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Lst>
  <p:sldSz cy="5143500" cx="9144000"/>
  <p:notesSz cx="6858000" cy="9144000"/>
  <p:embeddedFontLst>
    <p:embeddedFont>
      <p:font typeface="Figtree Medium"/>
      <p:regular r:id="rId45"/>
      <p:bold r:id="rId46"/>
      <p:italic r:id="rId47"/>
      <p:boldItalic r:id="rId48"/>
    </p:embeddedFont>
    <p:embeddedFont>
      <p:font typeface="Nunito"/>
      <p:regular r:id="rId49"/>
      <p:bold r:id="rId50"/>
      <p:italic r:id="rId51"/>
      <p:boldItalic r:id="rId52"/>
    </p:embeddedFont>
    <p:embeddedFont>
      <p:font typeface="Bebas Neue"/>
      <p:regular r:id="rId53"/>
    </p:embeddedFont>
    <p:embeddedFont>
      <p:font typeface="Bokor"/>
      <p:regular r:id="rId54"/>
    </p:embeddedFont>
    <p:embeddedFont>
      <p:font typeface="Nunito Medium"/>
      <p:regular r:id="rId55"/>
      <p:bold r:id="rId56"/>
      <p:italic r:id="rId57"/>
      <p:boldItalic r:id="rId5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font" Target="fonts/FigtreeMedium-bold.fntdata"/><Relationship Id="rId45" Type="http://schemas.openxmlformats.org/officeDocument/2006/relationships/font" Target="fonts/FigtreeMedium-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FigtreeMedium-boldItalic.fntdata"/><Relationship Id="rId47" Type="http://schemas.openxmlformats.org/officeDocument/2006/relationships/font" Target="fonts/FigtreeMedium-italic.fntdata"/><Relationship Id="rId49" Type="http://schemas.openxmlformats.org/officeDocument/2006/relationships/font" Target="fonts/Nunito-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Nunito-italic.fntdata"/><Relationship Id="rId50" Type="http://schemas.openxmlformats.org/officeDocument/2006/relationships/font" Target="fonts/Nunito-bold.fntdata"/><Relationship Id="rId53" Type="http://schemas.openxmlformats.org/officeDocument/2006/relationships/font" Target="fonts/BebasNeue-regular.fntdata"/><Relationship Id="rId52" Type="http://schemas.openxmlformats.org/officeDocument/2006/relationships/font" Target="fonts/Nunito-boldItalic.fntdata"/><Relationship Id="rId11" Type="http://schemas.openxmlformats.org/officeDocument/2006/relationships/slide" Target="slides/slide7.xml"/><Relationship Id="rId55" Type="http://schemas.openxmlformats.org/officeDocument/2006/relationships/font" Target="fonts/NunitoMedium-regular.fntdata"/><Relationship Id="rId10" Type="http://schemas.openxmlformats.org/officeDocument/2006/relationships/slide" Target="slides/slide6.xml"/><Relationship Id="rId54" Type="http://schemas.openxmlformats.org/officeDocument/2006/relationships/font" Target="fonts/Bokor-regular.fntdata"/><Relationship Id="rId13" Type="http://schemas.openxmlformats.org/officeDocument/2006/relationships/slide" Target="slides/slide9.xml"/><Relationship Id="rId57" Type="http://schemas.openxmlformats.org/officeDocument/2006/relationships/font" Target="fonts/NunitoMedium-italic.fntdata"/><Relationship Id="rId12" Type="http://schemas.openxmlformats.org/officeDocument/2006/relationships/slide" Target="slides/slide8.xml"/><Relationship Id="rId56" Type="http://schemas.openxmlformats.org/officeDocument/2006/relationships/font" Target="fonts/NunitoMedium-bold.fntdata"/><Relationship Id="rId15" Type="http://schemas.openxmlformats.org/officeDocument/2006/relationships/slide" Target="slides/slide11.xml"/><Relationship Id="rId14" Type="http://schemas.openxmlformats.org/officeDocument/2006/relationships/slide" Target="slides/slide10.xml"/><Relationship Id="rId58" Type="http://schemas.openxmlformats.org/officeDocument/2006/relationships/font" Target="fonts/NunitoMedium-bold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1d72111367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1d72111367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e1d838b627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e1d838b627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1d942b7da5b_0_14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1d942b7da5b_0_1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e1d838b627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8" name="Google Shape;628;ge1d838b627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8" name="Shape 1248"/>
        <p:cNvGrpSpPr/>
        <p:nvPr/>
      </p:nvGrpSpPr>
      <p:grpSpPr>
        <a:xfrm>
          <a:off x="0" y="0"/>
          <a:ext cx="0" cy="0"/>
          <a:chOff x="0" y="0"/>
          <a:chExt cx="0" cy="0"/>
        </a:xfrm>
      </p:grpSpPr>
      <p:sp>
        <p:nvSpPr>
          <p:cNvPr id="1249" name="Google Shape;1249;g30d4c8762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0" name="Google Shape;1250;g30d4c8762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5" name="Shape 1255"/>
        <p:cNvGrpSpPr/>
        <p:nvPr/>
      </p:nvGrpSpPr>
      <p:grpSpPr>
        <a:xfrm>
          <a:off x="0" y="0"/>
          <a:ext cx="0" cy="0"/>
          <a:chOff x="0" y="0"/>
          <a:chExt cx="0" cy="0"/>
        </a:xfrm>
      </p:grpSpPr>
      <p:sp>
        <p:nvSpPr>
          <p:cNvPr id="1256" name="Google Shape;1256;ge207fd22f2_0_250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7" name="Google Shape;1257;ge207fd22f2_0_250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2" name="Shape 1442"/>
        <p:cNvGrpSpPr/>
        <p:nvPr/>
      </p:nvGrpSpPr>
      <p:grpSpPr>
        <a:xfrm>
          <a:off x="0" y="0"/>
          <a:ext cx="0" cy="0"/>
          <a:chOff x="0" y="0"/>
          <a:chExt cx="0" cy="0"/>
        </a:xfrm>
      </p:grpSpPr>
      <p:sp>
        <p:nvSpPr>
          <p:cNvPr id="1443" name="Google Shape;1443;g30d4c87621d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4" name="Google Shape;1444;g30d4c87621d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8" name="Shape 1448"/>
        <p:cNvGrpSpPr/>
        <p:nvPr/>
      </p:nvGrpSpPr>
      <p:grpSpPr>
        <a:xfrm>
          <a:off x="0" y="0"/>
          <a:ext cx="0" cy="0"/>
          <a:chOff x="0" y="0"/>
          <a:chExt cx="0" cy="0"/>
        </a:xfrm>
      </p:grpSpPr>
      <p:sp>
        <p:nvSpPr>
          <p:cNvPr id="1449" name="Google Shape;1449;g30d4c87621d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0" name="Google Shape;1450;g30d4c87621d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5" name="Shape 1455"/>
        <p:cNvGrpSpPr/>
        <p:nvPr/>
      </p:nvGrpSpPr>
      <p:grpSpPr>
        <a:xfrm>
          <a:off x="0" y="0"/>
          <a:ext cx="0" cy="0"/>
          <a:chOff x="0" y="0"/>
          <a:chExt cx="0" cy="0"/>
        </a:xfrm>
      </p:grpSpPr>
      <p:sp>
        <p:nvSpPr>
          <p:cNvPr id="1456" name="Google Shape;1456;g30d4c87621d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7" name="Google Shape;1457;g30d4c87621d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1" name="Shape 1461"/>
        <p:cNvGrpSpPr/>
        <p:nvPr/>
      </p:nvGrpSpPr>
      <p:grpSpPr>
        <a:xfrm>
          <a:off x="0" y="0"/>
          <a:ext cx="0" cy="0"/>
          <a:chOff x="0" y="0"/>
          <a:chExt cx="0" cy="0"/>
        </a:xfrm>
      </p:grpSpPr>
      <p:sp>
        <p:nvSpPr>
          <p:cNvPr id="1462" name="Google Shape;1462;g30d4c87621d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3" name="Google Shape;1463;g30d4c87621d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9" name="Shape 1469"/>
        <p:cNvGrpSpPr/>
        <p:nvPr/>
      </p:nvGrpSpPr>
      <p:grpSpPr>
        <a:xfrm>
          <a:off x="0" y="0"/>
          <a:ext cx="0" cy="0"/>
          <a:chOff x="0" y="0"/>
          <a:chExt cx="0" cy="0"/>
        </a:xfrm>
      </p:grpSpPr>
      <p:sp>
        <p:nvSpPr>
          <p:cNvPr id="1470" name="Google Shape;1470;g181c755944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1" name="Google Shape;1471;g181c755944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9" name="Shape 1479"/>
        <p:cNvGrpSpPr/>
        <p:nvPr/>
      </p:nvGrpSpPr>
      <p:grpSpPr>
        <a:xfrm>
          <a:off x="0" y="0"/>
          <a:ext cx="0" cy="0"/>
          <a:chOff x="0" y="0"/>
          <a:chExt cx="0" cy="0"/>
        </a:xfrm>
      </p:grpSpPr>
      <p:sp>
        <p:nvSpPr>
          <p:cNvPr id="1480" name="Google Shape;1480;g30d4c87621d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1" name="Google Shape;1481;g30d4c87621d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5" name="Shape 1485"/>
        <p:cNvGrpSpPr/>
        <p:nvPr/>
      </p:nvGrpSpPr>
      <p:grpSpPr>
        <a:xfrm>
          <a:off x="0" y="0"/>
          <a:ext cx="0" cy="0"/>
          <a:chOff x="0" y="0"/>
          <a:chExt cx="0" cy="0"/>
        </a:xfrm>
      </p:grpSpPr>
      <p:sp>
        <p:nvSpPr>
          <p:cNvPr id="1486" name="Google Shape;1486;g181c7559447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7" name="Google Shape;1487;g181c7559447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2" name="Shape 1502"/>
        <p:cNvGrpSpPr/>
        <p:nvPr/>
      </p:nvGrpSpPr>
      <p:grpSpPr>
        <a:xfrm>
          <a:off x="0" y="0"/>
          <a:ext cx="0" cy="0"/>
          <a:chOff x="0" y="0"/>
          <a:chExt cx="0" cy="0"/>
        </a:xfrm>
      </p:grpSpPr>
      <p:sp>
        <p:nvSpPr>
          <p:cNvPr id="1503" name="Google Shape;1503;g30d4c87621d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4" name="Google Shape;1504;g30d4c87621d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8" name="Shape 1508"/>
        <p:cNvGrpSpPr/>
        <p:nvPr/>
      </p:nvGrpSpPr>
      <p:grpSpPr>
        <a:xfrm>
          <a:off x="0" y="0"/>
          <a:ext cx="0" cy="0"/>
          <a:chOff x="0" y="0"/>
          <a:chExt cx="0" cy="0"/>
        </a:xfrm>
      </p:grpSpPr>
      <p:sp>
        <p:nvSpPr>
          <p:cNvPr id="1509" name="Google Shape;1509;g30d4c87621d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0" name="Google Shape;1510;g30d4c87621d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6" name="Shape 1516"/>
        <p:cNvGrpSpPr/>
        <p:nvPr/>
      </p:nvGrpSpPr>
      <p:grpSpPr>
        <a:xfrm>
          <a:off x="0" y="0"/>
          <a:ext cx="0" cy="0"/>
          <a:chOff x="0" y="0"/>
          <a:chExt cx="0" cy="0"/>
        </a:xfrm>
      </p:grpSpPr>
      <p:sp>
        <p:nvSpPr>
          <p:cNvPr id="1517" name="Google Shape;1517;g30d4c87621d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8" name="Google Shape;1518;g30d4c87621d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3" name="Shape 1523"/>
        <p:cNvGrpSpPr/>
        <p:nvPr/>
      </p:nvGrpSpPr>
      <p:grpSpPr>
        <a:xfrm>
          <a:off x="0" y="0"/>
          <a:ext cx="0" cy="0"/>
          <a:chOff x="0" y="0"/>
          <a:chExt cx="0" cy="0"/>
        </a:xfrm>
      </p:grpSpPr>
      <p:sp>
        <p:nvSpPr>
          <p:cNvPr id="1524" name="Google Shape;1524;g30d4c87621d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5" name="Google Shape;1525;g30d4c87621d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0" name="Shape 1530"/>
        <p:cNvGrpSpPr/>
        <p:nvPr/>
      </p:nvGrpSpPr>
      <p:grpSpPr>
        <a:xfrm>
          <a:off x="0" y="0"/>
          <a:ext cx="0" cy="0"/>
          <a:chOff x="0" y="0"/>
          <a:chExt cx="0" cy="0"/>
        </a:xfrm>
      </p:grpSpPr>
      <p:sp>
        <p:nvSpPr>
          <p:cNvPr id="1531" name="Google Shape;1531;g30d4c87621d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2" name="Google Shape;1532;g30d4c87621d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6" name="Shape 1536"/>
        <p:cNvGrpSpPr/>
        <p:nvPr/>
      </p:nvGrpSpPr>
      <p:grpSpPr>
        <a:xfrm>
          <a:off x="0" y="0"/>
          <a:ext cx="0" cy="0"/>
          <a:chOff x="0" y="0"/>
          <a:chExt cx="0" cy="0"/>
        </a:xfrm>
      </p:grpSpPr>
      <p:sp>
        <p:nvSpPr>
          <p:cNvPr id="1537" name="Google Shape;1537;g181c7559447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8" name="Google Shape;1538;g181c7559447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5" name="Shape 1645"/>
        <p:cNvGrpSpPr/>
        <p:nvPr/>
      </p:nvGrpSpPr>
      <p:grpSpPr>
        <a:xfrm>
          <a:off x="0" y="0"/>
          <a:ext cx="0" cy="0"/>
          <a:chOff x="0" y="0"/>
          <a:chExt cx="0" cy="0"/>
        </a:xfrm>
      </p:grpSpPr>
      <p:sp>
        <p:nvSpPr>
          <p:cNvPr id="1646" name="Google Shape;1646;g181c7559447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7" name="Google Shape;1647;g181c7559447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3" name="Shape 1653"/>
        <p:cNvGrpSpPr/>
        <p:nvPr/>
      </p:nvGrpSpPr>
      <p:grpSpPr>
        <a:xfrm>
          <a:off x="0" y="0"/>
          <a:ext cx="0" cy="0"/>
          <a:chOff x="0" y="0"/>
          <a:chExt cx="0" cy="0"/>
        </a:xfrm>
      </p:grpSpPr>
      <p:sp>
        <p:nvSpPr>
          <p:cNvPr id="1654" name="Google Shape;1654;g30d4c87621d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5" name="Google Shape;1655;g30d4c87621d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9" name="Shape 1659"/>
        <p:cNvGrpSpPr/>
        <p:nvPr/>
      </p:nvGrpSpPr>
      <p:grpSpPr>
        <a:xfrm>
          <a:off x="0" y="0"/>
          <a:ext cx="0" cy="0"/>
          <a:chOff x="0" y="0"/>
          <a:chExt cx="0" cy="0"/>
        </a:xfrm>
      </p:grpSpPr>
      <p:sp>
        <p:nvSpPr>
          <p:cNvPr id="1660" name="Google Shape;1660;g181c7559447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1" name="Google Shape;1661;g181c7559447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5" name="Shape 1675"/>
        <p:cNvGrpSpPr/>
        <p:nvPr/>
      </p:nvGrpSpPr>
      <p:grpSpPr>
        <a:xfrm>
          <a:off x="0" y="0"/>
          <a:ext cx="0" cy="0"/>
          <a:chOff x="0" y="0"/>
          <a:chExt cx="0" cy="0"/>
        </a:xfrm>
      </p:grpSpPr>
      <p:sp>
        <p:nvSpPr>
          <p:cNvPr id="1676" name="Google Shape;1676;g30d4c87621d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7" name="Google Shape;1677;g30d4c87621d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1" name="Shape 1681"/>
        <p:cNvGrpSpPr/>
        <p:nvPr/>
      </p:nvGrpSpPr>
      <p:grpSpPr>
        <a:xfrm>
          <a:off x="0" y="0"/>
          <a:ext cx="0" cy="0"/>
          <a:chOff x="0" y="0"/>
          <a:chExt cx="0" cy="0"/>
        </a:xfrm>
      </p:grpSpPr>
      <p:sp>
        <p:nvSpPr>
          <p:cNvPr id="1682" name="Google Shape;1682;g30d4c87621d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3" name="Google Shape;1683;g30d4c87621d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7" name="Shape 1687"/>
        <p:cNvGrpSpPr/>
        <p:nvPr/>
      </p:nvGrpSpPr>
      <p:grpSpPr>
        <a:xfrm>
          <a:off x="0" y="0"/>
          <a:ext cx="0" cy="0"/>
          <a:chOff x="0" y="0"/>
          <a:chExt cx="0" cy="0"/>
        </a:xfrm>
      </p:grpSpPr>
      <p:sp>
        <p:nvSpPr>
          <p:cNvPr id="1688" name="Google Shape;1688;g30d4c87621d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9" name="Google Shape;1689;g30d4c87621d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3" name="Shape 1693"/>
        <p:cNvGrpSpPr/>
        <p:nvPr/>
      </p:nvGrpSpPr>
      <p:grpSpPr>
        <a:xfrm>
          <a:off x="0" y="0"/>
          <a:ext cx="0" cy="0"/>
          <a:chOff x="0" y="0"/>
          <a:chExt cx="0" cy="0"/>
        </a:xfrm>
      </p:grpSpPr>
      <p:sp>
        <p:nvSpPr>
          <p:cNvPr id="1694" name="Google Shape;1694;g30d4c87621d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5" name="Google Shape;1695;g30d4c87621d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9" name="Shape 1699"/>
        <p:cNvGrpSpPr/>
        <p:nvPr/>
      </p:nvGrpSpPr>
      <p:grpSpPr>
        <a:xfrm>
          <a:off x="0" y="0"/>
          <a:ext cx="0" cy="0"/>
          <a:chOff x="0" y="0"/>
          <a:chExt cx="0" cy="0"/>
        </a:xfrm>
      </p:grpSpPr>
      <p:sp>
        <p:nvSpPr>
          <p:cNvPr id="1700" name="Google Shape;1700;g30d4c87621d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1" name="Google Shape;1701;g30d4c87621d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5" name="Shape 1705"/>
        <p:cNvGrpSpPr/>
        <p:nvPr/>
      </p:nvGrpSpPr>
      <p:grpSpPr>
        <a:xfrm>
          <a:off x="0" y="0"/>
          <a:ext cx="0" cy="0"/>
          <a:chOff x="0" y="0"/>
          <a:chExt cx="0" cy="0"/>
        </a:xfrm>
      </p:grpSpPr>
      <p:sp>
        <p:nvSpPr>
          <p:cNvPr id="1706" name="Google Shape;1706;g192ce67c6ce89857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7" name="Google Shape;1707;g192ce67c6ce89857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0" name="Shape 1710"/>
        <p:cNvGrpSpPr/>
        <p:nvPr/>
      </p:nvGrpSpPr>
      <p:grpSpPr>
        <a:xfrm>
          <a:off x="0" y="0"/>
          <a:ext cx="0" cy="0"/>
          <a:chOff x="0" y="0"/>
          <a:chExt cx="0" cy="0"/>
        </a:xfrm>
      </p:grpSpPr>
      <p:sp>
        <p:nvSpPr>
          <p:cNvPr id="1711" name="Google Shape;1711;g192ce67c6ce89857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2" name="Google Shape;1712;g192ce67c6ce8985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6" name="Shape 1716"/>
        <p:cNvGrpSpPr/>
        <p:nvPr/>
      </p:nvGrpSpPr>
      <p:grpSpPr>
        <a:xfrm>
          <a:off x="0" y="0"/>
          <a:ext cx="0" cy="0"/>
          <a:chOff x="0" y="0"/>
          <a:chExt cx="0" cy="0"/>
        </a:xfrm>
      </p:grpSpPr>
      <p:sp>
        <p:nvSpPr>
          <p:cNvPr id="1717" name="Google Shape;1717;g192ce67c6ce89857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8" name="Google Shape;1718;g192ce67c6ce89857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2" name="Shape 1722"/>
        <p:cNvGrpSpPr/>
        <p:nvPr/>
      </p:nvGrpSpPr>
      <p:grpSpPr>
        <a:xfrm>
          <a:off x="0" y="0"/>
          <a:ext cx="0" cy="0"/>
          <a:chOff x="0" y="0"/>
          <a:chExt cx="0" cy="0"/>
        </a:xfrm>
      </p:grpSpPr>
      <p:sp>
        <p:nvSpPr>
          <p:cNvPr id="1723" name="Google Shape;1723;g192ce67c6ce89857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4" name="Google Shape;1724;g192ce67c6ce89857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9" name="Shape 1729"/>
        <p:cNvGrpSpPr/>
        <p:nvPr/>
      </p:nvGrpSpPr>
      <p:grpSpPr>
        <a:xfrm>
          <a:off x="0" y="0"/>
          <a:ext cx="0" cy="0"/>
          <a:chOff x="0" y="0"/>
          <a:chExt cx="0" cy="0"/>
        </a:xfrm>
      </p:grpSpPr>
      <p:sp>
        <p:nvSpPr>
          <p:cNvPr id="1730" name="Google Shape;1730;g192ce67c6ce89857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1" name="Google Shape;1731;g192ce67c6ce89857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5" name="Shape 1735"/>
        <p:cNvGrpSpPr/>
        <p:nvPr/>
      </p:nvGrpSpPr>
      <p:grpSpPr>
        <a:xfrm>
          <a:off x="0" y="0"/>
          <a:ext cx="0" cy="0"/>
          <a:chOff x="0" y="0"/>
          <a:chExt cx="0" cy="0"/>
        </a:xfrm>
      </p:grpSpPr>
      <p:sp>
        <p:nvSpPr>
          <p:cNvPr id="1736" name="Google Shape;1736;g192ce67c6ce89857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7" name="Google Shape;1737;g192ce67c6ce89857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1" name="Shape 1741"/>
        <p:cNvGrpSpPr/>
        <p:nvPr/>
      </p:nvGrpSpPr>
      <p:grpSpPr>
        <a:xfrm>
          <a:off x="0" y="0"/>
          <a:ext cx="0" cy="0"/>
          <a:chOff x="0" y="0"/>
          <a:chExt cx="0" cy="0"/>
        </a:xfrm>
      </p:grpSpPr>
      <p:sp>
        <p:nvSpPr>
          <p:cNvPr id="1742" name="Google Shape;1742;g192ce67c6ce89857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3" name="Google Shape;1743;g192ce67c6ce89857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7" name="Shape 1747"/>
        <p:cNvGrpSpPr/>
        <p:nvPr/>
      </p:nvGrpSpPr>
      <p:grpSpPr>
        <a:xfrm>
          <a:off x="0" y="0"/>
          <a:ext cx="0" cy="0"/>
          <a:chOff x="0" y="0"/>
          <a:chExt cx="0" cy="0"/>
        </a:xfrm>
      </p:grpSpPr>
      <p:sp>
        <p:nvSpPr>
          <p:cNvPr id="1748" name="Google Shape;1748;g192ce67c6ce89857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9" name="Google Shape;1749;g192ce67c6ce89857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3" name="Shape 1753"/>
        <p:cNvGrpSpPr/>
        <p:nvPr/>
      </p:nvGrpSpPr>
      <p:grpSpPr>
        <a:xfrm>
          <a:off x="0" y="0"/>
          <a:ext cx="0" cy="0"/>
          <a:chOff x="0" y="0"/>
          <a:chExt cx="0" cy="0"/>
        </a:xfrm>
      </p:grpSpPr>
      <p:sp>
        <p:nvSpPr>
          <p:cNvPr id="1754" name="Google Shape;1754;g30d4c87621d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5" name="Google Shape;1755;g30d4c87621d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1" name="Shape 1761"/>
        <p:cNvGrpSpPr/>
        <p:nvPr/>
      </p:nvGrpSpPr>
      <p:grpSpPr>
        <a:xfrm>
          <a:off x="0" y="0"/>
          <a:ext cx="0" cy="0"/>
          <a:chOff x="0" y="0"/>
          <a:chExt cx="0" cy="0"/>
        </a:xfrm>
      </p:grpSpPr>
      <p:sp>
        <p:nvSpPr>
          <p:cNvPr id="1762" name="Google Shape;1762;g30d4c87621d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3" name="Google Shape;1763;g30d4c87621d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8" name="Shape 1768"/>
        <p:cNvGrpSpPr/>
        <p:nvPr/>
      </p:nvGrpSpPr>
      <p:grpSpPr>
        <a:xfrm>
          <a:off x="0" y="0"/>
          <a:ext cx="0" cy="0"/>
          <a:chOff x="0" y="0"/>
          <a:chExt cx="0" cy="0"/>
        </a:xfrm>
      </p:grpSpPr>
      <p:sp>
        <p:nvSpPr>
          <p:cNvPr id="1769" name="Google Shape;1769;g30d4c87621d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0" name="Google Shape;1770;g30d4c87621d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9" name="Shape 1779"/>
        <p:cNvGrpSpPr/>
        <p:nvPr/>
      </p:nvGrpSpPr>
      <p:grpSpPr>
        <a:xfrm>
          <a:off x="0" y="0"/>
          <a:ext cx="0" cy="0"/>
          <a:chOff x="0" y="0"/>
          <a:chExt cx="0" cy="0"/>
        </a:xfrm>
      </p:grpSpPr>
      <p:sp>
        <p:nvSpPr>
          <p:cNvPr id="1780" name="Google Shape;1780;g30d4c87621d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1" name="Google Shape;1781;g30d4c87621d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1" name="Shape 1791"/>
        <p:cNvGrpSpPr/>
        <p:nvPr/>
      </p:nvGrpSpPr>
      <p:grpSpPr>
        <a:xfrm>
          <a:off x="0" y="0"/>
          <a:ext cx="0" cy="0"/>
          <a:chOff x="0" y="0"/>
          <a:chExt cx="0" cy="0"/>
        </a:xfrm>
      </p:grpSpPr>
      <p:sp>
        <p:nvSpPr>
          <p:cNvPr id="1792" name="Google Shape;1792;g30d4c87621d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3" name="Google Shape;1793;g30d4c87621d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p:nvPr/>
        </p:nvSpPr>
        <p:spPr>
          <a:xfrm>
            <a:off x="-59125" y="3219675"/>
            <a:ext cx="9294000" cy="2288100"/>
          </a:xfrm>
          <a:prstGeom prst="rect">
            <a:avLst/>
          </a:prstGeom>
          <a:gradFill>
            <a:gsLst>
              <a:gs pos="0">
                <a:srgbClr val="FFFFFF">
                  <a:alpha val="0"/>
                </a:srgbClr>
              </a:gs>
              <a:gs pos="100000">
                <a:schemeClr val="accent2"/>
              </a:gs>
            </a:gsLst>
            <a:lin ang="54007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2"/>
          <p:cNvSpPr txBox="1"/>
          <p:nvPr>
            <p:ph type="ctrTitle"/>
          </p:nvPr>
        </p:nvSpPr>
        <p:spPr>
          <a:xfrm>
            <a:off x="713675" y="1392000"/>
            <a:ext cx="4125600" cy="1965900"/>
          </a:xfrm>
          <a:prstGeom prst="rect">
            <a:avLst/>
          </a:prstGeom>
        </p:spPr>
        <p:txBody>
          <a:bodyPr anchorCtr="0" anchor="ctr" bIns="91425" lIns="91425" spcFirstLastPara="1" rIns="91425" wrap="square" tIns="91425">
            <a:noAutofit/>
          </a:bodyPr>
          <a:lstStyle>
            <a:lvl1pPr lvl="0">
              <a:lnSpc>
                <a:spcPct val="90000"/>
              </a:lnSpc>
              <a:spcBef>
                <a:spcPts val="0"/>
              </a:spcBef>
              <a:spcAft>
                <a:spcPts val="0"/>
              </a:spcAft>
              <a:buClr>
                <a:srgbClr val="191919"/>
              </a:buClr>
              <a:buSzPts val="5200"/>
              <a:buNone/>
              <a:defRPr sz="60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11" name="Google Shape;11;p2"/>
          <p:cNvSpPr txBox="1"/>
          <p:nvPr>
            <p:ph idx="1" type="subTitle"/>
          </p:nvPr>
        </p:nvSpPr>
        <p:spPr>
          <a:xfrm>
            <a:off x="713221" y="3357906"/>
            <a:ext cx="4123800" cy="393600"/>
          </a:xfrm>
          <a:prstGeom prst="rect">
            <a:avLst/>
          </a:prstGeom>
          <a:ln>
            <a:noFill/>
          </a:ln>
        </p:spPr>
        <p:txBody>
          <a:bodyPr anchorCtr="0" anchor="ctr" bIns="91425" lIns="91425" spcFirstLastPara="1" rIns="91425" wrap="square" tIns="91425">
            <a:noAutofit/>
          </a:bodyPr>
          <a:lstStyle>
            <a:lvl1pPr lvl="0">
              <a:lnSpc>
                <a:spcPct val="100000"/>
              </a:lnSpc>
              <a:spcBef>
                <a:spcPts val="0"/>
              </a:spcBef>
              <a:spcAft>
                <a:spcPts val="0"/>
              </a:spcAft>
              <a:buSzPts val="1400"/>
              <a:buFont typeface="Nunito"/>
              <a:buNone/>
              <a:defRPr>
                <a:latin typeface="Nunito"/>
                <a:ea typeface="Nunito"/>
                <a:cs typeface="Nunito"/>
                <a:sym typeface="Nunito"/>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12" name="Google Shape;12;p2"/>
          <p:cNvSpPr/>
          <p:nvPr/>
        </p:nvSpPr>
        <p:spPr>
          <a:xfrm>
            <a:off x="279550" y="1408613"/>
            <a:ext cx="310075" cy="228225"/>
          </a:xfrm>
          <a:custGeom>
            <a:rect b="b" l="l" r="r" t="t"/>
            <a:pathLst>
              <a:path extrusionOk="0" h="9129" w="12403">
                <a:moveTo>
                  <a:pt x="890" y="1"/>
                </a:moveTo>
                <a:cubicBezTo>
                  <a:pt x="848" y="1"/>
                  <a:pt x="805" y="3"/>
                  <a:pt x="761" y="9"/>
                </a:cubicBezTo>
                <a:cubicBezTo>
                  <a:pt x="518" y="9"/>
                  <a:pt x="244" y="161"/>
                  <a:pt x="1" y="313"/>
                </a:cubicBezTo>
                <a:cubicBezTo>
                  <a:pt x="275" y="678"/>
                  <a:pt x="761" y="860"/>
                  <a:pt x="1004" y="1255"/>
                </a:cubicBezTo>
                <a:cubicBezTo>
                  <a:pt x="1034" y="1377"/>
                  <a:pt x="1095" y="1438"/>
                  <a:pt x="1126" y="1559"/>
                </a:cubicBezTo>
                <a:cubicBezTo>
                  <a:pt x="1156" y="1742"/>
                  <a:pt x="1217" y="1955"/>
                  <a:pt x="1278" y="2137"/>
                </a:cubicBezTo>
                <a:cubicBezTo>
                  <a:pt x="1490" y="2958"/>
                  <a:pt x="1764" y="3839"/>
                  <a:pt x="1794" y="4721"/>
                </a:cubicBezTo>
                <a:cubicBezTo>
                  <a:pt x="1794" y="4781"/>
                  <a:pt x="1794" y="4842"/>
                  <a:pt x="1825" y="4903"/>
                </a:cubicBezTo>
                <a:cubicBezTo>
                  <a:pt x="1886" y="5024"/>
                  <a:pt x="2037" y="5055"/>
                  <a:pt x="2129" y="5085"/>
                </a:cubicBezTo>
                <a:cubicBezTo>
                  <a:pt x="2402" y="5207"/>
                  <a:pt x="2585" y="5450"/>
                  <a:pt x="2737" y="5693"/>
                </a:cubicBezTo>
                <a:lnTo>
                  <a:pt x="3193" y="6392"/>
                </a:lnTo>
                <a:cubicBezTo>
                  <a:pt x="3314" y="6544"/>
                  <a:pt x="3436" y="6970"/>
                  <a:pt x="3648" y="7000"/>
                </a:cubicBezTo>
                <a:cubicBezTo>
                  <a:pt x="3659" y="7002"/>
                  <a:pt x="3669" y="7002"/>
                  <a:pt x="3679" y="7002"/>
                </a:cubicBezTo>
                <a:cubicBezTo>
                  <a:pt x="3897" y="7002"/>
                  <a:pt x="3958" y="6690"/>
                  <a:pt x="4074" y="6544"/>
                </a:cubicBezTo>
                <a:cubicBezTo>
                  <a:pt x="4226" y="6301"/>
                  <a:pt x="4378" y="6119"/>
                  <a:pt x="4530" y="5906"/>
                </a:cubicBezTo>
                <a:cubicBezTo>
                  <a:pt x="4591" y="5845"/>
                  <a:pt x="4621" y="5784"/>
                  <a:pt x="4652" y="5754"/>
                </a:cubicBezTo>
                <a:lnTo>
                  <a:pt x="4682" y="5906"/>
                </a:lnTo>
                <a:cubicBezTo>
                  <a:pt x="4682" y="6453"/>
                  <a:pt x="4955" y="9037"/>
                  <a:pt x="5533" y="9128"/>
                </a:cubicBezTo>
                <a:cubicBezTo>
                  <a:pt x="5537" y="9128"/>
                  <a:pt x="5540" y="9128"/>
                  <a:pt x="5544" y="9128"/>
                </a:cubicBezTo>
                <a:cubicBezTo>
                  <a:pt x="6118" y="9128"/>
                  <a:pt x="6750" y="6662"/>
                  <a:pt x="6870" y="6088"/>
                </a:cubicBezTo>
                <a:lnTo>
                  <a:pt x="6931" y="5906"/>
                </a:lnTo>
                <a:cubicBezTo>
                  <a:pt x="6962" y="5967"/>
                  <a:pt x="6962" y="6058"/>
                  <a:pt x="7022" y="6088"/>
                </a:cubicBezTo>
                <a:cubicBezTo>
                  <a:pt x="7114" y="6301"/>
                  <a:pt x="7235" y="6544"/>
                  <a:pt x="7357" y="6818"/>
                </a:cubicBezTo>
                <a:cubicBezTo>
                  <a:pt x="7418" y="6970"/>
                  <a:pt x="7478" y="7335"/>
                  <a:pt x="7691" y="7335"/>
                </a:cubicBezTo>
                <a:cubicBezTo>
                  <a:pt x="7873" y="7335"/>
                  <a:pt x="8117" y="6970"/>
                  <a:pt x="8238" y="6818"/>
                </a:cubicBezTo>
                <a:cubicBezTo>
                  <a:pt x="8421" y="6575"/>
                  <a:pt x="8603" y="6392"/>
                  <a:pt x="8785" y="6210"/>
                </a:cubicBezTo>
                <a:cubicBezTo>
                  <a:pt x="8998" y="5997"/>
                  <a:pt x="9211" y="5784"/>
                  <a:pt x="9515" y="5693"/>
                </a:cubicBezTo>
                <a:cubicBezTo>
                  <a:pt x="9636" y="5663"/>
                  <a:pt x="9788" y="5663"/>
                  <a:pt x="9849" y="5541"/>
                </a:cubicBezTo>
                <a:cubicBezTo>
                  <a:pt x="9910" y="5511"/>
                  <a:pt x="9910" y="5450"/>
                  <a:pt x="9940" y="5389"/>
                </a:cubicBezTo>
                <a:cubicBezTo>
                  <a:pt x="10123" y="4538"/>
                  <a:pt x="10457" y="3717"/>
                  <a:pt x="10852" y="2927"/>
                </a:cubicBezTo>
                <a:cubicBezTo>
                  <a:pt x="10913" y="2745"/>
                  <a:pt x="11004" y="2562"/>
                  <a:pt x="11126" y="2350"/>
                </a:cubicBezTo>
                <a:cubicBezTo>
                  <a:pt x="11156" y="2258"/>
                  <a:pt x="11187" y="2167"/>
                  <a:pt x="11278" y="2046"/>
                </a:cubicBezTo>
                <a:cubicBezTo>
                  <a:pt x="11521" y="1681"/>
                  <a:pt x="12098" y="1590"/>
                  <a:pt x="12402" y="1255"/>
                </a:cubicBezTo>
                <a:cubicBezTo>
                  <a:pt x="12190" y="1073"/>
                  <a:pt x="11916" y="921"/>
                  <a:pt x="11643" y="830"/>
                </a:cubicBezTo>
                <a:cubicBezTo>
                  <a:pt x="11577" y="821"/>
                  <a:pt x="11512" y="816"/>
                  <a:pt x="11446" y="816"/>
                </a:cubicBezTo>
                <a:cubicBezTo>
                  <a:pt x="11080" y="816"/>
                  <a:pt x="10705" y="949"/>
                  <a:pt x="10396" y="1103"/>
                </a:cubicBezTo>
                <a:cubicBezTo>
                  <a:pt x="9636" y="1438"/>
                  <a:pt x="8877" y="1742"/>
                  <a:pt x="8117" y="2076"/>
                </a:cubicBezTo>
                <a:cubicBezTo>
                  <a:pt x="8086" y="2076"/>
                  <a:pt x="8025" y="2137"/>
                  <a:pt x="8025" y="2137"/>
                </a:cubicBezTo>
                <a:cubicBezTo>
                  <a:pt x="7995" y="2167"/>
                  <a:pt x="7995" y="2198"/>
                  <a:pt x="7965" y="2289"/>
                </a:cubicBezTo>
                <a:cubicBezTo>
                  <a:pt x="7873" y="2593"/>
                  <a:pt x="7843" y="2836"/>
                  <a:pt x="7782" y="3140"/>
                </a:cubicBezTo>
                <a:cubicBezTo>
                  <a:pt x="7721" y="3474"/>
                  <a:pt x="7661" y="3717"/>
                  <a:pt x="7539" y="3991"/>
                </a:cubicBezTo>
                <a:cubicBezTo>
                  <a:pt x="7448" y="4143"/>
                  <a:pt x="7357" y="4295"/>
                  <a:pt x="7235" y="4417"/>
                </a:cubicBezTo>
                <a:cubicBezTo>
                  <a:pt x="7235" y="4356"/>
                  <a:pt x="7235" y="4295"/>
                  <a:pt x="7205" y="4265"/>
                </a:cubicBezTo>
                <a:cubicBezTo>
                  <a:pt x="7266" y="4265"/>
                  <a:pt x="7357" y="4204"/>
                  <a:pt x="7387" y="4173"/>
                </a:cubicBezTo>
                <a:cubicBezTo>
                  <a:pt x="7418" y="4143"/>
                  <a:pt x="7478" y="4113"/>
                  <a:pt x="7478" y="4052"/>
                </a:cubicBezTo>
                <a:cubicBezTo>
                  <a:pt x="7509" y="4021"/>
                  <a:pt x="7509" y="3961"/>
                  <a:pt x="7478" y="3900"/>
                </a:cubicBezTo>
                <a:cubicBezTo>
                  <a:pt x="7418" y="3748"/>
                  <a:pt x="7326" y="3596"/>
                  <a:pt x="7266" y="3444"/>
                </a:cubicBezTo>
                <a:cubicBezTo>
                  <a:pt x="7205" y="3292"/>
                  <a:pt x="7235" y="3110"/>
                  <a:pt x="7326" y="2927"/>
                </a:cubicBezTo>
                <a:cubicBezTo>
                  <a:pt x="7387" y="2775"/>
                  <a:pt x="7570" y="2654"/>
                  <a:pt x="7721" y="2654"/>
                </a:cubicBezTo>
                <a:cubicBezTo>
                  <a:pt x="7602" y="2585"/>
                  <a:pt x="7463" y="2546"/>
                  <a:pt x="7327" y="2546"/>
                </a:cubicBezTo>
                <a:cubicBezTo>
                  <a:pt x="7221" y="2546"/>
                  <a:pt x="7116" y="2570"/>
                  <a:pt x="7022" y="2623"/>
                </a:cubicBezTo>
                <a:cubicBezTo>
                  <a:pt x="6901" y="2684"/>
                  <a:pt x="6779" y="2775"/>
                  <a:pt x="6718" y="2897"/>
                </a:cubicBezTo>
                <a:cubicBezTo>
                  <a:pt x="6627" y="2988"/>
                  <a:pt x="6506" y="3110"/>
                  <a:pt x="6445" y="3201"/>
                </a:cubicBezTo>
                <a:cubicBezTo>
                  <a:pt x="6414" y="3231"/>
                  <a:pt x="6354" y="3231"/>
                  <a:pt x="6323" y="3262"/>
                </a:cubicBezTo>
                <a:cubicBezTo>
                  <a:pt x="6202" y="3231"/>
                  <a:pt x="6111" y="3201"/>
                  <a:pt x="5989" y="3201"/>
                </a:cubicBezTo>
                <a:lnTo>
                  <a:pt x="5746" y="3201"/>
                </a:lnTo>
                <a:lnTo>
                  <a:pt x="5715" y="3140"/>
                </a:lnTo>
                <a:lnTo>
                  <a:pt x="5503" y="2806"/>
                </a:lnTo>
                <a:cubicBezTo>
                  <a:pt x="5411" y="2684"/>
                  <a:pt x="5351" y="2593"/>
                  <a:pt x="5229" y="2502"/>
                </a:cubicBezTo>
                <a:cubicBezTo>
                  <a:pt x="5126" y="2416"/>
                  <a:pt x="4995" y="2379"/>
                  <a:pt x="4850" y="2379"/>
                </a:cubicBezTo>
                <a:cubicBezTo>
                  <a:pt x="4738" y="2379"/>
                  <a:pt x="4619" y="2401"/>
                  <a:pt x="4500" y="2441"/>
                </a:cubicBezTo>
                <a:cubicBezTo>
                  <a:pt x="4682" y="2471"/>
                  <a:pt x="4834" y="2593"/>
                  <a:pt x="4895" y="2775"/>
                </a:cubicBezTo>
                <a:cubicBezTo>
                  <a:pt x="4955" y="2927"/>
                  <a:pt x="4925" y="3110"/>
                  <a:pt x="4834" y="3292"/>
                </a:cubicBezTo>
                <a:cubicBezTo>
                  <a:pt x="4773" y="3474"/>
                  <a:pt x="4621" y="3566"/>
                  <a:pt x="4591" y="3717"/>
                </a:cubicBezTo>
                <a:cubicBezTo>
                  <a:pt x="4591" y="3748"/>
                  <a:pt x="4530" y="3839"/>
                  <a:pt x="4591" y="3869"/>
                </a:cubicBezTo>
                <a:cubicBezTo>
                  <a:pt x="4591" y="3900"/>
                  <a:pt x="4621" y="3961"/>
                  <a:pt x="4652" y="3991"/>
                </a:cubicBezTo>
                <a:lnTo>
                  <a:pt x="4682" y="4021"/>
                </a:lnTo>
                <a:cubicBezTo>
                  <a:pt x="4652" y="4113"/>
                  <a:pt x="4621" y="4173"/>
                  <a:pt x="4621" y="4265"/>
                </a:cubicBezTo>
                <a:cubicBezTo>
                  <a:pt x="4500" y="4113"/>
                  <a:pt x="4378" y="3961"/>
                  <a:pt x="4348" y="3748"/>
                </a:cubicBezTo>
                <a:cubicBezTo>
                  <a:pt x="4256" y="3505"/>
                  <a:pt x="4226" y="3201"/>
                  <a:pt x="4226" y="2897"/>
                </a:cubicBezTo>
                <a:cubicBezTo>
                  <a:pt x="4226" y="2593"/>
                  <a:pt x="4196" y="2289"/>
                  <a:pt x="4196" y="2015"/>
                </a:cubicBezTo>
                <a:cubicBezTo>
                  <a:pt x="4196" y="1985"/>
                  <a:pt x="4196" y="1894"/>
                  <a:pt x="4165" y="1863"/>
                </a:cubicBezTo>
                <a:lnTo>
                  <a:pt x="4074" y="1772"/>
                </a:lnTo>
                <a:cubicBezTo>
                  <a:pt x="3405" y="1316"/>
                  <a:pt x="2676" y="921"/>
                  <a:pt x="1977" y="465"/>
                </a:cubicBezTo>
                <a:cubicBezTo>
                  <a:pt x="1647" y="245"/>
                  <a:pt x="1292" y="1"/>
                  <a:pt x="89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flipH="1" rot="5172334">
            <a:off x="2449254" y="173241"/>
            <a:ext cx="203307" cy="230008"/>
          </a:xfrm>
          <a:custGeom>
            <a:rect b="b" l="l" r="r" t="t"/>
            <a:pathLst>
              <a:path extrusionOk="0" h="6676" w="5901">
                <a:moveTo>
                  <a:pt x="144" y="756"/>
                </a:moveTo>
                <a:cubicBezTo>
                  <a:pt x="123" y="767"/>
                  <a:pt x="100" y="780"/>
                  <a:pt x="73" y="796"/>
                </a:cubicBezTo>
                <a:lnTo>
                  <a:pt x="105" y="796"/>
                </a:lnTo>
                <a:lnTo>
                  <a:pt x="126" y="775"/>
                </a:lnTo>
                <a:cubicBezTo>
                  <a:pt x="136" y="775"/>
                  <a:pt x="141" y="765"/>
                  <a:pt x="144" y="756"/>
                </a:cubicBezTo>
                <a:close/>
                <a:moveTo>
                  <a:pt x="42" y="796"/>
                </a:moveTo>
                <a:cubicBezTo>
                  <a:pt x="21" y="796"/>
                  <a:pt x="0" y="796"/>
                  <a:pt x="0" y="817"/>
                </a:cubicBezTo>
                <a:lnTo>
                  <a:pt x="0" y="838"/>
                </a:lnTo>
                <a:cubicBezTo>
                  <a:pt x="27" y="822"/>
                  <a:pt x="51" y="808"/>
                  <a:pt x="73" y="796"/>
                </a:cubicBezTo>
                <a:close/>
                <a:moveTo>
                  <a:pt x="21" y="1"/>
                </a:moveTo>
                <a:cubicBezTo>
                  <a:pt x="0" y="1"/>
                  <a:pt x="0" y="42"/>
                  <a:pt x="0" y="42"/>
                </a:cubicBezTo>
                <a:cubicBezTo>
                  <a:pt x="21" y="63"/>
                  <a:pt x="42" y="63"/>
                  <a:pt x="63" y="84"/>
                </a:cubicBezTo>
                <a:lnTo>
                  <a:pt x="105" y="105"/>
                </a:lnTo>
                <a:cubicBezTo>
                  <a:pt x="147" y="210"/>
                  <a:pt x="147" y="314"/>
                  <a:pt x="168" y="419"/>
                </a:cubicBezTo>
                <a:lnTo>
                  <a:pt x="168" y="482"/>
                </a:lnTo>
                <a:lnTo>
                  <a:pt x="168" y="503"/>
                </a:lnTo>
                <a:lnTo>
                  <a:pt x="168" y="524"/>
                </a:lnTo>
                <a:lnTo>
                  <a:pt x="168" y="566"/>
                </a:lnTo>
                <a:lnTo>
                  <a:pt x="168" y="586"/>
                </a:lnTo>
                <a:lnTo>
                  <a:pt x="168" y="607"/>
                </a:lnTo>
                <a:lnTo>
                  <a:pt x="168" y="628"/>
                </a:lnTo>
                <a:lnTo>
                  <a:pt x="168" y="670"/>
                </a:lnTo>
                <a:lnTo>
                  <a:pt x="168" y="691"/>
                </a:lnTo>
                <a:cubicBezTo>
                  <a:pt x="168" y="691"/>
                  <a:pt x="168" y="712"/>
                  <a:pt x="147" y="712"/>
                </a:cubicBezTo>
                <a:lnTo>
                  <a:pt x="147" y="733"/>
                </a:lnTo>
                <a:cubicBezTo>
                  <a:pt x="147" y="733"/>
                  <a:pt x="147" y="745"/>
                  <a:pt x="144" y="756"/>
                </a:cubicBezTo>
                <a:lnTo>
                  <a:pt x="144" y="756"/>
                </a:lnTo>
                <a:cubicBezTo>
                  <a:pt x="260" y="691"/>
                  <a:pt x="272" y="691"/>
                  <a:pt x="272" y="691"/>
                </a:cubicBezTo>
                <a:lnTo>
                  <a:pt x="335" y="691"/>
                </a:lnTo>
                <a:cubicBezTo>
                  <a:pt x="356" y="712"/>
                  <a:pt x="356" y="733"/>
                  <a:pt x="377" y="733"/>
                </a:cubicBezTo>
                <a:cubicBezTo>
                  <a:pt x="419" y="775"/>
                  <a:pt x="419" y="796"/>
                  <a:pt x="440" y="796"/>
                </a:cubicBezTo>
                <a:cubicBezTo>
                  <a:pt x="461" y="817"/>
                  <a:pt x="461" y="838"/>
                  <a:pt x="481" y="838"/>
                </a:cubicBezTo>
                <a:lnTo>
                  <a:pt x="481" y="879"/>
                </a:lnTo>
                <a:cubicBezTo>
                  <a:pt x="481" y="900"/>
                  <a:pt x="523" y="900"/>
                  <a:pt x="523" y="921"/>
                </a:cubicBezTo>
                <a:lnTo>
                  <a:pt x="523" y="942"/>
                </a:lnTo>
                <a:cubicBezTo>
                  <a:pt x="523" y="984"/>
                  <a:pt x="544" y="984"/>
                  <a:pt x="544" y="1005"/>
                </a:cubicBezTo>
                <a:cubicBezTo>
                  <a:pt x="544" y="1005"/>
                  <a:pt x="544" y="1026"/>
                  <a:pt x="565" y="1026"/>
                </a:cubicBezTo>
                <a:cubicBezTo>
                  <a:pt x="565" y="1047"/>
                  <a:pt x="586" y="1047"/>
                  <a:pt x="586" y="1089"/>
                </a:cubicBezTo>
                <a:cubicBezTo>
                  <a:pt x="586" y="1110"/>
                  <a:pt x="586" y="1110"/>
                  <a:pt x="628" y="1130"/>
                </a:cubicBezTo>
                <a:lnTo>
                  <a:pt x="628" y="1151"/>
                </a:lnTo>
                <a:cubicBezTo>
                  <a:pt x="628" y="1193"/>
                  <a:pt x="649" y="1214"/>
                  <a:pt x="649" y="1235"/>
                </a:cubicBezTo>
                <a:cubicBezTo>
                  <a:pt x="670" y="1361"/>
                  <a:pt x="670" y="1507"/>
                  <a:pt x="670" y="1654"/>
                </a:cubicBezTo>
                <a:lnTo>
                  <a:pt x="670" y="1674"/>
                </a:lnTo>
                <a:lnTo>
                  <a:pt x="670" y="1716"/>
                </a:lnTo>
                <a:lnTo>
                  <a:pt x="670" y="1737"/>
                </a:lnTo>
                <a:lnTo>
                  <a:pt x="670" y="1758"/>
                </a:lnTo>
                <a:lnTo>
                  <a:pt x="670" y="1779"/>
                </a:lnTo>
                <a:lnTo>
                  <a:pt x="670" y="1821"/>
                </a:lnTo>
                <a:lnTo>
                  <a:pt x="670" y="1842"/>
                </a:lnTo>
                <a:cubicBezTo>
                  <a:pt x="670" y="1863"/>
                  <a:pt x="670" y="1884"/>
                  <a:pt x="649" y="1926"/>
                </a:cubicBezTo>
                <a:cubicBezTo>
                  <a:pt x="649" y="1926"/>
                  <a:pt x="649" y="1935"/>
                  <a:pt x="655" y="1935"/>
                </a:cubicBezTo>
                <a:cubicBezTo>
                  <a:pt x="658" y="1935"/>
                  <a:pt x="663" y="1933"/>
                  <a:pt x="670" y="1926"/>
                </a:cubicBezTo>
                <a:lnTo>
                  <a:pt x="858" y="1988"/>
                </a:lnTo>
                <a:cubicBezTo>
                  <a:pt x="942" y="2030"/>
                  <a:pt x="984" y="2072"/>
                  <a:pt x="1067" y="2093"/>
                </a:cubicBezTo>
                <a:cubicBezTo>
                  <a:pt x="1193" y="2177"/>
                  <a:pt x="1277" y="2281"/>
                  <a:pt x="1381" y="2386"/>
                </a:cubicBezTo>
                <a:lnTo>
                  <a:pt x="1423" y="2449"/>
                </a:lnTo>
                <a:lnTo>
                  <a:pt x="1423" y="2470"/>
                </a:lnTo>
                <a:lnTo>
                  <a:pt x="1465" y="2490"/>
                </a:lnTo>
                <a:lnTo>
                  <a:pt x="1486" y="2511"/>
                </a:lnTo>
                <a:cubicBezTo>
                  <a:pt x="1486" y="2511"/>
                  <a:pt x="1486" y="2553"/>
                  <a:pt x="1507" y="2553"/>
                </a:cubicBezTo>
                <a:lnTo>
                  <a:pt x="1528" y="2574"/>
                </a:lnTo>
                <a:lnTo>
                  <a:pt x="1528" y="2595"/>
                </a:lnTo>
                <a:lnTo>
                  <a:pt x="1569" y="2616"/>
                </a:lnTo>
                <a:lnTo>
                  <a:pt x="1569" y="2658"/>
                </a:lnTo>
                <a:cubicBezTo>
                  <a:pt x="1569" y="2679"/>
                  <a:pt x="1590" y="2679"/>
                  <a:pt x="1590" y="2700"/>
                </a:cubicBezTo>
                <a:lnTo>
                  <a:pt x="1590" y="2721"/>
                </a:lnTo>
                <a:cubicBezTo>
                  <a:pt x="1590" y="2762"/>
                  <a:pt x="1611" y="2762"/>
                  <a:pt x="1611" y="2783"/>
                </a:cubicBezTo>
                <a:lnTo>
                  <a:pt x="1611" y="2804"/>
                </a:lnTo>
                <a:cubicBezTo>
                  <a:pt x="1611" y="2825"/>
                  <a:pt x="1611" y="2825"/>
                  <a:pt x="1632" y="2867"/>
                </a:cubicBezTo>
                <a:lnTo>
                  <a:pt x="1632" y="2888"/>
                </a:lnTo>
                <a:cubicBezTo>
                  <a:pt x="1632" y="2909"/>
                  <a:pt x="1632" y="2909"/>
                  <a:pt x="1674" y="2930"/>
                </a:cubicBezTo>
                <a:cubicBezTo>
                  <a:pt x="1674" y="2972"/>
                  <a:pt x="1674" y="2972"/>
                  <a:pt x="1695" y="2993"/>
                </a:cubicBezTo>
                <a:lnTo>
                  <a:pt x="1695" y="3014"/>
                </a:lnTo>
                <a:lnTo>
                  <a:pt x="1695" y="3076"/>
                </a:lnTo>
                <a:lnTo>
                  <a:pt x="1695" y="3097"/>
                </a:lnTo>
                <a:lnTo>
                  <a:pt x="1695" y="3139"/>
                </a:lnTo>
                <a:lnTo>
                  <a:pt x="1695" y="3181"/>
                </a:lnTo>
                <a:lnTo>
                  <a:pt x="1695" y="3223"/>
                </a:lnTo>
                <a:lnTo>
                  <a:pt x="1695" y="3244"/>
                </a:lnTo>
                <a:lnTo>
                  <a:pt x="1695" y="3307"/>
                </a:lnTo>
                <a:lnTo>
                  <a:pt x="1695" y="3327"/>
                </a:lnTo>
                <a:lnTo>
                  <a:pt x="1695" y="3390"/>
                </a:lnTo>
                <a:lnTo>
                  <a:pt x="1695" y="3411"/>
                </a:lnTo>
                <a:lnTo>
                  <a:pt x="1695" y="3453"/>
                </a:lnTo>
                <a:lnTo>
                  <a:pt x="1695" y="3495"/>
                </a:lnTo>
                <a:lnTo>
                  <a:pt x="1674" y="3495"/>
                </a:lnTo>
                <a:cubicBezTo>
                  <a:pt x="1632" y="3495"/>
                  <a:pt x="1632" y="3495"/>
                  <a:pt x="1611" y="3453"/>
                </a:cubicBezTo>
                <a:cubicBezTo>
                  <a:pt x="1590" y="3453"/>
                  <a:pt x="1569" y="3432"/>
                  <a:pt x="1528" y="3432"/>
                </a:cubicBezTo>
                <a:lnTo>
                  <a:pt x="1528" y="3453"/>
                </a:lnTo>
                <a:lnTo>
                  <a:pt x="1507" y="3453"/>
                </a:lnTo>
                <a:cubicBezTo>
                  <a:pt x="1507" y="3495"/>
                  <a:pt x="1507" y="3495"/>
                  <a:pt x="1528" y="3495"/>
                </a:cubicBezTo>
                <a:lnTo>
                  <a:pt x="1507" y="3495"/>
                </a:lnTo>
                <a:cubicBezTo>
                  <a:pt x="1486" y="3495"/>
                  <a:pt x="1486" y="3516"/>
                  <a:pt x="1465" y="3516"/>
                </a:cubicBezTo>
                <a:cubicBezTo>
                  <a:pt x="1465" y="3537"/>
                  <a:pt x="1486" y="3537"/>
                  <a:pt x="1507" y="3537"/>
                </a:cubicBezTo>
                <a:lnTo>
                  <a:pt x="1528" y="3537"/>
                </a:lnTo>
                <a:cubicBezTo>
                  <a:pt x="1528" y="3537"/>
                  <a:pt x="1507" y="3537"/>
                  <a:pt x="1507" y="3558"/>
                </a:cubicBezTo>
                <a:lnTo>
                  <a:pt x="1528" y="3558"/>
                </a:lnTo>
                <a:lnTo>
                  <a:pt x="1507" y="3599"/>
                </a:lnTo>
                <a:lnTo>
                  <a:pt x="1507" y="3620"/>
                </a:lnTo>
                <a:lnTo>
                  <a:pt x="1737" y="3620"/>
                </a:lnTo>
                <a:lnTo>
                  <a:pt x="1716" y="3641"/>
                </a:lnTo>
                <a:lnTo>
                  <a:pt x="1695" y="3641"/>
                </a:lnTo>
                <a:cubicBezTo>
                  <a:pt x="1716" y="3767"/>
                  <a:pt x="1695" y="3913"/>
                  <a:pt x="1695" y="4039"/>
                </a:cubicBezTo>
                <a:cubicBezTo>
                  <a:pt x="1695" y="4123"/>
                  <a:pt x="1716" y="4227"/>
                  <a:pt x="1695" y="4290"/>
                </a:cubicBezTo>
                <a:cubicBezTo>
                  <a:pt x="1695" y="4332"/>
                  <a:pt x="1674" y="4374"/>
                  <a:pt x="1674" y="4374"/>
                </a:cubicBezTo>
                <a:cubicBezTo>
                  <a:pt x="1705" y="4368"/>
                  <a:pt x="1738" y="4366"/>
                  <a:pt x="1771" y="4366"/>
                </a:cubicBezTo>
                <a:cubicBezTo>
                  <a:pt x="1870" y="4366"/>
                  <a:pt x="1972" y="4389"/>
                  <a:pt x="2051" y="4436"/>
                </a:cubicBezTo>
                <a:cubicBezTo>
                  <a:pt x="2051" y="4436"/>
                  <a:pt x="2093" y="4436"/>
                  <a:pt x="2093" y="4457"/>
                </a:cubicBezTo>
                <a:cubicBezTo>
                  <a:pt x="2155" y="4478"/>
                  <a:pt x="2239" y="4541"/>
                  <a:pt x="2323" y="4541"/>
                </a:cubicBezTo>
                <a:cubicBezTo>
                  <a:pt x="2323" y="4541"/>
                  <a:pt x="2344" y="4541"/>
                  <a:pt x="2344" y="4562"/>
                </a:cubicBezTo>
                <a:cubicBezTo>
                  <a:pt x="2344" y="4562"/>
                  <a:pt x="2365" y="4562"/>
                  <a:pt x="2365" y="4583"/>
                </a:cubicBezTo>
                <a:cubicBezTo>
                  <a:pt x="2344" y="4604"/>
                  <a:pt x="2323" y="4604"/>
                  <a:pt x="2323" y="4646"/>
                </a:cubicBezTo>
                <a:lnTo>
                  <a:pt x="2323" y="4667"/>
                </a:lnTo>
                <a:cubicBezTo>
                  <a:pt x="2302" y="4687"/>
                  <a:pt x="2302" y="4687"/>
                  <a:pt x="2260" y="4687"/>
                </a:cubicBezTo>
                <a:cubicBezTo>
                  <a:pt x="2239" y="4687"/>
                  <a:pt x="2260" y="4708"/>
                  <a:pt x="2260" y="4708"/>
                </a:cubicBezTo>
                <a:cubicBezTo>
                  <a:pt x="2302" y="4708"/>
                  <a:pt x="2302" y="4708"/>
                  <a:pt x="2323" y="4687"/>
                </a:cubicBezTo>
                <a:lnTo>
                  <a:pt x="2323" y="4708"/>
                </a:lnTo>
                <a:lnTo>
                  <a:pt x="2302" y="4750"/>
                </a:lnTo>
                <a:cubicBezTo>
                  <a:pt x="2302" y="4771"/>
                  <a:pt x="2260" y="4771"/>
                  <a:pt x="2239" y="4792"/>
                </a:cubicBezTo>
                <a:cubicBezTo>
                  <a:pt x="2239" y="4792"/>
                  <a:pt x="2239" y="4813"/>
                  <a:pt x="2260" y="4813"/>
                </a:cubicBezTo>
                <a:cubicBezTo>
                  <a:pt x="2302" y="4813"/>
                  <a:pt x="2302" y="4792"/>
                  <a:pt x="2302" y="4792"/>
                </a:cubicBezTo>
                <a:lnTo>
                  <a:pt x="2323" y="4771"/>
                </a:lnTo>
                <a:lnTo>
                  <a:pt x="2323" y="4771"/>
                </a:lnTo>
                <a:cubicBezTo>
                  <a:pt x="2323" y="4792"/>
                  <a:pt x="2302" y="4813"/>
                  <a:pt x="2302" y="4855"/>
                </a:cubicBezTo>
                <a:cubicBezTo>
                  <a:pt x="2302" y="4876"/>
                  <a:pt x="2323" y="4876"/>
                  <a:pt x="2323" y="4876"/>
                </a:cubicBezTo>
                <a:lnTo>
                  <a:pt x="2344" y="4855"/>
                </a:lnTo>
                <a:cubicBezTo>
                  <a:pt x="2344" y="4855"/>
                  <a:pt x="2344" y="4813"/>
                  <a:pt x="2365" y="4813"/>
                </a:cubicBezTo>
                <a:lnTo>
                  <a:pt x="2365" y="4855"/>
                </a:lnTo>
                <a:lnTo>
                  <a:pt x="2406" y="4855"/>
                </a:lnTo>
                <a:lnTo>
                  <a:pt x="2406" y="4813"/>
                </a:lnTo>
                <a:lnTo>
                  <a:pt x="2427" y="4813"/>
                </a:lnTo>
                <a:lnTo>
                  <a:pt x="2427" y="4792"/>
                </a:lnTo>
                <a:cubicBezTo>
                  <a:pt x="2427" y="4813"/>
                  <a:pt x="2448" y="4813"/>
                  <a:pt x="2469" y="4855"/>
                </a:cubicBezTo>
                <a:lnTo>
                  <a:pt x="2469" y="4792"/>
                </a:lnTo>
                <a:lnTo>
                  <a:pt x="2469" y="4750"/>
                </a:lnTo>
                <a:lnTo>
                  <a:pt x="2469" y="4667"/>
                </a:lnTo>
                <a:lnTo>
                  <a:pt x="2511" y="4646"/>
                </a:lnTo>
                <a:cubicBezTo>
                  <a:pt x="2678" y="4667"/>
                  <a:pt x="2825" y="4687"/>
                  <a:pt x="2971" y="4771"/>
                </a:cubicBezTo>
                <a:cubicBezTo>
                  <a:pt x="3139" y="4876"/>
                  <a:pt x="3285" y="4980"/>
                  <a:pt x="3411" y="5127"/>
                </a:cubicBezTo>
                <a:cubicBezTo>
                  <a:pt x="3557" y="5294"/>
                  <a:pt x="3662" y="5483"/>
                  <a:pt x="3725" y="5650"/>
                </a:cubicBezTo>
                <a:cubicBezTo>
                  <a:pt x="3766" y="5734"/>
                  <a:pt x="3808" y="5817"/>
                  <a:pt x="3829" y="5901"/>
                </a:cubicBezTo>
                <a:lnTo>
                  <a:pt x="3829" y="5922"/>
                </a:lnTo>
                <a:cubicBezTo>
                  <a:pt x="3976" y="5922"/>
                  <a:pt x="4080" y="5901"/>
                  <a:pt x="4206" y="5901"/>
                </a:cubicBezTo>
                <a:cubicBezTo>
                  <a:pt x="4331" y="5901"/>
                  <a:pt x="4457" y="5943"/>
                  <a:pt x="4603" y="6027"/>
                </a:cubicBezTo>
                <a:cubicBezTo>
                  <a:pt x="4729" y="6110"/>
                  <a:pt x="4854" y="6152"/>
                  <a:pt x="4938" y="6257"/>
                </a:cubicBezTo>
                <a:cubicBezTo>
                  <a:pt x="4959" y="6278"/>
                  <a:pt x="5022" y="6340"/>
                  <a:pt x="5043" y="6382"/>
                </a:cubicBezTo>
                <a:cubicBezTo>
                  <a:pt x="5140" y="6382"/>
                  <a:pt x="5247" y="6364"/>
                  <a:pt x="5345" y="6364"/>
                </a:cubicBezTo>
                <a:cubicBezTo>
                  <a:pt x="5394" y="6364"/>
                  <a:pt x="5440" y="6368"/>
                  <a:pt x="5482" y="6382"/>
                </a:cubicBezTo>
                <a:cubicBezTo>
                  <a:pt x="5587" y="6445"/>
                  <a:pt x="5650" y="6466"/>
                  <a:pt x="5754" y="6550"/>
                </a:cubicBezTo>
                <a:cubicBezTo>
                  <a:pt x="5796" y="6571"/>
                  <a:pt x="5817" y="6633"/>
                  <a:pt x="5880" y="6654"/>
                </a:cubicBezTo>
                <a:lnTo>
                  <a:pt x="5880" y="6675"/>
                </a:lnTo>
                <a:lnTo>
                  <a:pt x="5901" y="6675"/>
                </a:lnTo>
                <a:cubicBezTo>
                  <a:pt x="5901" y="6571"/>
                  <a:pt x="5901" y="6445"/>
                  <a:pt x="5880" y="6340"/>
                </a:cubicBezTo>
                <a:lnTo>
                  <a:pt x="5880" y="6278"/>
                </a:lnTo>
                <a:lnTo>
                  <a:pt x="5880" y="6257"/>
                </a:lnTo>
                <a:lnTo>
                  <a:pt x="5880" y="6215"/>
                </a:lnTo>
                <a:lnTo>
                  <a:pt x="5880" y="6173"/>
                </a:lnTo>
                <a:cubicBezTo>
                  <a:pt x="5880" y="6152"/>
                  <a:pt x="5880" y="6131"/>
                  <a:pt x="5859" y="6110"/>
                </a:cubicBezTo>
                <a:cubicBezTo>
                  <a:pt x="5796" y="5922"/>
                  <a:pt x="5775" y="5734"/>
                  <a:pt x="5691" y="5587"/>
                </a:cubicBezTo>
                <a:cubicBezTo>
                  <a:pt x="5650" y="5483"/>
                  <a:pt x="5566" y="5399"/>
                  <a:pt x="5503" y="5294"/>
                </a:cubicBezTo>
                <a:cubicBezTo>
                  <a:pt x="5461" y="5190"/>
                  <a:pt x="5378" y="5085"/>
                  <a:pt x="5294" y="5001"/>
                </a:cubicBezTo>
                <a:cubicBezTo>
                  <a:pt x="5252" y="4897"/>
                  <a:pt x="5168" y="4792"/>
                  <a:pt x="5085" y="4687"/>
                </a:cubicBezTo>
                <a:cubicBezTo>
                  <a:pt x="5043" y="4604"/>
                  <a:pt x="4938" y="4541"/>
                  <a:pt x="4980" y="4436"/>
                </a:cubicBezTo>
                <a:cubicBezTo>
                  <a:pt x="4980" y="4395"/>
                  <a:pt x="4980" y="4395"/>
                  <a:pt x="4959" y="4395"/>
                </a:cubicBezTo>
                <a:lnTo>
                  <a:pt x="4875" y="4457"/>
                </a:lnTo>
                <a:lnTo>
                  <a:pt x="4729" y="4374"/>
                </a:lnTo>
                <a:lnTo>
                  <a:pt x="4666" y="4374"/>
                </a:lnTo>
                <a:cubicBezTo>
                  <a:pt x="4624" y="4353"/>
                  <a:pt x="4603" y="4353"/>
                  <a:pt x="4541" y="4332"/>
                </a:cubicBezTo>
                <a:lnTo>
                  <a:pt x="4520" y="4332"/>
                </a:lnTo>
                <a:cubicBezTo>
                  <a:pt x="4499" y="4332"/>
                  <a:pt x="4457" y="4290"/>
                  <a:pt x="4436" y="4290"/>
                </a:cubicBezTo>
                <a:cubicBezTo>
                  <a:pt x="4436" y="4290"/>
                  <a:pt x="4415" y="4290"/>
                  <a:pt x="4415" y="4269"/>
                </a:cubicBezTo>
                <a:cubicBezTo>
                  <a:pt x="4394" y="4269"/>
                  <a:pt x="4352" y="4248"/>
                  <a:pt x="4352" y="4248"/>
                </a:cubicBezTo>
                <a:cubicBezTo>
                  <a:pt x="4352" y="4248"/>
                  <a:pt x="4331" y="4248"/>
                  <a:pt x="4331" y="4227"/>
                </a:cubicBezTo>
                <a:cubicBezTo>
                  <a:pt x="4310" y="4185"/>
                  <a:pt x="4290" y="4185"/>
                  <a:pt x="4248" y="4164"/>
                </a:cubicBezTo>
                <a:cubicBezTo>
                  <a:pt x="4038" y="4039"/>
                  <a:pt x="3808" y="3871"/>
                  <a:pt x="3683" y="3662"/>
                </a:cubicBezTo>
                <a:lnTo>
                  <a:pt x="3683" y="3641"/>
                </a:lnTo>
                <a:lnTo>
                  <a:pt x="3683" y="3620"/>
                </a:lnTo>
                <a:lnTo>
                  <a:pt x="3662" y="3599"/>
                </a:lnTo>
                <a:cubicBezTo>
                  <a:pt x="3725" y="3558"/>
                  <a:pt x="3808" y="3537"/>
                  <a:pt x="3892" y="3495"/>
                </a:cubicBezTo>
                <a:cubicBezTo>
                  <a:pt x="3934" y="3453"/>
                  <a:pt x="4018" y="3432"/>
                  <a:pt x="4038" y="3390"/>
                </a:cubicBezTo>
                <a:lnTo>
                  <a:pt x="4038" y="3348"/>
                </a:lnTo>
                <a:cubicBezTo>
                  <a:pt x="3997" y="3286"/>
                  <a:pt x="3808" y="3286"/>
                  <a:pt x="3725" y="3286"/>
                </a:cubicBezTo>
                <a:cubicBezTo>
                  <a:pt x="3725" y="3244"/>
                  <a:pt x="3725" y="3244"/>
                  <a:pt x="3704" y="3223"/>
                </a:cubicBezTo>
                <a:cubicBezTo>
                  <a:pt x="3704" y="3223"/>
                  <a:pt x="3704" y="3202"/>
                  <a:pt x="3683" y="3202"/>
                </a:cubicBezTo>
                <a:cubicBezTo>
                  <a:pt x="3620" y="3118"/>
                  <a:pt x="3578" y="3034"/>
                  <a:pt x="3494" y="2993"/>
                </a:cubicBezTo>
                <a:lnTo>
                  <a:pt x="3494" y="2972"/>
                </a:lnTo>
                <a:lnTo>
                  <a:pt x="3494" y="2909"/>
                </a:lnTo>
                <a:lnTo>
                  <a:pt x="3494" y="2888"/>
                </a:lnTo>
                <a:lnTo>
                  <a:pt x="3494" y="2783"/>
                </a:lnTo>
                <a:cubicBezTo>
                  <a:pt x="3494" y="2783"/>
                  <a:pt x="3474" y="2721"/>
                  <a:pt x="3474" y="2700"/>
                </a:cubicBezTo>
                <a:lnTo>
                  <a:pt x="3474" y="2679"/>
                </a:lnTo>
                <a:lnTo>
                  <a:pt x="3453" y="2679"/>
                </a:lnTo>
                <a:lnTo>
                  <a:pt x="3411" y="2700"/>
                </a:lnTo>
                <a:lnTo>
                  <a:pt x="3348" y="2783"/>
                </a:lnTo>
                <a:lnTo>
                  <a:pt x="3181" y="2930"/>
                </a:lnTo>
                <a:lnTo>
                  <a:pt x="3160" y="2909"/>
                </a:lnTo>
                <a:cubicBezTo>
                  <a:pt x="3139" y="2909"/>
                  <a:pt x="3139" y="2888"/>
                  <a:pt x="3097" y="2888"/>
                </a:cubicBezTo>
                <a:lnTo>
                  <a:pt x="3076" y="2888"/>
                </a:lnTo>
                <a:cubicBezTo>
                  <a:pt x="3055" y="2888"/>
                  <a:pt x="2992" y="2888"/>
                  <a:pt x="2971" y="2867"/>
                </a:cubicBezTo>
                <a:lnTo>
                  <a:pt x="2929" y="2867"/>
                </a:lnTo>
                <a:lnTo>
                  <a:pt x="2888" y="2825"/>
                </a:lnTo>
                <a:cubicBezTo>
                  <a:pt x="2846" y="2762"/>
                  <a:pt x="2741" y="2679"/>
                  <a:pt x="2678" y="2616"/>
                </a:cubicBezTo>
                <a:lnTo>
                  <a:pt x="2657" y="2595"/>
                </a:lnTo>
                <a:cubicBezTo>
                  <a:pt x="2657" y="2574"/>
                  <a:pt x="2637" y="2574"/>
                  <a:pt x="2637" y="2553"/>
                </a:cubicBezTo>
                <a:cubicBezTo>
                  <a:pt x="2553" y="2407"/>
                  <a:pt x="2469" y="2260"/>
                  <a:pt x="2427" y="2135"/>
                </a:cubicBezTo>
                <a:cubicBezTo>
                  <a:pt x="2365" y="1988"/>
                  <a:pt x="2323" y="1884"/>
                  <a:pt x="2260" y="1758"/>
                </a:cubicBezTo>
                <a:cubicBezTo>
                  <a:pt x="2239" y="1674"/>
                  <a:pt x="2218" y="1528"/>
                  <a:pt x="2134" y="1465"/>
                </a:cubicBezTo>
                <a:cubicBezTo>
                  <a:pt x="2197" y="1444"/>
                  <a:pt x="2239" y="1402"/>
                  <a:pt x="2218" y="1340"/>
                </a:cubicBezTo>
                <a:lnTo>
                  <a:pt x="2197" y="1340"/>
                </a:lnTo>
                <a:cubicBezTo>
                  <a:pt x="2155" y="1340"/>
                  <a:pt x="2093" y="1402"/>
                  <a:pt x="2093" y="1402"/>
                </a:cubicBezTo>
                <a:cubicBezTo>
                  <a:pt x="1988" y="1256"/>
                  <a:pt x="1841" y="1130"/>
                  <a:pt x="1716" y="1026"/>
                </a:cubicBezTo>
                <a:cubicBezTo>
                  <a:pt x="1569" y="900"/>
                  <a:pt x="1402" y="733"/>
                  <a:pt x="1214" y="607"/>
                </a:cubicBezTo>
                <a:cubicBezTo>
                  <a:pt x="1005" y="461"/>
                  <a:pt x="837" y="314"/>
                  <a:pt x="586" y="210"/>
                </a:cubicBezTo>
                <a:cubicBezTo>
                  <a:pt x="440" y="147"/>
                  <a:pt x="251" y="42"/>
                  <a:pt x="63" y="1"/>
                </a:cubicBezTo>
                <a:close/>
              </a:path>
            </a:pathLst>
          </a:custGeom>
          <a:solidFill>
            <a:srgbClr val="03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p:nvPr/>
        </p:nvSpPr>
        <p:spPr>
          <a:xfrm>
            <a:off x="-59125" y="3219675"/>
            <a:ext cx="9294000" cy="2288100"/>
          </a:xfrm>
          <a:prstGeom prst="rect">
            <a:avLst/>
          </a:prstGeom>
          <a:gradFill>
            <a:gsLst>
              <a:gs pos="0">
                <a:srgbClr val="FFFFFF">
                  <a:alpha val="0"/>
                </a:srgbClr>
              </a:gs>
              <a:gs pos="100000">
                <a:schemeClr val="accent2"/>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
          <p:cNvSpPr txBox="1"/>
          <p:nvPr>
            <p:ph type="title"/>
          </p:nvPr>
        </p:nvSpPr>
        <p:spPr>
          <a:xfrm>
            <a:off x="1916550" y="1513075"/>
            <a:ext cx="5310900" cy="683700"/>
          </a:xfrm>
          <a:prstGeom prst="rect">
            <a:avLst/>
          </a:prstGeom>
          <a:ln>
            <a:noFill/>
          </a:ln>
        </p:spPr>
        <p:txBody>
          <a:bodyPr anchorCtr="0" anchor="ctr" bIns="91425" lIns="91425" spcFirstLastPara="1" rIns="91425" wrap="square" tIns="91425">
            <a:noAutofit/>
          </a:bodyPr>
          <a:lstStyle>
            <a:lvl1pPr lvl="0" algn="ctr">
              <a:spcBef>
                <a:spcPts val="0"/>
              </a:spcBef>
              <a:spcAft>
                <a:spcPts val="0"/>
              </a:spcAft>
              <a:buSzPts val="3600"/>
              <a:buNone/>
              <a:defRPr sz="4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7" name="Google Shape;17;p3"/>
          <p:cNvSpPr txBox="1"/>
          <p:nvPr>
            <p:ph hasCustomPrompt="1" idx="2" type="title"/>
          </p:nvPr>
        </p:nvSpPr>
        <p:spPr>
          <a:xfrm>
            <a:off x="4209000" y="515625"/>
            <a:ext cx="726000" cy="8202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6000"/>
              <a:buNone/>
              <a:defRPr sz="86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8" name="Google Shape;18;p3"/>
          <p:cNvSpPr txBox="1"/>
          <p:nvPr>
            <p:ph idx="1" type="subTitle"/>
          </p:nvPr>
        </p:nvSpPr>
        <p:spPr>
          <a:xfrm>
            <a:off x="1915650" y="2117938"/>
            <a:ext cx="5312700" cy="474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59125" y="3219675"/>
            <a:ext cx="9294000" cy="2288100"/>
          </a:xfrm>
          <a:prstGeom prst="rect">
            <a:avLst/>
          </a:prstGeom>
          <a:gradFill>
            <a:gsLst>
              <a:gs pos="0">
                <a:srgbClr val="FFFFFF">
                  <a:alpha val="0"/>
                </a:srgbClr>
              </a:gs>
              <a:gs pos="100000">
                <a:schemeClr val="accent2"/>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2" name="Google Shape;22;p4"/>
          <p:cNvSpPr txBox="1"/>
          <p:nvPr>
            <p:ph idx="1" type="body"/>
          </p:nvPr>
        </p:nvSpPr>
        <p:spPr>
          <a:xfrm>
            <a:off x="720000" y="998588"/>
            <a:ext cx="7704000" cy="369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chemeClr val="accent1"/>
              </a:buClr>
              <a:buSzPts val="1800"/>
              <a:buFont typeface="Darker Grotesque SemiBold"/>
              <a:buChar char="●"/>
              <a:defRPr sz="1200"/>
            </a:lvl1pPr>
            <a:lvl2pPr indent="-317500" lvl="1" marL="914400" rtl="0">
              <a:lnSpc>
                <a:spcPct val="115000"/>
              </a:lnSpc>
              <a:spcBef>
                <a:spcPts val="0"/>
              </a:spcBef>
              <a:spcAft>
                <a:spcPts val="0"/>
              </a:spcAft>
              <a:buClr>
                <a:srgbClr val="15325B"/>
              </a:buClr>
              <a:buSzPts val="1400"/>
              <a:buFont typeface="Darker Grotesque SemiBold"/>
              <a:buChar char="○"/>
              <a:defRPr>
                <a:solidFill>
                  <a:srgbClr val="434343"/>
                </a:solidFill>
              </a:defRPr>
            </a:lvl2pPr>
            <a:lvl3pPr indent="-317500" lvl="2" marL="1371600" rtl="0">
              <a:lnSpc>
                <a:spcPct val="115000"/>
              </a:lnSpc>
              <a:spcBef>
                <a:spcPts val="0"/>
              </a:spcBef>
              <a:spcAft>
                <a:spcPts val="0"/>
              </a:spcAft>
              <a:buClr>
                <a:srgbClr val="15325B"/>
              </a:buClr>
              <a:buSzPts val="1400"/>
              <a:buFont typeface="Darker Grotesque SemiBold"/>
              <a:buChar char="■"/>
              <a:defRPr>
                <a:solidFill>
                  <a:srgbClr val="434343"/>
                </a:solidFill>
              </a:defRPr>
            </a:lvl3pPr>
            <a:lvl4pPr indent="-317500" lvl="3" marL="1828800" rtl="0">
              <a:lnSpc>
                <a:spcPct val="115000"/>
              </a:lnSpc>
              <a:spcBef>
                <a:spcPts val="0"/>
              </a:spcBef>
              <a:spcAft>
                <a:spcPts val="0"/>
              </a:spcAft>
              <a:buClr>
                <a:srgbClr val="15325B"/>
              </a:buClr>
              <a:buSzPts val="1400"/>
              <a:buFont typeface="Darker Grotesque SemiBold"/>
              <a:buChar char="●"/>
              <a:defRPr>
                <a:solidFill>
                  <a:srgbClr val="434343"/>
                </a:solidFill>
              </a:defRPr>
            </a:lvl4pPr>
            <a:lvl5pPr indent="-317500" lvl="4" marL="2286000" rtl="0">
              <a:lnSpc>
                <a:spcPct val="115000"/>
              </a:lnSpc>
              <a:spcBef>
                <a:spcPts val="0"/>
              </a:spcBef>
              <a:spcAft>
                <a:spcPts val="0"/>
              </a:spcAft>
              <a:buClr>
                <a:srgbClr val="15325B"/>
              </a:buClr>
              <a:buSzPts val="1400"/>
              <a:buFont typeface="Darker Grotesque SemiBold"/>
              <a:buChar char="○"/>
              <a:defRPr>
                <a:solidFill>
                  <a:srgbClr val="434343"/>
                </a:solidFill>
              </a:defRPr>
            </a:lvl5pPr>
            <a:lvl6pPr indent="-317500" lvl="5" marL="2743200" rtl="0">
              <a:lnSpc>
                <a:spcPct val="115000"/>
              </a:lnSpc>
              <a:spcBef>
                <a:spcPts val="0"/>
              </a:spcBef>
              <a:spcAft>
                <a:spcPts val="0"/>
              </a:spcAft>
              <a:buClr>
                <a:srgbClr val="15325B"/>
              </a:buClr>
              <a:buSzPts val="1400"/>
              <a:buFont typeface="Darker Grotesque SemiBold"/>
              <a:buChar char="■"/>
              <a:defRPr>
                <a:solidFill>
                  <a:srgbClr val="434343"/>
                </a:solidFill>
              </a:defRPr>
            </a:lvl6pPr>
            <a:lvl7pPr indent="-317500" lvl="6" marL="3200400" rtl="0">
              <a:lnSpc>
                <a:spcPct val="115000"/>
              </a:lnSpc>
              <a:spcBef>
                <a:spcPts val="0"/>
              </a:spcBef>
              <a:spcAft>
                <a:spcPts val="0"/>
              </a:spcAft>
              <a:buClr>
                <a:srgbClr val="15325B"/>
              </a:buClr>
              <a:buSzPts val="1400"/>
              <a:buFont typeface="Darker Grotesque SemiBold"/>
              <a:buChar char="●"/>
              <a:defRPr>
                <a:solidFill>
                  <a:srgbClr val="434343"/>
                </a:solidFill>
              </a:defRPr>
            </a:lvl7pPr>
            <a:lvl8pPr indent="-317500" lvl="7" marL="3657600" rtl="0">
              <a:lnSpc>
                <a:spcPct val="115000"/>
              </a:lnSpc>
              <a:spcBef>
                <a:spcPts val="0"/>
              </a:spcBef>
              <a:spcAft>
                <a:spcPts val="0"/>
              </a:spcAft>
              <a:buClr>
                <a:srgbClr val="15325B"/>
              </a:buClr>
              <a:buSzPts val="1400"/>
              <a:buFont typeface="Darker Grotesque SemiBold"/>
              <a:buChar char="○"/>
              <a:defRPr>
                <a:solidFill>
                  <a:srgbClr val="434343"/>
                </a:solidFill>
              </a:defRPr>
            </a:lvl8pPr>
            <a:lvl9pPr indent="-317500" lvl="8" marL="4114800" rtl="0">
              <a:lnSpc>
                <a:spcPct val="115000"/>
              </a:lnSpc>
              <a:spcBef>
                <a:spcPts val="0"/>
              </a:spcBef>
              <a:spcAft>
                <a:spcPts val="0"/>
              </a:spcAft>
              <a:buClr>
                <a:srgbClr val="15325B"/>
              </a:buClr>
              <a:buSzPts val="1400"/>
              <a:buFont typeface="Darker Grotesque SemiBold"/>
              <a:buChar char="■"/>
              <a:defRPr>
                <a:solidFill>
                  <a:srgbClr val="434343"/>
                </a:solidFill>
              </a:defRPr>
            </a:lvl9pPr>
          </a:lstStyle>
          <a:p/>
        </p:txBody>
      </p:sp>
      <p:sp>
        <p:nvSpPr>
          <p:cNvPr id="23" name="Google Shape;23;p4"/>
          <p:cNvSpPr/>
          <p:nvPr/>
        </p:nvSpPr>
        <p:spPr>
          <a:xfrm>
            <a:off x="6548325" y="126875"/>
            <a:ext cx="2269075" cy="379050"/>
          </a:xfrm>
          <a:custGeom>
            <a:rect b="b" l="l" r="r" t="t"/>
            <a:pathLst>
              <a:path extrusionOk="0" h="15162" w="90763">
                <a:moveTo>
                  <a:pt x="54655" y="0"/>
                </a:moveTo>
                <a:cubicBezTo>
                  <a:pt x="51396" y="0"/>
                  <a:pt x="48121" y="1163"/>
                  <a:pt x="45838" y="3520"/>
                </a:cubicBezTo>
                <a:cubicBezTo>
                  <a:pt x="43406" y="6012"/>
                  <a:pt x="42129" y="9873"/>
                  <a:pt x="38907" y="11180"/>
                </a:cubicBezTo>
                <a:cubicBezTo>
                  <a:pt x="38028" y="11538"/>
                  <a:pt x="37123" y="11669"/>
                  <a:pt x="36201" y="11669"/>
                </a:cubicBezTo>
                <a:cubicBezTo>
                  <a:pt x="33840" y="11669"/>
                  <a:pt x="31373" y="10811"/>
                  <a:pt x="28968" y="10724"/>
                </a:cubicBezTo>
                <a:cubicBezTo>
                  <a:pt x="28482" y="10724"/>
                  <a:pt x="27965" y="10724"/>
                  <a:pt x="27509" y="10967"/>
                </a:cubicBezTo>
                <a:cubicBezTo>
                  <a:pt x="26901" y="11271"/>
                  <a:pt x="26506" y="11909"/>
                  <a:pt x="25989" y="12365"/>
                </a:cubicBezTo>
                <a:cubicBezTo>
                  <a:pt x="25222" y="13043"/>
                  <a:pt x="24235" y="13302"/>
                  <a:pt x="23225" y="13302"/>
                </a:cubicBezTo>
                <a:cubicBezTo>
                  <a:pt x="22514" y="13302"/>
                  <a:pt x="21791" y="13174"/>
                  <a:pt x="21126" y="12973"/>
                </a:cubicBezTo>
                <a:cubicBezTo>
                  <a:pt x="19485" y="12487"/>
                  <a:pt x="17965" y="11575"/>
                  <a:pt x="16293" y="11149"/>
                </a:cubicBezTo>
                <a:cubicBezTo>
                  <a:pt x="15983" y="11063"/>
                  <a:pt x="15654" y="11006"/>
                  <a:pt x="15333" y="11006"/>
                </a:cubicBezTo>
                <a:cubicBezTo>
                  <a:pt x="15087" y="11006"/>
                  <a:pt x="14845" y="11040"/>
                  <a:pt x="14621" y="11119"/>
                </a:cubicBezTo>
                <a:cubicBezTo>
                  <a:pt x="13740" y="11423"/>
                  <a:pt x="13223" y="12304"/>
                  <a:pt x="12524" y="12912"/>
                </a:cubicBezTo>
                <a:cubicBezTo>
                  <a:pt x="11338" y="13885"/>
                  <a:pt x="9727" y="14067"/>
                  <a:pt x="8208" y="14219"/>
                </a:cubicBezTo>
                <a:cubicBezTo>
                  <a:pt x="5502" y="14432"/>
                  <a:pt x="2676" y="14888"/>
                  <a:pt x="1" y="15161"/>
                </a:cubicBezTo>
                <a:lnTo>
                  <a:pt x="90762" y="15161"/>
                </a:lnTo>
                <a:cubicBezTo>
                  <a:pt x="88513" y="15161"/>
                  <a:pt x="86507" y="13946"/>
                  <a:pt x="84288" y="13520"/>
                </a:cubicBezTo>
                <a:cubicBezTo>
                  <a:pt x="83650" y="13398"/>
                  <a:pt x="83012" y="13247"/>
                  <a:pt x="82464" y="12912"/>
                </a:cubicBezTo>
                <a:cubicBezTo>
                  <a:pt x="81826" y="12456"/>
                  <a:pt x="81401" y="11727"/>
                  <a:pt x="80793" y="11240"/>
                </a:cubicBezTo>
                <a:cubicBezTo>
                  <a:pt x="80051" y="10626"/>
                  <a:pt x="79180" y="10443"/>
                  <a:pt x="78246" y="10443"/>
                </a:cubicBezTo>
                <a:cubicBezTo>
                  <a:pt x="76884" y="10443"/>
                  <a:pt x="75388" y="10832"/>
                  <a:pt x="73968" y="10832"/>
                </a:cubicBezTo>
                <a:cubicBezTo>
                  <a:pt x="73571" y="10832"/>
                  <a:pt x="73180" y="10802"/>
                  <a:pt x="72799" y="10724"/>
                </a:cubicBezTo>
                <a:cubicBezTo>
                  <a:pt x="70276" y="10268"/>
                  <a:pt x="68634" y="7927"/>
                  <a:pt x="66932" y="6073"/>
                </a:cubicBezTo>
                <a:cubicBezTo>
                  <a:pt x="64288" y="3094"/>
                  <a:pt x="60731" y="815"/>
                  <a:pt x="56841" y="176"/>
                </a:cubicBezTo>
                <a:cubicBezTo>
                  <a:pt x="56121" y="59"/>
                  <a:pt x="55389" y="0"/>
                  <a:pt x="5465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4"/>
          <p:cNvSpPr/>
          <p:nvPr/>
        </p:nvSpPr>
        <p:spPr>
          <a:xfrm>
            <a:off x="8370550" y="225500"/>
            <a:ext cx="89700" cy="73225"/>
          </a:xfrm>
          <a:custGeom>
            <a:rect b="b" l="l" r="r" t="t"/>
            <a:pathLst>
              <a:path extrusionOk="0" h="2929" w="3588">
                <a:moveTo>
                  <a:pt x="2029" y="1660"/>
                </a:moveTo>
                <a:cubicBezTo>
                  <a:pt x="2069" y="1660"/>
                  <a:pt x="2104" y="1679"/>
                  <a:pt x="2126" y="1700"/>
                </a:cubicBezTo>
                <a:lnTo>
                  <a:pt x="2126" y="1700"/>
                </a:lnTo>
                <a:lnTo>
                  <a:pt x="1976" y="1824"/>
                </a:lnTo>
                <a:cubicBezTo>
                  <a:pt x="1916" y="1855"/>
                  <a:pt x="1885" y="1915"/>
                  <a:pt x="1794" y="1976"/>
                </a:cubicBezTo>
                <a:cubicBezTo>
                  <a:pt x="1764" y="2007"/>
                  <a:pt x="1673" y="2007"/>
                  <a:pt x="1642" y="2007"/>
                </a:cubicBezTo>
                <a:cubicBezTo>
                  <a:pt x="1642" y="2007"/>
                  <a:pt x="1642" y="1976"/>
                  <a:pt x="1673" y="1976"/>
                </a:cubicBezTo>
                <a:lnTo>
                  <a:pt x="1794" y="1976"/>
                </a:lnTo>
                <a:lnTo>
                  <a:pt x="1825" y="1946"/>
                </a:lnTo>
                <a:cubicBezTo>
                  <a:pt x="1885" y="1885"/>
                  <a:pt x="1825" y="1855"/>
                  <a:pt x="1885" y="1794"/>
                </a:cubicBezTo>
                <a:cubicBezTo>
                  <a:pt x="1885" y="1733"/>
                  <a:pt x="1916" y="1672"/>
                  <a:pt x="1976" y="1672"/>
                </a:cubicBezTo>
                <a:cubicBezTo>
                  <a:pt x="1994" y="1663"/>
                  <a:pt x="2012" y="1660"/>
                  <a:pt x="2029" y="1660"/>
                </a:cubicBezTo>
                <a:close/>
                <a:moveTo>
                  <a:pt x="305" y="0"/>
                </a:moveTo>
                <a:cubicBezTo>
                  <a:pt x="214" y="0"/>
                  <a:pt x="122" y="0"/>
                  <a:pt x="1" y="31"/>
                </a:cubicBezTo>
                <a:cubicBezTo>
                  <a:pt x="92" y="152"/>
                  <a:pt x="274" y="274"/>
                  <a:pt x="305" y="365"/>
                </a:cubicBezTo>
                <a:lnTo>
                  <a:pt x="305" y="487"/>
                </a:lnTo>
                <a:lnTo>
                  <a:pt x="305" y="669"/>
                </a:lnTo>
                <a:cubicBezTo>
                  <a:pt x="366" y="943"/>
                  <a:pt x="366" y="1216"/>
                  <a:pt x="274" y="1429"/>
                </a:cubicBezTo>
                <a:lnTo>
                  <a:pt x="274" y="1490"/>
                </a:lnTo>
                <a:cubicBezTo>
                  <a:pt x="274" y="1520"/>
                  <a:pt x="305" y="1520"/>
                  <a:pt x="366" y="1551"/>
                </a:cubicBezTo>
                <a:cubicBezTo>
                  <a:pt x="426" y="1642"/>
                  <a:pt x="426" y="1703"/>
                  <a:pt x="457" y="1794"/>
                </a:cubicBezTo>
                <a:cubicBezTo>
                  <a:pt x="457" y="1855"/>
                  <a:pt x="487" y="1946"/>
                  <a:pt x="487" y="2007"/>
                </a:cubicBezTo>
                <a:cubicBezTo>
                  <a:pt x="487" y="2037"/>
                  <a:pt x="487" y="2189"/>
                  <a:pt x="548" y="2189"/>
                </a:cubicBezTo>
                <a:cubicBezTo>
                  <a:pt x="554" y="2195"/>
                  <a:pt x="561" y="2197"/>
                  <a:pt x="568" y="2197"/>
                </a:cubicBezTo>
                <a:cubicBezTo>
                  <a:pt x="602" y="2197"/>
                  <a:pt x="651" y="2153"/>
                  <a:pt x="700" y="2128"/>
                </a:cubicBezTo>
                <a:cubicBezTo>
                  <a:pt x="761" y="2098"/>
                  <a:pt x="791" y="2037"/>
                  <a:pt x="882" y="2007"/>
                </a:cubicBezTo>
                <a:lnTo>
                  <a:pt x="913" y="1976"/>
                </a:lnTo>
                <a:lnTo>
                  <a:pt x="913" y="2007"/>
                </a:lnTo>
                <a:cubicBezTo>
                  <a:pt x="852" y="2159"/>
                  <a:pt x="548" y="2858"/>
                  <a:pt x="609" y="2918"/>
                </a:cubicBezTo>
                <a:cubicBezTo>
                  <a:pt x="616" y="2925"/>
                  <a:pt x="625" y="2929"/>
                  <a:pt x="638" y="2929"/>
                </a:cubicBezTo>
                <a:cubicBezTo>
                  <a:pt x="785" y="2929"/>
                  <a:pt x="1284" y="2453"/>
                  <a:pt x="1369" y="2341"/>
                </a:cubicBezTo>
                <a:lnTo>
                  <a:pt x="1429" y="2311"/>
                </a:lnTo>
                <a:lnTo>
                  <a:pt x="1429" y="2402"/>
                </a:lnTo>
                <a:cubicBezTo>
                  <a:pt x="1429" y="2462"/>
                  <a:pt x="1369" y="2554"/>
                  <a:pt x="1369" y="2614"/>
                </a:cubicBezTo>
                <a:cubicBezTo>
                  <a:pt x="1369" y="2645"/>
                  <a:pt x="1308" y="2766"/>
                  <a:pt x="1338" y="2766"/>
                </a:cubicBezTo>
                <a:cubicBezTo>
                  <a:pt x="1344" y="2773"/>
                  <a:pt x="1354" y="2775"/>
                  <a:pt x="1366" y="2775"/>
                </a:cubicBezTo>
                <a:cubicBezTo>
                  <a:pt x="1414" y="2775"/>
                  <a:pt x="1496" y="2736"/>
                  <a:pt x="1521" y="2736"/>
                </a:cubicBezTo>
                <a:cubicBezTo>
                  <a:pt x="1612" y="2736"/>
                  <a:pt x="1673" y="2706"/>
                  <a:pt x="1764" y="2706"/>
                </a:cubicBezTo>
                <a:cubicBezTo>
                  <a:pt x="1825" y="2706"/>
                  <a:pt x="1916" y="2706"/>
                  <a:pt x="1976" y="2736"/>
                </a:cubicBezTo>
                <a:cubicBezTo>
                  <a:pt x="2037" y="2736"/>
                  <a:pt x="2068" y="2766"/>
                  <a:pt x="2098" y="2766"/>
                </a:cubicBezTo>
                <a:cubicBezTo>
                  <a:pt x="2098" y="2766"/>
                  <a:pt x="2128" y="2766"/>
                  <a:pt x="2128" y="2736"/>
                </a:cubicBezTo>
                <a:cubicBezTo>
                  <a:pt x="2372" y="2584"/>
                  <a:pt x="2584" y="2493"/>
                  <a:pt x="2858" y="2432"/>
                </a:cubicBezTo>
                <a:lnTo>
                  <a:pt x="3040" y="2402"/>
                </a:lnTo>
                <a:lnTo>
                  <a:pt x="3162" y="2402"/>
                </a:lnTo>
                <a:cubicBezTo>
                  <a:pt x="3314" y="2402"/>
                  <a:pt x="3435" y="2554"/>
                  <a:pt x="3587" y="2584"/>
                </a:cubicBezTo>
                <a:cubicBezTo>
                  <a:pt x="3466" y="2462"/>
                  <a:pt x="3435" y="2341"/>
                  <a:pt x="3405" y="2280"/>
                </a:cubicBezTo>
                <a:cubicBezTo>
                  <a:pt x="3314" y="2128"/>
                  <a:pt x="3162" y="2037"/>
                  <a:pt x="3040" y="1976"/>
                </a:cubicBezTo>
                <a:cubicBezTo>
                  <a:pt x="2767" y="1824"/>
                  <a:pt x="2524" y="1703"/>
                  <a:pt x="2250" y="1642"/>
                </a:cubicBezTo>
                <a:lnTo>
                  <a:pt x="2220" y="1642"/>
                </a:lnTo>
                <a:cubicBezTo>
                  <a:pt x="2220" y="1642"/>
                  <a:pt x="2159" y="1642"/>
                  <a:pt x="2159" y="1672"/>
                </a:cubicBezTo>
                <a:lnTo>
                  <a:pt x="2127" y="1699"/>
                </a:lnTo>
                <a:lnTo>
                  <a:pt x="2127" y="1699"/>
                </a:lnTo>
                <a:cubicBezTo>
                  <a:pt x="2096" y="1639"/>
                  <a:pt x="2035" y="1580"/>
                  <a:pt x="1946" y="1551"/>
                </a:cubicBezTo>
                <a:lnTo>
                  <a:pt x="1825" y="1551"/>
                </a:lnTo>
                <a:cubicBezTo>
                  <a:pt x="1794" y="1551"/>
                  <a:pt x="1764" y="1581"/>
                  <a:pt x="1733" y="1581"/>
                </a:cubicBezTo>
                <a:lnTo>
                  <a:pt x="1673" y="1581"/>
                </a:lnTo>
                <a:cubicBezTo>
                  <a:pt x="1642" y="1551"/>
                  <a:pt x="1642" y="1520"/>
                  <a:pt x="1612" y="1520"/>
                </a:cubicBezTo>
                <a:cubicBezTo>
                  <a:pt x="1581" y="1520"/>
                  <a:pt x="1581" y="1459"/>
                  <a:pt x="1521" y="1459"/>
                </a:cubicBezTo>
                <a:lnTo>
                  <a:pt x="1521" y="1429"/>
                </a:lnTo>
                <a:lnTo>
                  <a:pt x="1521" y="1338"/>
                </a:lnTo>
                <a:cubicBezTo>
                  <a:pt x="1521" y="1277"/>
                  <a:pt x="1521" y="1247"/>
                  <a:pt x="1490" y="1216"/>
                </a:cubicBezTo>
                <a:cubicBezTo>
                  <a:pt x="1460" y="1125"/>
                  <a:pt x="1369" y="1095"/>
                  <a:pt x="1308" y="1095"/>
                </a:cubicBezTo>
                <a:cubicBezTo>
                  <a:pt x="1338" y="1125"/>
                  <a:pt x="1369" y="1186"/>
                  <a:pt x="1369" y="1247"/>
                </a:cubicBezTo>
                <a:cubicBezTo>
                  <a:pt x="1369" y="1277"/>
                  <a:pt x="1338" y="1368"/>
                  <a:pt x="1308" y="1368"/>
                </a:cubicBezTo>
                <a:cubicBezTo>
                  <a:pt x="1247" y="1399"/>
                  <a:pt x="1217" y="1399"/>
                  <a:pt x="1186" y="1429"/>
                </a:cubicBezTo>
                <a:cubicBezTo>
                  <a:pt x="1186" y="1429"/>
                  <a:pt x="1186" y="1490"/>
                  <a:pt x="1156" y="1490"/>
                </a:cubicBezTo>
                <a:lnTo>
                  <a:pt x="1156" y="1520"/>
                </a:lnTo>
                <a:lnTo>
                  <a:pt x="1125" y="1551"/>
                </a:lnTo>
                <a:lnTo>
                  <a:pt x="1125" y="1399"/>
                </a:lnTo>
                <a:cubicBezTo>
                  <a:pt x="1125" y="1307"/>
                  <a:pt x="1156" y="1247"/>
                  <a:pt x="1186" y="1155"/>
                </a:cubicBezTo>
                <a:lnTo>
                  <a:pt x="1308" y="943"/>
                </a:lnTo>
                <a:lnTo>
                  <a:pt x="1308" y="912"/>
                </a:lnTo>
                <a:lnTo>
                  <a:pt x="1308" y="882"/>
                </a:lnTo>
                <a:cubicBezTo>
                  <a:pt x="1156" y="639"/>
                  <a:pt x="973" y="456"/>
                  <a:pt x="730" y="213"/>
                </a:cubicBezTo>
                <a:cubicBezTo>
                  <a:pt x="609" y="122"/>
                  <a:pt x="487" y="0"/>
                  <a:pt x="30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sp>
        <p:nvSpPr>
          <p:cNvPr id="26" name="Google Shape;26;p5"/>
          <p:cNvSpPr/>
          <p:nvPr/>
        </p:nvSpPr>
        <p:spPr>
          <a:xfrm>
            <a:off x="-59125" y="3219675"/>
            <a:ext cx="9294000" cy="2288100"/>
          </a:xfrm>
          <a:prstGeom prst="rect">
            <a:avLst/>
          </a:prstGeom>
          <a:gradFill>
            <a:gsLst>
              <a:gs pos="0">
                <a:srgbClr val="FFFFFF">
                  <a:alpha val="0"/>
                </a:srgbClr>
              </a:gs>
              <a:gs pos="100000">
                <a:schemeClr val="accent2"/>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5"/>
          <p:cNvSpPr txBox="1"/>
          <p:nvPr>
            <p:ph idx="1" type="subTitle"/>
          </p:nvPr>
        </p:nvSpPr>
        <p:spPr>
          <a:xfrm>
            <a:off x="969275" y="2443522"/>
            <a:ext cx="3192300" cy="42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2400"/>
              <a:buFont typeface="Bebas Neue"/>
              <a:buNone/>
              <a:defRPr sz="2400">
                <a:latin typeface="Bokor"/>
                <a:ea typeface="Bokor"/>
                <a:cs typeface="Bokor"/>
                <a:sym typeface="Bokor"/>
              </a:defRPr>
            </a:lvl1pPr>
            <a:lvl2pPr lvl="1"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8" name="Google Shape;28;p5"/>
          <p:cNvSpPr txBox="1"/>
          <p:nvPr>
            <p:ph idx="2" type="subTitle"/>
          </p:nvPr>
        </p:nvSpPr>
        <p:spPr>
          <a:xfrm>
            <a:off x="4982425" y="2443522"/>
            <a:ext cx="3192300" cy="4257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latin typeface="Bokor"/>
                <a:ea typeface="Bokor"/>
                <a:cs typeface="Bokor"/>
                <a:sym typeface="Boko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9" name="Google Shape;29;p5"/>
          <p:cNvSpPr txBox="1"/>
          <p:nvPr>
            <p:ph idx="3" type="subTitle"/>
          </p:nvPr>
        </p:nvSpPr>
        <p:spPr>
          <a:xfrm>
            <a:off x="969275" y="2809334"/>
            <a:ext cx="3192300" cy="1018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0" name="Google Shape;30;p5"/>
          <p:cNvSpPr txBox="1"/>
          <p:nvPr>
            <p:ph idx="4" type="subTitle"/>
          </p:nvPr>
        </p:nvSpPr>
        <p:spPr>
          <a:xfrm>
            <a:off x="4982425" y="2809334"/>
            <a:ext cx="3192300" cy="1018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1" name="Google Shape;31;p5"/>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2" name="Google Shape;32;p5"/>
          <p:cNvSpPr/>
          <p:nvPr/>
        </p:nvSpPr>
        <p:spPr>
          <a:xfrm flipH="1">
            <a:off x="-297425" y="4417375"/>
            <a:ext cx="7320850" cy="1834775"/>
          </a:xfrm>
          <a:custGeom>
            <a:rect b="b" l="l" r="r" t="t"/>
            <a:pathLst>
              <a:path extrusionOk="0" h="73391" w="292834">
                <a:moveTo>
                  <a:pt x="201193" y="0"/>
                </a:moveTo>
                <a:cubicBezTo>
                  <a:pt x="178434" y="0"/>
                  <a:pt x="155684" y="3842"/>
                  <a:pt x="134289" y="11687"/>
                </a:cubicBezTo>
                <a:cubicBezTo>
                  <a:pt x="133955" y="11809"/>
                  <a:pt x="133651" y="11930"/>
                  <a:pt x="133286" y="12021"/>
                </a:cubicBezTo>
                <a:cubicBezTo>
                  <a:pt x="121219" y="16550"/>
                  <a:pt x="109577" y="22204"/>
                  <a:pt x="97267" y="26003"/>
                </a:cubicBezTo>
                <a:cubicBezTo>
                  <a:pt x="83966" y="30085"/>
                  <a:pt x="70021" y="31862"/>
                  <a:pt x="56088" y="31862"/>
                </a:cubicBezTo>
                <a:cubicBezTo>
                  <a:pt x="55184" y="31862"/>
                  <a:pt x="54280" y="31854"/>
                  <a:pt x="53376" y="31839"/>
                </a:cubicBezTo>
                <a:cubicBezTo>
                  <a:pt x="37935" y="31566"/>
                  <a:pt x="22585" y="29134"/>
                  <a:pt x="7144" y="28283"/>
                </a:cubicBezTo>
                <a:cubicBezTo>
                  <a:pt x="6641" y="28260"/>
                  <a:pt x="6126" y="28240"/>
                  <a:pt x="5612" y="28240"/>
                </a:cubicBezTo>
                <a:cubicBezTo>
                  <a:pt x="4046" y="28240"/>
                  <a:pt x="2483" y="28432"/>
                  <a:pt x="1247" y="29347"/>
                </a:cubicBezTo>
                <a:cubicBezTo>
                  <a:pt x="761" y="29742"/>
                  <a:pt x="335" y="30198"/>
                  <a:pt x="1" y="30715"/>
                </a:cubicBezTo>
                <a:lnTo>
                  <a:pt x="1" y="73390"/>
                </a:lnTo>
                <a:lnTo>
                  <a:pt x="292833" y="73390"/>
                </a:lnTo>
                <a:lnTo>
                  <a:pt x="292833" y="22021"/>
                </a:lnTo>
                <a:cubicBezTo>
                  <a:pt x="290979" y="21079"/>
                  <a:pt x="289064" y="20137"/>
                  <a:pt x="287180" y="19225"/>
                </a:cubicBezTo>
                <a:cubicBezTo>
                  <a:pt x="271404" y="11687"/>
                  <a:pt x="254656" y="6368"/>
                  <a:pt x="237483" y="3267"/>
                </a:cubicBezTo>
                <a:cubicBezTo>
                  <a:pt x="225520" y="1097"/>
                  <a:pt x="213355" y="0"/>
                  <a:pt x="20119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5"/>
          <p:cNvSpPr/>
          <p:nvPr/>
        </p:nvSpPr>
        <p:spPr>
          <a:xfrm flipH="1">
            <a:off x="-183312" y="4247925"/>
            <a:ext cx="9840687" cy="2004230"/>
          </a:xfrm>
          <a:custGeom>
            <a:rect b="b" l="l" r="r" t="t"/>
            <a:pathLst>
              <a:path extrusionOk="0" h="63200" w="292834">
                <a:moveTo>
                  <a:pt x="92716" y="0"/>
                </a:moveTo>
                <a:cubicBezTo>
                  <a:pt x="80581" y="0"/>
                  <a:pt x="68443" y="1094"/>
                  <a:pt x="56507" y="3259"/>
                </a:cubicBezTo>
                <a:cubicBezTo>
                  <a:pt x="39333" y="6390"/>
                  <a:pt x="22524" y="11739"/>
                  <a:pt x="6810" y="19217"/>
                </a:cubicBezTo>
                <a:cubicBezTo>
                  <a:pt x="4530" y="20341"/>
                  <a:pt x="2250" y="21466"/>
                  <a:pt x="1" y="22652"/>
                </a:cubicBezTo>
                <a:lnTo>
                  <a:pt x="1" y="63199"/>
                </a:lnTo>
                <a:lnTo>
                  <a:pt x="292833" y="63199"/>
                </a:lnTo>
                <a:lnTo>
                  <a:pt x="292833" y="63138"/>
                </a:lnTo>
                <a:lnTo>
                  <a:pt x="292833" y="29460"/>
                </a:lnTo>
                <a:cubicBezTo>
                  <a:pt x="292803" y="29399"/>
                  <a:pt x="292772" y="29399"/>
                  <a:pt x="292712" y="29369"/>
                </a:cubicBezTo>
                <a:cubicBezTo>
                  <a:pt x="291511" y="28463"/>
                  <a:pt x="289974" y="28249"/>
                  <a:pt x="288425" y="28249"/>
                </a:cubicBezTo>
                <a:cubicBezTo>
                  <a:pt x="287896" y="28249"/>
                  <a:pt x="287364" y="28274"/>
                  <a:pt x="286845" y="28305"/>
                </a:cubicBezTo>
                <a:cubicBezTo>
                  <a:pt x="271404" y="29187"/>
                  <a:pt x="256054" y="31588"/>
                  <a:pt x="240583" y="31831"/>
                </a:cubicBezTo>
                <a:cubicBezTo>
                  <a:pt x="239584" y="31849"/>
                  <a:pt x="238584" y="31859"/>
                  <a:pt x="237585" y="31859"/>
                </a:cubicBezTo>
                <a:cubicBezTo>
                  <a:pt x="223773" y="31859"/>
                  <a:pt x="209930" y="30079"/>
                  <a:pt x="196722" y="26025"/>
                </a:cubicBezTo>
                <a:cubicBezTo>
                  <a:pt x="184412" y="22256"/>
                  <a:pt x="172770" y="16572"/>
                  <a:pt x="160703" y="12043"/>
                </a:cubicBezTo>
                <a:cubicBezTo>
                  <a:pt x="160338" y="11922"/>
                  <a:pt x="160034" y="11831"/>
                  <a:pt x="159700" y="11709"/>
                </a:cubicBezTo>
                <a:cubicBezTo>
                  <a:pt x="138281" y="3855"/>
                  <a:pt x="115502" y="0"/>
                  <a:pt x="9271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5"/>
          <p:cNvSpPr/>
          <p:nvPr/>
        </p:nvSpPr>
        <p:spPr>
          <a:xfrm>
            <a:off x="4526750" y="4157468"/>
            <a:ext cx="5527204" cy="1502662"/>
          </a:xfrm>
          <a:custGeom>
            <a:rect b="b" l="l" r="r" t="t"/>
            <a:pathLst>
              <a:path extrusionOk="0" h="46863" w="172375">
                <a:moveTo>
                  <a:pt x="131199" y="8154"/>
                </a:moveTo>
                <a:cubicBezTo>
                  <a:pt x="132161" y="8154"/>
                  <a:pt x="133118" y="8169"/>
                  <a:pt x="134076" y="8199"/>
                </a:cubicBezTo>
                <a:lnTo>
                  <a:pt x="134197" y="16740"/>
                </a:lnTo>
                <a:lnTo>
                  <a:pt x="128483" y="16740"/>
                </a:lnTo>
                <a:cubicBezTo>
                  <a:pt x="126507" y="16771"/>
                  <a:pt x="124531" y="16801"/>
                  <a:pt x="122525" y="16892"/>
                </a:cubicBezTo>
                <a:lnTo>
                  <a:pt x="122495" y="8351"/>
                </a:lnTo>
                <a:cubicBezTo>
                  <a:pt x="124440" y="8260"/>
                  <a:pt x="126385" y="8230"/>
                  <a:pt x="128300" y="8199"/>
                </a:cubicBezTo>
                <a:cubicBezTo>
                  <a:pt x="129273" y="8169"/>
                  <a:pt x="130238" y="8154"/>
                  <a:pt x="131199" y="8154"/>
                </a:cubicBezTo>
                <a:close/>
                <a:moveTo>
                  <a:pt x="137814" y="8290"/>
                </a:moveTo>
                <a:cubicBezTo>
                  <a:pt x="139516" y="8351"/>
                  <a:pt x="141249" y="8412"/>
                  <a:pt x="142951" y="8473"/>
                </a:cubicBezTo>
                <a:cubicBezTo>
                  <a:pt x="144623" y="8564"/>
                  <a:pt x="146325" y="8686"/>
                  <a:pt x="147997" y="8838"/>
                </a:cubicBezTo>
                <a:lnTo>
                  <a:pt x="147541" y="17379"/>
                </a:lnTo>
                <a:cubicBezTo>
                  <a:pt x="145869" y="17227"/>
                  <a:pt x="144197" y="17105"/>
                  <a:pt x="142495" y="17044"/>
                </a:cubicBezTo>
                <a:cubicBezTo>
                  <a:pt x="140732" y="16953"/>
                  <a:pt x="139000" y="16892"/>
                  <a:pt x="137297" y="16862"/>
                </a:cubicBezTo>
                <a:cubicBezTo>
                  <a:pt x="137480" y="14005"/>
                  <a:pt x="137632" y="11148"/>
                  <a:pt x="137814" y="8290"/>
                </a:cubicBezTo>
                <a:close/>
                <a:moveTo>
                  <a:pt x="118847" y="8473"/>
                </a:moveTo>
                <a:lnTo>
                  <a:pt x="119516" y="16984"/>
                </a:lnTo>
                <a:cubicBezTo>
                  <a:pt x="117753" y="17105"/>
                  <a:pt x="116081" y="17227"/>
                  <a:pt x="114379" y="17348"/>
                </a:cubicBezTo>
                <a:cubicBezTo>
                  <a:pt x="112616" y="17470"/>
                  <a:pt x="110884" y="17622"/>
                  <a:pt x="109181" y="17774"/>
                </a:cubicBezTo>
                <a:lnTo>
                  <a:pt x="108726" y="9202"/>
                </a:lnTo>
                <a:cubicBezTo>
                  <a:pt x="110428" y="9050"/>
                  <a:pt x="112099" y="8898"/>
                  <a:pt x="113802" y="8807"/>
                </a:cubicBezTo>
                <a:cubicBezTo>
                  <a:pt x="115473" y="8686"/>
                  <a:pt x="117145" y="8564"/>
                  <a:pt x="118847" y="8473"/>
                </a:cubicBezTo>
                <a:close/>
                <a:moveTo>
                  <a:pt x="151735" y="9142"/>
                </a:moveTo>
                <a:cubicBezTo>
                  <a:pt x="153650" y="9324"/>
                  <a:pt x="155596" y="9567"/>
                  <a:pt x="157541" y="9780"/>
                </a:cubicBezTo>
                <a:cubicBezTo>
                  <a:pt x="159486" y="10023"/>
                  <a:pt x="161371" y="10327"/>
                  <a:pt x="163286" y="10631"/>
                </a:cubicBezTo>
                <a:cubicBezTo>
                  <a:pt x="162921" y="13458"/>
                  <a:pt x="162556" y="16284"/>
                  <a:pt x="162161" y="19081"/>
                </a:cubicBezTo>
                <a:cubicBezTo>
                  <a:pt x="160277" y="18777"/>
                  <a:pt x="158362" y="18473"/>
                  <a:pt x="156477" y="18260"/>
                </a:cubicBezTo>
                <a:cubicBezTo>
                  <a:pt x="154532" y="18017"/>
                  <a:pt x="152556" y="17804"/>
                  <a:pt x="150611" y="17622"/>
                </a:cubicBezTo>
                <a:cubicBezTo>
                  <a:pt x="151006" y="14795"/>
                  <a:pt x="151340" y="11938"/>
                  <a:pt x="151735" y="9142"/>
                </a:cubicBezTo>
                <a:close/>
                <a:moveTo>
                  <a:pt x="104956" y="9567"/>
                </a:moveTo>
                <a:lnTo>
                  <a:pt x="106051" y="18017"/>
                </a:lnTo>
                <a:cubicBezTo>
                  <a:pt x="104166" y="18260"/>
                  <a:pt x="102221" y="18443"/>
                  <a:pt x="100306" y="18716"/>
                </a:cubicBezTo>
                <a:cubicBezTo>
                  <a:pt x="98330" y="18929"/>
                  <a:pt x="96415" y="19202"/>
                  <a:pt x="94440" y="19476"/>
                </a:cubicBezTo>
                <a:lnTo>
                  <a:pt x="93528" y="10965"/>
                </a:lnTo>
                <a:cubicBezTo>
                  <a:pt x="95412" y="10692"/>
                  <a:pt x="97358" y="10418"/>
                  <a:pt x="99242" y="10205"/>
                </a:cubicBezTo>
                <a:cubicBezTo>
                  <a:pt x="101157" y="9932"/>
                  <a:pt x="103042" y="9749"/>
                  <a:pt x="104956" y="9567"/>
                </a:cubicBezTo>
                <a:close/>
                <a:moveTo>
                  <a:pt x="89880" y="11512"/>
                </a:moveTo>
                <a:lnTo>
                  <a:pt x="91400" y="19932"/>
                </a:lnTo>
                <a:cubicBezTo>
                  <a:pt x="89667" y="20205"/>
                  <a:pt x="87965" y="20449"/>
                  <a:pt x="86293" y="20753"/>
                </a:cubicBezTo>
                <a:cubicBezTo>
                  <a:pt x="84561" y="21057"/>
                  <a:pt x="82828" y="21361"/>
                  <a:pt x="81096" y="21664"/>
                </a:cubicBezTo>
                <a:lnTo>
                  <a:pt x="79880" y="13184"/>
                </a:lnTo>
                <a:cubicBezTo>
                  <a:pt x="81552" y="12880"/>
                  <a:pt x="83224" y="12576"/>
                  <a:pt x="84895" y="12333"/>
                </a:cubicBezTo>
                <a:cubicBezTo>
                  <a:pt x="86567" y="12059"/>
                  <a:pt x="88208" y="11786"/>
                  <a:pt x="89880" y="11512"/>
                </a:cubicBezTo>
                <a:close/>
                <a:moveTo>
                  <a:pt x="76263" y="13883"/>
                </a:moveTo>
                <a:lnTo>
                  <a:pt x="78087" y="22242"/>
                </a:lnTo>
                <a:cubicBezTo>
                  <a:pt x="74226" y="22971"/>
                  <a:pt x="70336" y="23731"/>
                  <a:pt x="66506" y="24552"/>
                </a:cubicBezTo>
                <a:lnTo>
                  <a:pt x="64986" y="16163"/>
                </a:lnTo>
                <a:cubicBezTo>
                  <a:pt x="68755" y="15373"/>
                  <a:pt x="72494" y="14613"/>
                  <a:pt x="76263" y="13883"/>
                </a:cubicBezTo>
                <a:close/>
                <a:moveTo>
                  <a:pt x="61399" y="16923"/>
                </a:moveTo>
                <a:lnTo>
                  <a:pt x="63497" y="25221"/>
                </a:lnTo>
                <a:cubicBezTo>
                  <a:pt x="61795" y="25586"/>
                  <a:pt x="60123" y="25981"/>
                  <a:pt x="58451" y="26345"/>
                </a:cubicBezTo>
                <a:cubicBezTo>
                  <a:pt x="56749" y="26771"/>
                  <a:pt x="55016" y="27136"/>
                  <a:pt x="53284" y="27561"/>
                </a:cubicBezTo>
                <a:lnTo>
                  <a:pt x="51582" y="19202"/>
                </a:lnTo>
                <a:cubicBezTo>
                  <a:pt x="53193" y="18838"/>
                  <a:pt x="54834" y="18412"/>
                  <a:pt x="56506" y="18017"/>
                </a:cubicBezTo>
                <a:cubicBezTo>
                  <a:pt x="58147" y="17652"/>
                  <a:pt x="59788" y="17318"/>
                  <a:pt x="61399" y="16923"/>
                </a:cubicBezTo>
                <a:close/>
                <a:moveTo>
                  <a:pt x="47995" y="20084"/>
                </a:moveTo>
                <a:lnTo>
                  <a:pt x="50244" y="28321"/>
                </a:lnTo>
                <a:cubicBezTo>
                  <a:pt x="46445" y="29263"/>
                  <a:pt x="42554" y="30266"/>
                  <a:pt x="38724" y="31239"/>
                </a:cubicBezTo>
                <a:lnTo>
                  <a:pt x="36870" y="22880"/>
                </a:lnTo>
                <a:cubicBezTo>
                  <a:pt x="40548" y="21938"/>
                  <a:pt x="44256" y="20996"/>
                  <a:pt x="47995" y="20084"/>
                </a:cubicBezTo>
                <a:close/>
                <a:moveTo>
                  <a:pt x="33314" y="23792"/>
                </a:moveTo>
                <a:lnTo>
                  <a:pt x="35715" y="31999"/>
                </a:lnTo>
                <a:cubicBezTo>
                  <a:pt x="34043" y="32455"/>
                  <a:pt x="32372" y="32911"/>
                  <a:pt x="30700" y="33336"/>
                </a:cubicBezTo>
                <a:lnTo>
                  <a:pt x="25563" y="34735"/>
                </a:lnTo>
                <a:lnTo>
                  <a:pt x="23648" y="26437"/>
                </a:lnTo>
                <a:lnTo>
                  <a:pt x="28511" y="25099"/>
                </a:lnTo>
                <a:cubicBezTo>
                  <a:pt x="30092" y="24674"/>
                  <a:pt x="31733" y="24248"/>
                  <a:pt x="33314" y="23792"/>
                </a:cubicBezTo>
                <a:close/>
                <a:moveTo>
                  <a:pt x="20152" y="27379"/>
                </a:moveTo>
                <a:lnTo>
                  <a:pt x="22584" y="35555"/>
                </a:lnTo>
                <a:lnTo>
                  <a:pt x="16870" y="37105"/>
                </a:lnTo>
                <a:cubicBezTo>
                  <a:pt x="14924" y="37622"/>
                  <a:pt x="13009" y="38169"/>
                  <a:pt x="11095" y="38686"/>
                </a:cubicBezTo>
                <a:lnTo>
                  <a:pt x="9088" y="30388"/>
                </a:lnTo>
                <a:cubicBezTo>
                  <a:pt x="10943" y="29841"/>
                  <a:pt x="12797" y="29355"/>
                  <a:pt x="14620" y="28868"/>
                </a:cubicBezTo>
                <a:lnTo>
                  <a:pt x="20152" y="27379"/>
                </a:lnTo>
                <a:close/>
                <a:moveTo>
                  <a:pt x="136127" y="0"/>
                </a:moveTo>
                <a:cubicBezTo>
                  <a:pt x="135952" y="0"/>
                  <a:pt x="135778" y="68"/>
                  <a:pt x="135626" y="205"/>
                </a:cubicBezTo>
                <a:lnTo>
                  <a:pt x="134319" y="1391"/>
                </a:lnTo>
                <a:cubicBezTo>
                  <a:pt x="134136" y="1543"/>
                  <a:pt x="134045" y="1755"/>
                  <a:pt x="134045" y="1999"/>
                </a:cubicBezTo>
                <a:lnTo>
                  <a:pt x="134136" y="6588"/>
                </a:lnTo>
                <a:cubicBezTo>
                  <a:pt x="133164" y="6573"/>
                  <a:pt x="132206" y="6565"/>
                  <a:pt x="131249" y="6565"/>
                </a:cubicBezTo>
                <a:cubicBezTo>
                  <a:pt x="130291" y="6565"/>
                  <a:pt x="129334" y="6573"/>
                  <a:pt x="128361" y="6588"/>
                </a:cubicBezTo>
                <a:cubicBezTo>
                  <a:pt x="126416" y="6619"/>
                  <a:pt x="124470" y="6679"/>
                  <a:pt x="122556" y="6740"/>
                </a:cubicBezTo>
                <a:lnTo>
                  <a:pt x="122556" y="2181"/>
                </a:lnTo>
                <a:cubicBezTo>
                  <a:pt x="122556" y="1907"/>
                  <a:pt x="122434" y="1695"/>
                  <a:pt x="122252" y="1543"/>
                </a:cubicBezTo>
                <a:lnTo>
                  <a:pt x="120793" y="388"/>
                </a:lnTo>
                <a:cubicBezTo>
                  <a:pt x="120654" y="291"/>
                  <a:pt x="120490" y="238"/>
                  <a:pt x="120325" y="238"/>
                </a:cubicBezTo>
                <a:cubicBezTo>
                  <a:pt x="120126" y="238"/>
                  <a:pt x="119925" y="313"/>
                  <a:pt x="119759" y="479"/>
                </a:cubicBezTo>
                <a:lnTo>
                  <a:pt x="118543" y="1725"/>
                </a:lnTo>
                <a:cubicBezTo>
                  <a:pt x="118391" y="1877"/>
                  <a:pt x="118331" y="2120"/>
                  <a:pt x="118331" y="2363"/>
                </a:cubicBezTo>
                <a:lnTo>
                  <a:pt x="118665" y="6923"/>
                </a:lnTo>
                <a:cubicBezTo>
                  <a:pt x="116993" y="7014"/>
                  <a:pt x="115321" y="7135"/>
                  <a:pt x="113650" y="7227"/>
                </a:cubicBezTo>
                <a:cubicBezTo>
                  <a:pt x="111978" y="7348"/>
                  <a:pt x="110276" y="7500"/>
                  <a:pt x="108604" y="7652"/>
                </a:cubicBezTo>
                <a:lnTo>
                  <a:pt x="108330" y="3093"/>
                </a:lnTo>
                <a:cubicBezTo>
                  <a:pt x="108330" y="2819"/>
                  <a:pt x="108178" y="2606"/>
                  <a:pt x="107996" y="2485"/>
                </a:cubicBezTo>
                <a:lnTo>
                  <a:pt x="106507" y="1421"/>
                </a:lnTo>
                <a:cubicBezTo>
                  <a:pt x="106377" y="1330"/>
                  <a:pt x="106220" y="1284"/>
                  <a:pt x="106066" y="1284"/>
                </a:cubicBezTo>
                <a:cubicBezTo>
                  <a:pt x="105858" y="1284"/>
                  <a:pt x="105656" y="1368"/>
                  <a:pt x="105534" y="1543"/>
                </a:cubicBezTo>
                <a:lnTo>
                  <a:pt x="104379" y="2880"/>
                </a:lnTo>
                <a:cubicBezTo>
                  <a:pt x="104227" y="3062"/>
                  <a:pt x="104166" y="3275"/>
                  <a:pt x="104197" y="3518"/>
                </a:cubicBezTo>
                <a:lnTo>
                  <a:pt x="104774" y="8078"/>
                </a:lnTo>
                <a:cubicBezTo>
                  <a:pt x="102859" y="8260"/>
                  <a:pt x="100975" y="8442"/>
                  <a:pt x="99060" y="8716"/>
                </a:cubicBezTo>
                <a:cubicBezTo>
                  <a:pt x="97175" y="8959"/>
                  <a:pt x="95230" y="9202"/>
                  <a:pt x="93315" y="9476"/>
                </a:cubicBezTo>
                <a:lnTo>
                  <a:pt x="92829" y="4917"/>
                </a:lnTo>
                <a:cubicBezTo>
                  <a:pt x="92798" y="4643"/>
                  <a:pt x="92677" y="4461"/>
                  <a:pt x="92494" y="4309"/>
                </a:cubicBezTo>
                <a:lnTo>
                  <a:pt x="90974" y="3275"/>
                </a:lnTo>
                <a:cubicBezTo>
                  <a:pt x="90829" y="3191"/>
                  <a:pt x="90680" y="3149"/>
                  <a:pt x="90536" y="3149"/>
                </a:cubicBezTo>
                <a:cubicBezTo>
                  <a:pt x="90319" y="3149"/>
                  <a:pt x="90118" y="3244"/>
                  <a:pt x="89971" y="3427"/>
                </a:cubicBezTo>
                <a:lnTo>
                  <a:pt x="88908" y="4795"/>
                </a:lnTo>
                <a:cubicBezTo>
                  <a:pt x="88756" y="5008"/>
                  <a:pt x="88725" y="5220"/>
                  <a:pt x="88756" y="5464"/>
                </a:cubicBezTo>
                <a:lnTo>
                  <a:pt x="89546" y="9962"/>
                </a:lnTo>
                <a:cubicBezTo>
                  <a:pt x="87935" y="10236"/>
                  <a:pt x="86263" y="10479"/>
                  <a:pt x="84622" y="10783"/>
                </a:cubicBezTo>
                <a:cubicBezTo>
                  <a:pt x="82950" y="11026"/>
                  <a:pt x="81309" y="11330"/>
                  <a:pt x="79637" y="11634"/>
                </a:cubicBezTo>
                <a:lnTo>
                  <a:pt x="78999" y="7135"/>
                </a:lnTo>
                <a:cubicBezTo>
                  <a:pt x="78968" y="6892"/>
                  <a:pt x="78816" y="6679"/>
                  <a:pt x="78603" y="6527"/>
                </a:cubicBezTo>
                <a:lnTo>
                  <a:pt x="77053" y="5555"/>
                </a:lnTo>
                <a:cubicBezTo>
                  <a:pt x="76937" y="5492"/>
                  <a:pt x="76810" y="5461"/>
                  <a:pt x="76685" y="5461"/>
                </a:cubicBezTo>
                <a:cubicBezTo>
                  <a:pt x="76449" y="5461"/>
                  <a:pt x="76220" y="5569"/>
                  <a:pt x="76081" y="5768"/>
                </a:cubicBezTo>
                <a:lnTo>
                  <a:pt x="75047" y="7166"/>
                </a:lnTo>
                <a:cubicBezTo>
                  <a:pt x="74895" y="7348"/>
                  <a:pt x="74865" y="7591"/>
                  <a:pt x="74925" y="7804"/>
                </a:cubicBezTo>
                <a:lnTo>
                  <a:pt x="75929" y="12303"/>
                </a:lnTo>
                <a:cubicBezTo>
                  <a:pt x="72159" y="13002"/>
                  <a:pt x="68421" y="13762"/>
                  <a:pt x="64713" y="14582"/>
                </a:cubicBezTo>
                <a:lnTo>
                  <a:pt x="63922" y="10053"/>
                </a:lnTo>
                <a:cubicBezTo>
                  <a:pt x="63861" y="9810"/>
                  <a:pt x="63709" y="9597"/>
                  <a:pt x="63497" y="9476"/>
                </a:cubicBezTo>
                <a:lnTo>
                  <a:pt x="61886" y="8564"/>
                </a:lnTo>
                <a:cubicBezTo>
                  <a:pt x="61779" y="8506"/>
                  <a:pt x="61662" y="8478"/>
                  <a:pt x="61547" y="8478"/>
                </a:cubicBezTo>
                <a:cubicBezTo>
                  <a:pt x="61304" y="8478"/>
                  <a:pt x="61067" y="8601"/>
                  <a:pt x="60943" y="8807"/>
                </a:cubicBezTo>
                <a:lnTo>
                  <a:pt x="60001" y="10236"/>
                </a:lnTo>
                <a:cubicBezTo>
                  <a:pt x="59880" y="10418"/>
                  <a:pt x="59849" y="10661"/>
                  <a:pt x="59880" y="10874"/>
                </a:cubicBezTo>
                <a:lnTo>
                  <a:pt x="61004" y="15342"/>
                </a:lnTo>
                <a:cubicBezTo>
                  <a:pt x="59363" y="15707"/>
                  <a:pt x="57752" y="16041"/>
                  <a:pt x="56141" y="16436"/>
                </a:cubicBezTo>
                <a:cubicBezTo>
                  <a:pt x="54500" y="16801"/>
                  <a:pt x="52858" y="17196"/>
                  <a:pt x="51217" y="17622"/>
                </a:cubicBezTo>
                <a:lnTo>
                  <a:pt x="50305" y="13123"/>
                </a:lnTo>
                <a:cubicBezTo>
                  <a:pt x="50275" y="12911"/>
                  <a:pt x="50123" y="12667"/>
                  <a:pt x="49879" y="12546"/>
                </a:cubicBezTo>
                <a:lnTo>
                  <a:pt x="48299" y="11695"/>
                </a:lnTo>
                <a:cubicBezTo>
                  <a:pt x="48185" y="11623"/>
                  <a:pt x="48062" y="11589"/>
                  <a:pt x="47940" y="11589"/>
                </a:cubicBezTo>
                <a:cubicBezTo>
                  <a:pt x="47704" y="11589"/>
                  <a:pt x="47477" y="11717"/>
                  <a:pt x="47357" y="11938"/>
                </a:cubicBezTo>
                <a:lnTo>
                  <a:pt x="46445" y="13397"/>
                </a:lnTo>
                <a:cubicBezTo>
                  <a:pt x="46323" y="13579"/>
                  <a:pt x="46293" y="13822"/>
                  <a:pt x="46354" y="14035"/>
                </a:cubicBezTo>
                <a:lnTo>
                  <a:pt x="47569" y="18473"/>
                </a:lnTo>
                <a:cubicBezTo>
                  <a:pt x="43891" y="19385"/>
                  <a:pt x="40214" y="20297"/>
                  <a:pt x="36505" y="21300"/>
                </a:cubicBezTo>
                <a:lnTo>
                  <a:pt x="35533" y="16862"/>
                </a:lnTo>
                <a:cubicBezTo>
                  <a:pt x="35502" y="16619"/>
                  <a:pt x="35350" y="16406"/>
                  <a:pt x="35107" y="16284"/>
                </a:cubicBezTo>
                <a:lnTo>
                  <a:pt x="33527" y="15433"/>
                </a:lnTo>
                <a:cubicBezTo>
                  <a:pt x="33412" y="15376"/>
                  <a:pt x="33294" y="15349"/>
                  <a:pt x="33180" y="15349"/>
                </a:cubicBezTo>
                <a:cubicBezTo>
                  <a:pt x="32931" y="15349"/>
                  <a:pt x="32700" y="15478"/>
                  <a:pt x="32554" y="15707"/>
                </a:cubicBezTo>
                <a:lnTo>
                  <a:pt x="31703" y="17196"/>
                </a:lnTo>
                <a:cubicBezTo>
                  <a:pt x="31581" y="17379"/>
                  <a:pt x="31551" y="17652"/>
                  <a:pt x="31612" y="17835"/>
                </a:cubicBezTo>
                <a:lnTo>
                  <a:pt x="32919" y="22242"/>
                </a:lnTo>
                <a:lnTo>
                  <a:pt x="28116" y="23488"/>
                </a:lnTo>
                <a:lnTo>
                  <a:pt x="23283" y="24795"/>
                </a:lnTo>
                <a:lnTo>
                  <a:pt x="22280" y="20357"/>
                </a:lnTo>
                <a:cubicBezTo>
                  <a:pt x="22219" y="20114"/>
                  <a:pt x="22037" y="19902"/>
                  <a:pt x="21855" y="19780"/>
                </a:cubicBezTo>
                <a:lnTo>
                  <a:pt x="20213" y="18990"/>
                </a:lnTo>
                <a:cubicBezTo>
                  <a:pt x="20100" y="18918"/>
                  <a:pt x="19983" y="18884"/>
                  <a:pt x="19869" y="18884"/>
                </a:cubicBezTo>
                <a:cubicBezTo>
                  <a:pt x="19645" y="18884"/>
                  <a:pt x="19432" y="19012"/>
                  <a:pt x="19271" y="19233"/>
                </a:cubicBezTo>
                <a:lnTo>
                  <a:pt x="18389" y="20722"/>
                </a:lnTo>
                <a:cubicBezTo>
                  <a:pt x="18268" y="20905"/>
                  <a:pt x="18238" y="21178"/>
                  <a:pt x="18329" y="21421"/>
                </a:cubicBezTo>
                <a:lnTo>
                  <a:pt x="19666" y="25829"/>
                </a:lnTo>
                <a:lnTo>
                  <a:pt x="14164" y="27288"/>
                </a:lnTo>
                <a:cubicBezTo>
                  <a:pt x="12371" y="27804"/>
                  <a:pt x="10517" y="28291"/>
                  <a:pt x="8663" y="28807"/>
                </a:cubicBezTo>
                <a:lnTo>
                  <a:pt x="7599" y="24370"/>
                </a:lnTo>
                <a:cubicBezTo>
                  <a:pt x="7538" y="24157"/>
                  <a:pt x="7386" y="23914"/>
                  <a:pt x="7143" y="23853"/>
                </a:cubicBezTo>
                <a:lnTo>
                  <a:pt x="5471" y="23032"/>
                </a:lnTo>
                <a:cubicBezTo>
                  <a:pt x="5375" y="22989"/>
                  <a:pt x="5272" y="22968"/>
                  <a:pt x="5168" y="22968"/>
                </a:cubicBezTo>
                <a:cubicBezTo>
                  <a:pt x="4910" y="22968"/>
                  <a:pt x="4650" y="23098"/>
                  <a:pt x="4499" y="23336"/>
                </a:cubicBezTo>
                <a:lnTo>
                  <a:pt x="3587" y="24856"/>
                </a:lnTo>
                <a:cubicBezTo>
                  <a:pt x="3465" y="25069"/>
                  <a:pt x="3435" y="25312"/>
                  <a:pt x="3496" y="25555"/>
                </a:cubicBezTo>
                <a:cubicBezTo>
                  <a:pt x="3982" y="26984"/>
                  <a:pt x="4438" y="28443"/>
                  <a:pt x="4955" y="29932"/>
                </a:cubicBezTo>
                <a:cubicBezTo>
                  <a:pt x="3313" y="30418"/>
                  <a:pt x="1672" y="30935"/>
                  <a:pt x="0" y="31513"/>
                </a:cubicBezTo>
                <a:lnTo>
                  <a:pt x="547" y="33063"/>
                </a:lnTo>
                <a:cubicBezTo>
                  <a:pt x="2158" y="32516"/>
                  <a:pt x="3800" y="31969"/>
                  <a:pt x="5441" y="31482"/>
                </a:cubicBezTo>
                <a:cubicBezTo>
                  <a:pt x="6353" y="34187"/>
                  <a:pt x="7234" y="36923"/>
                  <a:pt x="8085" y="39598"/>
                </a:cubicBezTo>
                <a:cubicBezTo>
                  <a:pt x="6505" y="40115"/>
                  <a:pt x="4894" y="40601"/>
                  <a:pt x="3344" y="41118"/>
                </a:cubicBezTo>
                <a:lnTo>
                  <a:pt x="3891" y="42698"/>
                </a:lnTo>
                <a:cubicBezTo>
                  <a:pt x="5411" y="42151"/>
                  <a:pt x="6991" y="41665"/>
                  <a:pt x="8602" y="41178"/>
                </a:cubicBezTo>
                <a:cubicBezTo>
                  <a:pt x="9210" y="43063"/>
                  <a:pt x="9848" y="44978"/>
                  <a:pt x="10456" y="46862"/>
                </a:cubicBezTo>
                <a:lnTo>
                  <a:pt x="12797" y="46194"/>
                </a:lnTo>
                <a:lnTo>
                  <a:pt x="11398" y="40327"/>
                </a:lnTo>
                <a:cubicBezTo>
                  <a:pt x="13313" y="39811"/>
                  <a:pt x="15228" y="39264"/>
                  <a:pt x="17204" y="38747"/>
                </a:cubicBezTo>
                <a:lnTo>
                  <a:pt x="22949" y="37166"/>
                </a:lnTo>
                <a:lnTo>
                  <a:pt x="24651" y="42911"/>
                </a:lnTo>
                <a:lnTo>
                  <a:pt x="27204" y="42242"/>
                </a:lnTo>
                <a:lnTo>
                  <a:pt x="25836" y="36376"/>
                </a:lnTo>
                <a:lnTo>
                  <a:pt x="31125" y="34947"/>
                </a:lnTo>
                <a:cubicBezTo>
                  <a:pt x="32797" y="34491"/>
                  <a:pt x="34499" y="34066"/>
                  <a:pt x="36171" y="33610"/>
                </a:cubicBezTo>
                <a:lnTo>
                  <a:pt x="37843" y="39385"/>
                </a:lnTo>
                <a:lnTo>
                  <a:pt x="40366" y="38747"/>
                </a:lnTo>
                <a:lnTo>
                  <a:pt x="39119" y="32850"/>
                </a:lnTo>
                <a:cubicBezTo>
                  <a:pt x="42980" y="31847"/>
                  <a:pt x="46870" y="30874"/>
                  <a:pt x="50700" y="29932"/>
                </a:cubicBezTo>
                <a:lnTo>
                  <a:pt x="52281" y="35738"/>
                </a:lnTo>
                <a:lnTo>
                  <a:pt x="54804" y="35130"/>
                </a:lnTo>
                <a:lnTo>
                  <a:pt x="53588" y="29233"/>
                </a:lnTo>
                <a:cubicBezTo>
                  <a:pt x="55320" y="28807"/>
                  <a:pt x="57022" y="28412"/>
                  <a:pt x="58785" y="27987"/>
                </a:cubicBezTo>
                <a:cubicBezTo>
                  <a:pt x="60457" y="27592"/>
                  <a:pt x="62159" y="27227"/>
                  <a:pt x="63831" y="26832"/>
                </a:cubicBezTo>
                <a:lnTo>
                  <a:pt x="65320" y="32668"/>
                </a:lnTo>
                <a:lnTo>
                  <a:pt x="67843" y="32121"/>
                </a:lnTo>
                <a:lnTo>
                  <a:pt x="66779" y="26193"/>
                </a:lnTo>
                <a:cubicBezTo>
                  <a:pt x="70640" y="25373"/>
                  <a:pt x="74500" y="24552"/>
                  <a:pt x="78421" y="23853"/>
                </a:cubicBezTo>
                <a:lnTo>
                  <a:pt x="79698" y="29689"/>
                </a:lnTo>
                <a:lnTo>
                  <a:pt x="82190" y="29233"/>
                </a:lnTo>
                <a:lnTo>
                  <a:pt x="81309" y="23306"/>
                </a:lnTo>
                <a:cubicBezTo>
                  <a:pt x="83072" y="23002"/>
                  <a:pt x="84804" y="22668"/>
                  <a:pt x="86537" y="22394"/>
                </a:cubicBezTo>
                <a:cubicBezTo>
                  <a:pt x="88239" y="22120"/>
                  <a:pt x="89911" y="21877"/>
                  <a:pt x="91613" y="21604"/>
                </a:cubicBezTo>
                <a:lnTo>
                  <a:pt x="92677" y="27531"/>
                </a:lnTo>
                <a:cubicBezTo>
                  <a:pt x="93528" y="27379"/>
                  <a:pt x="94348" y="27257"/>
                  <a:pt x="95199" y="27136"/>
                </a:cubicBezTo>
                <a:lnTo>
                  <a:pt x="94531" y="21178"/>
                </a:lnTo>
                <a:lnTo>
                  <a:pt x="100458" y="20388"/>
                </a:lnTo>
                <a:cubicBezTo>
                  <a:pt x="102403" y="20114"/>
                  <a:pt x="104349" y="19932"/>
                  <a:pt x="106233" y="19750"/>
                </a:cubicBezTo>
                <a:lnTo>
                  <a:pt x="106993" y="25707"/>
                </a:lnTo>
                <a:cubicBezTo>
                  <a:pt x="107844" y="25586"/>
                  <a:pt x="108665" y="25555"/>
                  <a:pt x="109516" y="25464"/>
                </a:cubicBezTo>
                <a:lnTo>
                  <a:pt x="109151" y="19476"/>
                </a:lnTo>
                <a:cubicBezTo>
                  <a:pt x="110914" y="19324"/>
                  <a:pt x="112647" y="19172"/>
                  <a:pt x="114410" y="19050"/>
                </a:cubicBezTo>
                <a:cubicBezTo>
                  <a:pt x="116112" y="18929"/>
                  <a:pt x="117844" y="18807"/>
                  <a:pt x="119486" y="18747"/>
                </a:cubicBezTo>
                <a:lnTo>
                  <a:pt x="119942" y="24734"/>
                </a:lnTo>
                <a:lnTo>
                  <a:pt x="122464" y="24643"/>
                </a:lnTo>
                <a:lnTo>
                  <a:pt x="122464" y="18625"/>
                </a:lnTo>
                <a:cubicBezTo>
                  <a:pt x="124440" y="18564"/>
                  <a:pt x="126416" y="18503"/>
                  <a:pt x="128392" y="18473"/>
                </a:cubicBezTo>
                <a:cubicBezTo>
                  <a:pt x="129364" y="18458"/>
                  <a:pt x="130337" y="18450"/>
                  <a:pt x="131302" y="18450"/>
                </a:cubicBezTo>
                <a:cubicBezTo>
                  <a:pt x="132267" y="18450"/>
                  <a:pt x="133224" y="18458"/>
                  <a:pt x="134167" y="18473"/>
                </a:cubicBezTo>
                <a:lnTo>
                  <a:pt x="134228" y="24491"/>
                </a:lnTo>
                <a:cubicBezTo>
                  <a:pt x="135079" y="24491"/>
                  <a:pt x="135899" y="24491"/>
                  <a:pt x="136720" y="24522"/>
                </a:cubicBezTo>
                <a:cubicBezTo>
                  <a:pt x="136842" y="22516"/>
                  <a:pt x="136933" y="20540"/>
                  <a:pt x="137085" y="18503"/>
                </a:cubicBezTo>
                <a:cubicBezTo>
                  <a:pt x="138848" y="18564"/>
                  <a:pt x="140580" y="18625"/>
                  <a:pt x="142343" y="18716"/>
                </a:cubicBezTo>
                <a:cubicBezTo>
                  <a:pt x="144045" y="18777"/>
                  <a:pt x="145717" y="18898"/>
                  <a:pt x="147389" y="19050"/>
                </a:cubicBezTo>
                <a:lnTo>
                  <a:pt x="147085" y="25038"/>
                </a:lnTo>
                <a:lnTo>
                  <a:pt x="149547" y="25251"/>
                </a:lnTo>
                <a:cubicBezTo>
                  <a:pt x="149821" y="23275"/>
                  <a:pt x="150094" y="21300"/>
                  <a:pt x="150307" y="19263"/>
                </a:cubicBezTo>
                <a:cubicBezTo>
                  <a:pt x="152283" y="19476"/>
                  <a:pt x="154228" y="19689"/>
                  <a:pt x="156173" y="19932"/>
                </a:cubicBezTo>
                <a:cubicBezTo>
                  <a:pt x="158058" y="20145"/>
                  <a:pt x="159973" y="20449"/>
                  <a:pt x="161857" y="20753"/>
                </a:cubicBezTo>
                <a:cubicBezTo>
                  <a:pt x="161614" y="22728"/>
                  <a:pt x="161340" y="24704"/>
                  <a:pt x="161067" y="26710"/>
                </a:cubicBezTo>
                <a:lnTo>
                  <a:pt x="163499" y="27136"/>
                </a:lnTo>
                <a:cubicBezTo>
                  <a:pt x="163924" y="25190"/>
                  <a:pt x="164319" y="23215"/>
                  <a:pt x="164745" y="21300"/>
                </a:cubicBezTo>
                <a:cubicBezTo>
                  <a:pt x="166447" y="21604"/>
                  <a:pt x="168180" y="21908"/>
                  <a:pt x="169851" y="22272"/>
                </a:cubicBezTo>
                <a:lnTo>
                  <a:pt x="170186" y="20692"/>
                </a:lnTo>
                <a:cubicBezTo>
                  <a:pt x="168483" y="20357"/>
                  <a:pt x="166812" y="19993"/>
                  <a:pt x="165079" y="19689"/>
                </a:cubicBezTo>
                <a:cubicBezTo>
                  <a:pt x="165687" y="16923"/>
                  <a:pt x="166295" y="14126"/>
                  <a:pt x="166903" y="11330"/>
                </a:cubicBezTo>
                <a:cubicBezTo>
                  <a:pt x="168666" y="11573"/>
                  <a:pt x="170338" y="11877"/>
                  <a:pt x="172040" y="12211"/>
                </a:cubicBezTo>
                <a:lnTo>
                  <a:pt x="172374" y="10631"/>
                </a:lnTo>
                <a:cubicBezTo>
                  <a:pt x="170733" y="10266"/>
                  <a:pt x="169031" y="9962"/>
                  <a:pt x="167328" y="9658"/>
                </a:cubicBezTo>
                <a:cubicBezTo>
                  <a:pt x="167663" y="8199"/>
                  <a:pt x="167967" y="6679"/>
                  <a:pt x="168331" y="5190"/>
                </a:cubicBezTo>
                <a:cubicBezTo>
                  <a:pt x="168362" y="4947"/>
                  <a:pt x="168331" y="4673"/>
                  <a:pt x="168180" y="4491"/>
                </a:cubicBezTo>
                <a:lnTo>
                  <a:pt x="166994" y="3093"/>
                </a:lnTo>
                <a:cubicBezTo>
                  <a:pt x="166829" y="2910"/>
                  <a:pt x="166609" y="2815"/>
                  <a:pt x="166387" y="2815"/>
                </a:cubicBezTo>
                <a:cubicBezTo>
                  <a:pt x="166241" y="2815"/>
                  <a:pt x="166094" y="2856"/>
                  <a:pt x="165961" y="2941"/>
                </a:cubicBezTo>
                <a:lnTo>
                  <a:pt x="164502" y="3883"/>
                </a:lnTo>
                <a:cubicBezTo>
                  <a:pt x="164289" y="4005"/>
                  <a:pt x="164137" y="4248"/>
                  <a:pt x="164137" y="4461"/>
                </a:cubicBezTo>
                <a:cubicBezTo>
                  <a:pt x="163955" y="5980"/>
                  <a:pt x="163742" y="7500"/>
                  <a:pt x="163529" y="9020"/>
                </a:cubicBezTo>
                <a:cubicBezTo>
                  <a:pt x="161644" y="8716"/>
                  <a:pt x="159699" y="8412"/>
                  <a:pt x="157815" y="8199"/>
                </a:cubicBezTo>
                <a:cubicBezTo>
                  <a:pt x="155869" y="7956"/>
                  <a:pt x="153924" y="7743"/>
                  <a:pt x="151979" y="7531"/>
                </a:cubicBezTo>
                <a:cubicBezTo>
                  <a:pt x="152191" y="6011"/>
                  <a:pt x="152404" y="4491"/>
                  <a:pt x="152587" y="2971"/>
                </a:cubicBezTo>
                <a:cubicBezTo>
                  <a:pt x="152647" y="2728"/>
                  <a:pt x="152556" y="2485"/>
                  <a:pt x="152374" y="2303"/>
                </a:cubicBezTo>
                <a:lnTo>
                  <a:pt x="151067" y="965"/>
                </a:lnTo>
                <a:cubicBezTo>
                  <a:pt x="150934" y="816"/>
                  <a:pt x="150739" y="739"/>
                  <a:pt x="150540" y="739"/>
                </a:cubicBezTo>
                <a:cubicBezTo>
                  <a:pt x="150372" y="739"/>
                  <a:pt x="150202" y="793"/>
                  <a:pt x="150064" y="904"/>
                </a:cubicBezTo>
                <a:lnTo>
                  <a:pt x="148635" y="1999"/>
                </a:lnTo>
                <a:cubicBezTo>
                  <a:pt x="148453" y="2151"/>
                  <a:pt x="148331" y="2363"/>
                  <a:pt x="148331" y="2606"/>
                </a:cubicBezTo>
                <a:lnTo>
                  <a:pt x="148118" y="7196"/>
                </a:lnTo>
                <a:cubicBezTo>
                  <a:pt x="146447" y="7044"/>
                  <a:pt x="144744" y="6923"/>
                  <a:pt x="143042" y="6862"/>
                </a:cubicBezTo>
                <a:cubicBezTo>
                  <a:pt x="141340" y="6771"/>
                  <a:pt x="139638" y="6710"/>
                  <a:pt x="137966" y="6679"/>
                </a:cubicBezTo>
                <a:cubicBezTo>
                  <a:pt x="138088" y="5160"/>
                  <a:pt x="138149" y="3640"/>
                  <a:pt x="138270" y="2120"/>
                </a:cubicBezTo>
                <a:cubicBezTo>
                  <a:pt x="138270" y="1847"/>
                  <a:pt x="138209" y="1603"/>
                  <a:pt x="137997" y="1451"/>
                </a:cubicBezTo>
                <a:lnTo>
                  <a:pt x="136629" y="205"/>
                </a:lnTo>
                <a:cubicBezTo>
                  <a:pt x="136477" y="68"/>
                  <a:pt x="136302" y="0"/>
                  <a:pt x="13612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6"/>
          <p:cNvSpPr/>
          <p:nvPr/>
        </p:nvSpPr>
        <p:spPr>
          <a:xfrm>
            <a:off x="-59125" y="3219675"/>
            <a:ext cx="9294000" cy="2288100"/>
          </a:xfrm>
          <a:prstGeom prst="rect">
            <a:avLst/>
          </a:prstGeom>
          <a:gradFill>
            <a:gsLst>
              <a:gs pos="0">
                <a:srgbClr val="FFFFFF">
                  <a:alpha val="0"/>
                </a:srgbClr>
              </a:gs>
              <a:gs pos="100000">
                <a:schemeClr val="accent2"/>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6"/>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8" name="Google Shape;38;p6"/>
          <p:cNvSpPr/>
          <p:nvPr/>
        </p:nvSpPr>
        <p:spPr>
          <a:xfrm flipH="1" rot="10800000">
            <a:off x="7853785" y="-417954"/>
            <a:ext cx="1701602" cy="1682948"/>
          </a:xfrm>
          <a:custGeom>
            <a:rect b="b" l="l" r="r" t="t"/>
            <a:pathLst>
              <a:path extrusionOk="0" h="66310" w="67045">
                <a:moveTo>
                  <a:pt x="30612" y="0"/>
                </a:moveTo>
                <a:cubicBezTo>
                  <a:pt x="30591" y="0"/>
                  <a:pt x="30591" y="0"/>
                  <a:pt x="30549" y="21"/>
                </a:cubicBezTo>
                <a:cubicBezTo>
                  <a:pt x="30423" y="335"/>
                  <a:pt x="30444" y="712"/>
                  <a:pt x="30444" y="1046"/>
                </a:cubicBezTo>
                <a:cubicBezTo>
                  <a:pt x="30444" y="1486"/>
                  <a:pt x="30423" y="1967"/>
                  <a:pt x="30382" y="2406"/>
                </a:cubicBezTo>
                <a:cubicBezTo>
                  <a:pt x="30340" y="2762"/>
                  <a:pt x="30403" y="3243"/>
                  <a:pt x="30131" y="3536"/>
                </a:cubicBezTo>
                <a:cubicBezTo>
                  <a:pt x="29796" y="3871"/>
                  <a:pt x="29168" y="4018"/>
                  <a:pt x="28729" y="4206"/>
                </a:cubicBezTo>
                <a:cubicBezTo>
                  <a:pt x="28603" y="4269"/>
                  <a:pt x="28436" y="4331"/>
                  <a:pt x="28310" y="4415"/>
                </a:cubicBezTo>
                <a:cubicBezTo>
                  <a:pt x="28206" y="4478"/>
                  <a:pt x="27913" y="4541"/>
                  <a:pt x="27829" y="4645"/>
                </a:cubicBezTo>
                <a:cubicBezTo>
                  <a:pt x="27662" y="4896"/>
                  <a:pt x="27620" y="5168"/>
                  <a:pt x="27599" y="5461"/>
                </a:cubicBezTo>
                <a:cubicBezTo>
                  <a:pt x="27557" y="5880"/>
                  <a:pt x="27557" y="6298"/>
                  <a:pt x="27494" y="6696"/>
                </a:cubicBezTo>
                <a:cubicBezTo>
                  <a:pt x="27452" y="7093"/>
                  <a:pt x="27390" y="7470"/>
                  <a:pt x="27390" y="7867"/>
                </a:cubicBezTo>
                <a:cubicBezTo>
                  <a:pt x="27348" y="7867"/>
                  <a:pt x="27264" y="7888"/>
                  <a:pt x="27264" y="7888"/>
                </a:cubicBezTo>
                <a:cubicBezTo>
                  <a:pt x="27140" y="7930"/>
                  <a:pt x="27037" y="7971"/>
                  <a:pt x="26893" y="7992"/>
                </a:cubicBezTo>
                <a:lnTo>
                  <a:pt x="26893" y="7992"/>
                </a:lnTo>
                <a:cubicBezTo>
                  <a:pt x="26942" y="7977"/>
                  <a:pt x="26873" y="7762"/>
                  <a:pt x="26867" y="7762"/>
                </a:cubicBezTo>
                <a:cubicBezTo>
                  <a:pt x="26867" y="7762"/>
                  <a:pt x="26866" y="7762"/>
                  <a:pt x="26866" y="7763"/>
                </a:cubicBezTo>
                <a:cubicBezTo>
                  <a:pt x="26741" y="7156"/>
                  <a:pt x="26553" y="6528"/>
                  <a:pt x="26322" y="5963"/>
                </a:cubicBezTo>
                <a:cubicBezTo>
                  <a:pt x="26092" y="5357"/>
                  <a:pt x="25904" y="4729"/>
                  <a:pt x="25988" y="4101"/>
                </a:cubicBezTo>
                <a:cubicBezTo>
                  <a:pt x="26009" y="3955"/>
                  <a:pt x="26029" y="3808"/>
                  <a:pt x="26029" y="3662"/>
                </a:cubicBezTo>
                <a:lnTo>
                  <a:pt x="26029" y="3578"/>
                </a:lnTo>
                <a:cubicBezTo>
                  <a:pt x="26092" y="3264"/>
                  <a:pt x="26155" y="2950"/>
                  <a:pt x="26218" y="2637"/>
                </a:cubicBezTo>
                <a:cubicBezTo>
                  <a:pt x="26239" y="2553"/>
                  <a:pt x="26239" y="2511"/>
                  <a:pt x="26260" y="2427"/>
                </a:cubicBezTo>
                <a:lnTo>
                  <a:pt x="26343" y="2197"/>
                </a:lnTo>
                <a:cubicBezTo>
                  <a:pt x="26359" y="2150"/>
                  <a:pt x="26339" y="2127"/>
                  <a:pt x="26302" y="2127"/>
                </a:cubicBezTo>
                <a:cubicBezTo>
                  <a:pt x="26290" y="2127"/>
                  <a:pt x="26275" y="2129"/>
                  <a:pt x="26260" y="2134"/>
                </a:cubicBezTo>
                <a:cubicBezTo>
                  <a:pt x="26260" y="2176"/>
                  <a:pt x="26239" y="2176"/>
                  <a:pt x="26239" y="2197"/>
                </a:cubicBezTo>
                <a:cubicBezTo>
                  <a:pt x="26228" y="2187"/>
                  <a:pt x="26218" y="2181"/>
                  <a:pt x="26205" y="2181"/>
                </a:cubicBezTo>
                <a:cubicBezTo>
                  <a:pt x="26192" y="2181"/>
                  <a:pt x="26176" y="2187"/>
                  <a:pt x="26155" y="2197"/>
                </a:cubicBezTo>
                <a:lnTo>
                  <a:pt x="26134" y="2218"/>
                </a:lnTo>
                <a:cubicBezTo>
                  <a:pt x="26050" y="2427"/>
                  <a:pt x="26009" y="2637"/>
                  <a:pt x="25946" y="2846"/>
                </a:cubicBezTo>
                <a:cubicBezTo>
                  <a:pt x="25946" y="2867"/>
                  <a:pt x="25946" y="2867"/>
                  <a:pt x="25925" y="2867"/>
                </a:cubicBezTo>
                <a:cubicBezTo>
                  <a:pt x="25737" y="3264"/>
                  <a:pt x="25569" y="3704"/>
                  <a:pt x="25276" y="4059"/>
                </a:cubicBezTo>
                <a:cubicBezTo>
                  <a:pt x="25151" y="4206"/>
                  <a:pt x="25004" y="4331"/>
                  <a:pt x="25067" y="4541"/>
                </a:cubicBezTo>
                <a:cubicBezTo>
                  <a:pt x="25172" y="5022"/>
                  <a:pt x="25276" y="5461"/>
                  <a:pt x="25402" y="5901"/>
                </a:cubicBezTo>
                <a:cubicBezTo>
                  <a:pt x="25674" y="6738"/>
                  <a:pt x="25841" y="7575"/>
                  <a:pt x="26092" y="8411"/>
                </a:cubicBezTo>
                <a:cubicBezTo>
                  <a:pt x="26113" y="8516"/>
                  <a:pt x="26134" y="8600"/>
                  <a:pt x="26197" y="8684"/>
                </a:cubicBezTo>
                <a:cubicBezTo>
                  <a:pt x="26218" y="8704"/>
                  <a:pt x="26218" y="8767"/>
                  <a:pt x="26239" y="8788"/>
                </a:cubicBezTo>
                <a:lnTo>
                  <a:pt x="26322" y="8935"/>
                </a:lnTo>
                <a:cubicBezTo>
                  <a:pt x="26343" y="8997"/>
                  <a:pt x="26364" y="9018"/>
                  <a:pt x="26364" y="9081"/>
                </a:cubicBezTo>
                <a:cubicBezTo>
                  <a:pt x="26406" y="9123"/>
                  <a:pt x="26427" y="9144"/>
                  <a:pt x="26427" y="9207"/>
                </a:cubicBezTo>
                <a:lnTo>
                  <a:pt x="26511" y="9353"/>
                </a:lnTo>
                <a:cubicBezTo>
                  <a:pt x="26532" y="9395"/>
                  <a:pt x="26532" y="9416"/>
                  <a:pt x="26553" y="9458"/>
                </a:cubicBezTo>
                <a:cubicBezTo>
                  <a:pt x="26573" y="9520"/>
                  <a:pt x="26636" y="9562"/>
                  <a:pt x="26657" y="9625"/>
                </a:cubicBezTo>
                <a:cubicBezTo>
                  <a:pt x="26678" y="9646"/>
                  <a:pt x="26678" y="9667"/>
                  <a:pt x="26720" y="9709"/>
                </a:cubicBezTo>
                <a:cubicBezTo>
                  <a:pt x="26762" y="9751"/>
                  <a:pt x="26783" y="9834"/>
                  <a:pt x="26845" y="9876"/>
                </a:cubicBezTo>
                <a:cubicBezTo>
                  <a:pt x="26845" y="9918"/>
                  <a:pt x="26866" y="9918"/>
                  <a:pt x="26866" y="9939"/>
                </a:cubicBezTo>
                <a:cubicBezTo>
                  <a:pt x="26929" y="9981"/>
                  <a:pt x="26971" y="10064"/>
                  <a:pt x="27034" y="10127"/>
                </a:cubicBezTo>
                <a:lnTo>
                  <a:pt x="27055" y="10148"/>
                </a:lnTo>
                <a:cubicBezTo>
                  <a:pt x="27097" y="10232"/>
                  <a:pt x="27159" y="10274"/>
                  <a:pt x="27201" y="10357"/>
                </a:cubicBezTo>
                <a:cubicBezTo>
                  <a:pt x="27243" y="10378"/>
                  <a:pt x="27243" y="10399"/>
                  <a:pt x="27264" y="10441"/>
                </a:cubicBezTo>
                <a:cubicBezTo>
                  <a:pt x="27201" y="10441"/>
                  <a:pt x="27138" y="10399"/>
                  <a:pt x="27076" y="10399"/>
                </a:cubicBezTo>
                <a:lnTo>
                  <a:pt x="27034" y="10399"/>
                </a:lnTo>
                <a:cubicBezTo>
                  <a:pt x="26971" y="10378"/>
                  <a:pt x="26887" y="10378"/>
                  <a:pt x="26845" y="10357"/>
                </a:cubicBezTo>
                <a:cubicBezTo>
                  <a:pt x="26825" y="10357"/>
                  <a:pt x="26783" y="10357"/>
                  <a:pt x="26783" y="10336"/>
                </a:cubicBezTo>
                <a:cubicBezTo>
                  <a:pt x="26741" y="10295"/>
                  <a:pt x="26678" y="10295"/>
                  <a:pt x="26615" y="10274"/>
                </a:cubicBezTo>
                <a:cubicBezTo>
                  <a:pt x="26573" y="10274"/>
                  <a:pt x="26553" y="10253"/>
                  <a:pt x="26532" y="10253"/>
                </a:cubicBezTo>
                <a:cubicBezTo>
                  <a:pt x="26469" y="10232"/>
                  <a:pt x="26427" y="10232"/>
                  <a:pt x="26364" y="10190"/>
                </a:cubicBezTo>
                <a:cubicBezTo>
                  <a:pt x="26343" y="10190"/>
                  <a:pt x="26322" y="10169"/>
                  <a:pt x="26301" y="10169"/>
                </a:cubicBezTo>
                <a:cubicBezTo>
                  <a:pt x="26239" y="10148"/>
                  <a:pt x="26197" y="10148"/>
                  <a:pt x="26134" y="10127"/>
                </a:cubicBezTo>
                <a:cubicBezTo>
                  <a:pt x="26113" y="10127"/>
                  <a:pt x="26092" y="10085"/>
                  <a:pt x="26050" y="10085"/>
                </a:cubicBezTo>
                <a:cubicBezTo>
                  <a:pt x="26009" y="10064"/>
                  <a:pt x="25946" y="10064"/>
                  <a:pt x="25904" y="10044"/>
                </a:cubicBezTo>
                <a:cubicBezTo>
                  <a:pt x="25883" y="10044"/>
                  <a:pt x="25841" y="10023"/>
                  <a:pt x="25799" y="10023"/>
                </a:cubicBezTo>
                <a:cubicBezTo>
                  <a:pt x="25674" y="9960"/>
                  <a:pt x="25569" y="9939"/>
                  <a:pt x="25465" y="9876"/>
                </a:cubicBezTo>
                <a:cubicBezTo>
                  <a:pt x="24523" y="9541"/>
                  <a:pt x="23602" y="9207"/>
                  <a:pt x="22682" y="8809"/>
                </a:cubicBezTo>
                <a:cubicBezTo>
                  <a:pt x="22284" y="8621"/>
                  <a:pt x="21761" y="8516"/>
                  <a:pt x="21510" y="8139"/>
                </a:cubicBezTo>
                <a:cubicBezTo>
                  <a:pt x="21238" y="7742"/>
                  <a:pt x="21071" y="7323"/>
                  <a:pt x="20799" y="6926"/>
                </a:cubicBezTo>
                <a:cubicBezTo>
                  <a:pt x="20547" y="6507"/>
                  <a:pt x="20338" y="6047"/>
                  <a:pt x="20066" y="5587"/>
                </a:cubicBezTo>
                <a:cubicBezTo>
                  <a:pt x="19941" y="5378"/>
                  <a:pt x="19836" y="5168"/>
                  <a:pt x="19731" y="4938"/>
                </a:cubicBezTo>
                <a:cubicBezTo>
                  <a:pt x="19669" y="4834"/>
                  <a:pt x="19564" y="4729"/>
                  <a:pt x="19543" y="4603"/>
                </a:cubicBezTo>
                <a:cubicBezTo>
                  <a:pt x="19543" y="4541"/>
                  <a:pt x="19522" y="4499"/>
                  <a:pt x="19439" y="4499"/>
                </a:cubicBezTo>
                <a:cubicBezTo>
                  <a:pt x="19357" y="4476"/>
                  <a:pt x="19257" y="4470"/>
                  <a:pt x="19151" y="4470"/>
                </a:cubicBezTo>
                <a:cubicBezTo>
                  <a:pt x="19005" y="4470"/>
                  <a:pt x="18850" y="4482"/>
                  <a:pt x="18718" y="4482"/>
                </a:cubicBezTo>
                <a:cubicBezTo>
                  <a:pt x="18676" y="4482"/>
                  <a:pt x="18637" y="4481"/>
                  <a:pt x="18602" y="4478"/>
                </a:cubicBezTo>
                <a:lnTo>
                  <a:pt x="17221" y="4478"/>
                </a:lnTo>
                <a:cubicBezTo>
                  <a:pt x="17200" y="4478"/>
                  <a:pt x="17158" y="4436"/>
                  <a:pt x="17158" y="4436"/>
                </a:cubicBezTo>
                <a:cubicBezTo>
                  <a:pt x="17137" y="4436"/>
                  <a:pt x="17137" y="4415"/>
                  <a:pt x="17137" y="4415"/>
                </a:cubicBezTo>
                <a:cubicBezTo>
                  <a:pt x="17126" y="4394"/>
                  <a:pt x="17100" y="4384"/>
                  <a:pt x="17074" y="4384"/>
                </a:cubicBezTo>
                <a:cubicBezTo>
                  <a:pt x="17048" y="4384"/>
                  <a:pt x="17022" y="4394"/>
                  <a:pt x="17011" y="4415"/>
                </a:cubicBezTo>
                <a:lnTo>
                  <a:pt x="17011" y="4436"/>
                </a:lnTo>
                <a:cubicBezTo>
                  <a:pt x="17011" y="4499"/>
                  <a:pt x="17032" y="4520"/>
                  <a:pt x="17053" y="4520"/>
                </a:cubicBezTo>
                <a:cubicBezTo>
                  <a:pt x="17221" y="4687"/>
                  <a:pt x="17681" y="4750"/>
                  <a:pt x="17848" y="4813"/>
                </a:cubicBezTo>
                <a:cubicBezTo>
                  <a:pt x="17995" y="4854"/>
                  <a:pt x="18664" y="5022"/>
                  <a:pt x="18706" y="5210"/>
                </a:cubicBezTo>
                <a:cubicBezTo>
                  <a:pt x="18832" y="5587"/>
                  <a:pt x="18999" y="5963"/>
                  <a:pt x="19146" y="6319"/>
                </a:cubicBezTo>
                <a:cubicBezTo>
                  <a:pt x="19439" y="7031"/>
                  <a:pt x="19711" y="7763"/>
                  <a:pt x="19983" y="8474"/>
                </a:cubicBezTo>
                <a:cubicBezTo>
                  <a:pt x="20129" y="8830"/>
                  <a:pt x="20275" y="9186"/>
                  <a:pt x="20401" y="9520"/>
                </a:cubicBezTo>
                <a:cubicBezTo>
                  <a:pt x="20485" y="9730"/>
                  <a:pt x="20882" y="9834"/>
                  <a:pt x="21029" y="9939"/>
                </a:cubicBezTo>
                <a:cubicBezTo>
                  <a:pt x="21740" y="10274"/>
                  <a:pt x="22431" y="10650"/>
                  <a:pt x="23163" y="10901"/>
                </a:cubicBezTo>
                <a:cubicBezTo>
                  <a:pt x="23937" y="11194"/>
                  <a:pt x="24753" y="11445"/>
                  <a:pt x="25527" y="11738"/>
                </a:cubicBezTo>
                <a:cubicBezTo>
                  <a:pt x="26260" y="11969"/>
                  <a:pt x="27034" y="12261"/>
                  <a:pt x="27703" y="12659"/>
                </a:cubicBezTo>
                <a:cubicBezTo>
                  <a:pt x="27775" y="12704"/>
                  <a:pt x="27880" y="12718"/>
                  <a:pt x="27992" y="12718"/>
                </a:cubicBezTo>
                <a:cubicBezTo>
                  <a:pt x="28143" y="12718"/>
                  <a:pt x="28307" y="12692"/>
                  <a:pt x="28415" y="12680"/>
                </a:cubicBezTo>
                <a:cubicBezTo>
                  <a:pt x="28750" y="12659"/>
                  <a:pt x="29063" y="12680"/>
                  <a:pt x="29377" y="12575"/>
                </a:cubicBezTo>
                <a:lnTo>
                  <a:pt x="29398" y="12575"/>
                </a:lnTo>
                <a:cubicBezTo>
                  <a:pt x="29461" y="12638"/>
                  <a:pt x="29482" y="12680"/>
                  <a:pt x="29545" y="12743"/>
                </a:cubicBezTo>
                <a:cubicBezTo>
                  <a:pt x="29586" y="12785"/>
                  <a:pt x="29607" y="12847"/>
                  <a:pt x="29670" y="12889"/>
                </a:cubicBezTo>
                <a:lnTo>
                  <a:pt x="29712" y="12952"/>
                </a:lnTo>
                <a:lnTo>
                  <a:pt x="29817" y="13057"/>
                </a:lnTo>
                <a:lnTo>
                  <a:pt x="29984" y="13203"/>
                </a:lnTo>
                <a:cubicBezTo>
                  <a:pt x="30172" y="13370"/>
                  <a:pt x="30423" y="13391"/>
                  <a:pt x="30633" y="13475"/>
                </a:cubicBezTo>
                <a:cubicBezTo>
                  <a:pt x="30947" y="13580"/>
                  <a:pt x="31260" y="13601"/>
                  <a:pt x="31574" y="13684"/>
                </a:cubicBezTo>
                <a:cubicBezTo>
                  <a:pt x="31951" y="13747"/>
                  <a:pt x="32160" y="13810"/>
                  <a:pt x="32327" y="14124"/>
                </a:cubicBezTo>
                <a:cubicBezTo>
                  <a:pt x="32725" y="14751"/>
                  <a:pt x="33123" y="15358"/>
                  <a:pt x="33478" y="15986"/>
                </a:cubicBezTo>
                <a:cubicBezTo>
                  <a:pt x="33834" y="16572"/>
                  <a:pt x="34148" y="17241"/>
                  <a:pt x="34524" y="17785"/>
                </a:cubicBezTo>
                <a:cubicBezTo>
                  <a:pt x="34211" y="18287"/>
                  <a:pt x="33897" y="18831"/>
                  <a:pt x="33478" y="19271"/>
                </a:cubicBezTo>
                <a:lnTo>
                  <a:pt x="33457" y="19271"/>
                </a:lnTo>
                <a:lnTo>
                  <a:pt x="33436" y="19292"/>
                </a:lnTo>
                <a:lnTo>
                  <a:pt x="33436" y="19334"/>
                </a:lnTo>
                <a:cubicBezTo>
                  <a:pt x="33416" y="19355"/>
                  <a:pt x="33374" y="19375"/>
                  <a:pt x="33374" y="19396"/>
                </a:cubicBezTo>
                <a:cubicBezTo>
                  <a:pt x="33353" y="19438"/>
                  <a:pt x="33353" y="19438"/>
                  <a:pt x="33353" y="19459"/>
                </a:cubicBezTo>
                <a:lnTo>
                  <a:pt x="33353" y="19480"/>
                </a:lnTo>
                <a:lnTo>
                  <a:pt x="33353" y="19501"/>
                </a:lnTo>
                <a:lnTo>
                  <a:pt x="33353" y="19543"/>
                </a:lnTo>
                <a:lnTo>
                  <a:pt x="33353" y="19564"/>
                </a:lnTo>
                <a:lnTo>
                  <a:pt x="33353" y="19585"/>
                </a:lnTo>
                <a:cubicBezTo>
                  <a:pt x="33269" y="19794"/>
                  <a:pt x="33248" y="20024"/>
                  <a:pt x="33206" y="20275"/>
                </a:cubicBezTo>
                <a:lnTo>
                  <a:pt x="33206" y="20317"/>
                </a:lnTo>
                <a:cubicBezTo>
                  <a:pt x="33206" y="20338"/>
                  <a:pt x="33206" y="20380"/>
                  <a:pt x="33164" y="20401"/>
                </a:cubicBezTo>
                <a:cubicBezTo>
                  <a:pt x="33144" y="20484"/>
                  <a:pt x="33144" y="20547"/>
                  <a:pt x="33123" y="20631"/>
                </a:cubicBezTo>
                <a:cubicBezTo>
                  <a:pt x="32934" y="21259"/>
                  <a:pt x="32746" y="21865"/>
                  <a:pt x="32620" y="22493"/>
                </a:cubicBezTo>
                <a:cubicBezTo>
                  <a:pt x="32516" y="22932"/>
                  <a:pt x="32432" y="23372"/>
                  <a:pt x="32537" y="23832"/>
                </a:cubicBezTo>
                <a:cubicBezTo>
                  <a:pt x="32579" y="23937"/>
                  <a:pt x="32599" y="24041"/>
                  <a:pt x="32620" y="24167"/>
                </a:cubicBezTo>
                <a:cubicBezTo>
                  <a:pt x="32704" y="24502"/>
                  <a:pt x="32809" y="24837"/>
                  <a:pt x="32934" y="25150"/>
                </a:cubicBezTo>
                <a:cubicBezTo>
                  <a:pt x="32327" y="25004"/>
                  <a:pt x="31700" y="24899"/>
                  <a:pt x="31072" y="24774"/>
                </a:cubicBezTo>
                <a:cubicBezTo>
                  <a:pt x="30905" y="24732"/>
                  <a:pt x="30695" y="24690"/>
                  <a:pt x="30507" y="24627"/>
                </a:cubicBezTo>
                <a:cubicBezTo>
                  <a:pt x="30026" y="24523"/>
                  <a:pt x="29586" y="24460"/>
                  <a:pt x="29126" y="24355"/>
                </a:cubicBezTo>
                <a:cubicBezTo>
                  <a:pt x="28959" y="24313"/>
                  <a:pt x="28833" y="24251"/>
                  <a:pt x="28666" y="24209"/>
                </a:cubicBezTo>
                <a:cubicBezTo>
                  <a:pt x="28436" y="24146"/>
                  <a:pt x="28415" y="23937"/>
                  <a:pt x="28352" y="23728"/>
                </a:cubicBezTo>
                <a:lnTo>
                  <a:pt x="27975" y="22535"/>
                </a:lnTo>
                <a:cubicBezTo>
                  <a:pt x="27871" y="22158"/>
                  <a:pt x="27787" y="21677"/>
                  <a:pt x="27599" y="21321"/>
                </a:cubicBezTo>
                <a:cubicBezTo>
                  <a:pt x="27515" y="21154"/>
                  <a:pt x="27766" y="20903"/>
                  <a:pt x="27829" y="20819"/>
                </a:cubicBezTo>
                <a:cubicBezTo>
                  <a:pt x="28017" y="20610"/>
                  <a:pt x="28143" y="20380"/>
                  <a:pt x="28310" y="20171"/>
                </a:cubicBezTo>
                <a:cubicBezTo>
                  <a:pt x="28519" y="19899"/>
                  <a:pt x="28708" y="19647"/>
                  <a:pt x="28854" y="19355"/>
                </a:cubicBezTo>
                <a:cubicBezTo>
                  <a:pt x="28875" y="19355"/>
                  <a:pt x="28917" y="19334"/>
                  <a:pt x="28938" y="19334"/>
                </a:cubicBezTo>
                <a:cubicBezTo>
                  <a:pt x="28980" y="19292"/>
                  <a:pt x="28959" y="19250"/>
                  <a:pt x="28917" y="19229"/>
                </a:cubicBezTo>
                <a:cubicBezTo>
                  <a:pt x="28729" y="19229"/>
                  <a:pt x="28519" y="19375"/>
                  <a:pt x="28352" y="19459"/>
                </a:cubicBezTo>
                <a:cubicBezTo>
                  <a:pt x="28038" y="19647"/>
                  <a:pt x="27724" y="19794"/>
                  <a:pt x="27452" y="19982"/>
                </a:cubicBezTo>
                <a:cubicBezTo>
                  <a:pt x="27180" y="20129"/>
                  <a:pt x="26866" y="20296"/>
                  <a:pt x="26573" y="20422"/>
                </a:cubicBezTo>
                <a:cubicBezTo>
                  <a:pt x="26448" y="20484"/>
                  <a:pt x="26343" y="20547"/>
                  <a:pt x="26322" y="20694"/>
                </a:cubicBezTo>
                <a:cubicBezTo>
                  <a:pt x="26322" y="20736"/>
                  <a:pt x="26343" y="20819"/>
                  <a:pt x="26343" y="20861"/>
                </a:cubicBezTo>
                <a:cubicBezTo>
                  <a:pt x="26406" y="21049"/>
                  <a:pt x="26364" y="21238"/>
                  <a:pt x="26427" y="21426"/>
                </a:cubicBezTo>
                <a:cubicBezTo>
                  <a:pt x="26532" y="21782"/>
                  <a:pt x="26553" y="22116"/>
                  <a:pt x="26615" y="22493"/>
                </a:cubicBezTo>
                <a:cubicBezTo>
                  <a:pt x="26657" y="22807"/>
                  <a:pt x="26720" y="23121"/>
                  <a:pt x="26762" y="23414"/>
                </a:cubicBezTo>
                <a:cubicBezTo>
                  <a:pt x="26825" y="23686"/>
                  <a:pt x="26866" y="24104"/>
                  <a:pt x="27034" y="24376"/>
                </a:cubicBezTo>
                <a:cubicBezTo>
                  <a:pt x="27138" y="24565"/>
                  <a:pt x="27306" y="24669"/>
                  <a:pt x="27515" y="24732"/>
                </a:cubicBezTo>
                <a:cubicBezTo>
                  <a:pt x="27871" y="24878"/>
                  <a:pt x="28206" y="25088"/>
                  <a:pt x="28519" y="25255"/>
                </a:cubicBezTo>
                <a:cubicBezTo>
                  <a:pt x="29231" y="25632"/>
                  <a:pt x="29963" y="25966"/>
                  <a:pt x="30654" y="26280"/>
                </a:cubicBezTo>
                <a:cubicBezTo>
                  <a:pt x="31909" y="26866"/>
                  <a:pt x="33144" y="27515"/>
                  <a:pt x="34357" y="28184"/>
                </a:cubicBezTo>
                <a:lnTo>
                  <a:pt x="34357" y="28226"/>
                </a:lnTo>
                <a:lnTo>
                  <a:pt x="34357" y="28247"/>
                </a:lnTo>
                <a:lnTo>
                  <a:pt x="34378" y="28268"/>
                </a:lnTo>
                <a:lnTo>
                  <a:pt x="34399" y="28289"/>
                </a:lnTo>
                <a:cubicBezTo>
                  <a:pt x="34420" y="28603"/>
                  <a:pt x="34587" y="28958"/>
                  <a:pt x="34692" y="29251"/>
                </a:cubicBezTo>
                <a:lnTo>
                  <a:pt x="34692" y="29272"/>
                </a:lnTo>
                <a:cubicBezTo>
                  <a:pt x="34713" y="29314"/>
                  <a:pt x="34713" y="29377"/>
                  <a:pt x="34734" y="29419"/>
                </a:cubicBezTo>
                <a:cubicBezTo>
                  <a:pt x="34880" y="30047"/>
                  <a:pt x="35006" y="30674"/>
                  <a:pt x="35152" y="31281"/>
                </a:cubicBezTo>
                <a:cubicBezTo>
                  <a:pt x="35257" y="31783"/>
                  <a:pt x="35320" y="32411"/>
                  <a:pt x="35612" y="32850"/>
                </a:cubicBezTo>
                <a:cubicBezTo>
                  <a:pt x="35759" y="33122"/>
                  <a:pt x="35884" y="33394"/>
                  <a:pt x="36052" y="33666"/>
                </a:cubicBezTo>
                <a:cubicBezTo>
                  <a:pt x="36073" y="33708"/>
                  <a:pt x="36094" y="33750"/>
                  <a:pt x="36136" y="33792"/>
                </a:cubicBezTo>
                <a:cubicBezTo>
                  <a:pt x="36136" y="33813"/>
                  <a:pt x="36157" y="33813"/>
                  <a:pt x="36157" y="33855"/>
                </a:cubicBezTo>
                <a:cubicBezTo>
                  <a:pt x="36177" y="33876"/>
                  <a:pt x="36177" y="33896"/>
                  <a:pt x="36198" y="33896"/>
                </a:cubicBezTo>
                <a:cubicBezTo>
                  <a:pt x="36282" y="34001"/>
                  <a:pt x="36366" y="34106"/>
                  <a:pt x="36408" y="34210"/>
                </a:cubicBezTo>
                <a:cubicBezTo>
                  <a:pt x="36177" y="34231"/>
                  <a:pt x="35926" y="34420"/>
                  <a:pt x="35717" y="34545"/>
                </a:cubicBezTo>
                <a:cubicBezTo>
                  <a:pt x="35717" y="34545"/>
                  <a:pt x="35675" y="34545"/>
                  <a:pt x="35675" y="34587"/>
                </a:cubicBezTo>
                <a:cubicBezTo>
                  <a:pt x="35654" y="34587"/>
                  <a:pt x="35654" y="34608"/>
                  <a:pt x="35633" y="34608"/>
                </a:cubicBezTo>
                <a:cubicBezTo>
                  <a:pt x="35612" y="34629"/>
                  <a:pt x="35571" y="34629"/>
                  <a:pt x="35529" y="34650"/>
                </a:cubicBezTo>
                <a:lnTo>
                  <a:pt x="35508" y="34650"/>
                </a:lnTo>
                <a:cubicBezTo>
                  <a:pt x="35466" y="34692"/>
                  <a:pt x="35424" y="34692"/>
                  <a:pt x="35403" y="34712"/>
                </a:cubicBezTo>
                <a:cubicBezTo>
                  <a:pt x="35194" y="34796"/>
                  <a:pt x="34985" y="34859"/>
                  <a:pt x="34796" y="34964"/>
                </a:cubicBezTo>
                <a:cubicBezTo>
                  <a:pt x="34789" y="34968"/>
                  <a:pt x="34780" y="34970"/>
                  <a:pt x="34769" y="34970"/>
                </a:cubicBezTo>
                <a:cubicBezTo>
                  <a:pt x="34624" y="34970"/>
                  <a:pt x="34184" y="34604"/>
                  <a:pt x="34106" y="34545"/>
                </a:cubicBezTo>
                <a:cubicBezTo>
                  <a:pt x="33939" y="34420"/>
                  <a:pt x="33520" y="34294"/>
                  <a:pt x="33457" y="34064"/>
                </a:cubicBezTo>
                <a:cubicBezTo>
                  <a:pt x="33416" y="33792"/>
                  <a:pt x="33332" y="33562"/>
                  <a:pt x="33248" y="33290"/>
                </a:cubicBezTo>
                <a:cubicBezTo>
                  <a:pt x="33039" y="32704"/>
                  <a:pt x="32934" y="32034"/>
                  <a:pt x="32788" y="31448"/>
                </a:cubicBezTo>
                <a:cubicBezTo>
                  <a:pt x="32704" y="31155"/>
                  <a:pt x="32641" y="30863"/>
                  <a:pt x="32579" y="30570"/>
                </a:cubicBezTo>
                <a:cubicBezTo>
                  <a:pt x="32537" y="30423"/>
                  <a:pt x="32537" y="30298"/>
                  <a:pt x="32432" y="30193"/>
                </a:cubicBezTo>
                <a:cubicBezTo>
                  <a:pt x="32327" y="30088"/>
                  <a:pt x="32118" y="30026"/>
                  <a:pt x="31993" y="29984"/>
                </a:cubicBezTo>
                <a:cubicBezTo>
                  <a:pt x="31679" y="29879"/>
                  <a:pt x="31365" y="29712"/>
                  <a:pt x="31072" y="29586"/>
                </a:cubicBezTo>
                <a:cubicBezTo>
                  <a:pt x="30486" y="29293"/>
                  <a:pt x="29858" y="29000"/>
                  <a:pt x="29252" y="28749"/>
                </a:cubicBezTo>
                <a:cubicBezTo>
                  <a:pt x="28770" y="28540"/>
                  <a:pt x="28310" y="28247"/>
                  <a:pt x="27787" y="28142"/>
                </a:cubicBezTo>
                <a:lnTo>
                  <a:pt x="27703" y="28142"/>
                </a:lnTo>
                <a:cubicBezTo>
                  <a:pt x="27703" y="28142"/>
                  <a:pt x="27682" y="28142"/>
                  <a:pt x="27682" y="28163"/>
                </a:cubicBezTo>
                <a:cubicBezTo>
                  <a:pt x="27682" y="28163"/>
                  <a:pt x="27682" y="28205"/>
                  <a:pt x="27662" y="28205"/>
                </a:cubicBezTo>
                <a:cubicBezTo>
                  <a:pt x="27159" y="28101"/>
                  <a:pt x="26657" y="28122"/>
                  <a:pt x="26155" y="28038"/>
                </a:cubicBezTo>
                <a:lnTo>
                  <a:pt x="26113" y="28038"/>
                </a:lnTo>
                <a:cubicBezTo>
                  <a:pt x="26029" y="28038"/>
                  <a:pt x="25946" y="28017"/>
                  <a:pt x="25883" y="28017"/>
                </a:cubicBezTo>
                <a:cubicBezTo>
                  <a:pt x="25590" y="27954"/>
                  <a:pt x="25318" y="27933"/>
                  <a:pt x="25046" y="27933"/>
                </a:cubicBezTo>
                <a:cubicBezTo>
                  <a:pt x="24957" y="27923"/>
                  <a:pt x="24845" y="27904"/>
                  <a:pt x="24737" y="27904"/>
                </a:cubicBezTo>
                <a:cubicBezTo>
                  <a:pt x="24614" y="27904"/>
                  <a:pt x="24496" y="27928"/>
                  <a:pt x="24418" y="28017"/>
                </a:cubicBezTo>
                <a:cubicBezTo>
                  <a:pt x="24314" y="28142"/>
                  <a:pt x="24272" y="28414"/>
                  <a:pt x="24230" y="28561"/>
                </a:cubicBezTo>
                <a:cubicBezTo>
                  <a:pt x="24146" y="28854"/>
                  <a:pt x="24063" y="29251"/>
                  <a:pt x="23812" y="29377"/>
                </a:cubicBezTo>
                <a:lnTo>
                  <a:pt x="23016" y="29837"/>
                </a:lnTo>
                <a:cubicBezTo>
                  <a:pt x="22996" y="29879"/>
                  <a:pt x="22975" y="29879"/>
                  <a:pt x="22954" y="29900"/>
                </a:cubicBezTo>
                <a:cubicBezTo>
                  <a:pt x="22765" y="30026"/>
                  <a:pt x="22577" y="30214"/>
                  <a:pt x="22368" y="30298"/>
                </a:cubicBezTo>
                <a:cubicBezTo>
                  <a:pt x="21740" y="29795"/>
                  <a:pt x="20903" y="29461"/>
                  <a:pt x="20150" y="29210"/>
                </a:cubicBezTo>
                <a:cubicBezTo>
                  <a:pt x="19878" y="29147"/>
                  <a:pt x="19459" y="29084"/>
                  <a:pt x="19355" y="28833"/>
                </a:cubicBezTo>
                <a:cubicBezTo>
                  <a:pt x="19292" y="28624"/>
                  <a:pt x="19187" y="28435"/>
                  <a:pt x="19125" y="28205"/>
                </a:cubicBezTo>
                <a:cubicBezTo>
                  <a:pt x="19104" y="28101"/>
                  <a:pt x="19020" y="27850"/>
                  <a:pt x="18915" y="27745"/>
                </a:cubicBezTo>
                <a:cubicBezTo>
                  <a:pt x="19334" y="26908"/>
                  <a:pt x="19648" y="25966"/>
                  <a:pt x="19983" y="25088"/>
                </a:cubicBezTo>
                <a:cubicBezTo>
                  <a:pt x="20066" y="24899"/>
                  <a:pt x="20485" y="24753"/>
                  <a:pt x="20673" y="24669"/>
                </a:cubicBezTo>
                <a:cubicBezTo>
                  <a:pt x="20924" y="24502"/>
                  <a:pt x="21217" y="24376"/>
                  <a:pt x="21510" y="24230"/>
                </a:cubicBezTo>
                <a:cubicBezTo>
                  <a:pt x="21719" y="24125"/>
                  <a:pt x="22347" y="23937"/>
                  <a:pt x="22326" y="23665"/>
                </a:cubicBezTo>
                <a:cubicBezTo>
                  <a:pt x="22326" y="23539"/>
                  <a:pt x="22242" y="23351"/>
                  <a:pt x="22221" y="23204"/>
                </a:cubicBezTo>
                <a:cubicBezTo>
                  <a:pt x="22138" y="22912"/>
                  <a:pt x="22075" y="22577"/>
                  <a:pt x="22033" y="22284"/>
                </a:cubicBezTo>
                <a:cubicBezTo>
                  <a:pt x="21928" y="21677"/>
                  <a:pt x="21845" y="21049"/>
                  <a:pt x="21803" y="20463"/>
                </a:cubicBezTo>
                <a:cubicBezTo>
                  <a:pt x="21740" y="19899"/>
                  <a:pt x="21698" y="19375"/>
                  <a:pt x="21636" y="18831"/>
                </a:cubicBezTo>
                <a:cubicBezTo>
                  <a:pt x="21615" y="18643"/>
                  <a:pt x="21594" y="18434"/>
                  <a:pt x="21531" y="18267"/>
                </a:cubicBezTo>
                <a:lnTo>
                  <a:pt x="21447" y="18078"/>
                </a:lnTo>
                <a:cubicBezTo>
                  <a:pt x="21447" y="18031"/>
                  <a:pt x="21414" y="18004"/>
                  <a:pt x="21382" y="18004"/>
                </a:cubicBezTo>
                <a:cubicBezTo>
                  <a:pt x="21356" y="18004"/>
                  <a:pt x="21331" y="18021"/>
                  <a:pt x="21322" y="18057"/>
                </a:cubicBezTo>
                <a:lnTo>
                  <a:pt x="21322" y="18078"/>
                </a:lnTo>
                <a:cubicBezTo>
                  <a:pt x="21301" y="18078"/>
                  <a:pt x="21301" y="18099"/>
                  <a:pt x="21301" y="18099"/>
                </a:cubicBezTo>
                <a:cubicBezTo>
                  <a:pt x="21301" y="18099"/>
                  <a:pt x="21280" y="18120"/>
                  <a:pt x="21280" y="18162"/>
                </a:cubicBezTo>
                <a:cubicBezTo>
                  <a:pt x="21238" y="18539"/>
                  <a:pt x="21301" y="18957"/>
                  <a:pt x="21301" y="19355"/>
                </a:cubicBezTo>
                <a:cubicBezTo>
                  <a:pt x="21280" y="19794"/>
                  <a:pt x="21280" y="20254"/>
                  <a:pt x="21238" y="20673"/>
                </a:cubicBezTo>
                <a:cubicBezTo>
                  <a:pt x="21217" y="21112"/>
                  <a:pt x="21238" y="21552"/>
                  <a:pt x="21280" y="21991"/>
                </a:cubicBezTo>
                <a:cubicBezTo>
                  <a:pt x="21301" y="22305"/>
                  <a:pt x="21238" y="22660"/>
                  <a:pt x="21322" y="22932"/>
                </a:cubicBezTo>
                <a:cubicBezTo>
                  <a:pt x="21112" y="23079"/>
                  <a:pt x="20882" y="23142"/>
                  <a:pt x="20673" y="23288"/>
                </a:cubicBezTo>
                <a:cubicBezTo>
                  <a:pt x="20673" y="23288"/>
                  <a:pt x="20652" y="23288"/>
                  <a:pt x="20652" y="23309"/>
                </a:cubicBezTo>
                <a:cubicBezTo>
                  <a:pt x="20589" y="23330"/>
                  <a:pt x="20547" y="23351"/>
                  <a:pt x="20506" y="23393"/>
                </a:cubicBezTo>
                <a:cubicBezTo>
                  <a:pt x="20359" y="23246"/>
                  <a:pt x="20171" y="23142"/>
                  <a:pt x="19983" y="23079"/>
                </a:cubicBezTo>
                <a:cubicBezTo>
                  <a:pt x="20129" y="22493"/>
                  <a:pt x="20192" y="21886"/>
                  <a:pt x="20338" y="21321"/>
                </a:cubicBezTo>
                <a:cubicBezTo>
                  <a:pt x="20380" y="21049"/>
                  <a:pt x="20338" y="20945"/>
                  <a:pt x="20150" y="20736"/>
                </a:cubicBezTo>
                <a:cubicBezTo>
                  <a:pt x="19857" y="20401"/>
                  <a:pt x="19627" y="20045"/>
                  <a:pt x="19397" y="19647"/>
                </a:cubicBezTo>
                <a:cubicBezTo>
                  <a:pt x="19229" y="19355"/>
                  <a:pt x="19083" y="19041"/>
                  <a:pt x="18832" y="18811"/>
                </a:cubicBezTo>
                <a:cubicBezTo>
                  <a:pt x="18727" y="18706"/>
                  <a:pt x="18769" y="18371"/>
                  <a:pt x="18769" y="18225"/>
                </a:cubicBezTo>
                <a:cubicBezTo>
                  <a:pt x="18769" y="17953"/>
                  <a:pt x="18790" y="17681"/>
                  <a:pt x="18811" y="17388"/>
                </a:cubicBezTo>
                <a:cubicBezTo>
                  <a:pt x="18832" y="16948"/>
                  <a:pt x="18895" y="16509"/>
                  <a:pt x="18832" y="16070"/>
                </a:cubicBezTo>
                <a:cubicBezTo>
                  <a:pt x="18811" y="15756"/>
                  <a:pt x="18832" y="15400"/>
                  <a:pt x="18769" y="15086"/>
                </a:cubicBezTo>
                <a:cubicBezTo>
                  <a:pt x="18769" y="15065"/>
                  <a:pt x="18748" y="15055"/>
                  <a:pt x="18727" y="15055"/>
                </a:cubicBezTo>
                <a:cubicBezTo>
                  <a:pt x="18706" y="15055"/>
                  <a:pt x="18685" y="15065"/>
                  <a:pt x="18685" y="15086"/>
                </a:cubicBezTo>
                <a:lnTo>
                  <a:pt x="18685" y="15149"/>
                </a:lnTo>
                <a:lnTo>
                  <a:pt x="18664" y="15149"/>
                </a:lnTo>
                <a:lnTo>
                  <a:pt x="18623" y="15170"/>
                </a:lnTo>
                <a:cubicBezTo>
                  <a:pt x="18497" y="15923"/>
                  <a:pt x="18413" y="16697"/>
                  <a:pt x="18309" y="17450"/>
                </a:cubicBezTo>
                <a:cubicBezTo>
                  <a:pt x="18267" y="17848"/>
                  <a:pt x="18162" y="18267"/>
                  <a:pt x="18079" y="18643"/>
                </a:cubicBezTo>
                <a:cubicBezTo>
                  <a:pt x="18037" y="18936"/>
                  <a:pt x="18267" y="19313"/>
                  <a:pt x="18351" y="19543"/>
                </a:cubicBezTo>
                <a:cubicBezTo>
                  <a:pt x="18476" y="19899"/>
                  <a:pt x="18560" y="20275"/>
                  <a:pt x="18685" y="20631"/>
                </a:cubicBezTo>
                <a:cubicBezTo>
                  <a:pt x="18790" y="20924"/>
                  <a:pt x="19041" y="21363"/>
                  <a:pt x="18915" y="21656"/>
                </a:cubicBezTo>
                <a:cubicBezTo>
                  <a:pt x="18895" y="21740"/>
                  <a:pt x="18874" y="21782"/>
                  <a:pt x="18811" y="21865"/>
                </a:cubicBezTo>
                <a:lnTo>
                  <a:pt x="18811" y="21886"/>
                </a:lnTo>
                <a:cubicBezTo>
                  <a:pt x="18790" y="21949"/>
                  <a:pt x="18727" y="22033"/>
                  <a:pt x="18706" y="22075"/>
                </a:cubicBezTo>
                <a:cubicBezTo>
                  <a:pt x="18706" y="22096"/>
                  <a:pt x="18685" y="22096"/>
                  <a:pt x="18685" y="22137"/>
                </a:cubicBezTo>
                <a:lnTo>
                  <a:pt x="18602" y="22284"/>
                </a:lnTo>
                <a:cubicBezTo>
                  <a:pt x="18371" y="22681"/>
                  <a:pt x="18141" y="23079"/>
                  <a:pt x="18037" y="23497"/>
                </a:cubicBezTo>
                <a:cubicBezTo>
                  <a:pt x="17974" y="23414"/>
                  <a:pt x="17953" y="23309"/>
                  <a:pt x="17890" y="23225"/>
                </a:cubicBezTo>
                <a:cubicBezTo>
                  <a:pt x="17848" y="23142"/>
                  <a:pt x="17786" y="23037"/>
                  <a:pt x="17744" y="22974"/>
                </a:cubicBezTo>
                <a:cubicBezTo>
                  <a:pt x="17472" y="22556"/>
                  <a:pt x="17200" y="22137"/>
                  <a:pt x="16907" y="21719"/>
                </a:cubicBezTo>
                <a:cubicBezTo>
                  <a:pt x="16907" y="21677"/>
                  <a:pt x="16886" y="21677"/>
                  <a:pt x="16886" y="21656"/>
                </a:cubicBezTo>
                <a:cubicBezTo>
                  <a:pt x="16823" y="21552"/>
                  <a:pt x="16739" y="21468"/>
                  <a:pt x="16698" y="21363"/>
                </a:cubicBezTo>
                <a:cubicBezTo>
                  <a:pt x="16530" y="21112"/>
                  <a:pt x="16112" y="20673"/>
                  <a:pt x="16195" y="20317"/>
                </a:cubicBezTo>
                <a:cubicBezTo>
                  <a:pt x="16300" y="19857"/>
                  <a:pt x="16405" y="19417"/>
                  <a:pt x="16467" y="18936"/>
                </a:cubicBezTo>
                <a:cubicBezTo>
                  <a:pt x="16488" y="18706"/>
                  <a:pt x="16614" y="18392"/>
                  <a:pt x="16509" y="18183"/>
                </a:cubicBezTo>
                <a:cubicBezTo>
                  <a:pt x="16279" y="17743"/>
                  <a:pt x="16070" y="17283"/>
                  <a:pt x="15882" y="16823"/>
                </a:cubicBezTo>
                <a:cubicBezTo>
                  <a:pt x="15547" y="16070"/>
                  <a:pt x="15128" y="15379"/>
                  <a:pt x="14689" y="14710"/>
                </a:cubicBezTo>
                <a:cubicBezTo>
                  <a:pt x="14672" y="14685"/>
                  <a:pt x="14646" y="14673"/>
                  <a:pt x="14623" y="14673"/>
                </a:cubicBezTo>
                <a:cubicBezTo>
                  <a:pt x="14587" y="14673"/>
                  <a:pt x="14559" y="14701"/>
                  <a:pt x="14584" y="14751"/>
                </a:cubicBezTo>
                <a:cubicBezTo>
                  <a:pt x="14584" y="14772"/>
                  <a:pt x="14584" y="14772"/>
                  <a:pt x="14605" y="14814"/>
                </a:cubicBezTo>
                <a:lnTo>
                  <a:pt x="14605" y="14835"/>
                </a:lnTo>
                <a:lnTo>
                  <a:pt x="14605" y="14856"/>
                </a:lnTo>
                <a:cubicBezTo>
                  <a:pt x="14835" y="15777"/>
                  <a:pt x="15065" y="16655"/>
                  <a:pt x="15358" y="17555"/>
                </a:cubicBezTo>
                <a:cubicBezTo>
                  <a:pt x="15463" y="17869"/>
                  <a:pt x="15630" y="18162"/>
                  <a:pt x="15651" y="18497"/>
                </a:cubicBezTo>
                <a:cubicBezTo>
                  <a:pt x="15693" y="19041"/>
                  <a:pt x="15421" y="19689"/>
                  <a:pt x="15275" y="20254"/>
                </a:cubicBezTo>
                <a:cubicBezTo>
                  <a:pt x="15170" y="20694"/>
                  <a:pt x="15149" y="20903"/>
                  <a:pt x="15338" y="21300"/>
                </a:cubicBezTo>
                <a:cubicBezTo>
                  <a:pt x="15547" y="21761"/>
                  <a:pt x="15777" y="22242"/>
                  <a:pt x="15986" y="22702"/>
                </a:cubicBezTo>
                <a:cubicBezTo>
                  <a:pt x="16174" y="23079"/>
                  <a:pt x="16405" y="23435"/>
                  <a:pt x="16593" y="23811"/>
                </a:cubicBezTo>
                <a:cubicBezTo>
                  <a:pt x="16677" y="23937"/>
                  <a:pt x="16718" y="24041"/>
                  <a:pt x="16781" y="24167"/>
                </a:cubicBezTo>
                <a:cubicBezTo>
                  <a:pt x="16823" y="24272"/>
                  <a:pt x="16886" y="24376"/>
                  <a:pt x="16907" y="24481"/>
                </a:cubicBezTo>
                <a:cubicBezTo>
                  <a:pt x="16907" y="24481"/>
                  <a:pt x="16907" y="24502"/>
                  <a:pt x="16928" y="24502"/>
                </a:cubicBezTo>
                <a:lnTo>
                  <a:pt x="16907" y="24502"/>
                </a:lnTo>
                <a:cubicBezTo>
                  <a:pt x="16572" y="24251"/>
                  <a:pt x="16195" y="24021"/>
                  <a:pt x="15861" y="23769"/>
                </a:cubicBezTo>
                <a:lnTo>
                  <a:pt x="15840" y="23749"/>
                </a:lnTo>
                <a:cubicBezTo>
                  <a:pt x="15756" y="23707"/>
                  <a:pt x="15693" y="23644"/>
                  <a:pt x="15630" y="23602"/>
                </a:cubicBezTo>
                <a:cubicBezTo>
                  <a:pt x="15589" y="23560"/>
                  <a:pt x="15568" y="23560"/>
                  <a:pt x="15547" y="23539"/>
                </a:cubicBezTo>
                <a:cubicBezTo>
                  <a:pt x="15484" y="23497"/>
                  <a:pt x="15421" y="23456"/>
                  <a:pt x="15358" y="23414"/>
                </a:cubicBezTo>
                <a:cubicBezTo>
                  <a:pt x="15338" y="23393"/>
                  <a:pt x="15317" y="23351"/>
                  <a:pt x="15275" y="23351"/>
                </a:cubicBezTo>
                <a:cubicBezTo>
                  <a:pt x="15212" y="23288"/>
                  <a:pt x="15128" y="23225"/>
                  <a:pt x="15024" y="23142"/>
                </a:cubicBezTo>
                <a:cubicBezTo>
                  <a:pt x="14752" y="22912"/>
                  <a:pt x="14417" y="22723"/>
                  <a:pt x="14124" y="22556"/>
                </a:cubicBezTo>
                <a:cubicBezTo>
                  <a:pt x="13977" y="22472"/>
                  <a:pt x="13852" y="22388"/>
                  <a:pt x="13685" y="22305"/>
                </a:cubicBezTo>
                <a:cubicBezTo>
                  <a:pt x="13433" y="22158"/>
                  <a:pt x="13287" y="22033"/>
                  <a:pt x="13161" y="21740"/>
                </a:cubicBezTo>
                <a:cubicBezTo>
                  <a:pt x="12952" y="21321"/>
                  <a:pt x="12764" y="20924"/>
                  <a:pt x="12555" y="20505"/>
                </a:cubicBezTo>
                <a:cubicBezTo>
                  <a:pt x="12450" y="20296"/>
                  <a:pt x="12387" y="20087"/>
                  <a:pt x="12325" y="19857"/>
                </a:cubicBezTo>
                <a:cubicBezTo>
                  <a:pt x="12304" y="19773"/>
                  <a:pt x="12241" y="19647"/>
                  <a:pt x="12199" y="19627"/>
                </a:cubicBezTo>
                <a:cubicBezTo>
                  <a:pt x="12032" y="19522"/>
                  <a:pt x="11718" y="19543"/>
                  <a:pt x="11550" y="19522"/>
                </a:cubicBezTo>
                <a:cubicBezTo>
                  <a:pt x="11460" y="19508"/>
                  <a:pt x="11367" y="19503"/>
                  <a:pt x="11274" y="19503"/>
                </a:cubicBezTo>
                <a:cubicBezTo>
                  <a:pt x="11088" y="19503"/>
                  <a:pt x="10902" y="19522"/>
                  <a:pt x="10734" y="19522"/>
                </a:cubicBezTo>
                <a:cubicBezTo>
                  <a:pt x="10713" y="19522"/>
                  <a:pt x="10672" y="19543"/>
                  <a:pt x="10672" y="19564"/>
                </a:cubicBezTo>
                <a:cubicBezTo>
                  <a:pt x="10672" y="19585"/>
                  <a:pt x="10672" y="19627"/>
                  <a:pt x="10713" y="19647"/>
                </a:cubicBezTo>
                <a:cubicBezTo>
                  <a:pt x="10734" y="19668"/>
                  <a:pt x="10755" y="19668"/>
                  <a:pt x="10818" y="19668"/>
                </a:cubicBezTo>
                <a:lnTo>
                  <a:pt x="10860" y="19731"/>
                </a:lnTo>
                <a:lnTo>
                  <a:pt x="10881" y="19752"/>
                </a:lnTo>
                <a:cubicBezTo>
                  <a:pt x="10923" y="19773"/>
                  <a:pt x="10944" y="19773"/>
                  <a:pt x="10944" y="19794"/>
                </a:cubicBezTo>
                <a:lnTo>
                  <a:pt x="10964" y="19794"/>
                </a:lnTo>
                <a:cubicBezTo>
                  <a:pt x="10985" y="19836"/>
                  <a:pt x="11027" y="19836"/>
                  <a:pt x="11048" y="19836"/>
                </a:cubicBezTo>
                <a:lnTo>
                  <a:pt x="11278" y="19899"/>
                </a:lnTo>
                <a:cubicBezTo>
                  <a:pt x="11299" y="19899"/>
                  <a:pt x="11341" y="19940"/>
                  <a:pt x="11362" y="19940"/>
                </a:cubicBezTo>
                <a:lnTo>
                  <a:pt x="11383" y="19940"/>
                </a:lnTo>
                <a:cubicBezTo>
                  <a:pt x="11404" y="19961"/>
                  <a:pt x="11446" y="19961"/>
                  <a:pt x="11467" y="19982"/>
                </a:cubicBezTo>
                <a:cubicBezTo>
                  <a:pt x="11571" y="20066"/>
                  <a:pt x="11592" y="20422"/>
                  <a:pt x="11655" y="20568"/>
                </a:cubicBezTo>
                <a:cubicBezTo>
                  <a:pt x="11822" y="20882"/>
                  <a:pt x="11906" y="21217"/>
                  <a:pt x="12094" y="21531"/>
                </a:cubicBezTo>
                <a:cubicBezTo>
                  <a:pt x="12283" y="21844"/>
                  <a:pt x="12408" y="22179"/>
                  <a:pt x="12534" y="22514"/>
                </a:cubicBezTo>
                <a:cubicBezTo>
                  <a:pt x="12638" y="22765"/>
                  <a:pt x="12743" y="23100"/>
                  <a:pt x="12910" y="23288"/>
                </a:cubicBezTo>
                <a:cubicBezTo>
                  <a:pt x="13350" y="23707"/>
                  <a:pt x="13852" y="24062"/>
                  <a:pt x="14333" y="24439"/>
                </a:cubicBezTo>
                <a:cubicBezTo>
                  <a:pt x="14919" y="24857"/>
                  <a:pt x="15463" y="25234"/>
                  <a:pt x="16070" y="25653"/>
                </a:cubicBezTo>
                <a:cubicBezTo>
                  <a:pt x="16426" y="25904"/>
                  <a:pt x="16718" y="26155"/>
                  <a:pt x="16823" y="26594"/>
                </a:cubicBezTo>
                <a:cubicBezTo>
                  <a:pt x="16886" y="26866"/>
                  <a:pt x="17011" y="27159"/>
                  <a:pt x="17116" y="27410"/>
                </a:cubicBezTo>
                <a:cubicBezTo>
                  <a:pt x="17367" y="27954"/>
                  <a:pt x="17576" y="28540"/>
                  <a:pt x="17848" y="29084"/>
                </a:cubicBezTo>
                <a:cubicBezTo>
                  <a:pt x="17932" y="29210"/>
                  <a:pt x="17974" y="29377"/>
                  <a:pt x="18037" y="29502"/>
                </a:cubicBezTo>
                <a:cubicBezTo>
                  <a:pt x="18079" y="29628"/>
                  <a:pt x="18141" y="29837"/>
                  <a:pt x="18204" y="29942"/>
                </a:cubicBezTo>
                <a:cubicBezTo>
                  <a:pt x="18267" y="30026"/>
                  <a:pt x="18288" y="30109"/>
                  <a:pt x="18392" y="30109"/>
                </a:cubicBezTo>
                <a:lnTo>
                  <a:pt x="18476" y="30109"/>
                </a:lnTo>
                <a:cubicBezTo>
                  <a:pt x="18769" y="30298"/>
                  <a:pt x="19125" y="30423"/>
                  <a:pt x="19459" y="30528"/>
                </a:cubicBezTo>
                <a:cubicBezTo>
                  <a:pt x="19711" y="30632"/>
                  <a:pt x="19962" y="30737"/>
                  <a:pt x="20192" y="30821"/>
                </a:cubicBezTo>
                <a:cubicBezTo>
                  <a:pt x="20610" y="30967"/>
                  <a:pt x="21029" y="31135"/>
                  <a:pt x="21447" y="31260"/>
                </a:cubicBezTo>
                <a:cubicBezTo>
                  <a:pt x="21866" y="31386"/>
                  <a:pt x="22263" y="31616"/>
                  <a:pt x="22703" y="31720"/>
                </a:cubicBezTo>
                <a:cubicBezTo>
                  <a:pt x="22724" y="31727"/>
                  <a:pt x="22748" y="31730"/>
                  <a:pt x="22773" y="31730"/>
                </a:cubicBezTo>
                <a:cubicBezTo>
                  <a:pt x="22996" y="31730"/>
                  <a:pt x="23352" y="31507"/>
                  <a:pt x="23540" y="31469"/>
                </a:cubicBezTo>
                <a:cubicBezTo>
                  <a:pt x="24000" y="31365"/>
                  <a:pt x="24439" y="31302"/>
                  <a:pt x="24858" y="31176"/>
                </a:cubicBezTo>
                <a:cubicBezTo>
                  <a:pt x="25213" y="31072"/>
                  <a:pt x="25255" y="31093"/>
                  <a:pt x="25381" y="30758"/>
                </a:cubicBezTo>
                <a:cubicBezTo>
                  <a:pt x="25423" y="30611"/>
                  <a:pt x="25485" y="30465"/>
                  <a:pt x="25527" y="30319"/>
                </a:cubicBezTo>
                <a:lnTo>
                  <a:pt x="25527" y="30298"/>
                </a:lnTo>
                <a:cubicBezTo>
                  <a:pt x="25590" y="30130"/>
                  <a:pt x="25632" y="29984"/>
                  <a:pt x="25674" y="29816"/>
                </a:cubicBezTo>
                <a:lnTo>
                  <a:pt x="25820" y="29816"/>
                </a:lnTo>
                <a:cubicBezTo>
                  <a:pt x="25904" y="29795"/>
                  <a:pt x="26009" y="29775"/>
                  <a:pt x="26092" y="29733"/>
                </a:cubicBezTo>
                <a:lnTo>
                  <a:pt x="26113" y="29733"/>
                </a:lnTo>
                <a:cubicBezTo>
                  <a:pt x="26134" y="29712"/>
                  <a:pt x="26197" y="29712"/>
                  <a:pt x="26218" y="29691"/>
                </a:cubicBezTo>
                <a:cubicBezTo>
                  <a:pt x="26434" y="29596"/>
                  <a:pt x="26639" y="29558"/>
                  <a:pt x="26843" y="29558"/>
                </a:cubicBezTo>
                <a:cubicBezTo>
                  <a:pt x="27132" y="29558"/>
                  <a:pt x="27417" y="29634"/>
                  <a:pt x="27724" y="29733"/>
                </a:cubicBezTo>
                <a:cubicBezTo>
                  <a:pt x="28143" y="29879"/>
                  <a:pt x="28561" y="30026"/>
                  <a:pt x="28980" y="30130"/>
                </a:cubicBezTo>
                <a:cubicBezTo>
                  <a:pt x="29084" y="30151"/>
                  <a:pt x="29189" y="30193"/>
                  <a:pt x="29273" y="30214"/>
                </a:cubicBezTo>
                <a:cubicBezTo>
                  <a:pt x="29503" y="30298"/>
                  <a:pt x="29712" y="30360"/>
                  <a:pt x="29963" y="30423"/>
                </a:cubicBezTo>
                <a:cubicBezTo>
                  <a:pt x="29984" y="30423"/>
                  <a:pt x="30005" y="30444"/>
                  <a:pt x="30005" y="30444"/>
                </a:cubicBezTo>
                <a:cubicBezTo>
                  <a:pt x="30005" y="30444"/>
                  <a:pt x="30026" y="30444"/>
                  <a:pt x="30026" y="30465"/>
                </a:cubicBezTo>
                <a:cubicBezTo>
                  <a:pt x="30068" y="30507"/>
                  <a:pt x="30089" y="30507"/>
                  <a:pt x="30110" y="30528"/>
                </a:cubicBezTo>
                <a:cubicBezTo>
                  <a:pt x="30340" y="30716"/>
                  <a:pt x="30591" y="30779"/>
                  <a:pt x="30821" y="30883"/>
                </a:cubicBezTo>
                <a:cubicBezTo>
                  <a:pt x="30758" y="31239"/>
                  <a:pt x="30863" y="31658"/>
                  <a:pt x="30926" y="31971"/>
                </a:cubicBezTo>
                <a:cubicBezTo>
                  <a:pt x="31009" y="32432"/>
                  <a:pt x="31072" y="32934"/>
                  <a:pt x="31135" y="33394"/>
                </a:cubicBezTo>
                <a:cubicBezTo>
                  <a:pt x="31156" y="33583"/>
                  <a:pt x="31177" y="33792"/>
                  <a:pt x="31219" y="33980"/>
                </a:cubicBezTo>
                <a:cubicBezTo>
                  <a:pt x="31219" y="34022"/>
                  <a:pt x="31219" y="34085"/>
                  <a:pt x="31239" y="34127"/>
                </a:cubicBezTo>
                <a:cubicBezTo>
                  <a:pt x="31239" y="34231"/>
                  <a:pt x="31260" y="34315"/>
                  <a:pt x="31260" y="34420"/>
                </a:cubicBezTo>
                <a:cubicBezTo>
                  <a:pt x="31323" y="34922"/>
                  <a:pt x="31344" y="35424"/>
                  <a:pt x="31428" y="35905"/>
                </a:cubicBezTo>
                <a:lnTo>
                  <a:pt x="31386" y="35905"/>
                </a:lnTo>
                <a:cubicBezTo>
                  <a:pt x="31386" y="35905"/>
                  <a:pt x="31365" y="35905"/>
                  <a:pt x="31365" y="35947"/>
                </a:cubicBezTo>
                <a:cubicBezTo>
                  <a:pt x="31365" y="35947"/>
                  <a:pt x="31365" y="35968"/>
                  <a:pt x="31344" y="35968"/>
                </a:cubicBezTo>
                <a:lnTo>
                  <a:pt x="31344" y="35989"/>
                </a:lnTo>
                <a:cubicBezTo>
                  <a:pt x="31386" y="36428"/>
                  <a:pt x="32055" y="36700"/>
                  <a:pt x="32369" y="36909"/>
                </a:cubicBezTo>
                <a:cubicBezTo>
                  <a:pt x="32683" y="37119"/>
                  <a:pt x="33018" y="37349"/>
                  <a:pt x="33332" y="37579"/>
                </a:cubicBezTo>
                <a:cubicBezTo>
                  <a:pt x="33436" y="37684"/>
                  <a:pt x="33729" y="37977"/>
                  <a:pt x="33876" y="37997"/>
                </a:cubicBezTo>
                <a:cubicBezTo>
                  <a:pt x="34148" y="37997"/>
                  <a:pt x="34399" y="37956"/>
                  <a:pt x="34671" y="37956"/>
                </a:cubicBezTo>
                <a:cubicBezTo>
                  <a:pt x="35048" y="37956"/>
                  <a:pt x="35445" y="37956"/>
                  <a:pt x="35843" y="37935"/>
                </a:cubicBezTo>
                <a:cubicBezTo>
                  <a:pt x="36177" y="37935"/>
                  <a:pt x="36512" y="37893"/>
                  <a:pt x="36868" y="37893"/>
                </a:cubicBezTo>
                <a:lnTo>
                  <a:pt x="37140" y="37893"/>
                </a:lnTo>
                <a:cubicBezTo>
                  <a:pt x="37182" y="37893"/>
                  <a:pt x="37182" y="37893"/>
                  <a:pt x="37203" y="37935"/>
                </a:cubicBezTo>
                <a:lnTo>
                  <a:pt x="37224" y="37935"/>
                </a:lnTo>
                <a:cubicBezTo>
                  <a:pt x="37245" y="37935"/>
                  <a:pt x="37245" y="37956"/>
                  <a:pt x="37286" y="37956"/>
                </a:cubicBezTo>
                <a:cubicBezTo>
                  <a:pt x="37328" y="37977"/>
                  <a:pt x="37391" y="38039"/>
                  <a:pt x="37433" y="38060"/>
                </a:cubicBezTo>
                <a:cubicBezTo>
                  <a:pt x="37349" y="38186"/>
                  <a:pt x="37245" y="38353"/>
                  <a:pt x="37182" y="38479"/>
                </a:cubicBezTo>
                <a:lnTo>
                  <a:pt x="37140" y="38500"/>
                </a:lnTo>
                <a:cubicBezTo>
                  <a:pt x="37077" y="38625"/>
                  <a:pt x="36973" y="38772"/>
                  <a:pt x="36889" y="38897"/>
                </a:cubicBezTo>
                <a:cubicBezTo>
                  <a:pt x="36617" y="39295"/>
                  <a:pt x="36491" y="39504"/>
                  <a:pt x="36031" y="39525"/>
                </a:cubicBezTo>
                <a:cubicBezTo>
                  <a:pt x="35633" y="39546"/>
                  <a:pt x="35215" y="39713"/>
                  <a:pt x="34838" y="39776"/>
                </a:cubicBezTo>
                <a:cubicBezTo>
                  <a:pt x="34315" y="39881"/>
                  <a:pt x="33771" y="39985"/>
                  <a:pt x="33248" y="40132"/>
                </a:cubicBezTo>
                <a:cubicBezTo>
                  <a:pt x="32223" y="40362"/>
                  <a:pt x="31219" y="40550"/>
                  <a:pt x="30214" y="40822"/>
                </a:cubicBezTo>
                <a:cubicBezTo>
                  <a:pt x="29754" y="40969"/>
                  <a:pt x="29273" y="41094"/>
                  <a:pt x="28833" y="41199"/>
                </a:cubicBezTo>
                <a:cubicBezTo>
                  <a:pt x="28750" y="41220"/>
                  <a:pt x="28645" y="41241"/>
                  <a:pt x="28561" y="41282"/>
                </a:cubicBezTo>
                <a:cubicBezTo>
                  <a:pt x="28247" y="41387"/>
                  <a:pt x="27934" y="41492"/>
                  <a:pt x="27662" y="41534"/>
                </a:cubicBezTo>
                <a:cubicBezTo>
                  <a:pt x="27662" y="41534"/>
                  <a:pt x="27662" y="41513"/>
                  <a:pt x="27620" y="41513"/>
                </a:cubicBezTo>
                <a:lnTo>
                  <a:pt x="27599" y="41492"/>
                </a:lnTo>
                <a:cubicBezTo>
                  <a:pt x="26929" y="41241"/>
                  <a:pt x="26197" y="41073"/>
                  <a:pt x="25485" y="40906"/>
                </a:cubicBezTo>
                <a:cubicBezTo>
                  <a:pt x="24858" y="40780"/>
                  <a:pt x="24167" y="40466"/>
                  <a:pt x="23519" y="40466"/>
                </a:cubicBezTo>
                <a:cubicBezTo>
                  <a:pt x="23288" y="40466"/>
                  <a:pt x="23184" y="40550"/>
                  <a:pt x="23016" y="40697"/>
                </a:cubicBezTo>
                <a:lnTo>
                  <a:pt x="22012" y="41554"/>
                </a:lnTo>
                <a:cubicBezTo>
                  <a:pt x="21636" y="41847"/>
                  <a:pt x="21322" y="42245"/>
                  <a:pt x="20924" y="42496"/>
                </a:cubicBezTo>
                <a:cubicBezTo>
                  <a:pt x="20882" y="42538"/>
                  <a:pt x="20861" y="42559"/>
                  <a:pt x="20799" y="42580"/>
                </a:cubicBezTo>
                <a:cubicBezTo>
                  <a:pt x="20778" y="42580"/>
                  <a:pt x="20778" y="42601"/>
                  <a:pt x="20757" y="42601"/>
                </a:cubicBezTo>
                <a:lnTo>
                  <a:pt x="20673" y="42684"/>
                </a:lnTo>
                <a:lnTo>
                  <a:pt x="20610" y="42747"/>
                </a:lnTo>
                <a:lnTo>
                  <a:pt x="20547" y="42810"/>
                </a:lnTo>
                <a:lnTo>
                  <a:pt x="20485" y="42810"/>
                </a:lnTo>
                <a:cubicBezTo>
                  <a:pt x="20485" y="42810"/>
                  <a:pt x="20464" y="42852"/>
                  <a:pt x="20464" y="42873"/>
                </a:cubicBezTo>
                <a:lnTo>
                  <a:pt x="20464" y="42894"/>
                </a:lnTo>
                <a:cubicBezTo>
                  <a:pt x="20443" y="42915"/>
                  <a:pt x="20401" y="42977"/>
                  <a:pt x="20380" y="42998"/>
                </a:cubicBezTo>
                <a:lnTo>
                  <a:pt x="20380" y="43019"/>
                </a:lnTo>
                <a:lnTo>
                  <a:pt x="20380" y="43061"/>
                </a:lnTo>
                <a:lnTo>
                  <a:pt x="20380" y="43082"/>
                </a:lnTo>
                <a:lnTo>
                  <a:pt x="20401" y="43103"/>
                </a:lnTo>
                <a:cubicBezTo>
                  <a:pt x="20359" y="43479"/>
                  <a:pt x="20359" y="43835"/>
                  <a:pt x="20338" y="44233"/>
                </a:cubicBezTo>
                <a:lnTo>
                  <a:pt x="20338" y="44567"/>
                </a:lnTo>
                <a:cubicBezTo>
                  <a:pt x="20296" y="45174"/>
                  <a:pt x="20506" y="46241"/>
                  <a:pt x="19962" y="46639"/>
                </a:cubicBezTo>
                <a:cubicBezTo>
                  <a:pt x="19815" y="46764"/>
                  <a:pt x="19669" y="46974"/>
                  <a:pt x="19522" y="47141"/>
                </a:cubicBezTo>
                <a:cubicBezTo>
                  <a:pt x="19313" y="47350"/>
                  <a:pt x="19104" y="47560"/>
                  <a:pt x="18895" y="47727"/>
                </a:cubicBezTo>
                <a:cubicBezTo>
                  <a:pt x="18706" y="47894"/>
                  <a:pt x="18560" y="48083"/>
                  <a:pt x="18413" y="48250"/>
                </a:cubicBezTo>
                <a:cubicBezTo>
                  <a:pt x="18392" y="48313"/>
                  <a:pt x="18351" y="48334"/>
                  <a:pt x="18309" y="48355"/>
                </a:cubicBezTo>
                <a:cubicBezTo>
                  <a:pt x="18267" y="48417"/>
                  <a:pt x="18204" y="48438"/>
                  <a:pt x="18162" y="48501"/>
                </a:cubicBezTo>
                <a:lnTo>
                  <a:pt x="18141" y="48501"/>
                </a:lnTo>
                <a:cubicBezTo>
                  <a:pt x="16509" y="48606"/>
                  <a:pt x="14898" y="48836"/>
                  <a:pt x="13287" y="49024"/>
                </a:cubicBezTo>
                <a:cubicBezTo>
                  <a:pt x="12952" y="49066"/>
                  <a:pt x="12638" y="49066"/>
                  <a:pt x="12304" y="49087"/>
                </a:cubicBezTo>
                <a:cubicBezTo>
                  <a:pt x="11906" y="49129"/>
                  <a:pt x="11508" y="49254"/>
                  <a:pt x="11132" y="49296"/>
                </a:cubicBezTo>
                <a:cubicBezTo>
                  <a:pt x="10681" y="49375"/>
                  <a:pt x="10218" y="49393"/>
                  <a:pt x="9753" y="49393"/>
                </a:cubicBezTo>
                <a:cubicBezTo>
                  <a:pt x="9355" y="49393"/>
                  <a:pt x="8954" y="49380"/>
                  <a:pt x="8558" y="49380"/>
                </a:cubicBezTo>
                <a:cubicBezTo>
                  <a:pt x="7043" y="49380"/>
                  <a:pt x="5545" y="49573"/>
                  <a:pt x="4049" y="49573"/>
                </a:cubicBezTo>
                <a:cubicBezTo>
                  <a:pt x="3913" y="49573"/>
                  <a:pt x="3777" y="49572"/>
                  <a:pt x="3641" y="49568"/>
                </a:cubicBezTo>
                <a:cubicBezTo>
                  <a:pt x="3502" y="49563"/>
                  <a:pt x="3354" y="49554"/>
                  <a:pt x="3208" y="49554"/>
                </a:cubicBezTo>
                <a:cubicBezTo>
                  <a:pt x="2805" y="49554"/>
                  <a:pt x="2407" y="49619"/>
                  <a:pt x="2177" y="49987"/>
                </a:cubicBezTo>
                <a:cubicBezTo>
                  <a:pt x="1967" y="50342"/>
                  <a:pt x="1716" y="50656"/>
                  <a:pt x="1444" y="51012"/>
                </a:cubicBezTo>
                <a:cubicBezTo>
                  <a:pt x="1402" y="51054"/>
                  <a:pt x="1361" y="51117"/>
                  <a:pt x="1319" y="51158"/>
                </a:cubicBezTo>
                <a:cubicBezTo>
                  <a:pt x="1256" y="51221"/>
                  <a:pt x="1235" y="51284"/>
                  <a:pt x="1193" y="51347"/>
                </a:cubicBezTo>
                <a:cubicBezTo>
                  <a:pt x="1151" y="51326"/>
                  <a:pt x="1151" y="51284"/>
                  <a:pt x="1130" y="51284"/>
                </a:cubicBezTo>
                <a:cubicBezTo>
                  <a:pt x="1119" y="51273"/>
                  <a:pt x="1105" y="51268"/>
                  <a:pt x="1091" y="51268"/>
                </a:cubicBezTo>
                <a:cubicBezTo>
                  <a:pt x="1051" y="51268"/>
                  <a:pt x="1010" y="51306"/>
                  <a:pt x="1026" y="51368"/>
                </a:cubicBezTo>
                <a:cubicBezTo>
                  <a:pt x="1047" y="51451"/>
                  <a:pt x="1089" y="51493"/>
                  <a:pt x="1109" y="51577"/>
                </a:cubicBezTo>
                <a:lnTo>
                  <a:pt x="1109" y="51598"/>
                </a:lnTo>
                <a:lnTo>
                  <a:pt x="1109" y="51640"/>
                </a:lnTo>
                <a:lnTo>
                  <a:pt x="1130" y="51661"/>
                </a:lnTo>
                <a:cubicBezTo>
                  <a:pt x="1193" y="51849"/>
                  <a:pt x="1256" y="51995"/>
                  <a:pt x="1319" y="52163"/>
                </a:cubicBezTo>
                <a:cubicBezTo>
                  <a:pt x="1319" y="52184"/>
                  <a:pt x="1340" y="52205"/>
                  <a:pt x="1340" y="52226"/>
                </a:cubicBezTo>
                <a:cubicBezTo>
                  <a:pt x="1402" y="52393"/>
                  <a:pt x="1465" y="52518"/>
                  <a:pt x="1528" y="52686"/>
                </a:cubicBezTo>
                <a:cubicBezTo>
                  <a:pt x="1549" y="52749"/>
                  <a:pt x="1570" y="52811"/>
                  <a:pt x="1633" y="52895"/>
                </a:cubicBezTo>
                <a:lnTo>
                  <a:pt x="1779" y="53209"/>
                </a:lnTo>
                <a:cubicBezTo>
                  <a:pt x="1863" y="53376"/>
                  <a:pt x="1967" y="53565"/>
                  <a:pt x="2051" y="53753"/>
                </a:cubicBezTo>
                <a:cubicBezTo>
                  <a:pt x="2135" y="53879"/>
                  <a:pt x="2177" y="54046"/>
                  <a:pt x="2239" y="54171"/>
                </a:cubicBezTo>
                <a:cubicBezTo>
                  <a:pt x="2386" y="54485"/>
                  <a:pt x="2260" y="54569"/>
                  <a:pt x="2030" y="54799"/>
                </a:cubicBezTo>
                <a:cubicBezTo>
                  <a:pt x="1967" y="54820"/>
                  <a:pt x="1946" y="54883"/>
                  <a:pt x="1925" y="54925"/>
                </a:cubicBezTo>
                <a:lnTo>
                  <a:pt x="1884" y="54946"/>
                </a:lnTo>
                <a:cubicBezTo>
                  <a:pt x="1863" y="54987"/>
                  <a:pt x="1842" y="55029"/>
                  <a:pt x="1779" y="55050"/>
                </a:cubicBezTo>
                <a:cubicBezTo>
                  <a:pt x="1549" y="55343"/>
                  <a:pt x="1340" y="55636"/>
                  <a:pt x="984" y="55720"/>
                </a:cubicBezTo>
                <a:lnTo>
                  <a:pt x="817" y="55720"/>
                </a:lnTo>
                <a:cubicBezTo>
                  <a:pt x="754" y="55699"/>
                  <a:pt x="691" y="55699"/>
                  <a:pt x="631" y="55699"/>
                </a:cubicBezTo>
                <a:cubicBezTo>
                  <a:pt x="571" y="55699"/>
                  <a:pt x="513" y="55699"/>
                  <a:pt x="461" y="55678"/>
                </a:cubicBezTo>
                <a:cubicBezTo>
                  <a:pt x="426" y="55671"/>
                  <a:pt x="391" y="55669"/>
                  <a:pt x="356" y="55669"/>
                </a:cubicBezTo>
                <a:cubicBezTo>
                  <a:pt x="286" y="55669"/>
                  <a:pt x="217" y="55678"/>
                  <a:pt x="147" y="55678"/>
                </a:cubicBezTo>
                <a:cubicBezTo>
                  <a:pt x="84" y="55678"/>
                  <a:pt x="42" y="55741"/>
                  <a:pt x="0" y="55741"/>
                </a:cubicBezTo>
                <a:lnTo>
                  <a:pt x="0" y="55762"/>
                </a:lnTo>
                <a:lnTo>
                  <a:pt x="0" y="55783"/>
                </a:lnTo>
                <a:cubicBezTo>
                  <a:pt x="0" y="55783"/>
                  <a:pt x="0" y="55824"/>
                  <a:pt x="42" y="55824"/>
                </a:cubicBezTo>
                <a:cubicBezTo>
                  <a:pt x="377" y="56138"/>
                  <a:pt x="796" y="56285"/>
                  <a:pt x="1214" y="56494"/>
                </a:cubicBezTo>
                <a:cubicBezTo>
                  <a:pt x="1376" y="56587"/>
                  <a:pt x="1468" y="56647"/>
                  <a:pt x="1567" y="56647"/>
                </a:cubicBezTo>
                <a:cubicBezTo>
                  <a:pt x="1647" y="56647"/>
                  <a:pt x="1732" y="56608"/>
                  <a:pt x="1863" y="56515"/>
                </a:cubicBezTo>
                <a:cubicBezTo>
                  <a:pt x="2239" y="56243"/>
                  <a:pt x="2574" y="55929"/>
                  <a:pt x="2972" y="55657"/>
                </a:cubicBezTo>
                <a:cubicBezTo>
                  <a:pt x="3013" y="55636"/>
                  <a:pt x="3034" y="55615"/>
                  <a:pt x="3097" y="55573"/>
                </a:cubicBezTo>
                <a:cubicBezTo>
                  <a:pt x="3118" y="55552"/>
                  <a:pt x="3181" y="55531"/>
                  <a:pt x="3202" y="55511"/>
                </a:cubicBezTo>
                <a:cubicBezTo>
                  <a:pt x="3223" y="55469"/>
                  <a:pt x="3244" y="55469"/>
                  <a:pt x="3286" y="55448"/>
                </a:cubicBezTo>
                <a:cubicBezTo>
                  <a:pt x="3306" y="55427"/>
                  <a:pt x="3327" y="55427"/>
                  <a:pt x="3327" y="55406"/>
                </a:cubicBezTo>
                <a:cubicBezTo>
                  <a:pt x="3348" y="55364"/>
                  <a:pt x="3390" y="55364"/>
                  <a:pt x="3390" y="55343"/>
                </a:cubicBezTo>
                <a:cubicBezTo>
                  <a:pt x="3411" y="55322"/>
                  <a:pt x="3432" y="55322"/>
                  <a:pt x="3432" y="55301"/>
                </a:cubicBezTo>
                <a:cubicBezTo>
                  <a:pt x="3453" y="55259"/>
                  <a:pt x="3495" y="55259"/>
                  <a:pt x="3495" y="55239"/>
                </a:cubicBezTo>
                <a:lnTo>
                  <a:pt x="3537" y="55197"/>
                </a:lnTo>
                <a:cubicBezTo>
                  <a:pt x="3558" y="55155"/>
                  <a:pt x="3599" y="55155"/>
                  <a:pt x="3599" y="55134"/>
                </a:cubicBezTo>
                <a:lnTo>
                  <a:pt x="3641" y="55092"/>
                </a:lnTo>
                <a:lnTo>
                  <a:pt x="3704" y="55029"/>
                </a:lnTo>
                <a:cubicBezTo>
                  <a:pt x="3725" y="55008"/>
                  <a:pt x="3746" y="54946"/>
                  <a:pt x="3767" y="54925"/>
                </a:cubicBezTo>
                <a:lnTo>
                  <a:pt x="3809" y="54925"/>
                </a:lnTo>
                <a:cubicBezTo>
                  <a:pt x="3809" y="54925"/>
                  <a:pt x="3830" y="54925"/>
                  <a:pt x="3830" y="54904"/>
                </a:cubicBezTo>
                <a:cubicBezTo>
                  <a:pt x="3850" y="54841"/>
                  <a:pt x="3850" y="54820"/>
                  <a:pt x="3871" y="54778"/>
                </a:cubicBezTo>
                <a:lnTo>
                  <a:pt x="3871" y="54736"/>
                </a:lnTo>
                <a:cubicBezTo>
                  <a:pt x="3913" y="54611"/>
                  <a:pt x="3934" y="54464"/>
                  <a:pt x="3934" y="54318"/>
                </a:cubicBezTo>
                <a:cubicBezTo>
                  <a:pt x="3934" y="54171"/>
                  <a:pt x="3913" y="54046"/>
                  <a:pt x="3913" y="53879"/>
                </a:cubicBezTo>
                <a:cubicBezTo>
                  <a:pt x="3871" y="53544"/>
                  <a:pt x="3620" y="52832"/>
                  <a:pt x="3976" y="52602"/>
                </a:cubicBezTo>
                <a:cubicBezTo>
                  <a:pt x="4332" y="52393"/>
                  <a:pt x="4687" y="52205"/>
                  <a:pt x="5064" y="52079"/>
                </a:cubicBezTo>
                <a:cubicBezTo>
                  <a:pt x="5085" y="52079"/>
                  <a:pt x="5106" y="52058"/>
                  <a:pt x="5127" y="52058"/>
                </a:cubicBezTo>
                <a:cubicBezTo>
                  <a:pt x="5106" y="52184"/>
                  <a:pt x="5064" y="52330"/>
                  <a:pt x="5022" y="52477"/>
                </a:cubicBezTo>
                <a:cubicBezTo>
                  <a:pt x="5022" y="52518"/>
                  <a:pt x="5001" y="52539"/>
                  <a:pt x="5001" y="52602"/>
                </a:cubicBezTo>
                <a:cubicBezTo>
                  <a:pt x="4980" y="52728"/>
                  <a:pt x="4959" y="52832"/>
                  <a:pt x="4897" y="52958"/>
                </a:cubicBezTo>
                <a:cubicBezTo>
                  <a:pt x="4897" y="53021"/>
                  <a:pt x="4876" y="53062"/>
                  <a:pt x="4876" y="53125"/>
                </a:cubicBezTo>
                <a:cubicBezTo>
                  <a:pt x="4855" y="53272"/>
                  <a:pt x="4792" y="53460"/>
                  <a:pt x="4771" y="53627"/>
                </a:cubicBezTo>
                <a:cubicBezTo>
                  <a:pt x="4666" y="54192"/>
                  <a:pt x="5294" y="54423"/>
                  <a:pt x="5713" y="54695"/>
                </a:cubicBezTo>
                <a:cubicBezTo>
                  <a:pt x="6026" y="54904"/>
                  <a:pt x="6361" y="55113"/>
                  <a:pt x="6696" y="55322"/>
                </a:cubicBezTo>
                <a:cubicBezTo>
                  <a:pt x="6947" y="55448"/>
                  <a:pt x="6905" y="55448"/>
                  <a:pt x="6863" y="55720"/>
                </a:cubicBezTo>
                <a:cubicBezTo>
                  <a:pt x="6801" y="55887"/>
                  <a:pt x="6801" y="56055"/>
                  <a:pt x="6780" y="56264"/>
                </a:cubicBezTo>
                <a:cubicBezTo>
                  <a:pt x="6738" y="56620"/>
                  <a:pt x="6696" y="56975"/>
                  <a:pt x="6696" y="57331"/>
                </a:cubicBezTo>
                <a:lnTo>
                  <a:pt x="6696" y="57917"/>
                </a:lnTo>
                <a:cubicBezTo>
                  <a:pt x="6696" y="58147"/>
                  <a:pt x="6319" y="58168"/>
                  <a:pt x="6152" y="58189"/>
                </a:cubicBezTo>
                <a:cubicBezTo>
                  <a:pt x="5294" y="58461"/>
                  <a:pt x="4394" y="58544"/>
                  <a:pt x="3558" y="58900"/>
                </a:cubicBezTo>
                <a:cubicBezTo>
                  <a:pt x="3537" y="58900"/>
                  <a:pt x="3537" y="58921"/>
                  <a:pt x="3537" y="58921"/>
                </a:cubicBezTo>
                <a:lnTo>
                  <a:pt x="3537" y="58963"/>
                </a:lnTo>
                <a:cubicBezTo>
                  <a:pt x="3537" y="58984"/>
                  <a:pt x="3516" y="59005"/>
                  <a:pt x="3537" y="59026"/>
                </a:cubicBezTo>
                <a:cubicBezTo>
                  <a:pt x="3537" y="59026"/>
                  <a:pt x="3537" y="59068"/>
                  <a:pt x="3558" y="59068"/>
                </a:cubicBezTo>
                <a:lnTo>
                  <a:pt x="3599" y="59088"/>
                </a:lnTo>
                <a:cubicBezTo>
                  <a:pt x="3943" y="59188"/>
                  <a:pt x="4304" y="59212"/>
                  <a:pt x="4667" y="59212"/>
                </a:cubicBezTo>
                <a:cubicBezTo>
                  <a:pt x="4990" y="59212"/>
                  <a:pt x="5314" y="59193"/>
                  <a:pt x="5629" y="59193"/>
                </a:cubicBezTo>
                <a:cubicBezTo>
                  <a:pt x="5838" y="59204"/>
                  <a:pt x="6053" y="59204"/>
                  <a:pt x="6267" y="59204"/>
                </a:cubicBezTo>
                <a:cubicBezTo>
                  <a:pt x="6482" y="59204"/>
                  <a:pt x="6696" y="59204"/>
                  <a:pt x="6905" y="59214"/>
                </a:cubicBezTo>
                <a:cubicBezTo>
                  <a:pt x="7132" y="59214"/>
                  <a:pt x="7373" y="59200"/>
                  <a:pt x="7612" y="59200"/>
                </a:cubicBezTo>
                <a:cubicBezTo>
                  <a:pt x="7791" y="59200"/>
                  <a:pt x="7969" y="59208"/>
                  <a:pt x="8140" y="59235"/>
                </a:cubicBezTo>
                <a:cubicBezTo>
                  <a:pt x="8192" y="59248"/>
                  <a:pt x="8239" y="59254"/>
                  <a:pt x="8282" y="59254"/>
                </a:cubicBezTo>
                <a:cubicBezTo>
                  <a:pt x="8726" y="59254"/>
                  <a:pt x="8731" y="58614"/>
                  <a:pt x="8788" y="58252"/>
                </a:cubicBezTo>
                <a:cubicBezTo>
                  <a:pt x="8977" y="57436"/>
                  <a:pt x="9374" y="56578"/>
                  <a:pt x="9270" y="55741"/>
                </a:cubicBezTo>
                <a:cubicBezTo>
                  <a:pt x="9270" y="55720"/>
                  <a:pt x="9270" y="55720"/>
                  <a:pt x="9249" y="55678"/>
                </a:cubicBezTo>
                <a:lnTo>
                  <a:pt x="9207" y="55657"/>
                </a:lnTo>
                <a:cubicBezTo>
                  <a:pt x="9186" y="55552"/>
                  <a:pt x="9144" y="55427"/>
                  <a:pt x="9102" y="55322"/>
                </a:cubicBezTo>
                <a:cubicBezTo>
                  <a:pt x="9039" y="55113"/>
                  <a:pt x="8956" y="54925"/>
                  <a:pt x="8872" y="54715"/>
                </a:cubicBezTo>
                <a:cubicBezTo>
                  <a:pt x="8788" y="54527"/>
                  <a:pt x="8642" y="54297"/>
                  <a:pt x="8956" y="54213"/>
                </a:cubicBezTo>
                <a:cubicBezTo>
                  <a:pt x="9312" y="54151"/>
                  <a:pt x="9709" y="54067"/>
                  <a:pt x="10086" y="53983"/>
                </a:cubicBezTo>
                <a:cubicBezTo>
                  <a:pt x="10128" y="53983"/>
                  <a:pt x="10190" y="53962"/>
                  <a:pt x="10211" y="53962"/>
                </a:cubicBezTo>
                <a:cubicBezTo>
                  <a:pt x="10546" y="53879"/>
                  <a:pt x="10944" y="53795"/>
                  <a:pt x="11278" y="53774"/>
                </a:cubicBezTo>
                <a:cubicBezTo>
                  <a:pt x="11341" y="53899"/>
                  <a:pt x="11383" y="54067"/>
                  <a:pt x="11446" y="54192"/>
                </a:cubicBezTo>
                <a:cubicBezTo>
                  <a:pt x="11446" y="54213"/>
                  <a:pt x="11446" y="54213"/>
                  <a:pt x="11467" y="54255"/>
                </a:cubicBezTo>
                <a:cubicBezTo>
                  <a:pt x="11488" y="54318"/>
                  <a:pt x="11508" y="54402"/>
                  <a:pt x="11571" y="54485"/>
                </a:cubicBezTo>
                <a:cubicBezTo>
                  <a:pt x="11718" y="54799"/>
                  <a:pt x="11885" y="55113"/>
                  <a:pt x="11990" y="55448"/>
                </a:cubicBezTo>
                <a:cubicBezTo>
                  <a:pt x="12073" y="55636"/>
                  <a:pt x="12115" y="56034"/>
                  <a:pt x="12283" y="56159"/>
                </a:cubicBezTo>
                <a:cubicBezTo>
                  <a:pt x="12659" y="56494"/>
                  <a:pt x="13371" y="56494"/>
                  <a:pt x="13852" y="56557"/>
                </a:cubicBezTo>
                <a:cubicBezTo>
                  <a:pt x="14166" y="56578"/>
                  <a:pt x="14501" y="56599"/>
                  <a:pt x="14814" y="56620"/>
                </a:cubicBezTo>
                <a:cubicBezTo>
                  <a:pt x="15003" y="56661"/>
                  <a:pt x="15212" y="56703"/>
                  <a:pt x="15379" y="56703"/>
                </a:cubicBezTo>
                <a:cubicBezTo>
                  <a:pt x="15392" y="56702"/>
                  <a:pt x="15404" y="56702"/>
                  <a:pt x="15415" y="56702"/>
                </a:cubicBezTo>
                <a:cubicBezTo>
                  <a:pt x="15700" y="56702"/>
                  <a:pt x="15780" y="56943"/>
                  <a:pt x="15861" y="57184"/>
                </a:cubicBezTo>
                <a:cubicBezTo>
                  <a:pt x="16112" y="57833"/>
                  <a:pt x="16509" y="58461"/>
                  <a:pt x="16844" y="59068"/>
                </a:cubicBezTo>
                <a:cubicBezTo>
                  <a:pt x="17032" y="59381"/>
                  <a:pt x="17200" y="59716"/>
                  <a:pt x="17346" y="60051"/>
                </a:cubicBezTo>
                <a:cubicBezTo>
                  <a:pt x="17430" y="60260"/>
                  <a:pt x="17451" y="60449"/>
                  <a:pt x="17681" y="60490"/>
                </a:cubicBezTo>
                <a:cubicBezTo>
                  <a:pt x="17869" y="60553"/>
                  <a:pt x="18058" y="60595"/>
                  <a:pt x="18246" y="60679"/>
                </a:cubicBezTo>
                <a:cubicBezTo>
                  <a:pt x="19543" y="61076"/>
                  <a:pt x="20882" y="61369"/>
                  <a:pt x="22242" y="61369"/>
                </a:cubicBezTo>
                <a:lnTo>
                  <a:pt x="22368" y="61369"/>
                </a:lnTo>
                <a:cubicBezTo>
                  <a:pt x="22368" y="61369"/>
                  <a:pt x="22389" y="61369"/>
                  <a:pt x="22389" y="61327"/>
                </a:cubicBezTo>
                <a:cubicBezTo>
                  <a:pt x="22431" y="61306"/>
                  <a:pt x="22431" y="61285"/>
                  <a:pt x="22431" y="61265"/>
                </a:cubicBezTo>
                <a:lnTo>
                  <a:pt x="22431" y="61223"/>
                </a:lnTo>
                <a:lnTo>
                  <a:pt x="22431" y="61202"/>
                </a:lnTo>
                <a:lnTo>
                  <a:pt x="22431" y="61181"/>
                </a:lnTo>
                <a:lnTo>
                  <a:pt x="22389" y="61160"/>
                </a:lnTo>
                <a:cubicBezTo>
                  <a:pt x="22368" y="61160"/>
                  <a:pt x="22368" y="61118"/>
                  <a:pt x="22347" y="61118"/>
                </a:cubicBezTo>
                <a:cubicBezTo>
                  <a:pt x="21824" y="61013"/>
                  <a:pt x="21301" y="60741"/>
                  <a:pt x="20819" y="60490"/>
                </a:cubicBezTo>
                <a:cubicBezTo>
                  <a:pt x="20192" y="60156"/>
                  <a:pt x="19564" y="59842"/>
                  <a:pt x="18936" y="59486"/>
                </a:cubicBezTo>
                <a:cubicBezTo>
                  <a:pt x="18978" y="59109"/>
                  <a:pt x="18832" y="58754"/>
                  <a:pt x="18769" y="58377"/>
                </a:cubicBezTo>
                <a:cubicBezTo>
                  <a:pt x="18623" y="57833"/>
                  <a:pt x="18518" y="57310"/>
                  <a:pt x="18392" y="56766"/>
                </a:cubicBezTo>
                <a:cubicBezTo>
                  <a:pt x="18371" y="56578"/>
                  <a:pt x="18309" y="56389"/>
                  <a:pt x="18267" y="56201"/>
                </a:cubicBezTo>
                <a:cubicBezTo>
                  <a:pt x="18267" y="56180"/>
                  <a:pt x="18267" y="56159"/>
                  <a:pt x="18246" y="56138"/>
                </a:cubicBezTo>
                <a:lnTo>
                  <a:pt x="18079" y="55573"/>
                </a:lnTo>
                <a:lnTo>
                  <a:pt x="18079" y="55573"/>
                </a:lnTo>
                <a:cubicBezTo>
                  <a:pt x="18162" y="55615"/>
                  <a:pt x="18246" y="55615"/>
                  <a:pt x="18288" y="55636"/>
                </a:cubicBezTo>
                <a:cubicBezTo>
                  <a:pt x="18727" y="55720"/>
                  <a:pt x="19208" y="55741"/>
                  <a:pt x="19669" y="55762"/>
                </a:cubicBezTo>
                <a:cubicBezTo>
                  <a:pt x="19752" y="55762"/>
                  <a:pt x="19857" y="55783"/>
                  <a:pt x="19941" y="55783"/>
                </a:cubicBezTo>
                <a:cubicBezTo>
                  <a:pt x="20589" y="55845"/>
                  <a:pt x="21238" y="55866"/>
                  <a:pt x="21866" y="55866"/>
                </a:cubicBezTo>
                <a:cubicBezTo>
                  <a:pt x="22472" y="55866"/>
                  <a:pt x="23079" y="55929"/>
                  <a:pt x="23686" y="55971"/>
                </a:cubicBezTo>
                <a:cubicBezTo>
                  <a:pt x="23602" y="55971"/>
                  <a:pt x="23728" y="56034"/>
                  <a:pt x="23791" y="56075"/>
                </a:cubicBezTo>
                <a:cubicBezTo>
                  <a:pt x="23895" y="56180"/>
                  <a:pt x="24000" y="56285"/>
                  <a:pt x="24105" y="56410"/>
                </a:cubicBezTo>
                <a:cubicBezTo>
                  <a:pt x="24356" y="56703"/>
                  <a:pt x="24628" y="56975"/>
                  <a:pt x="24879" y="57226"/>
                </a:cubicBezTo>
                <a:cubicBezTo>
                  <a:pt x="25360" y="57666"/>
                  <a:pt x="25841" y="58147"/>
                  <a:pt x="26343" y="58565"/>
                </a:cubicBezTo>
                <a:cubicBezTo>
                  <a:pt x="26553" y="58754"/>
                  <a:pt x="26741" y="58900"/>
                  <a:pt x="26929" y="59088"/>
                </a:cubicBezTo>
                <a:cubicBezTo>
                  <a:pt x="27138" y="59298"/>
                  <a:pt x="27055" y="59633"/>
                  <a:pt x="27055" y="59946"/>
                </a:cubicBezTo>
                <a:cubicBezTo>
                  <a:pt x="27055" y="60281"/>
                  <a:pt x="27055" y="60637"/>
                  <a:pt x="27076" y="60972"/>
                </a:cubicBezTo>
                <a:cubicBezTo>
                  <a:pt x="27076" y="61160"/>
                  <a:pt x="27097" y="61306"/>
                  <a:pt x="27138" y="61495"/>
                </a:cubicBezTo>
                <a:cubicBezTo>
                  <a:pt x="27159" y="61683"/>
                  <a:pt x="27201" y="61746"/>
                  <a:pt x="27055" y="61892"/>
                </a:cubicBezTo>
                <a:cubicBezTo>
                  <a:pt x="26511" y="62353"/>
                  <a:pt x="25988" y="62834"/>
                  <a:pt x="25506" y="63378"/>
                </a:cubicBezTo>
                <a:lnTo>
                  <a:pt x="25485" y="63399"/>
                </a:lnTo>
                <a:lnTo>
                  <a:pt x="25465" y="63399"/>
                </a:lnTo>
                <a:cubicBezTo>
                  <a:pt x="25360" y="63399"/>
                  <a:pt x="25381" y="63566"/>
                  <a:pt x="25465" y="63566"/>
                </a:cubicBezTo>
                <a:cubicBezTo>
                  <a:pt x="25695" y="63566"/>
                  <a:pt x="25925" y="63462"/>
                  <a:pt x="26134" y="63399"/>
                </a:cubicBezTo>
                <a:cubicBezTo>
                  <a:pt x="26469" y="63315"/>
                  <a:pt x="26825" y="63210"/>
                  <a:pt x="27138" y="63085"/>
                </a:cubicBezTo>
                <a:cubicBezTo>
                  <a:pt x="27494" y="62959"/>
                  <a:pt x="27892" y="62855"/>
                  <a:pt x="28289" y="62729"/>
                </a:cubicBezTo>
                <a:cubicBezTo>
                  <a:pt x="28415" y="62687"/>
                  <a:pt x="28624" y="62666"/>
                  <a:pt x="28708" y="62520"/>
                </a:cubicBezTo>
                <a:cubicBezTo>
                  <a:pt x="28980" y="61997"/>
                  <a:pt x="29022" y="61306"/>
                  <a:pt x="29084" y="60762"/>
                </a:cubicBezTo>
                <a:cubicBezTo>
                  <a:pt x="29084" y="60679"/>
                  <a:pt x="29126" y="60595"/>
                  <a:pt x="29126" y="60532"/>
                </a:cubicBezTo>
                <a:cubicBezTo>
                  <a:pt x="29147" y="60449"/>
                  <a:pt x="29147" y="60365"/>
                  <a:pt x="29168" y="60323"/>
                </a:cubicBezTo>
                <a:lnTo>
                  <a:pt x="29168" y="60260"/>
                </a:lnTo>
                <a:cubicBezTo>
                  <a:pt x="29168" y="60177"/>
                  <a:pt x="29189" y="60114"/>
                  <a:pt x="29189" y="60030"/>
                </a:cubicBezTo>
                <a:cubicBezTo>
                  <a:pt x="29189" y="59925"/>
                  <a:pt x="29231" y="59821"/>
                  <a:pt x="29231" y="59716"/>
                </a:cubicBezTo>
                <a:cubicBezTo>
                  <a:pt x="29921" y="60218"/>
                  <a:pt x="30821" y="60490"/>
                  <a:pt x="31595" y="60804"/>
                </a:cubicBezTo>
                <a:cubicBezTo>
                  <a:pt x="32014" y="60972"/>
                  <a:pt x="32432" y="61160"/>
                  <a:pt x="32851" y="61369"/>
                </a:cubicBezTo>
                <a:cubicBezTo>
                  <a:pt x="32934" y="61411"/>
                  <a:pt x="33311" y="61432"/>
                  <a:pt x="33332" y="61537"/>
                </a:cubicBezTo>
                <a:cubicBezTo>
                  <a:pt x="33416" y="61829"/>
                  <a:pt x="33457" y="62143"/>
                  <a:pt x="33520" y="62436"/>
                </a:cubicBezTo>
                <a:cubicBezTo>
                  <a:pt x="33583" y="62855"/>
                  <a:pt x="33667" y="63273"/>
                  <a:pt x="33771" y="63692"/>
                </a:cubicBezTo>
                <a:cubicBezTo>
                  <a:pt x="33855" y="64047"/>
                  <a:pt x="34169" y="64236"/>
                  <a:pt x="34462" y="64466"/>
                </a:cubicBezTo>
                <a:cubicBezTo>
                  <a:pt x="34838" y="64780"/>
                  <a:pt x="35257" y="65094"/>
                  <a:pt x="35654" y="65407"/>
                </a:cubicBezTo>
                <a:cubicBezTo>
                  <a:pt x="36031" y="65700"/>
                  <a:pt x="36408" y="66077"/>
                  <a:pt x="36826" y="66286"/>
                </a:cubicBezTo>
                <a:lnTo>
                  <a:pt x="36868" y="66307"/>
                </a:lnTo>
                <a:lnTo>
                  <a:pt x="36910" y="66307"/>
                </a:lnTo>
                <a:cubicBezTo>
                  <a:pt x="36938" y="66309"/>
                  <a:pt x="36967" y="66309"/>
                  <a:pt x="36996" y="66309"/>
                </a:cubicBezTo>
                <a:cubicBezTo>
                  <a:pt x="37409" y="66309"/>
                  <a:pt x="37838" y="66175"/>
                  <a:pt x="38249" y="66077"/>
                </a:cubicBezTo>
                <a:cubicBezTo>
                  <a:pt x="38709" y="65972"/>
                  <a:pt x="39190" y="65784"/>
                  <a:pt x="39651" y="65659"/>
                </a:cubicBezTo>
                <a:cubicBezTo>
                  <a:pt x="39825" y="65601"/>
                  <a:pt x="39749" y="65382"/>
                  <a:pt x="39621" y="65382"/>
                </a:cubicBezTo>
                <a:cubicBezTo>
                  <a:pt x="39610" y="65382"/>
                  <a:pt x="39599" y="65383"/>
                  <a:pt x="39588" y="65386"/>
                </a:cubicBezTo>
                <a:cubicBezTo>
                  <a:pt x="39546" y="65386"/>
                  <a:pt x="39525" y="65386"/>
                  <a:pt x="39504" y="65407"/>
                </a:cubicBezTo>
                <a:cubicBezTo>
                  <a:pt x="39211" y="65345"/>
                  <a:pt x="38877" y="65303"/>
                  <a:pt x="38563" y="65282"/>
                </a:cubicBezTo>
                <a:cubicBezTo>
                  <a:pt x="38356" y="65266"/>
                  <a:pt x="38150" y="65226"/>
                  <a:pt x="37943" y="65226"/>
                </a:cubicBezTo>
                <a:cubicBezTo>
                  <a:pt x="37878" y="65226"/>
                  <a:pt x="37812" y="65230"/>
                  <a:pt x="37747" y="65240"/>
                </a:cubicBezTo>
                <a:cubicBezTo>
                  <a:pt x="37742" y="65241"/>
                  <a:pt x="37737" y="65241"/>
                  <a:pt x="37732" y="65241"/>
                </a:cubicBezTo>
                <a:cubicBezTo>
                  <a:pt x="37548" y="65241"/>
                  <a:pt x="37346" y="64860"/>
                  <a:pt x="37224" y="64738"/>
                </a:cubicBezTo>
                <a:cubicBezTo>
                  <a:pt x="36993" y="64445"/>
                  <a:pt x="36721" y="64194"/>
                  <a:pt x="36491" y="63922"/>
                </a:cubicBezTo>
                <a:cubicBezTo>
                  <a:pt x="36282" y="63692"/>
                  <a:pt x="36073" y="63462"/>
                  <a:pt x="35843" y="63252"/>
                </a:cubicBezTo>
                <a:cubicBezTo>
                  <a:pt x="35675" y="63085"/>
                  <a:pt x="35738" y="62625"/>
                  <a:pt x="35759" y="62373"/>
                </a:cubicBezTo>
                <a:cubicBezTo>
                  <a:pt x="35780" y="61683"/>
                  <a:pt x="35843" y="60951"/>
                  <a:pt x="35780" y="60260"/>
                </a:cubicBezTo>
                <a:lnTo>
                  <a:pt x="35780" y="60177"/>
                </a:lnTo>
                <a:lnTo>
                  <a:pt x="35780" y="60156"/>
                </a:lnTo>
                <a:lnTo>
                  <a:pt x="35780" y="60072"/>
                </a:lnTo>
                <a:cubicBezTo>
                  <a:pt x="35947" y="60218"/>
                  <a:pt x="36136" y="60281"/>
                  <a:pt x="36303" y="60365"/>
                </a:cubicBezTo>
                <a:lnTo>
                  <a:pt x="36345" y="60365"/>
                </a:lnTo>
                <a:lnTo>
                  <a:pt x="36491" y="60449"/>
                </a:lnTo>
                <a:cubicBezTo>
                  <a:pt x="36649" y="60527"/>
                  <a:pt x="36788" y="60562"/>
                  <a:pt x="36923" y="60562"/>
                </a:cubicBezTo>
                <a:cubicBezTo>
                  <a:pt x="37110" y="60562"/>
                  <a:pt x="37289" y="60495"/>
                  <a:pt x="37496" y="60386"/>
                </a:cubicBezTo>
                <a:cubicBezTo>
                  <a:pt x="38019" y="60156"/>
                  <a:pt x="38563" y="59946"/>
                  <a:pt x="39086" y="59737"/>
                </a:cubicBezTo>
                <a:cubicBezTo>
                  <a:pt x="39107" y="59737"/>
                  <a:pt x="39128" y="59716"/>
                  <a:pt x="39190" y="59716"/>
                </a:cubicBezTo>
                <a:lnTo>
                  <a:pt x="39211" y="59716"/>
                </a:lnTo>
                <a:cubicBezTo>
                  <a:pt x="39232" y="59716"/>
                  <a:pt x="39274" y="59716"/>
                  <a:pt x="39295" y="59695"/>
                </a:cubicBezTo>
                <a:lnTo>
                  <a:pt x="39337" y="59695"/>
                </a:lnTo>
                <a:cubicBezTo>
                  <a:pt x="39379" y="59695"/>
                  <a:pt x="39421" y="59653"/>
                  <a:pt x="39442" y="59653"/>
                </a:cubicBezTo>
                <a:lnTo>
                  <a:pt x="39504" y="59653"/>
                </a:lnTo>
                <a:cubicBezTo>
                  <a:pt x="39525" y="59653"/>
                  <a:pt x="39546" y="59653"/>
                  <a:pt x="39546" y="59633"/>
                </a:cubicBezTo>
                <a:cubicBezTo>
                  <a:pt x="39588" y="59633"/>
                  <a:pt x="39588" y="59633"/>
                  <a:pt x="39609" y="59612"/>
                </a:cubicBezTo>
                <a:cubicBezTo>
                  <a:pt x="39630" y="59612"/>
                  <a:pt x="39630" y="59612"/>
                  <a:pt x="39651" y="59591"/>
                </a:cubicBezTo>
                <a:cubicBezTo>
                  <a:pt x="39693" y="59591"/>
                  <a:pt x="39693" y="59549"/>
                  <a:pt x="39714" y="59549"/>
                </a:cubicBezTo>
                <a:cubicBezTo>
                  <a:pt x="39734" y="59549"/>
                  <a:pt x="39734" y="59528"/>
                  <a:pt x="39755" y="59528"/>
                </a:cubicBezTo>
                <a:cubicBezTo>
                  <a:pt x="39797" y="59507"/>
                  <a:pt x="39818" y="59486"/>
                  <a:pt x="39839" y="59486"/>
                </a:cubicBezTo>
                <a:lnTo>
                  <a:pt x="40069" y="59633"/>
                </a:lnTo>
                <a:cubicBezTo>
                  <a:pt x="40111" y="59653"/>
                  <a:pt x="40132" y="59653"/>
                  <a:pt x="40174" y="59695"/>
                </a:cubicBezTo>
                <a:cubicBezTo>
                  <a:pt x="40237" y="59716"/>
                  <a:pt x="40320" y="59758"/>
                  <a:pt x="40362" y="59800"/>
                </a:cubicBezTo>
                <a:lnTo>
                  <a:pt x="40530" y="59863"/>
                </a:lnTo>
                <a:cubicBezTo>
                  <a:pt x="40571" y="59905"/>
                  <a:pt x="40592" y="59925"/>
                  <a:pt x="40655" y="59946"/>
                </a:cubicBezTo>
                <a:cubicBezTo>
                  <a:pt x="40760" y="60009"/>
                  <a:pt x="40864" y="60051"/>
                  <a:pt x="40969" y="60072"/>
                </a:cubicBezTo>
                <a:cubicBezTo>
                  <a:pt x="41074" y="60135"/>
                  <a:pt x="41387" y="60177"/>
                  <a:pt x="41408" y="60323"/>
                </a:cubicBezTo>
                <a:cubicBezTo>
                  <a:pt x="41429" y="60532"/>
                  <a:pt x="41492" y="60700"/>
                  <a:pt x="41534" y="60909"/>
                </a:cubicBezTo>
                <a:cubicBezTo>
                  <a:pt x="41597" y="61097"/>
                  <a:pt x="41848" y="61474"/>
                  <a:pt x="41722" y="61641"/>
                </a:cubicBezTo>
                <a:cubicBezTo>
                  <a:pt x="41597" y="61809"/>
                  <a:pt x="41492" y="61934"/>
                  <a:pt x="41366" y="62101"/>
                </a:cubicBezTo>
                <a:cubicBezTo>
                  <a:pt x="40969" y="62646"/>
                  <a:pt x="40592" y="63210"/>
                  <a:pt x="40278" y="63796"/>
                </a:cubicBezTo>
                <a:cubicBezTo>
                  <a:pt x="40278" y="63817"/>
                  <a:pt x="40278" y="63817"/>
                  <a:pt x="40258" y="63838"/>
                </a:cubicBezTo>
                <a:lnTo>
                  <a:pt x="40237" y="63880"/>
                </a:lnTo>
                <a:cubicBezTo>
                  <a:pt x="40166" y="63933"/>
                  <a:pt x="40229" y="64015"/>
                  <a:pt x="40301" y="64015"/>
                </a:cubicBezTo>
                <a:cubicBezTo>
                  <a:pt x="40314" y="64015"/>
                  <a:pt x="40328" y="64012"/>
                  <a:pt x="40341" y="64006"/>
                </a:cubicBezTo>
                <a:lnTo>
                  <a:pt x="40362" y="63985"/>
                </a:lnTo>
                <a:lnTo>
                  <a:pt x="40488" y="63985"/>
                </a:lnTo>
                <a:cubicBezTo>
                  <a:pt x="40530" y="63985"/>
                  <a:pt x="40530" y="63943"/>
                  <a:pt x="40530" y="63922"/>
                </a:cubicBezTo>
                <a:cubicBezTo>
                  <a:pt x="40550" y="63901"/>
                  <a:pt x="40550" y="63880"/>
                  <a:pt x="40571" y="63838"/>
                </a:cubicBezTo>
                <a:cubicBezTo>
                  <a:pt x="40697" y="63775"/>
                  <a:pt x="40802" y="63671"/>
                  <a:pt x="40906" y="63587"/>
                </a:cubicBezTo>
                <a:lnTo>
                  <a:pt x="40969" y="63524"/>
                </a:lnTo>
                <a:cubicBezTo>
                  <a:pt x="41074" y="63462"/>
                  <a:pt x="41178" y="63357"/>
                  <a:pt x="41283" y="63273"/>
                </a:cubicBezTo>
                <a:cubicBezTo>
                  <a:pt x="41618" y="62980"/>
                  <a:pt x="42015" y="62729"/>
                  <a:pt x="42350" y="62436"/>
                </a:cubicBezTo>
                <a:cubicBezTo>
                  <a:pt x="42538" y="62269"/>
                  <a:pt x="42936" y="62101"/>
                  <a:pt x="42978" y="61809"/>
                </a:cubicBezTo>
                <a:cubicBezTo>
                  <a:pt x="43061" y="61411"/>
                  <a:pt x="43040" y="60888"/>
                  <a:pt x="43040" y="60490"/>
                </a:cubicBezTo>
                <a:lnTo>
                  <a:pt x="43040" y="59130"/>
                </a:lnTo>
                <a:cubicBezTo>
                  <a:pt x="43040" y="58900"/>
                  <a:pt x="43145" y="58712"/>
                  <a:pt x="42957" y="58544"/>
                </a:cubicBezTo>
                <a:cubicBezTo>
                  <a:pt x="42873" y="58461"/>
                  <a:pt x="42768" y="58440"/>
                  <a:pt x="42685" y="58377"/>
                </a:cubicBezTo>
                <a:cubicBezTo>
                  <a:pt x="42475" y="58252"/>
                  <a:pt x="42308" y="58126"/>
                  <a:pt x="42099" y="57980"/>
                </a:cubicBezTo>
                <a:cubicBezTo>
                  <a:pt x="41890" y="57854"/>
                  <a:pt x="41680" y="57708"/>
                  <a:pt x="41471" y="57540"/>
                </a:cubicBezTo>
                <a:cubicBezTo>
                  <a:pt x="41429" y="57519"/>
                  <a:pt x="41408" y="57519"/>
                  <a:pt x="41387" y="57498"/>
                </a:cubicBezTo>
                <a:lnTo>
                  <a:pt x="41366" y="57498"/>
                </a:lnTo>
                <a:cubicBezTo>
                  <a:pt x="41283" y="57456"/>
                  <a:pt x="41220" y="57415"/>
                  <a:pt x="41157" y="57352"/>
                </a:cubicBezTo>
                <a:cubicBezTo>
                  <a:pt x="41115" y="57331"/>
                  <a:pt x="41094" y="57331"/>
                  <a:pt x="41074" y="57310"/>
                </a:cubicBezTo>
                <a:cubicBezTo>
                  <a:pt x="41053" y="57289"/>
                  <a:pt x="41011" y="57289"/>
                  <a:pt x="41011" y="57247"/>
                </a:cubicBezTo>
                <a:cubicBezTo>
                  <a:pt x="40990" y="57226"/>
                  <a:pt x="40969" y="57226"/>
                  <a:pt x="40969" y="57205"/>
                </a:cubicBezTo>
                <a:lnTo>
                  <a:pt x="40906" y="57143"/>
                </a:lnTo>
                <a:cubicBezTo>
                  <a:pt x="40906" y="57122"/>
                  <a:pt x="40906" y="57122"/>
                  <a:pt x="40885" y="57101"/>
                </a:cubicBezTo>
                <a:cubicBezTo>
                  <a:pt x="40885" y="57080"/>
                  <a:pt x="40864" y="57080"/>
                  <a:pt x="40864" y="57080"/>
                </a:cubicBezTo>
                <a:cubicBezTo>
                  <a:pt x="40864" y="57080"/>
                  <a:pt x="40843" y="57080"/>
                  <a:pt x="40802" y="57038"/>
                </a:cubicBezTo>
                <a:lnTo>
                  <a:pt x="40739" y="57038"/>
                </a:lnTo>
                <a:cubicBezTo>
                  <a:pt x="40362" y="57184"/>
                  <a:pt x="39944" y="57226"/>
                  <a:pt x="39588" y="57310"/>
                </a:cubicBezTo>
                <a:cubicBezTo>
                  <a:pt x="39379" y="57352"/>
                  <a:pt x="39128" y="57394"/>
                  <a:pt x="38918" y="57436"/>
                </a:cubicBezTo>
                <a:cubicBezTo>
                  <a:pt x="38751" y="57456"/>
                  <a:pt x="38500" y="57456"/>
                  <a:pt x="38353" y="57540"/>
                </a:cubicBezTo>
                <a:cubicBezTo>
                  <a:pt x="38324" y="57553"/>
                  <a:pt x="38291" y="57559"/>
                  <a:pt x="38257" y="57559"/>
                </a:cubicBezTo>
                <a:cubicBezTo>
                  <a:pt x="37957" y="57559"/>
                  <a:pt x="37516" y="57107"/>
                  <a:pt x="37328" y="56975"/>
                </a:cubicBezTo>
                <a:cubicBezTo>
                  <a:pt x="36973" y="56703"/>
                  <a:pt x="36596" y="56452"/>
                  <a:pt x="36261" y="56138"/>
                </a:cubicBezTo>
                <a:cubicBezTo>
                  <a:pt x="36136" y="55992"/>
                  <a:pt x="35884" y="55678"/>
                  <a:pt x="35675" y="55678"/>
                </a:cubicBezTo>
                <a:cubicBezTo>
                  <a:pt x="35299" y="55678"/>
                  <a:pt x="34880" y="55636"/>
                  <a:pt x="34462" y="55636"/>
                </a:cubicBezTo>
                <a:cubicBezTo>
                  <a:pt x="34378" y="55636"/>
                  <a:pt x="33585" y="55690"/>
                  <a:pt x="33163" y="55690"/>
                </a:cubicBezTo>
                <a:cubicBezTo>
                  <a:pt x="33058" y="55690"/>
                  <a:pt x="32976" y="55686"/>
                  <a:pt x="32934" y="55678"/>
                </a:cubicBezTo>
                <a:cubicBezTo>
                  <a:pt x="32934" y="55657"/>
                  <a:pt x="32934" y="55657"/>
                  <a:pt x="32913" y="55636"/>
                </a:cubicBezTo>
                <a:cubicBezTo>
                  <a:pt x="32809" y="55322"/>
                  <a:pt x="32474" y="55092"/>
                  <a:pt x="32286" y="54820"/>
                </a:cubicBezTo>
                <a:cubicBezTo>
                  <a:pt x="32160" y="54632"/>
                  <a:pt x="31993" y="54485"/>
                  <a:pt x="31846" y="54297"/>
                </a:cubicBezTo>
                <a:cubicBezTo>
                  <a:pt x="31804" y="54276"/>
                  <a:pt x="31804" y="54255"/>
                  <a:pt x="31783" y="54255"/>
                </a:cubicBezTo>
                <a:lnTo>
                  <a:pt x="31763" y="54213"/>
                </a:lnTo>
                <a:cubicBezTo>
                  <a:pt x="31700" y="54171"/>
                  <a:pt x="31637" y="54088"/>
                  <a:pt x="31574" y="54004"/>
                </a:cubicBezTo>
                <a:lnTo>
                  <a:pt x="31574" y="53983"/>
                </a:lnTo>
                <a:cubicBezTo>
                  <a:pt x="31658" y="53774"/>
                  <a:pt x="31742" y="53544"/>
                  <a:pt x="31804" y="53334"/>
                </a:cubicBezTo>
                <a:cubicBezTo>
                  <a:pt x="31888" y="53104"/>
                  <a:pt x="31993" y="52895"/>
                  <a:pt x="32097" y="52644"/>
                </a:cubicBezTo>
                <a:cubicBezTo>
                  <a:pt x="32202" y="52393"/>
                  <a:pt x="32390" y="52100"/>
                  <a:pt x="32432" y="51849"/>
                </a:cubicBezTo>
                <a:cubicBezTo>
                  <a:pt x="32474" y="51702"/>
                  <a:pt x="32599" y="51284"/>
                  <a:pt x="32746" y="51242"/>
                </a:cubicBezTo>
                <a:cubicBezTo>
                  <a:pt x="33792" y="50845"/>
                  <a:pt x="34922" y="50384"/>
                  <a:pt x="35864" y="49777"/>
                </a:cubicBezTo>
                <a:lnTo>
                  <a:pt x="35884" y="49757"/>
                </a:lnTo>
                <a:cubicBezTo>
                  <a:pt x="35908" y="49758"/>
                  <a:pt x="35932" y="49758"/>
                  <a:pt x="35955" y="49758"/>
                </a:cubicBezTo>
                <a:cubicBezTo>
                  <a:pt x="36436" y="49758"/>
                  <a:pt x="36932" y="49562"/>
                  <a:pt x="37391" y="49443"/>
                </a:cubicBezTo>
                <a:cubicBezTo>
                  <a:pt x="37454" y="49401"/>
                  <a:pt x="37517" y="49401"/>
                  <a:pt x="37600" y="49380"/>
                </a:cubicBezTo>
                <a:cubicBezTo>
                  <a:pt x="38374" y="49254"/>
                  <a:pt x="39190" y="49066"/>
                  <a:pt x="39965" y="48961"/>
                </a:cubicBezTo>
                <a:cubicBezTo>
                  <a:pt x="40258" y="48941"/>
                  <a:pt x="40446" y="48941"/>
                  <a:pt x="40697" y="48815"/>
                </a:cubicBezTo>
                <a:cubicBezTo>
                  <a:pt x="41053" y="48648"/>
                  <a:pt x="41408" y="48501"/>
                  <a:pt x="41722" y="48313"/>
                </a:cubicBezTo>
                <a:cubicBezTo>
                  <a:pt x="42036" y="48125"/>
                  <a:pt x="42371" y="47999"/>
                  <a:pt x="42727" y="47811"/>
                </a:cubicBezTo>
                <a:cubicBezTo>
                  <a:pt x="42789" y="47769"/>
                  <a:pt x="42873" y="47727"/>
                  <a:pt x="42957" y="47685"/>
                </a:cubicBezTo>
                <a:cubicBezTo>
                  <a:pt x="42978" y="47664"/>
                  <a:pt x="42999" y="47664"/>
                  <a:pt x="43040" y="47622"/>
                </a:cubicBezTo>
                <a:cubicBezTo>
                  <a:pt x="43082" y="47601"/>
                  <a:pt x="43145" y="47581"/>
                  <a:pt x="43166" y="47560"/>
                </a:cubicBezTo>
                <a:cubicBezTo>
                  <a:pt x="43187" y="47518"/>
                  <a:pt x="43250" y="47497"/>
                  <a:pt x="43271" y="47476"/>
                </a:cubicBezTo>
                <a:cubicBezTo>
                  <a:pt x="43312" y="47455"/>
                  <a:pt x="43354" y="47413"/>
                  <a:pt x="43396" y="47392"/>
                </a:cubicBezTo>
                <a:cubicBezTo>
                  <a:pt x="43459" y="47371"/>
                  <a:pt x="43480" y="47350"/>
                  <a:pt x="43522" y="47288"/>
                </a:cubicBezTo>
                <a:lnTo>
                  <a:pt x="43605" y="47288"/>
                </a:lnTo>
                <a:cubicBezTo>
                  <a:pt x="43605" y="47288"/>
                  <a:pt x="43626" y="47288"/>
                  <a:pt x="43626" y="47267"/>
                </a:cubicBezTo>
                <a:lnTo>
                  <a:pt x="43668" y="47246"/>
                </a:lnTo>
                <a:cubicBezTo>
                  <a:pt x="44003" y="46576"/>
                  <a:pt x="44317" y="45928"/>
                  <a:pt x="44631" y="45279"/>
                </a:cubicBezTo>
                <a:cubicBezTo>
                  <a:pt x="44965" y="44567"/>
                  <a:pt x="45363" y="43898"/>
                  <a:pt x="45760" y="43228"/>
                </a:cubicBezTo>
                <a:cubicBezTo>
                  <a:pt x="45823" y="43124"/>
                  <a:pt x="46074" y="42852"/>
                  <a:pt x="46032" y="42705"/>
                </a:cubicBezTo>
                <a:cubicBezTo>
                  <a:pt x="46012" y="42433"/>
                  <a:pt x="45970" y="42078"/>
                  <a:pt x="45907" y="41806"/>
                </a:cubicBezTo>
                <a:cubicBezTo>
                  <a:pt x="45886" y="41701"/>
                  <a:pt x="45865" y="41617"/>
                  <a:pt x="45865" y="41513"/>
                </a:cubicBezTo>
                <a:cubicBezTo>
                  <a:pt x="45865" y="41492"/>
                  <a:pt x="45865" y="41450"/>
                  <a:pt x="45823" y="41429"/>
                </a:cubicBezTo>
                <a:cubicBezTo>
                  <a:pt x="45802" y="41345"/>
                  <a:pt x="45802" y="41303"/>
                  <a:pt x="45802" y="41220"/>
                </a:cubicBezTo>
                <a:lnTo>
                  <a:pt x="45802" y="41178"/>
                </a:lnTo>
                <a:cubicBezTo>
                  <a:pt x="45760" y="40864"/>
                  <a:pt x="45719" y="40550"/>
                  <a:pt x="45677" y="40236"/>
                </a:cubicBezTo>
                <a:lnTo>
                  <a:pt x="45677" y="40194"/>
                </a:lnTo>
                <a:cubicBezTo>
                  <a:pt x="45656" y="40132"/>
                  <a:pt x="45656" y="40048"/>
                  <a:pt x="45614" y="39964"/>
                </a:cubicBezTo>
                <a:lnTo>
                  <a:pt x="45614" y="39922"/>
                </a:lnTo>
                <a:cubicBezTo>
                  <a:pt x="45593" y="39839"/>
                  <a:pt x="45593" y="39755"/>
                  <a:pt x="45572" y="39671"/>
                </a:cubicBezTo>
                <a:cubicBezTo>
                  <a:pt x="45677" y="39420"/>
                  <a:pt x="45865" y="39190"/>
                  <a:pt x="45991" y="38897"/>
                </a:cubicBezTo>
                <a:cubicBezTo>
                  <a:pt x="46137" y="38521"/>
                  <a:pt x="46242" y="38165"/>
                  <a:pt x="46430" y="37788"/>
                </a:cubicBezTo>
                <a:cubicBezTo>
                  <a:pt x="46556" y="37537"/>
                  <a:pt x="46660" y="37265"/>
                  <a:pt x="46744" y="36993"/>
                </a:cubicBezTo>
                <a:cubicBezTo>
                  <a:pt x="46869" y="36617"/>
                  <a:pt x="47288" y="36407"/>
                  <a:pt x="47581" y="36156"/>
                </a:cubicBezTo>
                <a:cubicBezTo>
                  <a:pt x="48083" y="35759"/>
                  <a:pt x="48585" y="35361"/>
                  <a:pt x="49045" y="34922"/>
                </a:cubicBezTo>
                <a:cubicBezTo>
                  <a:pt x="49108" y="34859"/>
                  <a:pt x="49171" y="34817"/>
                  <a:pt x="49234" y="34733"/>
                </a:cubicBezTo>
                <a:lnTo>
                  <a:pt x="49276" y="34692"/>
                </a:lnTo>
                <a:lnTo>
                  <a:pt x="49380" y="34587"/>
                </a:lnTo>
                <a:lnTo>
                  <a:pt x="49464" y="34503"/>
                </a:lnTo>
                <a:cubicBezTo>
                  <a:pt x="49485" y="34482"/>
                  <a:pt x="49527" y="34420"/>
                  <a:pt x="49569" y="34399"/>
                </a:cubicBezTo>
                <a:cubicBezTo>
                  <a:pt x="49589" y="34378"/>
                  <a:pt x="49631" y="34336"/>
                  <a:pt x="49652" y="34294"/>
                </a:cubicBezTo>
                <a:cubicBezTo>
                  <a:pt x="49673" y="34273"/>
                  <a:pt x="49694" y="34210"/>
                  <a:pt x="49736" y="34189"/>
                </a:cubicBezTo>
                <a:cubicBezTo>
                  <a:pt x="49757" y="34168"/>
                  <a:pt x="49778" y="34106"/>
                  <a:pt x="49799" y="34085"/>
                </a:cubicBezTo>
                <a:lnTo>
                  <a:pt x="49882" y="34001"/>
                </a:lnTo>
                <a:cubicBezTo>
                  <a:pt x="49903" y="33959"/>
                  <a:pt x="49945" y="33917"/>
                  <a:pt x="49987" y="33876"/>
                </a:cubicBezTo>
                <a:cubicBezTo>
                  <a:pt x="50008" y="33855"/>
                  <a:pt x="50008" y="33813"/>
                  <a:pt x="50050" y="33792"/>
                </a:cubicBezTo>
                <a:cubicBezTo>
                  <a:pt x="50092" y="33750"/>
                  <a:pt x="50113" y="33687"/>
                  <a:pt x="50175" y="33645"/>
                </a:cubicBezTo>
                <a:cubicBezTo>
                  <a:pt x="50175" y="33645"/>
                  <a:pt x="50175" y="33604"/>
                  <a:pt x="50196" y="33604"/>
                </a:cubicBezTo>
                <a:cubicBezTo>
                  <a:pt x="50259" y="33562"/>
                  <a:pt x="50280" y="33478"/>
                  <a:pt x="50322" y="33436"/>
                </a:cubicBezTo>
                <a:lnTo>
                  <a:pt x="50364" y="33436"/>
                </a:lnTo>
                <a:cubicBezTo>
                  <a:pt x="51117" y="33290"/>
                  <a:pt x="51870" y="33248"/>
                  <a:pt x="52623" y="33143"/>
                </a:cubicBezTo>
                <a:cubicBezTo>
                  <a:pt x="53105" y="33060"/>
                  <a:pt x="53607" y="33018"/>
                  <a:pt x="54067" y="32955"/>
                </a:cubicBezTo>
                <a:cubicBezTo>
                  <a:pt x="54141" y="32943"/>
                  <a:pt x="54296" y="32908"/>
                  <a:pt x="54432" y="32908"/>
                </a:cubicBezTo>
                <a:cubicBezTo>
                  <a:pt x="54526" y="32908"/>
                  <a:pt x="54610" y="32925"/>
                  <a:pt x="54653" y="32976"/>
                </a:cubicBezTo>
                <a:cubicBezTo>
                  <a:pt x="54779" y="33164"/>
                  <a:pt x="54925" y="33352"/>
                  <a:pt x="55071" y="33562"/>
                </a:cubicBezTo>
                <a:cubicBezTo>
                  <a:pt x="55281" y="33855"/>
                  <a:pt x="55448" y="34210"/>
                  <a:pt x="55595" y="34524"/>
                </a:cubicBezTo>
                <a:cubicBezTo>
                  <a:pt x="55699" y="34754"/>
                  <a:pt x="55825" y="34817"/>
                  <a:pt x="56055" y="34859"/>
                </a:cubicBezTo>
                <a:cubicBezTo>
                  <a:pt x="56452" y="34922"/>
                  <a:pt x="56871" y="34901"/>
                  <a:pt x="57268" y="34964"/>
                </a:cubicBezTo>
                <a:cubicBezTo>
                  <a:pt x="57478" y="35026"/>
                  <a:pt x="57729" y="35068"/>
                  <a:pt x="57959" y="35110"/>
                </a:cubicBezTo>
                <a:lnTo>
                  <a:pt x="58210" y="35110"/>
                </a:lnTo>
                <a:cubicBezTo>
                  <a:pt x="58252" y="35256"/>
                  <a:pt x="58336" y="35424"/>
                  <a:pt x="58419" y="35570"/>
                </a:cubicBezTo>
                <a:cubicBezTo>
                  <a:pt x="58440" y="35633"/>
                  <a:pt x="58461" y="35654"/>
                  <a:pt x="58482" y="35696"/>
                </a:cubicBezTo>
                <a:cubicBezTo>
                  <a:pt x="58775" y="36282"/>
                  <a:pt x="58984" y="36889"/>
                  <a:pt x="59256" y="37453"/>
                </a:cubicBezTo>
                <a:lnTo>
                  <a:pt x="59256" y="37537"/>
                </a:lnTo>
                <a:lnTo>
                  <a:pt x="59256" y="37579"/>
                </a:lnTo>
                <a:lnTo>
                  <a:pt x="59256" y="37621"/>
                </a:lnTo>
                <a:cubicBezTo>
                  <a:pt x="59256" y="37621"/>
                  <a:pt x="59277" y="37621"/>
                  <a:pt x="59277" y="37642"/>
                </a:cubicBezTo>
                <a:lnTo>
                  <a:pt x="59298" y="37642"/>
                </a:lnTo>
                <a:cubicBezTo>
                  <a:pt x="59319" y="37663"/>
                  <a:pt x="59361" y="37663"/>
                  <a:pt x="59382" y="37663"/>
                </a:cubicBezTo>
                <a:lnTo>
                  <a:pt x="59403" y="37663"/>
                </a:lnTo>
                <a:lnTo>
                  <a:pt x="59403" y="37642"/>
                </a:lnTo>
                <a:lnTo>
                  <a:pt x="59403" y="37621"/>
                </a:lnTo>
                <a:cubicBezTo>
                  <a:pt x="59528" y="37202"/>
                  <a:pt x="59319" y="36575"/>
                  <a:pt x="59277" y="36156"/>
                </a:cubicBezTo>
                <a:cubicBezTo>
                  <a:pt x="59193" y="35591"/>
                  <a:pt x="59172" y="35005"/>
                  <a:pt x="59005" y="34482"/>
                </a:cubicBezTo>
                <a:cubicBezTo>
                  <a:pt x="58900" y="34106"/>
                  <a:pt x="58587" y="34189"/>
                  <a:pt x="58273" y="34022"/>
                </a:cubicBezTo>
                <a:cubicBezTo>
                  <a:pt x="58022" y="33896"/>
                  <a:pt x="57708" y="33896"/>
                  <a:pt x="57436" y="33813"/>
                </a:cubicBezTo>
                <a:cubicBezTo>
                  <a:pt x="57331" y="33792"/>
                  <a:pt x="57206" y="33750"/>
                  <a:pt x="57101" y="33708"/>
                </a:cubicBezTo>
                <a:lnTo>
                  <a:pt x="56787" y="33645"/>
                </a:lnTo>
                <a:cubicBezTo>
                  <a:pt x="56641" y="33373"/>
                  <a:pt x="56452" y="33143"/>
                  <a:pt x="56327" y="32871"/>
                </a:cubicBezTo>
                <a:cubicBezTo>
                  <a:pt x="56139" y="32536"/>
                  <a:pt x="55950" y="32223"/>
                  <a:pt x="55699" y="31909"/>
                </a:cubicBezTo>
                <a:cubicBezTo>
                  <a:pt x="55511" y="31699"/>
                  <a:pt x="55302" y="31490"/>
                  <a:pt x="55134" y="31260"/>
                </a:cubicBezTo>
                <a:cubicBezTo>
                  <a:pt x="55009" y="31072"/>
                  <a:pt x="54862" y="31155"/>
                  <a:pt x="54674" y="31093"/>
                </a:cubicBezTo>
                <a:cubicBezTo>
                  <a:pt x="54402" y="31051"/>
                  <a:pt x="54151" y="31072"/>
                  <a:pt x="53879" y="31051"/>
                </a:cubicBezTo>
                <a:cubicBezTo>
                  <a:pt x="53650" y="31038"/>
                  <a:pt x="53406" y="31018"/>
                  <a:pt x="53160" y="31018"/>
                </a:cubicBezTo>
                <a:cubicBezTo>
                  <a:pt x="53001" y="31018"/>
                  <a:pt x="52842" y="31026"/>
                  <a:pt x="52686" y="31051"/>
                </a:cubicBezTo>
                <a:cubicBezTo>
                  <a:pt x="52177" y="31086"/>
                  <a:pt x="51595" y="31165"/>
                  <a:pt x="51075" y="31165"/>
                </a:cubicBezTo>
                <a:cubicBezTo>
                  <a:pt x="50975" y="31165"/>
                  <a:pt x="50877" y="31162"/>
                  <a:pt x="50782" y="31155"/>
                </a:cubicBezTo>
                <a:lnTo>
                  <a:pt x="50740" y="31135"/>
                </a:lnTo>
                <a:cubicBezTo>
                  <a:pt x="50719" y="31093"/>
                  <a:pt x="50698" y="31072"/>
                  <a:pt x="50636" y="31051"/>
                </a:cubicBezTo>
                <a:lnTo>
                  <a:pt x="50615" y="31030"/>
                </a:lnTo>
                <a:cubicBezTo>
                  <a:pt x="50594" y="30988"/>
                  <a:pt x="50573" y="30988"/>
                  <a:pt x="50573" y="30967"/>
                </a:cubicBezTo>
                <a:cubicBezTo>
                  <a:pt x="50573" y="30946"/>
                  <a:pt x="50531" y="30946"/>
                  <a:pt x="50531" y="30925"/>
                </a:cubicBezTo>
                <a:lnTo>
                  <a:pt x="50468" y="30842"/>
                </a:lnTo>
                <a:lnTo>
                  <a:pt x="50468" y="30821"/>
                </a:lnTo>
                <a:lnTo>
                  <a:pt x="50594" y="30549"/>
                </a:lnTo>
                <a:cubicBezTo>
                  <a:pt x="50677" y="30360"/>
                  <a:pt x="50782" y="30214"/>
                  <a:pt x="50887" y="30047"/>
                </a:cubicBezTo>
                <a:cubicBezTo>
                  <a:pt x="51096" y="29691"/>
                  <a:pt x="51263" y="29272"/>
                  <a:pt x="51452" y="28875"/>
                </a:cubicBezTo>
                <a:cubicBezTo>
                  <a:pt x="51640" y="28456"/>
                  <a:pt x="51849" y="28059"/>
                  <a:pt x="52058" y="27640"/>
                </a:cubicBezTo>
                <a:cubicBezTo>
                  <a:pt x="52247" y="27306"/>
                  <a:pt x="52310" y="27201"/>
                  <a:pt x="52247" y="26803"/>
                </a:cubicBezTo>
                <a:cubicBezTo>
                  <a:pt x="52100" y="26008"/>
                  <a:pt x="52142" y="25192"/>
                  <a:pt x="52038" y="24376"/>
                </a:cubicBezTo>
                <a:cubicBezTo>
                  <a:pt x="51996" y="24146"/>
                  <a:pt x="51933" y="23874"/>
                  <a:pt x="52038" y="23644"/>
                </a:cubicBezTo>
                <a:cubicBezTo>
                  <a:pt x="52100" y="23435"/>
                  <a:pt x="52310" y="23246"/>
                  <a:pt x="52456" y="23079"/>
                </a:cubicBezTo>
                <a:cubicBezTo>
                  <a:pt x="52686" y="22765"/>
                  <a:pt x="52979" y="22409"/>
                  <a:pt x="53146" y="22054"/>
                </a:cubicBezTo>
                <a:cubicBezTo>
                  <a:pt x="53209" y="22027"/>
                  <a:pt x="53284" y="22019"/>
                  <a:pt x="53359" y="22019"/>
                </a:cubicBezTo>
                <a:cubicBezTo>
                  <a:pt x="53461" y="22019"/>
                  <a:pt x="53565" y="22033"/>
                  <a:pt x="53649" y="22033"/>
                </a:cubicBezTo>
                <a:cubicBezTo>
                  <a:pt x="53858" y="21991"/>
                  <a:pt x="54046" y="21970"/>
                  <a:pt x="54255" y="21949"/>
                </a:cubicBezTo>
                <a:cubicBezTo>
                  <a:pt x="54716" y="21865"/>
                  <a:pt x="55197" y="21824"/>
                  <a:pt x="55657" y="21782"/>
                </a:cubicBezTo>
                <a:cubicBezTo>
                  <a:pt x="56599" y="21719"/>
                  <a:pt x="57520" y="21552"/>
                  <a:pt x="58461" y="21447"/>
                </a:cubicBezTo>
                <a:cubicBezTo>
                  <a:pt x="58670" y="21426"/>
                  <a:pt x="59005" y="21447"/>
                  <a:pt x="59214" y="21321"/>
                </a:cubicBezTo>
                <a:cubicBezTo>
                  <a:pt x="59298" y="21259"/>
                  <a:pt x="59361" y="21154"/>
                  <a:pt x="59382" y="21112"/>
                </a:cubicBezTo>
                <a:lnTo>
                  <a:pt x="59779" y="20484"/>
                </a:lnTo>
                <a:cubicBezTo>
                  <a:pt x="60030" y="20066"/>
                  <a:pt x="60302" y="19668"/>
                  <a:pt x="60470" y="19229"/>
                </a:cubicBezTo>
                <a:cubicBezTo>
                  <a:pt x="60512" y="19145"/>
                  <a:pt x="60553" y="19041"/>
                  <a:pt x="60574" y="18957"/>
                </a:cubicBezTo>
                <a:cubicBezTo>
                  <a:pt x="60574" y="18936"/>
                  <a:pt x="60616" y="18915"/>
                  <a:pt x="60616" y="18894"/>
                </a:cubicBezTo>
                <a:cubicBezTo>
                  <a:pt x="60637" y="18831"/>
                  <a:pt x="60658" y="18748"/>
                  <a:pt x="60658" y="18706"/>
                </a:cubicBezTo>
                <a:cubicBezTo>
                  <a:pt x="60658" y="18685"/>
                  <a:pt x="60679" y="18622"/>
                  <a:pt x="60679" y="18601"/>
                </a:cubicBezTo>
                <a:cubicBezTo>
                  <a:pt x="60721" y="18539"/>
                  <a:pt x="60721" y="18476"/>
                  <a:pt x="60742" y="18413"/>
                </a:cubicBezTo>
                <a:cubicBezTo>
                  <a:pt x="60742" y="18371"/>
                  <a:pt x="60763" y="18329"/>
                  <a:pt x="60763" y="18287"/>
                </a:cubicBezTo>
                <a:lnTo>
                  <a:pt x="60763" y="18267"/>
                </a:lnTo>
                <a:cubicBezTo>
                  <a:pt x="61453" y="18120"/>
                  <a:pt x="62144" y="17953"/>
                  <a:pt x="62834" y="17764"/>
                </a:cubicBezTo>
                <a:lnTo>
                  <a:pt x="63462" y="17597"/>
                </a:lnTo>
                <a:cubicBezTo>
                  <a:pt x="63587" y="17576"/>
                  <a:pt x="63859" y="17576"/>
                  <a:pt x="63964" y="17471"/>
                </a:cubicBezTo>
                <a:cubicBezTo>
                  <a:pt x="64131" y="17262"/>
                  <a:pt x="64215" y="16844"/>
                  <a:pt x="64278" y="16593"/>
                </a:cubicBezTo>
                <a:cubicBezTo>
                  <a:pt x="64445" y="15756"/>
                  <a:pt x="64822" y="14940"/>
                  <a:pt x="65010" y="14082"/>
                </a:cubicBezTo>
                <a:cubicBezTo>
                  <a:pt x="65052" y="13893"/>
                  <a:pt x="65031" y="13705"/>
                  <a:pt x="65073" y="13517"/>
                </a:cubicBezTo>
                <a:cubicBezTo>
                  <a:pt x="65157" y="13182"/>
                  <a:pt x="65429" y="13057"/>
                  <a:pt x="65680" y="12889"/>
                </a:cubicBezTo>
                <a:cubicBezTo>
                  <a:pt x="65994" y="12722"/>
                  <a:pt x="66391" y="12450"/>
                  <a:pt x="66726" y="12324"/>
                </a:cubicBezTo>
                <a:cubicBezTo>
                  <a:pt x="67045" y="12324"/>
                  <a:pt x="67022" y="12134"/>
                  <a:pt x="66874" y="12134"/>
                </a:cubicBezTo>
                <a:cubicBezTo>
                  <a:pt x="66867" y="12134"/>
                  <a:pt x="66859" y="12135"/>
                  <a:pt x="66851" y="12136"/>
                </a:cubicBezTo>
                <a:cubicBezTo>
                  <a:pt x="65994" y="12303"/>
                  <a:pt x="65094" y="12303"/>
                  <a:pt x="64236" y="12429"/>
                </a:cubicBezTo>
                <a:cubicBezTo>
                  <a:pt x="64215" y="12429"/>
                  <a:pt x="64215" y="12429"/>
                  <a:pt x="64194" y="12450"/>
                </a:cubicBezTo>
                <a:lnTo>
                  <a:pt x="64152" y="12471"/>
                </a:lnTo>
                <a:lnTo>
                  <a:pt x="64131" y="12513"/>
                </a:lnTo>
                <a:cubicBezTo>
                  <a:pt x="63943" y="12973"/>
                  <a:pt x="63922" y="13475"/>
                  <a:pt x="63797" y="13977"/>
                </a:cubicBezTo>
                <a:cubicBezTo>
                  <a:pt x="63629" y="14521"/>
                  <a:pt x="63608" y="15128"/>
                  <a:pt x="63483" y="15693"/>
                </a:cubicBezTo>
                <a:cubicBezTo>
                  <a:pt x="63399" y="16070"/>
                  <a:pt x="62311" y="16132"/>
                  <a:pt x="62018" y="16174"/>
                </a:cubicBezTo>
                <a:cubicBezTo>
                  <a:pt x="61955" y="16174"/>
                  <a:pt x="61913" y="16195"/>
                  <a:pt x="61851" y="16195"/>
                </a:cubicBezTo>
                <a:cubicBezTo>
                  <a:pt x="61830" y="16195"/>
                  <a:pt x="61809" y="16195"/>
                  <a:pt x="61788" y="16216"/>
                </a:cubicBezTo>
                <a:cubicBezTo>
                  <a:pt x="61746" y="16216"/>
                  <a:pt x="61725" y="16216"/>
                  <a:pt x="61704" y="16237"/>
                </a:cubicBezTo>
                <a:cubicBezTo>
                  <a:pt x="61683" y="16237"/>
                  <a:pt x="61641" y="16237"/>
                  <a:pt x="61621" y="16279"/>
                </a:cubicBezTo>
                <a:cubicBezTo>
                  <a:pt x="61600" y="16279"/>
                  <a:pt x="61579" y="16279"/>
                  <a:pt x="61558" y="16300"/>
                </a:cubicBezTo>
                <a:cubicBezTo>
                  <a:pt x="61516" y="16300"/>
                  <a:pt x="61495" y="16321"/>
                  <a:pt x="61474" y="16321"/>
                </a:cubicBezTo>
                <a:cubicBezTo>
                  <a:pt x="61453" y="16321"/>
                  <a:pt x="61411" y="16321"/>
                  <a:pt x="61390" y="16342"/>
                </a:cubicBezTo>
                <a:cubicBezTo>
                  <a:pt x="61369" y="16342"/>
                  <a:pt x="61349" y="16383"/>
                  <a:pt x="61307" y="16383"/>
                </a:cubicBezTo>
                <a:cubicBezTo>
                  <a:pt x="61286" y="16383"/>
                  <a:pt x="61265" y="16404"/>
                  <a:pt x="61244" y="16404"/>
                </a:cubicBezTo>
                <a:cubicBezTo>
                  <a:pt x="61202" y="16404"/>
                  <a:pt x="61181" y="16425"/>
                  <a:pt x="61160" y="16425"/>
                </a:cubicBezTo>
                <a:cubicBezTo>
                  <a:pt x="61139" y="16425"/>
                  <a:pt x="61097" y="16446"/>
                  <a:pt x="61077" y="16446"/>
                </a:cubicBezTo>
                <a:cubicBezTo>
                  <a:pt x="61056" y="16446"/>
                  <a:pt x="61035" y="16488"/>
                  <a:pt x="60993" y="16488"/>
                </a:cubicBezTo>
                <a:cubicBezTo>
                  <a:pt x="60951" y="16509"/>
                  <a:pt x="60930" y="16509"/>
                  <a:pt x="60888" y="16530"/>
                </a:cubicBezTo>
                <a:lnTo>
                  <a:pt x="60867" y="16530"/>
                </a:lnTo>
                <a:lnTo>
                  <a:pt x="60867" y="16321"/>
                </a:lnTo>
                <a:lnTo>
                  <a:pt x="60867" y="16300"/>
                </a:lnTo>
                <a:lnTo>
                  <a:pt x="60867" y="16111"/>
                </a:lnTo>
                <a:lnTo>
                  <a:pt x="60867" y="16070"/>
                </a:lnTo>
                <a:cubicBezTo>
                  <a:pt x="60867" y="15986"/>
                  <a:pt x="60867" y="15923"/>
                  <a:pt x="60846" y="15860"/>
                </a:cubicBezTo>
                <a:cubicBezTo>
                  <a:pt x="60784" y="15505"/>
                  <a:pt x="60679" y="15170"/>
                  <a:pt x="60637" y="14814"/>
                </a:cubicBezTo>
                <a:cubicBezTo>
                  <a:pt x="60616" y="14563"/>
                  <a:pt x="60616" y="14333"/>
                  <a:pt x="60553" y="14124"/>
                </a:cubicBezTo>
                <a:cubicBezTo>
                  <a:pt x="60533" y="13998"/>
                  <a:pt x="60533" y="13831"/>
                  <a:pt x="60470" y="13705"/>
                </a:cubicBezTo>
                <a:cubicBezTo>
                  <a:pt x="60407" y="13517"/>
                  <a:pt x="60344" y="13475"/>
                  <a:pt x="60533" y="13308"/>
                </a:cubicBezTo>
                <a:cubicBezTo>
                  <a:pt x="60721" y="13182"/>
                  <a:pt x="60930" y="13077"/>
                  <a:pt x="61077" y="12952"/>
                </a:cubicBezTo>
                <a:cubicBezTo>
                  <a:pt x="61349" y="12743"/>
                  <a:pt x="61579" y="12533"/>
                  <a:pt x="61872" y="12366"/>
                </a:cubicBezTo>
                <a:cubicBezTo>
                  <a:pt x="62353" y="12094"/>
                  <a:pt x="62771" y="11717"/>
                  <a:pt x="63232" y="11404"/>
                </a:cubicBezTo>
                <a:cubicBezTo>
                  <a:pt x="63253" y="11383"/>
                  <a:pt x="63274" y="11362"/>
                  <a:pt x="63274" y="11299"/>
                </a:cubicBezTo>
                <a:cubicBezTo>
                  <a:pt x="63148" y="10441"/>
                  <a:pt x="63232" y="9520"/>
                  <a:pt x="63190" y="8663"/>
                </a:cubicBezTo>
                <a:cubicBezTo>
                  <a:pt x="63190" y="8349"/>
                  <a:pt x="63085" y="8244"/>
                  <a:pt x="63357" y="7930"/>
                </a:cubicBezTo>
                <a:cubicBezTo>
                  <a:pt x="63504" y="7742"/>
                  <a:pt x="63692" y="7554"/>
                  <a:pt x="63880" y="7386"/>
                </a:cubicBezTo>
                <a:cubicBezTo>
                  <a:pt x="64194" y="7010"/>
                  <a:pt x="64487" y="6612"/>
                  <a:pt x="64696" y="6173"/>
                </a:cubicBezTo>
                <a:lnTo>
                  <a:pt x="64696" y="6131"/>
                </a:lnTo>
                <a:cubicBezTo>
                  <a:pt x="64717" y="6089"/>
                  <a:pt x="64738" y="6068"/>
                  <a:pt x="64738" y="6047"/>
                </a:cubicBezTo>
                <a:cubicBezTo>
                  <a:pt x="64738" y="6026"/>
                  <a:pt x="64738" y="6026"/>
                  <a:pt x="64717" y="5984"/>
                </a:cubicBezTo>
                <a:cubicBezTo>
                  <a:pt x="64717" y="5984"/>
                  <a:pt x="64696" y="5963"/>
                  <a:pt x="64654" y="5963"/>
                </a:cubicBezTo>
                <a:cubicBezTo>
                  <a:pt x="64654" y="5963"/>
                  <a:pt x="64634" y="5963"/>
                  <a:pt x="64613" y="5943"/>
                </a:cubicBezTo>
                <a:cubicBezTo>
                  <a:pt x="64592" y="5943"/>
                  <a:pt x="64529" y="5943"/>
                  <a:pt x="64529" y="5963"/>
                </a:cubicBezTo>
                <a:cubicBezTo>
                  <a:pt x="64382" y="6152"/>
                  <a:pt x="64131" y="6277"/>
                  <a:pt x="63964" y="6403"/>
                </a:cubicBezTo>
                <a:cubicBezTo>
                  <a:pt x="63713" y="6591"/>
                  <a:pt x="63504" y="6779"/>
                  <a:pt x="63274" y="6926"/>
                </a:cubicBezTo>
                <a:cubicBezTo>
                  <a:pt x="62855" y="7240"/>
                  <a:pt x="62437" y="7533"/>
                  <a:pt x="61976" y="7742"/>
                </a:cubicBezTo>
                <a:cubicBezTo>
                  <a:pt x="61725" y="7847"/>
                  <a:pt x="61934" y="8642"/>
                  <a:pt x="61913" y="8809"/>
                </a:cubicBezTo>
                <a:cubicBezTo>
                  <a:pt x="61913" y="9374"/>
                  <a:pt x="62227" y="10148"/>
                  <a:pt x="61767" y="10588"/>
                </a:cubicBezTo>
                <a:cubicBezTo>
                  <a:pt x="61349" y="10985"/>
                  <a:pt x="60742" y="11215"/>
                  <a:pt x="60240" y="11529"/>
                </a:cubicBezTo>
                <a:cubicBezTo>
                  <a:pt x="59989" y="11717"/>
                  <a:pt x="59696" y="11885"/>
                  <a:pt x="59424" y="12031"/>
                </a:cubicBezTo>
                <a:cubicBezTo>
                  <a:pt x="59361" y="12094"/>
                  <a:pt x="59110" y="12157"/>
                  <a:pt x="59089" y="12261"/>
                </a:cubicBezTo>
                <a:cubicBezTo>
                  <a:pt x="59005" y="12743"/>
                  <a:pt x="59068" y="13287"/>
                  <a:pt x="59005" y="13789"/>
                </a:cubicBezTo>
                <a:cubicBezTo>
                  <a:pt x="59005" y="13873"/>
                  <a:pt x="58984" y="13914"/>
                  <a:pt x="58984" y="13998"/>
                </a:cubicBezTo>
                <a:cubicBezTo>
                  <a:pt x="58942" y="14458"/>
                  <a:pt x="58838" y="14940"/>
                  <a:pt x="58880" y="15400"/>
                </a:cubicBezTo>
                <a:lnTo>
                  <a:pt x="58649" y="15337"/>
                </a:lnTo>
                <a:cubicBezTo>
                  <a:pt x="58628" y="15337"/>
                  <a:pt x="58587" y="15295"/>
                  <a:pt x="58587" y="15295"/>
                </a:cubicBezTo>
                <a:cubicBezTo>
                  <a:pt x="58524" y="15274"/>
                  <a:pt x="58461" y="15274"/>
                  <a:pt x="58377" y="15254"/>
                </a:cubicBezTo>
                <a:cubicBezTo>
                  <a:pt x="58336" y="15254"/>
                  <a:pt x="58315" y="15233"/>
                  <a:pt x="58252" y="15233"/>
                </a:cubicBezTo>
                <a:cubicBezTo>
                  <a:pt x="58210" y="15233"/>
                  <a:pt x="58147" y="15191"/>
                  <a:pt x="58105" y="15191"/>
                </a:cubicBezTo>
                <a:cubicBezTo>
                  <a:pt x="58001" y="15170"/>
                  <a:pt x="57917" y="15170"/>
                  <a:pt x="57812" y="15170"/>
                </a:cubicBezTo>
                <a:cubicBezTo>
                  <a:pt x="57896" y="14333"/>
                  <a:pt x="57750" y="13496"/>
                  <a:pt x="57520" y="12680"/>
                </a:cubicBezTo>
                <a:cubicBezTo>
                  <a:pt x="57394" y="12199"/>
                  <a:pt x="57310" y="11697"/>
                  <a:pt x="57122" y="11194"/>
                </a:cubicBezTo>
                <a:cubicBezTo>
                  <a:pt x="57059" y="10964"/>
                  <a:pt x="56996" y="10734"/>
                  <a:pt x="56975" y="10483"/>
                </a:cubicBezTo>
                <a:cubicBezTo>
                  <a:pt x="56913" y="10232"/>
                  <a:pt x="57059" y="10044"/>
                  <a:pt x="57206" y="9834"/>
                </a:cubicBezTo>
                <a:cubicBezTo>
                  <a:pt x="57478" y="9479"/>
                  <a:pt x="57624" y="8997"/>
                  <a:pt x="57854" y="8600"/>
                </a:cubicBezTo>
                <a:cubicBezTo>
                  <a:pt x="58168" y="8056"/>
                  <a:pt x="58419" y="7491"/>
                  <a:pt x="58733" y="6926"/>
                </a:cubicBezTo>
                <a:cubicBezTo>
                  <a:pt x="58963" y="6549"/>
                  <a:pt x="58984" y="6507"/>
                  <a:pt x="58754" y="6131"/>
                </a:cubicBezTo>
                <a:cubicBezTo>
                  <a:pt x="58733" y="6068"/>
                  <a:pt x="58691" y="6047"/>
                  <a:pt x="58670" y="5984"/>
                </a:cubicBezTo>
                <a:cubicBezTo>
                  <a:pt x="58670" y="5984"/>
                  <a:pt x="58670" y="5963"/>
                  <a:pt x="58649" y="5963"/>
                </a:cubicBezTo>
                <a:cubicBezTo>
                  <a:pt x="58628" y="5943"/>
                  <a:pt x="58628" y="5880"/>
                  <a:pt x="58587" y="5859"/>
                </a:cubicBezTo>
                <a:lnTo>
                  <a:pt x="58587" y="5838"/>
                </a:lnTo>
                <a:cubicBezTo>
                  <a:pt x="58482" y="5629"/>
                  <a:pt x="58419" y="5398"/>
                  <a:pt x="58273" y="5210"/>
                </a:cubicBezTo>
                <a:lnTo>
                  <a:pt x="58273" y="5189"/>
                </a:lnTo>
                <a:lnTo>
                  <a:pt x="58168" y="5043"/>
                </a:lnTo>
                <a:cubicBezTo>
                  <a:pt x="58168" y="5022"/>
                  <a:pt x="58147" y="4980"/>
                  <a:pt x="58126" y="4980"/>
                </a:cubicBezTo>
                <a:lnTo>
                  <a:pt x="58105" y="4980"/>
                </a:lnTo>
                <a:cubicBezTo>
                  <a:pt x="58022" y="4980"/>
                  <a:pt x="58001" y="5022"/>
                  <a:pt x="58022" y="5085"/>
                </a:cubicBezTo>
                <a:cubicBezTo>
                  <a:pt x="58022" y="5106"/>
                  <a:pt x="58022" y="5126"/>
                  <a:pt x="58043" y="5147"/>
                </a:cubicBezTo>
                <a:lnTo>
                  <a:pt x="58043" y="5189"/>
                </a:lnTo>
                <a:cubicBezTo>
                  <a:pt x="58064" y="5231"/>
                  <a:pt x="58064" y="5252"/>
                  <a:pt x="58105" y="5315"/>
                </a:cubicBezTo>
                <a:cubicBezTo>
                  <a:pt x="58147" y="5503"/>
                  <a:pt x="58126" y="5775"/>
                  <a:pt x="58147" y="5963"/>
                </a:cubicBezTo>
                <a:lnTo>
                  <a:pt x="58147" y="5984"/>
                </a:lnTo>
                <a:lnTo>
                  <a:pt x="58147" y="6089"/>
                </a:lnTo>
                <a:cubicBezTo>
                  <a:pt x="58210" y="6298"/>
                  <a:pt x="58252" y="6466"/>
                  <a:pt x="58105" y="6675"/>
                </a:cubicBezTo>
                <a:cubicBezTo>
                  <a:pt x="57959" y="6863"/>
                  <a:pt x="57854" y="6989"/>
                  <a:pt x="57729" y="7177"/>
                </a:cubicBezTo>
                <a:cubicBezTo>
                  <a:pt x="57227" y="7951"/>
                  <a:pt x="56557" y="8642"/>
                  <a:pt x="55971" y="9395"/>
                </a:cubicBezTo>
                <a:cubicBezTo>
                  <a:pt x="55867" y="9520"/>
                  <a:pt x="55804" y="9709"/>
                  <a:pt x="55846" y="9897"/>
                </a:cubicBezTo>
                <a:cubicBezTo>
                  <a:pt x="55950" y="10357"/>
                  <a:pt x="55971" y="10839"/>
                  <a:pt x="56055" y="11299"/>
                </a:cubicBezTo>
                <a:cubicBezTo>
                  <a:pt x="56076" y="11404"/>
                  <a:pt x="56076" y="11508"/>
                  <a:pt x="56118" y="11634"/>
                </a:cubicBezTo>
                <a:cubicBezTo>
                  <a:pt x="56118" y="11676"/>
                  <a:pt x="56118" y="11717"/>
                  <a:pt x="56139" y="11738"/>
                </a:cubicBezTo>
                <a:cubicBezTo>
                  <a:pt x="56139" y="11822"/>
                  <a:pt x="56159" y="11906"/>
                  <a:pt x="56159" y="11948"/>
                </a:cubicBezTo>
                <a:cubicBezTo>
                  <a:pt x="56159" y="12010"/>
                  <a:pt x="56159" y="12031"/>
                  <a:pt x="56180" y="12094"/>
                </a:cubicBezTo>
                <a:cubicBezTo>
                  <a:pt x="56180" y="12157"/>
                  <a:pt x="56222" y="12241"/>
                  <a:pt x="56222" y="12324"/>
                </a:cubicBezTo>
                <a:cubicBezTo>
                  <a:pt x="56222" y="12366"/>
                  <a:pt x="56222" y="12429"/>
                  <a:pt x="56243" y="12471"/>
                </a:cubicBezTo>
                <a:cubicBezTo>
                  <a:pt x="56243" y="12554"/>
                  <a:pt x="56264" y="12659"/>
                  <a:pt x="56264" y="12743"/>
                </a:cubicBezTo>
                <a:cubicBezTo>
                  <a:pt x="56264" y="12785"/>
                  <a:pt x="56264" y="12847"/>
                  <a:pt x="56285" y="12889"/>
                </a:cubicBezTo>
                <a:cubicBezTo>
                  <a:pt x="56285" y="12952"/>
                  <a:pt x="56285" y="12994"/>
                  <a:pt x="56327" y="13077"/>
                </a:cubicBezTo>
                <a:cubicBezTo>
                  <a:pt x="56327" y="13140"/>
                  <a:pt x="56348" y="13203"/>
                  <a:pt x="56348" y="13266"/>
                </a:cubicBezTo>
                <a:cubicBezTo>
                  <a:pt x="56348" y="13308"/>
                  <a:pt x="56348" y="13370"/>
                  <a:pt x="56369" y="13412"/>
                </a:cubicBezTo>
                <a:cubicBezTo>
                  <a:pt x="56369" y="13496"/>
                  <a:pt x="56390" y="13580"/>
                  <a:pt x="56390" y="13663"/>
                </a:cubicBezTo>
                <a:cubicBezTo>
                  <a:pt x="56390" y="13684"/>
                  <a:pt x="56390" y="13726"/>
                  <a:pt x="56431" y="13768"/>
                </a:cubicBezTo>
                <a:cubicBezTo>
                  <a:pt x="56264" y="13601"/>
                  <a:pt x="56076" y="13454"/>
                  <a:pt x="55908" y="13287"/>
                </a:cubicBezTo>
                <a:cubicBezTo>
                  <a:pt x="55699" y="13098"/>
                  <a:pt x="55490" y="12889"/>
                  <a:pt x="55281" y="12680"/>
                </a:cubicBezTo>
                <a:cubicBezTo>
                  <a:pt x="54967" y="12366"/>
                  <a:pt x="54904" y="12052"/>
                  <a:pt x="54883" y="11634"/>
                </a:cubicBezTo>
                <a:cubicBezTo>
                  <a:pt x="54862" y="11048"/>
                  <a:pt x="54779" y="10462"/>
                  <a:pt x="54716" y="9855"/>
                </a:cubicBezTo>
                <a:cubicBezTo>
                  <a:pt x="54695" y="9541"/>
                  <a:pt x="54611" y="9269"/>
                  <a:pt x="54590" y="8956"/>
                </a:cubicBezTo>
                <a:cubicBezTo>
                  <a:pt x="54548" y="8684"/>
                  <a:pt x="54548" y="8370"/>
                  <a:pt x="54444" y="8119"/>
                </a:cubicBezTo>
                <a:cubicBezTo>
                  <a:pt x="54402" y="8056"/>
                  <a:pt x="54360" y="8035"/>
                  <a:pt x="54297" y="8035"/>
                </a:cubicBezTo>
                <a:cubicBezTo>
                  <a:pt x="54088" y="8035"/>
                  <a:pt x="53921" y="7972"/>
                  <a:pt x="53711" y="7972"/>
                </a:cubicBezTo>
                <a:cubicBezTo>
                  <a:pt x="53293" y="7972"/>
                  <a:pt x="52937" y="7763"/>
                  <a:pt x="52561" y="7721"/>
                </a:cubicBezTo>
                <a:cubicBezTo>
                  <a:pt x="52553" y="7719"/>
                  <a:pt x="52545" y="7719"/>
                  <a:pt x="52537" y="7719"/>
                </a:cubicBezTo>
                <a:cubicBezTo>
                  <a:pt x="52442" y="7719"/>
                  <a:pt x="52359" y="7833"/>
                  <a:pt x="52456" y="7930"/>
                </a:cubicBezTo>
                <a:cubicBezTo>
                  <a:pt x="52665" y="8119"/>
                  <a:pt x="52874" y="8265"/>
                  <a:pt x="53084" y="8432"/>
                </a:cubicBezTo>
                <a:cubicBezTo>
                  <a:pt x="53188" y="8495"/>
                  <a:pt x="53251" y="8558"/>
                  <a:pt x="53356" y="8642"/>
                </a:cubicBezTo>
                <a:cubicBezTo>
                  <a:pt x="53460" y="8704"/>
                  <a:pt x="53711" y="8767"/>
                  <a:pt x="53774" y="8893"/>
                </a:cubicBezTo>
                <a:cubicBezTo>
                  <a:pt x="53774" y="9165"/>
                  <a:pt x="53816" y="9416"/>
                  <a:pt x="53837" y="9688"/>
                </a:cubicBezTo>
                <a:lnTo>
                  <a:pt x="53837" y="9792"/>
                </a:lnTo>
                <a:lnTo>
                  <a:pt x="53837" y="9855"/>
                </a:lnTo>
                <a:cubicBezTo>
                  <a:pt x="53837" y="9960"/>
                  <a:pt x="53837" y="10044"/>
                  <a:pt x="53858" y="10148"/>
                </a:cubicBezTo>
                <a:cubicBezTo>
                  <a:pt x="53879" y="10797"/>
                  <a:pt x="53816" y="11466"/>
                  <a:pt x="53858" y="12115"/>
                </a:cubicBezTo>
                <a:cubicBezTo>
                  <a:pt x="53858" y="12366"/>
                  <a:pt x="53774" y="13036"/>
                  <a:pt x="53983" y="13203"/>
                </a:cubicBezTo>
                <a:cubicBezTo>
                  <a:pt x="54360" y="13517"/>
                  <a:pt x="54779" y="13810"/>
                  <a:pt x="55030" y="14207"/>
                </a:cubicBezTo>
                <a:cubicBezTo>
                  <a:pt x="55323" y="14647"/>
                  <a:pt x="55762" y="15128"/>
                  <a:pt x="56159" y="15484"/>
                </a:cubicBezTo>
                <a:cubicBezTo>
                  <a:pt x="56494" y="15798"/>
                  <a:pt x="56662" y="16383"/>
                  <a:pt x="56913" y="16739"/>
                </a:cubicBezTo>
                <a:cubicBezTo>
                  <a:pt x="57017" y="16906"/>
                  <a:pt x="57227" y="17367"/>
                  <a:pt x="57436" y="17430"/>
                </a:cubicBezTo>
                <a:cubicBezTo>
                  <a:pt x="57454" y="17432"/>
                  <a:pt x="57473" y="17433"/>
                  <a:pt x="57492" y="17433"/>
                </a:cubicBezTo>
                <a:cubicBezTo>
                  <a:pt x="57644" y="17433"/>
                  <a:pt x="57808" y="17365"/>
                  <a:pt x="57938" y="17346"/>
                </a:cubicBezTo>
                <a:cubicBezTo>
                  <a:pt x="58043" y="17346"/>
                  <a:pt x="58147" y="17325"/>
                  <a:pt x="58231" y="17325"/>
                </a:cubicBezTo>
                <a:lnTo>
                  <a:pt x="58524" y="17325"/>
                </a:lnTo>
                <a:cubicBezTo>
                  <a:pt x="58545" y="17346"/>
                  <a:pt x="58545" y="17388"/>
                  <a:pt x="58566" y="17430"/>
                </a:cubicBezTo>
                <a:lnTo>
                  <a:pt x="58733" y="17660"/>
                </a:lnTo>
                <a:cubicBezTo>
                  <a:pt x="58754" y="17681"/>
                  <a:pt x="58775" y="17743"/>
                  <a:pt x="58838" y="17764"/>
                </a:cubicBezTo>
                <a:cubicBezTo>
                  <a:pt x="58880" y="17848"/>
                  <a:pt x="58963" y="17890"/>
                  <a:pt x="59047" y="17953"/>
                </a:cubicBezTo>
                <a:cubicBezTo>
                  <a:pt x="59068" y="17974"/>
                  <a:pt x="59089" y="17995"/>
                  <a:pt x="59110" y="17995"/>
                </a:cubicBezTo>
                <a:lnTo>
                  <a:pt x="59152" y="17995"/>
                </a:lnTo>
                <a:cubicBezTo>
                  <a:pt x="59172" y="18015"/>
                  <a:pt x="59193" y="18015"/>
                  <a:pt x="59214" y="18057"/>
                </a:cubicBezTo>
                <a:cubicBezTo>
                  <a:pt x="59403" y="18120"/>
                  <a:pt x="59047" y="18936"/>
                  <a:pt x="58984" y="19041"/>
                </a:cubicBezTo>
                <a:cubicBezTo>
                  <a:pt x="58963" y="19124"/>
                  <a:pt x="58942" y="19208"/>
                  <a:pt x="58880" y="19271"/>
                </a:cubicBezTo>
                <a:cubicBezTo>
                  <a:pt x="58880" y="19313"/>
                  <a:pt x="58859" y="19334"/>
                  <a:pt x="58859" y="19355"/>
                </a:cubicBezTo>
                <a:cubicBezTo>
                  <a:pt x="58838" y="19417"/>
                  <a:pt x="58796" y="19459"/>
                  <a:pt x="58796" y="19543"/>
                </a:cubicBezTo>
                <a:cubicBezTo>
                  <a:pt x="58796" y="19564"/>
                  <a:pt x="58775" y="19585"/>
                  <a:pt x="58775" y="19627"/>
                </a:cubicBezTo>
                <a:lnTo>
                  <a:pt x="58691" y="19857"/>
                </a:lnTo>
                <a:cubicBezTo>
                  <a:pt x="58634" y="19861"/>
                  <a:pt x="58575" y="19862"/>
                  <a:pt x="58516" y="19862"/>
                </a:cubicBezTo>
                <a:cubicBezTo>
                  <a:pt x="58255" y="19862"/>
                  <a:pt x="57981" y="19828"/>
                  <a:pt x="57708" y="19794"/>
                </a:cubicBezTo>
                <a:cubicBezTo>
                  <a:pt x="57603" y="19794"/>
                  <a:pt x="57520" y="19773"/>
                  <a:pt x="57415" y="19773"/>
                </a:cubicBezTo>
                <a:cubicBezTo>
                  <a:pt x="57030" y="19758"/>
                  <a:pt x="56646" y="19743"/>
                  <a:pt x="56253" y="19743"/>
                </a:cubicBezTo>
                <a:cubicBezTo>
                  <a:pt x="56091" y="19743"/>
                  <a:pt x="55927" y="19746"/>
                  <a:pt x="55762" y="19752"/>
                </a:cubicBezTo>
                <a:cubicBezTo>
                  <a:pt x="55696" y="19755"/>
                  <a:pt x="55631" y="19756"/>
                  <a:pt x="55566" y="19756"/>
                </a:cubicBezTo>
                <a:cubicBezTo>
                  <a:pt x="55229" y="19756"/>
                  <a:pt x="54897" y="19728"/>
                  <a:pt x="54556" y="19728"/>
                </a:cubicBezTo>
                <a:cubicBezTo>
                  <a:pt x="54395" y="19728"/>
                  <a:pt x="54233" y="19734"/>
                  <a:pt x="54067" y="19752"/>
                </a:cubicBezTo>
                <a:cubicBezTo>
                  <a:pt x="53786" y="19779"/>
                  <a:pt x="53461" y="19814"/>
                  <a:pt x="53144" y="19814"/>
                </a:cubicBezTo>
                <a:cubicBezTo>
                  <a:pt x="52965" y="19814"/>
                  <a:pt x="52789" y="19803"/>
                  <a:pt x="52623" y="19773"/>
                </a:cubicBezTo>
                <a:cubicBezTo>
                  <a:pt x="52623" y="19712"/>
                  <a:pt x="52590" y="19673"/>
                  <a:pt x="52539" y="19673"/>
                </a:cubicBezTo>
                <a:cubicBezTo>
                  <a:pt x="52520" y="19673"/>
                  <a:pt x="52499" y="19678"/>
                  <a:pt x="52477" y="19689"/>
                </a:cubicBezTo>
                <a:cubicBezTo>
                  <a:pt x="52456" y="19731"/>
                  <a:pt x="52393" y="19752"/>
                  <a:pt x="52372" y="19752"/>
                </a:cubicBezTo>
                <a:cubicBezTo>
                  <a:pt x="52351" y="19773"/>
                  <a:pt x="52310" y="19794"/>
                  <a:pt x="52310" y="19836"/>
                </a:cubicBezTo>
                <a:cubicBezTo>
                  <a:pt x="52205" y="19961"/>
                  <a:pt x="52100" y="20087"/>
                  <a:pt x="51975" y="20212"/>
                </a:cubicBezTo>
                <a:cubicBezTo>
                  <a:pt x="51891" y="20296"/>
                  <a:pt x="51828" y="20401"/>
                  <a:pt x="51766" y="20484"/>
                </a:cubicBezTo>
                <a:cubicBezTo>
                  <a:pt x="51682" y="20589"/>
                  <a:pt x="51619" y="20694"/>
                  <a:pt x="51535" y="20819"/>
                </a:cubicBezTo>
                <a:cubicBezTo>
                  <a:pt x="51305" y="21154"/>
                  <a:pt x="51033" y="21531"/>
                  <a:pt x="50908" y="21886"/>
                </a:cubicBezTo>
                <a:cubicBezTo>
                  <a:pt x="50573" y="22870"/>
                  <a:pt x="50489" y="23937"/>
                  <a:pt x="50322" y="24920"/>
                </a:cubicBezTo>
                <a:cubicBezTo>
                  <a:pt x="50175" y="25945"/>
                  <a:pt x="49778" y="26908"/>
                  <a:pt x="49464" y="27891"/>
                </a:cubicBezTo>
                <a:cubicBezTo>
                  <a:pt x="49422" y="28017"/>
                  <a:pt x="49380" y="28122"/>
                  <a:pt x="49338" y="28247"/>
                </a:cubicBezTo>
                <a:cubicBezTo>
                  <a:pt x="49338" y="28268"/>
                  <a:pt x="49317" y="28310"/>
                  <a:pt x="49317" y="28331"/>
                </a:cubicBezTo>
                <a:cubicBezTo>
                  <a:pt x="49025" y="29147"/>
                  <a:pt x="48732" y="29942"/>
                  <a:pt x="48543" y="30779"/>
                </a:cubicBezTo>
                <a:cubicBezTo>
                  <a:pt x="48313" y="31093"/>
                  <a:pt x="48104" y="31448"/>
                  <a:pt x="47916" y="31762"/>
                </a:cubicBezTo>
                <a:cubicBezTo>
                  <a:pt x="47895" y="31804"/>
                  <a:pt x="47874" y="31825"/>
                  <a:pt x="47853" y="31888"/>
                </a:cubicBezTo>
                <a:cubicBezTo>
                  <a:pt x="47853" y="31909"/>
                  <a:pt x="47811" y="31909"/>
                  <a:pt x="47811" y="31930"/>
                </a:cubicBezTo>
                <a:cubicBezTo>
                  <a:pt x="47748" y="32076"/>
                  <a:pt x="47664" y="32181"/>
                  <a:pt x="47581" y="32285"/>
                </a:cubicBezTo>
                <a:cubicBezTo>
                  <a:pt x="47141" y="32934"/>
                  <a:pt x="46723" y="33583"/>
                  <a:pt x="46242" y="34210"/>
                </a:cubicBezTo>
                <a:cubicBezTo>
                  <a:pt x="46074" y="34482"/>
                  <a:pt x="45886" y="34733"/>
                  <a:pt x="45802" y="35026"/>
                </a:cubicBezTo>
                <a:cubicBezTo>
                  <a:pt x="45760" y="35256"/>
                  <a:pt x="45572" y="35654"/>
                  <a:pt x="45342" y="35738"/>
                </a:cubicBezTo>
                <a:cubicBezTo>
                  <a:pt x="44986" y="35801"/>
                  <a:pt x="44672" y="35989"/>
                  <a:pt x="44359" y="36177"/>
                </a:cubicBezTo>
                <a:cubicBezTo>
                  <a:pt x="44296" y="36219"/>
                  <a:pt x="44191" y="36261"/>
                  <a:pt x="44107" y="36303"/>
                </a:cubicBezTo>
                <a:cubicBezTo>
                  <a:pt x="44087" y="36324"/>
                  <a:pt x="44024" y="36324"/>
                  <a:pt x="44003" y="36365"/>
                </a:cubicBezTo>
                <a:lnTo>
                  <a:pt x="43835" y="36428"/>
                </a:lnTo>
                <a:cubicBezTo>
                  <a:pt x="43794" y="36470"/>
                  <a:pt x="43731" y="36491"/>
                  <a:pt x="43689" y="36491"/>
                </a:cubicBezTo>
                <a:cubicBezTo>
                  <a:pt x="43668" y="36512"/>
                  <a:pt x="43605" y="36512"/>
                  <a:pt x="43584" y="36533"/>
                </a:cubicBezTo>
                <a:cubicBezTo>
                  <a:pt x="43522" y="36575"/>
                  <a:pt x="43459" y="36596"/>
                  <a:pt x="43396" y="36617"/>
                </a:cubicBezTo>
                <a:lnTo>
                  <a:pt x="43375" y="36617"/>
                </a:lnTo>
                <a:cubicBezTo>
                  <a:pt x="43250" y="36407"/>
                  <a:pt x="43082" y="36219"/>
                  <a:pt x="42957" y="36010"/>
                </a:cubicBezTo>
                <a:lnTo>
                  <a:pt x="42936" y="35989"/>
                </a:lnTo>
                <a:cubicBezTo>
                  <a:pt x="42894" y="35947"/>
                  <a:pt x="42873" y="35905"/>
                  <a:pt x="42852" y="35863"/>
                </a:cubicBezTo>
                <a:cubicBezTo>
                  <a:pt x="42852" y="35842"/>
                  <a:pt x="42831" y="35842"/>
                  <a:pt x="42831" y="35801"/>
                </a:cubicBezTo>
                <a:cubicBezTo>
                  <a:pt x="42789" y="35780"/>
                  <a:pt x="42768" y="35738"/>
                  <a:pt x="42747" y="35696"/>
                </a:cubicBezTo>
                <a:cubicBezTo>
                  <a:pt x="42727" y="35675"/>
                  <a:pt x="42727" y="35654"/>
                  <a:pt x="42727" y="35654"/>
                </a:cubicBezTo>
                <a:cubicBezTo>
                  <a:pt x="42685" y="35591"/>
                  <a:pt x="42664" y="35570"/>
                  <a:pt x="42643" y="35528"/>
                </a:cubicBezTo>
                <a:cubicBezTo>
                  <a:pt x="42643" y="35487"/>
                  <a:pt x="42622" y="35466"/>
                  <a:pt x="42622" y="35466"/>
                </a:cubicBezTo>
                <a:cubicBezTo>
                  <a:pt x="42580" y="35424"/>
                  <a:pt x="42559" y="35340"/>
                  <a:pt x="42538" y="35277"/>
                </a:cubicBezTo>
                <a:cubicBezTo>
                  <a:pt x="42308" y="34733"/>
                  <a:pt x="41994" y="34231"/>
                  <a:pt x="41806" y="33666"/>
                </a:cubicBezTo>
                <a:cubicBezTo>
                  <a:pt x="41618" y="33122"/>
                  <a:pt x="41429" y="32599"/>
                  <a:pt x="41199" y="32076"/>
                </a:cubicBezTo>
                <a:cubicBezTo>
                  <a:pt x="41094" y="31804"/>
                  <a:pt x="40990" y="31574"/>
                  <a:pt x="40906" y="31302"/>
                </a:cubicBezTo>
                <a:cubicBezTo>
                  <a:pt x="40906" y="31281"/>
                  <a:pt x="40885" y="31260"/>
                  <a:pt x="40885" y="31239"/>
                </a:cubicBezTo>
                <a:lnTo>
                  <a:pt x="40885" y="31197"/>
                </a:lnTo>
                <a:cubicBezTo>
                  <a:pt x="40885" y="31176"/>
                  <a:pt x="40864" y="31155"/>
                  <a:pt x="40864" y="31155"/>
                </a:cubicBezTo>
                <a:cubicBezTo>
                  <a:pt x="40843" y="31093"/>
                  <a:pt x="40843" y="31072"/>
                  <a:pt x="40802" y="31051"/>
                </a:cubicBezTo>
                <a:cubicBezTo>
                  <a:pt x="40802" y="31030"/>
                  <a:pt x="40781" y="30988"/>
                  <a:pt x="40781" y="30967"/>
                </a:cubicBezTo>
                <a:cubicBezTo>
                  <a:pt x="41011" y="30779"/>
                  <a:pt x="41199" y="30465"/>
                  <a:pt x="41387" y="30235"/>
                </a:cubicBezTo>
                <a:cubicBezTo>
                  <a:pt x="41408" y="30214"/>
                  <a:pt x="41429" y="30151"/>
                  <a:pt x="41471" y="30130"/>
                </a:cubicBezTo>
                <a:cubicBezTo>
                  <a:pt x="41534" y="30047"/>
                  <a:pt x="41597" y="29942"/>
                  <a:pt x="41680" y="29879"/>
                </a:cubicBezTo>
                <a:cubicBezTo>
                  <a:pt x="41931" y="29523"/>
                  <a:pt x="42224" y="29189"/>
                  <a:pt x="42434" y="28833"/>
                </a:cubicBezTo>
                <a:cubicBezTo>
                  <a:pt x="43271" y="28456"/>
                  <a:pt x="44045" y="28017"/>
                  <a:pt x="44882" y="27619"/>
                </a:cubicBezTo>
                <a:cubicBezTo>
                  <a:pt x="45342" y="27410"/>
                  <a:pt x="45802" y="27285"/>
                  <a:pt x="46221" y="27054"/>
                </a:cubicBezTo>
                <a:cubicBezTo>
                  <a:pt x="46346" y="26992"/>
                  <a:pt x="46430" y="26971"/>
                  <a:pt x="46535" y="26866"/>
                </a:cubicBezTo>
                <a:cubicBezTo>
                  <a:pt x="46639" y="26741"/>
                  <a:pt x="46639" y="26427"/>
                  <a:pt x="46660" y="26259"/>
                </a:cubicBezTo>
                <a:cubicBezTo>
                  <a:pt x="46744" y="25694"/>
                  <a:pt x="46911" y="25109"/>
                  <a:pt x="47037" y="24544"/>
                </a:cubicBezTo>
                <a:cubicBezTo>
                  <a:pt x="47162" y="23979"/>
                  <a:pt x="47267" y="23497"/>
                  <a:pt x="47560" y="23016"/>
                </a:cubicBezTo>
                <a:cubicBezTo>
                  <a:pt x="47853" y="22514"/>
                  <a:pt x="48167" y="22075"/>
                  <a:pt x="48376" y="21552"/>
                </a:cubicBezTo>
                <a:cubicBezTo>
                  <a:pt x="48522" y="21133"/>
                  <a:pt x="48794" y="20694"/>
                  <a:pt x="48899" y="20254"/>
                </a:cubicBezTo>
                <a:cubicBezTo>
                  <a:pt x="48899" y="20191"/>
                  <a:pt x="48920" y="20150"/>
                  <a:pt x="48920" y="20087"/>
                </a:cubicBezTo>
                <a:lnTo>
                  <a:pt x="48920" y="20066"/>
                </a:lnTo>
                <a:lnTo>
                  <a:pt x="48920" y="20003"/>
                </a:lnTo>
                <a:cubicBezTo>
                  <a:pt x="48920" y="20003"/>
                  <a:pt x="48920" y="19982"/>
                  <a:pt x="48899" y="19982"/>
                </a:cubicBezTo>
                <a:cubicBezTo>
                  <a:pt x="48899" y="19982"/>
                  <a:pt x="48857" y="19982"/>
                  <a:pt x="48857" y="19961"/>
                </a:cubicBezTo>
                <a:cubicBezTo>
                  <a:pt x="48836" y="19961"/>
                  <a:pt x="48836" y="19961"/>
                  <a:pt x="48815" y="19919"/>
                </a:cubicBezTo>
                <a:cubicBezTo>
                  <a:pt x="48794" y="19919"/>
                  <a:pt x="48753" y="19919"/>
                  <a:pt x="48732" y="19961"/>
                </a:cubicBezTo>
                <a:cubicBezTo>
                  <a:pt x="48209" y="20631"/>
                  <a:pt x="47706" y="21342"/>
                  <a:pt x="47225" y="22054"/>
                </a:cubicBezTo>
                <a:cubicBezTo>
                  <a:pt x="46932" y="22472"/>
                  <a:pt x="46639" y="22891"/>
                  <a:pt x="46325" y="23309"/>
                </a:cubicBezTo>
                <a:cubicBezTo>
                  <a:pt x="46137" y="23539"/>
                  <a:pt x="46116" y="23979"/>
                  <a:pt x="46074" y="24272"/>
                </a:cubicBezTo>
                <a:cubicBezTo>
                  <a:pt x="45991" y="24669"/>
                  <a:pt x="45928" y="25067"/>
                  <a:pt x="45865" y="25422"/>
                </a:cubicBezTo>
                <a:cubicBezTo>
                  <a:pt x="45823" y="25548"/>
                  <a:pt x="45865" y="25715"/>
                  <a:pt x="45698" y="25757"/>
                </a:cubicBezTo>
                <a:cubicBezTo>
                  <a:pt x="45488" y="25841"/>
                  <a:pt x="45258" y="25883"/>
                  <a:pt x="45049" y="25966"/>
                </a:cubicBezTo>
                <a:cubicBezTo>
                  <a:pt x="44631" y="26155"/>
                  <a:pt x="44254" y="26364"/>
                  <a:pt x="43835" y="26489"/>
                </a:cubicBezTo>
                <a:cubicBezTo>
                  <a:pt x="43731" y="26531"/>
                  <a:pt x="43605" y="26573"/>
                  <a:pt x="43501" y="26594"/>
                </a:cubicBezTo>
                <a:cubicBezTo>
                  <a:pt x="43459" y="26636"/>
                  <a:pt x="43417" y="26636"/>
                  <a:pt x="43375" y="26657"/>
                </a:cubicBezTo>
                <a:cubicBezTo>
                  <a:pt x="43312" y="26678"/>
                  <a:pt x="43250" y="26699"/>
                  <a:pt x="43187" y="26720"/>
                </a:cubicBezTo>
                <a:lnTo>
                  <a:pt x="43040" y="26803"/>
                </a:lnTo>
                <a:cubicBezTo>
                  <a:pt x="42978" y="26845"/>
                  <a:pt x="42936" y="26866"/>
                  <a:pt x="42873" y="26866"/>
                </a:cubicBezTo>
                <a:cubicBezTo>
                  <a:pt x="42789" y="26887"/>
                  <a:pt x="42727" y="26929"/>
                  <a:pt x="42643" y="26971"/>
                </a:cubicBezTo>
                <a:lnTo>
                  <a:pt x="42643" y="26929"/>
                </a:lnTo>
                <a:lnTo>
                  <a:pt x="42643" y="26824"/>
                </a:lnTo>
                <a:lnTo>
                  <a:pt x="42643" y="26803"/>
                </a:lnTo>
                <a:lnTo>
                  <a:pt x="42643" y="26678"/>
                </a:lnTo>
                <a:lnTo>
                  <a:pt x="42643" y="26615"/>
                </a:lnTo>
                <a:lnTo>
                  <a:pt x="42643" y="26552"/>
                </a:lnTo>
                <a:lnTo>
                  <a:pt x="42643" y="26448"/>
                </a:lnTo>
                <a:cubicBezTo>
                  <a:pt x="42685" y="25778"/>
                  <a:pt x="42727" y="25109"/>
                  <a:pt x="42747" y="24460"/>
                </a:cubicBezTo>
                <a:cubicBezTo>
                  <a:pt x="42768" y="23769"/>
                  <a:pt x="42789" y="23058"/>
                  <a:pt x="42831" y="22388"/>
                </a:cubicBezTo>
                <a:cubicBezTo>
                  <a:pt x="42831" y="22158"/>
                  <a:pt x="42747" y="21635"/>
                  <a:pt x="42894" y="21447"/>
                </a:cubicBezTo>
                <a:cubicBezTo>
                  <a:pt x="43061" y="21238"/>
                  <a:pt x="43208" y="21008"/>
                  <a:pt x="43375" y="20798"/>
                </a:cubicBezTo>
                <a:cubicBezTo>
                  <a:pt x="44107" y="19878"/>
                  <a:pt x="44526" y="18664"/>
                  <a:pt x="44944" y="17576"/>
                </a:cubicBezTo>
                <a:cubicBezTo>
                  <a:pt x="44986" y="17409"/>
                  <a:pt x="45070" y="17262"/>
                  <a:pt x="45133" y="17095"/>
                </a:cubicBezTo>
                <a:cubicBezTo>
                  <a:pt x="45133" y="17074"/>
                  <a:pt x="45154" y="17053"/>
                  <a:pt x="45154" y="17032"/>
                </a:cubicBezTo>
                <a:cubicBezTo>
                  <a:pt x="45196" y="16886"/>
                  <a:pt x="45258" y="16760"/>
                  <a:pt x="45300" y="16655"/>
                </a:cubicBezTo>
                <a:cubicBezTo>
                  <a:pt x="45300" y="16655"/>
                  <a:pt x="45300" y="16634"/>
                  <a:pt x="45342" y="16634"/>
                </a:cubicBezTo>
                <a:cubicBezTo>
                  <a:pt x="45719" y="15798"/>
                  <a:pt x="46179" y="14982"/>
                  <a:pt x="46556" y="14124"/>
                </a:cubicBezTo>
                <a:cubicBezTo>
                  <a:pt x="46597" y="14061"/>
                  <a:pt x="46618" y="14040"/>
                  <a:pt x="46618" y="13998"/>
                </a:cubicBezTo>
                <a:cubicBezTo>
                  <a:pt x="46646" y="13901"/>
                  <a:pt x="46564" y="13814"/>
                  <a:pt x="46493" y="13814"/>
                </a:cubicBezTo>
                <a:cubicBezTo>
                  <a:pt x="46457" y="13814"/>
                  <a:pt x="46423" y="13837"/>
                  <a:pt x="46409" y="13893"/>
                </a:cubicBezTo>
                <a:cubicBezTo>
                  <a:pt x="46221" y="14249"/>
                  <a:pt x="45928" y="14563"/>
                  <a:pt x="45698" y="14898"/>
                </a:cubicBezTo>
                <a:cubicBezTo>
                  <a:pt x="45447" y="15295"/>
                  <a:pt x="45154" y="15630"/>
                  <a:pt x="44923" y="16049"/>
                </a:cubicBezTo>
                <a:cubicBezTo>
                  <a:pt x="44882" y="16111"/>
                  <a:pt x="44840" y="16195"/>
                  <a:pt x="44819" y="16237"/>
                </a:cubicBezTo>
                <a:cubicBezTo>
                  <a:pt x="44819" y="16258"/>
                  <a:pt x="44777" y="16258"/>
                  <a:pt x="44777" y="16258"/>
                </a:cubicBezTo>
                <a:cubicBezTo>
                  <a:pt x="44756" y="16321"/>
                  <a:pt x="44735" y="16362"/>
                  <a:pt x="44672" y="16404"/>
                </a:cubicBezTo>
                <a:cubicBezTo>
                  <a:pt x="44442" y="16760"/>
                  <a:pt x="44191" y="17158"/>
                  <a:pt x="44045" y="17555"/>
                </a:cubicBezTo>
                <a:lnTo>
                  <a:pt x="43982" y="17785"/>
                </a:lnTo>
                <a:cubicBezTo>
                  <a:pt x="43940" y="17764"/>
                  <a:pt x="43898" y="17764"/>
                  <a:pt x="43877" y="17723"/>
                </a:cubicBezTo>
                <a:lnTo>
                  <a:pt x="43835" y="17723"/>
                </a:lnTo>
                <a:cubicBezTo>
                  <a:pt x="43815" y="17702"/>
                  <a:pt x="43794" y="17702"/>
                  <a:pt x="43731" y="17681"/>
                </a:cubicBezTo>
                <a:cubicBezTo>
                  <a:pt x="43710" y="17681"/>
                  <a:pt x="43710" y="17660"/>
                  <a:pt x="43689" y="17660"/>
                </a:cubicBezTo>
                <a:cubicBezTo>
                  <a:pt x="43668" y="17618"/>
                  <a:pt x="43626" y="17618"/>
                  <a:pt x="43605" y="17597"/>
                </a:cubicBezTo>
                <a:cubicBezTo>
                  <a:pt x="43563" y="17576"/>
                  <a:pt x="43522" y="17555"/>
                  <a:pt x="43480" y="17492"/>
                </a:cubicBezTo>
                <a:cubicBezTo>
                  <a:pt x="43312" y="17367"/>
                  <a:pt x="43584" y="17053"/>
                  <a:pt x="43605" y="16927"/>
                </a:cubicBezTo>
                <a:cubicBezTo>
                  <a:pt x="43731" y="16551"/>
                  <a:pt x="43815" y="16153"/>
                  <a:pt x="43940" y="15798"/>
                </a:cubicBezTo>
                <a:cubicBezTo>
                  <a:pt x="44233" y="14961"/>
                  <a:pt x="44610" y="14145"/>
                  <a:pt x="44819" y="13287"/>
                </a:cubicBezTo>
                <a:cubicBezTo>
                  <a:pt x="44882" y="12973"/>
                  <a:pt x="44861" y="12889"/>
                  <a:pt x="44777" y="12575"/>
                </a:cubicBezTo>
                <a:cubicBezTo>
                  <a:pt x="44651" y="12136"/>
                  <a:pt x="44568" y="11697"/>
                  <a:pt x="44421" y="11236"/>
                </a:cubicBezTo>
                <a:cubicBezTo>
                  <a:pt x="44296" y="10860"/>
                  <a:pt x="44191" y="10483"/>
                  <a:pt x="44045" y="10085"/>
                </a:cubicBezTo>
                <a:cubicBezTo>
                  <a:pt x="43919" y="9730"/>
                  <a:pt x="43877" y="9311"/>
                  <a:pt x="43668" y="8976"/>
                </a:cubicBezTo>
                <a:cubicBezTo>
                  <a:pt x="43652" y="8952"/>
                  <a:pt x="43632" y="8940"/>
                  <a:pt x="43614" y="8940"/>
                </a:cubicBezTo>
                <a:cubicBezTo>
                  <a:pt x="43586" y="8940"/>
                  <a:pt x="43563" y="8968"/>
                  <a:pt x="43563" y="9018"/>
                </a:cubicBezTo>
                <a:lnTo>
                  <a:pt x="43563" y="9039"/>
                </a:lnTo>
                <a:cubicBezTo>
                  <a:pt x="43522" y="9018"/>
                  <a:pt x="43522" y="9018"/>
                  <a:pt x="43501" y="9018"/>
                </a:cubicBezTo>
                <a:lnTo>
                  <a:pt x="43480" y="9018"/>
                </a:lnTo>
                <a:cubicBezTo>
                  <a:pt x="43459" y="9018"/>
                  <a:pt x="43417" y="9039"/>
                  <a:pt x="43459" y="9102"/>
                </a:cubicBezTo>
                <a:cubicBezTo>
                  <a:pt x="43522" y="9248"/>
                  <a:pt x="43501" y="9437"/>
                  <a:pt x="43522" y="9625"/>
                </a:cubicBezTo>
                <a:cubicBezTo>
                  <a:pt x="43563" y="9876"/>
                  <a:pt x="43605" y="10148"/>
                  <a:pt x="43668" y="10399"/>
                </a:cubicBezTo>
                <a:cubicBezTo>
                  <a:pt x="43773" y="10964"/>
                  <a:pt x="43815" y="11508"/>
                  <a:pt x="43919" y="12031"/>
                </a:cubicBezTo>
                <a:cubicBezTo>
                  <a:pt x="43940" y="12178"/>
                  <a:pt x="43982" y="12366"/>
                  <a:pt x="44003" y="12533"/>
                </a:cubicBezTo>
                <a:cubicBezTo>
                  <a:pt x="44087" y="12910"/>
                  <a:pt x="44045" y="13182"/>
                  <a:pt x="43877" y="13538"/>
                </a:cubicBezTo>
                <a:cubicBezTo>
                  <a:pt x="43626" y="14040"/>
                  <a:pt x="43584" y="14584"/>
                  <a:pt x="43375" y="15107"/>
                </a:cubicBezTo>
                <a:cubicBezTo>
                  <a:pt x="43208" y="15505"/>
                  <a:pt x="43061" y="15902"/>
                  <a:pt x="42936" y="16321"/>
                </a:cubicBezTo>
                <a:cubicBezTo>
                  <a:pt x="42852" y="16551"/>
                  <a:pt x="42643" y="16823"/>
                  <a:pt x="42559" y="17053"/>
                </a:cubicBezTo>
                <a:cubicBezTo>
                  <a:pt x="42538" y="17178"/>
                  <a:pt x="42413" y="17304"/>
                  <a:pt x="42434" y="17471"/>
                </a:cubicBezTo>
                <a:cubicBezTo>
                  <a:pt x="42434" y="17681"/>
                  <a:pt x="42455" y="17890"/>
                  <a:pt x="42455" y="18120"/>
                </a:cubicBezTo>
                <a:cubicBezTo>
                  <a:pt x="42455" y="18246"/>
                  <a:pt x="42475" y="18413"/>
                  <a:pt x="42475" y="18539"/>
                </a:cubicBezTo>
                <a:cubicBezTo>
                  <a:pt x="42475" y="18622"/>
                  <a:pt x="42475" y="18664"/>
                  <a:pt x="42517" y="18748"/>
                </a:cubicBezTo>
                <a:cubicBezTo>
                  <a:pt x="42559" y="19166"/>
                  <a:pt x="42622" y="19585"/>
                  <a:pt x="42685" y="20003"/>
                </a:cubicBezTo>
                <a:cubicBezTo>
                  <a:pt x="42538" y="20108"/>
                  <a:pt x="42434" y="20275"/>
                  <a:pt x="42329" y="20422"/>
                </a:cubicBezTo>
                <a:cubicBezTo>
                  <a:pt x="42245" y="20526"/>
                  <a:pt x="42162" y="20652"/>
                  <a:pt x="42057" y="20756"/>
                </a:cubicBezTo>
                <a:cubicBezTo>
                  <a:pt x="41979" y="20886"/>
                  <a:pt x="41958" y="20975"/>
                  <a:pt x="41923" y="20975"/>
                </a:cubicBezTo>
                <a:cubicBezTo>
                  <a:pt x="41901" y="20975"/>
                  <a:pt x="41875" y="20941"/>
                  <a:pt x="41827" y="20861"/>
                </a:cubicBezTo>
                <a:cubicBezTo>
                  <a:pt x="41638" y="20589"/>
                  <a:pt x="41471" y="20296"/>
                  <a:pt x="41283" y="19982"/>
                </a:cubicBezTo>
                <a:cubicBezTo>
                  <a:pt x="41074" y="19647"/>
                  <a:pt x="41178" y="19396"/>
                  <a:pt x="41262" y="19041"/>
                </a:cubicBezTo>
                <a:cubicBezTo>
                  <a:pt x="41387" y="18413"/>
                  <a:pt x="41408" y="17723"/>
                  <a:pt x="41408" y="17095"/>
                </a:cubicBezTo>
                <a:cubicBezTo>
                  <a:pt x="41408" y="16321"/>
                  <a:pt x="41387" y="15526"/>
                  <a:pt x="41283" y="14751"/>
                </a:cubicBezTo>
                <a:cubicBezTo>
                  <a:pt x="41283" y="14730"/>
                  <a:pt x="41283" y="14730"/>
                  <a:pt x="41262" y="14730"/>
                </a:cubicBezTo>
                <a:lnTo>
                  <a:pt x="41262" y="14626"/>
                </a:lnTo>
                <a:cubicBezTo>
                  <a:pt x="41262" y="14594"/>
                  <a:pt x="41236" y="14579"/>
                  <a:pt x="41210" y="14579"/>
                </a:cubicBezTo>
                <a:cubicBezTo>
                  <a:pt x="41183" y="14579"/>
                  <a:pt x="41157" y="14594"/>
                  <a:pt x="41157" y="14626"/>
                </a:cubicBezTo>
                <a:cubicBezTo>
                  <a:pt x="40990" y="15316"/>
                  <a:pt x="40969" y="16049"/>
                  <a:pt x="40885" y="16760"/>
                </a:cubicBezTo>
                <a:cubicBezTo>
                  <a:pt x="40781" y="17576"/>
                  <a:pt x="40634" y="18392"/>
                  <a:pt x="40488" y="19187"/>
                </a:cubicBezTo>
                <a:cubicBezTo>
                  <a:pt x="40467" y="19438"/>
                  <a:pt x="40341" y="19794"/>
                  <a:pt x="40362" y="20003"/>
                </a:cubicBezTo>
                <a:cubicBezTo>
                  <a:pt x="40425" y="20317"/>
                  <a:pt x="40571" y="20610"/>
                  <a:pt x="40676" y="20903"/>
                </a:cubicBezTo>
                <a:lnTo>
                  <a:pt x="40760" y="21133"/>
                </a:lnTo>
                <a:cubicBezTo>
                  <a:pt x="40760" y="21154"/>
                  <a:pt x="40781" y="21154"/>
                  <a:pt x="40781" y="21175"/>
                </a:cubicBezTo>
                <a:lnTo>
                  <a:pt x="40864" y="21342"/>
                </a:lnTo>
                <a:cubicBezTo>
                  <a:pt x="40864" y="21363"/>
                  <a:pt x="40885" y="21363"/>
                  <a:pt x="40885" y="21384"/>
                </a:cubicBezTo>
                <a:cubicBezTo>
                  <a:pt x="41094" y="21782"/>
                  <a:pt x="41366" y="22158"/>
                  <a:pt x="41534" y="22535"/>
                </a:cubicBezTo>
                <a:cubicBezTo>
                  <a:pt x="41513" y="22598"/>
                  <a:pt x="41513" y="22681"/>
                  <a:pt x="41492" y="22723"/>
                </a:cubicBezTo>
                <a:lnTo>
                  <a:pt x="41492" y="22786"/>
                </a:lnTo>
                <a:cubicBezTo>
                  <a:pt x="41492" y="22828"/>
                  <a:pt x="41471" y="22849"/>
                  <a:pt x="41471" y="22912"/>
                </a:cubicBezTo>
                <a:lnTo>
                  <a:pt x="41471" y="22995"/>
                </a:lnTo>
                <a:cubicBezTo>
                  <a:pt x="41471" y="23016"/>
                  <a:pt x="41471" y="23058"/>
                  <a:pt x="41429" y="23100"/>
                </a:cubicBezTo>
                <a:lnTo>
                  <a:pt x="41429" y="23163"/>
                </a:lnTo>
                <a:lnTo>
                  <a:pt x="41429" y="23267"/>
                </a:lnTo>
                <a:lnTo>
                  <a:pt x="41429" y="23351"/>
                </a:lnTo>
                <a:lnTo>
                  <a:pt x="41429" y="23456"/>
                </a:lnTo>
                <a:lnTo>
                  <a:pt x="41429" y="23539"/>
                </a:lnTo>
                <a:lnTo>
                  <a:pt x="41429" y="23644"/>
                </a:lnTo>
                <a:lnTo>
                  <a:pt x="41429" y="23895"/>
                </a:lnTo>
                <a:cubicBezTo>
                  <a:pt x="41408" y="24565"/>
                  <a:pt x="41387" y="25234"/>
                  <a:pt x="41366" y="25883"/>
                </a:cubicBezTo>
                <a:cubicBezTo>
                  <a:pt x="41325" y="26197"/>
                  <a:pt x="41325" y="26489"/>
                  <a:pt x="41325" y="26803"/>
                </a:cubicBezTo>
                <a:cubicBezTo>
                  <a:pt x="41325" y="27117"/>
                  <a:pt x="41387" y="27515"/>
                  <a:pt x="41115" y="27745"/>
                </a:cubicBezTo>
                <a:cubicBezTo>
                  <a:pt x="40951" y="27909"/>
                  <a:pt x="40645" y="28457"/>
                  <a:pt x="40357" y="28457"/>
                </a:cubicBezTo>
                <a:cubicBezTo>
                  <a:pt x="40352" y="28457"/>
                  <a:pt x="40347" y="28457"/>
                  <a:pt x="40341" y="28456"/>
                </a:cubicBezTo>
                <a:lnTo>
                  <a:pt x="39797" y="28373"/>
                </a:lnTo>
                <a:cubicBezTo>
                  <a:pt x="39797" y="28163"/>
                  <a:pt x="39755" y="27975"/>
                  <a:pt x="39755" y="27766"/>
                </a:cubicBezTo>
                <a:lnTo>
                  <a:pt x="39755" y="27745"/>
                </a:lnTo>
                <a:cubicBezTo>
                  <a:pt x="39755" y="27661"/>
                  <a:pt x="39734" y="27598"/>
                  <a:pt x="39734" y="27494"/>
                </a:cubicBezTo>
                <a:cubicBezTo>
                  <a:pt x="39693" y="27096"/>
                  <a:pt x="39693" y="26657"/>
                  <a:pt x="39693" y="26259"/>
                </a:cubicBezTo>
                <a:cubicBezTo>
                  <a:pt x="39693" y="25841"/>
                  <a:pt x="39630" y="25422"/>
                  <a:pt x="39630" y="25004"/>
                </a:cubicBezTo>
                <a:cubicBezTo>
                  <a:pt x="39630" y="24711"/>
                  <a:pt x="39734" y="24481"/>
                  <a:pt x="39630" y="24188"/>
                </a:cubicBezTo>
                <a:cubicBezTo>
                  <a:pt x="39337" y="23560"/>
                  <a:pt x="38856" y="22995"/>
                  <a:pt x="38500" y="22388"/>
                </a:cubicBezTo>
                <a:cubicBezTo>
                  <a:pt x="38333" y="22075"/>
                  <a:pt x="38123" y="21698"/>
                  <a:pt x="37914" y="21426"/>
                </a:cubicBezTo>
                <a:cubicBezTo>
                  <a:pt x="37872" y="21384"/>
                  <a:pt x="37851" y="21363"/>
                  <a:pt x="37830" y="21321"/>
                </a:cubicBezTo>
                <a:lnTo>
                  <a:pt x="37809" y="21280"/>
                </a:lnTo>
                <a:cubicBezTo>
                  <a:pt x="37747" y="21217"/>
                  <a:pt x="37663" y="21133"/>
                  <a:pt x="37600" y="21049"/>
                </a:cubicBezTo>
                <a:lnTo>
                  <a:pt x="37517" y="20966"/>
                </a:lnTo>
                <a:lnTo>
                  <a:pt x="37496" y="20945"/>
                </a:lnTo>
                <a:cubicBezTo>
                  <a:pt x="37454" y="20924"/>
                  <a:pt x="37433" y="20903"/>
                  <a:pt x="37433" y="20861"/>
                </a:cubicBezTo>
                <a:cubicBezTo>
                  <a:pt x="37433" y="20861"/>
                  <a:pt x="37433" y="20840"/>
                  <a:pt x="37412" y="20840"/>
                </a:cubicBezTo>
                <a:cubicBezTo>
                  <a:pt x="37391" y="20819"/>
                  <a:pt x="37391" y="20798"/>
                  <a:pt x="37349" y="20756"/>
                </a:cubicBezTo>
                <a:lnTo>
                  <a:pt x="37349" y="20736"/>
                </a:lnTo>
                <a:cubicBezTo>
                  <a:pt x="37328" y="20715"/>
                  <a:pt x="37328" y="20694"/>
                  <a:pt x="37307" y="20652"/>
                </a:cubicBezTo>
                <a:lnTo>
                  <a:pt x="37391" y="20589"/>
                </a:lnTo>
                <a:lnTo>
                  <a:pt x="37412" y="20547"/>
                </a:lnTo>
                <a:lnTo>
                  <a:pt x="37454" y="20505"/>
                </a:lnTo>
                <a:cubicBezTo>
                  <a:pt x="37454" y="20484"/>
                  <a:pt x="37496" y="20484"/>
                  <a:pt x="37496" y="20443"/>
                </a:cubicBezTo>
                <a:cubicBezTo>
                  <a:pt x="37496" y="20422"/>
                  <a:pt x="37517" y="20422"/>
                  <a:pt x="37517" y="20401"/>
                </a:cubicBezTo>
                <a:cubicBezTo>
                  <a:pt x="37537" y="20380"/>
                  <a:pt x="37537" y="20317"/>
                  <a:pt x="37558" y="20296"/>
                </a:cubicBezTo>
                <a:cubicBezTo>
                  <a:pt x="37621" y="20066"/>
                  <a:pt x="37705" y="19857"/>
                  <a:pt x="37809" y="19647"/>
                </a:cubicBezTo>
                <a:cubicBezTo>
                  <a:pt x="37872" y="19480"/>
                  <a:pt x="38019" y="19355"/>
                  <a:pt x="38040" y="19187"/>
                </a:cubicBezTo>
                <a:cubicBezTo>
                  <a:pt x="38123" y="18936"/>
                  <a:pt x="38186" y="18748"/>
                  <a:pt x="38081" y="18497"/>
                </a:cubicBezTo>
                <a:cubicBezTo>
                  <a:pt x="37977" y="18141"/>
                  <a:pt x="37851" y="17681"/>
                  <a:pt x="37830" y="17346"/>
                </a:cubicBezTo>
                <a:cubicBezTo>
                  <a:pt x="37768" y="16676"/>
                  <a:pt x="36868" y="17095"/>
                  <a:pt x="36701" y="16614"/>
                </a:cubicBezTo>
                <a:cubicBezTo>
                  <a:pt x="36680" y="16509"/>
                  <a:pt x="36617" y="16425"/>
                  <a:pt x="36596" y="16321"/>
                </a:cubicBezTo>
                <a:cubicBezTo>
                  <a:pt x="36596" y="16321"/>
                  <a:pt x="36596" y="16300"/>
                  <a:pt x="36575" y="16300"/>
                </a:cubicBezTo>
                <a:cubicBezTo>
                  <a:pt x="36554" y="16195"/>
                  <a:pt x="36491" y="16111"/>
                  <a:pt x="36470" y="16007"/>
                </a:cubicBezTo>
                <a:cubicBezTo>
                  <a:pt x="36408" y="15902"/>
                  <a:pt x="36387" y="15818"/>
                  <a:pt x="36366" y="15714"/>
                </a:cubicBezTo>
                <a:lnTo>
                  <a:pt x="36366" y="15693"/>
                </a:lnTo>
                <a:cubicBezTo>
                  <a:pt x="36345" y="15588"/>
                  <a:pt x="36282" y="15484"/>
                  <a:pt x="36261" y="15400"/>
                </a:cubicBezTo>
                <a:cubicBezTo>
                  <a:pt x="36345" y="15379"/>
                  <a:pt x="36408" y="15379"/>
                  <a:pt x="36470" y="15358"/>
                </a:cubicBezTo>
                <a:cubicBezTo>
                  <a:pt x="36554" y="15316"/>
                  <a:pt x="36596" y="15295"/>
                  <a:pt x="36680" y="15274"/>
                </a:cubicBezTo>
                <a:cubicBezTo>
                  <a:pt x="36993" y="15107"/>
                  <a:pt x="37328" y="15002"/>
                  <a:pt x="37663" y="14877"/>
                </a:cubicBezTo>
                <a:cubicBezTo>
                  <a:pt x="38186" y="14689"/>
                  <a:pt x="38395" y="14312"/>
                  <a:pt x="38646" y="13810"/>
                </a:cubicBezTo>
                <a:cubicBezTo>
                  <a:pt x="38897" y="13287"/>
                  <a:pt x="39316" y="12847"/>
                  <a:pt x="39609" y="12324"/>
                </a:cubicBezTo>
                <a:cubicBezTo>
                  <a:pt x="39797" y="11969"/>
                  <a:pt x="39965" y="11655"/>
                  <a:pt x="40174" y="11341"/>
                </a:cubicBezTo>
                <a:cubicBezTo>
                  <a:pt x="40216" y="11320"/>
                  <a:pt x="40216" y="11299"/>
                  <a:pt x="40237" y="11278"/>
                </a:cubicBezTo>
                <a:cubicBezTo>
                  <a:pt x="40237" y="11236"/>
                  <a:pt x="40237" y="11236"/>
                  <a:pt x="40258" y="11215"/>
                </a:cubicBezTo>
                <a:cubicBezTo>
                  <a:pt x="40258" y="11194"/>
                  <a:pt x="40258" y="11194"/>
                  <a:pt x="40278" y="11173"/>
                </a:cubicBezTo>
                <a:cubicBezTo>
                  <a:pt x="40320" y="11090"/>
                  <a:pt x="40341" y="11006"/>
                  <a:pt x="40362" y="10964"/>
                </a:cubicBezTo>
                <a:cubicBezTo>
                  <a:pt x="40362" y="10922"/>
                  <a:pt x="40383" y="10922"/>
                  <a:pt x="40383" y="10901"/>
                </a:cubicBezTo>
                <a:lnTo>
                  <a:pt x="40383" y="10880"/>
                </a:lnTo>
                <a:cubicBezTo>
                  <a:pt x="40425" y="10860"/>
                  <a:pt x="40425" y="10818"/>
                  <a:pt x="40446" y="10797"/>
                </a:cubicBezTo>
                <a:cubicBezTo>
                  <a:pt x="40467" y="10776"/>
                  <a:pt x="40467" y="10755"/>
                  <a:pt x="40488" y="10713"/>
                </a:cubicBezTo>
                <a:cubicBezTo>
                  <a:pt x="40530" y="10692"/>
                  <a:pt x="40530" y="10650"/>
                  <a:pt x="40467" y="10650"/>
                </a:cubicBezTo>
                <a:lnTo>
                  <a:pt x="40425" y="10650"/>
                </a:lnTo>
                <a:lnTo>
                  <a:pt x="40425" y="10588"/>
                </a:lnTo>
                <a:cubicBezTo>
                  <a:pt x="40425" y="10546"/>
                  <a:pt x="40446" y="10462"/>
                  <a:pt x="40446" y="10399"/>
                </a:cubicBezTo>
                <a:cubicBezTo>
                  <a:pt x="40446" y="10357"/>
                  <a:pt x="40446" y="10295"/>
                  <a:pt x="40467" y="10274"/>
                </a:cubicBezTo>
                <a:cubicBezTo>
                  <a:pt x="40467" y="10190"/>
                  <a:pt x="40467" y="10148"/>
                  <a:pt x="40488" y="10064"/>
                </a:cubicBezTo>
                <a:lnTo>
                  <a:pt x="40488" y="9939"/>
                </a:lnTo>
                <a:lnTo>
                  <a:pt x="40488" y="9730"/>
                </a:lnTo>
                <a:lnTo>
                  <a:pt x="40488" y="9604"/>
                </a:lnTo>
                <a:lnTo>
                  <a:pt x="40488" y="8809"/>
                </a:lnTo>
                <a:lnTo>
                  <a:pt x="40488" y="8704"/>
                </a:lnTo>
                <a:lnTo>
                  <a:pt x="40488" y="8453"/>
                </a:lnTo>
                <a:lnTo>
                  <a:pt x="40488" y="8349"/>
                </a:lnTo>
                <a:cubicBezTo>
                  <a:pt x="40488" y="8244"/>
                  <a:pt x="40488" y="8098"/>
                  <a:pt x="40530" y="7993"/>
                </a:cubicBezTo>
                <a:cubicBezTo>
                  <a:pt x="40550" y="7616"/>
                  <a:pt x="40592" y="7219"/>
                  <a:pt x="40655" y="6821"/>
                </a:cubicBezTo>
                <a:cubicBezTo>
                  <a:pt x="40676" y="6612"/>
                  <a:pt x="40550" y="6424"/>
                  <a:pt x="40425" y="6298"/>
                </a:cubicBezTo>
                <a:cubicBezTo>
                  <a:pt x="40111" y="5984"/>
                  <a:pt x="39839" y="5629"/>
                  <a:pt x="39609" y="5252"/>
                </a:cubicBezTo>
                <a:cubicBezTo>
                  <a:pt x="39316" y="4854"/>
                  <a:pt x="39107" y="4478"/>
                  <a:pt x="39023" y="3997"/>
                </a:cubicBezTo>
                <a:cubicBezTo>
                  <a:pt x="39002" y="3850"/>
                  <a:pt x="39002" y="3683"/>
                  <a:pt x="38981" y="3557"/>
                </a:cubicBezTo>
                <a:lnTo>
                  <a:pt x="38981" y="3474"/>
                </a:lnTo>
                <a:cubicBezTo>
                  <a:pt x="38918" y="2971"/>
                  <a:pt x="38897" y="2490"/>
                  <a:pt x="38918" y="1988"/>
                </a:cubicBezTo>
                <a:cubicBezTo>
                  <a:pt x="38960" y="1862"/>
                  <a:pt x="38960" y="1716"/>
                  <a:pt x="38960" y="1590"/>
                </a:cubicBezTo>
                <a:lnTo>
                  <a:pt x="38960" y="1444"/>
                </a:lnTo>
                <a:lnTo>
                  <a:pt x="38960" y="1402"/>
                </a:lnTo>
                <a:lnTo>
                  <a:pt x="38918" y="1402"/>
                </a:lnTo>
                <a:cubicBezTo>
                  <a:pt x="38918" y="1381"/>
                  <a:pt x="38918" y="1339"/>
                  <a:pt x="38897" y="1297"/>
                </a:cubicBezTo>
                <a:cubicBezTo>
                  <a:pt x="38889" y="1273"/>
                  <a:pt x="38871" y="1261"/>
                  <a:pt x="38851" y="1261"/>
                </a:cubicBezTo>
                <a:cubicBezTo>
                  <a:pt x="38820" y="1261"/>
                  <a:pt x="38785" y="1289"/>
                  <a:pt x="38772" y="1339"/>
                </a:cubicBezTo>
                <a:cubicBezTo>
                  <a:pt x="38772" y="1611"/>
                  <a:pt x="38667" y="1925"/>
                  <a:pt x="38605" y="2197"/>
                </a:cubicBezTo>
                <a:lnTo>
                  <a:pt x="38458" y="3369"/>
                </a:lnTo>
                <a:cubicBezTo>
                  <a:pt x="38395" y="3787"/>
                  <a:pt x="38333" y="4185"/>
                  <a:pt x="38291" y="4582"/>
                </a:cubicBezTo>
                <a:cubicBezTo>
                  <a:pt x="38270" y="4750"/>
                  <a:pt x="38165" y="5147"/>
                  <a:pt x="38270" y="5315"/>
                </a:cubicBezTo>
                <a:cubicBezTo>
                  <a:pt x="38500" y="5587"/>
                  <a:pt x="38793" y="5859"/>
                  <a:pt x="39002" y="6173"/>
                </a:cubicBezTo>
                <a:cubicBezTo>
                  <a:pt x="39086" y="6277"/>
                  <a:pt x="39170" y="6382"/>
                  <a:pt x="39274" y="6487"/>
                </a:cubicBezTo>
                <a:cubicBezTo>
                  <a:pt x="39421" y="6675"/>
                  <a:pt x="39379" y="6926"/>
                  <a:pt x="39337" y="7135"/>
                </a:cubicBezTo>
                <a:cubicBezTo>
                  <a:pt x="39337" y="7972"/>
                  <a:pt x="39274" y="8809"/>
                  <a:pt x="39274" y="9646"/>
                </a:cubicBezTo>
                <a:lnTo>
                  <a:pt x="39274" y="9667"/>
                </a:lnTo>
                <a:cubicBezTo>
                  <a:pt x="39232" y="9730"/>
                  <a:pt x="39232" y="9751"/>
                  <a:pt x="39211" y="9813"/>
                </a:cubicBezTo>
                <a:cubicBezTo>
                  <a:pt x="39190" y="9834"/>
                  <a:pt x="39190" y="9876"/>
                  <a:pt x="39170" y="9939"/>
                </a:cubicBezTo>
                <a:cubicBezTo>
                  <a:pt x="39065" y="10190"/>
                  <a:pt x="38897" y="10441"/>
                  <a:pt x="38751" y="10671"/>
                </a:cubicBezTo>
                <a:cubicBezTo>
                  <a:pt x="38584" y="10880"/>
                  <a:pt x="38479" y="11173"/>
                  <a:pt x="38333" y="11404"/>
                </a:cubicBezTo>
                <a:cubicBezTo>
                  <a:pt x="38186" y="11634"/>
                  <a:pt x="38061" y="11864"/>
                  <a:pt x="37956" y="12115"/>
                </a:cubicBezTo>
                <a:cubicBezTo>
                  <a:pt x="37830" y="12471"/>
                  <a:pt x="37726" y="12680"/>
                  <a:pt x="37349" y="12847"/>
                </a:cubicBezTo>
                <a:cubicBezTo>
                  <a:pt x="37035" y="12973"/>
                  <a:pt x="36763" y="13119"/>
                  <a:pt x="36408" y="13203"/>
                </a:cubicBezTo>
                <a:cubicBezTo>
                  <a:pt x="36303" y="13224"/>
                  <a:pt x="36198" y="13287"/>
                  <a:pt x="36094" y="13308"/>
                </a:cubicBezTo>
                <a:cubicBezTo>
                  <a:pt x="36052" y="13329"/>
                  <a:pt x="35968" y="13370"/>
                  <a:pt x="35926" y="13391"/>
                </a:cubicBezTo>
                <a:cubicBezTo>
                  <a:pt x="35884" y="13412"/>
                  <a:pt x="35843" y="13412"/>
                  <a:pt x="35822" y="13433"/>
                </a:cubicBezTo>
                <a:cubicBezTo>
                  <a:pt x="35738" y="13475"/>
                  <a:pt x="35654" y="13496"/>
                  <a:pt x="35571" y="13538"/>
                </a:cubicBezTo>
                <a:cubicBezTo>
                  <a:pt x="35550" y="13538"/>
                  <a:pt x="35550" y="13538"/>
                  <a:pt x="35529" y="13580"/>
                </a:cubicBezTo>
                <a:cubicBezTo>
                  <a:pt x="35445" y="13601"/>
                  <a:pt x="35340" y="13642"/>
                  <a:pt x="35257" y="13684"/>
                </a:cubicBezTo>
                <a:lnTo>
                  <a:pt x="35236" y="13642"/>
                </a:lnTo>
                <a:lnTo>
                  <a:pt x="35215" y="13621"/>
                </a:lnTo>
                <a:cubicBezTo>
                  <a:pt x="35089" y="13580"/>
                  <a:pt x="34880" y="13119"/>
                  <a:pt x="34817" y="12994"/>
                </a:cubicBezTo>
                <a:cubicBezTo>
                  <a:pt x="34713" y="12764"/>
                  <a:pt x="34587" y="12533"/>
                  <a:pt x="34420" y="12282"/>
                </a:cubicBezTo>
                <a:cubicBezTo>
                  <a:pt x="34148" y="11843"/>
                  <a:pt x="33939" y="11906"/>
                  <a:pt x="33436" y="11801"/>
                </a:cubicBezTo>
                <a:cubicBezTo>
                  <a:pt x="32830" y="11655"/>
                  <a:pt x="32202" y="11550"/>
                  <a:pt x="31595" y="11445"/>
                </a:cubicBezTo>
                <a:cubicBezTo>
                  <a:pt x="31470" y="11424"/>
                  <a:pt x="31323" y="11404"/>
                  <a:pt x="31177" y="11383"/>
                </a:cubicBezTo>
                <a:cubicBezTo>
                  <a:pt x="30967" y="11320"/>
                  <a:pt x="30926" y="11027"/>
                  <a:pt x="30842" y="10880"/>
                </a:cubicBezTo>
                <a:cubicBezTo>
                  <a:pt x="30800" y="10776"/>
                  <a:pt x="30758" y="10671"/>
                  <a:pt x="30716" y="10567"/>
                </a:cubicBezTo>
                <a:cubicBezTo>
                  <a:pt x="30716" y="10546"/>
                  <a:pt x="30695" y="10504"/>
                  <a:pt x="30654" y="10483"/>
                </a:cubicBezTo>
                <a:lnTo>
                  <a:pt x="30633" y="10462"/>
                </a:lnTo>
                <a:lnTo>
                  <a:pt x="30612" y="10441"/>
                </a:lnTo>
                <a:cubicBezTo>
                  <a:pt x="30549" y="10378"/>
                  <a:pt x="30528" y="10295"/>
                  <a:pt x="30486" y="10253"/>
                </a:cubicBezTo>
                <a:cubicBezTo>
                  <a:pt x="30507" y="10253"/>
                  <a:pt x="30507" y="10232"/>
                  <a:pt x="30507" y="10232"/>
                </a:cubicBezTo>
                <a:cubicBezTo>
                  <a:pt x="30528" y="10232"/>
                  <a:pt x="30528" y="10190"/>
                  <a:pt x="30549" y="10190"/>
                </a:cubicBezTo>
                <a:cubicBezTo>
                  <a:pt x="30842" y="9939"/>
                  <a:pt x="31239" y="9751"/>
                  <a:pt x="31553" y="9520"/>
                </a:cubicBezTo>
                <a:cubicBezTo>
                  <a:pt x="31700" y="9416"/>
                  <a:pt x="31993" y="9228"/>
                  <a:pt x="32055" y="9018"/>
                </a:cubicBezTo>
                <a:cubicBezTo>
                  <a:pt x="32202" y="8307"/>
                  <a:pt x="32307" y="7616"/>
                  <a:pt x="32495" y="6926"/>
                </a:cubicBezTo>
                <a:cubicBezTo>
                  <a:pt x="32599" y="6507"/>
                  <a:pt x="32683" y="6089"/>
                  <a:pt x="32809" y="5691"/>
                </a:cubicBezTo>
                <a:cubicBezTo>
                  <a:pt x="32851" y="5545"/>
                  <a:pt x="32851" y="5231"/>
                  <a:pt x="33060" y="5210"/>
                </a:cubicBezTo>
                <a:cubicBezTo>
                  <a:pt x="33227" y="5168"/>
                  <a:pt x="33416" y="5147"/>
                  <a:pt x="33562" y="5126"/>
                </a:cubicBezTo>
                <a:cubicBezTo>
                  <a:pt x="33646" y="5106"/>
                  <a:pt x="33729" y="5106"/>
                  <a:pt x="33792" y="5064"/>
                </a:cubicBezTo>
                <a:cubicBezTo>
                  <a:pt x="33855" y="5064"/>
                  <a:pt x="33876" y="5043"/>
                  <a:pt x="33939" y="5043"/>
                </a:cubicBezTo>
                <a:cubicBezTo>
                  <a:pt x="33980" y="5043"/>
                  <a:pt x="34001" y="5022"/>
                  <a:pt x="34064" y="5022"/>
                </a:cubicBezTo>
                <a:cubicBezTo>
                  <a:pt x="34106" y="5001"/>
                  <a:pt x="34169" y="4959"/>
                  <a:pt x="34252" y="4959"/>
                </a:cubicBezTo>
                <a:cubicBezTo>
                  <a:pt x="34273" y="4959"/>
                  <a:pt x="34294" y="4938"/>
                  <a:pt x="34315" y="4938"/>
                </a:cubicBezTo>
                <a:cubicBezTo>
                  <a:pt x="34399" y="4917"/>
                  <a:pt x="34462" y="4896"/>
                  <a:pt x="34524" y="4854"/>
                </a:cubicBezTo>
                <a:cubicBezTo>
                  <a:pt x="34524" y="4854"/>
                  <a:pt x="34566" y="4854"/>
                  <a:pt x="34566" y="4834"/>
                </a:cubicBezTo>
                <a:cubicBezTo>
                  <a:pt x="34629" y="4813"/>
                  <a:pt x="34713" y="4750"/>
                  <a:pt x="34796" y="4729"/>
                </a:cubicBezTo>
                <a:cubicBezTo>
                  <a:pt x="35027" y="4603"/>
                  <a:pt x="35257" y="4478"/>
                  <a:pt x="35445" y="4310"/>
                </a:cubicBezTo>
                <a:lnTo>
                  <a:pt x="35550" y="4310"/>
                </a:lnTo>
                <a:cubicBezTo>
                  <a:pt x="35612" y="4310"/>
                  <a:pt x="35612" y="4227"/>
                  <a:pt x="35571" y="4206"/>
                </a:cubicBezTo>
                <a:cubicBezTo>
                  <a:pt x="35538" y="4193"/>
                  <a:pt x="35502" y="4188"/>
                  <a:pt x="35463" y="4188"/>
                </a:cubicBezTo>
                <a:cubicBezTo>
                  <a:pt x="35377" y="4188"/>
                  <a:pt x="35281" y="4212"/>
                  <a:pt x="35194" y="4227"/>
                </a:cubicBezTo>
                <a:cubicBezTo>
                  <a:pt x="34776" y="4269"/>
                  <a:pt x="34315" y="4310"/>
                  <a:pt x="33897" y="4373"/>
                </a:cubicBezTo>
                <a:cubicBezTo>
                  <a:pt x="33478" y="4411"/>
                  <a:pt x="33076" y="4502"/>
                  <a:pt x="32644" y="4502"/>
                </a:cubicBezTo>
                <a:cubicBezTo>
                  <a:pt x="32601" y="4502"/>
                  <a:pt x="32559" y="4501"/>
                  <a:pt x="32516" y="4499"/>
                </a:cubicBezTo>
                <a:cubicBezTo>
                  <a:pt x="32202" y="4499"/>
                  <a:pt x="32097" y="4792"/>
                  <a:pt x="31972" y="5022"/>
                </a:cubicBezTo>
                <a:cubicBezTo>
                  <a:pt x="31553" y="5859"/>
                  <a:pt x="31281" y="6800"/>
                  <a:pt x="31072" y="7679"/>
                </a:cubicBezTo>
                <a:cubicBezTo>
                  <a:pt x="31051" y="7826"/>
                  <a:pt x="31009" y="7951"/>
                  <a:pt x="31009" y="8077"/>
                </a:cubicBezTo>
                <a:cubicBezTo>
                  <a:pt x="31009" y="8370"/>
                  <a:pt x="30633" y="8349"/>
                  <a:pt x="30423" y="8411"/>
                </a:cubicBezTo>
                <a:cubicBezTo>
                  <a:pt x="30319" y="8474"/>
                  <a:pt x="30214" y="8495"/>
                  <a:pt x="30089" y="8516"/>
                </a:cubicBezTo>
                <a:cubicBezTo>
                  <a:pt x="30026" y="8558"/>
                  <a:pt x="30005" y="8558"/>
                  <a:pt x="29963" y="8558"/>
                </a:cubicBezTo>
                <a:cubicBezTo>
                  <a:pt x="29879" y="8579"/>
                  <a:pt x="29817" y="8600"/>
                  <a:pt x="29754" y="8600"/>
                </a:cubicBezTo>
                <a:cubicBezTo>
                  <a:pt x="29691" y="8621"/>
                  <a:pt x="29649" y="8621"/>
                  <a:pt x="29586" y="8663"/>
                </a:cubicBezTo>
                <a:cubicBezTo>
                  <a:pt x="29545" y="8684"/>
                  <a:pt x="29461" y="8684"/>
                  <a:pt x="29398" y="8704"/>
                </a:cubicBezTo>
                <a:cubicBezTo>
                  <a:pt x="29294" y="8725"/>
                  <a:pt x="29231" y="8767"/>
                  <a:pt x="29126" y="8767"/>
                </a:cubicBezTo>
                <a:cubicBezTo>
                  <a:pt x="29084" y="7784"/>
                  <a:pt x="28959" y="6842"/>
                  <a:pt x="28833" y="5901"/>
                </a:cubicBezTo>
                <a:cubicBezTo>
                  <a:pt x="28812" y="5629"/>
                  <a:pt x="29503" y="5273"/>
                  <a:pt x="29712" y="5126"/>
                </a:cubicBezTo>
                <a:cubicBezTo>
                  <a:pt x="29921" y="4938"/>
                  <a:pt x="30172" y="4750"/>
                  <a:pt x="30382" y="4603"/>
                </a:cubicBezTo>
                <a:cubicBezTo>
                  <a:pt x="30549" y="4478"/>
                  <a:pt x="30800" y="4269"/>
                  <a:pt x="31009" y="4185"/>
                </a:cubicBezTo>
                <a:cubicBezTo>
                  <a:pt x="31051" y="4164"/>
                  <a:pt x="31072" y="4101"/>
                  <a:pt x="31072" y="4059"/>
                </a:cubicBezTo>
                <a:cubicBezTo>
                  <a:pt x="31030" y="3390"/>
                  <a:pt x="30926" y="2741"/>
                  <a:pt x="30863" y="2072"/>
                </a:cubicBezTo>
                <a:cubicBezTo>
                  <a:pt x="30821" y="1444"/>
                  <a:pt x="30905" y="733"/>
                  <a:pt x="30633" y="147"/>
                </a:cubicBezTo>
                <a:cubicBezTo>
                  <a:pt x="30633" y="126"/>
                  <a:pt x="30612" y="126"/>
                  <a:pt x="30612" y="126"/>
                </a:cubicBezTo>
                <a:lnTo>
                  <a:pt x="30612" y="84"/>
                </a:lnTo>
                <a:cubicBezTo>
                  <a:pt x="30612" y="84"/>
                  <a:pt x="30621" y="93"/>
                  <a:pt x="30627" y="93"/>
                </a:cubicBezTo>
                <a:cubicBezTo>
                  <a:pt x="30630" y="93"/>
                  <a:pt x="30633" y="91"/>
                  <a:pt x="30633" y="84"/>
                </a:cubicBezTo>
                <a:cubicBezTo>
                  <a:pt x="30633" y="84"/>
                  <a:pt x="30633" y="42"/>
                  <a:pt x="30654" y="42"/>
                </a:cubicBezTo>
                <a:cubicBezTo>
                  <a:pt x="30695" y="21"/>
                  <a:pt x="30654" y="0"/>
                  <a:pt x="3063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6"/>
          <p:cNvSpPr/>
          <p:nvPr/>
        </p:nvSpPr>
        <p:spPr>
          <a:xfrm rot="10800000">
            <a:off x="7538117" y="-107049"/>
            <a:ext cx="790628" cy="781961"/>
          </a:xfrm>
          <a:custGeom>
            <a:rect b="b" l="l" r="r" t="t"/>
            <a:pathLst>
              <a:path extrusionOk="0" h="66310" w="67045">
                <a:moveTo>
                  <a:pt x="30612" y="0"/>
                </a:moveTo>
                <a:cubicBezTo>
                  <a:pt x="30591" y="0"/>
                  <a:pt x="30591" y="0"/>
                  <a:pt x="30549" y="21"/>
                </a:cubicBezTo>
                <a:cubicBezTo>
                  <a:pt x="30423" y="335"/>
                  <a:pt x="30444" y="712"/>
                  <a:pt x="30444" y="1046"/>
                </a:cubicBezTo>
                <a:cubicBezTo>
                  <a:pt x="30444" y="1486"/>
                  <a:pt x="30423" y="1967"/>
                  <a:pt x="30382" y="2406"/>
                </a:cubicBezTo>
                <a:cubicBezTo>
                  <a:pt x="30340" y="2762"/>
                  <a:pt x="30403" y="3243"/>
                  <a:pt x="30131" y="3536"/>
                </a:cubicBezTo>
                <a:cubicBezTo>
                  <a:pt x="29796" y="3871"/>
                  <a:pt x="29168" y="4018"/>
                  <a:pt x="28729" y="4206"/>
                </a:cubicBezTo>
                <a:cubicBezTo>
                  <a:pt x="28603" y="4269"/>
                  <a:pt x="28436" y="4331"/>
                  <a:pt x="28310" y="4415"/>
                </a:cubicBezTo>
                <a:cubicBezTo>
                  <a:pt x="28206" y="4478"/>
                  <a:pt x="27913" y="4541"/>
                  <a:pt x="27829" y="4645"/>
                </a:cubicBezTo>
                <a:cubicBezTo>
                  <a:pt x="27662" y="4896"/>
                  <a:pt x="27620" y="5168"/>
                  <a:pt x="27599" y="5461"/>
                </a:cubicBezTo>
                <a:cubicBezTo>
                  <a:pt x="27557" y="5880"/>
                  <a:pt x="27557" y="6298"/>
                  <a:pt x="27494" y="6696"/>
                </a:cubicBezTo>
                <a:cubicBezTo>
                  <a:pt x="27452" y="7093"/>
                  <a:pt x="27390" y="7470"/>
                  <a:pt x="27390" y="7867"/>
                </a:cubicBezTo>
                <a:cubicBezTo>
                  <a:pt x="27348" y="7867"/>
                  <a:pt x="27264" y="7888"/>
                  <a:pt x="27264" y="7888"/>
                </a:cubicBezTo>
                <a:cubicBezTo>
                  <a:pt x="27140" y="7930"/>
                  <a:pt x="27037" y="7971"/>
                  <a:pt x="26893" y="7992"/>
                </a:cubicBezTo>
                <a:lnTo>
                  <a:pt x="26893" y="7992"/>
                </a:lnTo>
                <a:cubicBezTo>
                  <a:pt x="26942" y="7977"/>
                  <a:pt x="26873" y="7762"/>
                  <a:pt x="26867" y="7762"/>
                </a:cubicBezTo>
                <a:cubicBezTo>
                  <a:pt x="26867" y="7762"/>
                  <a:pt x="26866" y="7762"/>
                  <a:pt x="26866" y="7763"/>
                </a:cubicBezTo>
                <a:cubicBezTo>
                  <a:pt x="26741" y="7156"/>
                  <a:pt x="26553" y="6528"/>
                  <a:pt x="26322" y="5963"/>
                </a:cubicBezTo>
                <a:cubicBezTo>
                  <a:pt x="26092" y="5357"/>
                  <a:pt x="25904" y="4729"/>
                  <a:pt x="25988" y="4101"/>
                </a:cubicBezTo>
                <a:cubicBezTo>
                  <a:pt x="26009" y="3955"/>
                  <a:pt x="26029" y="3808"/>
                  <a:pt x="26029" y="3662"/>
                </a:cubicBezTo>
                <a:lnTo>
                  <a:pt x="26029" y="3578"/>
                </a:lnTo>
                <a:cubicBezTo>
                  <a:pt x="26092" y="3264"/>
                  <a:pt x="26155" y="2950"/>
                  <a:pt x="26218" y="2637"/>
                </a:cubicBezTo>
                <a:cubicBezTo>
                  <a:pt x="26239" y="2553"/>
                  <a:pt x="26239" y="2511"/>
                  <a:pt x="26260" y="2427"/>
                </a:cubicBezTo>
                <a:lnTo>
                  <a:pt x="26343" y="2197"/>
                </a:lnTo>
                <a:cubicBezTo>
                  <a:pt x="26359" y="2150"/>
                  <a:pt x="26339" y="2127"/>
                  <a:pt x="26302" y="2127"/>
                </a:cubicBezTo>
                <a:cubicBezTo>
                  <a:pt x="26290" y="2127"/>
                  <a:pt x="26275" y="2129"/>
                  <a:pt x="26260" y="2134"/>
                </a:cubicBezTo>
                <a:cubicBezTo>
                  <a:pt x="26260" y="2176"/>
                  <a:pt x="26239" y="2176"/>
                  <a:pt x="26239" y="2197"/>
                </a:cubicBezTo>
                <a:cubicBezTo>
                  <a:pt x="26228" y="2187"/>
                  <a:pt x="26218" y="2181"/>
                  <a:pt x="26205" y="2181"/>
                </a:cubicBezTo>
                <a:cubicBezTo>
                  <a:pt x="26192" y="2181"/>
                  <a:pt x="26176" y="2187"/>
                  <a:pt x="26155" y="2197"/>
                </a:cubicBezTo>
                <a:lnTo>
                  <a:pt x="26134" y="2218"/>
                </a:lnTo>
                <a:cubicBezTo>
                  <a:pt x="26050" y="2427"/>
                  <a:pt x="26009" y="2637"/>
                  <a:pt x="25946" y="2846"/>
                </a:cubicBezTo>
                <a:cubicBezTo>
                  <a:pt x="25946" y="2867"/>
                  <a:pt x="25946" y="2867"/>
                  <a:pt x="25925" y="2867"/>
                </a:cubicBezTo>
                <a:cubicBezTo>
                  <a:pt x="25737" y="3264"/>
                  <a:pt x="25569" y="3704"/>
                  <a:pt x="25276" y="4059"/>
                </a:cubicBezTo>
                <a:cubicBezTo>
                  <a:pt x="25151" y="4206"/>
                  <a:pt x="25004" y="4331"/>
                  <a:pt x="25067" y="4541"/>
                </a:cubicBezTo>
                <a:cubicBezTo>
                  <a:pt x="25172" y="5022"/>
                  <a:pt x="25276" y="5461"/>
                  <a:pt x="25402" y="5901"/>
                </a:cubicBezTo>
                <a:cubicBezTo>
                  <a:pt x="25674" y="6738"/>
                  <a:pt x="25841" y="7575"/>
                  <a:pt x="26092" y="8411"/>
                </a:cubicBezTo>
                <a:cubicBezTo>
                  <a:pt x="26113" y="8516"/>
                  <a:pt x="26134" y="8600"/>
                  <a:pt x="26197" y="8684"/>
                </a:cubicBezTo>
                <a:cubicBezTo>
                  <a:pt x="26218" y="8704"/>
                  <a:pt x="26218" y="8767"/>
                  <a:pt x="26239" y="8788"/>
                </a:cubicBezTo>
                <a:lnTo>
                  <a:pt x="26322" y="8935"/>
                </a:lnTo>
                <a:cubicBezTo>
                  <a:pt x="26343" y="8997"/>
                  <a:pt x="26364" y="9018"/>
                  <a:pt x="26364" y="9081"/>
                </a:cubicBezTo>
                <a:cubicBezTo>
                  <a:pt x="26406" y="9123"/>
                  <a:pt x="26427" y="9144"/>
                  <a:pt x="26427" y="9207"/>
                </a:cubicBezTo>
                <a:lnTo>
                  <a:pt x="26511" y="9353"/>
                </a:lnTo>
                <a:cubicBezTo>
                  <a:pt x="26532" y="9395"/>
                  <a:pt x="26532" y="9416"/>
                  <a:pt x="26553" y="9458"/>
                </a:cubicBezTo>
                <a:cubicBezTo>
                  <a:pt x="26573" y="9520"/>
                  <a:pt x="26636" y="9562"/>
                  <a:pt x="26657" y="9625"/>
                </a:cubicBezTo>
                <a:cubicBezTo>
                  <a:pt x="26678" y="9646"/>
                  <a:pt x="26678" y="9667"/>
                  <a:pt x="26720" y="9709"/>
                </a:cubicBezTo>
                <a:cubicBezTo>
                  <a:pt x="26762" y="9751"/>
                  <a:pt x="26783" y="9834"/>
                  <a:pt x="26845" y="9876"/>
                </a:cubicBezTo>
                <a:cubicBezTo>
                  <a:pt x="26845" y="9918"/>
                  <a:pt x="26866" y="9918"/>
                  <a:pt x="26866" y="9939"/>
                </a:cubicBezTo>
                <a:cubicBezTo>
                  <a:pt x="26929" y="9981"/>
                  <a:pt x="26971" y="10064"/>
                  <a:pt x="27034" y="10127"/>
                </a:cubicBezTo>
                <a:lnTo>
                  <a:pt x="27055" y="10148"/>
                </a:lnTo>
                <a:cubicBezTo>
                  <a:pt x="27097" y="10232"/>
                  <a:pt x="27159" y="10274"/>
                  <a:pt x="27201" y="10357"/>
                </a:cubicBezTo>
                <a:cubicBezTo>
                  <a:pt x="27243" y="10378"/>
                  <a:pt x="27243" y="10399"/>
                  <a:pt x="27264" y="10441"/>
                </a:cubicBezTo>
                <a:cubicBezTo>
                  <a:pt x="27201" y="10441"/>
                  <a:pt x="27138" y="10399"/>
                  <a:pt x="27076" y="10399"/>
                </a:cubicBezTo>
                <a:lnTo>
                  <a:pt x="27034" y="10399"/>
                </a:lnTo>
                <a:cubicBezTo>
                  <a:pt x="26971" y="10378"/>
                  <a:pt x="26887" y="10378"/>
                  <a:pt x="26845" y="10357"/>
                </a:cubicBezTo>
                <a:cubicBezTo>
                  <a:pt x="26825" y="10357"/>
                  <a:pt x="26783" y="10357"/>
                  <a:pt x="26783" y="10336"/>
                </a:cubicBezTo>
                <a:cubicBezTo>
                  <a:pt x="26741" y="10295"/>
                  <a:pt x="26678" y="10295"/>
                  <a:pt x="26615" y="10274"/>
                </a:cubicBezTo>
                <a:cubicBezTo>
                  <a:pt x="26573" y="10274"/>
                  <a:pt x="26553" y="10253"/>
                  <a:pt x="26532" y="10253"/>
                </a:cubicBezTo>
                <a:cubicBezTo>
                  <a:pt x="26469" y="10232"/>
                  <a:pt x="26427" y="10232"/>
                  <a:pt x="26364" y="10190"/>
                </a:cubicBezTo>
                <a:cubicBezTo>
                  <a:pt x="26343" y="10190"/>
                  <a:pt x="26322" y="10169"/>
                  <a:pt x="26301" y="10169"/>
                </a:cubicBezTo>
                <a:cubicBezTo>
                  <a:pt x="26239" y="10148"/>
                  <a:pt x="26197" y="10148"/>
                  <a:pt x="26134" y="10127"/>
                </a:cubicBezTo>
                <a:cubicBezTo>
                  <a:pt x="26113" y="10127"/>
                  <a:pt x="26092" y="10085"/>
                  <a:pt x="26050" y="10085"/>
                </a:cubicBezTo>
                <a:cubicBezTo>
                  <a:pt x="26009" y="10064"/>
                  <a:pt x="25946" y="10064"/>
                  <a:pt x="25904" y="10044"/>
                </a:cubicBezTo>
                <a:cubicBezTo>
                  <a:pt x="25883" y="10044"/>
                  <a:pt x="25841" y="10023"/>
                  <a:pt x="25799" y="10023"/>
                </a:cubicBezTo>
                <a:cubicBezTo>
                  <a:pt x="25674" y="9960"/>
                  <a:pt x="25569" y="9939"/>
                  <a:pt x="25465" y="9876"/>
                </a:cubicBezTo>
                <a:cubicBezTo>
                  <a:pt x="24523" y="9541"/>
                  <a:pt x="23602" y="9207"/>
                  <a:pt x="22682" y="8809"/>
                </a:cubicBezTo>
                <a:cubicBezTo>
                  <a:pt x="22284" y="8621"/>
                  <a:pt x="21761" y="8516"/>
                  <a:pt x="21510" y="8139"/>
                </a:cubicBezTo>
                <a:cubicBezTo>
                  <a:pt x="21238" y="7742"/>
                  <a:pt x="21071" y="7323"/>
                  <a:pt x="20799" y="6926"/>
                </a:cubicBezTo>
                <a:cubicBezTo>
                  <a:pt x="20547" y="6507"/>
                  <a:pt x="20338" y="6047"/>
                  <a:pt x="20066" y="5587"/>
                </a:cubicBezTo>
                <a:cubicBezTo>
                  <a:pt x="19941" y="5378"/>
                  <a:pt x="19836" y="5168"/>
                  <a:pt x="19731" y="4938"/>
                </a:cubicBezTo>
                <a:cubicBezTo>
                  <a:pt x="19669" y="4834"/>
                  <a:pt x="19564" y="4729"/>
                  <a:pt x="19543" y="4603"/>
                </a:cubicBezTo>
                <a:cubicBezTo>
                  <a:pt x="19543" y="4541"/>
                  <a:pt x="19522" y="4499"/>
                  <a:pt x="19439" y="4499"/>
                </a:cubicBezTo>
                <a:cubicBezTo>
                  <a:pt x="19357" y="4476"/>
                  <a:pt x="19257" y="4470"/>
                  <a:pt x="19151" y="4470"/>
                </a:cubicBezTo>
                <a:cubicBezTo>
                  <a:pt x="19005" y="4470"/>
                  <a:pt x="18850" y="4482"/>
                  <a:pt x="18718" y="4482"/>
                </a:cubicBezTo>
                <a:cubicBezTo>
                  <a:pt x="18676" y="4482"/>
                  <a:pt x="18637" y="4481"/>
                  <a:pt x="18602" y="4478"/>
                </a:cubicBezTo>
                <a:lnTo>
                  <a:pt x="17221" y="4478"/>
                </a:lnTo>
                <a:cubicBezTo>
                  <a:pt x="17200" y="4478"/>
                  <a:pt x="17158" y="4436"/>
                  <a:pt x="17158" y="4436"/>
                </a:cubicBezTo>
                <a:cubicBezTo>
                  <a:pt x="17137" y="4436"/>
                  <a:pt x="17137" y="4415"/>
                  <a:pt x="17137" y="4415"/>
                </a:cubicBezTo>
                <a:cubicBezTo>
                  <a:pt x="17126" y="4394"/>
                  <a:pt x="17100" y="4384"/>
                  <a:pt x="17074" y="4384"/>
                </a:cubicBezTo>
                <a:cubicBezTo>
                  <a:pt x="17048" y="4384"/>
                  <a:pt x="17022" y="4394"/>
                  <a:pt x="17011" y="4415"/>
                </a:cubicBezTo>
                <a:lnTo>
                  <a:pt x="17011" y="4436"/>
                </a:lnTo>
                <a:cubicBezTo>
                  <a:pt x="17011" y="4499"/>
                  <a:pt x="17032" y="4520"/>
                  <a:pt x="17053" y="4520"/>
                </a:cubicBezTo>
                <a:cubicBezTo>
                  <a:pt x="17221" y="4687"/>
                  <a:pt x="17681" y="4750"/>
                  <a:pt x="17848" y="4813"/>
                </a:cubicBezTo>
                <a:cubicBezTo>
                  <a:pt x="17995" y="4854"/>
                  <a:pt x="18664" y="5022"/>
                  <a:pt x="18706" y="5210"/>
                </a:cubicBezTo>
                <a:cubicBezTo>
                  <a:pt x="18832" y="5587"/>
                  <a:pt x="18999" y="5963"/>
                  <a:pt x="19146" y="6319"/>
                </a:cubicBezTo>
                <a:cubicBezTo>
                  <a:pt x="19439" y="7031"/>
                  <a:pt x="19711" y="7763"/>
                  <a:pt x="19983" y="8474"/>
                </a:cubicBezTo>
                <a:cubicBezTo>
                  <a:pt x="20129" y="8830"/>
                  <a:pt x="20275" y="9186"/>
                  <a:pt x="20401" y="9520"/>
                </a:cubicBezTo>
                <a:cubicBezTo>
                  <a:pt x="20485" y="9730"/>
                  <a:pt x="20882" y="9834"/>
                  <a:pt x="21029" y="9939"/>
                </a:cubicBezTo>
                <a:cubicBezTo>
                  <a:pt x="21740" y="10274"/>
                  <a:pt x="22431" y="10650"/>
                  <a:pt x="23163" y="10901"/>
                </a:cubicBezTo>
                <a:cubicBezTo>
                  <a:pt x="23937" y="11194"/>
                  <a:pt x="24753" y="11445"/>
                  <a:pt x="25527" y="11738"/>
                </a:cubicBezTo>
                <a:cubicBezTo>
                  <a:pt x="26260" y="11969"/>
                  <a:pt x="27034" y="12261"/>
                  <a:pt x="27703" y="12659"/>
                </a:cubicBezTo>
                <a:cubicBezTo>
                  <a:pt x="27775" y="12704"/>
                  <a:pt x="27880" y="12718"/>
                  <a:pt x="27992" y="12718"/>
                </a:cubicBezTo>
                <a:cubicBezTo>
                  <a:pt x="28143" y="12718"/>
                  <a:pt x="28307" y="12692"/>
                  <a:pt x="28415" y="12680"/>
                </a:cubicBezTo>
                <a:cubicBezTo>
                  <a:pt x="28750" y="12659"/>
                  <a:pt x="29063" y="12680"/>
                  <a:pt x="29377" y="12575"/>
                </a:cubicBezTo>
                <a:lnTo>
                  <a:pt x="29398" y="12575"/>
                </a:lnTo>
                <a:cubicBezTo>
                  <a:pt x="29461" y="12638"/>
                  <a:pt x="29482" y="12680"/>
                  <a:pt x="29545" y="12743"/>
                </a:cubicBezTo>
                <a:cubicBezTo>
                  <a:pt x="29586" y="12785"/>
                  <a:pt x="29607" y="12847"/>
                  <a:pt x="29670" y="12889"/>
                </a:cubicBezTo>
                <a:lnTo>
                  <a:pt x="29712" y="12952"/>
                </a:lnTo>
                <a:lnTo>
                  <a:pt x="29817" y="13057"/>
                </a:lnTo>
                <a:lnTo>
                  <a:pt x="29984" y="13203"/>
                </a:lnTo>
                <a:cubicBezTo>
                  <a:pt x="30172" y="13370"/>
                  <a:pt x="30423" y="13391"/>
                  <a:pt x="30633" y="13475"/>
                </a:cubicBezTo>
                <a:cubicBezTo>
                  <a:pt x="30947" y="13580"/>
                  <a:pt x="31260" y="13601"/>
                  <a:pt x="31574" y="13684"/>
                </a:cubicBezTo>
                <a:cubicBezTo>
                  <a:pt x="31951" y="13747"/>
                  <a:pt x="32160" y="13810"/>
                  <a:pt x="32327" y="14124"/>
                </a:cubicBezTo>
                <a:cubicBezTo>
                  <a:pt x="32725" y="14751"/>
                  <a:pt x="33123" y="15358"/>
                  <a:pt x="33478" y="15986"/>
                </a:cubicBezTo>
                <a:cubicBezTo>
                  <a:pt x="33834" y="16572"/>
                  <a:pt x="34148" y="17241"/>
                  <a:pt x="34524" y="17785"/>
                </a:cubicBezTo>
                <a:cubicBezTo>
                  <a:pt x="34211" y="18287"/>
                  <a:pt x="33897" y="18831"/>
                  <a:pt x="33478" y="19271"/>
                </a:cubicBezTo>
                <a:lnTo>
                  <a:pt x="33457" y="19271"/>
                </a:lnTo>
                <a:lnTo>
                  <a:pt x="33436" y="19292"/>
                </a:lnTo>
                <a:lnTo>
                  <a:pt x="33436" y="19334"/>
                </a:lnTo>
                <a:cubicBezTo>
                  <a:pt x="33416" y="19355"/>
                  <a:pt x="33374" y="19375"/>
                  <a:pt x="33374" y="19396"/>
                </a:cubicBezTo>
                <a:cubicBezTo>
                  <a:pt x="33353" y="19438"/>
                  <a:pt x="33353" y="19438"/>
                  <a:pt x="33353" y="19459"/>
                </a:cubicBezTo>
                <a:lnTo>
                  <a:pt x="33353" y="19480"/>
                </a:lnTo>
                <a:lnTo>
                  <a:pt x="33353" y="19501"/>
                </a:lnTo>
                <a:lnTo>
                  <a:pt x="33353" y="19543"/>
                </a:lnTo>
                <a:lnTo>
                  <a:pt x="33353" y="19564"/>
                </a:lnTo>
                <a:lnTo>
                  <a:pt x="33353" y="19585"/>
                </a:lnTo>
                <a:cubicBezTo>
                  <a:pt x="33269" y="19794"/>
                  <a:pt x="33248" y="20024"/>
                  <a:pt x="33206" y="20275"/>
                </a:cubicBezTo>
                <a:lnTo>
                  <a:pt x="33206" y="20317"/>
                </a:lnTo>
                <a:cubicBezTo>
                  <a:pt x="33206" y="20338"/>
                  <a:pt x="33206" y="20380"/>
                  <a:pt x="33164" y="20401"/>
                </a:cubicBezTo>
                <a:cubicBezTo>
                  <a:pt x="33144" y="20484"/>
                  <a:pt x="33144" y="20547"/>
                  <a:pt x="33123" y="20631"/>
                </a:cubicBezTo>
                <a:cubicBezTo>
                  <a:pt x="32934" y="21259"/>
                  <a:pt x="32746" y="21865"/>
                  <a:pt x="32620" y="22493"/>
                </a:cubicBezTo>
                <a:cubicBezTo>
                  <a:pt x="32516" y="22932"/>
                  <a:pt x="32432" y="23372"/>
                  <a:pt x="32537" y="23832"/>
                </a:cubicBezTo>
                <a:cubicBezTo>
                  <a:pt x="32579" y="23937"/>
                  <a:pt x="32599" y="24041"/>
                  <a:pt x="32620" y="24167"/>
                </a:cubicBezTo>
                <a:cubicBezTo>
                  <a:pt x="32704" y="24502"/>
                  <a:pt x="32809" y="24837"/>
                  <a:pt x="32934" y="25150"/>
                </a:cubicBezTo>
                <a:cubicBezTo>
                  <a:pt x="32327" y="25004"/>
                  <a:pt x="31700" y="24899"/>
                  <a:pt x="31072" y="24774"/>
                </a:cubicBezTo>
                <a:cubicBezTo>
                  <a:pt x="30905" y="24732"/>
                  <a:pt x="30695" y="24690"/>
                  <a:pt x="30507" y="24627"/>
                </a:cubicBezTo>
                <a:cubicBezTo>
                  <a:pt x="30026" y="24523"/>
                  <a:pt x="29586" y="24460"/>
                  <a:pt x="29126" y="24355"/>
                </a:cubicBezTo>
                <a:cubicBezTo>
                  <a:pt x="28959" y="24313"/>
                  <a:pt x="28833" y="24251"/>
                  <a:pt x="28666" y="24209"/>
                </a:cubicBezTo>
                <a:cubicBezTo>
                  <a:pt x="28436" y="24146"/>
                  <a:pt x="28415" y="23937"/>
                  <a:pt x="28352" y="23728"/>
                </a:cubicBezTo>
                <a:lnTo>
                  <a:pt x="27975" y="22535"/>
                </a:lnTo>
                <a:cubicBezTo>
                  <a:pt x="27871" y="22158"/>
                  <a:pt x="27787" y="21677"/>
                  <a:pt x="27599" y="21321"/>
                </a:cubicBezTo>
                <a:cubicBezTo>
                  <a:pt x="27515" y="21154"/>
                  <a:pt x="27766" y="20903"/>
                  <a:pt x="27829" y="20819"/>
                </a:cubicBezTo>
                <a:cubicBezTo>
                  <a:pt x="28017" y="20610"/>
                  <a:pt x="28143" y="20380"/>
                  <a:pt x="28310" y="20171"/>
                </a:cubicBezTo>
                <a:cubicBezTo>
                  <a:pt x="28519" y="19899"/>
                  <a:pt x="28708" y="19647"/>
                  <a:pt x="28854" y="19355"/>
                </a:cubicBezTo>
                <a:cubicBezTo>
                  <a:pt x="28875" y="19355"/>
                  <a:pt x="28917" y="19334"/>
                  <a:pt x="28938" y="19334"/>
                </a:cubicBezTo>
                <a:cubicBezTo>
                  <a:pt x="28980" y="19292"/>
                  <a:pt x="28959" y="19250"/>
                  <a:pt x="28917" y="19229"/>
                </a:cubicBezTo>
                <a:cubicBezTo>
                  <a:pt x="28729" y="19229"/>
                  <a:pt x="28519" y="19375"/>
                  <a:pt x="28352" y="19459"/>
                </a:cubicBezTo>
                <a:cubicBezTo>
                  <a:pt x="28038" y="19647"/>
                  <a:pt x="27724" y="19794"/>
                  <a:pt x="27452" y="19982"/>
                </a:cubicBezTo>
                <a:cubicBezTo>
                  <a:pt x="27180" y="20129"/>
                  <a:pt x="26866" y="20296"/>
                  <a:pt x="26573" y="20422"/>
                </a:cubicBezTo>
                <a:cubicBezTo>
                  <a:pt x="26448" y="20484"/>
                  <a:pt x="26343" y="20547"/>
                  <a:pt x="26322" y="20694"/>
                </a:cubicBezTo>
                <a:cubicBezTo>
                  <a:pt x="26322" y="20736"/>
                  <a:pt x="26343" y="20819"/>
                  <a:pt x="26343" y="20861"/>
                </a:cubicBezTo>
                <a:cubicBezTo>
                  <a:pt x="26406" y="21049"/>
                  <a:pt x="26364" y="21238"/>
                  <a:pt x="26427" y="21426"/>
                </a:cubicBezTo>
                <a:cubicBezTo>
                  <a:pt x="26532" y="21782"/>
                  <a:pt x="26553" y="22116"/>
                  <a:pt x="26615" y="22493"/>
                </a:cubicBezTo>
                <a:cubicBezTo>
                  <a:pt x="26657" y="22807"/>
                  <a:pt x="26720" y="23121"/>
                  <a:pt x="26762" y="23414"/>
                </a:cubicBezTo>
                <a:cubicBezTo>
                  <a:pt x="26825" y="23686"/>
                  <a:pt x="26866" y="24104"/>
                  <a:pt x="27034" y="24376"/>
                </a:cubicBezTo>
                <a:cubicBezTo>
                  <a:pt x="27138" y="24565"/>
                  <a:pt x="27306" y="24669"/>
                  <a:pt x="27515" y="24732"/>
                </a:cubicBezTo>
                <a:cubicBezTo>
                  <a:pt x="27871" y="24878"/>
                  <a:pt x="28206" y="25088"/>
                  <a:pt x="28519" y="25255"/>
                </a:cubicBezTo>
                <a:cubicBezTo>
                  <a:pt x="29231" y="25632"/>
                  <a:pt x="29963" y="25966"/>
                  <a:pt x="30654" y="26280"/>
                </a:cubicBezTo>
                <a:cubicBezTo>
                  <a:pt x="31909" y="26866"/>
                  <a:pt x="33144" y="27515"/>
                  <a:pt x="34357" y="28184"/>
                </a:cubicBezTo>
                <a:lnTo>
                  <a:pt x="34357" y="28226"/>
                </a:lnTo>
                <a:lnTo>
                  <a:pt x="34357" y="28247"/>
                </a:lnTo>
                <a:lnTo>
                  <a:pt x="34378" y="28268"/>
                </a:lnTo>
                <a:lnTo>
                  <a:pt x="34399" y="28289"/>
                </a:lnTo>
                <a:cubicBezTo>
                  <a:pt x="34420" y="28603"/>
                  <a:pt x="34587" y="28958"/>
                  <a:pt x="34692" y="29251"/>
                </a:cubicBezTo>
                <a:lnTo>
                  <a:pt x="34692" y="29272"/>
                </a:lnTo>
                <a:cubicBezTo>
                  <a:pt x="34713" y="29314"/>
                  <a:pt x="34713" y="29377"/>
                  <a:pt x="34734" y="29419"/>
                </a:cubicBezTo>
                <a:cubicBezTo>
                  <a:pt x="34880" y="30047"/>
                  <a:pt x="35006" y="30674"/>
                  <a:pt x="35152" y="31281"/>
                </a:cubicBezTo>
                <a:cubicBezTo>
                  <a:pt x="35257" y="31783"/>
                  <a:pt x="35320" y="32411"/>
                  <a:pt x="35612" y="32850"/>
                </a:cubicBezTo>
                <a:cubicBezTo>
                  <a:pt x="35759" y="33122"/>
                  <a:pt x="35884" y="33394"/>
                  <a:pt x="36052" y="33666"/>
                </a:cubicBezTo>
                <a:cubicBezTo>
                  <a:pt x="36073" y="33708"/>
                  <a:pt x="36094" y="33750"/>
                  <a:pt x="36136" y="33792"/>
                </a:cubicBezTo>
                <a:cubicBezTo>
                  <a:pt x="36136" y="33813"/>
                  <a:pt x="36157" y="33813"/>
                  <a:pt x="36157" y="33855"/>
                </a:cubicBezTo>
                <a:cubicBezTo>
                  <a:pt x="36177" y="33876"/>
                  <a:pt x="36177" y="33896"/>
                  <a:pt x="36198" y="33896"/>
                </a:cubicBezTo>
                <a:cubicBezTo>
                  <a:pt x="36282" y="34001"/>
                  <a:pt x="36366" y="34106"/>
                  <a:pt x="36408" y="34210"/>
                </a:cubicBezTo>
                <a:cubicBezTo>
                  <a:pt x="36177" y="34231"/>
                  <a:pt x="35926" y="34420"/>
                  <a:pt x="35717" y="34545"/>
                </a:cubicBezTo>
                <a:cubicBezTo>
                  <a:pt x="35717" y="34545"/>
                  <a:pt x="35675" y="34545"/>
                  <a:pt x="35675" y="34587"/>
                </a:cubicBezTo>
                <a:cubicBezTo>
                  <a:pt x="35654" y="34587"/>
                  <a:pt x="35654" y="34608"/>
                  <a:pt x="35633" y="34608"/>
                </a:cubicBezTo>
                <a:cubicBezTo>
                  <a:pt x="35612" y="34629"/>
                  <a:pt x="35571" y="34629"/>
                  <a:pt x="35529" y="34650"/>
                </a:cubicBezTo>
                <a:lnTo>
                  <a:pt x="35508" y="34650"/>
                </a:lnTo>
                <a:cubicBezTo>
                  <a:pt x="35466" y="34692"/>
                  <a:pt x="35424" y="34692"/>
                  <a:pt x="35403" y="34712"/>
                </a:cubicBezTo>
                <a:cubicBezTo>
                  <a:pt x="35194" y="34796"/>
                  <a:pt x="34985" y="34859"/>
                  <a:pt x="34796" y="34964"/>
                </a:cubicBezTo>
                <a:cubicBezTo>
                  <a:pt x="34789" y="34968"/>
                  <a:pt x="34780" y="34970"/>
                  <a:pt x="34769" y="34970"/>
                </a:cubicBezTo>
                <a:cubicBezTo>
                  <a:pt x="34624" y="34970"/>
                  <a:pt x="34184" y="34604"/>
                  <a:pt x="34106" y="34545"/>
                </a:cubicBezTo>
                <a:cubicBezTo>
                  <a:pt x="33939" y="34420"/>
                  <a:pt x="33520" y="34294"/>
                  <a:pt x="33457" y="34064"/>
                </a:cubicBezTo>
                <a:cubicBezTo>
                  <a:pt x="33416" y="33792"/>
                  <a:pt x="33332" y="33562"/>
                  <a:pt x="33248" y="33290"/>
                </a:cubicBezTo>
                <a:cubicBezTo>
                  <a:pt x="33039" y="32704"/>
                  <a:pt x="32934" y="32034"/>
                  <a:pt x="32788" y="31448"/>
                </a:cubicBezTo>
                <a:cubicBezTo>
                  <a:pt x="32704" y="31155"/>
                  <a:pt x="32641" y="30863"/>
                  <a:pt x="32579" y="30570"/>
                </a:cubicBezTo>
                <a:cubicBezTo>
                  <a:pt x="32537" y="30423"/>
                  <a:pt x="32537" y="30298"/>
                  <a:pt x="32432" y="30193"/>
                </a:cubicBezTo>
                <a:cubicBezTo>
                  <a:pt x="32327" y="30088"/>
                  <a:pt x="32118" y="30026"/>
                  <a:pt x="31993" y="29984"/>
                </a:cubicBezTo>
                <a:cubicBezTo>
                  <a:pt x="31679" y="29879"/>
                  <a:pt x="31365" y="29712"/>
                  <a:pt x="31072" y="29586"/>
                </a:cubicBezTo>
                <a:cubicBezTo>
                  <a:pt x="30486" y="29293"/>
                  <a:pt x="29858" y="29000"/>
                  <a:pt x="29252" y="28749"/>
                </a:cubicBezTo>
                <a:cubicBezTo>
                  <a:pt x="28770" y="28540"/>
                  <a:pt x="28310" y="28247"/>
                  <a:pt x="27787" y="28142"/>
                </a:cubicBezTo>
                <a:lnTo>
                  <a:pt x="27703" y="28142"/>
                </a:lnTo>
                <a:cubicBezTo>
                  <a:pt x="27703" y="28142"/>
                  <a:pt x="27682" y="28142"/>
                  <a:pt x="27682" y="28163"/>
                </a:cubicBezTo>
                <a:cubicBezTo>
                  <a:pt x="27682" y="28163"/>
                  <a:pt x="27682" y="28205"/>
                  <a:pt x="27662" y="28205"/>
                </a:cubicBezTo>
                <a:cubicBezTo>
                  <a:pt x="27159" y="28101"/>
                  <a:pt x="26657" y="28122"/>
                  <a:pt x="26155" y="28038"/>
                </a:cubicBezTo>
                <a:lnTo>
                  <a:pt x="26113" y="28038"/>
                </a:lnTo>
                <a:cubicBezTo>
                  <a:pt x="26029" y="28038"/>
                  <a:pt x="25946" y="28017"/>
                  <a:pt x="25883" y="28017"/>
                </a:cubicBezTo>
                <a:cubicBezTo>
                  <a:pt x="25590" y="27954"/>
                  <a:pt x="25318" y="27933"/>
                  <a:pt x="25046" y="27933"/>
                </a:cubicBezTo>
                <a:cubicBezTo>
                  <a:pt x="24957" y="27923"/>
                  <a:pt x="24845" y="27904"/>
                  <a:pt x="24737" y="27904"/>
                </a:cubicBezTo>
                <a:cubicBezTo>
                  <a:pt x="24614" y="27904"/>
                  <a:pt x="24496" y="27928"/>
                  <a:pt x="24418" y="28017"/>
                </a:cubicBezTo>
                <a:cubicBezTo>
                  <a:pt x="24314" y="28142"/>
                  <a:pt x="24272" y="28414"/>
                  <a:pt x="24230" y="28561"/>
                </a:cubicBezTo>
                <a:cubicBezTo>
                  <a:pt x="24146" y="28854"/>
                  <a:pt x="24063" y="29251"/>
                  <a:pt x="23812" y="29377"/>
                </a:cubicBezTo>
                <a:lnTo>
                  <a:pt x="23016" y="29837"/>
                </a:lnTo>
                <a:cubicBezTo>
                  <a:pt x="22996" y="29879"/>
                  <a:pt x="22975" y="29879"/>
                  <a:pt x="22954" y="29900"/>
                </a:cubicBezTo>
                <a:cubicBezTo>
                  <a:pt x="22765" y="30026"/>
                  <a:pt x="22577" y="30214"/>
                  <a:pt x="22368" y="30298"/>
                </a:cubicBezTo>
                <a:cubicBezTo>
                  <a:pt x="21740" y="29795"/>
                  <a:pt x="20903" y="29461"/>
                  <a:pt x="20150" y="29210"/>
                </a:cubicBezTo>
                <a:cubicBezTo>
                  <a:pt x="19878" y="29147"/>
                  <a:pt x="19459" y="29084"/>
                  <a:pt x="19355" y="28833"/>
                </a:cubicBezTo>
                <a:cubicBezTo>
                  <a:pt x="19292" y="28624"/>
                  <a:pt x="19187" y="28435"/>
                  <a:pt x="19125" y="28205"/>
                </a:cubicBezTo>
                <a:cubicBezTo>
                  <a:pt x="19104" y="28101"/>
                  <a:pt x="19020" y="27850"/>
                  <a:pt x="18915" y="27745"/>
                </a:cubicBezTo>
                <a:cubicBezTo>
                  <a:pt x="19334" y="26908"/>
                  <a:pt x="19648" y="25966"/>
                  <a:pt x="19983" y="25088"/>
                </a:cubicBezTo>
                <a:cubicBezTo>
                  <a:pt x="20066" y="24899"/>
                  <a:pt x="20485" y="24753"/>
                  <a:pt x="20673" y="24669"/>
                </a:cubicBezTo>
                <a:cubicBezTo>
                  <a:pt x="20924" y="24502"/>
                  <a:pt x="21217" y="24376"/>
                  <a:pt x="21510" y="24230"/>
                </a:cubicBezTo>
                <a:cubicBezTo>
                  <a:pt x="21719" y="24125"/>
                  <a:pt x="22347" y="23937"/>
                  <a:pt x="22326" y="23665"/>
                </a:cubicBezTo>
                <a:cubicBezTo>
                  <a:pt x="22326" y="23539"/>
                  <a:pt x="22242" y="23351"/>
                  <a:pt x="22221" y="23204"/>
                </a:cubicBezTo>
                <a:cubicBezTo>
                  <a:pt x="22138" y="22912"/>
                  <a:pt x="22075" y="22577"/>
                  <a:pt x="22033" y="22284"/>
                </a:cubicBezTo>
                <a:cubicBezTo>
                  <a:pt x="21928" y="21677"/>
                  <a:pt x="21845" y="21049"/>
                  <a:pt x="21803" y="20463"/>
                </a:cubicBezTo>
                <a:cubicBezTo>
                  <a:pt x="21740" y="19899"/>
                  <a:pt x="21698" y="19375"/>
                  <a:pt x="21636" y="18831"/>
                </a:cubicBezTo>
                <a:cubicBezTo>
                  <a:pt x="21615" y="18643"/>
                  <a:pt x="21594" y="18434"/>
                  <a:pt x="21531" y="18267"/>
                </a:cubicBezTo>
                <a:lnTo>
                  <a:pt x="21447" y="18078"/>
                </a:lnTo>
                <a:cubicBezTo>
                  <a:pt x="21447" y="18031"/>
                  <a:pt x="21414" y="18004"/>
                  <a:pt x="21382" y="18004"/>
                </a:cubicBezTo>
                <a:cubicBezTo>
                  <a:pt x="21356" y="18004"/>
                  <a:pt x="21331" y="18021"/>
                  <a:pt x="21322" y="18057"/>
                </a:cubicBezTo>
                <a:lnTo>
                  <a:pt x="21322" y="18078"/>
                </a:lnTo>
                <a:cubicBezTo>
                  <a:pt x="21301" y="18078"/>
                  <a:pt x="21301" y="18099"/>
                  <a:pt x="21301" y="18099"/>
                </a:cubicBezTo>
                <a:cubicBezTo>
                  <a:pt x="21301" y="18099"/>
                  <a:pt x="21280" y="18120"/>
                  <a:pt x="21280" y="18162"/>
                </a:cubicBezTo>
                <a:cubicBezTo>
                  <a:pt x="21238" y="18539"/>
                  <a:pt x="21301" y="18957"/>
                  <a:pt x="21301" y="19355"/>
                </a:cubicBezTo>
                <a:cubicBezTo>
                  <a:pt x="21280" y="19794"/>
                  <a:pt x="21280" y="20254"/>
                  <a:pt x="21238" y="20673"/>
                </a:cubicBezTo>
                <a:cubicBezTo>
                  <a:pt x="21217" y="21112"/>
                  <a:pt x="21238" y="21552"/>
                  <a:pt x="21280" y="21991"/>
                </a:cubicBezTo>
                <a:cubicBezTo>
                  <a:pt x="21301" y="22305"/>
                  <a:pt x="21238" y="22660"/>
                  <a:pt x="21322" y="22932"/>
                </a:cubicBezTo>
                <a:cubicBezTo>
                  <a:pt x="21112" y="23079"/>
                  <a:pt x="20882" y="23142"/>
                  <a:pt x="20673" y="23288"/>
                </a:cubicBezTo>
                <a:cubicBezTo>
                  <a:pt x="20673" y="23288"/>
                  <a:pt x="20652" y="23288"/>
                  <a:pt x="20652" y="23309"/>
                </a:cubicBezTo>
                <a:cubicBezTo>
                  <a:pt x="20589" y="23330"/>
                  <a:pt x="20547" y="23351"/>
                  <a:pt x="20506" y="23393"/>
                </a:cubicBezTo>
                <a:cubicBezTo>
                  <a:pt x="20359" y="23246"/>
                  <a:pt x="20171" y="23142"/>
                  <a:pt x="19983" y="23079"/>
                </a:cubicBezTo>
                <a:cubicBezTo>
                  <a:pt x="20129" y="22493"/>
                  <a:pt x="20192" y="21886"/>
                  <a:pt x="20338" y="21321"/>
                </a:cubicBezTo>
                <a:cubicBezTo>
                  <a:pt x="20380" y="21049"/>
                  <a:pt x="20338" y="20945"/>
                  <a:pt x="20150" y="20736"/>
                </a:cubicBezTo>
                <a:cubicBezTo>
                  <a:pt x="19857" y="20401"/>
                  <a:pt x="19627" y="20045"/>
                  <a:pt x="19397" y="19647"/>
                </a:cubicBezTo>
                <a:cubicBezTo>
                  <a:pt x="19229" y="19355"/>
                  <a:pt x="19083" y="19041"/>
                  <a:pt x="18832" y="18811"/>
                </a:cubicBezTo>
                <a:cubicBezTo>
                  <a:pt x="18727" y="18706"/>
                  <a:pt x="18769" y="18371"/>
                  <a:pt x="18769" y="18225"/>
                </a:cubicBezTo>
                <a:cubicBezTo>
                  <a:pt x="18769" y="17953"/>
                  <a:pt x="18790" y="17681"/>
                  <a:pt x="18811" y="17388"/>
                </a:cubicBezTo>
                <a:cubicBezTo>
                  <a:pt x="18832" y="16948"/>
                  <a:pt x="18895" y="16509"/>
                  <a:pt x="18832" y="16070"/>
                </a:cubicBezTo>
                <a:cubicBezTo>
                  <a:pt x="18811" y="15756"/>
                  <a:pt x="18832" y="15400"/>
                  <a:pt x="18769" y="15086"/>
                </a:cubicBezTo>
                <a:cubicBezTo>
                  <a:pt x="18769" y="15065"/>
                  <a:pt x="18748" y="15055"/>
                  <a:pt x="18727" y="15055"/>
                </a:cubicBezTo>
                <a:cubicBezTo>
                  <a:pt x="18706" y="15055"/>
                  <a:pt x="18685" y="15065"/>
                  <a:pt x="18685" y="15086"/>
                </a:cubicBezTo>
                <a:lnTo>
                  <a:pt x="18685" y="15149"/>
                </a:lnTo>
                <a:lnTo>
                  <a:pt x="18664" y="15149"/>
                </a:lnTo>
                <a:lnTo>
                  <a:pt x="18623" y="15170"/>
                </a:lnTo>
                <a:cubicBezTo>
                  <a:pt x="18497" y="15923"/>
                  <a:pt x="18413" y="16697"/>
                  <a:pt x="18309" y="17450"/>
                </a:cubicBezTo>
                <a:cubicBezTo>
                  <a:pt x="18267" y="17848"/>
                  <a:pt x="18162" y="18267"/>
                  <a:pt x="18079" y="18643"/>
                </a:cubicBezTo>
                <a:cubicBezTo>
                  <a:pt x="18037" y="18936"/>
                  <a:pt x="18267" y="19313"/>
                  <a:pt x="18351" y="19543"/>
                </a:cubicBezTo>
                <a:cubicBezTo>
                  <a:pt x="18476" y="19899"/>
                  <a:pt x="18560" y="20275"/>
                  <a:pt x="18685" y="20631"/>
                </a:cubicBezTo>
                <a:cubicBezTo>
                  <a:pt x="18790" y="20924"/>
                  <a:pt x="19041" y="21363"/>
                  <a:pt x="18915" y="21656"/>
                </a:cubicBezTo>
                <a:cubicBezTo>
                  <a:pt x="18895" y="21740"/>
                  <a:pt x="18874" y="21782"/>
                  <a:pt x="18811" y="21865"/>
                </a:cubicBezTo>
                <a:lnTo>
                  <a:pt x="18811" y="21886"/>
                </a:lnTo>
                <a:cubicBezTo>
                  <a:pt x="18790" y="21949"/>
                  <a:pt x="18727" y="22033"/>
                  <a:pt x="18706" y="22075"/>
                </a:cubicBezTo>
                <a:cubicBezTo>
                  <a:pt x="18706" y="22096"/>
                  <a:pt x="18685" y="22096"/>
                  <a:pt x="18685" y="22137"/>
                </a:cubicBezTo>
                <a:lnTo>
                  <a:pt x="18602" y="22284"/>
                </a:lnTo>
                <a:cubicBezTo>
                  <a:pt x="18371" y="22681"/>
                  <a:pt x="18141" y="23079"/>
                  <a:pt x="18037" y="23497"/>
                </a:cubicBezTo>
                <a:cubicBezTo>
                  <a:pt x="17974" y="23414"/>
                  <a:pt x="17953" y="23309"/>
                  <a:pt x="17890" y="23225"/>
                </a:cubicBezTo>
                <a:cubicBezTo>
                  <a:pt x="17848" y="23142"/>
                  <a:pt x="17786" y="23037"/>
                  <a:pt x="17744" y="22974"/>
                </a:cubicBezTo>
                <a:cubicBezTo>
                  <a:pt x="17472" y="22556"/>
                  <a:pt x="17200" y="22137"/>
                  <a:pt x="16907" y="21719"/>
                </a:cubicBezTo>
                <a:cubicBezTo>
                  <a:pt x="16907" y="21677"/>
                  <a:pt x="16886" y="21677"/>
                  <a:pt x="16886" y="21656"/>
                </a:cubicBezTo>
                <a:cubicBezTo>
                  <a:pt x="16823" y="21552"/>
                  <a:pt x="16739" y="21468"/>
                  <a:pt x="16698" y="21363"/>
                </a:cubicBezTo>
                <a:cubicBezTo>
                  <a:pt x="16530" y="21112"/>
                  <a:pt x="16112" y="20673"/>
                  <a:pt x="16195" y="20317"/>
                </a:cubicBezTo>
                <a:cubicBezTo>
                  <a:pt x="16300" y="19857"/>
                  <a:pt x="16405" y="19417"/>
                  <a:pt x="16467" y="18936"/>
                </a:cubicBezTo>
                <a:cubicBezTo>
                  <a:pt x="16488" y="18706"/>
                  <a:pt x="16614" y="18392"/>
                  <a:pt x="16509" y="18183"/>
                </a:cubicBezTo>
                <a:cubicBezTo>
                  <a:pt x="16279" y="17743"/>
                  <a:pt x="16070" y="17283"/>
                  <a:pt x="15882" y="16823"/>
                </a:cubicBezTo>
                <a:cubicBezTo>
                  <a:pt x="15547" y="16070"/>
                  <a:pt x="15128" y="15379"/>
                  <a:pt x="14689" y="14710"/>
                </a:cubicBezTo>
                <a:cubicBezTo>
                  <a:pt x="14672" y="14685"/>
                  <a:pt x="14646" y="14673"/>
                  <a:pt x="14623" y="14673"/>
                </a:cubicBezTo>
                <a:cubicBezTo>
                  <a:pt x="14587" y="14673"/>
                  <a:pt x="14559" y="14701"/>
                  <a:pt x="14584" y="14751"/>
                </a:cubicBezTo>
                <a:cubicBezTo>
                  <a:pt x="14584" y="14772"/>
                  <a:pt x="14584" y="14772"/>
                  <a:pt x="14605" y="14814"/>
                </a:cubicBezTo>
                <a:lnTo>
                  <a:pt x="14605" y="14835"/>
                </a:lnTo>
                <a:lnTo>
                  <a:pt x="14605" y="14856"/>
                </a:lnTo>
                <a:cubicBezTo>
                  <a:pt x="14835" y="15777"/>
                  <a:pt x="15065" y="16655"/>
                  <a:pt x="15358" y="17555"/>
                </a:cubicBezTo>
                <a:cubicBezTo>
                  <a:pt x="15463" y="17869"/>
                  <a:pt x="15630" y="18162"/>
                  <a:pt x="15651" y="18497"/>
                </a:cubicBezTo>
                <a:cubicBezTo>
                  <a:pt x="15693" y="19041"/>
                  <a:pt x="15421" y="19689"/>
                  <a:pt x="15275" y="20254"/>
                </a:cubicBezTo>
                <a:cubicBezTo>
                  <a:pt x="15170" y="20694"/>
                  <a:pt x="15149" y="20903"/>
                  <a:pt x="15338" y="21300"/>
                </a:cubicBezTo>
                <a:cubicBezTo>
                  <a:pt x="15547" y="21761"/>
                  <a:pt x="15777" y="22242"/>
                  <a:pt x="15986" y="22702"/>
                </a:cubicBezTo>
                <a:cubicBezTo>
                  <a:pt x="16174" y="23079"/>
                  <a:pt x="16405" y="23435"/>
                  <a:pt x="16593" y="23811"/>
                </a:cubicBezTo>
                <a:cubicBezTo>
                  <a:pt x="16677" y="23937"/>
                  <a:pt x="16718" y="24041"/>
                  <a:pt x="16781" y="24167"/>
                </a:cubicBezTo>
                <a:cubicBezTo>
                  <a:pt x="16823" y="24272"/>
                  <a:pt x="16886" y="24376"/>
                  <a:pt x="16907" y="24481"/>
                </a:cubicBezTo>
                <a:cubicBezTo>
                  <a:pt x="16907" y="24481"/>
                  <a:pt x="16907" y="24502"/>
                  <a:pt x="16928" y="24502"/>
                </a:cubicBezTo>
                <a:lnTo>
                  <a:pt x="16907" y="24502"/>
                </a:lnTo>
                <a:cubicBezTo>
                  <a:pt x="16572" y="24251"/>
                  <a:pt x="16195" y="24021"/>
                  <a:pt x="15861" y="23769"/>
                </a:cubicBezTo>
                <a:lnTo>
                  <a:pt x="15840" y="23749"/>
                </a:lnTo>
                <a:cubicBezTo>
                  <a:pt x="15756" y="23707"/>
                  <a:pt x="15693" y="23644"/>
                  <a:pt x="15630" y="23602"/>
                </a:cubicBezTo>
                <a:cubicBezTo>
                  <a:pt x="15589" y="23560"/>
                  <a:pt x="15568" y="23560"/>
                  <a:pt x="15547" y="23539"/>
                </a:cubicBezTo>
                <a:cubicBezTo>
                  <a:pt x="15484" y="23497"/>
                  <a:pt x="15421" y="23456"/>
                  <a:pt x="15358" y="23414"/>
                </a:cubicBezTo>
                <a:cubicBezTo>
                  <a:pt x="15338" y="23393"/>
                  <a:pt x="15317" y="23351"/>
                  <a:pt x="15275" y="23351"/>
                </a:cubicBezTo>
                <a:cubicBezTo>
                  <a:pt x="15212" y="23288"/>
                  <a:pt x="15128" y="23225"/>
                  <a:pt x="15024" y="23142"/>
                </a:cubicBezTo>
                <a:cubicBezTo>
                  <a:pt x="14752" y="22912"/>
                  <a:pt x="14417" y="22723"/>
                  <a:pt x="14124" y="22556"/>
                </a:cubicBezTo>
                <a:cubicBezTo>
                  <a:pt x="13977" y="22472"/>
                  <a:pt x="13852" y="22388"/>
                  <a:pt x="13685" y="22305"/>
                </a:cubicBezTo>
                <a:cubicBezTo>
                  <a:pt x="13433" y="22158"/>
                  <a:pt x="13287" y="22033"/>
                  <a:pt x="13161" y="21740"/>
                </a:cubicBezTo>
                <a:cubicBezTo>
                  <a:pt x="12952" y="21321"/>
                  <a:pt x="12764" y="20924"/>
                  <a:pt x="12555" y="20505"/>
                </a:cubicBezTo>
                <a:cubicBezTo>
                  <a:pt x="12450" y="20296"/>
                  <a:pt x="12387" y="20087"/>
                  <a:pt x="12325" y="19857"/>
                </a:cubicBezTo>
                <a:cubicBezTo>
                  <a:pt x="12304" y="19773"/>
                  <a:pt x="12241" y="19647"/>
                  <a:pt x="12199" y="19627"/>
                </a:cubicBezTo>
                <a:cubicBezTo>
                  <a:pt x="12032" y="19522"/>
                  <a:pt x="11718" y="19543"/>
                  <a:pt x="11550" y="19522"/>
                </a:cubicBezTo>
                <a:cubicBezTo>
                  <a:pt x="11460" y="19508"/>
                  <a:pt x="11367" y="19503"/>
                  <a:pt x="11274" y="19503"/>
                </a:cubicBezTo>
                <a:cubicBezTo>
                  <a:pt x="11088" y="19503"/>
                  <a:pt x="10902" y="19522"/>
                  <a:pt x="10734" y="19522"/>
                </a:cubicBezTo>
                <a:cubicBezTo>
                  <a:pt x="10713" y="19522"/>
                  <a:pt x="10672" y="19543"/>
                  <a:pt x="10672" y="19564"/>
                </a:cubicBezTo>
                <a:cubicBezTo>
                  <a:pt x="10672" y="19585"/>
                  <a:pt x="10672" y="19627"/>
                  <a:pt x="10713" y="19647"/>
                </a:cubicBezTo>
                <a:cubicBezTo>
                  <a:pt x="10734" y="19668"/>
                  <a:pt x="10755" y="19668"/>
                  <a:pt x="10818" y="19668"/>
                </a:cubicBezTo>
                <a:lnTo>
                  <a:pt x="10860" y="19731"/>
                </a:lnTo>
                <a:lnTo>
                  <a:pt x="10881" y="19752"/>
                </a:lnTo>
                <a:cubicBezTo>
                  <a:pt x="10923" y="19773"/>
                  <a:pt x="10944" y="19773"/>
                  <a:pt x="10944" y="19794"/>
                </a:cubicBezTo>
                <a:lnTo>
                  <a:pt x="10964" y="19794"/>
                </a:lnTo>
                <a:cubicBezTo>
                  <a:pt x="10985" y="19836"/>
                  <a:pt x="11027" y="19836"/>
                  <a:pt x="11048" y="19836"/>
                </a:cubicBezTo>
                <a:lnTo>
                  <a:pt x="11278" y="19899"/>
                </a:lnTo>
                <a:cubicBezTo>
                  <a:pt x="11299" y="19899"/>
                  <a:pt x="11341" y="19940"/>
                  <a:pt x="11362" y="19940"/>
                </a:cubicBezTo>
                <a:lnTo>
                  <a:pt x="11383" y="19940"/>
                </a:lnTo>
                <a:cubicBezTo>
                  <a:pt x="11404" y="19961"/>
                  <a:pt x="11446" y="19961"/>
                  <a:pt x="11467" y="19982"/>
                </a:cubicBezTo>
                <a:cubicBezTo>
                  <a:pt x="11571" y="20066"/>
                  <a:pt x="11592" y="20422"/>
                  <a:pt x="11655" y="20568"/>
                </a:cubicBezTo>
                <a:cubicBezTo>
                  <a:pt x="11822" y="20882"/>
                  <a:pt x="11906" y="21217"/>
                  <a:pt x="12094" y="21531"/>
                </a:cubicBezTo>
                <a:cubicBezTo>
                  <a:pt x="12283" y="21844"/>
                  <a:pt x="12408" y="22179"/>
                  <a:pt x="12534" y="22514"/>
                </a:cubicBezTo>
                <a:cubicBezTo>
                  <a:pt x="12638" y="22765"/>
                  <a:pt x="12743" y="23100"/>
                  <a:pt x="12910" y="23288"/>
                </a:cubicBezTo>
                <a:cubicBezTo>
                  <a:pt x="13350" y="23707"/>
                  <a:pt x="13852" y="24062"/>
                  <a:pt x="14333" y="24439"/>
                </a:cubicBezTo>
                <a:cubicBezTo>
                  <a:pt x="14919" y="24857"/>
                  <a:pt x="15463" y="25234"/>
                  <a:pt x="16070" y="25653"/>
                </a:cubicBezTo>
                <a:cubicBezTo>
                  <a:pt x="16426" y="25904"/>
                  <a:pt x="16718" y="26155"/>
                  <a:pt x="16823" y="26594"/>
                </a:cubicBezTo>
                <a:cubicBezTo>
                  <a:pt x="16886" y="26866"/>
                  <a:pt x="17011" y="27159"/>
                  <a:pt x="17116" y="27410"/>
                </a:cubicBezTo>
                <a:cubicBezTo>
                  <a:pt x="17367" y="27954"/>
                  <a:pt x="17576" y="28540"/>
                  <a:pt x="17848" y="29084"/>
                </a:cubicBezTo>
                <a:cubicBezTo>
                  <a:pt x="17932" y="29210"/>
                  <a:pt x="17974" y="29377"/>
                  <a:pt x="18037" y="29502"/>
                </a:cubicBezTo>
                <a:cubicBezTo>
                  <a:pt x="18079" y="29628"/>
                  <a:pt x="18141" y="29837"/>
                  <a:pt x="18204" y="29942"/>
                </a:cubicBezTo>
                <a:cubicBezTo>
                  <a:pt x="18267" y="30026"/>
                  <a:pt x="18288" y="30109"/>
                  <a:pt x="18392" y="30109"/>
                </a:cubicBezTo>
                <a:lnTo>
                  <a:pt x="18476" y="30109"/>
                </a:lnTo>
                <a:cubicBezTo>
                  <a:pt x="18769" y="30298"/>
                  <a:pt x="19125" y="30423"/>
                  <a:pt x="19459" y="30528"/>
                </a:cubicBezTo>
                <a:cubicBezTo>
                  <a:pt x="19711" y="30632"/>
                  <a:pt x="19962" y="30737"/>
                  <a:pt x="20192" y="30821"/>
                </a:cubicBezTo>
                <a:cubicBezTo>
                  <a:pt x="20610" y="30967"/>
                  <a:pt x="21029" y="31135"/>
                  <a:pt x="21447" y="31260"/>
                </a:cubicBezTo>
                <a:cubicBezTo>
                  <a:pt x="21866" y="31386"/>
                  <a:pt x="22263" y="31616"/>
                  <a:pt x="22703" y="31720"/>
                </a:cubicBezTo>
                <a:cubicBezTo>
                  <a:pt x="22724" y="31727"/>
                  <a:pt x="22748" y="31730"/>
                  <a:pt x="22773" y="31730"/>
                </a:cubicBezTo>
                <a:cubicBezTo>
                  <a:pt x="22996" y="31730"/>
                  <a:pt x="23352" y="31507"/>
                  <a:pt x="23540" y="31469"/>
                </a:cubicBezTo>
                <a:cubicBezTo>
                  <a:pt x="24000" y="31365"/>
                  <a:pt x="24439" y="31302"/>
                  <a:pt x="24858" y="31176"/>
                </a:cubicBezTo>
                <a:cubicBezTo>
                  <a:pt x="25213" y="31072"/>
                  <a:pt x="25255" y="31093"/>
                  <a:pt x="25381" y="30758"/>
                </a:cubicBezTo>
                <a:cubicBezTo>
                  <a:pt x="25423" y="30611"/>
                  <a:pt x="25485" y="30465"/>
                  <a:pt x="25527" y="30319"/>
                </a:cubicBezTo>
                <a:lnTo>
                  <a:pt x="25527" y="30298"/>
                </a:lnTo>
                <a:cubicBezTo>
                  <a:pt x="25590" y="30130"/>
                  <a:pt x="25632" y="29984"/>
                  <a:pt x="25674" y="29816"/>
                </a:cubicBezTo>
                <a:lnTo>
                  <a:pt x="25820" y="29816"/>
                </a:lnTo>
                <a:cubicBezTo>
                  <a:pt x="25904" y="29795"/>
                  <a:pt x="26009" y="29775"/>
                  <a:pt x="26092" y="29733"/>
                </a:cubicBezTo>
                <a:lnTo>
                  <a:pt x="26113" y="29733"/>
                </a:lnTo>
                <a:cubicBezTo>
                  <a:pt x="26134" y="29712"/>
                  <a:pt x="26197" y="29712"/>
                  <a:pt x="26218" y="29691"/>
                </a:cubicBezTo>
                <a:cubicBezTo>
                  <a:pt x="26434" y="29596"/>
                  <a:pt x="26639" y="29558"/>
                  <a:pt x="26843" y="29558"/>
                </a:cubicBezTo>
                <a:cubicBezTo>
                  <a:pt x="27132" y="29558"/>
                  <a:pt x="27417" y="29634"/>
                  <a:pt x="27724" y="29733"/>
                </a:cubicBezTo>
                <a:cubicBezTo>
                  <a:pt x="28143" y="29879"/>
                  <a:pt x="28561" y="30026"/>
                  <a:pt x="28980" y="30130"/>
                </a:cubicBezTo>
                <a:cubicBezTo>
                  <a:pt x="29084" y="30151"/>
                  <a:pt x="29189" y="30193"/>
                  <a:pt x="29273" y="30214"/>
                </a:cubicBezTo>
                <a:cubicBezTo>
                  <a:pt x="29503" y="30298"/>
                  <a:pt x="29712" y="30360"/>
                  <a:pt x="29963" y="30423"/>
                </a:cubicBezTo>
                <a:cubicBezTo>
                  <a:pt x="29984" y="30423"/>
                  <a:pt x="30005" y="30444"/>
                  <a:pt x="30005" y="30444"/>
                </a:cubicBezTo>
                <a:cubicBezTo>
                  <a:pt x="30005" y="30444"/>
                  <a:pt x="30026" y="30444"/>
                  <a:pt x="30026" y="30465"/>
                </a:cubicBezTo>
                <a:cubicBezTo>
                  <a:pt x="30068" y="30507"/>
                  <a:pt x="30089" y="30507"/>
                  <a:pt x="30110" y="30528"/>
                </a:cubicBezTo>
                <a:cubicBezTo>
                  <a:pt x="30340" y="30716"/>
                  <a:pt x="30591" y="30779"/>
                  <a:pt x="30821" y="30883"/>
                </a:cubicBezTo>
                <a:cubicBezTo>
                  <a:pt x="30758" y="31239"/>
                  <a:pt x="30863" y="31658"/>
                  <a:pt x="30926" y="31971"/>
                </a:cubicBezTo>
                <a:cubicBezTo>
                  <a:pt x="31009" y="32432"/>
                  <a:pt x="31072" y="32934"/>
                  <a:pt x="31135" y="33394"/>
                </a:cubicBezTo>
                <a:cubicBezTo>
                  <a:pt x="31156" y="33583"/>
                  <a:pt x="31177" y="33792"/>
                  <a:pt x="31219" y="33980"/>
                </a:cubicBezTo>
                <a:cubicBezTo>
                  <a:pt x="31219" y="34022"/>
                  <a:pt x="31219" y="34085"/>
                  <a:pt x="31239" y="34127"/>
                </a:cubicBezTo>
                <a:cubicBezTo>
                  <a:pt x="31239" y="34231"/>
                  <a:pt x="31260" y="34315"/>
                  <a:pt x="31260" y="34420"/>
                </a:cubicBezTo>
                <a:cubicBezTo>
                  <a:pt x="31323" y="34922"/>
                  <a:pt x="31344" y="35424"/>
                  <a:pt x="31428" y="35905"/>
                </a:cubicBezTo>
                <a:lnTo>
                  <a:pt x="31386" y="35905"/>
                </a:lnTo>
                <a:cubicBezTo>
                  <a:pt x="31386" y="35905"/>
                  <a:pt x="31365" y="35905"/>
                  <a:pt x="31365" y="35947"/>
                </a:cubicBezTo>
                <a:cubicBezTo>
                  <a:pt x="31365" y="35947"/>
                  <a:pt x="31365" y="35968"/>
                  <a:pt x="31344" y="35968"/>
                </a:cubicBezTo>
                <a:lnTo>
                  <a:pt x="31344" y="35989"/>
                </a:lnTo>
                <a:cubicBezTo>
                  <a:pt x="31386" y="36428"/>
                  <a:pt x="32055" y="36700"/>
                  <a:pt x="32369" y="36909"/>
                </a:cubicBezTo>
                <a:cubicBezTo>
                  <a:pt x="32683" y="37119"/>
                  <a:pt x="33018" y="37349"/>
                  <a:pt x="33332" y="37579"/>
                </a:cubicBezTo>
                <a:cubicBezTo>
                  <a:pt x="33436" y="37684"/>
                  <a:pt x="33729" y="37977"/>
                  <a:pt x="33876" y="37997"/>
                </a:cubicBezTo>
                <a:cubicBezTo>
                  <a:pt x="34148" y="37997"/>
                  <a:pt x="34399" y="37956"/>
                  <a:pt x="34671" y="37956"/>
                </a:cubicBezTo>
                <a:cubicBezTo>
                  <a:pt x="35048" y="37956"/>
                  <a:pt x="35445" y="37956"/>
                  <a:pt x="35843" y="37935"/>
                </a:cubicBezTo>
                <a:cubicBezTo>
                  <a:pt x="36177" y="37935"/>
                  <a:pt x="36512" y="37893"/>
                  <a:pt x="36868" y="37893"/>
                </a:cubicBezTo>
                <a:lnTo>
                  <a:pt x="37140" y="37893"/>
                </a:lnTo>
                <a:cubicBezTo>
                  <a:pt x="37182" y="37893"/>
                  <a:pt x="37182" y="37893"/>
                  <a:pt x="37203" y="37935"/>
                </a:cubicBezTo>
                <a:lnTo>
                  <a:pt x="37224" y="37935"/>
                </a:lnTo>
                <a:cubicBezTo>
                  <a:pt x="37245" y="37935"/>
                  <a:pt x="37245" y="37956"/>
                  <a:pt x="37286" y="37956"/>
                </a:cubicBezTo>
                <a:cubicBezTo>
                  <a:pt x="37328" y="37977"/>
                  <a:pt x="37391" y="38039"/>
                  <a:pt x="37433" y="38060"/>
                </a:cubicBezTo>
                <a:cubicBezTo>
                  <a:pt x="37349" y="38186"/>
                  <a:pt x="37245" y="38353"/>
                  <a:pt x="37182" y="38479"/>
                </a:cubicBezTo>
                <a:lnTo>
                  <a:pt x="37140" y="38500"/>
                </a:lnTo>
                <a:cubicBezTo>
                  <a:pt x="37077" y="38625"/>
                  <a:pt x="36973" y="38772"/>
                  <a:pt x="36889" y="38897"/>
                </a:cubicBezTo>
                <a:cubicBezTo>
                  <a:pt x="36617" y="39295"/>
                  <a:pt x="36491" y="39504"/>
                  <a:pt x="36031" y="39525"/>
                </a:cubicBezTo>
                <a:cubicBezTo>
                  <a:pt x="35633" y="39546"/>
                  <a:pt x="35215" y="39713"/>
                  <a:pt x="34838" y="39776"/>
                </a:cubicBezTo>
                <a:cubicBezTo>
                  <a:pt x="34315" y="39881"/>
                  <a:pt x="33771" y="39985"/>
                  <a:pt x="33248" y="40132"/>
                </a:cubicBezTo>
                <a:cubicBezTo>
                  <a:pt x="32223" y="40362"/>
                  <a:pt x="31219" y="40550"/>
                  <a:pt x="30214" y="40822"/>
                </a:cubicBezTo>
                <a:cubicBezTo>
                  <a:pt x="29754" y="40969"/>
                  <a:pt x="29273" y="41094"/>
                  <a:pt x="28833" y="41199"/>
                </a:cubicBezTo>
                <a:cubicBezTo>
                  <a:pt x="28750" y="41220"/>
                  <a:pt x="28645" y="41241"/>
                  <a:pt x="28561" y="41282"/>
                </a:cubicBezTo>
                <a:cubicBezTo>
                  <a:pt x="28247" y="41387"/>
                  <a:pt x="27934" y="41492"/>
                  <a:pt x="27662" y="41534"/>
                </a:cubicBezTo>
                <a:cubicBezTo>
                  <a:pt x="27662" y="41534"/>
                  <a:pt x="27662" y="41513"/>
                  <a:pt x="27620" y="41513"/>
                </a:cubicBezTo>
                <a:lnTo>
                  <a:pt x="27599" y="41492"/>
                </a:lnTo>
                <a:cubicBezTo>
                  <a:pt x="26929" y="41241"/>
                  <a:pt x="26197" y="41073"/>
                  <a:pt x="25485" y="40906"/>
                </a:cubicBezTo>
                <a:cubicBezTo>
                  <a:pt x="24858" y="40780"/>
                  <a:pt x="24167" y="40466"/>
                  <a:pt x="23519" y="40466"/>
                </a:cubicBezTo>
                <a:cubicBezTo>
                  <a:pt x="23288" y="40466"/>
                  <a:pt x="23184" y="40550"/>
                  <a:pt x="23016" y="40697"/>
                </a:cubicBezTo>
                <a:lnTo>
                  <a:pt x="22012" y="41554"/>
                </a:lnTo>
                <a:cubicBezTo>
                  <a:pt x="21636" y="41847"/>
                  <a:pt x="21322" y="42245"/>
                  <a:pt x="20924" y="42496"/>
                </a:cubicBezTo>
                <a:cubicBezTo>
                  <a:pt x="20882" y="42538"/>
                  <a:pt x="20861" y="42559"/>
                  <a:pt x="20799" y="42580"/>
                </a:cubicBezTo>
                <a:cubicBezTo>
                  <a:pt x="20778" y="42580"/>
                  <a:pt x="20778" y="42601"/>
                  <a:pt x="20757" y="42601"/>
                </a:cubicBezTo>
                <a:lnTo>
                  <a:pt x="20673" y="42684"/>
                </a:lnTo>
                <a:lnTo>
                  <a:pt x="20610" y="42747"/>
                </a:lnTo>
                <a:lnTo>
                  <a:pt x="20547" y="42810"/>
                </a:lnTo>
                <a:lnTo>
                  <a:pt x="20485" y="42810"/>
                </a:lnTo>
                <a:cubicBezTo>
                  <a:pt x="20485" y="42810"/>
                  <a:pt x="20464" y="42852"/>
                  <a:pt x="20464" y="42873"/>
                </a:cubicBezTo>
                <a:lnTo>
                  <a:pt x="20464" y="42894"/>
                </a:lnTo>
                <a:cubicBezTo>
                  <a:pt x="20443" y="42915"/>
                  <a:pt x="20401" y="42977"/>
                  <a:pt x="20380" y="42998"/>
                </a:cubicBezTo>
                <a:lnTo>
                  <a:pt x="20380" y="43019"/>
                </a:lnTo>
                <a:lnTo>
                  <a:pt x="20380" y="43061"/>
                </a:lnTo>
                <a:lnTo>
                  <a:pt x="20380" y="43082"/>
                </a:lnTo>
                <a:lnTo>
                  <a:pt x="20401" y="43103"/>
                </a:lnTo>
                <a:cubicBezTo>
                  <a:pt x="20359" y="43479"/>
                  <a:pt x="20359" y="43835"/>
                  <a:pt x="20338" y="44233"/>
                </a:cubicBezTo>
                <a:lnTo>
                  <a:pt x="20338" y="44567"/>
                </a:lnTo>
                <a:cubicBezTo>
                  <a:pt x="20296" y="45174"/>
                  <a:pt x="20506" y="46241"/>
                  <a:pt x="19962" y="46639"/>
                </a:cubicBezTo>
                <a:cubicBezTo>
                  <a:pt x="19815" y="46764"/>
                  <a:pt x="19669" y="46974"/>
                  <a:pt x="19522" y="47141"/>
                </a:cubicBezTo>
                <a:cubicBezTo>
                  <a:pt x="19313" y="47350"/>
                  <a:pt x="19104" y="47560"/>
                  <a:pt x="18895" y="47727"/>
                </a:cubicBezTo>
                <a:cubicBezTo>
                  <a:pt x="18706" y="47894"/>
                  <a:pt x="18560" y="48083"/>
                  <a:pt x="18413" y="48250"/>
                </a:cubicBezTo>
                <a:cubicBezTo>
                  <a:pt x="18392" y="48313"/>
                  <a:pt x="18351" y="48334"/>
                  <a:pt x="18309" y="48355"/>
                </a:cubicBezTo>
                <a:cubicBezTo>
                  <a:pt x="18267" y="48417"/>
                  <a:pt x="18204" y="48438"/>
                  <a:pt x="18162" y="48501"/>
                </a:cubicBezTo>
                <a:lnTo>
                  <a:pt x="18141" y="48501"/>
                </a:lnTo>
                <a:cubicBezTo>
                  <a:pt x="16509" y="48606"/>
                  <a:pt x="14898" y="48836"/>
                  <a:pt x="13287" y="49024"/>
                </a:cubicBezTo>
                <a:cubicBezTo>
                  <a:pt x="12952" y="49066"/>
                  <a:pt x="12638" y="49066"/>
                  <a:pt x="12304" y="49087"/>
                </a:cubicBezTo>
                <a:cubicBezTo>
                  <a:pt x="11906" y="49129"/>
                  <a:pt x="11508" y="49254"/>
                  <a:pt x="11132" y="49296"/>
                </a:cubicBezTo>
                <a:cubicBezTo>
                  <a:pt x="10681" y="49375"/>
                  <a:pt x="10218" y="49393"/>
                  <a:pt x="9753" y="49393"/>
                </a:cubicBezTo>
                <a:cubicBezTo>
                  <a:pt x="9355" y="49393"/>
                  <a:pt x="8954" y="49380"/>
                  <a:pt x="8558" y="49380"/>
                </a:cubicBezTo>
                <a:cubicBezTo>
                  <a:pt x="7043" y="49380"/>
                  <a:pt x="5545" y="49573"/>
                  <a:pt x="4049" y="49573"/>
                </a:cubicBezTo>
                <a:cubicBezTo>
                  <a:pt x="3913" y="49573"/>
                  <a:pt x="3777" y="49572"/>
                  <a:pt x="3641" y="49568"/>
                </a:cubicBezTo>
                <a:cubicBezTo>
                  <a:pt x="3502" y="49563"/>
                  <a:pt x="3354" y="49554"/>
                  <a:pt x="3208" y="49554"/>
                </a:cubicBezTo>
                <a:cubicBezTo>
                  <a:pt x="2805" y="49554"/>
                  <a:pt x="2407" y="49619"/>
                  <a:pt x="2177" y="49987"/>
                </a:cubicBezTo>
                <a:cubicBezTo>
                  <a:pt x="1967" y="50342"/>
                  <a:pt x="1716" y="50656"/>
                  <a:pt x="1444" y="51012"/>
                </a:cubicBezTo>
                <a:cubicBezTo>
                  <a:pt x="1402" y="51054"/>
                  <a:pt x="1361" y="51117"/>
                  <a:pt x="1319" y="51158"/>
                </a:cubicBezTo>
                <a:cubicBezTo>
                  <a:pt x="1256" y="51221"/>
                  <a:pt x="1235" y="51284"/>
                  <a:pt x="1193" y="51347"/>
                </a:cubicBezTo>
                <a:cubicBezTo>
                  <a:pt x="1151" y="51326"/>
                  <a:pt x="1151" y="51284"/>
                  <a:pt x="1130" y="51284"/>
                </a:cubicBezTo>
                <a:cubicBezTo>
                  <a:pt x="1119" y="51273"/>
                  <a:pt x="1105" y="51268"/>
                  <a:pt x="1091" y="51268"/>
                </a:cubicBezTo>
                <a:cubicBezTo>
                  <a:pt x="1051" y="51268"/>
                  <a:pt x="1010" y="51306"/>
                  <a:pt x="1026" y="51368"/>
                </a:cubicBezTo>
                <a:cubicBezTo>
                  <a:pt x="1047" y="51451"/>
                  <a:pt x="1089" y="51493"/>
                  <a:pt x="1109" y="51577"/>
                </a:cubicBezTo>
                <a:lnTo>
                  <a:pt x="1109" y="51598"/>
                </a:lnTo>
                <a:lnTo>
                  <a:pt x="1109" y="51640"/>
                </a:lnTo>
                <a:lnTo>
                  <a:pt x="1130" y="51661"/>
                </a:lnTo>
                <a:cubicBezTo>
                  <a:pt x="1193" y="51849"/>
                  <a:pt x="1256" y="51995"/>
                  <a:pt x="1319" y="52163"/>
                </a:cubicBezTo>
                <a:cubicBezTo>
                  <a:pt x="1319" y="52184"/>
                  <a:pt x="1340" y="52205"/>
                  <a:pt x="1340" y="52226"/>
                </a:cubicBezTo>
                <a:cubicBezTo>
                  <a:pt x="1402" y="52393"/>
                  <a:pt x="1465" y="52518"/>
                  <a:pt x="1528" y="52686"/>
                </a:cubicBezTo>
                <a:cubicBezTo>
                  <a:pt x="1549" y="52749"/>
                  <a:pt x="1570" y="52811"/>
                  <a:pt x="1633" y="52895"/>
                </a:cubicBezTo>
                <a:lnTo>
                  <a:pt x="1779" y="53209"/>
                </a:lnTo>
                <a:cubicBezTo>
                  <a:pt x="1863" y="53376"/>
                  <a:pt x="1967" y="53565"/>
                  <a:pt x="2051" y="53753"/>
                </a:cubicBezTo>
                <a:cubicBezTo>
                  <a:pt x="2135" y="53879"/>
                  <a:pt x="2177" y="54046"/>
                  <a:pt x="2239" y="54171"/>
                </a:cubicBezTo>
                <a:cubicBezTo>
                  <a:pt x="2386" y="54485"/>
                  <a:pt x="2260" y="54569"/>
                  <a:pt x="2030" y="54799"/>
                </a:cubicBezTo>
                <a:cubicBezTo>
                  <a:pt x="1967" y="54820"/>
                  <a:pt x="1946" y="54883"/>
                  <a:pt x="1925" y="54925"/>
                </a:cubicBezTo>
                <a:lnTo>
                  <a:pt x="1884" y="54946"/>
                </a:lnTo>
                <a:cubicBezTo>
                  <a:pt x="1863" y="54987"/>
                  <a:pt x="1842" y="55029"/>
                  <a:pt x="1779" y="55050"/>
                </a:cubicBezTo>
                <a:cubicBezTo>
                  <a:pt x="1549" y="55343"/>
                  <a:pt x="1340" y="55636"/>
                  <a:pt x="984" y="55720"/>
                </a:cubicBezTo>
                <a:lnTo>
                  <a:pt x="817" y="55720"/>
                </a:lnTo>
                <a:cubicBezTo>
                  <a:pt x="754" y="55699"/>
                  <a:pt x="691" y="55699"/>
                  <a:pt x="631" y="55699"/>
                </a:cubicBezTo>
                <a:cubicBezTo>
                  <a:pt x="571" y="55699"/>
                  <a:pt x="513" y="55699"/>
                  <a:pt x="461" y="55678"/>
                </a:cubicBezTo>
                <a:cubicBezTo>
                  <a:pt x="426" y="55671"/>
                  <a:pt x="391" y="55669"/>
                  <a:pt x="356" y="55669"/>
                </a:cubicBezTo>
                <a:cubicBezTo>
                  <a:pt x="286" y="55669"/>
                  <a:pt x="217" y="55678"/>
                  <a:pt x="147" y="55678"/>
                </a:cubicBezTo>
                <a:cubicBezTo>
                  <a:pt x="84" y="55678"/>
                  <a:pt x="42" y="55741"/>
                  <a:pt x="0" y="55741"/>
                </a:cubicBezTo>
                <a:lnTo>
                  <a:pt x="0" y="55762"/>
                </a:lnTo>
                <a:lnTo>
                  <a:pt x="0" y="55783"/>
                </a:lnTo>
                <a:cubicBezTo>
                  <a:pt x="0" y="55783"/>
                  <a:pt x="0" y="55824"/>
                  <a:pt x="42" y="55824"/>
                </a:cubicBezTo>
                <a:cubicBezTo>
                  <a:pt x="377" y="56138"/>
                  <a:pt x="796" y="56285"/>
                  <a:pt x="1214" y="56494"/>
                </a:cubicBezTo>
                <a:cubicBezTo>
                  <a:pt x="1376" y="56587"/>
                  <a:pt x="1468" y="56647"/>
                  <a:pt x="1567" y="56647"/>
                </a:cubicBezTo>
                <a:cubicBezTo>
                  <a:pt x="1647" y="56647"/>
                  <a:pt x="1732" y="56608"/>
                  <a:pt x="1863" y="56515"/>
                </a:cubicBezTo>
                <a:cubicBezTo>
                  <a:pt x="2239" y="56243"/>
                  <a:pt x="2574" y="55929"/>
                  <a:pt x="2972" y="55657"/>
                </a:cubicBezTo>
                <a:cubicBezTo>
                  <a:pt x="3013" y="55636"/>
                  <a:pt x="3034" y="55615"/>
                  <a:pt x="3097" y="55573"/>
                </a:cubicBezTo>
                <a:cubicBezTo>
                  <a:pt x="3118" y="55552"/>
                  <a:pt x="3181" y="55531"/>
                  <a:pt x="3202" y="55511"/>
                </a:cubicBezTo>
                <a:cubicBezTo>
                  <a:pt x="3223" y="55469"/>
                  <a:pt x="3244" y="55469"/>
                  <a:pt x="3286" y="55448"/>
                </a:cubicBezTo>
                <a:cubicBezTo>
                  <a:pt x="3306" y="55427"/>
                  <a:pt x="3327" y="55427"/>
                  <a:pt x="3327" y="55406"/>
                </a:cubicBezTo>
                <a:cubicBezTo>
                  <a:pt x="3348" y="55364"/>
                  <a:pt x="3390" y="55364"/>
                  <a:pt x="3390" y="55343"/>
                </a:cubicBezTo>
                <a:cubicBezTo>
                  <a:pt x="3411" y="55322"/>
                  <a:pt x="3432" y="55322"/>
                  <a:pt x="3432" y="55301"/>
                </a:cubicBezTo>
                <a:cubicBezTo>
                  <a:pt x="3453" y="55259"/>
                  <a:pt x="3495" y="55259"/>
                  <a:pt x="3495" y="55239"/>
                </a:cubicBezTo>
                <a:lnTo>
                  <a:pt x="3537" y="55197"/>
                </a:lnTo>
                <a:cubicBezTo>
                  <a:pt x="3558" y="55155"/>
                  <a:pt x="3599" y="55155"/>
                  <a:pt x="3599" y="55134"/>
                </a:cubicBezTo>
                <a:lnTo>
                  <a:pt x="3641" y="55092"/>
                </a:lnTo>
                <a:lnTo>
                  <a:pt x="3704" y="55029"/>
                </a:lnTo>
                <a:cubicBezTo>
                  <a:pt x="3725" y="55008"/>
                  <a:pt x="3746" y="54946"/>
                  <a:pt x="3767" y="54925"/>
                </a:cubicBezTo>
                <a:lnTo>
                  <a:pt x="3809" y="54925"/>
                </a:lnTo>
                <a:cubicBezTo>
                  <a:pt x="3809" y="54925"/>
                  <a:pt x="3830" y="54925"/>
                  <a:pt x="3830" y="54904"/>
                </a:cubicBezTo>
                <a:cubicBezTo>
                  <a:pt x="3850" y="54841"/>
                  <a:pt x="3850" y="54820"/>
                  <a:pt x="3871" y="54778"/>
                </a:cubicBezTo>
                <a:lnTo>
                  <a:pt x="3871" y="54736"/>
                </a:lnTo>
                <a:cubicBezTo>
                  <a:pt x="3913" y="54611"/>
                  <a:pt x="3934" y="54464"/>
                  <a:pt x="3934" y="54318"/>
                </a:cubicBezTo>
                <a:cubicBezTo>
                  <a:pt x="3934" y="54171"/>
                  <a:pt x="3913" y="54046"/>
                  <a:pt x="3913" y="53879"/>
                </a:cubicBezTo>
                <a:cubicBezTo>
                  <a:pt x="3871" y="53544"/>
                  <a:pt x="3620" y="52832"/>
                  <a:pt x="3976" y="52602"/>
                </a:cubicBezTo>
                <a:cubicBezTo>
                  <a:pt x="4332" y="52393"/>
                  <a:pt x="4687" y="52205"/>
                  <a:pt x="5064" y="52079"/>
                </a:cubicBezTo>
                <a:cubicBezTo>
                  <a:pt x="5085" y="52079"/>
                  <a:pt x="5106" y="52058"/>
                  <a:pt x="5127" y="52058"/>
                </a:cubicBezTo>
                <a:cubicBezTo>
                  <a:pt x="5106" y="52184"/>
                  <a:pt x="5064" y="52330"/>
                  <a:pt x="5022" y="52477"/>
                </a:cubicBezTo>
                <a:cubicBezTo>
                  <a:pt x="5022" y="52518"/>
                  <a:pt x="5001" y="52539"/>
                  <a:pt x="5001" y="52602"/>
                </a:cubicBezTo>
                <a:cubicBezTo>
                  <a:pt x="4980" y="52728"/>
                  <a:pt x="4959" y="52832"/>
                  <a:pt x="4897" y="52958"/>
                </a:cubicBezTo>
                <a:cubicBezTo>
                  <a:pt x="4897" y="53021"/>
                  <a:pt x="4876" y="53062"/>
                  <a:pt x="4876" y="53125"/>
                </a:cubicBezTo>
                <a:cubicBezTo>
                  <a:pt x="4855" y="53272"/>
                  <a:pt x="4792" y="53460"/>
                  <a:pt x="4771" y="53627"/>
                </a:cubicBezTo>
                <a:cubicBezTo>
                  <a:pt x="4666" y="54192"/>
                  <a:pt x="5294" y="54423"/>
                  <a:pt x="5713" y="54695"/>
                </a:cubicBezTo>
                <a:cubicBezTo>
                  <a:pt x="6026" y="54904"/>
                  <a:pt x="6361" y="55113"/>
                  <a:pt x="6696" y="55322"/>
                </a:cubicBezTo>
                <a:cubicBezTo>
                  <a:pt x="6947" y="55448"/>
                  <a:pt x="6905" y="55448"/>
                  <a:pt x="6863" y="55720"/>
                </a:cubicBezTo>
                <a:cubicBezTo>
                  <a:pt x="6801" y="55887"/>
                  <a:pt x="6801" y="56055"/>
                  <a:pt x="6780" y="56264"/>
                </a:cubicBezTo>
                <a:cubicBezTo>
                  <a:pt x="6738" y="56620"/>
                  <a:pt x="6696" y="56975"/>
                  <a:pt x="6696" y="57331"/>
                </a:cubicBezTo>
                <a:lnTo>
                  <a:pt x="6696" y="57917"/>
                </a:lnTo>
                <a:cubicBezTo>
                  <a:pt x="6696" y="58147"/>
                  <a:pt x="6319" y="58168"/>
                  <a:pt x="6152" y="58189"/>
                </a:cubicBezTo>
                <a:cubicBezTo>
                  <a:pt x="5294" y="58461"/>
                  <a:pt x="4394" y="58544"/>
                  <a:pt x="3558" y="58900"/>
                </a:cubicBezTo>
                <a:cubicBezTo>
                  <a:pt x="3537" y="58900"/>
                  <a:pt x="3537" y="58921"/>
                  <a:pt x="3537" y="58921"/>
                </a:cubicBezTo>
                <a:lnTo>
                  <a:pt x="3537" y="58963"/>
                </a:lnTo>
                <a:cubicBezTo>
                  <a:pt x="3537" y="58984"/>
                  <a:pt x="3516" y="59005"/>
                  <a:pt x="3537" y="59026"/>
                </a:cubicBezTo>
                <a:cubicBezTo>
                  <a:pt x="3537" y="59026"/>
                  <a:pt x="3537" y="59068"/>
                  <a:pt x="3558" y="59068"/>
                </a:cubicBezTo>
                <a:lnTo>
                  <a:pt x="3599" y="59088"/>
                </a:lnTo>
                <a:cubicBezTo>
                  <a:pt x="3943" y="59188"/>
                  <a:pt x="4304" y="59212"/>
                  <a:pt x="4667" y="59212"/>
                </a:cubicBezTo>
                <a:cubicBezTo>
                  <a:pt x="4990" y="59212"/>
                  <a:pt x="5314" y="59193"/>
                  <a:pt x="5629" y="59193"/>
                </a:cubicBezTo>
                <a:cubicBezTo>
                  <a:pt x="5838" y="59204"/>
                  <a:pt x="6053" y="59204"/>
                  <a:pt x="6267" y="59204"/>
                </a:cubicBezTo>
                <a:cubicBezTo>
                  <a:pt x="6482" y="59204"/>
                  <a:pt x="6696" y="59204"/>
                  <a:pt x="6905" y="59214"/>
                </a:cubicBezTo>
                <a:cubicBezTo>
                  <a:pt x="7132" y="59214"/>
                  <a:pt x="7373" y="59200"/>
                  <a:pt x="7612" y="59200"/>
                </a:cubicBezTo>
                <a:cubicBezTo>
                  <a:pt x="7791" y="59200"/>
                  <a:pt x="7969" y="59208"/>
                  <a:pt x="8140" y="59235"/>
                </a:cubicBezTo>
                <a:cubicBezTo>
                  <a:pt x="8192" y="59248"/>
                  <a:pt x="8239" y="59254"/>
                  <a:pt x="8282" y="59254"/>
                </a:cubicBezTo>
                <a:cubicBezTo>
                  <a:pt x="8726" y="59254"/>
                  <a:pt x="8731" y="58614"/>
                  <a:pt x="8788" y="58252"/>
                </a:cubicBezTo>
                <a:cubicBezTo>
                  <a:pt x="8977" y="57436"/>
                  <a:pt x="9374" y="56578"/>
                  <a:pt x="9270" y="55741"/>
                </a:cubicBezTo>
                <a:cubicBezTo>
                  <a:pt x="9270" y="55720"/>
                  <a:pt x="9270" y="55720"/>
                  <a:pt x="9249" y="55678"/>
                </a:cubicBezTo>
                <a:lnTo>
                  <a:pt x="9207" y="55657"/>
                </a:lnTo>
                <a:cubicBezTo>
                  <a:pt x="9186" y="55552"/>
                  <a:pt x="9144" y="55427"/>
                  <a:pt x="9102" y="55322"/>
                </a:cubicBezTo>
                <a:cubicBezTo>
                  <a:pt x="9039" y="55113"/>
                  <a:pt x="8956" y="54925"/>
                  <a:pt x="8872" y="54715"/>
                </a:cubicBezTo>
                <a:cubicBezTo>
                  <a:pt x="8788" y="54527"/>
                  <a:pt x="8642" y="54297"/>
                  <a:pt x="8956" y="54213"/>
                </a:cubicBezTo>
                <a:cubicBezTo>
                  <a:pt x="9312" y="54151"/>
                  <a:pt x="9709" y="54067"/>
                  <a:pt x="10086" y="53983"/>
                </a:cubicBezTo>
                <a:cubicBezTo>
                  <a:pt x="10128" y="53983"/>
                  <a:pt x="10190" y="53962"/>
                  <a:pt x="10211" y="53962"/>
                </a:cubicBezTo>
                <a:cubicBezTo>
                  <a:pt x="10546" y="53879"/>
                  <a:pt x="10944" y="53795"/>
                  <a:pt x="11278" y="53774"/>
                </a:cubicBezTo>
                <a:cubicBezTo>
                  <a:pt x="11341" y="53899"/>
                  <a:pt x="11383" y="54067"/>
                  <a:pt x="11446" y="54192"/>
                </a:cubicBezTo>
                <a:cubicBezTo>
                  <a:pt x="11446" y="54213"/>
                  <a:pt x="11446" y="54213"/>
                  <a:pt x="11467" y="54255"/>
                </a:cubicBezTo>
                <a:cubicBezTo>
                  <a:pt x="11488" y="54318"/>
                  <a:pt x="11508" y="54402"/>
                  <a:pt x="11571" y="54485"/>
                </a:cubicBezTo>
                <a:cubicBezTo>
                  <a:pt x="11718" y="54799"/>
                  <a:pt x="11885" y="55113"/>
                  <a:pt x="11990" y="55448"/>
                </a:cubicBezTo>
                <a:cubicBezTo>
                  <a:pt x="12073" y="55636"/>
                  <a:pt x="12115" y="56034"/>
                  <a:pt x="12283" y="56159"/>
                </a:cubicBezTo>
                <a:cubicBezTo>
                  <a:pt x="12659" y="56494"/>
                  <a:pt x="13371" y="56494"/>
                  <a:pt x="13852" y="56557"/>
                </a:cubicBezTo>
                <a:cubicBezTo>
                  <a:pt x="14166" y="56578"/>
                  <a:pt x="14501" y="56599"/>
                  <a:pt x="14814" y="56620"/>
                </a:cubicBezTo>
                <a:cubicBezTo>
                  <a:pt x="15003" y="56661"/>
                  <a:pt x="15212" y="56703"/>
                  <a:pt x="15379" y="56703"/>
                </a:cubicBezTo>
                <a:cubicBezTo>
                  <a:pt x="15392" y="56702"/>
                  <a:pt x="15404" y="56702"/>
                  <a:pt x="15415" y="56702"/>
                </a:cubicBezTo>
                <a:cubicBezTo>
                  <a:pt x="15700" y="56702"/>
                  <a:pt x="15780" y="56943"/>
                  <a:pt x="15861" y="57184"/>
                </a:cubicBezTo>
                <a:cubicBezTo>
                  <a:pt x="16112" y="57833"/>
                  <a:pt x="16509" y="58461"/>
                  <a:pt x="16844" y="59068"/>
                </a:cubicBezTo>
                <a:cubicBezTo>
                  <a:pt x="17032" y="59381"/>
                  <a:pt x="17200" y="59716"/>
                  <a:pt x="17346" y="60051"/>
                </a:cubicBezTo>
                <a:cubicBezTo>
                  <a:pt x="17430" y="60260"/>
                  <a:pt x="17451" y="60449"/>
                  <a:pt x="17681" y="60490"/>
                </a:cubicBezTo>
                <a:cubicBezTo>
                  <a:pt x="17869" y="60553"/>
                  <a:pt x="18058" y="60595"/>
                  <a:pt x="18246" y="60679"/>
                </a:cubicBezTo>
                <a:cubicBezTo>
                  <a:pt x="19543" y="61076"/>
                  <a:pt x="20882" y="61369"/>
                  <a:pt x="22242" y="61369"/>
                </a:cubicBezTo>
                <a:lnTo>
                  <a:pt x="22368" y="61369"/>
                </a:lnTo>
                <a:cubicBezTo>
                  <a:pt x="22368" y="61369"/>
                  <a:pt x="22389" y="61369"/>
                  <a:pt x="22389" y="61327"/>
                </a:cubicBezTo>
                <a:cubicBezTo>
                  <a:pt x="22431" y="61306"/>
                  <a:pt x="22431" y="61285"/>
                  <a:pt x="22431" y="61265"/>
                </a:cubicBezTo>
                <a:lnTo>
                  <a:pt x="22431" y="61223"/>
                </a:lnTo>
                <a:lnTo>
                  <a:pt x="22431" y="61202"/>
                </a:lnTo>
                <a:lnTo>
                  <a:pt x="22431" y="61181"/>
                </a:lnTo>
                <a:lnTo>
                  <a:pt x="22389" y="61160"/>
                </a:lnTo>
                <a:cubicBezTo>
                  <a:pt x="22368" y="61160"/>
                  <a:pt x="22368" y="61118"/>
                  <a:pt x="22347" y="61118"/>
                </a:cubicBezTo>
                <a:cubicBezTo>
                  <a:pt x="21824" y="61013"/>
                  <a:pt x="21301" y="60741"/>
                  <a:pt x="20819" y="60490"/>
                </a:cubicBezTo>
                <a:cubicBezTo>
                  <a:pt x="20192" y="60156"/>
                  <a:pt x="19564" y="59842"/>
                  <a:pt x="18936" y="59486"/>
                </a:cubicBezTo>
                <a:cubicBezTo>
                  <a:pt x="18978" y="59109"/>
                  <a:pt x="18832" y="58754"/>
                  <a:pt x="18769" y="58377"/>
                </a:cubicBezTo>
                <a:cubicBezTo>
                  <a:pt x="18623" y="57833"/>
                  <a:pt x="18518" y="57310"/>
                  <a:pt x="18392" y="56766"/>
                </a:cubicBezTo>
                <a:cubicBezTo>
                  <a:pt x="18371" y="56578"/>
                  <a:pt x="18309" y="56389"/>
                  <a:pt x="18267" y="56201"/>
                </a:cubicBezTo>
                <a:cubicBezTo>
                  <a:pt x="18267" y="56180"/>
                  <a:pt x="18267" y="56159"/>
                  <a:pt x="18246" y="56138"/>
                </a:cubicBezTo>
                <a:lnTo>
                  <a:pt x="18079" y="55573"/>
                </a:lnTo>
                <a:lnTo>
                  <a:pt x="18079" y="55573"/>
                </a:lnTo>
                <a:cubicBezTo>
                  <a:pt x="18162" y="55615"/>
                  <a:pt x="18246" y="55615"/>
                  <a:pt x="18288" y="55636"/>
                </a:cubicBezTo>
                <a:cubicBezTo>
                  <a:pt x="18727" y="55720"/>
                  <a:pt x="19208" y="55741"/>
                  <a:pt x="19669" y="55762"/>
                </a:cubicBezTo>
                <a:cubicBezTo>
                  <a:pt x="19752" y="55762"/>
                  <a:pt x="19857" y="55783"/>
                  <a:pt x="19941" y="55783"/>
                </a:cubicBezTo>
                <a:cubicBezTo>
                  <a:pt x="20589" y="55845"/>
                  <a:pt x="21238" y="55866"/>
                  <a:pt x="21866" y="55866"/>
                </a:cubicBezTo>
                <a:cubicBezTo>
                  <a:pt x="22472" y="55866"/>
                  <a:pt x="23079" y="55929"/>
                  <a:pt x="23686" y="55971"/>
                </a:cubicBezTo>
                <a:cubicBezTo>
                  <a:pt x="23602" y="55971"/>
                  <a:pt x="23728" y="56034"/>
                  <a:pt x="23791" y="56075"/>
                </a:cubicBezTo>
                <a:cubicBezTo>
                  <a:pt x="23895" y="56180"/>
                  <a:pt x="24000" y="56285"/>
                  <a:pt x="24105" y="56410"/>
                </a:cubicBezTo>
                <a:cubicBezTo>
                  <a:pt x="24356" y="56703"/>
                  <a:pt x="24628" y="56975"/>
                  <a:pt x="24879" y="57226"/>
                </a:cubicBezTo>
                <a:cubicBezTo>
                  <a:pt x="25360" y="57666"/>
                  <a:pt x="25841" y="58147"/>
                  <a:pt x="26343" y="58565"/>
                </a:cubicBezTo>
                <a:cubicBezTo>
                  <a:pt x="26553" y="58754"/>
                  <a:pt x="26741" y="58900"/>
                  <a:pt x="26929" y="59088"/>
                </a:cubicBezTo>
                <a:cubicBezTo>
                  <a:pt x="27138" y="59298"/>
                  <a:pt x="27055" y="59633"/>
                  <a:pt x="27055" y="59946"/>
                </a:cubicBezTo>
                <a:cubicBezTo>
                  <a:pt x="27055" y="60281"/>
                  <a:pt x="27055" y="60637"/>
                  <a:pt x="27076" y="60972"/>
                </a:cubicBezTo>
                <a:cubicBezTo>
                  <a:pt x="27076" y="61160"/>
                  <a:pt x="27097" y="61306"/>
                  <a:pt x="27138" y="61495"/>
                </a:cubicBezTo>
                <a:cubicBezTo>
                  <a:pt x="27159" y="61683"/>
                  <a:pt x="27201" y="61746"/>
                  <a:pt x="27055" y="61892"/>
                </a:cubicBezTo>
                <a:cubicBezTo>
                  <a:pt x="26511" y="62353"/>
                  <a:pt x="25988" y="62834"/>
                  <a:pt x="25506" y="63378"/>
                </a:cubicBezTo>
                <a:lnTo>
                  <a:pt x="25485" y="63399"/>
                </a:lnTo>
                <a:lnTo>
                  <a:pt x="25465" y="63399"/>
                </a:lnTo>
                <a:cubicBezTo>
                  <a:pt x="25360" y="63399"/>
                  <a:pt x="25381" y="63566"/>
                  <a:pt x="25465" y="63566"/>
                </a:cubicBezTo>
                <a:cubicBezTo>
                  <a:pt x="25695" y="63566"/>
                  <a:pt x="25925" y="63462"/>
                  <a:pt x="26134" y="63399"/>
                </a:cubicBezTo>
                <a:cubicBezTo>
                  <a:pt x="26469" y="63315"/>
                  <a:pt x="26825" y="63210"/>
                  <a:pt x="27138" y="63085"/>
                </a:cubicBezTo>
                <a:cubicBezTo>
                  <a:pt x="27494" y="62959"/>
                  <a:pt x="27892" y="62855"/>
                  <a:pt x="28289" y="62729"/>
                </a:cubicBezTo>
                <a:cubicBezTo>
                  <a:pt x="28415" y="62687"/>
                  <a:pt x="28624" y="62666"/>
                  <a:pt x="28708" y="62520"/>
                </a:cubicBezTo>
                <a:cubicBezTo>
                  <a:pt x="28980" y="61997"/>
                  <a:pt x="29022" y="61306"/>
                  <a:pt x="29084" y="60762"/>
                </a:cubicBezTo>
                <a:cubicBezTo>
                  <a:pt x="29084" y="60679"/>
                  <a:pt x="29126" y="60595"/>
                  <a:pt x="29126" y="60532"/>
                </a:cubicBezTo>
                <a:cubicBezTo>
                  <a:pt x="29147" y="60449"/>
                  <a:pt x="29147" y="60365"/>
                  <a:pt x="29168" y="60323"/>
                </a:cubicBezTo>
                <a:lnTo>
                  <a:pt x="29168" y="60260"/>
                </a:lnTo>
                <a:cubicBezTo>
                  <a:pt x="29168" y="60177"/>
                  <a:pt x="29189" y="60114"/>
                  <a:pt x="29189" y="60030"/>
                </a:cubicBezTo>
                <a:cubicBezTo>
                  <a:pt x="29189" y="59925"/>
                  <a:pt x="29231" y="59821"/>
                  <a:pt x="29231" y="59716"/>
                </a:cubicBezTo>
                <a:cubicBezTo>
                  <a:pt x="29921" y="60218"/>
                  <a:pt x="30821" y="60490"/>
                  <a:pt x="31595" y="60804"/>
                </a:cubicBezTo>
                <a:cubicBezTo>
                  <a:pt x="32014" y="60972"/>
                  <a:pt x="32432" y="61160"/>
                  <a:pt x="32851" y="61369"/>
                </a:cubicBezTo>
                <a:cubicBezTo>
                  <a:pt x="32934" y="61411"/>
                  <a:pt x="33311" y="61432"/>
                  <a:pt x="33332" y="61537"/>
                </a:cubicBezTo>
                <a:cubicBezTo>
                  <a:pt x="33416" y="61829"/>
                  <a:pt x="33457" y="62143"/>
                  <a:pt x="33520" y="62436"/>
                </a:cubicBezTo>
                <a:cubicBezTo>
                  <a:pt x="33583" y="62855"/>
                  <a:pt x="33667" y="63273"/>
                  <a:pt x="33771" y="63692"/>
                </a:cubicBezTo>
                <a:cubicBezTo>
                  <a:pt x="33855" y="64047"/>
                  <a:pt x="34169" y="64236"/>
                  <a:pt x="34462" y="64466"/>
                </a:cubicBezTo>
                <a:cubicBezTo>
                  <a:pt x="34838" y="64780"/>
                  <a:pt x="35257" y="65094"/>
                  <a:pt x="35654" y="65407"/>
                </a:cubicBezTo>
                <a:cubicBezTo>
                  <a:pt x="36031" y="65700"/>
                  <a:pt x="36408" y="66077"/>
                  <a:pt x="36826" y="66286"/>
                </a:cubicBezTo>
                <a:lnTo>
                  <a:pt x="36868" y="66307"/>
                </a:lnTo>
                <a:lnTo>
                  <a:pt x="36910" y="66307"/>
                </a:lnTo>
                <a:cubicBezTo>
                  <a:pt x="36938" y="66309"/>
                  <a:pt x="36967" y="66309"/>
                  <a:pt x="36996" y="66309"/>
                </a:cubicBezTo>
                <a:cubicBezTo>
                  <a:pt x="37409" y="66309"/>
                  <a:pt x="37838" y="66175"/>
                  <a:pt x="38249" y="66077"/>
                </a:cubicBezTo>
                <a:cubicBezTo>
                  <a:pt x="38709" y="65972"/>
                  <a:pt x="39190" y="65784"/>
                  <a:pt x="39651" y="65659"/>
                </a:cubicBezTo>
                <a:cubicBezTo>
                  <a:pt x="39825" y="65601"/>
                  <a:pt x="39749" y="65382"/>
                  <a:pt x="39621" y="65382"/>
                </a:cubicBezTo>
                <a:cubicBezTo>
                  <a:pt x="39610" y="65382"/>
                  <a:pt x="39599" y="65383"/>
                  <a:pt x="39588" y="65386"/>
                </a:cubicBezTo>
                <a:cubicBezTo>
                  <a:pt x="39546" y="65386"/>
                  <a:pt x="39525" y="65386"/>
                  <a:pt x="39504" y="65407"/>
                </a:cubicBezTo>
                <a:cubicBezTo>
                  <a:pt x="39211" y="65345"/>
                  <a:pt x="38877" y="65303"/>
                  <a:pt x="38563" y="65282"/>
                </a:cubicBezTo>
                <a:cubicBezTo>
                  <a:pt x="38356" y="65266"/>
                  <a:pt x="38150" y="65226"/>
                  <a:pt x="37943" y="65226"/>
                </a:cubicBezTo>
                <a:cubicBezTo>
                  <a:pt x="37878" y="65226"/>
                  <a:pt x="37812" y="65230"/>
                  <a:pt x="37747" y="65240"/>
                </a:cubicBezTo>
                <a:cubicBezTo>
                  <a:pt x="37742" y="65241"/>
                  <a:pt x="37737" y="65241"/>
                  <a:pt x="37732" y="65241"/>
                </a:cubicBezTo>
                <a:cubicBezTo>
                  <a:pt x="37548" y="65241"/>
                  <a:pt x="37346" y="64860"/>
                  <a:pt x="37224" y="64738"/>
                </a:cubicBezTo>
                <a:cubicBezTo>
                  <a:pt x="36993" y="64445"/>
                  <a:pt x="36721" y="64194"/>
                  <a:pt x="36491" y="63922"/>
                </a:cubicBezTo>
                <a:cubicBezTo>
                  <a:pt x="36282" y="63692"/>
                  <a:pt x="36073" y="63462"/>
                  <a:pt x="35843" y="63252"/>
                </a:cubicBezTo>
                <a:cubicBezTo>
                  <a:pt x="35675" y="63085"/>
                  <a:pt x="35738" y="62625"/>
                  <a:pt x="35759" y="62373"/>
                </a:cubicBezTo>
                <a:cubicBezTo>
                  <a:pt x="35780" y="61683"/>
                  <a:pt x="35843" y="60951"/>
                  <a:pt x="35780" y="60260"/>
                </a:cubicBezTo>
                <a:lnTo>
                  <a:pt x="35780" y="60177"/>
                </a:lnTo>
                <a:lnTo>
                  <a:pt x="35780" y="60156"/>
                </a:lnTo>
                <a:lnTo>
                  <a:pt x="35780" y="60072"/>
                </a:lnTo>
                <a:cubicBezTo>
                  <a:pt x="35947" y="60218"/>
                  <a:pt x="36136" y="60281"/>
                  <a:pt x="36303" y="60365"/>
                </a:cubicBezTo>
                <a:lnTo>
                  <a:pt x="36345" y="60365"/>
                </a:lnTo>
                <a:lnTo>
                  <a:pt x="36491" y="60449"/>
                </a:lnTo>
                <a:cubicBezTo>
                  <a:pt x="36649" y="60527"/>
                  <a:pt x="36788" y="60562"/>
                  <a:pt x="36923" y="60562"/>
                </a:cubicBezTo>
                <a:cubicBezTo>
                  <a:pt x="37110" y="60562"/>
                  <a:pt x="37289" y="60495"/>
                  <a:pt x="37496" y="60386"/>
                </a:cubicBezTo>
                <a:cubicBezTo>
                  <a:pt x="38019" y="60156"/>
                  <a:pt x="38563" y="59946"/>
                  <a:pt x="39086" y="59737"/>
                </a:cubicBezTo>
                <a:cubicBezTo>
                  <a:pt x="39107" y="59737"/>
                  <a:pt x="39128" y="59716"/>
                  <a:pt x="39190" y="59716"/>
                </a:cubicBezTo>
                <a:lnTo>
                  <a:pt x="39211" y="59716"/>
                </a:lnTo>
                <a:cubicBezTo>
                  <a:pt x="39232" y="59716"/>
                  <a:pt x="39274" y="59716"/>
                  <a:pt x="39295" y="59695"/>
                </a:cubicBezTo>
                <a:lnTo>
                  <a:pt x="39337" y="59695"/>
                </a:lnTo>
                <a:cubicBezTo>
                  <a:pt x="39379" y="59695"/>
                  <a:pt x="39421" y="59653"/>
                  <a:pt x="39442" y="59653"/>
                </a:cubicBezTo>
                <a:lnTo>
                  <a:pt x="39504" y="59653"/>
                </a:lnTo>
                <a:cubicBezTo>
                  <a:pt x="39525" y="59653"/>
                  <a:pt x="39546" y="59653"/>
                  <a:pt x="39546" y="59633"/>
                </a:cubicBezTo>
                <a:cubicBezTo>
                  <a:pt x="39588" y="59633"/>
                  <a:pt x="39588" y="59633"/>
                  <a:pt x="39609" y="59612"/>
                </a:cubicBezTo>
                <a:cubicBezTo>
                  <a:pt x="39630" y="59612"/>
                  <a:pt x="39630" y="59612"/>
                  <a:pt x="39651" y="59591"/>
                </a:cubicBezTo>
                <a:cubicBezTo>
                  <a:pt x="39693" y="59591"/>
                  <a:pt x="39693" y="59549"/>
                  <a:pt x="39714" y="59549"/>
                </a:cubicBezTo>
                <a:cubicBezTo>
                  <a:pt x="39734" y="59549"/>
                  <a:pt x="39734" y="59528"/>
                  <a:pt x="39755" y="59528"/>
                </a:cubicBezTo>
                <a:cubicBezTo>
                  <a:pt x="39797" y="59507"/>
                  <a:pt x="39818" y="59486"/>
                  <a:pt x="39839" y="59486"/>
                </a:cubicBezTo>
                <a:lnTo>
                  <a:pt x="40069" y="59633"/>
                </a:lnTo>
                <a:cubicBezTo>
                  <a:pt x="40111" y="59653"/>
                  <a:pt x="40132" y="59653"/>
                  <a:pt x="40174" y="59695"/>
                </a:cubicBezTo>
                <a:cubicBezTo>
                  <a:pt x="40237" y="59716"/>
                  <a:pt x="40320" y="59758"/>
                  <a:pt x="40362" y="59800"/>
                </a:cubicBezTo>
                <a:lnTo>
                  <a:pt x="40530" y="59863"/>
                </a:lnTo>
                <a:cubicBezTo>
                  <a:pt x="40571" y="59905"/>
                  <a:pt x="40592" y="59925"/>
                  <a:pt x="40655" y="59946"/>
                </a:cubicBezTo>
                <a:cubicBezTo>
                  <a:pt x="40760" y="60009"/>
                  <a:pt x="40864" y="60051"/>
                  <a:pt x="40969" y="60072"/>
                </a:cubicBezTo>
                <a:cubicBezTo>
                  <a:pt x="41074" y="60135"/>
                  <a:pt x="41387" y="60177"/>
                  <a:pt x="41408" y="60323"/>
                </a:cubicBezTo>
                <a:cubicBezTo>
                  <a:pt x="41429" y="60532"/>
                  <a:pt x="41492" y="60700"/>
                  <a:pt x="41534" y="60909"/>
                </a:cubicBezTo>
                <a:cubicBezTo>
                  <a:pt x="41597" y="61097"/>
                  <a:pt x="41848" y="61474"/>
                  <a:pt x="41722" y="61641"/>
                </a:cubicBezTo>
                <a:cubicBezTo>
                  <a:pt x="41597" y="61809"/>
                  <a:pt x="41492" y="61934"/>
                  <a:pt x="41366" y="62101"/>
                </a:cubicBezTo>
                <a:cubicBezTo>
                  <a:pt x="40969" y="62646"/>
                  <a:pt x="40592" y="63210"/>
                  <a:pt x="40278" y="63796"/>
                </a:cubicBezTo>
                <a:cubicBezTo>
                  <a:pt x="40278" y="63817"/>
                  <a:pt x="40278" y="63817"/>
                  <a:pt x="40258" y="63838"/>
                </a:cubicBezTo>
                <a:lnTo>
                  <a:pt x="40237" y="63880"/>
                </a:lnTo>
                <a:cubicBezTo>
                  <a:pt x="40166" y="63933"/>
                  <a:pt x="40229" y="64015"/>
                  <a:pt x="40301" y="64015"/>
                </a:cubicBezTo>
                <a:cubicBezTo>
                  <a:pt x="40314" y="64015"/>
                  <a:pt x="40328" y="64012"/>
                  <a:pt x="40341" y="64006"/>
                </a:cubicBezTo>
                <a:lnTo>
                  <a:pt x="40362" y="63985"/>
                </a:lnTo>
                <a:lnTo>
                  <a:pt x="40488" y="63985"/>
                </a:lnTo>
                <a:cubicBezTo>
                  <a:pt x="40530" y="63985"/>
                  <a:pt x="40530" y="63943"/>
                  <a:pt x="40530" y="63922"/>
                </a:cubicBezTo>
                <a:cubicBezTo>
                  <a:pt x="40550" y="63901"/>
                  <a:pt x="40550" y="63880"/>
                  <a:pt x="40571" y="63838"/>
                </a:cubicBezTo>
                <a:cubicBezTo>
                  <a:pt x="40697" y="63775"/>
                  <a:pt x="40802" y="63671"/>
                  <a:pt x="40906" y="63587"/>
                </a:cubicBezTo>
                <a:lnTo>
                  <a:pt x="40969" y="63524"/>
                </a:lnTo>
                <a:cubicBezTo>
                  <a:pt x="41074" y="63462"/>
                  <a:pt x="41178" y="63357"/>
                  <a:pt x="41283" y="63273"/>
                </a:cubicBezTo>
                <a:cubicBezTo>
                  <a:pt x="41618" y="62980"/>
                  <a:pt x="42015" y="62729"/>
                  <a:pt x="42350" y="62436"/>
                </a:cubicBezTo>
                <a:cubicBezTo>
                  <a:pt x="42538" y="62269"/>
                  <a:pt x="42936" y="62101"/>
                  <a:pt x="42978" y="61809"/>
                </a:cubicBezTo>
                <a:cubicBezTo>
                  <a:pt x="43061" y="61411"/>
                  <a:pt x="43040" y="60888"/>
                  <a:pt x="43040" y="60490"/>
                </a:cubicBezTo>
                <a:lnTo>
                  <a:pt x="43040" y="59130"/>
                </a:lnTo>
                <a:cubicBezTo>
                  <a:pt x="43040" y="58900"/>
                  <a:pt x="43145" y="58712"/>
                  <a:pt x="42957" y="58544"/>
                </a:cubicBezTo>
                <a:cubicBezTo>
                  <a:pt x="42873" y="58461"/>
                  <a:pt x="42768" y="58440"/>
                  <a:pt x="42685" y="58377"/>
                </a:cubicBezTo>
                <a:cubicBezTo>
                  <a:pt x="42475" y="58252"/>
                  <a:pt x="42308" y="58126"/>
                  <a:pt x="42099" y="57980"/>
                </a:cubicBezTo>
                <a:cubicBezTo>
                  <a:pt x="41890" y="57854"/>
                  <a:pt x="41680" y="57708"/>
                  <a:pt x="41471" y="57540"/>
                </a:cubicBezTo>
                <a:cubicBezTo>
                  <a:pt x="41429" y="57519"/>
                  <a:pt x="41408" y="57519"/>
                  <a:pt x="41387" y="57498"/>
                </a:cubicBezTo>
                <a:lnTo>
                  <a:pt x="41366" y="57498"/>
                </a:lnTo>
                <a:cubicBezTo>
                  <a:pt x="41283" y="57456"/>
                  <a:pt x="41220" y="57415"/>
                  <a:pt x="41157" y="57352"/>
                </a:cubicBezTo>
                <a:cubicBezTo>
                  <a:pt x="41115" y="57331"/>
                  <a:pt x="41094" y="57331"/>
                  <a:pt x="41074" y="57310"/>
                </a:cubicBezTo>
                <a:cubicBezTo>
                  <a:pt x="41053" y="57289"/>
                  <a:pt x="41011" y="57289"/>
                  <a:pt x="41011" y="57247"/>
                </a:cubicBezTo>
                <a:cubicBezTo>
                  <a:pt x="40990" y="57226"/>
                  <a:pt x="40969" y="57226"/>
                  <a:pt x="40969" y="57205"/>
                </a:cubicBezTo>
                <a:lnTo>
                  <a:pt x="40906" y="57143"/>
                </a:lnTo>
                <a:cubicBezTo>
                  <a:pt x="40906" y="57122"/>
                  <a:pt x="40906" y="57122"/>
                  <a:pt x="40885" y="57101"/>
                </a:cubicBezTo>
                <a:cubicBezTo>
                  <a:pt x="40885" y="57080"/>
                  <a:pt x="40864" y="57080"/>
                  <a:pt x="40864" y="57080"/>
                </a:cubicBezTo>
                <a:cubicBezTo>
                  <a:pt x="40864" y="57080"/>
                  <a:pt x="40843" y="57080"/>
                  <a:pt x="40802" y="57038"/>
                </a:cubicBezTo>
                <a:lnTo>
                  <a:pt x="40739" y="57038"/>
                </a:lnTo>
                <a:cubicBezTo>
                  <a:pt x="40362" y="57184"/>
                  <a:pt x="39944" y="57226"/>
                  <a:pt x="39588" y="57310"/>
                </a:cubicBezTo>
                <a:cubicBezTo>
                  <a:pt x="39379" y="57352"/>
                  <a:pt x="39128" y="57394"/>
                  <a:pt x="38918" y="57436"/>
                </a:cubicBezTo>
                <a:cubicBezTo>
                  <a:pt x="38751" y="57456"/>
                  <a:pt x="38500" y="57456"/>
                  <a:pt x="38353" y="57540"/>
                </a:cubicBezTo>
                <a:cubicBezTo>
                  <a:pt x="38324" y="57553"/>
                  <a:pt x="38291" y="57559"/>
                  <a:pt x="38257" y="57559"/>
                </a:cubicBezTo>
                <a:cubicBezTo>
                  <a:pt x="37957" y="57559"/>
                  <a:pt x="37516" y="57107"/>
                  <a:pt x="37328" y="56975"/>
                </a:cubicBezTo>
                <a:cubicBezTo>
                  <a:pt x="36973" y="56703"/>
                  <a:pt x="36596" y="56452"/>
                  <a:pt x="36261" y="56138"/>
                </a:cubicBezTo>
                <a:cubicBezTo>
                  <a:pt x="36136" y="55992"/>
                  <a:pt x="35884" y="55678"/>
                  <a:pt x="35675" y="55678"/>
                </a:cubicBezTo>
                <a:cubicBezTo>
                  <a:pt x="35299" y="55678"/>
                  <a:pt x="34880" y="55636"/>
                  <a:pt x="34462" y="55636"/>
                </a:cubicBezTo>
                <a:cubicBezTo>
                  <a:pt x="34378" y="55636"/>
                  <a:pt x="33585" y="55690"/>
                  <a:pt x="33163" y="55690"/>
                </a:cubicBezTo>
                <a:cubicBezTo>
                  <a:pt x="33058" y="55690"/>
                  <a:pt x="32976" y="55686"/>
                  <a:pt x="32934" y="55678"/>
                </a:cubicBezTo>
                <a:cubicBezTo>
                  <a:pt x="32934" y="55657"/>
                  <a:pt x="32934" y="55657"/>
                  <a:pt x="32913" y="55636"/>
                </a:cubicBezTo>
                <a:cubicBezTo>
                  <a:pt x="32809" y="55322"/>
                  <a:pt x="32474" y="55092"/>
                  <a:pt x="32286" y="54820"/>
                </a:cubicBezTo>
                <a:cubicBezTo>
                  <a:pt x="32160" y="54632"/>
                  <a:pt x="31993" y="54485"/>
                  <a:pt x="31846" y="54297"/>
                </a:cubicBezTo>
                <a:cubicBezTo>
                  <a:pt x="31804" y="54276"/>
                  <a:pt x="31804" y="54255"/>
                  <a:pt x="31783" y="54255"/>
                </a:cubicBezTo>
                <a:lnTo>
                  <a:pt x="31763" y="54213"/>
                </a:lnTo>
                <a:cubicBezTo>
                  <a:pt x="31700" y="54171"/>
                  <a:pt x="31637" y="54088"/>
                  <a:pt x="31574" y="54004"/>
                </a:cubicBezTo>
                <a:lnTo>
                  <a:pt x="31574" y="53983"/>
                </a:lnTo>
                <a:cubicBezTo>
                  <a:pt x="31658" y="53774"/>
                  <a:pt x="31742" y="53544"/>
                  <a:pt x="31804" y="53334"/>
                </a:cubicBezTo>
                <a:cubicBezTo>
                  <a:pt x="31888" y="53104"/>
                  <a:pt x="31993" y="52895"/>
                  <a:pt x="32097" y="52644"/>
                </a:cubicBezTo>
                <a:cubicBezTo>
                  <a:pt x="32202" y="52393"/>
                  <a:pt x="32390" y="52100"/>
                  <a:pt x="32432" y="51849"/>
                </a:cubicBezTo>
                <a:cubicBezTo>
                  <a:pt x="32474" y="51702"/>
                  <a:pt x="32599" y="51284"/>
                  <a:pt x="32746" y="51242"/>
                </a:cubicBezTo>
                <a:cubicBezTo>
                  <a:pt x="33792" y="50845"/>
                  <a:pt x="34922" y="50384"/>
                  <a:pt x="35864" y="49777"/>
                </a:cubicBezTo>
                <a:lnTo>
                  <a:pt x="35884" y="49757"/>
                </a:lnTo>
                <a:cubicBezTo>
                  <a:pt x="35908" y="49758"/>
                  <a:pt x="35932" y="49758"/>
                  <a:pt x="35955" y="49758"/>
                </a:cubicBezTo>
                <a:cubicBezTo>
                  <a:pt x="36436" y="49758"/>
                  <a:pt x="36932" y="49562"/>
                  <a:pt x="37391" y="49443"/>
                </a:cubicBezTo>
                <a:cubicBezTo>
                  <a:pt x="37454" y="49401"/>
                  <a:pt x="37517" y="49401"/>
                  <a:pt x="37600" y="49380"/>
                </a:cubicBezTo>
                <a:cubicBezTo>
                  <a:pt x="38374" y="49254"/>
                  <a:pt x="39190" y="49066"/>
                  <a:pt x="39965" y="48961"/>
                </a:cubicBezTo>
                <a:cubicBezTo>
                  <a:pt x="40258" y="48941"/>
                  <a:pt x="40446" y="48941"/>
                  <a:pt x="40697" y="48815"/>
                </a:cubicBezTo>
                <a:cubicBezTo>
                  <a:pt x="41053" y="48648"/>
                  <a:pt x="41408" y="48501"/>
                  <a:pt x="41722" y="48313"/>
                </a:cubicBezTo>
                <a:cubicBezTo>
                  <a:pt x="42036" y="48125"/>
                  <a:pt x="42371" y="47999"/>
                  <a:pt x="42727" y="47811"/>
                </a:cubicBezTo>
                <a:cubicBezTo>
                  <a:pt x="42789" y="47769"/>
                  <a:pt x="42873" y="47727"/>
                  <a:pt x="42957" y="47685"/>
                </a:cubicBezTo>
                <a:cubicBezTo>
                  <a:pt x="42978" y="47664"/>
                  <a:pt x="42999" y="47664"/>
                  <a:pt x="43040" y="47622"/>
                </a:cubicBezTo>
                <a:cubicBezTo>
                  <a:pt x="43082" y="47601"/>
                  <a:pt x="43145" y="47581"/>
                  <a:pt x="43166" y="47560"/>
                </a:cubicBezTo>
                <a:cubicBezTo>
                  <a:pt x="43187" y="47518"/>
                  <a:pt x="43250" y="47497"/>
                  <a:pt x="43271" y="47476"/>
                </a:cubicBezTo>
                <a:cubicBezTo>
                  <a:pt x="43312" y="47455"/>
                  <a:pt x="43354" y="47413"/>
                  <a:pt x="43396" y="47392"/>
                </a:cubicBezTo>
                <a:cubicBezTo>
                  <a:pt x="43459" y="47371"/>
                  <a:pt x="43480" y="47350"/>
                  <a:pt x="43522" y="47288"/>
                </a:cubicBezTo>
                <a:lnTo>
                  <a:pt x="43605" y="47288"/>
                </a:lnTo>
                <a:cubicBezTo>
                  <a:pt x="43605" y="47288"/>
                  <a:pt x="43626" y="47288"/>
                  <a:pt x="43626" y="47267"/>
                </a:cubicBezTo>
                <a:lnTo>
                  <a:pt x="43668" y="47246"/>
                </a:lnTo>
                <a:cubicBezTo>
                  <a:pt x="44003" y="46576"/>
                  <a:pt x="44317" y="45928"/>
                  <a:pt x="44631" y="45279"/>
                </a:cubicBezTo>
                <a:cubicBezTo>
                  <a:pt x="44965" y="44567"/>
                  <a:pt x="45363" y="43898"/>
                  <a:pt x="45760" y="43228"/>
                </a:cubicBezTo>
                <a:cubicBezTo>
                  <a:pt x="45823" y="43124"/>
                  <a:pt x="46074" y="42852"/>
                  <a:pt x="46032" y="42705"/>
                </a:cubicBezTo>
                <a:cubicBezTo>
                  <a:pt x="46012" y="42433"/>
                  <a:pt x="45970" y="42078"/>
                  <a:pt x="45907" y="41806"/>
                </a:cubicBezTo>
                <a:cubicBezTo>
                  <a:pt x="45886" y="41701"/>
                  <a:pt x="45865" y="41617"/>
                  <a:pt x="45865" y="41513"/>
                </a:cubicBezTo>
                <a:cubicBezTo>
                  <a:pt x="45865" y="41492"/>
                  <a:pt x="45865" y="41450"/>
                  <a:pt x="45823" y="41429"/>
                </a:cubicBezTo>
                <a:cubicBezTo>
                  <a:pt x="45802" y="41345"/>
                  <a:pt x="45802" y="41303"/>
                  <a:pt x="45802" y="41220"/>
                </a:cubicBezTo>
                <a:lnTo>
                  <a:pt x="45802" y="41178"/>
                </a:lnTo>
                <a:cubicBezTo>
                  <a:pt x="45760" y="40864"/>
                  <a:pt x="45719" y="40550"/>
                  <a:pt x="45677" y="40236"/>
                </a:cubicBezTo>
                <a:lnTo>
                  <a:pt x="45677" y="40194"/>
                </a:lnTo>
                <a:cubicBezTo>
                  <a:pt x="45656" y="40132"/>
                  <a:pt x="45656" y="40048"/>
                  <a:pt x="45614" y="39964"/>
                </a:cubicBezTo>
                <a:lnTo>
                  <a:pt x="45614" y="39922"/>
                </a:lnTo>
                <a:cubicBezTo>
                  <a:pt x="45593" y="39839"/>
                  <a:pt x="45593" y="39755"/>
                  <a:pt x="45572" y="39671"/>
                </a:cubicBezTo>
                <a:cubicBezTo>
                  <a:pt x="45677" y="39420"/>
                  <a:pt x="45865" y="39190"/>
                  <a:pt x="45991" y="38897"/>
                </a:cubicBezTo>
                <a:cubicBezTo>
                  <a:pt x="46137" y="38521"/>
                  <a:pt x="46242" y="38165"/>
                  <a:pt x="46430" y="37788"/>
                </a:cubicBezTo>
                <a:cubicBezTo>
                  <a:pt x="46556" y="37537"/>
                  <a:pt x="46660" y="37265"/>
                  <a:pt x="46744" y="36993"/>
                </a:cubicBezTo>
                <a:cubicBezTo>
                  <a:pt x="46869" y="36617"/>
                  <a:pt x="47288" y="36407"/>
                  <a:pt x="47581" y="36156"/>
                </a:cubicBezTo>
                <a:cubicBezTo>
                  <a:pt x="48083" y="35759"/>
                  <a:pt x="48585" y="35361"/>
                  <a:pt x="49045" y="34922"/>
                </a:cubicBezTo>
                <a:cubicBezTo>
                  <a:pt x="49108" y="34859"/>
                  <a:pt x="49171" y="34817"/>
                  <a:pt x="49234" y="34733"/>
                </a:cubicBezTo>
                <a:lnTo>
                  <a:pt x="49276" y="34692"/>
                </a:lnTo>
                <a:lnTo>
                  <a:pt x="49380" y="34587"/>
                </a:lnTo>
                <a:lnTo>
                  <a:pt x="49464" y="34503"/>
                </a:lnTo>
                <a:cubicBezTo>
                  <a:pt x="49485" y="34482"/>
                  <a:pt x="49527" y="34420"/>
                  <a:pt x="49569" y="34399"/>
                </a:cubicBezTo>
                <a:cubicBezTo>
                  <a:pt x="49589" y="34378"/>
                  <a:pt x="49631" y="34336"/>
                  <a:pt x="49652" y="34294"/>
                </a:cubicBezTo>
                <a:cubicBezTo>
                  <a:pt x="49673" y="34273"/>
                  <a:pt x="49694" y="34210"/>
                  <a:pt x="49736" y="34189"/>
                </a:cubicBezTo>
                <a:cubicBezTo>
                  <a:pt x="49757" y="34168"/>
                  <a:pt x="49778" y="34106"/>
                  <a:pt x="49799" y="34085"/>
                </a:cubicBezTo>
                <a:lnTo>
                  <a:pt x="49882" y="34001"/>
                </a:lnTo>
                <a:cubicBezTo>
                  <a:pt x="49903" y="33959"/>
                  <a:pt x="49945" y="33917"/>
                  <a:pt x="49987" y="33876"/>
                </a:cubicBezTo>
                <a:cubicBezTo>
                  <a:pt x="50008" y="33855"/>
                  <a:pt x="50008" y="33813"/>
                  <a:pt x="50050" y="33792"/>
                </a:cubicBezTo>
                <a:cubicBezTo>
                  <a:pt x="50092" y="33750"/>
                  <a:pt x="50113" y="33687"/>
                  <a:pt x="50175" y="33645"/>
                </a:cubicBezTo>
                <a:cubicBezTo>
                  <a:pt x="50175" y="33645"/>
                  <a:pt x="50175" y="33604"/>
                  <a:pt x="50196" y="33604"/>
                </a:cubicBezTo>
                <a:cubicBezTo>
                  <a:pt x="50259" y="33562"/>
                  <a:pt x="50280" y="33478"/>
                  <a:pt x="50322" y="33436"/>
                </a:cubicBezTo>
                <a:lnTo>
                  <a:pt x="50364" y="33436"/>
                </a:lnTo>
                <a:cubicBezTo>
                  <a:pt x="51117" y="33290"/>
                  <a:pt x="51870" y="33248"/>
                  <a:pt x="52623" y="33143"/>
                </a:cubicBezTo>
                <a:cubicBezTo>
                  <a:pt x="53105" y="33060"/>
                  <a:pt x="53607" y="33018"/>
                  <a:pt x="54067" y="32955"/>
                </a:cubicBezTo>
                <a:cubicBezTo>
                  <a:pt x="54141" y="32943"/>
                  <a:pt x="54296" y="32908"/>
                  <a:pt x="54432" y="32908"/>
                </a:cubicBezTo>
                <a:cubicBezTo>
                  <a:pt x="54526" y="32908"/>
                  <a:pt x="54610" y="32925"/>
                  <a:pt x="54653" y="32976"/>
                </a:cubicBezTo>
                <a:cubicBezTo>
                  <a:pt x="54779" y="33164"/>
                  <a:pt x="54925" y="33352"/>
                  <a:pt x="55071" y="33562"/>
                </a:cubicBezTo>
                <a:cubicBezTo>
                  <a:pt x="55281" y="33855"/>
                  <a:pt x="55448" y="34210"/>
                  <a:pt x="55595" y="34524"/>
                </a:cubicBezTo>
                <a:cubicBezTo>
                  <a:pt x="55699" y="34754"/>
                  <a:pt x="55825" y="34817"/>
                  <a:pt x="56055" y="34859"/>
                </a:cubicBezTo>
                <a:cubicBezTo>
                  <a:pt x="56452" y="34922"/>
                  <a:pt x="56871" y="34901"/>
                  <a:pt x="57268" y="34964"/>
                </a:cubicBezTo>
                <a:cubicBezTo>
                  <a:pt x="57478" y="35026"/>
                  <a:pt x="57729" y="35068"/>
                  <a:pt x="57959" y="35110"/>
                </a:cubicBezTo>
                <a:lnTo>
                  <a:pt x="58210" y="35110"/>
                </a:lnTo>
                <a:cubicBezTo>
                  <a:pt x="58252" y="35256"/>
                  <a:pt x="58336" y="35424"/>
                  <a:pt x="58419" y="35570"/>
                </a:cubicBezTo>
                <a:cubicBezTo>
                  <a:pt x="58440" y="35633"/>
                  <a:pt x="58461" y="35654"/>
                  <a:pt x="58482" y="35696"/>
                </a:cubicBezTo>
                <a:cubicBezTo>
                  <a:pt x="58775" y="36282"/>
                  <a:pt x="58984" y="36889"/>
                  <a:pt x="59256" y="37453"/>
                </a:cubicBezTo>
                <a:lnTo>
                  <a:pt x="59256" y="37537"/>
                </a:lnTo>
                <a:lnTo>
                  <a:pt x="59256" y="37579"/>
                </a:lnTo>
                <a:lnTo>
                  <a:pt x="59256" y="37621"/>
                </a:lnTo>
                <a:cubicBezTo>
                  <a:pt x="59256" y="37621"/>
                  <a:pt x="59277" y="37621"/>
                  <a:pt x="59277" y="37642"/>
                </a:cubicBezTo>
                <a:lnTo>
                  <a:pt x="59298" y="37642"/>
                </a:lnTo>
                <a:cubicBezTo>
                  <a:pt x="59319" y="37663"/>
                  <a:pt x="59361" y="37663"/>
                  <a:pt x="59382" y="37663"/>
                </a:cubicBezTo>
                <a:lnTo>
                  <a:pt x="59403" y="37663"/>
                </a:lnTo>
                <a:lnTo>
                  <a:pt x="59403" y="37642"/>
                </a:lnTo>
                <a:lnTo>
                  <a:pt x="59403" y="37621"/>
                </a:lnTo>
                <a:cubicBezTo>
                  <a:pt x="59528" y="37202"/>
                  <a:pt x="59319" y="36575"/>
                  <a:pt x="59277" y="36156"/>
                </a:cubicBezTo>
                <a:cubicBezTo>
                  <a:pt x="59193" y="35591"/>
                  <a:pt x="59172" y="35005"/>
                  <a:pt x="59005" y="34482"/>
                </a:cubicBezTo>
                <a:cubicBezTo>
                  <a:pt x="58900" y="34106"/>
                  <a:pt x="58587" y="34189"/>
                  <a:pt x="58273" y="34022"/>
                </a:cubicBezTo>
                <a:cubicBezTo>
                  <a:pt x="58022" y="33896"/>
                  <a:pt x="57708" y="33896"/>
                  <a:pt x="57436" y="33813"/>
                </a:cubicBezTo>
                <a:cubicBezTo>
                  <a:pt x="57331" y="33792"/>
                  <a:pt x="57206" y="33750"/>
                  <a:pt x="57101" y="33708"/>
                </a:cubicBezTo>
                <a:lnTo>
                  <a:pt x="56787" y="33645"/>
                </a:lnTo>
                <a:cubicBezTo>
                  <a:pt x="56641" y="33373"/>
                  <a:pt x="56452" y="33143"/>
                  <a:pt x="56327" y="32871"/>
                </a:cubicBezTo>
                <a:cubicBezTo>
                  <a:pt x="56139" y="32536"/>
                  <a:pt x="55950" y="32223"/>
                  <a:pt x="55699" y="31909"/>
                </a:cubicBezTo>
                <a:cubicBezTo>
                  <a:pt x="55511" y="31699"/>
                  <a:pt x="55302" y="31490"/>
                  <a:pt x="55134" y="31260"/>
                </a:cubicBezTo>
                <a:cubicBezTo>
                  <a:pt x="55009" y="31072"/>
                  <a:pt x="54862" y="31155"/>
                  <a:pt x="54674" y="31093"/>
                </a:cubicBezTo>
                <a:cubicBezTo>
                  <a:pt x="54402" y="31051"/>
                  <a:pt x="54151" y="31072"/>
                  <a:pt x="53879" y="31051"/>
                </a:cubicBezTo>
                <a:cubicBezTo>
                  <a:pt x="53650" y="31038"/>
                  <a:pt x="53406" y="31018"/>
                  <a:pt x="53160" y="31018"/>
                </a:cubicBezTo>
                <a:cubicBezTo>
                  <a:pt x="53001" y="31018"/>
                  <a:pt x="52842" y="31026"/>
                  <a:pt x="52686" y="31051"/>
                </a:cubicBezTo>
                <a:cubicBezTo>
                  <a:pt x="52177" y="31086"/>
                  <a:pt x="51595" y="31165"/>
                  <a:pt x="51075" y="31165"/>
                </a:cubicBezTo>
                <a:cubicBezTo>
                  <a:pt x="50975" y="31165"/>
                  <a:pt x="50877" y="31162"/>
                  <a:pt x="50782" y="31155"/>
                </a:cubicBezTo>
                <a:lnTo>
                  <a:pt x="50740" y="31135"/>
                </a:lnTo>
                <a:cubicBezTo>
                  <a:pt x="50719" y="31093"/>
                  <a:pt x="50698" y="31072"/>
                  <a:pt x="50636" y="31051"/>
                </a:cubicBezTo>
                <a:lnTo>
                  <a:pt x="50615" y="31030"/>
                </a:lnTo>
                <a:cubicBezTo>
                  <a:pt x="50594" y="30988"/>
                  <a:pt x="50573" y="30988"/>
                  <a:pt x="50573" y="30967"/>
                </a:cubicBezTo>
                <a:cubicBezTo>
                  <a:pt x="50573" y="30946"/>
                  <a:pt x="50531" y="30946"/>
                  <a:pt x="50531" y="30925"/>
                </a:cubicBezTo>
                <a:lnTo>
                  <a:pt x="50468" y="30842"/>
                </a:lnTo>
                <a:lnTo>
                  <a:pt x="50468" y="30821"/>
                </a:lnTo>
                <a:lnTo>
                  <a:pt x="50594" y="30549"/>
                </a:lnTo>
                <a:cubicBezTo>
                  <a:pt x="50677" y="30360"/>
                  <a:pt x="50782" y="30214"/>
                  <a:pt x="50887" y="30047"/>
                </a:cubicBezTo>
                <a:cubicBezTo>
                  <a:pt x="51096" y="29691"/>
                  <a:pt x="51263" y="29272"/>
                  <a:pt x="51452" y="28875"/>
                </a:cubicBezTo>
                <a:cubicBezTo>
                  <a:pt x="51640" y="28456"/>
                  <a:pt x="51849" y="28059"/>
                  <a:pt x="52058" y="27640"/>
                </a:cubicBezTo>
                <a:cubicBezTo>
                  <a:pt x="52247" y="27306"/>
                  <a:pt x="52310" y="27201"/>
                  <a:pt x="52247" y="26803"/>
                </a:cubicBezTo>
                <a:cubicBezTo>
                  <a:pt x="52100" y="26008"/>
                  <a:pt x="52142" y="25192"/>
                  <a:pt x="52038" y="24376"/>
                </a:cubicBezTo>
                <a:cubicBezTo>
                  <a:pt x="51996" y="24146"/>
                  <a:pt x="51933" y="23874"/>
                  <a:pt x="52038" y="23644"/>
                </a:cubicBezTo>
                <a:cubicBezTo>
                  <a:pt x="52100" y="23435"/>
                  <a:pt x="52310" y="23246"/>
                  <a:pt x="52456" y="23079"/>
                </a:cubicBezTo>
                <a:cubicBezTo>
                  <a:pt x="52686" y="22765"/>
                  <a:pt x="52979" y="22409"/>
                  <a:pt x="53146" y="22054"/>
                </a:cubicBezTo>
                <a:cubicBezTo>
                  <a:pt x="53209" y="22027"/>
                  <a:pt x="53284" y="22019"/>
                  <a:pt x="53359" y="22019"/>
                </a:cubicBezTo>
                <a:cubicBezTo>
                  <a:pt x="53461" y="22019"/>
                  <a:pt x="53565" y="22033"/>
                  <a:pt x="53649" y="22033"/>
                </a:cubicBezTo>
                <a:cubicBezTo>
                  <a:pt x="53858" y="21991"/>
                  <a:pt x="54046" y="21970"/>
                  <a:pt x="54255" y="21949"/>
                </a:cubicBezTo>
                <a:cubicBezTo>
                  <a:pt x="54716" y="21865"/>
                  <a:pt x="55197" y="21824"/>
                  <a:pt x="55657" y="21782"/>
                </a:cubicBezTo>
                <a:cubicBezTo>
                  <a:pt x="56599" y="21719"/>
                  <a:pt x="57520" y="21552"/>
                  <a:pt x="58461" y="21447"/>
                </a:cubicBezTo>
                <a:cubicBezTo>
                  <a:pt x="58670" y="21426"/>
                  <a:pt x="59005" y="21447"/>
                  <a:pt x="59214" y="21321"/>
                </a:cubicBezTo>
                <a:cubicBezTo>
                  <a:pt x="59298" y="21259"/>
                  <a:pt x="59361" y="21154"/>
                  <a:pt x="59382" y="21112"/>
                </a:cubicBezTo>
                <a:lnTo>
                  <a:pt x="59779" y="20484"/>
                </a:lnTo>
                <a:cubicBezTo>
                  <a:pt x="60030" y="20066"/>
                  <a:pt x="60302" y="19668"/>
                  <a:pt x="60470" y="19229"/>
                </a:cubicBezTo>
                <a:cubicBezTo>
                  <a:pt x="60512" y="19145"/>
                  <a:pt x="60553" y="19041"/>
                  <a:pt x="60574" y="18957"/>
                </a:cubicBezTo>
                <a:cubicBezTo>
                  <a:pt x="60574" y="18936"/>
                  <a:pt x="60616" y="18915"/>
                  <a:pt x="60616" y="18894"/>
                </a:cubicBezTo>
                <a:cubicBezTo>
                  <a:pt x="60637" y="18831"/>
                  <a:pt x="60658" y="18748"/>
                  <a:pt x="60658" y="18706"/>
                </a:cubicBezTo>
                <a:cubicBezTo>
                  <a:pt x="60658" y="18685"/>
                  <a:pt x="60679" y="18622"/>
                  <a:pt x="60679" y="18601"/>
                </a:cubicBezTo>
                <a:cubicBezTo>
                  <a:pt x="60721" y="18539"/>
                  <a:pt x="60721" y="18476"/>
                  <a:pt x="60742" y="18413"/>
                </a:cubicBezTo>
                <a:cubicBezTo>
                  <a:pt x="60742" y="18371"/>
                  <a:pt x="60763" y="18329"/>
                  <a:pt x="60763" y="18287"/>
                </a:cubicBezTo>
                <a:lnTo>
                  <a:pt x="60763" y="18267"/>
                </a:lnTo>
                <a:cubicBezTo>
                  <a:pt x="61453" y="18120"/>
                  <a:pt x="62144" y="17953"/>
                  <a:pt x="62834" y="17764"/>
                </a:cubicBezTo>
                <a:lnTo>
                  <a:pt x="63462" y="17597"/>
                </a:lnTo>
                <a:cubicBezTo>
                  <a:pt x="63587" y="17576"/>
                  <a:pt x="63859" y="17576"/>
                  <a:pt x="63964" y="17471"/>
                </a:cubicBezTo>
                <a:cubicBezTo>
                  <a:pt x="64131" y="17262"/>
                  <a:pt x="64215" y="16844"/>
                  <a:pt x="64278" y="16593"/>
                </a:cubicBezTo>
                <a:cubicBezTo>
                  <a:pt x="64445" y="15756"/>
                  <a:pt x="64822" y="14940"/>
                  <a:pt x="65010" y="14082"/>
                </a:cubicBezTo>
                <a:cubicBezTo>
                  <a:pt x="65052" y="13893"/>
                  <a:pt x="65031" y="13705"/>
                  <a:pt x="65073" y="13517"/>
                </a:cubicBezTo>
                <a:cubicBezTo>
                  <a:pt x="65157" y="13182"/>
                  <a:pt x="65429" y="13057"/>
                  <a:pt x="65680" y="12889"/>
                </a:cubicBezTo>
                <a:cubicBezTo>
                  <a:pt x="65994" y="12722"/>
                  <a:pt x="66391" y="12450"/>
                  <a:pt x="66726" y="12324"/>
                </a:cubicBezTo>
                <a:cubicBezTo>
                  <a:pt x="67045" y="12324"/>
                  <a:pt x="67022" y="12134"/>
                  <a:pt x="66874" y="12134"/>
                </a:cubicBezTo>
                <a:cubicBezTo>
                  <a:pt x="66867" y="12134"/>
                  <a:pt x="66859" y="12135"/>
                  <a:pt x="66851" y="12136"/>
                </a:cubicBezTo>
                <a:cubicBezTo>
                  <a:pt x="65994" y="12303"/>
                  <a:pt x="65094" y="12303"/>
                  <a:pt x="64236" y="12429"/>
                </a:cubicBezTo>
                <a:cubicBezTo>
                  <a:pt x="64215" y="12429"/>
                  <a:pt x="64215" y="12429"/>
                  <a:pt x="64194" y="12450"/>
                </a:cubicBezTo>
                <a:lnTo>
                  <a:pt x="64152" y="12471"/>
                </a:lnTo>
                <a:lnTo>
                  <a:pt x="64131" y="12513"/>
                </a:lnTo>
                <a:cubicBezTo>
                  <a:pt x="63943" y="12973"/>
                  <a:pt x="63922" y="13475"/>
                  <a:pt x="63797" y="13977"/>
                </a:cubicBezTo>
                <a:cubicBezTo>
                  <a:pt x="63629" y="14521"/>
                  <a:pt x="63608" y="15128"/>
                  <a:pt x="63483" y="15693"/>
                </a:cubicBezTo>
                <a:cubicBezTo>
                  <a:pt x="63399" y="16070"/>
                  <a:pt x="62311" y="16132"/>
                  <a:pt x="62018" y="16174"/>
                </a:cubicBezTo>
                <a:cubicBezTo>
                  <a:pt x="61955" y="16174"/>
                  <a:pt x="61913" y="16195"/>
                  <a:pt x="61851" y="16195"/>
                </a:cubicBezTo>
                <a:cubicBezTo>
                  <a:pt x="61830" y="16195"/>
                  <a:pt x="61809" y="16195"/>
                  <a:pt x="61788" y="16216"/>
                </a:cubicBezTo>
                <a:cubicBezTo>
                  <a:pt x="61746" y="16216"/>
                  <a:pt x="61725" y="16216"/>
                  <a:pt x="61704" y="16237"/>
                </a:cubicBezTo>
                <a:cubicBezTo>
                  <a:pt x="61683" y="16237"/>
                  <a:pt x="61641" y="16237"/>
                  <a:pt x="61621" y="16279"/>
                </a:cubicBezTo>
                <a:cubicBezTo>
                  <a:pt x="61600" y="16279"/>
                  <a:pt x="61579" y="16279"/>
                  <a:pt x="61558" y="16300"/>
                </a:cubicBezTo>
                <a:cubicBezTo>
                  <a:pt x="61516" y="16300"/>
                  <a:pt x="61495" y="16321"/>
                  <a:pt x="61474" y="16321"/>
                </a:cubicBezTo>
                <a:cubicBezTo>
                  <a:pt x="61453" y="16321"/>
                  <a:pt x="61411" y="16321"/>
                  <a:pt x="61390" y="16342"/>
                </a:cubicBezTo>
                <a:cubicBezTo>
                  <a:pt x="61369" y="16342"/>
                  <a:pt x="61349" y="16383"/>
                  <a:pt x="61307" y="16383"/>
                </a:cubicBezTo>
                <a:cubicBezTo>
                  <a:pt x="61286" y="16383"/>
                  <a:pt x="61265" y="16404"/>
                  <a:pt x="61244" y="16404"/>
                </a:cubicBezTo>
                <a:cubicBezTo>
                  <a:pt x="61202" y="16404"/>
                  <a:pt x="61181" y="16425"/>
                  <a:pt x="61160" y="16425"/>
                </a:cubicBezTo>
                <a:cubicBezTo>
                  <a:pt x="61139" y="16425"/>
                  <a:pt x="61097" y="16446"/>
                  <a:pt x="61077" y="16446"/>
                </a:cubicBezTo>
                <a:cubicBezTo>
                  <a:pt x="61056" y="16446"/>
                  <a:pt x="61035" y="16488"/>
                  <a:pt x="60993" y="16488"/>
                </a:cubicBezTo>
                <a:cubicBezTo>
                  <a:pt x="60951" y="16509"/>
                  <a:pt x="60930" y="16509"/>
                  <a:pt x="60888" y="16530"/>
                </a:cubicBezTo>
                <a:lnTo>
                  <a:pt x="60867" y="16530"/>
                </a:lnTo>
                <a:lnTo>
                  <a:pt x="60867" y="16321"/>
                </a:lnTo>
                <a:lnTo>
                  <a:pt x="60867" y="16300"/>
                </a:lnTo>
                <a:lnTo>
                  <a:pt x="60867" y="16111"/>
                </a:lnTo>
                <a:lnTo>
                  <a:pt x="60867" y="16070"/>
                </a:lnTo>
                <a:cubicBezTo>
                  <a:pt x="60867" y="15986"/>
                  <a:pt x="60867" y="15923"/>
                  <a:pt x="60846" y="15860"/>
                </a:cubicBezTo>
                <a:cubicBezTo>
                  <a:pt x="60784" y="15505"/>
                  <a:pt x="60679" y="15170"/>
                  <a:pt x="60637" y="14814"/>
                </a:cubicBezTo>
                <a:cubicBezTo>
                  <a:pt x="60616" y="14563"/>
                  <a:pt x="60616" y="14333"/>
                  <a:pt x="60553" y="14124"/>
                </a:cubicBezTo>
                <a:cubicBezTo>
                  <a:pt x="60533" y="13998"/>
                  <a:pt x="60533" y="13831"/>
                  <a:pt x="60470" y="13705"/>
                </a:cubicBezTo>
                <a:cubicBezTo>
                  <a:pt x="60407" y="13517"/>
                  <a:pt x="60344" y="13475"/>
                  <a:pt x="60533" y="13308"/>
                </a:cubicBezTo>
                <a:cubicBezTo>
                  <a:pt x="60721" y="13182"/>
                  <a:pt x="60930" y="13077"/>
                  <a:pt x="61077" y="12952"/>
                </a:cubicBezTo>
                <a:cubicBezTo>
                  <a:pt x="61349" y="12743"/>
                  <a:pt x="61579" y="12533"/>
                  <a:pt x="61872" y="12366"/>
                </a:cubicBezTo>
                <a:cubicBezTo>
                  <a:pt x="62353" y="12094"/>
                  <a:pt x="62771" y="11717"/>
                  <a:pt x="63232" y="11404"/>
                </a:cubicBezTo>
                <a:cubicBezTo>
                  <a:pt x="63253" y="11383"/>
                  <a:pt x="63274" y="11362"/>
                  <a:pt x="63274" y="11299"/>
                </a:cubicBezTo>
                <a:cubicBezTo>
                  <a:pt x="63148" y="10441"/>
                  <a:pt x="63232" y="9520"/>
                  <a:pt x="63190" y="8663"/>
                </a:cubicBezTo>
                <a:cubicBezTo>
                  <a:pt x="63190" y="8349"/>
                  <a:pt x="63085" y="8244"/>
                  <a:pt x="63357" y="7930"/>
                </a:cubicBezTo>
                <a:cubicBezTo>
                  <a:pt x="63504" y="7742"/>
                  <a:pt x="63692" y="7554"/>
                  <a:pt x="63880" y="7386"/>
                </a:cubicBezTo>
                <a:cubicBezTo>
                  <a:pt x="64194" y="7010"/>
                  <a:pt x="64487" y="6612"/>
                  <a:pt x="64696" y="6173"/>
                </a:cubicBezTo>
                <a:lnTo>
                  <a:pt x="64696" y="6131"/>
                </a:lnTo>
                <a:cubicBezTo>
                  <a:pt x="64717" y="6089"/>
                  <a:pt x="64738" y="6068"/>
                  <a:pt x="64738" y="6047"/>
                </a:cubicBezTo>
                <a:cubicBezTo>
                  <a:pt x="64738" y="6026"/>
                  <a:pt x="64738" y="6026"/>
                  <a:pt x="64717" y="5984"/>
                </a:cubicBezTo>
                <a:cubicBezTo>
                  <a:pt x="64717" y="5984"/>
                  <a:pt x="64696" y="5963"/>
                  <a:pt x="64654" y="5963"/>
                </a:cubicBezTo>
                <a:cubicBezTo>
                  <a:pt x="64654" y="5963"/>
                  <a:pt x="64634" y="5963"/>
                  <a:pt x="64613" y="5943"/>
                </a:cubicBezTo>
                <a:cubicBezTo>
                  <a:pt x="64592" y="5943"/>
                  <a:pt x="64529" y="5943"/>
                  <a:pt x="64529" y="5963"/>
                </a:cubicBezTo>
                <a:cubicBezTo>
                  <a:pt x="64382" y="6152"/>
                  <a:pt x="64131" y="6277"/>
                  <a:pt x="63964" y="6403"/>
                </a:cubicBezTo>
                <a:cubicBezTo>
                  <a:pt x="63713" y="6591"/>
                  <a:pt x="63504" y="6779"/>
                  <a:pt x="63274" y="6926"/>
                </a:cubicBezTo>
                <a:cubicBezTo>
                  <a:pt x="62855" y="7240"/>
                  <a:pt x="62437" y="7533"/>
                  <a:pt x="61976" y="7742"/>
                </a:cubicBezTo>
                <a:cubicBezTo>
                  <a:pt x="61725" y="7847"/>
                  <a:pt x="61934" y="8642"/>
                  <a:pt x="61913" y="8809"/>
                </a:cubicBezTo>
                <a:cubicBezTo>
                  <a:pt x="61913" y="9374"/>
                  <a:pt x="62227" y="10148"/>
                  <a:pt x="61767" y="10588"/>
                </a:cubicBezTo>
                <a:cubicBezTo>
                  <a:pt x="61349" y="10985"/>
                  <a:pt x="60742" y="11215"/>
                  <a:pt x="60240" y="11529"/>
                </a:cubicBezTo>
                <a:cubicBezTo>
                  <a:pt x="59989" y="11717"/>
                  <a:pt x="59696" y="11885"/>
                  <a:pt x="59424" y="12031"/>
                </a:cubicBezTo>
                <a:cubicBezTo>
                  <a:pt x="59361" y="12094"/>
                  <a:pt x="59110" y="12157"/>
                  <a:pt x="59089" y="12261"/>
                </a:cubicBezTo>
                <a:cubicBezTo>
                  <a:pt x="59005" y="12743"/>
                  <a:pt x="59068" y="13287"/>
                  <a:pt x="59005" y="13789"/>
                </a:cubicBezTo>
                <a:cubicBezTo>
                  <a:pt x="59005" y="13873"/>
                  <a:pt x="58984" y="13914"/>
                  <a:pt x="58984" y="13998"/>
                </a:cubicBezTo>
                <a:cubicBezTo>
                  <a:pt x="58942" y="14458"/>
                  <a:pt x="58838" y="14940"/>
                  <a:pt x="58880" y="15400"/>
                </a:cubicBezTo>
                <a:lnTo>
                  <a:pt x="58649" y="15337"/>
                </a:lnTo>
                <a:cubicBezTo>
                  <a:pt x="58628" y="15337"/>
                  <a:pt x="58587" y="15295"/>
                  <a:pt x="58587" y="15295"/>
                </a:cubicBezTo>
                <a:cubicBezTo>
                  <a:pt x="58524" y="15274"/>
                  <a:pt x="58461" y="15274"/>
                  <a:pt x="58377" y="15254"/>
                </a:cubicBezTo>
                <a:cubicBezTo>
                  <a:pt x="58336" y="15254"/>
                  <a:pt x="58315" y="15233"/>
                  <a:pt x="58252" y="15233"/>
                </a:cubicBezTo>
                <a:cubicBezTo>
                  <a:pt x="58210" y="15233"/>
                  <a:pt x="58147" y="15191"/>
                  <a:pt x="58105" y="15191"/>
                </a:cubicBezTo>
                <a:cubicBezTo>
                  <a:pt x="58001" y="15170"/>
                  <a:pt x="57917" y="15170"/>
                  <a:pt x="57812" y="15170"/>
                </a:cubicBezTo>
                <a:cubicBezTo>
                  <a:pt x="57896" y="14333"/>
                  <a:pt x="57750" y="13496"/>
                  <a:pt x="57520" y="12680"/>
                </a:cubicBezTo>
                <a:cubicBezTo>
                  <a:pt x="57394" y="12199"/>
                  <a:pt x="57310" y="11697"/>
                  <a:pt x="57122" y="11194"/>
                </a:cubicBezTo>
                <a:cubicBezTo>
                  <a:pt x="57059" y="10964"/>
                  <a:pt x="56996" y="10734"/>
                  <a:pt x="56975" y="10483"/>
                </a:cubicBezTo>
                <a:cubicBezTo>
                  <a:pt x="56913" y="10232"/>
                  <a:pt x="57059" y="10044"/>
                  <a:pt x="57206" y="9834"/>
                </a:cubicBezTo>
                <a:cubicBezTo>
                  <a:pt x="57478" y="9479"/>
                  <a:pt x="57624" y="8997"/>
                  <a:pt x="57854" y="8600"/>
                </a:cubicBezTo>
                <a:cubicBezTo>
                  <a:pt x="58168" y="8056"/>
                  <a:pt x="58419" y="7491"/>
                  <a:pt x="58733" y="6926"/>
                </a:cubicBezTo>
                <a:cubicBezTo>
                  <a:pt x="58963" y="6549"/>
                  <a:pt x="58984" y="6507"/>
                  <a:pt x="58754" y="6131"/>
                </a:cubicBezTo>
                <a:cubicBezTo>
                  <a:pt x="58733" y="6068"/>
                  <a:pt x="58691" y="6047"/>
                  <a:pt x="58670" y="5984"/>
                </a:cubicBezTo>
                <a:cubicBezTo>
                  <a:pt x="58670" y="5984"/>
                  <a:pt x="58670" y="5963"/>
                  <a:pt x="58649" y="5963"/>
                </a:cubicBezTo>
                <a:cubicBezTo>
                  <a:pt x="58628" y="5943"/>
                  <a:pt x="58628" y="5880"/>
                  <a:pt x="58587" y="5859"/>
                </a:cubicBezTo>
                <a:lnTo>
                  <a:pt x="58587" y="5838"/>
                </a:lnTo>
                <a:cubicBezTo>
                  <a:pt x="58482" y="5629"/>
                  <a:pt x="58419" y="5398"/>
                  <a:pt x="58273" y="5210"/>
                </a:cubicBezTo>
                <a:lnTo>
                  <a:pt x="58273" y="5189"/>
                </a:lnTo>
                <a:lnTo>
                  <a:pt x="58168" y="5043"/>
                </a:lnTo>
                <a:cubicBezTo>
                  <a:pt x="58168" y="5022"/>
                  <a:pt x="58147" y="4980"/>
                  <a:pt x="58126" y="4980"/>
                </a:cubicBezTo>
                <a:lnTo>
                  <a:pt x="58105" y="4980"/>
                </a:lnTo>
                <a:cubicBezTo>
                  <a:pt x="58022" y="4980"/>
                  <a:pt x="58001" y="5022"/>
                  <a:pt x="58022" y="5085"/>
                </a:cubicBezTo>
                <a:cubicBezTo>
                  <a:pt x="58022" y="5106"/>
                  <a:pt x="58022" y="5126"/>
                  <a:pt x="58043" y="5147"/>
                </a:cubicBezTo>
                <a:lnTo>
                  <a:pt x="58043" y="5189"/>
                </a:lnTo>
                <a:cubicBezTo>
                  <a:pt x="58064" y="5231"/>
                  <a:pt x="58064" y="5252"/>
                  <a:pt x="58105" y="5315"/>
                </a:cubicBezTo>
                <a:cubicBezTo>
                  <a:pt x="58147" y="5503"/>
                  <a:pt x="58126" y="5775"/>
                  <a:pt x="58147" y="5963"/>
                </a:cubicBezTo>
                <a:lnTo>
                  <a:pt x="58147" y="5984"/>
                </a:lnTo>
                <a:lnTo>
                  <a:pt x="58147" y="6089"/>
                </a:lnTo>
                <a:cubicBezTo>
                  <a:pt x="58210" y="6298"/>
                  <a:pt x="58252" y="6466"/>
                  <a:pt x="58105" y="6675"/>
                </a:cubicBezTo>
                <a:cubicBezTo>
                  <a:pt x="57959" y="6863"/>
                  <a:pt x="57854" y="6989"/>
                  <a:pt x="57729" y="7177"/>
                </a:cubicBezTo>
                <a:cubicBezTo>
                  <a:pt x="57227" y="7951"/>
                  <a:pt x="56557" y="8642"/>
                  <a:pt x="55971" y="9395"/>
                </a:cubicBezTo>
                <a:cubicBezTo>
                  <a:pt x="55867" y="9520"/>
                  <a:pt x="55804" y="9709"/>
                  <a:pt x="55846" y="9897"/>
                </a:cubicBezTo>
                <a:cubicBezTo>
                  <a:pt x="55950" y="10357"/>
                  <a:pt x="55971" y="10839"/>
                  <a:pt x="56055" y="11299"/>
                </a:cubicBezTo>
                <a:cubicBezTo>
                  <a:pt x="56076" y="11404"/>
                  <a:pt x="56076" y="11508"/>
                  <a:pt x="56118" y="11634"/>
                </a:cubicBezTo>
                <a:cubicBezTo>
                  <a:pt x="56118" y="11676"/>
                  <a:pt x="56118" y="11717"/>
                  <a:pt x="56139" y="11738"/>
                </a:cubicBezTo>
                <a:cubicBezTo>
                  <a:pt x="56139" y="11822"/>
                  <a:pt x="56159" y="11906"/>
                  <a:pt x="56159" y="11948"/>
                </a:cubicBezTo>
                <a:cubicBezTo>
                  <a:pt x="56159" y="12010"/>
                  <a:pt x="56159" y="12031"/>
                  <a:pt x="56180" y="12094"/>
                </a:cubicBezTo>
                <a:cubicBezTo>
                  <a:pt x="56180" y="12157"/>
                  <a:pt x="56222" y="12241"/>
                  <a:pt x="56222" y="12324"/>
                </a:cubicBezTo>
                <a:cubicBezTo>
                  <a:pt x="56222" y="12366"/>
                  <a:pt x="56222" y="12429"/>
                  <a:pt x="56243" y="12471"/>
                </a:cubicBezTo>
                <a:cubicBezTo>
                  <a:pt x="56243" y="12554"/>
                  <a:pt x="56264" y="12659"/>
                  <a:pt x="56264" y="12743"/>
                </a:cubicBezTo>
                <a:cubicBezTo>
                  <a:pt x="56264" y="12785"/>
                  <a:pt x="56264" y="12847"/>
                  <a:pt x="56285" y="12889"/>
                </a:cubicBezTo>
                <a:cubicBezTo>
                  <a:pt x="56285" y="12952"/>
                  <a:pt x="56285" y="12994"/>
                  <a:pt x="56327" y="13077"/>
                </a:cubicBezTo>
                <a:cubicBezTo>
                  <a:pt x="56327" y="13140"/>
                  <a:pt x="56348" y="13203"/>
                  <a:pt x="56348" y="13266"/>
                </a:cubicBezTo>
                <a:cubicBezTo>
                  <a:pt x="56348" y="13308"/>
                  <a:pt x="56348" y="13370"/>
                  <a:pt x="56369" y="13412"/>
                </a:cubicBezTo>
                <a:cubicBezTo>
                  <a:pt x="56369" y="13496"/>
                  <a:pt x="56390" y="13580"/>
                  <a:pt x="56390" y="13663"/>
                </a:cubicBezTo>
                <a:cubicBezTo>
                  <a:pt x="56390" y="13684"/>
                  <a:pt x="56390" y="13726"/>
                  <a:pt x="56431" y="13768"/>
                </a:cubicBezTo>
                <a:cubicBezTo>
                  <a:pt x="56264" y="13601"/>
                  <a:pt x="56076" y="13454"/>
                  <a:pt x="55908" y="13287"/>
                </a:cubicBezTo>
                <a:cubicBezTo>
                  <a:pt x="55699" y="13098"/>
                  <a:pt x="55490" y="12889"/>
                  <a:pt x="55281" y="12680"/>
                </a:cubicBezTo>
                <a:cubicBezTo>
                  <a:pt x="54967" y="12366"/>
                  <a:pt x="54904" y="12052"/>
                  <a:pt x="54883" y="11634"/>
                </a:cubicBezTo>
                <a:cubicBezTo>
                  <a:pt x="54862" y="11048"/>
                  <a:pt x="54779" y="10462"/>
                  <a:pt x="54716" y="9855"/>
                </a:cubicBezTo>
                <a:cubicBezTo>
                  <a:pt x="54695" y="9541"/>
                  <a:pt x="54611" y="9269"/>
                  <a:pt x="54590" y="8956"/>
                </a:cubicBezTo>
                <a:cubicBezTo>
                  <a:pt x="54548" y="8684"/>
                  <a:pt x="54548" y="8370"/>
                  <a:pt x="54444" y="8119"/>
                </a:cubicBezTo>
                <a:cubicBezTo>
                  <a:pt x="54402" y="8056"/>
                  <a:pt x="54360" y="8035"/>
                  <a:pt x="54297" y="8035"/>
                </a:cubicBezTo>
                <a:cubicBezTo>
                  <a:pt x="54088" y="8035"/>
                  <a:pt x="53921" y="7972"/>
                  <a:pt x="53711" y="7972"/>
                </a:cubicBezTo>
                <a:cubicBezTo>
                  <a:pt x="53293" y="7972"/>
                  <a:pt x="52937" y="7763"/>
                  <a:pt x="52561" y="7721"/>
                </a:cubicBezTo>
                <a:cubicBezTo>
                  <a:pt x="52553" y="7719"/>
                  <a:pt x="52545" y="7719"/>
                  <a:pt x="52537" y="7719"/>
                </a:cubicBezTo>
                <a:cubicBezTo>
                  <a:pt x="52442" y="7719"/>
                  <a:pt x="52359" y="7833"/>
                  <a:pt x="52456" y="7930"/>
                </a:cubicBezTo>
                <a:cubicBezTo>
                  <a:pt x="52665" y="8119"/>
                  <a:pt x="52874" y="8265"/>
                  <a:pt x="53084" y="8432"/>
                </a:cubicBezTo>
                <a:cubicBezTo>
                  <a:pt x="53188" y="8495"/>
                  <a:pt x="53251" y="8558"/>
                  <a:pt x="53356" y="8642"/>
                </a:cubicBezTo>
                <a:cubicBezTo>
                  <a:pt x="53460" y="8704"/>
                  <a:pt x="53711" y="8767"/>
                  <a:pt x="53774" y="8893"/>
                </a:cubicBezTo>
                <a:cubicBezTo>
                  <a:pt x="53774" y="9165"/>
                  <a:pt x="53816" y="9416"/>
                  <a:pt x="53837" y="9688"/>
                </a:cubicBezTo>
                <a:lnTo>
                  <a:pt x="53837" y="9792"/>
                </a:lnTo>
                <a:lnTo>
                  <a:pt x="53837" y="9855"/>
                </a:lnTo>
                <a:cubicBezTo>
                  <a:pt x="53837" y="9960"/>
                  <a:pt x="53837" y="10044"/>
                  <a:pt x="53858" y="10148"/>
                </a:cubicBezTo>
                <a:cubicBezTo>
                  <a:pt x="53879" y="10797"/>
                  <a:pt x="53816" y="11466"/>
                  <a:pt x="53858" y="12115"/>
                </a:cubicBezTo>
                <a:cubicBezTo>
                  <a:pt x="53858" y="12366"/>
                  <a:pt x="53774" y="13036"/>
                  <a:pt x="53983" y="13203"/>
                </a:cubicBezTo>
                <a:cubicBezTo>
                  <a:pt x="54360" y="13517"/>
                  <a:pt x="54779" y="13810"/>
                  <a:pt x="55030" y="14207"/>
                </a:cubicBezTo>
                <a:cubicBezTo>
                  <a:pt x="55323" y="14647"/>
                  <a:pt x="55762" y="15128"/>
                  <a:pt x="56159" y="15484"/>
                </a:cubicBezTo>
                <a:cubicBezTo>
                  <a:pt x="56494" y="15798"/>
                  <a:pt x="56662" y="16383"/>
                  <a:pt x="56913" y="16739"/>
                </a:cubicBezTo>
                <a:cubicBezTo>
                  <a:pt x="57017" y="16906"/>
                  <a:pt x="57227" y="17367"/>
                  <a:pt x="57436" y="17430"/>
                </a:cubicBezTo>
                <a:cubicBezTo>
                  <a:pt x="57454" y="17432"/>
                  <a:pt x="57473" y="17433"/>
                  <a:pt x="57492" y="17433"/>
                </a:cubicBezTo>
                <a:cubicBezTo>
                  <a:pt x="57644" y="17433"/>
                  <a:pt x="57808" y="17365"/>
                  <a:pt x="57938" y="17346"/>
                </a:cubicBezTo>
                <a:cubicBezTo>
                  <a:pt x="58043" y="17346"/>
                  <a:pt x="58147" y="17325"/>
                  <a:pt x="58231" y="17325"/>
                </a:cubicBezTo>
                <a:lnTo>
                  <a:pt x="58524" y="17325"/>
                </a:lnTo>
                <a:cubicBezTo>
                  <a:pt x="58545" y="17346"/>
                  <a:pt x="58545" y="17388"/>
                  <a:pt x="58566" y="17430"/>
                </a:cubicBezTo>
                <a:lnTo>
                  <a:pt x="58733" y="17660"/>
                </a:lnTo>
                <a:cubicBezTo>
                  <a:pt x="58754" y="17681"/>
                  <a:pt x="58775" y="17743"/>
                  <a:pt x="58838" y="17764"/>
                </a:cubicBezTo>
                <a:cubicBezTo>
                  <a:pt x="58880" y="17848"/>
                  <a:pt x="58963" y="17890"/>
                  <a:pt x="59047" y="17953"/>
                </a:cubicBezTo>
                <a:cubicBezTo>
                  <a:pt x="59068" y="17974"/>
                  <a:pt x="59089" y="17995"/>
                  <a:pt x="59110" y="17995"/>
                </a:cubicBezTo>
                <a:lnTo>
                  <a:pt x="59152" y="17995"/>
                </a:lnTo>
                <a:cubicBezTo>
                  <a:pt x="59172" y="18015"/>
                  <a:pt x="59193" y="18015"/>
                  <a:pt x="59214" y="18057"/>
                </a:cubicBezTo>
                <a:cubicBezTo>
                  <a:pt x="59403" y="18120"/>
                  <a:pt x="59047" y="18936"/>
                  <a:pt x="58984" y="19041"/>
                </a:cubicBezTo>
                <a:cubicBezTo>
                  <a:pt x="58963" y="19124"/>
                  <a:pt x="58942" y="19208"/>
                  <a:pt x="58880" y="19271"/>
                </a:cubicBezTo>
                <a:cubicBezTo>
                  <a:pt x="58880" y="19313"/>
                  <a:pt x="58859" y="19334"/>
                  <a:pt x="58859" y="19355"/>
                </a:cubicBezTo>
                <a:cubicBezTo>
                  <a:pt x="58838" y="19417"/>
                  <a:pt x="58796" y="19459"/>
                  <a:pt x="58796" y="19543"/>
                </a:cubicBezTo>
                <a:cubicBezTo>
                  <a:pt x="58796" y="19564"/>
                  <a:pt x="58775" y="19585"/>
                  <a:pt x="58775" y="19627"/>
                </a:cubicBezTo>
                <a:lnTo>
                  <a:pt x="58691" y="19857"/>
                </a:lnTo>
                <a:cubicBezTo>
                  <a:pt x="58634" y="19861"/>
                  <a:pt x="58575" y="19862"/>
                  <a:pt x="58516" y="19862"/>
                </a:cubicBezTo>
                <a:cubicBezTo>
                  <a:pt x="58255" y="19862"/>
                  <a:pt x="57981" y="19828"/>
                  <a:pt x="57708" y="19794"/>
                </a:cubicBezTo>
                <a:cubicBezTo>
                  <a:pt x="57603" y="19794"/>
                  <a:pt x="57520" y="19773"/>
                  <a:pt x="57415" y="19773"/>
                </a:cubicBezTo>
                <a:cubicBezTo>
                  <a:pt x="57030" y="19758"/>
                  <a:pt x="56646" y="19743"/>
                  <a:pt x="56253" y="19743"/>
                </a:cubicBezTo>
                <a:cubicBezTo>
                  <a:pt x="56091" y="19743"/>
                  <a:pt x="55927" y="19746"/>
                  <a:pt x="55762" y="19752"/>
                </a:cubicBezTo>
                <a:cubicBezTo>
                  <a:pt x="55696" y="19755"/>
                  <a:pt x="55631" y="19756"/>
                  <a:pt x="55566" y="19756"/>
                </a:cubicBezTo>
                <a:cubicBezTo>
                  <a:pt x="55229" y="19756"/>
                  <a:pt x="54897" y="19728"/>
                  <a:pt x="54556" y="19728"/>
                </a:cubicBezTo>
                <a:cubicBezTo>
                  <a:pt x="54395" y="19728"/>
                  <a:pt x="54233" y="19734"/>
                  <a:pt x="54067" y="19752"/>
                </a:cubicBezTo>
                <a:cubicBezTo>
                  <a:pt x="53786" y="19779"/>
                  <a:pt x="53461" y="19814"/>
                  <a:pt x="53144" y="19814"/>
                </a:cubicBezTo>
                <a:cubicBezTo>
                  <a:pt x="52965" y="19814"/>
                  <a:pt x="52789" y="19803"/>
                  <a:pt x="52623" y="19773"/>
                </a:cubicBezTo>
                <a:cubicBezTo>
                  <a:pt x="52623" y="19712"/>
                  <a:pt x="52590" y="19673"/>
                  <a:pt x="52539" y="19673"/>
                </a:cubicBezTo>
                <a:cubicBezTo>
                  <a:pt x="52520" y="19673"/>
                  <a:pt x="52499" y="19678"/>
                  <a:pt x="52477" y="19689"/>
                </a:cubicBezTo>
                <a:cubicBezTo>
                  <a:pt x="52456" y="19731"/>
                  <a:pt x="52393" y="19752"/>
                  <a:pt x="52372" y="19752"/>
                </a:cubicBezTo>
                <a:cubicBezTo>
                  <a:pt x="52351" y="19773"/>
                  <a:pt x="52310" y="19794"/>
                  <a:pt x="52310" y="19836"/>
                </a:cubicBezTo>
                <a:cubicBezTo>
                  <a:pt x="52205" y="19961"/>
                  <a:pt x="52100" y="20087"/>
                  <a:pt x="51975" y="20212"/>
                </a:cubicBezTo>
                <a:cubicBezTo>
                  <a:pt x="51891" y="20296"/>
                  <a:pt x="51828" y="20401"/>
                  <a:pt x="51766" y="20484"/>
                </a:cubicBezTo>
                <a:cubicBezTo>
                  <a:pt x="51682" y="20589"/>
                  <a:pt x="51619" y="20694"/>
                  <a:pt x="51535" y="20819"/>
                </a:cubicBezTo>
                <a:cubicBezTo>
                  <a:pt x="51305" y="21154"/>
                  <a:pt x="51033" y="21531"/>
                  <a:pt x="50908" y="21886"/>
                </a:cubicBezTo>
                <a:cubicBezTo>
                  <a:pt x="50573" y="22870"/>
                  <a:pt x="50489" y="23937"/>
                  <a:pt x="50322" y="24920"/>
                </a:cubicBezTo>
                <a:cubicBezTo>
                  <a:pt x="50175" y="25945"/>
                  <a:pt x="49778" y="26908"/>
                  <a:pt x="49464" y="27891"/>
                </a:cubicBezTo>
                <a:cubicBezTo>
                  <a:pt x="49422" y="28017"/>
                  <a:pt x="49380" y="28122"/>
                  <a:pt x="49338" y="28247"/>
                </a:cubicBezTo>
                <a:cubicBezTo>
                  <a:pt x="49338" y="28268"/>
                  <a:pt x="49317" y="28310"/>
                  <a:pt x="49317" y="28331"/>
                </a:cubicBezTo>
                <a:cubicBezTo>
                  <a:pt x="49025" y="29147"/>
                  <a:pt x="48732" y="29942"/>
                  <a:pt x="48543" y="30779"/>
                </a:cubicBezTo>
                <a:cubicBezTo>
                  <a:pt x="48313" y="31093"/>
                  <a:pt x="48104" y="31448"/>
                  <a:pt x="47916" y="31762"/>
                </a:cubicBezTo>
                <a:cubicBezTo>
                  <a:pt x="47895" y="31804"/>
                  <a:pt x="47874" y="31825"/>
                  <a:pt x="47853" y="31888"/>
                </a:cubicBezTo>
                <a:cubicBezTo>
                  <a:pt x="47853" y="31909"/>
                  <a:pt x="47811" y="31909"/>
                  <a:pt x="47811" y="31930"/>
                </a:cubicBezTo>
                <a:cubicBezTo>
                  <a:pt x="47748" y="32076"/>
                  <a:pt x="47664" y="32181"/>
                  <a:pt x="47581" y="32285"/>
                </a:cubicBezTo>
                <a:cubicBezTo>
                  <a:pt x="47141" y="32934"/>
                  <a:pt x="46723" y="33583"/>
                  <a:pt x="46242" y="34210"/>
                </a:cubicBezTo>
                <a:cubicBezTo>
                  <a:pt x="46074" y="34482"/>
                  <a:pt x="45886" y="34733"/>
                  <a:pt x="45802" y="35026"/>
                </a:cubicBezTo>
                <a:cubicBezTo>
                  <a:pt x="45760" y="35256"/>
                  <a:pt x="45572" y="35654"/>
                  <a:pt x="45342" y="35738"/>
                </a:cubicBezTo>
                <a:cubicBezTo>
                  <a:pt x="44986" y="35801"/>
                  <a:pt x="44672" y="35989"/>
                  <a:pt x="44359" y="36177"/>
                </a:cubicBezTo>
                <a:cubicBezTo>
                  <a:pt x="44296" y="36219"/>
                  <a:pt x="44191" y="36261"/>
                  <a:pt x="44107" y="36303"/>
                </a:cubicBezTo>
                <a:cubicBezTo>
                  <a:pt x="44087" y="36324"/>
                  <a:pt x="44024" y="36324"/>
                  <a:pt x="44003" y="36365"/>
                </a:cubicBezTo>
                <a:lnTo>
                  <a:pt x="43835" y="36428"/>
                </a:lnTo>
                <a:cubicBezTo>
                  <a:pt x="43794" y="36470"/>
                  <a:pt x="43731" y="36491"/>
                  <a:pt x="43689" y="36491"/>
                </a:cubicBezTo>
                <a:cubicBezTo>
                  <a:pt x="43668" y="36512"/>
                  <a:pt x="43605" y="36512"/>
                  <a:pt x="43584" y="36533"/>
                </a:cubicBezTo>
                <a:cubicBezTo>
                  <a:pt x="43522" y="36575"/>
                  <a:pt x="43459" y="36596"/>
                  <a:pt x="43396" y="36617"/>
                </a:cubicBezTo>
                <a:lnTo>
                  <a:pt x="43375" y="36617"/>
                </a:lnTo>
                <a:cubicBezTo>
                  <a:pt x="43250" y="36407"/>
                  <a:pt x="43082" y="36219"/>
                  <a:pt x="42957" y="36010"/>
                </a:cubicBezTo>
                <a:lnTo>
                  <a:pt x="42936" y="35989"/>
                </a:lnTo>
                <a:cubicBezTo>
                  <a:pt x="42894" y="35947"/>
                  <a:pt x="42873" y="35905"/>
                  <a:pt x="42852" y="35863"/>
                </a:cubicBezTo>
                <a:cubicBezTo>
                  <a:pt x="42852" y="35842"/>
                  <a:pt x="42831" y="35842"/>
                  <a:pt x="42831" y="35801"/>
                </a:cubicBezTo>
                <a:cubicBezTo>
                  <a:pt x="42789" y="35780"/>
                  <a:pt x="42768" y="35738"/>
                  <a:pt x="42747" y="35696"/>
                </a:cubicBezTo>
                <a:cubicBezTo>
                  <a:pt x="42727" y="35675"/>
                  <a:pt x="42727" y="35654"/>
                  <a:pt x="42727" y="35654"/>
                </a:cubicBezTo>
                <a:cubicBezTo>
                  <a:pt x="42685" y="35591"/>
                  <a:pt x="42664" y="35570"/>
                  <a:pt x="42643" y="35528"/>
                </a:cubicBezTo>
                <a:cubicBezTo>
                  <a:pt x="42643" y="35487"/>
                  <a:pt x="42622" y="35466"/>
                  <a:pt x="42622" y="35466"/>
                </a:cubicBezTo>
                <a:cubicBezTo>
                  <a:pt x="42580" y="35424"/>
                  <a:pt x="42559" y="35340"/>
                  <a:pt x="42538" y="35277"/>
                </a:cubicBezTo>
                <a:cubicBezTo>
                  <a:pt x="42308" y="34733"/>
                  <a:pt x="41994" y="34231"/>
                  <a:pt x="41806" y="33666"/>
                </a:cubicBezTo>
                <a:cubicBezTo>
                  <a:pt x="41618" y="33122"/>
                  <a:pt x="41429" y="32599"/>
                  <a:pt x="41199" y="32076"/>
                </a:cubicBezTo>
                <a:cubicBezTo>
                  <a:pt x="41094" y="31804"/>
                  <a:pt x="40990" y="31574"/>
                  <a:pt x="40906" y="31302"/>
                </a:cubicBezTo>
                <a:cubicBezTo>
                  <a:pt x="40906" y="31281"/>
                  <a:pt x="40885" y="31260"/>
                  <a:pt x="40885" y="31239"/>
                </a:cubicBezTo>
                <a:lnTo>
                  <a:pt x="40885" y="31197"/>
                </a:lnTo>
                <a:cubicBezTo>
                  <a:pt x="40885" y="31176"/>
                  <a:pt x="40864" y="31155"/>
                  <a:pt x="40864" y="31155"/>
                </a:cubicBezTo>
                <a:cubicBezTo>
                  <a:pt x="40843" y="31093"/>
                  <a:pt x="40843" y="31072"/>
                  <a:pt x="40802" y="31051"/>
                </a:cubicBezTo>
                <a:cubicBezTo>
                  <a:pt x="40802" y="31030"/>
                  <a:pt x="40781" y="30988"/>
                  <a:pt x="40781" y="30967"/>
                </a:cubicBezTo>
                <a:cubicBezTo>
                  <a:pt x="41011" y="30779"/>
                  <a:pt x="41199" y="30465"/>
                  <a:pt x="41387" y="30235"/>
                </a:cubicBezTo>
                <a:cubicBezTo>
                  <a:pt x="41408" y="30214"/>
                  <a:pt x="41429" y="30151"/>
                  <a:pt x="41471" y="30130"/>
                </a:cubicBezTo>
                <a:cubicBezTo>
                  <a:pt x="41534" y="30047"/>
                  <a:pt x="41597" y="29942"/>
                  <a:pt x="41680" y="29879"/>
                </a:cubicBezTo>
                <a:cubicBezTo>
                  <a:pt x="41931" y="29523"/>
                  <a:pt x="42224" y="29189"/>
                  <a:pt x="42434" y="28833"/>
                </a:cubicBezTo>
                <a:cubicBezTo>
                  <a:pt x="43271" y="28456"/>
                  <a:pt x="44045" y="28017"/>
                  <a:pt x="44882" y="27619"/>
                </a:cubicBezTo>
                <a:cubicBezTo>
                  <a:pt x="45342" y="27410"/>
                  <a:pt x="45802" y="27285"/>
                  <a:pt x="46221" y="27054"/>
                </a:cubicBezTo>
                <a:cubicBezTo>
                  <a:pt x="46346" y="26992"/>
                  <a:pt x="46430" y="26971"/>
                  <a:pt x="46535" y="26866"/>
                </a:cubicBezTo>
                <a:cubicBezTo>
                  <a:pt x="46639" y="26741"/>
                  <a:pt x="46639" y="26427"/>
                  <a:pt x="46660" y="26259"/>
                </a:cubicBezTo>
                <a:cubicBezTo>
                  <a:pt x="46744" y="25694"/>
                  <a:pt x="46911" y="25109"/>
                  <a:pt x="47037" y="24544"/>
                </a:cubicBezTo>
                <a:cubicBezTo>
                  <a:pt x="47162" y="23979"/>
                  <a:pt x="47267" y="23497"/>
                  <a:pt x="47560" y="23016"/>
                </a:cubicBezTo>
                <a:cubicBezTo>
                  <a:pt x="47853" y="22514"/>
                  <a:pt x="48167" y="22075"/>
                  <a:pt x="48376" y="21552"/>
                </a:cubicBezTo>
                <a:cubicBezTo>
                  <a:pt x="48522" y="21133"/>
                  <a:pt x="48794" y="20694"/>
                  <a:pt x="48899" y="20254"/>
                </a:cubicBezTo>
                <a:cubicBezTo>
                  <a:pt x="48899" y="20191"/>
                  <a:pt x="48920" y="20150"/>
                  <a:pt x="48920" y="20087"/>
                </a:cubicBezTo>
                <a:lnTo>
                  <a:pt x="48920" y="20066"/>
                </a:lnTo>
                <a:lnTo>
                  <a:pt x="48920" y="20003"/>
                </a:lnTo>
                <a:cubicBezTo>
                  <a:pt x="48920" y="20003"/>
                  <a:pt x="48920" y="19982"/>
                  <a:pt x="48899" y="19982"/>
                </a:cubicBezTo>
                <a:cubicBezTo>
                  <a:pt x="48899" y="19982"/>
                  <a:pt x="48857" y="19982"/>
                  <a:pt x="48857" y="19961"/>
                </a:cubicBezTo>
                <a:cubicBezTo>
                  <a:pt x="48836" y="19961"/>
                  <a:pt x="48836" y="19961"/>
                  <a:pt x="48815" y="19919"/>
                </a:cubicBezTo>
                <a:cubicBezTo>
                  <a:pt x="48794" y="19919"/>
                  <a:pt x="48753" y="19919"/>
                  <a:pt x="48732" y="19961"/>
                </a:cubicBezTo>
                <a:cubicBezTo>
                  <a:pt x="48209" y="20631"/>
                  <a:pt x="47706" y="21342"/>
                  <a:pt x="47225" y="22054"/>
                </a:cubicBezTo>
                <a:cubicBezTo>
                  <a:pt x="46932" y="22472"/>
                  <a:pt x="46639" y="22891"/>
                  <a:pt x="46325" y="23309"/>
                </a:cubicBezTo>
                <a:cubicBezTo>
                  <a:pt x="46137" y="23539"/>
                  <a:pt x="46116" y="23979"/>
                  <a:pt x="46074" y="24272"/>
                </a:cubicBezTo>
                <a:cubicBezTo>
                  <a:pt x="45991" y="24669"/>
                  <a:pt x="45928" y="25067"/>
                  <a:pt x="45865" y="25422"/>
                </a:cubicBezTo>
                <a:cubicBezTo>
                  <a:pt x="45823" y="25548"/>
                  <a:pt x="45865" y="25715"/>
                  <a:pt x="45698" y="25757"/>
                </a:cubicBezTo>
                <a:cubicBezTo>
                  <a:pt x="45488" y="25841"/>
                  <a:pt x="45258" y="25883"/>
                  <a:pt x="45049" y="25966"/>
                </a:cubicBezTo>
                <a:cubicBezTo>
                  <a:pt x="44631" y="26155"/>
                  <a:pt x="44254" y="26364"/>
                  <a:pt x="43835" y="26489"/>
                </a:cubicBezTo>
                <a:cubicBezTo>
                  <a:pt x="43731" y="26531"/>
                  <a:pt x="43605" y="26573"/>
                  <a:pt x="43501" y="26594"/>
                </a:cubicBezTo>
                <a:cubicBezTo>
                  <a:pt x="43459" y="26636"/>
                  <a:pt x="43417" y="26636"/>
                  <a:pt x="43375" y="26657"/>
                </a:cubicBezTo>
                <a:cubicBezTo>
                  <a:pt x="43312" y="26678"/>
                  <a:pt x="43250" y="26699"/>
                  <a:pt x="43187" y="26720"/>
                </a:cubicBezTo>
                <a:lnTo>
                  <a:pt x="43040" y="26803"/>
                </a:lnTo>
                <a:cubicBezTo>
                  <a:pt x="42978" y="26845"/>
                  <a:pt x="42936" y="26866"/>
                  <a:pt x="42873" y="26866"/>
                </a:cubicBezTo>
                <a:cubicBezTo>
                  <a:pt x="42789" y="26887"/>
                  <a:pt x="42727" y="26929"/>
                  <a:pt x="42643" y="26971"/>
                </a:cubicBezTo>
                <a:lnTo>
                  <a:pt x="42643" y="26929"/>
                </a:lnTo>
                <a:lnTo>
                  <a:pt x="42643" y="26824"/>
                </a:lnTo>
                <a:lnTo>
                  <a:pt x="42643" y="26803"/>
                </a:lnTo>
                <a:lnTo>
                  <a:pt x="42643" y="26678"/>
                </a:lnTo>
                <a:lnTo>
                  <a:pt x="42643" y="26615"/>
                </a:lnTo>
                <a:lnTo>
                  <a:pt x="42643" y="26552"/>
                </a:lnTo>
                <a:lnTo>
                  <a:pt x="42643" y="26448"/>
                </a:lnTo>
                <a:cubicBezTo>
                  <a:pt x="42685" y="25778"/>
                  <a:pt x="42727" y="25109"/>
                  <a:pt x="42747" y="24460"/>
                </a:cubicBezTo>
                <a:cubicBezTo>
                  <a:pt x="42768" y="23769"/>
                  <a:pt x="42789" y="23058"/>
                  <a:pt x="42831" y="22388"/>
                </a:cubicBezTo>
                <a:cubicBezTo>
                  <a:pt x="42831" y="22158"/>
                  <a:pt x="42747" y="21635"/>
                  <a:pt x="42894" y="21447"/>
                </a:cubicBezTo>
                <a:cubicBezTo>
                  <a:pt x="43061" y="21238"/>
                  <a:pt x="43208" y="21008"/>
                  <a:pt x="43375" y="20798"/>
                </a:cubicBezTo>
                <a:cubicBezTo>
                  <a:pt x="44107" y="19878"/>
                  <a:pt x="44526" y="18664"/>
                  <a:pt x="44944" y="17576"/>
                </a:cubicBezTo>
                <a:cubicBezTo>
                  <a:pt x="44986" y="17409"/>
                  <a:pt x="45070" y="17262"/>
                  <a:pt x="45133" y="17095"/>
                </a:cubicBezTo>
                <a:cubicBezTo>
                  <a:pt x="45133" y="17074"/>
                  <a:pt x="45154" y="17053"/>
                  <a:pt x="45154" y="17032"/>
                </a:cubicBezTo>
                <a:cubicBezTo>
                  <a:pt x="45196" y="16886"/>
                  <a:pt x="45258" y="16760"/>
                  <a:pt x="45300" y="16655"/>
                </a:cubicBezTo>
                <a:cubicBezTo>
                  <a:pt x="45300" y="16655"/>
                  <a:pt x="45300" y="16634"/>
                  <a:pt x="45342" y="16634"/>
                </a:cubicBezTo>
                <a:cubicBezTo>
                  <a:pt x="45719" y="15798"/>
                  <a:pt x="46179" y="14982"/>
                  <a:pt x="46556" y="14124"/>
                </a:cubicBezTo>
                <a:cubicBezTo>
                  <a:pt x="46597" y="14061"/>
                  <a:pt x="46618" y="14040"/>
                  <a:pt x="46618" y="13998"/>
                </a:cubicBezTo>
                <a:cubicBezTo>
                  <a:pt x="46646" y="13901"/>
                  <a:pt x="46564" y="13814"/>
                  <a:pt x="46493" y="13814"/>
                </a:cubicBezTo>
                <a:cubicBezTo>
                  <a:pt x="46457" y="13814"/>
                  <a:pt x="46423" y="13837"/>
                  <a:pt x="46409" y="13893"/>
                </a:cubicBezTo>
                <a:cubicBezTo>
                  <a:pt x="46221" y="14249"/>
                  <a:pt x="45928" y="14563"/>
                  <a:pt x="45698" y="14898"/>
                </a:cubicBezTo>
                <a:cubicBezTo>
                  <a:pt x="45447" y="15295"/>
                  <a:pt x="45154" y="15630"/>
                  <a:pt x="44923" y="16049"/>
                </a:cubicBezTo>
                <a:cubicBezTo>
                  <a:pt x="44882" y="16111"/>
                  <a:pt x="44840" y="16195"/>
                  <a:pt x="44819" y="16237"/>
                </a:cubicBezTo>
                <a:cubicBezTo>
                  <a:pt x="44819" y="16258"/>
                  <a:pt x="44777" y="16258"/>
                  <a:pt x="44777" y="16258"/>
                </a:cubicBezTo>
                <a:cubicBezTo>
                  <a:pt x="44756" y="16321"/>
                  <a:pt x="44735" y="16362"/>
                  <a:pt x="44672" y="16404"/>
                </a:cubicBezTo>
                <a:cubicBezTo>
                  <a:pt x="44442" y="16760"/>
                  <a:pt x="44191" y="17158"/>
                  <a:pt x="44045" y="17555"/>
                </a:cubicBezTo>
                <a:lnTo>
                  <a:pt x="43982" y="17785"/>
                </a:lnTo>
                <a:cubicBezTo>
                  <a:pt x="43940" y="17764"/>
                  <a:pt x="43898" y="17764"/>
                  <a:pt x="43877" y="17723"/>
                </a:cubicBezTo>
                <a:lnTo>
                  <a:pt x="43835" y="17723"/>
                </a:lnTo>
                <a:cubicBezTo>
                  <a:pt x="43815" y="17702"/>
                  <a:pt x="43794" y="17702"/>
                  <a:pt x="43731" y="17681"/>
                </a:cubicBezTo>
                <a:cubicBezTo>
                  <a:pt x="43710" y="17681"/>
                  <a:pt x="43710" y="17660"/>
                  <a:pt x="43689" y="17660"/>
                </a:cubicBezTo>
                <a:cubicBezTo>
                  <a:pt x="43668" y="17618"/>
                  <a:pt x="43626" y="17618"/>
                  <a:pt x="43605" y="17597"/>
                </a:cubicBezTo>
                <a:cubicBezTo>
                  <a:pt x="43563" y="17576"/>
                  <a:pt x="43522" y="17555"/>
                  <a:pt x="43480" y="17492"/>
                </a:cubicBezTo>
                <a:cubicBezTo>
                  <a:pt x="43312" y="17367"/>
                  <a:pt x="43584" y="17053"/>
                  <a:pt x="43605" y="16927"/>
                </a:cubicBezTo>
                <a:cubicBezTo>
                  <a:pt x="43731" y="16551"/>
                  <a:pt x="43815" y="16153"/>
                  <a:pt x="43940" y="15798"/>
                </a:cubicBezTo>
                <a:cubicBezTo>
                  <a:pt x="44233" y="14961"/>
                  <a:pt x="44610" y="14145"/>
                  <a:pt x="44819" y="13287"/>
                </a:cubicBezTo>
                <a:cubicBezTo>
                  <a:pt x="44882" y="12973"/>
                  <a:pt x="44861" y="12889"/>
                  <a:pt x="44777" y="12575"/>
                </a:cubicBezTo>
                <a:cubicBezTo>
                  <a:pt x="44651" y="12136"/>
                  <a:pt x="44568" y="11697"/>
                  <a:pt x="44421" y="11236"/>
                </a:cubicBezTo>
                <a:cubicBezTo>
                  <a:pt x="44296" y="10860"/>
                  <a:pt x="44191" y="10483"/>
                  <a:pt x="44045" y="10085"/>
                </a:cubicBezTo>
                <a:cubicBezTo>
                  <a:pt x="43919" y="9730"/>
                  <a:pt x="43877" y="9311"/>
                  <a:pt x="43668" y="8976"/>
                </a:cubicBezTo>
                <a:cubicBezTo>
                  <a:pt x="43652" y="8952"/>
                  <a:pt x="43632" y="8940"/>
                  <a:pt x="43614" y="8940"/>
                </a:cubicBezTo>
                <a:cubicBezTo>
                  <a:pt x="43586" y="8940"/>
                  <a:pt x="43563" y="8968"/>
                  <a:pt x="43563" y="9018"/>
                </a:cubicBezTo>
                <a:lnTo>
                  <a:pt x="43563" y="9039"/>
                </a:lnTo>
                <a:cubicBezTo>
                  <a:pt x="43522" y="9018"/>
                  <a:pt x="43522" y="9018"/>
                  <a:pt x="43501" y="9018"/>
                </a:cubicBezTo>
                <a:lnTo>
                  <a:pt x="43480" y="9018"/>
                </a:lnTo>
                <a:cubicBezTo>
                  <a:pt x="43459" y="9018"/>
                  <a:pt x="43417" y="9039"/>
                  <a:pt x="43459" y="9102"/>
                </a:cubicBezTo>
                <a:cubicBezTo>
                  <a:pt x="43522" y="9248"/>
                  <a:pt x="43501" y="9437"/>
                  <a:pt x="43522" y="9625"/>
                </a:cubicBezTo>
                <a:cubicBezTo>
                  <a:pt x="43563" y="9876"/>
                  <a:pt x="43605" y="10148"/>
                  <a:pt x="43668" y="10399"/>
                </a:cubicBezTo>
                <a:cubicBezTo>
                  <a:pt x="43773" y="10964"/>
                  <a:pt x="43815" y="11508"/>
                  <a:pt x="43919" y="12031"/>
                </a:cubicBezTo>
                <a:cubicBezTo>
                  <a:pt x="43940" y="12178"/>
                  <a:pt x="43982" y="12366"/>
                  <a:pt x="44003" y="12533"/>
                </a:cubicBezTo>
                <a:cubicBezTo>
                  <a:pt x="44087" y="12910"/>
                  <a:pt x="44045" y="13182"/>
                  <a:pt x="43877" y="13538"/>
                </a:cubicBezTo>
                <a:cubicBezTo>
                  <a:pt x="43626" y="14040"/>
                  <a:pt x="43584" y="14584"/>
                  <a:pt x="43375" y="15107"/>
                </a:cubicBezTo>
                <a:cubicBezTo>
                  <a:pt x="43208" y="15505"/>
                  <a:pt x="43061" y="15902"/>
                  <a:pt x="42936" y="16321"/>
                </a:cubicBezTo>
                <a:cubicBezTo>
                  <a:pt x="42852" y="16551"/>
                  <a:pt x="42643" y="16823"/>
                  <a:pt x="42559" y="17053"/>
                </a:cubicBezTo>
                <a:cubicBezTo>
                  <a:pt x="42538" y="17178"/>
                  <a:pt x="42413" y="17304"/>
                  <a:pt x="42434" y="17471"/>
                </a:cubicBezTo>
                <a:cubicBezTo>
                  <a:pt x="42434" y="17681"/>
                  <a:pt x="42455" y="17890"/>
                  <a:pt x="42455" y="18120"/>
                </a:cubicBezTo>
                <a:cubicBezTo>
                  <a:pt x="42455" y="18246"/>
                  <a:pt x="42475" y="18413"/>
                  <a:pt x="42475" y="18539"/>
                </a:cubicBezTo>
                <a:cubicBezTo>
                  <a:pt x="42475" y="18622"/>
                  <a:pt x="42475" y="18664"/>
                  <a:pt x="42517" y="18748"/>
                </a:cubicBezTo>
                <a:cubicBezTo>
                  <a:pt x="42559" y="19166"/>
                  <a:pt x="42622" y="19585"/>
                  <a:pt x="42685" y="20003"/>
                </a:cubicBezTo>
                <a:cubicBezTo>
                  <a:pt x="42538" y="20108"/>
                  <a:pt x="42434" y="20275"/>
                  <a:pt x="42329" y="20422"/>
                </a:cubicBezTo>
                <a:cubicBezTo>
                  <a:pt x="42245" y="20526"/>
                  <a:pt x="42162" y="20652"/>
                  <a:pt x="42057" y="20756"/>
                </a:cubicBezTo>
                <a:cubicBezTo>
                  <a:pt x="41979" y="20886"/>
                  <a:pt x="41958" y="20975"/>
                  <a:pt x="41923" y="20975"/>
                </a:cubicBezTo>
                <a:cubicBezTo>
                  <a:pt x="41901" y="20975"/>
                  <a:pt x="41875" y="20941"/>
                  <a:pt x="41827" y="20861"/>
                </a:cubicBezTo>
                <a:cubicBezTo>
                  <a:pt x="41638" y="20589"/>
                  <a:pt x="41471" y="20296"/>
                  <a:pt x="41283" y="19982"/>
                </a:cubicBezTo>
                <a:cubicBezTo>
                  <a:pt x="41074" y="19647"/>
                  <a:pt x="41178" y="19396"/>
                  <a:pt x="41262" y="19041"/>
                </a:cubicBezTo>
                <a:cubicBezTo>
                  <a:pt x="41387" y="18413"/>
                  <a:pt x="41408" y="17723"/>
                  <a:pt x="41408" y="17095"/>
                </a:cubicBezTo>
                <a:cubicBezTo>
                  <a:pt x="41408" y="16321"/>
                  <a:pt x="41387" y="15526"/>
                  <a:pt x="41283" y="14751"/>
                </a:cubicBezTo>
                <a:cubicBezTo>
                  <a:pt x="41283" y="14730"/>
                  <a:pt x="41283" y="14730"/>
                  <a:pt x="41262" y="14730"/>
                </a:cubicBezTo>
                <a:lnTo>
                  <a:pt x="41262" y="14626"/>
                </a:lnTo>
                <a:cubicBezTo>
                  <a:pt x="41262" y="14594"/>
                  <a:pt x="41236" y="14579"/>
                  <a:pt x="41210" y="14579"/>
                </a:cubicBezTo>
                <a:cubicBezTo>
                  <a:pt x="41183" y="14579"/>
                  <a:pt x="41157" y="14594"/>
                  <a:pt x="41157" y="14626"/>
                </a:cubicBezTo>
                <a:cubicBezTo>
                  <a:pt x="40990" y="15316"/>
                  <a:pt x="40969" y="16049"/>
                  <a:pt x="40885" y="16760"/>
                </a:cubicBezTo>
                <a:cubicBezTo>
                  <a:pt x="40781" y="17576"/>
                  <a:pt x="40634" y="18392"/>
                  <a:pt x="40488" y="19187"/>
                </a:cubicBezTo>
                <a:cubicBezTo>
                  <a:pt x="40467" y="19438"/>
                  <a:pt x="40341" y="19794"/>
                  <a:pt x="40362" y="20003"/>
                </a:cubicBezTo>
                <a:cubicBezTo>
                  <a:pt x="40425" y="20317"/>
                  <a:pt x="40571" y="20610"/>
                  <a:pt x="40676" y="20903"/>
                </a:cubicBezTo>
                <a:lnTo>
                  <a:pt x="40760" y="21133"/>
                </a:lnTo>
                <a:cubicBezTo>
                  <a:pt x="40760" y="21154"/>
                  <a:pt x="40781" y="21154"/>
                  <a:pt x="40781" y="21175"/>
                </a:cubicBezTo>
                <a:lnTo>
                  <a:pt x="40864" y="21342"/>
                </a:lnTo>
                <a:cubicBezTo>
                  <a:pt x="40864" y="21363"/>
                  <a:pt x="40885" y="21363"/>
                  <a:pt x="40885" y="21384"/>
                </a:cubicBezTo>
                <a:cubicBezTo>
                  <a:pt x="41094" y="21782"/>
                  <a:pt x="41366" y="22158"/>
                  <a:pt x="41534" y="22535"/>
                </a:cubicBezTo>
                <a:cubicBezTo>
                  <a:pt x="41513" y="22598"/>
                  <a:pt x="41513" y="22681"/>
                  <a:pt x="41492" y="22723"/>
                </a:cubicBezTo>
                <a:lnTo>
                  <a:pt x="41492" y="22786"/>
                </a:lnTo>
                <a:cubicBezTo>
                  <a:pt x="41492" y="22828"/>
                  <a:pt x="41471" y="22849"/>
                  <a:pt x="41471" y="22912"/>
                </a:cubicBezTo>
                <a:lnTo>
                  <a:pt x="41471" y="22995"/>
                </a:lnTo>
                <a:cubicBezTo>
                  <a:pt x="41471" y="23016"/>
                  <a:pt x="41471" y="23058"/>
                  <a:pt x="41429" y="23100"/>
                </a:cubicBezTo>
                <a:lnTo>
                  <a:pt x="41429" y="23163"/>
                </a:lnTo>
                <a:lnTo>
                  <a:pt x="41429" y="23267"/>
                </a:lnTo>
                <a:lnTo>
                  <a:pt x="41429" y="23351"/>
                </a:lnTo>
                <a:lnTo>
                  <a:pt x="41429" y="23456"/>
                </a:lnTo>
                <a:lnTo>
                  <a:pt x="41429" y="23539"/>
                </a:lnTo>
                <a:lnTo>
                  <a:pt x="41429" y="23644"/>
                </a:lnTo>
                <a:lnTo>
                  <a:pt x="41429" y="23895"/>
                </a:lnTo>
                <a:cubicBezTo>
                  <a:pt x="41408" y="24565"/>
                  <a:pt x="41387" y="25234"/>
                  <a:pt x="41366" y="25883"/>
                </a:cubicBezTo>
                <a:cubicBezTo>
                  <a:pt x="41325" y="26197"/>
                  <a:pt x="41325" y="26489"/>
                  <a:pt x="41325" y="26803"/>
                </a:cubicBezTo>
                <a:cubicBezTo>
                  <a:pt x="41325" y="27117"/>
                  <a:pt x="41387" y="27515"/>
                  <a:pt x="41115" y="27745"/>
                </a:cubicBezTo>
                <a:cubicBezTo>
                  <a:pt x="40951" y="27909"/>
                  <a:pt x="40645" y="28457"/>
                  <a:pt x="40357" y="28457"/>
                </a:cubicBezTo>
                <a:cubicBezTo>
                  <a:pt x="40352" y="28457"/>
                  <a:pt x="40347" y="28457"/>
                  <a:pt x="40341" y="28456"/>
                </a:cubicBezTo>
                <a:lnTo>
                  <a:pt x="39797" y="28373"/>
                </a:lnTo>
                <a:cubicBezTo>
                  <a:pt x="39797" y="28163"/>
                  <a:pt x="39755" y="27975"/>
                  <a:pt x="39755" y="27766"/>
                </a:cubicBezTo>
                <a:lnTo>
                  <a:pt x="39755" y="27745"/>
                </a:lnTo>
                <a:cubicBezTo>
                  <a:pt x="39755" y="27661"/>
                  <a:pt x="39734" y="27598"/>
                  <a:pt x="39734" y="27494"/>
                </a:cubicBezTo>
                <a:cubicBezTo>
                  <a:pt x="39693" y="27096"/>
                  <a:pt x="39693" y="26657"/>
                  <a:pt x="39693" y="26259"/>
                </a:cubicBezTo>
                <a:cubicBezTo>
                  <a:pt x="39693" y="25841"/>
                  <a:pt x="39630" y="25422"/>
                  <a:pt x="39630" y="25004"/>
                </a:cubicBezTo>
                <a:cubicBezTo>
                  <a:pt x="39630" y="24711"/>
                  <a:pt x="39734" y="24481"/>
                  <a:pt x="39630" y="24188"/>
                </a:cubicBezTo>
                <a:cubicBezTo>
                  <a:pt x="39337" y="23560"/>
                  <a:pt x="38856" y="22995"/>
                  <a:pt x="38500" y="22388"/>
                </a:cubicBezTo>
                <a:cubicBezTo>
                  <a:pt x="38333" y="22075"/>
                  <a:pt x="38123" y="21698"/>
                  <a:pt x="37914" y="21426"/>
                </a:cubicBezTo>
                <a:cubicBezTo>
                  <a:pt x="37872" y="21384"/>
                  <a:pt x="37851" y="21363"/>
                  <a:pt x="37830" y="21321"/>
                </a:cubicBezTo>
                <a:lnTo>
                  <a:pt x="37809" y="21280"/>
                </a:lnTo>
                <a:cubicBezTo>
                  <a:pt x="37747" y="21217"/>
                  <a:pt x="37663" y="21133"/>
                  <a:pt x="37600" y="21049"/>
                </a:cubicBezTo>
                <a:lnTo>
                  <a:pt x="37517" y="20966"/>
                </a:lnTo>
                <a:lnTo>
                  <a:pt x="37496" y="20945"/>
                </a:lnTo>
                <a:cubicBezTo>
                  <a:pt x="37454" y="20924"/>
                  <a:pt x="37433" y="20903"/>
                  <a:pt x="37433" y="20861"/>
                </a:cubicBezTo>
                <a:cubicBezTo>
                  <a:pt x="37433" y="20861"/>
                  <a:pt x="37433" y="20840"/>
                  <a:pt x="37412" y="20840"/>
                </a:cubicBezTo>
                <a:cubicBezTo>
                  <a:pt x="37391" y="20819"/>
                  <a:pt x="37391" y="20798"/>
                  <a:pt x="37349" y="20756"/>
                </a:cubicBezTo>
                <a:lnTo>
                  <a:pt x="37349" y="20736"/>
                </a:lnTo>
                <a:cubicBezTo>
                  <a:pt x="37328" y="20715"/>
                  <a:pt x="37328" y="20694"/>
                  <a:pt x="37307" y="20652"/>
                </a:cubicBezTo>
                <a:lnTo>
                  <a:pt x="37391" y="20589"/>
                </a:lnTo>
                <a:lnTo>
                  <a:pt x="37412" y="20547"/>
                </a:lnTo>
                <a:lnTo>
                  <a:pt x="37454" y="20505"/>
                </a:lnTo>
                <a:cubicBezTo>
                  <a:pt x="37454" y="20484"/>
                  <a:pt x="37496" y="20484"/>
                  <a:pt x="37496" y="20443"/>
                </a:cubicBezTo>
                <a:cubicBezTo>
                  <a:pt x="37496" y="20422"/>
                  <a:pt x="37517" y="20422"/>
                  <a:pt x="37517" y="20401"/>
                </a:cubicBezTo>
                <a:cubicBezTo>
                  <a:pt x="37537" y="20380"/>
                  <a:pt x="37537" y="20317"/>
                  <a:pt x="37558" y="20296"/>
                </a:cubicBezTo>
                <a:cubicBezTo>
                  <a:pt x="37621" y="20066"/>
                  <a:pt x="37705" y="19857"/>
                  <a:pt x="37809" y="19647"/>
                </a:cubicBezTo>
                <a:cubicBezTo>
                  <a:pt x="37872" y="19480"/>
                  <a:pt x="38019" y="19355"/>
                  <a:pt x="38040" y="19187"/>
                </a:cubicBezTo>
                <a:cubicBezTo>
                  <a:pt x="38123" y="18936"/>
                  <a:pt x="38186" y="18748"/>
                  <a:pt x="38081" y="18497"/>
                </a:cubicBezTo>
                <a:cubicBezTo>
                  <a:pt x="37977" y="18141"/>
                  <a:pt x="37851" y="17681"/>
                  <a:pt x="37830" y="17346"/>
                </a:cubicBezTo>
                <a:cubicBezTo>
                  <a:pt x="37768" y="16676"/>
                  <a:pt x="36868" y="17095"/>
                  <a:pt x="36701" y="16614"/>
                </a:cubicBezTo>
                <a:cubicBezTo>
                  <a:pt x="36680" y="16509"/>
                  <a:pt x="36617" y="16425"/>
                  <a:pt x="36596" y="16321"/>
                </a:cubicBezTo>
                <a:cubicBezTo>
                  <a:pt x="36596" y="16321"/>
                  <a:pt x="36596" y="16300"/>
                  <a:pt x="36575" y="16300"/>
                </a:cubicBezTo>
                <a:cubicBezTo>
                  <a:pt x="36554" y="16195"/>
                  <a:pt x="36491" y="16111"/>
                  <a:pt x="36470" y="16007"/>
                </a:cubicBezTo>
                <a:cubicBezTo>
                  <a:pt x="36408" y="15902"/>
                  <a:pt x="36387" y="15818"/>
                  <a:pt x="36366" y="15714"/>
                </a:cubicBezTo>
                <a:lnTo>
                  <a:pt x="36366" y="15693"/>
                </a:lnTo>
                <a:cubicBezTo>
                  <a:pt x="36345" y="15588"/>
                  <a:pt x="36282" y="15484"/>
                  <a:pt x="36261" y="15400"/>
                </a:cubicBezTo>
                <a:cubicBezTo>
                  <a:pt x="36345" y="15379"/>
                  <a:pt x="36408" y="15379"/>
                  <a:pt x="36470" y="15358"/>
                </a:cubicBezTo>
                <a:cubicBezTo>
                  <a:pt x="36554" y="15316"/>
                  <a:pt x="36596" y="15295"/>
                  <a:pt x="36680" y="15274"/>
                </a:cubicBezTo>
                <a:cubicBezTo>
                  <a:pt x="36993" y="15107"/>
                  <a:pt x="37328" y="15002"/>
                  <a:pt x="37663" y="14877"/>
                </a:cubicBezTo>
                <a:cubicBezTo>
                  <a:pt x="38186" y="14689"/>
                  <a:pt x="38395" y="14312"/>
                  <a:pt x="38646" y="13810"/>
                </a:cubicBezTo>
                <a:cubicBezTo>
                  <a:pt x="38897" y="13287"/>
                  <a:pt x="39316" y="12847"/>
                  <a:pt x="39609" y="12324"/>
                </a:cubicBezTo>
                <a:cubicBezTo>
                  <a:pt x="39797" y="11969"/>
                  <a:pt x="39965" y="11655"/>
                  <a:pt x="40174" y="11341"/>
                </a:cubicBezTo>
                <a:cubicBezTo>
                  <a:pt x="40216" y="11320"/>
                  <a:pt x="40216" y="11299"/>
                  <a:pt x="40237" y="11278"/>
                </a:cubicBezTo>
                <a:cubicBezTo>
                  <a:pt x="40237" y="11236"/>
                  <a:pt x="40237" y="11236"/>
                  <a:pt x="40258" y="11215"/>
                </a:cubicBezTo>
                <a:cubicBezTo>
                  <a:pt x="40258" y="11194"/>
                  <a:pt x="40258" y="11194"/>
                  <a:pt x="40278" y="11173"/>
                </a:cubicBezTo>
                <a:cubicBezTo>
                  <a:pt x="40320" y="11090"/>
                  <a:pt x="40341" y="11006"/>
                  <a:pt x="40362" y="10964"/>
                </a:cubicBezTo>
                <a:cubicBezTo>
                  <a:pt x="40362" y="10922"/>
                  <a:pt x="40383" y="10922"/>
                  <a:pt x="40383" y="10901"/>
                </a:cubicBezTo>
                <a:lnTo>
                  <a:pt x="40383" y="10880"/>
                </a:lnTo>
                <a:cubicBezTo>
                  <a:pt x="40425" y="10860"/>
                  <a:pt x="40425" y="10818"/>
                  <a:pt x="40446" y="10797"/>
                </a:cubicBezTo>
                <a:cubicBezTo>
                  <a:pt x="40467" y="10776"/>
                  <a:pt x="40467" y="10755"/>
                  <a:pt x="40488" y="10713"/>
                </a:cubicBezTo>
                <a:cubicBezTo>
                  <a:pt x="40530" y="10692"/>
                  <a:pt x="40530" y="10650"/>
                  <a:pt x="40467" y="10650"/>
                </a:cubicBezTo>
                <a:lnTo>
                  <a:pt x="40425" y="10650"/>
                </a:lnTo>
                <a:lnTo>
                  <a:pt x="40425" y="10588"/>
                </a:lnTo>
                <a:cubicBezTo>
                  <a:pt x="40425" y="10546"/>
                  <a:pt x="40446" y="10462"/>
                  <a:pt x="40446" y="10399"/>
                </a:cubicBezTo>
                <a:cubicBezTo>
                  <a:pt x="40446" y="10357"/>
                  <a:pt x="40446" y="10295"/>
                  <a:pt x="40467" y="10274"/>
                </a:cubicBezTo>
                <a:cubicBezTo>
                  <a:pt x="40467" y="10190"/>
                  <a:pt x="40467" y="10148"/>
                  <a:pt x="40488" y="10064"/>
                </a:cubicBezTo>
                <a:lnTo>
                  <a:pt x="40488" y="9939"/>
                </a:lnTo>
                <a:lnTo>
                  <a:pt x="40488" y="9730"/>
                </a:lnTo>
                <a:lnTo>
                  <a:pt x="40488" y="9604"/>
                </a:lnTo>
                <a:lnTo>
                  <a:pt x="40488" y="8809"/>
                </a:lnTo>
                <a:lnTo>
                  <a:pt x="40488" y="8704"/>
                </a:lnTo>
                <a:lnTo>
                  <a:pt x="40488" y="8453"/>
                </a:lnTo>
                <a:lnTo>
                  <a:pt x="40488" y="8349"/>
                </a:lnTo>
                <a:cubicBezTo>
                  <a:pt x="40488" y="8244"/>
                  <a:pt x="40488" y="8098"/>
                  <a:pt x="40530" y="7993"/>
                </a:cubicBezTo>
                <a:cubicBezTo>
                  <a:pt x="40550" y="7616"/>
                  <a:pt x="40592" y="7219"/>
                  <a:pt x="40655" y="6821"/>
                </a:cubicBezTo>
                <a:cubicBezTo>
                  <a:pt x="40676" y="6612"/>
                  <a:pt x="40550" y="6424"/>
                  <a:pt x="40425" y="6298"/>
                </a:cubicBezTo>
                <a:cubicBezTo>
                  <a:pt x="40111" y="5984"/>
                  <a:pt x="39839" y="5629"/>
                  <a:pt x="39609" y="5252"/>
                </a:cubicBezTo>
                <a:cubicBezTo>
                  <a:pt x="39316" y="4854"/>
                  <a:pt x="39107" y="4478"/>
                  <a:pt x="39023" y="3997"/>
                </a:cubicBezTo>
                <a:cubicBezTo>
                  <a:pt x="39002" y="3850"/>
                  <a:pt x="39002" y="3683"/>
                  <a:pt x="38981" y="3557"/>
                </a:cubicBezTo>
                <a:lnTo>
                  <a:pt x="38981" y="3474"/>
                </a:lnTo>
                <a:cubicBezTo>
                  <a:pt x="38918" y="2971"/>
                  <a:pt x="38897" y="2490"/>
                  <a:pt x="38918" y="1988"/>
                </a:cubicBezTo>
                <a:cubicBezTo>
                  <a:pt x="38960" y="1862"/>
                  <a:pt x="38960" y="1716"/>
                  <a:pt x="38960" y="1590"/>
                </a:cubicBezTo>
                <a:lnTo>
                  <a:pt x="38960" y="1444"/>
                </a:lnTo>
                <a:lnTo>
                  <a:pt x="38960" y="1402"/>
                </a:lnTo>
                <a:lnTo>
                  <a:pt x="38918" y="1402"/>
                </a:lnTo>
                <a:cubicBezTo>
                  <a:pt x="38918" y="1381"/>
                  <a:pt x="38918" y="1339"/>
                  <a:pt x="38897" y="1297"/>
                </a:cubicBezTo>
                <a:cubicBezTo>
                  <a:pt x="38889" y="1273"/>
                  <a:pt x="38871" y="1261"/>
                  <a:pt x="38851" y="1261"/>
                </a:cubicBezTo>
                <a:cubicBezTo>
                  <a:pt x="38820" y="1261"/>
                  <a:pt x="38785" y="1289"/>
                  <a:pt x="38772" y="1339"/>
                </a:cubicBezTo>
                <a:cubicBezTo>
                  <a:pt x="38772" y="1611"/>
                  <a:pt x="38667" y="1925"/>
                  <a:pt x="38605" y="2197"/>
                </a:cubicBezTo>
                <a:lnTo>
                  <a:pt x="38458" y="3369"/>
                </a:lnTo>
                <a:cubicBezTo>
                  <a:pt x="38395" y="3787"/>
                  <a:pt x="38333" y="4185"/>
                  <a:pt x="38291" y="4582"/>
                </a:cubicBezTo>
                <a:cubicBezTo>
                  <a:pt x="38270" y="4750"/>
                  <a:pt x="38165" y="5147"/>
                  <a:pt x="38270" y="5315"/>
                </a:cubicBezTo>
                <a:cubicBezTo>
                  <a:pt x="38500" y="5587"/>
                  <a:pt x="38793" y="5859"/>
                  <a:pt x="39002" y="6173"/>
                </a:cubicBezTo>
                <a:cubicBezTo>
                  <a:pt x="39086" y="6277"/>
                  <a:pt x="39170" y="6382"/>
                  <a:pt x="39274" y="6487"/>
                </a:cubicBezTo>
                <a:cubicBezTo>
                  <a:pt x="39421" y="6675"/>
                  <a:pt x="39379" y="6926"/>
                  <a:pt x="39337" y="7135"/>
                </a:cubicBezTo>
                <a:cubicBezTo>
                  <a:pt x="39337" y="7972"/>
                  <a:pt x="39274" y="8809"/>
                  <a:pt x="39274" y="9646"/>
                </a:cubicBezTo>
                <a:lnTo>
                  <a:pt x="39274" y="9667"/>
                </a:lnTo>
                <a:cubicBezTo>
                  <a:pt x="39232" y="9730"/>
                  <a:pt x="39232" y="9751"/>
                  <a:pt x="39211" y="9813"/>
                </a:cubicBezTo>
                <a:cubicBezTo>
                  <a:pt x="39190" y="9834"/>
                  <a:pt x="39190" y="9876"/>
                  <a:pt x="39170" y="9939"/>
                </a:cubicBezTo>
                <a:cubicBezTo>
                  <a:pt x="39065" y="10190"/>
                  <a:pt x="38897" y="10441"/>
                  <a:pt x="38751" y="10671"/>
                </a:cubicBezTo>
                <a:cubicBezTo>
                  <a:pt x="38584" y="10880"/>
                  <a:pt x="38479" y="11173"/>
                  <a:pt x="38333" y="11404"/>
                </a:cubicBezTo>
                <a:cubicBezTo>
                  <a:pt x="38186" y="11634"/>
                  <a:pt x="38061" y="11864"/>
                  <a:pt x="37956" y="12115"/>
                </a:cubicBezTo>
                <a:cubicBezTo>
                  <a:pt x="37830" y="12471"/>
                  <a:pt x="37726" y="12680"/>
                  <a:pt x="37349" y="12847"/>
                </a:cubicBezTo>
                <a:cubicBezTo>
                  <a:pt x="37035" y="12973"/>
                  <a:pt x="36763" y="13119"/>
                  <a:pt x="36408" y="13203"/>
                </a:cubicBezTo>
                <a:cubicBezTo>
                  <a:pt x="36303" y="13224"/>
                  <a:pt x="36198" y="13287"/>
                  <a:pt x="36094" y="13308"/>
                </a:cubicBezTo>
                <a:cubicBezTo>
                  <a:pt x="36052" y="13329"/>
                  <a:pt x="35968" y="13370"/>
                  <a:pt x="35926" y="13391"/>
                </a:cubicBezTo>
                <a:cubicBezTo>
                  <a:pt x="35884" y="13412"/>
                  <a:pt x="35843" y="13412"/>
                  <a:pt x="35822" y="13433"/>
                </a:cubicBezTo>
                <a:cubicBezTo>
                  <a:pt x="35738" y="13475"/>
                  <a:pt x="35654" y="13496"/>
                  <a:pt x="35571" y="13538"/>
                </a:cubicBezTo>
                <a:cubicBezTo>
                  <a:pt x="35550" y="13538"/>
                  <a:pt x="35550" y="13538"/>
                  <a:pt x="35529" y="13580"/>
                </a:cubicBezTo>
                <a:cubicBezTo>
                  <a:pt x="35445" y="13601"/>
                  <a:pt x="35340" y="13642"/>
                  <a:pt x="35257" y="13684"/>
                </a:cubicBezTo>
                <a:lnTo>
                  <a:pt x="35236" y="13642"/>
                </a:lnTo>
                <a:lnTo>
                  <a:pt x="35215" y="13621"/>
                </a:lnTo>
                <a:cubicBezTo>
                  <a:pt x="35089" y="13580"/>
                  <a:pt x="34880" y="13119"/>
                  <a:pt x="34817" y="12994"/>
                </a:cubicBezTo>
                <a:cubicBezTo>
                  <a:pt x="34713" y="12764"/>
                  <a:pt x="34587" y="12533"/>
                  <a:pt x="34420" y="12282"/>
                </a:cubicBezTo>
                <a:cubicBezTo>
                  <a:pt x="34148" y="11843"/>
                  <a:pt x="33939" y="11906"/>
                  <a:pt x="33436" y="11801"/>
                </a:cubicBezTo>
                <a:cubicBezTo>
                  <a:pt x="32830" y="11655"/>
                  <a:pt x="32202" y="11550"/>
                  <a:pt x="31595" y="11445"/>
                </a:cubicBezTo>
                <a:cubicBezTo>
                  <a:pt x="31470" y="11424"/>
                  <a:pt x="31323" y="11404"/>
                  <a:pt x="31177" y="11383"/>
                </a:cubicBezTo>
                <a:cubicBezTo>
                  <a:pt x="30967" y="11320"/>
                  <a:pt x="30926" y="11027"/>
                  <a:pt x="30842" y="10880"/>
                </a:cubicBezTo>
                <a:cubicBezTo>
                  <a:pt x="30800" y="10776"/>
                  <a:pt x="30758" y="10671"/>
                  <a:pt x="30716" y="10567"/>
                </a:cubicBezTo>
                <a:cubicBezTo>
                  <a:pt x="30716" y="10546"/>
                  <a:pt x="30695" y="10504"/>
                  <a:pt x="30654" y="10483"/>
                </a:cubicBezTo>
                <a:lnTo>
                  <a:pt x="30633" y="10462"/>
                </a:lnTo>
                <a:lnTo>
                  <a:pt x="30612" y="10441"/>
                </a:lnTo>
                <a:cubicBezTo>
                  <a:pt x="30549" y="10378"/>
                  <a:pt x="30528" y="10295"/>
                  <a:pt x="30486" y="10253"/>
                </a:cubicBezTo>
                <a:cubicBezTo>
                  <a:pt x="30507" y="10253"/>
                  <a:pt x="30507" y="10232"/>
                  <a:pt x="30507" y="10232"/>
                </a:cubicBezTo>
                <a:cubicBezTo>
                  <a:pt x="30528" y="10232"/>
                  <a:pt x="30528" y="10190"/>
                  <a:pt x="30549" y="10190"/>
                </a:cubicBezTo>
                <a:cubicBezTo>
                  <a:pt x="30842" y="9939"/>
                  <a:pt x="31239" y="9751"/>
                  <a:pt x="31553" y="9520"/>
                </a:cubicBezTo>
                <a:cubicBezTo>
                  <a:pt x="31700" y="9416"/>
                  <a:pt x="31993" y="9228"/>
                  <a:pt x="32055" y="9018"/>
                </a:cubicBezTo>
                <a:cubicBezTo>
                  <a:pt x="32202" y="8307"/>
                  <a:pt x="32307" y="7616"/>
                  <a:pt x="32495" y="6926"/>
                </a:cubicBezTo>
                <a:cubicBezTo>
                  <a:pt x="32599" y="6507"/>
                  <a:pt x="32683" y="6089"/>
                  <a:pt x="32809" y="5691"/>
                </a:cubicBezTo>
                <a:cubicBezTo>
                  <a:pt x="32851" y="5545"/>
                  <a:pt x="32851" y="5231"/>
                  <a:pt x="33060" y="5210"/>
                </a:cubicBezTo>
                <a:cubicBezTo>
                  <a:pt x="33227" y="5168"/>
                  <a:pt x="33416" y="5147"/>
                  <a:pt x="33562" y="5126"/>
                </a:cubicBezTo>
                <a:cubicBezTo>
                  <a:pt x="33646" y="5106"/>
                  <a:pt x="33729" y="5106"/>
                  <a:pt x="33792" y="5064"/>
                </a:cubicBezTo>
                <a:cubicBezTo>
                  <a:pt x="33855" y="5064"/>
                  <a:pt x="33876" y="5043"/>
                  <a:pt x="33939" y="5043"/>
                </a:cubicBezTo>
                <a:cubicBezTo>
                  <a:pt x="33980" y="5043"/>
                  <a:pt x="34001" y="5022"/>
                  <a:pt x="34064" y="5022"/>
                </a:cubicBezTo>
                <a:cubicBezTo>
                  <a:pt x="34106" y="5001"/>
                  <a:pt x="34169" y="4959"/>
                  <a:pt x="34252" y="4959"/>
                </a:cubicBezTo>
                <a:cubicBezTo>
                  <a:pt x="34273" y="4959"/>
                  <a:pt x="34294" y="4938"/>
                  <a:pt x="34315" y="4938"/>
                </a:cubicBezTo>
                <a:cubicBezTo>
                  <a:pt x="34399" y="4917"/>
                  <a:pt x="34462" y="4896"/>
                  <a:pt x="34524" y="4854"/>
                </a:cubicBezTo>
                <a:cubicBezTo>
                  <a:pt x="34524" y="4854"/>
                  <a:pt x="34566" y="4854"/>
                  <a:pt x="34566" y="4834"/>
                </a:cubicBezTo>
                <a:cubicBezTo>
                  <a:pt x="34629" y="4813"/>
                  <a:pt x="34713" y="4750"/>
                  <a:pt x="34796" y="4729"/>
                </a:cubicBezTo>
                <a:cubicBezTo>
                  <a:pt x="35027" y="4603"/>
                  <a:pt x="35257" y="4478"/>
                  <a:pt x="35445" y="4310"/>
                </a:cubicBezTo>
                <a:lnTo>
                  <a:pt x="35550" y="4310"/>
                </a:lnTo>
                <a:cubicBezTo>
                  <a:pt x="35612" y="4310"/>
                  <a:pt x="35612" y="4227"/>
                  <a:pt x="35571" y="4206"/>
                </a:cubicBezTo>
                <a:cubicBezTo>
                  <a:pt x="35538" y="4193"/>
                  <a:pt x="35502" y="4188"/>
                  <a:pt x="35463" y="4188"/>
                </a:cubicBezTo>
                <a:cubicBezTo>
                  <a:pt x="35377" y="4188"/>
                  <a:pt x="35281" y="4212"/>
                  <a:pt x="35194" y="4227"/>
                </a:cubicBezTo>
                <a:cubicBezTo>
                  <a:pt x="34776" y="4269"/>
                  <a:pt x="34315" y="4310"/>
                  <a:pt x="33897" y="4373"/>
                </a:cubicBezTo>
                <a:cubicBezTo>
                  <a:pt x="33478" y="4411"/>
                  <a:pt x="33076" y="4502"/>
                  <a:pt x="32644" y="4502"/>
                </a:cubicBezTo>
                <a:cubicBezTo>
                  <a:pt x="32601" y="4502"/>
                  <a:pt x="32559" y="4501"/>
                  <a:pt x="32516" y="4499"/>
                </a:cubicBezTo>
                <a:cubicBezTo>
                  <a:pt x="32202" y="4499"/>
                  <a:pt x="32097" y="4792"/>
                  <a:pt x="31972" y="5022"/>
                </a:cubicBezTo>
                <a:cubicBezTo>
                  <a:pt x="31553" y="5859"/>
                  <a:pt x="31281" y="6800"/>
                  <a:pt x="31072" y="7679"/>
                </a:cubicBezTo>
                <a:cubicBezTo>
                  <a:pt x="31051" y="7826"/>
                  <a:pt x="31009" y="7951"/>
                  <a:pt x="31009" y="8077"/>
                </a:cubicBezTo>
                <a:cubicBezTo>
                  <a:pt x="31009" y="8370"/>
                  <a:pt x="30633" y="8349"/>
                  <a:pt x="30423" y="8411"/>
                </a:cubicBezTo>
                <a:cubicBezTo>
                  <a:pt x="30319" y="8474"/>
                  <a:pt x="30214" y="8495"/>
                  <a:pt x="30089" y="8516"/>
                </a:cubicBezTo>
                <a:cubicBezTo>
                  <a:pt x="30026" y="8558"/>
                  <a:pt x="30005" y="8558"/>
                  <a:pt x="29963" y="8558"/>
                </a:cubicBezTo>
                <a:cubicBezTo>
                  <a:pt x="29879" y="8579"/>
                  <a:pt x="29817" y="8600"/>
                  <a:pt x="29754" y="8600"/>
                </a:cubicBezTo>
                <a:cubicBezTo>
                  <a:pt x="29691" y="8621"/>
                  <a:pt x="29649" y="8621"/>
                  <a:pt x="29586" y="8663"/>
                </a:cubicBezTo>
                <a:cubicBezTo>
                  <a:pt x="29545" y="8684"/>
                  <a:pt x="29461" y="8684"/>
                  <a:pt x="29398" y="8704"/>
                </a:cubicBezTo>
                <a:cubicBezTo>
                  <a:pt x="29294" y="8725"/>
                  <a:pt x="29231" y="8767"/>
                  <a:pt x="29126" y="8767"/>
                </a:cubicBezTo>
                <a:cubicBezTo>
                  <a:pt x="29084" y="7784"/>
                  <a:pt x="28959" y="6842"/>
                  <a:pt x="28833" y="5901"/>
                </a:cubicBezTo>
                <a:cubicBezTo>
                  <a:pt x="28812" y="5629"/>
                  <a:pt x="29503" y="5273"/>
                  <a:pt x="29712" y="5126"/>
                </a:cubicBezTo>
                <a:cubicBezTo>
                  <a:pt x="29921" y="4938"/>
                  <a:pt x="30172" y="4750"/>
                  <a:pt x="30382" y="4603"/>
                </a:cubicBezTo>
                <a:cubicBezTo>
                  <a:pt x="30549" y="4478"/>
                  <a:pt x="30800" y="4269"/>
                  <a:pt x="31009" y="4185"/>
                </a:cubicBezTo>
                <a:cubicBezTo>
                  <a:pt x="31051" y="4164"/>
                  <a:pt x="31072" y="4101"/>
                  <a:pt x="31072" y="4059"/>
                </a:cubicBezTo>
                <a:cubicBezTo>
                  <a:pt x="31030" y="3390"/>
                  <a:pt x="30926" y="2741"/>
                  <a:pt x="30863" y="2072"/>
                </a:cubicBezTo>
                <a:cubicBezTo>
                  <a:pt x="30821" y="1444"/>
                  <a:pt x="30905" y="733"/>
                  <a:pt x="30633" y="147"/>
                </a:cubicBezTo>
                <a:cubicBezTo>
                  <a:pt x="30633" y="126"/>
                  <a:pt x="30612" y="126"/>
                  <a:pt x="30612" y="126"/>
                </a:cubicBezTo>
                <a:lnTo>
                  <a:pt x="30612" y="84"/>
                </a:lnTo>
                <a:cubicBezTo>
                  <a:pt x="30612" y="84"/>
                  <a:pt x="30621" y="93"/>
                  <a:pt x="30627" y="93"/>
                </a:cubicBezTo>
                <a:cubicBezTo>
                  <a:pt x="30630" y="93"/>
                  <a:pt x="30633" y="91"/>
                  <a:pt x="30633" y="84"/>
                </a:cubicBezTo>
                <a:cubicBezTo>
                  <a:pt x="30633" y="84"/>
                  <a:pt x="30633" y="42"/>
                  <a:pt x="30654" y="42"/>
                </a:cubicBezTo>
                <a:cubicBezTo>
                  <a:pt x="30695" y="21"/>
                  <a:pt x="30654" y="0"/>
                  <a:pt x="3063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6"/>
          <p:cNvSpPr/>
          <p:nvPr/>
        </p:nvSpPr>
        <p:spPr>
          <a:xfrm flipH="1">
            <a:off x="-297425" y="4417375"/>
            <a:ext cx="7320850" cy="1834775"/>
          </a:xfrm>
          <a:custGeom>
            <a:rect b="b" l="l" r="r" t="t"/>
            <a:pathLst>
              <a:path extrusionOk="0" h="73391" w="292834">
                <a:moveTo>
                  <a:pt x="201193" y="0"/>
                </a:moveTo>
                <a:cubicBezTo>
                  <a:pt x="178434" y="0"/>
                  <a:pt x="155684" y="3842"/>
                  <a:pt x="134289" y="11687"/>
                </a:cubicBezTo>
                <a:cubicBezTo>
                  <a:pt x="133955" y="11809"/>
                  <a:pt x="133651" y="11930"/>
                  <a:pt x="133286" y="12021"/>
                </a:cubicBezTo>
                <a:cubicBezTo>
                  <a:pt x="121219" y="16550"/>
                  <a:pt x="109577" y="22204"/>
                  <a:pt x="97267" y="26003"/>
                </a:cubicBezTo>
                <a:cubicBezTo>
                  <a:pt x="83966" y="30085"/>
                  <a:pt x="70021" y="31862"/>
                  <a:pt x="56088" y="31862"/>
                </a:cubicBezTo>
                <a:cubicBezTo>
                  <a:pt x="55184" y="31862"/>
                  <a:pt x="54280" y="31854"/>
                  <a:pt x="53376" y="31839"/>
                </a:cubicBezTo>
                <a:cubicBezTo>
                  <a:pt x="37935" y="31566"/>
                  <a:pt x="22585" y="29134"/>
                  <a:pt x="7144" y="28283"/>
                </a:cubicBezTo>
                <a:cubicBezTo>
                  <a:pt x="6641" y="28260"/>
                  <a:pt x="6126" y="28240"/>
                  <a:pt x="5612" y="28240"/>
                </a:cubicBezTo>
                <a:cubicBezTo>
                  <a:pt x="4046" y="28240"/>
                  <a:pt x="2483" y="28432"/>
                  <a:pt x="1247" y="29347"/>
                </a:cubicBezTo>
                <a:cubicBezTo>
                  <a:pt x="761" y="29742"/>
                  <a:pt x="335" y="30198"/>
                  <a:pt x="1" y="30715"/>
                </a:cubicBezTo>
                <a:lnTo>
                  <a:pt x="1" y="73390"/>
                </a:lnTo>
                <a:lnTo>
                  <a:pt x="292833" y="73390"/>
                </a:lnTo>
                <a:lnTo>
                  <a:pt x="292833" y="22021"/>
                </a:lnTo>
                <a:cubicBezTo>
                  <a:pt x="290979" y="21079"/>
                  <a:pt x="289064" y="20137"/>
                  <a:pt x="287180" y="19225"/>
                </a:cubicBezTo>
                <a:cubicBezTo>
                  <a:pt x="271404" y="11687"/>
                  <a:pt x="254656" y="6368"/>
                  <a:pt x="237483" y="3267"/>
                </a:cubicBezTo>
                <a:cubicBezTo>
                  <a:pt x="225520" y="1097"/>
                  <a:pt x="213355" y="0"/>
                  <a:pt x="20119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6"/>
          <p:cNvSpPr/>
          <p:nvPr/>
        </p:nvSpPr>
        <p:spPr>
          <a:xfrm flipH="1">
            <a:off x="-183312" y="4247925"/>
            <a:ext cx="9840687" cy="2004230"/>
          </a:xfrm>
          <a:custGeom>
            <a:rect b="b" l="l" r="r" t="t"/>
            <a:pathLst>
              <a:path extrusionOk="0" h="63200" w="292834">
                <a:moveTo>
                  <a:pt x="92716" y="0"/>
                </a:moveTo>
                <a:cubicBezTo>
                  <a:pt x="80581" y="0"/>
                  <a:pt x="68443" y="1094"/>
                  <a:pt x="56507" y="3259"/>
                </a:cubicBezTo>
                <a:cubicBezTo>
                  <a:pt x="39333" y="6390"/>
                  <a:pt x="22524" y="11739"/>
                  <a:pt x="6810" y="19217"/>
                </a:cubicBezTo>
                <a:cubicBezTo>
                  <a:pt x="4530" y="20341"/>
                  <a:pt x="2250" y="21466"/>
                  <a:pt x="1" y="22652"/>
                </a:cubicBezTo>
                <a:lnTo>
                  <a:pt x="1" y="63199"/>
                </a:lnTo>
                <a:lnTo>
                  <a:pt x="292833" y="63199"/>
                </a:lnTo>
                <a:lnTo>
                  <a:pt x="292833" y="63138"/>
                </a:lnTo>
                <a:lnTo>
                  <a:pt x="292833" y="29460"/>
                </a:lnTo>
                <a:cubicBezTo>
                  <a:pt x="292803" y="29399"/>
                  <a:pt x="292772" y="29399"/>
                  <a:pt x="292712" y="29369"/>
                </a:cubicBezTo>
                <a:cubicBezTo>
                  <a:pt x="291511" y="28463"/>
                  <a:pt x="289974" y="28249"/>
                  <a:pt x="288425" y="28249"/>
                </a:cubicBezTo>
                <a:cubicBezTo>
                  <a:pt x="287896" y="28249"/>
                  <a:pt x="287364" y="28274"/>
                  <a:pt x="286845" y="28305"/>
                </a:cubicBezTo>
                <a:cubicBezTo>
                  <a:pt x="271404" y="29187"/>
                  <a:pt x="256054" y="31588"/>
                  <a:pt x="240583" y="31831"/>
                </a:cubicBezTo>
                <a:cubicBezTo>
                  <a:pt x="239584" y="31849"/>
                  <a:pt x="238584" y="31859"/>
                  <a:pt x="237585" y="31859"/>
                </a:cubicBezTo>
                <a:cubicBezTo>
                  <a:pt x="223773" y="31859"/>
                  <a:pt x="209930" y="30079"/>
                  <a:pt x="196722" y="26025"/>
                </a:cubicBezTo>
                <a:cubicBezTo>
                  <a:pt x="184412" y="22256"/>
                  <a:pt x="172770" y="16572"/>
                  <a:pt x="160703" y="12043"/>
                </a:cubicBezTo>
                <a:cubicBezTo>
                  <a:pt x="160338" y="11922"/>
                  <a:pt x="160034" y="11831"/>
                  <a:pt x="159700" y="11709"/>
                </a:cubicBezTo>
                <a:cubicBezTo>
                  <a:pt x="138281" y="3855"/>
                  <a:pt x="115502" y="0"/>
                  <a:pt x="9271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2" name="Shape 42"/>
        <p:cNvGrpSpPr/>
        <p:nvPr/>
      </p:nvGrpSpPr>
      <p:grpSpPr>
        <a:xfrm>
          <a:off x="0" y="0"/>
          <a:ext cx="0" cy="0"/>
          <a:chOff x="0" y="0"/>
          <a:chExt cx="0" cy="0"/>
        </a:xfrm>
      </p:grpSpPr>
      <p:sp>
        <p:nvSpPr>
          <p:cNvPr id="43" name="Google Shape;43;p7"/>
          <p:cNvSpPr/>
          <p:nvPr/>
        </p:nvSpPr>
        <p:spPr>
          <a:xfrm>
            <a:off x="-59125" y="3219675"/>
            <a:ext cx="9294000" cy="2288100"/>
          </a:xfrm>
          <a:prstGeom prst="rect">
            <a:avLst/>
          </a:prstGeom>
          <a:gradFill>
            <a:gsLst>
              <a:gs pos="0">
                <a:srgbClr val="FFFFFF">
                  <a:alpha val="0"/>
                </a:srgbClr>
              </a:gs>
              <a:gs pos="100000">
                <a:schemeClr val="accent2"/>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7"/>
          <p:cNvSpPr txBox="1"/>
          <p:nvPr>
            <p:ph type="title"/>
          </p:nvPr>
        </p:nvSpPr>
        <p:spPr>
          <a:xfrm>
            <a:off x="720000" y="1089138"/>
            <a:ext cx="4207800" cy="572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5" name="Google Shape;45;p7"/>
          <p:cNvSpPr txBox="1"/>
          <p:nvPr>
            <p:ph idx="1" type="body"/>
          </p:nvPr>
        </p:nvSpPr>
        <p:spPr>
          <a:xfrm>
            <a:off x="726450" y="1725113"/>
            <a:ext cx="4015200" cy="21519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Char char="●"/>
              <a:defRPr sz="1400"/>
            </a:lvl1pPr>
            <a:lvl2pPr indent="-317500" lvl="1" marL="914400" rtl="0">
              <a:lnSpc>
                <a:spcPct val="115000"/>
              </a:lnSpc>
              <a:spcBef>
                <a:spcPts val="0"/>
              </a:spcBef>
              <a:spcAft>
                <a:spcPts val="0"/>
              </a:spcAft>
              <a:buSzPts val="1400"/>
              <a:buChar char="○"/>
              <a:defRPr/>
            </a:lvl2pPr>
            <a:lvl3pPr indent="-317500" lvl="2" marL="1371600" rtl="0">
              <a:lnSpc>
                <a:spcPct val="115000"/>
              </a:lnSpc>
              <a:spcBef>
                <a:spcPts val="0"/>
              </a:spcBef>
              <a:spcAft>
                <a:spcPts val="0"/>
              </a:spcAft>
              <a:buSzPts val="1400"/>
              <a:buChar char="■"/>
              <a:defRPr/>
            </a:lvl3pPr>
            <a:lvl4pPr indent="-317500" lvl="3" marL="1828800" rtl="0">
              <a:lnSpc>
                <a:spcPct val="115000"/>
              </a:lnSpc>
              <a:spcBef>
                <a:spcPts val="0"/>
              </a:spcBef>
              <a:spcAft>
                <a:spcPts val="0"/>
              </a:spcAft>
              <a:buSzPts val="1400"/>
              <a:buChar char="●"/>
              <a:defRPr/>
            </a:lvl4pPr>
            <a:lvl5pPr indent="-317500" lvl="4" marL="2286000" rtl="0">
              <a:lnSpc>
                <a:spcPct val="115000"/>
              </a:lnSpc>
              <a:spcBef>
                <a:spcPts val="0"/>
              </a:spcBef>
              <a:spcAft>
                <a:spcPts val="0"/>
              </a:spcAft>
              <a:buSzPts val="1400"/>
              <a:buChar char="○"/>
              <a:defRPr/>
            </a:lvl5pPr>
            <a:lvl6pPr indent="-317500" lvl="5" marL="2743200" rtl="0">
              <a:lnSpc>
                <a:spcPct val="115000"/>
              </a:lnSpc>
              <a:spcBef>
                <a:spcPts val="0"/>
              </a:spcBef>
              <a:spcAft>
                <a:spcPts val="0"/>
              </a:spcAft>
              <a:buSzPts val="1400"/>
              <a:buChar char="■"/>
              <a:defRPr/>
            </a:lvl6pPr>
            <a:lvl7pPr indent="-317500" lvl="6" marL="3200400" rtl="0">
              <a:lnSpc>
                <a:spcPct val="115000"/>
              </a:lnSpc>
              <a:spcBef>
                <a:spcPts val="0"/>
              </a:spcBef>
              <a:spcAft>
                <a:spcPts val="0"/>
              </a:spcAft>
              <a:buSzPts val="1400"/>
              <a:buChar char="●"/>
              <a:defRPr/>
            </a:lvl7pPr>
            <a:lvl8pPr indent="-317500" lvl="7" marL="3657600" rtl="0">
              <a:lnSpc>
                <a:spcPct val="115000"/>
              </a:lnSpc>
              <a:spcBef>
                <a:spcPts val="0"/>
              </a:spcBef>
              <a:spcAft>
                <a:spcPts val="0"/>
              </a:spcAft>
              <a:buSzPts val="1400"/>
              <a:buChar char="○"/>
              <a:defRPr/>
            </a:lvl8pPr>
            <a:lvl9pPr indent="-317500" lvl="8" marL="4114800" rtl="0">
              <a:lnSpc>
                <a:spcPct val="115000"/>
              </a:lnSpc>
              <a:spcBef>
                <a:spcPts val="0"/>
              </a:spcBef>
              <a:spcAft>
                <a:spcPts val="0"/>
              </a:spcAft>
              <a:buSzPts val="1400"/>
              <a:buChar char="■"/>
              <a:defRPr/>
            </a:lvl9pPr>
          </a:lstStyle>
          <a:p/>
        </p:txBody>
      </p:sp>
      <p:sp>
        <p:nvSpPr>
          <p:cNvPr id="46" name="Google Shape;46;p7"/>
          <p:cNvSpPr/>
          <p:nvPr>
            <p:ph idx="2" type="pic"/>
          </p:nvPr>
        </p:nvSpPr>
        <p:spPr>
          <a:xfrm>
            <a:off x="5137963" y="789126"/>
            <a:ext cx="3292800" cy="3288300"/>
          </a:xfrm>
          <a:prstGeom prst="ellipse">
            <a:avLst/>
          </a:prstGeom>
          <a:noFill/>
          <a:ln>
            <a:noFill/>
          </a:ln>
        </p:spPr>
      </p:sp>
      <p:sp>
        <p:nvSpPr>
          <p:cNvPr id="47" name="Google Shape;47;p7"/>
          <p:cNvSpPr/>
          <p:nvPr/>
        </p:nvSpPr>
        <p:spPr>
          <a:xfrm>
            <a:off x="2336525" y="4600175"/>
            <a:ext cx="7320850" cy="1834775"/>
          </a:xfrm>
          <a:custGeom>
            <a:rect b="b" l="l" r="r" t="t"/>
            <a:pathLst>
              <a:path extrusionOk="0" h="73391" w="292834">
                <a:moveTo>
                  <a:pt x="201193" y="0"/>
                </a:moveTo>
                <a:cubicBezTo>
                  <a:pt x="178434" y="0"/>
                  <a:pt x="155684" y="3842"/>
                  <a:pt x="134289" y="11687"/>
                </a:cubicBezTo>
                <a:cubicBezTo>
                  <a:pt x="133955" y="11809"/>
                  <a:pt x="133651" y="11930"/>
                  <a:pt x="133286" y="12021"/>
                </a:cubicBezTo>
                <a:cubicBezTo>
                  <a:pt x="121219" y="16550"/>
                  <a:pt x="109577" y="22204"/>
                  <a:pt x="97267" y="26003"/>
                </a:cubicBezTo>
                <a:cubicBezTo>
                  <a:pt x="83966" y="30085"/>
                  <a:pt x="70021" y="31862"/>
                  <a:pt x="56088" y="31862"/>
                </a:cubicBezTo>
                <a:cubicBezTo>
                  <a:pt x="55184" y="31862"/>
                  <a:pt x="54280" y="31854"/>
                  <a:pt x="53376" y="31839"/>
                </a:cubicBezTo>
                <a:cubicBezTo>
                  <a:pt x="37935" y="31566"/>
                  <a:pt x="22585" y="29134"/>
                  <a:pt x="7144" y="28283"/>
                </a:cubicBezTo>
                <a:cubicBezTo>
                  <a:pt x="6641" y="28260"/>
                  <a:pt x="6126" y="28240"/>
                  <a:pt x="5612" y="28240"/>
                </a:cubicBezTo>
                <a:cubicBezTo>
                  <a:pt x="4046" y="28240"/>
                  <a:pt x="2483" y="28432"/>
                  <a:pt x="1247" y="29347"/>
                </a:cubicBezTo>
                <a:cubicBezTo>
                  <a:pt x="761" y="29742"/>
                  <a:pt x="335" y="30198"/>
                  <a:pt x="1" y="30715"/>
                </a:cubicBezTo>
                <a:lnTo>
                  <a:pt x="1" y="73390"/>
                </a:lnTo>
                <a:lnTo>
                  <a:pt x="292833" y="73390"/>
                </a:lnTo>
                <a:lnTo>
                  <a:pt x="292833" y="22021"/>
                </a:lnTo>
                <a:cubicBezTo>
                  <a:pt x="290979" y="21079"/>
                  <a:pt x="289064" y="20137"/>
                  <a:pt x="287180" y="19225"/>
                </a:cubicBezTo>
                <a:cubicBezTo>
                  <a:pt x="271404" y="11687"/>
                  <a:pt x="254656" y="6368"/>
                  <a:pt x="237483" y="3267"/>
                </a:cubicBezTo>
                <a:cubicBezTo>
                  <a:pt x="225520" y="1097"/>
                  <a:pt x="213355" y="0"/>
                  <a:pt x="20119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7"/>
          <p:cNvSpPr/>
          <p:nvPr/>
        </p:nvSpPr>
        <p:spPr>
          <a:xfrm>
            <a:off x="-297425" y="4430725"/>
            <a:ext cx="9840687" cy="2004230"/>
          </a:xfrm>
          <a:custGeom>
            <a:rect b="b" l="l" r="r" t="t"/>
            <a:pathLst>
              <a:path extrusionOk="0" h="63200" w="292834">
                <a:moveTo>
                  <a:pt x="92716" y="0"/>
                </a:moveTo>
                <a:cubicBezTo>
                  <a:pt x="80581" y="0"/>
                  <a:pt x="68443" y="1094"/>
                  <a:pt x="56507" y="3259"/>
                </a:cubicBezTo>
                <a:cubicBezTo>
                  <a:pt x="39333" y="6390"/>
                  <a:pt x="22524" y="11739"/>
                  <a:pt x="6810" y="19217"/>
                </a:cubicBezTo>
                <a:cubicBezTo>
                  <a:pt x="4530" y="20341"/>
                  <a:pt x="2250" y="21466"/>
                  <a:pt x="1" y="22652"/>
                </a:cubicBezTo>
                <a:lnTo>
                  <a:pt x="1" y="63199"/>
                </a:lnTo>
                <a:lnTo>
                  <a:pt x="292833" y="63199"/>
                </a:lnTo>
                <a:lnTo>
                  <a:pt x="292833" y="63138"/>
                </a:lnTo>
                <a:lnTo>
                  <a:pt x="292833" y="29460"/>
                </a:lnTo>
                <a:cubicBezTo>
                  <a:pt x="292803" y="29399"/>
                  <a:pt x="292772" y="29399"/>
                  <a:pt x="292712" y="29369"/>
                </a:cubicBezTo>
                <a:cubicBezTo>
                  <a:pt x="291511" y="28463"/>
                  <a:pt x="289974" y="28249"/>
                  <a:pt x="288425" y="28249"/>
                </a:cubicBezTo>
                <a:cubicBezTo>
                  <a:pt x="287896" y="28249"/>
                  <a:pt x="287364" y="28274"/>
                  <a:pt x="286845" y="28305"/>
                </a:cubicBezTo>
                <a:cubicBezTo>
                  <a:pt x="271404" y="29187"/>
                  <a:pt x="256054" y="31588"/>
                  <a:pt x="240583" y="31831"/>
                </a:cubicBezTo>
                <a:cubicBezTo>
                  <a:pt x="239584" y="31849"/>
                  <a:pt x="238584" y="31859"/>
                  <a:pt x="237585" y="31859"/>
                </a:cubicBezTo>
                <a:cubicBezTo>
                  <a:pt x="223773" y="31859"/>
                  <a:pt x="209930" y="30079"/>
                  <a:pt x="196722" y="26025"/>
                </a:cubicBezTo>
                <a:cubicBezTo>
                  <a:pt x="184412" y="22256"/>
                  <a:pt x="172770" y="16572"/>
                  <a:pt x="160703" y="12043"/>
                </a:cubicBezTo>
                <a:cubicBezTo>
                  <a:pt x="160338" y="11922"/>
                  <a:pt x="160034" y="11831"/>
                  <a:pt x="159700" y="11709"/>
                </a:cubicBezTo>
                <a:cubicBezTo>
                  <a:pt x="138281" y="3855"/>
                  <a:pt x="115502" y="0"/>
                  <a:pt x="9271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7"/>
          <p:cNvSpPr/>
          <p:nvPr/>
        </p:nvSpPr>
        <p:spPr>
          <a:xfrm rot="1283137">
            <a:off x="8581625" y="3719687"/>
            <a:ext cx="292776" cy="215493"/>
          </a:xfrm>
          <a:custGeom>
            <a:rect b="b" l="l" r="r" t="t"/>
            <a:pathLst>
              <a:path extrusionOk="0" h="9129" w="12403">
                <a:moveTo>
                  <a:pt x="890" y="1"/>
                </a:moveTo>
                <a:cubicBezTo>
                  <a:pt x="848" y="1"/>
                  <a:pt x="805" y="3"/>
                  <a:pt x="761" y="9"/>
                </a:cubicBezTo>
                <a:cubicBezTo>
                  <a:pt x="518" y="9"/>
                  <a:pt x="244" y="161"/>
                  <a:pt x="1" y="313"/>
                </a:cubicBezTo>
                <a:cubicBezTo>
                  <a:pt x="275" y="678"/>
                  <a:pt x="761" y="860"/>
                  <a:pt x="1004" y="1255"/>
                </a:cubicBezTo>
                <a:cubicBezTo>
                  <a:pt x="1034" y="1377"/>
                  <a:pt x="1095" y="1438"/>
                  <a:pt x="1126" y="1559"/>
                </a:cubicBezTo>
                <a:cubicBezTo>
                  <a:pt x="1156" y="1742"/>
                  <a:pt x="1217" y="1955"/>
                  <a:pt x="1278" y="2137"/>
                </a:cubicBezTo>
                <a:cubicBezTo>
                  <a:pt x="1490" y="2958"/>
                  <a:pt x="1764" y="3839"/>
                  <a:pt x="1794" y="4721"/>
                </a:cubicBezTo>
                <a:cubicBezTo>
                  <a:pt x="1794" y="4781"/>
                  <a:pt x="1794" y="4842"/>
                  <a:pt x="1825" y="4903"/>
                </a:cubicBezTo>
                <a:cubicBezTo>
                  <a:pt x="1886" y="5024"/>
                  <a:pt x="2037" y="5055"/>
                  <a:pt x="2129" y="5085"/>
                </a:cubicBezTo>
                <a:cubicBezTo>
                  <a:pt x="2402" y="5207"/>
                  <a:pt x="2585" y="5450"/>
                  <a:pt x="2737" y="5693"/>
                </a:cubicBezTo>
                <a:lnTo>
                  <a:pt x="3193" y="6392"/>
                </a:lnTo>
                <a:cubicBezTo>
                  <a:pt x="3314" y="6544"/>
                  <a:pt x="3436" y="6970"/>
                  <a:pt x="3648" y="7000"/>
                </a:cubicBezTo>
                <a:cubicBezTo>
                  <a:pt x="3659" y="7002"/>
                  <a:pt x="3669" y="7002"/>
                  <a:pt x="3679" y="7002"/>
                </a:cubicBezTo>
                <a:cubicBezTo>
                  <a:pt x="3897" y="7002"/>
                  <a:pt x="3958" y="6690"/>
                  <a:pt x="4074" y="6544"/>
                </a:cubicBezTo>
                <a:cubicBezTo>
                  <a:pt x="4226" y="6301"/>
                  <a:pt x="4378" y="6119"/>
                  <a:pt x="4530" y="5906"/>
                </a:cubicBezTo>
                <a:cubicBezTo>
                  <a:pt x="4591" y="5845"/>
                  <a:pt x="4621" y="5784"/>
                  <a:pt x="4652" y="5754"/>
                </a:cubicBezTo>
                <a:lnTo>
                  <a:pt x="4682" y="5906"/>
                </a:lnTo>
                <a:cubicBezTo>
                  <a:pt x="4682" y="6453"/>
                  <a:pt x="4955" y="9037"/>
                  <a:pt x="5533" y="9128"/>
                </a:cubicBezTo>
                <a:cubicBezTo>
                  <a:pt x="5537" y="9128"/>
                  <a:pt x="5540" y="9128"/>
                  <a:pt x="5544" y="9128"/>
                </a:cubicBezTo>
                <a:cubicBezTo>
                  <a:pt x="6118" y="9128"/>
                  <a:pt x="6750" y="6662"/>
                  <a:pt x="6870" y="6088"/>
                </a:cubicBezTo>
                <a:lnTo>
                  <a:pt x="6931" y="5906"/>
                </a:lnTo>
                <a:cubicBezTo>
                  <a:pt x="6962" y="5967"/>
                  <a:pt x="6962" y="6058"/>
                  <a:pt x="7022" y="6088"/>
                </a:cubicBezTo>
                <a:cubicBezTo>
                  <a:pt x="7114" y="6301"/>
                  <a:pt x="7235" y="6544"/>
                  <a:pt x="7357" y="6818"/>
                </a:cubicBezTo>
                <a:cubicBezTo>
                  <a:pt x="7418" y="6970"/>
                  <a:pt x="7478" y="7335"/>
                  <a:pt x="7691" y="7335"/>
                </a:cubicBezTo>
                <a:cubicBezTo>
                  <a:pt x="7873" y="7335"/>
                  <a:pt x="8117" y="6970"/>
                  <a:pt x="8238" y="6818"/>
                </a:cubicBezTo>
                <a:cubicBezTo>
                  <a:pt x="8421" y="6575"/>
                  <a:pt x="8603" y="6392"/>
                  <a:pt x="8785" y="6210"/>
                </a:cubicBezTo>
                <a:cubicBezTo>
                  <a:pt x="8998" y="5997"/>
                  <a:pt x="9211" y="5784"/>
                  <a:pt x="9515" y="5693"/>
                </a:cubicBezTo>
                <a:cubicBezTo>
                  <a:pt x="9636" y="5663"/>
                  <a:pt x="9788" y="5663"/>
                  <a:pt x="9849" y="5541"/>
                </a:cubicBezTo>
                <a:cubicBezTo>
                  <a:pt x="9910" y="5511"/>
                  <a:pt x="9910" y="5450"/>
                  <a:pt x="9940" y="5389"/>
                </a:cubicBezTo>
                <a:cubicBezTo>
                  <a:pt x="10123" y="4538"/>
                  <a:pt x="10457" y="3717"/>
                  <a:pt x="10852" y="2927"/>
                </a:cubicBezTo>
                <a:cubicBezTo>
                  <a:pt x="10913" y="2745"/>
                  <a:pt x="11004" y="2562"/>
                  <a:pt x="11126" y="2350"/>
                </a:cubicBezTo>
                <a:cubicBezTo>
                  <a:pt x="11156" y="2258"/>
                  <a:pt x="11187" y="2167"/>
                  <a:pt x="11278" y="2046"/>
                </a:cubicBezTo>
                <a:cubicBezTo>
                  <a:pt x="11521" y="1681"/>
                  <a:pt x="12098" y="1590"/>
                  <a:pt x="12402" y="1255"/>
                </a:cubicBezTo>
                <a:cubicBezTo>
                  <a:pt x="12190" y="1073"/>
                  <a:pt x="11916" y="921"/>
                  <a:pt x="11643" y="830"/>
                </a:cubicBezTo>
                <a:cubicBezTo>
                  <a:pt x="11577" y="821"/>
                  <a:pt x="11512" y="816"/>
                  <a:pt x="11446" y="816"/>
                </a:cubicBezTo>
                <a:cubicBezTo>
                  <a:pt x="11080" y="816"/>
                  <a:pt x="10705" y="949"/>
                  <a:pt x="10396" y="1103"/>
                </a:cubicBezTo>
                <a:cubicBezTo>
                  <a:pt x="9636" y="1438"/>
                  <a:pt x="8877" y="1742"/>
                  <a:pt x="8117" y="2076"/>
                </a:cubicBezTo>
                <a:cubicBezTo>
                  <a:pt x="8086" y="2076"/>
                  <a:pt x="8025" y="2137"/>
                  <a:pt x="8025" y="2137"/>
                </a:cubicBezTo>
                <a:cubicBezTo>
                  <a:pt x="7995" y="2167"/>
                  <a:pt x="7995" y="2198"/>
                  <a:pt x="7965" y="2289"/>
                </a:cubicBezTo>
                <a:cubicBezTo>
                  <a:pt x="7873" y="2593"/>
                  <a:pt x="7843" y="2836"/>
                  <a:pt x="7782" y="3140"/>
                </a:cubicBezTo>
                <a:cubicBezTo>
                  <a:pt x="7721" y="3474"/>
                  <a:pt x="7661" y="3717"/>
                  <a:pt x="7539" y="3991"/>
                </a:cubicBezTo>
                <a:cubicBezTo>
                  <a:pt x="7448" y="4143"/>
                  <a:pt x="7357" y="4295"/>
                  <a:pt x="7235" y="4417"/>
                </a:cubicBezTo>
                <a:cubicBezTo>
                  <a:pt x="7235" y="4356"/>
                  <a:pt x="7235" y="4295"/>
                  <a:pt x="7205" y="4265"/>
                </a:cubicBezTo>
                <a:cubicBezTo>
                  <a:pt x="7266" y="4265"/>
                  <a:pt x="7357" y="4204"/>
                  <a:pt x="7387" y="4173"/>
                </a:cubicBezTo>
                <a:cubicBezTo>
                  <a:pt x="7418" y="4143"/>
                  <a:pt x="7478" y="4113"/>
                  <a:pt x="7478" y="4052"/>
                </a:cubicBezTo>
                <a:cubicBezTo>
                  <a:pt x="7509" y="4021"/>
                  <a:pt x="7509" y="3961"/>
                  <a:pt x="7478" y="3900"/>
                </a:cubicBezTo>
                <a:cubicBezTo>
                  <a:pt x="7418" y="3748"/>
                  <a:pt x="7326" y="3596"/>
                  <a:pt x="7266" y="3444"/>
                </a:cubicBezTo>
                <a:cubicBezTo>
                  <a:pt x="7205" y="3292"/>
                  <a:pt x="7235" y="3110"/>
                  <a:pt x="7326" y="2927"/>
                </a:cubicBezTo>
                <a:cubicBezTo>
                  <a:pt x="7387" y="2775"/>
                  <a:pt x="7570" y="2654"/>
                  <a:pt x="7721" y="2654"/>
                </a:cubicBezTo>
                <a:cubicBezTo>
                  <a:pt x="7602" y="2585"/>
                  <a:pt x="7463" y="2546"/>
                  <a:pt x="7327" y="2546"/>
                </a:cubicBezTo>
                <a:cubicBezTo>
                  <a:pt x="7221" y="2546"/>
                  <a:pt x="7116" y="2570"/>
                  <a:pt x="7022" y="2623"/>
                </a:cubicBezTo>
                <a:cubicBezTo>
                  <a:pt x="6901" y="2684"/>
                  <a:pt x="6779" y="2775"/>
                  <a:pt x="6718" y="2897"/>
                </a:cubicBezTo>
                <a:cubicBezTo>
                  <a:pt x="6627" y="2988"/>
                  <a:pt x="6506" y="3110"/>
                  <a:pt x="6445" y="3201"/>
                </a:cubicBezTo>
                <a:cubicBezTo>
                  <a:pt x="6414" y="3231"/>
                  <a:pt x="6354" y="3231"/>
                  <a:pt x="6323" y="3262"/>
                </a:cubicBezTo>
                <a:cubicBezTo>
                  <a:pt x="6202" y="3231"/>
                  <a:pt x="6111" y="3201"/>
                  <a:pt x="5989" y="3201"/>
                </a:cubicBezTo>
                <a:lnTo>
                  <a:pt x="5746" y="3201"/>
                </a:lnTo>
                <a:lnTo>
                  <a:pt x="5715" y="3140"/>
                </a:lnTo>
                <a:lnTo>
                  <a:pt x="5503" y="2806"/>
                </a:lnTo>
                <a:cubicBezTo>
                  <a:pt x="5411" y="2684"/>
                  <a:pt x="5351" y="2593"/>
                  <a:pt x="5229" y="2502"/>
                </a:cubicBezTo>
                <a:cubicBezTo>
                  <a:pt x="5126" y="2416"/>
                  <a:pt x="4995" y="2379"/>
                  <a:pt x="4850" y="2379"/>
                </a:cubicBezTo>
                <a:cubicBezTo>
                  <a:pt x="4738" y="2379"/>
                  <a:pt x="4619" y="2401"/>
                  <a:pt x="4500" y="2441"/>
                </a:cubicBezTo>
                <a:cubicBezTo>
                  <a:pt x="4682" y="2471"/>
                  <a:pt x="4834" y="2593"/>
                  <a:pt x="4895" y="2775"/>
                </a:cubicBezTo>
                <a:cubicBezTo>
                  <a:pt x="4955" y="2927"/>
                  <a:pt x="4925" y="3110"/>
                  <a:pt x="4834" y="3292"/>
                </a:cubicBezTo>
                <a:cubicBezTo>
                  <a:pt x="4773" y="3474"/>
                  <a:pt x="4621" y="3566"/>
                  <a:pt x="4591" y="3717"/>
                </a:cubicBezTo>
                <a:cubicBezTo>
                  <a:pt x="4591" y="3748"/>
                  <a:pt x="4530" y="3839"/>
                  <a:pt x="4591" y="3869"/>
                </a:cubicBezTo>
                <a:cubicBezTo>
                  <a:pt x="4591" y="3900"/>
                  <a:pt x="4621" y="3961"/>
                  <a:pt x="4652" y="3991"/>
                </a:cubicBezTo>
                <a:lnTo>
                  <a:pt x="4682" y="4021"/>
                </a:lnTo>
                <a:cubicBezTo>
                  <a:pt x="4652" y="4113"/>
                  <a:pt x="4621" y="4173"/>
                  <a:pt x="4621" y="4265"/>
                </a:cubicBezTo>
                <a:cubicBezTo>
                  <a:pt x="4500" y="4113"/>
                  <a:pt x="4378" y="3961"/>
                  <a:pt x="4348" y="3748"/>
                </a:cubicBezTo>
                <a:cubicBezTo>
                  <a:pt x="4256" y="3505"/>
                  <a:pt x="4226" y="3201"/>
                  <a:pt x="4226" y="2897"/>
                </a:cubicBezTo>
                <a:cubicBezTo>
                  <a:pt x="4226" y="2593"/>
                  <a:pt x="4196" y="2289"/>
                  <a:pt x="4196" y="2015"/>
                </a:cubicBezTo>
                <a:cubicBezTo>
                  <a:pt x="4196" y="1985"/>
                  <a:pt x="4196" y="1894"/>
                  <a:pt x="4165" y="1863"/>
                </a:cubicBezTo>
                <a:lnTo>
                  <a:pt x="4074" y="1772"/>
                </a:lnTo>
                <a:cubicBezTo>
                  <a:pt x="3405" y="1316"/>
                  <a:pt x="2676" y="921"/>
                  <a:pt x="1977" y="465"/>
                </a:cubicBezTo>
                <a:cubicBezTo>
                  <a:pt x="1647" y="245"/>
                  <a:pt x="1292" y="1"/>
                  <a:pt x="89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7"/>
          <p:cNvSpPr/>
          <p:nvPr/>
        </p:nvSpPr>
        <p:spPr>
          <a:xfrm>
            <a:off x="-515922" y="4250490"/>
            <a:ext cx="1668094" cy="278564"/>
          </a:xfrm>
          <a:custGeom>
            <a:rect b="b" l="l" r="r" t="t"/>
            <a:pathLst>
              <a:path extrusionOk="0" h="15162" w="90793">
                <a:moveTo>
                  <a:pt x="54666" y="1"/>
                </a:moveTo>
                <a:cubicBezTo>
                  <a:pt x="51417" y="1"/>
                  <a:pt x="48126" y="1163"/>
                  <a:pt x="45868" y="3520"/>
                </a:cubicBezTo>
                <a:cubicBezTo>
                  <a:pt x="43436" y="6043"/>
                  <a:pt x="42159" y="9873"/>
                  <a:pt x="38907" y="11210"/>
                </a:cubicBezTo>
                <a:cubicBezTo>
                  <a:pt x="38049" y="11555"/>
                  <a:pt x="37163" y="11681"/>
                  <a:pt x="36259" y="11681"/>
                </a:cubicBezTo>
                <a:cubicBezTo>
                  <a:pt x="33898" y="11681"/>
                  <a:pt x="31416" y="10820"/>
                  <a:pt x="28998" y="10754"/>
                </a:cubicBezTo>
                <a:cubicBezTo>
                  <a:pt x="28512" y="10754"/>
                  <a:pt x="27964" y="10754"/>
                  <a:pt x="27509" y="10967"/>
                </a:cubicBezTo>
                <a:cubicBezTo>
                  <a:pt x="26901" y="11271"/>
                  <a:pt x="26536" y="11909"/>
                  <a:pt x="25989" y="12365"/>
                </a:cubicBezTo>
                <a:cubicBezTo>
                  <a:pt x="25236" y="13046"/>
                  <a:pt x="24250" y="13315"/>
                  <a:pt x="23232" y="13315"/>
                </a:cubicBezTo>
                <a:cubicBezTo>
                  <a:pt x="22523" y="13315"/>
                  <a:pt x="21799" y="13185"/>
                  <a:pt x="21125" y="12973"/>
                </a:cubicBezTo>
                <a:cubicBezTo>
                  <a:pt x="19514" y="12487"/>
                  <a:pt x="17995" y="11575"/>
                  <a:pt x="16323" y="11149"/>
                </a:cubicBezTo>
                <a:cubicBezTo>
                  <a:pt x="16013" y="11063"/>
                  <a:pt x="15684" y="11006"/>
                  <a:pt x="15363" y="11006"/>
                </a:cubicBezTo>
                <a:cubicBezTo>
                  <a:pt x="15117" y="11006"/>
                  <a:pt x="14875" y="11040"/>
                  <a:pt x="14651" y="11119"/>
                </a:cubicBezTo>
                <a:cubicBezTo>
                  <a:pt x="13770" y="11423"/>
                  <a:pt x="13223" y="12304"/>
                  <a:pt x="12554" y="12912"/>
                </a:cubicBezTo>
                <a:cubicBezTo>
                  <a:pt x="11368" y="13885"/>
                  <a:pt x="9727" y="14098"/>
                  <a:pt x="8207" y="14250"/>
                </a:cubicBezTo>
                <a:cubicBezTo>
                  <a:pt x="5532" y="14432"/>
                  <a:pt x="2706" y="14918"/>
                  <a:pt x="0" y="15162"/>
                </a:cubicBezTo>
                <a:lnTo>
                  <a:pt x="90792" y="15162"/>
                </a:lnTo>
                <a:cubicBezTo>
                  <a:pt x="88543" y="15162"/>
                  <a:pt x="86537" y="13946"/>
                  <a:pt x="84318" y="13520"/>
                </a:cubicBezTo>
                <a:cubicBezTo>
                  <a:pt x="83680" y="13399"/>
                  <a:pt x="83041" y="13247"/>
                  <a:pt x="82494" y="12912"/>
                </a:cubicBezTo>
                <a:cubicBezTo>
                  <a:pt x="81856" y="12456"/>
                  <a:pt x="81431" y="11727"/>
                  <a:pt x="80823" y="11241"/>
                </a:cubicBezTo>
                <a:cubicBezTo>
                  <a:pt x="80083" y="10638"/>
                  <a:pt x="79214" y="10458"/>
                  <a:pt x="78283" y="10458"/>
                </a:cubicBezTo>
                <a:cubicBezTo>
                  <a:pt x="76902" y="10458"/>
                  <a:pt x="75382" y="10853"/>
                  <a:pt x="73935" y="10853"/>
                </a:cubicBezTo>
                <a:cubicBezTo>
                  <a:pt x="73549" y="10853"/>
                  <a:pt x="73169" y="10825"/>
                  <a:pt x="72798" y="10754"/>
                </a:cubicBezTo>
                <a:cubicBezTo>
                  <a:pt x="70306" y="10298"/>
                  <a:pt x="68664" y="7927"/>
                  <a:pt x="66962" y="6073"/>
                </a:cubicBezTo>
                <a:cubicBezTo>
                  <a:pt x="64287" y="3095"/>
                  <a:pt x="60761" y="815"/>
                  <a:pt x="56840" y="177"/>
                </a:cubicBezTo>
                <a:cubicBezTo>
                  <a:pt x="56126" y="59"/>
                  <a:pt x="55397" y="1"/>
                  <a:pt x="5466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a:off x="5238029" y="326689"/>
            <a:ext cx="1274280" cy="212799"/>
          </a:xfrm>
          <a:custGeom>
            <a:rect b="b" l="l" r="r" t="t"/>
            <a:pathLst>
              <a:path extrusionOk="0" h="15162" w="90793">
                <a:moveTo>
                  <a:pt x="54656" y="0"/>
                </a:moveTo>
                <a:cubicBezTo>
                  <a:pt x="51397" y="0"/>
                  <a:pt x="48126" y="1162"/>
                  <a:pt x="45868" y="3520"/>
                </a:cubicBezTo>
                <a:cubicBezTo>
                  <a:pt x="43436" y="6042"/>
                  <a:pt x="42129" y="9872"/>
                  <a:pt x="38907" y="11210"/>
                </a:cubicBezTo>
                <a:cubicBezTo>
                  <a:pt x="38049" y="11555"/>
                  <a:pt x="37163" y="11681"/>
                  <a:pt x="36260" y="11681"/>
                </a:cubicBezTo>
                <a:cubicBezTo>
                  <a:pt x="33898" y="11681"/>
                  <a:pt x="31417" y="10820"/>
                  <a:pt x="28998" y="10754"/>
                </a:cubicBezTo>
                <a:cubicBezTo>
                  <a:pt x="28512" y="10754"/>
                  <a:pt x="27965" y="10754"/>
                  <a:pt x="27509" y="10967"/>
                </a:cubicBezTo>
                <a:cubicBezTo>
                  <a:pt x="26901" y="11270"/>
                  <a:pt x="26536" y="11909"/>
                  <a:pt x="25989" y="12365"/>
                </a:cubicBezTo>
                <a:cubicBezTo>
                  <a:pt x="25236" y="13046"/>
                  <a:pt x="24251" y="13315"/>
                  <a:pt x="23232" y="13315"/>
                </a:cubicBezTo>
                <a:cubicBezTo>
                  <a:pt x="22524" y="13315"/>
                  <a:pt x="21799" y="13185"/>
                  <a:pt x="21126" y="12973"/>
                </a:cubicBezTo>
                <a:cubicBezTo>
                  <a:pt x="19485" y="12486"/>
                  <a:pt x="17965" y="11574"/>
                  <a:pt x="16293" y="11149"/>
                </a:cubicBezTo>
                <a:cubicBezTo>
                  <a:pt x="16000" y="11063"/>
                  <a:pt x="15679" y="11006"/>
                  <a:pt x="15355" y="11006"/>
                </a:cubicBezTo>
                <a:cubicBezTo>
                  <a:pt x="15107" y="11006"/>
                  <a:pt x="14859" y="11039"/>
                  <a:pt x="14621" y="11119"/>
                </a:cubicBezTo>
                <a:cubicBezTo>
                  <a:pt x="13770" y="11422"/>
                  <a:pt x="13223" y="12304"/>
                  <a:pt x="12554" y="12912"/>
                </a:cubicBezTo>
                <a:cubicBezTo>
                  <a:pt x="11369" y="13885"/>
                  <a:pt x="9728" y="14097"/>
                  <a:pt x="8208" y="14249"/>
                </a:cubicBezTo>
                <a:cubicBezTo>
                  <a:pt x="5533" y="14432"/>
                  <a:pt x="2706" y="14918"/>
                  <a:pt x="1" y="15161"/>
                </a:cubicBezTo>
                <a:lnTo>
                  <a:pt x="90793" y="15161"/>
                </a:lnTo>
                <a:cubicBezTo>
                  <a:pt x="88544" y="15161"/>
                  <a:pt x="86537" y="13945"/>
                  <a:pt x="84319" y="13520"/>
                </a:cubicBezTo>
                <a:cubicBezTo>
                  <a:pt x="83680" y="13398"/>
                  <a:pt x="83042" y="13246"/>
                  <a:pt x="82495" y="12912"/>
                </a:cubicBezTo>
                <a:cubicBezTo>
                  <a:pt x="81857" y="12456"/>
                  <a:pt x="81431" y="11726"/>
                  <a:pt x="80823" y="11240"/>
                </a:cubicBezTo>
                <a:cubicBezTo>
                  <a:pt x="80084" y="10628"/>
                  <a:pt x="79216" y="10444"/>
                  <a:pt x="78285" y="10444"/>
                </a:cubicBezTo>
                <a:cubicBezTo>
                  <a:pt x="76898" y="10444"/>
                  <a:pt x="75370" y="10851"/>
                  <a:pt x="73917" y="10851"/>
                </a:cubicBezTo>
                <a:cubicBezTo>
                  <a:pt x="73538" y="10851"/>
                  <a:pt x="73164" y="10824"/>
                  <a:pt x="72799" y="10754"/>
                </a:cubicBezTo>
                <a:cubicBezTo>
                  <a:pt x="70306" y="10298"/>
                  <a:pt x="68665" y="7927"/>
                  <a:pt x="66963" y="6073"/>
                </a:cubicBezTo>
                <a:cubicBezTo>
                  <a:pt x="64288" y="3094"/>
                  <a:pt x="60762" y="814"/>
                  <a:pt x="56841" y="176"/>
                </a:cubicBezTo>
                <a:cubicBezTo>
                  <a:pt x="56121" y="59"/>
                  <a:pt x="55389" y="0"/>
                  <a:pt x="546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2" name="Shape 52"/>
        <p:cNvGrpSpPr/>
        <p:nvPr/>
      </p:nvGrpSpPr>
      <p:grpSpPr>
        <a:xfrm>
          <a:off x="0" y="0"/>
          <a:ext cx="0" cy="0"/>
          <a:chOff x="0" y="0"/>
          <a:chExt cx="0" cy="0"/>
        </a:xfrm>
      </p:grpSpPr>
      <p:sp>
        <p:nvSpPr>
          <p:cNvPr id="53" name="Google Shape;53;p8"/>
          <p:cNvSpPr/>
          <p:nvPr/>
        </p:nvSpPr>
        <p:spPr>
          <a:xfrm>
            <a:off x="-59125" y="3219675"/>
            <a:ext cx="9294000" cy="2288100"/>
          </a:xfrm>
          <a:prstGeom prst="rect">
            <a:avLst/>
          </a:prstGeom>
          <a:gradFill>
            <a:gsLst>
              <a:gs pos="0">
                <a:srgbClr val="FFFFFF">
                  <a:alpha val="0"/>
                </a:srgbClr>
              </a:gs>
              <a:gs pos="100000">
                <a:schemeClr val="accent2"/>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8"/>
          <p:cNvSpPr txBox="1"/>
          <p:nvPr>
            <p:ph type="title"/>
          </p:nvPr>
        </p:nvSpPr>
        <p:spPr>
          <a:xfrm>
            <a:off x="2472150" y="1372650"/>
            <a:ext cx="4199700" cy="2529300"/>
          </a:xfrm>
          <a:prstGeom prst="rect">
            <a:avLst/>
          </a:prstGeom>
          <a:ln>
            <a:noFill/>
          </a:ln>
        </p:spPr>
        <p:txBody>
          <a:bodyPr anchorCtr="0" anchor="ctr" bIns="91425" lIns="91425" spcFirstLastPara="1" rIns="91425" wrap="square" tIns="91425">
            <a:noAutofit/>
          </a:bodyPr>
          <a:lstStyle>
            <a:lvl1pPr lvl="0" algn="ctr">
              <a:spcBef>
                <a:spcPts val="0"/>
              </a:spcBef>
              <a:spcAft>
                <a:spcPts val="0"/>
              </a:spcAft>
              <a:buSzPts val="6000"/>
              <a:buNone/>
              <a:defRPr sz="82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
        <p:nvSpPr>
          <p:cNvPr id="55" name="Google Shape;55;p8"/>
          <p:cNvSpPr/>
          <p:nvPr/>
        </p:nvSpPr>
        <p:spPr>
          <a:xfrm flipH="1">
            <a:off x="-297425" y="4417375"/>
            <a:ext cx="7320850" cy="1834775"/>
          </a:xfrm>
          <a:custGeom>
            <a:rect b="b" l="l" r="r" t="t"/>
            <a:pathLst>
              <a:path extrusionOk="0" h="73391" w="292834">
                <a:moveTo>
                  <a:pt x="201193" y="0"/>
                </a:moveTo>
                <a:cubicBezTo>
                  <a:pt x="178434" y="0"/>
                  <a:pt x="155684" y="3842"/>
                  <a:pt x="134289" y="11687"/>
                </a:cubicBezTo>
                <a:cubicBezTo>
                  <a:pt x="133955" y="11809"/>
                  <a:pt x="133651" y="11930"/>
                  <a:pt x="133286" y="12021"/>
                </a:cubicBezTo>
                <a:cubicBezTo>
                  <a:pt x="121219" y="16550"/>
                  <a:pt x="109577" y="22204"/>
                  <a:pt x="97267" y="26003"/>
                </a:cubicBezTo>
                <a:cubicBezTo>
                  <a:pt x="83966" y="30085"/>
                  <a:pt x="70021" y="31862"/>
                  <a:pt x="56088" y="31862"/>
                </a:cubicBezTo>
                <a:cubicBezTo>
                  <a:pt x="55184" y="31862"/>
                  <a:pt x="54280" y="31854"/>
                  <a:pt x="53376" y="31839"/>
                </a:cubicBezTo>
                <a:cubicBezTo>
                  <a:pt x="37935" y="31566"/>
                  <a:pt x="22585" y="29134"/>
                  <a:pt x="7144" y="28283"/>
                </a:cubicBezTo>
                <a:cubicBezTo>
                  <a:pt x="6641" y="28260"/>
                  <a:pt x="6126" y="28240"/>
                  <a:pt x="5612" y="28240"/>
                </a:cubicBezTo>
                <a:cubicBezTo>
                  <a:pt x="4046" y="28240"/>
                  <a:pt x="2483" y="28432"/>
                  <a:pt x="1247" y="29347"/>
                </a:cubicBezTo>
                <a:cubicBezTo>
                  <a:pt x="761" y="29742"/>
                  <a:pt x="335" y="30198"/>
                  <a:pt x="1" y="30715"/>
                </a:cubicBezTo>
                <a:lnTo>
                  <a:pt x="1" y="73390"/>
                </a:lnTo>
                <a:lnTo>
                  <a:pt x="292833" y="73390"/>
                </a:lnTo>
                <a:lnTo>
                  <a:pt x="292833" y="22021"/>
                </a:lnTo>
                <a:cubicBezTo>
                  <a:pt x="290979" y="21079"/>
                  <a:pt x="289064" y="20137"/>
                  <a:pt x="287180" y="19225"/>
                </a:cubicBezTo>
                <a:cubicBezTo>
                  <a:pt x="271404" y="11687"/>
                  <a:pt x="254656" y="6368"/>
                  <a:pt x="237483" y="3267"/>
                </a:cubicBezTo>
                <a:cubicBezTo>
                  <a:pt x="225520" y="1097"/>
                  <a:pt x="213355" y="0"/>
                  <a:pt x="20119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8"/>
          <p:cNvSpPr/>
          <p:nvPr/>
        </p:nvSpPr>
        <p:spPr>
          <a:xfrm flipH="1">
            <a:off x="-183312" y="4247925"/>
            <a:ext cx="9840687" cy="2004230"/>
          </a:xfrm>
          <a:custGeom>
            <a:rect b="b" l="l" r="r" t="t"/>
            <a:pathLst>
              <a:path extrusionOk="0" h="63200" w="292834">
                <a:moveTo>
                  <a:pt x="92716" y="0"/>
                </a:moveTo>
                <a:cubicBezTo>
                  <a:pt x="80581" y="0"/>
                  <a:pt x="68443" y="1094"/>
                  <a:pt x="56507" y="3259"/>
                </a:cubicBezTo>
                <a:cubicBezTo>
                  <a:pt x="39333" y="6390"/>
                  <a:pt x="22524" y="11739"/>
                  <a:pt x="6810" y="19217"/>
                </a:cubicBezTo>
                <a:cubicBezTo>
                  <a:pt x="4530" y="20341"/>
                  <a:pt x="2250" y="21466"/>
                  <a:pt x="1" y="22652"/>
                </a:cubicBezTo>
                <a:lnTo>
                  <a:pt x="1" y="63199"/>
                </a:lnTo>
                <a:lnTo>
                  <a:pt x="292833" y="63199"/>
                </a:lnTo>
                <a:lnTo>
                  <a:pt x="292833" y="63138"/>
                </a:lnTo>
                <a:lnTo>
                  <a:pt x="292833" y="29460"/>
                </a:lnTo>
                <a:cubicBezTo>
                  <a:pt x="292803" y="29399"/>
                  <a:pt x="292772" y="29399"/>
                  <a:pt x="292712" y="29369"/>
                </a:cubicBezTo>
                <a:cubicBezTo>
                  <a:pt x="291511" y="28463"/>
                  <a:pt x="289974" y="28249"/>
                  <a:pt x="288425" y="28249"/>
                </a:cubicBezTo>
                <a:cubicBezTo>
                  <a:pt x="287896" y="28249"/>
                  <a:pt x="287364" y="28274"/>
                  <a:pt x="286845" y="28305"/>
                </a:cubicBezTo>
                <a:cubicBezTo>
                  <a:pt x="271404" y="29187"/>
                  <a:pt x="256054" y="31588"/>
                  <a:pt x="240583" y="31831"/>
                </a:cubicBezTo>
                <a:cubicBezTo>
                  <a:pt x="239584" y="31849"/>
                  <a:pt x="238584" y="31859"/>
                  <a:pt x="237585" y="31859"/>
                </a:cubicBezTo>
                <a:cubicBezTo>
                  <a:pt x="223773" y="31859"/>
                  <a:pt x="209930" y="30079"/>
                  <a:pt x="196722" y="26025"/>
                </a:cubicBezTo>
                <a:cubicBezTo>
                  <a:pt x="184412" y="22256"/>
                  <a:pt x="172770" y="16572"/>
                  <a:pt x="160703" y="12043"/>
                </a:cubicBezTo>
                <a:cubicBezTo>
                  <a:pt x="160338" y="11922"/>
                  <a:pt x="160034" y="11831"/>
                  <a:pt x="159700" y="11709"/>
                </a:cubicBezTo>
                <a:cubicBezTo>
                  <a:pt x="138281" y="3855"/>
                  <a:pt x="115502" y="0"/>
                  <a:pt x="9271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8"/>
          <p:cNvSpPr/>
          <p:nvPr/>
        </p:nvSpPr>
        <p:spPr>
          <a:xfrm flipH="1" rot="10800000">
            <a:off x="1173541" y="-5082898"/>
            <a:ext cx="6585507" cy="5793629"/>
          </a:xfrm>
          <a:custGeom>
            <a:rect b="b" l="l" r="r" t="t"/>
            <a:pathLst>
              <a:path extrusionOk="0" h="63213" w="71853">
                <a:moveTo>
                  <a:pt x="37094" y="1"/>
                </a:moveTo>
                <a:cubicBezTo>
                  <a:pt x="37083" y="1"/>
                  <a:pt x="37069" y="8"/>
                  <a:pt x="37056" y="28"/>
                </a:cubicBezTo>
                <a:lnTo>
                  <a:pt x="37035" y="49"/>
                </a:lnTo>
                <a:lnTo>
                  <a:pt x="37014" y="49"/>
                </a:lnTo>
                <a:cubicBezTo>
                  <a:pt x="37014" y="49"/>
                  <a:pt x="36993" y="49"/>
                  <a:pt x="36993" y="70"/>
                </a:cubicBezTo>
                <a:lnTo>
                  <a:pt x="36952" y="112"/>
                </a:lnTo>
                <a:lnTo>
                  <a:pt x="36931" y="133"/>
                </a:lnTo>
                <a:cubicBezTo>
                  <a:pt x="36931" y="133"/>
                  <a:pt x="36910" y="154"/>
                  <a:pt x="36910" y="175"/>
                </a:cubicBezTo>
                <a:lnTo>
                  <a:pt x="36910" y="258"/>
                </a:lnTo>
                <a:cubicBezTo>
                  <a:pt x="36826" y="363"/>
                  <a:pt x="36784" y="468"/>
                  <a:pt x="36701" y="572"/>
                </a:cubicBezTo>
                <a:lnTo>
                  <a:pt x="36680" y="593"/>
                </a:lnTo>
                <a:cubicBezTo>
                  <a:pt x="36638" y="656"/>
                  <a:pt x="36596" y="698"/>
                  <a:pt x="36533" y="760"/>
                </a:cubicBezTo>
                <a:cubicBezTo>
                  <a:pt x="36387" y="907"/>
                  <a:pt x="36282" y="970"/>
                  <a:pt x="36303" y="1179"/>
                </a:cubicBezTo>
                <a:cubicBezTo>
                  <a:pt x="36387" y="1995"/>
                  <a:pt x="36387" y="2832"/>
                  <a:pt x="36387" y="3606"/>
                </a:cubicBezTo>
                <a:cubicBezTo>
                  <a:pt x="36387" y="4338"/>
                  <a:pt x="36408" y="5092"/>
                  <a:pt x="36491" y="5824"/>
                </a:cubicBezTo>
                <a:cubicBezTo>
                  <a:pt x="36512" y="6117"/>
                  <a:pt x="36701" y="6201"/>
                  <a:pt x="36910" y="6389"/>
                </a:cubicBezTo>
                <a:cubicBezTo>
                  <a:pt x="36993" y="6431"/>
                  <a:pt x="37035" y="6494"/>
                  <a:pt x="37098" y="6556"/>
                </a:cubicBezTo>
                <a:lnTo>
                  <a:pt x="37119" y="6598"/>
                </a:lnTo>
                <a:lnTo>
                  <a:pt x="37245" y="6724"/>
                </a:lnTo>
                <a:cubicBezTo>
                  <a:pt x="37412" y="6870"/>
                  <a:pt x="37537" y="7038"/>
                  <a:pt x="37726" y="7163"/>
                </a:cubicBezTo>
                <a:lnTo>
                  <a:pt x="37726" y="7184"/>
                </a:lnTo>
                <a:cubicBezTo>
                  <a:pt x="37726" y="7184"/>
                  <a:pt x="37726" y="7226"/>
                  <a:pt x="37747" y="7226"/>
                </a:cubicBezTo>
                <a:cubicBezTo>
                  <a:pt x="37842" y="7321"/>
                  <a:pt x="38000" y="7355"/>
                  <a:pt x="38162" y="7355"/>
                </a:cubicBezTo>
                <a:cubicBezTo>
                  <a:pt x="38248" y="7355"/>
                  <a:pt x="38336" y="7345"/>
                  <a:pt x="38416" y="7330"/>
                </a:cubicBezTo>
                <a:cubicBezTo>
                  <a:pt x="38877" y="7247"/>
                  <a:pt x="39253" y="7121"/>
                  <a:pt x="39714" y="6975"/>
                </a:cubicBezTo>
                <a:cubicBezTo>
                  <a:pt x="39723" y="6972"/>
                  <a:pt x="39734" y="6971"/>
                  <a:pt x="39745" y="6971"/>
                </a:cubicBezTo>
                <a:cubicBezTo>
                  <a:pt x="39922" y="6971"/>
                  <a:pt x="40244" y="7273"/>
                  <a:pt x="40362" y="7351"/>
                </a:cubicBezTo>
                <a:cubicBezTo>
                  <a:pt x="40592" y="7498"/>
                  <a:pt x="40822" y="7644"/>
                  <a:pt x="41094" y="7770"/>
                </a:cubicBezTo>
                <a:cubicBezTo>
                  <a:pt x="41534" y="8000"/>
                  <a:pt x="41931" y="8272"/>
                  <a:pt x="42371" y="8502"/>
                </a:cubicBezTo>
                <a:lnTo>
                  <a:pt x="42392" y="8523"/>
                </a:lnTo>
                <a:lnTo>
                  <a:pt x="42434" y="8523"/>
                </a:lnTo>
                <a:cubicBezTo>
                  <a:pt x="42852" y="8523"/>
                  <a:pt x="43291" y="8502"/>
                  <a:pt x="43710" y="8502"/>
                </a:cubicBezTo>
                <a:cubicBezTo>
                  <a:pt x="43919" y="8502"/>
                  <a:pt x="44107" y="8481"/>
                  <a:pt x="44317" y="8439"/>
                </a:cubicBezTo>
                <a:cubicBezTo>
                  <a:pt x="44411" y="8431"/>
                  <a:pt x="44473" y="8422"/>
                  <a:pt x="44527" y="8422"/>
                </a:cubicBezTo>
                <a:cubicBezTo>
                  <a:pt x="44605" y="8422"/>
                  <a:pt x="44666" y="8440"/>
                  <a:pt x="44777" y="8502"/>
                </a:cubicBezTo>
                <a:cubicBezTo>
                  <a:pt x="44965" y="8607"/>
                  <a:pt x="45154" y="8732"/>
                  <a:pt x="45321" y="8837"/>
                </a:cubicBezTo>
                <a:cubicBezTo>
                  <a:pt x="45405" y="8900"/>
                  <a:pt x="45468" y="8921"/>
                  <a:pt x="45530" y="8942"/>
                </a:cubicBezTo>
                <a:cubicBezTo>
                  <a:pt x="45635" y="9004"/>
                  <a:pt x="45781" y="9067"/>
                  <a:pt x="45886" y="9130"/>
                </a:cubicBezTo>
                <a:cubicBezTo>
                  <a:pt x="45949" y="9172"/>
                  <a:pt x="46053" y="9214"/>
                  <a:pt x="46137" y="9255"/>
                </a:cubicBezTo>
                <a:lnTo>
                  <a:pt x="46451" y="9423"/>
                </a:lnTo>
                <a:cubicBezTo>
                  <a:pt x="46556" y="9465"/>
                  <a:pt x="46639" y="9486"/>
                  <a:pt x="46744" y="9548"/>
                </a:cubicBezTo>
                <a:cubicBezTo>
                  <a:pt x="46765" y="9569"/>
                  <a:pt x="46828" y="9569"/>
                  <a:pt x="46848" y="9590"/>
                </a:cubicBezTo>
                <a:lnTo>
                  <a:pt x="46848" y="9632"/>
                </a:lnTo>
                <a:cubicBezTo>
                  <a:pt x="46848" y="9632"/>
                  <a:pt x="46848" y="9653"/>
                  <a:pt x="46869" y="9653"/>
                </a:cubicBezTo>
                <a:lnTo>
                  <a:pt x="46953" y="9737"/>
                </a:lnTo>
                <a:lnTo>
                  <a:pt x="46974" y="9758"/>
                </a:lnTo>
                <a:lnTo>
                  <a:pt x="46995" y="9779"/>
                </a:lnTo>
                <a:cubicBezTo>
                  <a:pt x="46932" y="9925"/>
                  <a:pt x="46890" y="10092"/>
                  <a:pt x="46869" y="10260"/>
                </a:cubicBezTo>
                <a:cubicBezTo>
                  <a:pt x="46869" y="10302"/>
                  <a:pt x="46869" y="10364"/>
                  <a:pt x="46848" y="10406"/>
                </a:cubicBezTo>
                <a:cubicBezTo>
                  <a:pt x="46828" y="10762"/>
                  <a:pt x="46681" y="11076"/>
                  <a:pt x="46618" y="11390"/>
                </a:cubicBezTo>
                <a:lnTo>
                  <a:pt x="46618" y="11411"/>
                </a:lnTo>
                <a:lnTo>
                  <a:pt x="45740" y="12268"/>
                </a:lnTo>
                <a:cubicBezTo>
                  <a:pt x="45635" y="12373"/>
                  <a:pt x="45530" y="12478"/>
                  <a:pt x="45426" y="12603"/>
                </a:cubicBezTo>
                <a:lnTo>
                  <a:pt x="45384" y="12666"/>
                </a:lnTo>
                <a:cubicBezTo>
                  <a:pt x="45258" y="12792"/>
                  <a:pt x="45112" y="12896"/>
                  <a:pt x="44986" y="13022"/>
                </a:cubicBezTo>
                <a:cubicBezTo>
                  <a:pt x="44693" y="13294"/>
                  <a:pt x="44442" y="13608"/>
                  <a:pt x="44170" y="13900"/>
                </a:cubicBezTo>
                <a:cubicBezTo>
                  <a:pt x="44003" y="14068"/>
                  <a:pt x="43794" y="14256"/>
                  <a:pt x="43647" y="14465"/>
                </a:cubicBezTo>
                <a:lnTo>
                  <a:pt x="43647" y="14486"/>
                </a:lnTo>
                <a:lnTo>
                  <a:pt x="43647" y="14528"/>
                </a:lnTo>
                <a:cubicBezTo>
                  <a:pt x="43626" y="14549"/>
                  <a:pt x="43626" y="14570"/>
                  <a:pt x="43605" y="14633"/>
                </a:cubicBezTo>
                <a:cubicBezTo>
                  <a:pt x="43605" y="14654"/>
                  <a:pt x="43584" y="14675"/>
                  <a:pt x="43584" y="14737"/>
                </a:cubicBezTo>
                <a:lnTo>
                  <a:pt x="43584" y="14758"/>
                </a:lnTo>
                <a:cubicBezTo>
                  <a:pt x="43584" y="14779"/>
                  <a:pt x="43543" y="14800"/>
                  <a:pt x="43543" y="14842"/>
                </a:cubicBezTo>
                <a:cubicBezTo>
                  <a:pt x="43543" y="14863"/>
                  <a:pt x="43522" y="14905"/>
                  <a:pt x="43522" y="14947"/>
                </a:cubicBezTo>
                <a:lnTo>
                  <a:pt x="43522" y="15156"/>
                </a:lnTo>
                <a:cubicBezTo>
                  <a:pt x="43522" y="15216"/>
                  <a:pt x="43525" y="15234"/>
                  <a:pt x="43525" y="15234"/>
                </a:cubicBezTo>
                <a:cubicBezTo>
                  <a:pt x="43525" y="15234"/>
                  <a:pt x="43517" y="15198"/>
                  <a:pt x="43480" y="15198"/>
                </a:cubicBezTo>
                <a:cubicBezTo>
                  <a:pt x="43396" y="15198"/>
                  <a:pt x="43312" y="15177"/>
                  <a:pt x="43271" y="15177"/>
                </a:cubicBezTo>
                <a:lnTo>
                  <a:pt x="43208" y="15177"/>
                </a:lnTo>
                <a:cubicBezTo>
                  <a:pt x="43166" y="15177"/>
                  <a:pt x="43103" y="15156"/>
                  <a:pt x="43061" y="15156"/>
                </a:cubicBezTo>
                <a:lnTo>
                  <a:pt x="42496" y="14988"/>
                </a:lnTo>
                <a:cubicBezTo>
                  <a:pt x="42266" y="14591"/>
                  <a:pt x="41931" y="14256"/>
                  <a:pt x="41618" y="13942"/>
                </a:cubicBezTo>
                <a:cubicBezTo>
                  <a:pt x="41555" y="13900"/>
                  <a:pt x="41513" y="13838"/>
                  <a:pt x="41492" y="13775"/>
                </a:cubicBezTo>
                <a:cubicBezTo>
                  <a:pt x="41032" y="13315"/>
                  <a:pt x="40613" y="12792"/>
                  <a:pt x="40195" y="12289"/>
                </a:cubicBezTo>
                <a:cubicBezTo>
                  <a:pt x="39776" y="11808"/>
                  <a:pt x="39776" y="10950"/>
                  <a:pt x="39630" y="10364"/>
                </a:cubicBezTo>
                <a:cubicBezTo>
                  <a:pt x="39567" y="10134"/>
                  <a:pt x="39504" y="9883"/>
                  <a:pt x="39421" y="9653"/>
                </a:cubicBezTo>
                <a:cubicBezTo>
                  <a:pt x="39421" y="9632"/>
                  <a:pt x="39400" y="9611"/>
                  <a:pt x="39400" y="9569"/>
                </a:cubicBezTo>
                <a:lnTo>
                  <a:pt x="39400" y="9548"/>
                </a:lnTo>
                <a:cubicBezTo>
                  <a:pt x="39400" y="9527"/>
                  <a:pt x="39400" y="9465"/>
                  <a:pt x="39358" y="9444"/>
                </a:cubicBezTo>
                <a:cubicBezTo>
                  <a:pt x="39358" y="9402"/>
                  <a:pt x="39337" y="9339"/>
                  <a:pt x="39337" y="9276"/>
                </a:cubicBezTo>
                <a:cubicBezTo>
                  <a:pt x="39337" y="9255"/>
                  <a:pt x="39316" y="9255"/>
                  <a:pt x="39316" y="9255"/>
                </a:cubicBezTo>
                <a:lnTo>
                  <a:pt x="39211" y="9255"/>
                </a:lnTo>
                <a:cubicBezTo>
                  <a:pt x="39149" y="9318"/>
                  <a:pt x="39190" y="9423"/>
                  <a:pt x="39211" y="9486"/>
                </a:cubicBezTo>
                <a:cubicBezTo>
                  <a:pt x="39190" y="9590"/>
                  <a:pt x="39190" y="9737"/>
                  <a:pt x="39190" y="9841"/>
                </a:cubicBezTo>
                <a:lnTo>
                  <a:pt x="39190" y="9883"/>
                </a:lnTo>
                <a:lnTo>
                  <a:pt x="39190" y="10218"/>
                </a:lnTo>
                <a:lnTo>
                  <a:pt x="39190" y="10281"/>
                </a:lnTo>
                <a:lnTo>
                  <a:pt x="39190" y="10615"/>
                </a:lnTo>
                <a:lnTo>
                  <a:pt x="39190" y="10950"/>
                </a:lnTo>
                <a:cubicBezTo>
                  <a:pt x="39190" y="11243"/>
                  <a:pt x="39149" y="11515"/>
                  <a:pt x="39149" y="11787"/>
                </a:cubicBezTo>
                <a:cubicBezTo>
                  <a:pt x="39149" y="12038"/>
                  <a:pt x="39107" y="12289"/>
                  <a:pt x="39190" y="12520"/>
                </a:cubicBezTo>
                <a:cubicBezTo>
                  <a:pt x="39190" y="12561"/>
                  <a:pt x="39211" y="12561"/>
                  <a:pt x="39211" y="12561"/>
                </a:cubicBezTo>
                <a:lnTo>
                  <a:pt x="39253" y="12561"/>
                </a:lnTo>
                <a:cubicBezTo>
                  <a:pt x="39818" y="13461"/>
                  <a:pt x="40446" y="14340"/>
                  <a:pt x="41011" y="15219"/>
                </a:cubicBezTo>
                <a:cubicBezTo>
                  <a:pt x="41011" y="15240"/>
                  <a:pt x="41032" y="15240"/>
                  <a:pt x="41032" y="15281"/>
                </a:cubicBezTo>
                <a:cubicBezTo>
                  <a:pt x="41115" y="15407"/>
                  <a:pt x="41220" y="15533"/>
                  <a:pt x="41304" y="15658"/>
                </a:cubicBezTo>
                <a:cubicBezTo>
                  <a:pt x="41325" y="15721"/>
                  <a:pt x="41387" y="15763"/>
                  <a:pt x="41408" y="15825"/>
                </a:cubicBezTo>
                <a:lnTo>
                  <a:pt x="41429" y="15846"/>
                </a:lnTo>
                <a:cubicBezTo>
                  <a:pt x="41450" y="15909"/>
                  <a:pt x="41492" y="15930"/>
                  <a:pt x="41534" y="15951"/>
                </a:cubicBezTo>
                <a:lnTo>
                  <a:pt x="41555" y="15993"/>
                </a:lnTo>
                <a:lnTo>
                  <a:pt x="41659" y="16077"/>
                </a:lnTo>
                <a:lnTo>
                  <a:pt x="41701" y="16118"/>
                </a:lnTo>
                <a:cubicBezTo>
                  <a:pt x="41722" y="16139"/>
                  <a:pt x="41764" y="16202"/>
                  <a:pt x="41827" y="16223"/>
                </a:cubicBezTo>
                <a:cubicBezTo>
                  <a:pt x="41827" y="16223"/>
                  <a:pt x="41848" y="16223"/>
                  <a:pt x="41848" y="16244"/>
                </a:cubicBezTo>
                <a:cubicBezTo>
                  <a:pt x="41911" y="16265"/>
                  <a:pt x="41931" y="16286"/>
                  <a:pt x="41973" y="16349"/>
                </a:cubicBezTo>
                <a:cubicBezTo>
                  <a:pt x="42559" y="16746"/>
                  <a:pt x="43271" y="16955"/>
                  <a:pt x="43815" y="17311"/>
                </a:cubicBezTo>
                <a:cubicBezTo>
                  <a:pt x="43940" y="18127"/>
                  <a:pt x="44359" y="18901"/>
                  <a:pt x="44652" y="19675"/>
                </a:cubicBezTo>
                <a:cubicBezTo>
                  <a:pt x="44777" y="20052"/>
                  <a:pt x="44944" y="20470"/>
                  <a:pt x="45091" y="20868"/>
                </a:cubicBezTo>
                <a:cubicBezTo>
                  <a:pt x="45175" y="21056"/>
                  <a:pt x="45258" y="21266"/>
                  <a:pt x="45321" y="21454"/>
                </a:cubicBezTo>
                <a:cubicBezTo>
                  <a:pt x="45363" y="21475"/>
                  <a:pt x="45363" y="21517"/>
                  <a:pt x="45384" y="21559"/>
                </a:cubicBezTo>
                <a:cubicBezTo>
                  <a:pt x="45405" y="21579"/>
                  <a:pt x="45405" y="21621"/>
                  <a:pt x="45426" y="21663"/>
                </a:cubicBezTo>
                <a:lnTo>
                  <a:pt x="45509" y="21726"/>
                </a:lnTo>
                <a:cubicBezTo>
                  <a:pt x="45258" y="22040"/>
                  <a:pt x="45112" y="22500"/>
                  <a:pt x="44944" y="22856"/>
                </a:cubicBezTo>
                <a:lnTo>
                  <a:pt x="44861" y="23023"/>
                </a:lnTo>
                <a:cubicBezTo>
                  <a:pt x="44672" y="23337"/>
                  <a:pt x="44170" y="23567"/>
                  <a:pt x="43898" y="23755"/>
                </a:cubicBezTo>
                <a:cubicBezTo>
                  <a:pt x="43480" y="24007"/>
                  <a:pt x="42978" y="24216"/>
                  <a:pt x="42664" y="24634"/>
                </a:cubicBezTo>
                <a:cubicBezTo>
                  <a:pt x="42538" y="24802"/>
                  <a:pt x="42350" y="25011"/>
                  <a:pt x="42287" y="25220"/>
                </a:cubicBezTo>
                <a:cubicBezTo>
                  <a:pt x="41743" y="25890"/>
                  <a:pt x="41408" y="26727"/>
                  <a:pt x="40990" y="27459"/>
                </a:cubicBezTo>
                <a:lnTo>
                  <a:pt x="40362" y="28484"/>
                </a:lnTo>
                <a:cubicBezTo>
                  <a:pt x="40362" y="28505"/>
                  <a:pt x="40341" y="28505"/>
                  <a:pt x="40299" y="28526"/>
                </a:cubicBezTo>
                <a:lnTo>
                  <a:pt x="40278" y="28568"/>
                </a:lnTo>
                <a:cubicBezTo>
                  <a:pt x="40258" y="28568"/>
                  <a:pt x="40258" y="28589"/>
                  <a:pt x="40237" y="28589"/>
                </a:cubicBezTo>
                <a:cubicBezTo>
                  <a:pt x="40237" y="28589"/>
                  <a:pt x="40195" y="28589"/>
                  <a:pt x="40195" y="28610"/>
                </a:cubicBezTo>
                <a:cubicBezTo>
                  <a:pt x="40174" y="28610"/>
                  <a:pt x="40174" y="28652"/>
                  <a:pt x="40153" y="28652"/>
                </a:cubicBezTo>
                <a:cubicBezTo>
                  <a:pt x="40132" y="28652"/>
                  <a:pt x="40132" y="28652"/>
                  <a:pt x="40090" y="28673"/>
                </a:cubicBezTo>
                <a:cubicBezTo>
                  <a:pt x="40048" y="28693"/>
                  <a:pt x="39986" y="28693"/>
                  <a:pt x="39944" y="28693"/>
                </a:cubicBezTo>
                <a:lnTo>
                  <a:pt x="39776" y="28693"/>
                </a:lnTo>
                <a:lnTo>
                  <a:pt x="39776" y="28673"/>
                </a:lnTo>
                <a:cubicBezTo>
                  <a:pt x="39776" y="28673"/>
                  <a:pt x="39755" y="28673"/>
                  <a:pt x="39755" y="28652"/>
                </a:cubicBezTo>
                <a:lnTo>
                  <a:pt x="39714" y="28652"/>
                </a:lnTo>
                <a:cubicBezTo>
                  <a:pt x="39944" y="28547"/>
                  <a:pt x="39755" y="28045"/>
                  <a:pt x="39734" y="27836"/>
                </a:cubicBezTo>
                <a:cubicBezTo>
                  <a:pt x="39672" y="27438"/>
                  <a:pt x="39630" y="27082"/>
                  <a:pt x="39567" y="26685"/>
                </a:cubicBezTo>
                <a:cubicBezTo>
                  <a:pt x="39504" y="25952"/>
                  <a:pt x="39358" y="25220"/>
                  <a:pt x="39316" y="24467"/>
                </a:cubicBezTo>
                <a:cubicBezTo>
                  <a:pt x="39295" y="24111"/>
                  <a:pt x="39232" y="23776"/>
                  <a:pt x="39190" y="23442"/>
                </a:cubicBezTo>
                <a:cubicBezTo>
                  <a:pt x="39149" y="23253"/>
                  <a:pt x="39128" y="23044"/>
                  <a:pt x="39128" y="22856"/>
                </a:cubicBezTo>
                <a:cubicBezTo>
                  <a:pt x="39128" y="22626"/>
                  <a:pt x="39358" y="22333"/>
                  <a:pt x="39462" y="22123"/>
                </a:cubicBezTo>
                <a:cubicBezTo>
                  <a:pt x="39525" y="22061"/>
                  <a:pt x="39567" y="21956"/>
                  <a:pt x="39630" y="21851"/>
                </a:cubicBezTo>
                <a:cubicBezTo>
                  <a:pt x="39839" y="21454"/>
                  <a:pt x="40069" y="21056"/>
                  <a:pt x="40195" y="20638"/>
                </a:cubicBezTo>
                <a:cubicBezTo>
                  <a:pt x="40278" y="20512"/>
                  <a:pt x="40362" y="20345"/>
                  <a:pt x="40446" y="20198"/>
                </a:cubicBezTo>
                <a:lnTo>
                  <a:pt x="40446" y="20178"/>
                </a:lnTo>
                <a:cubicBezTo>
                  <a:pt x="40467" y="20115"/>
                  <a:pt x="40467" y="20073"/>
                  <a:pt x="40488" y="20010"/>
                </a:cubicBezTo>
                <a:cubicBezTo>
                  <a:pt x="40509" y="19947"/>
                  <a:pt x="40509" y="19906"/>
                  <a:pt x="40550" y="19843"/>
                </a:cubicBezTo>
                <a:cubicBezTo>
                  <a:pt x="40550" y="19801"/>
                  <a:pt x="40571" y="19738"/>
                  <a:pt x="40571" y="19696"/>
                </a:cubicBezTo>
                <a:lnTo>
                  <a:pt x="40571" y="19675"/>
                </a:lnTo>
                <a:lnTo>
                  <a:pt x="40571" y="19529"/>
                </a:lnTo>
                <a:lnTo>
                  <a:pt x="40571" y="19508"/>
                </a:lnTo>
                <a:lnTo>
                  <a:pt x="40571" y="19362"/>
                </a:lnTo>
                <a:lnTo>
                  <a:pt x="40571" y="19320"/>
                </a:lnTo>
                <a:cubicBezTo>
                  <a:pt x="40613" y="19194"/>
                  <a:pt x="40697" y="18943"/>
                  <a:pt x="40676" y="18797"/>
                </a:cubicBezTo>
                <a:cubicBezTo>
                  <a:pt x="40613" y="18587"/>
                  <a:pt x="40550" y="18650"/>
                  <a:pt x="40404" y="18483"/>
                </a:cubicBezTo>
                <a:cubicBezTo>
                  <a:pt x="40237" y="18274"/>
                  <a:pt x="40048" y="18106"/>
                  <a:pt x="39839" y="17918"/>
                </a:cubicBezTo>
                <a:cubicBezTo>
                  <a:pt x="39651" y="17729"/>
                  <a:pt x="39442" y="17583"/>
                  <a:pt x="39232" y="17416"/>
                </a:cubicBezTo>
                <a:cubicBezTo>
                  <a:pt x="38981" y="17206"/>
                  <a:pt x="38898" y="17185"/>
                  <a:pt x="38939" y="16851"/>
                </a:cubicBezTo>
                <a:cubicBezTo>
                  <a:pt x="38939" y="16788"/>
                  <a:pt x="38981" y="16704"/>
                  <a:pt x="38981" y="16662"/>
                </a:cubicBezTo>
                <a:lnTo>
                  <a:pt x="38981" y="16600"/>
                </a:lnTo>
                <a:cubicBezTo>
                  <a:pt x="38981" y="16558"/>
                  <a:pt x="39002" y="16495"/>
                  <a:pt x="39023" y="16453"/>
                </a:cubicBezTo>
                <a:lnTo>
                  <a:pt x="39023" y="16432"/>
                </a:lnTo>
                <a:cubicBezTo>
                  <a:pt x="39107" y="16139"/>
                  <a:pt x="39232" y="15846"/>
                  <a:pt x="39253" y="15553"/>
                </a:cubicBezTo>
                <a:lnTo>
                  <a:pt x="39295" y="15533"/>
                </a:lnTo>
                <a:lnTo>
                  <a:pt x="39316" y="15512"/>
                </a:lnTo>
                <a:cubicBezTo>
                  <a:pt x="39337" y="15030"/>
                  <a:pt x="39128" y="14444"/>
                  <a:pt x="38877" y="14026"/>
                </a:cubicBezTo>
                <a:cubicBezTo>
                  <a:pt x="38877" y="13984"/>
                  <a:pt x="38835" y="13984"/>
                  <a:pt x="38835" y="13984"/>
                </a:cubicBezTo>
                <a:lnTo>
                  <a:pt x="38793" y="13984"/>
                </a:lnTo>
                <a:cubicBezTo>
                  <a:pt x="38793" y="13984"/>
                  <a:pt x="38772" y="13984"/>
                  <a:pt x="38772" y="14026"/>
                </a:cubicBezTo>
                <a:cubicBezTo>
                  <a:pt x="38667" y="13963"/>
                  <a:pt x="38416" y="13817"/>
                  <a:pt x="38374" y="13775"/>
                </a:cubicBezTo>
                <a:cubicBezTo>
                  <a:pt x="38081" y="13628"/>
                  <a:pt x="37768" y="13461"/>
                  <a:pt x="37475" y="13294"/>
                </a:cubicBezTo>
                <a:cubicBezTo>
                  <a:pt x="36931" y="12938"/>
                  <a:pt x="36366" y="12624"/>
                  <a:pt x="35780" y="12373"/>
                </a:cubicBezTo>
                <a:cubicBezTo>
                  <a:pt x="35529" y="12268"/>
                  <a:pt x="35320" y="12101"/>
                  <a:pt x="35068" y="11975"/>
                </a:cubicBezTo>
                <a:cubicBezTo>
                  <a:pt x="34734" y="11829"/>
                  <a:pt x="34734" y="11201"/>
                  <a:pt x="34650" y="10887"/>
                </a:cubicBezTo>
                <a:cubicBezTo>
                  <a:pt x="34587" y="10595"/>
                  <a:pt x="34399" y="10302"/>
                  <a:pt x="34629" y="10071"/>
                </a:cubicBezTo>
                <a:cubicBezTo>
                  <a:pt x="34692" y="10009"/>
                  <a:pt x="34734" y="9988"/>
                  <a:pt x="34755" y="9946"/>
                </a:cubicBezTo>
                <a:lnTo>
                  <a:pt x="34796" y="9904"/>
                </a:lnTo>
                <a:cubicBezTo>
                  <a:pt x="34838" y="9883"/>
                  <a:pt x="34859" y="9841"/>
                  <a:pt x="34922" y="9799"/>
                </a:cubicBezTo>
                <a:cubicBezTo>
                  <a:pt x="35048" y="9737"/>
                  <a:pt x="35152" y="9653"/>
                  <a:pt x="35257" y="9548"/>
                </a:cubicBezTo>
                <a:lnTo>
                  <a:pt x="35278" y="9548"/>
                </a:lnTo>
                <a:cubicBezTo>
                  <a:pt x="35424" y="9527"/>
                  <a:pt x="35424" y="9339"/>
                  <a:pt x="35278" y="9318"/>
                </a:cubicBezTo>
                <a:cubicBezTo>
                  <a:pt x="35247" y="9314"/>
                  <a:pt x="35216" y="9312"/>
                  <a:pt x="35184" y="9312"/>
                </a:cubicBezTo>
                <a:cubicBezTo>
                  <a:pt x="34895" y="9312"/>
                  <a:pt x="34577" y="9473"/>
                  <a:pt x="34294" y="9548"/>
                </a:cubicBezTo>
                <a:cubicBezTo>
                  <a:pt x="34106" y="9590"/>
                  <a:pt x="33918" y="9653"/>
                  <a:pt x="33771" y="9737"/>
                </a:cubicBezTo>
                <a:cubicBezTo>
                  <a:pt x="33750" y="9737"/>
                  <a:pt x="33708" y="9758"/>
                  <a:pt x="33708" y="9758"/>
                </a:cubicBezTo>
                <a:lnTo>
                  <a:pt x="33708" y="9737"/>
                </a:lnTo>
                <a:cubicBezTo>
                  <a:pt x="33699" y="9700"/>
                  <a:pt x="33674" y="9683"/>
                  <a:pt x="33647" y="9683"/>
                </a:cubicBezTo>
                <a:cubicBezTo>
                  <a:pt x="33612" y="9683"/>
                  <a:pt x="33574" y="9711"/>
                  <a:pt x="33562" y="9758"/>
                </a:cubicBezTo>
                <a:cubicBezTo>
                  <a:pt x="33499" y="10364"/>
                  <a:pt x="33499" y="10992"/>
                  <a:pt x="33478" y="11578"/>
                </a:cubicBezTo>
                <a:cubicBezTo>
                  <a:pt x="33478" y="11829"/>
                  <a:pt x="33436" y="11996"/>
                  <a:pt x="33499" y="12248"/>
                </a:cubicBezTo>
                <a:cubicBezTo>
                  <a:pt x="33583" y="12457"/>
                  <a:pt x="33960" y="12624"/>
                  <a:pt x="34106" y="12729"/>
                </a:cubicBezTo>
                <a:cubicBezTo>
                  <a:pt x="34796" y="13147"/>
                  <a:pt x="35445" y="13608"/>
                  <a:pt x="36157" y="13963"/>
                </a:cubicBezTo>
                <a:cubicBezTo>
                  <a:pt x="36429" y="14131"/>
                  <a:pt x="36721" y="14298"/>
                  <a:pt x="37014" y="14465"/>
                </a:cubicBezTo>
                <a:lnTo>
                  <a:pt x="37161" y="14549"/>
                </a:lnTo>
                <a:cubicBezTo>
                  <a:pt x="37307" y="14591"/>
                  <a:pt x="37412" y="14675"/>
                  <a:pt x="37537" y="14716"/>
                </a:cubicBezTo>
                <a:cubicBezTo>
                  <a:pt x="37579" y="14758"/>
                  <a:pt x="37642" y="14779"/>
                  <a:pt x="37726" y="14779"/>
                </a:cubicBezTo>
                <a:cubicBezTo>
                  <a:pt x="37726" y="14800"/>
                  <a:pt x="37726" y="14821"/>
                  <a:pt x="37747" y="14863"/>
                </a:cubicBezTo>
                <a:lnTo>
                  <a:pt x="37747" y="14884"/>
                </a:lnTo>
                <a:cubicBezTo>
                  <a:pt x="37747" y="14905"/>
                  <a:pt x="37768" y="14926"/>
                  <a:pt x="37768" y="14988"/>
                </a:cubicBezTo>
                <a:cubicBezTo>
                  <a:pt x="37872" y="15219"/>
                  <a:pt x="37851" y="15344"/>
                  <a:pt x="37768" y="15595"/>
                </a:cubicBezTo>
                <a:cubicBezTo>
                  <a:pt x="37684" y="15825"/>
                  <a:pt x="37621" y="16035"/>
                  <a:pt x="37517" y="16265"/>
                </a:cubicBezTo>
                <a:cubicBezTo>
                  <a:pt x="37454" y="16390"/>
                  <a:pt x="37412" y="16579"/>
                  <a:pt x="37328" y="16746"/>
                </a:cubicBezTo>
                <a:cubicBezTo>
                  <a:pt x="37014" y="16600"/>
                  <a:pt x="36596" y="16558"/>
                  <a:pt x="36261" y="16537"/>
                </a:cubicBezTo>
                <a:cubicBezTo>
                  <a:pt x="35633" y="16474"/>
                  <a:pt x="34964" y="16453"/>
                  <a:pt x="34336" y="16369"/>
                </a:cubicBezTo>
                <a:cubicBezTo>
                  <a:pt x="34001" y="16349"/>
                  <a:pt x="33646" y="16286"/>
                  <a:pt x="33290" y="16265"/>
                </a:cubicBezTo>
                <a:cubicBezTo>
                  <a:pt x="33081" y="16244"/>
                  <a:pt x="32809" y="16286"/>
                  <a:pt x="32599" y="16181"/>
                </a:cubicBezTo>
                <a:lnTo>
                  <a:pt x="31030" y="15323"/>
                </a:lnTo>
                <a:cubicBezTo>
                  <a:pt x="30549" y="15072"/>
                  <a:pt x="29921" y="14779"/>
                  <a:pt x="29586" y="14382"/>
                </a:cubicBezTo>
                <a:cubicBezTo>
                  <a:pt x="29273" y="13984"/>
                  <a:pt x="28938" y="13608"/>
                  <a:pt x="28645" y="13189"/>
                </a:cubicBezTo>
                <a:cubicBezTo>
                  <a:pt x="28247" y="12666"/>
                  <a:pt x="27892" y="12101"/>
                  <a:pt x="27536" y="11536"/>
                </a:cubicBezTo>
                <a:cubicBezTo>
                  <a:pt x="27431" y="11348"/>
                  <a:pt x="27055" y="10887"/>
                  <a:pt x="27159" y="10636"/>
                </a:cubicBezTo>
                <a:cubicBezTo>
                  <a:pt x="27222" y="10469"/>
                  <a:pt x="27285" y="10364"/>
                  <a:pt x="27285" y="10176"/>
                </a:cubicBezTo>
                <a:cubicBezTo>
                  <a:pt x="27536" y="10176"/>
                  <a:pt x="27829" y="9883"/>
                  <a:pt x="27996" y="9737"/>
                </a:cubicBezTo>
                <a:cubicBezTo>
                  <a:pt x="28373" y="9381"/>
                  <a:pt x="28729" y="9004"/>
                  <a:pt x="29105" y="8649"/>
                </a:cubicBezTo>
                <a:cubicBezTo>
                  <a:pt x="29252" y="8544"/>
                  <a:pt x="29461" y="8439"/>
                  <a:pt x="29503" y="8272"/>
                </a:cubicBezTo>
                <a:cubicBezTo>
                  <a:pt x="29566" y="8084"/>
                  <a:pt x="29524" y="7854"/>
                  <a:pt x="29566" y="7644"/>
                </a:cubicBezTo>
                <a:cubicBezTo>
                  <a:pt x="29566" y="7561"/>
                  <a:pt x="29586" y="7498"/>
                  <a:pt x="29607" y="7435"/>
                </a:cubicBezTo>
                <a:cubicBezTo>
                  <a:pt x="29712" y="6954"/>
                  <a:pt x="29900" y="6452"/>
                  <a:pt x="29900" y="5991"/>
                </a:cubicBezTo>
                <a:cubicBezTo>
                  <a:pt x="29921" y="5991"/>
                  <a:pt x="29921" y="5970"/>
                  <a:pt x="29921" y="5970"/>
                </a:cubicBezTo>
                <a:lnTo>
                  <a:pt x="29921" y="5929"/>
                </a:lnTo>
                <a:cubicBezTo>
                  <a:pt x="29921" y="5929"/>
                  <a:pt x="29921" y="5908"/>
                  <a:pt x="29900" y="5908"/>
                </a:cubicBezTo>
                <a:cubicBezTo>
                  <a:pt x="29252" y="5343"/>
                  <a:pt x="28561" y="4820"/>
                  <a:pt x="27808" y="4359"/>
                </a:cubicBezTo>
                <a:cubicBezTo>
                  <a:pt x="27473" y="4150"/>
                  <a:pt x="27180" y="3878"/>
                  <a:pt x="26846" y="3669"/>
                </a:cubicBezTo>
                <a:cubicBezTo>
                  <a:pt x="26783" y="3627"/>
                  <a:pt x="26762" y="3606"/>
                  <a:pt x="26699" y="3585"/>
                </a:cubicBezTo>
                <a:cubicBezTo>
                  <a:pt x="26573" y="3481"/>
                  <a:pt x="26448" y="3376"/>
                  <a:pt x="26281" y="3292"/>
                </a:cubicBezTo>
                <a:cubicBezTo>
                  <a:pt x="26260" y="3271"/>
                  <a:pt x="26239" y="3271"/>
                  <a:pt x="26239" y="3250"/>
                </a:cubicBezTo>
                <a:cubicBezTo>
                  <a:pt x="26218" y="3209"/>
                  <a:pt x="26176" y="3209"/>
                  <a:pt x="26155" y="3188"/>
                </a:cubicBezTo>
                <a:cubicBezTo>
                  <a:pt x="26155" y="3167"/>
                  <a:pt x="26155" y="3167"/>
                  <a:pt x="26134" y="3167"/>
                </a:cubicBezTo>
                <a:lnTo>
                  <a:pt x="26113" y="3167"/>
                </a:lnTo>
                <a:cubicBezTo>
                  <a:pt x="26050" y="3167"/>
                  <a:pt x="26029" y="3209"/>
                  <a:pt x="26050" y="3250"/>
                </a:cubicBezTo>
                <a:cubicBezTo>
                  <a:pt x="26427" y="3773"/>
                  <a:pt x="27013" y="4129"/>
                  <a:pt x="27473" y="4569"/>
                </a:cubicBezTo>
                <a:cubicBezTo>
                  <a:pt x="27745" y="4861"/>
                  <a:pt x="28059" y="5154"/>
                  <a:pt x="28373" y="5447"/>
                </a:cubicBezTo>
                <a:lnTo>
                  <a:pt x="28540" y="5594"/>
                </a:lnTo>
                <a:cubicBezTo>
                  <a:pt x="28582" y="5657"/>
                  <a:pt x="28666" y="5719"/>
                  <a:pt x="28729" y="5803"/>
                </a:cubicBezTo>
                <a:cubicBezTo>
                  <a:pt x="28750" y="5866"/>
                  <a:pt x="28791" y="5887"/>
                  <a:pt x="28833" y="5929"/>
                </a:cubicBezTo>
                <a:cubicBezTo>
                  <a:pt x="28750" y="5991"/>
                  <a:pt x="28729" y="6096"/>
                  <a:pt x="28687" y="6201"/>
                </a:cubicBezTo>
                <a:cubicBezTo>
                  <a:pt x="28687" y="6222"/>
                  <a:pt x="28666" y="6242"/>
                  <a:pt x="28666" y="6284"/>
                </a:cubicBezTo>
                <a:lnTo>
                  <a:pt x="28582" y="6514"/>
                </a:lnTo>
                <a:cubicBezTo>
                  <a:pt x="28582" y="6556"/>
                  <a:pt x="28540" y="6598"/>
                  <a:pt x="28519" y="6640"/>
                </a:cubicBezTo>
                <a:cubicBezTo>
                  <a:pt x="28519" y="6661"/>
                  <a:pt x="28519" y="6661"/>
                  <a:pt x="28478" y="6703"/>
                </a:cubicBezTo>
                <a:lnTo>
                  <a:pt x="28457" y="6703"/>
                </a:lnTo>
                <a:lnTo>
                  <a:pt x="27996" y="6933"/>
                </a:lnTo>
                <a:cubicBezTo>
                  <a:pt x="28000" y="6931"/>
                  <a:pt x="28001" y="6930"/>
                  <a:pt x="28001" y="6930"/>
                </a:cubicBezTo>
                <a:lnTo>
                  <a:pt x="28001" y="6930"/>
                </a:lnTo>
                <a:cubicBezTo>
                  <a:pt x="27995" y="6930"/>
                  <a:pt x="27798" y="7015"/>
                  <a:pt x="27827" y="7036"/>
                </a:cubicBezTo>
                <a:lnTo>
                  <a:pt x="27827" y="7036"/>
                </a:lnTo>
                <a:cubicBezTo>
                  <a:pt x="27723" y="6974"/>
                  <a:pt x="27577" y="6870"/>
                  <a:pt x="27473" y="6807"/>
                </a:cubicBezTo>
                <a:cubicBezTo>
                  <a:pt x="26804" y="6389"/>
                  <a:pt x="26218" y="5866"/>
                  <a:pt x="25548" y="5468"/>
                </a:cubicBezTo>
                <a:cubicBezTo>
                  <a:pt x="25276" y="5280"/>
                  <a:pt x="24983" y="5133"/>
                  <a:pt x="24690" y="4924"/>
                </a:cubicBezTo>
                <a:cubicBezTo>
                  <a:pt x="24586" y="4841"/>
                  <a:pt x="24460" y="4673"/>
                  <a:pt x="24293" y="4631"/>
                </a:cubicBezTo>
                <a:cubicBezTo>
                  <a:pt x="24225" y="4605"/>
                  <a:pt x="24156" y="4594"/>
                  <a:pt x="24086" y="4594"/>
                </a:cubicBezTo>
                <a:cubicBezTo>
                  <a:pt x="23727" y="4594"/>
                  <a:pt x="23347" y="4892"/>
                  <a:pt x="22966" y="4892"/>
                </a:cubicBezTo>
                <a:cubicBezTo>
                  <a:pt x="22899" y="4892"/>
                  <a:pt x="22832" y="4883"/>
                  <a:pt x="22765" y="4861"/>
                </a:cubicBezTo>
                <a:cubicBezTo>
                  <a:pt x="22759" y="4859"/>
                  <a:pt x="22752" y="4858"/>
                  <a:pt x="22746" y="4858"/>
                </a:cubicBezTo>
                <a:cubicBezTo>
                  <a:pt x="22695" y="4858"/>
                  <a:pt x="22665" y="4929"/>
                  <a:pt x="22703" y="4966"/>
                </a:cubicBezTo>
                <a:cubicBezTo>
                  <a:pt x="22724" y="4987"/>
                  <a:pt x="22765" y="4987"/>
                  <a:pt x="22786" y="4987"/>
                </a:cubicBezTo>
                <a:cubicBezTo>
                  <a:pt x="22893" y="5103"/>
                  <a:pt x="23030" y="5134"/>
                  <a:pt x="23174" y="5134"/>
                </a:cubicBezTo>
                <a:cubicBezTo>
                  <a:pt x="23342" y="5134"/>
                  <a:pt x="23519" y="5092"/>
                  <a:pt x="23665" y="5092"/>
                </a:cubicBezTo>
                <a:cubicBezTo>
                  <a:pt x="23729" y="5092"/>
                  <a:pt x="23790" y="5088"/>
                  <a:pt x="23846" y="5088"/>
                </a:cubicBezTo>
                <a:cubicBezTo>
                  <a:pt x="23973" y="5088"/>
                  <a:pt x="24080" y="5108"/>
                  <a:pt x="24167" y="5238"/>
                </a:cubicBezTo>
                <a:cubicBezTo>
                  <a:pt x="24293" y="5447"/>
                  <a:pt x="24565" y="5615"/>
                  <a:pt x="24774" y="5782"/>
                </a:cubicBezTo>
                <a:cubicBezTo>
                  <a:pt x="25213" y="6201"/>
                  <a:pt x="25695" y="6598"/>
                  <a:pt x="26155" y="6975"/>
                </a:cubicBezTo>
                <a:cubicBezTo>
                  <a:pt x="26532" y="7289"/>
                  <a:pt x="26866" y="7707"/>
                  <a:pt x="27285" y="7979"/>
                </a:cubicBezTo>
                <a:cubicBezTo>
                  <a:pt x="27180" y="8126"/>
                  <a:pt x="27013" y="8293"/>
                  <a:pt x="26908" y="8439"/>
                </a:cubicBezTo>
                <a:cubicBezTo>
                  <a:pt x="26741" y="8649"/>
                  <a:pt x="26573" y="8942"/>
                  <a:pt x="26364" y="9130"/>
                </a:cubicBezTo>
                <a:cubicBezTo>
                  <a:pt x="26239" y="8795"/>
                  <a:pt x="26134" y="8418"/>
                  <a:pt x="26050" y="8084"/>
                </a:cubicBezTo>
                <a:cubicBezTo>
                  <a:pt x="25967" y="7770"/>
                  <a:pt x="25967" y="7393"/>
                  <a:pt x="25841" y="7121"/>
                </a:cubicBezTo>
                <a:cubicBezTo>
                  <a:pt x="25841" y="7079"/>
                  <a:pt x="25841" y="7058"/>
                  <a:pt x="25820" y="7038"/>
                </a:cubicBezTo>
                <a:lnTo>
                  <a:pt x="25799" y="7017"/>
                </a:lnTo>
                <a:cubicBezTo>
                  <a:pt x="25799" y="6975"/>
                  <a:pt x="25757" y="6975"/>
                  <a:pt x="25757" y="6975"/>
                </a:cubicBezTo>
                <a:lnTo>
                  <a:pt x="25737" y="6975"/>
                </a:lnTo>
                <a:cubicBezTo>
                  <a:pt x="25716" y="6975"/>
                  <a:pt x="25695" y="6975"/>
                  <a:pt x="25653" y="7017"/>
                </a:cubicBezTo>
                <a:cubicBezTo>
                  <a:pt x="25444" y="6933"/>
                  <a:pt x="25234" y="6807"/>
                  <a:pt x="25067" y="6703"/>
                </a:cubicBezTo>
                <a:cubicBezTo>
                  <a:pt x="24858" y="6598"/>
                  <a:pt x="24607" y="6494"/>
                  <a:pt x="24377" y="6410"/>
                </a:cubicBezTo>
                <a:cubicBezTo>
                  <a:pt x="24356" y="6389"/>
                  <a:pt x="24335" y="6389"/>
                  <a:pt x="24293" y="6347"/>
                </a:cubicBezTo>
                <a:cubicBezTo>
                  <a:pt x="24287" y="6345"/>
                  <a:pt x="24282" y="6344"/>
                  <a:pt x="24276" y="6344"/>
                </a:cubicBezTo>
                <a:cubicBezTo>
                  <a:pt x="24220" y="6344"/>
                  <a:pt x="24175" y="6436"/>
                  <a:pt x="24251" y="6494"/>
                </a:cubicBezTo>
                <a:cubicBezTo>
                  <a:pt x="24502" y="6703"/>
                  <a:pt x="24753" y="6975"/>
                  <a:pt x="25004" y="7184"/>
                </a:cubicBezTo>
                <a:cubicBezTo>
                  <a:pt x="25172" y="7330"/>
                  <a:pt x="25234" y="7749"/>
                  <a:pt x="25276" y="7916"/>
                </a:cubicBezTo>
                <a:cubicBezTo>
                  <a:pt x="25339" y="8230"/>
                  <a:pt x="25423" y="8586"/>
                  <a:pt x="25506" y="8900"/>
                </a:cubicBezTo>
                <a:cubicBezTo>
                  <a:pt x="25632" y="9444"/>
                  <a:pt x="25820" y="9967"/>
                  <a:pt x="26009" y="10511"/>
                </a:cubicBezTo>
                <a:cubicBezTo>
                  <a:pt x="26050" y="10636"/>
                  <a:pt x="26071" y="10783"/>
                  <a:pt x="26134" y="10908"/>
                </a:cubicBezTo>
                <a:cubicBezTo>
                  <a:pt x="26155" y="10950"/>
                  <a:pt x="26176" y="11013"/>
                  <a:pt x="26176" y="11097"/>
                </a:cubicBezTo>
                <a:cubicBezTo>
                  <a:pt x="26218" y="11159"/>
                  <a:pt x="26239" y="11243"/>
                  <a:pt x="26260" y="11306"/>
                </a:cubicBezTo>
                <a:cubicBezTo>
                  <a:pt x="26281" y="11369"/>
                  <a:pt x="26322" y="11431"/>
                  <a:pt x="26343" y="11515"/>
                </a:cubicBezTo>
                <a:cubicBezTo>
                  <a:pt x="26364" y="11557"/>
                  <a:pt x="26385" y="11641"/>
                  <a:pt x="26427" y="11683"/>
                </a:cubicBezTo>
                <a:cubicBezTo>
                  <a:pt x="26448" y="11766"/>
                  <a:pt x="26469" y="11829"/>
                  <a:pt x="26532" y="11892"/>
                </a:cubicBezTo>
                <a:cubicBezTo>
                  <a:pt x="26553" y="11934"/>
                  <a:pt x="26553" y="11975"/>
                  <a:pt x="26573" y="11996"/>
                </a:cubicBezTo>
                <a:cubicBezTo>
                  <a:pt x="26553" y="11996"/>
                  <a:pt x="26532" y="12038"/>
                  <a:pt x="26532" y="12080"/>
                </a:cubicBezTo>
                <a:lnTo>
                  <a:pt x="26532" y="12101"/>
                </a:lnTo>
                <a:cubicBezTo>
                  <a:pt x="26971" y="12624"/>
                  <a:pt x="27410" y="13126"/>
                  <a:pt x="27829" y="13670"/>
                </a:cubicBezTo>
                <a:cubicBezTo>
                  <a:pt x="27850" y="13712"/>
                  <a:pt x="27892" y="13754"/>
                  <a:pt x="27913" y="13775"/>
                </a:cubicBezTo>
                <a:cubicBezTo>
                  <a:pt x="28268" y="14256"/>
                  <a:pt x="28750" y="14758"/>
                  <a:pt x="28750" y="15344"/>
                </a:cubicBezTo>
                <a:cubicBezTo>
                  <a:pt x="28666" y="15344"/>
                  <a:pt x="28519" y="15323"/>
                  <a:pt x="28519" y="15323"/>
                </a:cubicBezTo>
                <a:cubicBezTo>
                  <a:pt x="28331" y="15323"/>
                  <a:pt x="28143" y="15344"/>
                  <a:pt x="27954" y="15386"/>
                </a:cubicBezTo>
                <a:cubicBezTo>
                  <a:pt x="27536" y="15449"/>
                  <a:pt x="27097" y="15512"/>
                  <a:pt x="26699" y="15637"/>
                </a:cubicBezTo>
                <a:cubicBezTo>
                  <a:pt x="26490" y="15700"/>
                  <a:pt x="26281" y="15763"/>
                  <a:pt x="26071" y="15825"/>
                </a:cubicBezTo>
                <a:cubicBezTo>
                  <a:pt x="26068" y="15826"/>
                  <a:pt x="26064" y="15827"/>
                  <a:pt x="26060" y="15827"/>
                </a:cubicBezTo>
                <a:cubicBezTo>
                  <a:pt x="25950" y="15827"/>
                  <a:pt x="25713" y="15552"/>
                  <a:pt x="25653" y="15512"/>
                </a:cubicBezTo>
                <a:cubicBezTo>
                  <a:pt x="25276" y="15135"/>
                  <a:pt x="24921" y="14758"/>
                  <a:pt x="24586" y="14340"/>
                </a:cubicBezTo>
                <a:cubicBezTo>
                  <a:pt x="24272" y="13942"/>
                  <a:pt x="23979" y="13545"/>
                  <a:pt x="23665" y="13189"/>
                </a:cubicBezTo>
                <a:cubicBezTo>
                  <a:pt x="23540" y="13022"/>
                  <a:pt x="23393" y="12833"/>
                  <a:pt x="23226" y="12708"/>
                </a:cubicBezTo>
                <a:cubicBezTo>
                  <a:pt x="23016" y="12499"/>
                  <a:pt x="23037" y="12268"/>
                  <a:pt x="23100" y="11996"/>
                </a:cubicBezTo>
                <a:cubicBezTo>
                  <a:pt x="23184" y="11578"/>
                  <a:pt x="23309" y="11201"/>
                  <a:pt x="23393" y="10783"/>
                </a:cubicBezTo>
                <a:cubicBezTo>
                  <a:pt x="23393" y="10720"/>
                  <a:pt x="23414" y="10699"/>
                  <a:pt x="23414" y="10636"/>
                </a:cubicBezTo>
                <a:lnTo>
                  <a:pt x="23414" y="10615"/>
                </a:lnTo>
                <a:cubicBezTo>
                  <a:pt x="23435" y="10427"/>
                  <a:pt x="23456" y="10260"/>
                  <a:pt x="23456" y="10071"/>
                </a:cubicBezTo>
                <a:cubicBezTo>
                  <a:pt x="23498" y="10009"/>
                  <a:pt x="23519" y="9967"/>
                  <a:pt x="23540" y="9946"/>
                </a:cubicBezTo>
                <a:cubicBezTo>
                  <a:pt x="23540" y="9904"/>
                  <a:pt x="23560" y="9904"/>
                  <a:pt x="23560" y="9883"/>
                </a:cubicBezTo>
                <a:lnTo>
                  <a:pt x="23560" y="9862"/>
                </a:lnTo>
                <a:lnTo>
                  <a:pt x="23560" y="9841"/>
                </a:lnTo>
                <a:lnTo>
                  <a:pt x="23560" y="9799"/>
                </a:lnTo>
                <a:lnTo>
                  <a:pt x="23540" y="9779"/>
                </a:lnTo>
                <a:cubicBezTo>
                  <a:pt x="23540" y="9779"/>
                  <a:pt x="23519" y="9779"/>
                  <a:pt x="23519" y="9758"/>
                </a:cubicBezTo>
                <a:lnTo>
                  <a:pt x="23498" y="9758"/>
                </a:lnTo>
                <a:cubicBezTo>
                  <a:pt x="23456" y="9758"/>
                  <a:pt x="23435" y="9758"/>
                  <a:pt x="23414" y="9779"/>
                </a:cubicBezTo>
                <a:lnTo>
                  <a:pt x="23393" y="9799"/>
                </a:lnTo>
                <a:cubicBezTo>
                  <a:pt x="23079" y="10302"/>
                  <a:pt x="22975" y="10950"/>
                  <a:pt x="22703" y="11515"/>
                </a:cubicBezTo>
                <a:cubicBezTo>
                  <a:pt x="22577" y="11787"/>
                  <a:pt x="22452" y="12080"/>
                  <a:pt x="22284" y="12373"/>
                </a:cubicBezTo>
                <a:cubicBezTo>
                  <a:pt x="22263" y="12394"/>
                  <a:pt x="22263" y="12457"/>
                  <a:pt x="22242" y="12478"/>
                </a:cubicBezTo>
                <a:cubicBezTo>
                  <a:pt x="22159" y="12603"/>
                  <a:pt x="22096" y="12729"/>
                  <a:pt x="22075" y="12896"/>
                </a:cubicBezTo>
                <a:cubicBezTo>
                  <a:pt x="22054" y="12896"/>
                  <a:pt x="21991" y="12917"/>
                  <a:pt x="21991" y="12938"/>
                </a:cubicBezTo>
                <a:lnTo>
                  <a:pt x="21991" y="12980"/>
                </a:lnTo>
                <a:cubicBezTo>
                  <a:pt x="22577" y="13712"/>
                  <a:pt x="23205" y="14403"/>
                  <a:pt x="23812" y="15114"/>
                </a:cubicBezTo>
                <a:cubicBezTo>
                  <a:pt x="24125" y="15491"/>
                  <a:pt x="24460" y="15846"/>
                  <a:pt x="24774" y="16223"/>
                </a:cubicBezTo>
                <a:cubicBezTo>
                  <a:pt x="25025" y="16558"/>
                  <a:pt x="25381" y="16872"/>
                  <a:pt x="25632" y="17227"/>
                </a:cubicBezTo>
                <a:cubicBezTo>
                  <a:pt x="25678" y="17296"/>
                  <a:pt x="25729" y="17320"/>
                  <a:pt x="25783" y="17320"/>
                </a:cubicBezTo>
                <a:cubicBezTo>
                  <a:pt x="25877" y="17320"/>
                  <a:pt x="25978" y="17246"/>
                  <a:pt x="26071" y="17206"/>
                </a:cubicBezTo>
                <a:cubicBezTo>
                  <a:pt x="26343" y="17081"/>
                  <a:pt x="26657" y="17081"/>
                  <a:pt x="26950" y="17018"/>
                </a:cubicBezTo>
                <a:cubicBezTo>
                  <a:pt x="27222" y="16976"/>
                  <a:pt x="27494" y="16893"/>
                  <a:pt x="27787" y="16851"/>
                </a:cubicBezTo>
                <a:cubicBezTo>
                  <a:pt x="28247" y="16704"/>
                  <a:pt x="28687" y="16641"/>
                  <a:pt x="29189" y="16579"/>
                </a:cubicBezTo>
                <a:cubicBezTo>
                  <a:pt x="29586" y="16537"/>
                  <a:pt x="29984" y="16495"/>
                  <a:pt x="30340" y="16390"/>
                </a:cubicBezTo>
                <a:cubicBezTo>
                  <a:pt x="30361" y="16432"/>
                  <a:pt x="30403" y="16453"/>
                  <a:pt x="30444" y="16453"/>
                </a:cubicBezTo>
                <a:cubicBezTo>
                  <a:pt x="30465" y="16453"/>
                  <a:pt x="30465" y="16474"/>
                  <a:pt x="30507" y="16474"/>
                </a:cubicBezTo>
                <a:cubicBezTo>
                  <a:pt x="30528" y="16474"/>
                  <a:pt x="30549" y="16495"/>
                  <a:pt x="30570" y="16495"/>
                </a:cubicBezTo>
                <a:cubicBezTo>
                  <a:pt x="30633" y="16537"/>
                  <a:pt x="30675" y="16558"/>
                  <a:pt x="30716" y="16579"/>
                </a:cubicBezTo>
                <a:cubicBezTo>
                  <a:pt x="30947" y="16704"/>
                  <a:pt x="31198" y="16809"/>
                  <a:pt x="31449" y="16955"/>
                </a:cubicBezTo>
                <a:cubicBezTo>
                  <a:pt x="31972" y="17185"/>
                  <a:pt x="32558" y="17395"/>
                  <a:pt x="33081" y="17646"/>
                </a:cubicBezTo>
                <a:cubicBezTo>
                  <a:pt x="33123" y="17688"/>
                  <a:pt x="33123" y="17709"/>
                  <a:pt x="33164" y="17709"/>
                </a:cubicBezTo>
                <a:lnTo>
                  <a:pt x="33227" y="17709"/>
                </a:lnTo>
                <a:cubicBezTo>
                  <a:pt x="33667" y="17813"/>
                  <a:pt x="34127" y="17813"/>
                  <a:pt x="34587" y="17855"/>
                </a:cubicBezTo>
                <a:cubicBezTo>
                  <a:pt x="34698" y="17877"/>
                  <a:pt x="34868" y="17929"/>
                  <a:pt x="35021" y="17929"/>
                </a:cubicBezTo>
                <a:cubicBezTo>
                  <a:pt x="35158" y="17929"/>
                  <a:pt x="35281" y="17888"/>
                  <a:pt x="35340" y="17750"/>
                </a:cubicBezTo>
                <a:cubicBezTo>
                  <a:pt x="35342" y="17748"/>
                  <a:pt x="35347" y="17747"/>
                  <a:pt x="35357" y="17747"/>
                </a:cubicBezTo>
                <a:cubicBezTo>
                  <a:pt x="35498" y="17747"/>
                  <a:pt x="36499" y="18024"/>
                  <a:pt x="36617" y="18043"/>
                </a:cubicBezTo>
                <a:cubicBezTo>
                  <a:pt x="36680" y="18064"/>
                  <a:pt x="36742" y="18106"/>
                  <a:pt x="36826" y="18106"/>
                </a:cubicBezTo>
                <a:lnTo>
                  <a:pt x="36889" y="18106"/>
                </a:lnTo>
                <a:cubicBezTo>
                  <a:pt x="36931" y="18106"/>
                  <a:pt x="36993" y="18127"/>
                  <a:pt x="37035" y="18127"/>
                </a:cubicBezTo>
                <a:lnTo>
                  <a:pt x="37056" y="18127"/>
                </a:lnTo>
                <a:cubicBezTo>
                  <a:pt x="37433" y="18169"/>
                  <a:pt x="37830" y="18169"/>
                  <a:pt x="38186" y="18253"/>
                </a:cubicBezTo>
                <a:cubicBezTo>
                  <a:pt x="38207" y="18315"/>
                  <a:pt x="38249" y="18357"/>
                  <a:pt x="38291" y="18420"/>
                </a:cubicBezTo>
                <a:cubicBezTo>
                  <a:pt x="38312" y="18462"/>
                  <a:pt x="38374" y="18525"/>
                  <a:pt x="38395" y="18566"/>
                </a:cubicBezTo>
                <a:cubicBezTo>
                  <a:pt x="38625" y="18859"/>
                  <a:pt x="38918" y="19110"/>
                  <a:pt x="39190" y="19382"/>
                </a:cubicBezTo>
                <a:cubicBezTo>
                  <a:pt x="39086" y="19571"/>
                  <a:pt x="39023" y="19801"/>
                  <a:pt x="38981" y="20010"/>
                </a:cubicBezTo>
                <a:cubicBezTo>
                  <a:pt x="38877" y="20324"/>
                  <a:pt x="38793" y="20617"/>
                  <a:pt x="38772" y="20931"/>
                </a:cubicBezTo>
                <a:lnTo>
                  <a:pt x="38772" y="20952"/>
                </a:lnTo>
                <a:cubicBezTo>
                  <a:pt x="38730" y="21035"/>
                  <a:pt x="38709" y="21098"/>
                  <a:pt x="38667" y="21182"/>
                </a:cubicBezTo>
                <a:lnTo>
                  <a:pt x="38667" y="21203"/>
                </a:lnTo>
                <a:cubicBezTo>
                  <a:pt x="38625" y="21287"/>
                  <a:pt x="38584" y="21370"/>
                  <a:pt x="38563" y="21454"/>
                </a:cubicBezTo>
                <a:cubicBezTo>
                  <a:pt x="38416" y="21726"/>
                  <a:pt x="38270" y="21998"/>
                  <a:pt x="38144" y="22291"/>
                </a:cubicBezTo>
                <a:cubicBezTo>
                  <a:pt x="38102" y="22312"/>
                  <a:pt x="38102" y="22333"/>
                  <a:pt x="38081" y="22354"/>
                </a:cubicBezTo>
                <a:cubicBezTo>
                  <a:pt x="38061" y="22416"/>
                  <a:pt x="38040" y="22500"/>
                  <a:pt x="37998" y="22542"/>
                </a:cubicBezTo>
                <a:cubicBezTo>
                  <a:pt x="37998" y="22563"/>
                  <a:pt x="37977" y="22605"/>
                  <a:pt x="37977" y="22626"/>
                </a:cubicBezTo>
                <a:cubicBezTo>
                  <a:pt x="37956" y="22709"/>
                  <a:pt x="37893" y="22814"/>
                  <a:pt x="37872" y="22877"/>
                </a:cubicBezTo>
                <a:cubicBezTo>
                  <a:pt x="37642" y="23567"/>
                  <a:pt x="37789" y="24174"/>
                  <a:pt x="37893" y="24864"/>
                </a:cubicBezTo>
                <a:cubicBezTo>
                  <a:pt x="38102" y="26496"/>
                  <a:pt x="38353" y="28108"/>
                  <a:pt x="38772" y="29677"/>
                </a:cubicBezTo>
                <a:cubicBezTo>
                  <a:pt x="38605" y="29719"/>
                  <a:pt x="38416" y="29740"/>
                  <a:pt x="38270" y="29761"/>
                </a:cubicBezTo>
                <a:cubicBezTo>
                  <a:pt x="38249" y="29719"/>
                  <a:pt x="38207" y="29677"/>
                  <a:pt x="38165" y="29677"/>
                </a:cubicBezTo>
                <a:lnTo>
                  <a:pt x="37224" y="28819"/>
                </a:lnTo>
                <a:cubicBezTo>
                  <a:pt x="36805" y="28463"/>
                  <a:pt x="36366" y="28045"/>
                  <a:pt x="35864" y="27773"/>
                </a:cubicBezTo>
                <a:lnTo>
                  <a:pt x="35801" y="27773"/>
                </a:lnTo>
                <a:cubicBezTo>
                  <a:pt x="35780" y="27773"/>
                  <a:pt x="35780" y="27773"/>
                  <a:pt x="35780" y="27794"/>
                </a:cubicBezTo>
                <a:cubicBezTo>
                  <a:pt x="35759" y="27773"/>
                  <a:pt x="35738" y="27773"/>
                  <a:pt x="35696" y="27752"/>
                </a:cubicBezTo>
                <a:lnTo>
                  <a:pt x="35550" y="27668"/>
                </a:lnTo>
                <a:cubicBezTo>
                  <a:pt x="35529" y="27668"/>
                  <a:pt x="35487" y="27647"/>
                  <a:pt x="35466" y="27647"/>
                </a:cubicBezTo>
                <a:lnTo>
                  <a:pt x="35320" y="27564"/>
                </a:lnTo>
                <a:cubicBezTo>
                  <a:pt x="35278" y="27564"/>
                  <a:pt x="35257" y="27543"/>
                  <a:pt x="35236" y="27543"/>
                </a:cubicBezTo>
                <a:lnTo>
                  <a:pt x="35006" y="27459"/>
                </a:lnTo>
                <a:cubicBezTo>
                  <a:pt x="34650" y="27354"/>
                  <a:pt x="34232" y="27208"/>
                  <a:pt x="33918" y="27041"/>
                </a:cubicBezTo>
                <a:lnTo>
                  <a:pt x="33897" y="27041"/>
                </a:lnTo>
                <a:cubicBezTo>
                  <a:pt x="33855" y="27020"/>
                  <a:pt x="33771" y="27020"/>
                  <a:pt x="33708" y="26999"/>
                </a:cubicBezTo>
                <a:lnTo>
                  <a:pt x="33688" y="26999"/>
                </a:lnTo>
                <a:cubicBezTo>
                  <a:pt x="33562" y="26957"/>
                  <a:pt x="33436" y="26936"/>
                  <a:pt x="33332" y="26936"/>
                </a:cubicBezTo>
                <a:lnTo>
                  <a:pt x="33269" y="26936"/>
                </a:lnTo>
                <a:cubicBezTo>
                  <a:pt x="33227" y="26936"/>
                  <a:pt x="33164" y="26936"/>
                  <a:pt x="33123" y="26915"/>
                </a:cubicBezTo>
                <a:cubicBezTo>
                  <a:pt x="32851" y="26894"/>
                  <a:pt x="32453" y="26894"/>
                  <a:pt x="32244" y="26706"/>
                </a:cubicBezTo>
                <a:cubicBezTo>
                  <a:pt x="32202" y="26643"/>
                  <a:pt x="32139" y="26601"/>
                  <a:pt x="32118" y="26538"/>
                </a:cubicBezTo>
                <a:cubicBezTo>
                  <a:pt x="32076" y="26496"/>
                  <a:pt x="32014" y="26434"/>
                  <a:pt x="31972" y="26413"/>
                </a:cubicBezTo>
                <a:cubicBezTo>
                  <a:pt x="32223" y="26204"/>
                  <a:pt x="32432" y="25890"/>
                  <a:pt x="32641" y="25597"/>
                </a:cubicBezTo>
                <a:lnTo>
                  <a:pt x="32641" y="25576"/>
                </a:lnTo>
                <a:cubicBezTo>
                  <a:pt x="32662" y="25534"/>
                  <a:pt x="32704" y="25492"/>
                  <a:pt x="32746" y="25450"/>
                </a:cubicBezTo>
                <a:cubicBezTo>
                  <a:pt x="32913" y="25262"/>
                  <a:pt x="33039" y="25053"/>
                  <a:pt x="33185" y="24864"/>
                </a:cubicBezTo>
                <a:cubicBezTo>
                  <a:pt x="33374" y="24634"/>
                  <a:pt x="33646" y="24425"/>
                  <a:pt x="33771" y="24195"/>
                </a:cubicBezTo>
                <a:cubicBezTo>
                  <a:pt x="33960" y="23902"/>
                  <a:pt x="33792" y="23463"/>
                  <a:pt x="33771" y="23128"/>
                </a:cubicBezTo>
                <a:lnTo>
                  <a:pt x="33771" y="22939"/>
                </a:lnTo>
                <a:cubicBezTo>
                  <a:pt x="33750" y="22542"/>
                  <a:pt x="33771" y="22144"/>
                  <a:pt x="33646" y="21810"/>
                </a:cubicBezTo>
                <a:lnTo>
                  <a:pt x="33667" y="21789"/>
                </a:lnTo>
                <a:lnTo>
                  <a:pt x="33667" y="21768"/>
                </a:lnTo>
                <a:lnTo>
                  <a:pt x="33667" y="21726"/>
                </a:lnTo>
                <a:lnTo>
                  <a:pt x="33667" y="21705"/>
                </a:lnTo>
                <a:lnTo>
                  <a:pt x="33667" y="21684"/>
                </a:lnTo>
                <a:cubicBezTo>
                  <a:pt x="33667" y="21663"/>
                  <a:pt x="33646" y="21663"/>
                  <a:pt x="33646" y="21621"/>
                </a:cubicBezTo>
                <a:lnTo>
                  <a:pt x="33604" y="21600"/>
                </a:lnTo>
                <a:cubicBezTo>
                  <a:pt x="33123" y="21203"/>
                  <a:pt x="32516" y="20889"/>
                  <a:pt x="31993" y="20554"/>
                </a:cubicBezTo>
                <a:cubicBezTo>
                  <a:pt x="31616" y="20324"/>
                  <a:pt x="31260" y="20136"/>
                  <a:pt x="30884" y="19906"/>
                </a:cubicBezTo>
                <a:cubicBezTo>
                  <a:pt x="30549" y="19696"/>
                  <a:pt x="30256" y="19424"/>
                  <a:pt x="29921" y="19215"/>
                </a:cubicBezTo>
                <a:cubicBezTo>
                  <a:pt x="29900" y="19205"/>
                  <a:pt x="29879" y="19199"/>
                  <a:pt x="29859" y="19199"/>
                </a:cubicBezTo>
                <a:cubicBezTo>
                  <a:pt x="29838" y="19199"/>
                  <a:pt x="29817" y="19205"/>
                  <a:pt x="29796" y="19215"/>
                </a:cubicBezTo>
                <a:cubicBezTo>
                  <a:pt x="29796" y="19215"/>
                  <a:pt x="29775" y="19215"/>
                  <a:pt x="29775" y="19257"/>
                </a:cubicBezTo>
                <a:cubicBezTo>
                  <a:pt x="29775" y="19257"/>
                  <a:pt x="29733" y="19278"/>
                  <a:pt x="29712" y="19278"/>
                </a:cubicBezTo>
                <a:cubicBezTo>
                  <a:pt x="29691" y="19278"/>
                  <a:pt x="29670" y="19299"/>
                  <a:pt x="29628" y="19299"/>
                </a:cubicBezTo>
                <a:cubicBezTo>
                  <a:pt x="29607" y="19299"/>
                  <a:pt x="29586" y="19320"/>
                  <a:pt x="29566" y="19320"/>
                </a:cubicBezTo>
                <a:cubicBezTo>
                  <a:pt x="29524" y="19362"/>
                  <a:pt x="29503" y="19362"/>
                  <a:pt x="29461" y="19382"/>
                </a:cubicBezTo>
                <a:cubicBezTo>
                  <a:pt x="29419" y="19403"/>
                  <a:pt x="29398" y="19403"/>
                  <a:pt x="29356" y="19424"/>
                </a:cubicBezTo>
                <a:cubicBezTo>
                  <a:pt x="29314" y="19466"/>
                  <a:pt x="29273" y="19466"/>
                  <a:pt x="29252" y="19487"/>
                </a:cubicBezTo>
                <a:lnTo>
                  <a:pt x="29210" y="19487"/>
                </a:lnTo>
                <a:cubicBezTo>
                  <a:pt x="29189" y="19487"/>
                  <a:pt x="29168" y="19508"/>
                  <a:pt x="29147" y="19508"/>
                </a:cubicBezTo>
                <a:lnTo>
                  <a:pt x="29105" y="19508"/>
                </a:lnTo>
                <a:cubicBezTo>
                  <a:pt x="29084" y="19508"/>
                  <a:pt x="29042" y="19529"/>
                  <a:pt x="29001" y="19529"/>
                </a:cubicBezTo>
                <a:lnTo>
                  <a:pt x="28980" y="19529"/>
                </a:lnTo>
                <a:cubicBezTo>
                  <a:pt x="28959" y="19529"/>
                  <a:pt x="28938" y="19571"/>
                  <a:pt x="28896" y="19571"/>
                </a:cubicBezTo>
                <a:cubicBezTo>
                  <a:pt x="28875" y="19571"/>
                  <a:pt x="28875" y="19571"/>
                  <a:pt x="28854" y="19592"/>
                </a:cubicBezTo>
                <a:cubicBezTo>
                  <a:pt x="28833" y="19592"/>
                  <a:pt x="28791" y="19613"/>
                  <a:pt x="28791" y="19613"/>
                </a:cubicBezTo>
                <a:lnTo>
                  <a:pt x="28770" y="19613"/>
                </a:lnTo>
                <a:cubicBezTo>
                  <a:pt x="28729" y="19613"/>
                  <a:pt x="28687" y="19613"/>
                  <a:pt x="28645" y="19634"/>
                </a:cubicBezTo>
                <a:lnTo>
                  <a:pt x="28478" y="19634"/>
                </a:lnTo>
                <a:cubicBezTo>
                  <a:pt x="28478" y="19634"/>
                  <a:pt x="28457" y="19634"/>
                  <a:pt x="28457" y="19613"/>
                </a:cubicBezTo>
                <a:cubicBezTo>
                  <a:pt x="28457" y="19602"/>
                  <a:pt x="28446" y="19597"/>
                  <a:pt x="28436" y="19597"/>
                </a:cubicBezTo>
                <a:cubicBezTo>
                  <a:pt x="28425" y="19597"/>
                  <a:pt x="28415" y="19602"/>
                  <a:pt x="28415" y="19613"/>
                </a:cubicBezTo>
                <a:lnTo>
                  <a:pt x="28415" y="19634"/>
                </a:lnTo>
                <a:cubicBezTo>
                  <a:pt x="28415" y="19634"/>
                  <a:pt x="28415" y="19675"/>
                  <a:pt x="28436" y="19675"/>
                </a:cubicBezTo>
                <a:cubicBezTo>
                  <a:pt x="28436" y="19675"/>
                  <a:pt x="28457" y="19675"/>
                  <a:pt x="28457" y="19696"/>
                </a:cubicBezTo>
                <a:lnTo>
                  <a:pt x="28457" y="19717"/>
                </a:lnTo>
                <a:lnTo>
                  <a:pt x="28457" y="19738"/>
                </a:lnTo>
                <a:cubicBezTo>
                  <a:pt x="28457" y="19780"/>
                  <a:pt x="28478" y="19780"/>
                  <a:pt x="28519" y="19780"/>
                </a:cubicBezTo>
                <a:lnTo>
                  <a:pt x="28561" y="19780"/>
                </a:lnTo>
                <a:cubicBezTo>
                  <a:pt x="28589" y="19787"/>
                  <a:pt x="28612" y="19789"/>
                  <a:pt x="28634" y="19789"/>
                </a:cubicBezTo>
                <a:cubicBezTo>
                  <a:pt x="28677" y="19789"/>
                  <a:pt x="28715" y="19780"/>
                  <a:pt x="28770" y="19780"/>
                </a:cubicBezTo>
                <a:cubicBezTo>
                  <a:pt x="28959" y="19780"/>
                  <a:pt x="29147" y="19822"/>
                  <a:pt x="29294" y="19843"/>
                </a:cubicBezTo>
                <a:cubicBezTo>
                  <a:pt x="29356" y="19843"/>
                  <a:pt x="29377" y="19885"/>
                  <a:pt x="29419" y="19885"/>
                </a:cubicBezTo>
                <a:cubicBezTo>
                  <a:pt x="29733" y="19926"/>
                  <a:pt x="30026" y="20219"/>
                  <a:pt x="30340" y="20408"/>
                </a:cubicBezTo>
                <a:cubicBezTo>
                  <a:pt x="30444" y="20450"/>
                  <a:pt x="30528" y="20512"/>
                  <a:pt x="30612" y="20575"/>
                </a:cubicBezTo>
                <a:lnTo>
                  <a:pt x="30633" y="20617"/>
                </a:lnTo>
                <a:cubicBezTo>
                  <a:pt x="31198" y="21035"/>
                  <a:pt x="31721" y="21579"/>
                  <a:pt x="32348" y="21914"/>
                </a:cubicBezTo>
                <a:cubicBezTo>
                  <a:pt x="32411" y="22186"/>
                  <a:pt x="32516" y="22416"/>
                  <a:pt x="32599" y="22667"/>
                </a:cubicBezTo>
                <a:cubicBezTo>
                  <a:pt x="32599" y="22709"/>
                  <a:pt x="32620" y="22751"/>
                  <a:pt x="32620" y="22772"/>
                </a:cubicBezTo>
                <a:lnTo>
                  <a:pt x="32620" y="22814"/>
                </a:lnTo>
                <a:cubicBezTo>
                  <a:pt x="32620" y="22856"/>
                  <a:pt x="32641" y="22919"/>
                  <a:pt x="32641" y="22939"/>
                </a:cubicBezTo>
                <a:cubicBezTo>
                  <a:pt x="32662" y="23023"/>
                  <a:pt x="32830" y="23442"/>
                  <a:pt x="32725" y="23504"/>
                </a:cubicBezTo>
                <a:cubicBezTo>
                  <a:pt x="32537" y="23672"/>
                  <a:pt x="32390" y="23860"/>
                  <a:pt x="32202" y="24028"/>
                </a:cubicBezTo>
                <a:lnTo>
                  <a:pt x="31972" y="24279"/>
                </a:lnTo>
                <a:lnTo>
                  <a:pt x="31888" y="24341"/>
                </a:lnTo>
                <a:cubicBezTo>
                  <a:pt x="31804" y="24425"/>
                  <a:pt x="31721" y="24488"/>
                  <a:pt x="31658" y="24551"/>
                </a:cubicBezTo>
                <a:lnTo>
                  <a:pt x="31511" y="24697"/>
                </a:lnTo>
                <a:lnTo>
                  <a:pt x="31407" y="24802"/>
                </a:lnTo>
                <a:lnTo>
                  <a:pt x="31281" y="24927"/>
                </a:lnTo>
                <a:lnTo>
                  <a:pt x="31177" y="25032"/>
                </a:lnTo>
                <a:lnTo>
                  <a:pt x="31051" y="25157"/>
                </a:lnTo>
                <a:lnTo>
                  <a:pt x="30967" y="25241"/>
                </a:lnTo>
                <a:lnTo>
                  <a:pt x="30821" y="25388"/>
                </a:lnTo>
                <a:cubicBezTo>
                  <a:pt x="30779" y="25429"/>
                  <a:pt x="30758" y="25450"/>
                  <a:pt x="30758" y="25471"/>
                </a:cubicBezTo>
                <a:cubicBezTo>
                  <a:pt x="30675" y="25555"/>
                  <a:pt x="30633" y="25639"/>
                  <a:pt x="30549" y="25701"/>
                </a:cubicBezTo>
                <a:cubicBezTo>
                  <a:pt x="30026" y="25660"/>
                  <a:pt x="29586" y="25471"/>
                  <a:pt x="29105" y="25325"/>
                </a:cubicBezTo>
                <a:cubicBezTo>
                  <a:pt x="28645" y="25157"/>
                  <a:pt x="28122" y="25053"/>
                  <a:pt x="27703" y="24802"/>
                </a:cubicBezTo>
                <a:cubicBezTo>
                  <a:pt x="27515" y="24697"/>
                  <a:pt x="27327" y="24551"/>
                  <a:pt x="27285" y="24320"/>
                </a:cubicBezTo>
                <a:cubicBezTo>
                  <a:pt x="27264" y="24090"/>
                  <a:pt x="27201" y="23818"/>
                  <a:pt x="27159" y="23567"/>
                </a:cubicBezTo>
                <a:cubicBezTo>
                  <a:pt x="27076" y="23044"/>
                  <a:pt x="27013" y="22521"/>
                  <a:pt x="26908" y="22019"/>
                </a:cubicBezTo>
                <a:lnTo>
                  <a:pt x="26678" y="20763"/>
                </a:lnTo>
                <a:cubicBezTo>
                  <a:pt x="26636" y="20450"/>
                  <a:pt x="26448" y="20429"/>
                  <a:pt x="26134" y="20366"/>
                </a:cubicBezTo>
                <a:cubicBezTo>
                  <a:pt x="25297" y="20303"/>
                  <a:pt x="24335" y="20198"/>
                  <a:pt x="23519" y="19926"/>
                </a:cubicBezTo>
                <a:cubicBezTo>
                  <a:pt x="23456" y="19906"/>
                  <a:pt x="23414" y="19885"/>
                  <a:pt x="23351" y="19822"/>
                </a:cubicBezTo>
                <a:lnTo>
                  <a:pt x="23330" y="19822"/>
                </a:lnTo>
                <a:cubicBezTo>
                  <a:pt x="23330" y="19822"/>
                  <a:pt x="23309" y="19843"/>
                  <a:pt x="23330" y="19885"/>
                </a:cubicBezTo>
                <a:lnTo>
                  <a:pt x="23330" y="19906"/>
                </a:lnTo>
                <a:cubicBezTo>
                  <a:pt x="23330" y="19906"/>
                  <a:pt x="23330" y="19926"/>
                  <a:pt x="23351" y="19926"/>
                </a:cubicBezTo>
                <a:cubicBezTo>
                  <a:pt x="23393" y="19947"/>
                  <a:pt x="23414" y="19947"/>
                  <a:pt x="23435" y="19989"/>
                </a:cubicBezTo>
                <a:lnTo>
                  <a:pt x="23456" y="20010"/>
                </a:lnTo>
                <a:lnTo>
                  <a:pt x="23540" y="20094"/>
                </a:lnTo>
                <a:cubicBezTo>
                  <a:pt x="23560" y="20115"/>
                  <a:pt x="23602" y="20115"/>
                  <a:pt x="23623" y="20136"/>
                </a:cubicBezTo>
                <a:cubicBezTo>
                  <a:pt x="23644" y="20157"/>
                  <a:pt x="23665" y="20198"/>
                  <a:pt x="23707" y="20198"/>
                </a:cubicBezTo>
                <a:cubicBezTo>
                  <a:pt x="23728" y="20219"/>
                  <a:pt x="23749" y="20219"/>
                  <a:pt x="23770" y="20240"/>
                </a:cubicBezTo>
                <a:cubicBezTo>
                  <a:pt x="23812" y="20261"/>
                  <a:pt x="23833" y="20261"/>
                  <a:pt x="23874" y="20303"/>
                </a:cubicBezTo>
                <a:cubicBezTo>
                  <a:pt x="23916" y="20324"/>
                  <a:pt x="23937" y="20324"/>
                  <a:pt x="23958" y="20324"/>
                </a:cubicBezTo>
                <a:cubicBezTo>
                  <a:pt x="23979" y="20345"/>
                  <a:pt x="24042" y="20345"/>
                  <a:pt x="24063" y="20366"/>
                </a:cubicBezTo>
                <a:cubicBezTo>
                  <a:pt x="24084" y="20366"/>
                  <a:pt x="24125" y="20408"/>
                  <a:pt x="24125" y="20408"/>
                </a:cubicBezTo>
                <a:cubicBezTo>
                  <a:pt x="24251" y="20450"/>
                  <a:pt x="24397" y="20533"/>
                  <a:pt x="24544" y="20575"/>
                </a:cubicBezTo>
                <a:cubicBezTo>
                  <a:pt x="24544" y="20575"/>
                  <a:pt x="24565" y="20575"/>
                  <a:pt x="24565" y="20617"/>
                </a:cubicBezTo>
                <a:cubicBezTo>
                  <a:pt x="24607" y="20638"/>
                  <a:pt x="24669" y="20659"/>
                  <a:pt x="24753" y="20680"/>
                </a:cubicBezTo>
                <a:cubicBezTo>
                  <a:pt x="25025" y="20847"/>
                  <a:pt x="25339" y="20952"/>
                  <a:pt x="25611" y="21140"/>
                </a:cubicBezTo>
                <a:cubicBezTo>
                  <a:pt x="25653" y="21161"/>
                  <a:pt x="25757" y="21161"/>
                  <a:pt x="25757" y="21245"/>
                </a:cubicBezTo>
                <a:cubicBezTo>
                  <a:pt x="25757" y="21391"/>
                  <a:pt x="25799" y="21559"/>
                  <a:pt x="25799" y="21705"/>
                </a:cubicBezTo>
                <a:cubicBezTo>
                  <a:pt x="25841" y="22458"/>
                  <a:pt x="25841" y="23232"/>
                  <a:pt x="25904" y="24007"/>
                </a:cubicBezTo>
                <a:cubicBezTo>
                  <a:pt x="25925" y="24404"/>
                  <a:pt x="25967" y="24802"/>
                  <a:pt x="25946" y="25178"/>
                </a:cubicBezTo>
                <a:lnTo>
                  <a:pt x="25946" y="25283"/>
                </a:lnTo>
                <a:lnTo>
                  <a:pt x="25946" y="25346"/>
                </a:lnTo>
                <a:cubicBezTo>
                  <a:pt x="25946" y="25367"/>
                  <a:pt x="25946" y="25367"/>
                  <a:pt x="25967" y="25388"/>
                </a:cubicBezTo>
                <a:cubicBezTo>
                  <a:pt x="25967" y="25450"/>
                  <a:pt x="26009" y="25492"/>
                  <a:pt x="26029" y="25534"/>
                </a:cubicBezTo>
                <a:lnTo>
                  <a:pt x="26009" y="25555"/>
                </a:lnTo>
                <a:lnTo>
                  <a:pt x="26009" y="25576"/>
                </a:lnTo>
                <a:cubicBezTo>
                  <a:pt x="26113" y="25806"/>
                  <a:pt x="26385" y="25994"/>
                  <a:pt x="26553" y="26162"/>
                </a:cubicBezTo>
                <a:lnTo>
                  <a:pt x="26636" y="26224"/>
                </a:lnTo>
                <a:cubicBezTo>
                  <a:pt x="26699" y="26308"/>
                  <a:pt x="26783" y="26392"/>
                  <a:pt x="26866" y="26434"/>
                </a:cubicBezTo>
                <a:cubicBezTo>
                  <a:pt x="26908" y="26476"/>
                  <a:pt x="26950" y="26496"/>
                  <a:pt x="26992" y="26517"/>
                </a:cubicBezTo>
                <a:cubicBezTo>
                  <a:pt x="26992" y="26517"/>
                  <a:pt x="26992" y="26538"/>
                  <a:pt x="27013" y="26538"/>
                </a:cubicBezTo>
                <a:cubicBezTo>
                  <a:pt x="27201" y="26685"/>
                  <a:pt x="27473" y="26685"/>
                  <a:pt x="27682" y="26727"/>
                </a:cubicBezTo>
                <a:cubicBezTo>
                  <a:pt x="28059" y="26810"/>
                  <a:pt x="28478" y="26831"/>
                  <a:pt x="28875" y="26915"/>
                </a:cubicBezTo>
                <a:cubicBezTo>
                  <a:pt x="29314" y="26957"/>
                  <a:pt x="29775" y="26999"/>
                  <a:pt x="30193" y="27020"/>
                </a:cubicBezTo>
                <a:cubicBezTo>
                  <a:pt x="30235" y="27020"/>
                  <a:pt x="30256" y="27020"/>
                  <a:pt x="30319" y="27041"/>
                </a:cubicBezTo>
                <a:lnTo>
                  <a:pt x="30423" y="27041"/>
                </a:lnTo>
                <a:cubicBezTo>
                  <a:pt x="30549" y="27061"/>
                  <a:pt x="30675" y="27103"/>
                  <a:pt x="30821" y="27103"/>
                </a:cubicBezTo>
                <a:cubicBezTo>
                  <a:pt x="30821" y="27124"/>
                  <a:pt x="30842" y="27124"/>
                  <a:pt x="30842" y="27145"/>
                </a:cubicBezTo>
                <a:cubicBezTo>
                  <a:pt x="30842" y="27166"/>
                  <a:pt x="30863" y="27166"/>
                  <a:pt x="30863" y="27208"/>
                </a:cubicBezTo>
                <a:lnTo>
                  <a:pt x="30863" y="27229"/>
                </a:lnTo>
                <a:cubicBezTo>
                  <a:pt x="30863" y="27250"/>
                  <a:pt x="30863" y="27250"/>
                  <a:pt x="30884" y="27250"/>
                </a:cubicBezTo>
                <a:lnTo>
                  <a:pt x="30884" y="27271"/>
                </a:lnTo>
                <a:lnTo>
                  <a:pt x="30884" y="27313"/>
                </a:lnTo>
                <a:lnTo>
                  <a:pt x="30884" y="27333"/>
                </a:lnTo>
                <a:lnTo>
                  <a:pt x="30884" y="27354"/>
                </a:lnTo>
                <a:lnTo>
                  <a:pt x="30884" y="27375"/>
                </a:lnTo>
                <a:cubicBezTo>
                  <a:pt x="30884" y="27375"/>
                  <a:pt x="30884" y="27417"/>
                  <a:pt x="30863" y="27417"/>
                </a:cubicBezTo>
                <a:lnTo>
                  <a:pt x="30863" y="27438"/>
                </a:lnTo>
                <a:lnTo>
                  <a:pt x="30821" y="27480"/>
                </a:lnTo>
                <a:cubicBezTo>
                  <a:pt x="30675" y="27564"/>
                  <a:pt x="30549" y="27689"/>
                  <a:pt x="30444" y="27794"/>
                </a:cubicBezTo>
                <a:cubicBezTo>
                  <a:pt x="30131" y="28087"/>
                  <a:pt x="29796" y="28380"/>
                  <a:pt x="29461" y="28631"/>
                </a:cubicBezTo>
                <a:cubicBezTo>
                  <a:pt x="29168" y="28882"/>
                  <a:pt x="28854" y="29091"/>
                  <a:pt x="28561" y="29321"/>
                </a:cubicBezTo>
                <a:cubicBezTo>
                  <a:pt x="28247" y="29572"/>
                  <a:pt x="27934" y="29928"/>
                  <a:pt x="27599" y="30137"/>
                </a:cubicBezTo>
                <a:cubicBezTo>
                  <a:pt x="27222" y="30137"/>
                  <a:pt x="26887" y="30346"/>
                  <a:pt x="26573" y="30493"/>
                </a:cubicBezTo>
                <a:cubicBezTo>
                  <a:pt x="26553" y="30514"/>
                  <a:pt x="26490" y="30514"/>
                  <a:pt x="26469" y="30556"/>
                </a:cubicBezTo>
                <a:lnTo>
                  <a:pt x="26448" y="30556"/>
                </a:lnTo>
                <a:cubicBezTo>
                  <a:pt x="26385" y="30577"/>
                  <a:pt x="26343" y="30577"/>
                  <a:pt x="26281" y="30598"/>
                </a:cubicBezTo>
                <a:cubicBezTo>
                  <a:pt x="26197" y="30629"/>
                  <a:pt x="26160" y="30645"/>
                  <a:pt x="26121" y="30645"/>
                </a:cubicBezTo>
                <a:cubicBezTo>
                  <a:pt x="26082" y="30645"/>
                  <a:pt x="26040" y="30629"/>
                  <a:pt x="25946" y="30598"/>
                </a:cubicBezTo>
                <a:cubicBezTo>
                  <a:pt x="25695" y="30514"/>
                  <a:pt x="25423" y="30346"/>
                  <a:pt x="25193" y="30200"/>
                </a:cubicBezTo>
                <a:cubicBezTo>
                  <a:pt x="24962" y="30095"/>
                  <a:pt x="24711" y="29991"/>
                  <a:pt x="24481" y="29865"/>
                </a:cubicBezTo>
                <a:cubicBezTo>
                  <a:pt x="24272" y="29761"/>
                  <a:pt x="24230" y="29468"/>
                  <a:pt x="24125" y="29258"/>
                </a:cubicBezTo>
                <a:cubicBezTo>
                  <a:pt x="23937" y="28882"/>
                  <a:pt x="23749" y="28463"/>
                  <a:pt x="23498" y="28087"/>
                </a:cubicBezTo>
                <a:cubicBezTo>
                  <a:pt x="23485" y="28081"/>
                  <a:pt x="23473" y="28078"/>
                  <a:pt x="23463" y="28078"/>
                </a:cubicBezTo>
                <a:cubicBezTo>
                  <a:pt x="23437" y="28078"/>
                  <a:pt x="23420" y="28093"/>
                  <a:pt x="23435" y="28108"/>
                </a:cubicBezTo>
                <a:cubicBezTo>
                  <a:pt x="23435" y="28108"/>
                  <a:pt x="23414" y="28108"/>
                  <a:pt x="23414" y="28149"/>
                </a:cubicBezTo>
                <a:lnTo>
                  <a:pt x="23414" y="28170"/>
                </a:lnTo>
                <a:cubicBezTo>
                  <a:pt x="23456" y="28840"/>
                  <a:pt x="23623" y="29509"/>
                  <a:pt x="23707" y="30200"/>
                </a:cubicBezTo>
                <a:cubicBezTo>
                  <a:pt x="23749" y="30660"/>
                  <a:pt x="24502" y="30995"/>
                  <a:pt x="24858" y="31162"/>
                </a:cubicBezTo>
                <a:cubicBezTo>
                  <a:pt x="25239" y="31344"/>
                  <a:pt x="25778" y="31668"/>
                  <a:pt x="26256" y="31668"/>
                </a:cubicBezTo>
                <a:cubicBezTo>
                  <a:pt x="26329" y="31668"/>
                  <a:pt x="26400" y="31660"/>
                  <a:pt x="26469" y="31644"/>
                </a:cubicBezTo>
                <a:cubicBezTo>
                  <a:pt x="26762" y="31560"/>
                  <a:pt x="27013" y="31455"/>
                  <a:pt x="27306" y="31351"/>
                </a:cubicBezTo>
                <a:cubicBezTo>
                  <a:pt x="27620" y="31246"/>
                  <a:pt x="27954" y="31142"/>
                  <a:pt x="28268" y="31016"/>
                </a:cubicBezTo>
                <a:cubicBezTo>
                  <a:pt x="28268" y="31016"/>
                  <a:pt x="28268" y="31037"/>
                  <a:pt x="28310" y="31037"/>
                </a:cubicBezTo>
                <a:lnTo>
                  <a:pt x="28373" y="31037"/>
                </a:lnTo>
                <a:cubicBezTo>
                  <a:pt x="28519" y="30974"/>
                  <a:pt x="28666" y="30911"/>
                  <a:pt x="28791" y="30807"/>
                </a:cubicBezTo>
                <a:cubicBezTo>
                  <a:pt x="28959" y="30681"/>
                  <a:pt x="29084" y="30493"/>
                  <a:pt x="29294" y="30388"/>
                </a:cubicBezTo>
                <a:cubicBezTo>
                  <a:pt x="29670" y="30179"/>
                  <a:pt x="30026" y="29886"/>
                  <a:pt x="30403" y="29656"/>
                </a:cubicBezTo>
                <a:lnTo>
                  <a:pt x="30716" y="29426"/>
                </a:lnTo>
                <a:cubicBezTo>
                  <a:pt x="30758" y="29405"/>
                  <a:pt x="30779" y="29342"/>
                  <a:pt x="30842" y="29321"/>
                </a:cubicBezTo>
                <a:cubicBezTo>
                  <a:pt x="30884" y="29279"/>
                  <a:pt x="30967" y="29237"/>
                  <a:pt x="31030" y="29196"/>
                </a:cubicBezTo>
                <a:cubicBezTo>
                  <a:pt x="31072" y="29154"/>
                  <a:pt x="31135" y="29112"/>
                  <a:pt x="31177" y="29070"/>
                </a:cubicBezTo>
                <a:cubicBezTo>
                  <a:pt x="31239" y="29007"/>
                  <a:pt x="31281" y="28986"/>
                  <a:pt x="31344" y="28924"/>
                </a:cubicBezTo>
                <a:cubicBezTo>
                  <a:pt x="31386" y="28882"/>
                  <a:pt x="31449" y="28840"/>
                  <a:pt x="31491" y="28798"/>
                </a:cubicBezTo>
                <a:cubicBezTo>
                  <a:pt x="31553" y="28756"/>
                  <a:pt x="31595" y="28714"/>
                  <a:pt x="31658" y="28673"/>
                </a:cubicBezTo>
                <a:cubicBezTo>
                  <a:pt x="31700" y="28610"/>
                  <a:pt x="31763" y="28589"/>
                  <a:pt x="31804" y="28547"/>
                </a:cubicBezTo>
                <a:cubicBezTo>
                  <a:pt x="31867" y="28484"/>
                  <a:pt x="31909" y="28463"/>
                  <a:pt x="31972" y="28401"/>
                </a:cubicBezTo>
                <a:cubicBezTo>
                  <a:pt x="32014" y="28380"/>
                  <a:pt x="32035" y="28359"/>
                  <a:pt x="32097" y="28296"/>
                </a:cubicBezTo>
                <a:cubicBezTo>
                  <a:pt x="32327" y="28129"/>
                  <a:pt x="32558" y="27919"/>
                  <a:pt x="32809" y="27731"/>
                </a:cubicBezTo>
                <a:cubicBezTo>
                  <a:pt x="32830" y="27710"/>
                  <a:pt x="32851" y="27710"/>
                  <a:pt x="32872" y="27668"/>
                </a:cubicBezTo>
                <a:cubicBezTo>
                  <a:pt x="33081" y="27710"/>
                  <a:pt x="33395" y="27877"/>
                  <a:pt x="33583" y="27961"/>
                </a:cubicBezTo>
                <a:cubicBezTo>
                  <a:pt x="33771" y="28045"/>
                  <a:pt x="34001" y="28170"/>
                  <a:pt x="34211" y="28191"/>
                </a:cubicBezTo>
                <a:cubicBezTo>
                  <a:pt x="34399" y="28233"/>
                  <a:pt x="34713" y="28338"/>
                  <a:pt x="34901" y="28401"/>
                </a:cubicBezTo>
                <a:cubicBezTo>
                  <a:pt x="35131" y="28484"/>
                  <a:pt x="35320" y="28568"/>
                  <a:pt x="35466" y="28777"/>
                </a:cubicBezTo>
                <a:cubicBezTo>
                  <a:pt x="35738" y="29196"/>
                  <a:pt x="36094" y="29551"/>
                  <a:pt x="36387" y="29970"/>
                </a:cubicBezTo>
                <a:cubicBezTo>
                  <a:pt x="36533" y="30221"/>
                  <a:pt x="36721" y="30430"/>
                  <a:pt x="36847" y="30681"/>
                </a:cubicBezTo>
                <a:cubicBezTo>
                  <a:pt x="36847" y="30702"/>
                  <a:pt x="36889" y="30744"/>
                  <a:pt x="36889" y="30765"/>
                </a:cubicBezTo>
                <a:lnTo>
                  <a:pt x="36889" y="30786"/>
                </a:lnTo>
                <a:lnTo>
                  <a:pt x="36889" y="30849"/>
                </a:lnTo>
                <a:lnTo>
                  <a:pt x="36889" y="30870"/>
                </a:lnTo>
                <a:lnTo>
                  <a:pt x="36889" y="30890"/>
                </a:lnTo>
                <a:lnTo>
                  <a:pt x="36889" y="30911"/>
                </a:lnTo>
                <a:lnTo>
                  <a:pt x="36889" y="30974"/>
                </a:lnTo>
                <a:lnTo>
                  <a:pt x="36889" y="30995"/>
                </a:lnTo>
                <a:lnTo>
                  <a:pt x="36889" y="31016"/>
                </a:lnTo>
                <a:cubicBezTo>
                  <a:pt x="36889" y="31016"/>
                  <a:pt x="36889" y="31058"/>
                  <a:pt x="36847" y="31058"/>
                </a:cubicBezTo>
                <a:lnTo>
                  <a:pt x="36847" y="31079"/>
                </a:lnTo>
                <a:lnTo>
                  <a:pt x="36826" y="31100"/>
                </a:lnTo>
                <a:cubicBezTo>
                  <a:pt x="36784" y="31121"/>
                  <a:pt x="36701" y="31183"/>
                  <a:pt x="36638" y="31204"/>
                </a:cubicBezTo>
                <a:lnTo>
                  <a:pt x="36512" y="31204"/>
                </a:lnTo>
                <a:cubicBezTo>
                  <a:pt x="36303" y="30995"/>
                  <a:pt x="36073" y="30765"/>
                  <a:pt x="35843" y="30577"/>
                </a:cubicBezTo>
                <a:cubicBezTo>
                  <a:pt x="35633" y="30388"/>
                  <a:pt x="35445" y="30179"/>
                  <a:pt x="35236" y="29970"/>
                </a:cubicBezTo>
                <a:cubicBezTo>
                  <a:pt x="35048" y="29802"/>
                  <a:pt x="34838" y="29761"/>
                  <a:pt x="34587" y="29740"/>
                </a:cubicBezTo>
                <a:cubicBezTo>
                  <a:pt x="34232" y="29719"/>
                  <a:pt x="33918" y="29656"/>
                  <a:pt x="33583" y="29635"/>
                </a:cubicBezTo>
                <a:cubicBezTo>
                  <a:pt x="33447" y="29623"/>
                  <a:pt x="33318" y="29588"/>
                  <a:pt x="33192" y="29588"/>
                </a:cubicBezTo>
                <a:cubicBezTo>
                  <a:pt x="33105" y="29588"/>
                  <a:pt x="33020" y="29605"/>
                  <a:pt x="32934" y="29656"/>
                </a:cubicBezTo>
                <a:cubicBezTo>
                  <a:pt x="32327" y="30054"/>
                  <a:pt x="31783" y="30493"/>
                  <a:pt x="31177" y="30890"/>
                </a:cubicBezTo>
                <a:cubicBezTo>
                  <a:pt x="30570" y="31267"/>
                  <a:pt x="30047" y="31727"/>
                  <a:pt x="29482" y="32146"/>
                </a:cubicBezTo>
                <a:cubicBezTo>
                  <a:pt x="29189" y="32355"/>
                  <a:pt x="28980" y="32564"/>
                  <a:pt x="28624" y="32669"/>
                </a:cubicBezTo>
                <a:cubicBezTo>
                  <a:pt x="28268" y="32753"/>
                  <a:pt x="27934" y="32794"/>
                  <a:pt x="27599" y="32836"/>
                </a:cubicBezTo>
                <a:cubicBezTo>
                  <a:pt x="27529" y="32836"/>
                  <a:pt x="27376" y="32846"/>
                  <a:pt x="27250" y="32846"/>
                </a:cubicBezTo>
                <a:cubicBezTo>
                  <a:pt x="27187" y="32846"/>
                  <a:pt x="27131" y="32843"/>
                  <a:pt x="27097" y="32836"/>
                </a:cubicBezTo>
                <a:cubicBezTo>
                  <a:pt x="27072" y="32829"/>
                  <a:pt x="27046" y="32826"/>
                  <a:pt x="27019" y="32826"/>
                </a:cubicBezTo>
                <a:cubicBezTo>
                  <a:pt x="26815" y="32826"/>
                  <a:pt x="26551" y="33014"/>
                  <a:pt x="26385" y="33087"/>
                </a:cubicBezTo>
                <a:cubicBezTo>
                  <a:pt x="26113" y="33255"/>
                  <a:pt x="25820" y="33464"/>
                  <a:pt x="25506" y="33611"/>
                </a:cubicBezTo>
                <a:cubicBezTo>
                  <a:pt x="25444" y="33631"/>
                  <a:pt x="25402" y="33673"/>
                  <a:pt x="25318" y="33715"/>
                </a:cubicBezTo>
                <a:cubicBezTo>
                  <a:pt x="25276" y="33736"/>
                  <a:pt x="25193" y="33799"/>
                  <a:pt x="25109" y="33820"/>
                </a:cubicBezTo>
                <a:cubicBezTo>
                  <a:pt x="25109" y="33820"/>
                  <a:pt x="25088" y="33820"/>
                  <a:pt x="25088" y="33799"/>
                </a:cubicBezTo>
                <a:lnTo>
                  <a:pt x="25025" y="33799"/>
                </a:lnTo>
                <a:cubicBezTo>
                  <a:pt x="24377" y="33820"/>
                  <a:pt x="23853" y="34092"/>
                  <a:pt x="23288" y="34343"/>
                </a:cubicBezTo>
                <a:cubicBezTo>
                  <a:pt x="22514" y="34719"/>
                  <a:pt x="21782" y="35096"/>
                  <a:pt x="21050" y="35473"/>
                </a:cubicBezTo>
                <a:cubicBezTo>
                  <a:pt x="20903" y="35556"/>
                  <a:pt x="20715" y="35661"/>
                  <a:pt x="20527" y="35703"/>
                </a:cubicBezTo>
                <a:cubicBezTo>
                  <a:pt x="20490" y="35716"/>
                  <a:pt x="20455" y="35722"/>
                  <a:pt x="20423" y="35722"/>
                </a:cubicBezTo>
                <a:cubicBezTo>
                  <a:pt x="20249" y="35722"/>
                  <a:pt x="20123" y="35557"/>
                  <a:pt x="19983" y="35452"/>
                </a:cubicBezTo>
                <a:cubicBezTo>
                  <a:pt x="19669" y="35180"/>
                  <a:pt x="19334" y="34950"/>
                  <a:pt x="18999" y="34678"/>
                </a:cubicBezTo>
                <a:cubicBezTo>
                  <a:pt x="18790" y="34510"/>
                  <a:pt x="18623" y="34468"/>
                  <a:pt x="18581" y="34155"/>
                </a:cubicBezTo>
                <a:cubicBezTo>
                  <a:pt x="18539" y="34008"/>
                  <a:pt x="18518" y="33820"/>
                  <a:pt x="18518" y="33631"/>
                </a:cubicBezTo>
                <a:cubicBezTo>
                  <a:pt x="18518" y="33590"/>
                  <a:pt x="18497" y="33506"/>
                  <a:pt x="18497" y="33464"/>
                </a:cubicBezTo>
                <a:cubicBezTo>
                  <a:pt x="18497" y="33422"/>
                  <a:pt x="18497" y="33401"/>
                  <a:pt x="18476" y="33380"/>
                </a:cubicBezTo>
                <a:cubicBezTo>
                  <a:pt x="18476" y="33318"/>
                  <a:pt x="18434" y="33297"/>
                  <a:pt x="18434" y="33255"/>
                </a:cubicBezTo>
                <a:cubicBezTo>
                  <a:pt x="18434" y="33213"/>
                  <a:pt x="18413" y="33192"/>
                  <a:pt x="18413" y="33171"/>
                </a:cubicBezTo>
                <a:cubicBezTo>
                  <a:pt x="18413" y="33150"/>
                  <a:pt x="18392" y="33087"/>
                  <a:pt x="18371" y="33067"/>
                </a:cubicBezTo>
                <a:cubicBezTo>
                  <a:pt x="18371" y="33046"/>
                  <a:pt x="18330" y="33004"/>
                  <a:pt x="18330" y="32983"/>
                </a:cubicBezTo>
                <a:cubicBezTo>
                  <a:pt x="18330" y="32962"/>
                  <a:pt x="18330" y="32962"/>
                  <a:pt x="18309" y="32941"/>
                </a:cubicBezTo>
                <a:cubicBezTo>
                  <a:pt x="19229" y="31623"/>
                  <a:pt x="20255" y="30346"/>
                  <a:pt x="21196" y="29028"/>
                </a:cubicBezTo>
                <a:cubicBezTo>
                  <a:pt x="21426" y="28714"/>
                  <a:pt x="21677" y="28442"/>
                  <a:pt x="21928" y="28149"/>
                </a:cubicBezTo>
                <a:cubicBezTo>
                  <a:pt x="22033" y="28024"/>
                  <a:pt x="22033" y="27731"/>
                  <a:pt x="22054" y="27564"/>
                </a:cubicBezTo>
                <a:cubicBezTo>
                  <a:pt x="22075" y="27459"/>
                  <a:pt x="22096" y="27396"/>
                  <a:pt x="22096" y="27292"/>
                </a:cubicBezTo>
                <a:cubicBezTo>
                  <a:pt x="22096" y="27250"/>
                  <a:pt x="22096" y="27250"/>
                  <a:pt x="22138" y="27229"/>
                </a:cubicBezTo>
                <a:cubicBezTo>
                  <a:pt x="22284" y="26580"/>
                  <a:pt x="22493" y="25952"/>
                  <a:pt x="22598" y="25262"/>
                </a:cubicBezTo>
                <a:cubicBezTo>
                  <a:pt x="22598" y="25262"/>
                  <a:pt x="22619" y="25262"/>
                  <a:pt x="22619" y="25241"/>
                </a:cubicBezTo>
                <a:cubicBezTo>
                  <a:pt x="22619" y="25241"/>
                  <a:pt x="22619" y="25220"/>
                  <a:pt x="22661" y="25220"/>
                </a:cubicBezTo>
                <a:lnTo>
                  <a:pt x="22661" y="25199"/>
                </a:lnTo>
                <a:lnTo>
                  <a:pt x="22661" y="25136"/>
                </a:lnTo>
                <a:cubicBezTo>
                  <a:pt x="22159" y="24216"/>
                  <a:pt x="21845" y="23149"/>
                  <a:pt x="21510" y="22186"/>
                </a:cubicBezTo>
                <a:cubicBezTo>
                  <a:pt x="21343" y="21747"/>
                  <a:pt x="21740" y="21035"/>
                  <a:pt x="21991" y="20659"/>
                </a:cubicBezTo>
                <a:cubicBezTo>
                  <a:pt x="22054" y="20596"/>
                  <a:pt x="22096" y="20491"/>
                  <a:pt x="22054" y="20387"/>
                </a:cubicBezTo>
                <a:cubicBezTo>
                  <a:pt x="21949" y="20115"/>
                  <a:pt x="21782" y="20115"/>
                  <a:pt x="21991" y="19885"/>
                </a:cubicBezTo>
                <a:cubicBezTo>
                  <a:pt x="22347" y="19487"/>
                  <a:pt x="22619" y="19027"/>
                  <a:pt x="22975" y="18629"/>
                </a:cubicBezTo>
                <a:cubicBezTo>
                  <a:pt x="23205" y="18336"/>
                  <a:pt x="23602" y="18022"/>
                  <a:pt x="23707" y="17667"/>
                </a:cubicBezTo>
                <a:cubicBezTo>
                  <a:pt x="23749" y="17478"/>
                  <a:pt x="23498" y="17060"/>
                  <a:pt x="23414" y="16893"/>
                </a:cubicBezTo>
                <a:cubicBezTo>
                  <a:pt x="23288" y="16579"/>
                  <a:pt x="23205" y="16265"/>
                  <a:pt x="23079" y="15951"/>
                </a:cubicBezTo>
                <a:cubicBezTo>
                  <a:pt x="22996" y="15721"/>
                  <a:pt x="22933" y="15491"/>
                  <a:pt x="22807" y="15281"/>
                </a:cubicBezTo>
                <a:lnTo>
                  <a:pt x="22807" y="15261"/>
                </a:lnTo>
                <a:lnTo>
                  <a:pt x="22807" y="15219"/>
                </a:lnTo>
                <a:lnTo>
                  <a:pt x="22786" y="15198"/>
                </a:lnTo>
                <a:cubicBezTo>
                  <a:pt x="22786" y="15198"/>
                  <a:pt x="22765" y="15198"/>
                  <a:pt x="22765" y="15177"/>
                </a:cubicBezTo>
                <a:lnTo>
                  <a:pt x="22682" y="15177"/>
                </a:lnTo>
                <a:cubicBezTo>
                  <a:pt x="22682" y="15177"/>
                  <a:pt x="22661" y="15177"/>
                  <a:pt x="22661" y="15198"/>
                </a:cubicBezTo>
                <a:cubicBezTo>
                  <a:pt x="22514" y="15281"/>
                  <a:pt x="22577" y="15512"/>
                  <a:pt x="22598" y="15637"/>
                </a:cubicBezTo>
                <a:cubicBezTo>
                  <a:pt x="22598" y="15993"/>
                  <a:pt x="22682" y="16349"/>
                  <a:pt x="22703" y="16725"/>
                </a:cubicBezTo>
                <a:cubicBezTo>
                  <a:pt x="22724" y="16997"/>
                  <a:pt x="22933" y="17499"/>
                  <a:pt x="22682" y="17688"/>
                </a:cubicBezTo>
                <a:cubicBezTo>
                  <a:pt x="22493" y="17813"/>
                  <a:pt x="22305" y="17981"/>
                  <a:pt x="22159" y="18127"/>
                </a:cubicBezTo>
                <a:cubicBezTo>
                  <a:pt x="21970" y="17290"/>
                  <a:pt x="21761" y="16453"/>
                  <a:pt x="21447" y="15679"/>
                </a:cubicBezTo>
                <a:cubicBezTo>
                  <a:pt x="21259" y="15198"/>
                  <a:pt x="21154" y="15156"/>
                  <a:pt x="20673" y="15009"/>
                </a:cubicBezTo>
                <a:cubicBezTo>
                  <a:pt x="20213" y="14884"/>
                  <a:pt x="19627" y="14696"/>
                  <a:pt x="19229" y="14444"/>
                </a:cubicBezTo>
                <a:lnTo>
                  <a:pt x="19208" y="14444"/>
                </a:lnTo>
                <a:cubicBezTo>
                  <a:pt x="19208" y="14444"/>
                  <a:pt x="19167" y="14444"/>
                  <a:pt x="19167" y="14465"/>
                </a:cubicBezTo>
                <a:cubicBezTo>
                  <a:pt x="19146" y="14444"/>
                  <a:pt x="19125" y="14444"/>
                  <a:pt x="19104" y="14424"/>
                </a:cubicBezTo>
                <a:cubicBezTo>
                  <a:pt x="19092" y="14415"/>
                  <a:pt x="19081" y="14412"/>
                  <a:pt x="19072" y="14412"/>
                </a:cubicBezTo>
                <a:cubicBezTo>
                  <a:pt x="19035" y="14412"/>
                  <a:pt x="19028" y="14469"/>
                  <a:pt x="19062" y="14486"/>
                </a:cubicBezTo>
                <a:cubicBezTo>
                  <a:pt x="19334" y="14737"/>
                  <a:pt x="19669" y="14968"/>
                  <a:pt x="19983" y="15114"/>
                </a:cubicBezTo>
                <a:cubicBezTo>
                  <a:pt x="20150" y="15198"/>
                  <a:pt x="20275" y="15365"/>
                  <a:pt x="20422" y="15428"/>
                </a:cubicBezTo>
                <a:cubicBezTo>
                  <a:pt x="20736" y="15595"/>
                  <a:pt x="20715" y="15825"/>
                  <a:pt x="20778" y="16118"/>
                </a:cubicBezTo>
                <a:cubicBezTo>
                  <a:pt x="20945" y="16893"/>
                  <a:pt x="21029" y="17709"/>
                  <a:pt x="21238" y="18504"/>
                </a:cubicBezTo>
                <a:cubicBezTo>
                  <a:pt x="21343" y="18943"/>
                  <a:pt x="21029" y="19194"/>
                  <a:pt x="20778" y="19487"/>
                </a:cubicBezTo>
                <a:cubicBezTo>
                  <a:pt x="20673" y="19592"/>
                  <a:pt x="20422" y="19759"/>
                  <a:pt x="20568" y="19926"/>
                </a:cubicBezTo>
                <a:cubicBezTo>
                  <a:pt x="20673" y="20094"/>
                  <a:pt x="21196" y="20533"/>
                  <a:pt x="21133" y="20722"/>
                </a:cubicBezTo>
                <a:cubicBezTo>
                  <a:pt x="21050" y="21015"/>
                  <a:pt x="20903" y="21245"/>
                  <a:pt x="20840" y="21538"/>
                </a:cubicBezTo>
                <a:cubicBezTo>
                  <a:pt x="20736" y="21370"/>
                  <a:pt x="20610" y="21161"/>
                  <a:pt x="20568" y="21056"/>
                </a:cubicBezTo>
                <a:lnTo>
                  <a:pt x="19941" y="20115"/>
                </a:lnTo>
                <a:cubicBezTo>
                  <a:pt x="19543" y="19550"/>
                  <a:pt x="19250" y="18880"/>
                  <a:pt x="18915" y="18294"/>
                </a:cubicBezTo>
                <a:cubicBezTo>
                  <a:pt x="18790" y="18085"/>
                  <a:pt x="18643" y="17834"/>
                  <a:pt x="18518" y="17667"/>
                </a:cubicBezTo>
                <a:cubicBezTo>
                  <a:pt x="18330" y="17457"/>
                  <a:pt x="18058" y="17311"/>
                  <a:pt x="17848" y="17144"/>
                </a:cubicBezTo>
                <a:cubicBezTo>
                  <a:pt x="17597" y="16955"/>
                  <a:pt x="17283" y="16893"/>
                  <a:pt x="17262" y="16579"/>
                </a:cubicBezTo>
                <a:lnTo>
                  <a:pt x="17262" y="16265"/>
                </a:lnTo>
                <a:lnTo>
                  <a:pt x="17262" y="16202"/>
                </a:lnTo>
                <a:cubicBezTo>
                  <a:pt x="17262" y="16118"/>
                  <a:pt x="17262" y="16035"/>
                  <a:pt x="17283" y="15993"/>
                </a:cubicBezTo>
                <a:cubicBezTo>
                  <a:pt x="17325" y="15784"/>
                  <a:pt x="17346" y="15595"/>
                  <a:pt x="17346" y="15386"/>
                </a:cubicBezTo>
                <a:lnTo>
                  <a:pt x="17472" y="15386"/>
                </a:lnTo>
                <a:cubicBezTo>
                  <a:pt x="17555" y="15386"/>
                  <a:pt x="17660" y="15365"/>
                  <a:pt x="17744" y="15323"/>
                </a:cubicBezTo>
                <a:cubicBezTo>
                  <a:pt x="17765" y="15323"/>
                  <a:pt x="17786" y="15302"/>
                  <a:pt x="17848" y="15302"/>
                </a:cubicBezTo>
                <a:cubicBezTo>
                  <a:pt x="17995" y="15281"/>
                  <a:pt x="18099" y="14968"/>
                  <a:pt x="18162" y="14863"/>
                </a:cubicBezTo>
                <a:cubicBezTo>
                  <a:pt x="18643" y="14214"/>
                  <a:pt x="19020" y="13503"/>
                  <a:pt x="19480" y="12812"/>
                </a:cubicBezTo>
                <a:cubicBezTo>
                  <a:pt x="19669" y="12561"/>
                  <a:pt x="19878" y="12268"/>
                  <a:pt x="20087" y="12038"/>
                </a:cubicBezTo>
                <a:cubicBezTo>
                  <a:pt x="20275" y="11808"/>
                  <a:pt x="20255" y="11411"/>
                  <a:pt x="20317" y="11118"/>
                </a:cubicBezTo>
                <a:cubicBezTo>
                  <a:pt x="20422" y="10720"/>
                  <a:pt x="20527" y="10364"/>
                  <a:pt x="20673" y="9967"/>
                </a:cubicBezTo>
                <a:cubicBezTo>
                  <a:pt x="20778" y="9632"/>
                  <a:pt x="20820" y="9235"/>
                  <a:pt x="20987" y="8942"/>
                </a:cubicBezTo>
                <a:lnTo>
                  <a:pt x="20987" y="8921"/>
                </a:lnTo>
                <a:lnTo>
                  <a:pt x="20987" y="8900"/>
                </a:lnTo>
                <a:cubicBezTo>
                  <a:pt x="20987" y="8879"/>
                  <a:pt x="20945" y="8837"/>
                  <a:pt x="20945" y="8837"/>
                </a:cubicBezTo>
                <a:lnTo>
                  <a:pt x="20945" y="8816"/>
                </a:lnTo>
                <a:lnTo>
                  <a:pt x="20945" y="8795"/>
                </a:lnTo>
                <a:cubicBezTo>
                  <a:pt x="20945" y="8795"/>
                  <a:pt x="20945" y="8774"/>
                  <a:pt x="20924" y="8774"/>
                </a:cubicBezTo>
                <a:cubicBezTo>
                  <a:pt x="20422" y="8084"/>
                  <a:pt x="19794" y="7540"/>
                  <a:pt x="19271" y="6891"/>
                </a:cubicBezTo>
                <a:cubicBezTo>
                  <a:pt x="18999" y="6514"/>
                  <a:pt x="18643" y="6201"/>
                  <a:pt x="18371" y="5845"/>
                </a:cubicBezTo>
                <a:cubicBezTo>
                  <a:pt x="18079" y="5489"/>
                  <a:pt x="17806" y="5133"/>
                  <a:pt x="17472" y="4820"/>
                </a:cubicBezTo>
                <a:cubicBezTo>
                  <a:pt x="17459" y="4801"/>
                  <a:pt x="17442" y="4793"/>
                  <a:pt x="17426" y="4793"/>
                </a:cubicBezTo>
                <a:cubicBezTo>
                  <a:pt x="17389" y="4793"/>
                  <a:pt x="17353" y="4832"/>
                  <a:pt x="17367" y="4861"/>
                </a:cubicBezTo>
                <a:cubicBezTo>
                  <a:pt x="17430" y="4945"/>
                  <a:pt x="17472" y="5050"/>
                  <a:pt x="17534" y="5133"/>
                </a:cubicBezTo>
                <a:lnTo>
                  <a:pt x="17681" y="5364"/>
                </a:lnTo>
                <a:cubicBezTo>
                  <a:pt x="17744" y="5468"/>
                  <a:pt x="17806" y="5573"/>
                  <a:pt x="17890" y="5677"/>
                </a:cubicBezTo>
                <a:cubicBezTo>
                  <a:pt x="17890" y="5698"/>
                  <a:pt x="17911" y="5698"/>
                  <a:pt x="17911" y="5698"/>
                </a:cubicBezTo>
                <a:cubicBezTo>
                  <a:pt x="18058" y="5908"/>
                  <a:pt x="18204" y="6096"/>
                  <a:pt x="18330" y="6284"/>
                </a:cubicBezTo>
                <a:cubicBezTo>
                  <a:pt x="18371" y="6305"/>
                  <a:pt x="18371" y="6326"/>
                  <a:pt x="18392" y="6368"/>
                </a:cubicBezTo>
                <a:cubicBezTo>
                  <a:pt x="18476" y="6431"/>
                  <a:pt x="18518" y="6535"/>
                  <a:pt x="18602" y="6619"/>
                </a:cubicBezTo>
                <a:cubicBezTo>
                  <a:pt x="19041" y="7205"/>
                  <a:pt x="19459" y="7749"/>
                  <a:pt x="19857" y="8356"/>
                </a:cubicBezTo>
                <a:cubicBezTo>
                  <a:pt x="19962" y="8502"/>
                  <a:pt x="20213" y="8690"/>
                  <a:pt x="20150" y="8921"/>
                </a:cubicBezTo>
                <a:cubicBezTo>
                  <a:pt x="20087" y="9088"/>
                  <a:pt x="20087" y="9214"/>
                  <a:pt x="20045" y="9360"/>
                </a:cubicBezTo>
                <a:cubicBezTo>
                  <a:pt x="19899" y="9758"/>
                  <a:pt x="19752" y="10155"/>
                  <a:pt x="19585" y="10511"/>
                </a:cubicBezTo>
                <a:cubicBezTo>
                  <a:pt x="19355" y="11097"/>
                  <a:pt x="19062" y="11745"/>
                  <a:pt x="18936" y="12352"/>
                </a:cubicBezTo>
                <a:cubicBezTo>
                  <a:pt x="18915" y="12352"/>
                  <a:pt x="18895" y="12373"/>
                  <a:pt x="18832" y="12373"/>
                </a:cubicBezTo>
                <a:cubicBezTo>
                  <a:pt x="18811" y="12394"/>
                  <a:pt x="18748" y="12394"/>
                  <a:pt x="18727" y="12436"/>
                </a:cubicBezTo>
                <a:cubicBezTo>
                  <a:pt x="18623" y="12499"/>
                  <a:pt x="18518" y="12582"/>
                  <a:pt x="18413" y="12687"/>
                </a:cubicBezTo>
                <a:cubicBezTo>
                  <a:pt x="18392" y="12708"/>
                  <a:pt x="18371" y="12750"/>
                  <a:pt x="18309" y="12771"/>
                </a:cubicBezTo>
                <a:lnTo>
                  <a:pt x="18225" y="12854"/>
                </a:lnTo>
                <a:lnTo>
                  <a:pt x="18183" y="12896"/>
                </a:lnTo>
                <a:cubicBezTo>
                  <a:pt x="18079" y="12980"/>
                  <a:pt x="17974" y="13084"/>
                  <a:pt x="17869" y="13168"/>
                </a:cubicBezTo>
                <a:lnTo>
                  <a:pt x="17786" y="13231"/>
                </a:lnTo>
                <a:cubicBezTo>
                  <a:pt x="17660" y="13336"/>
                  <a:pt x="17534" y="13482"/>
                  <a:pt x="17388" y="13587"/>
                </a:cubicBezTo>
                <a:cubicBezTo>
                  <a:pt x="17388" y="13545"/>
                  <a:pt x="17430" y="13524"/>
                  <a:pt x="17451" y="13503"/>
                </a:cubicBezTo>
                <a:cubicBezTo>
                  <a:pt x="17597" y="13210"/>
                  <a:pt x="17681" y="12875"/>
                  <a:pt x="17786" y="12561"/>
                </a:cubicBezTo>
                <a:cubicBezTo>
                  <a:pt x="17995" y="11913"/>
                  <a:pt x="18288" y="11285"/>
                  <a:pt x="18476" y="10595"/>
                </a:cubicBezTo>
                <a:cubicBezTo>
                  <a:pt x="18518" y="10448"/>
                  <a:pt x="18623" y="10302"/>
                  <a:pt x="18602" y="10134"/>
                </a:cubicBezTo>
                <a:cubicBezTo>
                  <a:pt x="18581" y="9967"/>
                  <a:pt x="18371" y="9925"/>
                  <a:pt x="18413" y="9737"/>
                </a:cubicBezTo>
                <a:cubicBezTo>
                  <a:pt x="18413" y="9674"/>
                  <a:pt x="18434" y="9632"/>
                  <a:pt x="18476" y="9569"/>
                </a:cubicBezTo>
                <a:lnTo>
                  <a:pt x="18476" y="9548"/>
                </a:lnTo>
                <a:cubicBezTo>
                  <a:pt x="18497" y="9507"/>
                  <a:pt x="18518" y="9465"/>
                  <a:pt x="18518" y="9423"/>
                </a:cubicBezTo>
                <a:cubicBezTo>
                  <a:pt x="18518" y="9423"/>
                  <a:pt x="18518" y="9402"/>
                  <a:pt x="18539" y="9402"/>
                </a:cubicBezTo>
                <a:cubicBezTo>
                  <a:pt x="18581" y="9339"/>
                  <a:pt x="18602" y="9318"/>
                  <a:pt x="18623" y="9255"/>
                </a:cubicBezTo>
                <a:cubicBezTo>
                  <a:pt x="18623" y="9235"/>
                  <a:pt x="18643" y="9214"/>
                  <a:pt x="18643" y="9214"/>
                </a:cubicBezTo>
                <a:lnTo>
                  <a:pt x="18685" y="9193"/>
                </a:lnTo>
                <a:cubicBezTo>
                  <a:pt x="18727" y="9109"/>
                  <a:pt x="18748" y="9046"/>
                  <a:pt x="18790" y="8983"/>
                </a:cubicBezTo>
                <a:lnTo>
                  <a:pt x="18853" y="8816"/>
                </a:lnTo>
                <a:lnTo>
                  <a:pt x="18853" y="8795"/>
                </a:lnTo>
                <a:cubicBezTo>
                  <a:pt x="18895" y="8732"/>
                  <a:pt x="18915" y="8690"/>
                  <a:pt x="18915" y="8628"/>
                </a:cubicBezTo>
                <a:lnTo>
                  <a:pt x="18915" y="8607"/>
                </a:lnTo>
                <a:cubicBezTo>
                  <a:pt x="18936" y="8544"/>
                  <a:pt x="18936" y="8502"/>
                  <a:pt x="18936" y="8439"/>
                </a:cubicBezTo>
                <a:lnTo>
                  <a:pt x="18957" y="8418"/>
                </a:lnTo>
                <a:lnTo>
                  <a:pt x="18957" y="8398"/>
                </a:lnTo>
                <a:cubicBezTo>
                  <a:pt x="18957" y="8377"/>
                  <a:pt x="18936" y="8335"/>
                  <a:pt x="18936" y="8293"/>
                </a:cubicBezTo>
                <a:lnTo>
                  <a:pt x="18936" y="8272"/>
                </a:lnTo>
                <a:cubicBezTo>
                  <a:pt x="18936" y="8230"/>
                  <a:pt x="18936" y="8230"/>
                  <a:pt x="18915" y="8230"/>
                </a:cubicBezTo>
                <a:cubicBezTo>
                  <a:pt x="18895" y="8188"/>
                  <a:pt x="18895" y="8105"/>
                  <a:pt x="18853" y="8063"/>
                </a:cubicBezTo>
                <a:lnTo>
                  <a:pt x="18853" y="8021"/>
                </a:lnTo>
                <a:lnTo>
                  <a:pt x="18790" y="7874"/>
                </a:lnTo>
                <a:lnTo>
                  <a:pt x="18790" y="7854"/>
                </a:lnTo>
                <a:lnTo>
                  <a:pt x="18706" y="7686"/>
                </a:lnTo>
                <a:lnTo>
                  <a:pt x="18706" y="7665"/>
                </a:lnTo>
                <a:lnTo>
                  <a:pt x="18623" y="7498"/>
                </a:lnTo>
                <a:lnTo>
                  <a:pt x="18623" y="7477"/>
                </a:lnTo>
                <a:cubicBezTo>
                  <a:pt x="18602" y="7435"/>
                  <a:pt x="18539" y="7372"/>
                  <a:pt x="18518" y="7330"/>
                </a:cubicBezTo>
                <a:cubicBezTo>
                  <a:pt x="18413" y="7163"/>
                  <a:pt x="18288" y="7017"/>
                  <a:pt x="18183" y="6849"/>
                </a:cubicBezTo>
                <a:cubicBezTo>
                  <a:pt x="18120" y="6766"/>
                  <a:pt x="18099" y="6703"/>
                  <a:pt x="18016" y="6640"/>
                </a:cubicBezTo>
                <a:cubicBezTo>
                  <a:pt x="18005" y="6629"/>
                  <a:pt x="17990" y="6624"/>
                  <a:pt x="17976" y="6624"/>
                </a:cubicBezTo>
                <a:cubicBezTo>
                  <a:pt x="17937" y="6624"/>
                  <a:pt x="17896" y="6662"/>
                  <a:pt x="17911" y="6724"/>
                </a:cubicBezTo>
                <a:cubicBezTo>
                  <a:pt x="18058" y="6975"/>
                  <a:pt x="18120" y="7247"/>
                  <a:pt x="18183" y="7540"/>
                </a:cubicBezTo>
                <a:cubicBezTo>
                  <a:pt x="18225" y="7791"/>
                  <a:pt x="18371" y="8000"/>
                  <a:pt x="18288" y="8293"/>
                </a:cubicBezTo>
                <a:cubicBezTo>
                  <a:pt x="18225" y="8418"/>
                  <a:pt x="18183" y="8544"/>
                  <a:pt x="18162" y="8690"/>
                </a:cubicBezTo>
                <a:cubicBezTo>
                  <a:pt x="18162" y="8711"/>
                  <a:pt x="18120" y="8711"/>
                  <a:pt x="18120" y="8732"/>
                </a:cubicBezTo>
                <a:cubicBezTo>
                  <a:pt x="17995" y="9025"/>
                  <a:pt x="17869" y="9318"/>
                  <a:pt x="17765" y="9590"/>
                </a:cubicBezTo>
                <a:cubicBezTo>
                  <a:pt x="17534" y="9423"/>
                  <a:pt x="17262" y="9255"/>
                  <a:pt x="16970" y="9130"/>
                </a:cubicBezTo>
                <a:cubicBezTo>
                  <a:pt x="16823" y="9046"/>
                  <a:pt x="16635" y="8962"/>
                  <a:pt x="16488" y="8900"/>
                </a:cubicBezTo>
                <a:cubicBezTo>
                  <a:pt x="16112" y="8732"/>
                  <a:pt x="15777" y="8439"/>
                  <a:pt x="15400" y="8314"/>
                </a:cubicBezTo>
                <a:cubicBezTo>
                  <a:pt x="15360" y="8299"/>
                  <a:pt x="15313" y="8293"/>
                  <a:pt x="15263" y="8293"/>
                </a:cubicBezTo>
                <a:cubicBezTo>
                  <a:pt x="15028" y="8293"/>
                  <a:pt x="14707" y="8430"/>
                  <a:pt x="14501" y="8481"/>
                </a:cubicBezTo>
                <a:cubicBezTo>
                  <a:pt x="14096" y="8562"/>
                  <a:pt x="13499" y="8783"/>
                  <a:pt x="12986" y="8783"/>
                </a:cubicBezTo>
                <a:cubicBezTo>
                  <a:pt x="12704" y="8783"/>
                  <a:pt x="12447" y="8716"/>
                  <a:pt x="12262" y="8523"/>
                </a:cubicBezTo>
                <a:cubicBezTo>
                  <a:pt x="12157" y="8418"/>
                  <a:pt x="12094" y="8314"/>
                  <a:pt x="11990" y="8230"/>
                </a:cubicBezTo>
                <a:lnTo>
                  <a:pt x="11927" y="8188"/>
                </a:lnTo>
                <a:cubicBezTo>
                  <a:pt x="11822" y="8105"/>
                  <a:pt x="11739" y="8000"/>
                  <a:pt x="11634" y="7916"/>
                </a:cubicBezTo>
                <a:cubicBezTo>
                  <a:pt x="11613" y="7916"/>
                  <a:pt x="11613" y="7895"/>
                  <a:pt x="11592" y="7895"/>
                </a:cubicBezTo>
                <a:cubicBezTo>
                  <a:pt x="11488" y="7812"/>
                  <a:pt x="11404" y="7749"/>
                  <a:pt x="11299" y="7665"/>
                </a:cubicBezTo>
                <a:lnTo>
                  <a:pt x="11257" y="7602"/>
                </a:lnTo>
                <a:cubicBezTo>
                  <a:pt x="11153" y="7540"/>
                  <a:pt x="11048" y="7435"/>
                  <a:pt x="10944" y="7351"/>
                </a:cubicBezTo>
                <a:lnTo>
                  <a:pt x="10860" y="7268"/>
                </a:lnTo>
                <a:lnTo>
                  <a:pt x="10839" y="7247"/>
                </a:lnTo>
                <a:cubicBezTo>
                  <a:pt x="10797" y="7226"/>
                  <a:pt x="10776" y="7184"/>
                  <a:pt x="10755" y="7184"/>
                </a:cubicBezTo>
                <a:cubicBezTo>
                  <a:pt x="10734" y="7163"/>
                  <a:pt x="10692" y="7163"/>
                  <a:pt x="10692" y="7142"/>
                </a:cubicBezTo>
                <a:lnTo>
                  <a:pt x="10651" y="7079"/>
                </a:lnTo>
                <a:cubicBezTo>
                  <a:pt x="10588" y="7058"/>
                  <a:pt x="10567" y="7038"/>
                  <a:pt x="10525" y="7017"/>
                </a:cubicBezTo>
                <a:cubicBezTo>
                  <a:pt x="10483" y="7017"/>
                  <a:pt x="10462" y="7038"/>
                  <a:pt x="10462" y="7058"/>
                </a:cubicBezTo>
                <a:cubicBezTo>
                  <a:pt x="11006" y="7979"/>
                  <a:pt x="11801" y="8795"/>
                  <a:pt x="12471" y="9590"/>
                </a:cubicBezTo>
                <a:cubicBezTo>
                  <a:pt x="12533" y="9659"/>
                  <a:pt x="12653" y="9682"/>
                  <a:pt x="12795" y="9682"/>
                </a:cubicBezTo>
                <a:cubicBezTo>
                  <a:pt x="13086" y="9682"/>
                  <a:pt x="13467" y="9583"/>
                  <a:pt x="13622" y="9569"/>
                </a:cubicBezTo>
                <a:cubicBezTo>
                  <a:pt x="13915" y="9527"/>
                  <a:pt x="14208" y="9423"/>
                  <a:pt x="14501" y="9339"/>
                </a:cubicBezTo>
                <a:cubicBezTo>
                  <a:pt x="14668" y="9276"/>
                  <a:pt x="14835" y="9276"/>
                  <a:pt x="15024" y="9214"/>
                </a:cubicBezTo>
                <a:cubicBezTo>
                  <a:pt x="15338" y="9423"/>
                  <a:pt x="15610" y="9632"/>
                  <a:pt x="15923" y="9799"/>
                </a:cubicBezTo>
                <a:cubicBezTo>
                  <a:pt x="16342" y="10071"/>
                  <a:pt x="16760" y="10364"/>
                  <a:pt x="17179" y="10595"/>
                </a:cubicBezTo>
                <a:cubicBezTo>
                  <a:pt x="16907" y="11159"/>
                  <a:pt x="16802" y="11871"/>
                  <a:pt x="16551" y="12478"/>
                </a:cubicBezTo>
                <a:cubicBezTo>
                  <a:pt x="16530" y="12561"/>
                  <a:pt x="16509" y="12624"/>
                  <a:pt x="16446" y="12708"/>
                </a:cubicBezTo>
                <a:cubicBezTo>
                  <a:pt x="16446" y="12729"/>
                  <a:pt x="16426" y="12729"/>
                  <a:pt x="16426" y="12771"/>
                </a:cubicBezTo>
                <a:lnTo>
                  <a:pt x="16342" y="12917"/>
                </a:lnTo>
                <a:cubicBezTo>
                  <a:pt x="16091" y="13440"/>
                  <a:pt x="15798" y="14026"/>
                  <a:pt x="15756" y="14591"/>
                </a:cubicBezTo>
                <a:cubicBezTo>
                  <a:pt x="15756" y="14591"/>
                  <a:pt x="15714" y="14591"/>
                  <a:pt x="15714" y="14612"/>
                </a:cubicBezTo>
                <a:lnTo>
                  <a:pt x="15714" y="14654"/>
                </a:lnTo>
                <a:lnTo>
                  <a:pt x="15714" y="14696"/>
                </a:lnTo>
                <a:cubicBezTo>
                  <a:pt x="15756" y="14716"/>
                  <a:pt x="15756" y="14779"/>
                  <a:pt x="15777" y="14821"/>
                </a:cubicBezTo>
                <a:cubicBezTo>
                  <a:pt x="15777" y="14863"/>
                  <a:pt x="15777" y="14863"/>
                  <a:pt x="15798" y="14884"/>
                </a:cubicBezTo>
                <a:cubicBezTo>
                  <a:pt x="15819" y="14988"/>
                  <a:pt x="15861" y="15093"/>
                  <a:pt x="15902" y="15198"/>
                </a:cubicBezTo>
                <a:cubicBezTo>
                  <a:pt x="15902" y="15219"/>
                  <a:pt x="15902" y="15219"/>
                  <a:pt x="15923" y="15240"/>
                </a:cubicBezTo>
                <a:cubicBezTo>
                  <a:pt x="15965" y="15344"/>
                  <a:pt x="15986" y="15449"/>
                  <a:pt x="16007" y="15533"/>
                </a:cubicBezTo>
                <a:cubicBezTo>
                  <a:pt x="16070" y="15742"/>
                  <a:pt x="16091" y="15951"/>
                  <a:pt x="16133" y="16160"/>
                </a:cubicBezTo>
                <a:cubicBezTo>
                  <a:pt x="16195" y="16328"/>
                  <a:pt x="16321" y="16495"/>
                  <a:pt x="16174" y="16600"/>
                </a:cubicBezTo>
                <a:cubicBezTo>
                  <a:pt x="15882" y="16767"/>
                  <a:pt x="15610" y="16976"/>
                  <a:pt x="15358" y="17165"/>
                </a:cubicBezTo>
                <a:cubicBezTo>
                  <a:pt x="15296" y="17185"/>
                  <a:pt x="15275" y="17206"/>
                  <a:pt x="15233" y="17227"/>
                </a:cubicBezTo>
                <a:cubicBezTo>
                  <a:pt x="15170" y="17269"/>
                  <a:pt x="15128" y="17290"/>
                  <a:pt x="15066" y="17332"/>
                </a:cubicBezTo>
                <a:cubicBezTo>
                  <a:pt x="14961" y="17395"/>
                  <a:pt x="14877" y="17478"/>
                  <a:pt x="14814" y="17541"/>
                </a:cubicBezTo>
                <a:cubicBezTo>
                  <a:pt x="14773" y="17541"/>
                  <a:pt x="14752" y="17541"/>
                  <a:pt x="14731" y="17520"/>
                </a:cubicBezTo>
                <a:cubicBezTo>
                  <a:pt x="14563" y="17478"/>
                  <a:pt x="14396" y="17437"/>
                  <a:pt x="14208" y="17416"/>
                </a:cubicBezTo>
                <a:lnTo>
                  <a:pt x="14187" y="17416"/>
                </a:lnTo>
                <a:cubicBezTo>
                  <a:pt x="14103" y="17416"/>
                  <a:pt x="14040" y="17395"/>
                  <a:pt x="13977" y="17374"/>
                </a:cubicBezTo>
                <a:cubicBezTo>
                  <a:pt x="13685" y="17290"/>
                  <a:pt x="13768" y="16767"/>
                  <a:pt x="13705" y="16537"/>
                </a:cubicBezTo>
                <a:cubicBezTo>
                  <a:pt x="13622" y="16139"/>
                  <a:pt x="13685" y="15721"/>
                  <a:pt x="13685" y="15323"/>
                </a:cubicBezTo>
                <a:cubicBezTo>
                  <a:pt x="13685" y="15177"/>
                  <a:pt x="13726" y="14988"/>
                  <a:pt x="13705" y="14821"/>
                </a:cubicBezTo>
                <a:cubicBezTo>
                  <a:pt x="13685" y="14696"/>
                  <a:pt x="13475" y="14654"/>
                  <a:pt x="13371" y="14591"/>
                </a:cubicBezTo>
                <a:cubicBezTo>
                  <a:pt x="12848" y="14340"/>
                  <a:pt x="12345" y="13963"/>
                  <a:pt x="11822" y="13712"/>
                </a:cubicBezTo>
                <a:lnTo>
                  <a:pt x="11780" y="13712"/>
                </a:lnTo>
                <a:cubicBezTo>
                  <a:pt x="11739" y="13670"/>
                  <a:pt x="11718" y="13670"/>
                  <a:pt x="11697" y="13649"/>
                </a:cubicBezTo>
                <a:cubicBezTo>
                  <a:pt x="11693" y="13646"/>
                  <a:pt x="11688" y="13644"/>
                  <a:pt x="11682" y="13644"/>
                </a:cubicBezTo>
                <a:cubicBezTo>
                  <a:pt x="11656" y="13644"/>
                  <a:pt x="11617" y="13678"/>
                  <a:pt x="11634" y="13712"/>
                </a:cubicBezTo>
                <a:cubicBezTo>
                  <a:pt x="11801" y="13859"/>
                  <a:pt x="11906" y="13984"/>
                  <a:pt x="12094" y="14131"/>
                </a:cubicBezTo>
                <a:cubicBezTo>
                  <a:pt x="12366" y="14340"/>
                  <a:pt x="12555" y="14654"/>
                  <a:pt x="12869" y="14863"/>
                </a:cubicBezTo>
                <a:cubicBezTo>
                  <a:pt x="13099" y="15009"/>
                  <a:pt x="12931" y="15533"/>
                  <a:pt x="12869" y="15763"/>
                </a:cubicBezTo>
                <a:cubicBezTo>
                  <a:pt x="12827" y="16035"/>
                  <a:pt x="12827" y="16286"/>
                  <a:pt x="12827" y="16558"/>
                </a:cubicBezTo>
                <a:cubicBezTo>
                  <a:pt x="12617" y="16390"/>
                  <a:pt x="12429" y="16223"/>
                  <a:pt x="12220" y="16077"/>
                </a:cubicBezTo>
                <a:cubicBezTo>
                  <a:pt x="11801" y="15763"/>
                  <a:pt x="11320" y="15512"/>
                  <a:pt x="11111" y="15009"/>
                </a:cubicBezTo>
                <a:cubicBezTo>
                  <a:pt x="10755" y="14172"/>
                  <a:pt x="10441" y="13315"/>
                  <a:pt x="9814" y="12603"/>
                </a:cubicBezTo>
                <a:lnTo>
                  <a:pt x="9793" y="12582"/>
                </a:lnTo>
                <a:cubicBezTo>
                  <a:pt x="9793" y="12561"/>
                  <a:pt x="9751" y="12561"/>
                  <a:pt x="9751" y="12520"/>
                </a:cubicBezTo>
                <a:cubicBezTo>
                  <a:pt x="9743" y="12505"/>
                  <a:pt x="9726" y="12498"/>
                  <a:pt x="9706" y="12498"/>
                </a:cubicBezTo>
                <a:cubicBezTo>
                  <a:pt x="9669" y="12498"/>
                  <a:pt x="9625" y="12521"/>
                  <a:pt x="9625" y="12561"/>
                </a:cubicBezTo>
                <a:cubicBezTo>
                  <a:pt x="9730" y="13022"/>
                  <a:pt x="9939" y="13503"/>
                  <a:pt x="10023" y="13963"/>
                </a:cubicBezTo>
                <a:cubicBezTo>
                  <a:pt x="10065" y="14277"/>
                  <a:pt x="10169" y="14591"/>
                  <a:pt x="10253" y="14905"/>
                </a:cubicBezTo>
                <a:cubicBezTo>
                  <a:pt x="10337" y="15135"/>
                  <a:pt x="10316" y="15386"/>
                  <a:pt x="10462" y="15595"/>
                </a:cubicBezTo>
                <a:cubicBezTo>
                  <a:pt x="10651" y="15825"/>
                  <a:pt x="11048" y="16035"/>
                  <a:pt x="11257" y="16223"/>
                </a:cubicBezTo>
                <a:cubicBezTo>
                  <a:pt x="11571" y="16474"/>
                  <a:pt x="11885" y="16683"/>
                  <a:pt x="12157" y="16955"/>
                </a:cubicBezTo>
                <a:cubicBezTo>
                  <a:pt x="12617" y="17332"/>
                  <a:pt x="13141" y="17813"/>
                  <a:pt x="13705" y="18043"/>
                </a:cubicBezTo>
                <a:cubicBezTo>
                  <a:pt x="13831" y="18127"/>
                  <a:pt x="14019" y="18169"/>
                  <a:pt x="14187" y="18211"/>
                </a:cubicBezTo>
                <a:cubicBezTo>
                  <a:pt x="14208" y="18211"/>
                  <a:pt x="14249" y="18211"/>
                  <a:pt x="14291" y="18232"/>
                </a:cubicBezTo>
                <a:cubicBezTo>
                  <a:pt x="14605" y="18274"/>
                  <a:pt x="14919" y="18315"/>
                  <a:pt x="15191" y="18336"/>
                </a:cubicBezTo>
                <a:cubicBezTo>
                  <a:pt x="15243" y="18340"/>
                  <a:pt x="15294" y="18342"/>
                  <a:pt x="15343" y="18342"/>
                </a:cubicBezTo>
                <a:cubicBezTo>
                  <a:pt x="15589" y="18342"/>
                  <a:pt x="15801" y="18298"/>
                  <a:pt x="16028" y="18211"/>
                </a:cubicBezTo>
                <a:cubicBezTo>
                  <a:pt x="16070" y="18211"/>
                  <a:pt x="16112" y="18169"/>
                  <a:pt x="16133" y="18148"/>
                </a:cubicBezTo>
                <a:lnTo>
                  <a:pt x="16174" y="18148"/>
                </a:lnTo>
                <a:cubicBezTo>
                  <a:pt x="16384" y="18043"/>
                  <a:pt x="16593" y="17918"/>
                  <a:pt x="16823" y="17855"/>
                </a:cubicBezTo>
                <a:cubicBezTo>
                  <a:pt x="17116" y="18441"/>
                  <a:pt x="17346" y="19069"/>
                  <a:pt x="17597" y="19675"/>
                </a:cubicBezTo>
                <a:cubicBezTo>
                  <a:pt x="17639" y="19717"/>
                  <a:pt x="17681" y="19738"/>
                  <a:pt x="17744" y="19738"/>
                </a:cubicBezTo>
                <a:cubicBezTo>
                  <a:pt x="17911" y="19717"/>
                  <a:pt x="18099" y="19634"/>
                  <a:pt x="18288" y="19613"/>
                </a:cubicBezTo>
                <a:lnTo>
                  <a:pt x="18309" y="19613"/>
                </a:lnTo>
                <a:cubicBezTo>
                  <a:pt x="18581" y="19885"/>
                  <a:pt x="18790" y="20240"/>
                  <a:pt x="18999" y="20554"/>
                </a:cubicBezTo>
                <a:lnTo>
                  <a:pt x="18999" y="20575"/>
                </a:lnTo>
                <a:cubicBezTo>
                  <a:pt x="19020" y="20638"/>
                  <a:pt x="19062" y="20680"/>
                  <a:pt x="19104" y="20742"/>
                </a:cubicBezTo>
                <a:cubicBezTo>
                  <a:pt x="19459" y="21245"/>
                  <a:pt x="19773" y="21789"/>
                  <a:pt x="20108" y="22312"/>
                </a:cubicBezTo>
                <a:cubicBezTo>
                  <a:pt x="20401" y="22814"/>
                  <a:pt x="20715" y="23274"/>
                  <a:pt x="21008" y="23776"/>
                </a:cubicBezTo>
                <a:cubicBezTo>
                  <a:pt x="21196" y="24090"/>
                  <a:pt x="21343" y="24446"/>
                  <a:pt x="21552" y="24739"/>
                </a:cubicBezTo>
                <a:lnTo>
                  <a:pt x="21552" y="24760"/>
                </a:lnTo>
                <a:cubicBezTo>
                  <a:pt x="21552" y="24906"/>
                  <a:pt x="21426" y="25116"/>
                  <a:pt x="21364" y="25241"/>
                </a:cubicBezTo>
                <a:cubicBezTo>
                  <a:pt x="21322" y="25388"/>
                  <a:pt x="21238" y="25576"/>
                  <a:pt x="21196" y="25764"/>
                </a:cubicBezTo>
                <a:cubicBezTo>
                  <a:pt x="21050" y="26078"/>
                  <a:pt x="20987" y="26517"/>
                  <a:pt x="20799" y="26831"/>
                </a:cubicBezTo>
                <a:cubicBezTo>
                  <a:pt x="20422" y="26601"/>
                  <a:pt x="20066" y="26392"/>
                  <a:pt x="19648" y="26266"/>
                </a:cubicBezTo>
                <a:cubicBezTo>
                  <a:pt x="19376" y="26183"/>
                  <a:pt x="19146" y="26162"/>
                  <a:pt x="18936" y="25994"/>
                </a:cubicBezTo>
                <a:cubicBezTo>
                  <a:pt x="18811" y="25911"/>
                  <a:pt x="18706" y="25806"/>
                  <a:pt x="18539" y="25806"/>
                </a:cubicBezTo>
                <a:cubicBezTo>
                  <a:pt x="18531" y="25805"/>
                  <a:pt x="18524" y="25805"/>
                  <a:pt x="18516" y="25805"/>
                </a:cubicBezTo>
                <a:cubicBezTo>
                  <a:pt x="18268" y="25805"/>
                  <a:pt x="17947" y="26123"/>
                  <a:pt x="17744" y="26224"/>
                </a:cubicBezTo>
                <a:lnTo>
                  <a:pt x="17576" y="26308"/>
                </a:lnTo>
                <a:cubicBezTo>
                  <a:pt x="17555" y="26308"/>
                  <a:pt x="17555" y="26329"/>
                  <a:pt x="17534" y="26329"/>
                </a:cubicBezTo>
                <a:cubicBezTo>
                  <a:pt x="17493" y="26371"/>
                  <a:pt x="17451" y="26371"/>
                  <a:pt x="17430" y="26392"/>
                </a:cubicBezTo>
                <a:cubicBezTo>
                  <a:pt x="17388" y="26392"/>
                  <a:pt x="17388" y="26413"/>
                  <a:pt x="17367" y="26413"/>
                </a:cubicBezTo>
                <a:cubicBezTo>
                  <a:pt x="17325" y="26455"/>
                  <a:pt x="17262" y="26455"/>
                  <a:pt x="17242" y="26476"/>
                </a:cubicBezTo>
                <a:cubicBezTo>
                  <a:pt x="17221" y="26413"/>
                  <a:pt x="17179" y="26371"/>
                  <a:pt x="17179" y="26308"/>
                </a:cubicBezTo>
                <a:lnTo>
                  <a:pt x="17116" y="26162"/>
                </a:lnTo>
                <a:cubicBezTo>
                  <a:pt x="17472" y="25806"/>
                  <a:pt x="17786" y="25388"/>
                  <a:pt x="18120" y="25032"/>
                </a:cubicBezTo>
                <a:cubicBezTo>
                  <a:pt x="18413" y="24739"/>
                  <a:pt x="18727" y="24592"/>
                  <a:pt x="18581" y="24174"/>
                </a:cubicBezTo>
                <a:cubicBezTo>
                  <a:pt x="18371" y="23672"/>
                  <a:pt x="18204" y="23149"/>
                  <a:pt x="17890" y="22709"/>
                </a:cubicBezTo>
                <a:cubicBezTo>
                  <a:pt x="17597" y="22291"/>
                  <a:pt x="17242" y="21789"/>
                  <a:pt x="16760" y="21559"/>
                </a:cubicBezTo>
                <a:lnTo>
                  <a:pt x="16718" y="21559"/>
                </a:lnTo>
                <a:cubicBezTo>
                  <a:pt x="16718" y="21559"/>
                  <a:pt x="16698" y="21559"/>
                  <a:pt x="16698" y="21579"/>
                </a:cubicBezTo>
                <a:cubicBezTo>
                  <a:pt x="16698" y="21579"/>
                  <a:pt x="16656" y="21579"/>
                  <a:pt x="16656" y="21600"/>
                </a:cubicBezTo>
                <a:lnTo>
                  <a:pt x="16656" y="21621"/>
                </a:lnTo>
                <a:cubicBezTo>
                  <a:pt x="16698" y="21831"/>
                  <a:pt x="16865" y="22019"/>
                  <a:pt x="17011" y="22207"/>
                </a:cubicBezTo>
                <a:cubicBezTo>
                  <a:pt x="17262" y="22605"/>
                  <a:pt x="17597" y="23086"/>
                  <a:pt x="17702" y="23567"/>
                </a:cubicBezTo>
                <a:cubicBezTo>
                  <a:pt x="17806" y="23965"/>
                  <a:pt x="17953" y="24237"/>
                  <a:pt x="17597" y="24530"/>
                </a:cubicBezTo>
                <a:cubicBezTo>
                  <a:pt x="17430" y="24697"/>
                  <a:pt x="17242" y="24844"/>
                  <a:pt x="17032" y="25011"/>
                </a:cubicBezTo>
                <a:cubicBezTo>
                  <a:pt x="16907" y="25116"/>
                  <a:pt x="16656" y="25157"/>
                  <a:pt x="16551" y="25283"/>
                </a:cubicBezTo>
                <a:cubicBezTo>
                  <a:pt x="16549" y="25286"/>
                  <a:pt x="16546" y="25287"/>
                  <a:pt x="16542" y="25287"/>
                </a:cubicBezTo>
                <a:cubicBezTo>
                  <a:pt x="16452" y="25287"/>
                  <a:pt x="15816" y="24631"/>
                  <a:pt x="15756" y="24551"/>
                </a:cubicBezTo>
                <a:cubicBezTo>
                  <a:pt x="15568" y="24404"/>
                  <a:pt x="15358" y="24237"/>
                  <a:pt x="15149" y="24090"/>
                </a:cubicBezTo>
                <a:cubicBezTo>
                  <a:pt x="14940" y="23923"/>
                  <a:pt x="14856" y="23965"/>
                  <a:pt x="14877" y="23672"/>
                </a:cubicBezTo>
                <a:cubicBezTo>
                  <a:pt x="14919" y="23232"/>
                  <a:pt x="14919" y="22751"/>
                  <a:pt x="14940" y="22312"/>
                </a:cubicBezTo>
                <a:cubicBezTo>
                  <a:pt x="14940" y="21872"/>
                  <a:pt x="14961" y="21391"/>
                  <a:pt x="14877" y="20973"/>
                </a:cubicBezTo>
                <a:cubicBezTo>
                  <a:pt x="14877" y="20952"/>
                  <a:pt x="14877" y="20952"/>
                  <a:pt x="14856" y="20952"/>
                </a:cubicBezTo>
                <a:lnTo>
                  <a:pt x="14835" y="20952"/>
                </a:lnTo>
                <a:lnTo>
                  <a:pt x="14814" y="20931"/>
                </a:lnTo>
                <a:lnTo>
                  <a:pt x="14752" y="20931"/>
                </a:lnTo>
                <a:cubicBezTo>
                  <a:pt x="14542" y="21098"/>
                  <a:pt x="14563" y="21391"/>
                  <a:pt x="14501" y="21621"/>
                </a:cubicBezTo>
                <a:cubicBezTo>
                  <a:pt x="14354" y="22082"/>
                  <a:pt x="14249" y="22500"/>
                  <a:pt x="14124" y="22939"/>
                </a:cubicBezTo>
                <a:cubicBezTo>
                  <a:pt x="14082" y="23149"/>
                  <a:pt x="13810" y="23588"/>
                  <a:pt x="13915" y="23797"/>
                </a:cubicBezTo>
                <a:cubicBezTo>
                  <a:pt x="14082" y="24132"/>
                  <a:pt x="14354" y="24425"/>
                  <a:pt x="14605" y="24718"/>
                </a:cubicBezTo>
                <a:cubicBezTo>
                  <a:pt x="15149" y="25367"/>
                  <a:pt x="15672" y="26057"/>
                  <a:pt x="16237" y="26685"/>
                </a:cubicBezTo>
                <a:cubicBezTo>
                  <a:pt x="16384" y="26810"/>
                  <a:pt x="16384" y="26957"/>
                  <a:pt x="16342" y="27124"/>
                </a:cubicBezTo>
                <a:cubicBezTo>
                  <a:pt x="16342" y="27166"/>
                  <a:pt x="16342" y="27250"/>
                  <a:pt x="16405" y="27271"/>
                </a:cubicBezTo>
                <a:cubicBezTo>
                  <a:pt x="16488" y="27333"/>
                  <a:pt x="16551" y="27354"/>
                  <a:pt x="16635" y="27375"/>
                </a:cubicBezTo>
                <a:cubicBezTo>
                  <a:pt x="16656" y="27375"/>
                  <a:pt x="16698" y="27417"/>
                  <a:pt x="16718" y="27417"/>
                </a:cubicBezTo>
                <a:cubicBezTo>
                  <a:pt x="16760" y="27438"/>
                  <a:pt x="16823" y="27459"/>
                  <a:pt x="16865" y="27459"/>
                </a:cubicBezTo>
                <a:cubicBezTo>
                  <a:pt x="16907" y="27459"/>
                  <a:pt x="16949" y="27480"/>
                  <a:pt x="16970" y="27480"/>
                </a:cubicBezTo>
                <a:cubicBezTo>
                  <a:pt x="17032" y="27522"/>
                  <a:pt x="17074" y="27522"/>
                  <a:pt x="17137" y="27543"/>
                </a:cubicBezTo>
                <a:cubicBezTo>
                  <a:pt x="17158" y="27543"/>
                  <a:pt x="17221" y="27564"/>
                  <a:pt x="17242" y="27564"/>
                </a:cubicBezTo>
                <a:cubicBezTo>
                  <a:pt x="17262" y="27564"/>
                  <a:pt x="17325" y="27585"/>
                  <a:pt x="17346" y="27585"/>
                </a:cubicBezTo>
                <a:lnTo>
                  <a:pt x="17346" y="27626"/>
                </a:lnTo>
                <a:lnTo>
                  <a:pt x="17430" y="27626"/>
                </a:lnTo>
                <a:cubicBezTo>
                  <a:pt x="17681" y="27585"/>
                  <a:pt x="17953" y="27480"/>
                  <a:pt x="18162" y="27375"/>
                </a:cubicBezTo>
                <a:cubicBezTo>
                  <a:pt x="18313" y="27319"/>
                  <a:pt x="18666" y="26941"/>
                  <a:pt x="18857" y="26941"/>
                </a:cubicBezTo>
                <a:cubicBezTo>
                  <a:pt x="18879" y="26941"/>
                  <a:pt x="18898" y="26946"/>
                  <a:pt x="18915" y="26957"/>
                </a:cubicBezTo>
                <a:cubicBezTo>
                  <a:pt x="19062" y="27103"/>
                  <a:pt x="19334" y="27103"/>
                  <a:pt x="19522" y="27145"/>
                </a:cubicBezTo>
                <a:cubicBezTo>
                  <a:pt x="19731" y="27229"/>
                  <a:pt x="19941" y="27271"/>
                  <a:pt x="20150" y="27354"/>
                </a:cubicBezTo>
                <a:cubicBezTo>
                  <a:pt x="20255" y="27375"/>
                  <a:pt x="20359" y="27438"/>
                  <a:pt x="20422" y="27459"/>
                </a:cubicBezTo>
                <a:cubicBezTo>
                  <a:pt x="19836" y="28359"/>
                  <a:pt x="19167" y="29217"/>
                  <a:pt x="18539" y="30095"/>
                </a:cubicBezTo>
                <a:cubicBezTo>
                  <a:pt x="18392" y="30305"/>
                  <a:pt x="18225" y="30556"/>
                  <a:pt x="18058" y="30723"/>
                </a:cubicBezTo>
                <a:cubicBezTo>
                  <a:pt x="17953" y="30828"/>
                  <a:pt x="17786" y="30932"/>
                  <a:pt x="17744" y="31100"/>
                </a:cubicBezTo>
                <a:cubicBezTo>
                  <a:pt x="17597" y="31455"/>
                  <a:pt x="17639" y="31853"/>
                  <a:pt x="17555" y="32230"/>
                </a:cubicBezTo>
                <a:cubicBezTo>
                  <a:pt x="17534" y="32230"/>
                  <a:pt x="17534" y="32250"/>
                  <a:pt x="17493" y="32250"/>
                </a:cubicBezTo>
                <a:lnTo>
                  <a:pt x="17346" y="32334"/>
                </a:lnTo>
                <a:lnTo>
                  <a:pt x="17325" y="32334"/>
                </a:lnTo>
                <a:cubicBezTo>
                  <a:pt x="17262" y="32355"/>
                  <a:pt x="17179" y="32376"/>
                  <a:pt x="17137" y="32397"/>
                </a:cubicBezTo>
                <a:cubicBezTo>
                  <a:pt x="17137" y="32397"/>
                  <a:pt x="17116" y="32397"/>
                  <a:pt x="17116" y="32439"/>
                </a:cubicBezTo>
                <a:cubicBezTo>
                  <a:pt x="17074" y="32439"/>
                  <a:pt x="17053" y="32460"/>
                  <a:pt x="17032" y="32460"/>
                </a:cubicBezTo>
                <a:cubicBezTo>
                  <a:pt x="17032" y="32460"/>
                  <a:pt x="17011" y="32460"/>
                  <a:pt x="17011" y="32481"/>
                </a:cubicBezTo>
                <a:cubicBezTo>
                  <a:pt x="16970" y="32481"/>
                  <a:pt x="16949" y="32522"/>
                  <a:pt x="16949" y="32522"/>
                </a:cubicBezTo>
                <a:lnTo>
                  <a:pt x="16928" y="32522"/>
                </a:lnTo>
                <a:cubicBezTo>
                  <a:pt x="16907" y="32522"/>
                  <a:pt x="16907" y="32543"/>
                  <a:pt x="16865" y="32543"/>
                </a:cubicBezTo>
                <a:lnTo>
                  <a:pt x="16844" y="32543"/>
                </a:lnTo>
                <a:lnTo>
                  <a:pt x="16614" y="32230"/>
                </a:lnTo>
                <a:cubicBezTo>
                  <a:pt x="16405" y="31958"/>
                  <a:pt x="16195" y="31727"/>
                  <a:pt x="15986" y="31476"/>
                </a:cubicBezTo>
                <a:cubicBezTo>
                  <a:pt x="15672" y="31079"/>
                  <a:pt x="15651" y="30681"/>
                  <a:pt x="15568" y="30221"/>
                </a:cubicBezTo>
                <a:cubicBezTo>
                  <a:pt x="15484" y="29719"/>
                  <a:pt x="15463" y="29217"/>
                  <a:pt x="15442" y="28714"/>
                </a:cubicBezTo>
                <a:cubicBezTo>
                  <a:pt x="15400" y="28380"/>
                  <a:pt x="15526" y="27919"/>
                  <a:pt x="15338" y="27564"/>
                </a:cubicBezTo>
                <a:cubicBezTo>
                  <a:pt x="15170" y="27250"/>
                  <a:pt x="14773" y="26978"/>
                  <a:pt x="14521" y="26706"/>
                </a:cubicBezTo>
                <a:cubicBezTo>
                  <a:pt x="14249" y="26455"/>
                  <a:pt x="13977" y="26183"/>
                  <a:pt x="13685" y="25952"/>
                </a:cubicBezTo>
                <a:cubicBezTo>
                  <a:pt x="13287" y="25618"/>
                  <a:pt x="12869" y="25304"/>
                  <a:pt x="12492" y="24906"/>
                </a:cubicBezTo>
                <a:cubicBezTo>
                  <a:pt x="12220" y="24634"/>
                  <a:pt x="11927" y="24362"/>
                  <a:pt x="11655" y="24090"/>
                </a:cubicBezTo>
                <a:cubicBezTo>
                  <a:pt x="11655" y="24069"/>
                  <a:pt x="11676" y="24048"/>
                  <a:pt x="11676" y="24007"/>
                </a:cubicBezTo>
                <a:cubicBezTo>
                  <a:pt x="11676" y="23797"/>
                  <a:pt x="11550" y="23483"/>
                  <a:pt x="11467" y="23316"/>
                </a:cubicBezTo>
                <a:cubicBezTo>
                  <a:pt x="11467" y="23274"/>
                  <a:pt x="11446" y="23253"/>
                  <a:pt x="11446" y="23232"/>
                </a:cubicBezTo>
                <a:cubicBezTo>
                  <a:pt x="11362" y="23002"/>
                  <a:pt x="11446" y="22709"/>
                  <a:pt x="11467" y="22479"/>
                </a:cubicBezTo>
                <a:cubicBezTo>
                  <a:pt x="11488" y="22207"/>
                  <a:pt x="11508" y="21956"/>
                  <a:pt x="11571" y="21684"/>
                </a:cubicBezTo>
                <a:cubicBezTo>
                  <a:pt x="11739" y="20659"/>
                  <a:pt x="11801" y="19592"/>
                  <a:pt x="11969" y="18566"/>
                </a:cubicBezTo>
                <a:lnTo>
                  <a:pt x="11969" y="18525"/>
                </a:lnTo>
                <a:lnTo>
                  <a:pt x="11969" y="18504"/>
                </a:lnTo>
                <a:lnTo>
                  <a:pt x="11969" y="18462"/>
                </a:lnTo>
                <a:lnTo>
                  <a:pt x="11927" y="18441"/>
                </a:lnTo>
                <a:cubicBezTo>
                  <a:pt x="11927" y="18441"/>
                  <a:pt x="11906" y="18441"/>
                  <a:pt x="11906" y="18420"/>
                </a:cubicBezTo>
                <a:lnTo>
                  <a:pt x="11822" y="18420"/>
                </a:lnTo>
                <a:cubicBezTo>
                  <a:pt x="11822" y="18420"/>
                  <a:pt x="11801" y="18420"/>
                  <a:pt x="11801" y="18441"/>
                </a:cubicBezTo>
                <a:lnTo>
                  <a:pt x="11780" y="18462"/>
                </a:lnTo>
                <a:cubicBezTo>
                  <a:pt x="11592" y="18838"/>
                  <a:pt x="11550" y="19278"/>
                  <a:pt x="11446" y="19675"/>
                </a:cubicBezTo>
                <a:cubicBezTo>
                  <a:pt x="11299" y="20073"/>
                  <a:pt x="11236" y="20450"/>
                  <a:pt x="11132" y="20826"/>
                </a:cubicBezTo>
                <a:cubicBezTo>
                  <a:pt x="10985" y="21266"/>
                  <a:pt x="10881" y="21705"/>
                  <a:pt x="10839" y="22186"/>
                </a:cubicBezTo>
                <a:cubicBezTo>
                  <a:pt x="10839" y="22228"/>
                  <a:pt x="10818" y="22312"/>
                  <a:pt x="10818" y="22375"/>
                </a:cubicBezTo>
                <a:lnTo>
                  <a:pt x="10818" y="22395"/>
                </a:lnTo>
                <a:cubicBezTo>
                  <a:pt x="10734" y="22793"/>
                  <a:pt x="10630" y="23170"/>
                  <a:pt x="10609" y="23588"/>
                </a:cubicBezTo>
                <a:lnTo>
                  <a:pt x="10567" y="23588"/>
                </a:lnTo>
                <a:cubicBezTo>
                  <a:pt x="10546" y="23588"/>
                  <a:pt x="10525" y="23651"/>
                  <a:pt x="10546" y="23672"/>
                </a:cubicBezTo>
                <a:cubicBezTo>
                  <a:pt x="10776" y="24195"/>
                  <a:pt x="10964" y="24781"/>
                  <a:pt x="11027" y="25346"/>
                </a:cubicBezTo>
                <a:cubicBezTo>
                  <a:pt x="11048" y="25513"/>
                  <a:pt x="11174" y="25639"/>
                  <a:pt x="11278" y="25743"/>
                </a:cubicBezTo>
                <a:cubicBezTo>
                  <a:pt x="11592" y="26036"/>
                  <a:pt x="11822" y="26392"/>
                  <a:pt x="12115" y="26685"/>
                </a:cubicBezTo>
                <a:cubicBezTo>
                  <a:pt x="12597" y="27145"/>
                  <a:pt x="13078" y="27564"/>
                  <a:pt x="13559" y="28045"/>
                </a:cubicBezTo>
                <a:cubicBezTo>
                  <a:pt x="13810" y="28275"/>
                  <a:pt x="13768" y="28296"/>
                  <a:pt x="13685" y="28673"/>
                </a:cubicBezTo>
                <a:cubicBezTo>
                  <a:pt x="13643" y="28924"/>
                  <a:pt x="13601" y="29237"/>
                  <a:pt x="13496" y="29489"/>
                </a:cubicBezTo>
                <a:cubicBezTo>
                  <a:pt x="13371" y="29447"/>
                  <a:pt x="13224" y="29426"/>
                  <a:pt x="13078" y="29384"/>
                </a:cubicBezTo>
                <a:cubicBezTo>
                  <a:pt x="12915" y="29222"/>
                  <a:pt x="12745" y="29156"/>
                  <a:pt x="12571" y="29156"/>
                </a:cubicBezTo>
                <a:cubicBezTo>
                  <a:pt x="12251" y="29156"/>
                  <a:pt x="11917" y="29378"/>
                  <a:pt x="11592" y="29635"/>
                </a:cubicBezTo>
                <a:cubicBezTo>
                  <a:pt x="11571" y="29635"/>
                  <a:pt x="11571" y="29656"/>
                  <a:pt x="11550" y="29656"/>
                </a:cubicBezTo>
                <a:cubicBezTo>
                  <a:pt x="11341" y="29823"/>
                  <a:pt x="11153" y="30012"/>
                  <a:pt x="10964" y="30137"/>
                </a:cubicBezTo>
                <a:cubicBezTo>
                  <a:pt x="10755" y="30137"/>
                  <a:pt x="10546" y="30054"/>
                  <a:pt x="10337" y="30033"/>
                </a:cubicBezTo>
                <a:lnTo>
                  <a:pt x="10232" y="30033"/>
                </a:lnTo>
                <a:cubicBezTo>
                  <a:pt x="10107" y="30012"/>
                  <a:pt x="10002" y="30012"/>
                  <a:pt x="9876" y="30012"/>
                </a:cubicBezTo>
                <a:cubicBezTo>
                  <a:pt x="9709" y="30012"/>
                  <a:pt x="9730" y="29865"/>
                  <a:pt x="9604" y="29802"/>
                </a:cubicBezTo>
                <a:cubicBezTo>
                  <a:pt x="9416" y="29656"/>
                  <a:pt x="9249" y="29509"/>
                  <a:pt x="9060" y="29384"/>
                </a:cubicBezTo>
                <a:cubicBezTo>
                  <a:pt x="8642" y="29070"/>
                  <a:pt x="8265" y="28714"/>
                  <a:pt x="7889" y="28380"/>
                </a:cubicBezTo>
                <a:lnTo>
                  <a:pt x="7324" y="27919"/>
                </a:lnTo>
                <a:cubicBezTo>
                  <a:pt x="7261" y="27836"/>
                  <a:pt x="6843" y="27626"/>
                  <a:pt x="6863" y="27501"/>
                </a:cubicBezTo>
                <a:cubicBezTo>
                  <a:pt x="6947" y="26978"/>
                  <a:pt x="7115" y="26455"/>
                  <a:pt x="7303" y="25952"/>
                </a:cubicBezTo>
                <a:cubicBezTo>
                  <a:pt x="7470" y="25513"/>
                  <a:pt x="7470" y="25032"/>
                  <a:pt x="7679" y="24613"/>
                </a:cubicBezTo>
                <a:cubicBezTo>
                  <a:pt x="7784" y="24383"/>
                  <a:pt x="7470" y="24216"/>
                  <a:pt x="7303" y="24111"/>
                </a:cubicBezTo>
                <a:cubicBezTo>
                  <a:pt x="6884" y="23839"/>
                  <a:pt x="6424" y="23546"/>
                  <a:pt x="6047" y="23170"/>
                </a:cubicBezTo>
                <a:lnTo>
                  <a:pt x="5922" y="23170"/>
                </a:lnTo>
                <a:cubicBezTo>
                  <a:pt x="5922" y="23170"/>
                  <a:pt x="5901" y="23170"/>
                  <a:pt x="5901" y="23211"/>
                </a:cubicBezTo>
                <a:lnTo>
                  <a:pt x="5901" y="23232"/>
                </a:lnTo>
                <a:lnTo>
                  <a:pt x="5901" y="23253"/>
                </a:lnTo>
                <a:cubicBezTo>
                  <a:pt x="5901" y="23253"/>
                  <a:pt x="5901" y="23274"/>
                  <a:pt x="5922" y="23274"/>
                </a:cubicBezTo>
                <a:cubicBezTo>
                  <a:pt x="6215" y="23672"/>
                  <a:pt x="6487" y="24090"/>
                  <a:pt x="6738" y="24488"/>
                </a:cubicBezTo>
                <a:cubicBezTo>
                  <a:pt x="6884" y="24739"/>
                  <a:pt x="6947" y="24718"/>
                  <a:pt x="6843" y="25032"/>
                </a:cubicBezTo>
                <a:cubicBezTo>
                  <a:pt x="6759" y="25304"/>
                  <a:pt x="6633" y="25534"/>
                  <a:pt x="6550" y="25785"/>
                </a:cubicBezTo>
                <a:cubicBezTo>
                  <a:pt x="6466" y="26057"/>
                  <a:pt x="6319" y="26287"/>
                  <a:pt x="6236" y="26559"/>
                </a:cubicBezTo>
                <a:cubicBezTo>
                  <a:pt x="6173" y="26685"/>
                  <a:pt x="6131" y="26831"/>
                  <a:pt x="6110" y="26978"/>
                </a:cubicBezTo>
                <a:cubicBezTo>
                  <a:pt x="6071" y="27085"/>
                  <a:pt x="6069" y="27120"/>
                  <a:pt x="6068" y="27120"/>
                </a:cubicBezTo>
                <a:cubicBezTo>
                  <a:pt x="6068" y="27120"/>
                  <a:pt x="6071" y="27074"/>
                  <a:pt x="6027" y="27041"/>
                </a:cubicBezTo>
                <a:cubicBezTo>
                  <a:pt x="5524" y="26664"/>
                  <a:pt x="5001" y="26287"/>
                  <a:pt x="4541" y="25869"/>
                </a:cubicBezTo>
                <a:lnTo>
                  <a:pt x="4499" y="25869"/>
                </a:lnTo>
                <a:cubicBezTo>
                  <a:pt x="4494" y="25864"/>
                  <a:pt x="4485" y="25861"/>
                  <a:pt x="4475" y="25861"/>
                </a:cubicBezTo>
                <a:cubicBezTo>
                  <a:pt x="4444" y="25861"/>
                  <a:pt x="4405" y="25884"/>
                  <a:pt x="4436" y="25932"/>
                </a:cubicBezTo>
                <a:cubicBezTo>
                  <a:pt x="4687" y="26413"/>
                  <a:pt x="5127" y="26831"/>
                  <a:pt x="5545" y="27208"/>
                </a:cubicBezTo>
                <a:cubicBezTo>
                  <a:pt x="6110" y="27710"/>
                  <a:pt x="6591" y="28254"/>
                  <a:pt x="7073" y="28819"/>
                </a:cubicBezTo>
                <a:cubicBezTo>
                  <a:pt x="7177" y="28924"/>
                  <a:pt x="7261" y="29070"/>
                  <a:pt x="7366" y="29175"/>
                </a:cubicBezTo>
                <a:lnTo>
                  <a:pt x="7470" y="29279"/>
                </a:lnTo>
                <a:lnTo>
                  <a:pt x="7679" y="29489"/>
                </a:lnTo>
                <a:cubicBezTo>
                  <a:pt x="7721" y="29509"/>
                  <a:pt x="7742" y="29551"/>
                  <a:pt x="7805" y="29593"/>
                </a:cubicBezTo>
                <a:cubicBezTo>
                  <a:pt x="7889" y="29635"/>
                  <a:pt x="7931" y="29719"/>
                  <a:pt x="8014" y="29761"/>
                </a:cubicBezTo>
                <a:cubicBezTo>
                  <a:pt x="8035" y="29802"/>
                  <a:pt x="8098" y="29823"/>
                  <a:pt x="8119" y="29844"/>
                </a:cubicBezTo>
                <a:cubicBezTo>
                  <a:pt x="8203" y="29907"/>
                  <a:pt x="8265" y="29970"/>
                  <a:pt x="8349" y="30033"/>
                </a:cubicBezTo>
                <a:cubicBezTo>
                  <a:pt x="8370" y="30054"/>
                  <a:pt x="8412" y="30054"/>
                  <a:pt x="8412" y="30074"/>
                </a:cubicBezTo>
                <a:cubicBezTo>
                  <a:pt x="8830" y="30388"/>
                  <a:pt x="9249" y="30702"/>
                  <a:pt x="9667" y="31058"/>
                </a:cubicBezTo>
                <a:cubicBezTo>
                  <a:pt x="9667" y="31058"/>
                  <a:pt x="9688" y="31058"/>
                  <a:pt x="9688" y="31079"/>
                </a:cubicBezTo>
                <a:lnTo>
                  <a:pt x="9458" y="31309"/>
                </a:lnTo>
                <a:cubicBezTo>
                  <a:pt x="9374" y="31372"/>
                  <a:pt x="9312" y="31434"/>
                  <a:pt x="9270" y="31518"/>
                </a:cubicBezTo>
                <a:lnTo>
                  <a:pt x="9186" y="31602"/>
                </a:lnTo>
                <a:cubicBezTo>
                  <a:pt x="9165" y="31623"/>
                  <a:pt x="9102" y="31644"/>
                  <a:pt x="9081" y="31686"/>
                </a:cubicBezTo>
                <a:cubicBezTo>
                  <a:pt x="8663" y="31644"/>
                  <a:pt x="8161" y="31518"/>
                  <a:pt x="7784" y="31414"/>
                </a:cubicBezTo>
                <a:cubicBezTo>
                  <a:pt x="7366" y="31309"/>
                  <a:pt x="7073" y="31309"/>
                  <a:pt x="6801" y="30995"/>
                </a:cubicBezTo>
                <a:cubicBezTo>
                  <a:pt x="6152" y="30221"/>
                  <a:pt x="5524" y="29426"/>
                  <a:pt x="4876" y="28673"/>
                </a:cubicBezTo>
                <a:cubicBezTo>
                  <a:pt x="4269" y="27961"/>
                  <a:pt x="3537" y="27250"/>
                  <a:pt x="3076" y="26455"/>
                </a:cubicBezTo>
                <a:cubicBezTo>
                  <a:pt x="2994" y="26313"/>
                  <a:pt x="2858" y="26278"/>
                  <a:pt x="2718" y="26278"/>
                </a:cubicBezTo>
                <a:cubicBezTo>
                  <a:pt x="2609" y="26278"/>
                  <a:pt x="2498" y="26299"/>
                  <a:pt x="2407" y="26308"/>
                </a:cubicBezTo>
                <a:cubicBezTo>
                  <a:pt x="2365" y="26308"/>
                  <a:pt x="2344" y="26308"/>
                  <a:pt x="2281" y="26350"/>
                </a:cubicBezTo>
                <a:lnTo>
                  <a:pt x="2156" y="26350"/>
                </a:lnTo>
                <a:cubicBezTo>
                  <a:pt x="2051" y="26371"/>
                  <a:pt x="1946" y="26371"/>
                  <a:pt x="1821" y="26392"/>
                </a:cubicBezTo>
                <a:lnTo>
                  <a:pt x="1779" y="26392"/>
                </a:lnTo>
                <a:cubicBezTo>
                  <a:pt x="1737" y="26392"/>
                  <a:pt x="1674" y="26392"/>
                  <a:pt x="1633" y="26413"/>
                </a:cubicBezTo>
                <a:lnTo>
                  <a:pt x="1151" y="26413"/>
                </a:lnTo>
                <a:cubicBezTo>
                  <a:pt x="1026" y="26392"/>
                  <a:pt x="921" y="26371"/>
                  <a:pt x="796" y="26350"/>
                </a:cubicBezTo>
                <a:cubicBezTo>
                  <a:pt x="775" y="26350"/>
                  <a:pt x="733" y="26308"/>
                  <a:pt x="712" y="26308"/>
                </a:cubicBezTo>
                <a:cubicBezTo>
                  <a:pt x="691" y="26287"/>
                  <a:pt x="670" y="26287"/>
                  <a:pt x="628" y="26266"/>
                </a:cubicBezTo>
                <a:cubicBezTo>
                  <a:pt x="624" y="26262"/>
                  <a:pt x="619" y="26261"/>
                  <a:pt x="615" y="26261"/>
                </a:cubicBezTo>
                <a:cubicBezTo>
                  <a:pt x="594" y="26261"/>
                  <a:pt x="569" y="26291"/>
                  <a:pt x="586" y="26308"/>
                </a:cubicBezTo>
                <a:lnTo>
                  <a:pt x="607" y="26350"/>
                </a:lnTo>
                <a:lnTo>
                  <a:pt x="607" y="26371"/>
                </a:lnTo>
                <a:lnTo>
                  <a:pt x="607" y="26392"/>
                </a:lnTo>
                <a:cubicBezTo>
                  <a:pt x="607" y="26392"/>
                  <a:pt x="607" y="26413"/>
                  <a:pt x="628" y="26413"/>
                </a:cubicBezTo>
                <a:cubicBezTo>
                  <a:pt x="1026" y="26601"/>
                  <a:pt x="1423" y="26727"/>
                  <a:pt x="1842" y="26789"/>
                </a:cubicBezTo>
                <a:lnTo>
                  <a:pt x="2386" y="26873"/>
                </a:lnTo>
                <a:cubicBezTo>
                  <a:pt x="2595" y="26873"/>
                  <a:pt x="2762" y="27292"/>
                  <a:pt x="2888" y="27438"/>
                </a:cubicBezTo>
                <a:cubicBezTo>
                  <a:pt x="3495" y="28170"/>
                  <a:pt x="4039" y="28965"/>
                  <a:pt x="4499" y="29761"/>
                </a:cubicBezTo>
                <a:cubicBezTo>
                  <a:pt x="4081" y="29865"/>
                  <a:pt x="3725" y="30033"/>
                  <a:pt x="3327" y="30158"/>
                </a:cubicBezTo>
                <a:cubicBezTo>
                  <a:pt x="3097" y="30242"/>
                  <a:pt x="2867" y="30430"/>
                  <a:pt x="2616" y="30535"/>
                </a:cubicBezTo>
                <a:cubicBezTo>
                  <a:pt x="2518" y="30575"/>
                  <a:pt x="2417" y="30590"/>
                  <a:pt x="2314" y="30590"/>
                </a:cubicBezTo>
                <a:cubicBezTo>
                  <a:pt x="2044" y="30590"/>
                  <a:pt x="1765" y="30487"/>
                  <a:pt x="1507" y="30472"/>
                </a:cubicBezTo>
                <a:cubicBezTo>
                  <a:pt x="1298" y="30451"/>
                  <a:pt x="1089" y="30451"/>
                  <a:pt x="900" y="30430"/>
                </a:cubicBezTo>
                <a:lnTo>
                  <a:pt x="900" y="30388"/>
                </a:lnTo>
                <a:cubicBezTo>
                  <a:pt x="691" y="29823"/>
                  <a:pt x="586" y="29175"/>
                  <a:pt x="252" y="28673"/>
                </a:cubicBezTo>
                <a:cubicBezTo>
                  <a:pt x="252" y="28673"/>
                  <a:pt x="210" y="28673"/>
                  <a:pt x="210" y="28652"/>
                </a:cubicBezTo>
                <a:lnTo>
                  <a:pt x="210" y="28610"/>
                </a:lnTo>
                <a:lnTo>
                  <a:pt x="210" y="28589"/>
                </a:lnTo>
                <a:cubicBezTo>
                  <a:pt x="242" y="28573"/>
                  <a:pt x="213" y="28533"/>
                  <a:pt x="188" y="28533"/>
                </a:cubicBezTo>
                <a:cubicBezTo>
                  <a:pt x="180" y="28533"/>
                  <a:pt x="173" y="28537"/>
                  <a:pt x="168" y="28547"/>
                </a:cubicBezTo>
                <a:cubicBezTo>
                  <a:pt x="84" y="28589"/>
                  <a:pt x="84" y="28756"/>
                  <a:pt x="105" y="28819"/>
                </a:cubicBezTo>
                <a:cubicBezTo>
                  <a:pt x="168" y="29300"/>
                  <a:pt x="147" y="29823"/>
                  <a:pt x="147" y="30284"/>
                </a:cubicBezTo>
                <a:cubicBezTo>
                  <a:pt x="147" y="30556"/>
                  <a:pt x="1" y="30807"/>
                  <a:pt x="210" y="30995"/>
                </a:cubicBezTo>
                <a:cubicBezTo>
                  <a:pt x="293" y="31058"/>
                  <a:pt x="524" y="31121"/>
                  <a:pt x="607" y="31162"/>
                </a:cubicBezTo>
                <a:cubicBezTo>
                  <a:pt x="900" y="31267"/>
                  <a:pt x="1193" y="31372"/>
                  <a:pt x="1465" y="31497"/>
                </a:cubicBezTo>
                <a:cubicBezTo>
                  <a:pt x="1821" y="31644"/>
                  <a:pt x="2281" y="31916"/>
                  <a:pt x="2679" y="31937"/>
                </a:cubicBezTo>
                <a:cubicBezTo>
                  <a:pt x="2691" y="31937"/>
                  <a:pt x="2703" y="31938"/>
                  <a:pt x="2716" y="31938"/>
                </a:cubicBezTo>
                <a:cubicBezTo>
                  <a:pt x="3038" y="31938"/>
                  <a:pt x="3359" y="31679"/>
                  <a:pt x="3641" y="31518"/>
                </a:cubicBezTo>
                <a:cubicBezTo>
                  <a:pt x="4039" y="31309"/>
                  <a:pt x="4394" y="31183"/>
                  <a:pt x="4813" y="31016"/>
                </a:cubicBezTo>
                <a:cubicBezTo>
                  <a:pt x="4853" y="31002"/>
                  <a:pt x="4895" y="30995"/>
                  <a:pt x="4938" y="30995"/>
                </a:cubicBezTo>
                <a:cubicBezTo>
                  <a:pt x="5276" y="30995"/>
                  <a:pt x="5685" y="31388"/>
                  <a:pt x="5964" y="31518"/>
                </a:cubicBezTo>
                <a:lnTo>
                  <a:pt x="6027" y="31518"/>
                </a:lnTo>
                <a:cubicBezTo>
                  <a:pt x="6027" y="31518"/>
                  <a:pt x="6047" y="31518"/>
                  <a:pt x="6047" y="31497"/>
                </a:cubicBezTo>
                <a:cubicBezTo>
                  <a:pt x="6152" y="31644"/>
                  <a:pt x="6278" y="31790"/>
                  <a:pt x="6445" y="31916"/>
                </a:cubicBezTo>
                <a:cubicBezTo>
                  <a:pt x="6529" y="31958"/>
                  <a:pt x="6571" y="32041"/>
                  <a:pt x="6654" y="32104"/>
                </a:cubicBezTo>
                <a:lnTo>
                  <a:pt x="6675" y="32125"/>
                </a:lnTo>
                <a:cubicBezTo>
                  <a:pt x="6759" y="32167"/>
                  <a:pt x="6801" y="32230"/>
                  <a:pt x="6884" y="32271"/>
                </a:cubicBezTo>
                <a:cubicBezTo>
                  <a:pt x="7156" y="32481"/>
                  <a:pt x="7428" y="32648"/>
                  <a:pt x="7700" y="32857"/>
                </a:cubicBezTo>
                <a:cubicBezTo>
                  <a:pt x="7889" y="32983"/>
                  <a:pt x="8035" y="33192"/>
                  <a:pt x="8244" y="33276"/>
                </a:cubicBezTo>
                <a:cubicBezTo>
                  <a:pt x="8282" y="33290"/>
                  <a:pt x="8322" y="33297"/>
                  <a:pt x="8362" y="33297"/>
                </a:cubicBezTo>
                <a:cubicBezTo>
                  <a:pt x="8612" y="33297"/>
                  <a:pt x="8901" y="33049"/>
                  <a:pt x="9081" y="32941"/>
                </a:cubicBezTo>
                <a:cubicBezTo>
                  <a:pt x="9172" y="32869"/>
                  <a:pt x="9309" y="32765"/>
                  <a:pt x="9425" y="32765"/>
                </a:cubicBezTo>
                <a:cubicBezTo>
                  <a:pt x="9444" y="32765"/>
                  <a:pt x="9462" y="32768"/>
                  <a:pt x="9479" y="32774"/>
                </a:cubicBezTo>
                <a:cubicBezTo>
                  <a:pt x="9521" y="32794"/>
                  <a:pt x="9563" y="32794"/>
                  <a:pt x="9604" y="32836"/>
                </a:cubicBezTo>
                <a:lnTo>
                  <a:pt x="9625" y="32836"/>
                </a:lnTo>
                <a:cubicBezTo>
                  <a:pt x="9730" y="32857"/>
                  <a:pt x="9876" y="32857"/>
                  <a:pt x="10002" y="32857"/>
                </a:cubicBezTo>
                <a:cubicBezTo>
                  <a:pt x="10023" y="33150"/>
                  <a:pt x="9981" y="33422"/>
                  <a:pt x="9939" y="33715"/>
                </a:cubicBezTo>
                <a:cubicBezTo>
                  <a:pt x="9939" y="34050"/>
                  <a:pt x="9897" y="34406"/>
                  <a:pt x="9876" y="34761"/>
                </a:cubicBezTo>
                <a:cubicBezTo>
                  <a:pt x="9876" y="35054"/>
                  <a:pt x="9918" y="35347"/>
                  <a:pt x="9918" y="35619"/>
                </a:cubicBezTo>
                <a:cubicBezTo>
                  <a:pt x="9918" y="35891"/>
                  <a:pt x="9793" y="35933"/>
                  <a:pt x="9604" y="36142"/>
                </a:cubicBezTo>
                <a:cubicBezTo>
                  <a:pt x="9395" y="36352"/>
                  <a:pt x="9186" y="36561"/>
                  <a:pt x="8977" y="36749"/>
                </a:cubicBezTo>
                <a:cubicBezTo>
                  <a:pt x="8793" y="36933"/>
                  <a:pt x="8584" y="36960"/>
                  <a:pt x="8362" y="36960"/>
                </a:cubicBezTo>
                <a:cubicBezTo>
                  <a:pt x="8267" y="36960"/>
                  <a:pt x="8171" y="36955"/>
                  <a:pt x="8072" y="36955"/>
                </a:cubicBezTo>
                <a:cubicBezTo>
                  <a:pt x="8032" y="36955"/>
                  <a:pt x="7992" y="36956"/>
                  <a:pt x="7951" y="36958"/>
                </a:cubicBezTo>
                <a:cubicBezTo>
                  <a:pt x="7856" y="36964"/>
                  <a:pt x="7759" y="36967"/>
                  <a:pt x="7662" y="36967"/>
                </a:cubicBezTo>
                <a:cubicBezTo>
                  <a:pt x="7395" y="36967"/>
                  <a:pt x="7124" y="36947"/>
                  <a:pt x="6863" y="36916"/>
                </a:cubicBezTo>
                <a:cubicBezTo>
                  <a:pt x="6780" y="36916"/>
                  <a:pt x="6696" y="36875"/>
                  <a:pt x="6591" y="36875"/>
                </a:cubicBezTo>
                <a:cubicBezTo>
                  <a:pt x="6571" y="36875"/>
                  <a:pt x="6529" y="36854"/>
                  <a:pt x="6487" y="36854"/>
                </a:cubicBezTo>
                <a:cubicBezTo>
                  <a:pt x="6466" y="36854"/>
                  <a:pt x="6424" y="36833"/>
                  <a:pt x="6382" y="36833"/>
                </a:cubicBezTo>
                <a:cubicBezTo>
                  <a:pt x="6319" y="36812"/>
                  <a:pt x="6257" y="36812"/>
                  <a:pt x="6215" y="36812"/>
                </a:cubicBezTo>
                <a:lnTo>
                  <a:pt x="6131" y="36812"/>
                </a:lnTo>
                <a:lnTo>
                  <a:pt x="6131" y="36770"/>
                </a:lnTo>
                <a:lnTo>
                  <a:pt x="6131" y="36749"/>
                </a:lnTo>
                <a:lnTo>
                  <a:pt x="6110" y="36749"/>
                </a:lnTo>
                <a:cubicBezTo>
                  <a:pt x="6110" y="36749"/>
                  <a:pt x="6068" y="36749"/>
                  <a:pt x="6068" y="36770"/>
                </a:cubicBezTo>
                <a:cubicBezTo>
                  <a:pt x="6047" y="36812"/>
                  <a:pt x="6047" y="36833"/>
                  <a:pt x="6068" y="36854"/>
                </a:cubicBezTo>
                <a:cubicBezTo>
                  <a:pt x="6068" y="36854"/>
                  <a:pt x="6068" y="36875"/>
                  <a:pt x="6110" y="36875"/>
                </a:cubicBezTo>
                <a:cubicBezTo>
                  <a:pt x="6110" y="36875"/>
                  <a:pt x="6131" y="36875"/>
                  <a:pt x="6131" y="36916"/>
                </a:cubicBezTo>
                <a:cubicBezTo>
                  <a:pt x="6319" y="37042"/>
                  <a:pt x="6529" y="37084"/>
                  <a:pt x="6759" y="37147"/>
                </a:cubicBezTo>
                <a:cubicBezTo>
                  <a:pt x="7303" y="37272"/>
                  <a:pt x="7826" y="37377"/>
                  <a:pt x="8349" y="37544"/>
                </a:cubicBezTo>
                <a:cubicBezTo>
                  <a:pt x="8643" y="37599"/>
                  <a:pt x="8985" y="37719"/>
                  <a:pt x="9320" y="37719"/>
                </a:cubicBezTo>
                <a:cubicBezTo>
                  <a:pt x="9366" y="37719"/>
                  <a:pt x="9412" y="37717"/>
                  <a:pt x="9458" y="37712"/>
                </a:cubicBezTo>
                <a:cubicBezTo>
                  <a:pt x="9563" y="37712"/>
                  <a:pt x="9730" y="37460"/>
                  <a:pt x="9772" y="37398"/>
                </a:cubicBezTo>
                <a:cubicBezTo>
                  <a:pt x="9981" y="37168"/>
                  <a:pt x="10232" y="36979"/>
                  <a:pt x="10462" y="36812"/>
                </a:cubicBezTo>
                <a:cubicBezTo>
                  <a:pt x="10713" y="36624"/>
                  <a:pt x="11027" y="36498"/>
                  <a:pt x="11069" y="36205"/>
                </a:cubicBezTo>
                <a:cubicBezTo>
                  <a:pt x="11153" y="35724"/>
                  <a:pt x="11132" y="35243"/>
                  <a:pt x="11153" y="34761"/>
                </a:cubicBezTo>
                <a:cubicBezTo>
                  <a:pt x="11174" y="34196"/>
                  <a:pt x="11236" y="33631"/>
                  <a:pt x="11278" y="33067"/>
                </a:cubicBezTo>
                <a:cubicBezTo>
                  <a:pt x="11299" y="32774"/>
                  <a:pt x="11278" y="32522"/>
                  <a:pt x="11383" y="32230"/>
                </a:cubicBezTo>
                <a:cubicBezTo>
                  <a:pt x="11383" y="32209"/>
                  <a:pt x="11404" y="32146"/>
                  <a:pt x="11404" y="32125"/>
                </a:cubicBezTo>
                <a:cubicBezTo>
                  <a:pt x="11404" y="32104"/>
                  <a:pt x="11446" y="32062"/>
                  <a:pt x="11446" y="32041"/>
                </a:cubicBezTo>
                <a:lnTo>
                  <a:pt x="11446" y="32020"/>
                </a:lnTo>
                <a:lnTo>
                  <a:pt x="11446" y="31958"/>
                </a:lnTo>
                <a:lnTo>
                  <a:pt x="11446" y="31937"/>
                </a:lnTo>
                <a:lnTo>
                  <a:pt x="11446" y="31916"/>
                </a:lnTo>
                <a:cubicBezTo>
                  <a:pt x="11676" y="31832"/>
                  <a:pt x="11885" y="31686"/>
                  <a:pt x="12073" y="31539"/>
                </a:cubicBezTo>
                <a:cubicBezTo>
                  <a:pt x="12073" y="31539"/>
                  <a:pt x="12094" y="31539"/>
                  <a:pt x="12094" y="31518"/>
                </a:cubicBezTo>
                <a:cubicBezTo>
                  <a:pt x="12115" y="31497"/>
                  <a:pt x="12178" y="31476"/>
                  <a:pt x="12199" y="31476"/>
                </a:cubicBezTo>
                <a:cubicBezTo>
                  <a:pt x="12450" y="31309"/>
                  <a:pt x="12743" y="31162"/>
                  <a:pt x="13036" y="31016"/>
                </a:cubicBezTo>
                <a:cubicBezTo>
                  <a:pt x="13057" y="31016"/>
                  <a:pt x="13078" y="31016"/>
                  <a:pt x="13120" y="31058"/>
                </a:cubicBezTo>
                <a:cubicBezTo>
                  <a:pt x="13182" y="31079"/>
                  <a:pt x="13287" y="31079"/>
                  <a:pt x="13371" y="31100"/>
                </a:cubicBezTo>
                <a:cubicBezTo>
                  <a:pt x="13496" y="31121"/>
                  <a:pt x="13601" y="31162"/>
                  <a:pt x="13747" y="31183"/>
                </a:cubicBezTo>
                <a:cubicBezTo>
                  <a:pt x="13957" y="31225"/>
                  <a:pt x="14124" y="31644"/>
                  <a:pt x="14270" y="31832"/>
                </a:cubicBezTo>
                <a:cubicBezTo>
                  <a:pt x="14689" y="32460"/>
                  <a:pt x="15045" y="33108"/>
                  <a:pt x="15484" y="33715"/>
                </a:cubicBezTo>
                <a:lnTo>
                  <a:pt x="16049" y="34427"/>
                </a:lnTo>
                <a:cubicBezTo>
                  <a:pt x="16112" y="34531"/>
                  <a:pt x="16195" y="34615"/>
                  <a:pt x="16279" y="34678"/>
                </a:cubicBezTo>
                <a:cubicBezTo>
                  <a:pt x="16426" y="34824"/>
                  <a:pt x="16405" y="35138"/>
                  <a:pt x="16426" y="35305"/>
                </a:cubicBezTo>
                <a:cubicBezTo>
                  <a:pt x="16467" y="35410"/>
                  <a:pt x="16467" y="35515"/>
                  <a:pt x="16467" y="35619"/>
                </a:cubicBezTo>
                <a:cubicBezTo>
                  <a:pt x="16509" y="36121"/>
                  <a:pt x="16593" y="36624"/>
                  <a:pt x="16698" y="37084"/>
                </a:cubicBezTo>
                <a:lnTo>
                  <a:pt x="16677" y="37126"/>
                </a:lnTo>
                <a:lnTo>
                  <a:pt x="16677" y="37147"/>
                </a:lnTo>
                <a:cubicBezTo>
                  <a:pt x="16677" y="37147"/>
                  <a:pt x="16677" y="37168"/>
                  <a:pt x="16698" y="37168"/>
                </a:cubicBezTo>
                <a:lnTo>
                  <a:pt x="16718" y="37188"/>
                </a:lnTo>
                <a:cubicBezTo>
                  <a:pt x="16718" y="37230"/>
                  <a:pt x="16739" y="37230"/>
                  <a:pt x="16739" y="37230"/>
                </a:cubicBezTo>
                <a:lnTo>
                  <a:pt x="16802" y="37230"/>
                </a:lnTo>
                <a:cubicBezTo>
                  <a:pt x="16844" y="37272"/>
                  <a:pt x="16928" y="37335"/>
                  <a:pt x="17011" y="37356"/>
                </a:cubicBezTo>
                <a:cubicBezTo>
                  <a:pt x="17158" y="37440"/>
                  <a:pt x="17325" y="37502"/>
                  <a:pt x="17472" y="37565"/>
                </a:cubicBezTo>
                <a:cubicBezTo>
                  <a:pt x="17534" y="37586"/>
                  <a:pt x="17618" y="37607"/>
                  <a:pt x="17660" y="37649"/>
                </a:cubicBezTo>
                <a:cubicBezTo>
                  <a:pt x="17892" y="37738"/>
                  <a:pt x="18231" y="38010"/>
                  <a:pt x="18494" y="38010"/>
                </a:cubicBezTo>
                <a:cubicBezTo>
                  <a:pt x="18539" y="38010"/>
                  <a:pt x="18583" y="38002"/>
                  <a:pt x="18623" y="37984"/>
                </a:cubicBezTo>
                <a:cubicBezTo>
                  <a:pt x="18865" y="37883"/>
                  <a:pt x="19088" y="37333"/>
                  <a:pt x="19329" y="37333"/>
                </a:cubicBezTo>
                <a:cubicBezTo>
                  <a:pt x="19338" y="37333"/>
                  <a:pt x="19346" y="37333"/>
                  <a:pt x="19355" y="37335"/>
                </a:cubicBezTo>
                <a:cubicBezTo>
                  <a:pt x="19400" y="37337"/>
                  <a:pt x="19446" y="37338"/>
                  <a:pt x="19492" y="37338"/>
                </a:cubicBezTo>
                <a:cubicBezTo>
                  <a:pt x="19948" y="37338"/>
                  <a:pt x="20401" y="37251"/>
                  <a:pt x="20820" y="37251"/>
                </a:cubicBezTo>
                <a:cubicBezTo>
                  <a:pt x="21761" y="37251"/>
                  <a:pt x="22682" y="37021"/>
                  <a:pt x="23602" y="36875"/>
                </a:cubicBezTo>
                <a:cubicBezTo>
                  <a:pt x="23984" y="36843"/>
                  <a:pt x="24391" y="36666"/>
                  <a:pt x="24784" y="36666"/>
                </a:cubicBezTo>
                <a:cubicBezTo>
                  <a:pt x="24908" y="36666"/>
                  <a:pt x="25031" y="36683"/>
                  <a:pt x="25151" y="36728"/>
                </a:cubicBezTo>
                <a:lnTo>
                  <a:pt x="25381" y="36812"/>
                </a:lnTo>
                <a:cubicBezTo>
                  <a:pt x="25402" y="36812"/>
                  <a:pt x="25402" y="36812"/>
                  <a:pt x="25423" y="36833"/>
                </a:cubicBezTo>
                <a:cubicBezTo>
                  <a:pt x="25506" y="36854"/>
                  <a:pt x="25590" y="36854"/>
                  <a:pt x="25632" y="36875"/>
                </a:cubicBezTo>
                <a:cubicBezTo>
                  <a:pt x="25820" y="36937"/>
                  <a:pt x="26029" y="36958"/>
                  <a:pt x="26218" y="37042"/>
                </a:cubicBezTo>
                <a:lnTo>
                  <a:pt x="26218" y="37063"/>
                </a:lnTo>
                <a:cubicBezTo>
                  <a:pt x="26218" y="37063"/>
                  <a:pt x="26218" y="37084"/>
                  <a:pt x="26239" y="37084"/>
                </a:cubicBezTo>
                <a:cubicBezTo>
                  <a:pt x="26301" y="37084"/>
                  <a:pt x="26343" y="37126"/>
                  <a:pt x="26406" y="37126"/>
                </a:cubicBezTo>
                <a:lnTo>
                  <a:pt x="26511" y="37126"/>
                </a:lnTo>
                <a:cubicBezTo>
                  <a:pt x="26553" y="37126"/>
                  <a:pt x="26615" y="37126"/>
                  <a:pt x="26657" y="37084"/>
                </a:cubicBezTo>
                <a:lnTo>
                  <a:pt x="26971" y="37021"/>
                </a:lnTo>
                <a:lnTo>
                  <a:pt x="26992" y="37021"/>
                </a:lnTo>
                <a:cubicBezTo>
                  <a:pt x="27055" y="36979"/>
                  <a:pt x="27097" y="36979"/>
                  <a:pt x="27159" y="36958"/>
                </a:cubicBezTo>
                <a:cubicBezTo>
                  <a:pt x="27557" y="36833"/>
                  <a:pt x="28038" y="36707"/>
                  <a:pt x="28394" y="36498"/>
                </a:cubicBezTo>
                <a:cubicBezTo>
                  <a:pt x="28457" y="36435"/>
                  <a:pt x="28498" y="36352"/>
                  <a:pt x="28519" y="36289"/>
                </a:cubicBezTo>
                <a:cubicBezTo>
                  <a:pt x="28561" y="36038"/>
                  <a:pt x="28729" y="35870"/>
                  <a:pt x="28833" y="35619"/>
                </a:cubicBezTo>
                <a:cubicBezTo>
                  <a:pt x="28938" y="35368"/>
                  <a:pt x="29063" y="35138"/>
                  <a:pt x="29168" y="34866"/>
                </a:cubicBezTo>
                <a:cubicBezTo>
                  <a:pt x="29294" y="34573"/>
                  <a:pt x="29294" y="34468"/>
                  <a:pt x="29649" y="34406"/>
                </a:cubicBezTo>
                <a:cubicBezTo>
                  <a:pt x="30507" y="34155"/>
                  <a:pt x="31323" y="33694"/>
                  <a:pt x="32118" y="33359"/>
                </a:cubicBezTo>
                <a:cubicBezTo>
                  <a:pt x="32307" y="33276"/>
                  <a:pt x="32537" y="33192"/>
                  <a:pt x="32683" y="33087"/>
                </a:cubicBezTo>
                <a:cubicBezTo>
                  <a:pt x="32700" y="33073"/>
                  <a:pt x="32722" y="33067"/>
                  <a:pt x="32748" y="33067"/>
                </a:cubicBezTo>
                <a:cubicBezTo>
                  <a:pt x="32915" y="33067"/>
                  <a:pt x="33241" y="33326"/>
                  <a:pt x="33332" y="33380"/>
                </a:cubicBezTo>
                <a:cubicBezTo>
                  <a:pt x="33771" y="33631"/>
                  <a:pt x="34169" y="34029"/>
                  <a:pt x="34629" y="34217"/>
                </a:cubicBezTo>
                <a:cubicBezTo>
                  <a:pt x="34629" y="34468"/>
                  <a:pt x="34629" y="34740"/>
                  <a:pt x="34671" y="35033"/>
                </a:cubicBezTo>
                <a:cubicBezTo>
                  <a:pt x="34671" y="35243"/>
                  <a:pt x="34734" y="35473"/>
                  <a:pt x="34776" y="35682"/>
                </a:cubicBezTo>
                <a:cubicBezTo>
                  <a:pt x="34776" y="35703"/>
                  <a:pt x="34776" y="35703"/>
                  <a:pt x="34796" y="35724"/>
                </a:cubicBezTo>
                <a:lnTo>
                  <a:pt x="34817" y="35766"/>
                </a:lnTo>
                <a:lnTo>
                  <a:pt x="34838" y="35766"/>
                </a:lnTo>
                <a:cubicBezTo>
                  <a:pt x="34880" y="35807"/>
                  <a:pt x="34880" y="35870"/>
                  <a:pt x="34901" y="35891"/>
                </a:cubicBezTo>
                <a:cubicBezTo>
                  <a:pt x="34922" y="35933"/>
                  <a:pt x="34943" y="35975"/>
                  <a:pt x="34943" y="36017"/>
                </a:cubicBezTo>
                <a:cubicBezTo>
                  <a:pt x="34985" y="36080"/>
                  <a:pt x="35006" y="36100"/>
                  <a:pt x="35027" y="36142"/>
                </a:cubicBezTo>
                <a:cubicBezTo>
                  <a:pt x="35027" y="36142"/>
                  <a:pt x="35027" y="36184"/>
                  <a:pt x="35048" y="36184"/>
                </a:cubicBezTo>
                <a:cubicBezTo>
                  <a:pt x="35089" y="36205"/>
                  <a:pt x="35110" y="36247"/>
                  <a:pt x="35131" y="36289"/>
                </a:cubicBezTo>
                <a:lnTo>
                  <a:pt x="35152" y="36310"/>
                </a:lnTo>
                <a:cubicBezTo>
                  <a:pt x="35194" y="36331"/>
                  <a:pt x="35215" y="36352"/>
                  <a:pt x="35236" y="36414"/>
                </a:cubicBezTo>
                <a:cubicBezTo>
                  <a:pt x="35236" y="36435"/>
                  <a:pt x="35257" y="36435"/>
                  <a:pt x="35257" y="36456"/>
                </a:cubicBezTo>
                <a:cubicBezTo>
                  <a:pt x="35299" y="36498"/>
                  <a:pt x="35320" y="36519"/>
                  <a:pt x="35320" y="36540"/>
                </a:cubicBezTo>
                <a:lnTo>
                  <a:pt x="35361" y="36603"/>
                </a:lnTo>
                <a:cubicBezTo>
                  <a:pt x="35403" y="36624"/>
                  <a:pt x="35403" y="36644"/>
                  <a:pt x="35424" y="36644"/>
                </a:cubicBezTo>
                <a:lnTo>
                  <a:pt x="35529" y="36749"/>
                </a:lnTo>
                <a:cubicBezTo>
                  <a:pt x="35424" y="37356"/>
                  <a:pt x="35403" y="37963"/>
                  <a:pt x="35361" y="38548"/>
                </a:cubicBezTo>
                <a:cubicBezTo>
                  <a:pt x="35340" y="38821"/>
                  <a:pt x="35340" y="39072"/>
                  <a:pt x="35320" y="39365"/>
                </a:cubicBezTo>
                <a:cubicBezTo>
                  <a:pt x="35089" y="39448"/>
                  <a:pt x="34838" y="39532"/>
                  <a:pt x="34608" y="39637"/>
                </a:cubicBezTo>
                <a:cubicBezTo>
                  <a:pt x="34587" y="39637"/>
                  <a:pt x="34587" y="39637"/>
                  <a:pt x="34566" y="39657"/>
                </a:cubicBezTo>
                <a:cubicBezTo>
                  <a:pt x="34462" y="39699"/>
                  <a:pt x="34357" y="39762"/>
                  <a:pt x="34273" y="39804"/>
                </a:cubicBezTo>
                <a:cubicBezTo>
                  <a:pt x="34169" y="39867"/>
                  <a:pt x="34043" y="39950"/>
                  <a:pt x="33939" y="39992"/>
                </a:cubicBezTo>
                <a:cubicBezTo>
                  <a:pt x="33478" y="40264"/>
                  <a:pt x="33018" y="40473"/>
                  <a:pt x="32599" y="40745"/>
                </a:cubicBezTo>
                <a:cubicBezTo>
                  <a:pt x="32579" y="40787"/>
                  <a:pt x="32537" y="40787"/>
                  <a:pt x="32516" y="40808"/>
                </a:cubicBezTo>
                <a:cubicBezTo>
                  <a:pt x="32055" y="40725"/>
                  <a:pt x="31574" y="40683"/>
                  <a:pt x="31072" y="40578"/>
                </a:cubicBezTo>
                <a:cubicBezTo>
                  <a:pt x="30967" y="40536"/>
                  <a:pt x="30863" y="40536"/>
                  <a:pt x="30758" y="40515"/>
                </a:cubicBezTo>
                <a:lnTo>
                  <a:pt x="30716" y="40515"/>
                </a:lnTo>
                <a:cubicBezTo>
                  <a:pt x="30444" y="40494"/>
                  <a:pt x="30214" y="40473"/>
                  <a:pt x="29963" y="40473"/>
                </a:cubicBezTo>
                <a:lnTo>
                  <a:pt x="29879" y="40390"/>
                </a:lnTo>
                <a:cubicBezTo>
                  <a:pt x="29817" y="40369"/>
                  <a:pt x="29796" y="40306"/>
                  <a:pt x="29754" y="40285"/>
                </a:cubicBezTo>
                <a:cubicBezTo>
                  <a:pt x="29712" y="40264"/>
                  <a:pt x="29670" y="40222"/>
                  <a:pt x="29649" y="40201"/>
                </a:cubicBezTo>
                <a:lnTo>
                  <a:pt x="29398" y="40055"/>
                </a:lnTo>
                <a:cubicBezTo>
                  <a:pt x="29377" y="40013"/>
                  <a:pt x="29335" y="39992"/>
                  <a:pt x="29294" y="39971"/>
                </a:cubicBezTo>
                <a:cubicBezTo>
                  <a:pt x="29252" y="39950"/>
                  <a:pt x="29231" y="39909"/>
                  <a:pt x="29168" y="39888"/>
                </a:cubicBezTo>
                <a:cubicBezTo>
                  <a:pt x="29147" y="39867"/>
                  <a:pt x="29126" y="39867"/>
                  <a:pt x="29084" y="39846"/>
                </a:cubicBezTo>
                <a:cubicBezTo>
                  <a:pt x="29084" y="39741"/>
                  <a:pt x="29084" y="39657"/>
                  <a:pt x="29063" y="39553"/>
                </a:cubicBezTo>
                <a:lnTo>
                  <a:pt x="29063" y="39344"/>
                </a:lnTo>
                <a:lnTo>
                  <a:pt x="29063" y="39281"/>
                </a:lnTo>
                <a:cubicBezTo>
                  <a:pt x="29063" y="39218"/>
                  <a:pt x="29063" y="39134"/>
                  <a:pt x="29042" y="39051"/>
                </a:cubicBezTo>
                <a:lnTo>
                  <a:pt x="29042" y="39030"/>
                </a:lnTo>
                <a:cubicBezTo>
                  <a:pt x="29042" y="38946"/>
                  <a:pt x="29022" y="38862"/>
                  <a:pt x="28980" y="38800"/>
                </a:cubicBezTo>
                <a:cubicBezTo>
                  <a:pt x="28917" y="38507"/>
                  <a:pt x="28498" y="38486"/>
                  <a:pt x="28247" y="38423"/>
                </a:cubicBezTo>
                <a:cubicBezTo>
                  <a:pt x="27787" y="38297"/>
                  <a:pt x="27306" y="38130"/>
                  <a:pt x="26846" y="38025"/>
                </a:cubicBezTo>
                <a:cubicBezTo>
                  <a:pt x="26364" y="37921"/>
                  <a:pt x="25883" y="37712"/>
                  <a:pt x="25402" y="37712"/>
                </a:cubicBezTo>
                <a:cubicBezTo>
                  <a:pt x="25067" y="37712"/>
                  <a:pt x="24669" y="38025"/>
                  <a:pt x="24377" y="38193"/>
                </a:cubicBezTo>
                <a:cubicBezTo>
                  <a:pt x="23895" y="38444"/>
                  <a:pt x="23330" y="38758"/>
                  <a:pt x="22786" y="38758"/>
                </a:cubicBezTo>
                <a:cubicBezTo>
                  <a:pt x="22326" y="38758"/>
                  <a:pt x="21824" y="38695"/>
                  <a:pt x="21343" y="38653"/>
                </a:cubicBezTo>
                <a:cubicBezTo>
                  <a:pt x="21217" y="38643"/>
                  <a:pt x="21086" y="38643"/>
                  <a:pt x="20956" y="38643"/>
                </a:cubicBezTo>
                <a:cubicBezTo>
                  <a:pt x="20825" y="38643"/>
                  <a:pt x="20694" y="38643"/>
                  <a:pt x="20568" y="38632"/>
                </a:cubicBezTo>
                <a:cubicBezTo>
                  <a:pt x="20506" y="38632"/>
                  <a:pt x="20506" y="38695"/>
                  <a:pt x="20547" y="38716"/>
                </a:cubicBezTo>
                <a:cubicBezTo>
                  <a:pt x="20589" y="38737"/>
                  <a:pt x="20652" y="38737"/>
                  <a:pt x="20694" y="38758"/>
                </a:cubicBezTo>
                <a:cubicBezTo>
                  <a:pt x="20903" y="38904"/>
                  <a:pt x="21175" y="38967"/>
                  <a:pt x="21405" y="39051"/>
                </a:cubicBezTo>
                <a:cubicBezTo>
                  <a:pt x="21489" y="39072"/>
                  <a:pt x="21531" y="39113"/>
                  <a:pt x="21615" y="39134"/>
                </a:cubicBezTo>
                <a:cubicBezTo>
                  <a:pt x="22033" y="39281"/>
                  <a:pt x="22472" y="39469"/>
                  <a:pt x="22912" y="39574"/>
                </a:cubicBezTo>
                <a:cubicBezTo>
                  <a:pt x="22958" y="39583"/>
                  <a:pt x="23004" y="39588"/>
                  <a:pt x="23050" y="39588"/>
                </a:cubicBezTo>
                <a:cubicBezTo>
                  <a:pt x="23405" y="39588"/>
                  <a:pt x="23771" y="39329"/>
                  <a:pt x="24105" y="39218"/>
                </a:cubicBezTo>
                <a:cubicBezTo>
                  <a:pt x="24209" y="39155"/>
                  <a:pt x="24335" y="39134"/>
                  <a:pt x="24439" y="39072"/>
                </a:cubicBezTo>
                <a:cubicBezTo>
                  <a:pt x="24481" y="39051"/>
                  <a:pt x="24523" y="39051"/>
                  <a:pt x="24565" y="39030"/>
                </a:cubicBezTo>
                <a:cubicBezTo>
                  <a:pt x="24628" y="39009"/>
                  <a:pt x="24690" y="39009"/>
                  <a:pt x="24753" y="38967"/>
                </a:cubicBezTo>
                <a:cubicBezTo>
                  <a:pt x="24837" y="38946"/>
                  <a:pt x="24879" y="38946"/>
                  <a:pt x="24962" y="38925"/>
                </a:cubicBezTo>
                <a:cubicBezTo>
                  <a:pt x="24983" y="38925"/>
                  <a:pt x="25046" y="38904"/>
                  <a:pt x="25067" y="38904"/>
                </a:cubicBezTo>
                <a:cubicBezTo>
                  <a:pt x="25172" y="38862"/>
                  <a:pt x="25276" y="38841"/>
                  <a:pt x="25360" y="38841"/>
                </a:cubicBezTo>
                <a:cubicBezTo>
                  <a:pt x="25883" y="39051"/>
                  <a:pt x="26406" y="39218"/>
                  <a:pt x="26950" y="39385"/>
                </a:cubicBezTo>
                <a:cubicBezTo>
                  <a:pt x="27243" y="39469"/>
                  <a:pt x="27515" y="39574"/>
                  <a:pt x="27808" y="39657"/>
                </a:cubicBezTo>
                <a:cubicBezTo>
                  <a:pt x="27390" y="39867"/>
                  <a:pt x="27034" y="40118"/>
                  <a:pt x="26657" y="40411"/>
                </a:cubicBezTo>
                <a:cubicBezTo>
                  <a:pt x="26636" y="40432"/>
                  <a:pt x="26573" y="40473"/>
                  <a:pt x="26553" y="40494"/>
                </a:cubicBezTo>
                <a:lnTo>
                  <a:pt x="26532" y="40515"/>
                </a:lnTo>
                <a:lnTo>
                  <a:pt x="26469" y="40578"/>
                </a:lnTo>
                <a:lnTo>
                  <a:pt x="26448" y="40599"/>
                </a:lnTo>
                <a:cubicBezTo>
                  <a:pt x="26427" y="40620"/>
                  <a:pt x="26427" y="40641"/>
                  <a:pt x="26406" y="40683"/>
                </a:cubicBezTo>
                <a:cubicBezTo>
                  <a:pt x="26322" y="40641"/>
                  <a:pt x="26239" y="40641"/>
                  <a:pt x="26155" y="40620"/>
                </a:cubicBezTo>
                <a:lnTo>
                  <a:pt x="26134" y="40620"/>
                </a:lnTo>
                <a:cubicBezTo>
                  <a:pt x="26050" y="40620"/>
                  <a:pt x="25988" y="40599"/>
                  <a:pt x="25904" y="40599"/>
                </a:cubicBezTo>
                <a:lnTo>
                  <a:pt x="25381" y="40599"/>
                </a:lnTo>
                <a:cubicBezTo>
                  <a:pt x="25092" y="40599"/>
                  <a:pt x="24747" y="40643"/>
                  <a:pt x="24420" y="40643"/>
                </a:cubicBezTo>
                <a:cubicBezTo>
                  <a:pt x="24297" y="40643"/>
                  <a:pt x="24177" y="40637"/>
                  <a:pt x="24063" y="40620"/>
                </a:cubicBezTo>
                <a:cubicBezTo>
                  <a:pt x="24021" y="40620"/>
                  <a:pt x="24000" y="40683"/>
                  <a:pt x="24042" y="40704"/>
                </a:cubicBezTo>
                <a:cubicBezTo>
                  <a:pt x="24063" y="40704"/>
                  <a:pt x="24063" y="40725"/>
                  <a:pt x="24105" y="40725"/>
                </a:cubicBezTo>
                <a:cubicBezTo>
                  <a:pt x="24063" y="40725"/>
                  <a:pt x="24042" y="40704"/>
                  <a:pt x="24000" y="40704"/>
                </a:cubicBezTo>
                <a:cubicBezTo>
                  <a:pt x="23958" y="40704"/>
                  <a:pt x="23937" y="40725"/>
                  <a:pt x="23958" y="40745"/>
                </a:cubicBezTo>
                <a:cubicBezTo>
                  <a:pt x="24418" y="41101"/>
                  <a:pt x="25172" y="41227"/>
                  <a:pt x="25695" y="41352"/>
                </a:cubicBezTo>
                <a:cubicBezTo>
                  <a:pt x="25925" y="41415"/>
                  <a:pt x="26197" y="41520"/>
                  <a:pt x="26427" y="41520"/>
                </a:cubicBezTo>
                <a:cubicBezTo>
                  <a:pt x="26636" y="41520"/>
                  <a:pt x="26866" y="41310"/>
                  <a:pt x="27034" y="41206"/>
                </a:cubicBezTo>
                <a:cubicBezTo>
                  <a:pt x="27201" y="41101"/>
                  <a:pt x="27410" y="40934"/>
                  <a:pt x="27578" y="40808"/>
                </a:cubicBezTo>
                <a:cubicBezTo>
                  <a:pt x="27630" y="40766"/>
                  <a:pt x="27651" y="40745"/>
                  <a:pt x="27675" y="40745"/>
                </a:cubicBezTo>
                <a:cubicBezTo>
                  <a:pt x="27698" y="40745"/>
                  <a:pt x="27724" y="40766"/>
                  <a:pt x="27787" y="40808"/>
                </a:cubicBezTo>
                <a:cubicBezTo>
                  <a:pt x="28017" y="40955"/>
                  <a:pt x="28415" y="41038"/>
                  <a:pt x="28666" y="41143"/>
                </a:cubicBezTo>
                <a:cubicBezTo>
                  <a:pt x="28750" y="41164"/>
                  <a:pt x="28812" y="41206"/>
                  <a:pt x="28875" y="41227"/>
                </a:cubicBezTo>
                <a:cubicBezTo>
                  <a:pt x="29084" y="41269"/>
                  <a:pt x="29294" y="41331"/>
                  <a:pt x="29503" y="41331"/>
                </a:cubicBezTo>
                <a:cubicBezTo>
                  <a:pt x="29503" y="41352"/>
                  <a:pt x="29545" y="41373"/>
                  <a:pt x="29566" y="41373"/>
                </a:cubicBezTo>
                <a:cubicBezTo>
                  <a:pt x="29712" y="41373"/>
                  <a:pt x="29879" y="41415"/>
                  <a:pt x="30026" y="41415"/>
                </a:cubicBezTo>
                <a:lnTo>
                  <a:pt x="30110" y="41415"/>
                </a:lnTo>
                <a:cubicBezTo>
                  <a:pt x="30235" y="41436"/>
                  <a:pt x="30382" y="41436"/>
                  <a:pt x="30528" y="41457"/>
                </a:cubicBezTo>
                <a:cubicBezTo>
                  <a:pt x="30863" y="41520"/>
                  <a:pt x="31239" y="41541"/>
                  <a:pt x="31574" y="41561"/>
                </a:cubicBezTo>
                <a:lnTo>
                  <a:pt x="31177" y="41729"/>
                </a:lnTo>
                <a:cubicBezTo>
                  <a:pt x="31177" y="41729"/>
                  <a:pt x="31156" y="41729"/>
                  <a:pt x="31156" y="41750"/>
                </a:cubicBezTo>
                <a:cubicBezTo>
                  <a:pt x="30905" y="41854"/>
                  <a:pt x="30633" y="42001"/>
                  <a:pt x="30403" y="42147"/>
                </a:cubicBezTo>
                <a:cubicBezTo>
                  <a:pt x="30382" y="42147"/>
                  <a:pt x="30340" y="42168"/>
                  <a:pt x="30319" y="42168"/>
                </a:cubicBezTo>
                <a:cubicBezTo>
                  <a:pt x="30214" y="42252"/>
                  <a:pt x="30089" y="42294"/>
                  <a:pt x="29984" y="42378"/>
                </a:cubicBezTo>
                <a:cubicBezTo>
                  <a:pt x="29712" y="42524"/>
                  <a:pt x="29335" y="42691"/>
                  <a:pt x="29294" y="43026"/>
                </a:cubicBezTo>
                <a:lnTo>
                  <a:pt x="29294" y="43047"/>
                </a:lnTo>
                <a:cubicBezTo>
                  <a:pt x="29294" y="43047"/>
                  <a:pt x="29273" y="43047"/>
                  <a:pt x="29273" y="43089"/>
                </a:cubicBezTo>
                <a:cubicBezTo>
                  <a:pt x="29063" y="43319"/>
                  <a:pt x="29084" y="43738"/>
                  <a:pt x="29084" y="44030"/>
                </a:cubicBezTo>
                <a:cubicBezTo>
                  <a:pt x="29084" y="44198"/>
                  <a:pt x="29063" y="44407"/>
                  <a:pt x="29063" y="44595"/>
                </a:cubicBezTo>
                <a:lnTo>
                  <a:pt x="29063" y="44679"/>
                </a:lnTo>
                <a:lnTo>
                  <a:pt x="29063" y="44721"/>
                </a:lnTo>
                <a:lnTo>
                  <a:pt x="29063" y="44763"/>
                </a:lnTo>
                <a:cubicBezTo>
                  <a:pt x="29042" y="44867"/>
                  <a:pt x="29042" y="44972"/>
                  <a:pt x="29042" y="45098"/>
                </a:cubicBezTo>
                <a:lnTo>
                  <a:pt x="29042" y="45139"/>
                </a:lnTo>
                <a:cubicBezTo>
                  <a:pt x="29042" y="45349"/>
                  <a:pt x="29022" y="45558"/>
                  <a:pt x="29022" y="45809"/>
                </a:cubicBezTo>
                <a:lnTo>
                  <a:pt x="29022" y="45872"/>
                </a:lnTo>
                <a:lnTo>
                  <a:pt x="29022" y="46165"/>
                </a:lnTo>
                <a:cubicBezTo>
                  <a:pt x="29042" y="46792"/>
                  <a:pt x="28980" y="47420"/>
                  <a:pt x="28959" y="48069"/>
                </a:cubicBezTo>
                <a:cubicBezTo>
                  <a:pt x="28938" y="48592"/>
                  <a:pt x="28980" y="49094"/>
                  <a:pt x="28959" y="49596"/>
                </a:cubicBezTo>
                <a:cubicBezTo>
                  <a:pt x="28959" y="49889"/>
                  <a:pt x="29022" y="50140"/>
                  <a:pt x="28980" y="50433"/>
                </a:cubicBezTo>
                <a:cubicBezTo>
                  <a:pt x="28980" y="50538"/>
                  <a:pt x="28980" y="50663"/>
                  <a:pt x="29042" y="50768"/>
                </a:cubicBezTo>
                <a:cubicBezTo>
                  <a:pt x="28980" y="50789"/>
                  <a:pt x="28917" y="50831"/>
                  <a:pt x="28854" y="50852"/>
                </a:cubicBezTo>
                <a:cubicBezTo>
                  <a:pt x="28770" y="50893"/>
                  <a:pt x="28708" y="50935"/>
                  <a:pt x="28624" y="50977"/>
                </a:cubicBezTo>
                <a:cubicBezTo>
                  <a:pt x="28561" y="50956"/>
                  <a:pt x="28519" y="50893"/>
                  <a:pt x="28436" y="50893"/>
                </a:cubicBezTo>
                <a:lnTo>
                  <a:pt x="28415" y="50893"/>
                </a:lnTo>
                <a:cubicBezTo>
                  <a:pt x="28352" y="50873"/>
                  <a:pt x="28289" y="50852"/>
                  <a:pt x="28226" y="50852"/>
                </a:cubicBezTo>
                <a:lnTo>
                  <a:pt x="28206" y="50852"/>
                </a:lnTo>
                <a:cubicBezTo>
                  <a:pt x="28122" y="50831"/>
                  <a:pt x="28080" y="50831"/>
                  <a:pt x="27996" y="50789"/>
                </a:cubicBezTo>
                <a:cubicBezTo>
                  <a:pt x="27934" y="50768"/>
                  <a:pt x="27871" y="50768"/>
                  <a:pt x="27808" y="50747"/>
                </a:cubicBezTo>
                <a:cubicBezTo>
                  <a:pt x="27724" y="50726"/>
                  <a:pt x="27682" y="50684"/>
                  <a:pt x="27599" y="50684"/>
                </a:cubicBezTo>
                <a:cubicBezTo>
                  <a:pt x="27578" y="50684"/>
                  <a:pt x="27557" y="50684"/>
                  <a:pt x="27515" y="50663"/>
                </a:cubicBezTo>
                <a:cubicBezTo>
                  <a:pt x="27473" y="50663"/>
                  <a:pt x="27452" y="50642"/>
                  <a:pt x="27390" y="50642"/>
                </a:cubicBezTo>
                <a:cubicBezTo>
                  <a:pt x="27369" y="50642"/>
                  <a:pt x="27348" y="50621"/>
                  <a:pt x="27285" y="50621"/>
                </a:cubicBezTo>
                <a:cubicBezTo>
                  <a:pt x="27264" y="50621"/>
                  <a:pt x="27243" y="50580"/>
                  <a:pt x="27180" y="50580"/>
                </a:cubicBezTo>
                <a:cubicBezTo>
                  <a:pt x="27138" y="50580"/>
                  <a:pt x="27097" y="50559"/>
                  <a:pt x="27055" y="50559"/>
                </a:cubicBezTo>
                <a:lnTo>
                  <a:pt x="27055" y="50538"/>
                </a:lnTo>
                <a:cubicBezTo>
                  <a:pt x="27055" y="50517"/>
                  <a:pt x="27055" y="50475"/>
                  <a:pt x="27034" y="50475"/>
                </a:cubicBezTo>
                <a:cubicBezTo>
                  <a:pt x="26950" y="50370"/>
                  <a:pt x="26866" y="50308"/>
                  <a:pt x="26762" y="50203"/>
                </a:cubicBezTo>
                <a:cubicBezTo>
                  <a:pt x="26741" y="50161"/>
                  <a:pt x="26720" y="50140"/>
                  <a:pt x="26657" y="50119"/>
                </a:cubicBezTo>
                <a:lnTo>
                  <a:pt x="26657" y="50098"/>
                </a:lnTo>
                <a:cubicBezTo>
                  <a:pt x="26657" y="50098"/>
                  <a:pt x="26657" y="50056"/>
                  <a:pt x="26636" y="50056"/>
                </a:cubicBezTo>
                <a:cubicBezTo>
                  <a:pt x="26615" y="50036"/>
                  <a:pt x="26615" y="50036"/>
                  <a:pt x="26573" y="50036"/>
                </a:cubicBezTo>
                <a:cubicBezTo>
                  <a:pt x="26553" y="50036"/>
                  <a:pt x="26532" y="50015"/>
                  <a:pt x="26532" y="50015"/>
                </a:cubicBezTo>
                <a:cubicBezTo>
                  <a:pt x="26532" y="50015"/>
                  <a:pt x="26532" y="49994"/>
                  <a:pt x="26511" y="49994"/>
                </a:cubicBezTo>
                <a:lnTo>
                  <a:pt x="26427" y="49994"/>
                </a:lnTo>
                <a:cubicBezTo>
                  <a:pt x="26343" y="49952"/>
                  <a:pt x="26239" y="49931"/>
                  <a:pt x="26155" y="49910"/>
                </a:cubicBezTo>
                <a:cubicBezTo>
                  <a:pt x="26134" y="49910"/>
                  <a:pt x="26092" y="49889"/>
                  <a:pt x="26050" y="49847"/>
                </a:cubicBezTo>
                <a:cubicBezTo>
                  <a:pt x="26009" y="49826"/>
                  <a:pt x="25988" y="49826"/>
                  <a:pt x="25925" y="49805"/>
                </a:cubicBezTo>
                <a:cubicBezTo>
                  <a:pt x="25799" y="49282"/>
                  <a:pt x="25590" y="48759"/>
                  <a:pt x="25381" y="48236"/>
                </a:cubicBezTo>
                <a:cubicBezTo>
                  <a:pt x="25276" y="47964"/>
                  <a:pt x="25213" y="47713"/>
                  <a:pt x="25151" y="47483"/>
                </a:cubicBezTo>
                <a:lnTo>
                  <a:pt x="25151" y="47441"/>
                </a:lnTo>
                <a:cubicBezTo>
                  <a:pt x="25151" y="47441"/>
                  <a:pt x="25151" y="47420"/>
                  <a:pt x="25109" y="47420"/>
                </a:cubicBezTo>
                <a:cubicBezTo>
                  <a:pt x="25109" y="47399"/>
                  <a:pt x="25088" y="47399"/>
                  <a:pt x="25088" y="47378"/>
                </a:cubicBezTo>
                <a:cubicBezTo>
                  <a:pt x="25088" y="47378"/>
                  <a:pt x="25088" y="47336"/>
                  <a:pt x="25067" y="47336"/>
                </a:cubicBezTo>
                <a:cubicBezTo>
                  <a:pt x="25004" y="47274"/>
                  <a:pt x="24983" y="47169"/>
                  <a:pt x="24941" y="47085"/>
                </a:cubicBezTo>
                <a:lnTo>
                  <a:pt x="24941" y="47064"/>
                </a:lnTo>
                <a:lnTo>
                  <a:pt x="24941" y="47023"/>
                </a:lnTo>
                <a:lnTo>
                  <a:pt x="24941" y="47002"/>
                </a:lnTo>
                <a:lnTo>
                  <a:pt x="24900" y="46981"/>
                </a:lnTo>
                <a:lnTo>
                  <a:pt x="24900" y="46918"/>
                </a:lnTo>
                <a:cubicBezTo>
                  <a:pt x="24900" y="46918"/>
                  <a:pt x="24879" y="46897"/>
                  <a:pt x="24858" y="46897"/>
                </a:cubicBezTo>
                <a:lnTo>
                  <a:pt x="24795" y="46897"/>
                </a:lnTo>
                <a:cubicBezTo>
                  <a:pt x="24774" y="46897"/>
                  <a:pt x="24774" y="46897"/>
                  <a:pt x="24774" y="46918"/>
                </a:cubicBezTo>
                <a:lnTo>
                  <a:pt x="24544" y="46855"/>
                </a:lnTo>
                <a:lnTo>
                  <a:pt x="24523" y="46855"/>
                </a:lnTo>
                <a:cubicBezTo>
                  <a:pt x="24439" y="46813"/>
                  <a:pt x="24356" y="46813"/>
                  <a:pt x="24272" y="46792"/>
                </a:cubicBezTo>
                <a:lnTo>
                  <a:pt x="24230" y="46792"/>
                </a:lnTo>
                <a:cubicBezTo>
                  <a:pt x="24146" y="46771"/>
                  <a:pt x="24063" y="46771"/>
                  <a:pt x="24000" y="46771"/>
                </a:cubicBezTo>
                <a:cubicBezTo>
                  <a:pt x="23895" y="46771"/>
                  <a:pt x="23812" y="46751"/>
                  <a:pt x="23728" y="46751"/>
                </a:cubicBezTo>
                <a:cubicBezTo>
                  <a:pt x="23487" y="46699"/>
                  <a:pt x="23260" y="46661"/>
                  <a:pt x="23024" y="46661"/>
                </a:cubicBezTo>
                <a:cubicBezTo>
                  <a:pt x="22973" y="46661"/>
                  <a:pt x="22922" y="46663"/>
                  <a:pt x="22870" y="46667"/>
                </a:cubicBezTo>
                <a:cubicBezTo>
                  <a:pt x="22849" y="46667"/>
                  <a:pt x="22807" y="46688"/>
                  <a:pt x="22849" y="46709"/>
                </a:cubicBezTo>
                <a:lnTo>
                  <a:pt x="22849" y="46751"/>
                </a:lnTo>
                <a:lnTo>
                  <a:pt x="22807" y="46751"/>
                </a:lnTo>
                <a:cubicBezTo>
                  <a:pt x="22786" y="46771"/>
                  <a:pt x="22744" y="46792"/>
                  <a:pt x="22703" y="46813"/>
                </a:cubicBezTo>
                <a:lnTo>
                  <a:pt x="22682" y="46855"/>
                </a:lnTo>
                <a:lnTo>
                  <a:pt x="22598" y="46918"/>
                </a:lnTo>
                <a:lnTo>
                  <a:pt x="22577" y="46960"/>
                </a:lnTo>
                <a:cubicBezTo>
                  <a:pt x="22556" y="46981"/>
                  <a:pt x="22535" y="47002"/>
                  <a:pt x="22472" y="47023"/>
                </a:cubicBezTo>
                <a:cubicBezTo>
                  <a:pt x="22347" y="47127"/>
                  <a:pt x="22180" y="47274"/>
                  <a:pt x="22117" y="47420"/>
                </a:cubicBezTo>
                <a:cubicBezTo>
                  <a:pt x="22075" y="47483"/>
                  <a:pt x="22117" y="47504"/>
                  <a:pt x="22138" y="47525"/>
                </a:cubicBezTo>
                <a:lnTo>
                  <a:pt x="22180" y="47525"/>
                </a:lnTo>
                <a:lnTo>
                  <a:pt x="22221" y="47504"/>
                </a:lnTo>
                <a:lnTo>
                  <a:pt x="22221" y="47483"/>
                </a:lnTo>
                <a:cubicBezTo>
                  <a:pt x="22244" y="47486"/>
                  <a:pt x="22266" y="47488"/>
                  <a:pt x="22288" y="47488"/>
                </a:cubicBezTo>
                <a:cubicBezTo>
                  <a:pt x="22526" y="47488"/>
                  <a:pt x="22706" y="47295"/>
                  <a:pt x="22975" y="47295"/>
                </a:cubicBezTo>
                <a:lnTo>
                  <a:pt x="23016" y="47295"/>
                </a:lnTo>
                <a:cubicBezTo>
                  <a:pt x="23058" y="47295"/>
                  <a:pt x="23058" y="47295"/>
                  <a:pt x="23079" y="47315"/>
                </a:cubicBezTo>
                <a:cubicBezTo>
                  <a:pt x="23100" y="47315"/>
                  <a:pt x="23121" y="47336"/>
                  <a:pt x="23163" y="47336"/>
                </a:cubicBezTo>
                <a:cubicBezTo>
                  <a:pt x="23414" y="47504"/>
                  <a:pt x="23707" y="47587"/>
                  <a:pt x="24000" y="47713"/>
                </a:cubicBezTo>
                <a:cubicBezTo>
                  <a:pt x="24000" y="47755"/>
                  <a:pt x="24000" y="47818"/>
                  <a:pt x="24021" y="47860"/>
                </a:cubicBezTo>
                <a:cubicBezTo>
                  <a:pt x="24063" y="48152"/>
                  <a:pt x="24063" y="48466"/>
                  <a:pt x="24146" y="48759"/>
                </a:cubicBezTo>
                <a:cubicBezTo>
                  <a:pt x="24146" y="48801"/>
                  <a:pt x="24167" y="48864"/>
                  <a:pt x="24167" y="48906"/>
                </a:cubicBezTo>
                <a:lnTo>
                  <a:pt x="24167" y="48968"/>
                </a:lnTo>
                <a:cubicBezTo>
                  <a:pt x="24167" y="49010"/>
                  <a:pt x="24209" y="49073"/>
                  <a:pt x="24209" y="49115"/>
                </a:cubicBezTo>
                <a:cubicBezTo>
                  <a:pt x="24209" y="49178"/>
                  <a:pt x="24230" y="49220"/>
                  <a:pt x="24230" y="49261"/>
                </a:cubicBezTo>
                <a:lnTo>
                  <a:pt x="24230" y="49303"/>
                </a:lnTo>
                <a:cubicBezTo>
                  <a:pt x="24230" y="49366"/>
                  <a:pt x="24251" y="49408"/>
                  <a:pt x="24251" y="49471"/>
                </a:cubicBezTo>
                <a:cubicBezTo>
                  <a:pt x="24251" y="49492"/>
                  <a:pt x="24251" y="49512"/>
                  <a:pt x="24272" y="49512"/>
                </a:cubicBezTo>
                <a:cubicBezTo>
                  <a:pt x="24272" y="49533"/>
                  <a:pt x="24314" y="49596"/>
                  <a:pt x="24314" y="49617"/>
                </a:cubicBezTo>
                <a:cubicBezTo>
                  <a:pt x="24314" y="49638"/>
                  <a:pt x="24314" y="49680"/>
                  <a:pt x="24335" y="49680"/>
                </a:cubicBezTo>
                <a:cubicBezTo>
                  <a:pt x="24356" y="49722"/>
                  <a:pt x="24356" y="49743"/>
                  <a:pt x="24377" y="49805"/>
                </a:cubicBezTo>
                <a:lnTo>
                  <a:pt x="24377" y="49826"/>
                </a:lnTo>
                <a:cubicBezTo>
                  <a:pt x="24356" y="49826"/>
                  <a:pt x="24356" y="49805"/>
                  <a:pt x="24335" y="49805"/>
                </a:cubicBezTo>
                <a:cubicBezTo>
                  <a:pt x="24272" y="49743"/>
                  <a:pt x="24209" y="49722"/>
                  <a:pt x="24146" y="49701"/>
                </a:cubicBezTo>
                <a:cubicBezTo>
                  <a:pt x="24105" y="49680"/>
                  <a:pt x="24042" y="49638"/>
                  <a:pt x="24000" y="49596"/>
                </a:cubicBezTo>
                <a:cubicBezTo>
                  <a:pt x="23916" y="49533"/>
                  <a:pt x="23833" y="49512"/>
                  <a:pt x="23791" y="49471"/>
                </a:cubicBezTo>
                <a:cubicBezTo>
                  <a:pt x="23728" y="49429"/>
                  <a:pt x="23686" y="49408"/>
                  <a:pt x="23644" y="49387"/>
                </a:cubicBezTo>
                <a:cubicBezTo>
                  <a:pt x="23477" y="49282"/>
                  <a:pt x="23288" y="49199"/>
                  <a:pt x="23121" y="49094"/>
                </a:cubicBezTo>
                <a:cubicBezTo>
                  <a:pt x="22765" y="48885"/>
                  <a:pt x="22368" y="48592"/>
                  <a:pt x="21970" y="48466"/>
                </a:cubicBezTo>
                <a:cubicBezTo>
                  <a:pt x="21928" y="48383"/>
                  <a:pt x="21908" y="48320"/>
                  <a:pt x="21845" y="48236"/>
                </a:cubicBezTo>
                <a:lnTo>
                  <a:pt x="21824" y="48215"/>
                </a:lnTo>
                <a:cubicBezTo>
                  <a:pt x="21761" y="48132"/>
                  <a:pt x="21719" y="48048"/>
                  <a:pt x="21698" y="48006"/>
                </a:cubicBezTo>
                <a:cubicBezTo>
                  <a:pt x="21489" y="47713"/>
                  <a:pt x="21175" y="47336"/>
                  <a:pt x="21092" y="47002"/>
                </a:cubicBezTo>
                <a:cubicBezTo>
                  <a:pt x="21071" y="46960"/>
                  <a:pt x="21029" y="46897"/>
                  <a:pt x="20966" y="46897"/>
                </a:cubicBezTo>
                <a:cubicBezTo>
                  <a:pt x="20568" y="46876"/>
                  <a:pt x="20171" y="46771"/>
                  <a:pt x="19773" y="46751"/>
                </a:cubicBezTo>
                <a:cubicBezTo>
                  <a:pt x="19250" y="46688"/>
                  <a:pt x="18706" y="46667"/>
                  <a:pt x="18183" y="46604"/>
                </a:cubicBezTo>
                <a:cubicBezTo>
                  <a:pt x="18141" y="46604"/>
                  <a:pt x="18099" y="46688"/>
                  <a:pt x="18162" y="46709"/>
                </a:cubicBezTo>
                <a:cubicBezTo>
                  <a:pt x="18183" y="46709"/>
                  <a:pt x="18183" y="46751"/>
                  <a:pt x="18204" y="46751"/>
                </a:cubicBezTo>
                <a:lnTo>
                  <a:pt x="18288" y="46813"/>
                </a:lnTo>
                <a:cubicBezTo>
                  <a:pt x="18309" y="46855"/>
                  <a:pt x="18351" y="46876"/>
                  <a:pt x="18371" y="46876"/>
                </a:cubicBezTo>
                <a:lnTo>
                  <a:pt x="18392" y="46876"/>
                </a:lnTo>
                <a:cubicBezTo>
                  <a:pt x="18413" y="46876"/>
                  <a:pt x="18455" y="46897"/>
                  <a:pt x="18476" y="46897"/>
                </a:cubicBezTo>
                <a:cubicBezTo>
                  <a:pt x="18497" y="46897"/>
                  <a:pt x="18560" y="46918"/>
                  <a:pt x="18581" y="46918"/>
                </a:cubicBezTo>
                <a:cubicBezTo>
                  <a:pt x="18915" y="46981"/>
                  <a:pt x="19250" y="47106"/>
                  <a:pt x="19606" y="47211"/>
                </a:cubicBezTo>
                <a:cubicBezTo>
                  <a:pt x="19731" y="47232"/>
                  <a:pt x="19857" y="47274"/>
                  <a:pt x="19962" y="47315"/>
                </a:cubicBezTo>
                <a:cubicBezTo>
                  <a:pt x="20255" y="47420"/>
                  <a:pt x="20380" y="47650"/>
                  <a:pt x="20547" y="47922"/>
                </a:cubicBezTo>
                <a:cubicBezTo>
                  <a:pt x="20715" y="48236"/>
                  <a:pt x="20861" y="48571"/>
                  <a:pt x="21008" y="48864"/>
                </a:cubicBezTo>
                <a:lnTo>
                  <a:pt x="21008" y="48885"/>
                </a:lnTo>
                <a:cubicBezTo>
                  <a:pt x="21008" y="48885"/>
                  <a:pt x="21008" y="48906"/>
                  <a:pt x="21029" y="48906"/>
                </a:cubicBezTo>
                <a:lnTo>
                  <a:pt x="21071" y="48948"/>
                </a:lnTo>
                <a:cubicBezTo>
                  <a:pt x="21175" y="49010"/>
                  <a:pt x="21238" y="49115"/>
                  <a:pt x="21343" y="49199"/>
                </a:cubicBezTo>
                <a:lnTo>
                  <a:pt x="21656" y="49429"/>
                </a:lnTo>
                <a:lnTo>
                  <a:pt x="21698" y="49429"/>
                </a:lnTo>
                <a:cubicBezTo>
                  <a:pt x="21803" y="49512"/>
                  <a:pt x="21908" y="49575"/>
                  <a:pt x="21970" y="49638"/>
                </a:cubicBezTo>
                <a:cubicBezTo>
                  <a:pt x="22012" y="49638"/>
                  <a:pt x="22012" y="49680"/>
                  <a:pt x="22033" y="49680"/>
                </a:cubicBezTo>
                <a:cubicBezTo>
                  <a:pt x="22075" y="49722"/>
                  <a:pt x="22159" y="49743"/>
                  <a:pt x="22221" y="49805"/>
                </a:cubicBezTo>
                <a:cubicBezTo>
                  <a:pt x="22263" y="49826"/>
                  <a:pt x="22284" y="49847"/>
                  <a:pt x="22347" y="49889"/>
                </a:cubicBezTo>
                <a:cubicBezTo>
                  <a:pt x="22284" y="49889"/>
                  <a:pt x="22242" y="49847"/>
                  <a:pt x="22180" y="49847"/>
                </a:cubicBezTo>
                <a:lnTo>
                  <a:pt x="22138" y="49847"/>
                </a:lnTo>
                <a:cubicBezTo>
                  <a:pt x="22033" y="49847"/>
                  <a:pt x="21949" y="49826"/>
                  <a:pt x="21866" y="49826"/>
                </a:cubicBezTo>
                <a:cubicBezTo>
                  <a:pt x="21407" y="49786"/>
                  <a:pt x="20930" y="49595"/>
                  <a:pt x="20452" y="49595"/>
                </a:cubicBezTo>
                <a:cubicBezTo>
                  <a:pt x="20428" y="49595"/>
                  <a:pt x="20404" y="49595"/>
                  <a:pt x="20380" y="49596"/>
                </a:cubicBezTo>
                <a:cubicBezTo>
                  <a:pt x="20275" y="49596"/>
                  <a:pt x="20234" y="49701"/>
                  <a:pt x="20171" y="49743"/>
                </a:cubicBezTo>
                <a:cubicBezTo>
                  <a:pt x="19941" y="50015"/>
                  <a:pt x="19752" y="50328"/>
                  <a:pt x="19501" y="50580"/>
                </a:cubicBezTo>
                <a:lnTo>
                  <a:pt x="18455" y="51626"/>
                </a:lnTo>
                <a:cubicBezTo>
                  <a:pt x="18413" y="51668"/>
                  <a:pt x="18392" y="51709"/>
                  <a:pt x="18413" y="51730"/>
                </a:cubicBezTo>
                <a:lnTo>
                  <a:pt x="18497" y="51898"/>
                </a:lnTo>
                <a:lnTo>
                  <a:pt x="18497" y="51919"/>
                </a:lnTo>
                <a:cubicBezTo>
                  <a:pt x="18518" y="51981"/>
                  <a:pt x="18518" y="52002"/>
                  <a:pt x="18560" y="52044"/>
                </a:cubicBezTo>
                <a:cubicBezTo>
                  <a:pt x="18664" y="52337"/>
                  <a:pt x="18706" y="52651"/>
                  <a:pt x="18874" y="52923"/>
                </a:cubicBezTo>
                <a:cubicBezTo>
                  <a:pt x="18874" y="52944"/>
                  <a:pt x="18874" y="52965"/>
                  <a:pt x="18832" y="52965"/>
                </a:cubicBezTo>
                <a:lnTo>
                  <a:pt x="18832" y="53028"/>
                </a:lnTo>
                <a:cubicBezTo>
                  <a:pt x="18832" y="53049"/>
                  <a:pt x="18874" y="53069"/>
                  <a:pt x="18895" y="53069"/>
                </a:cubicBezTo>
                <a:lnTo>
                  <a:pt x="18915" y="53069"/>
                </a:lnTo>
                <a:lnTo>
                  <a:pt x="18936" y="53049"/>
                </a:lnTo>
                <a:lnTo>
                  <a:pt x="18936" y="53028"/>
                </a:lnTo>
                <a:lnTo>
                  <a:pt x="18978" y="52986"/>
                </a:lnTo>
                <a:lnTo>
                  <a:pt x="18978" y="52965"/>
                </a:lnTo>
                <a:cubicBezTo>
                  <a:pt x="19020" y="52860"/>
                  <a:pt x="19104" y="52672"/>
                  <a:pt x="19125" y="52567"/>
                </a:cubicBezTo>
                <a:lnTo>
                  <a:pt x="19125" y="52546"/>
                </a:lnTo>
                <a:cubicBezTo>
                  <a:pt x="19250" y="52128"/>
                  <a:pt x="19418" y="51835"/>
                  <a:pt x="19836" y="51605"/>
                </a:cubicBezTo>
                <a:cubicBezTo>
                  <a:pt x="20045" y="51479"/>
                  <a:pt x="20234" y="51312"/>
                  <a:pt x="20443" y="51186"/>
                </a:cubicBezTo>
                <a:cubicBezTo>
                  <a:pt x="20506" y="51145"/>
                  <a:pt x="20589" y="51061"/>
                  <a:pt x="20673" y="50977"/>
                </a:cubicBezTo>
                <a:cubicBezTo>
                  <a:pt x="20680" y="50970"/>
                  <a:pt x="20696" y="50967"/>
                  <a:pt x="20719" y="50967"/>
                </a:cubicBezTo>
                <a:cubicBezTo>
                  <a:pt x="20831" y="50967"/>
                  <a:pt x="21095" y="51040"/>
                  <a:pt x="21112" y="51040"/>
                </a:cubicBezTo>
                <a:cubicBezTo>
                  <a:pt x="21343" y="51082"/>
                  <a:pt x="21615" y="51061"/>
                  <a:pt x="21845" y="51082"/>
                </a:cubicBezTo>
                <a:cubicBezTo>
                  <a:pt x="22159" y="51103"/>
                  <a:pt x="22493" y="51165"/>
                  <a:pt x="22807" y="51186"/>
                </a:cubicBezTo>
                <a:cubicBezTo>
                  <a:pt x="23200" y="51233"/>
                  <a:pt x="23627" y="51328"/>
                  <a:pt x="24028" y="51328"/>
                </a:cubicBezTo>
                <a:cubicBezTo>
                  <a:pt x="24162" y="51328"/>
                  <a:pt x="24293" y="51317"/>
                  <a:pt x="24418" y="51291"/>
                </a:cubicBezTo>
                <a:cubicBezTo>
                  <a:pt x="24439" y="51291"/>
                  <a:pt x="24439" y="51312"/>
                  <a:pt x="24460" y="51312"/>
                </a:cubicBezTo>
                <a:lnTo>
                  <a:pt x="24544" y="51312"/>
                </a:lnTo>
                <a:cubicBezTo>
                  <a:pt x="24753" y="51312"/>
                  <a:pt x="24941" y="51375"/>
                  <a:pt x="25151" y="51396"/>
                </a:cubicBezTo>
                <a:cubicBezTo>
                  <a:pt x="25611" y="51458"/>
                  <a:pt x="26092" y="51605"/>
                  <a:pt x="26553" y="51689"/>
                </a:cubicBezTo>
                <a:cubicBezTo>
                  <a:pt x="27034" y="51772"/>
                  <a:pt x="27494" y="51793"/>
                  <a:pt x="27975" y="51877"/>
                </a:cubicBezTo>
                <a:cubicBezTo>
                  <a:pt x="28226" y="51919"/>
                  <a:pt x="28498" y="51940"/>
                  <a:pt x="28750" y="52023"/>
                </a:cubicBezTo>
                <a:cubicBezTo>
                  <a:pt x="28807" y="52038"/>
                  <a:pt x="28893" y="52071"/>
                  <a:pt x="28969" y="52071"/>
                </a:cubicBezTo>
                <a:cubicBezTo>
                  <a:pt x="29004" y="52071"/>
                  <a:pt x="29037" y="52064"/>
                  <a:pt x="29063" y="52044"/>
                </a:cubicBezTo>
                <a:cubicBezTo>
                  <a:pt x="29147" y="52023"/>
                  <a:pt x="29189" y="51898"/>
                  <a:pt x="29252" y="51835"/>
                </a:cubicBezTo>
                <a:cubicBezTo>
                  <a:pt x="29398" y="51626"/>
                  <a:pt x="29586" y="51396"/>
                  <a:pt x="29817" y="51270"/>
                </a:cubicBezTo>
                <a:cubicBezTo>
                  <a:pt x="29859" y="51270"/>
                  <a:pt x="29859" y="51249"/>
                  <a:pt x="29859" y="51249"/>
                </a:cubicBezTo>
                <a:lnTo>
                  <a:pt x="29859" y="51207"/>
                </a:lnTo>
                <a:cubicBezTo>
                  <a:pt x="29859" y="51186"/>
                  <a:pt x="29817" y="51165"/>
                  <a:pt x="29796" y="51145"/>
                </a:cubicBezTo>
                <a:cubicBezTo>
                  <a:pt x="29984" y="50726"/>
                  <a:pt x="29900" y="50161"/>
                  <a:pt x="29900" y="49722"/>
                </a:cubicBezTo>
                <a:cubicBezTo>
                  <a:pt x="29900" y="49052"/>
                  <a:pt x="29921" y="48362"/>
                  <a:pt x="29963" y="47692"/>
                </a:cubicBezTo>
                <a:lnTo>
                  <a:pt x="30026" y="45725"/>
                </a:lnTo>
                <a:cubicBezTo>
                  <a:pt x="30068" y="45328"/>
                  <a:pt x="30214" y="44721"/>
                  <a:pt x="30005" y="44365"/>
                </a:cubicBezTo>
                <a:lnTo>
                  <a:pt x="29984" y="44344"/>
                </a:lnTo>
                <a:cubicBezTo>
                  <a:pt x="30005" y="44282"/>
                  <a:pt x="30005" y="44261"/>
                  <a:pt x="30026" y="44198"/>
                </a:cubicBezTo>
                <a:cubicBezTo>
                  <a:pt x="30026" y="44198"/>
                  <a:pt x="30026" y="44177"/>
                  <a:pt x="30068" y="44177"/>
                </a:cubicBezTo>
                <a:cubicBezTo>
                  <a:pt x="30089" y="44135"/>
                  <a:pt x="30110" y="44093"/>
                  <a:pt x="30131" y="44072"/>
                </a:cubicBezTo>
                <a:cubicBezTo>
                  <a:pt x="30172" y="44072"/>
                  <a:pt x="30172" y="44051"/>
                  <a:pt x="30193" y="44051"/>
                </a:cubicBezTo>
                <a:cubicBezTo>
                  <a:pt x="30214" y="44030"/>
                  <a:pt x="30214" y="44030"/>
                  <a:pt x="30214" y="43989"/>
                </a:cubicBezTo>
                <a:cubicBezTo>
                  <a:pt x="30298" y="43926"/>
                  <a:pt x="30549" y="43758"/>
                  <a:pt x="30591" y="43738"/>
                </a:cubicBezTo>
                <a:cubicBezTo>
                  <a:pt x="30842" y="43549"/>
                  <a:pt x="31114" y="43361"/>
                  <a:pt x="31386" y="43194"/>
                </a:cubicBezTo>
                <a:cubicBezTo>
                  <a:pt x="31909" y="42838"/>
                  <a:pt x="32432" y="42482"/>
                  <a:pt x="32997" y="42210"/>
                </a:cubicBezTo>
                <a:cubicBezTo>
                  <a:pt x="33520" y="41959"/>
                  <a:pt x="34043" y="41561"/>
                  <a:pt x="34524" y="41269"/>
                </a:cubicBezTo>
                <a:cubicBezTo>
                  <a:pt x="35027" y="40997"/>
                  <a:pt x="35508" y="40683"/>
                  <a:pt x="35947" y="40306"/>
                </a:cubicBezTo>
                <a:lnTo>
                  <a:pt x="35968" y="40306"/>
                </a:lnTo>
                <a:lnTo>
                  <a:pt x="35989" y="40285"/>
                </a:lnTo>
                <a:cubicBezTo>
                  <a:pt x="36198" y="40076"/>
                  <a:pt x="36470" y="39867"/>
                  <a:pt x="36701" y="39678"/>
                </a:cubicBezTo>
                <a:cubicBezTo>
                  <a:pt x="37014" y="39448"/>
                  <a:pt x="37119" y="39155"/>
                  <a:pt x="37224" y="38800"/>
                </a:cubicBezTo>
                <a:cubicBezTo>
                  <a:pt x="37328" y="38402"/>
                  <a:pt x="37496" y="38004"/>
                  <a:pt x="37558" y="37607"/>
                </a:cubicBezTo>
                <a:cubicBezTo>
                  <a:pt x="37600" y="37502"/>
                  <a:pt x="37600" y="37398"/>
                  <a:pt x="37621" y="37335"/>
                </a:cubicBezTo>
                <a:lnTo>
                  <a:pt x="37621" y="37251"/>
                </a:lnTo>
                <a:cubicBezTo>
                  <a:pt x="37621" y="37168"/>
                  <a:pt x="37642" y="37126"/>
                  <a:pt x="37642" y="37042"/>
                </a:cubicBezTo>
                <a:lnTo>
                  <a:pt x="37642" y="36916"/>
                </a:lnTo>
                <a:lnTo>
                  <a:pt x="37642" y="36749"/>
                </a:lnTo>
                <a:lnTo>
                  <a:pt x="37642" y="36603"/>
                </a:lnTo>
                <a:lnTo>
                  <a:pt x="37642" y="36498"/>
                </a:lnTo>
                <a:cubicBezTo>
                  <a:pt x="37705" y="36456"/>
                  <a:pt x="37726" y="36456"/>
                  <a:pt x="37768" y="36435"/>
                </a:cubicBezTo>
                <a:cubicBezTo>
                  <a:pt x="37768" y="36435"/>
                  <a:pt x="37809" y="36435"/>
                  <a:pt x="37809" y="36414"/>
                </a:cubicBezTo>
                <a:cubicBezTo>
                  <a:pt x="37851" y="36393"/>
                  <a:pt x="37872" y="36352"/>
                  <a:pt x="37914" y="36331"/>
                </a:cubicBezTo>
                <a:cubicBezTo>
                  <a:pt x="38144" y="36561"/>
                  <a:pt x="38458" y="36770"/>
                  <a:pt x="38751" y="36958"/>
                </a:cubicBezTo>
                <a:cubicBezTo>
                  <a:pt x="39170" y="37230"/>
                  <a:pt x="39525" y="37502"/>
                  <a:pt x="39923" y="37774"/>
                </a:cubicBezTo>
                <a:cubicBezTo>
                  <a:pt x="40027" y="37858"/>
                  <a:pt x="40153" y="37921"/>
                  <a:pt x="40258" y="37984"/>
                </a:cubicBezTo>
                <a:lnTo>
                  <a:pt x="40278" y="38004"/>
                </a:lnTo>
                <a:cubicBezTo>
                  <a:pt x="40383" y="38067"/>
                  <a:pt x="40488" y="38130"/>
                  <a:pt x="40592" y="38193"/>
                </a:cubicBezTo>
                <a:cubicBezTo>
                  <a:pt x="40634" y="38193"/>
                  <a:pt x="40634" y="38214"/>
                  <a:pt x="40655" y="38214"/>
                </a:cubicBezTo>
                <a:cubicBezTo>
                  <a:pt x="40760" y="38297"/>
                  <a:pt x="40885" y="38339"/>
                  <a:pt x="40990" y="38423"/>
                </a:cubicBezTo>
                <a:cubicBezTo>
                  <a:pt x="41094" y="38486"/>
                  <a:pt x="41220" y="38548"/>
                  <a:pt x="41325" y="38611"/>
                </a:cubicBezTo>
                <a:cubicBezTo>
                  <a:pt x="41743" y="38841"/>
                  <a:pt x="42224" y="39113"/>
                  <a:pt x="42580" y="39385"/>
                </a:cubicBezTo>
                <a:cubicBezTo>
                  <a:pt x="42852" y="39595"/>
                  <a:pt x="43271" y="39888"/>
                  <a:pt x="43605" y="39909"/>
                </a:cubicBezTo>
                <a:cubicBezTo>
                  <a:pt x="43626" y="40285"/>
                  <a:pt x="43710" y="40620"/>
                  <a:pt x="43794" y="40955"/>
                </a:cubicBezTo>
                <a:cubicBezTo>
                  <a:pt x="43835" y="41164"/>
                  <a:pt x="43835" y="41373"/>
                  <a:pt x="43898" y="41582"/>
                </a:cubicBezTo>
                <a:lnTo>
                  <a:pt x="43731" y="41834"/>
                </a:lnTo>
                <a:lnTo>
                  <a:pt x="43584" y="42064"/>
                </a:lnTo>
                <a:lnTo>
                  <a:pt x="43584" y="42085"/>
                </a:lnTo>
                <a:cubicBezTo>
                  <a:pt x="43522" y="42168"/>
                  <a:pt x="43480" y="42273"/>
                  <a:pt x="43417" y="42357"/>
                </a:cubicBezTo>
                <a:cubicBezTo>
                  <a:pt x="43375" y="42419"/>
                  <a:pt x="43354" y="42503"/>
                  <a:pt x="43291" y="42587"/>
                </a:cubicBezTo>
                <a:cubicBezTo>
                  <a:pt x="43082" y="42901"/>
                  <a:pt x="42831" y="43235"/>
                  <a:pt x="42747" y="43612"/>
                </a:cubicBezTo>
                <a:lnTo>
                  <a:pt x="42747" y="43633"/>
                </a:lnTo>
                <a:cubicBezTo>
                  <a:pt x="42747" y="43633"/>
                  <a:pt x="42747" y="43654"/>
                  <a:pt x="42768" y="43654"/>
                </a:cubicBezTo>
                <a:cubicBezTo>
                  <a:pt x="42789" y="44072"/>
                  <a:pt x="42894" y="44491"/>
                  <a:pt x="42957" y="44909"/>
                </a:cubicBezTo>
                <a:cubicBezTo>
                  <a:pt x="42999" y="45223"/>
                  <a:pt x="42978" y="45621"/>
                  <a:pt x="43250" y="45851"/>
                </a:cubicBezTo>
                <a:lnTo>
                  <a:pt x="43291" y="45851"/>
                </a:lnTo>
                <a:cubicBezTo>
                  <a:pt x="43689" y="46479"/>
                  <a:pt x="44212" y="47023"/>
                  <a:pt x="44714" y="47587"/>
                </a:cubicBezTo>
                <a:cubicBezTo>
                  <a:pt x="45091" y="48027"/>
                  <a:pt x="45551" y="48445"/>
                  <a:pt x="45970" y="48864"/>
                </a:cubicBezTo>
                <a:lnTo>
                  <a:pt x="45928" y="48885"/>
                </a:lnTo>
                <a:lnTo>
                  <a:pt x="45907" y="48906"/>
                </a:lnTo>
                <a:lnTo>
                  <a:pt x="45907" y="48948"/>
                </a:lnTo>
                <a:lnTo>
                  <a:pt x="45907" y="48968"/>
                </a:lnTo>
                <a:lnTo>
                  <a:pt x="45907" y="48989"/>
                </a:lnTo>
                <a:cubicBezTo>
                  <a:pt x="45907" y="48989"/>
                  <a:pt x="45907" y="49010"/>
                  <a:pt x="45928" y="49010"/>
                </a:cubicBezTo>
                <a:cubicBezTo>
                  <a:pt x="45677" y="49303"/>
                  <a:pt x="45572" y="49784"/>
                  <a:pt x="45468" y="50140"/>
                </a:cubicBezTo>
                <a:lnTo>
                  <a:pt x="45468" y="50161"/>
                </a:lnTo>
                <a:cubicBezTo>
                  <a:pt x="45468" y="50203"/>
                  <a:pt x="45468" y="50203"/>
                  <a:pt x="45447" y="50224"/>
                </a:cubicBezTo>
                <a:cubicBezTo>
                  <a:pt x="45405" y="50266"/>
                  <a:pt x="45405" y="50308"/>
                  <a:pt x="45384" y="50349"/>
                </a:cubicBezTo>
                <a:cubicBezTo>
                  <a:pt x="45279" y="50684"/>
                  <a:pt x="45133" y="50998"/>
                  <a:pt x="45049" y="51375"/>
                </a:cubicBezTo>
                <a:cubicBezTo>
                  <a:pt x="45028" y="51521"/>
                  <a:pt x="44986" y="51668"/>
                  <a:pt x="44986" y="51793"/>
                </a:cubicBezTo>
                <a:cubicBezTo>
                  <a:pt x="44986" y="52002"/>
                  <a:pt x="44986" y="51898"/>
                  <a:pt x="44840" y="51981"/>
                </a:cubicBezTo>
                <a:cubicBezTo>
                  <a:pt x="44526" y="52128"/>
                  <a:pt x="44296" y="52442"/>
                  <a:pt x="44024" y="52630"/>
                </a:cubicBezTo>
                <a:cubicBezTo>
                  <a:pt x="43668" y="52923"/>
                  <a:pt x="43312" y="53195"/>
                  <a:pt x="42894" y="53404"/>
                </a:cubicBezTo>
                <a:cubicBezTo>
                  <a:pt x="42350" y="53676"/>
                  <a:pt x="41743" y="53906"/>
                  <a:pt x="41283" y="54325"/>
                </a:cubicBezTo>
                <a:cubicBezTo>
                  <a:pt x="41262" y="54325"/>
                  <a:pt x="41220" y="54346"/>
                  <a:pt x="41178" y="54388"/>
                </a:cubicBezTo>
                <a:cubicBezTo>
                  <a:pt x="41157" y="54409"/>
                  <a:pt x="41115" y="54430"/>
                  <a:pt x="41157" y="54492"/>
                </a:cubicBezTo>
                <a:cubicBezTo>
                  <a:pt x="41115" y="54534"/>
                  <a:pt x="41074" y="54597"/>
                  <a:pt x="41011" y="54618"/>
                </a:cubicBezTo>
                <a:cubicBezTo>
                  <a:pt x="40990" y="54618"/>
                  <a:pt x="40969" y="54618"/>
                  <a:pt x="40948" y="54639"/>
                </a:cubicBezTo>
                <a:cubicBezTo>
                  <a:pt x="40739" y="54848"/>
                  <a:pt x="40634" y="55162"/>
                  <a:pt x="40488" y="55434"/>
                </a:cubicBezTo>
                <a:cubicBezTo>
                  <a:pt x="40362" y="55664"/>
                  <a:pt x="40174" y="56082"/>
                  <a:pt x="40174" y="56334"/>
                </a:cubicBezTo>
                <a:lnTo>
                  <a:pt x="40174" y="56375"/>
                </a:lnTo>
                <a:cubicBezTo>
                  <a:pt x="40174" y="56375"/>
                  <a:pt x="40174" y="56396"/>
                  <a:pt x="40216" y="56396"/>
                </a:cubicBezTo>
                <a:cubicBezTo>
                  <a:pt x="40237" y="56417"/>
                  <a:pt x="40237" y="56417"/>
                  <a:pt x="40258" y="56417"/>
                </a:cubicBezTo>
                <a:lnTo>
                  <a:pt x="40258" y="56438"/>
                </a:lnTo>
                <a:lnTo>
                  <a:pt x="40258" y="56480"/>
                </a:lnTo>
                <a:cubicBezTo>
                  <a:pt x="40258" y="56731"/>
                  <a:pt x="40341" y="57045"/>
                  <a:pt x="40446" y="57275"/>
                </a:cubicBezTo>
                <a:cubicBezTo>
                  <a:pt x="40550" y="57568"/>
                  <a:pt x="40697" y="57882"/>
                  <a:pt x="40781" y="58196"/>
                </a:cubicBezTo>
                <a:lnTo>
                  <a:pt x="40781" y="58279"/>
                </a:lnTo>
                <a:cubicBezTo>
                  <a:pt x="40781" y="58405"/>
                  <a:pt x="40697" y="58489"/>
                  <a:pt x="40592" y="58677"/>
                </a:cubicBezTo>
                <a:cubicBezTo>
                  <a:pt x="40571" y="58698"/>
                  <a:pt x="40550" y="58740"/>
                  <a:pt x="40550" y="58782"/>
                </a:cubicBezTo>
                <a:cubicBezTo>
                  <a:pt x="40446" y="58949"/>
                  <a:pt x="40341" y="59137"/>
                  <a:pt x="40258" y="59326"/>
                </a:cubicBezTo>
                <a:cubicBezTo>
                  <a:pt x="40237" y="59347"/>
                  <a:pt x="40216" y="59347"/>
                  <a:pt x="40174" y="59367"/>
                </a:cubicBezTo>
                <a:cubicBezTo>
                  <a:pt x="40139" y="59403"/>
                  <a:pt x="40148" y="59482"/>
                  <a:pt x="40189" y="59482"/>
                </a:cubicBezTo>
                <a:cubicBezTo>
                  <a:pt x="40197" y="59482"/>
                  <a:pt x="40206" y="59479"/>
                  <a:pt x="40216" y="59472"/>
                </a:cubicBezTo>
                <a:lnTo>
                  <a:pt x="40258" y="59472"/>
                </a:lnTo>
                <a:cubicBezTo>
                  <a:pt x="40258" y="59472"/>
                  <a:pt x="40278" y="59472"/>
                  <a:pt x="40278" y="59451"/>
                </a:cubicBezTo>
                <a:lnTo>
                  <a:pt x="40278" y="59430"/>
                </a:lnTo>
                <a:cubicBezTo>
                  <a:pt x="40341" y="59409"/>
                  <a:pt x="40362" y="59367"/>
                  <a:pt x="40425" y="59347"/>
                </a:cubicBezTo>
                <a:cubicBezTo>
                  <a:pt x="40467" y="59326"/>
                  <a:pt x="40488" y="59305"/>
                  <a:pt x="40550" y="59263"/>
                </a:cubicBezTo>
                <a:lnTo>
                  <a:pt x="40571" y="59263"/>
                </a:lnTo>
                <a:cubicBezTo>
                  <a:pt x="40592" y="59242"/>
                  <a:pt x="40655" y="59221"/>
                  <a:pt x="40676" y="59158"/>
                </a:cubicBezTo>
                <a:lnTo>
                  <a:pt x="40781" y="59054"/>
                </a:lnTo>
                <a:cubicBezTo>
                  <a:pt x="41115" y="58803"/>
                  <a:pt x="41471" y="58531"/>
                  <a:pt x="41743" y="58217"/>
                </a:cubicBezTo>
                <a:cubicBezTo>
                  <a:pt x="41911" y="58070"/>
                  <a:pt x="41890" y="57882"/>
                  <a:pt x="41890" y="57673"/>
                </a:cubicBezTo>
                <a:lnTo>
                  <a:pt x="41890" y="57422"/>
                </a:lnTo>
                <a:lnTo>
                  <a:pt x="41890" y="57338"/>
                </a:lnTo>
                <a:cubicBezTo>
                  <a:pt x="41911" y="57108"/>
                  <a:pt x="41931" y="56899"/>
                  <a:pt x="41931" y="56647"/>
                </a:cubicBezTo>
                <a:lnTo>
                  <a:pt x="41931" y="56626"/>
                </a:lnTo>
                <a:cubicBezTo>
                  <a:pt x="42120" y="56334"/>
                  <a:pt x="42350" y="56062"/>
                  <a:pt x="42559" y="55790"/>
                </a:cubicBezTo>
                <a:cubicBezTo>
                  <a:pt x="42768" y="55497"/>
                  <a:pt x="42999" y="55225"/>
                  <a:pt x="43187" y="54911"/>
                </a:cubicBezTo>
                <a:lnTo>
                  <a:pt x="43208" y="54911"/>
                </a:lnTo>
                <a:cubicBezTo>
                  <a:pt x="43563" y="54722"/>
                  <a:pt x="43982" y="54660"/>
                  <a:pt x="44338" y="54597"/>
                </a:cubicBezTo>
                <a:cubicBezTo>
                  <a:pt x="44400" y="54555"/>
                  <a:pt x="44463" y="54555"/>
                  <a:pt x="44526" y="54534"/>
                </a:cubicBezTo>
                <a:lnTo>
                  <a:pt x="44526" y="54534"/>
                </a:lnTo>
                <a:lnTo>
                  <a:pt x="44463" y="54597"/>
                </a:lnTo>
                <a:cubicBezTo>
                  <a:pt x="44212" y="54806"/>
                  <a:pt x="43940" y="55036"/>
                  <a:pt x="43710" y="55266"/>
                </a:cubicBezTo>
                <a:cubicBezTo>
                  <a:pt x="43480" y="55497"/>
                  <a:pt x="42957" y="55915"/>
                  <a:pt x="42936" y="56292"/>
                </a:cubicBezTo>
                <a:cubicBezTo>
                  <a:pt x="42894" y="56836"/>
                  <a:pt x="42894" y="57359"/>
                  <a:pt x="42936" y="57903"/>
                </a:cubicBezTo>
                <a:cubicBezTo>
                  <a:pt x="42957" y="58405"/>
                  <a:pt x="42957" y="59033"/>
                  <a:pt x="43145" y="59514"/>
                </a:cubicBezTo>
                <a:cubicBezTo>
                  <a:pt x="43250" y="59786"/>
                  <a:pt x="43354" y="60100"/>
                  <a:pt x="43417" y="60414"/>
                </a:cubicBezTo>
                <a:cubicBezTo>
                  <a:pt x="43501" y="60707"/>
                  <a:pt x="43522" y="60832"/>
                  <a:pt x="43312" y="61083"/>
                </a:cubicBezTo>
                <a:cubicBezTo>
                  <a:pt x="43166" y="61251"/>
                  <a:pt x="42747" y="61669"/>
                  <a:pt x="42852" y="61941"/>
                </a:cubicBezTo>
                <a:lnTo>
                  <a:pt x="42936" y="62088"/>
                </a:lnTo>
                <a:cubicBezTo>
                  <a:pt x="42936" y="62129"/>
                  <a:pt x="42957" y="62150"/>
                  <a:pt x="42957" y="62171"/>
                </a:cubicBezTo>
                <a:cubicBezTo>
                  <a:pt x="42978" y="62192"/>
                  <a:pt x="42978" y="62234"/>
                  <a:pt x="42999" y="62255"/>
                </a:cubicBezTo>
                <a:cubicBezTo>
                  <a:pt x="43040" y="62276"/>
                  <a:pt x="43040" y="62297"/>
                  <a:pt x="43061" y="62360"/>
                </a:cubicBezTo>
                <a:cubicBezTo>
                  <a:pt x="43061" y="62380"/>
                  <a:pt x="43082" y="62401"/>
                  <a:pt x="43082" y="62401"/>
                </a:cubicBezTo>
                <a:cubicBezTo>
                  <a:pt x="43103" y="62443"/>
                  <a:pt x="43145" y="62485"/>
                  <a:pt x="43166" y="62506"/>
                </a:cubicBezTo>
                <a:cubicBezTo>
                  <a:pt x="43166" y="62548"/>
                  <a:pt x="43187" y="62548"/>
                  <a:pt x="43187" y="62569"/>
                </a:cubicBezTo>
                <a:cubicBezTo>
                  <a:pt x="43208" y="62611"/>
                  <a:pt x="43250" y="62652"/>
                  <a:pt x="43271" y="62694"/>
                </a:cubicBezTo>
                <a:cubicBezTo>
                  <a:pt x="43271" y="62694"/>
                  <a:pt x="43271" y="62715"/>
                  <a:pt x="43291" y="62715"/>
                </a:cubicBezTo>
                <a:cubicBezTo>
                  <a:pt x="43312" y="62778"/>
                  <a:pt x="43354" y="62799"/>
                  <a:pt x="43396" y="62862"/>
                </a:cubicBezTo>
                <a:lnTo>
                  <a:pt x="43396" y="62883"/>
                </a:lnTo>
                <a:cubicBezTo>
                  <a:pt x="43417" y="62925"/>
                  <a:pt x="43480" y="62966"/>
                  <a:pt x="43501" y="63008"/>
                </a:cubicBezTo>
                <a:cubicBezTo>
                  <a:pt x="43522" y="63071"/>
                  <a:pt x="43584" y="63092"/>
                  <a:pt x="43605" y="63134"/>
                </a:cubicBezTo>
                <a:cubicBezTo>
                  <a:pt x="43605" y="63134"/>
                  <a:pt x="43605" y="63176"/>
                  <a:pt x="43626" y="63176"/>
                </a:cubicBezTo>
                <a:lnTo>
                  <a:pt x="43668" y="63197"/>
                </a:lnTo>
                <a:cubicBezTo>
                  <a:pt x="43679" y="63207"/>
                  <a:pt x="43684" y="63212"/>
                  <a:pt x="43689" y="63212"/>
                </a:cubicBezTo>
                <a:cubicBezTo>
                  <a:pt x="43694" y="63212"/>
                  <a:pt x="43699" y="63207"/>
                  <a:pt x="43710" y="63197"/>
                </a:cubicBezTo>
                <a:lnTo>
                  <a:pt x="43710" y="63176"/>
                </a:lnTo>
                <a:cubicBezTo>
                  <a:pt x="43710" y="62987"/>
                  <a:pt x="43710" y="62820"/>
                  <a:pt x="43689" y="62652"/>
                </a:cubicBezTo>
                <a:cubicBezTo>
                  <a:pt x="43668" y="62297"/>
                  <a:pt x="43501" y="61920"/>
                  <a:pt x="43794" y="61711"/>
                </a:cubicBezTo>
                <a:cubicBezTo>
                  <a:pt x="43898" y="61627"/>
                  <a:pt x="44024" y="61523"/>
                  <a:pt x="44128" y="61418"/>
                </a:cubicBezTo>
                <a:cubicBezTo>
                  <a:pt x="44463" y="61125"/>
                  <a:pt x="44777" y="60811"/>
                  <a:pt x="45049" y="60476"/>
                </a:cubicBezTo>
                <a:cubicBezTo>
                  <a:pt x="45049" y="60476"/>
                  <a:pt x="45070" y="60476"/>
                  <a:pt x="45070" y="60456"/>
                </a:cubicBezTo>
                <a:lnTo>
                  <a:pt x="45091" y="60414"/>
                </a:lnTo>
                <a:lnTo>
                  <a:pt x="45091" y="60393"/>
                </a:lnTo>
                <a:lnTo>
                  <a:pt x="45091" y="60372"/>
                </a:lnTo>
                <a:lnTo>
                  <a:pt x="45091" y="60351"/>
                </a:lnTo>
                <a:cubicBezTo>
                  <a:pt x="45091" y="59932"/>
                  <a:pt x="45091" y="59535"/>
                  <a:pt x="45049" y="59116"/>
                </a:cubicBezTo>
                <a:cubicBezTo>
                  <a:pt x="45049" y="58991"/>
                  <a:pt x="45028" y="58844"/>
                  <a:pt x="44986" y="58698"/>
                </a:cubicBezTo>
                <a:cubicBezTo>
                  <a:pt x="44944" y="58321"/>
                  <a:pt x="44944" y="57966"/>
                  <a:pt x="44944" y="57589"/>
                </a:cubicBezTo>
                <a:cubicBezTo>
                  <a:pt x="44965" y="57212"/>
                  <a:pt x="44882" y="56961"/>
                  <a:pt x="45175" y="56689"/>
                </a:cubicBezTo>
                <a:cubicBezTo>
                  <a:pt x="45719" y="56124"/>
                  <a:pt x="46430" y="55769"/>
                  <a:pt x="47037" y="55287"/>
                </a:cubicBezTo>
                <a:cubicBezTo>
                  <a:pt x="47120" y="55225"/>
                  <a:pt x="47225" y="55162"/>
                  <a:pt x="47288" y="55120"/>
                </a:cubicBezTo>
                <a:cubicBezTo>
                  <a:pt x="47330" y="55078"/>
                  <a:pt x="47351" y="55057"/>
                  <a:pt x="47372" y="55057"/>
                </a:cubicBezTo>
                <a:cubicBezTo>
                  <a:pt x="47434" y="55036"/>
                  <a:pt x="47476" y="54974"/>
                  <a:pt x="47539" y="54953"/>
                </a:cubicBezTo>
                <a:cubicBezTo>
                  <a:pt x="47769" y="54806"/>
                  <a:pt x="47999" y="54639"/>
                  <a:pt x="48229" y="54450"/>
                </a:cubicBezTo>
                <a:lnTo>
                  <a:pt x="48229" y="54450"/>
                </a:lnTo>
                <a:cubicBezTo>
                  <a:pt x="48188" y="54555"/>
                  <a:pt x="48125" y="54702"/>
                  <a:pt x="48062" y="54806"/>
                </a:cubicBezTo>
                <a:lnTo>
                  <a:pt x="47978" y="54953"/>
                </a:lnTo>
                <a:cubicBezTo>
                  <a:pt x="47895" y="55120"/>
                  <a:pt x="47853" y="55246"/>
                  <a:pt x="47769" y="55392"/>
                </a:cubicBezTo>
                <a:cubicBezTo>
                  <a:pt x="47602" y="55769"/>
                  <a:pt x="47769" y="55957"/>
                  <a:pt x="47957" y="56271"/>
                </a:cubicBezTo>
                <a:cubicBezTo>
                  <a:pt x="48209" y="56710"/>
                  <a:pt x="48481" y="57129"/>
                  <a:pt x="48732" y="57547"/>
                </a:cubicBezTo>
                <a:cubicBezTo>
                  <a:pt x="49004" y="57966"/>
                  <a:pt x="48711" y="58677"/>
                  <a:pt x="48606" y="59137"/>
                </a:cubicBezTo>
                <a:cubicBezTo>
                  <a:pt x="48522" y="59535"/>
                  <a:pt x="48418" y="59953"/>
                  <a:pt x="48334" y="60351"/>
                </a:cubicBezTo>
                <a:cubicBezTo>
                  <a:pt x="48334" y="60393"/>
                  <a:pt x="48313" y="60414"/>
                  <a:pt x="48313" y="60476"/>
                </a:cubicBezTo>
                <a:lnTo>
                  <a:pt x="48229" y="60790"/>
                </a:lnTo>
                <a:cubicBezTo>
                  <a:pt x="48229" y="60832"/>
                  <a:pt x="48209" y="60895"/>
                  <a:pt x="48209" y="60937"/>
                </a:cubicBezTo>
                <a:cubicBezTo>
                  <a:pt x="48209" y="60979"/>
                  <a:pt x="48188" y="61000"/>
                  <a:pt x="48188" y="61020"/>
                </a:cubicBezTo>
                <a:lnTo>
                  <a:pt x="48188" y="61104"/>
                </a:lnTo>
                <a:cubicBezTo>
                  <a:pt x="48198" y="61125"/>
                  <a:pt x="48224" y="61136"/>
                  <a:pt x="48248" y="61136"/>
                </a:cubicBezTo>
                <a:cubicBezTo>
                  <a:pt x="48271" y="61136"/>
                  <a:pt x="48292" y="61125"/>
                  <a:pt x="48292" y="61104"/>
                </a:cubicBezTo>
                <a:cubicBezTo>
                  <a:pt x="48292" y="61020"/>
                  <a:pt x="48376" y="60979"/>
                  <a:pt x="48397" y="60916"/>
                </a:cubicBezTo>
                <a:cubicBezTo>
                  <a:pt x="48481" y="60790"/>
                  <a:pt x="48522" y="60623"/>
                  <a:pt x="48606" y="60497"/>
                </a:cubicBezTo>
                <a:cubicBezTo>
                  <a:pt x="48815" y="60079"/>
                  <a:pt x="49025" y="59681"/>
                  <a:pt x="49255" y="59305"/>
                </a:cubicBezTo>
                <a:cubicBezTo>
                  <a:pt x="49464" y="58928"/>
                  <a:pt x="49589" y="58572"/>
                  <a:pt x="49778" y="58196"/>
                </a:cubicBezTo>
                <a:cubicBezTo>
                  <a:pt x="49903" y="57945"/>
                  <a:pt x="50008" y="57694"/>
                  <a:pt x="50071" y="57443"/>
                </a:cubicBezTo>
                <a:cubicBezTo>
                  <a:pt x="50075" y="57446"/>
                  <a:pt x="50080" y="57448"/>
                  <a:pt x="50086" y="57448"/>
                </a:cubicBezTo>
                <a:cubicBezTo>
                  <a:pt x="50111" y="57448"/>
                  <a:pt x="50147" y="57414"/>
                  <a:pt x="50113" y="57380"/>
                </a:cubicBezTo>
                <a:lnTo>
                  <a:pt x="49736" y="56292"/>
                </a:lnTo>
                <a:cubicBezTo>
                  <a:pt x="49694" y="56208"/>
                  <a:pt x="49464" y="55643"/>
                  <a:pt x="49569" y="55497"/>
                </a:cubicBezTo>
                <a:cubicBezTo>
                  <a:pt x="49673" y="55371"/>
                  <a:pt x="49757" y="55162"/>
                  <a:pt x="49861" y="55036"/>
                </a:cubicBezTo>
                <a:lnTo>
                  <a:pt x="50405" y="54325"/>
                </a:lnTo>
                <a:cubicBezTo>
                  <a:pt x="50468" y="54241"/>
                  <a:pt x="50510" y="54178"/>
                  <a:pt x="50594" y="54095"/>
                </a:cubicBezTo>
                <a:lnTo>
                  <a:pt x="50615" y="54074"/>
                </a:lnTo>
                <a:cubicBezTo>
                  <a:pt x="50845" y="53760"/>
                  <a:pt x="51054" y="53404"/>
                  <a:pt x="51222" y="53049"/>
                </a:cubicBezTo>
                <a:lnTo>
                  <a:pt x="51222" y="53174"/>
                </a:lnTo>
                <a:cubicBezTo>
                  <a:pt x="51222" y="53906"/>
                  <a:pt x="51368" y="54597"/>
                  <a:pt x="51473" y="55287"/>
                </a:cubicBezTo>
                <a:cubicBezTo>
                  <a:pt x="51473" y="55329"/>
                  <a:pt x="51514" y="55350"/>
                  <a:pt x="51535" y="55350"/>
                </a:cubicBezTo>
                <a:lnTo>
                  <a:pt x="51556" y="55350"/>
                </a:lnTo>
                <a:lnTo>
                  <a:pt x="51640" y="55434"/>
                </a:lnTo>
                <a:lnTo>
                  <a:pt x="51766" y="55559"/>
                </a:lnTo>
                <a:lnTo>
                  <a:pt x="51849" y="55643"/>
                </a:lnTo>
                <a:cubicBezTo>
                  <a:pt x="52058" y="55810"/>
                  <a:pt x="52289" y="55978"/>
                  <a:pt x="52498" y="56166"/>
                </a:cubicBezTo>
                <a:cubicBezTo>
                  <a:pt x="52707" y="56334"/>
                  <a:pt x="52937" y="56480"/>
                  <a:pt x="53146" y="56647"/>
                </a:cubicBezTo>
                <a:cubicBezTo>
                  <a:pt x="53230" y="56710"/>
                  <a:pt x="53335" y="56836"/>
                  <a:pt x="53439" y="56836"/>
                </a:cubicBezTo>
                <a:cubicBezTo>
                  <a:pt x="53753" y="56836"/>
                  <a:pt x="54067" y="56794"/>
                  <a:pt x="54381" y="56752"/>
                </a:cubicBezTo>
                <a:cubicBezTo>
                  <a:pt x="54433" y="56752"/>
                  <a:pt x="54564" y="56768"/>
                  <a:pt x="54695" y="56768"/>
                </a:cubicBezTo>
                <a:cubicBezTo>
                  <a:pt x="54826" y="56768"/>
                  <a:pt x="54956" y="56752"/>
                  <a:pt x="55009" y="56689"/>
                </a:cubicBezTo>
                <a:cubicBezTo>
                  <a:pt x="55071" y="56689"/>
                  <a:pt x="55071" y="56606"/>
                  <a:pt x="55030" y="56585"/>
                </a:cubicBezTo>
                <a:cubicBezTo>
                  <a:pt x="54883" y="56501"/>
                  <a:pt x="54758" y="56396"/>
                  <a:pt x="54569" y="56396"/>
                </a:cubicBezTo>
                <a:cubicBezTo>
                  <a:pt x="54507" y="56396"/>
                  <a:pt x="54465" y="56375"/>
                  <a:pt x="54444" y="56375"/>
                </a:cubicBezTo>
                <a:lnTo>
                  <a:pt x="54402" y="56375"/>
                </a:lnTo>
                <a:cubicBezTo>
                  <a:pt x="54360" y="56334"/>
                  <a:pt x="54339" y="56334"/>
                  <a:pt x="54276" y="56313"/>
                </a:cubicBezTo>
                <a:cubicBezTo>
                  <a:pt x="54255" y="56313"/>
                  <a:pt x="54235" y="56292"/>
                  <a:pt x="54193" y="56292"/>
                </a:cubicBezTo>
                <a:cubicBezTo>
                  <a:pt x="54193" y="56292"/>
                  <a:pt x="54172" y="56292"/>
                  <a:pt x="54172" y="56271"/>
                </a:cubicBezTo>
                <a:cubicBezTo>
                  <a:pt x="54130" y="56229"/>
                  <a:pt x="54046" y="56208"/>
                  <a:pt x="53983" y="56166"/>
                </a:cubicBezTo>
                <a:cubicBezTo>
                  <a:pt x="53858" y="55915"/>
                  <a:pt x="53670" y="55685"/>
                  <a:pt x="53523" y="55455"/>
                </a:cubicBezTo>
                <a:cubicBezTo>
                  <a:pt x="53335" y="55183"/>
                  <a:pt x="53188" y="54932"/>
                  <a:pt x="52979" y="54702"/>
                </a:cubicBezTo>
                <a:cubicBezTo>
                  <a:pt x="53021" y="54283"/>
                  <a:pt x="53209" y="53865"/>
                  <a:pt x="53356" y="53446"/>
                </a:cubicBezTo>
                <a:lnTo>
                  <a:pt x="53356" y="53404"/>
                </a:lnTo>
                <a:cubicBezTo>
                  <a:pt x="53398" y="53362"/>
                  <a:pt x="53418" y="53279"/>
                  <a:pt x="53439" y="53237"/>
                </a:cubicBezTo>
                <a:cubicBezTo>
                  <a:pt x="53711" y="52442"/>
                  <a:pt x="54046" y="51689"/>
                  <a:pt x="54172" y="50852"/>
                </a:cubicBezTo>
                <a:cubicBezTo>
                  <a:pt x="54193" y="50852"/>
                  <a:pt x="54235" y="50873"/>
                  <a:pt x="54255" y="50873"/>
                </a:cubicBezTo>
                <a:lnTo>
                  <a:pt x="54297" y="50873"/>
                </a:lnTo>
                <a:cubicBezTo>
                  <a:pt x="54339" y="50873"/>
                  <a:pt x="54360" y="50873"/>
                  <a:pt x="54381" y="50893"/>
                </a:cubicBezTo>
                <a:cubicBezTo>
                  <a:pt x="54402" y="50893"/>
                  <a:pt x="54444" y="50893"/>
                  <a:pt x="54465" y="50935"/>
                </a:cubicBezTo>
                <a:lnTo>
                  <a:pt x="54507" y="50935"/>
                </a:lnTo>
                <a:cubicBezTo>
                  <a:pt x="54569" y="50935"/>
                  <a:pt x="54590" y="50935"/>
                  <a:pt x="54653" y="50956"/>
                </a:cubicBezTo>
                <a:lnTo>
                  <a:pt x="54904" y="50956"/>
                </a:lnTo>
                <a:cubicBezTo>
                  <a:pt x="54967" y="50956"/>
                  <a:pt x="54988" y="50935"/>
                  <a:pt x="55009" y="50935"/>
                </a:cubicBezTo>
                <a:cubicBezTo>
                  <a:pt x="55176" y="50873"/>
                  <a:pt x="55302" y="50831"/>
                  <a:pt x="55448" y="50768"/>
                </a:cubicBezTo>
                <a:cubicBezTo>
                  <a:pt x="55553" y="50747"/>
                  <a:pt x="55657" y="50684"/>
                  <a:pt x="55762" y="50663"/>
                </a:cubicBezTo>
                <a:cubicBezTo>
                  <a:pt x="55804" y="50642"/>
                  <a:pt x="55846" y="50642"/>
                  <a:pt x="55867" y="50621"/>
                </a:cubicBezTo>
                <a:cubicBezTo>
                  <a:pt x="56745" y="50308"/>
                  <a:pt x="57582" y="49910"/>
                  <a:pt x="58356" y="49408"/>
                </a:cubicBezTo>
                <a:lnTo>
                  <a:pt x="58377" y="49408"/>
                </a:lnTo>
                <a:cubicBezTo>
                  <a:pt x="58733" y="49575"/>
                  <a:pt x="59047" y="49701"/>
                  <a:pt x="59382" y="49847"/>
                </a:cubicBezTo>
                <a:cubicBezTo>
                  <a:pt x="59486" y="49931"/>
                  <a:pt x="59612" y="49994"/>
                  <a:pt x="59717" y="50056"/>
                </a:cubicBezTo>
                <a:cubicBezTo>
                  <a:pt x="59737" y="50098"/>
                  <a:pt x="59800" y="50119"/>
                  <a:pt x="59821" y="50119"/>
                </a:cubicBezTo>
                <a:cubicBezTo>
                  <a:pt x="60030" y="50266"/>
                  <a:pt x="60302" y="50433"/>
                  <a:pt x="60553" y="50517"/>
                </a:cubicBezTo>
                <a:lnTo>
                  <a:pt x="60553" y="50538"/>
                </a:lnTo>
                <a:lnTo>
                  <a:pt x="60553" y="50559"/>
                </a:lnTo>
                <a:lnTo>
                  <a:pt x="60553" y="50580"/>
                </a:lnTo>
                <a:lnTo>
                  <a:pt x="60616" y="50580"/>
                </a:lnTo>
                <a:cubicBezTo>
                  <a:pt x="60679" y="50580"/>
                  <a:pt x="60763" y="50559"/>
                  <a:pt x="60867" y="50559"/>
                </a:cubicBezTo>
                <a:lnTo>
                  <a:pt x="60888" y="50559"/>
                </a:lnTo>
                <a:cubicBezTo>
                  <a:pt x="60972" y="50538"/>
                  <a:pt x="61056" y="50538"/>
                  <a:pt x="61139" y="50517"/>
                </a:cubicBezTo>
                <a:cubicBezTo>
                  <a:pt x="61307" y="50475"/>
                  <a:pt x="61495" y="50433"/>
                  <a:pt x="61662" y="50370"/>
                </a:cubicBezTo>
                <a:cubicBezTo>
                  <a:pt x="61767" y="50349"/>
                  <a:pt x="61893" y="50349"/>
                  <a:pt x="61997" y="50328"/>
                </a:cubicBezTo>
                <a:lnTo>
                  <a:pt x="62102" y="50328"/>
                </a:lnTo>
                <a:cubicBezTo>
                  <a:pt x="62353" y="50308"/>
                  <a:pt x="62730" y="50328"/>
                  <a:pt x="62939" y="50161"/>
                </a:cubicBezTo>
                <a:cubicBezTo>
                  <a:pt x="62960" y="50161"/>
                  <a:pt x="63022" y="50161"/>
                  <a:pt x="63043" y="50203"/>
                </a:cubicBezTo>
                <a:lnTo>
                  <a:pt x="63169" y="50203"/>
                </a:lnTo>
                <a:cubicBezTo>
                  <a:pt x="63253" y="50203"/>
                  <a:pt x="63274" y="50119"/>
                  <a:pt x="63232" y="50056"/>
                </a:cubicBezTo>
                <a:cubicBezTo>
                  <a:pt x="63043" y="49931"/>
                  <a:pt x="62834" y="49889"/>
                  <a:pt x="62625" y="49805"/>
                </a:cubicBezTo>
                <a:cubicBezTo>
                  <a:pt x="62395" y="49722"/>
                  <a:pt x="62144" y="49617"/>
                  <a:pt x="61913" y="49533"/>
                </a:cubicBezTo>
                <a:cubicBezTo>
                  <a:pt x="61872" y="49533"/>
                  <a:pt x="61830" y="49512"/>
                  <a:pt x="61788" y="49492"/>
                </a:cubicBezTo>
                <a:cubicBezTo>
                  <a:pt x="61683" y="49429"/>
                  <a:pt x="61579" y="49408"/>
                  <a:pt x="61474" y="49366"/>
                </a:cubicBezTo>
                <a:lnTo>
                  <a:pt x="61453" y="49366"/>
                </a:lnTo>
                <a:cubicBezTo>
                  <a:pt x="61390" y="49324"/>
                  <a:pt x="61349" y="49324"/>
                  <a:pt x="61286" y="49324"/>
                </a:cubicBezTo>
                <a:cubicBezTo>
                  <a:pt x="60993" y="48989"/>
                  <a:pt x="60658" y="48696"/>
                  <a:pt x="60323" y="48424"/>
                </a:cubicBezTo>
                <a:lnTo>
                  <a:pt x="60302" y="48383"/>
                </a:lnTo>
                <a:cubicBezTo>
                  <a:pt x="60240" y="48341"/>
                  <a:pt x="60198" y="48320"/>
                  <a:pt x="60135" y="48257"/>
                </a:cubicBezTo>
                <a:cubicBezTo>
                  <a:pt x="60030" y="48173"/>
                  <a:pt x="59947" y="48069"/>
                  <a:pt x="59842" y="48006"/>
                </a:cubicBezTo>
                <a:cubicBezTo>
                  <a:pt x="59570" y="47734"/>
                  <a:pt x="59214" y="47504"/>
                  <a:pt x="58880" y="47315"/>
                </a:cubicBezTo>
                <a:cubicBezTo>
                  <a:pt x="58880" y="47295"/>
                  <a:pt x="58880" y="47295"/>
                  <a:pt x="58859" y="47295"/>
                </a:cubicBezTo>
                <a:cubicBezTo>
                  <a:pt x="58859" y="47295"/>
                  <a:pt x="58838" y="47274"/>
                  <a:pt x="58796" y="47274"/>
                </a:cubicBezTo>
                <a:cubicBezTo>
                  <a:pt x="58691" y="47274"/>
                  <a:pt x="58566" y="47274"/>
                  <a:pt x="58461" y="47295"/>
                </a:cubicBezTo>
                <a:lnTo>
                  <a:pt x="58377" y="47295"/>
                </a:lnTo>
                <a:cubicBezTo>
                  <a:pt x="58273" y="47295"/>
                  <a:pt x="58168" y="47315"/>
                  <a:pt x="58064" y="47336"/>
                </a:cubicBezTo>
                <a:lnTo>
                  <a:pt x="58043" y="47336"/>
                </a:lnTo>
                <a:cubicBezTo>
                  <a:pt x="57938" y="47378"/>
                  <a:pt x="57812" y="47399"/>
                  <a:pt x="57708" y="47399"/>
                </a:cubicBezTo>
                <a:cubicBezTo>
                  <a:pt x="57687" y="47399"/>
                  <a:pt x="57645" y="47399"/>
                  <a:pt x="57624" y="47420"/>
                </a:cubicBezTo>
                <a:lnTo>
                  <a:pt x="57310" y="47504"/>
                </a:lnTo>
                <a:lnTo>
                  <a:pt x="57540" y="47190"/>
                </a:lnTo>
                <a:cubicBezTo>
                  <a:pt x="57582" y="47169"/>
                  <a:pt x="57603" y="47127"/>
                  <a:pt x="57603" y="47106"/>
                </a:cubicBezTo>
                <a:cubicBezTo>
                  <a:pt x="57603" y="47085"/>
                  <a:pt x="57624" y="47085"/>
                  <a:pt x="57624" y="47064"/>
                </a:cubicBezTo>
                <a:cubicBezTo>
                  <a:pt x="57645" y="47002"/>
                  <a:pt x="57708" y="46981"/>
                  <a:pt x="57729" y="46918"/>
                </a:cubicBezTo>
                <a:cubicBezTo>
                  <a:pt x="57959" y="46688"/>
                  <a:pt x="58168" y="46437"/>
                  <a:pt x="58315" y="46144"/>
                </a:cubicBezTo>
                <a:lnTo>
                  <a:pt x="58315" y="46123"/>
                </a:lnTo>
                <a:cubicBezTo>
                  <a:pt x="58479" y="46243"/>
                  <a:pt x="58701" y="46272"/>
                  <a:pt x="58926" y="46272"/>
                </a:cubicBezTo>
                <a:cubicBezTo>
                  <a:pt x="59131" y="46272"/>
                  <a:pt x="59338" y="46248"/>
                  <a:pt x="59507" y="46248"/>
                </a:cubicBezTo>
                <a:cubicBezTo>
                  <a:pt x="60114" y="46248"/>
                  <a:pt x="60658" y="46458"/>
                  <a:pt x="61244" y="46541"/>
                </a:cubicBezTo>
                <a:lnTo>
                  <a:pt x="61286" y="46541"/>
                </a:lnTo>
                <a:cubicBezTo>
                  <a:pt x="61516" y="46499"/>
                  <a:pt x="61683" y="46353"/>
                  <a:pt x="61893" y="46248"/>
                </a:cubicBezTo>
                <a:cubicBezTo>
                  <a:pt x="62144" y="46123"/>
                  <a:pt x="62437" y="45955"/>
                  <a:pt x="62667" y="45809"/>
                </a:cubicBezTo>
                <a:cubicBezTo>
                  <a:pt x="62730" y="45872"/>
                  <a:pt x="62750" y="45935"/>
                  <a:pt x="62813" y="46018"/>
                </a:cubicBezTo>
                <a:cubicBezTo>
                  <a:pt x="62834" y="46060"/>
                  <a:pt x="62855" y="46081"/>
                  <a:pt x="62876" y="46144"/>
                </a:cubicBezTo>
                <a:cubicBezTo>
                  <a:pt x="62918" y="46186"/>
                  <a:pt x="62939" y="46227"/>
                  <a:pt x="62960" y="46269"/>
                </a:cubicBezTo>
                <a:cubicBezTo>
                  <a:pt x="62981" y="46332"/>
                  <a:pt x="63043" y="46374"/>
                  <a:pt x="63064" y="46437"/>
                </a:cubicBezTo>
                <a:cubicBezTo>
                  <a:pt x="63085" y="46458"/>
                  <a:pt x="63127" y="46479"/>
                  <a:pt x="63127" y="46541"/>
                </a:cubicBezTo>
                <a:cubicBezTo>
                  <a:pt x="63148" y="46583"/>
                  <a:pt x="63190" y="46646"/>
                  <a:pt x="63232" y="46688"/>
                </a:cubicBezTo>
                <a:cubicBezTo>
                  <a:pt x="63253" y="46709"/>
                  <a:pt x="63253" y="46751"/>
                  <a:pt x="63274" y="46771"/>
                </a:cubicBezTo>
                <a:cubicBezTo>
                  <a:pt x="63336" y="46813"/>
                  <a:pt x="63357" y="46876"/>
                  <a:pt x="63399" y="46918"/>
                </a:cubicBezTo>
                <a:cubicBezTo>
                  <a:pt x="63441" y="46960"/>
                  <a:pt x="63441" y="46981"/>
                  <a:pt x="63462" y="47002"/>
                </a:cubicBezTo>
                <a:cubicBezTo>
                  <a:pt x="63504" y="47064"/>
                  <a:pt x="63566" y="47106"/>
                  <a:pt x="63587" y="47169"/>
                </a:cubicBezTo>
                <a:cubicBezTo>
                  <a:pt x="63608" y="47190"/>
                  <a:pt x="63608" y="47211"/>
                  <a:pt x="63650" y="47211"/>
                </a:cubicBezTo>
                <a:lnTo>
                  <a:pt x="63797" y="47378"/>
                </a:lnTo>
                <a:lnTo>
                  <a:pt x="63859" y="47420"/>
                </a:lnTo>
                <a:cubicBezTo>
                  <a:pt x="63922" y="47504"/>
                  <a:pt x="63985" y="47546"/>
                  <a:pt x="64069" y="47608"/>
                </a:cubicBezTo>
                <a:cubicBezTo>
                  <a:pt x="64090" y="47608"/>
                  <a:pt x="64090" y="47629"/>
                  <a:pt x="64110" y="47629"/>
                </a:cubicBezTo>
                <a:cubicBezTo>
                  <a:pt x="64173" y="47629"/>
                  <a:pt x="64194" y="47587"/>
                  <a:pt x="64194" y="47525"/>
                </a:cubicBezTo>
                <a:lnTo>
                  <a:pt x="64194" y="47504"/>
                </a:lnTo>
                <a:lnTo>
                  <a:pt x="64194" y="47483"/>
                </a:lnTo>
                <a:lnTo>
                  <a:pt x="64194" y="47441"/>
                </a:lnTo>
                <a:lnTo>
                  <a:pt x="64194" y="47420"/>
                </a:lnTo>
                <a:lnTo>
                  <a:pt x="64194" y="47399"/>
                </a:lnTo>
                <a:lnTo>
                  <a:pt x="64194" y="47336"/>
                </a:lnTo>
                <a:cubicBezTo>
                  <a:pt x="64110" y="47169"/>
                  <a:pt x="64110" y="46876"/>
                  <a:pt x="64090" y="46667"/>
                </a:cubicBezTo>
                <a:cubicBezTo>
                  <a:pt x="64006" y="46290"/>
                  <a:pt x="63985" y="45955"/>
                  <a:pt x="63901" y="45600"/>
                </a:cubicBezTo>
                <a:cubicBezTo>
                  <a:pt x="63797" y="45119"/>
                  <a:pt x="63692" y="44554"/>
                  <a:pt x="63294" y="44198"/>
                </a:cubicBezTo>
                <a:lnTo>
                  <a:pt x="63274" y="44198"/>
                </a:lnTo>
                <a:cubicBezTo>
                  <a:pt x="63253" y="44198"/>
                  <a:pt x="63232" y="44198"/>
                  <a:pt x="63232" y="44240"/>
                </a:cubicBezTo>
                <a:cubicBezTo>
                  <a:pt x="63169" y="44231"/>
                  <a:pt x="63107" y="44227"/>
                  <a:pt x="63047" y="44227"/>
                </a:cubicBezTo>
                <a:cubicBezTo>
                  <a:pt x="62823" y="44227"/>
                  <a:pt x="62613" y="44283"/>
                  <a:pt x="62416" y="44365"/>
                </a:cubicBezTo>
                <a:cubicBezTo>
                  <a:pt x="62227" y="44407"/>
                  <a:pt x="62039" y="44512"/>
                  <a:pt x="61893" y="44595"/>
                </a:cubicBezTo>
                <a:cubicBezTo>
                  <a:pt x="61766" y="44653"/>
                  <a:pt x="61678" y="44685"/>
                  <a:pt x="61578" y="44685"/>
                </a:cubicBezTo>
                <a:cubicBezTo>
                  <a:pt x="61497" y="44685"/>
                  <a:pt x="61408" y="44663"/>
                  <a:pt x="61286" y="44616"/>
                </a:cubicBezTo>
                <a:cubicBezTo>
                  <a:pt x="60930" y="44491"/>
                  <a:pt x="60553" y="44282"/>
                  <a:pt x="60198" y="44156"/>
                </a:cubicBezTo>
                <a:cubicBezTo>
                  <a:pt x="60030" y="44093"/>
                  <a:pt x="59884" y="44051"/>
                  <a:pt x="59696" y="43989"/>
                </a:cubicBezTo>
                <a:lnTo>
                  <a:pt x="59675" y="43989"/>
                </a:lnTo>
                <a:lnTo>
                  <a:pt x="59507" y="43926"/>
                </a:lnTo>
                <a:cubicBezTo>
                  <a:pt x="59486" y="43926"/>
                  <a:pt x="59465" y="43884"/>
                  <a:pt x="59424" y="43884"/>
                </a:cubicBezTo>
                <a:cubicBezTo>
                  <a:pt x="59403" y="43863"/>
                  <a:pt x="59361" y="43863"/>
                  <a:pt x="59319" y="43842"/>
                </a:cubicBezTo>
                <a:lnTo>
                  <a:pt x="59319" y="43779"/>
                </a:lnTo>
                <a:cubicBezTo>
                  <a:pt x="59319" y="43758"/>
                  <a:pt x="59298" y="43758"/>
                  <a:pt x="59298" y="43758"/>
                </a:cubicBezTo>
                <a:cubicBezTo>
                  <a:pt x="59256" y="43738"/>
                  <a:pt x="59214" y="43738"/>
                  <a:pt x="59172" y="43717"/>
                </a:cubicBezTo>
                <a:lnTo>
                  <a:pt x="59152" y="43717"/>
                </a:lnTo>
                <a:cubicBezTo>
                  <a:pt x="59089" y="43717"/>
                  <a:pt x="59068" y="43675"/>
                  <a:pt x="59005" y="43675"/>
                </a:cubicBezTo>
                <a:lnTo>
                  <a:pt x="58691" y="43675"/>
                </a:lnTo>
                <a:cubicBezTo>
                  <a:pt x="58817" y="43612"/>
                  <a:pt x="58963" y="43466"/>
                  <a:pt x="59068" y="43403"/>
                </a:cubicBezTo>
                <a:lnTo>
                  <a:pt x="59131" y="43319"/>
                </a:lnTo>
                <a:cubicBezTo>
                  <a:pt x="59298" y="43214"/>
                  <a:pt x="59507" y="43026"/>
                  <a:pt x="59696" y="42942"/>
                </a:cubicBezTo>
                <a:cubicBezTo>
                  <a:pt x="59717" y="42942"/>
                  <a:pt x="59737" y="42922"/>
                  <a:pt x="59758" y="42922"/>
                </a:cubicBezTo>
                <a:lnTo>
                  <a:pt x="59884" y="42922"/>
                </a:lnTo>
                <a:cubicBezTo>
                  <a:pt x="60114" y="43026"/>
                  <a:pt x="60407" y="43110"/>
                  <a:pt x="60658" y="43194"/>
                </a:cubicBezTo>
                <a:cubicBezTo>
                  <a:pt x="60721" y="43194"/>
                  <a:pt x="60763" y="43214"/>
                  <a:pt x="60825" y="43235"/>
                </a:cubicBezTo>
                <a:cubicBezTo>
                  <a:pt x="60846" y="43235"/>
                  <a:pt x="60846" y="43235"/>
                  <a:pt x="60867" y="43256"/>
                </a:cubicBezTo>
                <a:lnTo>
                  <a:pt x="60888" y="43256"/>
                </a:lnTo>
                <a:cubicBezTo>
                  <a:pt x="61056" y="43319"/>
                  <a:pt x="61244" y="43403"/>
                  <a:pt x="61411" y="43424"/>
                </a:cubicBezTo>
                <a:lnTo>
                  <a:pt x="61411" y="43445"/>
                </a:lnTo>
                <a:lnTo>
                  <a:pt x="61411" y="43466"/>
                </a:lnTo>
                <a:cubicBezTo>
                  <a:pt x="61411" y="43466"/>
                  <a:pt x="61411" y="43507"/>
                  <a:pt x="61453" y="43507"/>
                </a:cubicBezTo>
                <a:lnTo>
                  <a:pt x="61495" y="43507"/>
                </a:lnTo>
                <a:cubicBezTo>
                  <a:pt x="61583" y="43525"/>
                  <a:pt x="61683" y="43532"/>
                  <a:pt x="61784" y="43532"/>
                </a:cubicBezTo>
                <a:cubicBezTo>
                  <a:pt x="61923" y="43532"/>
                  <a:pt x="62065" y="43519"/>
                  <a:pt x="62185" y="43507"/>
                </a:cubicBezTo>
                <a:cubicBezTo>
                  <a:pt x="62437" y="43466"/>
                  <a:pt x="62730" y="43466"/>
                  <a:pt x="62981" y="43361"/>
                </a:cubicBezTo>
                <a:cubicBezTo>
                  <a:pt x="63022" y="43361"/>
                  <a:pt x="63022" y="43340"/>
                  <a:pt x="63022" y="43340"/>
                </a:cubicBezTo>
                <a:lnTo>
                  <a:pt x="63043" y="43340"/>
                </a:lnTo>
                <a:cubicBezTo>
                  <a:pt x="63043" y="43340"/>
                  <a:pt x="63064" y="43340"/>
                  <a:pt x="63064" y="43319"/>
                </a:cubicBezTo>
                <a:cubicBezTo>
                  <a:pt x="63064" y="43319"/>
                  <a:pt x="63085" y="43319"/>
                  <a:pt x="63085" y="43298"/>
                </a:cubicBezTo>
                <a:cubicBezTo>
                  <a:pt x="63127" y="43298"/>
                  <a:pt x="63127" y="43256"/>
                  <a:pt x="63148" y="43256"/>
                </a:cubicBezTo>
                <a:lnTo>
                  <a:pt x="63169" y="43256"/>
                </a:lnTo>
                <a:cubicBezTo>
                  <a:pt x="63190" y="43235"/>
                  <a:pt x="63232" y="43235"/>
                  <a:pt x="63253" y="43214"/>
                </a:cubicBezTo>
                <a:cubicBezTo>
                  <a:pt x="63357" y="43131"/>
                  <a:pt x="63483" y="43047"/>
                  <a:pt x="63546" y="43026"/>
                </a:cubicBezTo>
                <a:cubicBezTo>
                  <a:pt x="63566" y="43026"/>
                  <a:pt x="63566" y="43005"/>
                  <a:pt x="63566" y="43005"/>
                </a:cubicBezTo>
                <a:cubicBezTo>
                  <a:pt x="63859" y="42775"/>
                  <a:pt x="64110" y="42503"/>
                  <a:pt x="64382" y="42252"/>
                </a:cubicBezTo>
                <a:cubicBezTo>
                  <a:pt x="64445" y="42168"/>
                  <a:pt x="64529" y="42106"/>
                  <a:pt x="64592" y="42064"/>
                </a:cubicBezTo>
                <a:cubicBezTo>
                  <a:pt x="64613" y="42064"/>
                  <a:pt x="64613" y="42043"/>
                  <a:pt x="64634" y="42043"/>
                </a:cubicBezTo>
                <a:cubicBezTo>
                  <a:pt x="65136" y="41624"/>
                  <a:pt x="65680" y="41269"/>
                  <a:pt x="66119" y="40808"/>
                </a:cubicBezTo>
                <a:cubicBezTo>
                  <a:pt x="66287" y="40808"/>
                  <a:pt x="66433" y="40725"/>
                  <a:pt x="66600" y="40683"/>
                </a:cubicBezTo>
                <a:cubicBezTo>
                  <a:pt x="66642" y="40641"/>
                  <a:pt x="66684" y="40641"/>
                  <a:pt x="66726" y="40620"/>
                </a:cubicBezTo>
                <a:cubicBezTo>
                  <a:pt x="66831" y="40599"/>
                  <a:pt x="66935" y="40536"/>
                  <a:pt x="67040" y="40494"/>
                </a:cubicBezTo>
                <a:cubicBezTo>
                  <a:pt x="67123" y="40473"/>
                  <a:pt x="67207" y="40411"/>
                  <a:pt x="67270" y="40390"/>
                </a:cubicBezTo>
                <a:cubicBezTo>
                  <a:pt x="67312" y="40390"/>
                  <a:pt x="67333" y="40369"/>
                  <a:pt x="67354" y="40369"/>
                </a:cubicBezTo>
                <a:cubicBezTo>
                  <a:pt x="67563" y="40285"/>
                  <a:pt x="67751" y="40181"/>
                  <a:pt x="67939" y="40076"/>
                </a:cubicBezTo>
                <a:cubicBezTo>
                  <a:pt x="67960" y="40076"/>
                  <a:pt x="67981" y="40097"/>
                  <a:pt x="68044" y="40097"/>
                </a:cubicBezTo>
                <a:lnTo>
                  <a:pt x="68065" y="40097"/>
                </a:lnTo>
                <a:cubicBezTo>
                  <a:pt x="68107" y="40097"/>
                  <a:pt x="68149" y="40097"/>
                  <a:pt x="68191" y="40118"/>
                </a:cubicBezTo>
                <a:lnTo>
                  <a:pt x="68274" y="40118"/>
                </a:lnTo>
                <a:cubicBezTo>
                  <a:pt x="68295" y="40118"/>
                  <a:pt x="68316" y="40118"/>
                  <a:pt x="68379" y="40160"/>
                </a:cubicBezTo>
                <a:cubicBezTo>
                  <a:pt x="68797" y="40222"/>
                  <a:pt x="69216" y="40264"/>
                  <a:pt x="69634" y="40306"/>
                </a:cubicBezTo>
                <a:cubicBezTo>
                  <a:pt x="70262" y="40390"/>
                  <a:pt x="70890" y="40494"/>
                  <a:pt x="71517" y="40494"/>
                </a:cubicBezTo>
                <a:cubicBezTo>
                  <a:pt x="71601" y="40515"/>
                  <a:pt x="71706" y="40536"/>
                  <a:pt x="71769" y="40536"/>
                </a:cubicBezTo>
                <a:lnTo>
                  <a:pt x="71810" y="40536"/>
                </a:lnTo>
                <a:lnTo>
                  <a:pt x="71831" y="40515"/>
                </a:lnTo>
                <a:lnTo>
                  <a:pt x="71852" y="40515"/>
                </a:lnTo>
                <a:cubicBezTo>
                  <a:pt x="71434" y="39783"/>
                  <a:pt x="71496" y="39678"/>
                  <a:pt x="71413" y="39657"/>
                </a:cubicBezTo>
                <a:cubicBezTo>
                  <a:pt x="71392" y="39637"/>
                  <a:pt x="71329" y="39637"/>
                  <a:pt x="71308" y="39595"/>
                </a:cubicBezTo>
                <a:lnTo>
                  <a:pt x="71287" y="39595"/>
                </a:lnTo>
                <a:cubicBezTo>
                  <a:pt x="71245" y="39595"/>
                  <a:pt x="71204" y="39574"/>
                  <a:pt x="71183" y="39574"/>
                </a:cubicBezTo>
                <a:cubicBezTo>
                  <a:pt x="71120" y="39574"/>
                  <a:pt x="71099" y="39553"/>
                  <a:pt x="71036" y="39553"/>
                </a:cubicBezTo>
                <a:lnTo>
                  <a:pt x="70911" y="39553"/>
                </a:lnTo>
                <a:lnTo>
                  <a:pt x="70513" y="39385"/>
                </a:lnTo>
                <a:lnTo>
                  <a:pt x="70492" y="39385"/>
                </a:lnTo>
                <a:cubicBezTo>
                  <a:pt x="70241" y="39281"/>
                  <a:pt x="69948" y="39218"/>
                  <a:pt x="69676" y="39093"/>
                </a:cubicBezTo>
                <a:cubicBezTo>
                  <a:pt x="69551" y="39051"/>
                  <a:pt x="69425" y="39030"/>
                  <a:pt x="69300" y="38967"/>
                </a:cubicBezTo>
                <a:cubicBezTo>
                  <a:pt x="68902" y="38841"/>
                  <a:pt x="68504" y="38779"/>
                  <a:pt x="68107" y="38716"/>
                </a:cubicBezTo>
                <a:cubicBezTo>
                  <a:pt x="68065" y="38716"/>
                  <a:pt x="68002" y="38674"/>
                  <a:pt x="67981" y="38674"/>
                </a:cubicBezTo>
                <a:cubicBezTo>
                  <a:pt x="67877" y="38653"/>
                  <a:pt x="67751" y="38611"/>
                  <a:pt x="67647" y="38569"/>
                </a:cubicBezTo>
                <a:lnTo>
                  <a:pt x="67647" y="38548"/>
                </a:lnTo>
                <a:cubicBezTo>
                  <a:pt x="67647" y="38548"/>
                  <a:pt x="67647" y="38528"/>
                  <a:pt x="67605" y="38528"/>
                </a:cubicBezTo>
                <a:lnTo>
                  <a:pt x="67584" y="38507"/>
                </a:lnTo>
                <a:lnTo>
                  <a:pt x="67542" y="38507"/>
                </a:lnTo>
                <a:cubicBezTo>
                  <a:pt x="67500" y="38465"/>
                  <a:pt x="67479" y="38465"/>
                  <a:pt x="67458" y="38465"/>
                </a:cubicBezTo>
                <a:cubicBezTo>
                  <a:pt x="67439" y="38463"/>
                  <a:pt x="67421" y="38462"/>
                  <a:pt x="67402" y="38462"/>
                </a:cubicBezTo>
                <a:cubicBezTo>
                  <a:pt x="67211" y="38462"/>
                  <a:pt x="67021" y="38550"/>
                  <a:pt x="66831" y="38569"/>
                </a:cubicBezTo>
                <a:cubicBezTo>
                  <a:pt x="66517" y="38632"/>
                  <a:pt x="66203" y="38674"/>
                  <a:pt x="65889" y="38758"/>
                </a:cubicBezTo>
                <a:cubicBezTo>
                  <a:pt x="65659" y="38821"/>
                  <a:pt x="65387" y="38758"/>
                  <a:pt x="65178" y="38862"/>
                </a:cubicBezTo>
                <a:cubicBezTo>
                  <a:pt x="64822" y="39093"/>
                  <a:pt x="64466" y="39344"/>
                  <a:pt x="64131" y="39553"/>
                </a:cubicBezTo>
                <a:cubicBezTo>
                  <a:pt x="63734" y="39783"/>
                  <a:pt x="63357" y="40013"/>
                  <a:pt x="62960" y="40201"/>
                </a:cubicBezTo>
                <a:cubicBezTo>
                  <a:pt x="62914" y="40219"/>
                  <a:pt x="62871" y="40227"/>
                  <a:pt x="62829" y="40227"/>
                </a:cubicBezTo>
                <a:cubicBezTo>
                  <a:pt x="62518" y="40227"/>
                  <a:pt x="62281" y="39800"/>
                  <a:pt x="62060" y="39616"/>
                </a:cubicBezTo>
                <a:cubicBezTo>
                  <a:pt x="61830" y="39406"/>
                  <a:pt x="61641" y="39176"/>
                  <a:pt x="61411" y="38988"/>
                </a:cubicBezTo>
                <a:cubicBezTo>
                  <a:pt x="61369" y="38946"/>
                  <a:pt x="61307" y="38925"/>
                  <a:pt x="61265" y="38862"/>
                </a:cubicBezTo>
                <a:cubicBezTo>
                  <a:pt x="61223" y="38862"/>
                  <a:pt x="61223" y="38841"/>
                  <a:pt x="61202" y="38841"/>
                </a:cubicBezTo>
                <a:cubicBezTo>
                  <a:pt x="61160" y="38821"/>
                  <a:pt x="61118" y="38779"/>
                  <a:pt x="61077" y="38758"/>
                </a:cubicBezTo>
                <a:cubicBezTo>
                  <a:pt x="61056" y="38758"/>
                  <a:pt x="61056" y="38737"/>
                  <a:pt x="61014" y="38737"/>
                </a:cubicBezTo>
                <a:cubicBezTo>
                  <a:pt x="60972" y="38716"/>
                  <a:pt x="60930" y="38674"/>
                  <a:pt x="60867" y="38632"/>
                </a:cubicBezTo>
                <a:cubicBezTo>
                  <a:pt x="60867" y="38611"/>
                  <a:pt x="60846" y="38611"/>
                  <a:pt x="60846" y="38611"/>
                </a:cubicBezTo>
                <a:lnTo>
                  <a:pt x="60805" y="38611"/>
                </a:lnTo>
                <a:cubicBezTo>
                  <a:pt x="60784" y="38569"/>
                  <a:pt x="60742" y="38548"/>
                  <a:pt x="60700" y="38528"/>
                </a:cubicBezTo>
                <a:lnTo>
                  <a:pt x="60658" y="38528"/>
                </a:lnTo>
                <a:cubicBezTo>
                  <a:pt x="60637" y="38528"/>
                  <a:pt x="60637" y="38528"/>
                  <a:pt x="60637" y="38548"/>
                </a:cubicBezTo>
                <a:cubicBezTo>
                  <a:pt x="60574" y="38528"/>
                  <a:pt x="60533" y="38528"/>
                  <a:pt x="60470" y="38528"/>
                </a:cubicBezTo>
                <a:cubicBezTo>
                  <a:pt x="60449" y="38528"/>
                  <a:pt x="60428" y="38528"/>
                  <a:pt x="60386" y="38507"/>
                </a:cubicBezTo>
                <a:cubicBezTo>
                  <a:pt x="60344" y="38507"/>
                  <a:pt x="60281" y="38465"/>
                  <a:pt x="60240" y="38465"/>
                </a:cubicBezTo>
                <a:cubicBezTo>
                  <a:pt x="60177" y="38465"/>
                  <a:pt x="60156" y="38444"/>
                  <a:pt x="60114" y="38444"/>
                </a:cubicBezTo>
                <a:lnTo>
                  <a:pt x="60009" y="38444"/>
                </a:lnTo>
                <a:cubicBezTo>
                  <a:pt x="59926" y="38444"/>
                  <a:pt x="59842" y="38423"/>
                  <a:pt x="59737" y="38423"/>
                </a:cubicBezTo>
                <a:cubicBezTo>
                  <a:pt x="59340" y="38402"/>
                  <a:pt x="58921" y="38297"/>
                  <a:pt x="58545" y="38297"/>
                </a:cubicBezTo>
                <a:cubicBezTo>
                  <a:pt x="58440" y="38297"/>
                  <a:pt x="58377" y="38339"/>
                  <a:pt x="58377" y="38444"/>
                </a:cubicBezTo>
                <a:cubicBezTo>
                  <a:pt x="58377" y="38409"/>
                  <a:pt x="58371" y="38395"/>
                  <a:pt x="58359" y="38395"/>
                </a:cubicBezTo>
                <a:cubicBezTo>
                  <a:pt x="58329" y="38395"/>
                  <a:pt x="58265" y="38488"/>
                  <a:pt x="58189" y="38548"/>
                </a:cubicBezTo>
                <a:cubicBezTo>
                  <a:pt x="58064" y="38653"/>
                  <a:pt x="57959" y="38758"/>
                  <a:pt x="57854" y="38862"/>
                </a:cubicBezTo>
                <a:cubicBezTo>
                  <a:pt x="57666" y="39051"/>
                  <a:pt x="57499" y="39197"/>
                  <a:pt x="57310" y="39365"/>
                </a:cubicBezTo>
                <a:cubicBezTo>
                  <a:pt x="56808" y="39783"/>
                  <a:pt x="56306" y="40201"/>
                  <a:pt x="55846" y="40662"/>
                </a:cubicBezTo>
                <a:lnTo>
                  <a:pt x="55636" y="40871"/>
                </a:lnTo>
                <a:lnTo>
                  <a:pt x="55469" y="41038"/>
                </a:lnTo>
                <a:lnTo>
                  <a:pt x="55406" y="41122"/>
                </a:lnTo>
                <a:cubicBezTo>
                  <a:pt x="55343" y="41164"/>
                  <a:pt x="55302" y="41227"/>
                  <a:pt x="55239" y="41289"/>
                </a:cubicBezTo>
                <a:lnTo>
                  <a:pt x="55197" y="41352"/>
                </a:lnTo>
                <a:lnTo>
                  <a:pt x="55009" y="41541"/>
                </a:lnTo>
                <a:lnTo>
                  <a:pt x="54988" y="41561"/>
                </a:lnTo>
                <a:cubicBezTo>
                  <a:pt x="54925" y="41645"/>
                  <a:pt x="54841" y="41687"/>
                  <a:pt x="54799" y="41771"/>
                </a:cubicBezTo>
                <a:lnTo>
                  <a:pt x="54779" y="41792"/>
                </a:lnTo>
                <a:cubicBezTo>
                  <a:pt x="54716" y="41875"/>
                  <a:pt x="54632" y="41917"/>
                  <a:pt x="54590" y="42001"/>
                </a:cubicBezTo>
                <a:lnTo>
                  <a:pt x="54569" y="42022"/>
                </a:lnTo>
                <a:cubicBezTo>
                  <a:pt x="54507" y="42106"/>
                  <a:pt x="54423" y="42168"/>
                  <a:pt x="54381" y="42231"/>
                </a:cubicBezTo>
                <a:lnTo>
                  <a:pt x="54381" y="42273"/>
                </a:lnTo>
                <a:cubicBezTo>
                  <a:pt x="54318" y="42336"/>
                  <a:pt x="54276" y="42419"/>
                  <a:pt x="54214" y="42482"/>
                </a:cubicBezTo>
                <a:cubicBezTo>
                  <a:pt x="54013" y="42444"/>
                  <a:pt x="53789" y="42437"/>
                  <a:pt x="53570" y="42437"/>
                </a:cubicBezTo>
                <a:cubicBezTo>
                  <a:pt x="53424" y="42437"/>
                  <a:pt x="53280" y="42440"/>
                  <a:pt x="53146" y="42440"/>
                </a:cubicBezTo>
                <a:cubicBezTo>
                  <a:pt x="53049" y="42440"/>
                  <a:pt x="52905" y="42422"/>
                  <a:pt x="52776" y="42422"/>
                </a:cubicBezTo>
                <a:cubicBezTo>
                  <a:pt x="52712" y="42422"/>
                  <a:pt x="52651" y="42426"/>
                  <a:pt x="52602" y="42440"/>
                </a:cubicBezTo>
                <a:cubicBezTo>
                  <a:pt x="52205" y="42106"/>
                  <a:pt x="51682" y="41917"/>
                  <a:pt x="51263" y="41603"/>
                </a:cubicBezTo>
                <a:cubicBezTo>
                  <a:pt x="51159" y="41541"/>
                  <a:pt x="51033" y="41457"/>
                  <a:pt x="50929" y="41373"/>
                </a:cubicBezTo>
                <a:cubicBezTo>
                  <a:pt x="50594" y="41143"/>
                  <a:pt x="50196" y="40934"/>
                  <a:pt x="49820" y="40745"/>
                </a:cubicBezTo>
                <a:cubicBezTo>
                  <a:pt x="49757" y="40453"/>
                  <a:pt x="49652" y="40181"/>
                  <a:pt x="49548" y="39888"/>
                </a:cubicBezTo>
                <a:cubicBezTo>
                  <a:pt x="49464" y="39699"/>
                  <a:pt x="49359" y="39511"/>
                  <a:pt x="49276" y="39344"/>
                </a:cubicBezTo>
                <a:cubicBezTo>
                  <a:pt x="49171" y="39093"/>
                  <a:pt x="49338" y="38821"/>
                  <a:pt x="49380" y="38611"/>
                </a:cubicBezTo>
                <a:cubicBezTo>
                  <a:pt x="49485" y="38193"/>
                  <a:pt x="49652" y="37774"/>
                  <a:pt x="49715" y="37356"/>
                </a:cubicBezTo>
                <a:cubicBezTo>
                  <a:pt x="49757" y="37251"/>
                  <a:pt x="49715" y="36937"/>
                  <a:pt x="49757" y="36854"/>
                </a:cubicBezTo>
                <a:lnTo>
                  <a:pt x="49757" y="36833"/>
                </a:lnTo>
                <a:lnTo>
                  <a:pt x="49757" y="36791"/>
                </a:lnTo>
                <a:lnTo>
                  <a:pt x="49715" y="36770"/>
                </a:lnTo>
                <a:cubicBezTo>
                  <a:pt x="49694" y="36226"/>
                  <a:pt x="49652" y="35682"/>
                  <a:pt x="49569" y="35096"/>
                </a:cubicBezTo>
                <a:cubicBezTo>
                  <a:pt x="49548" y="34782"/>
                  <a:pt x="49485" y="34489"/>
                  <a:pt x="49443" y="34175"/>
                </a:cubicBezTo>
                <a:cubicBezTo>
                  <a:pt x="49401" y="34029"/>
                  <a:pt x="49401" y="33799"/>
                  <a:pt x="49297" y="33652"/>
                </a:cubicBezTo>
                <a:cubicBezTo>
                  <a:pt x="49025" y="33297"/>
                  <a:pt x="48439" y="33025"/>
                  <a:pt x="48083" y="32794"/>
                </a:cubicBezTo>
                <a:cubicBezTo>
                  <a:pt x="47978" y="32753"/>
                  <a:pt x="47874" y="32669"/>
                  <a:pt x="47769" y="32585"/>
                </a:cubicBezTo>
                <a:lnTo>
                  <a:pt x="47685" y="32502"/>
                </a:lnTo>
                <a:cubicBezTo>
                  <a:pt x="47602" y="32460"/>
                  <a:pt x="47518" y="32376"/>
                  <a:pt x="47455" y="32334"/>
                </a:cubicBezTo>
                <a:cubicBezTo>
                  <a:pt x="47392" y="32271"/>
                  <a:pt x="47351" y="32250"/>
                  <a:pt x="47288" y="32188"/>
                </a:cubicBezTo>
                <a:cubicBezTo>
                  <a:pt x="47246" y="32146"/>
                  <a:pt x="47162" y="32083"/>
                  <a:pt x="47100" y="32041"/>
                </a:cubicBezTo>
                <a:cubicBezTo>
                  <a:pt x="47079" y="31937"/>
                  <a:pt x="47058" y="31853"/>
                  <a:pt x="47037" y="31748"/>
                </a:cubicBezTo>
                <a:cubicBezTo>
                  <a:pt x="46995" y="31706"/>
                  <a:pt x="46995" y="31644"/>
                  <a:pt x="46995" y="31623"/>
                </a:cubicBezTo>
                <a:cubicBezTo>
                  <a:pt x="46974" y="31539"/>
                  <a:pt x="46953" y="31414"/>
                  <a:pt x="46890" y="31330"/>
                </a:cubicBezTo>
                <a:cubicBezTo>
                  <a:pt x="46953" y="31246"/>
                  <a:pt x="46995" y="31142"/>
                  <a:pt x="47058" y="31037"/>
                </a:cubicBezTo>
                <a:cubicBezTo>
                  <a:pt x="47058" y="31016"/>
                  <a:pt x="47079" y="31016"/>
                  <a:pt x="47079" y="30995"/>
                </a:cubicBezTo>
                <a:cubicBezTo>
                  <a:pt x="47141" y="30890"/>
                  <a:pt x="47183" y="30807"/>
                  <a:pt x="47246" y="30702"/>
                </a:cubicBezTo>
                <a:cubicBezTo>
                  <a:pt x="47246" y="30681"/>
                  <a:pt x="47267" y="30660"/>
                  <a:pt x="47267" y="30618"/>
                </a:cubicBezTo>
                <a:cubicBezTo>
                  <a:pt x="47309" y="30514"/>
                  <a:pt x="47351" y="30451"/>
                  <a:pt x="47392" y="30346"/>
                </a:cubicBezTo>
                <a:cubicBezTo>
                  <a:pt x="47455" y="30242"/>
                  <a:pt x="47497" y="30095"/>
                  <a:pt x="47560" y="29991"/>
                </a:cubicBezTo>
                <a:cubicBezTo>
                  <a:pt x="47895" y="29300"/>
                  <a:pt x="48229" y="28589"/>
                  <a:pt x="48627" y="27877"/>
                </a:cubicBezTo>
                <a:cubicBezTo>
                  <a:pt x="48732" y="27731"/>
                  <a:pt x="48815" y="27543"/>
                  <a:pt x="48920" y="27375"/>
                </a:cubicBezTo>
                <a:lnTo>
                  <a:pt x="48941" y="27354"/>
                </a:lnTo>
                <a:cubicBezTo>
                  <a:pt x="49569" y="26287"/>
                  <a:pt x="50280" y="25241"/>
                  <a:pt x="50866" y="24132"/>
                </a:cubicBezTo>
                <a:cubicBezTo>
                  <a:pt x="51138" y="24069"/>
                  <a:pt x="51347" y="23902"/>
                  <a:pt x="51577" y="23776"/>
                </a:cubicBezTo>
                <a:cubicBezTo>
                  <a:pt x="51635" y="23741"/>
                  <a:pt x="51696" y="23726"/>
                  <a:pt x="51758" y="23726"/>
                </a:cubicBezTo>
                <a:cubicBezTo>
                  <a:pt x="51988" y="23726"/>
                  <a:pt x="52237" y="23929"/>
                  <a:pt x="52435" y="24028"/>
                </a:cubicBezTo>
                <a:cubicBezTo>
                  <a:pt x="53126" y="24404"/>
                  <a:pt x="53649" y="24948"/>
                  <a:pt x="54276" y="25367"/>
                </a:cubicBezTo>
                <a:cubicBezTo>
                  <a:pt x="54276" y="25367"/>
                  <a:pt x="54297" y="25367"/>
                  <a:pt x="54297" y="25388"/>
                </a:cubicBezTo>
                <a:lnTo>
                  <a:pt x="54318" y="25388"/>
                </a:lnTo>
                <a:cubicBezTo>
                  <a:pt x="54318" y="25388"/>
                  <a:pt x="54360" y="25388"/>
                  <a:pt x="54360" y="25367"/>
                </a:cubicBezTo>
                <a:lnTo>
                  <a:pt x="54381" y="25346"/>
                </a:lnTo>
                <a:cubicBezTo>
                  <a:pt x="54486" y="25346"/>
                  <a:pt x="54569" y="25346"/>
                  <a:pt x="54674" y="25325"/>
                </a:cubicBezTo>
                <a:lnTo>
                  <a:pt x="54695" y="25325"/>
                </a:lnTo>
                <a:cubicBezTo>
                  <a:pt x="54737" y="25325"/>
                  <a:pt x="54779" y="25283"/>
                  <a:pt x="54820" y="25283"/>
                </a:cubicBezTo>
                <a:cubicBezTo>
                  <a:pt x="54904" y="25262"/>
                  <a:pt x="54988" y="25241"/>
                  <a:pt x="55030" y="25220"/>
                </a:cubicBezTo>
                <a:lnTo>
                  <a:pt x="55051" y="25220"/>
                </a:lnTo>
                <a:cubicBezTo>
                  <a:pt x="55134" y="25178"/>
                  <a:pt x="55218" y="25136"/>
                  <a:pt x="55260" y="25116"/>
                </a:cubicBezTo>
                <a:lnTo>
                  <a:pt x="55323" y="25116"/>
                </a:lnTo>
                <a:cubicBezTo>
                  <a:pt x="55615" y="24906"/>
                  <a:pt x="55762" y="24509"/>
                  <a:pt x="55950" y="24216"/>
                </a:cubicBezTo>
                <a:cubicBezTo>
                  <a:pt x="56180" y="23797"/>
                  <a:pt x="56452" y="23400"/>
                  <a:pt x="56704" y="23023"/>
                </a:cubicBezTo>
                <a:cubicBezTo>
                  <a:pt x="56808" y="22835"/>
                  <a:pt x="56934" y="22647"/>
                  <a:pt x="57038" y="22437"/>
                </a:cubicBezTo>
                <a:cubicBezTo>
                  <a:pt x="57122" y="22291"/>
                  <a:pt x="57143" y="22228"/>
                  <a:pt x="57289" y="22228"/>
                </a:cubicBezTo>
                <a:lnTo>
                  <a:pt x="57666" y="22228"/>
                </a:lnTo>
                <a:cubicBezTo>
                  <a:pt x="57708" y="22228"/>
                  <a:pt x="57750" y="22228"/>
                  <a:pt x="57771" y="22207"/>
                </a:cubicBezTo>
                <a:lnTo>
                  <a:pt x="57833" y="22207"/>
                </a:lnTo>
                <a:cubicBezTo>
                  <a:pt x="57854" y="22207"/>
                  <a:pt x="57917" y="22186"/>
                  <a:pt x="57938" y="22186"/>
                </a:cubicBezTo>
                <a:lnTo>
                  <a:pt x="57959" y="22186"/>
                </a:lnTo>
                <a:cubicBezTo>
                  <a:pt x="58022" y="22186"/>
                  <a:pt x="58043" y="22144"/>
                  <a:pt x="58084" y="22144"/>
                </a:cubicBezTo>
                <a:lnTo>
                  <a:pt x="58126" y="22144"/>
                </a:lnTo>
                <a:cubicBezTo>
                  <a:pt x="58168" y="22144"/>
                  <a:pt x="58189" y="22123"/>
                  <a:pt x="58252" y="22123"/>
                </a:cubicBezTo>
                <a:cubicBezTo>
                  <a:pt x="58294" y="22123"/>
                  <a:pt x="58336" y="22103"/>
                  <a:pt x="58377" y="22103"/>
                </a:cubicBezTo>
                <a:cubicBezTo>
                  <a:pt x="58461" y="22123"/>
                  <a:pt x="58503" y="22144"/>
                  <a:pt x="58587" y="22186"/>
                </a:cubicBezTo>
                <a:cubicBezTo>
                  <a:pt x="58649" y="22207"/>
                  <a:pt x="58691" y="22228"/>
                  <a:pt x="58754" y="22228"/>
                </a:cubicBezTo>
                <a:cubicBezTo>
                  <a:pt x="59089" y="22395"/>
                  <a:pt x="59382" y="22605"/>
                  <a:pt x="59696" y="22751"/>
                </a:cubicBezTo>
                <a:cubicBezTo>
                  <a:pt x="60009" y="22919"/>
                  <a:pt x="60323" y="23086"/>
                  <a:pt x="60595" y="23274"/>
                </a:cubicBezTo>
                <a:cubicBezTo>
                  <a:pt x="60784" y="23379"/>
                  <a:pt x="60993" y="23463"/>
                  <a:pt x="61181" y="23567"/>
                </a:cubicBezTo>
                <a:cubicBezTo>
                  <a:pt x="61118" y="23588"/>
                  <a:pt x="61077" y="23651"/>
                  <a:pt x="61014" y="23693"/>
                </a:cubicBezTo>
                <a:cubicBezTo>
                  <a:pt x="60993" y="23714"/>
                  <a:pt x="60972" y="23755"/>
                  <a:pt x="60909" y="23776"/>
                </a:cubicBezTo>
                <a:cubicBezTo>
                  <a:pt x="60888" y="23797"/>
                  <a:pt x="60867" y="23797"/>
                  <a:pt x="60867" y="23818"/>
                </a:cubicBezTo>
                <a:lnTo>
                  <a:pt x="60742" y="23965"/>
                </a:lnTo>
                <a:cubicBezTo>
                  <a:pt x="60679" y="24007"/>
                  <a:pt x="60658" y="24069"/>
                  <a:pt x="60595" y="24111"/>
                </a:cubicBezTo>
                <a:cubicBezTo>
                  <a:pt x="60574" y="24111"/>
                  <a:pt x="60553" y="24111"/>
                  <a:pt x="60533" y="24132"/>
                </a:cubicBezTo>
                <a:lnTo>
                  <a:pt x="60491" y="24174"/>
                </a:lnTo>
                <a:lnTo>
                  <a:pt x="60491" y="24195"/>
                </a:lnTo>
                <a:cubicBezTo>
                  <a:pt x="60574" y="24488"/>
                  <a:pt x="60449" y="24844"/>
                  <a:pt x="60470" y="25136"/>
                </a:cubicBezTo>
                <a:cubicBezTo>
                  <a:pt x="60470" y="25262"/>
                  <a:pt x="60491" y="25743"/>
                  <a:pt x="60365" y="25848"/>
                </a:cubicBezTo>
                <a:cubicBezTo>
                  <a:pt x="60219" y="25973"/>
                  <a:pt x="60051" y="26120"/>
                  <a:pt x="59905" y="26287"/>
                </a:cubicBezTo>
                <a:cubicBezTo>
                  <a:pt x="59737" y="26413"/>
                  <a:pt x="59403" y="26538"/>
                  <a:pt x="59424" y="26789"/>
                </a:cubicBezTo>
                <a:cubicBezTo>
                  <a:pt x="59444" y="26894"/>
                  <a:pt x="59549" y="26936"/>
                  <a:pt x="59612" y="26999"/>
                </a:cubicBezTo>
                <a:cubicBezTo>
                  <a:pt x="59654" y="27020"/>
                  <a:pt x="59696" y="27061"/>
                  <a:pt x="59737" y="27124"/>
                </a:cubicBezTo>
                <a:cubicBezTo>
                  <a:pt x="59842" y="27229"/>
                  <a:pt x="59926" y="27354"/>
                  <a:pt x="60030" y="27438"/>
                </a:cubicBezTo>
                <a:lnTo>
                  <a:pt x="60072" y="27480"/>
                </a:lnTo>
                <a:lnTo>
                  <a:pt x="60114" y="27522"/>
                </a:lnTo>
                <a:cubicBezTo>
                  <a:pt x="60125" y="27543"/>
                  <a:pt x="60140" y="27553"/>
                  <a:pt x="60159" y="27553"/>
                </a:cubicBezTo>
                <a:cubicBezTo>
                  <a:pt x="60177" y="27553"/>
                  <a:pt x="60198" y="27543"/>
                  <a:pt x="60219" y="27522"/>
                </a:cubicBezTo>
                <a:lnTo>
                  <a:pt x="60219" y="27459"/>
                </a:lnTo>
                <a:lnTo>
                  <a:pt x="60219" y="27417"/>
                </a:lnTo>
                <a:lnTo>
                  <a:pt x="60219" y="27354"/>
                </a:lnTo>
                <a:cubicBezTo>
                  <a:pt x="60219" y="27333"/>
                  <a:pt x="60219" y="27313"/>
                  <a:pt x="60177" y="27271"/>
                </a:cubicBezTo>
                <a:lnTo>
                  <a:pt x="60177" y="27229"/>
                </a:lnTo>
                <a:lnTo>
                  <a:pt x="60177" y="27208"/>
                </a:lnTo>
                <a:lnTo>
                  <a:pt x="60177" y="27166"/>
                </a:lnTo>
                <a:cubicBezTo>
                  <a:pt x="60177" y="27124"/>
                  <a:pt x="60219" y="27061"/>
                  <a:pt x="60177" y="27020"/>
                </a:cubicBezTo>
                <a:cubicBezTo>
                  <a:pt x="60281" y="26957"/>
                  <a:pt x="60365" y="26894"/>
                  <a:pt x="60470" y="26810"/>
                </a:cubicBezTo>
                <a:cubicBezTo>
                  <a:pt x="60533" y="26789"/>
                  <a:pt x="60553" y="26727"/>
                  <a:pt x="60595" y="26706"/>
                </a:cubicBezTo>
                <a:lnTo>
                  <a:pt x="60742" y="26580"/>
                </a:lnTo>
                <a:cubicBezTo>
                  <a:pt x="60867" y="26434"/>
                  <a:pt x="60993" y="26308"/>
                  <a:pt x="61118" y="26204"/>
                </a:cubicBezTo>
                <a:lnTo>
                  <a:pt x="61202" y="26120"/>
                </a:lnTo>
                <a:lnTo>
                  <a:pt x="61286" y="26057"/>
                </a:lnTo>
                <a:lnTo>
                  <a:pt x="61328" y="25994"/>
                </a:lnTo>
                <a:cubicBezTo>
                  <a:pt x="61328" y="25973"/>
                  <a:pt x="61369" y="25973"/>
                  <a:pt x="61369" y="25952"/>
                </a:cubicBezTo>
                <a:lnTo>
                  <a:pt x="61390" y="25911"/>
                </a:lnTo>
                <a:lnTo>
                  <a:pt x="61390" y="25890"/>
                </a:lnTo>
                <a:cubicBezTo>
                  <a:pt x="61495" y="25743"/>
                  <a:pt x="61537" y="25555"/>
                  <a:pt x="61600" y="25367"/>
                </a:cubicBezTo>
                <a:cubicBezTo>
                  <a:pt x="61683" y="25116"/>
                  <a:pt x="61725" y="24844"/>
                  <a:pt x="61725" y="24592"/>
                </a:cubicBezTo>
                <a:lnTo>
                  <a:pt x="61788" y="24592"/>
                </a:lnTo>
                <a:cubicBezTo>
                  <a:pt x="61851" y="24592"/>
                  <a:pt x="61934" y="24613"/>
                  <a:pt x="62039" y="24613"/>
                </a:cubicBezTo>
                <a:lnTo>
                  <a:pt x="62290" y="24613"/>
                </a:lnTo>
                <a:cubicBezTo>
                  <a:pt x="62311" y="24613"/>
                  <a:pt x="62332" y="24613"/>
                  <a:pt x="62353" y="24592"/>
                </a:cubicBezTo>
                <a:lnTo>
                  <a:pt x="62416" y="24592"/>
                </a:lnTo>
                <a:lnTo>
                  <a:pt x="62583" y="24760"/>
                </a:lnTo>
                <a:cubicBezTo>
                  <a:pt x="62625" y="24760"/>
                  <a:pt x="62625" y="24802"/>
                  <a:pt x="62646" y="24802"/>
                </a:cubicBezTo>
                <a:cubicBezTo>
                  <a:pt x="62688" y="24844"/>
                  <a:pt x="62771" y="24906"/>
                  <a:pt x="62834" y="24948"/>
                </a:cubicBezTo>
                <a:cubicBezTo>
                  <a:pt x="63064" y="25157"/>
                  <a:pt x="63587" y="25388"/>
                  <a:pt x="63629" y="25701"/>
                </a:cubicBezTo>
                <a:cubicBezTo>
                  <a:pt x="63692" y="25994"/>
                  <a:pt x="63671" y="26329"/>
                  <a:pt x="63671" y="26622"/>
                </a:cubicBezTo>
                <a:lnTo>
                  <a:pt x="63671" y="26831"/>
                </a:lnTo>
                <a:lnTo>
                  <a:pt x="63671" y="26957"/>
                </a:lnTo>
                <a:lnTo>
                  <a:pt x="63671" y="27041"/>
                </a:lnTo>
                <a:cubicBezTo>
                  <a:pt x="63671" y="27103"/>
                  <a:pt x="63692" y="27145"/>
                  <a:pt x="63692" y="27208"/>
                </a:cubicBezTo>
                <a:lnTo>
                  <a:pt x="63692" y="27229"/>
                </a:lnTo>
                <a:cubicBezTo>
                  <a:pt x="63692" y="27271"/>
                  <a:pt x="63713" y="27354"/>
                  <a:pt x="63713" y="27417"/>
                </a:cubicBezTo>
                <a:cubicBezTo>
                  <a:pt x="63671" y="27459"/>
                  <a:pt x="63650" y="27480"/>
                  <a:pt x="63608" y="27564"/>
                </a:cubicBezTo>
                <a:cubicBezTo>
                  <a:pt x="63566" y="27668"/>
                  <a:pt x="63441" y="27794"/>
                  <a:pt x="63357" y="27877"/>
                </a:cubicBezTo>
                <a:cubicBezTo>
                  <a:pt x="63253" y="28003"/>
                  <a:pt x="63169" y="28191"/>
                  <a:pt x="63085" y="28359"/>
                </a:cubicBezTo>
                <a:lnTo>
                  <a:pt x="63085" y="28380"/>
                </a:lnTo>
                <a:lnTo>
                  <a:pt x="63127" y="28401"/>
                </a:lnTo>
                <a:cubicBezTo>
                  <a:pt x="63148" y="28421"/>
                  <a:pt x="63169" y="28421"/>
                  <a:pt x="63190" y="28421"/>
                </a:cubicBezTo>
                <a:cubicBezTo>
                  <a:pt x="63546" y="28254"/>
                  <a:pt x="64445" y="27982"/>
                  <a:pt x="64529" y="27543"/>
                </a:cubicBezTo>
                <a:cubicBezTo>
                  <a:pt x="64550" y="27459"/>
                  <a:pt x="64550" y="27354"/>
                  <a:pt x="64592" y="27250"/>
                </a:cubicBezTo>
                <a:cubicBezTo>
                  <a:pt x="64592" y="27208"/>
                  <a:pt x="64613" y="27124"/>
                  <a:pt x="64613" y="27061"/>
                </a:cubicBezTo>
                <a:cubicBezTo>
                  <a:pt x="64634" y="26999"/>
                  <a:pt x="64634" y="26915"/>
                  <a:pt x="64654" y="26852"/>
                </a:cubicBezTo>
                <a:cubicBezTo>
                  <a:pt x="64654" y="26810"/>
                  <a:pt x="64696" y="26748"/>
                  <a:pt x="64696" y="26706"/>
                </a:cubicBezTo>
                <a:cubicBezTo>
                  <a:pt x="64696" y="26643"/>
                  <a:pt x="64717" y="26601"/>
                  <a:pt x="64717" y="26538"/>
                </a:cubicBezTo>
                <a:cubicBezTo>
                  <a:pt x="64717" y="26496"/>
                  <a:pt x="64738" y="26434"/>
                  <a:pt x="64738" y="26413"/>
                </a:cubicBezTo>
                <a:cubicBezTo>
                  <a:pt x="64738" y="26371"/>
                  <a:pt x="64759" y="26308"/>
                  <a:pt x="64759" y="26266"/>
                </a:cubicBezTo>
                <a:cubicBezTo>
                  <a:pt x="64759" y="26204"/>
                  <a:pt x="64759" y="26162"/>
                  <a:pt x="64801" y="26120"/>
                </a:cubicBezTo>
                <a:cubicBezTo>
                  <a:pt x="64801" y="26078"/>
                  <a:pt x="64801" y="26015"/>
                  <a:pt x="64822" y="25973"/>
                </a:cubicBezTo>
                <a:lnTo>
                  <a:pt x="64822" y="25848"/>
                </a:lnTo>
                <a:lnTo>
                  <a:pt x="64822" y="25680"/>
                </a:lnTo>
                <a:lnTo>
                  <a:pt x="64822" y="25555"/>
                </a:lnTo>
                <a:lnTo>
                  <a:pt x="64822" y="25388"/>
                </a:lnTo>
                <a:lnTo>
                  <a:pt x="64822" y="25367"/>
                </a:lnTo>
                <a:cubicBezTo>
                  <a:pt x="64906" y="25053"/>
                  <a:pt x="64382" y="24718"/>
                  <a:pt x="64194" y="24509"/>
                </a:cubicBezTo>
                <a:lnTo>
                  <a:pt x="64110" y="24425"/>
                </a:lnTo>
                <a:lnTo>
                  <a:pt x="64069" y="24383"/>
                </a:lnTo>
                <a:lnTo>
                  <a:pt x="64027" y="24341"/>
                </a:lnTo>
                <a:lnTo>
                  <a:pt x="63964" y="24279"/>
                </a:lnTo>
                <a:lnTo>
                  <a:pt x="63922" y="24237"/>
                </a:lnTo>
                <a:lnTo>
                  <a:pt x="63859" y="24174"/>
                </a:lnTo>
                <a:cubicBezTo>
                  <a:pt x="63859" y="24174"/>
                  <a:pt x="63818" y="24174"/>
                  <a:pt x="63818" y="24132"/>
                </a:cubicBezTo>
                <a:lnTo>
                  <a:pt x="63755" y="24069"/>
                </a:lnTo>
                <a:lnTo>
                  <a:pt x="63713" y="24028"/>
                </a:lnTo>
                <a:lnTo>
                  <a:pt x="63650" y="23965"/>
                </a:lnTo>
                <a:lnTo>
                  <a:pt x="63608" y="23965"/>
                </a:lnTo>
                <a:cubicBezTo>
                  <a:pt x="63587" y="23923"/>
                  <a:pt x="63566" y="23902"/>
                  <a:pt x="63504" y="23902"/>
                </a:cubicBezTo>
                <a:cubicBezTo>
                  <a:pt x="63483" y="23881"/>
                  <a:pt x="63462" y="23881"/>
                  <a:pt x="63399" y="23860"/>
                </a:cubicBezTo>
                <a:lnTo>
                  <a:pt x="63399" y="23797"/>
                </a:lnTo>
                <a:cubicBezTo>
                  <a:pt x="63399" y="23776"/>
                  <a:pt x="63441" y="23714"/>
                  <a:pt x="63399" y="23693"/>
                </a:cubicBezTo>
                <a:cubicBezTo>
                  <a:pt x="63399" y="23672"/>
                  <a:pt x="63378" y="23651"/>
                  <a:pt x="63378" y="23609"/>
                </a:cubicBezTo>
                <a:lnTo>
                  <a:pt x="63378" y="23442"/>
                </a:lnTo>
                <a:cubicBezTo>
                  <a:pt x="63378" y="23358"/>
                  <a:pt x="63399" y="23295"/>
                  <a:pt x="63399" y="23253"/>
                </a:cubicBezTo>
                <a:lnTo>
                  <a:pt x="63399" y="23191"/>
                </a:lnTo>
                <a:cubicBezTo>
                  <a:pt x="63546" y="23191"/>
                  <a:pt x="63692" y="23191"/>
                  <a:pt x="63818" y="23170"/>
                </a:cubicBezTo>
                <a:lnTo>
                  <a:pt x="63859" y="23170"/>
                </a:lnTo>
                <a:cubicBezTo>
                  <a:pt x="63901" y="23170"/>
                  <a:pt x="63964" y="23149"/>
                  <a:pt x="64006" y="23149"/>
                </a:cubicBezTo>
                <a:cubicBezTo>
                  <a:pt x="64069" y="23149"/>
                  <a:pt x="64090" y="23128"/>
                  <a:pt x="64131" y="23128"/>
                </a:cubicBezTo>
                <a:lnTo>
                  <a:pt x="64299" y="23128"/>
                </a:lnTo>
                <a:cubicBezTo>
                  <a:pt x="64341" y="23128"/>
                  <a:pt x="64403" y="23086"/>
                  <a:pt x="64445" y="23086"/>
                </a:cubicBezTo>
                <a:cubicBezTo>
                  <a:pt x="64508" y="23086"/>
                  <a:pt x="64529" y="23065"/>
                  <a:pt x="64592" y="23044"/>
                </a:cubicBezTo>
                <a:cubicBezTo>
                  <a:pt x="64717" y="23170"/>
                  <a:pt x="64864" y="23253"/>
                  <a:pt x="65010" y="23337"/>
                </a:cubicBezTo>
                <a:cubicBezTo>
                  <a:pt x="65240" y="23483"/>
                  <a:pt x="65450" y="23693"/>
                  <a:pt x="65743" y="23776"/>
                </a:cubicBezTo>
                <a:cubicBezTo>
                  <a:pt x="65763" y="23818"/>
                  <a:pt x="65805" y="23881"/>
                  <a:pt x="65847" y="23923"/>
                </a:cubicBezTo>
                <a:cubicBezTo>
                  <a:pt x="65868" y="23986"/>
                  <a:pt x="65910" y="24028"/>
                  <a:pt x="65952" y="24090"/>
                </a:cubicBezTo>
                <a:cubicBezTo>
                  <a:pt x="65973" y="24132"/>
                  <a:pt x="66015" y="24195"/>
                  <a:pt x="66056" y="24237"/>
                </a:cubicBezTo>
                <a:cubicBezTo>
                  <a:pt x="66098" y="24300"/>
                  <a:pt x="66119" y="24341"/>
                  <a:pt x="66182" y="24404"/>
                </a:cubicBezTo>
                <a:cubicBezTo>
                  <a:pt x="66224" y="24446"/>
                  <a:pt x="66266" y="24509"/>
                  <a:pt x="66307" y="24592"/>
                </a:cubicBezTo>
                <a:cubicBezTo>
                  <a:pt x="66328" y="24613"/>
                  <a:pt x="66328" y="24634"/>
                  <a:pt x="66370" y="24634"/>
                </a:cubicBezTo>
                <a:cubicBezTo>
                  <a:pt x="66391" y="24697"/>
                  <a:pt x="66433" y="24739"/>
                  <a:pt x="66475" y="24760"/>
                </a:cubicBezTo>
                <a:cubicBezTo>
                  <a:pt x="66517" y="24823"/>
                  <a:pt x="66538" y="24864"/>
                  <a:pt x="66600" y="24927"/>
                </a:cubicBezTo>
                <a:cubicBezTo>
                  <a:pt x="66600" y="24948"/>
                  <a:pt x="66621" y="24948"/>
                  <a:pt x="66621" y="24969"/>
                </a:cubicBezTo>
                <a:cubicBezTo>
                  <a:pt x="66684" y="25032"/>
                  <a:pt x="66705" y="25074"/>
                  <a:pt x="66747" y="25136"/>
                </a:cubicBezTo>
                <a:cubicBezTo>
                  <a:pt x="66747" y="25157"/>
                  <a:pt x="66789" y="25178"/>
                  <a:pt x="66810" y="25220"/>
                </a:cubicBezTo>
                <a:cubicBezTo>
                  <a:pt x="66831" y="25241"/>
                  <a:pt x="66831" y="25262"/>
                  <a:pt x="66851" y="25283"/>
                </a:cubicBezTo>
                <a:cubicBezTo>
                  <a:pt x="66914" y="25346"/>
                  <a:pt x="66935" y="25388"/>
                  <a:pt x="66998" y="25450"/>
                </a:cubicBezTo>
                <a:cubicBezTo>
                  <a:pt x="67012" y="25464"/>
                  <a:pt x="67033" y="25471"/>
                  <a:pt x="67054" y="25471"/>
                </a:cubicBezTo>
                <a:cubicBezTo>
                  <a:pt x="67096" y="25471"/>
                  <a:pt x="67137" y="25443"/>
                  <a:pt x="67123" y="25388"/>
                </a:cubicBezTo>
                <a:lnTo>
                  <a:pt x="67123" y="25325"/>
                </a:lnTo>
                <a:lnTo>
                  <a:pt x="67144" y="25283"/>
                </a:lnTo>
                <a:lnTo>
                  <a:pt x="67144" y="25262"/>
                </a:lnTo>
                <a:lnTo>
                  <a:pt x="67144" y="25241"/>
                </a:lnTo>
                <a:lnTo>
                  <a:pt x="67144" y="25220"/>
                </a:lnTo>
                <a:lnTo>
                  <a:pt x="67061" y="25053"/>
                </a:lnTo>
                <a:cubicBezTo>
                  <a:pt x="67019" y="24864"/>
                  <a:pt x="66935" y="24718"/>
                  <a:pt x="66851" y="24551"/>
                </a:cubicBezTo>
                <a:cubicBezTo>
                  <a:pt x="66831" y="24509"/>
                  <a:pt x="66810" y="24446"/>
                  <a:pt x="66810" y="24425"/>
                </a:cubicBezTo>
                <a:cubicBezTo>
                  <a:pt x="66726" y="24216"/>
                  <a:pt x="66684" y="24007"/>
                  <a:pt x="66621" y="23818"/>
                </a:cubicBezTo>
                <a:cubicBezTo>
                  <a:pt x="66621" y="23780"/>
                  <a:pt x="66550" y="23670"/>
                  <a:pt x="66539" y="23669"/>
                </a:cubicBezTo>
                <a:lnTo>
                  <a:pt x="66539" y="23669"/>
                </a:lnTo>
                <a:cubicBezTo>
                  <a:pt x="66573" y="23616"/>
                  <a:pt x="66531" y="23563"/>
                  <a:pt x="66465" y="23563"/>
                </a:cubicBezTo>
                <a:cubicBezTo>
                  <a:pt x="66455" y="23563"/>
                  <a:pt x="66444" y="23564"/>
                  <a:pt x="66433" y="23567"/>
                </a:cubicBezTo>
                <a:lnTo>
                  <a:pt x="66412" y="23567"/>
                </a:lnTo>
                <a:cubicBezTo>
                  <a:pt x="66370" y="23483"/>
                  <a:pt x="66328" y="23442"/>
                  <a:pt x="66287" y="23358"/>
                </a:cubicBezTo>
                <a:cubicBezTo>
                  <a:pt x="66287" y="23358"/>
                  <a:pt x="66287" y="23337"/>
                  <a:pt x="66266" y="23337"/>
                </a:cubicBezTo>
                <a:cubicBezTo>
                  <a:pt x="66203" y="23274"/>
                  <a:pt x="66161" y="23191"/>
                  <a:pt x="66098" y="23149"/>
                </a:cubicBezTo>
                <a:lnTo>
                  <a:pt x="66077" y="23128"/>
                </a:lnTo>
                <a:cubicBezTo>
                  <a:pt x="66015" y="23065"/>
                  <a:pt x="65973" y="23023"/>
                  <a:pt x="65910" y="22939"/>
                </a:cubicBezTo>
                <a:cubicBezTo>
                  <a:pt x="65868" y="22856"/>
                  <a:pt x="65784" y="22814"/>
                  <a:pt x="65743" y="22730"/>
                </a:cubicBezTo>
                <a:cubicBezTo>
                  <a:pt x="65575" y="22542"/>
                  <a:pt x="65366" y="22144"/>
                  <a:pt x="65115" y="22123"/>
                </a:cubicBezTo>
                <a:cubicBezTo>
                  <a:pt x="64696" y="22103"/>
                  <a:pt x="64299" y="22082"/>
                  <a:pt x="63880" y="22040"/>
                </a:cubicBezTo>
                <a:lnTo>
                  <a:pt x="63294" y="22040"/>
                </a:lnTo>
                <a:cubicBezTo>
                  <a:pt x="63253" y="22040"/>
                  <a:pt x="63232" y="22040"/>
                  <a:pt x="63169" y="22019"/>
                </a:cubicBezTo>
                <a:lnTo>
                  <a:pt x="63148" y="22019"/>
                </a:lnTo>
                <a:cubicBezTo>
                  <a:pt x="63127" y="22019"/>
                  <a:pt x="63085" y="22040"/>
                  <a:pt x="63085" y="22082"/>
                </a:cubicBezTo>
                <a:cubicBezTo>
                  <a:pt x="62813" y="22207"/>
                  <a:pt x="62562" y="22416"/>
                  <a:pt x="62290" y="22605"/>
                </a:cubicBezTo>
                <a:cubicBezTo>
                  <a:pt x="62227" y="22626"/>
                  <a:pt x="62206" y="22647"/>
                  <a:pt x="62144" y="22667"/>
                </a:cubicBezTo>
                <a:cubicBezTo>
                  <a:pt x="62061" y="22720"/>
                  <a:pt x="61997" y="22743"/>
                  <a:pt x="61942" y="22743"/>
                </a:cubicBezTo>
                <a:cubicBezTo>
                  <a:pt x="61843" y="22743"/>
                  <a:pt x="61770" y="22670"/>
                  <a:pt x="61662" y="22563"/>
                </a:cubicBezTo>
                <a:cubicBezTo>
                  <a:pt x="61453" y="22416"/>
                  <a:pt x="61202" y="22291"/>
                  <a:pt x="60972" y="22144"/>
                </a:cubicBezTo>
                <a:cubicBezTo>
                  <a:pt x="60846" y="22082"/>
                  <a:pt x="60679" y="21998"/>
                  <a:pt x="60553" y="21914"/>
                </a:cubicBezTo>
                <a:cubicBezTo>
                  <a:pt x="60533" y="21893"/>
                  <a:pt x="60470" y="21872"/>
                  <a:pt x="60449" y="21872"/>
                </a:cubicBezTo>
                <a:cubicBezTo>
                  <a:pt x="60365" y="21810"/>
                  <a:pt x="60261" y="21789"/>
                  <a:pt x="60198" y="21726"/>
                </a:cubicBezTo>
                <a:lnTo>
                  <a:pt x="59089" y="21182"/>
                </a:lnTo>
                <a:cubicBezTo>
                  <a:pt x="59047" y="21140"/>
                  <a:pt x="58984" y="21056"/>
                  <a:pt x="58942" y="20994"/>
                </a:cubicBezTo>
                <a:cubicBezTo>
                  <a:pt x="58859" y="20931"/>
                  <a:pt x="58775" y="20826"/>
                  <a:pt x="58691" y="20742"/>
                </a:cubicBezTo>
                <a:cubicBezTo>
                  <a:pt x="58566" y="20617"/>
                  <a:pt x="58336" y="20554"/>
                  <a:pt x="58168" y="20470"/>
                </a:cubicBezTo>
                <a:cubicBezTo>
                  <a:pt x="58150" y="20463"/>
                  <a:pt x="58131" y="20459"/>
                  <a:pt x="58112" y="20459"/>
                </a:cubicBezTo>
                <a:cubicBezTo>
                  <a:pt x="57980" y="20459"/>
                  <a:pt x="57841" y="20630"/>
                  <a:pt x="57750" y="20722"/>
                </a:cubicBezTo>
                <a:cubicBezTo>
                  <a:pt x="57520" y="20973"/>
                  <a:pt x="57185" y="20847"/>
                  <a:pt x="56955" y="21035"/>
                </a:cubicBezTo>
                <a:lnTo>
                  <a:pt x="56913" y="21056"/>
                </a:lnTo>
                <a:lnTo>
                  <a:pt x="56913" y="21077"/>
                </a:lnTo>
                <a:cubicBezTo>
                  <a:pt x="56766" y="21203"/>
                  <a:pt x="56641" y="21412"/>
                  <a:pt x="56536" y="21579"/>
                </a:cubicBezTo>
                <a:cubicBezTo>
                  <a:pt x="56348" y="21872"/>
                  <a:pt x="56118" y="22144"/>
                  <a:pt x="55929" y="22437"/>
                </a:cubicBezTo>
                <a:cubicBezTo>
                  <a:pt x="55720" y="22730"/>
                  <a:pt x="55427" y="23023"/>
                  <a:pt x="55302" y="23358"/>
                </a:cubicBezTo>
                <a:cubicBezTo>
                  <a:pt x="55302" y="23379"/>
                  <a:pt x="55281" y="23400"/>
                  <a:pt x="55281" y="23400"/>
                </a:cubicBezTo>
                <a:lnTo>
                  <a:pt x="55239" y="23442"/>
                </a:lnTo>
                <a:lnTo>
                  <a:pt x="55218" y="23463"/>
                </a:lnTo>
                <a:lnTo>
                  <a:pt x="55197" y="23483"/>
                </a:lnTo>
                <a:lnTo>
                  <a:pt x="55176" y="23504"/>
                </a:lnTo>
                <a:lnTo>
                  <a:pt x="55134" y="23546"/>
                </a:lnTo>
                <a:lnTo>
                  <a:pt x="55113" y="23567"/>
                </a:lnTo>
                <a:lnTo>
                  <a:pt x="55092" y="23567"/>
                </a:lnTo>
                <a:lnTo>
                  <a:pt x="55051" y="23588"/>
                </a:lnTo>
                <a:lnTo>
                  <a:pt x="55030" y="23588"/>
                </a:lnTo>
                <a:cubicBezTo>
                  <a:pt x="55009" y="23588"/>
                  <a:pt x="55009" y="23588"/>
                  <a:pt x="54988" y="23609"/>
                </a:cubicBezTo>
                <a:lnTo>
                  <a:pt x="54946" y="23609"/>
                </a:lnTo>
                <a:cubicBezTo>
                  <a:pt x="54925" y="23609"/>
                  <a:pt x="54925" y="23609"/>
                  <a:pt x="54904" y="23651"/>
                </a:cubicBezTo>
                <a:cubicBezTo>
                  <a:pt x="54737" y="23672"/>
                  <a:pt x="54527" y="23672"/>
                  <a:pt x="54381" y="23693"/>
                </a:cubicBezTo>
                <a:lnTo>
                  <a:pt x="54381" y="23672"/>
                </a:lnTo>
                <a:cubicBezTo>
                  <a:pt x="54276" y="23483"/>
                  <a:pt x="54172" y="23337"/>
                  <a:pt x="54067" y="23170"/>
                </a:cubicBezTo>
                <a:cubicBezTo>
                  <a:pt x="53963" y="22960"/>
                  <a:pt x="54046" y="22856"/>
                  <a:pt x="54172" y="22667"/>
                </a:cubicBezTo>
                <a:cubicBezTo>
                  <a:pt x="54214" y="22605"/>
                  <a:pt x="54276" y="22500"/>
                  <a:pt x="54318" y="22416"/>
                </a:cubicBezTo>
                <a:cubicBezTo>
                  <a:pt x="54360" y="22395"/>
                  <a:pt x="54360" y="22354"/>
                  <a:pt x="54360" y="22333"/>
                </a:cubicBezTo>
                <a:cubicBezTo>
                  <a:pt x="54402" y="22249"/>
                  <a:pt x="54423" y="22207"/>
                  <a:pt x="54465" y="22123"/>
                </a:cubicBezTo>
                <a:cubicBezTo>
                  <a:pt x="54465" y="22103"/>
                  <a:pt x="54486" y="22082"/>
                  <a:pt x="54486" y="22082"/>
                </a:cubicBezTo>
                <a:cubicBezTo>
                  <a:pt x="54569" y="21935"/>
                  <a:pt x="54611" y="21789"/>
                  <a:pt x="54695" y="21663"/>
                </a:cubicBezTo>
                <a:lnTo>
                  <a:pt x="54695" y="21684"/>
                </a:lnTo>
                <a:cubicBezTo>
                  <a:pt x="54701" y="21697"/>
                  <a:pt x="54712" y="21702"/>
                  <a:pt x="54723" y="21702"/>
                </a:cubicBezTo>
                <a:cubicBezTo>
                  <a:pt x="54749" y="21702"/>
                  <a:pt x="54779" y="21678"/>
                  <a:pt x="54779" y="21663"/>
                </a:cubicBezTo>
                <a:cubicBezTo>
                  <a:pt x="54716" y="20994"/>
                  <a:pt x="54255" y="20366"/>
                  <a:pt x="53983" y="19822"/>
                </a:cubicBezTo>
                <a:cubicBezTo>
                  <a:pt x="53942" y="19717"/>
                  <a:pt x="53879" y="19613"/>
                  <a:pt x="53837" y="19487"/>
                </a:cubicBezTo>
                <a:cubicBezTo>
                  <a:pt x="53732" y="19257"/>
                  <a:pt x="53837" y="19069"/>
                  <a:pt x="53942" y="18859"/>
                </a:cubicBezTo>
                <a:cubicBezTo>
                  <a:pt x="53963" y="18797"/>
                  <a:pt x="53983" y="18755"/>
                  <a:pt x="54004" y="18671"/>
                </a:cubicBezTo>
                <a:cubicBezTo>
                  <a:pt x="54004" y="18650"/>
                  <a:pt x="54046" y="18629"/>
                  <a:pt x="54046" y="18587"/>
                </a:cubicBezTo>
                <a:cubicBezTo>
                  <a:pt x="54046" y="18566"/>
                  <a:pt x="54067" y="18546"/>
                  <a:pt x="54067" y="18483"/>
                </a:cubicBezTo>
                <a:cubicBezTo>
                  <a:pt x="54067" y="18462"/>
                  <a:pt x="54088" y="18420"/>
                  <a:pt x="54088" y="18378"/>
                </a:cubicBezTo>
                <a:lnTo>
                  <a:pt x="54088" y="18336"/>
                </a:lnTo>
                <a:cubicBezTo>
                  <a:pt x="54088" y="18274"/>
                  <a:pt x="54130" y="18232"/>
                  <a:pt x="54130" y="18211"/>
                </a:cubicBezTo>
                <a:cubicBezTo>
                  <a:pt x="54130" y="18211"/>
                  <a:pt x="54130" y="18169"/>
                  <a:pt x="54151" y="18169"/>
                </a:cubicBezTo>
                <a:cubicBezTo>
                  <a:pt x="54172" y="18148"/>
                  <a:pt x="54151" y="18127"/>
                  <a:pt x="54151" y="18106"/>
                </a:cubicBezTo>
                <a:lnTo>
                  <a:pt x="54151" y="18043"/>
                </a:lnTo>
                <a:cubicBezTo>
                  <a:pt x="54151" y="17996"/>
                  <a:pt x="54118" y="17969"/>
                  <a:pt x="54085" y="17969"/>
                </a:cubicBezTo>
                <a:cubicBezTo>
                  <a:pt x="54060" y="17969"/>
                  <a:pt x="54034" y="17986"/>
                  <a:pt x="54025" y="18022"/>
                </a:cubicBezTo>
                <a:lnTo>
                  <a:pt x="54025" y="18043"/>
                </a:lnTo>
                <a:cubicBezTo>
                  <a:pt x="53983" y="18043"/>
                  <a:pt x="53983" y="18064"/>
                  <a:pt x="53963" y="18064"/>
                </a:cubicBezTo>
                <a:cubicBezTo>
                  <a:pt x="53942" y="18064"/>
                  <a:pt x="53942" y="18106"/>
                  <a:pt x="53942" y="18127"/>
                </a:cubicBezTo>
                <a:cubicBezTo>
                  <a:pt x="53837" y="18357"/>
                  <a:pt x="53670" y="18629"/>
                  <a:pt x="53565" y="18859"/>
                </a:cubicBezTo>
                <a:cubicBezTo>
                  <a:pt x="53460" y="19069"/>
                  <a:pt x="53335" y="19257"/>
                  <a:pt x="53230" y="19424"/>
                </a:cubicBezTo>
                <a:cubicBezTo>
                  <a:pt x="53188" y="19529"/>
                  <a:pt x="53084" y="19613"/>
                  <a:pt x="53105" y="19738"/>
                </a:cubicBezTo>
                <a:cubicBezTo>
                  <a:pt x="53105" y="19780"/>
                  <a:pt x="53105" y="19780"/>
                  <a:pt x="53126" y="19780"/>
                </a:cubicBezTo>
                <a:lnTo>
                  <a:pt x="53146" y="19780"/>
                </a:lnTo>
                <a:cubicBezTo>
                  <a:pt x="53230" y="19989"/>
                  <a:pt x="53335" y="20198"/>
                  <a:pt x="53439" y="20366"/>
                </a:cubicBezTo>
                <a:cubicBezTo>
                  <a:pt x="53460" y="20450"/>
                  <a:pt x="53523" y="20512"/>
                  <a:pt x="53565" y="20554"/>
                </a:cubicBezTo>
                <a:cubicBezTo>
                  <a:pt x="53711" y="20742"/>
                  <a:pt x="54235" y="21412"/>
                  <a:pt x="54130" y="21579"/>
                </a:cubicBezTo>
                <a:cubicBezTo>
                  <a:pt x="54088" y="21621"/>
                  <a:pt x="54046" y="21705"/>
                  <a:pt x="54025" y="21768"/>
                </a:cubicBezTo>
                <a:lnTo>
                  <a:pt x="54025" y="21789"/>
                </a:lnTo>
                <a:cubicBezTo>
                  <a:pt x="53753" y="22144"/>
                  <a:pt x="53356" y="22500"/>
                  <a:pt x="53209" y="22919"/>
                </a:cubicBezTo>
                <a:cubicBezTo>
                  <a:pt x="52874" y="22437"/>
                  <a:pt x="52519" y="21935"/>
                  <a:pt x="52163" y="21475"/>
                </a:cubicBezTo>
                <a:lnTo>
                  <a:pt x="52163" y="21454"/>
                </a:lnTo>
                <a:cubicBezTo>
                  <a:pt x="52100" y="21370"/>
                  <a:pt x="52058" y="21307"/>
                  <a:pt x="51975" y="21245"/>
                </a:cubicBezTo>
                <a:lnTo>
                  <a:pt x="51954" y="21203"/>
                </a:lnTo>
                <a:cubicBezTo>
                  <a:pt x="51870" y="21140"/>
                  <a:pt x="51828" y="21056"/>
                  <a:pt x="51745" y="20973"/>
                </a:cubicBezTo>
                <a:cubicBezTo>
                  <a:pt x="51675" y="20903"/>
                  <a:pt x="51599" y="20879"/>
                  <a:pt x="51521" y="20879"/>
                </a:cubicBezTo>
                <a:cubicBezTo>
                  <a:pt x="51391" y="20879"/>
                  <a:pt x="51256" y="20946"/>
                  <a:pt x="51138" y="20973"/>
                </a:cubicBezTo>
                <a:cubicBezTo>
                  <a:pt x="50845" y="21035"/>
                  <a:pt x="50573" y="20994"/>
                  <a:pt x="50322" y="21182"/>
                </a:cubicBezTo>
                <a:cubicBezTo>
                  <a:pt x="50280" y="21203"/>
                  <a:pt x="50322" y="21287"/>
                  <a:pt x="50385" y="21287"/>
                </a:cubicBezTo>
                <a:lnTo>
                  <a:pt x="50405" y="21287"/>
                </a:lnTo>
                <a:lnTo>
                  <a:pt x="50405" y="21307"/>
                </a:lnTo>
                <a:cubicBezTo>
                  <a:pt x="50405" y="21307"/>
                  <a:pt x="50405" y="21349"/>
                  <a:pt x="50426" y="21349"/>
                </a:cubicBezTo>
                <a:lnTo>
                  <a:pt x="50678" y="21412"/>
                </a:lnTo>
                <a:cubicBezTo>
                  <a:pt x="50698" y="21412"/>
                  <a:pt x="50740" y="21454"/>
                  <a:pt x="50782" y="21454"/>
                </a:cubicBezTo>
                <a:cubicBezTo>
                  <a:pt x="50824" y="21454"/>
                  <a:pt x="50887" y="21475"/>
                  <a:pt x="50908" y="21475"/>
                </a:cubicBezTo>
                <a:cubicBezTo>
                  <a:pt x="50950" y="21475"/>
                  <a:pt x="51012" y="21475"/>
                  <a:pt x="51054" y="21496"/>
                </a:cubicBezTo>
                <a:lnTo>
                  <a:pt x="51410" y="21496"/>
                </a:lnTo>
                <a:cubicBezTo>
                  <a:pt x="51410" y="21600"/>
                  <a:pt x="51535" y="21684"/>
                  <a:pt x="51577" y="21768"/>
                </a:cubicBezTo>
                <a:lnTo>
                  <a:pt x="51724" y="21893"/>
                </a:lnTo>
                <a:lnTo>
                  <a:pt x="51766" y="21935"/>
                </a:lnTo>
                <a:cubicBezTo>
                  <a:pt x="51661" y="21977"/>
                  <a:pt x="51556" y="22040"/>
                  <a:pt x="51473" y="22103"/>
                </a:cubicBezTo>
                <a:cubicBezTo>
                  <a:pt x="51452" y="22123"/>
                  <a:pt x="51431" y="22123"/>
                  <a:pt x="51410" y="22144"/>
                </a:cubicBezTo>
                <a:cubicBezTo>
                  <a:pt x="51222" y="22249"/>
                  <a:pt x="51054" y="22395"/>
                  <a:pt x="50908" y="22500"/>
                </a:cubicBezTo>
                <a:lnTo>
                  <a:pt x="50887" y="22458"/>
                </a:lnTo>
                <a:cubicBezTo>
                  <a:pt x="50887" y="22458"/>
                  <a:pt x="50845" y="22437"/>
                  <a:pt x="50824" y="22437"/>
                </a:cubicBezTo>
                <a:cubicBezTo>
                  <a:pt x="50678" y="22416"/>
                  <a:pt x="50526" y="22385"/>
                  <a:pt x="50382" y="22385"/>
                </a:cubicBezTo>
                <a:cubicBezTo>
                  <a:pt x="50238" y="22385"/>
                  <a:pt x="50102" y="22416"/>
                  <a:pt x="49987" y="22521"/>
                </a:cubicBezTo>
                <a:cubicBezTo>
                  <a:pt x="49861" y="22647"/>
                  <a:pt x="49736" y="22772"/>
                  <a:pt x="49569" y="22919"/>
                </a:cubicBezTo>
                <a:cubicBezTo>
                  <a:pt x="49485" y="22981"/>
                  <a:pt x="49422" y="23044"/>
                  <a:pt x="49422" y="23149"/>
                </a:cubicBezTo>
                <a:lnTo>
                  <a:pt x="49422" y="23170"/>
                </a:lnTo>
                <a:cubicBezTo>
                  <a:pt x="49359" y="23274"/>
                  <a:pt x="49338" y="23379"/>
                  <a:pt x="49317" y="23483"/>
                </a:cubicBezTo>
                <a:cubicBezTo>
                  <a:pt x="49276" y="23609"/>
                  <a:pt x="49255" y="23714"/>
                  <a:pt x="49234" y="23860"/>
                </a:cubicBezTo>
                <a:cubicBezTo>
                  <a:pt x="49234" y="23881"/>
                  <a:pt x="49234" y="23902"/>
                  <a:pt x="49213" y="23902"/>
                </a:cubicBezTo>
                <a:cubicBezTo>
                  <a:pt x="49213" y="23965"/>
                  <a:pt x="49171" y="24007"/>
                  <a:pt x="49171" y="24069"/>
                </a:cubicBezTo>
                <a:lnTo>
                  <a:pt x="49171" y="24132"/>
                </a:lnTo>
                <a:cubicBezTo>
                  <a:pt x="48355" y="25116"/>
                  <a:pt x="47727" y="26224"/>
                  <a:pt x="47079" y="27313"/>
                </a:cubicBezTo>
                <a:cubicBezTo>
                  <a:pt x="46786" y="27794"/>
                  <a:pt x="46556" y="28296"/>
                  <a:pt x="46263" y="28777"/>
                </a:cubicBezTo>
                <a:cubicBezTo>
                  <a:pt x="46032" y="29133"/>
                  <a:pt x="45823" y="29509"/>
                  <a:pt x="45635" y="29928"/>
                </a:cubicBezTo>
                <a:cubicBezTo>
                  <a:pt x="45426" y="29928"/>
                  <a:pt x="45196" y="29970"/>
                  <a:pt x="45007" y="30074"/>
                </a:cubicBezTo>
                <a:lnTo>
                  <a:pt x="44986" y="30074"/>
                </a:lnTo>
                <a:cubicBezTo>
                  <a:pt x="44965" y="30095"/>
                  <a:pt x="44944" y="30095"/>
                  <a:pt x="44903" y="30137"/>
                </a:cubicBezTo>
                <a:cubicBezTo>
                  <a:pt x="44882" y="30158"/>
                  <a:pt x="44861" y="30158"/>
                  <a:pt x="44798" y="30179"/>
                </a:cubicBezTo>
                <a:cubicBezTo>
                  <a:pt x="44652" y="30074"/>
                  <a:pt x="44359" y="30074"/>
                  <a:pt x="44212" y="30054"/>
                </a:cubicBezTo>
                <a:cubicBezTo>
                  <a:pt x="43752" y="29949"/>
                  <a:pt x="43312" y="29844"/>
                  <a:pt x="42894" y="29677"/>
                </a:cubicBezTo>
                <a:lnTo>
                  <a:pt x="42894" y="29656"/>
                </a:lnTo>
                <a:cubicBezTo>
                  <a:pt x="42852" y="29551"/>
                  <a:pt x="42789" y="29468"/>
                  <a:pt x="42747" y="29405"/>
                </a:cubicBezTo>
                <a:cubicBezTo>
                  <a:pt x="42706" y="29363"/>
                  <a:pt x="42706" y="29321"/>
                  <a:pt x="42685" y="29300"/>
                </a:cubicBezTo>
                <a:cubicBezTo>
                  <a:pt x="42643" y="29217"/>
                  <a:pt x="42601" y="29133"/>
                  <a:pt x="42559" y="29091"/>
                </a:cubicBezTo>
                <a:lnTo>
                  <a:pt x="42475" y="29007"/>
                </a:lnTo>
                <a:cubicBezTo>
                  <a:pt x="42747" y="28693"/>
                  <a:pt x="42999" y="28296"/>
                  <a:pt x="43208" y="27940"/>
                </a:cubicBezTo>
                <a:cubicBezTo>
                  <a:pt x="43291" y="27794"/>
                  <a:pt x="43333" y="27689"/>
                  <a:pt x="43396" y="27564"/>
                </a:cubicBezTo>
                <a:cubicBezTo>
                  <a:pt x="43522" y="27271"/>
                  <a:pt x="43689" y="26957"/>
                  <a:pt x="43835" y="26706"/>
                </a:cubicBezTo>
                <a:cubicBezTo>
                  <a:pt x="43961" y="26496"/>
                  <a:pt x="44066" y="26183"/>
                  <a:pt x="44275" y="26057"/>
                </a:cubicBezTo>
                <a:cubicBezTo>
                  <a:pt x="44903" y="25597"/>
                  <a:pt x="45468" y="25053"/>
                  <a:pt x="46053" y="24613"/>
                </a:cubicBezTo>
                <a:cubicBezTo>
                  <a:pt x="46681" y="24174"/>
                  <a:pt x="47288" y="23672"/>
                  <a:pt x="47790" y="23065"/>
                </a:cubicBezTo>
                <a:cubicBezTo>
                  <a:pt x="47790" y="23065"/>
                  <a:pt x="47811" y="23065"/>
                  <a:pt x="47811" y="23044"/>
                </a:cubicBezTo>
                <a:lnTo>
                  <a:pt x="47811" y="23023"/>
                </a:lnTo>
                <a:lnTo>
                  <a:pt x="47874" y="22960"/>
                </a:lnTo>
                <a:cubicBezTo>
                  <a:pt x="47874" y="22960"/>
                  <a:pt x="47874" y="22939"/>
                  <a:pt x="47895" y="22939"/>
                </a:cubicBezTo>
                <a:lnTo>
                  <a:pt x="47978" y="22856"/>
                </a:lnTo>
                <a:cubicBezTo>
                  <a:pt x="47999" y="22835"/>
                  <a:pt x="47999" y="22814"/>
                  <a:pt x="48020" y="22814"/>
                </a:cubicBezTo>
                <a:cubicBezTo>
                  <a:pt x="48104" y="22709"/>
                  <a:pt x="48188" y="22563"/>
                  <a:pt x="48250" y="22437"/>
                </a:cubicBezTo>
                <a:cubicBezTo>
                  <a:pt x="48355" y="22291"/>
                  <a:pt x="48439" y="22019"/>
                  <a:pt x="48439" y="21810"/>
                </a:cubicBezTo>
                <a:cubicBezTo>
                  <a:pt x="48439" y="21789"/>
                  <a:pt x="48439" y="21789"/>
                  <a:pt x="48418" y="21789"/>
                </a:cubicBezTo>
                <a:lnTo>
                  <a:pt x="48355" y="21789"/>
                </a:lnTo>
                <a:cubicBezTo>
                  <a:pt x="48188" y="21391"/>
                  <a:pt x="47978" y="21035"/>
                  <a:pt x="47727" y="20659"/>
                </a:cubicBezTo>
                <a:cubicBezTo>
                  <a:pt x="47665" y="20512"/>
                  <a:pt x="47560" y="20366"/>
                  <a:pt x="47455" y="20219"/>
                </a:cubicBezTo>
                <a:cubicBezTo>
                  <a:pt x="47413" y="20157"/>
                  <a:pt x="47372" y="20115"/>
                  <a:pt x="47351" y="20052"/>
                </a:cubicBezTo>
                <a:cubicBezTo>
                  <a:pt x="47309" y="20010"/>
                  <a:pt x="47267" y="19947"/>
                  <a:pt x="47246" y="19906"/>
                </a:cubicBezTo>
                <a:cubicBezTo>
                  <a:pt x="47204" y="19843"/>
                  <a:pt x="47162" y="19801"/>
                  <a:pt x="47141" y="19780"/>
                </a:cubicBezTo>
                <a:cubicBezTo>
                  <a:pt x="47079" y="19717"/>
                  <a:pt x="47058" y="19675"/>
                  <a:pt x="46995" y="19613"/>
                </a:cubicBezTo>
                <a:lnTo>
                  <a:pt x="46932" y="19529"/>
                </a:lnTo>
                <a:cubicBezTo>
                  <a:pt x="46953" y="19466"/>
                  <a:pt x="46974" y="19362"/>
                  <a:pt x="46995" y="19278"/>
                </a:cubicBezTo>
                <a:cubicBezTo>
                  <a:pt x="46995" y="19257"/>
                  <a:pt x="46995" y="19215"/>
                  <a:pt x="47037" y="19215"/>
                </a:cubicBezTo>
                <a:cubicBezTo>
                  <a:pt x="47037" y="19194"/>
                  <a:pt x="47058" y="19152"/>
                  <a:pt x="47058" y="19110"/>
                </a:cubicBezTo>
                <a:cubicBezTo>
                  <a:pt x="47079" y="18985"/>
                  <a:pt x="47141" y="18859"/>
                  <a:pt x="47162" y="18734"/>
                </a:cubicBezTo>
                <a:cubicBezTo>
                  <a:pt x="47372" y="18566"/>
                  <a:pt x="47497" y="18357"/>
                  <a:pt x="47706" y="18169"/>
                </a:cubicBezTo>
                <a:cubicBezTo>
                  <a:pt x="47978" y="17960"/>
                  <a:pt x="48188" y="17729"/>
                  <a:pt x="48439" y="17520"/>
                </a:cubicBezTo>
                <a:cubicBezTo>
                  <a:pt x="48941" y="17123"/>
                  <a:pt x="49422" y="16746"/>
                  <a:pt x="49903" y="16328"/>
                </a:cubicBezTo>
                <a:lnTo>
                  <a:pt x="50301" y="16014"/>
                </a:lnTo>
                <a:cubicBezTo>
                  <a:pt x="50322" y="15972"/>
                  <a:pt x="50385" y="15951"/>
                  <a:pt x="50405" y="15930"/>
                </a:cubicBezTo>
                <a:cubicBezTo>
                  <a:pt x="51033" y="15449"/>
                  <a:pt x="51682" y="15030"/>
                  <a:pt x="52289" y="14570"/>
                </a:cubicBezTo>
                <a:cubicBezTo>
                  <a:pt x="52310" y="14549"/>
                  <a:pt x="52310" y="14549"/>
                  <a:pt x="52351" y="14549"/>
                </a:cubicBezTo>
                <a:cubicBezTo>
                  <a:pt x="52435" y="14465"/>
                  <a:pt x="52519" y="14382"/>
                  <a:pt x="52623" y="14298"/>
                </a:cubicBezTo>
                <a:cubicBezTo>
                  <a:pt x="52665" y="14277"/>
                  <a:pt x="52707" y="14256"/>
                  <a:pt x="52728" y="14235"/>
                </a:cubicBezTo>
                <a:lnTo>
                  <a:pt x="52958" y="13984"/>
                </a:lnTo>
                <a:lnTo>
                  <a:pt x="53063" y="13880"/>
                </a:lnTo>
                <a:lnTo>
                  <a:pt x="53105" y="13880"/>
                </a:lnTo>
                <a:cubicBezTo>
                  <a:pt x="53398" y="13838"/>
                  <a:pt x="53670" y="13670"/>
                  <a:pt x="53963" y="13566"/>
                </a:cubicBezTo>
                <a:cubicBezTo>
                  <a:pt x="54255" y="13461"/>
                  <a:pt x="54569" y="13398"/>
                  <a:pt x="54841" y="13252"/>
                </a:cubicBezTo>
                <a:lnTo>
                  <a:pt x="54883" y="13294"/>
                </a:lnTo>
                <a:lnTo>
                  <a:pt x="54967" y="13294"/>
                </a:lnTo>
                <a:cubicBezTo>
                  <a:pt x="54988" y="13294"/>
                  <a:pt x="54988" y="13252"/>
                  <a:pt x="54988" y="13231"/>
                </a:cubicBezTo>
                <a:lnTo>
                  <a:pt x="55092" y="13231"/>
                </a:lnTo>
                <a:lnTo>
                  <a:pt x="55092" y="13210"/>
                </a:lnTo>
                <a:cubicBezTo>
                  <a:pt x="55092" y="13189"/>
                  <a:pt x="55113" y="13147"/>
                  <a:pt x="55134" y="13126"/>
                </a:cubicBezTo>
                <a:cubicBezTo>
                  <a:pt x="55134" y="13105"/>
                  <a:pt x="55176" y="13105"/>
                  <a:pt x="55176" y="13084"/>
                </a:cubicBezTo>
                <a:cubicBezTo>
                  <a:pt x="55323" y="12896"/>
                  <a:pt x="55448" y="12687"/>
                  <a:pt x="55595" y="12499"/>
                </a:cubicBezTo>
                <a:cubicBezTo>
                  <a:pt x="55615" y="12457"/>
                  <a:pt x="55657" y="12415"/>
                  <a:pt x="55699" y="12373"/>
                </a:cubicBezTo>
                <a:cubicBezTo>
                  <a:pt x="55720" y="12310"/>
                  <a:pt x="55741" y="12289"/>
                  <a:pt x="55804" y="12248"/>
                </a:cubicBezTo>
                <a:cubicBezTo>
                  <a:pt x="55804" y="12206"/>
                  <a:pt x="55825" y="12206"/>
                  <a:pt x="55825" y="12185"/>
                </a:cubicBezTo>
                <a:cubicBezTo>
                  <a:pt x="55846" y="12164"/>
                  <a:pt x="55867" y="12101"/>
                  <a:pt x="55908" y="12080"/>
                </a:cubicBezTo>
                <a:lnTo>
                  <a:pt x="55950" y="12038"/>
                </a:lnTo>
                <a:lnTo>
                  <a:pt x="56034" y="11955"/>
                </a:lnTo>
                <a:lnTo>
                  <a:pt x="56076" y="11892"/>
                </a:lnTo>
                <a:cubicBezTo>
                  <a:pt x="56118" y="11871"/>
                  <a:pt x="56139" y="11850"/>
                  <a:pt x="56139" y="11829"/>
                </a:cubicBezTo>
                <a:cubicBezTo>
                  <a:pt x="56139" y="11787"/>
                  <a:pt x="56159" y="11787"/>
                  <a:pt x="56159" y="11766"/>
                </a:cubicBezTo>
                <a:cubicBezTo>
                  <a:pt x="56180" y="11745"/>
                  <a:pt x="56222" y="11683"/>
                  <a:pt x="56222" y="11662"/>
                </a:cubicBezTo>
                <a:cubicBezTo>
                  <a:pt x="56222" y="11641"/>
                  <a:pt x="56243" y="11641"/>
                  <a:pt x="56243" y="11620"/>
                </a:cubicBezTo>
                <a:lnTo>
                  <a:pt x="56327" y="11452"/>
                </a:lnTo>
                <a:lnTo>
                  <a:pt x="56348" y="11452"/>
                </a:lnTo>
                <a:cubicBezTo>
                  <a:pt x="56536" y="11201"/>
                  <a:pt x="56390" y="10636"/>
                  <a:pt x="56431" y="10364"/>
                </a:cubicBezTo>
                <a:cubicBezTo>
                  <a:pt x="56473" y="9883"/>
                  <a:pt x="56431" y="9423"/>
                  <a:pt x="56369" y="8962"/>
                </a:cubicBezTo>
                <a:cubicBezTo>
                  <a:pt x="56369" y="8942"/>
                  <a:pt x="56369" y="8921"/>
                  <a:pt x="56348" y="8921"/>
                </a:cubicBezTo>
                <a:lnTo>
                  <a:pt x="56327" y="8900"/>
                </a:lnTo>
                <a:lnTo>
                  <a:pt x="56222" y="8900"/>
                </a:lnTo>
                <a:cubicBezTo>
                  <a:pt x="55741" y="8502"/>
                  <a:pt x="55197" y="8230"/>
                  <a:pt x="54611" y="8021"/>
                </a:cubicBezTo>
                <a:cubicBezTo>
                  <a:pt x="54507" y="7979"/>
                  <a:pt x="54402" y="7958"/>
                  <a:pt x="54276" y="7916"/>
                </a:cubicBezTo>
                <a:cubicBezTo>
                  <a:pt x="54255" y="7916"/>
                  <a:pt x="54255" y="7916"/>
                  <a:pt x="54235" y="7895"/>
                </a:cubicBezTo>
                <a:cubicBezTo>
                  <a:pt x="54130" y="7874"/>
                  <a:pt x="54046" y="7854"/>
                  <a:pt x="53942" y="7791"/>
                </a:cubicBezTo>
                <a:cubicBezTo>
                  <a:pt x="53816" y="7749"/>
                  <a:pt x="53670" y="7707"/>
                  <a:pt x="53565" y="7665"/>
                </a:cubicBezTo>
                <a:lnTo>
                  <a:pt x="53565" y="7644"/>
                </a:lnTo>
                <a:lnTo>
                  <a:pt x="53544" y="7602"/>
                </a:lnTo>
                <a:cubicBezTo>
                  <a:pt x="53511" y="7596"/>
                  <a:pt x="53478" y="7593"/>
                  <a:pt x="53446" y="7593"/>
                </a:cubicBezTo>
                <a:cubicBezTo>
                  <a:pt x="53269" y="7593"/>
                  <a:pt x="53093" y="7678"/>
                  <a:pt x="52916" y="7749"/>
                </a:cubicBezTo>
                <a:cubicBezTo>
                  <a:pt x="52728" y="7812"/>
                  <a:pt x="52561" y="7895"/>
                  <a:pt x="52351" y="7958"/>
                </a:cubicBezTo>
                <a:cubicBezTo>
                  <a:pt x="52247" y="7979"/>
                  <a:pt x="52100" y="7979"/>
                  <a:pt x="51996" y="8021"/>
                </a:cubicBezTo>
                <a:lnTo>
                  <a:pt x="51975" y="8063"/>
                </a:lnTo>
                <a:lnTo>
                  <a:pt x="51975" y="8084"/>
                </a:lnTo>
                <a:lnTo>
                  <a:pt x="51975" y="8126"/>
                </a:lnTo>
                <a:cubicBezTo>
                  <a:pt x="51975" y="8167"/>
                  <a:pt x="51996" y="8188"/>
                  <a:pt x="52038" y="8188"/>
                </a:cubicBezTo>
                <a:cubicBezTo>
                  <a:pt x="52205" y="8314"/>
                  <a:pt x="52477" y="8335"/>
                  <a:pt x="52686" y="8335"/>
                </a:cubicBezTo>
                <a:cubicBezTo>
                  <a:pt x="52812" y="8335"/>
                  <a:pt x="52928" y="8325"/>
                  <a:pt x="53047" y="8325"/>
                </a:cubicBezTo>
                <a:cubicBezTo>
                  <a:pt x="53107" y="8325"/>
                  <a:pt x="53167" y="8328"/>
                  <a:pt x="53230" y="8335"/>
                </a:cubicBezTo>
                <a:lnTo>
                  <a:pt x="53418" y="8335"/>
                </a:lnTo>
                <a:cubicBezTo>
                  <a:pt x="53460" y="8335"/>
                  <a:pt x="53544" y="8335"/>
                  <a:pt x="53607" y="8314"/>
                </a:cubicBezTo>
                <a:lnTo>
                  <a:pt x="53670" y="8398"/>
                </a:lnTo>
                <a:cubicBezTo>
                  <a:pt x="53732" y="8418"/>
                  <a:pt x="53774" y="8481"/>
                  <a:pt x="53816" y="8502"/>
                </a:cubicBezTo>
                <a:cubicBezTo>
                  <a:pt x="53858" y="8523"/>
                  <a:pt x="53921" y="8544"/>
                  <a:pt x="53942" y="8607"/>
                </a:cubicBezTo>
                <a:cubicBezTo>
                  <a:pt x="53983" y="8628"/>
                  <a:pt x="54046" y="8690"/>
                  <a:pt x="54088" y="8711"/>
                </a:cubicBezTo>
                <a:cubicBezTo>
                  <a:pt x="54172" y="8753"/>
                  <a:pt x="54255" y="8816"/>
                  <a:pt x="54360" y="8900"/>
                </a:cubicBezTo>
                <a:cubicBezTo>
                  <a:pt x="54674" y="9130"/>
                  <a:pt x="55009" y="9360"/>
                  <a:pt x="55343" y="9569"/>
                </a:cubicBezTo>
                <a:cubicBezTo>
                  <a:pt x="55323" y="9590"/>
                  <a:pt x="55323" y="9632"/>
                  <a:pt x="55323" y="9653"/>
                </a:cubicBezTo>
                <a:lnTo>
                  <a:pt x="55323" y="9674"/>
                </a:lnTo>
                <a:lnTo>
                  <a:pt x="55323" y="9695"/>
                </a:lnTo>
                <a:lnTo>
                  <a:pt x="55323" y="9758"/>
                </a:lnTo>
                <a:lnTo>
                  <a:pt x="55323" y="10260"/>
                </a:lnTo>
                <a:cubicBezTo>
                  <a:pt x="55323" y="10406"/>
                  <a:pt x="55323" y="10574"/>
                  <a:pt x="55343" y="10720"/>
                </a:cubicBezTo>
                <a:lnTo>
                  <a:pt x="55343" y="10825"/>
                </a:lnTo>
                <a:cubicBezTo>
                  <a:pt x="55323" y="10846"/>
                  <a:pt x="55302" y="10908"/>
                  <a:pt x="55281" y="10929"/>
                </a:cubicBezTo>
                <a:cubicBezTo>
                  <a:pt x="55281" y="10950"/>
                  <a:pt x="55239" y="10950"/>
                  <a:pt x="55239" y="10992"/>
                </a:cubicBezTo>
                <a:cubicBezTo>
                  <a:pt x="55218" y="11013"/>
                  <a:pt x="55218" y="11034"/>
                  <a:pt x="55197" y="11055"/>
                </a:cubicBezTo>
                <a:cubicBezTo>
                  <a:pt x="55197" y="11097"/>
                  <a:pt x="55176" y="11118"/>
                  <a:pt x="55176" y="11118"/>
                </a:cubicBezTo>
                <a:cubicBezTo>
                  <a:pt x="55134" y="11139"/>
                  <a:pt x="55113" y="11201"/>
                  <a:pt x="55113" y="11222"/>
                </a:cubicBezTo>
                <a:cubicBezTo>
                  <a:pt x="55030" y="11348"/>
                  <a:pt x="54967" y="11452"/>
                  <a:pt x="54883" y="11578"/>
                </a:cubicBezTo>
                <a:cubicBezTo>
                  <a:pt x="54883" y="11557"/>
                  <a:pt x="54862" y="11536"/>
                  <a:pt x="54862" y="11515"/>
                </a:cubicBezTo>
                <a:cubicBezTo>
                  <a:pt x="54862" y="11473"/>
                  <a:pt x="54820" y="11452"/>
                  <a:pt x="54820" y="11431"/>
                </a:cubicBezTo>
                <a:cubicBezTo>
                  <a:pt x="54799" y="11264"/>
                  <a:pt x="54779" y="11139"/>
                  <a:pt x="54695" y="11013"/>
                </a:cubicBezTo>
                <a:lnTo>
                  <a:pt x="54674" y="10992"/>
                </a:lnTo>
                <a:lnTo>
                  <a:pt x="54653" y="10992"/>
                </a:lnTo>
                <a:cubicBezTo>
                  <a:pt x="54569" y="10929"/>
                  <a:pt x="54465" y="10908"/>
                  <a:pt x="54381" y="10908"/>
                </a:cubicBezTo>
                <a:cubicBezTo>
                  <a:pt x="54339" y="10887"/>
                  <a:pt x="54255" y="10887"/>
                  <a:pt x="54193" y="10887"/>
                </a:cubicBezTo>
                <a:lnTo>
                  <a:pt x="54067" y="10887"/>
                </a:lnTo>
                <a:cubicBezTo>
                  <a:pt x="53899" y="10852"/>
                  <a:pt x="53727" y="10839"/>
                  <a:pt x="53555" y="10839"/>
                </a:cubicBezTo>
                <a:cubicBezTo>
                  <a:pt x="53320" y="10839"/>
                  <a:pt x="53083" y="10863"/>
                  <a:pt x="52854" y="10887"/>
                </a:cubicBezTo>
                <a:cubicBezTo>
                  <a:pt x="52623" y="10908"/>
                  <a:pt x="52393" y="10929"/>
                  <a:pt x="52163" y="10992"/>
                </a:cubicBezTo>
                <a:cubicBezTo>
                  <a:pt x="52121" y="10992"/>
                  <a:pt x="52079" y="10992"/>
                  <a:pt x="52058" y="11013"/>
                </a:cubicBezTo>
                <a:lnTo>
                  <a:pt x="51954" y="11013"/>
                </a:lnTo>
                <a:cubicBezTo>
                  <a:pt x="51912" y="11013"/>
                  <a:pt x="51891" y="11013"/>
                  <a:pt x="51870" y="11034"/>
                </a:cubicBezTo>
                <a:lnTo>
                  <a:pt x="51849" y="11034"/>
                </a:lnTo>
                <a:cubicBezTo>
                  <a:pt x="51807" y="11034"/>
                  <a:pt x="51786" y="11055"/>
                  <a:pt x="51766" y="11055"/>
                </a:cubicBezTo>
                <a:cubicBezTo>
                  <a:pt x="51452" y="10804"/>
                  <a:pt x="50950" y="10678"/>
                  <a:pt x="50594" y="10532"/>
                </a:cubicBezTo>
                <a:lnTo>
                  <a:pt x="50552" y="10532"/>
                </a:lnTo>
                <a:cubicBezTo>
                  <a:pt x="50531" y="10532"/>
                  <a:pt x="50510" y="10574"/>
                  <a:pt x="50510" y="10595"/>
                </a:cubicBezTo>
                <a:cubicBezTo>
                  <a:pt x="50510" y="10615"/>
                  <a:pt x="50510" y="10615"/>
                  <a:pt x="50531" y="10636"/>
                </a:cubicBezTo>
                <a:lnTo>
                  <a:pt x="50531" y="10678"/>
                </a:lnTo>
                <a:cubicBezTo>
                  <a:pt x="50531" y="10678"/>
                  <a:pt x="50531" y="10699"/>
                  <a:pt x="50552" y="10699"/>
                </a:cubicBezTo>
                <a:cubicBezTo>
                  <a:pt x="50552" y="10720"/>
                  <a:pt x="50594" y="10720"/>
                  <a:pt x="50615" y="10741"/>
                </a:cubicBezTo>
                <a:cubicBezTo>
                  <a:pt x="50636" y="10804"/>
                  <a:pt x="50698" y="10846"/>
                  <a:pt x="50719" y="10908"/>
                </a:cubicBezTo>
                <a:cubicBezTo>
                  <a:pt x="50866" y="11097"/>
                  <a:pt x="51033" y="11264"/>
                  <a:pt x="51222" y="11452"/>
                </a:cubicBezTo>
                <a:cubicBezTo>
                  <a:pt x="51263" y="11473"/>
                  <a:pt x="51284" y="11536"/>
                  <a:pt x="51347" y="11557"/>
                </a:cubicBezTo>
                <a:lnTo>
                  <a:pt x="51368" y="11578"/>
                </a:lnTo>
                <a:cubicBezTo>
                  <a:pt x="51431" y="11620"/>
                  <a:pt x="51452" y="11662"/>
                  <a:pt x="51494" y="11683"/>
                </a:cubicBezTo>
                <a:lnTo>
                  <a:pt x="51535" y="11724"/>
                </a:lnTo>
                <a:cubicBezTo>
                  <a:pt x="51577" y="11745"/>
                  <a:pt x="51598" y="11787"/>
                  <a:pt x="51661" y="11829"/>
                </a:cubicBezTo>
                <a:lnTo>
                  <a:pt x="51661" y="11850"/>
                </a:lnTo>
                <a:cubicBezTo>
                  <a:pt x="51661" y="11850"/>
                  <a:pt x="51661" y="11871"/>
                  <a:pt x="51682" y="11871"/>
                </a:cubicBezTo>
                <a:cubicBezTo>
                  <a:pt x="51703" y="11871"/>
                  <a:pt x="51703" y="11871"/>
                  <a:pt x="51745" y="11892"/>
                </a:cubicBezTo>
                <a:cubicBezTo>
                  <a:pt x="51766" y="11892"/>
                  <a:pt x="51766" y="11934"/>
                  <a:pt x="51786" y="11934"/>
                </a:cubicBezTo>
                <a:lnTo>
                  <a:pt x="51849" y="11934"/>
                </a:lnTo>
                <a:cubicBezTo>
                  <a:pt x="51996" y="11975"/>
                  <a:pt x="52184" y="11975"/>
                  <a:pt x="52372" y="11975"/>
                </a:cubicBezTo>
                <a:cubicBezTo>
                  <a:pt x="52540" y="11975"/>
                  <a:pt x="52707" y="11975"/>
                  <a:pt x="52854" y="11955"/>
                </a:cubicBezTo>
                <a:cubicBezTo>
                  <a:pt x="53126" y="11955"/>
                  <a:pt x="53418" y="11934"/>
                  <a:pt x="53691" y="11934"/>
                </a:cubicBezTo>
                <a:lnTo>
                  <a:pt x="53691" y="12143"/>
                </a:lnTo>
                <a:lnTo>
                  <a:pt x="53691" y="12185"/>
                </a:lnTo>
                <a:lnTo>
                  <a:pt x="53628" y="12499"/>
                </a:lnTo>
                <a:cubicBezTo>
                  <a:pt x="53586" y="12561"/>
                  <a:pt x="53586" y="12603"/>
                  <a:pt x="53586" y="12624"/>
                </a:cubicBezTo>
                <a:cubicBezTo>
                  <a:pt x="53523" y="12666"/>
                  <a:pt x="53460" y="12666"/>
                  <a:pt x="53377" y="12687"/>
                </a:cubicBezTo>
                <a:cubicBezTo>
                  <a:pt x="53335" y="12708"/>
                  <a:pt x="53251" y="12729"/>
                  <a:pt x="53209" y="12771"/>
                </a:cubicBezTo>
                <a:cubicBezTo>
                  <a:pt x="53126" y="12792"/>
                  <a:pt x="53042" y="12812"/>
                  <a:pt x="52958" y="12875"/>
                </a:cubicBezTo>
                <a:cubicBezTo>
                  <a:pt x="52895" y="12896"/>
                  <a:pt x="52812" y="12938"/>
                  <a:pt x="52728" y="12980"/>
                </a:cubicBezTo>
                <a:cubicBezTo>
                  <a:pt x="52728" y="12980"/>
                  <a:pt x="52707" y="12980"/>
                  <a:pt x="52707" y="12938"/>
                </a:cubicBezTo>
                <a:lnTo>
                  <a:pt x="52644" y="12938"/>
                </a:lnTo>
                <a:cubicBezTo>
                  <a:pt x="51996" y="13189"/>
                  <a:pt x="51389" y="13649"/>
                  <a:pt x="50845" y="14068"/>
                </a:cubicBezTo>
                <a:cubicBezTo>
                  <a:pt x="50238" y="14507"/>
                  <a:pt x="49610" y="14988"/>
                  <a:pt x="49025" y="15428"/>
                </a:cubicBezTo>
                <a:cubicBezTo>
                  <a:pt x="48439" y="15867"/>
                  <a:pt x="47874" y="16328"/>
                  <a:pt x="47309" y="16809"/>
                </a:cubicBezTo>
                <a:cubicBezTo>
                  <a:pt x="47037" y="17081"/>
                  <a:pt x="46639" y="17395"/>
                  <a:pt x="46451" y="17750"/>
                </a:cubicBezTo>
                <a:cubicBezTo>
                  <a:pt x="46367" y="17750"/>
                  <a:pt x="46325" y="17729"/>
                  <a:pt x="46242" y="17729"/>
                </a:cubicBezTo>
                <a:lnTo>
                  <a:pt x="45949" y="17729"/>
                </a:lnTo>
                <a:cubicBezTo>
                  <a:pt x="45907" y="17729"/>
                  <a:pt x="45823" y="17750"/>
                  <a:pt x="45781" y="17750"/>
                </a:cubicBezTo>
                <a:cubicBezTo>
                  <a:pt x="45781" y="17729"/>
                  <a:pt x="45740" y="17709"/>
                  <a:pt x="45740" y="17688"/>
                </a:cubicBezTo>
                <a:cubicBezTo>
                  <a:pt x="45698" y="17541"/>
                  <a:pt x="45635" y="17416"/>
                  <a:pt x="45572" y="17290"/>
                </a:cubicBezTo>
                <a:lnTo>
                  <a:pt x="45321" y="16809"/>
                </a:lnTo>
                <a:cubicBezTo>
                  <a:pt x="45216" y="16579"/>
                  <a:pt x="45091" y="16286"/>
                  <a:pt x="44882" y="16139"/>
                </a:cubicBezTo>
                <a:cubicBezTo>
                  <a:pt x="44903" y="16077"/>
                  <a:pt x="44944" y="16014"/>
                  <a:pt x="44944" y="15930"/>
                </a:cubicBezTo>
                <a:lnTo>
                  <a:pt x="44944" y="15909"/>
                </a:lnTo>
                <a:cubicBezTo>
                  <a:pt x="44965" y="15846"/>
                  <a:pt x="44965" y="15763"/>
                  <a:pt x="44986" y="15721"/>
                </a:cubicBezTo>
                <a:cubicBezTo>
                  <a:pt x="45070" y="15491"/>
                  <a:pt x="45112" y="15240"/>
                  <a:pt x="45154" y="14988"/>
                </a:cubicBezTo>
                <a:lnTo>
                  <a:pt x="45175" y="14968"/>
                </a:lnTo>
                <a:cubicBezTo>
                  <a:pt x="45468" y="14444"/>
                  <a:pt x="46032" y="13984"/>
                  <a:pt x="46451" y="13608"/>
                </a:cubicBezTo>
                <a:lnTo>
                  <a:pt x="47937" y="12101"/>
                </a:lnTo>
                <a:cubicBezTo>
                  <a:pt x="48229" y="11829"/>
                  <a:pt x="48648" y="11473"/>
                  <a:pt x="48627" y="11055"/>
                </a:cubicBezTo>
                <a:cubicBezTo>
                  <a:pt x="48606" y="10490"/>
                  <a:pt x="48836" y="9946"/>
                  <a:pt x="48773" y="9360"/>
                </a:cubicBezTo>
                <a:lnTo>
                  <a:pt x="48773" y="9339"/>
                </a:lnTo>
                <a:lnTo>
                  <a:pt x="48753" y="9318"/>
                </a:lnTo>
                <a:lnTo>
                  <a:pt x="48711" y="9318"/>
                </a:lnTo>
                <a:cubicBezTo>
                  <a:pt x="48564" y="9214"/>
                  <a:pt x="48418" y="9151"/>
                  <a:pt x="48250" y="9067"/>
                </a:cubicBezTo>
                <a:cubicBezTo>
                  <a:pt x="48209" y="9046"/>
                  <a:pt x="48146" y="9025"/>
                  <a:pt x="48125" y="9025"/>
                </a:cubicBezTo>
                <a:lnTo>
                  <a:pt x="48104" y="9025"/>
                </a:lnTo>
                <a:cubicBezTo>
                  <a:pt x="48020" y="9004"/>
                  <a:pt x="47978" y="8962"/>
                  <a:pt x="47895" y="8921"/>
                </a:cubicBezTo>
                <a:lnTo>
                  <a:pt x="46723" y="8209"/>
                </a:lnTo>
                <a:lnTo>
                  <a:pt x="46158" y="7895"/>
                </a:lnTo>
                <a:cubicBezTo>
                  <a:pt x="46012" y="7791"/>
                  <a:pt x="45698" y="7665"/>
                  <a:pt x="45614" y="7477"/>
                </a:cubicBezTo>
                <a:cubicBezTo>
                  <a:pt x="45426" y="7163"/>
                  <a:pt x="45279" y="6849"/>
                  <a:pt x="45091" y="6556"/>
                </a:cubicBezTo>
                <a:cubicBezTo>
                  <a:pt x="45572" y="6075"/>
                  <a:pt x="46032" y="5405"/>
                  <a:pt x="46325" y="4778"/>
                </a:cubicBezTo>
                <a:cubicBezTo>
                  <a:pt x="46451" y="4527"/>
                  <a:pt x="46409" y="4338"/>
                  <a:pt x="46409" y="4045"/>
                </a:cubicBezTo>
                <a:cubicBezTo>
                  <a:pt x="46409" y="3711"/>
                  <a:pt x="46367" y="3397"/>
                  <a:pt x="46325" y="3083"/>
                </a:cubicBezTo>
                <a:lnTo>
                  <a:pt x="46325" y="3062"/>
                </a:lnTo>
                <a:lnTo>
                  <a:pt x="46325" y="2999"/>
                </a:lnTo>
                <a:lnTo>
                  <a:pt x="46346" y="2978"/>
                </a:lnTo>
                <a:lnTo>
                  <a:pt x="46346" y="2936"/>
                </a:lnTo>
                <a:cubicBezTo>
                  <a:pt x="46325" y="2644"/>
                  <a:pt x="46012" y="2330"/>
                  <a:pt x="45823" y="2120"/>
                </a:cubicBezTo>
                <a:cubicBezTo>
                  <a:pt x="45614" y="1890"/>
                  <a:pt x="45468" y="1639"/>
                  <a:pt x="45175" y="1514"/>
                </a:cubicBezTo>
                <a:lnTo>
                  <a:pt x="45154" y="1514"/>
                </a:lnTo>
                <a:cubicBezTo>
                  <a:pt x="45154" y="1514"/>
                  <a:pt x="45112" y="1514"/>
                  <a:pt x="45112" y="1535"/>
                </a:cubicBezTo>
                <a:cubicBezTo>
                  <a:pt x="45091" y="1535"/>
                  <a:pt x="45070" y="1514"/>
                  <a:pt x="45049" y="1514"/>
                </a:cubicBezTo>
                <a:lnTo>
                  <a:pt x="44756" y="1514"/>
                </a:lnTo>
                <a:cubicBezTo>
                  <a:pt x="44731" y="1511"/>
                  <a:pt x="44704" y="1510"/>
                  <a:pt x="44676" y="1510"/>
                </a:cubicBezTo>
                <a:cubicBezTo>
                  <a:pt x="44567" y="1510"/>
                  <a:pt x="44439" y="1526"/>
                  <a:pt x="44316" y="1526"/>
                </a:cubicBezTo>
                <a:cubicBezTo>
                  <a:pt x="44211" y="1526"/>
                  <a:pt x="44109" y="1514"/>
                  <a:pt x="44024" y="1472"/>
                </a:cubicBezTo>
                <a:lnTo>
                  <a:pt x="43961" y="1472"/>
                </a:lnTo>
                <a:cubicBezTo>
                  <a:pt x="43940" y="1472"/>
                  <a:pt x="43919" y="1514"/>
                  <a:pt x="43940" y="1576"/>
                </a:cubicBezTo>
                <a:cubicBezTo>
                  <a:pt x="43919" y="1597"/>
                  <a:pt x="43919" y="1618"/>
                  <a:pt x="43940" y="1639"/>
                </a:cubicBezTo>
                <a:cubicBezTo>
                  <a:pt x="43961" y="1681"/>
                  <a:pt x="44003" y="1681"/>
                  <a:pt x="44024" y="1681"/>
                </a:cubicBezTo>
                <a:cubicBezTo>
                  <a:pt x="44024" y="1681"/>
                  <a:pt x="44275" y="1786"/>
                  <a:pt x="44317" y="1807"/>
                </a:cubicBezTo>
                <a:cubicBezTo>
                  <a:pt x="44526" y="1848"/>
                  <a:pt x="44693" y="1953"/>
                  <a:pt x="44882" y="2016"/>
                </a:cubicBezTo>
                <a:cubicBezTo>
                  <a:pt x="44986" y="2037"/>
                  <a:pt x="45175" y="2372"/>
                  <a:pt x="45196" y="2476"/>
                </a:cubicBezTo>
                <a:cubicBezTo>
                  <a:pt x="45258" y="2581"/>
                  <a:pt x="45300" y="2727"/>
                  <a:pt x="45384" y="2832"/>
                </a:cubicBezTo>
                <a:cubicBezTo>
                  <a:pt x="45363" y="3041"/>
                  <a:pt x="45384" y="3271"/>
                  <a:pt x="45384" y="3481"/>
                </a:cubicBezTo>
                <a:cubicBezTo>
                  <a:pt x="45384" y="3690"/>
                  <a:pt x="45384" y="3920"/>
                  <a:pt x="45468" y="4129"/>
                </a:cubicBezTo>
                <a:lnTo>
                  <a:pt x="45468" y="4150"/>
                </a:lnTo>
                <a:cubicBezTo>
                  <a:pt x="45112" y="4548"/>
                  <a:pt x="44840" y="5029"/>
                  <a:pt x="44568" y="5447"/>
                </a:cubicBezTo>
                <a:cubicBezTo>
                  <a:pt x="44484" y="5573"/>
                  <a:pt x="44379" y="5719"/>
                  <a:pt x="44338" y="5866"/>
                </a:cubicBezTo>
                <a:lnTo>
                  <a:pt x="44338" y="5887"/>
                </a:lnTo>
                <a:cubicBezTo>
                  <a:pt x="44317" y="5887"/>
                  <a:pt x="44275" y="5887"/>
                  <a:pt x="44254" y="5908"/>
                </a:cubicBezTo>
                <a:cubicBezTo>
                  <a:pt x="44233" y="5908"/>
                  <a:pt x="44212" y="5929"/>
                  <a:pt x="44170" y="5929"/>
                </a:cubicBezTo>
                <a:cubicBezTo>
                  <a:pt x="44149" y="5929"/>
                  <a:pt x="44128" y="5970"/>
                  <a:pt x="44128" y="5970"/>
                </a:cubicBezTo>
                <a:cubicBezTo>
                  <a:pt x="44107" y="5970"/>
                  <a:pt x="44066" y="5991"/>
                  <a:pt x="44066" y="5991"/>
                </a:cubicBezTo>
                <a:lnTo>
                  <a:pt x="44024" y="5929"/>
                </a:lnTo>
                <a:lnTo>
                  <a:pt x="44003" y="5908"/>
                </a:lnTo>
                <a:lnTo>
                  <a:pt x="43940" y="5866"/>
                </a:lnTo>
                <a:lnTo>
                  <a:pt x="43919" y="5824"/>
                </a:lnTo>
                <a:cubicBezTo>
                  <a:pt x="43898" y="5803"/>
                  <a:pt x="43856" y="5782"/>
                  <a:pt x="43815" y="5782"/>
                </a:cubicBezTo>
                <a:lnTo>
                  <a:pt x="43710" y="5677"/>
                </a:lnTo>
                <a:cubicBezTo>
                  <a:pt x="43689" y="5657"/>
                  <a:pt x="43647" y="5615"/>
                  <a:pt x="43605" y="5594"/>
                </a:cubicBezTo>
                <a:cubicBezTo>
                  <a:pt x="43605" y="5594"/>
                  <a:pt x="43584" y="5573"/>
                  <a:pt x="43543" y="5573"/>
                </a:cubicBezTo>
                <a:cubicBezTo>
                  <a:pt x="43501" y="5510"/>
                  <a:pt x="43438" y="5447"/>
                  <a:pt x="43375" y="5385"/>
                </a:cubicBezTo>
                <a:lnTo>
                  <a:pt x="43333" y="5364"/>
                </a:lnTo>
                <a:lnTo>
                  <a:pt x="43166" y="5175"/>
                </a:lnTo>
                <a:lnTo>
                  <a:pt x="43124" y="5154"/>
                </a:lnTo>
                <a:cubicBezTo>
                  <a:pt x="42957" y="4966"/>
                  <a:pt x="42768" y="4820"/>
                  <a:pt x="42580" y="4631"/>
                </a:cubicBezTo>
                <a:cubicBezTo>
                  <a:pt x="42580" y="4631"/>
                  <a:pt x="42559" y="4631"/>
                  <a:pt x="42559" y="4610"/>
                </a:cubicBezTo>
                <a:cubicBezTo>
                  <a:pt x="42496" y="4548"/>
                  <a:pt x="42434" y="4506"/>
                  <a:pt x="42371" y="4422"/>
                </a:cubicBezTo>
                <a:lnTo>
                  <a:pt x="42287" y="4338"/>
                </a:lnTo>
                <a:lnTo>
                  <a:pt x="42141" y="4192"/>
                </a:lnTo>
                <a:lnTo>
                  <a:pt x="42057" y="4108"/>
                </a:lnTo>
                <a:cubicBezTo>
                  <a:pt x="41973" y="4025"/>
                  <a:pt x="41911" y="3941"/>
                  <a:pt x="41848" y="3878"/>
                </a:cubicBezTo>
                <a:cubicBezTo>
                  <a:pt x="41722" y="3711"/>
                  <a:pt x="41555" y="3606"/>
                  <a:pt x="41534" y="3397"/>
                </a:cubicBezTo>
                <a:cubicBezTo>
                  <a:pt x="41513" y="3146"/>
                  <a:pt x="41492" y="2853"/>
                  <a:pt x="41450" y="2581"/>
                </a:cubicBezTo>
                <a:cubicBezTo>
                  <a:pt x="41450" y="2539"/>
                  <a:pt x="41429" y="2455"/>
                  <a:pt x="41429" y="2413"/>
                </a:cubicBezTo>
                <a:cubicBezTo>
                  <a:pt x="41429" y="2351"/>
                  <a:pt x="41408" y="2267"/>
                  <a:pt x="41387" y="2225"/>
                </a:cubicBezTo>
                <a:cubicBezTo>
                  <a:pt x="41346" y="2162"/>
                  <a:pt x="41346" y="2100"/>
                  <a:pt x="41325" y="2037"/>
                </a:cubicBezTo>
                <a:lnTo>
                  <a:pt x="41241" y="1890"/>
                </a:lnTo>
                <a:cubicBezTo>
                  <a:pt x="41241" y="1890"/>
                  <a:pt x="41241" y="1848"/>
                  <a:pt x="41220" y="1848"/>
                </a:cubicBezTo>
                <a:lnTo>
                  <a:pt x="41199" y="1828"/>
                </a:lnTo>
                <a:cubicBezTo>
                  <a:pt x="41193" y="1816"/>
                  <a:pt x="41183" y="1811"/>
                  <a:pt x="41170" y="1811"/>
                </a:cubicBezTo>
                <a:cubicBezTo>
                  <a:pt x="41138" y="1811"/>
                  <a:pt x="41094" y="1845"/>
                  <a:pt x="41094" y="1890"/>
                </a:cubicBezTo>
                <a:lnTo>
                  <a:pt x="41094" y="1911"/>
                </a:lnTo>
                <a:lnTo>
                  <a:pt x="41094" y="1932"/>
                </a:lnTo>
                <a:cubicBezTo>
                  <a:pt x="41011" y="2330"/>
                  <a:pt x="40969" y="2727"/>
                  <a:pt x="40969" y="3104"/>
                </a:cubicBezTo>
                <a:cubicBezTo>
                  <a:pt x="40969" y="3397"/>
                  <a:pt x="40885" y="3732"/>
                  <a:pt x="41011" y="4025"/>
                </a:cubicBezTo>
                <a:lnTo>
                  <a:pt x="41011" y="4045"/>
                </a:lnTo>
                <a:lnTo>
                  <a:pt x="41011" y="4087"/>
                </a:lnTo>
                <a:lnTo>
                  <a:pt x="41011" y="4108"/>
                </a:lnTo>
                <a:lnTo>
                  <a:pt x="41011" y="4129"/>
                </a:lnTo>
                <a:lnTo>
                  <a:pt x="41011" y="4150"/>
                </a:lnTo>
                <a:cubicBezTo>
                  <a:pt x="41011" y="4192"/>
                  <a:pt x="41032" y="4192"/>
                  <a:pt x="41032" y="4213"/>
                </a:cubicBezTo>
                <a:cubicBezTo>
                  <a:pt x="41429" y="4652"/>
                  <a:pt x="41764" y="5133"/>
                  <a:pt x="42078" y="5594"/>
                </a:cubicBezTo>
                <a:cubicBezTo>
                  <a:pt x="42245" y="5803"/>
                  <a:pt x="42455" y="6033"/>
                  <a:pt x="42601" y="6242"/>
                </a:cubicBezTo>
                <a:cubicBezTo>
                  <a:pt x="42706" y="6389"/>
                  <a:pt x="42810" y="6494"/>
                  <a:pt x="42957" y="6619"/>
                </a:cubicBezTo>
                <a:lnTo>
                  <a:pt x="42894" y="6619"/>
                </a:lnTo>
                <a:cubicBezTo>
                  <a:pt x="42873" y="6619"/>
                  <a:pt x="42852" y="6619"/>
                  <a:pt x="42810" y="6640"/>
                </a:cubicBezTo>
                <a:cubicBezTo>
                  <a:pt x="42789" y="6640"/>
                  <a:pt x="42768" y="6640"/>
                  <a:pt x="42768" y="6661"/>
                </a:cubicBezTo>
                <a:cubicBezTo>
                  <a:pt x="42747" y="6661"/>
                  <a:pt x="42706" y="6703"/>
                  <a:pt x="42685" y="6703"/>
                </a:cubicBezTo>
                <a:cubicBezTo>
                  <a:pt x="42664" y="6703"/>
                  <a:pt x="42664" y="6703"/>
                  <a:pt x="42643" y="6724"/>
                </a:cubicBezTo>
                <a:cubicBezTo>
                  <a:pt x="42601" y="6745"/>
                  <a:pt x="42559" y="6745"/>
                  <a:pt x="42538" y="6766"/>
                </a:cubicBezTo>
                <a:cubicBezTo>
                  <a:pt x="42487" y="6790"/>
                  <a:pt x="42435" y="6800"/>
                  <a:pt x="42384" y="6800"/>
                </a:cubicBezTo>
                <a:cubicBezTo>
                  <a:pt x="42123" y="6800"/>
                  <a:pt x="41869" y="6529"/>
                  <a:pt x="41659" y="6389"/>
                </a:cubicBezTo>
                <a:cubicBezTo>
                  <a:pt x="41346" y="6117"/>
                  <a:pt x="41032" y="5908"/>
                  <a:pt x="40697" y="5698"/>
                </a:cubicBezTo>
                <a:cubicBezTo>
                  <a:pt x="40571" y="5615"/>
                  <a:pt x="40467" y="5552"/>
                  <a:pt x="40341" y="5510"/>
                </a:cubicBezTo>
                <a:cubicBezTo>
                  <a:pt x="40299" y="5510"/>
                  <a:pt x="40299" y="5489"/>
                  <a:pt x="40278" y="5489"/>
                </a:cubicBezTo>
                <a:lnTo>
                  <a:pt x="40048" y="5489"/>
                </a:lnTo>
                <a:cubicBezTo>
                  <a:pt x="39944" y="5468"/>
                  <a:pt x="39818" y="5468"/>
                  <a:pt x="39714" y="5447"/>
                </a:cubicBezTo>
                <a:lnTo>
                  <a:pt x="39546" y="5447"/>
                </a:lnTo>
                <a:lnTo>
                  <a:pt x="39525" y="5468"/>
                </a:lnTo>
                <a:lnTo>
                  <a:pt x="39504" y="5468"/>
                </a:lnTo>
                <a:cubicBezTo>
                  <a:pt x="39442" y="5468"/>
                  <a:pt x="39358" y="5489"/>
                  <a:pt x="39316" y="5510"/>
                </a:cubicBezTo>
                <a:cubicBezTo>
                  <a:pt x="39295" y="5510"/>
                  <a:pt x="39295" y="5510"/>
                  <a:pt x="39253" y="5552"/>
                </a:cubicBezTo>
                <a:cubicBezTo>
                  <a:pt x="39232" y="5552"/>
                  <a:pt x="39211" y="5573"/>
                  <a:pt x="39190" y="5573"/>
                </a:cubicBezTo>
                <a:cubicBezTo>
                  <a:pt x="39149" y="5573"/>
                  <a:pt x="39128" y="5594"/>
                  <a:pt x="39107" y="5594"/>
                </a:cubicBezTo>
                <a:cubicBezTo>
                  <a:pt x="39086" y="5594"/>
                  <a:pt x="39044" y="5615"/>
                  <a:pt x="39023" y="5615"/>
                </a:cubicBezTo>
                <a:cubicBezTo>
                  <a:pt x="39002" y="5615"/>
                  <a:pt x="38981" y="5657"/>
                  <a:pt x="38939" y="5657"/>
                </a:cubicBezTo>
                <a:cubicBezTo>
                  <a:pt x="38918" y="5657"/>
                  <a:pt x="38898" y="5677"/>
                  <a:pt x="38898" y="5677"/>
                </a:cubicBezTo>
                <a:cubicBezTo>
                  <a:pt x="38877" y="5698"/>
                  <a:pt x="38835" y="5698"/>
                  <a:pt x="38814" y="5719"/>
                </a:cubicBezTo>
                <a:cubicBezTo>
                  <a:pt x="38793" y="5719"/>
                  <a:pt x="38793" y="5761"/>
                  <a:pt x="38772" y="5761"/>
                </a:cubicBezTo>
                <a:cubicBezTo>
                  <a:pt x="38730" y="5782"/>
                  <a:pt x="38709" y="5782"/>
                  <a:pt x="38688" y="5803"/>
                </a:cubicBezTo>
                <a:lnTo>
                  <a:pt x="38667" y="5824"/>
                </a:lnTo>
                <a:cubicBezTo>
                  <a:pt x="38625" y="5866"/>
                  <a:pt x="38584" y="5887"/>
                  <a:pt x="38563" y="5908"/>
                </a:cubicBezTo>
                <a:cubicBezTo>
                  <a:pt x="38540" y="5923"/>
                  <a:pt x="38516" y="5929"/>
                  <a:pt x="38491" y="5929"/>
                </a:cubicBezTo>
                <a:cubicBezTo>
                  <a:pt x="38303" y="5929"/>
                  <a:pt x="38048" y="5560"/>
                  <a:pt x="37956" y="5468"/>
                </a:cubicBezTo>
                <a:cubicBezTo>
                  <a:pt x="37684" y="5175"/>
                  <a:pt x="37621" y="4882"/>
                  <a:pt x="37558" y="4527"/>
                </a:cubicBezTo>
                <a:cubicBezTo>
                  <a:pt x="37454" y="3941"/>
                  <a:pt x="37307" y="3397"/>
                  <a:pt x="37224" y="2832"/>
                </a:cubicBezTo>
                <a:cubicBezTo>
                  <a:pt x="37161" y="2539"/>
                  <a:pt x="37140" y="2246"/>
                  <a:pt x="37056" y="1953"/>
                </a:cubicBezTo>
                <a:cubicBezTo>
                  <a:pt x="37014" y="1744"/>
                  <a:pt x="36910" y="1514"/>
                  <a:pt x="36889" y="1304"/>
                </a:cubicBezTo>
                <a:lnTo>
                  <a:pt x="36889" y="1284"/>
                </a:lnTo>
                <a:lnTo>
                  <a:pt x="36889" y="1263"/>
                </a:lnTo>
                <a:cubicBezTo>
                  <a:pt x="36952" y="1116"/>
                  <a:pt x="36952" y="949"/>
                  <a:pt x="37014" y="760"/>
                </a:cubicBezTo>
                <a:cubicBezTo>
                  <a:pt x="37056" y="572"/>
                  <a:pt x="37119" y="363"/>
                  <a:pt x="37140" y="154"/>
                </a:cubicBezTo>
                <a:lnTo>
                  <a:pt x="37140" y="112"/>
                </a:lnTo>
                <a:cubicBezTo>
                  <a:pt x="37140" y="70"/>
                  <a:pt x="37119" y="70"/>
                  <a:pt x="37119" y="70"/>
                </a:cubicBezTo>
                <a:lnTo>
                  <a:pt x="37119" y="49"/>
                </a:lnTo>
                <a:cubicBezTo>
                  <a:pt x="37133" y="35"/>
                  <a:pt x="37118" y="1"/>
                  <a:pt x="3709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8" name="Shape 58"/>
        <p:cNvGrpSpPr/>
        <p:nvPr/>
      </p:nvGrpSpPr>
      <p:grpSpPr>
        <a:xfrm>
          <a:off x="0" y="0"/>
          <a:ext cx="0" cy="0"/>
          <a:chOff x="0" y="0"/>
          <a:chExt cx="0" cy="0"/>
        </a:xfrm>
      </p:grpSpPr>
      <p:sp>
        <p:nvSpPr>
          <p:cNvPr id="59" name="Google Shape;59;p9"/>
          <p:cNvSpPr/>
          <p:nvPr/>
        </p:nvSpPr>
        <p:spPr>
          <a:xfrm>
            <a:off x="-59125" y="3219675"/>
            <a:ext cx="9294000" cy="2288100"/>
          </a:xfrm>
          <a:prstGeom prst="rect">
            <a:avLst/>
          </a:prstGeom>
          <a:gradFill>
            <a:gsLst>
              <a:gs pos="0">
                <a:srgbClr val="FFFFFF">
                  <a:alpha val="0"/>
                </a:srgbClr>
              </a:gs>
              <a:gs pos="100000">
                <a:schemeClr val="accent2"/>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9"/>
          <p:cNvSpPr/>
          <p:nvPr/>
        </p:nvSpPr>
        <p:spPr>
          <a:xfrm flipH="1">
            <a:off x="-297425" y="4417375"/>
            <a:ext cx="7320850" cy="1834775"/>
          </a:xfrm>
          <a:custGeom>
            <a:rect b="b" l="l" r="r" t="t"/>
            <a:pathLst>
              <a:path extrusionOk="0" h="73391" w="292834">
                <a:moveTo>
                  <a:pt x="201193" y="0"/>
                </a:moveTo>
                <a:cubicBezTo>
                  <a:pt x="178434" y="0"/>
                  <a:pt x="155684" y="3842"/>
                  <a:pt x="134289" y="11687"/>
                </a:cubicBezTo>
                <a:cubicBezTo>
                  <a:pt x="133955" y="11809"/>
                  <a:pt x="133651" y="11930"/>
                  <a:pt x="133286" y="12021"/>
                </a:cubicBezTo>
                <a:cubicBezTo>
                  <a:pt x="121219" y="16550"/>
                  <a:pt x="109577" y="22204"/>
                  <a:pt x="97267" y="26003"/>
                </a:cubicBezTo>
                <a:cubicBezTo>
                  <a:pt x="83966" y="30085"/>
                  <a:pt x="70021" y="31862"/>
                  <a:pt x="56088" y="31862"/>
                </a:cubicBezTo>
                <a:cubicBezTo>
                  <a:pt x="55184" y="31862"/>
                  <a:pt x="54280" y="31854"/>
                  <a:pt x="53376" y="31839"/>
                </a:cubicBezTo>
                <a:cubicBezTo>
                  <a:pt x="37935" y="31566"/>
                  <a:pt x="22585" y="29134"/>
                  <a:pt x="7144" y="28283"/>
                </a:cubicBezTo>
                <a:cubicBezTo>
                  <a:pt x="6641" y="28260"/>
                  <a:pt x="6126" y="28240"/>
                  <a:pt x="5612" y="28240"/>
                </a:cubicBezTo>
                <a:cubicBezTo>
                  <a:pt x="4046" y="28240"/>
                  <a:pt x="2483" y="28432"/>
                  <a:pt x="1247" y="29347"/>
                </a:cubicBezTo>
                <a:cubicBezTo>
                  <a:pt x="761" y="29742"/>
                  <a:pt x="335" y="30198"/>
                  <a:pt x="1" y="30715"/>
                </a:cubicBezTo>
                <a:lnTo>
                  <a:pt x="1" y="73390"/>
                </a:lnTo>
                <a:lnTo>
                  <a:pt x="292833" y="73390"/>
                </a:lnTo>
                <a:lnTo>
                  <a:pt x="292833" y="22021"/>
                </a:lnTo>
                <a:cubicBezTo>
                  <a:pt x="290979" y="21079"/>
                  <a:pt x="289064" y="20137"/>
                  <a:pt x="287180" y="19225"/>
                </a:cubicBezTo>
                <a:cubicBezTo>
                  <a:pt x="271404" y="11687"/>
                  <a:pt x="254656" y="6368"/>
                  <a:pt x="237483" y="3267"/>
                </a:cubicBezTo>
                <a:cubicBezTo>
                  <a:pt x="225520" y="1097"/>
                  <a:pt x="213355" y="0"/>
                  <a:pt x="20119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9"/>
          <p:cNvSpPr/>
          <p:nvPr/>
        </p:nvSpPr>
        <p:spPr>
          <a:xfrm flipH="1">
            <a:off x="-183312" y="4247925"/>
            <a:ext cx="9840687" cy="2004230"/>
          </a:xfrm>
          <a:custGeom>
            <a:rect b="b" l="l" r="r" t="t"/>
            <a:pathLst>
              <a:path extrusionOk="0" h="63200" w="292834">
                <a:moveTo>
                  <a:pt x="92716" y="0"/>
                </a:moveTo>
                <a:cubicBezTo>
                  <a:pt x="80581" y="0"/>
                  <a:pt x="68443" y="1094"/>
                  <a:pt x="56507" y="3259"/>
                </a:cubicBezTo>
                <a:cubicBezTo>
                  <a:pt x="39333" y="6390"/>
                  <a:pt x="22524" y="11739"/>
                  <a:pt x="6810" y="19217"/>
                </a:cubicBezTo>
                <a:cubicBezTo>
                  <a:pt x="4530" y="20341"/>
                  <a:pt x="2250" y="21466"/>
                  <a:pt x="1" y="22652"/>
                </a:cubicBezTo>
                <a:lnTo>
                  <a:pt x="1" y="63199"/>
                </a:lnTo>
                <a:lnTo>
                  <a:pt x="292833" y="63199"/>
                </a:lnTo>
                <a:lnTo>
                  <a:pt x="292833" y="63138"/>
                </a:lnTo>
                <a:lnTo>
                  <a:pt x="292833" y="29460"/>
                </a:lnTo>
                <a:cubicBezTo>
                  <a:pt x="292803" y="29399"/>
                  <a:pt x="292772" y="29399"/>
                  <a:pt x="292712" y="29369"/>
                </a:cubicBezTo>
                <a:cubicBezTo>
                  <a:pt x="291511" y="28463"/>
                  <a:pt x="289974" y="28249"/>
                  <a:pt x="288425" y="28249"/>
                </a:cubicBezTo>
                <a:cubicBezTo>
                  <a:pt x="287896" y="28249"/>
                  <a:pt x="287364" y="28274"/>
                  <a:pt x="286845" y="28305"/>
                </a:cubicBezTo>
                <a:cubicBezTo>
                  <a:pt x="271404" y="29187"/>
                  <a:pt x="256054" y="31588"/>
                  <a:pt x="240583" y="31831"/>
                </a:cubicBezTo>
                <a:cubicBezTo>
                  <a:pt x="239584" y="31849"/>
                  <a:pt x="238584" y="31859"/>
                  <a:pt x="237585" y="31859"/>
                </a:cubicBezTo>
                <a:cubicBezTo>
                  <a:pt x="223773" y="31859"/>
                  <a:pt x="209930" y="30079"/>
                  <a:pt x="196722" y="26025"/>
                </a:cubicBezTo>
                <a:cubicBezTo>
                  <a:pt x="184412" y="22256"/>
                  <a:pt x="172770" y="16572"/>
                  <a:pt x="160703" y="12043"/>
                </a:cubicBezTo>
                <a:cubicBezTo>
                  <a:pt x="160338" y="11922"/>
                  <a:pt x="160034" y="11831"/>
                  <a:pt x="159700" y="11709"/>
                </a:cubicBezTo>
                <a:cubicBezTo>
                  <a:pt x="138281" y="3855"/>
                  <a:pt x="115502" y="0"/>
                  <a:pt x="9271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9"/>
          <p:cNvSpPr txBox="1"/>
          <p:nvPr>
            <p:ph idx="1" type="subTitle"/>
          </p:nvPr>
        </p:nvSpPr>
        <p:spPr>
          <a:xfrm>
            <a:off x="720075" y="1336425"/>
            <a:ext cx="2945100" cy="2911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63" name="Google Shape;63;p9"/>
          <p:cNvSpPr txBox="1"/>
          <p:nvPr>
            <p:ph type="title"/>
          </p:nvPr>
        </p:nvSpPr>
        <p:spPr>
          <a:xfrm>
            <a:off x="720000" y="445025"/>
            <a:ext cx="3682800" cy="572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4" name="Google Shape;64;p9"/>
          <p:cNvSpPr txBox="1"/>
          <p:nvPr>
            <p:ph idx="2" type="subTitle"/>
          </p:nvPr>
        </p:nvSpPr>
        <p:spPr>
          <a:xfrm>
            <a:off x="3709027" y="1336425"/>
            <a:ext cx="2945100" cy="2911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65" name="Google Shape;65;p9"/>
          <p:cNvSpPr/>
          <p:nvPr/>
        </p:nvSpPr>
        <p:spPr>
          <a:xfrm>
            <a:off x="8192250" y="233375"/>
            <a:ext cx="898200" cy="898200"/>
          </a:xfrm>
          <a:prstGeom prst="ellipse">
            <a:avLst/>
          </a:prstGeom>
          <a:gradFill>
            <a:gsLst>
              <a:gs pos="0">
                <a:schemeClr val="dk1"/>
              </a:gs>
              <a:gs pos="100000">
                <a:schemeClr val="lt1"/>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9"/>
          <p:cNvSpPr/>
          <p:nvPr/>
        </p:nvSpPr>
        <p:spPr>
          <a:xfrm>
            <a:off x="8278372" y="2850298"/>
            <a:ext cx="698972" cy="75725"/>
          </a:xfrm>
          <a:custGeom>
            <a:rect b="b" l="l" r="r" t="t"/>
            <a:pathLst>
              <a:path extrusionOk="0" h="5245" w="48422">
                <a:moveTo>
                  <a:pt x="35877" y="0"/>
                </a:moveTo>
                <a:cubicBezTo>
                  <a:pt x="35434" y="0"/>
                  <a:pt x="34985" y="55"/>
                  <a:pt x="34561" y="138"/>
                </a:cubicBezTo>
                <a:cubicBezTo>
                  <a:pt x="32676" y="503"/>
                  <a:pt x="30792" y="1263"/>
                  <a:pt x="29211" y="2326"/>
                </a:cubicBezTo>
                <a:cubicBezTo>
                  <a:pt x="28352" y="2881"/>
                  <a:pt x="27442" y="3562"/>
                  <a:pt x="26458" y="3562"/>
                </a:cubicBezTo>
                <a:cubicBezTo>
                  <a:pt x="26363" y="3562"/>
                  <a:pt x="26268" y="3556"/>
                  <a:pt x="26172" y="3542"/>
                </a:cubicBezTo>
                <a:cubicBezTo>
                  <a:pt x="25290" y="3451"/>
                  <a:pt x="24622" y="2782"/>
                  <a:pt x="23862" y="2418"/>
                </a:cubicBezTo>
                <a:cubicBezTo>
                  <a:pt x="23240" y="2100"/>
                  <a:pt x="22569" y="1977"/>
                  <a:pt x="21882" y="1977"/>
                </a:cubicBezTo>
                <a:cubicBezTo>
                  <a:pt x="21056" y="1977"/>
                  <a:pt x="20206" y="2155"/>
                  <a:pt x="19393" y="2387"/>
                </a:cubicBezTo>
                <a:cubicBezTo>
                  <a:pt x="18600" y="2609"/>
                  <a:pt x="17727" y="2886"/>
                  <a:pt x="16906" y="2886"/>
                </a:cubicBezTo>
                <a:cubicBezTo>
                  <a:pt x="16375" y="2886"/>
                  <a:pt x="15865" y="2770"/>
                  <a:pt x="15412" y="2448"/>
                </a:cubicBezTo>
                <a:cubicBezTo>
                  <a:pt x="15165" y="2311"/>
                  <a:pt x="14943" y="2075"/>
                  <a:pt x="14678" y="2075"/>
                </a:cubicBezTo>
                <a:cubicBezTo>
                  <a:pt x="14650" y="2075"/>
                  <a:pt x="14621" y="2077"/>
                  <a:pt x="14591" y="2083"/>
                </a:cubicBezTo>
                <a:cubicBezTo>
                  <a:pt x="14226" y="2114"/>
                  <a:pt x="14013" y="2448"/>
                  <a:pt x="13740" y="2691"/>
                </a:cubicBezTo>
                <a:cubicBezTo>
                  <a:pt x="13508" y="2865"/>
                  <a:pt x="13227" y="2942"/>
                  <a:pt x="12941" y="2942"/>
                </a:cubicBezTo>
                <a:cubicBezTo>
                  <a:pt x="12628" y="2942"/>
                  <a:pt x="12308" y="2850"/>
                  <a:pt x="12038" y="2691"/>
                </a:cubicBezTo>
                <a:cubicBezTo>
                  <a:pt x="11491" y="2418"/>
                  <a:pt x="11095" y="1962"/>
                  <a:pt x="10639" y="1597"/>
                </a:cubicBezTo>
                <a:cubicBezTo>
                  <a:pt x="9750" y="894"/>
                  <a:pt x="8625" y="480"/>
                  <a:pt x="7516" y="480"/>
                </a:cubicBezTo>
                <a:cubicBezTo>
                  <a:pt x="7186" y="480"/>
                  <a:pt x="6857" y="517"/>
                  <a:pt x="6536" y="594"/>
                </a:cubicBezTo>
                <a:cubicBezTo>
                  <a:pt x="5107" y="928"/>
                  <a:pt x="3892" y="2083"/>
                  <a:pt x="3588" y="3512"/>
                </a:cubicBezTo>
                <a:cubicBezTo>
                  <a:pt x="3557" y="3755"/>
                  <a:pt x="3527" y="4029"/>
                  <a:pt x="3345" y="4181"/>
                </a:cubicBezTo>
                <a:cubicBezTo>
                  <a:pt x="3193" y="4272"/>
                  <a:pt x="3041" y="4332"/>
                  <a:pt x="2889" y="4363"/>
                </a:cubicBezTo>
                <a:cubicBezTo>
                  <a:pt x="1855" y="4576"/>
                  <a:pt x="1004" y="5244"/>
                  <a:pt x="1" y="5244"/>
                </a:cubicBezTo>
                <a:lnTo>
                  <a:pt x="45595" y="5244"/>
                </a:lnTo>
                <a:cubicBezTo>
                  <a:pt x="46598" y="5244"/>
                  <a:pt x="47358" y="5032"/>
                  <a:pt x="48421" y="4910"/>
                </a:cubicBezTo>
                <a:cubicBezTo>
                  <a:pt x="47390" y="4339"/>
                  <a:pt x="46215" y="4260"/>
                  <a:pt x="45024" y="4260"/>
                </a:cubicBezTo>
                <a:cubicBezTo>
                  <a:pt x="44566" y="4260"/>
                  <a:pt x="44105" y="4272"/>
                  <a:pt x="43649" y="4272"/>
                </a:cubicBezTo>
                <a:cubicBezTo>
                  <a:pt x="42008" y="4272"/>
                  <a:pt x="40184" y="3968"/>
                  <a:pt x="39242" y="2630"/>
                </a:cubicBezTo>
                <a:cubicBezTo>
                  <a:pt x="38816" y="2083"/>
                  <a:pt x="38634" y="1354"/>
                  <a:pt x="38148" y="807"/>
                </a:cubicBezTo>
                <a:cubicBezTo>
                  <a:pt x="37566" y="205"/>
                  <a:pt x="36734" y="0"/>
                  <a:pt x="35877" y="0"/>
                </a:cubicBezTo>
                <a:close/>
              </a:path>
            </a:pathLst>
          </a:custGeom>
          <a:solidFill>
            <a:srgbClr val="FBE4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7" name="Shape 67"/>
        <p:cNvGrpSpPr/>
        <p:nvPr/>
      </p:nvGrpSpPr>
      <p:grpSpPr>
        <a:xfrm>
          <a:off x="0" y="0"/>
          <a:ext cx="0" cy="0"/>
          <a:chOff x="0" y="0"/>
          <a:chExt cx="0" cy="0"/>
        </a:xfrm>
      </p:grpSpPr>
      <p:sp>
        <p:nvSpPr>
          <p:cNvPr id="68" name="Google Shape;68;p10"/>
          <p:cNvSpPr txBox="1"/>
          <p:nvPr>
            <p:ph type="title"/>
          </p:nvPr>
        </p:nvSpPr>
        <p:spPr>
          <a:xfrm>
            <a:off x="740550" y="539500"/>
            <a:ext cx="3599400" cy="1708200"/>
          </a:xfrm>
          <a:prstGeom prst="rect">
            <a:avLst/>
          </a:prstGeom>
          <a:solidFill>
            <a:schemeClr val="lt2"/>
          </a:solidFill>
          <a:ln>
            <a:noFill/>
          </a:ln>
        </p:spPr>
        <p:txBody>
          <a:bodyPr anchorCtr="0" anchor="ctr" bIns="91425" lIns="91425" spcFirstLastPara="1" rIns="91425" wrap="square" tIns="91425">
            <a:noAutofit/>
          </a:bodyPr>
          <a:lstStyle>
            <a:lvl1pPr lvl="0" rtl="0" algn="ctr">
              <a:spcBef>
                <a:spcPts val="0"/>
              </a:spcBef>
              <a:spcAft>
                <a:spcPts val="0"/>
              </a:spcAft>
              <a:buSzPts val="35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9" name="Shape 69"/>
        <p:cNvGrpSpPr/>
        <p:nvPr/>
      </p:nvGrpSpPr>
      <p:grpSpPr>
        <a:xfrm>
          <a:off x="0" y="0"/>
          <a:ext cx="0" cy="0"/>
          <a:chOff x="0" y="0"/>
          <a:chExt cx="0" cy="0"/>
        </a:xfrm>
      </p:grpSpPr>
      <p:sp>
        <p:nvSpPr>
          <p:cNvPr id="70" name="Google Shape;70;p11"/>
          <p:cNvSpPr/>
          <p:nvPr/>
        </p:nvSpPr>
        <p:spPr>
          <a:xfrm>
            <a:off x="-59125" y="3219675"/>
            <a:ext cx="9294000" cy="2288100"/>
          </a:xfrm>
          <a:prstGeom prst="rect">
            <a:avLst/>
          </a:prstGeom>
          <a:gradFill>
            <a:gsLst>
              <a:gs pos="0">
                <a:srgbClr val="FFFFFF">
                  <a:alpha val="0"/>
                </a:srgbClr>
              </a:gs>
              <a:gs pos="100000">
                <a:schemeClr val="accent2"/>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1"/>
          <p:cNvSpPr txBox="1"/>
          <p:nvPr>
            <p:ph hasCustomPrompt="1" type="title"/>
          </p:nvPr>
        </p:nvSpPr>
        <p:spPr>
          <a:xfrm>
            <a:off x="1284000" y="1952850"/>
            <a:ext cx="6576000" cy="799500"/>
          </a:xfrm>
          <a:prstGeom prst="rect">
            <a:avLst/>
          </a:prstGeom>
        </p:spPr>
        <p:txBody>
          <a:bodyPr anchorCtr="0" anchor="ctr" bIns="91425" lIns="91425" spcFirstLastPara="1" rIns="91425" wrap="square" tIns="91425">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72" name="Google Shape;72;p11"/>
          <p:cNvSpPr txBox="1"/>
          <p:nvPr>
            <p:ph idx="1" type="subTitle"/>
          </p:nvPr>
        </p:nvSpPr>
        <p:spPr>
          <a:xfrm>
            <a:off x="1284000" y="2816250"/>
            <a:ext cx="6576000" cy="3744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73" name="Google Shape;73;p11"/>
          <p:cNvSpPr/>
          <p:nvPr/>
        </p:nvSpPr>
        <p:spPr>
          <a:xfrm>
            <a:off x="3361350" y="3542029"/>
            <a:ext cx="2421300" cy="2421300"/>
          </a:xfrm>
          <a:prstGeom prst="ellipse">
            <a:avLst/>
          </a:prstGeom>
          <a:gradFill>
            <a:gsLst>
              <a:gs pos="0">
                <a:schemeClr val="dk1"/>
              </a:gs>
              <a:gs pos="100000">
                <a:schemeClr val="lt1"/>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1"/>
          <p:cNvSpPr/>
          <p:nvPr/>
        </p:nvSpPr>
        <p:spPr>
          <a:xfrm>
            <a:off x="-2226475" y="4567375"/>
            <a:ext cx="11627706" cy="2004230"/>
          </a:xfrm>
          <a:custGeom>
            <a:rect b="b" l="l" r="r" t="t"/>
            <a:pathLst>
              <a:path extrusionOk="0" h="63200" w="292834">
                <a:moveTo>
                  <a:pt x="92716" y="0"/>
                </a:moveTo>
                <a:cubicBezTo>
                  <a:pt x="80581" y="0"/>
                  <a:pt x="68443" y="1094"/>
                  <a:pt x="56507" y="3259"/>
                </a:cubicBezTo>
                <a:cubicBezTo>
                  <a:pt x="39333" y="6390"/>
                  <a:pt x="22524" y="11739"/>
                  <a:pt x="6810" y="19217"/>
                </a:cubicBezTo>
                <a:cubicBezTo>
                  <a:pt x="4530" y="20341"/>
                  <a:pt x="2250" y="21466"/>
                  <a:pt x="1" y="22652"/>
                </a:cubicBezTo>
                <a:lnTo>
                  <a:pt x="1" y="63199"/>
                </a:lnTo>
                <a:lnTo>
                  <a:pt x="292833" y="63199"/>
                </a:lnTo>
                <a:lnTo>
                  <a:pt x="292833" y="63138"/>
                </a:lnTo>
                <a:lnTo>
                  <a:pt x="292833" y="29460"/>
                </a:lnTo>
                <a:cubicBezTo>
                  <a:pt x="292803" y="29399"/>
                  <a:pt x="292772" y="29399"/>
                  <a:pt x="292712" y="29369"/>
                </a:cubicBezTo>
                <a:cubicBezTo>
                  <a:pt x="291511" y="28463"/>
                  <a:pt x="289974" y="28249"/>
                  <a:pt x="288425" y="28249"/>
                </a:cubicBezTo>
                <a:cubicBezTo>
                  <a:pt x="287896" y="28249"/>
                  <a:pt x="287364" y="28274"/>
                  <a:pt x="286845" y="28305"/>
                </a:cubicBezTo>
                <a:cubicBezTo>
                  <a:pt x="271404" y="29187"/>
                  <a:pt x="256054" y="31588"/>
                  <a:pt x="240583" y="31831"/>
                </a:cubicBezTo>
                <a:cubicBezTo>
                  <a:pt x="239584" y="31849"/>
                  <a:pt x="238584" y="31859"/>
                  <a:pt x="237585" y="31859"/>
                </a:cubicBezTo>
                <a:cubicBezTo>
                  <a:pt x="223773" y="31859"/>
                  <a:pt x="209930" y="30079"/>
                  <a:pt x="196722" y="26025"/>
                </a:cubicBezTo>
                <a:cubicBezTo>
                  <a:pt x="184412" y="22256"/>
                  <a:pt x="172770" y="16572"/>
                  <a:pt x="160703" y="12043"/>
                </a:cubicBezTo>
                <a:cubicBezTo>
                  <a:pt x="160338" y="11922"/>
                  <a:pt x="160034" y="11831"/>
                  <a:pt x="159700" y="11709"/>
                </a:cubicBezTo>
                <a:cubicBezTo>
                  <a:pt x="138281" y="3855"/>
                  <a:pt x="115502" y="0"/>
                  <a:pt x="9271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1"/>
          <p:cNvSpPr/>
          <p:nvPr/>
        </p:nvSpPr>
        <p:spPr>
          <a:xfrm flipH="1">
            <a:off x="-184425" y="4172581"/>
            <a:ext cx="5527204" cy="1502662"/>
          </a:xfrm>
          <a:custGeom>
            <a:rect b="b" l="l" r="r" t="t"/>
            <a:pathLst>
              <a:path extrusionOk="0" h="46863" w="172375">
                <a:moveTo>
                  <a:pt x="131199" y="8154"/>
                </a:moveTo>
                <a:cubicBezTo>
                  <a:pt x="132161" y="8154"/>
                  <a:pt x="133118" y="8169"/>
                  <a:pt x="134076" y="8199"/>
                </a:cubicBezTo>
                <a:lnTo>
                  <a:pt x="134197" y="16740"/>
                </a:lnTo>
                <a:lnTo>
                  <a:pt x="128483" y="16740"/>
                </a:lnTo>
                <a:cubicBezTo>
                  <a:pt x="126507" y="16771"/>
                  <a:pt x="124531" y="16801"/>
                  <a:pt x="122525" y="16892"/>
                </a:cubicBezTo>
                <a:lnTo>
                  <a:pt x="122495" y="8351"/>
                </a:lnTo>
                <a:cubicBezTo>
                  <a:pt x="124440" y="8260"/>
                  <a:pt x="126385" y="8230"/>
                  <a:pt x="128300" y="8199"/>
                </a:cubicBezTo>
                <a:cubicBezTo>
                  <a:pt x="129273" y="8169"/>
                  <a:pt x="130238" y="8154"/>
                  <a:pt x="131199" y="8154"/>
                </a:cubicBezTo>
                <a:close/>
                <a:moveTo>
                  <a:pt x="137814" y="8290"/>
                </a:moveTo>
                <a:cubicBezTo>
                  <a:pt x="139516" y="8351"/>
                  <a:pt x="141249" y="8412"/>
                  <a:pt x="142951" y="8473"/>
                </a:cubicBezTo>
                <a:cubicBezTo>
                  <a:pt x="144623" y="8564"/>
                  <a:pt x="146325" y="8686"/>
                  <a:pt x="147997" y="8838"/>
                </a:cubicBezTo>
                <a:lnTo>
                  <a:pt x="147541" y="17379"/>
                </a:lnTo>
                <a:cubicBezTo>
                  <a:pt x="145869" y="17227"/>
                  <a:pt x="144197" y="17105"/>
                  <a:pt x="142495" y="17044"/>
                </a:cubicBezTo>
                <a:cubicBezTo>
                  <a:pt x="140732" y="16953"/>
                  <a:pt x="139000" y="16892"/>
                  <a:pt x="137297" y="16862"/>
                </a:cubicBezTo>
                <a:cubicBezTo>
                  <a:pt x="137480" y="14005"/>
                  <a:pt x="137632" y="11148"/>
                  <a:pt x="137814" y="8290"/>
                </a:cubicBezTo>
                <a:close/>
                <a:moveTo>
                  <a:pt x="118847" y="8473"/>
                </a:moveTo>
                <a:lnTo>
                  <a:pt x="119516" y="16984"/>
                </a:lnTo>
                <a:cubicBezTo>
                  <a:pt x="117753" y="17105"/>
                  <a:pt x="116081" y="17227"/>
                  <a:pt x="114379" y="17348"/>
                </a:cubicBezTo>
                <a:cubicBezTo>
                  <a:pt x="112616" y="17470"/>
                  <a:pt x="110884" y="17622"/>
                  <a:pt x="109181" y="17774"/>
                </a:cubicBezTo>
                <a:lnTo>
                  <a:pt x="108726" y="9202"/>
                </a:lnTo>
                <a:cubicBezTo>
                  <a:pt x="110428" y="9050"/>
                  <a:pt x="112099" y="8898"/>
                  <a:pt x="113802" y="8807"/>
                </a:cubicBezTo>
                <a:cubicBezTo>
                  <a:pt x="115473" y="8686"/>
                  <a:pt x="117145" y="8564"/>
                  <a:pt x="118847" y="8473"/>
                </a:cubicBezTo>
                <a:close/>
                <a:moveTo>
                  <a:pt x="151735" y="9142"/>
                </a:moveTo>
                <a:cubicBezTo>
                  <a:pt x="153650" y="9324"/>
                  <a:pt x="155596" y="9567"/>
                  <a:pt x="157541" y="9780"/>
                </a:cubicBezTo>
                <a:cubicBezTo>
                  <a:pt x="159486" y="10023"/>
                  <a:pt x="161371" y="10327"/>
                  <a:pt x="163286" y="10631"/>
                </a:cubicBezTo>
                <a:cubicBezTo>
                  <a:pt x="162921" y="13458"/>
                  <a:pt x="162556" y="16284"/>
                  <a:pt x="162161" y="19081"/>
                </a:cubicBezTo>
                <a:cubicBezTo>
                  <a:pt x="160277" y="18777"/>
                  <a:pt x="158362" y="18473"/>
                  <a:pt x="156477" y="18260"/>
                </a:cubicBezTo>
                <a:cubicBezTo>
                  <a:pt x="154532" y="18017"/>
                  <a:pt x="152556" y="17804"/>
                  <a:pt x="150611" y="17622"/>
                </a:cubicBezTo>
                <a:cubicBezTo>
                  <a:pt x="151006" y="14795"/>
                  <a:pt x="151340" y="11938"/>
                  <a:pt x="151735" y="9142"/>
                </a:cubicBezTo>
                <a:close/>
                <a:moveTo>
                  <a:pt x="104956" y="9567"/>
                </a:moveTo>
                <a:lnTo>
                  <a:pt x="106051" y="18017"/>
                </a:lnTo>
                <a:cubicBezTo>
                  <a:pt x="104166" y="18260"/>
                  <a:pt x="102221" y="18443"/>
                  <a:pt x="100306" y="18716"/>
                </a:cubicBezTo>
                <a:cubicBezTo>
                  <a:pt x="98330" y="18929"/>
                  <a:pt x="96415" y="19202"/>
                  <a:pt x="94440" y="19476"/>
                </a:cubicBezTo>
                <a:lnTo>
                  <a:pt x="93528" y="10965"/>
                </a:lnTo>
                <a:cubicBezTo>
                  <a:pt x="95412" y="10692"/>
                  <a:pt x="97358" y="10418"/>
                  <a:pt x="99242" y="10205"/>
                </a:cubicBezTo>
                <a:cubicBezTo>
                  <a:pt x="101157" y="9932"/>
                  <a:pt x="103042" y="9749"/>
                  <a:pt x="104956" y="9567"/>
                </a:cubicBezTo>
                <a:close/>
                <a:moveTo>
                  <a:pt x="89880" y="11512"/>
                </a:moveTo>
                <a:lnTo>
                  <a:pt x="91400" y="19932"/>
                </a:lnTo>
                <a:cubicBezTo>
                  <a:pt x="89667" y="20205"/>
                  <a:pt x="87965" y="20449"/>
                  <a:pt x="86293" y="20753"/>
                </a:cubicBezTo>
                <a:cubicBezTo>
                  <a:pt x="84561" y="21057"/>
                  <a:pt x="82828" y="21361"/>
                  <a:pt x="81096" y="21664"/>
                </a:cubicBezTo>
                <a:lnTo>
                  <a:pt x="79880" y="13184"/>
                </a:lnTo>
                <a:cubicBezTo>
                  <a:pt x="81552" y="12880"/>
                  <a:pt x="83224" y="12576"/>
                  <a:pt x="84895" y="12333"/>
                </a:cubicBezTo>
                <a:cubicBezTo>
                  <a:pt x="86567" y="12059"/>
                  <a:pt x="88208" y="11786"/>
                  <a:pt x="89880" y="11512"/>
                </a:cubicBezTo>
                <a:close/>
                <a:moveTo>
                  <a:pt x="76263" y="13883"/>
                </a:moveTo>
                <a:lnTo>
                  <a:pt x="78087" y="22242"/>
                </a:lnTo>
                <a:cubicBezTo>
                  <a:pt x="74226" y="22971"/>
                  <a:pt x="70336" y="23731"/>
                  <a:pt x="66506" y="24552"/>
                </a:cubicBezTo>
                <a:lnTo>
                  <a:pt x="64986" y="16163"/>
                </a:lnTo>
                <a:cubicBezTo>
                  <a:pt x="68755" y="15373"/>
                  <a:pt x="72494" y="14613"/>
                  <a:pt x="76263" y="13883"/>
                </a:cubicBezTo>
                <a:close/>
                <a:moveTo>
                  <a:pt x="61399" y="16923"/>
                </a:moveTo>
                <a:lnTo>
                  <a:pt x="63497" y="25221"/>
                </a:lnTo>
                <a:cubicBezTo>
                  <a:pt x="61795" y="25586"/>
                  <a:pt x="60123" y="25981"/>
                  <a:pt x="58451" y="26345"/>
                </a:cubicBezTo>
                <a:cubicBezTo>
                  <a:pt x="56749" y="26771"/>
                  <a:pt x="55016" y="27136"/>
                  <a:pt x="53284" y="27561"/>
                </a:cubicBezTo>
                <a:lnTo>
                  <a:pt x="51582" y="19202"/>
                </a:lnTo>
                <a:cubicBezTo>
                  <a:pt x="53193" y="18838"/>
                  <a:pt x="54834" y="18412"/>
                  <a:pt x="56506" y="18017"/>
                </a:cubicBezTo>
                <a:cubicBezTo>
                  <a:pt x="58147" y="17652"/>
                  <a:pt x="59788" y="17318"/>
                  <a:pt x="61399" y="16923"/>
                </a:cubicBezTo>
                <a:close/>
                <a:moveTo>
                  <a:pt x="47995" y="20084"/>
                </a:moveTo>
                <a:lnTo>
                  <a:pt x="50244" y="28321"/>
                </a:lnTo>
                <a:cubicBezTo>
                  <a:pt x="46445" y="29263"/>
                  <a:pt x="42554" y="30266"/>
                  <a:pt x="38724" y="31239"/>
                </a:cubicBezTo>
                <a:lnTo>
                  <a:pt x="36870" y="22880"/>
                </a:lnTo>
                <a:cubicBezTo>
                  <a:pt x="40548" y="21938"/>
                  <a:pt x="44256" y="20996"/>
                  <a:pt x="47995" y="20084"/>
                </a:cubicBezTo>
                <a:close/>
                <a:moveTo>
                  <a:pt x="33314" y="23792"/>
                </a:moveTo>
                <a:lnTo>
                  <a:pt x="35715" y="31999"/>
                </a:lnTo>
                <a:cubicBezTo>
                  <a:pt x="34043" y="32455"/>
                  <a:pt x="32372" y="32911"/>
                  <a:pt x="30700" y="33336"/>
                </a:cubicBezTo>
                <a:lnTo>
                  <a:pt x="25563" y="34735"/>
                </a:lnTo>
                <a:lnTo>
                  <a:pt x="23648" y="26437"/>
                </a:lnTo>
                <a:lnTo>
                  <a:pt x="28511" y="25099"/>
                </a:lnTo>
                <a:cubicBezTo>
                  <a:pt x="30092" y="24674"/>
                  <a:pt x="31733" y="24248"/>
                  <a:pt x="33314" y="23792"/>
                </a:cubicBezTo>
                <a:close/>
                <a:moveTo>
                  <a:pt x="20152" y="27379"/>
                </a:moveTo>
                <a:lnTo>
                  <a:pt x="22584" y="35555"/>
                </a:lnTo>
                <a:lnTo>
                  <a:pt x="16870" y="37105"/>
                </a:lnTo>
                <a:cubicBezTo>
                  <a:pt x="14924" y="37622"/>
                  <a:pt x="13009" y="38169"/>
                  <a:pt x="11095" y="38686"/>
                </a:cubicBezTo>
                <a:lnTo>
                  <a:pt x="9088" y="30388"/>
                </a:lnTo>
                <a:cubicBezTo>
                  <a:pt x="10943" y="29841"/>
                  <a:pt x="12797" y="29355"/>
                  <a:pt x="14620" y="28868"/>
                </a:cubicBezTo>
                <a:lnTo>
                  <a:pt x="20152" y="27379"/>
                </a:lnTo>
                <a:close/>
                <a:moveTo>
                  <a:pt x="136127" y="0"/>
                </a:moveTo>
                <a:cubicBezTo>
                  <a:pt x="135952" y="0"/>
                  <a:pt x="135778" y="68"/>
                  <a:pt x="135626" y="205"/>
                </a:cubicBezTo>
                <a:lnTo>
                  <a:pt x="134319" y="1391"/>
                </a:lnTo>
                <a:cubicBezTo>
                  <a:pt x="134136" y="1543"/>
                  <a:pt x="134045" y="1755"/>
                  <a:pt x="134045" y="1999"/>
                </a:cubicBezTo>
                <a:lnTo>
                  <a:pt x="134136" y="6588"/>
                </a:lnTo>
                <a:cubicBezTo>
                  <a:pt x="133164" y="6573"/>
                  <a:pt x="132206" y="6565"/>
                  <a:pt x="131249" y="6565"/>
                </a:cubicBezTo>
                <a:cubicBezTo>
                  <a:pt x="130291" y="6565"/>
                  <a:pt x="129334" y="6573"/>
                  <a:pt x="128361" y="6588"/>
                </a:cubicBezTo>
                <a:cubicBezTo>
                  <a:pt x="126416" y="6619"/>
                  <a:pt x="124470" y="6679"/>
                  <a:pt x="122556" y="6740"/>
                </a:cubicBezTo>
                <a:lnTo>
                  <a:pt x="122556" y="2181"/>
                </a:lnTo>
                <a:cubicBezTo>
                  <a:pt x="122556" y="1907"/>
                  <a:pt x="122434" y="1695"/>
                  <a:pt x="122252" y="1543"/>
                </a:cubicBezTo>
                <a:lnTo>
                  <a:pt x="120793" y="388"/>
                </a:lnTo>
                <a:cubicBezTo>
                  <a:pt x="120654" y="291"/>
                  <a:pt x="120490" y="238"/>
                  <a:pt x="120325" y="238"/>
                </a:cubicBezTo>
                <a:cubicBezTo>
                  <a:pt x="120126" y="238"/>
                  <a:pt x="119925" y="313"/>
                  <a:pt x="119759" y="479"/>
                </a:cubicBezTo>
                <a:lnTo>
                  <a:pt x="118543" y="1725"/>
                </a:lnTo>
                <a:cubicBezTo>
                  <a:pt x="118391" y="1877"/>
                  <a:pt x="118331" y="2120"/>
                  <a:pt x="118331" y="2363"/>
                </a:cubicBezTo>
                <a:lnTo>
                  <a:pt x="118665" y="6923"/>
                </a:lnTo>
                <a:cubicBezTo>
                  <a:pt x="116993" y="7014"/>
                  <a:pt x="115321" y="7135"/>
                  <a:pt x="113650" y="7227"/>
                </a:cubicBezTo>
                <a:cubicBezTo>
                  <a:pt x="111978" y="7348"/>
                  <a:pt x="110276" y="7500"/>
                  <a:pt x="108604" y="7652"/>
                </a:cubicBezTo>
                <a:lnTo>
                  <a:pt x="108330" y="3093"/>
                </a:lnTo>
                <a:cubicBezTo>
                  <a:pt x="108330" y="2819"/>
                  <a:pt x="108178" y="2606"/>
                  <a:pt x="107996" y="2485"/>
                </a:cubicBezTo>
                <a:lnTo>
                  <a:pt x="106507" y="1421"/>
                </a:lnTo>
                <a:cubicBezTo>
                  <a:pt x="106377" y="1330"/>
                  <a:pt x="106220" y="1284"/>
                  <a:pt x="106066" y="1284"/>
                </a:cubicBezTo>
                <a:cubicBezTo>
                  <a:pt x="105858" y="1284"/>
                  <a:pt x="105656" y="1368"/>
                  <a:pt x="105534" y="1543"/>
                </a:cubicBezTo>
                <a:lnTo>
                  <a:pt x="104379" y="2880"/>
                </a:lnTo>
                <a:cubicBezTo>
                  <a:pt x="104227" y="3062"/>
                  <a:pt x="104166" y="3275"/>
                  <a:pt x="104197" y="3518"/>
                </a:cubicBezTo>
                <a:lnTo>
                  <a:pt x="104774" y="8078"/>
                </a:lnTo>
                <a:cubicBezTo>
                  <a:pt x="102859" y="8260"/>
                  <a:pt x="100975" y="8442"/>
                  <a:pt x="99060" y="8716"/>
                </a:cubicBezTo>
                <a:cubicBezTo>
                  <a:pt x="97175" y="8959"/>
                  <a:pt x="95230" y="9202"/>
                  <a:pt x="93315" y="9476"/>
                </a:cubicBezTo>
                <a:lnTo>
                  <a:pt x="92829" y="4917"/>
                </a:lnTo>
                <a:cubicBezTo>
                  <a:pt x="92798" y="4643"/>
                  <a:pt x="92677" y="4461"/>
                  <a:pt x="92494" y="4309"/>
                </a:cubicBezTo>
                <a:lnTo>
                  <a:pt x="90974" y="3275"/>
                </a:lnTo>
                <a:cubicBezTo>
                  <a:pt x="90829" y="3191"/>
                  <a:pt x="90680" y="3149"/>
                  <a:pt x="90536" y="3149"/>
                </a:cubicBezTo>
                <a:cubicBezTo>
                  <a:pt x="90319" y="3149"/>
                  <a:pt x="90118" y="3244"/>
                  <a:pt x="89971" y="3427"/>
                </a:cubicBezTo>
                <a:lnTo>
                  <a:pt x="88908" y="4795"/>
                </a:lnTo>
                <a:cubicBezTo>
                  <a:pt x="88756" y="5008"/>
                  <a:pt x="88725" y="5220"/>
                  <a:pt x="88756" y="5464"/>
                </a:cubicBezTo>
                <a:lnTo>
                  <a:pt x="89546" y="9962"/>
                </a:lnTo>
                <a:cubicBezTo>
                  <a:pt x="87935" y="10236"/>
                  <a:pt x="86263" y="10479"/>
                  <a:pt x="84622" y="10783"/>
                </a:cubicBezTo>
                <a:cubicBezTo>
                  <a:pt x="82950" y="11026"/>
                  <a:pt x="81309" y="11330"/>
                  <a:pt x="79637" y="11634"/>
                </a:cubicBezTo>
                <a:lnTo>
                  <a:pt x="78999" y="7135"/>
                </a:lnTo>
                <a:cubicBezTo>
                  <a:pt x="78968" y="6892"/>
                  <a:pt x="78816" y="6679"/>
                  <a:pt x="78603" y="6527"/>
                </a:cubicBezTo>
                <a:lnTo>
                  <a:pt x="77053" y="5555"/>
                </a:lnTo>
                <a:cubicBezTo>
                  <a:pt x="76937" y="5492"/>
                  <a:pt x="76810" y="5461"/>
                  <a:pt x="76685" y="5461"/>
                </a:cubicBezTo>
                <a:cubicBezTo>
                  <a:pt x="76449" y="5461"/>
                  <a:pt x="76220" y="5569"/>
                  <a:pt x="76081" y="5768"/>
                </a:cubicBezTo>
                <a:lnTo>
                  <a:pt x="75047" y="7166"/>
                </a:lnTo>
                <a:cubicBezTo>
                  <a:pt x="74895" y="7348"/>
                  <a:pt x="74865" y="7591"/>
                  <a:pt x="74925" y="7804"/>
                </a:cubicBezTo>
                <a:lnTo>
                  <a:pt x="75929" y="12303"/>
                </a:lnTo>
                <a:cubicBezTo>
                  <a:pt x="72159" y="13002"/>
                  <a:pt x="68421" y="13762"/>
                  <a:pt x="64713" y="14582"/>
                </a:cubicBezTo>
                <a:lnTo>
                  <a:pt x="63922" y="10053"/>
                </a:lnTo>
                <a:cubicBezTo>
                  <a:pt x="63861" y="9810"/>
                  <a:pt x="63709" y="9597"/>
                  <a:pt x="63497" y="9476"/>
                </a:cubicBezTo>
                <a:lnTo>
                  <a:pt x="61886" y="8564"/>
                </a:lnTo>
                <a:cubicBezTo>
                  <a:pt x="61779" y="8506"/>
                  <a:pt x="61662" y="8478"/>
                  <a:pt x="61547" y="8478"/>
                </a:cubicBezTo>
                <a:cubicBezTo>
                  <a:pt x="61304" y="8478"/>
                  <a:pt x="61067" y="8601"/>
                  <a:pt x="60943" y="8807"/>
                </a:cubicBezTo>
                <a:lnTo>
                  <a:pt x="60001" y="10236"/>
                </a:lnTo>
                <a:cubicBezTo>
                  <a:pt x="59880" y="10418"/>
                  <a:pt x="59849" y="10661"/>
                  <a:pt x="59880" y="10874"/>
                </a:cubicBezTo>
                <a:lnTo>
                  <a:pt x="61004" y="15342"/>
                </a:lnTo>
                <a:cubicBezTo>
                  <a:pt x="59363" y="15707"/>
                  <a:pt x="57752" y="16041"/>
                  <a:pt x="56141" y="16436"/>
                </a:cubicBezTo>
                <a:cubicBezTo>
                  <a:pt x="54500" y="16801"/>
                  <a:pt x="52858" y="17196"/>
                  <a:pt x="51217" y="17622"/>
                </a:cubicBezTo>
                <a:lnTo>
                  <a:pt x="50305" y="13123"/>
                </a:lnTo>
                <a:cubicBezTo>
                  <a:pt x="50275" y="12911"/>
                  <a:pt x="50123" y="12667"/>
                  <a:pt x="49879" y="12546"/>
                </a:cubicBezTo>
                <a:lnTo>
                  <a:pt x="48299" y="11695"/>
                </a:lnTo>
                <a:cubicBezTo>
                  <a:pt x="48185" y="11623"/>
                  <a:pt x="48062" y="11589"/>
                  <a:pt x="47940" y="11589"/>
                </a:cubicBezTo>
                <a:cubicBezTo>
                  <a:pt x="47704" y="11589"/>
                  <a:pt x="47477" y="11717"/>
                  <a:pt x="47357" y="11938"/>
                </a:cubicBezTo>
                <a:lnTo>
                  <a:pt x="46445" y="13397"/>
                </a:lnTo>
                <a:cubicBezTo>
                  <a:pt x="46323" y="13579"/>
                  <a:pt x="46293" y="13822"/>
                  <a:pt x="46354" y="14035"/>
                </a:cubicBezTo>
                <a:lnTo>
                  <a:pt x="47569" y="18473"/>
                </a:lnTo>
                <a:cubicBezTo>
                  <a:pt x="43891" y="19385"/>
                  <a:pt x="40214" y="20297"/>
                  <a:pt x="36505" y="21300"/>
                </a:cubicBezTo>
                <a:lnTo>
                  <a:pt x="35533" y="16862"/>
                </a:lnTo>
                <a:cubicBezTo>
                  <a:pt x="35502" y="16619"/>
                  <a:pt x="35350" y="16406"/>
                  <a:pt x="35107" y="16284"/>
                </a:cubicBezTo>
                <a:lnTo>
                  <a:pt x="33527" y="15433"/>
                </a:lnTo>
                <a:cubicBezTo>
                  <a:pt x="33412" y="15376"/>
                  <a:pt x="33294" y="15349"/>
                  <a:pt x="33180" y="15349"/>
                </a:cubicBezTo>
                <a:cubicBezTo>
                  <a:pt x="32931" y="15349"/>
                  <a:pt x="32700" y="15478"/>
                  <a:pt x="32554" y="15707"/>
                </a:cubicBezTo>
                <a:lnTo>
                  <a:pt x="31703" y="17196"/>
                </a:lnTo>
                <a:cubicBezTo>
                  <a:pt x="31581" y="17379"/>
                  <a:pt x="31551" y="17652"/>
                  <a:pt x="31612" y="17835"/>
                </a:cubicBezTo>
                <a:lnTo>
                  <a:pt x="32919" y="22242"/>
                </a:lnTo>
                <a:lnTo>
                  <a:pt x="28116" y="23488"/>
                </a:lnTo>
                <a:lnTo>
                  <a:pt x="23283" y="24795"/>
                </a:lnTo>
                <a:lnTo>
                  <a:pt x="22280" y="20357"/>
                </a:lnTo>
                <a:cubicBezTo>
                  <a:pt x="22219" y="20114"/>
                  <a:pt x="22037" y="19902"/>
                  <a:pt x="21855" y="19780"/>
                </a:cubicBezTo>
                <a:lnTo>
                  <a:pt x="20213" y="18990"/>
                </a:lnTo>
                <a:cubicBezTo>
                  <a:pt x="20100" y="18918"/>
                  <a:pt x="19983" y="18884"/>
                  <a:pt x="19869" y="18884"/>
                </a:cubicBezTo>
                <a:cubicBezTo>
                  <a:pt x="19645" y="18884"/>
                  <a:pt x="19432" y="19012"/>
                  <a:pt x="19271" y="19233"/>
                </a:cubicBezTo>
                <a:lnTo>
                  <a:pt x="18389" y="20722"/>
                </a:lnTo>
                <a:cubicBezTo>
                  <a:pt x="18268" y="20905"/>
                  <a:pt x="18238" y="21178"/>
                  <a:pt x="18329" y="21421"/>
                </a:cubicBezTo>
                <a:lnTo>
                  <a:pt x="19666" y="25829"/>
                </a:lnTo>
                <a:lnTo>
                  <a:pt x="14164" y="27288"/>
                </a:lnTo>
                <a:cubicBezTo>
                  <a:pt x="12371" y="27804"/>
                  <a:pt x="10517" y="28291"/>
                  <a:pt x="8663" y="28807"/>
                </a:cubicBezTo>
                <a:lnTo>
                  <a:pt x="7599" y="24370"/>
                </a:lnTo>
                <a:cubicBezTo>
                  <a:pt x="7538" y="24157"/>
                  <a:pt x="7386" y="23914"/>
                  <a:pt x="7143" y="23853"/>
                </a:cubicBezTo>
                <a:lnTo>
                  <a:pt x="5471" y="23032"/>
                </a:lnTo>
                <a:cubicBezTo>
                  <a:pt x="5375" y="22989"/>
                  <a:pt x="5272" y="22968"/>
                  <a:pt x="5168" y="22968"/>
                </a:cubicBezTo>
                <a:cubicBezTo>
                  <a:pt x="4910" y="22968"/>
                  <a:pt x="4650" y="23098"/>
                  <a:pt x="4499" y="23336"/>
                </a:cubicBezTo>
                <a:lnTo>
                  <a:pt x="3587" y="24856"/>
                </a:lnTo>
                <a:cubicBezTo>
                  <a:pt x="3465" y="25069"/>
                  <a:pt x="3435" y="25312"/>
                  <a:pt x="3496" y="25555"/>
                </a:cubicBezTo>
                <a:cubicBezTo>
                  <a:pt x="3982" y="26984"/>
                  <a:pt x="4438" y="28443"/>
                  <a:pt x="4955" y="29932"/>
                </a:cubicBezTo>
                <a:cubicBezTo>
                  <a:pt x="3313" y="30418"/>
                  <a:pt x="1672" y="30935"/>
                  <a:pt x="0" y="31513"/>
                </a:cubicBezTo>
                <a:lnTo>
                  <a:pt x="547" y="33063"/>
                </a:lnTo>
                <a:cubicBezTo>
                  <a:pt x="2158" y="32516"/>
                  <a:pt x="3800" y="31969"/>
                  <a:pt x="5441" y="31482"/>
                </a:cubicBezTo>
                <a:cubicBezTo>
                  <a:pt x="6353" y="34187"/>
                  <a:pt x="7234" y="36923"/>
                  <a:pt x="8085" y="39598"/>
                </a:cubicBezTo>
                <a:cubicBezTo>
                  <a:pt x="6505" y="40115"/>
                  <a:pt x="4894" y="40601"/>
                  <a:pt x="3344" y="41118"/>
                </a:cubicBezTo>
                <a:lnTo>
                  <a:pt x="3891" y="42698"/>
                </a:lnTo>
                <a:cubicBezTo>
                  <a:pt x="5411" y="42151"/>
                  <a:pt x="6991" y="41665"/>
                  <a:pt x="8602" y="41178"/>
                </a:cubicBezTo>
                <a:cubicBezTo>
                  <a:pt x="9210" y="43063"/>
                  <a:pt x="9848" y="44978"/>
                  <a:pt x="10456" y="46862"/>
                </a:cubicBezTo>
                <a:lnTo>
                  <a:pt x="12797" y="46194"/>
                </a:lnTo>
                <a:lnTo>
                  <a:pt x="11398" y="40327"/>
                </a:lnTo>
                <a:cubicBezTo>
                  <a:pt x="13313" y="39811"/>
                  <a:pt x="15228" y="39264"/>
                  <a:pt x="17204" y="38747"/>
                </a:cubicBezTo>
                <a:lnTo>
                  <a:pt x="22949" y="37166"/>
                </a:lnTo>
                <a:lnTo>
                  <a:pt x="24651" y="42911"/>
                </a:lnTo>
                <a:lnTo>
                  <a:pt x="27204" y="42242"/>
                </a:lnTo>
                <a:lnTo>
                  <a:pt x="25836" y="36376"/>
                </a:lnTo>
                <a:lnTo>
                  <a:pt x="31125" y="34947"/>
                </a:lnTo>
                <a:cubicBezTo>
                  <a:pt x="32797" y="34491"/>
                  <a:pt x="34499" y="34066"/>
                  <a:pt x="36171" y="33610"/>
                </a:cubicBezTo>
                <a:lnTo>
                  <a:pt x="37843" y="39385"/>
                </a:lnTo>
                <a:lnTo>
                  <a:pt x="40366" y="38747"/>
                </a:lnTo>
                <a:lnTo>
                  <a:pt x="39119" y="32850"/>
                </a:lnTo>
                <a:cubicBezTo>
                  <a:pt x="42980" y="31847"/>
                  <a:pt x="46870" y="30874"/>
                  <a:pt x="50700" y="29932"/>
                </a:cubicBezTo>
                <a:lnTo>
                  <a:pt x="52281" y="35738"/>
                </a:lnTo>
                <a:lnTo>
                  <a:pt x="54804" y="35130"/>
                </a:lnTo>
                <a:lnTo>
                  <a:pt x="53588" y="29233"/>
                </a:lnTo>
                <a:cubicBezTo>
                  <a:pt x="55320" y="28807"/>
                  <a:pt x="57022" y="28412"/>
                  <a:pt x="58785" y="27987"/>
                </a:cubicBezTo>
                <a:cubicBezTo>
                  <a:pt x="60457" y="27592"/>
                  <a:pt x="62159" y="27227"/>
                  <a:pt x="63831" y="26832"/>
                </a:cubicBezTo>
                <a:lnTo>
                  <a:pt x="65320" y="32668"/>
                </a:lnTo>
                <a:lnTo>
                  <a:pt x="67843" y="32121"/>
                </a:lnTo>
                <a:lnTo>
                  <a:pt x="66779" y="26193"/>
                </a:lnTo>
                <a:cubicBezTo>
                  <a:pt x="70640" y="25373"/>
                  <a:pt x="74500" y="24552"/>
                  <a:pt x="78421" y="23853"/>
                </a:cubicBezTo>
                <a:lnTo>
                  <a:pt x="79698" y="29689"/>
                </a:lnTo>
                <a:lnTo>
                  <a:pt x="82190" y="29233"/>
                </a:lnTo>
                <a:lnTo>
                  <a:pt x="81309" y="23306"/>
                </a:lnTo>
                <a:cubicBezTo>
                  <a:pt x="83072" y="23002"/>
                  <a:pt x="84804" y="22668"/>
                  <a:pt x="86537" y="22394"/>
                </a:cubicBezTo>
                <a:cubicBezTo>
                  <a:pt x="88239" y="22120"/>
                  <a:pt x="89911" y="21877"/>
                  <a:pt x="91613" y="21604"/>
                </a:cubicBezTo>
                <a:lnTo>
                  <a:pt x="92677" y="27531"/>
                </a:lnTo>
                <a:cubicBezTo>
                  <a:pt x="93528" y="27379"/>
                  <a:pt x="94348" y="27257"/>
                  <a:pt x="95199" y="27136"/>
                </a:cubicBezTo>
                <a:lnTo>
                  <a:pt x="94531" y="21178"/>
                </a:lnTo>
                <a:lnTo>
                  <a:pt x="100458" y="20388"/>
                </a:lnTo>
                <a:cubicBezTo>
                  <a:pt x="102403" y="20114"/>
                  <a:pt x="104349" y="19932"/>
                  <a:pt x="106233" y="19750"/>
                </a:cubicBezTo>
                <a:lnTo>
                  <a:pt x="106993" y="25707"/>
                </a:lnTo>
                <a:cubicBezTo>
                  <a:pt x="107844" y="25586"/>
                  <a:pt x="108665" y="25555"/>
                  <a:pt x="109516" y="25464"/>
                </a:cubicBezTo>
                <a:lnTo>
                  <a:pt x="109151" y="19476"/>
                </a:lnTo>
                <a:cubicBezTo>
                  <a:pt x="110914" y="19324"/>
                  <a:pt x="112647" y="19172"/>
                  <a:pt x="114410" y="19050"/>
                </a:cubicBezTo>
                <a:cubicBezTo>
                  <a:pt x="116112" y="18929"/>
                  <a:pt x="117844" y="18807"/>
                  <a:pt x="119486" y="18747"/>
                </a:cubicBezTo>
                <a:lnTo>
                  <a:pt x="119942" y="24734"/>
                </a:lnTo>
                <a:lnTo>
                  <a:pt x="122464" y="24643"/>
                </a:lnTo>
                <a:lnTo>
                  <a:pt x="122464" y="18625"/>
                </a:lnTo>
                <a:cubicBezTo>
                  <a:pt x="124440" y="18564"/>
                  <a:pt x="126416" y="18503"/>
                  <a:pt x="128392" y="18473"/>
                </a:cubicBezTo>
                <a:cubicBezTo>
                  <a:pt x="129364" y="18458"/>
                  <a:pt x="130337" y="18450"/>
                  <a:pt x="131302" y="18450"/>
                </a:cubicBezTo>
                <a:cubicBezTo>
                  <a:pt x="132267" y="18450"/>
                  <a:pt x="133224" y="18458"/>
                  <a:pt x="134167" y="18473"/>
                </a:cubicBezTo>
                <a:lnTo>
                  <a:pt x="134228" y="24491"/>
                </a:lnTo>
                <a:cubicBezTo>
                  <a:pt x="135079" y="24491"/>
                  <a:pt x="135899" y="24491"/>
                  <a:pt x="136720" y="24522"/>
                </a:cubicBezTo>
                <a:cubicBezTo>
                  <a:pt x="136842" y="22516"/>
                  <a:pt x="136933" y="20540"/>
                  <a:pt x="137085" y="18503"/>
                </a:cubicBezTo>
                <a:cubicBezTo>
                  <a:pt x="138848" y="18564"/>
                  <a:pt x="140580" y="18625"/>
                  <a:pt x="142343" y="18716"/>
                </a:cubicBezTo>
                <a:cubicBezTo>
                  <a:pt x="144045" y="18777"/>
                  <a:pt x="145717" y="18898"/>
                  <a:pt x="147389" y="19050"/>
                </a:cubicBezTo>
                <a:lnTo>
                  <a:pt x="147085" y="25038"/>
                </a:lnTo>
                <a:lnTo>
                  <a:pt x="149547" y="25251"/>
                </a:lnTo>
                <a:cubicBezTo>
                  <a:pt x="149821" y="23275"/>
                  <a:pt x="150094" y="21300"/>
                  <a:pt x="150307" y="19263"/>
                </a:cubicBezTo>
                <a:cubicBezTo>
                  <a:pt x="152283" y="19476"/>
                  <a:pt x="154228" y="19689"/>
                  <a:pt x="156173" y="19932"/>
                </a:cubicBezTo>
                <a:cubicBezTo>
                  <a:pt x="158058" y="20145"/>
                  <a:pt x="159973" y="20449"/>
                  <a:pt x="161857" y="20753"/>
                </a:cubicBezTo>
                <a:cubicBezTo>
                  <a:pt x="161614" y="22728"/>
                  <a:pt x="161340" y="24704"/>
                  <a:pt x="161067" y="26710"/>
                </a:cubicBezTo>
                <a:lnTo>
                  <a:pt x="163499" y="27136"/>
                </a:lnTo>
                <a:cubicBezTo>
                  <a:pt x="163924" y="25190"/>
                  <a:pt x="164319" y="23215"/>
                  <a:pt x="164745" y="21300"/>
                </a:cubicBezTo>
                <a:cubicBezTo>
                  <a:pt x="166447" y="21604"/>
                  <a:pt x="168180" y="21908"/>
                  <a:pt x="169851" y="22272"/>
                </a:cubicBezTo>
                <a:lnTo>
                  <a:pt x="170186" y="20692"/>
                </a:lnTo>
                <a:cubicBezTo>
                  <a:pt x="168483" y="20357"/>
                  <a:pt x="166812" y="19993"/>
                  <a:pt x="165079" y="19689"/>
                </a:cubicBezTo>
                <a:cubicBezTo>
                  <a:pt x="165687" y="16923"/>
                  <a:pt x="166295" y="14126"/>
                  <a:pt x="166903" y="11330"/>
                </a:cubicBezTo>
                <a:cubicBezTo>
                  <a:pt x="168666" y="11573"/>
                  <a:pt x="170338" y="11877"/>
                  <a:pt x="172040" y="12211"/>
                </a:cubicBezTo>
                <a:lnTo>
                  <a:pt x="172374" y="10631"/>
                </a:lnTo>
                <a:cubicBezTo>
                  <a:pt x="170733" y="10266"/>
                  <a:pt x="169031" y="9962"/>
                  <a:pt x="167328" y="9658"/>
                </a:cubicBezTo>
                <a:cubicBezTo>
                  <a:pt x="167663" y="8199"/>
                  <a:pt x="167967" y="6679"/>
                  <a:pt x="168331" y="5190"/>
                </a:cubicBezTo>
                <a:cubicBezTo>
                  <a:pt x="168362" y="4947"/>
                  <a:pt x="168331" y="4673"/>
                  <a:pt x="168180" y="4491"/>
                </a:cubicBezTo>
                <a:lnTo>
                  <a:pt x="166994" y="3093"/>
                </a:lnTo>
                <a:cubicBezTo>
                  <a:pt x="166829" y="2910"/>
                  <a:pt x="166609" y="2815"/>
                  <a:pt x="166387" y="2815"/>
                </a:cubicBezTo>
                <a:cubicBezTo>
                  <a:pt x="166241" y="2815"/>
                  <a:pt x="166094" y="2856"/>
                  <a:pt x="165961" y="2941"/>
                </a:cubicBezTo>
                <a:lnTo>
                  <a:pt x="164502" y="3883"/>
                </a:lnTo>
                <a:cubicBezTo>
                  <a:pt x="164289" y="4005"/>
                  <a:pt x="164137" y="4248"/>
                  <a:pt x="164137" y="4461"/>
                </a:cubicBezTo>
                <a:cubicBezTo>
                  <a:pt x="163955" y="5980"/>
                  <a:pt x="163742" y="7500"/>
                  <a:pt x="163529" y="9020"/>
                </a:cubicBezTo>
                <a:cubicBezTo>
                  <a:pt x="161644" y="8716"/>
                  <a:pt x="159699" y="8412"/>
                  <a:pt x="157815" y="8199"/>
                </a:cubicBezTo>
                <a:cubicBezTo>
                  <a:pt x="155869" y="7956"/>
                  <a:pt x="153924" y="7743"/>
                  <a:pt x="151979" y="7531"/>
                </a:cubicBezTo>
                <a:cubicBezTo>
                  <a:pt x="152191" y="6011"/>
                  <a:pt x="152404" y="4491"/>
                  <a:pt x="152587" y="2971"/>
                </a:cubicBezTo>
                <a:cubicBezTo>
                  <a:pt x="152647" y="2728"/>
                  <a:pt x="152556" y="2485"/>
                  <a:pt x="152374" y="2303"/>
                </a:cubicBezTo>
                <a:lnTo>
                  <a:pt x="151067" y="965"/>
                </a:lnTo>
                <a:cubicBezTo>
                  <a:pt x="150934" y="816"/>
                  <a:pt x="150739" y="739"/>
                  <a:pt x="150540" y="739"/>
                </a:cubicBezTo>
                <a:cubicBezTo>
                  <a:pt x="150372" y="739"/>
                  <a:pt x="150202" y="793"/>
                  <a:pt x="150064" y="904"/>
                </a:cubicBezTo>
                <a:lnTo>
                  <a:pt x="148635" y="1999"/>
                </a:lnTo>
                <a:cubicBezTo>
                  <a:pt x="148453" y="2151"/>
                  <a:pt x="148331" y="2363"/>
                  <a:pt x="148331" y="2606"/>
                </a:cubicBezTo>
                <a:lnTo>
                  <a:pt x="148118" y="7196"/>
                </a:lnTo>
                <a:cubicBezTo>
                  <a:pt x="146447" y="7044"/>
                  <a:pt x="144744" y="6923"/>
                  <a:pt x="143042" y="6862"/>
                </a:cubicBezTo>
                <a:cubicBezTo>
                  <a:pt x="141340" y="6771"/>
                  <a:pt x="139638" y="6710"/>
                  <a:pt x="137966" y="6679"/>
                </a:cubicBezTo>
                <a:cubicBezTo>
                  <a:pt x="138088" y="5160"/>
                  <a:pt x="138149" y="3640"/>
                  <a:pt x="138270" y="2120"/>
                </a:cubicBezTo>
                <a:cubicBezTo>
                  <a:pt x="138270" y="1847"/>
                  <a:pt x="138209" y="1603"/>
                  <a:pt x="137997" y="1451"/>
                </a:cubicBezTo>
                <a:lnTo>
                  <a:pt x="136629" y="205"/>
                </a:lnTo>
                <a:cubicBezTo>
                  <a:pt x="136477" y="68"/>
                  <a:pt x="136302" y="0"/>
                  <a:pt x="13612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6"/>
        </a:solidFill>
      </p:bgPr>
    </p:bg>
    <p:spTree>
      <p:nvGrpSpPr>
        <p:cNvPr id="76" name="Shape 76"/>
        <p:cNvGrpSpPr/>
        <p:nvPr/>
      </p:nvGrpSpPr>
      <p:grpSpPr>
        <a:xfrm>
          <a:off x="0" y="0"/>
          <a:ext cx="0" cy="0"/>
          <a:chOff x="0" y="0"/>
          <a:chExt cx="0" cy="0"/>
        </a:xfrm>
      </p:grpSpPr>
      <p:sp>
        <p:nvSpPr>
          <p:cNvPr id="77" name="Google Shape;77;p12"/>
          <p:cNvSpPr/>
          <p:nvPr/>
        </p:nvSpPr>
        <p:spPr>
          <a:xfrm>
            <a:off x="-52375" y="-92875"/>
            <a:ext cx="9329700" cy="53532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2">
    <p:spTree>
      <p:nvGrpSpPr>
        <p:cNvPr id="78" name="Shape 78"/>
        <p:cNvGrpSpPr/>
        <p:nvPr/>
      </p:nvGrpSpPr>
      <p:grpSpPr>
        <a:xfrm>
          <a:off x="0" y="0"/>
          <a:ext cx="0" cy="0"/>
          <a:chOff x="0" y="0"/>
          <a:chExt cx="0" cy="0"/>
        </a:xfrm>
      </p:grpSpPr>
      <p:sp>
        <p:nvSpPr>
          <p:cNvPr id="79" name="Google Shape;79;p13"/>
          <p:cNvSpPr/>
          <p:nvPr/>
        </p:nvSpPr>
        <p:spPr>
          <a:xfrm>
            <a:off x="-59125" y="3219675"/>
            <a:ext cx="9294000" cy="2288100"/>
          </a:xfrm>
          <a:prstGeom prst="rect">
            <a:avLst/>
          </a:prstGeom>
          <a:gradFill>
            <a:gsLst>
              <a:gs pos="0">
                <a:srgbClr val="FFFFFF">
                  <a:alpha val="0"/>
                </a:srgbClr>
              </a:gs>
              <a:gs pos="100000">
                <a:schemeClr val="accent2"/>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3"/>
          <p:cNvSpPr txBox="1"/>
          <p:nvPr>
            <p:ph idx="1" type="subTitle"/>
          </p:nvPr>
        </p:nvSpPr>
        <p:spPr>
          <a:xfrm>
            <a:off x="1654663" y="2152499"/>
            <a:ext cx="21975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1" name="Google Shape;81;p13"/>
          <p:cNvSpPr txBox="1"/>
          <p:nvPr>
            <p:ph idx="2" type="subTitle"/>
          </p:nvPr>
        </p:nvSpPr>
        <p:spPr>
          <a:xfrm>
            <a:off x="5159700" y="2152500"/>
            <a:ext cx="21975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2" name="Google Shape;82;p13"/>
          <p:cNvSpPr txBox="1"/>
          <p:nvPr>
            <p:ph idx="3" type="subTitle"/>
          </p:nvPr>
        </p:nvSpPr>
        <p:spPr>
          <a:xfrm>
            <a:off x="1641888" y="3741400"/>
            <a:ext cx="21975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3" name="Google Shape;83;p13"/>
          <p:cNvSpPr txBox="1"/>
          <p:nvPr>
            <p:ph idx="4" type="subTitle"/>
          </p:nvPr>
        </p:nvSpPr>
        <p:spPr>
          <a:xfrm>
            <a:off x="5159700" y="3741403"/>
            <a:ext cx="21975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4" name="Google Shape;84;p13"/>
          <p:cNvSpPr txBox="1"/>
          <p:nvPr>
            <p:ph type="title"/>
          </p:nvPr>
        </p:nvSpPr>
        <p:spPr>
          <a:xfrm>
            <a:off x="720000" y="445025"/>
            <a:ext cx="5214000" cy="572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85" name="Google Shape;85;p13"/>
          <p:cNvSpPr txBox="1"/>
          <p:nvPr>
            <p:ph hasCustomPrompt="1" idx="5" type="title"/>
          </p:nvPr>
        </p:nvSpPr>
        <p:spPr>
          <a:xfrm>
            <a:off x="726775" y="1366200"/>
            <a:ext cx="927900" cy="7863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66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6" name="Google Shape;86;p13"/>
          <p:cNvSpPr txBox="1"/>
          <p:nvPr>
            <p:ph hasCustomPrompt="1" idx="6" type="title"/>
          </p:nvPr>
        </p:nvSpPr>
        <p:spPr>
          <a:xfrm>
            <a:off x="719992" y="2955098"/>
            <a:ext cx="923400" cy="7314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66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7" name="Google Shape;87;p13"/>
          <p:cNvSpPr txBox="1"/>
          <p:nvPr>
            <p:ph hasCustomPrompt="1" idx="7" type="title"/>
          </p:nvPr>
        </p:nvSpPr>
        <p:spPr>
          <a:xfrm>
            <a:off x="4237803" y="1366193"/>
            <a:ext cx="923400" cy="7863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66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8" name="Google Shape;88;p13"/>
          <p:cNvSpPr txBox="1"/>
          <p:nvPr>
            <p:ph hasCustomPrompt="1" idx="8" type="title"/>
          </p:nvPr>
        </p:nvSpPr>
        <p:spPr>
          <a:xfrm>
            <a:off x="4237803" y="2955100"/>
            <a:ext cx="923400" cy="7863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66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9" name="Google Shape;89;p13"/>
          <p:cNvSpPr txBox="1"/>
          <p:nvPr>
            <p:ph idx="9" type="subTitle"/>
          </p:nvPr>
        </p:nvSpPr>
        <p:spPr>
          <a:xfrm>
            <a:off x="1654675" y="1406075"/>
            <a:ext cx="2197500" cy="7848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400">
                <a:latin typeface="Bokor"/>
                <a:ea typeface="Bokor"/>
                <a:cs typeface="Bokor"/>
                <a:sym typeface="Boko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0" name="Google Shape;90;p13"/>
          <p:cNvSpPr txBox="1"/>
          <p:nvPr>
            <p:ph idx="13" type="subTitle"/>
          </p:nvPr>
        </p:nvSpPr>
        <p:spPr>
          <a:xfrm>
            <a:off x="1643405" y="2997055"/>
            <a:ext cx="2194500" cy="7863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400">
                <a:latin typeface="Bokor"/>
                <a:ea typeface="Bokor"/>
                <a:cs typeface="Bokor"/>
                <a:sym typeface="Boko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1" name="Google Shape;91;p13"/>
          <p:cNvSpPr txBox="1"/>
          <p:nvPr>
            <p:ph idx="14" type="subTitle"/>
          </p:nvPr>
        </p:nvSpPr>
        <p:spPr>
          <a:xfrm>
            <a:off x="5161195" y="1405325"/>
            <a:ext cx="2194500" cy="7863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400">
                <a:latin typeface="Bokor"/>
                <a:ea typeface="Bokor"/>
                <a:cs typeface="Bokor"/>
                <a:sym typeface="Boko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2" name="Google Shape;92;p13"/>
          <p:cNvSpPr txBox="1"/>
          <p:nvPr>
            <p:ph idx="15" type="subTitle"/>
          </p:nvPr>
        </p:nvSpPr>
        <p:spPr>
          <a:xfrm>
            <a:off x="5161195" y="2997055"/>
            <a:ext cx="2194500" cy="7863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400">
                <a:latin typeface="Bokor"/>
                <a:ea typeface="Bokor"/>
                <a:cs typeface="Bokor"/>
                <a:sym typeface="Boko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3" name="Google Shape;93;p13"/>
          <p:cNvSpPr/>
          <p:nvPr/>
        </p:nvSpPr>
        <p:spPr>
          <a:xfrm>
            <a:off x="2336525" y="4600175"/>
            <a:ext cx="7320850" cy="1834775"/>
          </a:xfrm>
          <a:custGeom>
            <a:rect b="b" l="l" r="r" t="t"/>
            <a:pathLst>
              <a:path extrusionOk="0" h="73391" w="292834">
                <a:moveTo>
                  <a:pt x="201193" y="0"/>
                </a:moveTo>
                <a:cubicBezTo>
                  <a:pt x="178434" y="0"/>
                  <a:pt x="155684" y="3842"/>
                  <a:pt x="134289" y="11687"/>
                </a:cubicBezTo>
                <a:cubicBezTo>
                  <a:pt x="133955" y="11809"/>
                  <a:pt x="133651" y="11930"/>
                  <a:pt x="133286" y="12021"/>
                </a:cubicBezTo>
                <a:cubicBezTo>
                  <a:pt x="121219" y="16550"/>
                  <a:pt x="109577" y="22204"/>
                  <a:pt x="97267" y="26003"/>
                </a:cubicBezTo>
                <a:cubicBezTo>
                  <a:pt x="83966" y="30085"/>
                  <a:pt x="70021" y="31862"/>
                  <a:pt x="56088" y="31862"/>
                </a:cubicBezTo>
                <a:cubicBezTo>
                  <a:pt x="55184" y="31862"/>
                  <a:pt x="54280" y="31854"/>
                  <a:pt x="53376" y="31839"/>
                </a:cubicBezTo>
                <a:cubicBezTo>
                  <a:pt x="37935" y="31566"/>
                  <a:pt x="22585" y="29134"/>
                  <a:pt x="7144" y="28283"/>
                </a:cubicBezTo>
                <a:cubicBezTo>
                  <a:pt x="6641" y="28260"/>
                  <a:pt x="6126" y="28240"/>
                  <a:pt x="5612" y="28240"/>
                </a:cubicBezTo>
                <a:cubicBezTo>
                  <a:pt x="4046" y="28240"/>
                  <a:pt x="2483" y="28432"/>
                  <a:pt x="1247" y="29347"/>
                </a:cubicBezTo>
                <a:cubicBezTo>
                  <a:pt x="761" y="29742"/>
                  <a:pt x="335" y="30198"/>
                  <a:pt x="1" y="30715"/>
                </a:cubicBezTo>
                <a:lnTo>
                  <a:pt x="1" y="73390"/>
                </a:lnTo>
                <a:lnTo>
                  <a:pt x="292833" y="73390"/>
                </a:lnTo>
                <a:lnTo>
                  <a:pt x="292833" y="22021"/>
                </a:lnTo>
                <a:cubicBezTo>
                  <a:pt x="290979" y="21079"/>
                  <a:pt x="289064" y="20137"/>
                  <a:pt x="287180" y="19225"/>
                </a:cubicBezTo>
                <a:cubicBezTo>
                  <a:pt x="271404" y="11687"/>
                  <a:pt x="254656" y="6368"/>
                  <a:pt x="237483" y="3267"/>
                </a:cubicBezTo>
                <a:cubicBezTo>
                  <a:pt x="225520" y="1097"/>
                  <a:pt x="213355" y="0"/>
                  <a:pt x="20119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p:cNvSpPr/>
          <p:nvPr/>
        </p:nvSpPr>
        <p:spPr>
          <a:xfrm>
            <a:off x="-297425" y="4430725"/>
            <a:ext cx="9840687" cy="2004230"/>
          </a:xfrm>
          <a:custGeom>
            <a:rect b="b" l="l" r="r" t="t"/>
            <a:pathLst>
              <a:path extrusionOk="0" h="63200" w="292834">
                <a:moveTo>
                  <a:pt x="92716" y="0"/>
                </a:moveTo>
                <a:cubicBezTo>
                  <a:pt x="80581" y="0"/>
                  <a:pt x="68443" y="1094"/>
                  <a:pt x="56507" y="3259"/>
                </a:cubicBezTo>
                <a:cubicBezTo>
                  <a:pt x="39333" y="6390"/>
                  <a:pt x="22524" y="11739"/>
                  <a:pt x="6810" y="19217"/>
                </a:cubicBezTo>
                <a:cubicBezTo>
                  <a:pt x="4530" y="20341"/>
                  <a:pt x="2250" y="21466"/>
                  <a:pt x="1" y="22652"/>
                </a:cubicBezTo>
                <a:lnTo>
                  <a:pt x="1" y="63199"/>
                </a:lnTo>
                <a:lnTo>
                  <a:pt x="292833" y="63199"/>
                </a:lnTo>
                <a:lnTo>
                  <a:pt x="292833" y="63138"/>
                </a:lnTo>
                <a:lnTo>
                  <a:pt x="292833" y="29460"/>
                </a:lnTo>
                <a:cubicBezTo>
                  <a:pt x="292803" y="29399"/>
                  <a:pt x="292772" y="29399"/>
                  <a:pt x="292712" y="29369"/>
                </a:cubicBezTo>
                <a:cubicBezTo>
                  <a:pt x="291511" y="28463"/>
                  <a:pt x="289974" y="28249"/>
                  <a:pt x="288425" y="28249"/>
                </a:cubicBezTo>
                <a:cubicBezTo>
                  <a:pt x="287896" y="28249"/>
                  <a:pt x="287364" y="28274"/>
                  <a:pt x="286845" y="28305"/>
                </a:cubicBezTo>
                <a:cubicBezTo>
                  <a:pt x="271404" y="29187"/>
                  <a:pt x="256054" y="31588"/>
                  <a:pt x="240583" y="31831"/>
                </a:cubicBezTo>
                <a:cubicBezTo>
                  <a:pt x="239584" y="31849"/>
                  <a:pt x="238584" y="31859"/>
                  <a:pt x="237585" y="31859"/>
                </a:cubicBezTo>
                <a:cubicBezTo>
                  <a:pt x="223773" y="31859"/>
                  <a:pt x="209930" y="30079"/>
                  <a:pt x="196722" y="26025"/>
                </a:cubicBezTo>
                <a:cubicBezTo>
                  <a:pt x="184412" y="22256"/>
                  <a:pt x="172770" y="16572"/>
                  <a:pt x="160703" y="12043"/>
                </a:cubicBezTo>
                <a:cubicBezTo>
                  <a:pt x="160338" y="11922"/>
                  <a:pt x="160034" y="11831"/>
                  <a:pt x="159700" y="11709"/>
                </a:cubicBezTo>
                <a:cubicBezTo>
                  <a:pt x="138281" y="3855"/>
                  <a:pt x="115502" y="0"/>
                  <a:pt x="9271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5" name="Google Shape;95;p13"/>
          <p:cNvGrpSpPr/>
          <p:nvPr/>
        </p:nvGrpSpPr>
        <p:grpSpPr>
          <a:xfrm>
            <a:off x="7416678" y="539488"/>
            <a:ext cx="1727314" cy="4508662"/>
            <a:chOff x="-3617859" y="-2513137"/>
            <a:chExt cx="1727314" cy="4508662"/>
          </a:xfrm>
        </p:grpSpPr>
        <p:sp>
          <p:nvSpPr>
            <p:cNvPr id="96" name="Google Shape;96;p13"/>
            <p:cNvSpPr/>
            <p:nvPr/>
          </p:nvSpPr>
          <p:spPr>
            <a:xfrm>
              <a:off x="-2518556" y="-2341905"/>
              <a:ext cx="79781" cy="82639"/>
            </a:xfrm>
            <a:custGeom>
              <a:rect b="b" l="l" r="r" t="t"/>
              <a:pathLst>
                <a:path extrusionOk="0" h="1764" w="1703">
                  <a:moveTo>
                    <a:pt x="1" y="1"/>
                  </a:moveTo>
                  <a:lnTo>
                    <a:pt x="1" y="1764"/>
                  </a:lnTo>
                  <a:lnTo>
                    <a:pt x="1703" y="1764"/>
                  </a:lnTo>
                  <a:lnTo>
                    <a:pt x="170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3"/>
            <p:cNvSpPr/>
            <p:nvPr/>
          </p:nvSpPr>
          <p:spPr>
            <a:xfrm>
              <a:off x="-2541324" y="-2513137"/>
              <a:ext cx="131032" cy="175538"/>
            </a:xfrm>
            <a:custGeom>
              <a:rect b="b" l="l" r="r" t="t"/>
              <a:pathLst>
                <a:path extrusionOk="0" h="3747" w="2797">
                  <a:moveTo>
                    <a:pt x="1281" y="1"/>
                  </a:moveTo>
                  <a:cubicBezTo>
                    <a:pt x="1254" y="1"/>
                    <a:pt x="1231" y="54"/>
                    <a:pt x="1186" y="160"/>
                  </a:cubicBezTo>
                  <a:lnTo>
                    <a:pt x="0" y="3747"/>
                  </a:lnTo>
                  <a:lnTo>
                    <a:pt x="2797" y="3747"/>
                  </a:lnTo>
                  <a:lnTo>
                    <a:pt x="1398" y="160"/>
                  </a:lnTo>
                  <a:cubicBezTo>
                    <a:pt x="1338" y="54"/>
                    <a:pt x="1307" y="1"/>
                    <a:pt x="128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3"/>
            <p:cNvSpPr/>
            <p:nvPr/>
          </p:nvSpPr>
          <p:spPr>
            <a:xfrm>
              <a:off x="-2518556" y="-2223706"/>
              <a:ext cx="79781" cy="81234"/>
            </a:xfrm>
            <a:custGeom>
              <a:rect b="b" l="l" r="r" t="t"/>
              <a:pathLst>
                <a:path extrusionOk="0" h="1734" w="1703">
                  <a:moveTo>
                    <a:pt x="1" y="0"/>
                  </a:moveTo>
                  <a:lnTo>
                    <a:pt x="1" y="1733"/>
                  </a:lnTo>
                  <a:lnTo>
                    <a:pt x="1703" y="1733"/>
                  </a:lnTo>
                  <a:lnTo>
                    <a:pt x="1703"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3"/>
            <p:cNvSpPr/>
            <p:nvPr/>
          </p:nvSpPr>
          <p:spPr>
            <a:xfrm>
              <a:off x="-2541324" y="-2340453"/>
              <a:ext cx="131032" cy="119649"/>
            </a:xfrm>
            <a:custGeom>
              <a:rect b="b" l="l" r="r" t="t"/>
              <a:pathLst>
                <a:path extrusionOk="0" h="2554" w="2797">
                  <a:moveTo>
                    <a:pt x="1334" y="0"/>
                  </a:moveTo>
                  <a:cubicBezTo>
                    <a:pt x="1216" y="0"/>
                    <a:pt x="1094" y="61"/>
                    <a:pt x="1034" y="182"/>
                  </a:cubicBezTo>
                  <a:lnTo>
                    <a:pt x="0" y="2553"/>
                  </a:lnTo>
                  <a:lnTo>
                    <a:pt x="2797" y="2553"/>
                  </a:lnTo>
                  <a:lnTo>
                    <a:pt x="1611" y="182"/>
                  </a:lnTo>
                  <a:cubicBezTo>
                    <a:pt x="1566" y="61"/>
                    <a:pt x="1452" y="0"/>
                    <a:pt x="133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3"/>
            <p:cNvSpPr/>
            <p:nvPr/>
          </p:nvSpPr>
          <p:spPr>
            <a:xfrm>
              <a:off x="-2535655" y="-2161069"/>
              <a:ext cx="113980" cy="185188"/>
            </a:xfrm>
            <a:custGeom>
              <a:rect b="b" l="l" r="r" t="t"/>
              <a:pathLst>
                <a:path extrusionOk="0" h="3953" w="2433">
                  <a:moveTo>
                    <a:pt x="1" y="1"/>
                  </a:moveTo>
                  <a:lnTo>
                    <a:pt x="1" y="3952"/>
                  </a:lnTo>
                  <a:lnTo>
                    <a:pt x="2432" y="3952"/>
                  </a:lnTo>
                  <a:lnTo>
                    <a:pt x="2432"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3"/>
            <p:cNvSpPr/>
            <p:nvPr/>
          </p:nvSpPr>
          <p:spPr>
            <a:xfrm>
              <a:off x="-2380446" y="-2287795"/>
              <a:ext cx="58466" cy="58419"/>
            </a:xfrm>
            <a:custGeom>
              <a:rect b="b" l="l" r="r" t="t"/>
              <a:pathLst>
                <a:path extrusionOk="0" h="1247" w="1248">
                  <a:moveTo>
                    <a:pt x="1" y="1"/>
                  </a:moveTo>
                  <a:lnTo>
                    <a:pt x="1" y="1247"/>
                  </a:lnTo>
                  <a:lnTo>
                    <a:pt x="1247" y="1247"/>
                  </a:lnTo>
                  <a:lnTo>
                    <a:pt x="1247"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3"/>
            <p:cNvSpPr/>
            <p:nvPr/>
          </p:nvSpPr>
          <p:spPr>
            <a:xfrm>
              <a:off x="-2396093" y="-2371467"/>
              <a:ext cx="96881" cy="86574"/>
            </a:xfrm>
            <a:custGeom>
              <a:rect b="b" l="l" r="r" t="t"/>
              <a:pathLst>
                <a:path extrusionOk="0" h="1848" w="2068">
                  <a:moveTo>
                    <a:pt x="1049" y="1"/>
                  </a:moveTo>
                  <a:cubicBezTo>
                    <a:pt x="1019" y="1"/>
                    <a:pt x="988" y="39"/>
                    <a:pt x="943" y="115"/>
                  </a:cubicBezTo>
                  <a:lnTo>
                    <a:pt x="1" y="1847"/>
                  </a:lnTo>
                  <a:lnTo>
                    <a:pt x="2067" y="1847"/>
                  </a:lnTo>
                  <a:lnTo>
                    <a:pt x="1156" y="115"/>
                  </a:lnTo>
                  <a:cubicBezTo>
                    <a:pt x="1110" y="39"/>
                    <a:pt x="1080" y="1"/>
                    <a:pt x="104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3"/>
            <p:cNvSpPr/>
            <p:nvPr/>
          </p:nvSpPr>
          <p:spPr>
            <a:xfrm>
              <a:off x="-2380446" y="-2202343"/>
              <a:ext cx="58466" cy="58419"/>
            </a:xfrm>
            <a:custGeom>
              <a:rect b="b" l="l" r="r" t="t"/>
              <a:pathLst>
                <a:path extrusionOk="0" h="1247" w="1248">
                  <a:moveTo>
                    <a:pt x="1" y="0"/>
                  </a:moveTo>
                  <a:lnTo>
                    <a:pt x="1" y="1247"/>
                  </a:lnTo>
                  <a:lnTo>
                    <a:pt x="1247" y="1247"/>
                  </a:lnTo>
                  <a:lnTo>
                    <a:pt x="124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3"/>
            <p:cNvSpPr/>
            <p:nvPr/>
          </p:nvSpPr>
          <p:spPr>
            <a:xfrm>
              <a:off x="-2396093" y="-2286015"/>
              <a:ext cx="96881" cy="86574"/>
            </a:xfrm>
            <a:custGeom>
              <a:rect b="b" l="l" r="r" t="t"/>
              <a:pathLst>
                <a:path extrusionOk="0" h="1848" w="2068">
                  <a:moveTo>
                    <a:pt x="973" y="1"/>
                  </a:moveTo>
                  <a:cubicBezTo>
                    <a:pt x="890" y="1"/>
                    <a:pt x="806" y="39"/>
                    <a:pt x="760" y="115"/>
                  </a:cubicBezTo>
                  <a:lnTo>
                    <a:pt x="1" y="1847"/>
                  </a:lnTo>
                  <a:lnTo>
                    <a:pt x="2067" y="1847"/>
                  </a:lnTo>
                  <a:lnTo>
                    <a:pt x="1186" y="115"/>
                  </a:lnTo>
                  <a:cubicBezTo>
                    <a:pt x="1140" y="39"/>
                    <a:pt x="1057" y="1"/>
                    <a:pt x="97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3"/>
            <p:cNvSpPr/>
            <p:nvPr/>
          </p:nvSpPr>
          <p:spPr>
            <a:xfrm>
              <a:off x="-2390378" y="-2165333"/>
              <a:ext cx="84044" cy="190857"/>
            </a:xfrm>
            <a:custGeom>
              <a:rect b="b" l="l" r="r" t="t"/>
              <a:pathLst>
                <a:path extrusionOk="0" h="4074" w="1794">
                  <a:moveTo>
                    <a:pt x="0" y="1"/>
                  </a:moveTo>
                  <a:lnTo>
                    <a:pt x="0" y="4074"/>
                  </a:lnTo>
                  <a:lnTo>
                    <a:pt x="1794" y="4074"/>
                  </a:lnTo>
                  <a:lnTo>
                    <a:pt x="179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3"/>
            <p:cNvSpPr/>
            <p:nvPr/>
          </p:nvSpPr>
          <p:spPr>
            <a:xfrm>
              <a:off x="-2631039" y="-2287795"/>
              <a:ext cx="58419" cy="58419"/>
            </a:xfrm>
            <a:custGeom>
              <a:rect b="b" l="l" r="r" t="t"/>
              <a:pathLst>
                <a:path extrusionOk="0" h="1247" w="1247">
                  <a:moveTo>
                    <a:pt x="0" y="1"/>
                  </a:moveTo>
                  <a:lnTo>
                    <a:pt x="0" y="1247"/>
                  </a:lnTo>
                  <a:lnTo>
                    <a:pt x="1247" y="1247"/>
                  </a:lnTo>
                  <a:lnTo>
                    <a:pt x="1247"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3"/>
            <p:cNvSpPr/>
            <p:nvPr/>
          </p:nvSpPr>
          <p:spPr>
            <a:xfrm>
              <a:off x="-2648139" y="-2371467"/>
              <a:ext cx="95475" cy="86574"/>
            </a:xfrm>
            <a:custGeom>
              <a:rect b="b" l="l" r="r" t="t"/>
              <a:pathLst>
                <a:path extrusionOk="0" h="1848" w="2038">
                  <a:moveTo>
                    <a:pt x="954" y="1"/>
                  </a:moveTo>
                  <a:cubicBezTo>
                    <a:pt x="928" y="1"/>
                    <a:pt x="897" y="39"/>
                    <a:pt x="852" y="115"/>
                  </a:cubicBezTo>
                  <a:lnTo>
                    <a:pt x="1" y="1847"/>
                  </a:lnTo>
                  <a:lnTo>
                    <a:pt x="2037" y="1847"/>
                  </a:lnTo>
                  <a:lnTo>
                    <a:pt x="1034" y="115"/>
                  </a:lnTo>
                  <a:cubicBezTo>
                    <a:pt x="1004" y="39"/>
                    <a:pt x="981" y="1"/>
                    <a:pt x="95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3"/>
            <p:cNvSpPr/>
            <p:nvPr/>
          </p:nvSpPr>
          <p:spPr>
            <a:xfrm>
              <a:off x="-2631039" y="-2202343"/>
              <a:ext cx="58419" cy="58419"/>
            </a:xfrm>
            <a:custGeom>
              <a:rect b="b" l="l" r="r" t="t"/>
              <a:pathLst>
                <a:path extrusionOk="0" h="1247" w="1247">
                  <a:moveTo>
                    <a:pt x="0" y="0"/>
                  </a:moveTo>
                  <a:lnTo>
                    <a:pt x="0" y="1247"/>
                  </a:lnTo>
                  <a:lnTo>
                    <a:pt x="1247" y="1247"/>
                  </a:lnTo>
                  <a:lnTo>
                    <a:pt x="124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3"/>
            <p:cNvSpPr/>
            <p:nvPr/>
          </p:nvSpPr>
          <p:spPr>
            <a:xfrm>
              <a:off x="-2648139" y="-2286015"/>
              <a:ext cx="95475" cy="86574"/>
            </a:xfrm>
            <a:custGeom>
              <a:rect b="b" l="l" r="r" t="t"/>
              <a:pathLst>
                <a:path extrusionOk="0" h="1848" w="2038">
                  <a:moveTo>
                    <a:pt x="958" y="1"/>
                  </a:moveTo>
                  <a:cubicBezTo>
                    <a:pt x="874" y="1"/>
                    <a:pt x="791" y="39"/>
                    <a:pt x="760" y="115"/>
                  </a:cubicBezTo>
                  <a:lnTo>
                    <a:pt x="1" y="1847"/>
                  </a:lnTo>
                  <a:lnTo>
                    <a:pt x="2037" y="1847"/>
                  </a:lnTo>
                  <a:lnTo>
                    <a:pt x="1156" y="115"/>
                  </a:lnTo>
                  <a:cubicBezTo>
                    <a:pt x="1125" y="39"/>
                    <a:pt x="1042" y="1"/>
                    <a:pt x="95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3"/>
            <p:cNvSpPr/>
            <p:nvPr/>
          </p:nvSpPr>
          <p:spPr>
            <a:xfrm>
              <a:off x="-2642424" y="-2165333"/>
              <a:ext cx="84044" cy="190857"/>
            </a:xfrm>
            <a:custGeom>
              <a:rect b="b" l="l" r="r" t="t"/>
              <a:pathLst>
                <a:path extrusionOk="0" h="4074" w="1794">
                  <a:moveTo>
                    <a:pt x="0" y="1"/>
                  </a:moveTo>
                  <a:lnTo>
                    <a:pt x="0" y="4074"/>
                  </a:lnTo>
                  <a:lnTo>
                    <a:pt x="1793" y="4074"/>
                  </a:lnTo>
                  <a:lnTo>
                    <a:pt x="179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3"/>
            <p:cNvSpPr/>
            <p:nvPr/>
          </p:nvSpPr>
          <p:spPr>
            <a:xfrm>
              <a:off x="-2460182" y="-2128275"/>
              <a:ext cx="101144" cy="153800"/>
            </a:xfrm>
            <a:custGeom>
              <a:rect b="b" l="l" r="r" t="t"/>
              <a:pathLst>
                <a:path extrusionOk="0" h="3283" w="2159">
                  <a:moveTo>
                    <a:pt x="1" y="0"/>
                  </a:moveTo>
                  <a:lnTo>
                    <a:pt x="1" y="3283"/>
                  </a:lnTo>
                  <a:lnTo>
                    <a:pt x="2159" y="3283"/>
                  </a:lnTo>
                  <a:lnTo>
                    <a:pt x="2159"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3"/>
            <p:cNvSpPr/>
            <p:nvPr/>
          </p:nvSpPr>
          <p:spPr>
            <a:xfrm>
              <a:off x="-2602555" y="-2128275"/>
              <a:ext cx="101144" cy="153800"/>
            </a:xfrm>
            <a:custGeom>
              <a:rect b="b" l="l" r="r" t="t"/>
              <a:pathLst>
                <a:path extrusionOk="0" h="3283" w="2159">
                  <a:moveTo>
                    <a:pt x="0" y="0"/>
                  </a:moveTo>
                  <a:lnTo>
                    <a:pt x="0" y="3283"/>
                  </a:lnTo>
                  <a:lnTo>
                    <a:pt x="2158" y="3283"/>
                  </a:lnTo>
                  <a:lnTo>
                    <a:pt x="215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3"/>
            <p:cNvSpPr/>
            <p:nvPr/>
          </p:nvSpPr>
          <p:spPr>
            <a:xfrm>
              <a:off x="-3617859" y="-2047508"/>
              <a:ext cx="1727314" cy="4043033"/>
            </a:xfrm>
            <a:custGeom>
              <a:rect b="b" l="l" r="r" t="t"/>
              <a:pathLst>
                <a:path extrusionOk="0" h="86302" w="36871">
                  <a:moveTo>
                    <a:pt x="24055" y="1"/>
                  </a:moveTo>
                  <a:cubicBezTo>
                    <a:pt x="23887" y="1"/>
                    <a:pt x="23729" y="37"/>
                    <a:pt x="23618" y="130"/>
                  </a:cubicBezTo>
                  <a:cubicBezTo>
                    <a:pt x="23466" y="282"/>
                    <a:pt x="23405" y="525"/>
                    <a:pt x="23374" y="738"/>
                  </a:cubicBezTo>
                  <a:cubicBezTo>
                    <a:pt x="23344" y="890"/>
                    <a:pt x="23344" y="1103"/>
                    <a:pt x="23314" y="1255"/>
                  </a:cubicBezTo>
                  <a:cubicBezTo>
                    <a:pt x="22736" y="1255"/>
                    <a:pt x="22128" y="1255"/>
                    <a:pt x="21551" y="1194"/>
                  </a:cubicBezTo>
                  <a:cubicBezTo>
                    <a:pt x="21133" y="1169"/>
                    <a:pt x="20695" y="1125"/>
                    <a:pt x="20237" y="1125"/>
                  </a:cubicBezTo>
                  <a:cubicBezTo>
                    <a:pt x="20129" y="1125"/>
                    <a:pt x="20020" y="1127"/>
                    <a:pt x="19909" y="1133"/>
                  </a:cubicBezTo>
                  <a:cubicBezTo>
                    <a:pt x="19149" y="1164"/>
                    <a:pt x="18450" y="1407"/>
                    <a:pt x="17721" y="1589"/>
                  </a:cubicBezTo>
                  <a:cubicBezTo>
                    <a:pt x="16176" y="2015"/>
                    <a:pt x="14585" y="2371"/>
                    <a:pt x="12989" y="2371"/>
                  </a:cubicBezTo>
                  <a:cubicBezTo>
                    <a:pt x="12763" y="2371"/>
                    <a:pt x="12536" y="2364"/>
                    <a:pt x="12310" y="2349"/>
                  </a:cubicBezTo>
                  <a:lnTo>
                    <a:pt x="12310" y="2349"/>
                  </a:lnTo>
                  <a:cubicBezTo>
                    <a:pt x="12996" y="2645"/>
                    <a:pt x="13738" y="2739"/>
                    <a:pt x="14488" y="2739"/>
                  </a:cubicBezTo>
                  <a:cubicBezTo>
                    <a:pt x="14969" y="2739"/>
                    <a:pt x="15453" y="2700"/>
                    <a:pt x="15927" y="2653"/>
                  </a:cubicBezTo>
                  <a:cubicBezTo>
                    <a:pt x="16593" y="2586"/>
                    <a:pt x="17268" y="2511"/>
                    <a:pt x="17937" y="2511"/>
                  </a:cubicBezTo>
                  <a:cubicBezTo>
                    <a:pt x="18490" y="2511"/>
                    <a:pt x="19038" y="2562"/>
                    <a:pt x="19575" y="2714"/>
                  </a:cubicBezTo>
                  <a:cubicBezTo>
                    <a:pt x="20760" y="3079"/>
                    <a:pt x="21855" y="4021"/>
                    <a:pt x="21885" y="5267"/>
                  </a:cubicBezTo>
                  <a:cubicBezTo>
                    <a:pt x="21946" y="5845"/>
                    <a:pt x="21581" y="6422"/>
                    <a:pt x="21429" y="6939"/>
                  </a:cubicBezTo>
                  <a:cubicBezTo>
                    <a:pt x="21368" y="7060"/>
                    <a:pt x="21338" y="7212"/>
                    <a:pt x="21247" y="7334"/>
                  </a:cubicBezTo>
                  <a:cubicBezTo>
                    <a:pt x="20426" y="8793"/>
                    <a:pt x="19362" y="10221"/>
                    <a:pt x="18845" y="11832"/>
                  </a:cubicBezTo>
                  <a:cubicBezTo>
                    <a:pt x="18633" y="12653"/>
                    <a:pt x="18511" y="13474"/>
                    <a:pt x="18298" y="14264"/>
                  </a:cubicBezTo>
                  <a:cubicBezTo>
                    <a:pt x="17721" y="16057"/>
                    <a:pt x="16323" y="17486"/>
                    <a:pt x="15107" y="18915"/>
                  </a:cubicBezTo>
                  <a:cubicBezTo>
                    <a:pt x="13009" y="21316"/>
                    <a:pt x="11216" y="23930"/>
                    <a:pt x="9727" y="26696"/>
                  </a:cubicBezTo>
                  <a:cubicBezTo>
                    <a:pt x="9423" y="27304"/>
                    <a:pt x="9088" y="27912"/>
                    <a:pt x="8967" y="28611"/>
                  </a:cubicBezTo>
                  <a:cubicBezTo>
                    <a:pt x="8784" y="29675"/>
                    <a:pt x="9058" y="30799"/>
                    <a:pt x="9332" y="31863"/>
                  </a:cubicBezTo>
                  <a:cubicBezTo>
                    <a:pt x="10274" y="35663"/>
                    <a:pt x="11216" y="67456"/>
                    <a:pt x="12158" y="71256"/>
                  </a:cubicBezTo>
                  <a:cubicBezTo>
                    <a:pt x="12736" y="73505"/>
                    <a:pt x="13283" y="75754"/>
                    <a:pt x="13161" y="78064"/>
                  </a:cubicBezTo>
                  <a:cubicBezTo>
                    <a:pt x="13009" y="80344"/>
                    <a:pt x="12098" y="82715"/>
                    <a:pt x="10183" y="84022"/>
                  </a:cubicBezTo>
                  <a:cubicBezTo>
                    <a:pt x="7295" y="85998"/>
                    <a:pt x="3252" y="84995"/>
                    <a:pt x="0" y="86302"/>
                  </a:cubicBezTo>
                  <a:cubicBezTo>
                    <a:pt x="11520" y="86210"/>
                    <a:pt x="23070" y="86058"/>
                    <a:pt x="34590" y="85937"/>
                  </a:cubicBezTo>
                  <a:cubicBezTo>
                    <a:pt x="35320" y="85937"/>
                    <a:pt x="36718" y="85846"/>
                    <a:pt x="36840" y="84903"/>
                  </a:cubicBezTo>
                  <a:cubicBezTo>
                    <a:pt x="36870" y="84113"/>
                    <a:pt x="36049" y="83475"/>
                    <a:pt x="35654" y="82988"/>
                  </a:cubicBezTo>
                  <a:cubicBezTo>
                    <a:pt x="34530" y="81317"/>
                    <a:pt x="33496" y="79554"/>
                    <a:pt x="32523" y="77760"/>
                  </a:cubicBezTo>
                  <a:cubicBezTo>
                    <a:pt x="32280" y="77244"/>
                    <a:pt x="31976" y="76666"/>
                    <a:pt x="32007" y="76058"/>
                  </a:cubicBezTo>
                  <a:cubicBezTo>
                    <a:pt x="32037" y="75450"/>
                    <a:pt x="32402" y="74934"/>
                    <a:pt x="32584" y="74356"/>
                  </a:cubicBezTo>
                  <a:cubicBezTo>
                    <a:pt x="33101" y="72593"/>
                    <a:pt x="31885" y="70830"/>
                    <a:pt x="31551" y="69037"/>
                  </a:cubicBezTo>
                  <a:cubicBezTo>
                    <a:pt x="31277" y="67669"/>
                    <a:pt x="31551" y="38216"/>
                    <a:pt x="31733" y="36818"/>
                  </a:cubicBezTo>
                  <a:cubicBezTo>
                    <a:pt x="32645" y="30039"/>
                    <a:pt x="31551" y="23140"/>
                    <a:pt x="32128" y="16331"/>
                  </a:cubicBezTo>
                  <a:cubicBezTo>
                    <a:pt x="32220" y="15146"/>
                    <a:pt x="32341" y="13869"/>
                    <a:pt x="31855" y="12805"/>
                  </a:cubicBezTo>
                  <a:cubicBezTo>
                    <a:pt x="31672" y="12410"/>
                    <a:pt x="31429" y="12076"/>
                    <a:pt x="31277" y="11711"/>
                  </a:cubicBezTo>
                  <a:cubicBezTo>
                    <a:pt x="30852" y="10677"/>
                    <a:pt x="31156" y="9522"/>
                    <a:pt x="31216" y="8428"/>
                  </a:cubicBezTo>
                  <a:cubicBezTo>
                    <a:pt x="31247" y="7334"/>
                    <a:pt x="30852" y="5996"/>
                    <a:pt x="29788" y="5723"/>
                  </a:cubicBezTo>
                  <a:cubicBezTo>
                    <a:pt x="29271" y="5571"/>
                    <a:pt x="28663" y="5723"/>
                    <a:pt x="28268" y="5358"/>
                  </a:cubicBezTo>
                  <a:cubicBezTo>
                    <a:pt x="28025" y="5085"/>
                    <a:pt x="28025" y="4659"/>
                    <a:pt x="27964" y="4294"/>
                  </a:cubicBezTo>
                  <a:lnTo>
                    <a:pt x="27964" y="3230"/>
                  </a:lnTo>
                  <a:cubicBezTo>
                    <a:pt x="28116" y="2866"/>
                    <a:pt x="28268" y="2501"/>
                    <a:pt x="28481" y="2167"/>
                  </a:cubicBezTo>
                  <a:cubicBezTo>
                    <a:pt x="28572" y="1893"/>
                    <a:pt x="28694" y="1498"/>
                    <a:pt x="28511" y="1316"/>
                  </a:cubicBezTo>
                  <a:cubicBezTo>
                    <a:pt x="28390" y="1224"/>
                    <a:pt x="28207" y="1164"/>
                    <a:pt x="28025" y="1164"/>
                  </a:cubicBezTo>
                  <a:lnTo>
                    <a:pt x="27964" y="1164"/>
                  </a:lnTo>
                  <a:lnTo>
                    <a:pt x="27964" y="981"/>
                  </a:lnTo>
                  <a:cubicBezTo>
                    <a:pt x="26809" y="525"/>
                    <a:pt x="25593" y="191"/>
                    <a:pt x="24377" y="39"/>
                  </a:cubicBezTo>
                  <a:cubicBezTo>
                    <a:pt x="24271" y="15"/>
                    <a:pt x="24161" y="1"/>
                    <a:pt x="2405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3"/>
            <p:cNvSpPr/>
            <p:nvPr/>
          </p:nvSpPr>
          <p:spPr>
            <a:xfrm>
              <a:off x="-2124090" y="-1936055"/>
              <a:ext cx="62682" cy="55702"/>
            </a:xfrm>
            <a:custGeom>
              <a:rect b="b" l="l" r="r" t="t"/>
              <a:pathLst>
                <a:path extrusionOk="0" h="1189" w="1338">
                  <a:moveTo>
                    <a:pt x="654" y="700"/>
                  </a:moveTo>
                  <a:lnTo>
                    <a:pt x="608" y="730"/>
                  </a:lnTo>
                  <a:cubicBezTo>
                    <a:pt x="608" y="702"/>
                    <a:pt x="608" y="700"/>
                    <a:pt x="654" y="700"/>
                  </a:cubicBezTo>
                  <a:close/>
                  <a:moveTo>
                    <a:pt x="0" y="0"/>
                  </a:moveTo>
                  <a:cubicBezTo>
                    <a:pt x="0" y="61"/>
                    <a:pt x="91" y="92"/>
                    <a:pt x="91" y="152"/>
                  </a:cubicBezTo>
                  <a:lnTo>
                    <a:pt x="91" y="213"/>
                  </a:lnTo>
                  <a:lnTo>
                    <a:pt x="91" y="274"/>
                  </a:lnTo>
                  <a:cubicBezTo>
                    <a:pt x="91" y="396"/>
                    <a:pt x="91" y="456"/>
                    <a:pt x="61" y="578"/>
                  </a:cubicBezTo>
                  <a:lnTo>
                    <a:pt x="61" y="608"/>
                  </a:lnTo>
                  <a:cubicBezTo>
                    <a:pt x="61" y="608"/>
                    <a:pt x="61" y="669"/>
                    <a:pt x="91" y="669"/>
                  </a:cubicBezTo>
                  <a:cubicBezTo>
                    <a:pt x="122" y="700"/>
                    <a:pt x="122" y="730"/>
                    <a:pt x="122" y="730"/>
                  </a:cubicBezTo>
                  <a:lnTo>
                    <a:pt x="122" y="821"/>
                  </a:lnTo>
                  <a:lnTo>
                    <a:pt x="122" y="882"/>
                  </a:lnTo>
                  <a:cubicBezTo>
                    <a:pt x="122" y="882"/>
                    <a:pt x="152" y="882"/>
                    <a:pt x="213" y="851"/>
                  </a:cubicBezTo>
                  <a:cubicBezTo>
                    <a:pt x="243" y="851"/>
                    <a:pt x="243" y="821"/>
                    <a:pt x="274" y="821"/>
                  </a:cubicBezTo>
                  <a:cubicBezTo>
                    <a:pt x="243" y="882"/>
                    <a:pt x="122" y="1155"/>
                    <a:pt x="213" y="1186"/>
                  </a:cubicBezTo>
                  <a:cubicBezTo>
                    <a:pt x="215" y="1188"/>
                    <a:pt x="218" y="1189"/>
                    <a:pt x="221" y="1189"/>
                  </a:cubicBezTo>
                  <a:cubicBezTo>
                    <a:pt x="271" y="1189"/>
                    <a:pt x="460" y="1001"/>
                    <a:pt x="517" y="973"/>
                  </a:cubicBezTo>
                  <a:lnTo>
                    <a:pt x="517" y="1003"/>
                  </a:lnTo>
                  <a:lnTo>
                    <a:pt x="517" y="1064"/>
                  </a:lnTo>
                  <a:cubicBezTo>
                    <a:pt x="517" y="1064"/>
                    <a:pt x="456" y="1155"/>
                    <a:pt x="517" y="1155"/>
                  </a:cubicBezTo>
                  <a:cubicBezTo>
                    <a:pt x="517" y="1155"/>
                    <a:pt x="578" y="1155"/>
                    <a:pt x="578" y="1095"/>
                  </a:cubicBezTo>
                  <a:cubicBezTo>
                    <a:pt x="608" y="1095"/>
                    <a:pt x="669" y="1095"/>
                    <a:pt x="669" y="1064"/>
                  </a:cubicBezTo>
                  <a:lnTo>
                    <a:pt x="821" y="1064"/>
                  </a:lnTo>
                  <a:cubicBezTo>
                    <a:pt x="882" y="1003"/>
                    <a:pt x="973" y="943"/>
                    <a:pt x="1064" y="912"/>
                  </a:cubicBezTo>
                  <a:lnTo>
                    <a:pt x="1155" y="882"/>
                  </a:lnTo>
                  <a:lnTo>
                    <a:pt x="1186" y="882"/>
                  </a:lnTo>
                  <a:cubicBezTo>
                    <a:pt x="1206" y="882"/>
                    <a:pt x="1253" y="895"/>
                    <a:pt x="1291" y="895"/>
                  </a:cubicBezTo>
                  <a:cubicBezTo>
                    <a:pt x="1311" y="895"/>
                    <a:pt x="1327" y="892"/>
                    <a:pt x="1338" y="882"/>
                  </a:cubicBezTo>
                  <a:cubicBezTo>
                    <a:pt x="1277" y="821"/>
                    <a:pt x="1216" y="760"/>
                    <a:pt x="1216" y="730"/>
                  </a:cubicBezTo>
                  <a:cubicBezTo>
                    <a:pt x="1186" y="700"/>
                    <a:pt x="1155" y="669"/>
                    <a:pt x="1064" y="669"/>
                  </a:cubicBezTo>
                  <a:cubicBezTo>
                    <a:pt x="973" y="608"/>
                    <a:pt x="882" y="608"/>
                    <a:pt x="760" y="578"/>
                  </a:cubicBezTo>
                  <a:lnTo>
                    <a:pt x="699" y="669"/>
                  </a:lnTo>
                  <a:lnTo>
                    <a:pt x="698" y="670"/>
                  </a:lnTo>
                  <a:lnTo>
                    <a:pt x="698" y="670"/>
                  </a:lnTo>
                  <a:cubicBezTo>
                    <a:pt x="689" y="669"/>
                    <a:pt x="679" y="669"/>
                    <a:pt x="669" y="669"/>
                  </a:cubicBezTo>
                  <a:lnTo>
                    <a:pt x="578" y="669"/>
                  </a:lnTo>
                  <a:lnTo>
                    <a:pt x="547" y="608"/>
                  </a:lnTo>
                  <a:lnTo>
                    <a:pt x="517" y="608"/>
                  </a:lnTo>
                  <a:lnTo>
                    <a:pt x="517" y="578"/>
                  </a:lnTo>
                  <a:lnTo>
                    <a:pt x="517" y="548"/>
                  </a:lnTo>
                  <a:cubicBezTo>
                    <a:pt x="517" y="517"/>
                    <a:pt x="456" y="517"/>
                    <a:pt x="426" y="517"/>
                  </a:cubicBezTo>
                  <a:lnTo>
                    <a:pt x="456" y="548"/>
                  </a:lnTo>
                  <a:cubicBezTo>
                    <a:pt x="456" y="578"/>
                    <a:pt x="456" y="578"/>
                    <a:pt x="426" y="578"/>
                  </a:cubicBezTo>
                  <a:cubicBezTo>
                    <a:pt x="426" y="578"/>
                    <a:pt x="395" y="578"/>
                    <a:pt x="395" y="608"/>
                  </a:cubicBezTo>
                  <a:lnTo>
                    <a:pt x="335" y="669"/>
                  </a:lnTo>
                  <a:lnTo>
                    <a:pt x="335" y="578"/>
                  </a:lnTo>
                  <a:cubicBezTo>
                    <a:pt x="335" y="548"/>
                    <a:pt x="335" y="517"/>
                    <a:pt x="395" y="456"/>
                  </a:cubicBezTo>
                  <a:lnTo>
                    <a:pt x="426" y="396"/>
                  </a:lnTo>
                  <a:cubicBezTo>
                    <a:pt x="395" y="304"/>
                    <a:pt x="304" y="244"/>
                    <a:pt x="243" y="122"/>
                  </a:cubicBezTo>
                  <a:lnTo>
                    <a:pt x="122"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3"/>
            <p:cNvSpPr/>
            <p:nvPr/>
          </p:nvSpPr>
          <p:spPr>
            <a:xfrm>
              <a:off x="-2913021" y="-2173859"/>
              <a:ext cx="68397" cy="67367"/>
            </a:xfrm>
            <a:custGeom>
              <a:rect b="b" l="l" r="r" t="t"/>
              <a:pathLst>
                <a:path extrusionOk="0" h="1438" w="1460">
                  <a:moveTo>
                    <a:pt x="1" y="0"/>
                  </a:moveTo>
                  <a:cubicBezTo>
                    <a:pt x="1" y="61"/>
                    <a:pt x="92" y="122"/>
                    <a:pt x="92" y="152"/>
                  </a:cubicBezTo>
                  <a:lnTo>
                    <a:pt x="92" y="183"/>
                  </a:lnTo>
                  <a:lnTo>
                    <a:pt x="92" y="274"/>
                  </a:lnTo>
                  <a:cubicBezTo>
                    <a:pt x="62" y="365"/>
                    <a:pt x="62" y="487"/>
                    <a:pt x="1" y="608"/>
                  </a:cubicBezTo>
                  <a:lnTo>
                    <a:pt x="1" y="639"/>
                  </a:lnTo>
                  <a:cubicBezTo>
                    <a:pt x="1" y="639"/>
                    <a:pt x="1" y="669"/>
                    <a:pt x="62" y="669"/>
                  </a:cubicBezTo>
                  <a:cubicBezTo>
                    <a:pt x="92" y="730"/>
                    <a:pt x="92" y="760"/>
                    <a:pt x="92" y="791"/>
                  </a:cubicBezTo>
                  <a:cubicBezTo>
                    <a:pt x="92" y="821"/>
                    <a:pt x="92" y="882"/>
                    <a:pt x="123" y="912"/>
                  </a:cubicBezTo>
                  <a:cubicBezTo>
                    <a:pt x="123" y="943"/>
                    <a:pt x="123" y="973"/>
                    <a:pt x="183" y="1034"/>
                  </a:cubicBezTo>
                  <a:cubicBezTo>
                    <a:pt x="214" y="1034"/>
                    <a:pt x="214" y="973"/>
                    <a:pt x="244" y="973"/>
                  </a:cubicBezTo>
                  <a:cubicBezTo>
                    <a:pt x="274" y="973"/>
                    <a:pt x="335" y="943"/>
                    <a:pt x="335" y="943"/>
                  </a:cubicBezTo>
                  <a:lnTo>
                    <a:pt x="366" y="943"/>
                  </a:lnTo>
                  <a:lnTo>
                    <a:pt x="366" y="973"/>
                  </a:lnTo>
                  <a:cubicBezTo>
                    <a:pt x="335" y="1064"/>
                    <a:pt x="244" y="1399"/>
                    <a:pt x="335" y="1429"/>
                  </a:cubicBezTo>
                  <a:cubicBezTo>
                    <a:pt x="341" y="1435"/>
                    <a:pt x="348" y="1438"/>
                    <a:pt x="357" y="1438"/>
                  </a:cubicBezTo>
                  <a:cubicBezTo>
                    <a:pt x="431" y="1438"/>
                    <a:pt x="584" y="1207"/>
                    <a:pt x="639" y="1125"/>
                  </a:cubicBezTo>
                  <a:lnTo>
                    <a:pt x="639" y="1186"/>
                  </a:lnTo>
                  <a:lnTo>
                    <a:pt x="639" y="1277"/>
                  </a:lnTo>
                  <a:lnTo>
                    <a:pt x="639" y="1368"/>
                  </a:lnTo>
                  <a:cubicBezTo>
                    <a:pt x="670" y="1368"/>
                    <a:pt x="700" y="1338"/>
                    <a:pt x="700" y="1338"/>
                  </a:cubicBezTo>
                  <a:cubicBezTo>
                    <a:pt x="730" y="1338"/>
                    <a:pt x="791" y="1277"/>
                    <a:pt x="822" y="1277"/>
                  </a:cubicBezTo>
                  <a:cubicBezTo>
                    <a:pt x="852" y="1277"/>
                    <a:pt x="882" y="1247"/>
                    <a:pt x="943" y="1247"/>
                  </a:cubicBezTo>
                  <a:lnTo>
                    <a:pt x="974" y="1247"/>
                  </a:lnTo>
                  <a:cubicBezTo>
                    <a:pt x="1034" y="1125"/>
                    <a:pt x="1126" y="1064"/>
                    <a:pt x="1186" y="973"/>
                  </a:cubicBezTo>
                  <a:lnTo>
                    <a:pt x="1247" y="912"/>
                  </a:lnTo>
                  <a:lnTo>
                    <a:pt x="1278" y="882"/>
                  </a:lnTo>
                  <a:cubicBezTo>
                    <a:pt x="1308" y="821"/>
                    <a:pt x="1399" y="821"/>
                    <a:pt x="1460" y="821"/>
                  </a:cubicBezTo>
                  <a:cubicBezTo>
                    <a:pt x="1338" y="639"/>
                    <a:pt x="1338" y="608"/>
                    <a:pt x="1308" y="608"/>
                  </a:cubicBezTo>
                  <a:cubicBezTo>
                    <a:pt x="1278" y="578"/>
                    <a:pt x="1186" y="578"/>
                    <a:pt x="1156" y="578"/>
                  </a:cubicBezTo>
                  <a:lnTo>
                    <a:pt x="822" y="608"/>
                  </a:lnTo>
                  <a:lnTo>
                    <a:pt x="730" y="730"/>
                  </a:lnTo>
                  <a:cubicBezTo>
                    <a:pt x="700" y="760"/>
                    <a:pt x="700" y="791"/>
                    <a:pt x="670" y="791"/>
                  </a:cubicBezTo>
                  <a:cubicBezTo>
                    <a:pt x="670" y="791"/>
                    <a:pt x="609" y="821"/>
                    <a:pt x="578" y="821"/>
                  </a:cubicBezTo>
                  <a:lnTo>
                    <a:pt x="578" y="791"/>
                  </a:lnTo>
                  <a:lnTo>
                    <a:pt x="609" y="791"/>
                  </a:lnTo>
                  <a:lnTo>
                    <a:pt x="609" y="730"/>
                  </a:lnTo>
                  <a:cubicBezTo>
                    <a:pt x="609" y="669"/>
                    <a:pt x="609" y="669"/>
                    <a:pt x="670" y="639"/>
                  </a:cubicBezTo>
                  <a:cubicBezTo>
                    <a:pt x="670" y="639"/>
                    <a:pt x="683" y="625"/>
                    <a:pt x="701" y="625"/>
                  </a:cubicBezTo>
                  <a:cubicBezTo>
                    <a:pt x="710" y="625"/>
                    <a:pt x="720" y="629"/>
                    <a:pt x="730" y="639"/>
                  </a:cubicBezTo>
                  <a:cubicBezTo>
                    <a:pt x="700" y="608"/>
                    <a:pt x="700" y="608"/>
                    <a:pt x="670" y="608"/>
                  </a:cubicBezTo>
                  <a:lnTo>
                    <a:pt x="609" y="608"/>
                  </a:lnTo>
                  <a:cubicBezTo>
                    <a:pt x="609" y="608"/>
                    <a:pt x="578" y="608"/>
                    <a:pt x="578" y="639"/>
                  </a:cubicBezTo>
                  <a:lnTo>
                    <a:pt x="548" y="608"/>
                  </a:lnTo>
                  <a:lnTo>
                    <a:pt x="518" y="608"/>
                  </a:lnTo>
                  <a:lnTo>
                    <a:pt x="518" y="578"/>
                  </a:lnTo>
                  <a:lnTo>
                    <a:pt x="518" y="517"/>
                  </a:lnTo>
                  <a:cubicBezTo>
                    <a:pt x="518" y="487"/>
                    <a:pt x="457" y="487"/>
                    <a:pt x="426" y="487"/>
                  </a:cubicBezTo>
                  <a:cubicBezTo>
                    <a:pt x="457" y="487"/>
                    <a:pt x="457" y="517"/>
                    <a:pt x="457" y="578"/>
                  </a:cubicBezTo>
                  <a:cubicBezTo>
                    <a:pt x="457" y="608"/>
                    <a:pt x="457" y="608"/>
                    <a:pt x="426" y="639"/>
                  </a:cubicBezTo>
                  <a:lnTo>
                    <a:pt x="396" y="669"/>
                  </a:lnTo>
                  <a:lnTo>
                    <a:pt x="366" y="730"/>
                  </a:lnTo>
                  <a:lnTo>
                    <a:pt x="366" y="639"/>
                  </a:lnTo>
                  <a:cubicBezTo>
                    <a:pt x="366" y="608"/>
                    <a:pt x="366" y="578"/>
                    <a:pt x="396" y="517"/>
                  </a:cubicBezTo>
                  <a:lnTo>
                    <a:pt x="426" y="426"/>
                  </a:lnTo>
                  <a:lnTo>
                    <a:pt x="426" y="365"/>
                  </a:lnTo>
                  <a:lnTo>
                    <a:pt x="244" y="122"/>
                  </a:lnTo>
                  <a:cubicBezTo>
                    <a:pt x="214" y="61"/>
                    <a:pt x="153" y="0"/>
                    <a:pt x="12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3"/>
            <p:cNvSpPr/>
            <p:nvPr/>
          </p:nvSpPr>
          <p:spPr>
            <a:xfrm>
              <a:off x="-2932932" y="-1349370"/>
              <a:ext cx="47" cy="47"/>
            </a:xfrm>
            <a:custGeom>
              <a:rect b="b" l="l" r="r" t="t"/>
              <a:pathLst>
                <a:path extrusionOk="0" h="1" w="1">
                  <a:moveTo>
                    <a:pt x="0" y="0"/>
                  </a:move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3"/>
            <p:cNvSpPr/>
            <p:nvPr/>
          </p:nvSpPr>
          <p:spPr>
            <a:xfrm>
              <a:off x="-2529940" y="-1141455"/>
              <a:ext cx="32793" cy="34199"/>
            </a:xfrm>
            <a:custGeom>
              <a:rect b="b" l="l" r="r" t="t"/>
              <a:pathLst>
                <a:path extrusionOk="0" h="730" w="700">
                  <a:moveTo>
                    <a:pt x="517" y="0"/>
                  </a:moveTo>
                  <a:cubicBezTo>
                    <a:pt x="244" y="0"/>
                    <a:pt x="0" y="183"/>
                    <a:pt x="0" y="426"/>
                  </a:cubicBezTo>
                  <a:cubicBezTo>
                    <a:pt x="0" y="730"/>
                    <a:pt x="456" y="730"/>
                    <a:pt x="517" y="730"/>
                  </a:cubicBezTo>
                  <a:lnTo>
                    <a:pt x="639" y="730"/>
                  </a:lnTo>
                  <a:cubicBezTo>
                    <a:pt x="639" y="730"/>
                    <a:pt x="699" y="669"/>
                    <a:pt x="699" y="426"/>
                  </a:cubicBezTo>
                  <a:cubicBezTo>
                    <a:pt x="699" y="0"/>
                    <a:pt x="608" y="0"/>
                    <a:pt x="51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3"/>
            <p:cNvSpPr/>
            <p:nvPr/>
          </p:nvSpPr>
          <p:spPr>
            <a:xfrm>
              <a:off x="-1997364" y="-2417378"/>
              <a:ext cx="47" cy="47"/>
            </a:xfrm>
            <a:custGeom>
              <a:rect b="b" l="l" r="r" t="t"/>
              <a:pathLst>
                <a:path extrusionOk="0" h="1" w="1">
                  <a:moveTo>
                    <a:pt x="0" y="1"/>
                  </a:moveTo>
                  <a:lnTo>
                    <a:pt x="0" y="1"/>
                  </a:lnTo>
                  <a:lnTo>
                    <a:pt x="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3"/>
            <p:cNvSpPr/>
            <p:nvPr/>
          </p:nvSpPr>
          <p:spPr>
            <a:xfrm>
              <a:off x="-2374730" y="-1829240"/>
              <a:ext cx="32793" cy="47035"/>
            </a:xfrm>
            <a:custGeom>
              <a:rect b="b" l="l" r="r" t="t"/>
              <a:pathLst>
                <a:path extrusionOk="0" h="1004" w="700">
                  <a:moveTo>
                    <a:pt x="396" y="0"/>
                  </a:moveTo>
                  <a:cubicBezTo>
                    <a:pt x="335" y="30"/>
                    <a:pt x="274" y="91"/>
                    <a:pt x="152" y="182"/>
                  </a:cubicBezTo>
                  <a:lnTo>
                    <a:pt x="61" y="274"/>
                  </a:lnTo>
                  <a:cubicBezTo>
                    <a:pt x="1" y="334"/>
                    <a:pt x="1" y="334"/>
                    <a:pt x="1" y="486"/>
                  </a:cubicBezTo>
                  <a:lnTo>
                    <a:pt x="1" y="578"/>
                  </a:lnTo>
                  <a:lnTo>
                    <a:pt x="1" y="882"/>
                  </a:lnTo>
                  <a:cubicBezTo>
                    <a:pt x="152" y="973"/>
                    <a:pt x="274" y="1003"/>
                    <a:pt x="335" y="1003"/>
                  </a:cubicBezTo>
                  <a:cubicBezTo>
                    <a:pt x="487" y="1003"/>
                    <a:pt x="608" y="973"/>
                    <a:pt x="700" y="912"/>
                  </a:cubicBezTo>
                  <a:lnTo>
                    <a:pt x="700" y="608"/>
                  </a:lnTo>
                  <a:lnTo>
                    <a:pt x="700" y="486"/>
                  </a:lnTo>
                  <a:cubicBezTo>
                    <a:pt x="700" y="274"/>
                    <a:pt x="700" y="182"/>
                    <a:pt x="639" y="152"/>
                  </a:cubicBezTo>
                  <a:cubicBezTo>
                    <a:pt x="548" y="91"/>
                    <a:pt x="456" y="0"/>
                    <a:pt x="39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3"/>
            <p:cNvSpPr/>
            <p:nvPr/>
          </p:nvSpPr>
          <p:spPr>
            <a:xfrm>
              <a:off x="-2572666" y="-2038607"/>
              <a:ext cx="14288" cy="20004"/>
            </a:xfrm>
            <a:custGeom>
              <a:rect b="b" l="l" r="r" t="t"/>
              <a:pathLst>
                <a:path extrusionOk="0" h="427" w="305">
                  <a:moveTo>
                    <a:pt x="1" y="1"/>
                  </a:moveTo>
                  <a:lnTo>
                    <a:pt x="1" y="153"/>
                  </a:lnTo>
                  <a:lnTo>
                    <a:pt x="1" y="426"/>
                  </a:lnTo>
                  <a:lnTo>
                    <a:pt x="304" y="426"/>
                  </a:lnTo>
                  <a:cubicBezTo>
                    <a:pt x="274" y="305"/>
                    <a:pt x="274" y="214"/>
                    <a:pt x="274" y="123"/>
                  </a:cubicBezTo>
                  <a:lnTo>
                    <a:pt x="27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3"/>
            <p:cNvSpPr/>
            <p:nvPr/>
          </p:nvSpPr>
          <p:spPr>
            <a:xfrm>
              <a:off x="-2487214" y="-1426248"/>
              <a:ext cx="35651" cy="29936"/>
            </a:xfrm>
            <a:custGeom>
              <a:rect b="b" l="l" r="r" t="t"/>
              <a:pathLst>
                <a:path extrusionOk="0" h="639" w="761">
                  <a:moveTo>
                    <a:pt x="608" y="0"/>
                  </a:moveTo>
                  <a:cubicBezTo>
                    <a:pt x="274" y="0"/>
                    <a:pt x="61" y="122"/>
                    <a:pt x="0" y="182"/>
                  </a:cubicBezTo>
                  <a:cubicBezTo>
                    <a:pt x="0" y="304"/>
                    <a:pt x="395" y="638"/>
                    <a:pt x="608" y="638"/>
                  </a:cubicBezTo>
                  <a:cubicBezTo>
                    <a:pt x="669" y="638"/>
                    <a:pt x="760" y="426"/>
                    <a:pt x="760" y="152"/>
                  </a:cubicBezTo>
                  <a:lnTo>
                    <a:pt x="76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3"/>
            <p:cNvSpPr/>
            <p:nvPr/>
          </p:nvSpPr>
          <p:spPr>
            <a:xfrm>
              <a:off x="-2159695" y="-608880"/>
              <a:ext cx="10025" cy="2858"/>
            </a:xfrm>
            <a:custGeom>
              <a:rect b="b" l="l" r="r" t="t"/>
              <a:pathLst>
                <a:path extrusionOk="0" h="61" w="214">
                  <a:moveTo>
                    <a:pt x="0" y="0"/>
                  </a:moveTo>
                  <a:lnTo>
                    <a:pt x="0" y="61"/>
                  </a:lnTo>
                  <a:cubicBezTo>
                    <a:pt x="61" y="30"/>
                    <a:pt x="122" y="30"/>
                    <a:pt x="21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3"/>
            <p:cNvSpPr/>
            <p:nvPr/>
          </p:nvSpPr>
          <p:spPr>
            <a:xfrm>
              <a:off x="-1997364" y="-341187"/>
              <a:ext cx="47" cy="47"/>
            </a:xfrm>
            <a:custGeom>
              <a:rect b="b" l="l" r="r" t="t"/>
              <a:pathLst>
                <a:path extrusionOk="0" h="1" w="1">
                  <a:moveTo>
                    <a:pt x="0" y="0"/>
                  </a:moveTo>
                  <a:lnTo>
                    <a:pt x="0" y="0"/>
                  </a:lnTo>
                  <a:lnTo>
                    <a:pt x="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3"/>
            <p:cNvSpPr/>
            <p:nvPr/>
          </p:nvSpPr>
          <p:spPr>
            <a:xfrm>
              <a:off x="-2275036" y="-383913"/>
              <a:ext cx="4310" cy="4310"/>
            </a:xfrm>
            <a:custGeom>
              <a:rect b="b" l="l" r="r" t="t"/>
              <a:pathLst>
                <a:path extrusionOk="0" h="92" w="92">
                  <a:moveTo>
                    <a:pt x="31" y="1"/>
                  </a:moveTo>
                  <a:cubicBezTo>
                    <a:pt x="31" y="1"/>
                    <a:pt x="31" y="61"/>
                    <a:pt x="0" y="61"/>
                  </a:cubicBezTo>
                  <a:cubicBezTo>
                    <a:pt x="31" y="61"/>
                    <a:pt x="31" y="92"/>
                    <a:pt x="91" y="92"/>
                  </a:cubicBezTo>
                  <a:cubicBezTo>
                    <a:pt x="91" y="92"/>
                    <a:pt x="91" y="61"/>
                    <a:pt x="3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3"/>
            <p:cNvSpPr/>
            <p:nvPr/>
          </p:nvSpPr>
          <p:spPr>
            <a:xfrm>
              <a:off x="-2675171" y="-260045"/>
              <a:ext cx="2858" cy="15741"/>
            </a:xfrm>
            <a:custGeom>
              <a:rect b="b" l="l" r="r" t="t"/>
              <a:pathLst>
                <a:path extrusionOk="0" h="336" w="61">
                  <a:moveTo>
                    <a:pt x="0" y="1"/>
                  </a:moveTo>
                  <a:lnTo>
                    <a:pt x="0" y="153"/>
                  </a:lnTo>
                  <a:lnTo>
                    <a:pt x="0" y="335"/>
                  </a:lnTo>
                  <a:cubicBezTo>
                    <a:pt x="30" y="305"/>
                    <a:pt x="61" y="214"/>
                    <a:pt x="61" y="153"/>
                  </a:cubicBezTo>
                  <a:cubicBezTo>
                    <a:pt x="61" y="92"/>
                    <a:pt x="30" y="62"/>
                    <a:pt x="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3"/>
            <p:cNvSpPr/>
            <p:nvPr/>
          </p:nvSpPr>
          <p:spPr>
            <a:xfrm>
              <a:off x="-2487214" y="-473628"/>
              <a:ext cx="12836" cy="4310"/>
            </a:xfrm>
            <a:custGeom>
              <a:rect b="b" l="l" r="r" t="t"/>
              <a:pathLst>
                <a:path extrusionOk="0" h="92" w="274">
                  <a:moveTo>
                    <a:pt x="243" y="1"/>
                  </a:moveTo>
                  <a:cubicBezTo>
                    <a:pt x="152" y="1"/>
                    <a:pt x="61" y="31"/>
                    <a:pt x="0" y="92"/>
                  </a:cubicBezTo>
                  <a:lnTo>
                    <a:pt x="243" y="92"/>
                  </a:lnTo>
                  <a:cubicBezTo>
                    <a:pt x="274" y="31"/>
                    <a:pt x="243" y="1"/>
                    <a:pt x="24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3"/>
            <p:cNvSpPr/>
            <p:nvPr/>
          </p:nvSpPr>
          <p:spPr>
            <a:xfrm>
              <a:off x="-2078553" y="-922157"/>
              <a:ext cx="2905" cy="17099"/>
            </a:xfrm>
            <a:custGeom>
              <a:rect b="b" l="l" r="r" t="t"/>
              <a:pathLst>
                <a:path extrusionOk="0" h="365" w="62">
                  <a:moveTo>
                    <a:pt x="31" y="0"/>
                  </a:moveTo>
                  <a:cubicBezTo>
                    <a:pt x="31" y="30"/>
                    <a:pt x="1" y="91"/>
                    <a:pt x="1" y="182"/>
                  </a:cubicBezTo>
                  <a:cubicBezTo>
                    <a:pt x="1" y="243"/>
                    <a:pt x="1" y="334"/>
                    <a:pt x="31" y="365"/>
                  </a:cubicBezTo>
                  <a:cubicBezTo>
                    <a:pt x="31" y="304"/>
                    <a:pt x="62" y="243"/>
                    <a:pt x="62" y="182"/>
                  </a:cubicBezTo>
                  <a:cubicBezTo>
                    <a:pt x="62" y="91"/>
                    <a:pt x="62" y="30"/>
                    <a:pt x="3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3"/>
            <p:cNvSpPr/>
            <p:nvPr/>
          </p:nvSpPr>
          <p:spPr>
            <a:xfrm>
              <a:off x="-2924406" y="-613190"/>
              <a:ext cx="17146" cy="41366"/>
            </a:xfrm>
            <a:custGeom>
              <a:rect b="b" l="l" r="r" t="t"/>
              <a:pathLst>
                <a:path extrusionOk="0" h="883" w="366">
                  <a:moveTo>
                    <a:pt x="214" y="1"/>
                  </a:moveTo>
                  <a:cubicBezTo>
                    <a:pt x="183" y="1"/>
                    <a:pt x="1" y="1"/>
                    <a:pt x="1" y="396"/>
                  </a:cubicBezTo>
                  <a:cubicBezTo>
                    <a:pt x="1" y="609"/>
                    <a:pt x="92" y="882"/>
                    <a:pt x="214" y="882"/>
                  </a:cubicBezTo>
                  <a:cubicBezTo>
                    <a:pt x="274" y="882"/>
                    <a:pt x="366" y="639"/>
                    <a:pt x="366" y="396"/>
                  </a:cubicBezTo>
                  <a:cubicBezTo>
                    <a:pt x="366" y="1"/>
                    <a:pt x="274" y="1"/>
                    <a:pt x="21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3"/>
            <p:cNvSpPr/>
            <p:nvPr/>
          </p:nvSpPr>
          <p:spPr>
            <a:xfrm>
              <a:off x="-2871701" y="-950641"/>
              <a:ext cx="35651" cy="17099"/>
            </a:xfrm>
            <a:custGeom>
              <a:rect b="b" l="l" r="r" t="t"/>
              <a:pathLst>
                <a:path extrusionOk="0" h="365" w="761">
                  <a:moveTo>
                    <a:pt x="122" y="0"/>
                  </a:moveTo>
                  <a:cubicBezTo>
                    <a:pt x="61" y="61"/>
                    <a:pt x="0" y="183"/>
                    <a:pt x="0" y="183"/>
                  </a:cubicBezTo>
                  <a:lnTo>
                    <a:pt x="0" y="365"/>
                  </a:lnTo>
                  <a:cubicBezTo>
                    <a:pt x="152" y="365"/>
                    <a:pt x="304" y="334"/>
                    <a:pt x="456" y="334"/>
                  </a:cubicBezTo>
                  <a:lnTo>
                    <a:pt x="760" y="334"/>
                  </a:lnTo>
                  <a:cubicBezTo>
                    <a:pt x="700" y="243"/>
                    <a:pt x="608" y="213"/>
                    <a:pt x="517" y="152"/>
                  </a:cubicBezTo>
                  <a:cubicBezTo>
                    <a:pt x="517" y="91"/>
                    <a:pt x="456" y="61"/>
                    <a:pt x="426" y="31"/>
                  </a:cubicBezTo>
                  <a:lnTo>
                    <a:pt x="39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
  <p:cSld name="CUSTOM_1">
    <p:spTree>
      <p:nvGrpSpPr>
        <p:cNvPr id="130" name="Shape 130"/>
        <p:cNvGrpSpPr/>
        <p:nvPr/>
      </p:nvGrpSpPr>
      <p:grpSpPr>
        <a:xfrm>
          <a:off x="0" y="0"/>
          <a:ext cx="0" cy="0"/>
          <a:chOff x="0" y="0"/>
          <a:chExt cx="0" cy="0"/>
        </a:xfrm>
      </p:grpSpPr>
      <p:sp>
        <p:nvSpPr>
          <p:cNvPr id="131" name="Google Shape;131;p14"/>
          <p:cNvSpPr/>
          <p:nvPr/>
        </p:nvSpPr>
        <p:spPr>
          <a:xfrm>
            <a:off x="-59125" y="3219675"/>
            <a:ext cx="9294000" cy="2288100"/>
          </a:xfrm>
          <a:prstGeom prst="rect">
            <a:avLst/>
          </a:prstGeom>
          <a:gradFill>
            <a:gsLst>
              <a:gs pos="0">
                <a:srgbClr val="FFFFFF">
                  <a:alpha val="0"/>
                </a:srgbClr>
              </a:gs>
              <a:gs pos="100000">
                <a:schemeClr val="accent2"/>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4"/>
          <p:cNvSpPr txBox="1"/>
          <p:nvPr>
            <p:ph idx="1" type="subTitle"/>
          </p:nvPr>
        </p:nvSpPr>
        <p:spPr>
          <a:xfrm>
            <a:off x="5301225" y="2137800"/>
            <a:ext cx="2982900" cy="8679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r">
              <a:lnSpc>
                <a:spcPct val="100000"/>
              </a:lnSpc>
              <a:spcBef>
                <a:spcPts val="0"/>
              </a:spcBef>
              <a:spcAft>
                <a:spcPts val="0"/>
              </a:spcAft>
              <a:buSzPts val="1400"/>
              <a:buNone/>
              <a:defRPr/>
            </a:lvl2pPr>
            <a:lvl3pPr lvl="2" rtl="0" algn="r">
              <a:lnSpc>
                <a:spcPct val="100000"/>
              </a:lnSpc>
              <a:spcBef>
                <a:spcPts val="0"/>
              </a:spcBef>
              <a:spcAft>
                <a:spcPts val="0"/>
              </a:spcAft>
              <a:buSzPts val="1400"/>
              <a:buNone/>
              <a:defRPr/>
            </a:lvl3pPr>
            <a:lvl4pPr lvl="3" rtl="0" algn="r">
              <a:lnSpc>
                <a:spcPct val="100000"/>
              </a:lnSpc>
              <a:spcBef>
                <a:spcPts val="0"/>
              </a:spcBef>
              <a:spcAft>
                <a:spcPts val="0"/>
              </a:spcAft>
              <a:buSzPts val="1400"/>
              <a:buNone/>
              <a:defRPr/>
            </a:lvl4pPr>
            <a:lvl5pPr lvl="4" rtl="0" algn="r">
              <a:lnSpc>
                <a:spcPct val="100000"/>
              </a:lnSpc>
              <a:spcBef>
                <a:spcPts val="0"/>
              </a:spcBef>
              <a:spcAft>
                <a:spcPts val="0"/>
              </a:spcAft>
              <a:buSzPts val="1400"/>
              <a:buNone/>
              <a:defRPr/>
            </a:lvl5pPr>
            <a:lvl6pPr lvl="5" rtl="0" algn="r">
              <a:lnSpc>
                <a:spcPct val="100000"/>
              </a:lnSpc>
              <a:spcBef>
                <a:spcPts val="0"/>
              </a:spcBef>
              <a:spcAft>
                <a:spcPts val="0"/>
              </a:spcAft>
              <a:buSzPts val="1400"/>
              <a:buNone/>
              <a:defRPr/>
            </a:lvl6pPr>
            <a:lvl7pPr lvl="6" rtl="0" algn="r">
              <a:lnSpc>
                <a:spcPct val="100000"/>
              </a:lnSpc>
              <a:spcBef>
                <a:spcPts val="0"/>
              </a:spcBef>
              <a:spcAft>
                <a:spcPts val="0"/>
              </a:spcAft>
              <a:buSzPts val="1400"/>
              <a:buNone/>
              <a:defRPr/>
            </a:lvl7pPr>
            <a:lvl8pPr lvl="7" rtl="0" algn="r">
              <a:lnSpc>
                <a:spcPct val="100000"/>
              </a:lnSpc>
              <a:spcBef>
                <a:spcPts val="0"/>
              </a:spcBef>
              <a:spcAft>
                <a:spcPts val="0"/>
              </a:spcAft>
              <a:buSzPts val="1400"/>
              <a:buNone/>
              <a:defRPr/>
            </a:lvl8pPr>
            <a:lvl9pPr lvl="8" rtl="0" algn="r">
              <a:lnSpc>
                <a:spcPct val="100000"/>
              </a:lnSpc>
              <a:spcBef>
                <a:spcPts val="0"/>
              </a:spcBef>
              <a:spcAft>
                <a:spcPts val="0"/>
              </a:spcAft>
              <a:buSzPts val="1400"/>
              <a:buNone/>
              <a:defRPr/>
            </a:lvl9pPr>
          </a:lstStyle>
          <a:p/>
        </p:txBody>
      </p:sp>
      <p:sp>
        <p:nvSpPr>
          <p:cNvPr id="133" name="Google Shape;133;p14"/>
          <p:cNvSpPr txBox="1"/>
          <p:nvPr>
            <p:ph type="title"/>
          </p:nvPr>
        </p:nvSpPr>
        <p:spPr>
          <a:xfrm>
            <a:off x="715100" y="445025"/>
            <a:ext cx="7704000" cy="572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SzPts val="3500"/>
              <a:buNone/>
              <a:defRPr/>
            </a:lvl1pPr>
            <a:lvl2pPr lvl="1" rtl="0" algn="r">
              <a:spcBef>
                <a:spcPts val="0"/>
              </a:spcBef>
              <a:spcAft>
                <a:spcPts val="0"/>
              </a:spcAft>
              <a:buSzPts val="3500"/>
              <a:buNone/>
              <a:defRPr/>
            </a:lvl2pPr>
            <a:lvl3pPr lvl="2" rtl="0" algn="r">
              <a:spcBef>
                <a:spcPts val="0"/>
              </a:spcBef>
              <a:spcAft>
                <a:spcPts val="0"/>
              </a:spcAft>
              <a:buSzPts val="3500"/>
              <a:buNone/>
              <a:defRPr/>
            </a:lvl3pPr>
            <a:lvl4pPr lvl="3" rtl="0" algn="r">
              <a:spcBef>
                <a:spcPts val="0"/>
              </a:spcBef>
              <a:spcAft>
                <a:spcPts val="0"/>
              </a:spcAft>
              <a:buSzPts val="3500"/>
              <a:buNone/>
              <a:defRPr/>
            </a:lvl4pPr>
            <a:lvl5pPr lvl="4" rtl="0" algn="r">
              <a:spcBef>
                <a:spcPts val="0"/>
              </a:spcBef>
              <a:spcAft>
                <a:spcPts val="0"/>
              </a:spcAft>
              <a:buSzPts val="3500"/>
              <a:buNone/>
              <a:defRPr/>
            </a:lvl5pPr>
            <a:lvl6pPr lvl="5" rtl="0" algn="r">
              <a:spcBef>
                <a:spcPts val="0"/>
              </a:spcBef>
              <a:spcAft>
                <a:spcPts val="0"/>
              </a:spcAft>
              <a:buSzPts val="3500"/>
              <a:buNone/>
              <a:defRPr/>
            </a:lvl6pPr>
            <a:lvl7pPr lvl="6" rtl="0" algn="r">
              <a:spcBef>
                <a:spcPts val="0"/>
              </a:spcBef>
              <a:spcAft>
                <a:spcPts val="0"/>
              </a:spcAft>
              <a:buSzPts val="3500"/>
              <a:buNone/>
              <a:defRPr/>
            </a:lvl7pPr>
            <a:lvl8pPr lvl="7" rtl="0" algn="r">
              <a:spcBef>
                <a:spcPts val="0"/>
              </a:spcBef>
              <a:spcAft>
                <a:spcPts val="0"/>
              </a:spcAft>
              <a:buSzPts val="3500"/>
              <a:buNone/>
              <a:defRPr/>
            </a:lvl8pPr>
            <a:lvl9pPr lvl="8" rtl="0" algn="r">
              <a:spcBef>
                <a:spcPts val="0"/>
              </a:spcBef>
              <a:spcAft>
                <a:spcPts val="0"/>
              </a:spcAft>
              <a:buSzPts val="3500"/>
              <a:buNone/>
              <a:defRPr/>
            </a:lvl9pPr>
          </a:lstStyle>
          <a:p/>
        </p:txBody>
      </p:sp>
      <p:sp>
        <p:nvSpPr>
          <p:cNvPr id="134" name="Google Shape;134;p14"/>
          <p:cNvSpPr/>
          <p:nvPr/>
        </p:nvSpPr>
        <p:spPr>
          <a:xfrm>
            <a:off x="2946725" y="3941325"/>
            <a:ext cx="7320850" cy="1834775"/>
          </a:xfrm>
          <a:custGeom>
            <a:rect b="b" l="l" r="r" t="t"/>
            <a:pathLst>
              <a:path extrusionOk="0" h="73391" w="292834">
                <a:moveTo>
                  <a:pt x="201193" y="0"/>
                </a:moveTo>
                <a:cubicBezTo>
                  <a:pt x="178434" y="0"/>
                  <a:pt x="155684" y="3842"/>
                  <a:pt x="134289" y="11687"/>
                </a:cubicBezTo>
                <a:cubicBezTo>
                  <a:pt x="133955" y="11809"/>
                  <a:pt x="133651" y="11930"/>
                  <a:pt x="133286" y="12021"/>
                </a:cubicBezTo>
                <a:cubicBezTo>
                  <a:pt x="121219" y="16550"/>
                  <a:pt x="109577" y="22204"/>
                  <a:pt x="97267" y="26003"/>
                </a:cubicBezTo>
                <a:cubicBezTo>
                  <a:pt x="83966" y="30085"/>
                  <a:pt x="70021" y="31862"/>
                  <a:pt x="56088" y="31862"/>
                </a:cubicBezTo>
                <a:cubicBezTo>
                  <a:pt x="55184" y="31862"/>
                  <a:pt x="54280" y="31854"/>
                  <a:pt x="53376" y="31839"/>
                </a:cubicBezTo>
                <a:cubicBezTo>
                  <a:pt x="37935" y="31566"/>
                  <a:pt x="22585" y="29134"/>
                  <a:pt x="7144" y="28283"/>
                </a:cubicBezTo>
                <a:cubicBezTo>
                  <a:pt x="6641" y="28260"/>
                  <a:pt x="6126" y="28240"/>
                  <a:pt x="5612" y="28240"/>
                </a:cubicBezTo>
                <a:cubicBezTo>
                  <a:pt x="4046" y="28240"/>
                  <a:pt x="2483" y="28432"/>
                  <a:pt x="1247" y="29347"/>
                </a:cubicBezTo>
                <a:cubicBezTo>
                  <a:pt x="761" y="29742"/>
                  <a:pt x="335" y="30198"/>
                  <a:pt x="1" y="30715"/>
                </a:cubicBezTo>
                <a:lnTo>
                  <a:pt x="1" y="73390"/>
                </a:lnTo>
                <a:lnTo>
                  <a:pt x="292833" y="73390"/>
                </a:lnTo>
                <a:lnTo>
                  <a:pt x="292833" y="22021"/>
                </a:lnTo>
                <a:cubicBezTo>
                  <a:pt x="290979" y="21079"/>
                  <a:pt x="289064" y="20137"/>
                  <a:pt x="287180" y="19225"/>
                </a:cubicBezTo>
                <a:cubicBezTo>
                  <a:pt x="271404" y="11687"/>
                  <a:pt x="254656" y="6368"/>
                  <a:pt x="237483" y="3267"/>
                </a:cubicBezTo>
                <a:cubicBezTo>
                  <a:pt x="225520" y="1097"/>
                  <a:pt x="213355" y="0"/>
                  <a:pt x="20119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4"/>
          <p:cNvSpPr/>
          <p:nvPr/>
        </p:nvSpPr>
        <p:spPr>
          <a:xfrm>
            <a:off x="-1134000" y="3856600"/>
            <a:ext cx="11627706" cy="2004230"/>
          </a:xfrm>
          <a:custGeom>
            <a:rect b="b" l="l" r="r" t="t"/>
            <a:pathLst>
              <a:path extrusionOk="0" h="63200" w="292834">
                <a:moveTo>
                  <a:pt x="92716" y="0"/>
                </a:moveTo>
                <a:cubicBezTo>
                  <a:pt x="80581" y="0"/>
                  <a:pt x="68443" y="1094"/>
                  <a:pt x="56507" y="3259"/>
                </a:cubicBezTo>
                <a:cubicBezTo>
                  <a:pt x="39333" y="6390"/>
                  <a:pt x="22524" y="11739"/>
                  <a:pt x="6810" y="19217"/>
                </a:cubicBezTo>
                <a:cubicBezTo>
                  <a:pt x="4530" y="20341"/>
                  <a:pt x="2250" y="21466"/>
                  <a:pt x="1" y="22652"/>
                </a:cubicBezTo>
                <a:lnTo>
                  <a:pt x="1" y="63199"/>
                </a:lnTo>
                <a:lnTo>
                  <a:pt x="292833" y="63199"/>
                </a:lnTo>
                <a:lnTo>
                  <a:pt x="292833" y="63138"/>
                </a:lnTo>
                <a:lnTo>
                  <a:pt x="292833" y="29460"/>
                </a:lnTo>
                <a:cubicBezTo>
                  <a:pt x="292803" y="29399"/>
                  <a:pt x="292772" y="29399"/>
                  <a:pt x="292712" y="29369"/>
                </a:cubicBezTo>
                <a:cubicBezTo>
                  <a:pt x="291511" y="28463"/>
                  <a:pt x="289974" y="28249"/>
                  <a:pt x="288425" y="28249"/>
                </a:cubicBezTo>
                <a:cubicBezTo>
                  <a:pt x="287896" y="28249"/>
                  <a:pt x="287364" y="28274"/>
                  <a:pt x="286845" y="28305"/>
                </a:cubicBezTo>
                <a:cubicBezTo>
                  <a:pt x="271404" y="29187"/>
                  <a:pt x="256054" y="31588"/>
                  <a:pt x="240583" y="31831"/>
                </a:cubicBezTo>
                <a:cubicBezTo>
                  <a:pt x="239584" y="31849"/>
                  <a:pt x="238584" y="31859"/>
                  <a:pt x="237585" y="31859"/>
                </a:cubicBezTo>
                <a:cubicBezTo>
                  <a:pt x="223773" y="31859"/>
                  <a:pt x="209930" y="30079"/>
                  <a:pt x="196722" y="26025"/>
                </a:cubicBezTo>
                <a:cubicBezTo>
                  <a:pt x="184412" y="22256"/>
                  <a:pt x="172770" y="16572"/>
                  <a:pt x="160703" y="12043"/>
                </a:cubicBezTo>
                <a:cubicBezTo>
                  <a:pt x="160338" y="11922"/>
                  <a:pt x="160034" y="11831"/>
                  <a:pt x="159700" y="11709"/>
                </a:cubicBezTo>
                <a:cubicBezTo>
                  <a:pt x="138281" y="3855"/>
                  <a:pt x="115502" y="0"/>
                  <a:pt x="9271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TITLE_AND_BODY_1">
    <p:spTree>
      <p:nvGrpSpPr>
        <p:cNvPr id="136" name="Shape 136"/>
        <p:cNvGrpSpPr/>
        <p:nvPr/>
      </p:nvGrpSpPr>
      <p:grpSpPr>
        <a:xfrm>
          <a:off x="0" y="0"/>
          <a:ext cx="0" cy="0"/>
          <a:chOff x="0" y="0"/>
          <a:chExt cx="0" cy="0"/>
        </a:xfrm>
      </p:grpSpPr>
      <p:sp>
        <p:nvSpPr>
          <p:cNvPr id="137" name="Google Shape;137;p15"/>
          <p:cNvSpPr/>
          <p:nvPr/>
        </p:nvSpPr>
        <p:spPr>
          <a:xfrm>
            <a:off x="-59125" y="3219675"/>
            <a:ext cx="9294000" cy="2288100"/>
          </a:xfrm>
          <a:prstGeom prst="rect">
            <a:avLst/>
          </a:prstGeom>
          <a:gradFill>
            <a:gsLst>
              <a:gs pos="0">
                <a:srgbClr val="FFFFFF">
                  <a:alpha val="0"/>
                </a:srgbClr>
              </a:gs>
              <a:gs pos="100000">
                <a:schemeClr val="accent2"/>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5"/>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SzPts val="35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139" name="Google Shape;139;p15"/>
          <p:cNvSpPr txBox="1"/>
          <p:nvPr>
            <p:ph idx="1" type="body"/>
          </p:nvPr>
        </p:nvSpPr>
        <p:spPr>
          <a:xfrm>
            <a:off x="720000" y="1381075"/>
            <a:ext cx="7704000" cy="4092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Font typeface="Darker Grotesque SemiBold"/>
              <a:buChar char="●"/>
              <a:defRPr/>
            </a:lvl1pPr>
            <a:lvl2pPr indent="-317500" lvl="1" marL="914400" rtl="0">
              <a:lnSpc>
                <a:spcPct val="115000"/>
              </a:lnSpc>
              <a:spcBef>
                <a:spcPts val="0"/>
              </a:spcBef>
              <a:spcAft>
                <a:spcPts val="0"/>
              </a:spcAft>
              <a:buSzPts val="1400"/>
              <a:buFont typeface="Darker Grotesque SemiBold"/>
              <a:buChar char="○"/>
              <a:defRPr/>
            </a:lvl2pPr>
            <a:lvl3pPr indent="-317500" lvl="2" marL="1371600" rtl="0">
              <a:lnSpc>
                <a:spcPct val="115000"/>
              </a:lnSpc>
              <a:spcBef>
                <a:spcPts val="0"/>
              </a:spcBef>
              <a:spcAft>
                <a:spcPts val="0"/>
              </a:spcAft>
              <a:buSzPts val="1400"/>
              <a:buFont typeface="Darker Grotesque SemiBold"/>
              <a:buChar char="■"/>
              <a:defRPr/>
            </a:lvl3pPr>
            <a:lvl4pPr indent="-317500" lvl="3" marL="1828800" rtl="0">
              <a:lnSpc>
                <a:spcPct val="115000"/>
              </a:lnSpc>
              <a:spcBef>
                <a:spcPts val="0"/>
              </a:spcBef>
              <a:spcAft>
                <a:spcPts val="0"/>
              </a:spcAft>
              <a:buSzPts val="1400"/>
              <a:buFont typeface="Darker Grotesque SemiBold"/>
              <a:buChar char="●"/>
              <a:defRPr/>
            </a:lvl4pPr>
            <a:lvl5pPr indent="-317500" lvl="4" marL="2286000" rtl="0">
              <a:lnSpc>
                <a:spcPct val="115000"/>
              </a:lnSpc>
              <a:spcBef>
                <a:spcPts val="0"/>
              </a:spcBef>
              <a:spcAft>
                <a:spcPts val="0"/>
              </a:spcAft>
              <a:buSzPts val="1400"/>
              <a:buFont typeface="Darker Grotesque SemiBold"/>
              <a:buChar char="○"/>
              <a:defRPr/>
            </a:lvl5pPr>
            <a:lvl6pPr indent="-317500" lvl="5" marL="2743200" rtl="0">
              <a:lnSpc>
                <a:spcPct val="115000"/>
              </a:lnSpc>
              <a:spcBef>
                <a:spcPts val="0"/>
              </a:spcBef>
              <a:spcAft>
                <a:spcPts val="0"/>
              </a:spcAft>
              <a:buSzPts val="1400"/>
              <a:buFont typeface="Darker Grotesque SemiBold"/>
              <a:buChar char="■"/>
              <a:defRPr/>
            </a:lvl6pPr>
            <a:lvl7pPr indent="-317500" lvl="6" marL="3200400" rtl="0">
              <a:lnSpc>
                <a:spcPct val="115000"/>
              </a:lnSpc>
              <a:spcBef>
                <a:spcPts val="0"/>
              </a:spcBef>
              <a:spcAft>
                <a:spcPts val="0"/>
              </a:spcAft>
              <a:buSzPts val="1400"/>
              <a:buFont typeface="Darker Grotesque SemiBold"/>
              <a:buChar char="●"/>
              <a:defRPr/>
            </a:lvl7pPr>
            <a:lvl8pPr indent="-317500" lvl="7" marL="3657600" rtl="0">
              <a:lnSpc>
                <a:spcPct val="115000"/>
              </a:lnSpc>
              <a:spcBef>
                <a:spcPts val="0"/>
              </a:spcBef>
              <a:spcAft>
                <a:spcPts val="0"/>
              </a:spcAft>
              <a:buSzPts val="1400"/>
              <a:buFont typeface="Darker Grotesque SemiBold"/>
              <a:buChar char="○"/>
              <a:defRPr/>
            </a:lvl8pPr>
            <a:lvl9pPr indent="-317500" lvl="8" marL="4114800" rtl="0">
              <a:lnSpc>
                <a:spcPct val="115000"/>
              </a:lnSpc>
              <a:spcBef>
                <a:spcPts val="0"/>
              </a:spcBef>
              <a:spcAft>
                <a:spcPts val="0"/>
              </a:spcAft>
              <a:buSzPts val="1400"/>
              <a:buFont typeface="Darker Grotesque SemiBold"/>
              <a:buChar char="■"/>
              <a:defRPr/>
            </a:lvl9pPr>
          </a:lstStyle>
          <a:p/>
        </p:txBody>
      </p:sp>
      <p:sp>
        <p:nvSpPr>
          <p:cNvPr id="140" name="Google Shape;140;p15"/>
          <p:cNvSpPr/>
          <p:nvPr/>
        </p:nvSpPr>
        <p:spPr>
          <a:xfrm>
            <a:off x="8068677" y="369277"/>
            <a:ext cx="724200" cy="724200"/>
          </a:xfrm>
          <a:prstGeom prst="ellipse">
            <a:avLst/>
          </a:prstGeom>
          <a:gradFill>
            <a:gsLst>
              <a:gs pos="0">
                <a:schemeClr val="dk1"/>
              </a:gs>
              <a:gs pos="100000">
                <a:schemeClr val="lt1"/>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5"/>
          <p:cNvSpPr/>
          <p:nvPr/>
        </p:nvSpPr>
        <p:spPr>
          <a:xfrm flipH="1" rot="-5400000">
            <a:off x="7958635" y="-110104"/>
            <a:ext cx="1701602" cy="1682948"/>
          </a:xfrm>
          <a:custGeom>
            <a:rect b="b" l="l" r="r" t="t"/>
            <a:pathLst>
              <a:path extrusionOk="0" h="66310" w="67045">
                <a:moveTo>
                  <a:pt x="30612" y="0"/>
                </a:moveTo>
                <a:cubicBezTo>
                  <a:pt x="30591" y="0"/>
                  <a:pt x="30591" y="0"/>
                  <a:pt x="30549" y="21"/>
                </a:cubicBezTo>
                <a:cubicBezTo>
                  <a:pt x="30423" y="335"/>
                  <a:pt x="30444" y="712"/>
                  <a:pt x="30444" y="1046"/>
                </a:cubicBezTo>
                <a:cubicBezTo>
                  <a:pt x="30444" y="1486"/>
                  <a:pt x="30423" y="1967"/>
                  <a:pt x="30382" y="2406"/>
                </a:cubicBezTo>
                <a:cubicBezTo>
                  <a:pt x="30340" y="2762"/>
                  <a:pt x="30403" y="3243"/>
                  <a:pt x="30131" y="3536"/>
                </a:cubicBezTo>
                <a:cubicBezTo>
                  <a:pt x="29796" y="3871"/>
                  <a:pt x="29168" y="4018"/>
                  <a:pt x="28729" y="4206"/>
                </a:cubicBezTo>
                <a:cubicBezTo>
                  <a:pt x="28603" y="4269"/>
                  <a:pt x="28436" y="4331"/>
                  <a:pt x="28310" y="4415"/>
                </a:cubicBezTo>
                <a:cubicBezTo>
                  <a:pt x="28206" y="4478"/>
                  <a:pt x="27913" y="4541"/>
                  <a:pt x="27829" y="4645"/>
                </a:cubicBezTo>
                <a:cubicBezTo>
                  <a:pt x="27662" y="4896"/>
                  <a:pt x="27620" y="5168"/>
                  <a:pt x="27599" y="5461"/>
                </a:cubicBezTo>
                <a:cubicBezTo>
                  <a:pt x="27557" y="5880"/>
                  <a:pt x="27557" y="6298"/>
                  <a:pt x="27494" y="6696"/>
                </a:cubicBezTo>
                <a:cubicBezTo>
                  <a:pt x="27452" y="7093"/>
                  <a:pt x="27390" y="7470"/>
                  <a:pt x="27390" y="7867"/>
                </a:cubicBezTo>
                <a:cubicBezTo>
                  <a:pt x="27348" y="7867"/>
                  <a:pt x="27264" y="7888"/>
                  <a:pt x="27264" y="7888"/>
                </a:cubicBezTo>
                <a:cubicBezTo>
                  <a:pt x="27140" y="7930"/>
                  <a:pt x="27037" y="7971"/>
                  <a:pt x="26893" y="7992"/>
                </a:cubicBezTo>
                <a:lnTo>
                  <a:pt x="26893" y="7992"/>
                </a:lnTo>
                <a:cubicBezTo>
                  <a:pt x="26942" y="7977"/>
                  <a:pt x="26873" y="7762"/>
                  <a:pt x="26867" y="7762"/>
                </a:cubicBezTo>
                <a:cubicBezTo>
                  <a:pt x="26867" y="7762"/>
                  <a:pt x="26866" y="7762"/>
                  <a:pt x="26866" y="7763"/>
                </a:cubicBezTo>
                <a:cubicBezTo>
                  <a:pt x="26741" y="7156"/>
                  <a:pt x="26553" y="6528"/>
                  <a:pt x="26322" y="5963"/>
                </a:cubicBezTo>
                <a:cubicBezTo>
                  <a:pt x="26092" y="5357"/>
                  <a:pt x="25904" y="4729"/>
                  <a:pt x="25988" y="4101"/>
                </a:cubicBezTo>
                <a:cubicBezTo>
                  <a:pt x="26009" y="3955"/>
                  <a:pt x="26029" y="3808"/>
                  <a:pt x="26029" y="3662"/>
                </a:cubicBezTo>
                <a:lnTo>
                  <a:pt x="26029" y="3578"/>
                </a:lnTo>
                <a:cubicBezTo>
                  <a:pt x="26092" y="3264"/>
                  <a:pt x="26155" y="2950"/>
                  <a:pt x="26218" y="2637"/>
                </a:cubicBezTo>
                <a:cubicBezTo>
                  <a:pt x="26239" y="2553"/>
                  <a:pt x="26239" y="2511"/>
                  <a:pt x="26260" y="2427"/>
                </a:cubicBezTo>
                <a:lnTo>
                  <a:pt x="26343" y="2197"/>
                </a:lnTo>
                <a:cubicBezTo>
                  <a:pt x="26359" y="2150"/>
                  <a:pt x="26339" y="2127"/>
                  <a:pt x="26302" y="2127"/>
                </a:cubicBezTo>
                <a:cubicBezTo>
                  <a:pt x="26290" y="2127"/>
                  <a:pt x="26275" y="2129"/>
                  <a:pt x="26260" y="2134"/>
                </a:cubicBezTo>
                <a:cubicBezTo>
                  <a:pt x="26260" y="2176"/>
                  <a:pt x="26239" y="2176"/>
                  <a:pt x="26239" y="2197"/>
                </a:cubicBezTo>
                <a:cubicBezTo>
                  <a:pt x="26228" y="2187"/>
                  <a:pt x="26218" y="2181"/>
                  <a:pt x="26205" y="2181"/>
                </a:cubicBezTo>
                <a:cubicBezTo>
                  <a:pt x="26192" y="2181"/>
                  <a:pt x="26176" y="2187"/>
                  <a:pt x="26155" y="2197"/>
                </a:cubicBezTo>
                <a:lnTo>
                  <a:pt x="26134" y="2218"/>
                </a:lnTo>
                <a:cubicBezTo>
                  <a:pt x="26050" y="2427"/>
                  <a:pt x="26009" y="2637"/>
                  <a:pt x="25946" y="2846"/>
                </a:cubicBezTo>
                <a:cubicBezTo>
                  <a:pt x="25946" y="2867"/>
                  <a:pt x="25946" y="2867"/>
                  <a:pt x="25925" y="2867"/>
                </a:cubicBezTo>
                <a:cubicBezTo>
                  <a:pt x="25737" y="3264"/>
                  <a:pt x="25569" y="3704"/>
                  <a:pt x="25276" y="4059"/>
                </a:cubicBezTo>
                <a:cubicBezTo>
                  <a:pt x="25151" y="4206"/>
                  <a:pt x="25004" y="4331"/>
                  <a:pt x="25067" y="4541"/>
                </a:cubicBezTo>
                <a:cubicBezTo>
                  <a:pt x="25172" y="5022"/>
                  <a:pt x="25276" y="5461"/>
                  <a:pt x="25402" y="5901"/>
                </a:cubicBezTo>
                <a:cubicBezTo>
                  <a:pt x="25674" y="6738"/>
                  <a:pt x="25841" y="7575"/>
                  <a:pt x="26092" y="8411"/>
                </a:cubicBezTo>
                <a:cubicBezTo>
                  <a:pt x="26113" y="8516"/>
                  <a:pt x="26134" y="8600"/>
                  <a:pt x="26197" y="8684"/>
                </a:cubicBezTo>
                <a:cubicBezTo>
                  <a:pt x="26218" y="8704"/>
                  <a:pt x="26218" y="8767"/>
                  <a:pt x="26239" y="8788"/>
                </a:cubicBezTo>
                <a:lnTo>
                  <a:pt x="26322" y="8935"/>
                </a:lnTo>
                <a:cubicBezTo>
                  <a:pt x="26343" y="8997"/>
                  <a:pt x="26364" y="9018"/>
                  <a:pt x="26364" y="9081"/>
                </a:cubicBezTo>
                <a:cubicBezTo>
                  <a:pt x="26406" y="9123"/>
                  <a:pt x="26427" y="9144"/>
                  <a:pt x="26427" y="9207"/>
                </a:cubicBezTo>
                <a:lnTo>
                  <a:pt x="26511" y="9353"/>
                </a:lnTo>
                <a:cubicBezTo>
                  <a:pt x="26532" y="9395"/>
                  <a:pt x="26532" y="9416"/>
                  <a:pt x="26553" y="9458"/>
                </a:cubicBezTo>
                <a:cubicBezTo>
                  <a:pt x="26573" y="9520"/>
                  <a:pt x="26636" y="9562"/>
                  <a:pt x="26657" y="9625"/>
                </a:cubicBezTo>
                <a:cubicBezTo>
                  <a:pt x="26678" y="9646"/>
                  <a:pt x="26678" y="9667"/>
                  <a:pt x="26720" y="9709"/>
                </a:cubicBezTo>
                <a:cubicBezTo>
                  <a:pt x="26762" y="9751"/>
                  <a:pt x="26783" y="9834"/>
                  <a:pt x="26845" y="9876"/>
                </a:cubicBezTo>
                <a:cubicBezTo>
                  <a:pt x="26845" y="9918"/>
                  <a:pt x="26866" y="9918"/>
                  <a:pt x="26866" y="9939"/>
                </a:cubicBezTo>
                <a:cubicBezTo>
                  <a:pt x="26929" y="9981"/>
                  <a:pt x="26971" y="10064"/>
                  <a:pt x="27034" y="10127"/>
                </a:cubicBezTo>
                <a:lnTo>
                  <a:pt x="27055" y="10148"/>
                </a:lnTo>
                <a:cubicBezTo>
                  <a:pt x="27097" y="10232"/>
                  <a:pt x="27159" y="10274"/>
                  <a:pt x="27201" y="10357"/>
                </a:cubicBezTo>
                <a:cubicBezTo>
                  <a:pt x="27243" y="10378"/>
                  <a:pt x="27243" y="10399"/>
                  <a:pt x="27264" y="10441"/>
                </a:cubicBezTo>
                <a:cubicBezTo>
                  <a:pt x="27201" y="10441"/>
                  <a:pt x="27138" y="10399"/>
                  <a:pt x="27076" y="10399"/>
                </a:cubicBezTo>
                <a:lnTo>
                  <a:pt x="27034" y="10399"/>
                </a:lnTo>
                <a:cubicBezTo>
                  <a:pt x="26971" y="10378"/>
                  <a:pt x="26887" y="10378"/>
                  <a:pt x="26845" y="10357"/>
                </a:cubicBezTo>
                <a:cubicBezTo>
                  <a:pt x="26825" y="10357"/>
                  <a:pt x="26783" y="10357"/>
                  <a:pt x="26783" y="10336"/>
                </a:cubicBezTo>
                <a:cubicBezTo>
                  <a:pt x="26741" y="10295"/>
                  <a:pt x="26678" y="10295"/>
                  <a:pt x="26615" y="10274"/>
                </a:cubicBezTo>
                <a:cubicBezTo>
                  <a:pt x="26573" y="10274"/>
                  <a:pt x="26553" y="10253"/>
                  <a:pt x="26532" y="10253"/>
                </a:cubicBezTo>
                <a:cubicBezTo>
                  <a:pt x="26469" y="10232"/>
                  <a:pt x="26427" y="10232"/>
                  <a:pt x="26364" y="10190"/>
                </a:cubicBezTo>
                <a:cubicBezTo>
                  <a:pt x="26343" y="10190"/>
                  <a:pt x="26322" y="10169"/>
                  <a:pt x="26301" y="10169"/>
                </a:cubicBezTo>
                <a:cubicBezTo>
                  <a:pt x="26239" y="10148"/>
                  <a:pt x="26197" y="10148"/>
                  <a:pt x="26134" y="10127"/>
                </a:cubicBezTo>
                <a:cubicBezTo>
                  <a:pt x="26113" y="10127"/>
                  <a:pt x="26092" y="10085"/>
                  <a:pt x="26050" y="10085"/>
                </a:cubicBezTo>
                <a:cubicBezTo>
                  <a:pt x="26009" y="10064"/>
                  <a:pt x="25946" y="10064"/>
                  <a:pt x="25904" y="10044"/>
                </a:cubicBezTo>
                <a:cubicBezTo>
                  <a:pt x="25883" y="10044"/>
                  <a:pt x="25841" y="10023"/>
                  <a:pt x="25799" y="10023"/>
                </a:cubicBezTo>
                <a:cubicBezTo>
                  <a:pt x="25674" y="9960"/>
                  <a:pt x="25569" y="9939"/>
                  <a:pt x="25465" y="9876"/>
                </a:cubicBezTo>
                <a:cubicBezTo>
                  <a:pt x="24523" y="9541"/>
                  <a:pt x="23602" y="9207"/>
                  <a:pt x="22682" y="8809"/>
                </a:cubicBezTo>
                <a:cubicBezTo>
                  <a:pt x="22284" y="8621"/>
                  <a:pt x="21761" y="8516"/>
                  <a:pt x="21510" y="8139"/>
                </a:cubicBezTo>
                <a:cubicBezTo>
                  <a:pt x="21238" y="7742"/>
                  <a:pt x="21071" y="7323"/>
                  <a:pt x="20799" y="6926"/>
                </a:cubicBezTo>
                <a:cubicBezTo>
                  <a:pt x="20547" y="6507"/>
                  <a:pt x="20338" y="6047"/>
                  <a:pt x="20066" y="5587"/>
                </a:cubicBezTo>
                <a:cubicBezTo>
                  <a:pt x="19941" y="5378"/>
                  <a:pt x="19836" y="5168"/>
                  <a:pt x="19731" y="4938"/>
                </a:cubicBezTo>
                <a:cubicBezTo>
                  <a:pt x="19669" y="4834"/>
                  <a:pt x="19564" y="4729"/>
                  <a:pt x="19543" y="4603"/>
                </a:cubicBezTo>
                <a:cubicBezTo>
                  <a:pt x="19543" y="4541"/>
                  <a:pt x="19522" y="4499"/>
                  <a:pt x="19439" y="4499"/>
                </a:cubicBezTo>
                <a:cubicBezTo>
                  <a:pt x="19357" y="4476"/>
                  <a:pt x="19257" y="4470"/>
                  <a:pt x="19151" y="4470"/>
                </a:cubicBezTo>
                <a:cubicBezTo>
                  <a:pt x="19005" y="4470"/>
                  <a:pt x="18850" y="4482"/>
                  <a:pt x="18718" y="4482"/>
                </a:cubicBezTo>
                <a:cubicBezTo>
                  <a:pt x="18676" y="4482"/>
                  <a:pt x="18637" y="4481"/>
                  <a:pt x="18602" y="4478"/>
                </a:cubicBezTo>
                <a:lnTo>
                  <a:pt x="17221" y="4478"/>
                </a:lnTo>
                <a:cubicBezTo>
                  <a:pt x="17200" y="4478"/>
                  <a:pt x="17158" y="4436"/>
                  <a:pt x="17158" y="4436"/>
                </a:cubicBezTo>
                <a:cubicBezTo>
                  <a:pt x="17137" y="4436"/>
                  <a:pt x="17137" y="4415"/>
                  <a:pt x="17137" y="4415"/>
                </a:cubicBezTo>
                <a:cubicBezTo>
                  <a:pt x="17126" y="4394"/>
                  <a:pt x="17100" y="4384"/>
                  <a:pt x="17074" y="4384"/>
                </a:cubicBezTo>
                <a:cubicBezTo>
                  <a:pt x="17048" y="4384"/>
                  <a:pt x="17022" y="4394"/>
                  <a:pt x="17011" y="4415"/>
                </a:cubicBezTo>
                <a:lnTo>
                  <a:pt x="17011" y="4436"/>
                </a:lnTo>
                <a:cubicBezTo>
                  <a:pt x="17011" y="4499"/>
                  <a:pt x="17032" y="4520"/>
                  <a:pt x="17053" y="4520"/>
                </a:cubicBezTo>
                <a:cubicBezTo>
                  <a:pt x="17221" y="4687"/>
                  <a:pt x="17681" y="4750"/>
                  <a:pt x="17848" y="4813"/>
                </a:cubicBezTo>
                <a:cubicBezTo>
                  <a:pt x="17995" y="4854"/>
                  <a:pt x="18664" y="5022"/>
                  <a:pt x="18706" y="5210"/>
                </a:cubicBezTo>
                <a:cubicBezTo>
                  <a:pt x="18832" y="5587"/>
                  <a:pt x="18999" y="5963"/>
                  <a:pt x="19146" y="6319"/>
                </a:cubicBezTo>
                <a:cubicBezTo>
                  <a:pt x="19439" y="7031"/>
                  <a:pt x="19711" y="7763"/>
                  <a:pt x="19983" y="8474"/>
                </a:cubicBezTo>
                <a:cubicBezTo>
                  <a:pt x="20129" y="8830"/>
                  <a:pt x="20275" y="9186"/>
                  <a:pt x="20401" y="9520"/>
                </a:cubicBezTo>
                <a:cubicBezTo>
                  <a:pt x="20485" y="9730"/>
                  <a:pt x="20882" y="9834"/>
                  <a:pt x="21029" y="9939"/>
                </a:cubicBezTo>
                <a:cubicBezTo>
                  <a:pt x="21740" y="10274"/>
                  <a:pt x="22431" y="10650"/>
                  <a:pt x="23163" y="10901"/>
                </a:cubicBezTo>
                <a:cubicBezTo>
                  <a:pt x="23937" y="11194"/>
                  <a:pt x="24753" y="11445"/>
                  <a:pt x="25527" y="11738"/>
                </a:cubicBezTo>
                <a:cubicBezTo>
                  <a:pt x="26260" y="11969"/>
                  <a:pt x="27034" y="12261"/>
                  <a:pt x="27703" y="12659"/>
                </a:cubicBezTo>
                <a:cubicBezTo>
                  <a:pt x="27775" y="12704"/>
                  <a:pt x="27880" y="12718"/>
                  <a:pt x="27992" y="12718"/>
                </a:cubicBezTo>
                <a:cubicBezTo>
                  <a:pt x="28143" y="12718"/>
                  <a:pt x="28307" y="12692"/>
                  <a:pt x="28415" y="12680"/>
                </a:cubicBezTo>
                <a:cubicBezTo>
                  <a:pt x="28750" y="12659"/>
                  <a:pt x="29063" y="12680"/>
                  <a:pt x="29377" y="12575"/>
                </a:cubicBezTo>
                <a:lnTo>
                  <a:pt x="29398" y="12575"/>
                </a:lnTo>
                <a:cubicBezTo>
                  <a:pt x="29461" y="12638"/>
                  <a:pt x="29482" y="12680"/>
                  <a:pt x="29545" y="12743"/>
                </a:cubicBezTo>
                <a:cubicBezTo>
                  <a:pt x="29586" y="12785"/>
                  <a:pt x="29607" y="12847"/>
                  <a:pt x="29670" y="12889"/>
                </a:cubicBezTo>
                <a:lnTo>
                  <a:pt x="29712" y="12952"/>
                </a:lnTo>
                <a:lnTo>
                  <a:pt x="29817" y="13057"/>
                </a:lnTo>
                <a:lnTo>
                  <a:pt x="29984" y="13203"/>
                </a:lnTo>
                <a:cubicBezTo>
                  <a:pt x="30172" y="13370"/>
                  <a:pt x="30423" y="13391"/>
                  <a:pt x="30633" y="13475"/>
                </a:cubicBezTo>
                <a:cubicBezTo>
                  <a:pt x="30947" y="13580"/>
                  <a:pt x="31260" y="13601"/>
                  <a:pt x="31574" y="13684"/>
                </a:cubicBezTo>
                <a:cubicBezTo>
                  <a:pt x="31951" y="13747"/>
                  <a:pt x="32160" y="13810"/>
                  <a:pt x="32327" y="14124"/>
                </a:cubicBezTo>
                <a:cubicBezTo>
                  <a:pt x="32725" y="14751"/>
                  <a:pt x="33123" y="15358"/>
                  <a:pt x="33478" y="15986"/>
                </a:cubicBezTo>
                <a:cubicBezTo>
                  <a:pt x="33834" y="16572"/>
                  <a:pt x="34148" y="17241"/>
                  <a:pt x="34524" y="17785"/>
                </a:cubicBezTo>
                <a:cubicBezTo>
                  <a:pt x="34211" y="18287"/>
                  <a:pt x="33897" y="18831"/>
                  <a:pt x="33478" y="19271"/>
                </a:cubicBezTo>
                <a:lnTo>
                  <a:pt x="33457" y="19271"/>
                </a:lnTo>
                <a:lnTo>
                  <a:pt x="33436" y="19292"/>
                </a:lnTo>
                <a:lnTo>
                  <a:pt x="33436" y="19334"/>
                </a:lnTo>
                <a:cubicBezTo>
                  <a:pt x="33416" y="19355"/>
                  <a:pt x="33374" y="19375"/>
                  <a:pt x="33374" y="19396"/>
                </a:cubicBezTo>
                <a:cubicBezTo>
                  <a:pt x="33353" y="19438"/>
                  <a:pt x="33353" y="19438"/>
                  <a:pt x="33353" y="19459"/>
                </a:cubicBezTo>
                <a:lnTo>
                  <a:pt x="33353" y="19480"/>
                </a:lnTo>
                <a:lnTo>
                  <a:pt x="33353" y="19501"/>
                </a:lnTo>
                <a:lnTo>
                  <a:pt x="33353" y="19543"/>
                </a:lnTo>
                <a:lnTo>
                  <a:pt x="33353" y="19564"/>
                </a:lnTo>
                <a:lnTo>
                  <a:pt x="33353" y="19585"/>
                </a:lnTo>
                <a:cubicBezTo>
                  <a:pt x="33269" y="19794"/>
                  <a:pt x="33248" y="20024"/>
                  <a:pt x="33206" y="20275"/>
                </a:cubicBezTo>
                <a:lnTo>
                  <a:pt x="33206" y="20317"/>
                </a:lnTo>
                <a:cubicBezTo>
                  <a:pt x="33206" y="20338"/>
                  <a:pt x="33206" y="20380"/>
                  <a:pt x="33164" y="20401"/>
                </a:cubicBezTo>
                <a:cubicBezTo>
                  <a:pt x="33144" y="20484"/>
                  <a:pt x="33144" y="20547"/>
                  <a:pt x="33123" y="20631"/>
                </a:cubicBezTo>
                <a:cubicBezTo>
                  <a:pt x="32934" y="21259"/>
                  <a:pt x="32746" y="21865"/>
                  <a:pt x="32620" y="22493"/>
                </a:cubicBezTo>
                <a:cubicBezTo>
                  <a:pt x="32516" y="22932"/>
                  <a:pt x="32432" y="23372"/>
                  <a:pt x="32537" y="23832"/>
                </a:cubicBezTo>
                <a:cubicBezTo>
                  <a:pt x="32579" y="23937"/>
                  <a:pt x="32599" y="24041"/>
                  <a:pt x="32620" y="24167"/>
                </a:cubicBezTo>
                <a:cubicBezTo>
                  <a:pt x="32704" y="24502"/>
                  <a:pt x="32809" y="24837"/>
                  <a:pt x="32934" y="25150"/>
                </a:cubicBezTo>
                <a:cubicBezTo>
                  <a:pt x="32327" y="25004"/>
                  <a:pt x="31700" y="24899"/>
                  <a:pt x="31072" y="24774"/>
                </a:cubicBezTo>
                <a:cubicBezTo>
                  <a:pt x="30905" y="24732"/>
                  <a:pt x="30695" y="24690"/>
                  <a:pt x="30507" y="24627"/>
                </a:cubicBezTo>
                <a:cubicBezTo>
                  <a:pt x="30026" y="24523"/>
                  <a:pt x="29586" y="24460"/>
                  <a:pt x="29126" y="24355"/>
                </a:cubicBezTo>
                <a:cubicBezTo>
                  <a:pt x="28959" y="24313"/>
                  <a:pt x="28833" y="24251"/>
                  <a:pt x="28666" y="24209"/>
                </a:cubicBezTo>
                <a:cubicBezTo>
                  <a:pt x="28436" y="24146"/>
                  <a:pt x="28415" y="23937"/>
                  <a:pt x="28352" y="23728"/>
                </a:cubicBezTo>
                <a:lnTo>
                  <a:pt x="27975" y="22535"/>
                </a:lnTo>
                <a:cubicBezTo>
                  <a:pt x="27871" y="22158"/>
                  <a:pt x="27787" y="21677"/>
                  <a:pt x="27599" y="21321"/>
                </a:cubicBezTo>
                <a:cubicBezTo>
                  <a:pt x="27515" y="21154"/>
                  <a:pt x="27766" y="20903"/>
                  <a:pt x="27829" y="20819"/>
                </a:cubicBezTo>
                <a:cubicBezTo>
                  <a:pt x="28017" y="20610"/>
                  <a:pt x="28143" y="20380"/>
                  <a:pt x="28310" y="20171"/>
                </a:cubicBezTo>
                <a:cubicBezTo>
                  <a:pt x="28519" y="19899"/>
                  <a:pt x="28708" y="19647"/>
                  <a:pt x="28854" y="19355"/>
                </a:cubicBezTo>
                <a:cubicBezTo>
                  <a:pt x="28875" y="19355"/>
                  <a:pt x="28917" y="19334"/>
                  <a:pt x="28938" y="19334"/>
                </a:cubicBezTo>
                <a:cubicBezTo>
                  <a:pt x="28980" y="19292"/>
                  <a:pt x="28959" y="19250"/>
                  <a:pt x="28917" y="19229"/>
                </a:cubicBezTo>
                <a:cubicBezTo>
                  <a:pt x="28729" y="19229"/>
                  <a:pt x="28519" y="19375"/>
                  <a:pt x="28352" y="19459"/>
                </a:cubicBezTo>
                <a:cubicBezTo>
                  <a:pt x="28038" y="19647"/>
                  <a:pt x="27724" y="19794"/>
                  <a:pt x="27452" y="19982"/>
                </a:cubicBezTo>
                <a:cubicBezTo>
                  <a:pt x="27180" y="20129"/>
                  <a:pt x="26866" y="20296"/>
                  <a:pt x="26573" y="20422"/>
                </a:cubicBezTo>
                <a:cubicBezTo>
                  <a:pt x="26448" y="20484"/>
                  <a:pt x="26343" y="20547"/>
                  <a:pt x="26322" y="20694"/>
                </a:cubicBezTo>
                <a:cubicBezTo>
                  <a:pt x="26322" y="20736"/>
                  <a:pt x="26343" y="20819"/>
                  <a:pt x="26343" y="20861"/>
                </a:cubicBezTo>
                <a:cubicBezTo>
                  <a:pt x="26406" y="21049"/>
                  <a:pt x="26364" y="21238"/>
                  <a:pt x="26427" y="21426"/>
                </a:cubicBezTo>
                <a:cubicBezTo>
                  <a:pt x="26532" y="21782"/>
                  <a:pt x="26553" y="22116"/>
                  <a:pt x="26615" y="22493"/>
                </a:cubicBezTo>
                <a:cubicBezTo>
                  <a:pt x="26657" y="22807"/>
                  <a:pt x="26720" y="23121"/>
                  <a:pt x="26762" y="23414"/>
                </a:cubicBezTo>
                <a:cubicBezTo>
                  <a:pt x="26825" y="23686"/>
                  <a:pt x="26866" y="24104"/>
                  <a:pt x="27034" y="24376"/>
                </a:cubicBezTo>
                <a:cubicBezTo>
                  <a:pt x="27138" y="24565"/>
                  <a:pt x="27306" y="24669"/>
                  <a:pt x="27515" y="24732"/>
                </a:cubicBezTo>
                <a:cubicBezTo>
                  <a:pt x="27871" y="24878"/>
                  <a:pt x="28206" y="25088"/>
                  <a:pt x="28519" y="25255"/>
                </a:cubicBezTo>
                <a:cubicBezTo>
                  <a:pt x="29231" y="25632"/>
                  <a:pt x="29963" y="25966"/>
                  <a:pt x="30654" y="26280"/>
                </a:cubicBezTo>
                <a:cubicBezTo>
                  <a:pt x="31909" y="26866"/>
                  <a:pt x="33144" y="27515"/>
                  <a:pt x="34357" y="28184"/>
                </a:cubicBezTo>
                <a:lnTo>
                  <a:pt x="34357" y="28226"/>
                </a:lnTo>
                <a:lnTo>
                  <a:pt x="34357" y="28247"/>
                </a:lnTo>
                <a:lnTo>
                  <a:pt x="34378" y="28268"/>
                </a:lnTo>
                <a:lnTo>
                  <a:pt x="34399" y="28289"/>
                </a:lnTo>
                <a:cubicBezTo>
                  <a:pt x="34420" y="28603"/>
                  <a:pt x="34587" y="28958"/>
                  <a:pt x="34692" y="29251"/>
                </a:cubicBezTo>
                <a:lnTo>
                  <a:pt x="34692" y="29272"/>
                </a:lnTo>
                <a:cubicBezTo>
                  <a:pt x="34713" y="29314"/>
                  <a:pt x="34713" y="29377"/>
                  <a:pt x="34734" y="29419"/>
                </a:cubicBezTo>
                <a:cubicBezTo>
                  <a:pt x="34880" y="30047"/>
                  <a:pt x="35006" y="30674"/>
                  <a:pt x="35152" y="31281"/>
                </a:cubicBezTo>
                <a:cubicBezTo>
                  <a:pt x="35257" y="31783"/>
                  <a:pt x="35320" y="32411"/>
                  <a:pt x="35612" y="32850"/>
                </a:cubicBezTo>
                <a:cubicBezTo>
                  <a:pt x="35759" y="33122"/>
                  <a:pt x="35884" y="33394"/>
                  <a:pt x="36052" y="33666"/>
                </a:cubicBezTo>
                <a:cubicBezTo>
                  <a:pt x="36073" y="33708"/>
                  <a:pt x="36094" y="33750"/>
                  <a:pt x="36136" y="33792"/>
                </a:cubicBezTo>
                <a:cubicBezTo>
                  <a:pt x="36136" y="33813"/>
                  <a:pt x="36157" y="33813"/>
                  <a:pt x="36157" y="33855"/>
                </a:cubicBezTo>
                <a:cubicBezTo>
                  <a:pt x="36177" y="33876"/>
                  <a:pt x="36177" y="33896"/>
                  <a:pt x="36198" y="33896"/>
                </a:cubicBezTo>
                <a:cubicBezTo>
                  <a:pt x="36282" y="34001"/>
                  <a:pt x="36366" y="34106"/>
                  <a:pt x="36408" y="34210"/>
                </a:cubicBezTo>
                <a:cubicBezTo>
                  <a:pt x="36177" y="34231"/>
                  <a:pt x="35926" y="34420"/>
                  <a:pt x="35717" y="34545"/>
                </a:cubicBezTo>
                <a:cubicBezTo>
                  <a:pt x="35717" y="34545"/>
                  <a:pt x="35675" y="34545"/>
                  <a:pt x="35675" y="34587"/>
                </a:cubicBezTo>
                <a:cubicBezTo>
                  <a:pt x="35654" y="34587"/>
                  <a:pt x="35654" y="34608"/>
                  <a:pt x="35633" y="34608"/>
                </a:cubicBezTo>
                <a:cubicBezTo>
                  <a:pt x="35612" y="34629"/>
                  <a:pt x="35571" y="34629"/>
                  <a:pt x="35529" y="34650"/>
                </a:cubicBezTo>
                <a:lnTo>
                  <a:pt x="35508" y="34650"/>
                </a:lnTo>
                <a:cubicBezTo>
                  <a:pt x="35466" y="34692"/>
                  <a:pt x="35424" y="34692"/>
                  <a:pt x="35403" y="34712"/>
                </a:cubicBezTo>
                <a:cubicBezTo>
                  <a:pt x="35194" y="34796"/>
                  <a:pt x="34985" y="34859"/>
                  <a:pt x="34796" y="34964"/>
                </a:cubicBezTo>
                <a:cubicBezTo>
                  <a:pt x="34789" y="34968"/>
                  <a:pt x="34780" y="34970"/>
                  <a:pt x="34769" y="34970"/>
                </a:cubicBezTo>
                <a:cubicBezTo>
                  <a:pt x="34624" y="34970"/>
                  <a:pt x="34184" y="34604"/>
                  <a:pt x="34106" y="34545"/>
                </a:cubicBezTo>
                <a:cubicBezTo>
                  <a:pt x="33939" y="34420"/>
                  <a:pt x="33520" y="34294"/>
                  <a:pt x="33457" y="34064"/>
                </a:cubicBezTo>
                <a:cubicBezTo>
                  <a:pt x="33416" y="33792"/>
                  <a:pt x="33332" y="33562"/>
                  <a:pt x="33248" y="33290"/>
                </a:cubicBezTo>
                <a:cubicBezTo>
                  <a:pt x="33039" y="32704"/>
                  <a:pt x="32934" y="32034"/>
                  <a:pt x="32788" y="31448"/>
                </a:cubicBezTo>
                <a:cubicBezTo>
                  <a:pt x="32704" y="31155"/>
                  <a:pt x="32641" y="30863"/>
                  <a:pt x="32579" y="30570"/>
                </a:cubicBezTo>
                <a:cubicBezTo>
                  <a:pt x="32537" y="30423"/>
                  <a:pt x="32537" y="30298"/>
                  <a:pt x="32432" y="30193"/>
                </a:cubicBezTo>
                <a:cubicBezTo>
                  <a:pt x="32327" y="30088"/>
                  <a:pt x="32118" y="30026"/>
                  <a:pt x="31993" y="29984"/>
                </a:cubicBezTo>
                <a:cubicBezTo>
                  <a:pt x="31679" y="29879"/>
                  <a:pt x="31365" y="29712"/>
                  <a:pt x="31072" y="29586"/>
                </a:cubicBezTo>
                <a:cubicBezTo>
                  <a:pt x="30486" y="29293"/>
                  <a:pt x="29858" y="29000"/>
                  <a:pt x="29252" y="28749"/>
                </a:cubicBezTo>
                <a:cubicBezTo>
                  <a:pt x="28770" y="28540"/>
                  <a:pt x="28310" y="28247"/>
                  <a:pt x="27787" y="28142"/>
                </a:cubicBezTo>
                <a:lnTo>
                  <a:pt x="27703" y="28142"/>
                </a:lnTo>
                <a:cubicBezTo>
                  <a:pt x="27703" y="28142"/>
                  <a:pt x="27682" y="28142"/>
                  <a:pt x="27682" y="28163"/>
                </a:cubicBezTo>
                <a:cubicBezTo>
                  <a:pt x="27682" y="28163"/>
                  <a:pt x="27682" y="28205"/>
                  <a:pt x="27662" y="28205"/>
                </a:cubicBezTo>
                <a:cubicBezTo>
                  <a:pt x="27159" y="28101"/>
                  <a:pt x="26657" y="28122"/>
                  <a:pt x="26155" y="28038"/>
                </a:cubicBezTo>
                <a:lnTo>
                  <a:pt x="26113" y="28038"/>
                </a:lnTo>
                <a:cubicBezTo>
                  <a:pt x="26029" y="28038"/>
                  <a:pt x="25946" y="28017"/>
                  <a:pt x="25883" y="28017"/>
                </a:cubicBezTo>
                <a:cubicBezTo>
                  <a:pt x="25590" y="27954"/>
                  <a:pt x="25318" y="27933"/>
                  <a:pt x="25046" y="27933"/>
                </a:cubicBezTo>
                <a:cubicBezTo>
                  <a:pt x="24957" y="27923"/>
                  <a:pt x="24845" y="27904"/>
                  <a:pt x="24737" y="27904"/>
                </a:cubicBezTo>
                <a:cubicBezTo>
                  <a:pt x="24614" y="27904"/>
                  <a:pt x="24496" y="27928"/>
                  <a:pt x="24418" y="28017"/>
                </a:cubicBezTo>
                <a:cubicBezTo>
                  <a:pt x="24314" y="28142"/>
                  <a:pt x="24272" y="28414"/>
                  <a:pt x="24230" y="28561"/>
                </a:cubicBezTo>
                <a:cubicBezTo>
                  <a:pt x="24146" y="28854"/>
                  <a:pt x="24063" y="29251"/>
                  <a:pt x="23812" y="29377"/>
                </a:cubicBezTo>
                <a:lnTo>
                  <a:pt x="23016" y="29837"/>
                </a:lnTo>
                <a:cubicBezTo>
                  <a:pt x="22996" y="29879"/>
                  <a:pt x="22975" y="29879"/>
                  <a:pt x="22954" y="29900"/>
                </a:cubicBezTo>
                <a:cubicBezTo>
                  <a:pt x="22765" y="30026"/>
                  <a:pt x="22577" y="30214"/>
                  <a:pt x="22368" y="30298"/>
                </a:cubicBezTo>
                <a:cubicBezTo>
                  <a:pt x="21740" y="29795"/>
                  <a:pt x="20903" y="29461"/>
                  <a:pt x="20150" y="29210"/>
                </a:cubicBezTo>
                <a:cubicBezTo>
                  <a:pt x="19878" y="29147"/>
                  <a:pt x="19459" y="29084"/>
                  <a:pt x="19355" y="28833"/>
                </a:cubicBezTo>
                <a:cubicBezTo>
                  <a:pt x="19292" y="28624"/>
                  <a:pt x="19187" y="28435"/>
                  <a:pt x="19125" y="28205"/>
                </a:cubicBezTo>
                <a:cubicBezTo>
                  <a:pt x="19104" y="28101"/>
                  <a:pt x="19020" y="27850"/>
                  <a:pt x="18915" y="27745"/>
                </a:cubicBezTo>
                <a:cubicBezTo>
                  <a:pt x="19334" y="26908"/>
                  <a:pt x="19648" y="25966"/>
                  <a:pt x="19983" y="25088"/>
                </a:cubicBezTo>
                <a:cubicBezTo>
                  <a:pt x="20066" y="24899"/>
                  <a:pt x="20485" y="24753"/>
                  <a:pt x="20673" y="24669"/>
                </a:cubicBezTo>
                <a:cubicBezTo>
                  <a:pt x="20924" y="24502"/>
                  <a:pt x="21217" y="24376"/>
                  <a:pt x="21510" y="24230"/>
                </a:cubicBezTo>
                <a:cubicBezTo>
                  <a:pt x="21719" y="24125"/>
                  <a:pt x="22347" y="23937"/>
                  <a:pt x="22326" y="23665"/>
                </a:cubicBezTo>
                <a:cubicBezTo>
                  <a:pt x="22326" y="23539"/>
                  <a:pt x="22242" y="23351"/>
                  <a:pt x="22221" y="23204"/>
                </a:cubicBezTo>
                <a:cubicBezTo>
                  <a:pt x="22138" y="22912"/>
                  <a:pt x="22075" y="22577"/>
                  <a:pt x="22033" y="22284"/>
                </a:cubicBezTo>
                <a:cubicBezTo>
                  <a:pt x="21928" y="21677"/>
                  <a:pt x="21845" y="21049"/>
                  <a:pt x="21803" y="20463"/>
                </a:cubicBezTo>
                <a:cubicBezTo>
                  <a:pt x="21740" y="19899"/>
                  <a:pt x="21698" y="19375"/>
                  <a:pt x="21636" y="18831"/>
                </a:cubicBezTo>
                <a:cubicBezTo>
                  <a:pt x="21615" y="18643"/>
                  <a:pt x="21594" y="18434"/>
                  <a:pt x="21531" y="18267"/>
                </a:cubicBezTo>
                <a:lnTo>
                  <a:pt x="21447" y="18078"/>
                </a:lnTo>
                <a:cubicBezTo>
                  <a:pt x="21447" y="18031"/>
                  <a:pt x="21414" y="18004"/>
                  <a:pt x="21382" y="18004"/>
                </a:cubicBezTo>
                <a:cubicBezTo>
                  <a:pt x="21356" y="18004"/>
                  <a:pt x="21331" y="18021"/>
                  <a:pt x="21322" y="18057"/>
                </a:cubicBezTo>
                <a:lnTo>
                  <a:pt x="21322" y="18078"/>
                </a:lnTo>
                <a:cubicBezTo>
                  <a:pt x="21301" y="18078"/>
                  <a:pt x="21301" y="18099"/>
                  <a:pt x="21301" y="18099"/>
                </a:cubicBezTo>
                <a:cubicBezTo>
                  <a:pt x="21301" y="18099"/>
                  <a:pt x="21280" y="18120"/>
                  <a:pt x="21280" y="18162"/>
                </a:cubicBezTo>
                <a:cubicBezTo>
                  <a:pt x="21238" y="18539"/>
                  <a:pt x="21301" y="18957"/>
                  <a:pt x="21301" y="19355"/>
                </a:cubicBezTo>
                <a:cubicBezTo>
                  <a:pt x="21280" y="19794"/>
                  <a:pt x="21280" y="20254"/>
                  <a:pt x="21238" y="20673"/>
                </a:cubicBezTo>
                <a:cubicBezTo>
                  <a:pt x="21217" y="21112"/>
                  <a:pt x="21238" y="21552"/>
                  <a:pt x="21280" y="21991"/>
                </a:cubicBezTo>
                <a:cubicBezTo>
                  <a:pt x="21301" y="22305"/>
                  <a:pt x="21238" y="22660"/>
                  <a:pt x="21322" y="22932"/>
                </a:cubicBezTo>
                <a:cubicBezTo>
                  <a:pt x="21112" y="23079"/>
                  <a:pt x="20882" y="23142"/>
                  <a:pt x="20673" y="23288"/>
                </a:cubicBezTo>
                <a:cubicBezTo>
                  <a:pt x="20673" y="23288"/>
                  <a:pt x="20652" y="23288"/>
                  <a:pt x="20652" y="23309"/>
                </a:cubicBezTo>
                <a:cubicBezTo>
                  <a:pt x="20589" y="23330"/>
                  <a:pt x="20547" y="23351"/>
                  <a:pt x="20506" y="23393"/>
                </a:cubicBezTo>
                <a:cubicBezTo>
                  <a:pt x="20359" y="23246"/>
                  <a:pt x="20171" y="23142"/>
                  <a:pt x="19983" y="23079"/>
                </a:cubicBezTo>
                <a:cubicBezTo>
                  <a:pt x="20129" y="22493"/>
                  <a:pt x="20192" y="21886"/>
                  <a:pt x="20338" y="21321"/>
                </a:cubicBezTo>
                <a:cubicBezTo>
                  <a:pt x="20380" y="21049"/>
                  <a:pt x="20338" y="20945"/>
                  <a:pt x="20150" y="20736"/>
                </a:cubicBezTo>
                <a:cubicBezTo>
                  <a:pt x="19857" y="20401"/>
                  <a:pt x="19627" y="20045"/>
                  <a:pt x="19397" y="19647"/>
                </a:cubicBezTo>
                <a:cubicBezTo>
                  <a:pt x="19229" y="19355"/>
                  <a:pt x="19083" y="19041"/>
                  <a:pt x="18832" y="18811"/>
                </a:cubicBezTo>
                <a:cubicBezTo>
                  <a:pt x="18727" y="18706"/>
                  <a:pt x="18769" y="18371"/>
                  <a:pt x="18769" y="18225"/>
                </a:cubicBezTo>
                <a:cubicBezTo>
                  <a:pt x="18769" y="17953"/>
                  <a:pt x="18790" y="17681"/>
                  <a:pt x="18811" y="17388"/>
                </a:cubicBezTo>
                <a:cubicBezTo>
                  <a:pt x="18832" y="16948"/>
                  <a:pt x="18895" y="16509"/>
                  <a:pt x="18832" y="16070"/>
                </a:cubicBezTo>
                <a:cubicBezTo>
                  <a:pt x="18811" y="15756"/>
                  <a:pt x="18832" y="15400"/>
                  <a:pt x="18769" y="15086"/>
                </a:cubicBezTo>
                <a:cubicBezTo>
                  <a:pt x="18769" y="15065"/>
                  <a:pt x="18748" y="15055"/>
                  <a:pt x="18727" y="15055"/>
                </a:cubicBezTo>
                <a:cubicBezTo>
                  <a:pt x="18706" y="15055"/>
                  <a:pt x="18685" y="15065"/>
                  <a:pt x="18685" y="15086"/>
                </a:cubicBezTo>
                <a:lnTo>
                  <a:pt x="18685" y="15149"/>
                </a:lnTo>
                <a:lnTo>
                  <a:pt x="18664" y="15149"/>
                </a:lnTo>
                <a:lnTo>
                  <a:pt x="18623" y="15170"/>
                </a:lnTo>
                <a:cubicBezTo>
                  <a:pt x="18497" y="15923"/>
                  <a:pt x="18413" y="16697"/>
                  <a:pt x="18309" y="17450"/>
                </a:cubicBezTo>
                <a:cubicBezTo>
                  <a:pt x="18267" y="17848"/>
                  <a:pt x="18162" y="18267"/>
                  <a:pt x="18079" y="18643"/>
                </a:cubicBezTo>
                <a:cubicBezTo>
                  <a:pt x="18037" y="18936"/>
                  <a:pt x="18267" y="19313"/>
                  <a:pt x="18351" y="19543"/>
                </a:cubicBezTo>
                <a:cubicBezTo>
                  <a:pt x="18476" y="19899"/>
                  <a:pt x="18560" y="20275"/>
                  <a:pt x="18685" y="20631"/>
                </a:cubicBezTo>
                <a:cubicBezTo>
                  <a:pt x="18790" y="20924"/>
                  <a:pt x="19041" y="21363"/>
                  <a:pt x="18915" y="21656"/>
                </a:cubicBezTo>
                <a:cubicBezTo>
                  <a:pt x="18895" y="21740"/>
                  <a:pt x="18874" y="21782"/>
                  <a:pt x="18811" y="21865"/>
                </a:cubicBezTo>
                <a:lnTo>
                  <a:pt x="18811" y="21886"/>
                </a:lnTo>
                <a:cubicBezTo>
                  <a:pt x="18790" y="21949"/>
                  <a:pt x="18727" y="22033"/>
                  <a:pt x="18706" y="22075"/>
                </a:cubicBezTo>
                <a:cubicBezTo>
                  <a:pt x="18706" y="22096"/>
                  <a:pt x="18685" y="22096"/>
                  <a:pt x="18685" y="22137"/>
                </a:cubicBezTo>
                <a:lnTo>
                  <a:pt x="18602" y="22284"/>
                </a:lnTo>
                <a:cubicBezTo>
                  <a:pt x="18371" y="22681"/>
                  <a:pt x="18141" y="23079"/>
                  <a:pt x="18037" y="23497"/>
                </a:cubicBezTo>
                <a:cubicBezTo>
                  <a:pt x="17974" y="23414"/>
                  <a:pt x="17953" y="23309"/>
                  <a:pt x="17890" y="23225"/>
                </a:cubicBezTo>
                <a:cubicBezTo>
                  <a:pt x="17848" y="23142"/>
                  <a:pt x="17786" y="23037"/>
                  <a:pt x="17744" y="22974"/>
                </a:cubicBezTo>
                <a:cubicBezTo>
                  <a:pt x="17472" y="22556"/>
                  <a:pt x="17200" y="22137"/>
                  <a:pt x="16907" y="21719"/>
                </a:cubicBezTo>
                <a:cubicBezTo>
                  <a:pt x="16907" y="21677"/>
                  <a:pt x="16886" y="21677"/>
                  <a:pt x="16886" y="21656"/>
                </a:cubicBezTo>
                <a:cubicBezTo>
                  <a:pt x="16823" y="21552"/>
                  <a:pt x="16739" y="21468"/>
                  <a:pt x="16698" y="21363"/>
                </a:cubicBezTo>
                <a:cubicBezTo>
                  <a:pt x="16530" y="21112"/>
                  <a:pt x="16112" y="20673"/>
                  <a:pt x="16195" y="20317"/>
                </a:cubicBezTo>
                <a:cubicBezTo>
                  <a:pt x="16300" y="19857"/>
                  <a:pt x="16405" y="19417"/>
                  <a:pt x="16467" y="18936"/>
                </a:cubicBezTo>
                <a:cubicBezTo>
                  <a:pt x="16488" y="18706"/>
                  <a:pt x="16614" y="18392"/>
                  <a:pt x="16509" y="18183"/>
                </a:cubicBezTo>
                <a:cubicBezTo>
                  <a:pt x="16279" y="17743"/>
                  <a:pt x="16070" y="17283"/>
                  <a:pt x="15882" y="16823"/>
                </a:cubicBezTo>
                <a:cubicBezTo>
                  <a:pt x="15547" y="16070"/>
                  <a:pt x="15128" y="15379"/>
                  <a:pt x="14689" y="14710"/>
                </a:cubicBezTo>
                <a:cubicBezTo>
                  <a:pt x="14672" y="14685"/>
                  <a:pt x="14646" y="14673"/>
                  <a:pt x="14623" y="14673"/>
                </a:cubicBezTo>
                <a:cubicBezTo>
                  <a:pt x="14587" y="14673"/>
                  <a:pt x="14559" y="14701"/>
                  <a:pt x="14584" y="14751"/>
                </a:cubicBezTo>
                <a:cubicBezTo>
                  <a:pt x="14584" y="14772"/>
                  <a:pt x="14584" y="14772"/>
                  <a:pt x="14605" y="14814"/>
                </a:cubicBezTo>
                <a:lnTo>
                  <a:pt x="14605" y="14835"/>
                </a:lnTo>
                <a:lnTo>
                  <a:pt x="14605" y="14856"/>
                </a:lnTo>
                <a:cubicBezTo>
                  <a:pt x="14835" y="15777"/>
                  <a:pt x="15065" y="16655"/>
                  <a:pt x="15358" y="17555"/>
                </a:cubicBezTo>
                <a:cubicBezTo>
                  <a:pt x="15463" y="17869"/>
                  <a:pt x="15630" y="18162"/>
                  <a:pt x="15651" y="18497"/>
                </a:cubicBezTo>
                <a:cubicBezTo>
                  <a:pt x="15693" y="19041"/>
                  <a:pt x="15421" y="19689"/>
                  <a:pt x="15275" y="20254"/>
                </a:cubicBezTo>
                <a:cubicBezTo>
                  <a:pt x="15170" y="20694"/>
                  <a:pt x="15149" y="20903"/>
                  <a:pt x="15338" y="21300"/>
                </a:cubicBezTo>
                <a:cubicBezTo>
                  <a:pt x="15547" y="21761"/>
                  <a:pt x="15777" y="22242"/>
                  <a:pt x="15986" y="22702"/>
                </a:cubicBezTo>
                <a:cubicBezTo>
                  <a:pt x="16174" y="23079"/>
                  <a:pt x="16405" y="23435"/>
                  <a:pt x="16593" y="23811"/>
                </a:cubicBezTo>
                <a:cubicBezTo>
                  <a:pt x="16677" y="23937"/>
                  <a:pt x="16718" y="24041"/>
                  <a:pt x="16781" y="24167"/>
                </a:cubicBezTo>
                <a:cubicBezTo>
                  <a:pt x="16823" y="24272"/>
                  <a:pt x="16886" y="24376"/>
                  <a:pt x="16907" y="24481"/>
                </a:cubicBezTo>
                <a:cubicBezTo>
                  <a:pt x="16907" y="24481"/>
                  <a:pt x="16907" y="24502"/>
                  <a:pt x="16928" y="24502"/>
                </a:cubicBezTo>
                <a:lnTo>
                  <a:pt x="16907" y="24502"/>
                </a:lnTo>
                <a:cubicBezTo>
                  <a:pt x="16572" y="24251"/>
                  <a:pt x="16195" y="24021"/>
                  <a:pt x="15861" y="23769"/>
                </a:cubicBezTo>
                <a:lnTo>
                  <a:pt x="15840" y="23749"/>
                </a:lnTo>
                <a:cubicBezTo>
                  <a:pt x="15756" y="23707"/>
                  <a:pt x="15693" y="23644"/>
                  <a:pt x="15630" y="23602"/>
                </a:cubicBezTo>
                <a:cubicBezTo>
                  <a:pt x="15589" y="23560"/>
                  <a:pt x="15568" y="23560"/>
                  <a:pt x="15547" y="23539"/>
                </a:cubicBezTo>
                <a:cubicBezTo>
                  <a:pt x="15484" y="23497"/>
                  <a:pt x="15421" y="23456"/>
                  <a:pt x="15358" y="23414"/>
                </a:cubicBezTo>
                <a:cubicBezTo>
                  <a:pt x="15338" y="23393"/>
                  <a:pt x="15317" y="23351"/>
                  <a:pt x="15275" y="23351"/>
                </a:cubicBezTo>
                <a:cubicBezTo>
                  <a:pt x="15212" y="23288"/>
                  <a:pt x="15128" y="23225"/>
                  <a:pt x="15024" y="23142"/>
                </a:cubicBezTo>
                <a:cubicBezTo>
                  <a:pt x="14752" y="22912"/>
                  <a:pt x="14417" y="22723"/>
                  <a:pt x="14124" y="22556"/>
                </a:cubicBezTo>
                <a:cubicBezTo>
                  <a:pt x="13977" y="22472"/>
                  <a:pt x="13852" y="22388"/>
                  <a:pt x="13685" y="22305"/>
                </a:cubicBezTo>
                <a:cubicBezTo>
                  <a:pt x="13433" y="22158"/>
                  <a:pt x="13287" y="22033"/>
                  <a:pt x="13161" y="21740"/>
                </a:cubicBezTo>
                <a:cubicBezTo>
                  <a:pt x="12952" y="21321"/>
                  <a:pt x="12764" y="20924"/>
                  <a:pt x="12555" y="20505"/>
                </a:cubicBezTo>
                <a:cubicBezTo>
                  <a:pt x="12450" y="20296"/>
                  <a:pt x="12387" y="20087"/>
                  <a:pt x="12325" y="19857"/>
                </a:cubicBezTo>
                <a:cubicBezTo>
                  <a:pt x="12304" y="19773"/>
                  <a:pt x="12241" y="19647"/>
                  <a:pt x="12199" y="19627"/>
                </a:cubicBezTo>
                <a:cubicBezTo>
                  <a:pt x="12032" y="19522"/>
                  <a:pt x="11718" y="19543"/>
                  <a:pt x="11550" y="19522"/>
                </a:cubicBezTo>
                <a:cubicBezTo>
                  <a:pt x="11460" y="19508"/>
                  <a:pt x="11367" y="19503"/>
                  <a:pt x="11274" y="19503"/>
                </a:cubicBezTo>
                <a:cubicBezTo>
                  <a:pt x="11088" y="19503"/>
                  <a:pt x="10902" y="19522"/>
                  <a:pt x="10734" y="19522"/>
                </a:cubicBezTo>
                <a:cubicBezTo>
                  <a:pt x="10713" y="19522"/>
                  <a:pt x="10672" y="19543"/>
                  <a:pt x="10672" y="19564"/>
                </a:cubicBezTo>
                <a:cubicBezTo>
                  <a:pt x="10672" y="19585"/>
                  <a:pt x="10672" y="19627"/>
                  <a:pt x="10713" y="19647"/>
                </a:cubicBezTo>
                <a:cubicBezTo>
                  <a:pt x="10734" y="19668"/>
                  <a:pt x="10755" y="19668"/>
                  <a:pt x="10818" y="19668"/>
                </a:cubicBezTo>
                <a:lnTo>
                  <a:pt x="10860" y="19731"/>
                </a:lnTo>
                <a:lnTo>
                  <a:pt x="10881" y="19752"/>
                </a:lnTo>
                <a:cubicBezTo>
                  <a:pt x="10923" y="19773"/>
                  <a:pt x="10944" y="19773"/>
                  <a:pt x="10944" y="19794"/>
                </a:cubicBezTo>
                <a:lnTo>
                  <a:pt x="10964" y="19794"/>
                </a:lnTo>
                <a:cubicBezTo>
                  <a:pt x="10985" y="19836"/>
                  <a:pt x="11027" y="19836"/>
                  <a:pt x="11048" y="19836"/>
                </a:cubicBezTo>
                <a:lnTo>
                  <a:pt x="11278" y="19899"/>
                </a:lnTo>
                <a:cubicBezTo>
                  <a:pt x="11299" y="19899"/>
                  <a:pt x="11341" y="19940"/>
                  <a:pt x="11362" y="19940"/>
                </a:cubicBezTo>
                <a:lnTo>
                  <a:pt x="11383" y="19940"/>
                </a:lnTo>
                <a:cubicBezTo>
                  <a:pt x="11404" y="19961"/>
                  <a:pt x="11446" y="19961"/>
                  <a:pt x="11467" y="19982"/>
                </a:cubicBezTo>
                <a:cubicBezTo>
                  <a:pt x="11571" y="20066"/>
                  <a:pt x="11592" y="20422"/>
                  <a:pt x="11655" y="20568"/>
                </a:cubicBezTo>
                <a:cubicBezTo>
                  <a:pt x="11822" y="20882"/>
                  <a:pt x="11906" y="21217"/>
                  <a:pt x="12094" y="21531"/>
                </a:cubicBezTo>
                <a:cubicBezTo>
                  <a:pt x="12283" y="21844"/>
                  <a:pt x="12408" y="22179"/>
                  <a:pt x="12534" y="22514"/>
                </a:cubicBezTo>
                <a:cubicBezTo>
                  <a:pt x="12638" y="22765"/>
                  <a:pt x="12743" y="23100"/>
                  <a:pt x="12910" y="23288"/>
                </a:cubicBezTo>
                <a:cubicBezTo>
                  <a:pt x="13350" y="23707"/>
                  <a:pt x="13852" y="24062"/>
                  <a:pt x="14333" y="24439"/>
                </a:cubicBezTo>
                <a:cubicBezTo>
                  <a:pt x="14919" y="24857"/>
                  <a:pt x="15463" y="25234"/>
                  <a:pt x="16070" y="25653"/>
                </a:cubicBezTo>
                <a:cubicBezTo>
                  <a:pt x="16426" y="25904"/>
                  <a:pt x="16718" y="26155"/>
                  <a:pt x="16823" y="26594"/>
                </a:cubicBezTo>
                <a:cubicBezTo>
                  <a:pt x="16886" y="26866"/>
                  <a:pt x="17011" y="27159"/>
                  <a:pt x="17116" y="27410"/>
                </a:cubicBezTo>
                <a:cubicBezTo>
                  <a:pt x="17367" y="27954"/>
                  <a:pt x="17576" y="28540"/>
                  <a:pt x="17848" y="29084"/>
                </a:cubicBezTo>
                <a:cubicBezTo>
                  <a:pt x="17932" y="29210"/>
                  <a:pt x="17974" y="29377"/>
                  <a:pt x="18037" y="29502"/>
                </a:cubicBezTo>
                <a:cubicBezTo>
                  <a:pt x="18079" y="29628"/>
                  <a:pt x="18141" y="29837"/>
                  <a:pt x="18204" y="29942"/>
                </a:cubicBezTo>
                <a:cubicBezTo>
                  <a:pt x="18267" y="30026"/>
                  <a:pt x="18288" y="30109"/>
                  <a:pt x="18392" y="30109"/>
                </a:cubicBezTo>
                <a:lnTo>
                  <a:pt x="18476" y="30109"/>
                </a:lnTo>
                <a:cubicBezTo>
                  <a:pt x="18769" y="30298"/>
                  <a:pt x="19125" y="30423"/>
                  <a:pt x="19459" y="30528"/>
                </a:cubicBezTo>
                <a:cubicBezTo>
                  <a:pt x="19711" y="30632"/>
                  <a:pt x="19962" y="30737"/>
                  <a:pt x="20192" y="30821"/>
                </a:cubicBezTo>
                <a:cubicBezTo>
                  <a:pt x="20610" y="30967"/>
                  <a:pt x="21029" y="31135"/>
                  <a:pt x="21447" y="31260"/>
                </a:cubicBezTo>
                <a:cubicBezTo>
                  <a:pt x="21866" y="31386"/>
                  <a:pt x="22263" y="31616"/>
                  <a:pt x="22703" y="31720"/>
                </a:cubicBezTo>
                <a:cubicBezTo>
                  <a:pt x="22724" y="31727"/>
                  <a:pt x="22748" y="31730"/>
                  <a:pt x="22773" y="31730"/>
                </a:cubicBezTo>
                <a:cubicBezTo>
                  <a:pt x="22996" y="31730"/>
                  <a:pt x="23352" y="31507"/>
                  <a:pt x="23540" y="31469"/>
                </a:cubicBezTo>
                <a:cubicBezTo>
                  <a:pt x="24000" y="31365"/>
                  <a:pt x="24439" y="31302"/>
                  <a:pt x="24858" y="31176"/>
                </a:cubicBezTo>
                <a:cubicBezTo>
                  <a:pt x="25213" y="31072"/>
                  <a:pt x="25255" y="31093"/>
                  <a:pt x="25381" y="30758"/>
                </a:cubicBezTo>
                <a:cubicBezTo>
                  <a:pt x="25423" y="30611"/>
                  <a:pt x="25485" y="30465"/>
                  <a:pt x="25527" y="30319"/>
                </a:cubicBezTo>
                <a:lnTo>
                  <a:pt x="25527" y="30298"/>
                </a:lnTo>
                <a:cubicBezTo>
                  <a:pt x="25590" y="30130"/>
                  <a:pt x="25632" y="29984"/>
                  <a:pt x="25674" y="29816"/>
                </a:cubicBezTo>
                <a:lnTo>
                  <a:pt x="25820" y="29816"/>
                </a:lnTo>
                <a:cubicBezTo>
                  <a:pt x="25904" y="29795"/>
                  <a:pt x="26009" y="29775"/>
                  <a:pt x="26092" y="29733"/>
                </a:cubicBezTo>
                <a:lnTo>
                  <a:pt x="26113" y="29733"/>
                </a:lnTo>
                <a:cubicBezTo>
                  <a:pt x="26134" y="29712"/>
                  <a:pt x="26197" y="29712"/>
                  <a:pt x="26218" y="29691"/>
                </a:cubicBezTo>
                <a:cubicBezTo>
                  <a:pt x="26434" y="29596"/>
                  <a:pt x="26639" y="29558"/>
                  <a:pt x="26843" y="29558"/>
                </a:cubicBezTo>
                <a:cubicBezTo>
                  <a:pt x="27132" y="29558"/>
                  <a:pt x="27417" y="29634"/>
                  <a:pt x="27724" y="29733"/>
                </a:cubicBezTo>
                <a:cubicBezTo>
                  <a:pt x="28143" y="29879"/>
                  <a:pt x="28561" y="30026"/>
                  <a:pt x="28980" y="30130"/>
                </a:cubicBezTo>
                <a:cubicBezTo>
                  <a:pt x="29084" y="30151"/>
                  <a:pt x="29189" y="30193"/>
                  <a:pt x="29273" y="30214"/>
                </a:cubicBezTo>
                <a:cubicBezTo>
                  <a:pt x="29503" y="30298"/>
                  <a:pt x="29712" y="30360"/>
                  <a:pt x="29963" y="30423"/>
                </a:cubicBezTo>
                <a:cubicBezTo>
                  <a:pt x="29984" y="30423"/>
                  <a:pt x="30005" y="30444"/>
                  <a:pt x="30005" y="30444"/>
                </a:cubicBezTo>
                <a:cubicBezTo>
                  <a:pt x="30005" y="30444"/>
                  <a:pt x="30026" y="30444"/>
                  <a:pt x="30026" y="30465"/>
                </a:cubicBezTo>
                <a:cubicBezTo>
                  <a:pt x="30068" y="30507"/>
                  <a:pt x="30089" y="30507"/>
                  <a:pt x="30110" y="30528"/>
                </a:cubicBezTo>
                <a:cubicBezTo>
                  <a:pt x="30340" y="30716"/>
                  <a:pt x="30591" y="30779"/>
                  <a:pt x="30821" y="30883"/>
                </a:cubicBezTo>
                <a:cubicBezTo>
                  <a:pt x="30758" y="31239"/>
                  <a:pt x="30863" y="31658"/>
                  <a:pt x="30926" y="31971"/>
                </a:cubicBezTo>
                <a:cubicBezTo>
                  <a:pt x="31009" y="32432"/>
                  <a:pt x="31072" y="32934"/>
                  <a:pt x="31135" y="33394"/>
                </a:cubicBezTo>
                <a:cubicBezTo>
                  <a:pt x="31156" y="33583"/>
                  <a:pt x="31177" y="33792"/>
                  <a:pt x="31219" y="33980"/>
                </a:cubicBezTo>
                <a:cubicBezTo>
                  <a:pt x="31219" y="34022"/>
                  <a:pt x="31219" y="34085"/>
                  <a:pt x="31239" y="34127"/>
                </a:cubicBezTo>
                <a:cubicBezTo>
                  <a:pt x="31239" y="34231"/>
                  <a:pt x="31260" y="34315"/>
                  <a:pt x="31260" y="34420"/>
                </a:cubicBezTo>
                <a:cubicBezTo>
                  <a:pt x="31323" y="34922"/>
                  <a:pt x="31344" y="35424"/>
                  <a:pt x="31428" y="35905"/>
                </a:cubicBezTo>
                <a:lnTo>
                  <a:pt x="31386" y="35905"/>
                </a:lnTo>
                <a:cubicBezTo>
                  <a:pt x="31386" y="35905"/>
                  <a:pt x="31365" y="35905"/>
                  <a:pt x="31365" y="35947"/>
                </a:cubicBezTo>
                <a:cubicBezTo>
                  <a:pt x="31365" y="35947"/>
                  <a:pt x="31365" y="35968"/>
                  <a:pt x="31344" y="35968"/>
                </a:cubicBezTo>
                <a:lnTo>
                  <a:pt x="31344" y="35989"/>
                </a:lnTo>
                <a:cubicBezTo>
                  <a:pt x="31386" y="36428"/>
                  <a:pt x="32055" y="36700"/>
                  <a:pt x="32369" y="36909"/>
                </a:cubicBezTo>
                <a:cubicBezTo>
                  <a:pt x="32683" y="37119"/>
                  <a:pt x="33018" y="37349"/>
                  <a:pt x="33332" y="37579"/>
                </a:cubicBezTo>
                <a:cubicBezTo>
                  <a:pt x="33436" y="37684"/>
                  <a:pt x="33729" y="37977"/>
                  <a:pt x="33876" y="37997"/>
                </a:cubicBezTo>
                <a:cubicBezTo>
                  <a:pt x="34148" y="37997"/>
                  <a:pt x="34399" y="37956"/>
                  <a:pt x="34671" y="37956"/>
                </a:cubicBezTo>
                <a:cubicBezTo>
                  <a:pt x="35048" y="37956"/>
                  <a:pt x="35445" y="37956"/>
                  <a:pt x="35843" y="37935"/>
                </a:cubicBezTo>
                <a:cubicBezTo>
                  <a:pt x="36177" y="37935"/>
                  <a:pt x="36512" y="37893"/>
                  <a:pt x="36868" y="37893"/>
                </a:cubicBezTo>
                <a:lnTo>
                  <a:pt x="37140" y="37893"/>
                </a:lnTo>
                <a:cubicBezTo>
                  <a:pt x="37182" y="37893"/>
                  <a:pt x="37182" y="37893"/>
                  <a:pt x="37203" y="37935"/>
                </a:cubicBezTo>
                <a:lnTo>
                  <a:pt x="37224" y="37935"/>
                </a:lnTo>
                <a:cubicBezTo>
                  <a:pt x="37245" y="37935"/>
                  <a:pt x="37245" y="37956"/>
                  <a:pt x="37286" y="37956"/>
                </a:cubicBezTo>
                <a:cubicBezTo>
                  <a:pt x="37328" y="37977"/>
                  <a:pt x="37391" y="38039"/>
                  <a:pt x="37433" y="38060"/>
                </a:cubicBezTo>
                <a:cubicBezTo>
                  <a:pt x="37349" y="38186"/>
                  <a:pt x="37245" y="38353"/>
                  <a:pt x="37182" y="38479"/>
                </a:cubicBezTo>
                <a:lnTo>
                  <a:pt x="37140" y="38500"/>
                </a:lnTo>
                <a:cubicBezTo>
                  <a:pt x="37077" y="38625"/>
                  <a:pt x="36973" y="38772"/>
                  <a:pt x="36889" y="38897"/>
                </a:cubicBezTo>
                <a:cubicBezTo>
                  <a:pt x="36617" y="39295"/>
                  <a:pt x="36491" y="39504"/>
                  <a:pt x="36031" y="39525"/>
                </a:cubicBezTo>
                <a:cubicBezTo>
                  <a:pt x="35633" y="39546"/>
                  <a:pt x="35215" y="39713"/>
                  <a:pt x="34838" y="39776"/>
                </a:cubicBezTo>
                <a:cubicBezTo>
                  <a:pt x="34315" y="39881"/>
                  <a:pt x="33771" y="39985"/>
                  <a:pt x="33248" y="40132"/>
                </a:cubicBezTo>
                <a:cubicBezTo>
                  <a:pt x="32223" y="40362"/>
                  <a:pt x="31219" y="40550"/>
                  <a:pt x="30214" y="40822"/>
                </a:cubicBezTo>
                <a:cubicBezTo>
                  <a:pt x="29754" y="40969"/>
                  <a:pt x="29273" y="41094"/>
                  <a:pt x="28833" y="41199"/>
                </a:cubicBezTo>
                <a:cubicBezTo>
                  <a:pt x="28750" y="41220"/>
                  <a:pt x="28645" y="41241"/>
                  <a:pt x="28561" y="41282"/>
                </a:cubicBezTo>
                <a:cubicBezTo>
                  <a:pt x="28247" y="41387"/>
                  <a:pt x="27934" y="41492"/>
                  <a:pt x="27662" y="41534"/>
                </a:cubicBezTo>
                <a:cubicBezTo>
                  <a:pt x="27662" y="41534"/>
                  <a:pt x="27662" y="41513"/>
                  <a:pt x="27620" y="41513"/>
                </a:cubicBezTo>
                <a:lnTo>
                  <a:pt x="27599" y="41492"/>
                </a:lnTo>
                <a:cubicBezTo>
                  <a:pt x="26929" y="41241"/>
                  <a:pt x="26197" y="41073"/>
                  <a:pt x="25485" y="40906"/>
                </a:cubicBezTo>
                <a:cubicBezTo>
                  <a:pt x="24858" y="40780"/>
                  <a:pt x="24167" y="40466"/>
                  <a:pt x="23519" y="40466"/>
                </a:cubicBezTo>
                <a:cubicBezTo>
                  <a:pt x="23288" y="40466"/>
                  <a:pt x="23184" y="40550"/>
                  <a:pt x="23016" y="40697"/>
                </a:cubicBezTo>
                <a:lnTo>
                  <a:pt x="22012" y="41554"/>
                </a:lnTo>
                <a:cubicBezTo>
                  <a:pt x="21636" y="41847"/>
                  <a:pt x="21322" y="42245"/>
                  <a:pt x="20924" y="42496"/>
                </a:cubicBezTo>
                <a:cubicBezTo>
                  <a:pt x="20882" y="42538"/>
                  <a:pt x="20861" y="42559"/>
                  <a:pt x="20799" y="42580"/>
                </a:cubicBezTo>
                <a:cubicBezTo>
                  <a:pt x="20778" y="42580"/>
                  <a:pt x="20778" y="42601"/>
                  <a:pt x="20757" y="42601"/>
                </a:cubicBezTo>
                <a:lnTo>
                  <a:pt x="20673" y="42684"/>
                </a:lnTo>
                <a:lnTo>
                  <a:pt x="20610" y="42747"/>
                </a:lnTo>
                <a:lnTo>
                  <a:pt x="20547" y="42810"/>
                </a:lnTo>
                <a:lnTo>
                  <a:pt x="20485" y="42810"/>
                </a:lnTo>
                <a:cubicBezTo>
                  <a:pt x="20485" y="42810"/>
                  <a:pt x="20464" y="42852"/>
                  <a:pt x="20464" y="42873"/>
                </a:cubicBezTo>
                <a:lnTo>
                  <a:pt x="20464" y="42894"/>
                </a:lnTo>
                <a:cubicBezTo>
                  <a:pt x="20443" y="42915"/>
                  <a:pt x="20401" y="42977"/>
                  <a:pt x="20380" y="42998"/>
                </a:cubicBezTo>
                <a:lnTo>
                  <a:pt x="20380" y="43019"/>
                </a:lnTo>
                <a:lnTo>
                  <a:pt x="20380" y="43061"/>
                </a:lnTo>
                <a:lnTo>
                  <a:pt x="20380" y="43082"/>
                </a:lnTo>
                <a:lnTo>
                  <a:pt x="20401" y="43103"/>
                </a:lnTo>
                <a:cubicBezTo>
                  <a:pt x="20359" y="43479"/>
                  <a:pt x="20359" y="43835"/>
                  <a:pt x="20338" y="44233"/>
                </a:cubicBezTo>
                <a:lnTo>
                  <a:pt x="20338" y="44567"/>
                </a:lnTo>
                <a:cubicBezTo>
                  <a:pt x="20296" y="45174"/>
                  <a:pt x="20506" y="46241"/>
                  <a:pt x="19962" y="46639"/>
                </a:cubicBezTo>
                <a:cubicBezTo>
                  <a:pt x="19815" y="46764"/>
                  <a:pt x="19669" y="46974"/>
                  <a:pt x="19522" y="47141"/>
                </a:cubicBezTo>
                <a:cubicBezTo>
                  <a:pt x="19313" y="47350"/>
                  <a:pt x="19104" y="47560"/>
                  <a:pt x="18895" y="47727"/>
                </a:cubicBezTo>
                <a:cubicBezTo>
                  <a:pt x="18706" y="47894"/>
                  <a:pt x="18560" y="48083"/>
                  <a:pt x="18413" y="48250"/>
                </a:cubicBezTo>
                <a:cubicBezTo>
                  <a:pt x="18392" y="48313"/>
                  <a:pt x="18351" y="48334"/>
                  <a:pt x="18309" y="48355"/>
                </a:cubicBezTo>
                <a:cubicBezTo>
                  <a:pt x="18267" y="48417"/>
                  <a:pt x="18204" y="48438"/>
                  <a:pt x="18162" y="48501"/>
                </a:cubicBezTo>
                <a:lnTo>
                  <a:pt x="18141" y="48501"/>
                </a:lnTo>
                <a:cubicBezTo>
                  <a:pt x="16509" y="48606"/>
                  <a:pt x="14898" y="48836"/>
                  <a:pt x="13287" y="49024"/>
                </a:cubicBezTo>
                <a:cubicBezTo>
                  <a:pt x="12952" y="49066"/>
                  <a:pt x="12638" y="49066"/>
                  <a:pt x="12304" y="49087"/>
                </a:cubicBezTo>
                <a:cubicBezTo>
                  <a:pt x="11906" y="49129"/>
                  <a:pt x="11508" y="49254"/>
                  <a:pt x="11132" y="49296"/>
                </a:cubicBezTo>
                <a:cubicBezTo>
                  <a:pt x="10681" y="49375"/>
                  <a:pt x="10218" y="49393"/>
                  <a:pt x="9753" y="49393"/>
                </a:cubicBezTo>
                <a:cubicBezTo>
                  <a:pt x="9355" y="49393"/>
                  <a:pt x="8954" y="49380"/>
                  <a:pt x="8558" y="49380"/>
                </a:cubicBezTo>
                <a:cubicBezTo>
                  <a:pt x="7043" y="49380"/>
                  <a:pt x="5545" y="49573"/>
                  <a:pt x="4049" y="49573"/>
                </a:cubicBezTo>
                <a:cubicBezTo>
                  <a:pt x="3913" y="49573"/>
                  <a:pt x="3777" y="49572"/>
                  <a:pt x="3641" y="49568"/>
                </a:cubicBezTo>
                <a:cubicBezTo>
                  <a:pt x="3502" y="49563"/>
                  <a:pt x="3354" y="49554"/>
                  <a:pt x="3208" y="49554"/>
                </a:cubicBezTo>
                <a:cubicBezTo>
                  <a:pt x="2805" y="49554"/>
                  <a:pt x="2407" y="49619"/>
                  <a:pt x="2177" y="49987"/>
                </a:cubicBezTo>
                <a:cubicBezTo>
                  <a:pt x="1967" y="50342"/>
                  <a:pt x="1716" y="50656"/>
                  <a:pt x="1444" y="51012"/>
                </a:cubicBezTo>
                <a:cubicBezTo>
                  <a:pt x="1402" y="51054"/>
                  <a:pt x="1361" y="51117"/>
                  <a:pt x="1319" y="51158"/>
                </a:cubicBezTo>
                <a:cubicBezTo>
                  <a:pt x="1256" y="51221"/>
                  <a:pt x="1235" y="51284"/>
                  <a:pt x="1193" y="51347"/>
                </a:cubicBezTo>
                <a:cubicBezTo>
                  <a:pt x="1151" y="51326"/>
                  <a:pt x="1151" y="51284"/>
                  <a:pt x="1130" y="51284"/>
                </a:cubicBezTo>
                <a:cubicBezTo>
                  <a:pt x="1119" y="51273"/>
                  <a:pt x="1105" y="51268"/>
                  <a:pt x="1091" y="51268"/>
                </a:cubicBezTo>
                <a:cubicBezTo>
                  <a:pt x="1051" y="51268"/>
                  <a:pt x="1010" y="51306"/>
                  <a:pt x="1026" y="51368"/>
                </a:cubicBezTo>
                <a:cubicBezTo>
                  <a:pt x="1047" y="51451"/>
                  <a:pt x="1089" y="51493"/>
                  <a:pt x="1109" y="51577"/>
                </a:cubicBezTo>
                <a:lnTo>
                  <a:pt x="1109" y="51598"/>
                </a:lnTo>
                <a:lnTo>
                  <a:pt x="1109" y="51640"/>
                </a:lnTo>
                <a:lnTo>
                  <a:pt x="1130" y="51661"/>
                </a:lnTo>
                <a:cubicBezTo>
                  <a:pt x="1193" y="51849"/>
                  <a:pt x="1256" y="51995"/>
                  <a:pt x="1319" y="52163"/>
                </a:cubicBezTo>
                <a:cubicBezTo>
                  <a:pt x="1319" y="52184"/>
                  <a:pt x="1340" y="52205"/>
                  <a:pt x="1340" y="52226"/>
                </a:cubicBezTo>
                <a:cubicBezTo>
                  <a:pt x="1402" y="52393"/>
                  <a:pt x="1465" y="52518"/>
                  <a:pt x="1528" y="52686"/>
                </a:cubicBezTo>
                <a:cubicBezTo>
                  <a:pt x="1549" y="52749"/>
                  <a:pt x="1570" y="52811"/>
                  <a:pt x="1633" y="52895"/>
                </a:cubicBezTo>
                <a:lnTo>
                  <a:pt x="1779" y="53209"/>
                </a:lnTo>
                <a:cubicBezTo>
                  <a:pt x="1863" y="53376"/>
                  <a:pt x="1967" y="53565"/>
                  <a:pt x="2051" y="53753"/>
                </a:cubicBezTo>
                <a:cubicBezTo>
                  <a:pt x="2135" y="53879"/>
                  <a:pt x="2177" y="54046"/>
                  <a:pt x="2239" y="54171"/>
                </a:cubicBezTo>
                <a:cubicBezTo>
                  <a:pt x="2386" y="54485"/>
                  <a:pt x="2260" y="54569"/>
                  <a:pt x="2030" y="54799"/>
                </a:cubicBezTo>
                <a:cubicBezTo>
                  <a:pt x="1967" y="54820"/>
                  <a:pt x="1946" y="54883"/>
                  <a:pt x="1925" y="54925"/>
                </a:cubicBezTo>
                <a:lnTo>
                  <a:pt x="1884" y="54946"/>
                </a:lnTo>
                <a:cubicBezTo>
                  <a:pt x="1863" y="54987"/>
                  <a:pt x="1842" y="55029"/>
                  <a:pt x="1779" y="55050"/>
                </a:cubicBezTo>
                <a:cubicBezTo>
                  <a:pt x="1549" y="55343"/>
                  <a:pt x="1340" y="55636"/>
                  <a:pt x="984" y="55720"/>
                </a:cubicBezTo>
                <a:lnTo>
                  <a:pt x="817" y="55720"/>
                </a:lnTo>
                <a:cubicBezTo>
                  <a:pt x="754" y="55699"/>
                  <a:pt x="691" y="55699"/>
                  <a:pt x="631" y="55699"/>
                </a:cubicBezTo>
                <a:cubicBezTo>
                  <a:pt x="571" y="55699"/>
                  <a:pt x="513" y="55699"/>
                  <a:pt x="461" y="55678"/>
                </a:cubicBezTo>
                <a:cubicBezTo>
                  <a:pt x="426" y="55671"/>
                  <a:pt x="391" y="55669"/>
                  <a:pt x="356" y="55669"/>
                </a:cubicBezTo>
                <a:cubicBezTo>
                  <a:pt x="286" y="55669"/>
                  <a:pt x="217" y="55678"/>
                  <a:pt x="147" y="55678"/>
                </a:cubicBezTo>
                <a:cubicBezTo>
                  <a:pt x="84" y="55678"/>
                  <a:pt x="42" y="55741"/>
                  <a:pt x="0" y="55741"/>
                </a:cubicBezTo>
                <a:lnTo>
                  <a:pt x="0" y="55762"/>
                </a:lnTo>
                <a:lnTo>
                  <a:pt x="0" y="55783"/>
                </a:lnTo>
                <a:cubicBezTo>
                  <a:pt x="0" y="55783"/>
                  <a:pt x="0" y="55824"/>
                  <a:pt x="42" y="55824"/>
                </a:cubicBezTo>
                <a:cubicBezTo>
                  <a:pt x="377" y="56138"/>
                  <a:pt x="796" y="56285"/>
                  <a:pt x="1214" y="56494"/>
                </a:cubicBezTo>
                <a:cubicBezTo>
                  <a:pt x="1376" y="56587"/>
                  <a:pt x="1468" y="56647"/>
                  <a:pt x="1567" y="56647"/>
                </a:cubicBezTo>
                <a:cubicBezTo>
                  <a:pt x="1647" y="56647"/>
                  <a:pt x="1732" y="56608"/>
                  <a:pt x="1863" y="56515"/>
                </a:cubicBezTo>
                <a:cubicBezTo>
                  <a:pt x="2239" y="56243"/>
                  <a:pt x="2574" y="55929"/>
                  <a:pt x="2972" y="55657"/>
                </a:cubicBezTo>
                <a:cubicBezTo>
                  <a:pt x="3013" y="55636"/>
                  <a:pt x="3034" y="55615"/>
                  <a:pt x="3097" y="55573"/>
                </a:cubicBezTo>
                <a:cubicBezTo>
                  <a:pt x="3118" y="55552"/>
                  <a:pt x="3181" y="55531"/>
                  <a:pt x="3202" y="55511"/>
                </a:cubicBezTo>
                <a:cubicBezTo>
                  <a:pt x="3223" y="55469"/>
                  <a:pt x="3244" y="55469"/>
                  <a:pt x="3286" y="55448"/>
                </a:cubicBezTo>
                <a:cubicBezTo>
                  <a:pt x="3306" y="55427"/>
                  <a:pt x="3327" y="55427"/>
                  <a:pt x="3327" y="55406"/>
                </a:cubicBezTo>
                <a:cubicBezTo>
                  <a:pt x="3348" y="55364"/>
                  <a:pt x="3390" y="55364"/>
                  <a:pt x="3390" y="55343"/>
                </a:cubicBezTo>
                <a:cubicBezTo>
                  <a:pt x="3411" y="55322"/>
                  <a:pt x="3432" y="55322"/>
                  <a:pt x="3432" y="55301"/>
                </a:cubicBezTo>
                <a:cubicBezTo>
                  <a:pt x="3453" y="55259"/>
                  <a:pt x="3495" y="55259"/>
                  <a:pt x="3495" y="55239"/>
                </a:cubicBezTo>
                <a:lnTo>
                  <a:pt x="3537" y="55197"/>
                </a:lnTo>
                <a:cubicBezTo>
                  <a:pt x="3558" y="55155"/>
                  <a:pt x="3599" y="55155"/>
                  <a:pt x="3599" y="55134"/>
                </a:cubicBezTo>
                <a:lnTo>
                  <a:pt x="3641" y="55092"/>
                </a:lnTo>
                <a:lnTo>
                  <a:pt x="3704" y="55029"/>
                </a:lnTo>
                <a:cubicBezTo>
                  <a:pt x="3725" y="55008"/>
                  <a:pt x="3746" y="54946"/>
                  <a:pt x="3767" y="54925"/>
                </a:cubicBezTo>
                <a:lnTo>
                  <a:pt x="3809" y="54925"/>
                </a:lnTo>
                <a:cubicBezTo>
                  <a:pt x="3809" y="54925"/>
                  <a:pt x="3830" y="54925"/>
                  <a:pt x="3830" y="54904"/>
                </a:cubicBezTo>
                <a:cubicBezTo>
                  <a:pt x="3850" y="54841"/>
                  <a:pt x="3850" y="54820"/>
                  <a:pt x="3871" y="54778"/>
                </a:cubicBezTo>
                <a:lnTo>
                  <a:pt x="3871" y="54736"/>
                </a:lnTo>
                <a:cubicBezTo>
                  <a:pt x="3913" y="54611"/>
                  <a:pt x="3934" y="54464"/>
                  <a:pt x="3934" y="54318"/>
                </a:cubicBezTo>
                <a:cubicBezTo>
                  <a:pt x="3934" y="54171"/>
                  <a:pt x="3913" y="54046"/>
                  <a:pt x="3913" y="53879"/>
                </a:cubicBezTo>
                <a:cubicBezTo>
                  <a:pt x="3871" y="53544"/>
                  <a:pt x="3620" y="52832"/>
                  <a:pt x="3976" y="52602"/>
                </a:cubicBezTo>
                <a:cubicBezTo>
                  <a:pt x="4332" y="52393"/>
                  <a:pt x="4687" y="52205"/>
                  <a:pt x="5064" y="52079"/>
                </a:cubicBezTo>
                <a:cubicBezTo>
                  <a:pt x="5085" y="52079"/>
                  <a:pt x="5106" y="52058"/>
                  <a:pt x="5127" y="52058"/>
                </a:cubicBezTo>
                <a:cubicBezTo>
                  <a:pt x="5106" y="52184"/>
                  <a:pt x="5064" y="52330"/>
                  <a:pt x="5022" y="52477"/>
                </a:cubicBezTo>
                <a:cubicBezTo>
                  <a:pt x="5022" y="52518"/>
                  <a:pt x="5001" y="52539"/>
                  <a:pt x="5001" y="52602"/>
                </a:cubicBezTo>
                <a:cubicBezTo>
                  <a:pt x="4980" y="52728"/>
                  <a:pt x="4959" y="52832"/>
                  <a:pt x="4897" y="52958"/>
                </a:cubicBezTo>
                <a:cubicBezTo>
                  <a:pt x="4897" y="53021"/>
                  <a:pt x="4876" y="53062"/>
                  <a:pt x="4876" y="53125"/>
                </a:cubicBezTo>
                <a:cubicBezTo>
                  <a:pt x="4855" y="53272"/>
                  <a:pt x="4792" y="53460"/>
                  <a:pt x="4771" y="53627"/>
                </a:cubicBezTo>
                <a:cubicBezTo>
                  <a:pt x="4666" y="54192"/>
                  <a:pt x="5294" y="54423"/>
                  <a:pt x="5713" y="54695"/>
                </a:cubicBezTo>
                <a:cubicBezTo>
                  <a:pt x="6026" y="54904"/>
                  <a:pt x="6361" y="55113"/>
                  <a:pt x="6696" y="55322"/>
                </a:cubicBezTo>
                <a:cubicBezTo>
                  <a:pt x="6947" y="55448"/>
                  <a:pt x="6905" y="55448"/>
                  <a:pt x="6863" y="55720"/>
                </a:cubicBezTo>
                <a:cubicBezTo>
                  <a:pt x="6801" y="55887"/>
                  <a:pt x="6801" y="56055"/>
                  <a:pt x="6780" y="56264"/>
                </a:cubicBezTo>
                <a:cubicBezTo>
                  <a:pt x="6738" y="56620"/>
                  <a:pt x="6696" y="56975"/>
                  <a:pt x="6696" y="57331"/>
                </a:cubicBezTo>
                <a:lnTo>
                  <a:pt x="6696" y="57917"/>
                </a:lnTo>
                <a:cubicBezTo>
                  <a:pt x="6696" y="58147"/>
                  <a:pt x="6319" y="58168"/>
                  <a:pt x="6152" y="58189"/>
                </a:cubicBezTo>
                <a:cubicBezTo>
                  <a:pt x="5294" y="58461"/>
                  <a:pt x="4394" y="58544"/>
                  <a:pt x="3558" y="58900"/>
                </a:cubicBezTo>
                <a:cubicBezTo>
                  <a:pt x="3537" y="58900"/>
                  <a:pt x="3537" y="58921"/>
                  <a:pt x="3537" y="58921"/>
                </a:cubicBezTo>
                <a:lnTo>
                  <a:pt x="3537" y="58963"/>
                </a:lnTo>
                <a:cubicBezTo>
                  <a:pt x="3537" y="58984"/>
                  <a:pt x="3516" y="59005"/>
                  <a:pt x="3537" y="59026"/>
                </a:cubicBezTo>
                <a:cubicBezTo>
                  <a:pt x="3537" y="59026"/>
                  <a:pt x="3537" y="59068"/>
                  <a:pt x="3558" y="59068"/>
                </a:cubicBezTo>
                <a:lnTo>
                  <a:pt x="3599" y="59088"/>
                </a:lnTo>
                <a:cubicBezTo>
                  <a:pt x="3943" y="59188"/>
                  <a:pt x="4304" y="59212"/>
                  <a:pt x="4667" y="59212"/>
                </a:cubicBezTo>
                <a:cubicBezTo>
                  <a:pt x="4990" y="59212"/>
                  <a:pt x="5314" y="59193"/>
                  <a:pt x="5629" y="59193"/>
                </a:cubicBezTo>
                <a:cubicBezTo>
                  <a:pt x="5838" y="59204"/>
                  <a:pt x="6053" y="59204"/>
                  <a:pt x="6267" y="59204"/>
                </a:cubicBezTo>
                <a:cubicBezTo>
                  <a:pt x="6482" y="59204"/>
                  <a:pt x="6696" y="59204"/>
                  <a:pt x="6905" y="59214"/>
                </a:cubicBezTo>
                <a:cubicBezTo>
                  <a:pt x="7132" y="59214"/>
                  <a:pt x="7373" y="59200"/>
                  <a:pt x="7612" y="59200"/>
                </a:cubicBezTo>
                <a:cubicBezTo>
                  <a:pt x="7791" y="59200"/>
                  <a:pt x="7969" y="59208"/>
                  <a:pt x="8140" y="59235"/>
                </a:cubicBezTo>
                <a:cubicBezTo>
                  <a:pt x="8192" y="59248"/>
                  <a:pt x="8239" y="59254"/>
                  <a:pt x="8282" y="59254"/>
                </a:cubicBezTo>
                <a:cubicBezTo>
                  <a:pt x="8726" y="59254"/>
                  <a:pt x="8731" y="58614"/>
                  <a:pt x="8788" y="58252"/>
                </a:cubicBezTo>
                <a:cubicBezTo>
                  <a:pt x="8977" y="57436"/>
                  <a:pt x="9374" y="56578"/>
                  <a:pt x="9270" y="55741"/>
                </a:cubicBezTo>
                <a:cubicBezTo>
                  <a:pt x="9270" y="55720"/>
                  <a:pt x="9270" y="55720"/>
                  <a:pt x="9249" y="55678"/>
                </a:cubicBezTo>
                <a:lnTo>
                  <a:pt x="9207" y="55657"/>
                </a:lnTo>
                <a:cubicBezTo>
                  <a:pt x="9186" y="55552"/>
                  <a:pt x="9144" y="55427"/>
                  <a:pt x="9102" y="55322"/>
                </a:cubicBezTo>
                <a:cubicBezTo>
                  <a:pt x="9039" y="55113"/>
                  <a:pt x="8956" y="54925"/>
                  <a:pt x="8872" y="54715"/>
                </a:cubicBezTo>
                <a:cubicBezTo>
                  <a:pt x="8788" y="54527"/>
                  <a:pt x="8642" y="54297"/>
                  <a:pt x="8956" y="54213"/>
                </a:cubicBezTo>
                <a:cubicBezTo>
                  <a:pt x="9312" y="54151"/>
                  <a:pt x="9709" y="54067"/>
                  <a:pt x="10086" y="53983"/>
                </a:cubicBezTo>
                <a:cubicBezTo>
                  <a:pt x="10128" y="53983"/>
                  <a:pt x="10190" y="53962"/>
                  <a:pt x="10211" y="53962"/>
                </a:cubicBezTo>
                <a:cubicBezTo>
                  <a:pt x="10546" y="53879"/>
                  <a:pt x="10944" y="53795"/>
                  <a:pt x="11278" y="53774"/>
                </a:cubicBezTo>
                <a:cubicBezTo>
                  <a:pt x="11341" y="53899"/>
                  <a:pt x="11383" y="54067"/>
                  <a:pt x="11446" y="54192"/>
                </a:cubicBezTo>
                <a:cubicBezTo>
                  <a:pt x="11446" y="54213"/>
                  <a:pt x="11446" y="54213"/>
                  <a:pt x="11467" y="54255"/>
                </a:cubicBezTo>
                <a:cubicBezTo>
                  <a:pt x="11488" y="54318"/>
                  <a:pt x="11508" y="54402"/>
                  <a:pt x="11571" y="54485"/>
                </a:cubicBezTo>
                <a:cubicBezTo>
                  <a:pt x="11718" y="54799"/>
                  <a:pt x="11885" y="55113"/>
                  <a:pt x="11990" y="55448"/>
                </a:cubicBezTo>
                <a:cubicBezTo>
                  <a:pt x="12073" y="55636"/>
                  <a:pt x="12115" y="56034"/>
                  <a:pt x="12283" y="56159"/>
                </a:cubicBezTo>
                <a:cubicBezTo>
                  <a:pt x="12659" y="56494"/>
                  <a:pt x="13371" y="56494"/>
                  <a:pt x="13852" y="56557"/>
                </a:cubicBezTo>
                <a:cubicBezTo>
                  <a:pt x="14166" y="56578"/>
                  <a:pt x="14501" y="56599"/>
                  <a:pt x="14814" y="56620"/>
                </a:cubicBezTo>
                <a:cubicBezTo>
                  <a:pt x="15003" y="56661"/>
                  <a:pt x="15212" y="56703"/>
                  <a:pt x="15379" y="56703"/>
                </a:cubicBezTo>
                <a:cubicBezTo>
                  <a:pt x="15392" y="56702"/>
                  <a:pt x="15404" y="56702"/>
                  <a:pt x="15415" y="56702"/>
                </a:cubicBezTo>
                <a:cubicBezTo>
                  <a:pt x="15700" y="56702"/>
                  <a:pt x="15780" y="56943"/>
                  <a:pt x="15861" y="57184"/>
                </a:cubicBezTo>
                <a:cubicBezTo>
                  <a:pt x="16112" y="57833"/>
                  <a:pt x="16509" y="58461"/>
                  <a:pt x="16844" y="59068"/>
                </a:cubicBezTo>
                <a:cubicBezTo>
                  <a:pt x="17032" y="59381"/>
                  <a:pt x="17200" y="59716"/>
                  <a:pt x="17346" y="60051"/>
                </a:cubicBezTo>
                <a:cubicBezTo>
                  <a:pt x="17430" y="60260"/>
                  <a:pt x="17451" y="60449"/>
                  <a:pt x="17681" y="60490"/>
                </a:cubicBezTo>
                <a:cubicBezTo>
                  <a:pt x="17869" y="60553"/>
                  <a:pt x="18058" y="60595"/>
                  <a:pt x="18246" y="60679"/>
                </a:cubicBezTo>
                <a:cubicBezTo>
                  <a:pt x="19543" y="61076"/>
                  <a:pt x="20882" y="61369"/>
                  <a:pt x="22242" y="61369"/>
                </a:cubicBezTo>
                <a:lnTo>
                  <a:pt x="22368" y="61369"/>
                </a:lnTo>
                <a:cubicBezTo>
                  <a:pt x="22368" y="61369"/>
                  <a:pt x="22389" y="61369"/>
                  <a:pt x="22389" y="61327"/>
                </a:cubicBezTo>
                <a:cubicBezTo>
                  <a:pt x="22431" y="61306"/>
                  <a:pt x="22431" y="61285"/>
                  <a:pt x="22431" y="61265"/>
                </a:cubicBezTo>
                <a:lnTo>
                  <a:pt x="22431" y="61223"/>
                </a:lnTo>
                <a:lnTo>
                  <a:pt x="22431" y="61202"/>
                </a:lnTo>
                <a:lnTo>
                  <a:pt x="22431" y="61181"/>
                </a:lnTo>
                <a:lnTo>
                  <a:pt x="22389" y="61160"/>
                </a:lnTo>
                <a:cubicBezTo>
                  <a:pt x="22368" y="61160"/>
                  <a:pt x="22368" y="61118"/>
                  <a:pt x="22347" y="61118"/>
                </a:cubicBezTo>
                <a:cubicBezTo>
                  <a:pt x="21824" y="61013"/>
                  <a:pt x="21301" y="60741"/>
                  <a:pt x="20819" y="60490"/>
                </a:cubicBezTo>
                <a:cubicBezTo>
                  <a:pt x="20192" y="60156"/>
                  <a:pt x="19564" y="59842"/>
                  <a:pt x="18936" y="59486"/>
                </a:cubicBezTo>
                <a:cubicBezTo>
                  <a:pt x="18978" y="59109"/>
                  <a:pt x="18832" y="58754"/>
                  <a:pt x="18769" y="58377"/>
                </a:cubicBezTo>
                <a:cubicBezTo>
                  <a:pt x="18623" y="57833"/>
                  <a:pt x="18518" y="57310"/>
                  <a:pt x="18392" y="56766"/>
                </a:cubicBezTo>
                <a:cubicBezTo>
                  <a:pt x="18371" y="56578"/>
                  <a:pt x="18309" y="56389"/>
                  <a:pt x="18267" y="56201"/>
                </a:cubicBezTo>
                <a:cubicBezTo>
                  <a:pt x="18267" y="56180"/>
                  <a:pt x="18267" y="56159"/>
                  <a:pt x="18246" y="56138"/>
                </a:cubicBezTo>
                <a:lnTo>
                  <a:pt x="18079" y="55573"/>
                </a:lnTo>
                <a:lnTo>
                  <a:pt x="18079" y="55573"/>
                </a:lnTo>
                <a:cubicBezTo>
                  <a:pt x="18162" y="55615"/>
                  <a:pt x="18246" y="55615"/>
                  <a:pt x="18288" y="55636"/>
                </a:cubicBezTo>
                <a:cubicBezTo>
                  <a:pt x="18727" y="55720"/>
                  <a:pt x="19208" y="55741"/>
                  <a:pt x="19669" y="55762"/>
                </a:cubicBezTo>
                <a:cubicBezTo>
                  <a:pt x="19752" y="55762"/>
                  <a:pt x="19857" y="55783"/>
                  <a:pt x="19941" y="55783"/>
                </a:cubicBezTo>
                <a:cubicBezTo>
                  <a:pt x="20589" y="55845"/>
                  <a:pt x="21238" y="55866"/>
                  <a:pt x="21866" y="55866"/>
                </a:cubicBezTo>
                <a:cubicBezTo>
                  <a:pt x="22472" y="55866"/>
                  <a:pt x="23079" y="55929"/>
                  <a:pt x="23686" y="55971"/>
                </a:cubicBezTo>
                <a:cubicBezTo>
                  <a:pt x="23602" y="55971"/>
                  <a:pt x="23728" y="56034"/>
                  <a:pt x="23791" y="56075"/>
                </a:cubicBezTo>
                <a:cubicBezTo>
                  <a:pt x="23895" y="56180"/>
                  <a:pt x="24000" y="56285"/>
                  <a:pt x="24105" y="56410"/>
                </a:cubicBezTo>
                <a:cubicBezTo>
                  <a:pt x="24356" y="56703"/>
                  <a:pt x="24628" y="56975"/>
                  <a:pt x="24879" y="57226"/>
                </a:cubicBezTo>
                <a:cubicBezTo>
                  <a:pt x="25360" y="57666"/>
                  <a:pt x="25841" y="58147"/>
                  <a:pt x="26343" y="58565"/>
                </a:cubicBezTo>
                <a:cubicBezTo>
                  <a:pt x="26553" y="58754"/>
                  <a:pt x="26741" y="58900"/>
                  <a:pt x="26929" y="59088"/>
                </a:cubicBezTo>
                <a:cubicBezTo>
                  <a:pt x="27138" y="59298"/>
                  <a:pt x="27055" y="59633"/>
                  <a:pt x="27055" y="59946"/>
                </a:cubicBezTo>
                <a:cubicBezTo>
                  <a:pt x="27055" y="60281"/>
                  <a:pt x="27055" y="60637"/>
                  <a:pt x="27076" y="60972"/>
                </a:cubicBezTo>
                <a:cubicBezTo>
                  <a:pt x="27076" y="61160"/>
                  <a:pt x="27097" y="61306"/>
                  <a:pt x="27138" y="61495"/>
                </a:cubicBezTo>
                <a:cubicBezTo>
                  <a:pt x="27159" y="61683"/>
                  <a:pt x="27201" y="61746"/>
                  <a:pt x="27055" y="61892"/>
                </a:cubicBezTo>
                <a:cubicBezTo>
                  <a:pt x="26511" y="62353"/>
                  <a:pt x="25988" y="62834"/>
                  <a:pt x="25506" y="63378"/>
                </a:cubicBezTo>
                <a:lnTo>
                  <a:pt x="25485" y="63399"/>
                </a:lnTo>
                <a:lnTo>
                  <a:pt x="25465" y="63399"/>
                </a:lnTo>
                <a:cubicBezTo>
                  <a:pt x="25360" y="63399"/>
                  <a:pt x="25381" y="63566"/>
                  <a:pt x="25465" y="63566"/>
                </a:cubicBezTo>
                <a:cubicBezTo>
                  <a:pt x="25695" y="63566"/>
                  <a:pt x="25925" y="63462"/>
                  <a:pt x="26134" y="63399"/>
                </a:cubicBezTo>
                <a:cubicBezTo>
                  <a:pt x="26469" y="63315"/>
                  <a:pt x="26825" y="63210"/>
                  <a:pt x="27138" y="63085"/>
                </a:cubicBezTo>
                <a:cubicBezTo>
                  <a:pt x="27494" y="62959"/>
                  <a:pt x="27892" y="62855"/>
                  <a:pt x="28289" y="62729"/>
                </a:cubicBezTo>
                <a:cubicBezTo>
                  <a:pt x="28415" y="62687"/>
                  <a:pt x="28624" y="62666"/>
                  <a:pt x="28708" y="62520"/>
                </a:cubicBezTo>
                <a:cubicBezTo>
                  <a:pt x="28980" y="61997"/>
                  <a:pt x="29022" y="61306"/>
                  <a:pt x="29084" y="60762"/>
                </a:cubicBezTo>
                <a:cubicBezTo>
                  <a:pt x="29084" y="60679"/>
                  <a:pt x="29126" y="60595"/>
                  <a:pt x="29126" y="60532"/>
                </a:cubicBezTo>
                <a:cubicBezTo>
                  <a:pt x="29147" y="60449"/>
                  <a:pt x="29147" y="60365"/>
                  <a:pt x="29168" y="60323"/>
                </a:cubicBezTo>
                <a:lnTo>
                  <a:pt x="29168" y="60260"/>
                </a:lnTo>
                <a:cubicBezTo>
                  <a:pt x="29168" y="60177"/>
                  <a:pt x="29189" y="60114"/>
                  <a:pt x="29189" y="60030"/>
                </a:cubicBezTo>
                <a:cubicBezTo>
                  <a:pt x="29189" y="59925"/>
                  <a:pt x="29231" y="59821"/>
                  <a:pt x="29231" y="59716"/>
                </a:cubicBezTo>
                <a:cubicBezTo>
                  <a:pt x="29921" y="60218"/>
                  <a:pt x="30821" y="60490"/>
                  <a:pt x="31595" y="60804"/>
                </a:cubicBezTo>
                <a:cubicBezTo>
                  <a:pt x="32014" y="60972"/>
                  <a:pt x="32432" y="61160"/>
                  <a:pt x="32851" y="61369"/>
                </a:cubicBezTo>
                <a:cubicBezTo>
                  <a:pt x="32934" y="61411"/>
                  <a:pt x="33311" y="61432"/>
                  <a:pt x="33332" y="61537"/>
                </a:cubicBezTo>
                <a:cubicBezTo>
                  <a:pt x="33416" y="61829"/>
                  <a:pt x="33457" y="62143"/>
                  <a:pt x="33520" y="62436"/>
                </a:cubicBezTo>
                <a:cubicBezTo>
                  <a:pt x="33583" y="62855"/>
                  <a:pt x="33667" y="63273"/>
                  <a:pt x="33771" y="63692"/>
                </a:cubicBezTo>
                <a:cubicBezTo>
                  <a:pt x="33855" y="64047"/>
                  <a:pt x="34169" y="64236"/>
                  <a:pt x="34462" y="64466"/>
                </a:cubicBezTo>
                <a:cubicBezTo>
                  <a:pt x="34838" y="64780"/>
                  <a:pt x="35257" y="65094"/>
                  <a:pt x="35654" y="65407"/>
                </a:cubicBezTo>
                <a:cubicBezTo>
                  <a:pt x="36031" y="65700"/>
                  <a:pt x="36408" y="66077"/>
                  <a:pt x="36826" y="66286"/>
                </a:cubicBezTo>
                <a:lnTo>
                  <a:pt x="36868" y="66307"/>
                </a:lnTo>
                <a:lnTo>
                  <a:pt x="36910" y="66307"/>
                </a:lnTo>
                <a:cubicBezTo>
                  <a:pt x="36938" y="66309"/>
                  <a:pt x="36967" y="66309"/>
                  <a:pt x="36996" y="66309"/>
                </a:cubicBezTo>
                <a:cubicBezTo>
                  <a:pt x="37409" y="66309"/>
                  <a:pt x="37838" y="66175"/>
                  <a:pt x="38249" y="66077"/>
                </a:cubicBezTo>
                <a:cubicBezTo>
                  <a:pt x="38709" y="65972"/>
                  <a:pt x="39190" y="65784"/>
                  <a:pt x="39651" y="65659"/>
                </a:cubicBezTo>
                <a:cubicBezTo>
                  <a:pt x="39825" y="65601"/>
                  <a:pt x="39749" y="65382"/>
                  <a:pt x="39621" y="65382"/>
                </a:cubicBezTo>
                <a:cubicBezTo>
                  <a:pt x="39610" y="65382"/>
                  <a:pt x="39599" y="65383"/>
                  <a:pt x="39588" y="65386"/>
                </a:cubicBezTo>
                <a:cubicBezTo>
                  <a:pt x="39546" y="65386"/>
                  <a:pt x="39525" y="65386"/>
                  <a:pt x="39504" y="65407"/>
                </a:cubicBezTo>
                <a:cubicBezTo>
                  <a:pt x="39211" y="65345"/>
                  <a:pt x="38877" y="65303"/>
                  <a:pt x="38563" y="65282"/>
                </a:cubicBezTo>
                <a:cubicBezTo>
                  <a:pt x="38356" y="65266"/>
                  <a:pt x="38150" y="65226"/>
                  <a:pt x="37943" y="65226"/>
                </a:cubicBezTo>
                <a:cubicBezTo>
                  <a:pt x="37878" y="65226"/>
                  <a:pt x="37812" y="65230"/>
                  <a:pt x="37747" y="65240"/>
                </a:cubicBezTo>
                <a:cubicBezTo>
                  <a:pt x="37742" y="65241"/>
                  <a:pt x="37737" y="65241"/>
                  <a:pt x="37732" y="65241"/>
                </a:cubicBezTo>
                <a:cubicBezTo>
                  <a:pt x="37548" y="65241"/>
                  <a:pt x="37346" y="64860"/>
                  <a:pt x="37224" y="64738"/>
                </a:cubicBezTo>
                <a:cubicBezTo>
                  <a:pt x="36993" y="64445"/>
                  <a:pt x="36721" y="64194"/>
                  <a:pt x="36491" y="63922"/>
                </a:cubicBezTo>
                <a:cubicBezTo>
                  <a:pt x="36282" y="63692"/>
                  <a:pt x="36073" y="63462"/>
                  <a:pt x="35843" y="63252"/>
                </a:cubicBezTo>
                <a:cubicBezTo>
                  <a:pt x="35675" y="63085"/>
                  <a:pt x="35738" y="62625"/>
                  <a:pt x="35759" y="62373"/>
                </a:cubicBezTo>
                <a:cubicBezTo>
                  <a:pt x="35780" y="61683"/>
                  <a:pt x="35843" y="60951"/>
                  <a:pt x="35780" y="60260"/>
                </a:cubicBezTo>
                <a:lnTo>
                  <a:pt x="35780" y="60177"/>
                </a:lnTo>
                <a:lnTo>
                  <a:pt x="35780" y="60156"/>
                </a:lnTo>
                <a:lnTo>
                  <a:pt x="35780" y="60072"/>
                </a:lnTo>
                <a:cubicBezTo>
                  <a:pt x="35947" y="60218"/>
                  <a:pt x="36136" y="60281"/>
                  <a:pt x="36303" y="60365"/>
                </a:cubicBezTo>
                <a:lnTo>
                  <a:pt x="36345" y="60365"/>
                </a:lnTo>
                <a:lnTo>
                  <a:pt x="36491" y="60449"/>
                </a:lnTo>
                <a:cubicBezTo>
                  <a:pt x="36649" y="60527"/>
                  <a:pt x="36788" y="60562"/>
                  <a:pt x="36923" y="60562"/>
                </a:cubicBezTo>
                <a:cubicBezTo>
                  <a:pt x="37110" y="60562"/>
                  <a:pt x="37289" y="60495"/>
                  <a:pt x="37496" y="60386"/>
                </a:cubicBezTo>
                <a:cubicBezTo>
                  <a:pt x="38019" y="60156"/>
                  <a:pt x="38563" y="59946"/>
                  <a:pt x="39086" y="59737"/>
                </a:cubicBezTo>
                <a:cubicBezTo>
                  <a:pt x="39107" y="59737"/>
                  <a:pt x="39128" y="59716"/>
                  <a:pt x="39190" y="59716"/>
                </a:cubicBezTo>
                <a:lnTo>
                  <a:pt x="39211" y="59716"/>
                </a:lnTo>
                <a:cubicBezTo>
                  <a:pt x="39232" y="59716"/>
                  <a:pt x="39274" y="59716"/>
                  <a:pt x="39295" y="59695"/>
                </a:cubicBezTo>
                <a:lnTo>
                  <a:pt x="39337" y="59695"/>
                </a:lnTo>
                <a:cubicBezTo>
                  <a:pt x="39379" y="59695"/>
                  <a:pt x="39421" y="59653"/>
                  <a:pt x="39442" y="59653"/>
                </a:cubicBezTo>
                <a:lnTo>
                  <a:pt x="39504" y="59653"/>
                </a:lnTo>
                <a:cubicBezTo>
                  <a:pt x="39525" y="59653"/>
                  <a:pt x="39546" y="59653"/>
                  <a:pt x="39546" y="59633"/>
                </a:cubicBezTo>
                <a:cubicBezTo>
                  <a:pt x="39588" y="59633"/>
                  <a:pt x="39588" y="59633"/>
                  <a:pt x="39609" y="59612"/>
                </a:cubicBezTo>
                <a:cubicBezTo>
                  <a:pt x="39630" y="59612"/>
                  <a:pt x="39630" y="59612"/>
                  <a:pt x="39651" y="59591"/>
                </a:cubicBezTo>
                <a:cubicBezTo>
                  <a:pt x="39693" y="59591"/>
                  <a:pt x="39693" y="59549"/>
                  <a:pt x="39714" y="59549"/>
                </a:cubicBezTo>
                <a:cubicBezTo>
                  <a:pt x="39734" y="59549"/>
                  <a:pt x="39734" y="59528"/>
                  <a:pt x="39755" y="59528"/>
                </a:cubicBezTo>
                <a:cubicBezTo>
                  <a:pt x="39797" y="59507"/>
                  <a:pt x="39818" y="59486"/>
                  <a:pt x="39839" y="59486"/>
                </a:cubicBezTo>
                <a:lnTo>
                  <a:pt x="40069" y="59633"/>
                </a:lnTo>
                <a:cubicBezTo>
                  <a:pt x="40111" y="59653"/>
                  <a:pt x="40132" y="59653"/>
                  <a:pt x="40174" y="59695"/>
                </a:cubicBezTo>
                <a:cubicBezTo>
                  <a:pt x="40237" y="59716"/>
                  <a:pt x="40320" y="59758"/>
                  <a:pt x="40362" y="59800"/>
                </a:cubicBezTo>
                <a:lnTo>
                  <a:pt x="40530" y="59863"/>
                </a:lnTo>
                <a:cubicBezTo>
                  <a:pt x="40571" y="59905"/>
                  <a:pt x="40592" y="59925"/>
                  <a:pt x="40655" y="59946"/>
                </a:cubicBezTo>
                <a:cubicBezTo>
                  <a:pt x="40760" y="60009"/>
                  <a:pt x="40864" y="60051"/>
                  <a:pt x="40969" y="60072"/>
                </a:cubicBezTo>
                <a:cubicBezTo>
                  <a:pt x="41074" y="60135"/>
                  <a:pt x="41387" y="60177"/>
                  <a:pt x="41408" y="60323"/>
                </a:cubicBezTo>
                <a:cubicBezTo>
                  <a:pt x="41429" y="60532"/>
                  <a:pt x="41492" y="60700"/>
                  <a:pt x="41534" y="60909"/>
                </a:cubicBezTo>
                <a:cubicBezTo>
                  <a:pt x="41597" y="61097"/>
                  <a:pt x="41848" y="61474"/>
                  <a:pt x="41722" y="61641"/>
                </a:cubicBezTo>
                <a:cubicBezTo>
                  <a:pt x="41597" y="61809"/>
                  <a:pt x="41492" y="61934"/>
                  <a:pt x="41366" y="62101"/>
                </a:cubicBezTo>
                <a:cubicBezTo>
                  <a:pt x="40969" y="62646"/>
                  <a:pt x="40592" y="63210"/>
                  <a:pt x="40278" y="63796"/>
                </a:cubicBezTo>
                <a:cubicBezTo>
                  <a:pt x="40278" y="63817"/>
                  <a:pt x="40278" y="63817"/>
                  <a:pt x="40258" y="63838"/>
                </a:cubicBezTo>
                <a:lnTo>
                  <a:pt x="40237" y="63880"/>
                </a:lnTo>
                <a:cubicBezTo>
                  <a:pt x="40166" y="63933"/>
                  <a:pt x="40229" y="64015"/>
                  <a:pt x="40301" y="64015"/>
                </a:cubicBezTo>
                <a:cubicBezTo>
                  <a:pt x="40314" y="64015"/>
                  <a:pt x="40328" y="64012"/>
                  <a:pt x="40341" y="64006"/>
                </a:cubicBezTo>
                <a:lnTo>
                  <a:pt x="40362" y="63985"/>
                </a:lnTo>
                <a:lnTo>
                  <a:pt x="40488" y="63985"/>
                </a:lnTo>
                <a:cubicBezTo>
                  <a:pt x="40530" y="63985"/>
                  <a:pt x="40530" y="63943"/>
                  <a:pt x="40530" y="63922"/>
                </a:cubicBezTo>
                <a:cubicBezTo>
                  <a:pt x="40550" y="63901"/>
                  <a:pt x="40550" y="63880"/>
                  <a:pt x="40571" y="63838"/>
                </a:cubicBezTo>
                <a:cubicBezTo>
                  <a:pt x="40697" y="63775"/>
                  <a:pt x="40802" y="63671"/>
                  <a:pt x="40906" y="63587"/>
                </a:cubicBezTo>
                <a:lnTo>
                  <a:pt x="40969" y="63524"/>
                </a:lnTo>
                <a:cubicBezTo>
                  <a:pt x="41074" y="63462"/>
                  <a:pt x="41178" y="63357"/>
                  <a:pt x="41283" y="63273"/>
                </a:cubicBezTo>
                <a:cubicBezTo>
                  <a:pt x="41618" y="62980"/>
                  <a:pt x="42015" y="62729"/>
                  <a:pt x="42350" y="62436"/>
                </a:cubicBezTo>
                <a:cubicBezTo>
                  <a:pt x="42538" y="62269"/>
                  <a:pt x="42936" y="62101"/>
                  <a:pt x="42978" y="61809"/>
                </a:cubicBezTo>
                <a:cubicBezTo>
                  <a:pt x="43061" y="61411"/>
                  <a:pt x="43040" y="60888"/>
                  <a:pt x="43040" y="60490"/>
                </a:cubicBezTo>
                <a:lnTo>
                  <a:pt x="43040" y="59130"/>
                </a:lnTo>
                <a:cubicBezTo>
                  <a:pt x="43040" y="58900"/>
                  <a:pt x="43145" y="58712"/>
                  <a:pt x="42957" y="58544"/>
                </a:cubicBezTo>
                <a:cubicBezTo>
                  <a:pt x="42873" y="58461"/>
                  <a:pt x="42768" y="58440"/>
                  <a:pt x="42685" y="58377"/>
                </a:cubicBezTo>
                <a:cubicBezTo>
                  <a:pt x="42475" y="58252"/>
                  <a:pt x="42308" y="58126"/>
                  <a:pt x="42099" y="57980"/>
                </a:cubicBezTo>
                <a:cubicBezTo>
                  <a:pt x="41890" y="57854"/>
                  <a:pt x="41680" y="57708"/>
                  <a:pt x="41471" y="57540"/>
                </a:cubicBezTo>
                <a:cubicBezTo>
                  <a:pt x="41429" y="57519"/>
                  <a:pt x="41408" y="57519"/>
                  <a:pt x="41387" y="57498"/>
                </a:cubicBezTo>
                <a:lnTo>
                  <a:pt x="41366" y="57498"/>
                </a:lnTo>
                <a:cubicBezTo>
                  <a:pt x="41283" y="57456"/>
                  <a:pt x="41220" y="57415"/>
                  <a:pt x="41157" y="57352"/>
                </a:cubicBezTo>
                <a:cubicBezTo>
                  <a:pt x="41115" y="57331"/>
                  <a:pt x="41094" y="57331"/>
                  <a:pt x="41074" y="57310"/>
                </a:cubicBezTo>
                <a:cubicBezTo>
                  <a:pt x="41053" y="57289"/>
                  <a:pt x="41011" y="57289"/>
                  <a:pt x="41011" y="57247"/>
                </a:cubicBezTo>
                <a:cubicBezTo>
                  <a:pt x="40990" y="57226"/>
                  <a:pt x="40969" y="57226"/>
                  <a:pt x="40969" y="57205"/>
                </a:cubicBezTo>
                <a:lnTo>
                  <a:pt x="40906" y="57143"/>
                </a:lnTo>
                <a:cubicBezTo>
                  <a:pt x="40906" y="57122"/>
                  <a:pt x="40906" y="57122"/>
                  <a:pt x="40885" y="57101"/>
                </a:cubicBezTo>
                <a:cubicBezTo>
                  <a:pt x="40885" y="57080"/>
                  <a:pt x="40864" y="57080"/>
                  <a:pt x="40864" y="57080"/>
                </a:cubicBezTo>
                <a:cubicBezTo>
                  <a:pt x="40864" y="57080"/>
                  <a:pt x="40843" y="57080"/>
                  <a:pt x="40802" y="57038"/>
                </a:cubicBezTo>
                <a:lnTo>
                  <a:pt x="40739" y="57038"/>
                </a:lnTo>
                <a:cubicBezTo>
                  <a:pt x="40362" y="57184"/>
                  <a:pt x="39944" y="57226"/>
                  <a:pt x="39588" y="57310"/>
                </a:cubicBezTo>
                <a:cubicBezTo>
                  <a:pt x="39379" y="57352"/>
                  <a:pt x="39128" y="57394"/>
                  <a:pt x="38918" y="57436"/>
                </a:cubicBezTo>
                <a:cubicBezTo>
                  <a:pt x="38751" y="57456"/>
                  <a:pt x="38500" y="57456"/>
                  <a:pt x="38353" y="57540"/>
                </a:cubicBezTo>
                <a:cubicBezTo>
                  <a:pt x="38324" y="57553"/>
                  <a:pt x="38291" y="57559"/>
                  <a:pt x="38257" y="57559"/>
                </a:cubicBezTo>
                <a:cubicBezTo>
                  <a:pt x="37957" y="57559"/>
                  <a:pt x="37516" y="57107"/>
                  <a:pt x="37328" y="56975"/>
                </a:cubicBezTo>
                <a:cubicBezTo>
                  <a:pt x="36973" y="56703"/>
                  <a:pt x="36596" y="56452"/>
                  <a:pt x="36261" y="56138"/>
                </a:cubicBezTo>
                <a:cubicBezTo>
                  <a:pt x="36136" y="55992"/>
                  <a:pt x="35884" y="55678"/>
                  <a:pt x="35675" y="55678"/>
                </a:cubicBezTo>
                <a:cubicBezTo>
                  <a:pt x="35299" y="55678"/>
                  <a:pt x="34880" y="55636"/>
                  <a:pt x="34462" y="55636"/>
                </a:cubicBezTo>
                <a:cubicBezTo>
                  <a:pt x="34378" y="55636"/>
                  <a:pt x="33585" y="55690"/>
                  <a:pt x="33163" y="55690"/>
                </a:cubicBezTo>
                <a:cubicBezTo>
                  <a:pt x="33058" y="55690"/>
                  <a:pt x="32976" y="55686"/>
                  <a:pt x="32934" y="55678"/>
                </a:cubicBezTo>
                <a:cubicBezTo>
                  <a:pt x="32934" y="55657"/>
                  <a:pt x="32934" y="55657"/>
                  <a:pt x="32913" y="55636"/>
                </a:cubicBezTo>
                <a:cubicBezTo>
                  <a:pt x="32809" y="55322"/>
                  <a:pt x="32474" y="55092"/>
                  <a:pt x="32286" y="54820"/>
                </a:cubicBezTo>
                <a:cubicBezTo>
                  <a:pt x="32160" y="54632"/>
                  <a:pt x="31993" y="54485"/>
                  <a:pt x="31846" y="54297"/>
                </a:cubicBezTo>
                <a:cubicBezTo>
                  <a:pt x="31804" y="54276"/>
                  <a:pt x="31804" y="54255"/>
                  <a:pt x="31783" y="54255"/>
                </a:cubicBezTo>
                <a:lnTo>
                  <a:pt x="31763" y="54213"/>
                </a:lnTo>
                <a:cubicBezTo>
                  <a:pt x="31700" y="54171"/>
                  <a:pt x="31637" y="54088"/>
                  <a:pt x="31574" y="54004"/>
                </a:cubicBezTo>
                <a:lnTo>
                  <a:pt x="31574" y="53983"/>
                </a:lnTo>
                <a:cubicBezTo>
                  <a:pt x="31658" y="53774"/>
                  <a:pt x="31742" y="53544"/>
                  <a:pt x="31804" y="53334"/>
                </a:cubicBezTo>
                <a:cubicBezTo>
                  <a:pt x="31888" y="53104"/>
                  <a:pt x="31993" y="52895"/>
                  <a:pt x="32097" y="52644"/>
                </a:cubicBezTo>
                <a:cubicBezTo>
                  <a:pt x="32202" y="52393"/>
                  <a:pt x="32390" y="52100"/>
                  <a:pt x="32432" y="51849"/>
                </a:cubicBezTo>
                <a:cubicBezTo>
                  <a:pt x="32474" y="51702"/>
                  <a:pt x="32599" y="51284"/>
                  <a:pt x="32746" y="51242"/>
                </a:cubicBezTo>
                <a:cubicBezTo>
                  <a:pt x="33792" y="50845"/>
                  <a:pt x="34922" y="50384"/>
                  <a:pt x="35864" y="49777"/>
                </a:cubicBezTo>
                <a:lnTo>
                  <a:pt x="35884" y="49757"/>
                </a:lnTo>
                <a:cubicBezTo>
                  <a:pt x="35908" y="49758"/>
                  <a:pt x="35932" y="49758"/>
                  <a:pt x="35955" y="49758"/>
                </a:cubicBezTo>
                <a:cubicBezTo>
                  <a:pt x="36436" y="49758"/>
                  <a:pt x="36932" y="49562"/>
                  <a:pt x="37391" y="49443"/>
                </a:cubicBezTo>
                <a:cubicBezTo>
                  <a:pt x="37454" y="49401"/>
                  <a:pt x="37517" y="49401"/>
                  <a:pt x="37600" y="49380"/>
                </a:cubicBezTo>
                <a:cubicBezTo>
                  <a:pt x="38374" y="49254"/>
                  <a:pt x="39190" y="49066"/>
                  <a:pt x="39965" y="48961"/>
                </a:cubicBezTo>
                <a:cubicBezTo>
                  <a:pt x="40258" y="48941"/>
                  <a:pt x="40446" y="48941"/>
                  <a:pt x="40697" y="48815"/>
                </a:cubicBezTo>
                <a:cubicBezTo>
                  <a:pt x="41053" y="48648"/>
                  <a:pt x="41408" y="48501"/>
                  <a:pt x="41722" y="48313"/>
                </a:cubicBezTo>
                <a:cubicBezTo>
                  <a:pt x="42036" y="48125"/>
                  <a:pt x="42371" y="47999"/>
                  <a:pt x="42727" y="47811"/>
                </a:cubicBezTo>
                <a:cubicBezTo>
                  <a:pt x="42789" y="47769"/>
                  <a:pt x="42873" y="47727"/>
                  <a:pt x="42957" y="47685"/>
                </a:cubicBezTo>
                <a:cubicBezTo>
                  <a:pt x="42978" y="47664"/>
                  <a:pt x="42999" y="47664"/>
                  <a:pt x="43040" y="47622"/>
                </a:cubicBezTo>
                <a:cubicBezTo>
                  <a:pt x="43082" y="47601"/>
                  <a:pt x="43145" y="47581"/>
                  <a:pt x="43166" y="47560"/>
                </a:cubicBezTo>
                <a:cubicBezTo>
                  <a:pt x="43187" y="47518"/>
                  <a:pt x="43250" y="47497"/>
                  <a:pt x="43271" y="47476"/>
                </a:cubicBezTo>
                <a:cubicBezTo>
                  <a:pt x="43312" y="47455"/>
                  <a:pt x="43354" y="47413"/>
                  <a:pt x="43396" y="47392"/>
                </a:cubicBezTo>
                <a:cubicBezTo>
                  <a:pt x="43459" y="47371"/>
                  <a:pt x="43480" y="47350"/>
                  <a:pt x="43522" y="47288"/>
                </a:cubicBezTo>
                <a:lnTo>
                  <a:pt x="43605" y="47288"/>
                </a:lnTo>
                <a:cubicBezTo>
                  <a:pt x="43605" y="47288"/>
                  <a:pt x="43626" y="47288"/>
                  <a:pt x="43626" y="47267"/>
                </a:cubicBezTo>
                <a:lnTo>
                  <a:pt x="43668" y="47246"/>
                </a:lnTo>
                <a:cubicBezTo>
                  <a:pt x="44003" y="46576"/>
                  <a:pt x="44317" y="45928"/>
                  <a:pt x="44631" y="45279"/>
                </a:cubicBezTo>
                <a:cubicBezTo>
                  <a:pt x="44965" y="44567"/>
                  <a:pt x="45363" y="43898"/>
                  <a:pt x="45760" y="43228"/>
                </a:cubicBezTo>
                <a:cubicBezTo>
                  <a:pt x="45823" y="43124"/>
                  <a:pt x="46074" y="42852"/>
                  <a:pt x="46032" y="42705"/>
                </a:cubicBezTo>
                <a:cubicBezTo>
                  <a:pt x="46012" y="42433"/>
                  <a:pt x="45970" y="42078"/>
                  <a:pt x="45907" y="41806"/>
                </a:cubicBezTo>
                <a:cubicBezTo>
                  <a:pt x="45886" y="41701"/>
                  <a:pt x="45865" y="41617"/>
                  <a:pt x="45865" y="41513"/>
                </a:cubicBezTo>
                <a:cubicBezTo>
                  <a:pt x="45865" y="41492"/>
                  <a:pt x="45865" y="41450"/>
                  <a:pt x="45823" y="41429"/>
                </a:cubicBezTo>
                <a:cubicBezTo>
                  <a:pt x="45802" y="41345"/>
                  <a:pt x="45802" y="41303"/>
                  <a:pt x="45802" y="41220"/>
                </a:cubicBezTo>
                <a:lnTo>
                  <a:pt x="45802" y="41178"/>
                </a:lnTo>
                <a:cubicBezTo>
                  <a:pt x="45760" y="40864"/>
                  <a:pt x="45719" y="40550"/>
                  <a:pt x="45677" y="40236"/>
                </a:cubicBezTo>
                <a:lnTo>
                  <a:pt x="45677" y="40194"/>
                </a:lnTo>
                <a:cubicBezTo>
                  <a:pt x="45656" y="40132"/>
                  <a:pt x="45656" y="40048"/>
                  <a:pt x="45614" y="39964"/>
                </a:cubicBezTo>
                <a:lnTo>
                  <a:pt x="45614" y="39922"/>
                </a:lnTo>
                <a:cubicBezTo>
                  <a:pt x="45593" y="39839"/>
                  <a:pt x="45593" y="39755"/>
                  <a:pt x="45572" y="39671"/>
                </a:cubicBezTo>
                <a:cubicBezTo>
                  <a:pt x="45677" y="39420"/>
                  <a:pt x="45865" y="39190"/>
                  <a:pt x="45991" y="38897"/>
                </a:cubicBezTo>
                <a:cubicBezTo>
                  <a:pt x="46137" y="38521"/>
                  <a:pt x="46242" y="38165"/>
                  <a:pt x="46430" y="37788"/>
                </a:cubicBezTo>
                <a:cubicBezTo>
                  <a:pt x="46556" y="37537"/>
                  <a:pt x="46660" y="37265"/>
                  <a:pt x="46744" y="36993"/>
                </a:cubicBezTo>
                <a:cubicBezTo>
                  <a:pt x="46869" y="36617"/>
                  <a:pt x="47288" y="36407"/>
                  <a:pt x="47581" y="36156"/>
                </a:cubicBezTo>
                <a:cubicBezTo>
                  <a:pt x="48083" y="35759"/>
                  <a:pt x="48585" y="35361"/>
                  <a:pt x="49045" y="34922"/>
                </a:cubicBezTo>
                <a:cubicBezTo>
                  <a:pt x="49108" y="34859"/>
                  <a:pt x="49171" y="34817"/>
                  <a:pt x="49234" y="34733"/>
                </a:cubicBezTo>
                <a:lnTo>
                  <a:pt x="49276" y="34692"/>
                </a:lnTo>
                <a:lnTo>
                  <a:pt x="49380" y="34587"/>
                </a:lnTo>
                <a:lnTo>
                  <a:pt x="49464" y="34503"/>
                </a:lnTo>
                <a:cubicBezTo>
                  <a:pt x="49485" y="34482"/>
                  <a:pt x="49527" y="34420"/>
                  <a:pt x="49569" y="34399"/>
                </a:cubicBezTo>
                <a:cubicBezTo>
                  <a:pt x="49589" y="34378"/>
                  <a:pt x="49631" y="34336"/>
                  <a:pt x="49652" y="34294"/>
                </a:cubicBezTo>
                <a:cubicBezTo>
                  <a:pt x="49673" y="34273"/>
                  <a:pt x="49694" y="34210"/>
                  <a:pt x="49736" y="34189"/>
                </a:cubicBezTo>
                <a:cubicBezTo>
                  <a:pt x="49757" y="34168"/>
                  <a:pt x="49778" y="34106"/>
                  <a:pt x="49799" y="34085"/>
                </a:cubicBezTo>
                <a:lnTo>
                  <a:pt x="49882" y="34001"/>
                </a:lnTo>
                <a:cubicBezTo>
                  <a:pt x="49903" y="33959"/>
                  <a:pt x="49945" y="33917"/>
                  <a:pt x="49987" y="33876"/>
                </a:cubicBezTo>
                <a:cubicBezTo>
                  <a:pt x="50008" y="33855"/>
                  <a:pt x="50008" y="33813"/>
                  <a:pt x="50050" y="33792"/>
                </a:cubicBezTo>
                <a:cubicBezTo>
                  <a:pt x="50092" y="33750"/>
                  <a:pt x="50113" y="33687"/>
                  <a:pt x="50175" y="33645"/>
                </a:cubicBezTo>
                <a:cubicBezTo>
                  <a:pt x="50175" y="33645"/>
                  <a:pt x="50175" y="33604"/>
                  <a:pt x="50196" y="33604"/>
                </a:cubicBezTo>
                <a:cubicBezTo>
                  <a:pt x="50259" y="33562"/>
                  <a:pt x="50280" y="33478"/>
                  <a:pt x="50322" y="33436"/>
                </a:cubicBezTo>
                <a:lnTo>
                  <a:pt x="50364" y="33436"/>
                </a:lnTo>
                <a:cubicBezTo>
                  <a:pt x="51117" y="33290"/>
                  <a:pt x="51870" y="33248"/>
                  <a:pt x="52623" y="33143"/>
                </a:cubicBezTo>
                <a:cubicBezTo>
                  <a:pt x="53105" y="33060"/>
                  <a:pt x="53607" y="33018"/>
                  <a:pt x="54067" y="32955"/>
                </a:cubicBezTo>
                <a:cubicBezTo>
                  <a:pt x="54141" y="32943"/>
                  <a:pt x="54296" y="32908"/>
                  <a:pt x="54432" y="32908"/>
                </a:cubicBezTo>
                <a:cubicBezTo>
                  <a:pt x="54526" y="32908"/>
                  <a:pt x="54610" y="32925"/>
                  <a:pt x="54653" y="32976"/>
                </a:cubicBezTo>
                <a:cubicBezTo>
                  <a:pt x="54779" y="33164"/>
                  <a:pt x="54925" y="33352"/>
                  <a:pt x="55071" y="33562"/>
                </a:cubicBezTo>
                <a:cubicBezTo>
                  <a:pt x="55281" y="33855"/>
                  <a:pt x="55448" y="34210"/>
                  <a:pt x="55595" y="34524"/>
                </a:cubicBezTo>
                <a:cubicBezTo>
                  <a:pt x="55699" y="34754"/>
                  <a:pt x="55825" y="34817"/>
                  <a:pt x="56055" y="34859"/>
                </a:cubicBezTo>
                <a:cubicBezTo>
                  <a:pt x="56452" y="34922"/>
                  <a:pt x="56871" y="34901"/>
                  <a:pt x="57268" y="34964"/>
                </a:cubicBezTo>
                <a:cubicBezTo>
                  <a:pt x="57478" y="35026"/>
                  <a:pt x="57729" y="35068"/>
                  <a:pt x="57959" y="35110"/>
                </a:cubicBezTo>
                <a:lnTo>
                  <a:pt x="58210" y="35110"/>
                </a:lnTo>
                <a:cubicBezTo>
                  <a:pt x="58252" y="35256"/>
                  <a:pt x="58336" y="35424"/>
                  <a:pt x="58419" y="35570"/>
                </a:cubicBezTo>
                <a:cubicBezTo>
                  <a:pt x="58440" y="35633"/>
                  <a:pt x="58461" y="35654"/>
                  <a:pt x="58482" y="35696"/>
                </a:cubicBezTo>
                <a:cubicBezTo>
                  <a:pt x="58775" y="36282"/>
                  <a:pt x="58984" y="36889"/>
                  <a:pt x="59256" y="37453"/>
                </a:cubicBezTo>
                <a:lnTo>
                  <a:pt x="59256" y="37537"/>
                </a:lnTo>
                <a:lnTo>
                  <a:pt x="59256" y="37579"/>
                </a:lnTo>
                <a:lnTo>
                  <a:pt x="59256" y="37621"/>
                </a:lnTo>
                <a:cubicBezTo>
                  <a:pt x="59256" y="37621"/>
                  <a:pt x="59277" y="37621"/>
                  <a:pt x="59277" y="37642"/>
                </a:cubicBezTo>
                <a:lnTo>
                  <a:pt x="59298" y="37642"/>
                </a:lnTo>
                <a:cubicBezTo>
                  <a:pt x="59319" y="37663"/>
                  <a:pt x="59361" y="37663"/>
                  <a:pt x="59382" y="37663"/>
                </a:cubicBezTo>
                <a:lnTo>
                  <a:pt x="59403" y="37663"/>
                </a:lnTo>
                <a:lnTo>
                  <a:pt x="59403" y="37642"/>
                </a:lnTo>
                <a:lnTo>
                  <a:pt x="59403" y="37621"/>
                </a:lnTo>
                <a:cubicBezTo>
                  <a:pt x="59528" y="37202"/>
                  <a:pt x="59319" y="36575"/>
                  <a:pt x="59277" y="36156"/>
                </a:cubicBezTo>
                <a:cubicBezTo>
                  <a:pt x="59193" y="35591"/>
                  <a:pt x="59172" y="35005"/>
                  <a:pt x="59005" y="34482"/>
                </a:cubicBezTo>
                <a:cubicBezTo>
                  <a:pt x="58900" y="34106"/>
                  <a:pt x="58587" y="34189"/>
                  <a:pt x="58273" y="34022"/>
                </a:cubicBezTo>
                <a:cubicBezTo>
                  <a:pt x="58022" y="33896"/>
                  <a:pt x="57708" y="33896"/>
                  <a:pt x="57436" y="33813"/>
                </a:cubicBezTo>
                <a:cubicBezTo>
                  <a:pt x="57331" y="33792"/>
                  <a:pt x="57206" y="33750"/>
                  <a:pt x="57101" y="33708"/>
                </a:cubicBezTo>
                <a:lnTo>
                  <a:pt x="56787" y="33645"/>
                </a:lnTo>
                <a:cubicBezTo>
                  <a:pt x="56641" y="33373"/>
                  <a:pt x="56452" y="33143"/>
                  <a:pt x="56327" y="32871"/>
                </a:cubicBezTo>
                <a:cubicBezTo>
                  <a:pt x="56139" y="32536"/>
                  <a:pt x="55950" y="32223"/>
                  <a:pt x="55699" y="31909"/>
                </a:cubicBezTo>
                <a:cubicBezTo>
                  <a:pt x="55511" y="31699"/>
                  <a:pt x="55302" y="31490"/>
                  <a:pt x="55134" y="31260"/>
                </a:cubicBezTo>
                <a:cubicBezTo>
                  <a:pt x="55009" y="31072"/>
                  <a:pt x="54862" y="31155"/>
                  <a:pt x="54674" y="31093"/>
                </a:cubicBezTo>
                <a:cubicBezTo>
                  <a:pt x="54402" y="31051"/>
                  <a:pt x="54151" y="31072"/>
                  <a:pt x="53879" y="31051"/>
                </a:cubicBezTo>
                <a:cubicBezTo>
                  <a:pt x="53650" y="31038"/>
                  <a:pt x="53406" y="31018"/>
                  <a:pt x="53160" y="31018"/>
                </a:cubicBezTo>
                <a:cubicBezTo>
                  <a:pt x="53001" y="31018"/>
                  <a:pt x="52842" y="31026"/>
                  <a:pt x="52686" y="31051"/>
                </a:cubicBezTo>
                <a:cubicBezTo>
                  <a:pt x="52177" y="31086"/>
                  <a:pt x="51595" y="31165"/>
                  <a:pt x="51075" y="31165"/>
                </a:cubicBezTo>
                <a:cubicBezTo>
                  <a:pt x="50975" y="31165"/>
                  <a:pt x="50877" y="31162"/>
                  <a:pt x="50782" y="31155"/>
                </a:cubicBezTo>
                <a:lnTo>
                  <a:pt x="50740" y="31135"/>
                </a:lnTo>
                <a:cubicBezTo>
                  <a:pt x="50719" y="31093"/>
                  <a:pt x="50698" y="31072"/>
                  <a:pt x="50636" y="31051"/>
                </a:cubicBezTo>
                <a:lnTo>
                  <a:pt x="50615" y="31030"/>
                </a:lnTo>
                <a:cubicBezTo>
                  <a:pt x="50594" y="30988"/>
                  <a:pt x="50573" y="30988"/>
                  <a:pt x="50573" y="30967"/>
                </a:cubicBezTo>
                <a:cubicBezTo>
                  <a:pt x="50573" y="30946"/>
                  <a:pt x="50531" y="30946"/>
                  <a:pt x="50531" y="30925"/>
                </a:cubicBezTo>
                <a:lnTo>
                  <a:pt x="50468" y="30842"/>
                </a:lnTo>
                <a:lnTo>
                  <a:pt x="50468" y="30821"/>
                </a:lnTo>
                <a:lnTo>
                  <a:pt x="50594" y="30549"/>
                </a:lnTo>
                <a:cubicBezTo>
                  <a:pt x="50677" y="30360"/>
                  <a:pt x="50782" y="30214"/>
                  <a:pt x="50887" y="30047"/>
                </a:cubicBezTo>
                <a:cubicBezTo>
                  <a:pt x="51096" y="29691"/>
                  <a:pt x="51263" y="29272"/>
                  <a:pt x="51452" y="28875"/>
                </a:cubicBezTo>
                <a:cubicBezTo>
                  <a:pt x="51640" y="28456"/>
                  <a:pt x="51849" y="28059"/>
                  <a:pt x="52058" y="27640"/>
                </a:cubicBezTo>
                <a:cubicBezTo>
                  <a:pt x="52247" y="27306"/>
                  <a:pt x="52310" y="27201"/>
                  <a:pt x="52247" y="26803"/>
                </a:cubicBezTo>
                <a:cubicBezTo>
                  <a:pt x="52100" y="26008"/>
                  <a:pt x="52142" y="25192"/>
                  <a:pt x="52038" y="24376"/>
                </a:cubicBezTo>
                <a:cubicBezTo>
                  <a:pt x="51996" y="24146"/>
                  <a:pt x="51933" y="23874"/>
                  <a:pt x="52038" y="23644"/>
                </a:cubicBezTo>
                <a:cubicBezTo>
                  <a:pt x="52100" y="23435"/>
                  <a:pt x="52310" y="23246"/>
                  <a:pt x="52456" y="23079"/>
                </a:cubicBezTo>
                <a:cubicBezTo>
                  <a:pt x="52686" y="22765"/>
                  <a:pt x="52979" y="22409"/>
                  <a:pt x="53146" y="22054"/>
                </a:cubicBezTo>
                <a:cubicBezTo>
                  <a:pt x="53209" y="22027"/>
                  <a:pt x="53284" y="22019"/>
                  <a:pt x="53359" y="22019"/>
                </a:cubicBezTo>
                <a:cubicBezTo>
                  <a:pt x="53461" y="22019"/>
                  <a:pt x="53565" y="22033"/>
                  <a:pt x="53649" y="22033"/>
                </a:cubicBezTo>
                <a:cubicBezTo>
                  <a:pt x="53858" y="21991"/>
                  <a:pt x="54046" y="21970"/>
                  <a:pt x="54255" y="21949"/>
                </a:cubicBezTo>
                <a:cubicBezTo>
                  <a:pt x="54716" y="21865"/>
                  <a:pt x="55197" y="21824"/>
                  <a:pt x="55657" y="21782"/>
                </a:cubicBezTo>
                <a:cubicBezTo>
                  <a:pt x="56599" y="21719"/>
                  <a:pt x="57520" y="21552"/>
                  <a:pt x="58461" y="21447"/>
                </a:cubicBezTo>
                <a:cubicBezTo>
                  <a:pt x="58670" y="21426"/>
                  <a:pt x="59005" y="21447"/>
                  <a:pt x="59214" y="21321"/>
                </a:cubicBezTo>
                <a:cubicBezTo>
                  <a:pt x="59298" y="21259"/>
                  <a:pt x="59361" y="21154"/>
                  <a:pt x="59382" y="21112"/>
                </a:cubicBezTo>
                <a:lnTo>
                  <a:pt x="59779" y="20484"/>
                </a:lnTo>
                <a:cubicBezTo>
                  <a:pt x="60030" y="20066"/>
                  <a:pt x="60302" y="19668"/>
                  <a:pt x="60470" y="19229"/>
                </a:cubicBezTo>
                <a:cubicBezTo>
                  <a:pt x="60512" y="19145"/>
                  <a:pt x="60553" y="19041"/>
                  <a:pt x="60574" y="18957"/>
                </a:cubicBezTo>
                <a:cubicBezTo>
                  <a:pt x="60574" y="18936"/>
                  <a:pt x="60616" y="18915"/>
                  <a:pt x="60616" y="18894"/>
                </a:cubicBezTo>
                <a:cubicBezTo>
                  <a:pt x="60637" y="18831"/>
                  <a:pt x="60658" y="18748"/>
                  <a:pt x="60658" y="18706"/>
                </a:cubicBezTo>
                <a:cubicBezTo>
                  <a:pt x="60658" y="18685"/>
                  <a:pt x="60679" y="18622"/>
                  <a:pt x="60679" y="18601"/>
                </a:cubicBezTo>
                <a:cubicBezTo>
                  <a:pt x="60721" y="18539"/>
                  <a:pt x="60721" y="18476"/>
                  <a:pt x="60742" y="18413"/>
                </a:cubicBezTo>
                <a:cubicBezTo>
                  <a:pt x="60742" y="18371"/>
                  <a:pt x="60763" y="18329"/>
                  <a:pt x="60763" y="18287"/>
                </a:cubicBezTo>
                <a:lnTo>
                  <a:pt x="60763" y="18267"/>
                </a:lnTo>
                <a:cubicBezTo>
                  <a:pt x="61453" y="18120"/>
                  <a:pt x="62144" y="17953"/>
                  <a:pt x="62834" y="17764"/>
                </a:cubicBezTo>
                <a:lnTo>
                  <a:pt x="63462" y="17597"/>
                </a:lnTo>
                <a:cubicBezTo>
                  <a:pt x="63587" y="17576"/>
                  <a:pt x="63859" y="17576"/>
                  <a:pt x="63964" y="17471"/>
                </a:cubicBezTo>
                <a:cubicBezTo>
                  <a:pt x="64131" y="17262"/>
                  <a:pt x="64215" y="16844"/>
                  <a:pt x="64278" y="16593"/>
                </a:cubicBezTo>
                <a:cubicBezTo>
                  <a:pt x="64445" y="15756"/>
                  <a:pt x="64822" y="14940"/>
                  <a:pt x="65010" y="14082"/>
                </a:cubicBezTo>
                <a:cubicBezTo>
                  <a:pt x="65052" y="13893"/>
                  <a:pt x="65031" y="13705"/>
                  <a:pt x="65073" y="13517"/>
                </a:cubicBezTo>
                <a:cubicBezTo>
                  <a:pt x="65157" y="13182"/>
                  <a:pt x="65429" y="13057"/>
                  <a:pt x="65680" y="12889"/>
                </a:cubicBezTo>
                <a:cubicBezTo>
                  <a:pt x="65994" y="12722"/>
                  <a:pt x="66391" y="12450"/>
                  <a:pt x="66726" y="12324"/>
                </a:cubicBezTo>
                <a:cubicBezTo>
                  <a:pt x="67045" y="12324"/>
                  <a:pt x="67022" y="12134"/>
                  <a:pt x="66874" y="12134"/>
                </a:cubicBezTo>
                <a:cubicBezTo>
                  <a:pt x="66867" y="12134"/>
                  <a:pt x="66859" y="12135"/>
                  <a:pt x="66851" y="12136"/>
                </a:cubicBezTo>
                <a:cubicBezTo>
                  <a:pt x="65994" y="12303"/>
                  <a:pt x="65094" y="12303"/>
                  <a:pt x="64236" y="12429"/>
                </a:cubicBezTo>
                <a:cubicBezTo>
                  <a:pt x="64215" y="12429"/>
                  <a:pt x="64215" y="12429"/>
                  <a:pt x="64194" y="12450"/>
                </a:cubicBezTo>
                <a:lnTo>
                  <a:pt x="64152" y="12471"/>
                </a:lnTo>
                <a:lnTo>
                  <a:pt x="64131" y="12513"/>
                </a:lnTo>
                <a:cubicBezTo>
                  <a:pt x="63943" y="12973"/>
                  <a:pt x="63922" y="13475"/>
                  <a:pt x="63797" y="13977"/>
                </a:cubicBezTo>
                <a:cubicBezTo>
                  <a:pt x="63629" y="14521"/>
                  <a:pt x="63608" y="15128"/>
                  <a:pt x="63483" y="15693"/>
                </a:cubicBezTo>
                <a:cubicBezTo>
                  <a:pt x="63399" y="16070"/>
                  <a:pt x="62311" y="16132"/>
                  <a:pt x="62018" y="16174"/>
                </a:cubicBezTo>
                <a:cubicBezTo>
                  <a:pt x="61955" y="16174"/>
                  <a:pt x="61913" y="16195"/>
                  <a:pt x="61851" y="16195"/>
                </a:cubicBezTo>
                <a:cubicBezTo>
                  <a:pt x="61830" y="16195"/>
                  <a:pt x="61809" y="16195"/>
                  <a:pt x="61788" y="16216"/>
                </a:cubicBezTo>
                <a:cubicBezTo>
                  <a:pt x="61746" y="16216"/>
                  <a:pt x="61725" y="16216"/>
                  <a:pt x="61704" y="16237"/>
                </a:cubicBezTo>
                <a:cubicBezTo>
                  <a:pt x="61683" y="16237"/>
                  <a:pt x="61641" y="16237"/>
                  <a:pt x="61621" y="16279"/>
                </a:cubicBezTo>
                <a:cubicBezTo>
                  <a:pt x="61600" y="16279"/>
                  <a:pt x="61579" y="16279"/>
                  <a:pt x="61558" y="16300"/>
                </a:cubicBezTo>
                <a:cubicBezTo>
                  <a:pt x="61516" y="16300"/>
                  <a:pt x="61495" y="16321"/>
                  <a:pt x="61474" y="16321"/>
                </a:cubicBezTo>
                <a:cubicBezTo>
                  <a:pt x="61453" y="16321"/>
                  <a:pt x="61411" y="16321"/>
                  <a:pt x="61390" y="16342"/>
                </a:cubicBezTo>
                <a:cubicBezTo>
                  <a:pt x="61369" y="16342"/>
                  <a:pt x="61349" y="16383"/>
                  <a:pt x="61307" y="16383"/>
                </a:cubicBezTo>
                <a:cubicBezTo>
                  <a:pt x="61286" y="16383"/>
                  <a:pt x="61265" y="16404"/>
                  <a:pt x="61244" y="16404"/>
                </a:cubicBezTo>
                <a:cubicBezTo>
                  <a:pt x="61202" y="16404"/>
                  <a:pt x="61181" y="16425"/>
                  <a:pt x="61160" y="16425"/>
                </a:cubicBezTo>
                <a:cubicBezTo>
                  <a:pt x="61139" y="16425"/>
                  <a:pt x="61097" y="16446"/>
                  <a:pt x="61077" y="16446"/>
                </a:cubicBezTo>
                <a:cubicBezTo>
                  <a:pt x="61056" y="16446"/>
                  <a:pt x="61035" y="16488"/>
                  <a:pt x="60993" y="16488"/>
                </a:cubicBezTo>
                <a:cubicBezTo>
                  <a:pt x="60951" y="16509"/>
                  <a:pt x="60930" y="16509"/>
                  <a:pt x="60888" y="16530"/>
                </a:cubicBezTo>
                <a:lnTo>
                  <a:pt x="60867" y="16530"/>
                </a:lnTo>
                <a:lnTo>
                  <a:pt x="60867" y="16321"/>
                </a:lnTo>
                <a:lnTo>
                  <a:pt x="60867" y="16300"/>
                </a:lnTo>
                <a:lnTo>
                  <a:pt x="60867" y="16111"/>
                </a:lnTo>
                <a:lnTo>
                  <a:pt x="60867" y="16070"/>
                </a:lnTo>
                <a:cubicBezTo>
                  <a:pt x="60867" y="15986"/>
                  <a:pt x="60867" y="15923"/>
                  <a:pt x="60846" y="15860"/>
                </a:cubicBezTo>
                <a:cubicBezTo>
                  <a:pt x="60784" y="15505"/>
                  <a:pt x="60679" y="15170"/>
                  <a:pt x="60637" y="14814"/>
                </a:cubicBezTo>
                <a:cubicBezTo>
                  <a:pt x="60616" y="14563"/>
                  <a:pt x="60616" y="14333"/>
                  <a:pt x="60553" y="14124"/>
                </a:cubicBezTo>
                <a:cubicBezTo>
                  <a:pt x="60533" y="13998"/>
                  <a:pt x="60533" y="13831"/>
                  <a:pt x="60470" y="13705"/>
                </a:cubicBezTo>
                <a:cubicBezTo>
                  <a:pt x="60407" y="13517"/>
                  <a:pt x="60344" y="13475"/>
                  <a:pt x="60533" y="13308"/>
                </a:cubicBezTo>
                <a:cubicBezTo>
                  <a:pt x="60721" y="13182"/>
                  <a:pt x="60930" y="13077"/>
                  <a:pt x="61077" y="12952"/>
                </a:cubicBezTo>
                <a:cubicBezTo>
                  <a:pt x="61349" y="12743"/>
                  <a:pt x="61579" y="12533"/>
                  <a:pt x="61872" y="12366"/>
                </a:cubicBezTo>
                <a:cubicBezTo>
                  <a:pt x="62353" y="12094"/>
                  <a:pt x="62771" y="11717"/>
                  <a:pt x="63232" y="11404"/>
                </a:cubicBezTo>
                <a:cubicBezTo>
                  <a:pt x="63253" y="11383"/>
                  <a:pt x="63274" y="11362"/>
                  <a:pt x="63274" y="11299"/>
                </a:cubicBezTo>
                <a:cubicBezTo>
                  <a:pt x="63148" y="10441"/>
                  <a:pt x="63232" y="9520"/>
                  <a:pt x="63190" y="8663"/>
                </a:cubicBezTo>
                <a:cubicBezTo>
                  <a:pt x="63190" y="8349"/>
                  <a:pt x="63085" y="8244"/>
                  <a:pt x="63357" y="7930"/>
                </a:cubicBezTo>
                <a:cubicBezTo>
                  <a:pt x="63504" y="7742"/>
                  <a:pt x="63692" y="7554"/>
                  <a:pt x="63880" y="7386"/>
                </a:cubicBezTo>
                <a:cubicBezTo>
                  <a:pt x="64194" y="7010"/>
                  <a:pt x="64487" y="6612"/>
                  <a:pt x="64696" y="6173"/>
                </a:cubicBezTo>
                <a:lnTo>
                  <a:pt x="64696" y="6131"/>
                </a:lnTo>
                <a:cubicBezTo>
                  <a:pt x="64717" y="6089"/>
                  <a:pt x="64738" y="6068"/>
                  <a:pt x="64738" y="6047"/>
                </a:cubicBezTo>
                <a:cubicBezTo>
                  <a:pt x="64738" y="6026"/>
                  <a:pt x="64738" y="6026"/>
                  <a:pt x="64717" y="5984"/>
                </a:cubicBezTo>
                <a:cubicBezTo>
                  <a:pt x="64717" y="5984"/>
                  <a:pt x="64696" y="5963"/>
                  <a:pt x="64654" y="5963"/>
                </a:cubicBezTo>
                <a:cubicBezTo>
                  <a:pt x="64654" y="5963"/>
                  <a:pt x="64634" y="5963"/>
                  <a:pt x="64613" y="5943"/>
                </a:cubicBezTo>
                <a:cubicBezTo>
                  <a:pt x="64592" y="5943"/>
                  <a:pt x="64529" y="5943"/>
                  <a:pt x="64529" y="5963"/>
                </a:cubicBezTo>
                <a:cubicBezTo>
                  <a:pt x="64382" y="6152"/>
                  <a:pt x="64131" y="6277"/>
                  <a:pt x="63964" y="6403"/>
                </a:cubicBezTo>
                <a:cubicBezTo>
                  <a:pt x="63713" y="6591"/>
                  <a:pt x="63504" y="6779"/>
                  <a:pt x="63274" y="6926"/>
                </a:cubicBezTo>
                <a:cubicBezTo>
                  <a:pt x="62855" y="7240"/>
                  <a:pt x="62437" y="7533"/>
                  <a:pt x="61976" y="7742"/>
                </a:cubicBezTo>
                <a:cubicBezTo>
                  <a:pt x="61725" y="7847"/>
                  <a:pt x="61934" y="8642"/>
                  <a:pt x="61913" y="8809"/>
                </a:cubicBezTo>
                <a:cubicBezTo>
                  <a:pt x="61913" y="9374"/>
                  <a:pt x="62227" y="10148"/>
                  <a:pt x="61767" y="10588"/>
                </a:cubicBezTo>
                <a:cubicBezTo>
                  <a:pt x="61349" y="10985"/>
                  <a:pt x="60742" y="11215"/>
                  <a:pt x="60240" y="11529"/>
                </a:cubicBezTo>
                <a:cubicBezTo>
                  <a:pt x="59989" y="11717"/>
                  <a:pt x="59696" y="11885"/>
                  <a:pt x="59424" y="12031"/>
                </a:cubicBezTo>
                <a:cubicBezTo>
                  <a:pt x="59361" y="12094"/>
                  <a:pt x="59110" y="12157"/>
                  <a:pt x="59089" y="12261"/>
                </a:cubicBezTo>
                <a:cubicBezTo>
                  <a:pt x="59005" y="12743"/>
                  <a:pt x="59068" y="13287"/>
                  <a:pt x="59005" y="13789"/>
                </a:cubicBezTo>
                <a:cubicBezTo>
                  <a:pt x="59005" y="13873"/>
                  <a:pt x="58984" y="13914"/>
                  <a:pt x="58984" y="13998"/>
                </a:cubicBezTo>
                <a:cubicBezTo>
                  <a:pt x="58942" y="14458"/>
                  <a:pt x="58838" y="14940"/>
                  <a:pt x="58880" y="15400"/>
                </a:cubicBezTo>
                <a:lnTo>
                  <a:pt x="58649" y="15337"/>
                </a:lnTo>
                <a:cubicBezTo>
                  <a:pt x="58628" y="15337"/>
                  <a:pt x="58587" y="15295"/>
                  <a:pt x="58587" y="15295"/>
                </a:cubicBezTo>
                <a:cubicBezTo>
                  <a:pt x="58524" y="15274"/>
                  <a:pt x="58461" y="15274"/>
                  <a:pt x="58377" y="15254"/>
                </a:cubicBezTo>
                <a:cubicBezTo>
                  <a:pt x="58336" y="15254"/>
                  <a:pt x="58315" y="15233"/>
                  <a:pt x="58252" y="15233"/>
                </a:cubicBezTo>
                <a:cubicBezTo>
                  <a:pt x="58210" y="15233"/>
                  <a:pt x="58147" y="15191"/>
                  <a:pt x="58105" y="15191"/>
                </a:cubicBezTo>
                <a:cubicBezTo>
                  <a:pt x="58001" y="15170"/>
                  <a:pt x="57917" y="15170"/>
                  <a:pt x="57812" y="15170"/>
                </a:cubicBezTo>
                <a:cubicBezTo>
                  <a:pt x="57896" y="14333"/>
                  <a:pt x="57750" y="13496"/>
                  <a:pt x="57520" y="12680"/>
                </a:cubicBezTo>
                <a:cubicBezTo>
                  <a:pt x="57394" y="12199"/>
                  <a:pt x="57310" y="11697"/>
                  <a:pt x="57122" y="11194"/>
                </a:cubicBezTo>
                <a:cubicBezTo>
                  <a:pt x="57059" y="10964"/>
                  <a:pt x="56996" y="10734"/>
                  <a:pt x="56975" y="10483"/>
                </a:cubicBezTo>
                <a:cubicBezTo>
                  <a:pt x="56913" y="10232"/>
                  <a:pt x="57059" y="10044"/>
                  <a:pt x="57206" y="9834"/>
                </a:cubicBezTo>
                <a:cubicBezTo>
                  <a:pt x="57478" y="9479"/>
                  <a:pt x="57624" y="8997"/>
                  <a:pt x="57854" y="8600"/>
                </a:cubicBezTo>
                <a:cubicBezTo>
                  <a:pt x="58168" y="8056"/>
                  <a:pt x="58419" y="7491"/>
                  <a:pt x="58733" y="6926"/>
                </a:cubicBezTo>
                <a:cubicBezTo>
                  <a:pt x="58963" y="6549"/>
                  <a:pt x="58984" y="6507"/>
                  <a:pt x="58754" y="6131"/>
                </a:cubicBezTo>
                <a:cubicBezTo>
                  <a:pt x="58733" y="6068"/>
                  <a:pt x="58691" y="6047"/>
                  <a:pt x="58670" y="5984"/>
                </a:cubicBezTo>
                <a:cubicBezTo>
                  <a:pt x="58670" y="5984"/>
                  <a:pt x="58670" y="5963"/>
                  <a:pt x="58649" y="5963"/>
                </a:cubicBezTo>
                <a:cubicBezTo>
                  <a:pt x="58628" y="5943"/>
                  <a:pt x="58628" y="5880"/>
                  <a:pt x="58587" y="5859"/>
                </a:cubicBezTo>
                <a:lnTo>
                  <a:pt x="58587" y="5838"/>
                </a:lnTo>
                <a:cubicBezTo>
                  <a:pt x="58482" y="5629"/>
                  <a:pt x="58419" y="5398"/>
                  <a:pt x="58273" y="5210"/>
                </a:cubicBezTo>
                <a:lnTo>
                  <a:pt x="58273" y="5189"/>
                </a:lnTo>
                <a:lnTo>
                  <a:pt x="58168" y="5043"/>
                </a:lnTo>
                <a:cubicBezTo>
                  <a:pt x="58168" y="5022"/>
                  <a:pt x="58147" y="4980"/>
                  <a:pt x="58126" y="4980"/>
                </a:cubicBezTo>
                <a:lnTo>
                  <a:pt x="58105" y="4980"/>
                </a:lnTo>
                <a:cubicBezTo>
                  <a:pt x="58022" y="4980"/>
                  <a:pt x="58001" y="5022"/>
                  <a:pt x="58022" y="5085"/>
                </a:cubicBezTo>
                <a:cubicBezTo>
                  <a:pt x="58022" y="5106"/>
                  <a:pt x="58022" y="5126"/>
                  <a:pt x="58043" y="5147"/>
                </a:cubicBezTo>
                <a:lnTo>
                  <a:pt x="58043" y="5189"/>
                </a:lnTo>
                <a:cubicBezTo>
                  <a:pt x="58064" y="5231"/>
                  <a:pt x="58064" y="5252"/>
                  <a:pt x="58105" y="5315"/>
                </a:cubicBezTo>
                <a:cubicBezTo>
                  <a:pt x="58147" y="5503"/>
                  <a:pt x="58126" y="5775"/>
                  <a:pt x="58147" y="5963"/>
                </a:cubicBezTo>
                <a:lnTo>
                  <a:pt x="58147" y="5984"/>
                </a:lnTo>
                <a:lnTo>
                  <a:pt x="58147" y="6089"/>
                </a:lnTo>
                <a:cubicBezTo>
                  <a:pt x="58210" y="6298"/>
                  <a:pt x="58252" y="6466"/>
                  <a:pt x="58105" y="6675"/>
                </a:cubicBezTo>
                <a:cubicBezTo>
                  <a:pt x="57959" y="6863"/>
                  <a:pt x="57854" y="6989"/>
                  <a:pt x="57729" y="7177"/>
                </a:cubicBezTo>
                <a:cubicBezTo>
                  <a:pt x="57227" y="7951"/>
                  <a:pt x="56557" y="8642"/>
                  <a:pt x="55971" y="9395"/>
                </a:cubicBezTo>
                <a:cubicBezTo>
                  <a:pt x="55867" y="9520"/>
                  <a:pt x="55804" y="9709"/>
                  <a:pt x="55846" y="9897"/>
                </a:cubicBezTo>
                <a:cubicBezTo>
                  <a:pt x="55950" y="10357"/>
                  <a:pt x="55971" y="10839"/>
                  <a:pt x="56055" y="11299"/>
                </a:cubicBezTo>
                <a:cubicBezTo>
                  <a:pt x="56076" y="11404"/>
                  <a:pt x="56076" y="11508"/>
                  <a:pt x="56118" y="11634"/>
                </a:cubicBezTo>
                <a:cubicBezTo>
                  <a:pt x="56118" y="11676"/>
                  <a:pt x="56118" y="11717"/>
                  <a:pt x="56139" y="11738"/>
                </a:cubicBezTo>
                <a:cubicBezTo>
                  <a:pt x="56139" y="11822"/>
                  <a:pt x="56159" y="11906"/>
                  <a:pt x="56159" y="11948"/>
                </a:cubicBezTo>
                <a:cubicBezTo>
                  <a:pt x="56159" y="12010"/>
                  <a:pt x="56159" y="12031"/>
                  <a:pt x="56180" y="12094"/>
                </a:cubicBezTo>
                <a:cubicBezTo>
                  <a:pt x="56180" y="12157"/>
                  <a:pt x="56222" y="12241"/>
                  <a:pt x="56222" y="12324"/>
                </a:cubicBezTo>
                <a:cubicBezTo>
                  <a:pt x="56222" y="12366"/>
                  <a:pt x="56222" y="12429"/>
                  <a:pt x="56243" y="12471"/>
                </a:cubicBezTo>
                <a:cubicBezTo>
                  <a:pt x="56243" y="12554"/>
                  <a:pt x="56264" y="12659"/>
                  <a:pt x="56264" y="12743"/>
                </a:cubicBezTo>
                <a:cubicBezTo>
                  <a:pt x="56264" y="12785"/>
                  <a:pt x="56264" y="12847"/>
                  <a:pt x="56285" y="12889"/>
                </a:cubicBezTo>
                <a:cubicBezTo>
                  <a:pt x="56285" y="12952"/>
                  <a:pt x="56285" y="12994"/>
                  <a:pt x="56327" y="13077"/>
                </a:cubicBezTo>
                <a:cubicBezTo>
                  <a:pt x="56327" y="13140"/>
                  <a:pt x="56348" y="13203"/>
                  <a:pt x="56348" y="13266"/>
                </a:cubicBezTo>
                <a:cubicBezTo>
                  <a:pt x="56348" y="13308"/>
                  <a:pt x="56348" y="13370"/>
                  <a:pt x="56369" y="13412"/>
                </a:cubicBezTo>
                <a:cubicBezTo>
                  <a:pt x="56369" y="13496"/>
                  <a:pt x="56390" y="13580"/>
                  <a:pt x="56390" y="13663"/>
                </a:cubicBezTo>
                <a:cubicBezTo>
                  <a:pt x="56390" y="13684"/>
                  <a:pt x="56390" y="13726"/>
                  <a:pt x="56431" y="13768"/>
                </a:cubicBezTo>
                <a:cubicBezTo>
                  <a:pt x="56264" y="13601"/>
                  <a:pt x="56076" y="13454"/>
                  <a:pt x="55908" y="13287"/>
                </a:cubicBezTo>
                <a:cubicBezTo>
                  <a:pt x="55699" y="13098"/>
                  <a:pt x="55490" y="12889"/>
                  <a:pt x="55281" y="12680"/>
                </a:cubicBezTo>
                <a:cubicBezTo>
                  <a:pt x="54967" y="12366"/>
                  <a:pt x="54904" y="12052"/>
                  <a:pt x="54883" y="11634"/>
                </a:cubicBezTo>
                <a:cubicBezTo>
                  <a:pt x="54862" y="11048"/>
                  <a:pt x="54779" y="10462"/>
                  <a:pt x="54716" y="9855"/>
                </a:cubicBezTo>
                <a:cubicBezTo>
                  <a:pt x="54695" y="9541"/>
                  <a:pt x="54611" y="9269"/>
                  <a:pt x="54590" y="8956"/>
                </a:cubicBezTo>
                <a:cubicBezTo>
                  <a:pt x="54548" y="8684"/>
                  <a:pt x="54548" y="8370"/>
                  <a:pt x="54444" y="8119"/>
                </a:cubicBezTo>
                <a:cubicBezTo>
                  <a:pt x="54402" y="8056"/>
                  <a:pt x="54360" y="8035"/>
                  <a:pt x="54297" y="8035"/>
                </a:cubicBezTo>
                <a:cubicBezTo>
                  <a:pt x="54088" y="8035"/>
                  <a:pt x="53921" y="7972"/>
                  <a:pt x="53711" y="7972"/>
                </a:cubicBezTo>
                <a:cubicBezTo>
                  <a:pt x="53293" y="7972"/>
                  <a:pt x="52937" y="7763"/>
                  <a:pt x="52561" y="7721"/>
                </a:cubicBezTo>
                <a:cubicBezTo>
                  <a:pt x="52553" y="7719"/>
                  <a:pt x="52545" y="7719"/>
                  <a:pt x="52537" y="7719"/>
                </a:cubicBezTo>
                <a:cubicBezTo>
                  <a:pt x="52442" y="7719"/>
                  <a:pt x="52359" y="7833"/>
                  <a:pt x="52456" y="7930"/>
                </a:cubicBezTo>
                <a:cubicBezTo>
                  <a:pt x="52665" y="8119"/>
                  <a:pt x="52874" y="8265"/>
                  <a:pt x="53084" y="8432"/>
                </a:cubicBezTo>
                <a:cubicBezTo>
                  <a:pt x="53188" y="8495"/>
                  <a:pt x="53251" y="8558"/>
                  <a:pt x="53356" y="8642"/>
                </a:cubicBezTo>
                <a:cubicBezTo>
                  <a:pt x="53460" y="8704"/>
                  <a:pt x="53711" y="8767"/>
                  <a:pt x="53774" y="8893"/>
                </a:cubicBezTo>
                <a:cubicBezTo>
                  <a:pt x="53774" y="9165"/>
                  <a:pt x="53816" y="9416"/>
                  <a:pt x="53837" y="9688"/>
                </a:cubicBezTo>
                <a:lnTo>
                  <a:pt x="53837" y="9792"/>
                </a:lnTo>
                <a:lnTo>
                  <a:pt x="53837" y="9855"/>
                </a:lnTo>
                <a:cubicBezTo>
                  <a:pt x="53837" y="9960"/>
                  <a:pt x="53837" y="10044"/>
                  <a:pt x="53858" y="10148"/>
                </a:cubicBezTo>
                <a:cubicBezTo>
                  <a:pt x="53879" y="10797"/>
                  <a:pt x="53816" y="11466"/>
                  <a:pt x="53858" y="12115"/>
                </a:cubicBezTo>
                <a:cubicBezTo>
                  <a:pt x="53858" y="12366"/>
                  <a:pt x="53774" y="13036"/>
                  <a:pt x="53983" y="13203"/>
                </a:cubicBezTo>
                <a:cubicBezTo>
                  <a:pt x="54360" y="13517"/>
                  <a:pt x="54779" y="13810"/>
                  <a:pt x="55030" y="14207"/>
                </a:cubicBezTo>
                <a:cubicBezTo>
                  <a:pt x="55323" y="14647"/>
                  <a:pt x="55762" y="15128"/>
                  <a:pt x="56159" y="15484"/>
                </a:cubicBezTo>
                <a:cubicBezTo>
                  <a:pt x="56494" y="15798"/>
                  <a:pt x="56662" y="16383"/>
                  <a:pt x="56913" y="16739"/>
                </a:cubicBezTo>
                <a:cubicBezTo>
                  <a:pt x="57017" y="16906"/>
                  <a:pt x="57227" y="17367"/>
                  <a:pt x="57436" y="17430"/>
                </a:cubicBezTo>
                <a:cubicBezTo>
                  <a:pt x="57454" y="17432"/>
                  <a:pt x="57473" y="17433"/>
                  <a:pt x="57492" y="17433"/>
                </a:cubicBezTo>
                <a:cubicBezTo>
                  <a:pt x="57644" y="17433"/>
                  <a:pt x="57808" y="17365"/>
                  <a:pt x="57938" y="17346"/>
                </a:cubicBezTo>
                <a:cubicBezTo>
                  <a:pt x="58043" y="17346"/>
                  <a:pt x="58147" y="17325"/>
                  <a:pt x="58231" y="17325"/>
                </a:cubicBezTo>
                <a:lnTo>
                  <a:pt x="58524" y="17325"/>
                </a:lnTo>
                <a:cubicBezTo>
                  <a:pt x="58545" y="17346"/>
                  <a:pt x="58545" y="17388"/>
                  <a:pt x="58566" y="17430"/>
                </a:cubicBezTo>
                <a:lnTo>
                  <a:pt x="58733" y="17660"/>
                </a:lnTo>
                <a:cubicBezTo>
                  <a:pt x="58754" y="17681"/>
                  <a:pt x="58775" y="17743"/>
                  <a:pt x="58838" y="17764"/>
                </a:cubicBezTo>
                <a:cubicBezTo>
                  <a:pt x="58880" y="17848"/>
                  <a:pt x="58963" y="17890"/>
                  <a:pt x="59047" y="17953"/>
                </a:cubicBezTo>
                <a:cubicBezTo>
                  <a:pt x="59068" y="17974"/>
                  <a:pt x="59089" y="17995"/>
                  <a:pt x="59110" y="17995"/>
                </a:cubicBezTo>
                <a:lnTo>
                  <a:pt x="59152" y="17995"/>
                </a:lnTo>
                <a:cubicBezTo>
                  <a:pt x="59172" y="18015"/>
                  <a:pt x="59193" y="18015"/>
                  <a:pt x="59214" y="18057"/>
                </a:cubicBezTo>
                <a:cubicBezTo>
                  <a:pt x="59403" y="18120"/>
                  <a:pt x="59047" y="18936"/>
                  <a:pt x="58984" y="19041"/>
                </a:cubicBezTo>
                <a:cubicBezTo>
                  <a:pt x="58963" y="19124"/>
                  <a:pt x="58942" y="19208"/>
                  <a:pt x="58880" y="19271"/>
                </a:cubicBezTo>
                <a:cubicBezTo>
                  <a:pt x="58880" y="19313"/>
                  <a:pt x="58859" y="19334"/>
                  <a:pt x="58859" y="19355"/>
                </a:cubicBezTo>
                <a:cubicBezTo>
                  <a:pt x="58838" y="19417"/>
                  <a:pt x="58796" y="19459"/>
                  <a:pt x="58796" y="19543"/>
                </a:cubicBezTo>
                <a:cubicBezTo>
                  <a:pt x="58796" y="19564"/>
                  <a:pt x="58775" y="19585"/>
                  <a:pt x="58775" y="19627"/>
                </a:cubicBezTo>
                <a:lnTo>
                  <a:pt x="58691" y="19857"/>
                </a:lnTo>
                <a:cubicBezTo>
                  <a:pt x="58634" y="19861"/>
                  <a:pt x="58575" y="19862"/>
                  <a:pt x="58516" y="19862"/>
                </a:cubicBezTo>
                <a:cubicBezTo>
                  <a:pt x="58255" y="19862"/>
                  <a:pt x="57981" y="19828"/>
                  <a:pt x="57708" y="19794"/>
                </a:cubicBezTo>
                <a:cubicBezTo>
                  <a:pt x="57603" y="19794"/>
                  <a:pt x="57520" y="19773"/>
                  <a:pt x="57415" y="19773"/>
                </a:cubicBezTo>
                <a:cubicBezTo>
                  <a:pt x="57030" y="19758"/>
                  <a:pt x="56646" y="19743"/>
                  <a:pt x="56253" y="19743"/>
                </a:cubicBezTo>
                <a:cubicBezTo>
                  <a:pt x="56091" y="19743"/>
                  <a:pt x="55927" y="19746"/>
                  <a:pt x="55762" y="19752"/>
                </a:cubicBezTo>
                <a:cubicBezTo>
                  <a:pt x="55696" y="19755"/>
                  <a:pt x="55631" y="19756"/>
                  <a:pt x="55566" y="19756"/>
                </a:cubicBezTo>
                <a:cubicBezTo>
                  <a:pt x="55229" y="19756"/>
                  <a:pt x="54897" y="19728"/>
                  <a:pt x="54556" y="19728"/>
                </a:cubicBezTo>
                <a:cubicBezTo>
                  <a:pt x="54395" y="19728"/>
                  <a:pt x="54233" y="19734"/>
                  <a:pt x="54067" y="19752"/>
                </a:cubicBezTo>
                <a:cubicBezTo>
                  <a:pt x="53786" y="19779"/>
                  <a:pt x="53461" y="19814"/>
                  <a:pt x="53144" y="19814"/>
                </a:cubicBezTo>
                <a:cubicBezTo>
                  <a:pt x="52965" y="19814"/>
                  <a:pt x="52789" y="19803"/>
                  <a:pt x="52623" y="19773"/>
                </a:cubicBezTo>
                <a:cubicBezTo>
                  <a:pt x="52623" y="19712"/>
                  <a:pt x="52590" y="19673"/>
                  <a:pt x="52539" y="19673"/>
                </a:cubicBezTo>
                <a:cubicBezTo>
                  <a:pt x="52520" y="19673"/>
                  <a:pt x="52499" y="19678"/>
                  <a:pt x="52477" y="19689"/>
                </a:cubicBezTo>
                <a:cubicBezTo>
                  <a:pt x="52456" y="19731"/>
                  <a:pt x="52393" y="19752"/>
                  <a:pt x="52372" y="19752"/>
                </a:cubicBezTo>
                <a:cubicBezTo>
                  <a:pt x="52351" y="19773"/>
                  <a:pt x="52310" y="19794"/>
                  <a:pt x="52310" y="19836"/>
                </a:cubicBezTo>
                <a:cubicBezTo>
                  <a:pt x="52205" y="19961"/>
                  <a:pt x="52100" y="20087"/>
                  <a:pt x="51975" y="20212"/>
                </a:cubicBezTo>
                <a:cubicBezTo>
                  <a:pt x="51891" y="20296"/>
                  <a:pt x="51828" y="20401"/>
                  <a:pt x="51766" y="20484"/>
                </a:cubicBezTo>
                <a:cubicBezTo>
                  <a:pt x="51682" y="20589"/>
                  <a:pt x="51619" y="20694"/>
                  <a:pt x="51535" y="20819"/>
                </a:cubicBezTo>
                <a:cubicBezTo>
                  <a:pt x="51305" y="21154"/>
                  <a:pt x="51033" y="21531"/>
                  <a:pt x="50908" y="21886"/>
                </a:cubicBezTo>
                <a:cubicBezTo>
                  <a:pt x="50573" y="22870"/>
                  <a:pt x="50489" y="23937"/>
                  <a:pt x="50322" y="24920"/>
                </a:cubicBezTo>
                <a:cubicBezTo>
                  <a:pt x="50175" y="25945"/>
                  <a:pt x="49778" y="26908"/>
                  <a:pt x="49464" y="27891"/>
                </a:cubicBezTo>
                <a:cubicBezTo>
                  <a:pt x="49422" y="28017"/>
                  <a:pt x="49380" y="28122"/>
                  <a:pt x="49338" y="28247"/>
                </a:cubicBezTo>
                <a:cubicBezTo>
                  <a:pt x="49338" y="28268"/>
                  <a:pt x="49317" y="28310"/>
                  <a:pt x="49317" y="28331"/>
                </a:cubicBezTo>
                <a:cubicBezTo>
                  <a:pt x="49025" y="29147"/>
                  <a:pt x="48732" y="29942"/>
                  <a:pt x="48543" y="30779"/>
                </a:cubicBezTo>
                <a:cubicBezTo>
                  <a:pt x="48313" y="31093"/>
                  <a:pt x="48104" y="31448"/>
                  <a:pt x="47916" y="31762"/>
                </a:cubicBezTo>
                <a:cubicBezTo>
                  <a:pt x="47895" y="31804"/>
                  <a:pt x="47874" y="31825"/>
                  <a:pt x="47853" y="31888"/>
                </a:cubicBezTo>
                <a:cubicBezTo>
                  <a:pt x="47853" y="31909"/>
                  <a:pt x="47811" y="31909"/>
                  <a:pt x="47811" y="31930"/>
                </a:cubicBezTo>
                <a:cubicBezTo>
                  <a:pt x="47748" y="32076"/>
                  <a:pt x="47664" y="32181"/>
                  <a:pt x="47581" y="32285"/>
                </a:cubicBezTo>
                <a:cubicBezTo>
                  <a:pt x="47141" y="32934"/>
                  <a:pt x="46723" y="33583"/>
                  <a:pt x="46242" y="34210"/>
                </a:cubicBezTo>
                <a:cubicBezTo>
                  <a:pt x="46074" y="34482"/>
                  <a:pt x="45886" y="34733"/>
                  <a:pt x="45802" y="35026"/>
                </a:cubicBezTo>
                <a:cubicBezTo>
                  <a:pt x="45760" y="35256"/>
                  <a:pt x="45572" y="35654"/>
                  <a:pt x="45342" y="35738"/>
                </a:cubicBezTo>
                <a:cubicBezTo>
                  <a:pt x="44986" y="35801"/>
                  <a:pt x="44672" y="35989"/>
                  <a:pt x="44359" y="36177"/>
                </a:cubicBezTo>
                <a:cubicBezTo>
                  <a:pt x="44296" y="36219"/>
                  <a:pt x="44191" y="36261"/>
                  <a:pt x="44107" y="36303"/>
                </a:cubicBezTo>
                <a:cubicBezTo>
                  <a:pt x="44087" y="36324"/>
                  <a:pt x="44024" y="36324"/>
                  <a:pt x="44003" y="36365"/>
                </a:cubicBezTo>
                <a:lnTo>
                  <a:pt x="43835" y="36428"/>
                </a:lnTo>
                <a:cubicBezTo>
                  <a:pt x="43794" y="36470"/>
                  <a:pt x="43731" y="36491"/>
                  <a:pt x="43689" y="36491"/>
                </a:cubicBezTo>
                <a:cubicBezTo>
                  <a:pt x="43668" y="36512"/>
                  <a:pt x="43605" y="36512"/>
                  <a:pt x="43584" y="36533"/>
                </a:cubicBezTo>
                <a:cubicBezTo>
                  <a:pt x="43522" y="36575"/>
                  <a:pt x="43459" y="36596"/>
                  <a:pt x="43396" y="36617"/>
                </a:cubicBezTo>
                <a:lnTo>
                  <a:pt x="43375" y="36617"/>
                </a:lnTo>
                <a:cubicBezTo>
                  <a:pt x="43250" y="36407"/>
                  <a:pt x="43082" y="36219"/>
                  <a:pt x="42957" y="36010"/>
                </a:cubicBezTo>
                <a:lnTo>
                  <a:pt x="42936" y="35989"/>
                </a:lnTo>
                <a:cubicBezTo>
                  <a:pt x="42894" y="35947"/>
                  <a:pt x="42873" y="35905"/>
                  <a:pt x="42852" y="35863"/>
                </a:cubicBezTo>
                <a:cubicBezTo>
                  <a:pt x="42852" y="35842"/>
                  <a:pt x="42831" y="35842"/>
                  <a:pt x="42831" y="35801"/>
                </a:cubicBezTo>
                <a:cubicBezTo>
                  <a:pt x="42789" y="35780"/>
                  <a:pt x="42768" y="35738"/>
                  <a:pt x="42747" y="35696"/>
                </a:cubicBezTo>
                <a:cubicBezTo>
                  <a:pt x="42727" y="35675"/>
                  <a:pt x="42727" y="35654"/>
                  <a:pt x="42727" y="35654"/>
                </a:cubicBezTo>
                <a:cubicBezTo>
                  <a:pt x="42685" y="35591"/>
                  <a:pt x="42664" y="35570"/>
                  <a:pt x="42643" y="35528"/>
                </a:cubicBezTo>
                <a:cubicBezTo>
                  <a:pt x="42643" y="35487"/>
                  <a:pt x="42622" y="35466"/>
                  <a:pt x="42622" y="35466"/>
                </a:cubicBezTo>
                <a:cubicBezTo>
                  <a:pt x="42580" y="35424"/>
                  <a:pt x="42559" y="35340"/>
                  <a:pt x="42538" y="35277"/>
                </a:cubicBezTo>
                <a:cubicBezTo>
                  <a:pt x="42308" y="34733"/>
                  <a:pt x="41994" y="34231"/>
                  <a:pt x="41806" y="33666"/>
                </a:cubicBezTo>
                <a:cubicBezTo>
                  <a:pt x="41618" y="33122"/>
                  <a:pt x="41429" y="32599"/>
                  <a:pt x="41199" y="32076"/>
                </a:cubicBezTo>
                <a:cubicBezTo>
                  <a:pt x="41094" y="31804"/>
                  <a:pt x="40990" y="31574"/>
                  <a:pt x="40906" y="31302"/>
                </a:cubicBezTo>
                <a:cubicBezTo>
                  <a:pt x="40906" y="31281"/>
                  <a:pt x="40885" y="31260"/>
                  <a:pt x="40885" y="31239"/>
                </a:cubicBezTo>
                <a:lnTo>
                  <a:pt x="40885" y="31197"/>
                </a:lnTo>
                <a:cubicBezTo>
                  <a:pt x="40885" y="31176"/>
                  <a:pt x="40864" y="31155"/>
                  <a:pt x="40864" y="31155"/>
                </a:cubicBezTo>
                <a:cubicBezTo>
                  <a:pt x="40843" y="31093"/>
                  <a:pt x="40843" y="31072"/>
                  <a:pt x="40802" y="31051"/>
                </a:cubicBezTo>
                <a:cubicBezTo>
                  <a:pt x="40802" y="31030"/>
                  <a:pt x="40781" y="30988"/>
                  <a:pt x="40781" y="30967"/>
                </a:cubicBezTo>
                <a:cubicBezTo>
                  <a:pt x="41011" y="30779"/>
                  <a:pt x="41199" y="30465"/>
                  <a:pt x="41387" y="30235"/>
                </a:cubicBezTo>
                <a:cubicBezTo>
                  <a:pt x="41408" y="30214"/>
                  <a:pt x="41429" y="30151"/>
                  <a:pt x="41471" y="30130"/>
                </a:cubicBezTo>
                <a:cubicBezTo>
                  <a:pt x="41534" y="30047"/>
                  <a:pt x="41597" y="29942"/>
                  <a:pt x="41680" y="29879"/>
                </a:cubicBezTo>
                <a:cubicBezTo>
                  <a:pt x="41931" y="29523"/>
                  <a:pt x="42224" y="29189"/>
                  <a:pt x="42434" y="28833"/>
                </a:cubicBezTo>
                <a:cubicBezTo>
                  <a:pt x="43271" y="28456"/>
                  <a:pt x="44045" y="28017"/>
                  <a:pt x="44882" y="27619"/>
                </a:cubicBezTo>
                <a:cubicBezTo>
                  <a:pt x="45342" y="27410"/>
                  <a:pt x="45802" y="27285"/>
                  <a:pt x="46221" y="27054"/>
                </a:cubicBezTo>
                <a:cubicBezTo>
                  <a:pt x="46346" y="26992"/>
                  <a:pt x="46430" y="26971"/>
                  <a:pt x="46535" y="26866"/>
                </a:cubicBezTo>
                <a:cubicBezTo>
                  <a:pt x="46639" y="26741"/>
                  <a:pt x="46639" y="26427"/>
                  <a:pt x="46660" y="26259"/>
                </a:cubicBezTo>
                <a:cubicBezTo>
                  <a:pt x="46744" y="25694"/>
                  <a:pt x="46911" y="25109"/>
                  <a:pt x="47037" y="24544"/>
                </a:cubicBezTo>
                <a:cubicBezTo>
                  <a:pt x="47162" y="23979"/>
                  <a:pt x="47267" y="23497"/>
                  <a:pt x="47560" y="23016"/>
                </a:cubicBezTo>
                <a:cubicBezTo>
                  <a:pt x="47853" y="22514"/>
                  <a:pt x="48167" y="22075"/>
                  <a:pt x="48376" y="21552"/>
                </a:cubicBezTo>
                <a:cubicBezTo>
                  <a:pt x="48522" y="21133"/>
                  <a:pt x="48794" y="20694"/>
                  <a:pt x="48899" y="20254"/>
                </a:cubicBezTo>
                <a:cubicBezTo>
                  <a:pt x="48899" y="20191"/>
                  <a:pt x="48920" y="20150"/>
                  <a:pt x="48920" y="20087"/>
                </a:cubicBezTo>
                <a:lnTo>
                  <a:pt x="48920" y="20066"/>
                </a:lnTo>
                <a:lnTo>
                  <a:pt x="48920" y="20003"/>
                </a:lnTo>
                <a:cubicBezTo>
                  <a:pt x="48920" y="20003"/>
                  <a:pt x="48920" y="19982"/>
                  <a:pt x="48899" y="19982"/>
                </a:cubicBezTo>
                <a:cubicBezTo>
                  <a:pt x="48899" y="19982"/>
                  <a:pt x="48857" y="19982"/>
                  <a:pt x="48857" y="19961"/>
                </a:cubicBezTo>
                <a:cubicBezTo>
                  <a:pt x="48836" y="19961"/>
                  <a:pt x="48836" y="19961"/>
                  <a:pt x="48815" y="19919"/>
                </a:cubicBezTo>
                <a:cubicBezTo>
                  <a:pt x="48794" y="19919"/>
                  <a:pt x="48753" y="19919"/>
                  <a:pt x="48732" y="19961"/>
                </a:cubicBezTo>
                <a:cubicBezTo>
                  <a:pt x="48209" y="20631"/>
                  <a:pt x="47706" y="21342"/>
                  <a:pt x="47225" y="22054"/>
                </a:cubicBezTo>
                <a:cubicBezTo>
                  <a:pt x="46932" y="22472"/>
                  <a:pt x="46639" y="22891"/>
                  <a:pt x="46325" y="23309"/>
                </a:cubicBezTo>
                <a:cubicBezTo>
                  <a:pt x="46137" y="23539"/>
                  <a:pt x="46116" y="23979"/>
                  <a:pt x="46074" y="24272"/>
                </a:cubicBezTo>
                <a:cubicBezTo>
                  <a:pt x="45991" y="24669"/>
                  <a:pt x="45928" y="25067"/>
                  <a:pt x="45865" y="25422"/>
                </a:cubicBezTo>
                <a:cubicBezTo>
                  <a:pt x="45823" y="25548"/>
                  <a:pt x="45865" y="25715"/>
                  <a:pt x="45698" y="25757"/>
                </a:cubicBezTo>
                <a:cubicBezTo>
                  <a:pt x="45488" y="25841"/>
                  <a:pt x="45258" y="25883"/>
                  <a:pt x="45049" y="25966"/>
                </a:cubicBezTo>
                <a:cubicBezTo>
                  <a:pt x="44631" y="26155"/>
                  <a:pt x="44254" y="26364"/>
                  <a:pt x="43835" y="26489"/>
                </a:cubicBezTo>
                <a:cubicBezTo>
                  <a:pt x="43731" y="26531"/>
                  <a:pt x="43605" y="26573"/>
                  <a:pt x="43501" y="26594"/>
                </a:cubicBezTo>
                <a:cubicBezTo>
                  <a:pt x="43459" y="26636"/>
                  <a:pt x="43417" y="26636"/>
                  <a:pt x="43375" y="26657"/>
                </a:cubicBezTo>
                <a:cubicBezTo>
                  <a:pt x="43312" y="26678"/>
                  <a:pt x="43250" y="26699"/>
                  <a:pt x="43187" y="26720"/>
                </a:cubicBezTo>
                <a:lnTo>
                  <a:pt x="43040" y="26803"/>
                </a:lnTo>
                <a:cubicBezTo>
                  <a:pt x="42978" y="26845"/>
                  <a:pt x="42936" y="26866"/>
                  <a:pt x="42873" y="26866"/>
                </a:cubicBezTo>
                <a:cubicBezTo>
                  <a:pt x="42789" y="26887"/>
                  <a:pt x="42727" y="26929"/>
                  <a:pt x="42643" y="26971"/>
                </a:cubicBezTo>
                <a:lnTo>
                  <a:pt x="42643" y="26929"/>
                </a:lnTo>
                <a:lnTo>
                  <a:pt x="42643" y="26824"/>
                </a:lnTo>
                <a:lnTo>
                  <a:pt x="42643" y="26803"/>
                </a:lnTo>
                <a:lnTo>
                  <a:pt x="42643" y="26678"/>
                </a:lnTo>
                <a:lnTo>
                  <a:pt x="42643" y="26615"/>
                </a:lnTo>
                <a:lnTo>
                  <a:pt x="42643" y="26552"/>
                </a:lnTo>
                <a:lnTo>
                  <a:pt x="42643" y="26448"/>
                </a:lnTo>
                <a:cubicBezTo>
                  <a:pt x="42685" y="25778"/>
                  <a:pt x="42727" y="25109"/>
                  <a:pt x="42747" y="24460"/>
                </a:cubicBezTo>
                <a:cubicBezTo>
                  <a:pt x="42768" y="23769"/>
                  <a:pt x="42789" y="23058"/>
                  <a:pt x="42831" y="22388"/>
                </a:cubicBezTo>
                <a:cubicBezTo>
                  <a:pt x="42831" y="22158"/>
                  <a:pt x="42747" y="21635"/>
                  <a:pt x="42894" y="21447"/>
                </a:cubicBezTo>
                <a:cubicBezTo>
                  <a:pt x="43061" y="21238"/>
                  <a:pt x="43208" y="21008"/>
                  <a:pt x="43375" y="20798"/>
                </a:cubicBezTo>
                <a:cubicBezTo>
                  <a:pt x="44107" y="19878"/>
                  <a:pt x="44526" y="18664"/>
                  <a:pt x="44944" y="17576"/>
                </a:cubicBezTo>
                <a:cubicBezTo>
                  <a:pt x="44986" y="17409"/>
                  <a:pt x="45070" y="17262"/>
                  <a:pt x="45133" y="17095"/>
                </a:cubicBezTo>
                <a:cubicBezTo>
                  <a:pt x="45133" y="17074"/>
                  <a:pt x="45154" y="17053"/>
                  <a:pt x="45154" y="17032"/>
                </a:cubicBezTo>
                <a:cubicBezTo>
                  <a:pt x="45196" y="16886"/>
                  <a:pt x="45258" y="16760"/>
                  <a:pt x="45300" y="16655"/>
                </a:cubicBezTo>
                <a:cubicBezTo>
                  <a:pt x="45300" y="16655"/>
                  <a:pt x="45300" y="16634"/>
                  <a:pt x="45342" y="16634"/>
                </a:cubicBezTo>
                <a:cubicBezTo>
                  <a:pt x="45719" y="15798"/>
                  <a:pt x="46179" y="14982"/>
                  <a:pt x="46556" y="14124"/>
                </a:cubicBezTo>
                <a:cubicBezTo>
                  <a:pt x="46597" y="14061"/>
                  <a:pt x="46618" y="14040"/>
                  <a:pt x="46618" y="13998"/>
                </a:cubicBezTo>
                <a:cubicBezTo>
                  <a:pt x="46646" y="13901"/>
                  <a:pt x="46564" y="13814"/>
                  <a:pt x="46493" y="13814"/>
                </a:cubicBezTo>
                <a:cubicBezTo>
                  <a:pt x="46457" y="13814"/>
                  <a:pt x="46423" y="13837"/>
                  <a:pt x="46409" y="13893"/>
                </a:cubicBezTo>
                <a:cubicBezTo>
                  <a:pt x="46221" y="14249"/>
                  <a:pt x="45928" y="14563"/>
                  <a:pt x="45698" y="14898"/>
                </a:cubicBezTo>
                <a:cubicBezTo>
                  <a:pt x="45447" y="15295"/>
                  <a:pt x="45154" y="15630"/>
                  <a:pt x="44923" y="16049"/>
                </a:cubicBezTo>
                <a:cubicBezTo>
                  <a:pt x="44882" y="16111"/>
                  <a:pt x="44840" y="16195"/>
                  <a:pt x="44819" y="16237"/>
                </a:cubicBezTo>
                <a:cubicBezTo>
                  <a:pt x="44819" y="16258"/>
                  <a:pt x="44777" y="16258"/>
                  <a:pt x="44777" y="16258"/>
                </a:cubicBezTo>
                <a:cubicBezTo>
                  <a:pt x="44756" y="16321"/>
                  <a:pt x="44735" y="16362"/>
                  <a:pt x="44672" y="16404"/>
                </a:cubicBezTo>
                <a:cubicBezTo>
                  <a:pt x="44442" y="16760"/>
                  <a:pt x="44191" y="17158"/>
                  <a:pt x="44045" y="17555"/>
                </a:cubicBezTo>
                <a:lnTo>
                  <a:pt x="43982" y="17785"/>
                </a:lnTo>
                <a:cubicBezTo>
                  <a:pt x="43940" y="17764"/>
                  <a:pt x="43898" y="17764"/>
                  <a:pt x="43877" y="17723"/>
                </a:cubicBezTo>
                <a:lnTo>
                  <a:pt x="43835" y="17723"/>
                </a:lnTo>
                <a:cubicBezTo>
                  <a:pt x="43815" y="17702"/>
                  <a:pt x="43794" y="17702"/>
                  <a:pt x="43731" y="17681"/>
                </a:cubicBezTo>
                <a:cubicBezTo>
                  <a:pt x="43710" y="17681"/>
                  <a:pt x="43710" y="17660"/>
                  <a:pt x="43689" y="17660"/>
                </a:cubicBezTo>
                <a:cubicBezTo>
                  <a:pt x="43668" y="17618"/>
                  <a:pt x="43626" y="17618"/>
                  <a:pt x="43605" y="17597"/>
                </a:cubicBezTo>
                <a:cubicBezTo>
                  <a:pt x="43563" y="17576"/>
                  <a:pt x="43522" y="17555"/>
                  <a:pt x="43480" y="17492"/>
                </a:cubicBezTo>
                <a:cubicBezTo>
                  <a:pt x="43312" y="17367"/>
                  <a:pt x="43584" y="17053"/>
                  <a:pt x="43605" y="16927"/>
                </a:cubicBezTo>
                <a:cubicBezTo>
                  <a:pt x="43731" y="16551"/>
                  <a:pt x="43815" y="16153"/>
                  <a:pt x="43940" y="15798"/>
                </a:cubicBezTo>
                <a:cubicBezTo>
                  <a:pt x="44233" y="14961"/>
                  <a:pt x="44610" y="14145"/>
                  <a:pt x="44819" y="13287"/>
                </a:cubicBezTo>
                <a:cubicBezTo>
                  <a:pt x="44882" y="12973"/>
                  <a:pt x="44861" y="12889"/>
                  <a:pt x="44777" y="12575"/>
                </a:cubicBezTo>
                <a:cubicBezTo>
                  <a:pt x="44651" y="12136"/>
                  <a:pt x="44568" y="11697"/>
                  <a:pt x="44421" y="11236"/>
                </a:cubicBezTo>
                <a:cubicBezTo>
                  <a:pt x="44296" y="10860"/>
                  <a:pt x="44191" y="10483"/>
                  <a:pt x="44045" y="10085"/>
                </a:cubicBezTo>
                <a:cubicBezTo>
                  <a:pt x="43919" y="9730"/>
                  <a:pt x="43877" y="9311"/>
                  <a:pt x="43668" y="8976"/>
                </a:cubicBezTo>
                <a:cubicBezTo>
                  <a:pt x="43652" y="8952"/>
                  <a:pt x="43632" y="8940"/>
                  <a:pt x="43614" y="8940"/>
                </a:cubicBezTo>
                <a:cubicBezTo>
                  <a:pt x="43586" y="8940"/>
                  <a:pt x="43563" y="8968"/>
                  <a:pt x="43563" y="9018"/>
                </a:cubicBezTo>
                <a:lnTo>
                  <a:pt x="43563" y="9039"/>
                </a:lnTo>
                <a:cubicBezTo>
                  <a:pt x="43522" y="9018"/>
                  <a:pt x="43522" y="9018"/>
                  <a:pt x="43501" y="9018"/>
                </a:cubicBezTo>
                <a:lnTo>
                  <a:pt x="43480" y="9018"/>
                </a:lnTo>
                <a:cubicBezTo>
                  <a:pt x="43459" y="9018"/>
                  <a:pt x="43417" y="9039"/>
                  <a:pt x="43459" y="9102"/>
                </a:cubicBezTo>
                <a:cubicBezTo>
                  <a:pt x="43522" y="9248"/>
                  <a:pt x="43501" y="9437"/>
                  <a:pt x="43522" y="9625"/>
                </a:cubicBezTo>
                <a:cubicBezTo>
                  <a:pt x="43563" y="9876"/>
                  <a:pt x="43605" y="10148"/>
                  <a:pt x="43668" y="10399"/>
                </a:cubicBezTo>
                <a:cubicBezTo>
                  <a:pt x="43773" y="10964"/>
                  <a:pt x="43815" y="11508"/>
                  <a:pt x="43919" y="12031"/>
                </a:cubicBezTo>
                <a:cubicBezTo>
                  <a:pt x="43940" y="12178"/>
                  <a:pt x="43982" y="12366"/>
                  <a:pt x="44003" y="12533"/>
                </a:cubicBezTo>
                <a:cubicBezTo>
                  <a:pt x="44087" y="12910"/>
                  <a:pt x="44045" y="13182"/>
                  <a:pt x="43877" y="13538"/>
                </a:cubicBezTo>
                <a:cubicBezTo>
                  <a:pt x="43626" y="14040"/>
                  <a:pt x="43584" y="14584"/>
                  <a:pt x="43375" y="15107"/>
                </a:cubicBezTo>
                <a:cubicBezTo>
                  <a:pt x="43208" y="15505"/>
                  <a:pt x="43061" y="15902"/>
                  <a:pt x="42936" y="16321"/>
                </a:cubicBezTo>
                <a:cubicBezTo>
                  <a:pt x="42852" y="16551"/>
                  <a:pt x="42643" y="16823"/>
                  <a:pt x="42559" y="17053"/>
                </a:cubicBezTo>
                <a:cubicBezTo>
                  <a:pt x="42538" y="17178"/>
                  <a:pt x="42413" y="17304"/>
                  <a:pt x="42434" y="17471"/>
                </a:cubicBezTo>
                <a:cubicBezTo>
                  <a:pt x="42434" y="17681"/>
                  <a:pt x="42455" y="17890"/>
                  <a:pt x="42455" y="18120"/>
                </a:cubicBezTo>
                <a:cubicBezTo>
                  <a:pt x="42455" y="18246"/>
                  <a:pt x="42475" y="18413"/>
                  <a:pt x="42475" y="18539"/>
                </a:cubicBezTo>
                <a:cubicBezTo>
                  <a:pt x="42475" y="18622"/>
                  <a:pt x="42475" y="18664"/>
                  <a:pt x="42517" y="18748"/>
                </a:cubicBezTo>
                <a:cubicBezTo>
                  <a:pt x="42559" y="19166"/>
                  <a:pt x="42622" y="19585"/>
                  <a:pt x="42685" y="20003"/>
                </a:cubicBezTo>
                <a:cubicBezTo>
                  <a:pt x="42538" y="20108"/>
                  <a:pt x="42434" y="20275"/>
                  <a:pt x="42329" y="20422"/>
                </a:cubicBezTo>
                <a:cubicBezTo>
                  <a:pt x="42245" y="20526"/>
                  <a:pt x="42162" y="20652"/>
                  <a:pt x="42057" y="20756"/>
                </a:cubicBezTo>
                <a:cubicBezTo>
                  <a:pt x="41979" y="20886"/>
                  <a:pt x="41958" y="20975"/>
                  <a:pt x="41923" y="20975"/>
                </a:cubicBezTo>
                <a:cubicBezTo>
                  <a:pt x="41901" y="20975"/>
                  <a:pt x="41875" y="20941"/>
                  <a:pt x="41827" y="20861"/>
                </a:cubicBezTo>
                <a:cubicBezTo>
                  <a:pt x="41638" y="20589"/>
                  <a:pt x="41471" y="20296"/>
                  <a:pt x="41283" y="19982"/>
                </a:cubicBezTo>
                <a:cubicBezTo>
                  <a:pt x="41074" y="19647"/>
                  <a:pt x="41178" y="19396"/>
                  <a:pt x="41262" y="19041"/>
                </a:cubicBezTo>
                <a:cubicBezTo>
                  <a:pt x="41387" y="18413"/>
                  <a:pt x="41408" y="17723"/>
                  <a:pt x="41408" y="17095"/>
                </a:cubicBezTo>
                <a:cubicBezTo>
                  <a:pt x="41408" y="16321"/>
                  <a:pt x="41387" y="15526"/>
                  <a:pt x="41283" y="14751"/>
                </a:cubicBezTo>
                <a:cubicBezTo>
                  <a:pt x="41283" y="14730"/>
                  <a:pt x="41283" y="14730"/>
                  <a:pt x="41262" y="14730"/>
                </a:cubicBezTo>
                <a:lnTo>
                  <a:pt x="41262" y="14626"/>
                </a:lnTo>
                <a:cubicBezTo>
                  <a:pt x="41262" y="14594"/>
                  <a:pt x="41236" y="14579"/>
                  <a:pt x="41210" y="14579"/>
                </a:cubicBezTo>
                <a:cubicBezTo>
                  <a:pt x="41183" y="14579"/>
                  <a:pt x="41157" y="14594"/>
                  <a:pt x="41157" y="14626"/>
                </a:cubicBezTo>
                <a:cubicBezTo>
                  <a:pt x="40990" y="15316"/>
                  <a:pt x="40969" y="16049"/>
                  <a:pt x="40885" y="16760"/>
                </a:cubicBezTo>
                <a:cubicBezTo>
                  <a:pt x="40781" y="17576"/>
                  <a:pt x="40634" y="18392"/>
                  <a:pt x="40488" y="19187"/>
                </a:cubicBezTo>
                <a:cubicBezTo>
                  <a:pt x="40467" y="19438"/>
                  <a:pt x="40341" y="19794"/>
                  <a:pt x="40362" y="20003"/>
                </a:cubicBezTo>
                <a:cubicBezTo>
                  <a:pt x="40425" y="20317"/>
                  <a:pt x="40571" y="20610"/>
                  <a:pt x="40676" y="20903"/>
                </a:cubicBezTo>
                <a:lnTo>
                  <a:pt x="40760" y="21133"/>
                </a:lnTo>
                <a:cubicBezTo>
                  <a:pt x="40760" y="21154"/>
                  <a:pt x="40781" y="21154"/>
                  <a:pt x="40781" y="21175"/>
                </a:cubicBezTo>
                <a:lnTo>
                  <a:pt x="40864" y="21342"/>
                </a:lnTo>
                <a:cubicBezTo>
                  <a:pt x="40864" y="21363"/>
                  <a:pt x="40885" y="21363"/>
                  <a:pt x="40885" y="21384"/>
                </a:cubicBezTo>
                <a:cubicBezTo>
                  <a:pt x="41094" y="21782"/>
                  <a:pt x="41366" y="22158"/>
                  <a:pt x="41534" y="22535"/>
                </a:cubicBezTo>
                <a:cubicBezTo>
                  <a:pt x="41513" y="22598"/>
                  <a:pt x="41513" y="22681"/>
                  <a:pt x="41492" y="22723"/>
                </a:cubicBezTo>
                <a:lnTo>
                  <a:pt x="41492" y="22786"/>
                </a:lnTo>
                <a:cubicBezTo>
                  <a:pt x="41492" y="22828"/>
                  <a:pt x="41471" y="22849"/>
                  <a:pt x="41471" y="22912"/>
                </a:cubicBezTo>
                <a:lnTo>
                  <a:pt x="41471" y="22995"/>
                </a:lnTo>
                <a:cubicBezTo>
                  <a:pt x="41471" y="23016"/>
                  <a:pt x="41471" y="23058"/>
                  <a:pt x="41429" y="23100"/>
                </a:cubicBezTo>
                <a:lnTo>
                  <a:pt x="41429" y="23163"/>
                </a:lnTo>
                <a:lnTo>
                  <a:pt x="41429" y="23267"/>
                </a:lnTo>
                <a:lnTo>
                  <a:pt x="41429" y="23351"/>
                </a:lnTo>
                <a:lnTo>
                  <a:pt x="41429" y="23456"/>
                </a:lnTo>
                <a:lnTo>
                  <a:pt x="41429" y="23539"/>
                </a:lnTo>
                <a:lnTo>
                  <a:pt x="41429" y="23644"/>
                </a:lnTo>
                <a:lnTo>
                  <a:pt x="41429" y="23895"/>
                </a:lnTo>
                <a:cubicBezTo>
                  <a:pt x="41408" y="24565"/>
                  <a:pt x="41387" y="25234"/>
                  <a:pt x="41366" y="25883"/>
                </a:cubicBezTo>
                <a:cubicBezTo>
                  <a:pt x="41325" y="26197"/>
                  <a:pt x="41325" y="26489"/>
                  <a:pt x="41325" y="26803"/>
                </a:cubicBezTo>
                <a:cubicBezTo>
                  <a:pt x="41325" y="27117"/>
                  <a:pt x="41387" y="27515"/>
                  <a:pt x="41115" y="27745"/>
                </a:cubicBezTo>
                <a:cubicBezTo>
                  <a:pt x="40951" y="27909"/>
                  <a:pt x="40645" y="28457"/>
                  <a:pt x="40357" y="28457"/>
                </a:cubicBezTo>
                <a:cubicBezTo>
                  <a:pt x="40352" y="28457"/>
                  <a:pt x="40347" y="28457"/>
                  <a:pt x="40341" y="28456"/>
                </a:cubicBezTo>
                <a:lnTo>
                  <a:pt x="39797" y="28373"/>
                </a:lnTo>
                <a:cubicBezTo>
                  <a:pt x="39797" y="28163"/>
                  <a:pt x="39755" y="27975"/>
                  <a:pt x="39755" y="27766"/>
                </a:cubicBezTo>
                <a:lnTo>
                  <a:pt x="39755" y="27745"/>
                </a:lnTo>
                <a:cubicBezTo>
                  <a:pt x="39755" y="27661"/>
                  <a:pt x="39734" y="27598"/>
                  <a:pt x="39734" y="27494"/>
                </a:cubicBezTo>
                <a:cubicBezTo>
                  <a:pt x="39693" y="27096"/>
                  <a:pt x="39693" y="26657"/>
                  <a:pt x="39693" y="26259"/>
                </a:cubicBezTo>
                <a:cubicBezTo>
                  <a:pt x="39693" y="25841"/>
                  <a:pt x="39630" y="25422"/>
                  <a:pt x="39630" y="25004"/>
                </a:cubicBezTo>
                <a:cubicBezTo>
                  <a:pt x="39630" y="24711"/>
                  <a:pt x="39734" y="24481"/>
                  <a:pt x="39630" y="24188"/>
                </a:cubicBezTo>
                <a:cubicBezTo>
                  <a:pt x="39337" y="23560"/>
                  <a:pt x="38856" y="22995"/>
                  <a:pt x="38500" y="22388"/>
                </a:cubicBezTo>
                <a:cubicBezTo>
                  <a:pt x="38333" y="22075"/>
                  <a:pt x="38123" y="21698"/>
                  <a:pt x="37914" y="21426"/>
                </a:cubicBezTo>
                <a:cubicBezTo>
                  <a:pt x="37872" y="21384"/>
                  <a:pt x="37851" y="21363"/>
                  <a:pt x="37830" y="21321"/>
                </a:cubicBezTo>
                <a:lnTo>
                  <a:pt x="37809" y="21280"/>
                </a:lnTo>
                <a:cubicBezTo>
                  <a:pt x="37747" y="21217"/>
                  <a:pt x="37663" y="21133"/>
                  <a:pt x="37600" y="21049"/>
                </a:cubicBezTo>
                <a:lnTo>
                  <a:pt x="37517" y="20966"/>
                </a:lnTo>
                <a:lnTo>
                  <a:pt x="37496" y="20945"/>
                </a:lnTo>
                <a:cubicBezTo>
                  <a:pt x="37454" y="20924"/>
                  <a:pt x="37433" y="20903"/>
                  <a:pt x="37433" y="20861"/>
                </a:cubicBezTo>
                <a:cubicBezTo>
                  <a:pt x="37433" y="20861"/>
                  <a:pt x="37433" y="20840"/>
                  <a:pt x="37412" y="20840"/>
                </a:cubicBezTo>
                <a:cubicBezTo>
                  <a:pt x="37391" y="20819"/>
                  <a:pt x="37391" y="20798"/>
                  <a:pt x="37349" y="20756"/>
                </a:cubicBezTo>
                <a:lnTo>
                  <a:pt x="37349" y="20736"/>
                </a:lnTo>
                <a:cubicBezTo>
                  <a:pt x="37328" y="20715"/>
                  <a:pt x="37328" y="20694"/>
                  <a:pt x="37307" y="20652"/>
                </a:cubicBezTo>
                <a:lnTo>
                  <a:pt x="37391" y="20589"/>
                </a:lnTo>
                <a:lnTo>
                  <a:pt x="37412" y="20547"/>
                </a:lnTo>
                <a:lnTo>
                  <a:pt x="37454" y="20505"/>
                </a:lnTo>
                <a:cubicBezTo>
                  <a:pt x="37454" y="20484"/>
                  <a:pt x="37496" y="20484"/>
                  <a:pt x="37496" y="20443"/>
                </a:cubicBezTo>
                <a:cubicBezTo>
                  <a:pt x="37496" y="20422"/>
                  <a:pt x="37517" y="20422"/>
                  <a:pt x="37517" y="20401"/>
                </a:cubicBezTo>
                <a:cubicBezTo>
                  <a:pt x="37537" y="20380"/>
                  <a:pt x="37537" y="20317"/>
                  <a:pt x="37558" y="20296"/>
                </a:cubicBezTo>
                <a:cubicBezTo>
                  <a:pt x="37621" y="20066"/>
                  <a:pt x="37705" y="19857"/>
                  <a:pt x="37809" y="19647"/>
                </a:cubicBezTo>
                <a:cubicBezTo>
                  <a:pt x="37872" y="19480"/>
                  <a:pt x="38019" y="19355"/>
                  <a:pt x="38040" y="19187"/>
                </a:cubicBezTo>
                <a:cubicBezTo>
                  <a:pt x="38123" y="18936"/>
                  <a:pt x="38186" y="18748"/>
                  <a:pt x="38081" y="18497"/>
                </a:cubicBezTo>
                <a:cubicBezTo>
                  <a:pt x="37977" y="18141"/>
                  <a:pt x="37851" y="17681"/>
                  <a:pt x="37830" y="17346"/>
                </a:cubicBezTo>
                <a:cubicBezTo>
                  <a:pt x="37768" y="16676"/>
                  <a:pt x="36868" y="17095"/>
                  <a:pt x="36701" y="16614"/>
                </a:cubicBezTo>
                <a:cubicBezTo>
                  <a:pt x="36680" y="16509"/>
                  <a:pt x="36617" y="16425"/>
                  <a:pt x="36596" y="16321"/>
                </a:cubicBezTo>
                <a:cubicBezTo>
                  <a:pt x="36596" y="16321"/>
                  <a:pt x="36596" y="16300"/>
                  <a:pt x="36575" y="16300"/>
                </a:cubicBezTo>
                <a:cubicBezTo>
                  <a:pt x="36554" y="16195"/>
                  <a:pt x="36491" y="16111"/>
                  <a:pt x="36470" y="16007"/>
                </a:cubicBezTo>
                <a:cubicBezTo>
                  <a:pt x="36408" y="15902"/>
                  <a:pt x="36387" y="15818"/>
                  <a:pt x="36366" y="15714"/>
                </a:cubicBezTo>
                <a:lnTo>
                  <a:pt x="36366" y="15693"/>
                </a:lnTo>
                <a:cubicBezTo>
                  <a:pt x="36345" y="15588"/>
                  <a:pt x="36282" y="15484"/>
                  <a:pt x="36261" y="15400"/>
                </a:cubicBezTo>
                <a:cubicBezTo>
                  <a:pt x="36345" y="15379"/>
                  <a:pt x="36408" y="15379"/>
                  <a:pt x="36470" y="15358"/>
                </a:cubicBezTo>
                <a:cubicBezTo>
                  <a:pt x="36554" y="15316"/>
                  <a:pt x="36596" y="15295"/>
                  <a:pt x="36680" y="15274"/>
                </a:cubicBezTo>
                <a:cubicBezTo>
                  <a:pt x="36993" y="15107"/>
                  <a:pt x="37328" y="15002"/>
                  <a:pt x="37663" y="14877"/>
                </a:cubicBezTo>
                <a:cubicBezTo>
                  <a:pt x="38186" y="14689"/>
                  <a:pt x="38395" y="14312"/>
                  <a:pt x="38646" y="13810"/>
                </a:cubicBezTo>
                <a:cubicBezTo>
                  <a:pt x="38897" y="13287"/>
                  <a:pt x="39316" y="12847"/>
                  <a:pt x="39609" y="12324"/>
                </a:cubicBezTo>
                <a:cubicBezTo>
                  <a:pt x="39797" y="11969"/>
                  <a:pt x="39965" y="11655"/>
                  <a:pt x="40174" y="11341"/>
                </a:cubicBezTo>
                <a:cubicBezTo>
                  <a:pt x="40216" y="11320"/>
                  <a:pt x="40216" y="11299"/>
                  <a:pt x="40237" y="11278"/>
                </a:cubicBezTo>
                <a:cubicBezTo>
                  <a:pt x="40237" y="11236"/>
                  <a:pt x="40237" y="11236"/>
                  <a:pt x="40258" y="11215"/>
                </a:cubicBezTo>
                <a:cubicBezTo>
                  <a:pt x="40258" y="11194"/>
                  <a:pt x="40258" y="11194"/>
                  <a:pt x="40278" y="11173"/>
                </a:cubicBezTo>
                <a:cubicBezTo>
                  <a:pt x="40320" y="11090"/>
                  <a:pt x="40341" y="11006"/>
                  <a:pt x="40362" y="10964"/>
                </a:cubicBezTo>
                <a:cubicBezTo>
                  <a:pt x="40362" y="10922"/>
                  <a:pt x="40383" y="10922"/>
                  <a:pt x="40383" y="10901"/>
                </a:cubicBezTo>
                <a:lnTo>
                  <a:pt x="40383" y="10880"/>
                </a:lnTo>
                <a:cubicBezTo>
                  <a:pt x="40425" y="10860"/>
                  <a:pt x="40425" y="10818"/>
                  <a:pt x="40446" y="10797"/>
                </a:cubicBezTo>
                <a:cubicBezTo>
                  <a:pt x="40467" y="10776"/>
                  <a:pt x="40467" y="10755"/>
                  <a:pt x="40488" y="10713"/>
                </a:cubicBezTo>
                <a:cubicBezTo>
                  <a:pt x="40530" y="10692"/>
                  <a:pt x="40530" y="10650"/>
                  <a:pt x="40467" y="10650"/>
                </a:cubicBezTo>
                <a:lnTo>
                  <a:pt x="40425" y="10650"/>
                </a:lnTo>
                <a:lnTo>
                  <a:pt x="40425" y="10588"/>
                </a:lnTo>
                <a:cubicBezTo>
                  <a:pt x="40425" y="10546"/>
                  <a:pt x="40446" y="10462"/>
                  <a:pt x="40446" y="10399"/>
                </a:cubicBezTo>
                <a:cubicBezTo>
                  <a:pt x="40446" y="10357"/>
                  <a:pt x="40446" y="10295"/>
                  <a:pt x="40467" y="10274"/>
                </a:cubicBezTo>
                <a:cubicBezTo>
                  <a:pt x="40467" y="10190"/>
                  <a:pt x="40467" y="10148"/>
                  <a:pt x="40488" y="10064"/>
                </a:cubicBezTo>
                <a:lnTo>
                  <a:pt x="40488" y="9939"/>
                </a:lnTo>
                <a:lnTo>
                  <a:pt x="40488" y="9730"/>
                </a:lnTo>
                <a:lnTo>
                  <a:pt x="40488" y="9604"/>
                </a:lnTo>
                <a:lnTo>
                  <a:pt x="40488" y="8809"/>
                </a:lnTo>
                <a:lnTo>
                  <a:pt x="40488" y="8704"/>
                </a:lnTo>
                <a:lnTo>
                  <a:pt x="40488" y="8453"/>
                </a:lnTo>
                <a:lnTo>
                  <a:pt x="40488" y="8349"/>
                </a:lnTo>
                <a:cubicBezTo>
                  <a:pt x="40488" y="8244"/>
                  <a:pt x="40488" y="8098"/>
                  <a:pt x="40530" y="7993"/>
                </a:cubicBezTo>
                <a:cubicBezTo>
                  <a:pt x="40550" y="7616"/>
                  <a:pt x="40592" y="7219"/>
                  <a:pt x="40655" y="6821"/>
                </a:cubicBezTo>
                <a:cubicBezTo>
                  <a:pt x="40676" y="6612"/>
                  <a:pt x="40550" y="6424"/>
                  <a:pt x="40425" y="6298"/>
                </a:cubicBezTo>
                <a:cubicBezTo>
                  <a:pt x="40111" y="5984"/>
                  <a:pt x="39839" y="5629"/>
                  <a:pt x="39609" y="5252"/>
                </a:cubicBezTo>
                <a:cubicBezTo>
                  <a:pt x="39316" y="4854"/>
                  <a:pt x="39107" y="4478"/>
                  <a:pt x="39023" y="3997"/>
                </a:cubicBezTo>
                <a:cubicBezTo>
                  <a:pt x="39002" y="3850"/>
                  <a:pt x="39002" y="3683"/>
                  <a:pt x="38981" y="3557"/>
                </a:cubicBezTo>
                <a:lnTo>
                  <a:pt x="38981" y="3474"/>
                </a:lnTo>
                <a:cubicBezTo>
                  <a:pt x="38918" y="2971"/>
                  <a:pt x="38897" y="2490"/>
                  <a:pt x="38918" y="1988"/>
                </a:cubicBezTo>
                <a:cubicBezTo>
                  <a:pt x="38960" y="1862"/>
                  <a:pt x="38960" y="1716"/>
                  <a:pt x="38960" y="1590"/>
                </a:cubicBezTo>
                <a:lnTo>
                  <a:pt x="38960" y="1444"/>
                </a:lnTo>
                <a:lnTo>
                  <a:pt x="38960" y="1402"/>
                </a:lnTo>
                <a:lnTo>
                  <a:pt x="38918" y="1402"/>
                </a:lnTo>
                <a:cubicBezTo>
                  <a:pt x="38918" y="1381"/>
                  <a:pt x="38918" y="1339"/>
                  <a:pt x="38897" y="1297"/>
                </a:cubicBezTo>
                <a:cubicBezTo>
                  <a:pt x="38889" y="1273"/>
                  <a:pt x="38871" y="1261"/>
                  <a:pt x="38851" y="1261"/>
                </a:cubicBezTo>
                <a:cubicBezTo>
                  <a:pt x="38820" y="1261"/>
                  <a:pt x="38785" y="1289"/>
                  <a:pt x="38772" y="1339"/>
                </a:cubicBezTo>
                <a:cubicBezTo>
                  <a:pt x="38772" y="1611"/>
                  <a:pt x="38667" y="1925"/>
                  <a:pt x="38605" y="2197"/>
                </a:cubicBezTo>
                <a:lnTo>
                  <a:pt x="38458" y="3369"/>
                </a:lnTo>
                <a:cubicBezTo>
                  <a:pt x="38395" y="3787"/>
                  <a:pt x="38333" y="4185"/>
                  <a:pt x="38291" y="4582"/>
                </a:cubicBezTo>
                <a:cubicBezTo>
                  <a:pt x="38270" y="4750"/>
                  <a:pt x="38165" y="5147"/>
                  <a:pt x="38270" y="5315"/>
                </a:cubicBezTo>
                <a:cubicBezTo>
                  <a:pt x="38500" y="5587"/>
                  <a:pt x="38793" y="5859"/>
                  <a:pt x="39002" y="6173"/>
                </a:cubicBezTo>
                <a:cubicBezTo>
                  <a:pt x="39086" y="6277"/>
                  <a:pt x="39170" y="6382"/>
                  <a:pt x="39274" y="6487"/>
                </a:cubicBezTo>
                <a:cubicBezTo>
                  <a:pt x="39421" y="6675"/>
                  <a:pt x="39379" y="6926"/>
                  <a:pt x="39337" y="7135"/>
                </a:cubicBezTo>
                <a:cubicBezTo>
                  <a:pt x="39337" y="7972"/>
                  <a:pt x="39274" y="8809"/>
                  <a:pt x="39274" y="9646"/>
                </a:cubicBezTo>
                <a:lnTo>
                  <a:pt x="39274" y="9667"/>
                </a:lnTo>
                <a:cubicBezTo>
                  <a:pt x="39232" y="9730"/>
                  <a:pt x="39232" y="9751"/>
                  <a:pt x="39211" y="9813"/>
                </a:cubicBezTo>
                <a:cubicBezTo>
                  <a:pt x="39190" y="9834"/>
                  <a:pt x="39190" y="9876"/>
                  <a:pt x="39170" y="9939"/>
                </a:cubicBezTo>
                <a:cubicBezTo>
                  <a:pt x="39065" y="10190"/>
                  <a:pt x="38897" y="10441"/>
                  <a:pt x="38751" y="10671"/>
                </a:cubicBezTo>
                <a:cubicBezTo>
                  <a:pt x="38584" y="10880"/>
                  <a:pt x="38479" y="11173"/>
                  <a:pt x="38333" y="11404"/>
                </a:cubicBezTo>
                <a:cubicBezTo>
                  <a:pt x="38186" y="11634"/>
                  <a:pt x="38061" y="11864"/>
                  <a:pt x="37956" y="12115"/>
                </a:cubicBezTo>
                <a:cubicBezTo>
                  <a:pt x="37830" y="12471"/>
                  <a:pt x="37726" y="12680"/>
                  <a:pt x="37349" y="12847"/>
                </a:cubicBezTo>
                <a:cubicBezTo>
                  <a:pt x="37035" y="12973"/>
                  <a:pt x="36763" y="13119"/>
                  <a:pt x="36408" y="13203"/>
                </a:cubicBezTo>
                <a:cubicBezTo>
                  <a:pt x="36303" y="13224"/>
                  <a:pt x="36198" y="13287"/>
                  <a:pt x="36094" y="13308"/>
                </a:cubicBezTo>
                <a:cubicBezTo>
                  <a:pt x="36052" y="13329"/>
                  <a:pt x="35968" y="13370"/>
                  <a:pt x="35926" y="13391"/>
                </a:cubicBezTo>
                <a:cubicBezTo>
                  <a:pt x="35884" y="13412"/>
                  <a:pt x="35843" y="13412"/>
                  <a:pt x="35822" y="13433"/>
                </a:cubicBezTo>
                <a:cubicBezTo>
                  <a:pt x="35738" y="13475"/>
                  <a:pt x="35654" y="13496"/>
                  <a:pt x="35571" y="13538"/>
                </a:cubicBezTo>
                <a:cubicBezTo>
                  <a:pt x="35550" y="13538"/>
                  <a:pt x="35550" y="13538"/>
                  <a:pt x="35529" y="13580"/>
                </a:cubicBezTo>
                <a:cubicBezTo>
                  <a:pt x="35445" y="13601"/>
                  <a:pt x="35340" y="13642"/>
                  <a:pt x="35257" y="13684"/>
                </a:cubicBezTo>
                <a:lnTo>
                  <a:pt x="35236" y="13642"/>
                </a:lnTo>
                <a:lnTo>
                  <a:pt x="35215" y="13621"/>
                </a:lnTo>
                <a:cubicBezTo>
                  <a:pt x="35089" y="13580"/>
                  <a:pt x="34880" y="13119"/>
                  <a:pt x="34817" y="12994"/>
                </a:cubicBezTo>
                <a:cubicBezTo>
                  <a:pt x="34713" y="12764"/>
                  <a:pt x="34587" y="12533"/>
                  <a:pt x="34420" y="12282"/>
                </a:cubicBezTo>
                <a:cubicBezTo>
                  <a:pt x="34148" y="11843"/>
                  <a:pt x="33939" y="11906"/>
                  <a:pt x="33436" y="11801"/>
                </a:cubicBezTo>
                <a:cubicBezTo>
                  <a:pt x="32830" y="11655"/>
                  <a:pt x="32202" y="11550"/>
                  <a:pt x="31595" y="11445"/>
                </a:cubicBezTo>
                <a:cubicBezTo>
                  <a:pt x="31470" y="11424"/>
                  <a:pt x="31323" y="11404"/>
                  <a:pt x="31177" y="11383"/>
                </a:cubicBezTo>
                <a:cubicBezTo>
                  <a:pt x="30967" y="11320"/>
                  <a:pt x="30926" y="11027"/>
                  <a:pt x="30842" y="10880"/>
                </a:cubicBezTo>
                <a:cubicBezTo>
                  <a:pt x="30800" y="10776"/>
                  <a:pt x="30758" y="10671"/>
                  <a:pt x="30716" y="10567"/>
                </a:cubicBezTo>
                <a:cubicBezTo>
                  <a:pt x="30716" y="10546"/>
                  <a:pt x="30695" y="10504"/>
                  <a:pt x="30654" y="10483"/>
                </a:cubicBezTo>
                <a:lnTo>
                  <a:pt x="30633" y="10462"/>
                </a:lnTo>
                <a:lnTo>
                  <a:pt x="30612" y="10441"/>
                </a:lnTo>
                <a:cubicBezTo>
                  <a:pt x="30549" y="10378"/>
                  <a:pt x="30528" y="10295"/>
                  <a:pt x="30486" y="10253"/>
                </a:cubicBezTo>
                <a:cubicBezTo>
                  <a:pt x="30507" y="10253"/>
                  <a:pt x="30507" y="10232"/>
                  <a:pt x="30507" y="10232"/>
                </a:cubicBezTo>
                <a:cubicBezTo>
                  <a:pt x="30528" y="10232"/>
                  <a:pt x="30528" y="10190"/>
                  <a:pt x="30549" y="10190"/>
                </a:cubicBezTo>
                <a:cubicBezTo>
                  <a:pt x="30842" y="9939"/>
                  <a:pt x="31239" y="9751"/>
                  <a:pt x="31553" y="9520"/>
                </a:cubicBezTo>
                <a:cubicBezTo>
                  <a:pt x="31700" y="9416"/>
                  <a:pt x="31993" y="9228"/>
                  <a:pt x="32055" y="9018"/>
                </a:cubicBezTo>
                <a:cubicBezTo>
                  <a:pt x="32202" y="8307"/>
                  <a:pt x="32307" y="7616"/>
                  <a:pt x="32495" y="6926"/>
                </a:cubicBezTo>
                <a:cubicBezTo>
                  <a:pt x="32599" y="6507"/>
                  <a:pt x="32683" y="6089"/>
                  <a:pt x="32809" y="5691"/>
                </a:cubicBezTo>
                <a:cubicBezTo>
                  <a:pt x="32851" y="5545"/>
                  <a:pt x="32851" y="5231"/>
                  <a:pt x="33060" y="5210"/>
                </a:cubicBezTo>
                <a:cubicBezTo>
                  <a:pt x="33227" y="5168"/>
                  <a:pt x="33416" y="5147"/>
                  <a:pt x="33562" y="5126"/>
                </a:cubicBezTo>
                <a:cubicBezTo>
                  <a:pt x="33646" y="5106"/>
                  <a:pt x="33729" y="5106"/>
                  <a:pt x="33792" y="5064"/>
                </a:cubicBezTo>
                <a:cubicBezTo>
                  <a:pt x="33855" y="5064"/>
                  <a:pt x="33876" y="5043"/>
                  <a:pt x="33939" y="5043"/>
                </a:cubicBezTo>
                <a:cubicBezTo>
                  <a:pt x="33980" y="5043"/>
                  <a:pt x="34001" y="5022"/>
                  <a:pt x="34064" y="5022"/>
                </a:cubicBezTo>
                <a:cubicBezTo>
                  <a:pt x="34106" y="5001"/>
                  <a:pt x="34169" y="4959"/>
                  <a:pt x="34252" y="4959"/>
                </a:cubicBezTo>
                <a:cubicBezTo>
                  <a:pt x="34273" y="4959"/>
                  <a:pt x="34294" y="4938"/>
                  <a:pt x="34315" y="4938"/>
                </a:cubicBezTo>
                <a:cubicBezTo>
                  <a:pt x="34399" y="4917"/>
                  <a:pt x="34462" y="4896"/>
                  <a:pt x="34524" y="4854"/>
                </a:cubicBezTo>
                <a:cubicBezTo>
                  <a:pt x="34524" y="4854"/>
                  <a:pt x="34566" y="4854"/>
                  <a:pt x="34566" y="4834"/>
                </a:cubicBezTo>
                <a:cubicBezTo>
                  <a:pt x="34629" y="4813"/>
                  <a:pt x="34713" y="4750"/>
                  <a:pt x="34796" y="4729"/>
                </a:cubicBezTo>
                <a:cubicBezTo>
                  <a:pt x="35027" y="4603"/>
                  <a:pt x="35257" y="4478"/>
                  <a:pt x="35445" y="4310"/>
                </a:cubicBezTo>
                <a:lnTo>
                  <a:pt x="35550" y="4310"/>
                </a:lnTo>
                <a:cubicBezTo>
                  <a:pt x="35612" y="4310"/>
                  <a:pt x="35612" y="4227"/>
                  <a:pt x="35571" y="4206"/>
                </a:cubicBezTo>
                <a:cubicBezTo>
                  <a:pt x="35538" y="4193"/>
                  <a:pt x="35502" y="4188"/>
                  <a:pt x="35463" y="4188"/>
                </a:cubicBezTo>
                <a:cubicBezTo>
                  <a:pt x="35377" y="4188"/>
                  <a:pt x="35281" y="4212"/>
                  <a:pt x="35194" y="4227"/>
                </a:cubicBezTo>
                <a:cubicBezTo>
                  <a:pt x="34776" y="4269"/>
                  <a:pt x="34315" y="4310"/>
                  <a:pt x="33897" y="4373"/>
                </a:cubicBezTo>
                <a:cubicBezTo>
                  <a:pt x="33478" y="4411"/>
                  <a:pt x="33076" y="4502"/>
                  <a:pt x="32644" y="4502"/>
                </a:cubicBezTo>
                <a:cubicBezTo>
                  <a:pt x="32601" y="4502"/>
                  <a:pt x="32559" y="4501"/>
                  <a:pt x="32516" y="4499"/>
                </a:cubicBezTo>
                <a:cubicBezTo>
                  <a:pt x="32202" y="4499"/>
                  <a:pt x="32097" y="4792"/>
                  <a:pt x="31972" y="5022"/>
                </a:cubicBezTo>
                <a:cubicBezTo>
                  <a:pt x="31553" y="5859"/>
                  <a:pt x="31281" y="6800"/>
                  <a:pt x="31072" y="7679"/>
                </a:cubicBezTo>
                <a:cubicBezTo>
                  <a:pt x="31051" y="7826"/>
                  <a:pt x="31009" y="7951"/>
                  <a:pt x="31009" y="8077"/>
                </a:cubicBezTo>
                <a:cubicBezTo>
                  <a:pt x="31009" y="8370"/>
                  <a:pt x="30633" y="8349"/>
                  <a:pt x="30423" y="8411"/>
                </a:cubicBezTo>
                <a:cubicBezTo>
                  <a:pt x="30319" y="8474"/>
                  <a:pt x="30214" y="8495"/>
                  <a:pt x="30089" y="8516"/>
                </a:cubicBezTo>
                <a:cubicBezTo>
                  <a:pt x="30026" y="8558"/>
                  <a:pt x="30005" y="8558"/>
                  <a:pt x="29963" y="8558"/>
                </a:cubicBezTo>
                <a:cubicBezTo>
                  <a:pt x="29879" y="8579"/>
                  <a:pt x="29817" y="8600"/>
                  <a:pt x="29754" y="8600"/>
                </a:cubicBezTo>
                <a:cubicBezTo>
                  <a:pt x="29691" y="8621"/>
                  <a:pt x="29649" y="8621"/>
                  <a:pt x="29586" y="8663"/>
                </a:cubicBezTo>
                <a:cubicBezTo>
                  <a:pt x="29545" y="8684"/>
                  <a:pt x="29461" y="8684"/>
                  <a:pt x="29398" y="8704"/>
                </a:cubicBezTo>
                <a:cubicBezTo>
                  <a:pt x="29294" y="8725"/>
                  <a:pt x="29231" y="8767"/>
                  <a:pt x="29126" y="8767"/>
                </a:cubicBezTo>
                <a:cubicBezTo>
                  <a:pt x="29084" y="7784"/>
                  <a:pt x="28959" y="6842"/>
                  <a:pt x="28833" y="5901"/>
                </a:cubicBezTo>
                <a:cubicBezTo>
                  <a:pt x="28812" y="5629"/>
                  <a:pt x="29503" y="5273"/>
                  <a:pt x="29712" y="5126"/>
                </a:cubicBezTo>
                <a:cubicBezTo>
                  <a:pt x="29921" y="4938"/>
                  <a:pt x="30172" y="4750"/>
                  <a:pt x="30382" y="4603"/>
                </a:cubicBezTo>
                <a:cubicBezTo>
                  <a:pt x="30549" y="4478"/>
                  <a:pt x="30800" y="4269"/>
                  <a:pt x="31009" y="4185"/>
                </a:cubicBezTo>
                <a:cubicBezTo>
                  <a:pt x="31051" y="4164"/>
                  <a:pt x="31072" y="4101"/>
                  <a:pt x="31072" y="4059"/>
                </a:cubicBezTo>
                <a:cubicBezTo>
                  <a:pt x="31030" y="3390"/>
                  <a:pt x="30926" y="2741"/>
                  <a:pt x="30863" y="2072"/>
                </a:cubicBezTo>
                <a:cubicBezTo>
                  <a:pt x="30821" y="1444"/>
                  <a:pt x="30905" y="733"/>
                  <a:pt x="30633" y="147"/>
                </a:cubicBezTo>
                <a:cubicBezTo>
                  <a:pt x="30633" y="126"/>
                  <a:pt x="30612" y="126"/>
                  <a:pt x="30612" y="126"/>
                </a:cubicBezTo>
                <a:lnTo>
                  <a:pt x="30612" y="84"/>
                </a:lnTo>
                <a:cubicBezTo>
                  <a:pt x="30612" y="84"/>
                  <a:pt x="30621" y="93"/>
                  <a:pt x="30627" y="93"/>
                </a:cubicBezTo>
                <a:cubicBezTo>
                  <a:pt x="30630" y="93"/>
                  <a:pt x="30633" y="91"/>
                  <a:pt x="30633" y="84"/>
                </a:cubicBezTo>
                <a:cubicBezTo>
                  <a:pt x="30633" y="84"/>
                  <a:pt x="30633" y="42"/>
                  <a:pt x="30654" y="42"/>
                </a:cubicBezTo>
                <a:cubicBezTo>
                  <a:pt x="30695" y="21"/>
                  <a:pt x="30654" y="0"/>
                  <a:pt x="3063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TITLE_AND_BODY_1_1">
    <p:spTree>
      <p:nvGrpSpPr>
        <p:cNvPr id="142" name="Shape 142"/>
        <p:cNvGrpSpPr/>
        <p:nvPr/>
      </p:nvGrpSpPr>
      <p:grpSpPr>
        <a:xfrm>
          <a:off x="0" y="0"/>
          <a:ext cx="0" cy="0"/>
          <a:chOff x="0" y="0"/>
          <a:chExt cx="0" cy="0"/>
        </a:xfrm>
      </p:grpSpPr>
      <p:sp>
        <p:nvSpPr>
          <p:cNvPr id="143" name="Google Shape;143;p16"/>
          <p:cNvSpPr/>
          <p:nvPr/>
        </p:nvSpPr>
        <p:spPr>
          <a:xfrm>
            <a:off x="-59125" y="3219675"/>
            <a:ext cx="9294000" cy="2288100"/>
          </a:xfrm>
          <a:prstGeom prst="rect">
            <a:avLst/>
          </a:prstGeom>
          <a:gradFill>
            <a:gsLst>
              <a:gs pos="0">
                <a:srgbClr val="FFFFFF">
                  <a:alpha val="0"/>
                </a:srgbClr>
              </a:gs>
              <a:gs pos="100000">
                <a:schemeClr val="accent2"/>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6"/>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145" name="Google Shape;145;p16"/>
          <p:cNvSpPr txBox="1"/>
          <p:nvPr>
            <p:ph idx="1" type="body"/>
          </p:nvPr>
        </p:nvSpPr>
        <p:spPr>
          <a:xfrm>
            <a:off x="720000" y="1381075"/>
            <a:ext cx="7704000" cy="15756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Font typeface="Darker Grotesque SemiBold"/>
              <a:buChar char="●"/>
              <a:defRPr/>
            </a:lvl1pPr>
            <a:lvl2pPr indent="-317500" lvl="1" marL="914400" rtl="0">
              <a:lnSpc>
                <a:spcPct val="115000"/>
              </a:lnSpc>
              <a:spcBef>
                <a:spcPts val="0"/>
              </a:spcBef>
              <a:spcAft>
                <a:spcPts val="0"/>
              </a:spcAft>
              <a:buSzPts val="1400"/>
              <a:buFont typeface="Darker Grotesque SemiBold"/>
              <a:buChar char="○"/>
              <a:defRPr/>
            </a:lvl2pPr>
            <a:lvl3pPr indent="-317500" lvl="2" marL="1371600" rtl="0">
              <a:lnSpc>
                <a:spcPct val="115000"/>
              </a:lnSpc>
              <a:spcBef>
                <a:spcPts val="0"/>
              </a:spcBef>
              <a:spcAft>
                <a:spcPts val="0"/>
              </a:spcAft>
              <a:buSzPts val="1400"/>
              <a:buFont typeface="Darker Grotesque SemiBold"/>
              <a:buChar char="■"/>
              <a:defRPr/>
            </a:lvl3pPr>
            <a:lvl4pPr indent="-317500" lvl="3" marL="1828800" rtl="0">
              <a:lnSpc>
                <a:spcPct val="115000"/>
              </a:lnSpc>
              <a:spcBef>
                <a:spcPts val="0"/>
              </a:spcBef>
              <a:spcAft>
                <a:spcPts val="0"/>
              </a:spcAft>
              <a:buSzPts val="1400"/>
              <a:buFont typeface="Darker Grotesque SemiBold"/>
              <a:buChar char="●"/>
              <a:defRPr/>
            </a:lvl4pPr>
            <a:lvl5pPr indent="-317500" lvl="4" marL="2286000" rtl="0">
              <a:lnSpc>
                <a:spcPct val="115000"/>
              </a:lnSpc>
              <a:spcBef>
                <a:spcPts val="0"/>
              </a:spcBef>
              <a:spcAft>
                <a:spcPts val="0"/>
              </a:spcAft>
              <a:buSzPts val="1400"/>
              <a:buFont typeface="Darker Grotesque SemiBold"/>
              <a:buChar char="○"/>
              <a:defRPr/>
            </a:lvl5pPr>
            <a:lvl6pPr indent="-317500" lvl="5" marL="2743200" rtl="0">
              <a:lnSpc>
                <a:spcPct val="115000"/>
              </a:lnSpc>
              <a:spcBef>
                <a:spcPts val="0"/>
              </a:spcBef>
              <a:spcAft>
                <a:spcPts val="0"/>
              </a:spcAft>
              <a:buSzPts val="1400"/>
              <a:buFont typeface="Darker Grotesque SemiBold"/>
              <a:buChar char="■"/>
              <a:defRPr/>
            </a:lvl6pPr>
            <a:lvl7pPr indent="-317500" lvl="6" marL="3200400" rtl="0">
              <a:lnSpc>
                <a:spcPct val="115000"/>
              </a:lnSpc>
              <a:spcBef>
                <a:spcPts val="0"/>
              </a:spcBef>
              <a:spcAft>
                <a:spcPts val="0"/>
              </a:spcAft>
              <a:buSzPts val="1400"/>
              <a:buFont typeface="Darker Grotesque SemiBold"/>
              <a:buChar char="●"/>
              <a:defRPr/>
            </a:lvl7pPr>
            <a:lvl8pPr indent="-317500" lvl="7" marL="3657600" rtl="0">
              <a:lnSpc>
                <a:spcPct val="115000"/>
              </a:lnSpc>
              <a:spcBef>
                <a:spcPts val="0"/>
              </a:spcBef>
              <a:spcAft>
                <a:spcPts val="0"/>
              </a:spcAft>
              <a:buSzPts val="1400"/>
              <a:buFont typeface="Darker Grotesque SemiBold"/>
              <a:buChar char="○"/>
              <a:defRPr/>
            </a:lvl8pPr>
            <a:lvl9pPr indent="-317500" lvl="8" marL="4114800" rtl="0">
              <a:lnSpc>
                <a:spcPct val="115000"/>
              </a:lnSpc>
              <a:spcBef>
                <a:spcPts val="0"/>
              </a:spcBef>
              <a:spcAft>
                <a:spcPts val="0"/>
              </a:spcAft>
              <a:buSzPts val="1400"/>
              <a:buFont typeface="Darker Grotesque SemiBold"/>
              <a:buChar char="■"/>
              <a:defRPr/>
            </a:lvl9pPr>
          </a:lstStyle>
          <a:p/>
        </p:txBody>
      </p:sp>
      <p:sp>
        <p:nvSpPr>
          <p:cNvPr id="146" name="Google Shape;146;p16"/>
          <p:cNvSpPr/>
          <p:nvPr/>
        </p:nvSpPr>
        <p:spPr>
          <a:xfrm flipH="1" rot="1225540">
            <a:off x="8537089" y="3031505"/>
            <a:ext cx="418068" cy="472953"/>
          </a:xfrm>
          <a:custGeom>
            <a:rect b="b" l="l" r="r" t="t"/>
            <a:pathLst>
              <a:path extrusionOk="0" h="6676" w="5901">
                <a:moveTo>
                  <a:pt x="144" y="756"/>
                </a:moveTo>
                <a:cubicBezTo>
                  <a:pt x="123" y="767"/>
                  <a:pt x="100" y="780"/>
                  <a:pt x="73" y="796"/>
                </a:cubicBezTo>
                <a:lnTo>
                  <a:pt x="105" y="796"/>
                </a:lnTo>
                <a:lnTo>
                  <a:pt x="126" y="775"/>
                </a:lnTo>
                <a:cubicBezTo>
                  <a:pt x="136" y="775"/>
                  <a:pt x="141" y="765"/>
                  <a:pt x="144" y="756"/>
                </a:cubicBezTo>
                <a:close/>
                <a:moveTo>
                  <a:pt x="42" y="796"/>
                </a:moveTo>
                <a:cubicBezTo>
                  <a:pt x="21" y="796"/>
                  <a:pt x="0" y="796"/>
                  <a:pt x="0" y="817"/>
                </a:cubicBezTo>
                <a:lnTo>
                  <a:pt x="0" y="838"/>
                </a:lnTo>
                <a:cubicBezTo>
                  <a:pt x="27" y="822"/>
                  <a:pt x="51" y="808"/>
                  <a:pt x="73" y="796"/>
                </a:cubicBezTo>
                <a:close/>
                <a:moveTo>
                  <a:pt x="21" y="1"/>
                </a:moveTo>
                <a:cubicBezTo>
                  <a:pt x="0" y="1"/>
                  <a:pt x="0" y="42"/>
                  <a:pt x="0" y="42"/>
                </a:cubicBezTo>
                <a:cubicBezTo>
                  <a:pt x="21" y="63"/>
                  <a:pt x="42" y="63"/>
                  <a:pt x="63" y="84"/>
                </a:cubicBezTo>
                <a:lnTo>
                  <a:pt x="105" y="105"/>
                </a:lnTo>
                <a:cubicBezTo>
                  <a:pt x="147" y="210"/>
                  <a:pt x="147" y="314"/>
                  <a:pt x="168" y="419"/>
                </a:cubicBezTo>
                <a:lnTo>
                  <a:pt x="168" y="482"/>
                </a:lnTo>
                <a:lnTo>
                  <a:pt x="168" y="503"/>
                </a:lnTo>
                <a:lnTo>
                  <a:pt x="168" y="524"/>
                </a:lnTo>
                <a:lnTo>
                  <a:pt x="168" y="566"/>
                </a:lnTo>
                <a:lnTo>
                  <a:pt x="168" y="586"/>
                </a:lnTo>
                <a:lnTo>
                  <a:pt x="168" y="607"/>
                </a:lnTo>
                <a:lnTo>
                  <a:pt x="168" y="628"/>
                </a:lnTo>
                <a:lnTo>
                  <a:pt x="168" y="670"/>
                </a:lnTo>
                <a:lnTo>
                  <a:pt x="168" y="691"/>
                </a:lnTo>
                <a:cubicBezTo>
                  <a:pt x="168" y="691"/>
                  <a:pt x="168" y="712"/>
                  <a:pt x="147" y="712"/>
                </a:cubicBezTo>
                <a:lnTo>
                  <a:pt x="147" y="733"/>
                </a:lnTo>
                <a:cubicBezTo>
                  <a:pt x="147" y="733"/>
                  <a:pt x="147" y="745"/>
                  <a:pt x="144" y="756"/>
                </a:cubicBezTo>
                <a:lnTo>
                  <a:pt x="144" y="756"/>
                </a:lnTo>
                <a:cubicBezTo>
                  <a:pt x="260" y="691"/>
                  <a:pt x="272" y="691"/>
                  <a:pt x="272" y="691"/>
                </a:cubicBezTo>
                <a:lnTo>
                  <a:pt x="335" y="691"/>
                </a:lnTo>
                <a:cubicBezTo>
                  <a:pt x="356" y="712"/>
                  <a:pt x="356" y="733"/>
                  <a:pt x="377" y="733"/>
                </a:cubicBezTo>
                <a:cubicBezTo>
                  <a:pt x="419" y="775"/>
                  <a:pt x="419" y="796"/>
                  <a:pt x="440" y="796"/>
                </a:cubicBezTo>
                <a:cubicBezTo>
                  <a:pt x="461" y="817"/>
                  <a:pt x="461" y="838"/>
                  <a:pt x="481" y="838"/>
                </a:cubicBezTo>
                <a:lnTo>
                  <a:pt x="481" y="879"/>
                </a:lnTo>
                <a:cubicBezTo>
                  <a:pt x="481" y="900"/>
                  <a:pt x="523" y="900"/>
                  <a:pt x="523" y="921"/>
                </a:cubicBezTo>
                <a:lnTo>
                  <a:pt x="523" y="942"/>
                </a:lnTo>
                <a:cubicBezTo>
                  <a:pt x="523" y="984"/>
                  <a:pt x="544" y="984"/>
                  <a:pt x="544" y="1005"/>
                </a:cubicBezTo>
                <a:cubicBezTo>
                  <a:pt x="544" y="1005"/>
                  <a:pt x="544" y="1026"/>
                  <a:pt x="565" y="1026"/>
                </a:cubicBezTo>
                <a:cubicBezTo>
                  <a:pt x="565" y="1047"/>
                  <a:pt x="586" y="1047"/>
                  <a:pt x="586" y="1089"/>
                </a:cubicBezTo>
                <a:cubicBezTo>
                  <a:pt x="586" y="1110"/>
                  <a:pt x="586" y="1110"/>
                  <a:pt x="628" y="1130"/>
                </a:cubicBezTo>
                <a:lnTo>
                  <a:pt x="628" y="1151"/>
                </a:lnTo>
                <a:cubicBezTo>
                  <a:pt x="628" y="1193"/>
                  <a:pt x="649" y="1214"/>
                  <a:pt x="649" y="1235"/>
                </a:cubicBezTo>
                <a:cubicBezTo>
                  <a:pt x="670" y="1361"/>
                  <a:pt x="670" y="1507"/>
                  <a:pt x="670" y="1654"/>
                </a:cubicBezTo>
                <a:lnTo>
                  <a:pt x="670" y="1674"/>
                </a:lnTo>
                <a:lnTo>
                  <a:pt x="670" y="1716"/>
                </a:lnTo>
                <a:lnTo>
                  <a:pt x="670" y="1737"/>
                </a:lnTo>
                <a:lnTo>
                  <a:pt x="670" y="1758"/>
                </a:lnTo>
                <a:lnTo>
                  <a:pt x="670" y="1779"/>
                </a:lnTo>
                <a:lnTo>
                  <a:pt x="670" y="1821"/>
                </a:lnTo>
                <a:lnTo>
                  <a:pt x="670" y="1842"/>
                </a:lnTo>
                <a:cubicBezTo>
                  <a:pt x="670" y="1863"/>
                  <a:pt x="670" y="1884"/>
                  <a:pt x="649" y="1926"/>
                </a:cubicBezTo>
                <a:cubicBezTo>
                  <a:pt x="649" y="1926"/>
                  <a:pt x="649" y="1935"/>
                  <a:pt x="655" y="1935"/>
                </a:cubicBezTo>
                <a:cubicBezTo>
                  <a:pt x="658" y="1935"/>
                  <a:pt x="663" y="1933"/>
                  <a:pt x="670" y="1926"/>
                </a:cubicBezTo>
                <a:lnTo>
                  <a:pt x="858" y="1988"/>
                </a:lnTo>
                <a:cubicBezTo>
                  <a:pt x="942" y="2030"/>
                  <a:pt x="984" y="2072"/>
                  <a:pt x="1067" y="2093"/>
                </a:cubicBezTo>
                <a:cubicBezTo>
                  <a:pt x="1193" y="2177"/>
                  <a:pt x="1277" y="2281"/>
                  <a:pt x="1381" y="2386"/>
                </a:cubicBezTo>
                <a:lnTo>
                  <a:pt x="1423" y="2449"/>
                </a:lnTo>
                <a:lnTo>
                  <a:pt x="1423" y="2470"/>
                </a:lnTo>
                <a:lnTo>
                  <a:pt x="1465" y="2490"/>
                </a:lnTo>
                <a:lnTo>
                  <a:pt x="1486" y="2511"/>
                </a:lnTo>
                <a:cubicBezTo>
                  <a:pt x="1486" y="2511"/>
                  <a:pt x="1486" y="2553"/>
                  <a:pt x="1507" y="2553"/>
                </a:cubicBezTo>
                <a:lnTo>
                  <a:pt x="1528" y="2574"/>
                </a:lnTo>
                <a:lnTo>
                  <a:pt x="1528" y="2595"/>
                </a:lnTo>
                <a:lnTo>
                  <a:pt x="1569" y="2616"/>
                </a:lnTo>
                <a:lnTo>
                  <a:pt x="1569" y="2658"/>
                </a:lnTo>
                <a:cubicBezTo>
                  <a:pt x="1569" y="2679"/>
                  <a:pt x="1590" y="2679"/>
                  <a:pt x="1590" y="2700"/>
                </a:cubicBezTo>
                <a:lnTo>
                  <a:pt x="1590" y="2721"/>
                </a:lnTo>
                <a:cubicBezTo>
                  <a:pt x="1590" y="2762"/>
                  <a:pt x="1611" y="2762"/>
                  <a:pt x="1611" y="2783"/>
                </a:cubicBezTo>
                <a:lnTo>
                  <a:pt x="1611" y="2804"/>
                </a:lnTo>
                <a:cubicBezTo>
                  <a:pt x="1611" y="2825"/>
                  <a:pt x="1611" y="2825"/>
                  <a:pt x="1632" y="2867"/>
                </a:cubicBezTo>
                <a:lnTo>
                  <a:pt x="1632" y="2888"/>
                </a:lnTo>
                <a:cubicBezTo>
                  <a:pt x="1632" y="2909"/>
                  <a:pt x="1632" y="2909"/>
                  <a:pt x="1674" y="2930"/>
                </a:cubicBezTo>
                <a:cubicBezTo>
                  <a:pt x="1674" y="2972"/>
                  <a:pt x="1674" y="2972"/>
                  <a:pt x="1695" y="2993"/>
                </a:cubicBezTo>
                <a:lnTo>
                  <a:pt x="1695" y="3014"/>
                </a:lnTo>
                <a:lnTo>
                  <a:pt x="1695" y="3076"/>
                </a:lnTo>
                <a:lnTo>
                  <a:pt x="1695" y="3097"/>
                </a:lnTo>
                <a:lnTo>
                  <a:pt x="1695" y="3139"/>
                </a:lnTo>
                <a:lnTo>
                  <a:pt x="1695" y="3181"/>
                </a:lnTo>
                <a:lnTo>
                  <a:pt x="1695" y="3223"/>
                </a:lnTo>
                <a:lnTo>
                  <a:pt x="1695" y="3244"/>
                </a:lnTo>
                <a:lnTo>
                  <a:pt x="1695" y="3307"/>
                </a:lnTo>
                <a:lnTo>
                  <a:pt x="1695" y="3327"/>
                </a:lnTo>
                <a:lnTo>
                  <a:pt x="1695" y="3390"/>
                </a:lnTo>
                <a:lnTo>
                  <a:pt x="1695" y="3411"/>
                </a:lnTo>
                <a:lnTo>
                  <a:pt x="1695" y="3453"/>
                </a:lnTo>
                <a:lnTo>
                  <a:pt x="1695" y="3495"/>
                </a:lnTo>
                <a:lnTo>
                  <a:pt x="1674" y="3495"/>
                </a:lnTo>
                <a:cubicBezTo>
                  <a:pt x="1632" y="3495"/>
                  <a:pt x="1632" y="3495"/>
                  <a:pt x="1611" y="3453"/>
                </a:cubicBezTo>
                <a:cubicBezTo>
                  <a:pt x="1590" y="3453"/>
                  <a:pt x="1569" y="3432"/>
                  <a:pt x="1528" y="3432"/>
                </a:cubicBezTo>
                <a:lnTo>
                  <a:pt x="1528" y="3453"/>
                </a:lnTo>
                <a:lnTo>
                  <a:pt x="1507" y="3453"/>
                </a:lnTo>
                <a:cubicBezTo>
                  <a:pt x="1507" y="3495"/>
                  <a:pt x="1507" y="3495"/>
                  <a:pt x="1528" y="3495"/>
                </a:cubicBezTo>
                <a:lnTo>
                  <a:pt x="1507" y="3495"/>
                </a:lnTo>
                <a:cubicBezTo>
                  <a:pt x="1486" y="3495"/>
                  <a:pt x="1486" y="3516"/>
                  <a:pt x="1465" y="3516"/>
                </a:cubicBezTo>
                <a:cubicBezTo>
                  <a:pt x="1465" y="3537"/>
                  <a:pt x="1486" y="3537"/>
                  <a:pt x="1507" y="3537"/>
                </a:cubicBezTo>
                <a:lnTo>
                  <a:pt x="1528" y="3537"/>
                </a:lnTo>
                <a:cubicBezTo>
                  <a:pt x="1528" y="3537"/>
                  <a:pt x="1507" y="3537"/>
                  <a:pt x="1507" y="3558"/>
                </a:cubicBezTo>
                <a:lnTo>
                  <a:pt x="1528" y="3558"/>
                </a:lnTo>
                <a:lnTo>
                  <a:pt x="1507" y="3599"/>
                </a:lnTo>
                <a:lnTo>
                  <a:pt x="1507" y="3620"/>
                </a:lnTo>
                <a:lnTo>
                  <a:pt x="1737" y="3620"/>
                </a:lnTo>
                <a:lnTo>
                  <a:pt x="1716" y="3641"/>
                </a:lnTo>
                <a:lnTo>
                  <a:pt x="1695" y="3641"/>
                </a:lnTo>
                <a:cubicBezTo>
                  <a:pt x="1716" y="3767"/>
                  <a:pt x="1695" y="3913"/>
                  <a:pt x="1695" y="4039"/>
                </a:cubicBezTo>
                <a:cubicBezTo>
                  <a:pt x="1695" y="4123"/>
                  <a:pt x="1716" y="4227"/>
                  <a:pt x="1695" y="4290"/>
                </a:cubicBezTo>
                <a:cubicBezTo>
                  <a:pt x="1695" y="4332"/>
                  <a:pt x="1674" y="4374"/>
                  <a:pt x="1674" y="4374"/>
                </a:cubicBezTo>
                <a:cubicBezTo>
                  <a:pt x="1705" y="4368"/>
                  <a:pt x="1738" y="4366"/>
                  <a:pt x="1771" y="4366"/>
                </a:cubicBezTo>
                <a:cubicBezTo>
                  <a:pt x="1870" y="4366"/>
                  <a:pt x="1972" y="4389"/>
                  <a:pt x="2051" y="4436"/>
                </a:cubicBezTo>
                <a:cubicBezTo>
                  <a:pt x="2051" y="4436"/>
                  <a:pt x="2093" y="4436"/>
                  <a:pt x="2093" y="4457"/>
                </a:cubicBezTo>
                <a:cubicBezTo>
                  <a:pt x="2155" y="4478"/>
                  <a:pt x="2239" y="4541"/>
                  <a:pt x="2323" y="4541"/>
                </a:cubicBezTo>
                <a:cubicBezTo>
                  <a:pt x="2323" y="4541"/>
                  <a:pt x="2344" y="4541"/>
                  <a:pt x="2344" y="4562"/>
                </a:cubicBezTo>
                <a:cubicBezTo>
                  <a:pt x="2344" y="4562"/>
                  <a:pt x="2365" y="4562"/>
                  <a:pt x="2365" y="4583"/>
                </a:cubicBezTo>
                <a:cubicBezTo>
                  <a:pt x="2344" y="4604"/>
                  <a:pt x="2323" y="4604"/>
                  <a:pt x="2323" y="4646"/>
                </a:cubicBezTo>
                <a:lnTo>
                  <a:pt x="2323" y="4667"/>
                </a:lnTo>
                <a:cubicBezTo>
                  <a:pt x="2302" y="4687"/>
                  <a:pt x="2302" y="4687"/>
                  <a:pt x="2260" y="4687"/>
                </a:cubicBezTo>
                <a:cubicBezTo>
                  <a:pt x="2239" y="4687"/>
                  <a:pt x="2260" y="4708"/>
                  <a:pt x="2260" y="4708"/>
                </a:cubicBezTo>
                <a:cubicBezTo>
                  <a:pt x="2302" y="4708"/>
                  <a:pt x="2302" y="4708"/>
                  <a:pt x="2323" y="4687"/>
                </a:cubicBezTo>
                <a:lnTo>
                  <a:pt x="2323" y="4708"/>
                </a:lnTo>
                <a:lnTo>
                  <a:pt x="2302" y="4750"/>
                </a:lnTo>
                <a:cubicBezTo>
                  <a:pt x="2302" y="4771"/>
                  <a:pt x="2260" y="4771"/>
                  <a:pt x="2239" y="4792"/>
                </a:cubicBezTo>
                <a:cubicBezTo>
                  <a:pt x="2239" y="4792"/>
                  <a:pt x="2239" y="4813"/>
                  <a:pt x="2260" y="4813"/>
                </a:cubicBezTo>
                <a:cubicBezTo>
                  <a:pt x="2302" y="4813"/>
                  <a:pt x="2302" y="4792"/>
                  <a:pt x="2302" y="4792"/>
                </a:cubicBezTo>
                <a:lnTo>
                  <a:pt x="2323" y="4771"/>
                </a:lnTo>
                <a:lnTo>
                  <a:pt x="2323" y="4771"/>
                </a:lnTo>
                <a:cubicBezTo>
                  <a:pt x="2323" y="4792"/>
                  <a:pt x="2302" y="4813"/>
                  <a:pt x="2302" y="4855"/>
                </a:cubicBezTo>
                <a:cubicBezTo>
                  <a:pt x="2302" y="4876"/>
                  <a:pt x="2323" y="4876"/>
                  <a:pt x="2323" y="4876"/>
                </a:cubicBezTo>
                <a:lnTo>
                  <a:pt x="2344" y="4855"/>
                </a:lnTo>
                <a:cubicBezTo>
                  <a:pt x="2344" y="4855"/>
                  <a:pt x="2344" y="4813"/>
                  <a:pt x="2365" y="4813"/>
                </a:cubicBezTo>
                <a:lnTo>
                  <a:pt x="2365" y="4855"/>
                </a:lnTo>
                <a:lnTo>
                  <a:pt x="2406" y="4855"/>
                </a:lnTo>
                <a:lnTo>
                  <a:pt x="2406" y="4813"/>
                </a:lnTo>
                <a:lnTo>
                  <a:pt x="2427" y="4813"/>
                </a:lnTo>
                <a:lnTo>
                  <a:pt x="2427" y="4792"/>
                </a:lnTo>
                <a:cubicBezTo>
                  <a:pt x="2427" y="4813"/>
                  <a:pt x="2448" y="4813"/>
                  <a:pt x="2469" y="4855"/>
                </a:cubicBezTo>
                <a:lnTo>
                  <a:pt x="2469" y="4792"/>
                </a:lnTo>
                <a:lnTo>
                  <a:pt x="2469" y="4750"/>
                </a:lnTo>
                <a:lnTo>
                  <a:pt x="2469" y="4667"/>
                </a:lnTo>
                <a:lnTo>
                  <a:pt x="2511" y="4646"/>
                </a:lnTo>
                <a:cubicBezTo>
                  <a:pt x="2678" y="4667"/>
                  <a:pt x="2825" y="4687"/>
                  <a:pt x="2971" y="4771"/>
                </a:cubicBezTo>
                <a:cubicBezTo>
                  <a:pt x="3139" y="4876"/>
                  <a:pt x="3285" y="4980"/>
                  <a:pt x="3411" y="5127"/>
                </a:cubicBezTo>
                <a:cubicBezTo>
                  <a:pt x="3557" y="5294"/>
                  <a:pt x="3662" y="5483"/>
                  <a:pt x="3725" y="5650"/>
                </a:cubicBezTo>
                <a:cubicBezTo>
                  <a:pt x="3766" y="5734"/>
                  <a:pt x="3808" y="5817"/>
                  <a:pt x="3829" y="5901"/>
                </a:cubicBezTo>
                <a:lnTo>
                  <a:pt x="3829" y="5922"/>
                </a:lnTo>
                <a:cubicBezTo>
                  <a:pt x="3976" y="5922"/>
                  <a:pt x="4080" y="5901"/>
                  <a:pt x="4206" y="5901"/>
                </a:cubicBezTo>
                <a:cubicBezTo>
                  <a:pt x="4331" y="5901"/>
                  <a:pt x="4457" y="5943"/>
                  <a:pt x="4603" y="6027"/>
                </a:cubicBezTo>
                <a:cubicBezTo>
                  <a:pt x="4729" y="6110"/>
                  <a:pt x="4854" y="6152"/>
                  <a:pt x="4938" y="6257"/>
                </a:cubicBezTo>
                <a:cubicBezTo>
                  <a:pt x="4959" y="6278"/>
                  <a:pt x="5022" y="6340"/>
                  <a:pt x="5043" y="6382"/>
                </a:cubicBezTo>
                <a:cubicBezTo>
                  <a:pt x="5140" y="6382"/>
                  <a:pt x="5247" y="6364"/>
                  <a:pt x="5345" y="6364"/>
                </a:cubicBezTo>
                <a:cubicBezTo>
                  <a:pt x="5394" y="6364"/>
                  <a:pt x="5440" y="6368"/>
                  <a:pt x="5482" y="6382"/>
                </a:cubicBezTo>
                <a:cubicBezTo>
                  <a:pt x="5587" y="6445"/>
                  <a:pt x="5650" y="6466"/>
                  <a:pt x="5754" y="6550"/>
                </a:cubicBezTo>
                <a:cubicBezTo>
                  <a:pt x="5796" y="6571"/>
                  <a:pt x="5817" y="6633"/>
                  <a:pt x="5880" y="6654"/>
                </a:cubicBezTo>
                <a:lnTo>
                  <a:pt x="5880" y="6675"/>
                </a:lnTo>
                <a:lnTo>
                  <a:pt x="5901" y="6675"/>
                </a:lnTo>
                <a:cubicBezTo>
                  <a:pt x="5901" y="6571"/>
                  <a:pt x="5901" y="6445"/>
                  <a:pt x="5880" y="6340"/>
                </a:cubicBezTo>
                <a:lnTo>
                  <a:pt x="5880" y="6278"/>
                </a:lnTo>
                <a:lnTo>
                  <a:pt x="5880" y="6257"/>
                </a:lnTo>
                <a:lnTo>
                  <a:pt x="5880" y="6215"/>
                </a:lnTo>
                <a:lnTo>
                  <a:pt x="5880" y="6173"/>
                </a:lnTo>
                <a:cubicBezTo>
                  <a:pt x="5880" y="6152"/>
                  <a:pt x="5880" y="6131"/>
                  <a:pt x="5859" y="6110"/>
                </a:cubicBezTo>
                <a:cubicBezTo>
                  <a:pt x="5796" y="5922"/>
                  <a:pt x="5775" y="5734"/>
                  <a:pt x="5691" y="5587"/>
                </a:cubicBezTo>
                <a:cubicBezTo>
                  <a:pt x="5650" y="5483"/>
                  <a:pt x="5566" y="5399"/>
                  <a:pt x="5503" y="5294"/>
                </a:cubicBezTo>
                <a:cubicBezTo>
                  <a:pt x="5461" y="5190"/>
                  <a:pt x="5378" y="5085"/>
                  <a:pt x="5294" y="5001"/>
                </a:cubicBezTo>
                <a:cubicBezTo>
                  <a:pt x="5252" y="4897"/>
                  <a:pt x="5168" y="4792"/>
                  <a:pt x="5085" y="4687"/>
                </a:cubicBezTo>
                <a:cubicBezTo>
                  <a:pt x="5043" y="4604"/>
                  <a:pt x="4938" y="4541"/>
                  <a:pt x="4980" y="4436"/>
                </a:cubicBezTo>
                <a:cubicBezTo>
                  <a:pt x="4980" y="4395"/>
                  <a:pt x="4980" y="4395"/>
                  <a:pt x="4959" y="4395"/>
                </a:cubicBezTo>
                <a:lnTo>
                  <a:pt x="4875" y="4457"/>
                </a:lnTo>
                <a:lnTo>
                  <a:pt x="4729" y="4374"/>
                </a:lnTo>
                <a:lnTo>
                  <a:pt x="4666" y="4374"/>
                </a:lnTo>
                <a:cubicBezTo>
                  <a:pt x="4624" y="4353"/>
                  <a:pt x="4603" y="4353"/>
                  <a:pt x="4541" y="4332"/>
                </a:cubicBezTo>
                <a:lnTo>
                  <a:pt x="4520" y="4332"/>
                </a:lnTo>
                <a:cubicBezTo>
                  <a:pt x="4499" y="4332"/>
                  <a:pt x="4457" y="4290"/>
                  <a:pt x="4436" y="4290"/>
                </a:cubicBezTo>
                <a:cubicBezTo>
                  <a:pt x="4436" y="4290"/>
                  <a:pt x="4415" y="4290"/>
                  <a:pt x="4415" y="4269"/>
                </a:cubicBezTo>
                <a:cubicBezTo>
                  <a:pt x="4394" y="4269"/>
                  <a:pt x="4352" y="4248"/>
                  <a:pt x="4352" y="4248"/>
                </a:cubicBezTo>
                <a:cubicBezTo>
                  <a:pt x="4352" y="4248"/>
                  <a:pt x="4331" y="4248"/>
                  <a:pt x="4331" y="4227"/>
                </a:cubicBezTo>
                <a:cubicBezTo>
                  <a:pt x="4310" y="4185"/>
                  <a:pt x="4290" y="4185"/>
                  <a:pt x="4248" y="4164"/>
                </a:cubicBezTo>
                <a:cubicBezTo>
                  <a:pt x="4038" y="4039"/>
                  <a:pt x="3808" y="3871"/>
                  <a:pt x="3683" y="3662"/>
                </a:cubicBezTo>
                <a:lnTo>
                  <a:pt x="3683" y="3641"/>
                </a:lnTo>
                <a:lnTo>
                  <a:pt x="3683" y="3620"/>
                </a:lnTo>
                <a:lnTo>
                  <a:pt x="3662" y="3599"/>
                </a:lnTo>
                <a:cubicBezTo>
                  <a:pt x="3725" y="3558"/>
                  <a:pt x="3808" y="3537"/>
                  <a:pt x="3892" y="3495"/>
                </a:cubicBezTo>
                <a:cubicBezTo>
                  <a:pt x="3934" y="3453"/>
                  <a:pt x="4018" y="3432"/>
                  <a:pt x="4038" y="3390"/>
                </a:cubicBezTo>
                <a:lnTo>
                  <a:pt x="4038" y="3348"/>
                </a:lnTo>
                <a:cubicBezTo>
                  <a:pt x="3997" y="3286"/>
                  <a:pt x="3808" y="3286"/>
                  <a:pt x="3725" y="3286"/>
                </a:cubicBezTo>
                <a:cubicBezTo>
                  <a:pt x="3725" y="3244"/>
                  <a:pt x="3725" y="3244"/>
                  <a:pt x="3704" y="3223"/>
                </a:cubicBezTo>
                <a:cubicBezTo>
                  <a:pt x="3704" y="3223"/>
                  <a:pt x="3704" y="3202"/>
                  <a:pt x="3683" y="3202"/>
                </a:cubicBezTo>
                <a:cubicBezTo>
                  <a:pt x="3620" y="3118"/>
                  <a:pt x="3578" y="3034"/>
                  <a:pt x="3494" y="2993"/>
                </a:cubicBezTo>
                <a:lnTo>
                  <a:pt x="3494" y="2972"/>
                </a:lnTo>
                <a:lnTo>
                  <a:pt x="3494" y="2909"/>
                </a:lnTo>
                <a:lnTo>
                  <a:pt x="3494" y="2888"/>
                </a:lnTo>
                <a:lnTo>
                  <a:pt x="3494" y="2783"/>
                </a:lnTo>
                <a:cubicBezTo>
                  <a:pt x="3494" y="2783"/>
                  <a:pt x="3474" y="2721"/>
                  <a:pt x="3474" y="2700"/>
                </a:cubicBezTo>
                <a:lnTo>
                  <a:pt x="3474" y="2679"/>
                </a:lnTo>
                <a:lnTo>
                  <a:pt x="3453" y="2679"/>
                </a:lnTo>
                <a:lnTo>
                  <a:pt x="3411" y="2700"/>
                </a:lnTo>
                <a:lnTo>
                  <a:pt x="3348" y="2783"/>
                </a:lnTo>
                <a:lnTo>
                  <a:pt x="3181" y="2930"/>
                </a:lnTo>
                <a:lnTo>
                  <a:pt x="3160" y="2909"/>
                </a:lnTo>
                <a:cubicBezTo>
                  <a:pt x="3139" y="2909"/>
                  <a:pt x="3139" y="2888"/>
                  <a:pt x="3097" y="2888"/>
                </a:cubicBezTo>
                <a:lnTo>
                  <a:pt x="3076" y="2888"/>
                </a:lnTo>
                <a:cubicBezTo>
                  <a:pt x="3055" y="2888"/>
                  <a:pt x="2992" y="2888"/>
                  <a:pt x="2971" y="2867"/>
                </a:cubicBezTo>
                <a:lnTo>
                  <a:pt x="2929" y="2867"/>
                </a:lnTo>
                <a:lnTo>
                  <a:pt x="2888" y="2825"/>
                </a:lnTo>
                <a:cubicBezTo>
                  <a:pt x="2846" y="2762"/>
                  <a:pt x="2741" y="2679"/>
                  <a:pt x="2678" y="2616"/>
                </a:cubicBezTo>
                <a:lnTo>
                  <a:pt x="2657" y="2595"/>
                </a:lnTo>
                <a:cubicBezTo>
                  <a:pt x="2657" y="2574"/>
                  <a:pt x="2637" y="2574"/>
                  <a:pt x="2637" y="2553"/>
                </a:cubicBezTo>
                <a:cubicBezTo>
                  <a:pt x="2553" y="2407"/>
                  <a:pt x="2469" y="2260"/>
                  <a:pt x="2427" y="2135"/>
                </a:cubicBezTo>
                <a:cubicBezTo>
                  <a:pt x="2365" y="1988"/>
                  <a:pt x="2323" y="1884"/>
                  <a:pt x="2260" y="1758"/>
                </a:cubicBezTo>
                <a:cubicBezTo>
                  <a:pt x="2239" y="1674"/>
                  <a:pt x="2218" y="1528"/>
                  <a:pt x="2134" y="1465"/>
                </a:cubicBezTo>
                <a:cubicBezTo>
                  <a:pt x="2197" y="1444"/>
                  <a:pt x="2239" y="1402"/>
                  <a:pt x="2218" y="1340"/>
                </a:cubicBezTo>
                <a:lnTo>
                  <a:pt x="2197" y="1340"/>
                </a:lnTo>
                <a:cubicBezTo>
                  <a:pt x="2155" y="1340"/>
                  <a:pt x="2093" y="1402"/>
                  <a:pt x="2093" y="1402"/>
                </a:cubicBezTo>
                <a:cubicBezTo>
                  <a:pt x="1988" y="1256"/>
                  <a:pt x="1841" y="1130"/>
                  <a:pt x="1716" y="1026"/>
                </a:cubicBezTo>
                <a:cubicBezTo>
                  <a:pt x="1569" y="900"/>
                  <a:pt x="1402" y="733"/>
                  <a:pt x="1214" y="607"/>
                </a:cubicBezTo>
                <a:cubicBezTo>
                  <a:pt x="1005" y="461"/>
                  <a:pt x="837" y="314"/>
                  <a:pt x="586" y="210"/>
                </a:cubicBezTo>
                <a:cubicBezTo>
                  <a:pt x="440" y="147"/>
                  <a:pt x="251" y="42"/>
                  <a:pt x="63" y="1"/>
                </a:cubicBezTo>
                <a:close/>
              </a:path>
            </a:pathLst>
          </a:custGeom>
          <a:solidFill>
            <a:srgbClr val="03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6"/>
          <p:cNvSpPr/>
          <p:nvPr/>
        </p:nvSpPr>
        <p:spPr>
          <a:xfrm>
            <a:off x="155475" y="218850"/>
            <a:ext cx="1210550" cy="131125"/>
          </a:xfrm>
          <a:custGeom>
            <a:rect b="b" l="l" r="r" t="t"/>
            <a:pathLst>
              <a:path extrusionOk="0" h="5245" w="48422">
                <a:moveTo>
                  <a:pt x="35877" y="0"/>
                </a:moveTo>
                <a:cubicBezTo>
                  <a:pt x="35434" y="0"/>
                  <a:pt x="34985" y="55"/>
                  <a:pt x="34561" y="138"/>
                </a:cubicBezTo>
                <a:cubicBezTo>
                  <a:pt x="32676" y="503"/>
                  <a:pt x="30792" y="1263"/>
                  <a:pt x="29211" y="2326"/>
                </a:cubicBezTo>
                <a:cubicBezTo>
                  <a:pt x="28352" y="2881"/>
                  <a:pt x="27442" y="3562"/>
                  <a:pt x="26458" y="3562"/>
                </a:cubicBezTo>
                <a:cubicBezTo>
                  <a:pt x="26363" y="3562"/>
                  <a:pt x="26268" y="3556"/>
                  <a:pt x="26172" y="3542"/>
                </a:cubicBezTo>
                <a:cubicBezTo>
                  <a:pt x="25290" y="3451"/>
                  <a:pt x="24622" y="2782"/>
                  <a:pt x="23862" y="2418"/>
                </a:cubicBezTo>
                <a:cubicBezTo>
                  <a:pt x="23240" y="2100"/>
                  <a:pt x="22569" y="1977"/>
                  <a:pt x="21882" y="1977"/>
                </a:cubicBezTo>
                <a:cubicBezTo>
                  <a:pt x="21056" y="1977"/>
                  <a:pt x="20206" y="2155"/>
                  <a:pt x="19393" y="2387"/>
                </a:cubicBezTo>
                <a:cubicBezTo>
                  <a:pt x="18600" y="2609"/>
                  <a:pt x="17727" y="2886"/>
                  <a:pt x="16906" y="2886"/>
                </a:cubicBezTo>
                <a:cubicBezTo>
                  <a:pt x="16375" y="2886"/>
                  <a:pt x="15865" y="2770"/>
                  <a:pt x="15412" y="2448"/>
                </a:cubicBezTo>
                <a:cubicBezTo>
                  <a:pt x="15165" y="2311"/>
                  <a:pt x="14943" y="2075"/>
                  <a:pt x="14678" y="2075"/>
                </a:cubicBezTo>
                <a:cubicBezTo>
                  <a:pt x="14650" y="2075"/>
                  <a:pt x="14621" y="2077"/>
                  <a:pt x="14591" y="2083"/>
                </a:cubicBezTo>
                <a:cubicBezTo>
                  <a:pt x="14226" y="2114"/>
                  <a:pt x="14013" y="2448"/>
                  <a:pt x="13740" y="2691"/>
                </a:cubicBezTo>
                <a:cubicBezTo>
                  <a:pt x="13508" y="2865"/>
                  <a:pt x="13227" y="2942"/>
                  <a:pt x="12941" y="2942"/>
                </a:cubicBezTo>
                <a:cubicBezTo>
                  <a:pt x="12628" y="2942"/>
                  <a:pt x="12308" y="2850"/>
                  <a:pt x="12038" y="2691"/>
                </a:cubicBezTo>
                <a:cubicBezTo>
                  <a:pt x="11491" y="2418"/>
                  <a:pt x="11095" y="1962"/>
                  <a:pt x="10639" y="1597"/>
                </a:cubicBezTo>
                <a:cubicBezTo>
                  <a:pt x="9750" y="894"/>
                  <a:pt x="8625" y="480"/>
                  <a:pt x="7516" y="480"/>
                </a:cubicBezTo>
                <a:cubicBezTo>
                  <a:pt x="7186" y="480"/>
                  <a:pt x="6857" y="517"/>
                  <a:pt x="6536" y="594"/>
                </a:cubicBezTo>
                <a:cubicBezTo>
                  <a:pt x="5107" y="928"/>
                  <a:pt x="3892" y="2083"/>
                  <a:pt x="3588" y="3512"/>
                </a:cubicBezTo>
                <a:cubicBezTo>
                  <a:pt x="3557" y="3755"/>
                  <a:pt x="3527" y="4029"/>
                  <a:pt x="3345" y="4181"/>
                </a:cubicBezTo>
                <a:cubicBezTo>
                  <a:pt x="3193" y="4272"/>
                  <a:pt x="3041" y="4332"/>
                  <a:pt x="2889" y="4363"/>
                </a:cubicBezTo>
                <a:cubicBezTo>
                  <a:pt x="1855" y="4576"/>
                  <a:pt x="1004" y="5244"/>
                  <a:pt x="1" y="5244"/>
                </a:cubicBezTo>
                <a:lnTo>
                  <a:pt x="45595" y="5244"/>
                </a:lnTo>
                <a:cubicBezTo>
                  <a:pt x="46598" y="5244"/>
                  <a:pt x="47358" y="5032"/>
                  <a:pt x="48421" y="4910"/>
                </a:cubicBezTo>
                <a:cubicBezTo>
                  <a:pt x="47390" y="4339"/>
                  <a:pt x="46215" y="4260"/>
                  <a:pt x="45024" y="4260"/>
                </a:cubicBezTo>
                <a:cubicBezTo>
                  <a:pt x="44566" y="4260"/>
                  <a:pt x="44105" y="4272"/>
                  <a:pt x="43649" y="4272"/>
                </a:cubicBezTo>
                <a:cubicBezTo>
                  <a:pt x="42008" y="4272"/>
                  <a:pt x="40184" y="3968"/>
                  <a:pt x="39242" y="2630"/>
                </a:cubicBezTo>
                <a:cubicBezTo>
                  <a:pt x="38816" y="2083"/>
                  <a:pt x="38634" y="1354"/>
                  <a:pt x="38148" y="807"/>
                </a:cubicBezTo>
                <a:cubicBezTo>
                  <a:pt x="37566" y="205"/>
                  <a:pt x="36734" y="0"/>
                  <a:pt x="35877" y="0"/>
                </a:cubicBezTo>
                <a:close/>
              </a:path>
            </a:pathLst>
          </a:custGeom>
          <a:solidFill>
            <a:srgbClr val="FBE4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6"/>
          <p:cNvSpPr/>
          <p:nvPr/>
        </p:nvSpPr>
        <p:spPr>
          <a:xfrm>
            <a:off x="2336525" y="4666975"/>
            <a:ext cx="7320850" cy="1834775"/>
          </a:xfrm>
          <a:custGeom>
            <a:rect b="b" l="l" r="r" t="t"/>
            <a:pathLst>
              <a:path extrusionOk="0" h="73391" w="292834">
                <a:moveTo>
                  <a:pt x="201193" y="0"/>
                </a:moveTo>
                <a:cubicBezTo>
                  <a:pt x="178434" y="0"/>
                  <a:pt x="155684" y="3842"/>
                  <a:pt x="134289" y="11687"/>
                </a:cubicBezTo>
                <a:cubicBezTo>
                  <a:pt x="133955" y="11809"/>
                  <a:pt x="133651" y="11930"/>
                  <a:pt x="133286" y="12021"/>
                </a:cubicBezTo>
                <a:cubicBezTo>
                  <a:pt x="121219" y="16550"/>
                  <a:pt x="109577" y="22204"/>
                  <a:pt x="97267" y="26003"/>
                </a:cubicBezTo>
                <a:cubicBezTo>
                  <a:pt x="83966" y="30085"/>
                  <a:pt x="70021" y="31862"/>
                  <a:pt x="56088" y="31862"/>
                </a:cubicBezTo>
                <a:cubicBezTo>
                  <a:pt x="55184" y="31862"/>
                  <a:pt x="54280" y="31854"/>
                  <a:pt x="53376" y="31839"/>
                </a:cubicBezTo>
                <a:cubicBezTo>
                  <a:pt x="37935" y="31566"/>
                  <a:pt x="22585" y="29134"/>
                  <a:pt x="7144" y="28283"/>
                </a:cubicBezTo>
                <a:cubicBezTo>
                  <a:pt x="6641" y="28260"/>
                  <a:pt x="6126" y="28240"/>
                  <a:pt x="5612" y="28240"/>
                </a:cubicBezTo>
                <a:cubicBezTo>
                  <a:pt x="4046" y="28240"/>
                  <a:pt x="2483" y="28432"/>
                  <a:pt x="1247" y="29347"/>
                </a:cubicBezTo>
                <a:cubicBezTo>
                  <a:pt x="761" y="29742"/>
                  <a:pt x="335" y="30198"/>
                  <a:pt x="1" y="30715"/>
                </a:cubicBezTo>
                <a:lnTo>
                  <a:pt x="1" y="73390"/>
                </a:lnTo>
                <a:lnTo>
                  <a:pt x="292833" y="73390"/>
                </a:lnTo>
                <a:lnTo>
                  <a:pt x="292833" y="22021"/>
                </a:lnTo>
                <a:cubicBezTo>
                  <a:pt x="290979" y="21079"/>
                  <a:pt x="289064" y="20137"/>
                  <a:pt x="287180" y="19225"/>
                </a:cubicBezTo>
                <a:cubicBezTo>
                  <a:pt x="271404" y="11687"/>
                  <a:pt x="254656" y="6368"/>
                  <a:pt x="237483" y="3267"/>
                </a:cubicBezTo>
                <a:cubicBezTo>
                  <a:pt x="225520" y="1097"/>
                  <a:pt x="213355" y="0"/>
                  <a:pt x="20119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6"/>
          <p:cNvSpPr/>
          <p:nvPr/>
        </p:nvSpPr>
        <p:spPr>
          <a:xfrm>
            <a:off x="-297425" y="4497525"/>
            <a:ext cx="9840687" cy="2004230"/>
          </a:xfrm>
          <a:custGeom>
            <a:rect b="b" l="l" r="r" t="t"/>
            <a:pathLst>
              <a:path extrusionOk="0" h="63200" w="292834">
                <a:moveTo>
                  <a:pt x="92716" y="0"/>
                </a:moveTo>
                <a:cubicBezTo>
                  <a:pt x="80581" y="0"/>
                  <a:pt x="68443" y="1094"/>
                  <a:pt x="56507" y="3259"/>
                </a:cubicBezTo>
                <a:cubicBezTo>
                  <a:pt x="39333" y="6390"/>
                  <a:pt x="22524" y="11739"/>
                  <a:pt x="6810" y="19217"/>
                </a:cubicBezTo>
                <a:cubicBezTo>
                  <a:pt x="4530" y="20341"/>
                  <a:pt x="2250" y="21466"/>
                  <a:pt x="1" y="22652"/>
                </a:cubicBezTo>
                <a:lnTo>
                  <a:pt x="1" y="63199"/>
                </a:lnTo>
                <a:lnTo>
                  <a:pt x="292833" y="63199"/>
                </a:lnTo>
                <a:lnTo>
                  <a:pt x="292833" y="63138"/>
                </a:lnTo>
                <a:lnTo>
                  <a:pt x="292833" y="29460"/>
                </a:lnTo>
                <a:cubicBezTo>
                  <a:pt x="292803" y="29399"/>
                  <a:pt x="292772" y="29399"/>
                  <a:pt x="292712" y="29369"/>
                </a:cubicBezTo>
                <a:cubicBezTo>
                  <a:pt x="291511" y="28463"/>
                  <a:pt x="289974" y="28249"/>
                  <a:pt x="288425" y="28249"/>
                </a:cubicBezTo>
                <a:cubicBezTo>
                  <a:pt x="287896" y="28249"/>
                  <a:pt x="287364" y="28274"/>
                  <a:pt x="286845" y="28305"/>
                </a:cubicBezTo>
                <a:cubicBezTo>
                  <a:pt x="271404" y="29187"/>
                  <a:pt x="256054" y="31588"/>
                  <a:pt x="240583" y="31831"/>
                </a:cubicBezTo>
                <a:cubicBezTo>
                  <a:pt x="239584" y="31849"/>
                  <a:pt x="238584" y="31859"/>
                  <a:pt x="237585" y="31859"/>
                </a:cubicBezTo>
                <a:cubicBezTo>
                  <a:pt x="223773" y="31859"/>
                  <a:pt x="209930" y="30079"/>
                  <a:pt x="196722" y="26025"/>
                </a:cubicBezTo>
                <a:cubicBezTo>
                  <a:pt x="184412" y="22256"/>
                  <a:pt x="172770" y="16572"/>
                  <a:pt x="160703" y="12043"/>
                </a:cubicBezTo>
                <a:cubicBezTo>
                  <a:pt x="160338" y="11922"/>
                  <a:pt x="160034" y="11831"/>
                  <a:pt x="159700" y="11709"/>
                </a:cubicBezTo>
                <a:cubicBezTo>
                  <a:pt x="138281" y="3855"/>
                  <a:pt x="115502" y="0"/>
                  <a:pt x="9271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150" name="Shape 150"/>
        <p:cNvGrpSpPr/>
        <p:nvPr/>
      </p:nvGrpSpPr>
      <p:grpSpPr>
        <a:xfrm>
          <a:off x="0" y="0"/>
          <a:ext cx="0" cy="0"/>
          <a:chOff x="0" y="0"/>
          <a:chExt cx="0" cy="0"/>
        </a:xfrm>
      </p:grpSpPr>
      <p:sp>
        <p:nvSpPr>
          <p:cNvPr id="151" name="Google Shape;151;p17"/>
          <p:cNvSpPr/>
          <p:nvPr/>
        </p:nvSpPr>
        <p:spPr>
          <a:xfrm>
            <a:off x="-59125" y="3219675"/>
            <a:ext cx="9294000" cy="2288100"/>
          </a:xfrm>
          <a:prstGeom prst="rect">
            <a:avLst/>
          </a:prstGeom>
          <a:gradFill>
            <a:gsLst>
              <a:gs pos="0">
                <a:srgbClr val="FFFFFF">
                  <a:alpha val="0"/>
                </a:srgbClr>
              </a:gs>
              <a:gs pos="100000">
                <a:schemeClr val="accent2"/>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7"/>
          <p:cNvSpPr/>
          <p:nvPr/>
        </p:nvSpPr>
        <p:spPr>
          <a:xfrm>
            <a:off x="6799113" y="3663338"/>
            <a:ext cx="1881300" cy="1881300"/>
          </a:xfrm>
          <a:prstGeom prst="ellipse">
            <a:avLst/>
          </a:prstGeom>
          <a:gradFill>
            <a:gsLst>
              <a:gs pos="0">
                <a:schemeClr val="dk1"/>
              </a:gs>
              <a:gs pos="100000">
                <a:schemeClr val="lt1"/>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7"/>
          <p:cNvSpPr txBox="1"/>
          <p:nvPr>
            <p:ph idx="1" type="subTitle"/>
          </p:nvPr>
        </p:nvSpPr>
        <p:spPr>
          <a:xfrm>
            <a:off x="706500" y="2405875"/>
            <a:ext cx="2494800" cy="776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54" name="Google Shape;154;p17"/>
          <p:cNvSpPr txBox="1"/>
          <p:nvPr>
            <p:ph idx="2" type="subTitle"/>
          </p:nvPr>
        </p:nvSpPr>
        <p:spPr>
          <a:xfrm>
            <a:off x="3324600" y="3389302"/>
            <a:ext cx="2494800" cy="776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55" name="Google Shape;155;p17"/>
          <p:cNvSpPr txBox="1"/>
          <p:nvPr>
            <p:ph idx="3" type="subTitle"/>
          </p:nvPr>
        </p:nvSpPr>
        <p:spPr>
          <a:xfrm>
            <a:off x="5942705" y="2405875"/>
            <a:ext cx="2494800" cy="776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56" name="Google Shape;156;p17"/>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157" name="Google Shape;157;p17"/>
          <p:cNvSpPr txBox="1"/>
          <p:nvPr>
            <p:ph idx="4" type="subTitle"/>
          </p:nvPr>
        </p:nvSpPr>
        <p:spPr>
          <a:xfrm>
            <a:off x="706500" y="2048725"/>
            <a:ext cx="2494800" cy="4299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latin typeface="Bokor"/>
                <a:ea typeface="Bokor"/>
                <a:cs typeface="Bokor"/>
                <a:sym typeface="Boko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58" name="Google Shape;158;p17"/>
          <p:cNvSpPr txBox="1"/>
          <p:nvPr>
            <p:ph idx="5" type="subTitle"/>
          </p:nvPr>
        </p:nvSpPr>
        <p:spPr>
          <a:xfrm>
            <a:off x="5942705" y="2048725"/>
            <a:ext cx="2494800" cy="4299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latin typeface="Bokor"/>
                <a:ea typeface="Bokor"/>
                <a:cs typeface="Bokor"/>
                <a:sym typeface="Boko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59" name="Google Shape;159;p17"/>
          <p:cNvSpPr txBox="1"/>
          <p:nvPr>
            <p:ph idx="6" type="subTitle"/>
          </p:nvPr>
        </p:nvSpPr>
        <p:spPr>
          <a:xfrm>
            <a:off x="3324600" y="3033075"/>
            <a:ext cx="2494800" cy="4299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latin typeface="Bokor"/>
                <a:ea typeface="Bokor"/>
                <a:cs typeface="Bokor"/>
                <a:sym typeface="Boko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0" name="Google Shape;160;p17"/>
          <p:cNvSpPr/>
          <p:nvPr/>
        </p:nvSpPr>
        <p:spPr>
          <a:xfrm>
            <a:off x="2946725" y="4388050"/>
            <a:ext cx="7320850" cy="1834775"/>
          </a:xfrm>
          <a:custGeom>
            <a:rect b="b" l="l" r="r" t="t"/>
            <a:pathLst>
              <a:path extrusionOk="0" h="73391" w="292834">
                <a:moveTo>
                  <a:pt x="201193" y="0"/>
                </a:moveTo>
                <a:cubicBezTo>
                  <a:pt x="178434" y="0"/>
                  <a:pt x="155684" y="3842"/>
                  <a:pt x="134289" y="11687"/>
                </a:cubicBezTo>
                <a:cubicBezTo>
                  <a:pt x="133955" y="11809"/>
                  <a:pt x="133651" y="11930"/>
                  <a:pt x="133286" y="12021"/>
                </a:cubicBezTo>
                <a:cubicBezTo>
                  <a:pt x="121219" y="16550"/>
                  <a:pt x="109577" y="22204"/>
                  <a:pt x="97267" y="26003"/>
                </a:cubicBezTo>
                <a:cubicBezTo>
                  <a:pt x="83966" y="30085"/>
                  <a:pt x="70021" y="31862"/>
                  <a:pt x="56088" y="31862"/>
                </a:cubicBezTo>
                <a:cubicBezTo>
                  <a:pt x="55184" y="31862"/>
                  <a:pt x="54280" y="31854"/>
                  <a:pt x="53376" y="31839"/>
                </a:cubicBezTo>
                <a:cubicBezTo>
                  <a:pt x="37935" y="31566"/>
                  <a:pt x="22585" y="29134"/>
                  <a:pt x="7144" y="28283"/>
                </a:cubicBezTo>
                <a:cubicBezTo>
                  <a:pt x="6641" y="28260"/>
                  <a:pt x="6126" y="28240"/>
                  <a:pt x="5612" y="28240"/>
                </a:cubicBezTo>
                <a:cubicBezTo>
                  <a:pt x="4046" y="28240"/>
                  <a:pt x="2483" y="28432"/>
                  <a:pt x="1247" y="29347"/>
                </a:cubicBezTo>
                <a:cubicBezTo>
                  <a:pt x="761" y="29742"/>
                  <a:pt x="335" y="30198"/>
                  <a:pt x="1" y="30715"/>
                </a:cubicBezTo>
                <a:lnTo>
                  <a:pt x="1" y="73390"/>
                </a:lnTo>
                <a:lnTo>
                  <a:pt x="292833" y="73390"/>
                </a:lnTo>
                <a:lnTo>
                  <a:pt x="292833" y="22021"/>
                </a:lnTo>
                <a:cubicBezTo>
                  <a:pt x="290979" y="21079"/>
                  <a:pt x="289064" y="20137"/>
                  <a:pt x="287180" y="19225"/>
                </a:cubicBezTo>
                <a:cubicBezTo>
                  <a:pt x="271404" y="11687"/>
                  <a:pt x="254656" y="6368"/>
                  <a:pt x="237483" y="3267"/>
                </a:cubicBezTo>
                <a:cubicBezTo>
                  <a:pt x="225520" y="1097"/>
                  <a:pt x="213355" y="0"/>
                  <a:pt x="20119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7"/>
          <p:cNvSpPr/>
          <p:nvPr/>
        </p:nvSpPr>
        <p:spPr>
          <a:xfrm>
            <a:off x="-2226475" y="4303325"/>
            <a:ext cx="11627706" cy="2004230"/>
          </a:xfrm>
          <a:custGeom>
            <a:rect b="b" l="l" r="r" t="t"/>
            <a:pathLst>
              <a:path extrusionOk="0" h="63200" w="292834">
                <a:moveTo>
                  <a:pt x="92716" y="0"/>
                </a:moveTo>
                <a:cubicBezTo>
                  <a:pt x="80581" y="0"/>
                  <a:pt x="68443" y="1094"/>
                  <a:pt x="56507" y="3259"/>
                </a:cubicBezTo>
                <a:cubicBezTo>
                  <a:pt x="39333" y="6390"/>
                  <a:pt x="22524" y="11739"/>
                  <a:pt x="6810" y="19217"/>
                </a:cubicBezTo>
                <a:cubicBezTo>
                  <a:pt x="4530" y="20341"/>
                  <a:pt x="2250" y="21466"/>
                  <a:pt x="1" y="22652"/>
                </a:cubicBezTo>
                <a:lnTo>
                  <a:pt x="1" y="63199"/>
                </a:lnTo>
                <a:lnTo>
                  <a:pt x="292833" y="63199"/>
                </a:lnTo>
                <a:lnTo>
                  <a:pt x="292833" y="63138"/>
                </a:lnTo>
                <a:lnTo>
                  <a:pt x="292833" y="29460"/>
                </a:lnTo>
                <a:cubicBezTo>
                  <a:pt x="292803" y="29399"/>
                  <a:pt x="292772" y="29399"/>
                  <a:pt x="292712" y="29369"/>
                </a:cubicBezTo>
                <a:cubicBezTo>
                  <a:pt x="291511" y="28463"/>
                  <a:pt x="289974" y="28249"/>
                  <a:pt x="288425" y="28249"/>
                </a:cubicBezTo>
                <a:cubicBezTo>
                  <a:pt x="287896" y="28249"/>
                  <a:pt x="287364" y="28274"/>
                  <a:pt x="286845" y="28305"/>
                </a:cubicBezTo>
                <a:cubicBezTo>
                  <a:pt x="271404" y="29187"/>
                  <a:pt x="256054" y="31588"/>
                  <a:pt x="240583" y="31831"/>
                </a:cubicBezTo>
                <a:cubicBezTo>
                  <a:pt x="239584" y="31849"/>
                  <a:pt x="238584" y="31859"/>
                  <a:pt x="237585" y="31859"/>
                </a:cubicBezTo>
                <a:cubicBezTo>
                  <a:pt x="223773" y="31859"/>
                  <a:pt x="209930" y="30079"/>
                  <a:pt x="196722" y="26025"/>
                </a:cubicBezTo>
                <a:cubicBezTo>
                  <a:pt x="184412" y="22256"/>
                  <a:pt x="172770" y="16572"/>
                  <a:pt x="160703" y="12043"/>
                </a:cubicBezTo>
                <a:cubicBezTo>
                  <a:pt x="160338" y="11922"/>
                  <a:pt x="160034" y="11831"/>
                  <a:pt x="159700" y="11709"/>
                </a:cubicBezTo>
                <a:cubicBezTo>
                  <a:pt x="138281" y="3855"/>
                  <a:pt x="115502" y="0"/>
                  <a:pt x="9271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7"/>
          <p:cNvSpPr/>
          <p:nvPr/>
        </p:nvSpPr>
        <p:spPr>
          <a:xfrm flipH="1">
            <a:off x="-372340" y="3509625"/>
            <a:ext cx="1246367" cy="1232703"/>
          </a:xfrm>
          <a:custGeom>
            <a:rect b="b" l="l" r="r" t="t"/>
            <a:pathLst>
              <a:path extrusionOk="0" h="66310" w="67045">
                <a:moveTo>
                  <a:pt x="30612" y="0"/>
                </a:moveTo>
                <a:cubicBezTo>
                  <a:pt x="30591" y="0"/>
                  <a:pt x="30591" y="0"/>
                  <a:pt x="30549" y="21"/>
                </a:cubicBezTo>
                <a:cubicBezTo>
                  <a:pt x="30423" y="335"/>
                  <a:pt x="30444" y="712"/>
                  <a:pt x="30444" y="1046"/>
                </a:cubicBezTo>
                <a:cubicBezTo>
                  <a:pt x="30444" y="1486"/>
                  <a:pt x="30423" y="1967"/>
                  <a:pt x="30382" y="2406"/>
                </a:cubicBezTo>
                <a:cubicBezTo>
                  <a:pt x="30340" y="2762"/>
                  <a:pt x="30403" y="3243"/>
                  <a:pt x="30131" y="3536"/>
                </a:cubicBezTo>
                <a:cubicBezTo>
                  <a:pt x="29796" y="3871"/>
                  <a:pt x="29168" y="4018"/>
                  <a:pt x="28729" y="4206"/>
                </a:cubicBezTo>
                <a:cubicBezTo>
                  <a:pt x="28603" y="4269"/>
                  <a:pt x="28436" y="4331"/>
                  <a:pt x="28310" y="4415"/>
                </a:cubicBezTo>
                <a:cubicBezTo>
                  <a:pt x="28206" y="4478"/>
                  <a:pt x="27913" y="4541"/>
                  <a:pt x="27829" y="4645"/>
                </a:cubicBezTo>
                <a:cubicBezTo>
                  <a:pt x="27662" y="4896"/>
                  <a:pt x="27620" y="5168"/>
                  <a:pt x="27599" y="5461"/>
                </a:cubicBezTo>
                <a:cubicBezTo>
                  <a:pt x="27557" y="5880"/>
                  <a:pt x="27557" y="6298"/>
                  <a:pt x="27494" y="6696"/>
                </a:cubicBezTo>
                <a:cubicBezTo>
                  <a:pt x="27452" y="7093"/>
                  <a:pt x="27390" y="7470"/>
                  <a:pt x="27390" y="7867"/>
                </a:cubicBezTo>
                <a:cubicBezTo>
                  <a:pt x="27348" y="7867"/>
                  <a:pt x="27264" y="7888"/>
                  <a:pt x="27264" y="7888"/>
                </a:cubicBezTo>
                <a:cubicBezTo>
                  <a:pt x="27140" y="7930"/>
                  <a:pt x="27037" y="7971"/>
                  <a:pt x="26893" y="7992"/>
                </a:cubicBezTo>
                <a:lnTo>
                  <a:pt x="26893" y="7992"/>
                </a:lnTo>
                <a:cubicBezTo>
                  <a:pt x="26942" y="7977"/>
                  <a:pt x="26873" y="7762"/>
                  <a:pt x="26867" y="7762"/>
                </a:cubicBezTo>
                <a:cubicBezTo>
                  <a:pt x="26867" y="7762"/>
                  <a:pt x="26866" y="7762"/>
                  <a:pt x="26866" y="7763"/>
                </a:cubicBezTo>
                <a:cubicBezTo>
                  <a:pt x="26741" y="7156"/>
                  <a:pt x="26553" y="6528"/>
                  <a:pt x="26322" y="5963"/>
                </a:cubicBezTo>
                <a:cubicBezTo>
                  <a:pt x="26092" y="5357"/>
                  <a:pt x="25904" y="4729"/>
                  <a:pt x="25988" y="4101"/>
                </a:cubicBezTo>
                <a:cubicBezTo>
                  <a:pt x="26009" y="3955"/>
                  <a:pt x="26029" y="3808"/>
                  <a:pt x="26029" y="3662"/>
                </a:cubicBezTo>
                <a:lnTo>
                  <a:pt x="26029" y="3578"/>
                </a:lnTo>
                <a:cubicBezTo>
                  <a:pt x="26092" y="3264"/>
                  <a:pt x="26155" y="2950"/>
                  <a:pt x="26218" y="2637"/>
                </a:cubicBezTo>
                <a:cubicBezTo>
                  <a:pt x="26239" y="2553"/>
                  <a:pt x="26239" y="2511"/>
                  <a:pt x="26260" y="2427"/>
                </a:cubicBezTo>
                <a:lnTo>
                  <a:pt x="26343" y="2197"/>
                </a:lnTo>
                <a:cubicBezTo>
                  <a:pt x="26359" y="2150"/>
                  <a:pt x="26339" y="2127"/>
                  <a:pt x="26302" y="2127"/>
                </a:cubicBezTo>
                <a:cubicBezTo>
                  <a:pt x="26290" y="2127"/>
                  <a:pt x="26275" y="2129"/>
                  <a:pt x="26260" y="2134"/>
                </a:cubicBezTo>
                <a:cubicBezTo>
                  <a:pt x="26260" y="2176"/>
                  <a:pt x="26239" y="2176"/>
                  <a:pt x="26239" y="2197"/>
                </a:cubicBezTo>
                <a:cubicBezTo>
                  <a:pt x="26228" y="2187"/>
                  <a:pt x="26218" y="2181"/>
                  <a:pt x="26205" y="2181"/>
                </a:cubicBezTo>
                <a:cubicBezTo>
                  <a:pt x="26192" y="2181"/>
                  <a:pt x="26176" y="2187"/>
                  <a:pt x="26155" y="2197"/>
                </a:cubicBezTo>
                <a:lnTo>
                  <a:pt x="26134" y="2218"/>
                </a:lnTo>
                <a:cubicBezTo>
                  <a:pt x="26050" y="2427"/>
                  <a:pt x="26009" y="2637"/>
                  <a:pt x="25946" y="2846"/>
                </a:cubicBezTo>
                <a:cubicBezTo>
                  <a:pt x="25946" y="2867"/>
                  <a:pt x="25946" y="2867"/>
                  <a:pt x="25925" y="2867"/>
                </a:cubicBezTo>
                <a:cubicBezTo>
                  <a:pt x="25737" y="3264"/>
                  <a:pt x="25569" y="3704"/>
                  <a:pt x="25276" y="4059"/>
                </a:cubicBezTo>
                <a:cubicBezTo>
                  <a:pt x="25151" y="4206"/>
                  <a:pt x="25004" y="4331"/>
                  <a:pt x="25067" y="4541"/>
                </a:cubicBezTo>
                <a:cubicBezTo>
                  <a:pt x="25172" y="5022"/>
                  <a:pt x="25276" y="5461"/>
                  <a:pt x="25402" y="5901"/>
                </a:cubicBezTo>
                <a:cubicBezTo>
                  <a:pt x="25674" y="6738"/>
                  <a:pt x="25841" y="7575"/>
                  <a:pt x="26092" y="8411"/>
                </a:cubicBezTo>
                <a:cubicBezTo>
                  <a:pt x="26113" y="8516"/>
                  <a:pt x="26134" y="8600"/>
                  <a:pt x="26197" y="8684"/>
                </a:cubicBezTo>
                <a:cubicBezTo>
                  <a:pt x="26218" y="8704"/>
                  <a:pt x="26218" y="8767"/>
                  <a:pt x="26239" y="8788"/>
                </a:cubicBezTo>
                <a:lnTo>
                  <a:pt x="26322" y="8935"/>
                </a:lnTo>
                <a:cubicBezTo>
                  <a:pt x="26343" y="8997"/>
                  <a:pt x="26364" y="9018"/>
                  <a:pt x="26364" y="9081"/>
                </a:cubicBezTo>
                <a:cubicBezTo>
                  <a:pt x="26406" y="9123"/>
                  <a:pt x="26427" y="9144"/>
                  <a:pt x="26427" y="9207"/>
                </a:cubicBezTo>
                <a:lnTo>
                  <a:pt x="26511" y="9353"/>
                </a:lnTo>
                <a:cubicBezTo>
                  <a:pt x="26532" y="9395"/>
                  <a:pt x="26532" y="9416"/>
                  <a:pt x="26553" y="9458"/>
                </a:cubicBezTo>
                <a:cubicBezTo>
                  <a:pt x="26573" y="9520"/>
                  <a:pt x="26636" y="9562"/>
                  <a:pt x="26657" y="9625"/>
                </a:cubicBezTo>
                <a:cubicBezTo>
                  <a:pt x="26678" y="9646"/>
                  <a:pt x="26678" y="9667"/>
                  <a:pt x="26720" y="9709"/>
                </a:cubicBezTo>
                <a:cubicBezTo>
                  <a:pt x="26762" y="9751"/>
                  <a:pt x="26783" y="9834"/>
                  <a:pt x="26845" y="9876"/>
                </a:cubicBezTo>
                <a:cubicBezTo>
                  <a:pt x="26845" y="9918"/>
                  <a:pt x="26866" y="9918"/>
                  <a:pt x="26866" y="9939"/>
                </a:cubicBezTo>
                <a:cubicBezTo>
                  <a:pt x="26929" y="9981"/>
                  <a:pt x="26971" y="10064"/>
                  <a:pt x="27034" y="10127"/>
                </a:cubicBezTo>
                <a:lnTo>
                  <a:pt x="27055" y="10148"/>
                </a:lnTo>
                <a:cubicBezTo>
                  <a:pt x="27097" y="10232"/>
                  <a:pt x="27159" y="10274"/>
                  <a:pt x="27201" y="10357"/>
                </a:cubicBezTo>
                <a:cubicBezTo>
                  <a:pt x="27243" y="10378"/>
                  <a:pt x="27243" y="10399"/>
                  <a:pt x="27264" y="10441"/>
                </a:cubicBezTo>
                <a:cubicBezTo>
                  <a:pt x="27201" y="10441"/>
                  <a:pt x="27138" y="10399"/>
                  <a:pt x="27076" y="10399"/>
                </a:cubicBezTo>
                <a:lnTo>
                  <a:pt x="27034" y="10399"/>
                </a:lnTo>
                <a:cubicBezTo>
                  <a:pt x="26971" y="10378"/>
                  <a:pt x="26887" y="10378"/>
                  <a:pt x="26845" y="10357"/>
                </a:cubicBezTo>
                <a:cubicBezTo>
                  <a:pt x="26825" y="10357"/>
                  <a:pt x="26783" y="10357"/>
                  <a:pt x="26783" y="10336"/>
                </a:cubicBezTo>
                <a:cubicBezTo>
                  <a:pt x="26741" y="10295"/>
                  <a:pt x="26678" y="10295"/>
                  <a:pt x="26615" y="10274"/>
                </a:cubicBezTo>
                <a:cubicBezTo>
                  <a:pt x="26573" y="10274"/>
                  <a:pt x="26553" y="10253"/>
                  <a:pt x="26532" y="10253"/>
                </a:cubicBezTo>
                <a:cubicBezTo>
                  <a:pt x="26469" y="10232"/>
                  <a:pt x="26427" y="10232"/>
                  <a:pt x="26364" y="10190"/>
                </a:cubicBezTo>
                <a:cubicBezTo>
                  <a:pt x="26343" y="10190"/>
                  <a:pt x="26322" y="10169"/>
                  <a:pt x="26301" y="10169"/>
                </a:cubicBezTo>
                <a:cubicBezTo>
                  <a:pt x="26239" y="10148"/>
                  <a:pt x="26197" y="10148"/>
                  <a:pt x="26134" y="10127"/>
                </a:cubicBezTo>
                <a:cubicBezTo>
                  <a:pt x="26113" y="10127"/>
                  <a:pt x="26092" y="10085"/>
                  <a:pt x="26050" y="10085"/>
                </a:cubicBezTo>
                <a:cubicBezTo>
                  <a:pt x="26009" y="10064"/>
                  <a:pt x="25946" y="10064"/>
                  <a:pt x="25904" y="10044"/>
                </a:cubicBezTo>
                <a:cubicBezTo>
                  <a:pt x="25883" y="10044"/>
                  <a:pt x="25841" y="10023"/>
                  <a:pt x="25799" y="10023"/>
                </a:cubicBezTo>
                <a:cubicBezTo>
                  <a:pt x="25674" y="9960"/>
                  <a:pt x="25569" y="9939"/>
                  <a:pt x="25465" y="9876"/>
                </a:cubicBezTo>
                <a:cubicBezTo>
                  <a:pt x="24523" y="9541"/>
                  <a:pt x="23602" y="9207"/>
                  <a:pt x="22682" y="8809"/>
                </a:cubicBezTo>
                <a:cubicBezTo>
                  <a:pt x="22284" y="8621"/>
                  <a:pt x="21761" y="8516"/>
                  <a:pt x="21510" y="8139"/>
                </a:cubicBezTo>
                <a:cubicBezTo>
                  <a:pt x="21238" y="7742"/>
                  <a:pt x="21071" y="7323"/>
                  <a:pt x="20799" y="6926"/>
                </a:cubicBezTo>
                <a:cubicBezTo>
                  <a:pt x="20547" y="6507"/>
                  <a:pt x="20338" y="6047"/>
                  <a:pt x="20066" y="5587"/>
                </a:cubicBezTo>
                <a:cubicBezTo>
                  <a:pt x="19941" y="5378"/>
                  <a:pt x="19836" y="5168"/>
                  <a:pt x="19731" y="4938"/>
                </a:cubicBezTo>
                <a:cubicBezTo>
                  <a:pt x="19669" y="4834"/>
                  <a:pt x="19564" y="4729"/>
                  <a:pt x="19543" y="4603"/>
                </a:cubicBezTo>
                <a:cubicBezTo>
                  <a:pt x="19543" y="4541"/>
                  <a:pt x="19522" y="4499"/>
                  <a:pt x="19439" y="4499"/>
                </a:cubicBezTo>
                <a:cubicBezTo>
                  <a:pt x="19357" y="4476"/>
                  <a:pt x="19257" y="4470"/>
                  <a:pt x="19151" y="4470"/>
                </a:cubicBezTo>
                <a:cubicBezTo>
                  <a:pt x="19005" y="4470"/>
                  <a:pt x="18850" y="4482"/>
                  <a:pt x="18718" y="4482"/>
                </a:cubicBezTo>
                <a:cubicBezTo>
                  <a:pt x="18676" y="4482"/>
                  <a:pt x="18637" y="4481"/>
                  <a:pt x="18602" y="4478"/>
                </a:cubicBezTo>
                <a:lnTo>
                  <a:pt x="17221" y="4478"/>
                </a:lnTo>
                <a:cubicBezTo>
                  <a:pt x="17200" y="4478"/>
                  <a:pt x="17158" y="4436"/>
                  <a:pt x="17158" y="4436"/>
                </a:cubicBezTo>
                <a:cubicBezTo>
                  <a:pt x="17137" y="4436"/>
                  <a:pt x="17137" y="4415"/>
                  <a:pt x="17137" y="4415"/>
                </a:cubicBezTo>
                <a:cubicBezTo>
                  <a:pt x="17126" y="4394"/>
                  <a:pt x="17100" y="4384"/>
                  <a:pt x="17074" y="4384"/>
                </a:cubicBezTo>
                <a:cubicBezTo>
                  <a:pt x="17048" y="4384"/>
                  <a:pt x="17022" y="4394"/>
                  <a:pt x="17011" y="4415"/>
                </a:cubicBezTo>
                <a:lnTo>
                  <a:pt x="17011" y="4436"/>
                </a:lnTo>
                <a:cubicBezTo>
                  <a:pt x="17011" y="4499"/>
                  <a:pt x="17032" y="4520"/>
                  <a:pt x="17053" y="4520"/>
                </a:cubicBezTo>
                <a:cubicBezTo>
                  <a:pt x="17221" y="4687"/>
                  <a:pt x="17681" y="4750"/>
                  <a:pt x="17848" y="4813"/>
                </a:cubicBezTo>
                <a:cubicBezTo>
                  <a:pt x="17995" y="4854"/>
                  <a:pt x="18664" y="5022"/>
                  <a:pt x="18706" y="5210"/>
                </a:cubicBezTo>
                <a:cubicBezTo>
                  <a:pt x="18832" y="5587"/>
                  <a:pt x="18999" y="5963"/>
                  <a:pt x="19146" y="6319"/>
                </a:cubicBezTo>
                <a:cubicBezTo>
                  <a:pt x="19439" y="7031"/>
                  <a:pt x="19711" y="7763"/>
                  <a:pt x="19983" y="8474"/>
                </a:cubicBezTo>
                <a:cubicBezTo>
                  <a:pt x="20129" y="8830"/>
                  <a:pt x="20275" y="9186"/>
                  <a:pt x="20401" y="9520"/>
                </a:cubicBezTo>
                <a:cubicBezTo>
                  <a:pt x="20485" y="9730"/>
                  <a:pt x="20882" y="9834"/>
                  <a:pt x="21029" y="9939"/>
                </a:cubicBezTo>
                <a:cubicBezTo>
                  <a:pt x="21740" y="10274"/>
                  <a:pt x="22431" y="10650"/>
                  <a:pt x="23163" y="10901"/>
                </a:cubicBezTo>
                <a:cubicBezTo>
                  <a:pt x="23937" y="11194"/>
                  <a:pt x="24753" y="11445"/>
                  <a:pt x="25527" y="11738"/>
                </a:cubicBezTo>
                <a:cubicBezTo>
                  <a:pt x="26260" y="11969"/>
                  <a:pt x="27034" y="12261"/>
                  <a:pt x="27703" y="12659"/>
                </a:cubicBezTo>
                <a:cubicBezTo>
                  <a:pt x="27775" y="12704"/>
                  <a:pt x="27880" y="12718"/>
                  <a:pt x="27992" y="12718"/>
                </a:cubicBezTo>
                <a:cubicBezTo>
                  <a:pt x="28143" y="12718"/>
                  <a:pt x="28307" y="12692"/>
                  <a:pt x="28415" y="12680"/>
                </a:cubicBezTo>
                <a:cubicBezTo>
                  <a:pt x="28750" y="12659"/>
                  <a:pt x="29063" y="12680"/>
                  <a:pt x="29377" y="12575"/>
                </a:cubicBezTo>
                <a:lnTo>
                  <a:pt x="29398" y="12575"/>
                </a:lnTo>
                <a:cubicBezTo>
                  <a:pt x="29461" y="12638"/>
                  <a:pt x="29482" y="12680"/>
                  <a:pt x="29545" y="12743"/>
                </a:cubicBezTo>
                <a:cubicBezTo>
                  <a:pt x="29586" y="12785"/>
                  <a:pt x="29607" y="12847"/>
                  <a:pt x="29670" y="12889"/>
                </a:cubicBezTo>
                <a:lnTo>
                  <a:pt x="29712" y="12952"/>
                </a:lnTo>
                <a:lnTo>
                  <a:pt x="29817" y="13057"/>
                </a:lnTo>
                <a:lnTo>
                  <a:pt x="29984" y="13203"/>
                </a:lnTo>
                <a:cubicBezTo>
                  <a:pt x="30172" y="13370"/>
                  <a:pt x="30423" y="13391"/>
                  <a:pt x="30633" y="13475"/>
                </a:cubicBezTo>
                <a:cubicBezTo>
                  <a:pt x="30947" y="13580"/>
                  <a:pt x="31260" y="13601"/>
                  <a:pt x="31574" y="13684"/>
                </a:cubicBezTo>
                <a:cubicBezTo>
                  <a:pt x="31951" y="13747"/>
                  <a:pt x="32160" y="13810"/>
                  <a:pt x="32327" y="14124"/>
                </a:cubicBezTo>
                <a:cubicBezTo>
                  <a:pt x="32725" y="14751"/>
                  <a:pt x="33123" y="15358"/>
                  <a:pt x="33478" y="15986"/>
                </a:cubicBezTo>
                <a:cubicBezTo>
                  <a:pt x="33834" y="16572"/>
                  <a:pt x="34148" y="17241"/>
                  <a:pt x="34524" y="17785"/>
                </a:cubicBezTo>
                <a:cubicBezTo>
                  <a:pt x="34211" y="18287"/>
                  <a:pt x="33897" y="18831"/>
                  <a:pt x="33478" y="19271"/>
                </a:cubicBezTo>
                <a:lnTo>
                  <a:pt x="33457" y="19271"/>
                </a:lnTo>
                <a:lnTo>
                  <a:pt x="33436" y="19292"/>
                </a:lnTo>
                <a:lnTo>
                  <a:pt x="33436" y="19334"/>
                </a:lnTo>
                <a:cubicBezTo>
                  <a:pt x="33416" y="19355"/>
                  <a:pt x="33374" y="19375"/>
                  <a:pt x="33374" y="19396"/>
                </a:cubicBezTo>
                <a:cubicBezTo>
                  <a:pt x="33353" y="19438"/>
                  <a:pt x="33353" y="19438"/>
                  <a:pt x="33353" y="19459"/>
                </a:cubicBezTo>
                <a:lnTo>
                  <a:pt x="33353" y="19480"/>
                </a:lnTo>
                <a:lnTo>
                  <a:pt x="33353" y="19501"/>
                </a:lnTo>
                <a:lnTo>
                  <a:pt x="33353" y="19543"/>
                </a:lnTo>
                <a:lnTo>
                  <a:pt x="33353" y="19564"/>
                </a:lnTo>
                <a:lnTo>
                  <a:pt x="33353" y="19585"/>
                </a:lnTo>
                <a:cubicBezTo>
                  <a:pt x="33269" y="19794"/>
                  <a:pt x="33248" y="20024"/>
                  <a:pt x="33206" y="20275"/>
                </a:cubicBezTo>
                <a:lnTo>
                  <a:pt x="33206" y="20317"/>
                </a:lnTo>
                <a:cubicBezTo>
                  <a:pt x="33206" y="20338"/>
                  <a:pt x="33206" y="20380"/>
                  <a:pt x="33164" y="20401"/>
                </a:cubicBezTo>
                <a:cubicBezTo>
                  <a:pt x="33144" y="20484"/>
                  <a:pt x="33144" y="20547"/>
                  <a:pt x="33123" y="20631"/>
                </a:cubicBezTo>
                <a:cubicBezTo>
                  <a:pt x="32934" y="21259"/>
                  <a:pt x="32746" y="21865"/>
                  <a:pt x="32620" y="22493"/>
                </a:cubicBezTo>
                <a:cubicBezTo>
                  <a:pt x="32516" y="22932"/>
                  <a:pt x="32432" y="23372"/>
                  <a:pt x="32537" y="23832"/>
                </a:cubicBezTo>
                <a:cubicBezTo>
                  <a:pt x="32579" y="23937"/>
                  <a:pt x="32599" y="24041"/>
                  <a:pt x="32620" y="24167"/>
                </a:cubicBezTo>
                <a:cubicBezTo>
                  <a:pt x="32704" y="24502"/>
                  <a:pt x="32809" y="24837"/>
                  <a:pt x="32934" y="25150"/>
                </a:cubicBezTo>
                <a:cubicBezTo>
                  <a:pt x="32327" y="25004"/>
                  <a:pt x="31700" y="24899"/>
                  <a:pt x="31072" y="24774"/>
                </a:cubicBezTo>
                <a:cubicBezTo>
                  <a:pt x="30905" y="24732"/>
                  <a:pt x="30695" y="24690"/>
                  <a:pt x="30507" y="24627"/>
                </a:cubicBezTo>
                <a:cubicBezTo>
                  <a:pt x="30026" y="24523"/>
                  <a:pt x="29586" y="24460"/>
                  <a:pt x="29126" y="24355"/>
                </a:cubicBezTo>
                <a:cubicBezTo>
                  <a:pt x="28959" y="24313"/>
                  <a:pt x="28833" y="24251"/>
                  <a:pt x="28666" y="24209"/>
                </a:cubicBezTo>
                <a:cubicBezTo>
                  <a:pt x="28436" y="24146"/>
                  <a:pt x="28415" y="23937"/>
                  <a:pt x="28352" y="23728"/>
                </a:cubicBezTo>
                <a:lnTo>
                  <a:pt x="27975" y="22535"/>
                </a:lnTo>
                <a:cubicBezTo>
                  <a:pt x="27871" y="22158"/>
                  <a:pt x="27787" y="21677"/>
                  <a:pt x="27599" y="21321"/>
                </a:cubicBezTo>
                <a:cubicBezTo>
                  <a:pt x="27515" y="21154"/>
                  <a:pt x="27766" y="20903"/>
                  <a:pt x="27829" y="20819"/>
                </a:cubicBezTo>
                <a:cubicBezTo>
                  <a:pt x="28017" y="20610"/>
                  <a:pt x="28143" y="20380"/>
                  <a:pt x="28310" y="20171"/>
                </a:cubicBezTo>
                <a:cubicBezTo>
                  <a:pt x="28519" y="19899"/>
                  <a:pt x="28708" y="19647"/>
                  <a:pt x="28854" y="19355"/>
                </a:cubicBezTo>
                <a:cubicBezTo>
                  <a:pt x="28875" y="19355"/>
                  <a:pt x="28917" y="19334"/>
                  <a:pt x="28938" y="19334"/>
                </a:cubicBezTo>
                <a:cubicBezTo>
                  <a:pt x="28980" y="19292"/>
                  <a:pt x="28959" y="19250"/>
                  <a:pt x="28917" y="19229"/>
                </a:cubicBezTo>
                <a:cubicBezTo>
                  <a:pt x="28729" y="19229"/>
                  <a:pt x="28519" y="19375"/>
                  <a:pt x="28352" y="19459"/>
                </a:cubicBezTo>
                <a:cubicBezTo>
                  <a:pt x="28038" y="19647"/>
                  <a:pt x="27724" y="19794"/>
                  <a:pt x="27452" y="19982"/>
                </a:cubicBezTo>
                <a:cubicBezTo>
                  <a:pt x="27180" y="20129"/>
                  <a:pt x="26866" y="20296"/>
                  <a:pt x="26573" y="20422"/>
                </a:cubicBezTo>
                <a:cubicBezTo>
                  <a:pt x="26448" y="20484"/>
                  <a:pt x="26343" y="20547"/>
                  <a:pt x="26322" y="20694"/>
                </a:cubicBezTo>
                <a:cubicBezTo>
                  <a:pt x="26322" y="20736"/>
                  <a:pt x="26343" y="20819"/>
                  <a:pt x="26343" y="20861"/>
                </a:cubicBezTo>
                <a:cubicBezTo>
                  <a:pt x="26406" y="21049"/>
                  <a:pt x="26364" y="21238"/>
                  <a:pt x="26427" y="21426"/>
                </a:cubicBezTo>
                <a:cubicBezTo>
                  <a:pt x="26532" y="21782"/>
                  <a:pt x="26553" y="22116"/>
                  <a:pt x="26615" y="22493"/>
                </a:cubicBezTo>
                <a:cubicBezTo>
                  <a:pt x="26657" y="22807"/>
                  <a:pt x="26720" y="23121"/>
                  <a:pt x="26762" y="23414"/>
                </a:cubicBezTo>
                <a:cubicBezTo>
                  <a:pt x="26825" y="23686"/>
                  <a:pt x="26866" y="24104"/>
                  <a:pt x="27034" y="24376"/>
                </a:cubicBezTo>
                <a:cubicBezTo>
                  <a:pt x="27138" y="24565"/>
                  <a:pt x="27306" y="24669"/>
                  <a:pt x="27515" y="24732"/>
                </a:cubicBezTo>
                <a:cubicBezTo>
                  <a:pt x="27871" y="24878"/>
                  <a:pt x="28206" y="25088"/>
                  <a:pt x="28519" y="25255"/>
                </a:cubicBezTo>
                <a:cubicBezTo>
                  <a:pt x="29231" y="25632"/>
                  <a:pt x="29963" y="25966"/>
                  <a:pt x="30654" y="26280"/>
                </a:cubicBezTo>
                <a:cubicBezTo>
                  <a:pt x="31909" y="26866"/>
                  <a:pt x="33144" y="27515"/>
                  <a:pt x="34357" y="28184"/>
                </a:cubicBezTo>
                <a:lnTo>
                  <a:pt x="34357" y="28226"/>
                </a:lnTo>
                <a:lnTo>
                  <a:pt x="34357" y="28247"/>
                </a:lnTo>
                <a:lnTo>
                  <a:pt x="34378" y="28268"/>
                </a:lnTo>
                <a:lnTo>
                  <a:pt x="34399" y="28289"/>
                </a:lnTo>
                <a:cubicBezTo>
                  <a:pt x="34420" y="28603"/>
                  <a:pt x="34587" y="28958"/>
                  <a:pt x="34692" y="29251"/>
                </a:cubicBezTo>
                <a:lnTo>
                  <a:pt x="34692" y="29272"/>
                </a:lnTo>
                <a:cubicBezTo>
                  <a:pt x="34713" y="29314"/>
                  <a:pt x="34713" y="29377"/>
                  <a:pt x="34734" y="29419"/>
                </a:cubicBezTo>
                <a:cubicBezTo>
                  <a:pt x="34880" y="30047"/>
                  <a:pt x="35006" y="30674"/>
                  <a:pt x="35152" y="31281"/>
                </a:cubicBezTo>
                <a:cubicBezTo>
                  <a:pt x="35257" y="31783"/>
                  <a:pt x="35320" y="32411"/>
                  <a:pt x="35612" y="32850"/>
                </a:cubicBezTo>
                <a:cubicBezTo>
                  <a:pt x="35759" y="33122"/>
                  <a:pt x="35884" y="33394"/>
                  <a:pt x="36052" y="33666"/>
                </a:cubicBezTo>
                <a:cubicBezTo>
                  <a:pt x="36073" y="33708"/>
                  <a:pt x="36094" y="33750"/>
                  <a:pt x="36136" y="33792"/>
                </a:cubicBezTo>
                <a:cubicBezTo>
                  <a:pt x="36136" y="33813"/>
                  <a:pt x="36157" y="33813"/>
                  <a:pt x="36157" y="33855"/>
                </a:cubicBezTo>
                <a:cubicBezTo>
                  <a:pt x="36177" y="33876"/>
                  <a:pt x="36177" y="33896"/>
                  <a:pt x="36198" y="33896"/>
                </a:cubicBezTo>
                <a:cubicBezTo>
                  <a:pt x="36282" y="34001"/>
                  <a:pt x="36366" y="34106"/>
                  <a:pt x="36408" y="34210"/>
                </a:cubicBezTo>
                <a:cubicBezTo>
                  <a:pt x="36177" y="34231"/>
                  <a:pt x="35926" y="34420"/>
                  <a:pt x="35717" y="34545"/>
                </a:cubicBezTo>
                <a:cubicBezTo>
                  <a:pt x="35717" y="34545"/>
                  <a:pt x="35675" y="34545"/>
                  <a:pt x="35675" y="34587"/>
                </a:cubicBezTo>
                <a:cubicBezTo>
                  <a:pt x="35654" y="34587"/>
                  <a:pt x="35654" y="34608"/>
                  <a:pt x="35633" y="34608"/>
                </a:cubicBezTo>
                <a:cubicBezTo>
                  <a:pt x="35612" y="34629"/>
                  <a:pt x="35571" y="34629"/>
                  <a:pt x="35529" y="34650"/>
                </a:cubicBezTo>
                <a:lnTo>
                  <a:pt x="35508" y="34650"/>
                </a:lnTo>
                <a:cubicBezTo>
                  <a:pt x="35466" y="34692"/>
                  <a:pt x="35424" y="34692"/>
                  <a:pt x="35403" y="34712"/>
                </a:cubicBezTo>
                <a:cubicBezTo>
                  <a:pt x="35194" y="34796"/>
                  <a:pt x="34985" y="34859"/>
                  <a:pt x="34796" y="34964"/>
                </a:cubicBezTo>
                <a:cubicBezTo>
                  <a:pt x="34789" y="34968"/>
                  <a:pt x="34780" y="34970"/>
                  <a:pt x="34769" y="34970"/>
                </a:cubicBezTo>
                <a:cubicBezTo>
                  <a:pt x="34624" y="34970"/>
                  <a:pt x="34184" y="34604"/>
                  <a:pt x="34106" y="34545"/>
                </a:cubicBezTo>
                <a:cubicBezTo>
                  <a:pt x="33939" y="34420"/>
                  <a:pt x="33520" y="34294"/>
                  <a:pt x="33457" y="34064"/>
                </a:cubicBezTo>
                <a:cubicBezTo>
                  <a:pt x="33416" y="33792"/>
                  <a:pt x="33332" y="33562"/>
                  <a:pt x="33248" y="33290"/>
                </a:cubicBezTo>
                <a:cubicBezTo>
                  <a:pt x="33039" y="32704"/>
                  <a:pt x="32934" y="32034"/>
                  <a:pt x="32788" y="31448"/>
                </a:cubicBezTo>
                <a:cubicBezTo>
                  <a:pt x="32704" y="31155"/>
                  <a:pt x="32641" y="30863"/>
                  <a:pt x="32579" y="30570"/>
                </a:cubicBezTo>
                <a:cubicBezTo>
                  <a:pt x="32537" y="30423"/>
                  <a:pt x="32537" y="30298"/>
                  <a:pt x="32432" y="30193"/>
                </a:cubicBezTo>
                <a:cubicBezTo>
                  <a:pt x="32327" y="30088"/>
                  <a:pt x="32118" y="30026"/>
                  <a:pt x="31993" y="29984"/>
                </a:cubicBezTo>
                <a:cubicBezTo>
                  <a:pt x="31679" y="29879"/>
                  <a:pt x="31365" y="29712"/>
                  <a:pt x="31072" y="29586"/>
                </a:cubicBezTo>
                <a:cubicBezTo>
                  <a:pt x="30486" y="29293"/>
                  <a:pt x="29858" y="29000"/>
                  <a:pt x="29252" y="28749"/>
                </a:cubicBezTo>
                <a:cubicBezTo>
                  <a:pt x="28770" y="28540"/>
                  <a:pt x="28310" y="28247"/>
                  <a:pt x="27787" y="28142"/>
                </a:cubicBezTo>
                <a:lnTo>
                  <a:pt x="27703" y="28142"/>
                </a:lnTo>
                <a:cubicBezTo>
                  <a:pt x="27703" y="28142"/>
                  <a:pt x="27682" y="28142"/>
                  <a:pt x="27682" y="28163"/>
                </a:cubicBezTo>
                <a:cubicBezTo>
                  <a:pt x="27682" y="28163"/>
                  <a:pt x="27682" y="28205"/>
                  <a:pt x="27662" y="28205"/>
                </a:cubicBezTo>
                <a:cubicBezTo>
                  <a:pt x="27159" y="28101"/>
                  <a:pt x="26657" y="28122"/>
                  <a:pt x="26155" y="28038"/>
                </a:cubicBezTo>
                <a:lnTo>
                  <a:pt x="26113" y="28038"/>
                </a:lnTo>
                <a:cubicBezTo>
                  <a:pt x="26029" y="28038"/>
                  <a:pt x="25946" y="28017"/>
                  <a:pt x="25883" y="28017"/>
                </a:cubicBezTo>
                <a:cubicBezTo>
                  <a:pt x="25590" y="27954"/>
                  <a:pt x="25318" y="27933"/>
                  <a:pt x="25046" y="27933"/>
                </a:cubicBezTo>
                <a:cubicBezTo>
                  <a:pt x="24957" y="27923"/>
                  <a:pt x="24845" y="27904"/>
                  <a:pt x="24737" y="27904"/>
                </a:cubicBezTo>
                <a:cubicBezTo>
                  <a:pt x="24614" y="27904"/>
                  <a:pt x="24496" y="27928"/>
                  <a:pt x="24418" y="28017"/>
                </a:cubicBezTo>
                <a:cubicBezTo>
                  <a:pt x="24314" y="28142"/>
                  <a:pt x="24272" y="28414"/>
                  <a:pt x="24230" y="28561"/>
                </a:cubicBezTo>
                <a:cubicBezTo>
                  <a:pt x="24146" y="28854"/>
                  <a:pt x="24063" y="29251"/>
                  <a:pt x="23812" y="29377"/>
                </a:cubicBezTo>
                <a:lnTo>
                  <a:pt x="23016" y="29837"/>
                </a:lnTo>
                <a:cubicBezTo>
                  <a:pt x="22996" y="29879"/>
                  <a:pt x="22975" y="29879"/>
                  <a:pt x="22954" y="29900"/>
                </a:cubicBezTo>
                <a:cubicBezTo>
                  <a:pt x="22765" y="30026"/>
                  <a:pt x="22577" y="30214"/>
                  <a:pt x="22368" y="30298"/>
                </a:cubicBezTo>
                <a:cubicBezTo>
                  <a:pt x="21740" y="29795"/>
                  <a:pt x="20903" y="29461"/>
                  <a:pt x="20150" y="29210"/>
                </a:cubicBezTo>
                <a:cubicBezTo>
                  <a:pt x="19878" y="29147"/>
                  <a:pt x="19459" y="29084"/>
                  <a:pt x="19355" y="28833"/>
                </a:cubicBezTo>
                <a:cubicBezTo>
                  <a:pt x="19292" y="28624"/>
                  <a:pt x="19187" y="28435"/>
                  <a:pt x="19125" y="28205"/>
                </a:cubicBezTo>
                <a:cubicBezTo>
                  <a:pt x="19104" y="28101"/>
                  <a:pt x="19020" y="27850"/>
                  <a:pt x="18915" y="27745"/>
                </a:cubicBezTo>
                <a:cubicBezTo>
                  <a:pt x="19334" y="26908"/>
                  <a:pt x="19648" y="25966"/>
                  <a:pt x="19983" y="25088"/>
                </a:cubicBezTo>
                <a:cubicBezTo>
                  <a:pt x="20066" y="24899"/>
                  <a:pt x="20485" y="24753"/>
                  <a:pt x="20673" y="24669"/>
                </a:cubicBezTo>
                <a:cubicBezTo>
                  <a:pt x="20924" y="24502"/>
                  <a:pt x="21217" y="24376"/>
                  <a:pt x="21510" y="24230"/>
                </a:cubicBezTo>
                <a:cubicBezTo>
                  <a:pt x="21719" y="24125"/>
                  <a:pt x="22347" y="23937"/>
                  <a:pt x="22326" y="23665"/>
                </a:cubicBezTo>
                <a:cubicBezTo>
                  <a:pt x="22326" y="23539"/>
                  <a:pt x="22242" y="23351"/>
                  <a:pt x="22221" y="23204"/>
                </a:cubicBezTo>
                <a:cubicBezTo>
                  <a:pt x="22138" y="22912"/>
                  <a:pt x="22075" y="22577"/>
                  <a:pt x="22033" y="22284"/>
                </a:cubicBezTo>
                <a:cubicBezTo>
                  <a:pt x="21928" y="21677"/>
                  <a:pt x="21845" y="21049"/>
                  <a:pt x="21803" y="20463"/>
                </a:cubicBezTo>
                <a:cubicBezTo>
                  <a:pt x="21740" y="19899"/>
                  <a:pt x="21698" y="19375"/>
                  <a:pt x="21636" y="18831"/>
                </a:cubicBezTo>
                <a:cubicBezTo>
                  <a:pt x="21615" y="18643"/>
                  <a:pt x="21594" y="18434"/>
                  <a:pt x="21531" y="18267"/>
                </a:cubicBezTo>
                <a:lnTo>
                  <a:pt x="21447" y="18078"/>
                </a:lnTo>
                <a:cubicBezTo>
                  <a:pt x="21447" y="18031"/>
                  <a:pt x="21414" y="18004"/>
                  <a:pt x="21382" y="18004"/>
                </a:cubicBezTo>
                <a:cubicBezTo>
                  <a:pt x="21356" y="18004"/>
                  <a:pt x="21331" y="18021"/>
                  <a:pt x="21322" y="18057"/>
                </a:cubicBezTo>
                <a:lnTo>
                  <a:pt x="21322" y="18078"/>
                </a:lnTo>
                <a:cubicBezTo>
                  <a:pt x="21301" y="18078"/>
                  <a:pt x="21301" y="18099"/>
                  <a:pt x="21301" y="18099"/>
                </a:cubicBezTo>
                <a:cubicBezTo>
                  <a:pt x="21301" y="18099"/>
                  <a:pt x="21280" y="18120"/>
                  <a:pt x="21280" y="18162"/>
                </a:cubicBezTo>
                <a:cubicBezTo>
                  <a:pt x="21238" y="18539"/>
                  <a:pt x="21301" y="18957"/>
                  <a:pt x="21301" y="19355"/>
                </a:cubicBezTo>
                <a:cubicBezTo>
                  <a:pt x="21280" y="19794"/>
                  <a:pt x="21280" y="20254"/>
                  <a:pt x="21238" y="20673"/>
                </a:cubicBezTo>
                <a:cubicBezTo>
                  <a:pt x="21217" y="21112"/>
                  <a:pt x="21238" y="21552"/>
                  <a:pt x="21280" y="21991"/>
                </a:cubicBezTo>
                <a:cubicBezTo>
                  <a:pt x="21301" y="22305"/>
                  <a:pt x="21238" y="22660"/>
                  <a:pt x="21322" y="22932"/>
                </a:cubicBezTo>
                <a:cubicBezTo>
                  <a:pt x="21112" y="23079"/>
                  <a:pt x="20882" y="23142"/>
                  <a:pt x="20673" y="23288"/>
                </a:cubicBezTo>
                <a:cubicBezTo>
                  <a:pt x="20673" y="23288"/>
                  <a:pt x="20652" y="23288"/>
                  <a:pt x="20652" y="23309"/>
                </a:cubicBezTo>
                <a:cubicBezTo>
                  <a:pt x="20589" y="23330"/>
                  <a:pt x="20547" y="23351"/>
                  <a:pt x="20506" y="23393"/>
                </a:cubicBezTo>
                <a:cubicBezTo>
                  <a:pt x="20359" y="23246"/>
                  <a:pt x="20171" y="23142"/>
                  <a:pt x="19983" y="23079"/>
                </a:cubicBezTo>
                <a:cubicBezTo>
                  <a:pt x="20129" y="22493"/>
                  <a:pt x="20192" y="21886"/>
                  <a:pt x="20338" y="21321"/>
                </a:cubicBezTo>
                <a:cubicBezTo>
                  <a:pt x="20380" y="21049"/>
                  <a:pt x="20338" y="20945"/>
                  <a:pt x="20150" y="20736"/>
                </a:cubicBezTo>
                <a:cubicBezTo>
                  <a:pt x="19857" y="20401"/>
                  <a:pt x="19627" y="20045"/>
                  <a:pt x="19397" y="19647"/>
                </a:cubicBezTo>
                <a:cubicBezTo>
                  <a:pt x="19229" y="19355"/>
                  <a:pt x="19083" y="19041"/>
                  <a:pt x="18832" y="18811"/>
                </a:cubicBezTo>
                <a:cubicBezTo>
                  <a:pt x="18727" y="18706"/>
                  <a:pt x="18769" y="18371"/>
                  <a:pt x="18769" y="18225"/>
                </a:cubicBezTo>
                <a:cubicBezTo>
                  <a:pt x="18769" y="17953"/>
                  <a:pt x="18790" y="17681"/>
                  <a:pt x="18811" y="17388"/>
                </a:cubicBezTo>
                <a:cubicBezTo>
                  <a:pt x="18832" y="16948"/>
                  <a:pt x="18895" y="16509"/>
                  <a:pt x="18832" y="16070"/>
                </a:cubicBezTo>
                <a:cubicBezTo>
                  <a:pt x="18811" y="15756"/>
                  <a:pt x="18832" y="15400"/>
                  <a:pt x="18769" y="15086"/>
                </a:cubicBezTo>
                <a:cubicBezTo>
                  <a:pt x="18769" y="15065"/>
                  <a:pt x="18748" y="15055"/>
                  <a:pt x="18727" y="15055"/>
                </a:cubicBezTo>
                <a:cubicBezTo>
                  <a:pt x="18706" y="15055"/>
                  <a:pt x="18685" y="15065"/>
                  <a:pt x="18685" y="15086"/>
                </a:cubicBezTo>
                <a:lnTo>
                  <a:pt x="18685" y="15149"/>
                </a:lnTo>
                <a:lnTo>
                  <a:pt x="18664" y="15149"/>
                </a:lnTo>
                <a:lnTo>
                  <a:pt x="18623" y="15170"/>
                </a:lnTo>
                <a:cubicBezTo>
                  <a:pt x="18497" y="15923"/>
                  <a:pt x="18413" y="16697"/>
                  <a:pt x="18309" y="17450"/>
                </a:cubicBezTo>
                <a:cubicBezTo>
                  <a:pt x="18267" y="17848"/>
                  <a:pt x="18162" y="18267"/>
                  <a:pt x="18079" y="18643"/>
                </a:cubicBezTo>
                <a:cubicBezTo>
                  <a:pt x="18037" y="18936"/>
                  <a:pt x="18267" y="19313"/>
                  <a:pt x="18351" y="19543"/>
                </a:cubicBezTo>
                <a:cubicBezTo>
                  <a:pt x="18476" y="19899"/>
                  <a:pt x="18560" y="20275"/>
                  <a:pt x="18685" y="20631"/>
                </a:cubicBezTo>
                <a:cubicBezTo>
                  <a:pt x="18790" y="20924"/>
                  <a:pt x="19041" y="21363"/>
                  <a:pt x="18915" y="21656"/>
                </a:cubicBezTo>
                <a:cubicBezTo>
                  <a:pt x="18895" y="21740"/>
                  <a:pt x="18874" y="21782"/>
                  <a:pt x="18811" y="21865"/>
                </a:cubicBezTo>
                <a:lnTo>
                  <a:pt x="18811" y="21886"/>
                </a:lnTo>
                <a:cubicBezTo>
                  <a:pt x="18790" y="21949"/>
                  <a:pt x="18727" y="22033"/>
                  <a:pt x="18706" y="22075"/>
                </a:cubicBezTo>
                <a:cubicBezTo>
                  <a:pt x="18706" y="22096"/>
                  <a:pt x="18685" y="22096"/>
                  <a:pt x="18685" y="22137"/>
                </a:cubicBezTo>
                <a:lnTo>
                  <a:pt x="18602" y="22284"/>
                </a:lnTo>
                <a:cubicBezTo>
                  <a:pt x="18371" y="22681"/>
                  <a:pt x="18141" y="23079"/>
                  <a:pt x="18037" y="23497"/>
                </a:cubicBezTo>
                <a:cubicBezTo>
                  <a:pt x="17974" y="23414"/>
                  <a:pt x="17953" y="23309"/>
                  <a:pt x="17890" y="23225"/>
                </a:cubicBezTo>
                <a:cubicBezTo>
                  <a:pt x="17848" y="23142"/>
                  <a:pt x="17786" y="23037"/>
                  <a:pt x="17744" y="22974"/>
                </a:cubicBezTo>
                <a:cubicBezTo>
                  <a:pt x="17472" y="22556"/>
                  <a:pt x="17200" y="22137"/>
                  <a:pt x="16907" y="21719"/>
                </a:cubicBezTo>
                <a:cubicBezTo>
                  <a:pt x="16907" y="21677"/>
                  <a:pt x="16886" y="21677"/>
                  <a:pt x="16886" y="21656"/>
                </a:cubicBezTo>
                <a:cubicBezTo>
                  <a:pt x="16823" y="21552"/>
                  <a:pt x="16739" y="21468"/>
                  <a:pt x="16698" y="21363"/>
                </a:cubicBezTo>
                <a:cubicBezTo>
                  <a:pt x="16530" y="21112"/>
                  <a:pt x="16112" y="20673"/>
                  <a:pt x="16195" y="20317"/>
                </a:cubicBezTo>
                <a:cubicBezTo>
                  <a:pt x="16300" y="19857"/>
                  <a:pt x="16405" y="19417"/>
                  <a:pt x="16467" y="18936"/>
                </a:cubicBezTo>
                <a:cubicBezTo>
                  <a:pt x="16488" y="18706"/>
                  <a:pt x="16614" y="18392"/>
                  <a:pt x="16509" y="18183"/>
                </a:cubicBezTo>
                <a:cubicBezTo>
                  <a:pt x="16279" y="17743"/>
                  <a:pt x="16070" y="17283"/>
                  <a:pt x="15882" y="16823"/>
                </a:cubicBezTo>
                <a:cubicBezTo>
                  <a:pt x="15547" y="16070"/>
                  <a:pt x="15128" y="15379"/>
                  <a:pt x="14689" y="14710"/>
                </a:cubicBezTo>
                <a:cubicBezTo>
                  <a:pt x="14672" y="14685"/>
                  <a:pt x="14646" y="14673"/>
                  <a:pt x="14623" y="14673"/>
                </a:cubicBezTo>
                <a:cubicBezTo>
                  <a:pt x="14587" y="14673"/>
                  <a:pt x="14559" y="14701"/>
                  <a:pt x="14584" y="14751"/>
                </a:cubicBezTo>
                <a:cubicBezTo>
                  <a:pt x="14584" y="14772"/>
                  <a:pt x="14584" y="14772"/>
                  <a:pt x="14605" y="14814"/>
                </a:cubicBezTo>
                <a:lnTo>
                  <a:pt x="14605" y="14835"/>
                </a:lnTo>
                <a:lnTo>
                  <a:pt x="14605" y="14856"/>
                </a:lnTo>
                <a:cubicBezTo>
                  <a:pt x="14835" y="15777"/>
                  <a:pt x="15065" y="16655"/>
                  <a:pt x="15358" y="17555"/>
                </a:cubicBezTo>
                <a:cubicBezTo>
                  <a:pt x="15463" y="17869"/>
                  <a:pt x="15630" y="18162"/>
                  <a:pt x="15651" y="18497"/>
                </a:cubicBezTo>
                <a:cubicBezTo>
                  <a:pt x="15693" y="19041"/>
                  <a:pt x="15421" y="19689"/>
                  <a:pt x="15275" y="20254"/>
                </a:cubicBezTo>
                <a:cubicBezTo>
                  <a:pt x="15170" y="20694"/>
                  <a:pt x="15149" y="20903"/>
                  <a:pt x="15338" y="21300"/>
                </a:cubicBezTo>
                <a:cubicBezTo>
                  <a:pt x="15547" y="21761"/>
                  <a:pt x="15777" y="22242"/>
                  <a:pt x="15986" y="22702"/>
                </a:cubicBezTo>
                <a:cubicBezTo>
                  <a:pt x="16174" y="23079"/>
                  <a:pt x="16405" y="23435"/>
                  <a:pt x="16593" y="23811"/>
                </a:cubicBezTo>
                <a:cubicBezTo>
                  <a:pt x="16677" y="23937"/>
                  <a:pt x="16718" y="24041"/>
                  <a:pt x="16781" y="24167"/>
                </a:cubicBezTo>
                <a:cubicBezTo>
                  <a:pt x="16823" y="24272"/>
                  <a:pt x="16886" y="24376"/>
                  <a:pt x="16907" y="24481"/>
                </a:cubicBezTo>
                <a:cubicBezTo>
                  <a:pt x="16907" y="24481"/>
                  <a:pt x="16907" y="24502"/>
                  <a:pt x="16928" y="24502"/>
                </a:cubicBezTo>
                <a:lnTo>
                  <a:pt x="16907" y="24502"/>
                </a:lnTo>
                <a:cubicBezTo>
                  <a:pt x="16572" y="24251"/>
                  <a:pt x="16195" y="24021"/>
                  <a:pt x="15861" y="23769"/>
                </a:cubicBezTo>
                <a:lnTo>
                  <a:pt x="15840" y="23749"/>
                </a:lnTo>
                <a:cubicBezTo>
                  <a:pt x="15756" y="23707"/>
                  <a:pt x="15693" y="23644"/>
                  <a:pt x="15630" y="23602"/>
                </a:cubicBezTo>
                <a:cubicBezTo>
                  <a:pt x="15589" y="23560"/>
                  <a:pt x="15568" y="23560"/>
                  <a:pt x="15547" y="23539"/>
                </a:cubicBezTo>
                <a:cubicBezTo>
                  <a:pt x="15484" y="23497"/>
                  <a:pt x="15421" y="23456"/>
                  <a:pt x="15358" y="23414"/>
                </a:cubicBezTo>
                <a:cubicBezTo>
                  <a:pt x="15338" y="23393"/>
                  <a:pt x="15317" y="23351"/>
                  <a:pt x="15275" y="23351"/>
                </a:cubicBezTo>
                <a:cubicBezTo>
                  <a:pt x="15212" y="23288"/>
                  <a:pt x="15128" y="23225"/>
                  <a:pt x="15024" y="23142"/>
                </a:cubicBezTo>
                <a:cubicBezTo>
                  <a:pt x="14752" y="22912"/>
                  <a:pt x="14417" y="22723"/>
                  <a:pt x="14124" y="22556"/>
                </a:cubicBezTo>
                <a:cubicBezTo>
                  <a:pt x="13977" y="22472"/>
                  <a:pt x="13852" y="22388"/>
                  <a:pt x="13685" y="22305"/>
                </a:cubicBezTo>
                <a:cubicBezTo>
                  <a:pt x="13433" y="22158"/>
                  <a:pt x="13287" y="22033"/>
                  <a:pt x="13161" y="21740"/>
                </a:cubicBezTo>
                <a:cubicBezTo>
                  <a:pt x="12952" y="21321"/>
                  <a:pt x="12764" y="20924"/>
                  <a:pt x="12555" y="20505"/>
                </a:cubicBezTo>
                <a:cubicBezTo>
                  <a:pt x="12450" y="20296"/>
                  <a:pt x="12387" y="20087"/>
                  <a:pt x="12325" y="19857"/>
                </a:cubicBezTo>
                <a:cubicBezTo>
                  <a:pt x="12304" y="19773"/>
                  <a:pt x="12241" y="19647"/>
                  <a:pt x="12199" y="19627"/>
                </a:cubicBezTo>
                <a:cubicBezTo>
                  <a:pt x="12032" y="19522"/>
                  <a:pt x="11718" y="19543"/>
                  <a:pt x="11550" y="19522"/>
                </a:cubicBezTo>
                <a:cubicBezTo>
                  <a:pt x="11460" y="19508"/>
                  <a:pt x="11367" y="19503"/>
                  <a:pt x="11274" y="19503"/>
                </a:cubicBezTo>
                <a:cubicBezTo>
                  <a:pt x="11088" y="19503"/>
                  <a:pt x="10902" y="19522"/>
                  <a:pt x="10734" y="19522"/>
                </a:cubicBezTo>
                <a:cubicBezTo>
                  <a:pt x="10713" y="19522"/>
                  <a:pt x="10672" y="19543"/>
                  <a:pt x="10672" y="19564"/>
                </a:cubicBezTo>
                <a:cubicBezTo>
                  <a:pt x="10672" y="19585"/>
                  <a:pt x="10672" y="19627"/>
                  <a:pt x="10713" y="19647"/>
                </a:cubicBezTo>
                <a:cubicBezTo>
                  <a:pt x="10734" y="19668"/>
                  <a:pt x="10755" y="19668"/>
                  <a:pt x="10818" y="19668"/>
                </a:cubicBezTo>
                <a:lnTo>
                  <a:pt x="10860" y="19731"/>
                </a:lnTo>
                <a:lnTo>
                  <a:pt x="10881" y="19752"/>
                </a:lnTo>
                <a:cubicBezTo>
                  <a:pt x="10923" y="19773"/>
                  <a:pt x="10944" y="19773"/>
                  <a:pt x="10944" y="19794"/>
                </a:cubicBezTo>
                <a:lnTo>
                  <a:pt x="10964" y="19794"/>
                </a:lnTo>
                <a:cubicBezTo>
                  <a:pt x="10985" y="19836"/>
                  <a:pt x="11027" y="19836"/>
                  <a:pt x="11048" y="19836"/>
                </a:cubicBezTo>
                <a:lnTo>
                  <a:pt x="11278" y="19899"/>
                </a:lnTo>
                <a:cubicBezTo>
                  <a:pt x="11299" y="19899"/>
                  <a:pt x="11341" y="19940"/>
                  <a:pt x="11362" y="19940"/>
                </a:cubicBezTo>
                <a:lnTo>
                  <a:pt x="11383" y="19940"/>
                </a:lnTo>
                <a:cubicBezTo>
                  <a:pt x="11404" y="19961"/>
                  <a:pt x="11446" y="19961"/>
                  <a:pt x="11467" y="19982"/>
                </a:cubicBezTo>
                <a:cubicBezTo>
                  <a:pt x="11571" y="20066"/>
                  <a:pt x="11592" y="20422"/>
                  <a:pt x="11655" y="20568"/>
                </a:cubicBezTo>
                <a:cubicBezTo>
                  <a:pt x="11822" y="20882"/>
                  <a:pt x="11906" y="21217"/>
                  <a:pt x="12094" y="21531"/>
                </a:cubicBezTo>
                <a:cubicBezTo>
                  <a:pt x="12283" y="21844"/>
                  <a:pt x="12408" y="22179"/>
                  <a:pt x="12534" y="22514"/>
                </a:cubicBezTo>
                <a:cubicBezTo>
                  <a:pt x="12638" y="22765"/>
                  <a:pt x="12743" y="23100"/>
                  <a:pt x="12910" y="23288"/>
                </a:cubicBezTo>
                <a:cubicBezTo>
                  <a:pt x="13350" y="23707"/>
                  <a:pt x="13852" y="24062"/>
                  <a:pt x="14333" y="24439"/>
                </a:cubicBezTo>
                <a:cubicBezTo>
                  <a:pt x="14919" y="24857"/>
                  <a:pt x="15463" y="25234"/>
                  <a:pt x="16070" y="25653"/>
                </a:cubicBezTo>
                <a:cubicBezTo>
                  <a:pt x="16426" y="25904"/>
                  <a:pt x="16718" y="26155"/>
                  <a:pt x="16823" y="26594"/>
                </a:cubicBezTo>
                <a:cubicBezTo>
                  <a:pt x="16886" y="26866"/>
                  <a:pt x="17011" y="27159"/>
                  <a:pt x="17116" y="27410"/>
                </a:cubicBezTo>
                <a:cubicBezTo>
                  <a:pt x="17367" y="27954"/>
                  <a:pt x="17576" y="28540"/>
                  <a:pt x="17848" y="29084"/>
                </a:cubicBezTo>
                <a:cubicBezTo>
                  <a:pt x="17932" y="29210"/>
                  <a:pt x="17974" y="29377"/>
                  <a:pt x="18037" y="29502"/>
                </a:cubicBezTo>
                <a:cubicBezTo>
                  <a:pt x="18079" y="29628"/>
                  <a:pt x="18141" y="29837"/>
                  <a:pt x="18204" y="29942"/>
                </a:cubicBezTo>
                <a:cubicBezTo>
                  <a:pt x="18267" y="30026"/>
                  <a:pt x="18288" y="30109"/>
                  <a:pt x="18392" y="30109"/>
                </a:cubicBezTo>
                <a:lnTo>
                  <a:pt x="18476" y="30109"/>
                </a:lnTo>
                <a:cubicBezTo>
                  <a:pt x="18769" y="30298"/>
                  <a:pt x="19125" y="30423"/>
                  <a:pt x="19459" y="30528"/>
                </a:cubicBezTo>
                <a:cubicBezTo>
                  <a:pt x="19711" y="30632"/>
                  <a:pt x="19962" y="30737"/>
                  <a:pt x="20192" y="30821"/>
                </a:cubicBezTo>
                <a:cubicBezTo>
                  <a:pt x="20610" y="30967"/>
                  <a:pt x="21029" y="31135"/>
                  <a:pt x="21447" y="31260"/>
                </a:cubicBezTo>
                <a:cubicBezTo>
                  <a:pt x="21866" y="31386"/>
                  <a:pt x="22263" y="31616"/>
                  <a:pt x="22703" y="31720"/>
                </a:cubicBezTo>
                <a:cubicBezTo>
                  <a:pt x="22724" y="31727"/>
                  <a:pt x="22748" y="31730"/>
                  <a:pt x="22773" y="31730"/>
                </a:cubicBezTo>
                <a:cubicBezTo>
                  <a:pt x="22996" y="31730"/>
                  <a:pt x="23352" y="31507"/>
                  <a:pt x="23540" y="31469"/>
                </a:cubicBezTo>
                <a:cubicBezTo>
                  <a:pt x="24000" y="31365"/>
                  <a:pt x="24439" y="31302"/>
                  <a:pt x="24858" y="31176"/>
                </a:cubicBezTo>
                <a:cubicBezTo>
                  <a:pt x="25213" y="31072"/>
                  <a:pt x="25255" y="31093"/>
                  <a:pt x="25381" y="30758"/>
                </a:cubicBezTo>
                <a:cubicBezTo>
                  <a:pt x="25423" y="30611"/>
                  <a:pt x="25485" y="30465"/>
                  <a:pt x="25527" y="30319"/>
                </a:cubicBezTo>
                <a:lnTo>
                  <a:pt x="25527" y="30298"/>
                </a:lnTo>
                <a:cubicBezTo>
                  <a:pt x="25590" y="30130"/>
                  <a:pt x="25632" y="29984"/>
                  <a:pt x="25674" y="29816"/>
                </a:cubicBezTo>
                <a:lnTo>
                  <a:pt x="25820" y="29816"/>
                </a:lnTo>
                <a:cubicBezTo>
                  <a:pt x="25904" y="29795"/>
                  <a:pt x="26009" y="29775"/>
                  <a:pt x="26092" y="29733"/>
                </a:cubicBezTo>
                <a:lnTo>
                  <a:pt x="26113" y="29733"/>
                </a:lnTo>
                <a:cubicBezTo>
                  <a:pt x="26134" y="29712"/>
                  <a:pt x="26197" y="29712"/>
                  <a:pt x="26218" y="29691"/>
                </a:cubicBezTo>
                <a:cubicBezTo>
                  <a:pt x="26434" y="29596"/>
                  <a:pt x="26639" y="29558"/>
                  <a:pt x="26843" y="29558"/>
                </a:cubicBezTo>
                <a:cubicBezTo>
                  <a:pt x="27132" y="29558"/>
                  <a:pt x="27417" y="29634"/>
                  <a:pt x="27724" y="29733"/>
                </a:cubicBezTo>
                <a:cubicBezTo>
                  <a:pt x="28143" y="29879"/>
                  <a:pt x="28561" y="30026"/>
                  <a:pt x="28980" y="30130"/>
                </a:cubicBezTo>
                <a:cubicBezTo>
                  <a:pt x="29084" y="30151"/>
                  <a:pt x="29189" y="30193"/>
                  <a:pt x="29273" y="30214"/>
                </a:cubicBezTo>
                <a:cubicBezTo>
                  <a:pt x="29503" y="30298"/>
                  <a:pt x="29712" y="30360"/>
                  <a:pt x="29963" y="30423"/>
                </a:cubicBezTo>
                <a:cubicBezTo>
                  <a:pt x="29984" y="30423"/>
                  <a:pt x="30005" y="30444"/>
                  <a:pt x="30005" y="30444"/>
                </a:cubicBezTo>
                <a:cubicBezTo>
                  <a:pt x="30005" y="30444"/>
                  <a:pt x="30026" y="30444"/>
                  <a:pt x="30026" y="30465"/>
                </a:cubicBezTo>
                <a:cubicBezTo>
                  <a:pt x="30068" y="30507"/>
                  <a:pt x="30089" y="30507"/>
                  <a:pt x="30110" y="30528"/>
                </a:cubicBezTo>
                <a:cubicBezTo>
                  <a:pt x="30340" y="30716"/>
                  <a:pt x="30591" y="30779"/>
                  <a:pt x="30821" y="30883"/>
                </a:cubicBezTo>
                <a:cubicBezTo>
                  <a:pt x="30758" y="31239"/>
                  <a:pt x="30863" y="31658"/>
                  <a:pt x="30926" y="31971"/>
                </a:cubicBezTo>
                <a:cubicBezTo>
                  <a:pt x="31009" y="32432"/>
                  <a:pt x="31072" y="32934"/>
                  <a:pt x="31135" y="33394"/>
                </a:cubicBezTo>
                <a:cubicBezTo>
                  <a:pt x="31156" y="33583"/>
                  <a:pt x="31177" y="33792"/>
                  <a:pt x="31219" y="33980"/>
                </a:cubicBezTo>
                <a:cubicBezTo>
                  <a:pt x="31219" y="34022"/>
                  <a:pt x="31219" y="34085"/>
                  <a:pt x="31239" y="34127"/>
                </a:cubicBezTo>
                <a:cubicBezTo>
                  <a:pt x="31239" y="34231"/>
                  <a:pt x="31260" y="34315"/>
                  <a:pt x="31260" y="34420"/>
                </a:cubicBezTo>
                <a:cubicBezTo>
                  <a:pt x="31323" y="34922"/>
                  <a:pt x="31344" y="35424"/>
                  <a:pt x="31428" y="35905"/>
                </a:cubicBezTo>
                <a:lnTo>
                  <a:pt x="31386" y="35905"/>
                </a:lnTo>
                <a:cubicBezTo>
                  <a:pt x="31386" y="35905"/>
                  <a:pt x="31365" y="35905"/>
                  <a:pt x="31365" y="35947"/>
                </a:cubicBezTo>
                <a:cubicBezTo>
                  <a:pt x="31365" y="35947"/>
                  <a:pt x="31365" y="35968"/>
                  <a:pt x="31344" y="35968"/>
                </a:cubicBezTo>
                <a:lnTo>
                  <a:pt x="31344" y="35989"/>
                </a:lnTo>
                <a:cubicBezTo>
                  <a:pt x="31386" y="36428"/>
                  <a:pt x="32055" y="36700"/>
                  <a:pt x="32369" y="36909"/>
                </a:cubicBezTo>
                <a:cubicBezTo>
                  <a:pt x="32683" y="37119"/>
                  <a:pt x="33018" y="37349"/>
                  <a:pt x="33332" y="37579"/>
                </a:cubicBezTo>
                <a:cubicBezTo>
                  <a:pt x="33436" y="37684"/>
                  <a:pt x="33729" y="37977"/>
                  <a:pt x="33876" y="37997"/>
                </a:cubicBezTo>
                <a:cubicBezTo>
                  <a:pt x="34148" y="37997"/>
                  <a:pt x="34399" y="37956"/>
                  <a:pt x="34671" y="37956"/>
                </a:cubicBezTo>
                <a:cubicBezTo>
                  <a:pt x="35048" y="37956"/>
                  <a:pt x="35445" y="37956"/>
                  <a:pt x="35843" y="37935"/>
                </a:cubicBezTo>
                <a:cubicBezTo>
                  <a:pt x="36177" y="37935"/>
                  <a:pt x="36512" y="37893"/>
                  <a:pt x="36868" y="37893"/>
                </a:cubicBezTo>
                <a:lnTo>
                  <a:pt x="37140" y="37893"/>
                </a:lnTo>
                <a:cubicBezTo>
                  <a:pt x="37182" y="37893"/>
                  <a:pt x="37182" y="37893"/>
                  <a:pt x="37203" y="37935"/>
                </a:cubicBezTo>
                <a:lnTo>
                  <a:pt x="37224" y="37935"/>
                </a:lnTo>
                <a:cubicBezTo>
                  <a:pt x="37245" y="37935"/>
                  <a:pt x="37245" y="37956"/>
                  <a:pt x="37286" y="37956"/>
                </a:cubicBezTo>
                <a:cubicBezTo>
                  <a:pt x="37328" y="37977"/>
                  <a:pt x="37391" y="38039"/>
                  <a:pt x="37433" y="38060"/>
                </a:cubicBezTo>
                <a:cubicBezTo>
                  <a:pt x="37349" y="38186"/>
                  <a:pt x="37245" y="38353"/>
                  <a:pt x="37182" y="38479"/>
                </a:cubicBezTo>
                <a:lnTo>
                  <a:pt x="37140" y="38500"/>
                </a:lnTo>
                <a:cubicBezTo>
                  <a:pt x="37077" y="38625"/>
                  <a:pt x="36973" y="38772"/>
                  <a:pt x="36889" y="38897"/>
                </a:cubicBezTo>
                <a:cubicBezTo>
                  <a:pt x="36617" y="39295"/>
                  <a:pt x="36491" y="39504"/>
                  <a:pt x="36031" y="39525"/>
                </a:cubicBezTo>
                <a:cubicBezTo>
                  <a:pt x="35633" y="39546"/>
                  <a:pt x="35215" y="39713"/>
                  <a:pt x="34838" y="39776"/>
                </a:cubicBezTo>
                <a:cubicBezTo>
                  <a:pt x="34315" y="39881"/>
                  <a:pt x="33771" y="39985"/>
                  <a:pt x="33248" y="40132"/>
                </a:cubicBezTo>
                <a:cubicBezTo>
                  <a:pt x="32223" y="40362"/>
                  <a:pt x="31219" y="40550"/>
                  <a:pt x="30214" y="40822"/>
                </a:cubicBezTo>
                <a:cubicBezTo>
                  <a:pt x="29754" y="40969"/>
                  <a:pt x="29273" y="41094"/>
                  <a:pt x="28833" y="41199"/>
                </a:cubicBezTo>
                <a:cubicBezTo>
                  <a:pt x="28750" y="41220"/>
                  <a:pt x="28645" y="41241"/>
                  <a:pt x="28561" y="41282"/>
                </a:cubicBezTo>
                <a:cubicBezTo>
                  <a:pt x="28247" y="41387"/>
                  <a:pt x="27934" y="41492"/>
                  <a:pt x="27662" y="41534"/>
                </a:cubicBezTo>
                <a:cubicBezTo>
                  <a:pt x="27662" y="41534"/>
                  <a:pt x="27662" y="41513"/>
                  <a:pt x="27620" y="41513"/>
                </a:cubicBezTo>
                <a:lnTo>
                  <a:pt x="27599" y="41492"/>
                </a:lnTo>
                <a:cubicBezTo>
                  <a:pt x="26929" y="41241"/>
                  <a:pt x="26197" y="41073"/>
                  <a:pt x="25485" y="40906"/>
                </a:cubicBezTo>
                <a:cubicBezTo>
                  <a:pt x="24858" y="40780"/>
                  <a:pt x="24167" y="40466"/>
                  <a:pt x="23519" y="40466"/>
                </a:cubicBezTo>
                <a:cubicBezTo>
                  <a:pt x="23288" y="40466"/>
                  <a:pt x="23184" y="40550"/>
                  <a:pt x="23016" y="40697"/>
                </a:cubicBezTo>
                <a:lnTo>
                  <a:pt x="22012" y="41554"/>
                </a:lnTo>
                <a:cubicBezTo>
                  <a:pt x="21636" y="41847"/>
                  <a:pt x="21322" y="42245"/>
                  <a:pt x="20924" y="42496"/>
                </a:cubicBezTo>
                <a:cubicBezTo>
                  <a:pt x="20882" y="42538"/>
                  <a:pt x="20861" y="42559"/>
                  <a:pt x="20799" y="42580"/>
                </a:cubicBezTo>
                <a:cubicBezTo>
                  <a:pt x="20778" y="42580"/>
                  <a:pt x="20778" y="42601"/>
                  <a:pt x="20757" y="42601"/>
                </a:cubicBezTo>
                <a:lnTo>
                  <a:pt x="20673" y="42684"/>
                </a:lnTo>
                <a:lnTo>
                  <a:pt x="20610" y="42747"/>
                </a:lnTo>
                <a:lnTo>
                  <a:pt x="20547" y="42810"/>
                </a:lnTo>
                <a:lnTo>
                  <a:pt x="20485" y="42810"/>
                </a:lnTo>
                <a:cubicBezTo>
                  <a:pt x="20485" y="42810"/>
                  <a:pt x="20464" y="42852"/>
                  <a:pt x="20464" y="42873"/>
                </a:cubicBezTo>
                <a:lnTo>
                  <a:pt x="20464" y="42894"/>
                </a:lnTo>
                <a:cubicBezTo>
                  <a:pt x="20443" y="42915"/>
                  <a:pt x="20401" y="42977"/>
                  <a:pt x="20380" y="42998"/>
                </a:cubicBezTo>
                <a:lnTo>
                  <a:pt x="20380" y="43019"/>
                </a:lnTo>
                <a:lnTo>
                  <a:pt x="20380" y="43061"/>
                </a:lnTo>
                <a:lnTo>
                  <a:pt x="20380" y="43082"/>
                </a:lnTo>
                <a:lnTo>
                  <a:pt x="20401" y="43103"/>
                </a:lnTo>
                <a:cubicBezTo>
                  <a:pt x="20359" y="43479"/>
                  <a:pt x="20359" y="43835"/>
                  <a:pt x="20338" y="44233"/>
                </a:cubicBezTo>
                <a:lnTo>
                  <a:pt x="20338" y="44567"/>
                </a:lnTo>
                <a:cubicBezTo>
                  <a:pt x="20296" y="45174"/>
                  <a:pt x="20506" y="46241"/>
                  <a:pt x="19962" y="46639"/>
                </a:cubicBezTo>
                <a:cubicBezTo>
                  <a:pt x="19815" y="46764"/>
                  <a:pt x="19669" y="46974"/>
                  <a:pt x="19522" y="47141"/>
                </a:cubicBezTo>
                <a:cubicBezTo>
                  <a:pt x="19313" y="47350"/>
                  <a:pt x="19104" y="47560"/>
                  <a:pt x="18895" y="47727"/>
                </a:cubicBezTo>
                <a:cubicBezTo>
                  <a:pt x="18706" y="47894"/>
                  <a:pt x="18560" y="48083"/>
                  <a:pt x="18413" y="48250"/>
                </a:cubicBezTo>
                <a:cubicBezTo>
                  <a:pt x="18392" y="48313"/>
                  <a:pt x="18351" y="48334"/>
                  <a:pt x="18309" y="48355"/>
                </a:cubicBezTo>
                <a:cubicBezTo>
                  <a:pt x="18267" y="48417"/>
                  <a:pt x="18204" y="48438"/>
                  <a:pt x="18162" y="48501"/>
                </a:cubicBezTo>
                <a:lnTo>
                  <a:pt x="18141" y="48501"/>
                </a:lnTo>
                <a:cubicBezTo>
                  <a:pt x="16509" y="48606"/>
                  <a:pt x="14898" y="48836"/>
                  <a:pt x="13287" y="49024"/>
                </a:cubicBezTo>
                <a:cubicBezTo>
                  <a:pt x="12952" y="49066"/>
                  <a:pt x="12638" y="49066"/>
                  <a:pt x="12304" y="49087"/>
                </a:cubicBezTo>
                <a:cubicBezTo>
                  <a:pt x="11906" y="49129"/>
                  <a:pt x="11508" y="49254"/>
                  <a:pt x="11132" y="49296"/>
                </a:cubicBezTo>
                <a:cubicBezTo>
                  <a:pt x="10681" y="49375"/>
                  <a:pt x="10218" y="49393"/>
                  <a:pt x="9753" y="49393"/>
                </a:cubicBezTo>
                <a:cubicBezTo>
                  <a:pt x="9355" y="49393"/>
                  <a:pt x="8954" y="49380"/>
                  <a:pt x="8558" y="49380"/>
                </a:cubicBezTo>
                <a:cubicBezTo>
                  <a:pt x="7043" y="49380"/>
                  <a:pt x="5545" y="49573"/>
                  <a:pt x="4049" y="49573"/>
                </a:cubicBezTo>
                <a:cubicBezTo>
                  <a:pt x="3913" y="49573"/>
                  <a:pt x="3777" y="49572"/>
                  <a:pt x="3641" y="49568"/>
                </a:cubicBezTo>
                <a:cubicBezTo>
                  <a:pt x="3502" y="49563"/>
                  <a:pt x="3354" y="49554"/>
                  <a:pt x="3208" y="49554"/>
                </a:cubicBezTo>
                <a:cubicBezTo>
                  <a:pt x="2805" y="49554"/>
                  <a:pt x="2407" y="49619"/>
                  <a:pt x="2177" y="49987"/>
                </a:cubicBezTo>
                <a:cubicBezTo>
                  <a:pt x="1967" y="50342"/>
                  <a:pt x="1716" y="50656"/>
                  <a:pt x="1444" y="51012"/>
                </a:cubicBezTo>
                <a:cubicBezTo>
                  <a:pt x="1402" y="51054"/>
                  <a:pt x="1361" y="51117"/>
                  <a:pt x="1319" y="51158"/>
                </a:cubicBezTo>
                <a:cubicBezTo>
                  <a:pt x="1256" y="51221"/>
                  <a:pt x="1235" y="51284"/>
                  <a:pt x="1193" y="51347"/>
                </a:cubicBezTo>
                <a:cubicBezTo>
                  <a:pt x="1151" y="51326"/>
                  <a:pt x="1151" y="51284"/>
                  <a:pt x="1130" y="51284"/>
                </a:cubicBezTo>
                <a:cubicBezTo>
                  <a:pt x="1119" y="51273"/>
                  <a:pt x="1105" y="51268"/>
                  <a:pt x="1091" y="51268"/>
                </a:cubicBezTo>
                <a:cubicBezTo>
                  <a:pt x="1051" y="51268"/>
                  <a:pt x="1010" y="51306"/>
                  <a:pt x="1026" y="51368"/>
                </a:cubicBezTo>
                <a:cubicBezTo>
                  <a:pt x="1047" y="51451"/>
                  <a:pt x="1089" y="51493"/>
                  <a:pt x="1109" y="51577"/>
                </a:cubicBezTo>
                <a:lnTo>
                  <a:pt x="1109" y="51598"/>
                </a:lnTo>
                <a:lnTo>
                  <a:pt x="1109" y="51640"/>
                </a:lnTo>
                <a:lnTo>
                  <a:pt x="1130" y="51661"/>
                </a:lnTo>
                <a:cubicBezTo>
                  <a:pt x="1193" y="51849"/>
                  <a:pt x="1256" y="51995"/>
                  <a:pt x="1319" y="52163"/>
                </a:cubicBezTo>
                <a:cubicBezTo>
                  <a:pt x="1319" y="52184"/>
                  <a:pt x="1340" y="52205"/>
                  <a:pt x="1340" y="52226"/>
                </a:cubicBezTo>
                <a:cubicBezTo>
                  <a:pt x="1402" y="52393"/>
                  <a:pt x="1465" y="52518"/>
                  <a:pt x="1528" y="52686"/>
                </a:cubicBezTo>
                <a:cubicBezTo>
                  <a:pt x="1549" y="52749"/>
                  <a:pt x="1570" y="52811"/>
                  <a:pt x="1633" y="52895"/>
                </a:cubicBezTo>
                <a:lnTo>
                  <a:pt x="1779" y="53209"/>
                </a:lnTo>
                <a:cubicBezTo>
                  <a:pt x="1863" y="53376"/>
                  <a:pt x="1967" y="53565"/>
                  <a:pt x="2051" y="53753"/>
                </a:cubicBezTo>
                <a:cubicBezTo>
                  <a:pt x="2135" y="53879"/>
                  <a:pt x="2177" y="54046"/>
                  <a:pt x="2239" y="54171"/>
                </a:cubicBezTo>
                <a:cubicBezTo>
                  <a:pt x="2386" y="54485"/>
                  <a:pt x="2260" y="54569"/>
                  <a:pt x="2030" y="54799"/>
                </a:cubicBezTo>
                <a:cubicBezTo>
                  <a:pt x="1967" y="54820"/>
                  <a:pt x="1946" y="54883"/>
                  <a:pt x="1925" y="54925"/>
                </a:cubicBezTo>
                <a:lnTo>
                  <a:pt x="1884" y="54946"/>
                </a:lnTo>
                <a:cubicBezTo>
                  <a:pt x="1863" y="54987"/>
                  <a:pt x="1842" y="55029"/>
                  <a:pt x="1779" y="55050"/>
                </a:cubicBezTo>
                <a:cubicBezTo>
                  <a:pt x="1549" y="55343"/>
                  <a:pt x="1340" y="55636"/>
                  <a:pt x="984" y="55720"/>
                </a:cubicBezTo>
                <a:lnTo>
                  <a:pt x="817" y="55720"/>
                </a:lnTo>
                <a:cubicBezTo>
                  <a:pt x="754" y="55699"/>
                  <a:pt x="691" y="55699"/>
                  <a:pt x="631" y="55699"/>
                </a:cubicBezTo>
                <a:cubicBezTo>
                  <a:pt x="571" y="55699"/>
                  <a:pt x="513" y="55699"/>
                  <a:pt x="461" y="55678"/>
                </a:cubicBezTo>
                <a:cubicBezTo>
                  <a:pt x="426" y="55671"/>
                  <a:pt x="391" y="55669"/>
                  <a:pt x="356" y="55669"/>
                </a:cubicBezTo>
                <a:cubicBezTo>
                  <a:pt x="286" y="55669"/>
                  <a:pt x="217" y="55678"/>
                  <a:pt x="147" y="55678"/>
                </a:cubicBezTo>
                <a:cubicBezTo>
                  <a:pt x="84" y="55678"/>
                  <a:pt x="42" y="55741"/>
                  <a:pt x="0" y="55741"/>
                </a:cubicBezTo>
                <a:lnTo>
                  <a:pt x="0" y="55762"/>
                </a:lnTo>
                <a:lnTo>
                  <a:pt x="0" y="55783"/>
                </a:lnTo>
                <a:cubicBezTo>
                  <a:pt x="0" y="55783"/>
                  <a:pt x="0" y="55824"/>
                  <a:pt x="42" y="55824"/>
                </a:cubicBezTo>
                <a:cubicBezTo>
                  <a:pt x="377" y="56138"/>
                  <a:pt x="796" y="56285"/>
                  <a:pt x="1214" y="56494"/>
                </a:cubicBezTo>
                <a:cubicBezTo>
                  <a:pt x="1376" y="56587"/>
                  <a:pt x="1468" y="56647"/>
                  <a:pt x="1567" y="56647"/>
                </a:cubicBezTo>
                <a:cubicBezTo>
                  <a:pt x="1647" y="56647"/>
                  <a:pt x="1732" y="56608"/>
                  <a:pt x="1863" y="56515"/>
                </a:cubicBezTo>
                <a:cubicBezTo>
                  <a:pt x="2239" y="56243"/>
                  <a:pt x="2574" y="55929"/>
                  <a:pt x="2972" y="55657"/>
                </a:cubicBezTo>
                <a:cubicBezTo>
                  <a:pt x="3013" y="55636"/>
                  <a:pt x="3034" y="55615"/>
                  <a:pt x="3097" y="55573"/>
                </a:cubicBezTo>
                <a:cubicBezTo>
                  <a:pt x="3118" y="55552"/>
                  <a:pt x="3181" y="55531"/>
                  <a:pt x="3202" y="55511"/>
                </a:cubicBezTo>
                <a:cubicBezTo>
                  <a:pt x="3223" y="55469"/>
                  <a:pt x="3244" y="55469"/>
                  <a:pt x="3286" y="55448"/>
                </a:cubicBezTo>
                <a:cubicBezTo>
                  <a:pt x="3306" y="55427"/>
                  <a:pt x="3327" y="55427"/>
                  <a:pt x="3327" y="55406"/>
                </a:cubicBezTo>
                <a:cubicBezTo>
                  <a:pt x="3348" y="55364"/>
                  <a:pt x="3390" y="55364"/>
                  <a:pt x="3390" y="55343"/>
                </a:cubicBezTo>
                <a:cubicBezTo>
                  <a:pt x="3411" y="55322"/>
                  <a:pt x="3432" y="55322"/>
                  <a:pt x="3432" y="55301"/>
                </a:cubicBezTo>
                <a:cubicBezTo>
                  <a:pt x="3453" y="55259"/>
                  <a:pt x="3495" y="55259"/>
                  <a:pt x="3495" y="55239"/>
                </a:cubicBezTo>
                <a:lnTo>
                  <a:pt x="3537" y="55197"/>
                </a:lnTo>
                <a:cubicBezTo>
                  <a:pt x="3558" y="55155"/>
                  <a:pt x="3599" y="55155"/>
                  <a:pt x="3599" y="55134"/>
                </a:cubicBezTo>
                <a:lnTo>
                  <a:pt x="3641" y="55092"/>
                </a:lnTo>
                <a:lnTo>
                  <a:pt x="3704" y="55029"/>
                </a:lnTo>
                <a:cubicBezTo>
                  <a:pt x="3725" y="55008"/>
                  <a:pt x="3746" y="54946"/>
                  <a:pt x="3767" y="54925"/>
                </a:cubicBezTo>
                <a:lnTo>
                  <a:pt x="3809" y="54925"/>
                </a:lnTo>
                <a:cubicBezTo>
                  <a:pt x="3809" y="54925"/>
                  <a:pt x="3830" y="54925"/>
                  <a:pt x="3830" y="54904"/>
                </a:cubicBezTo>
                <a:cubicBezTo>
                  <a:pt x="3850" y="54841"/>
                  <a:pt x="3850" y="54820"/>
                  <a:pt x="3871" y="54778"/>
                </a:cubicBezTo>
                <a:lnTo>
                  <a:pt x="3871" y="54736"/>
                </a:lnTo>
                <a:cubicBezTo>
                  <a:pt x="3913" y="54611"/>
                  <a:pt x="3934" y="54464"/>
                  <a:pt x="3934" y="54318"/>
                </a:cubicBezTo>
                <a:cubicBezTo>
                  <a:pt x="3934" y="54171"/>
                  <a:pt x="3913" y="54046"/>
                  <a:pt x="3913" y="53879"/>
                </a:cubicBezTo>
                <a:cubicBezTo>
                  <a:pt x="3871" y="53544"/>
                  <a:pt x="3620" y="52832"/>
                  <a:pt x="3976" y="52602"/>
                </a:cubicBezTo>
                <a:cubicBezTo>
                  <a:pt x="4332" y="52393"/>
                  <a:pt x="4687" y="52205"/>
                  <a:pt x="5064" y="52079"/>
                </a:cubicBezTo>
                <a:cubicBezTo>
                  <a:pt x="5085" y="52079"/>
                  <a:pt x="5106" y="52058"/>
                  <a:pt x="5127" y="52058"/>
                </a:cubicBezTo>
                <a:cubicBezTo>
                  <a:pt x="5106" y="52184"/>
                  <a:pt x="5064" y="52330"/>
                  <a:pt x="5022" y="52477"/>
                </a:cubicBezTo>
                <a:cubicBezTo>
                  <a:pt x="5022" y="52518"/>
                  <a:pt x="5001" y="52539"/>
                  <a:pt x="5001" y="52602"/>
                </a:cubicBezTo>
                <a:cubicBezTo>
                  <a:pt x="4980" y="52728"/>
                  <a:pt x="4959" y="52832"/>
                  <a:pt x="4897" y="52958"/>
                </a:cubicBezTo>
                <a:cubicBezTo>
                  <a:pt x="4897" y="53021"/>
                  <a:pt x="4876" y="53062"/>
                  <a:pt x="4876" y="53125"/>
                </a:cubicBezTo>
                <a:cubicBezTo>
                  <a:pt x="4855" y="53272"/>
                  <a:pt x="4792" y="53460"/>
                  <a:pt x="4771" y="53627"/>
                </a:cubicBezTo>
                <a:cubicBezTo>
                  <a:pt x="4666" y="54192"/>
                  <a:pt x="5294" y="54423"/>
                  <a:pt x="5713" y="54695"/>
                </a:cubicBezTo>
                <a:cubicBezTo>
                  <a:pt x="6026" y="54904"/>
                  <a:pt x="6361" y="55113"/>
                  <a:pt x="6696" y="55322"/>
                </a:cubicBezTo>
                <a:cubicBezTo>
                  <a:pt x="6947" y="55448"/>
                  <a:pt x="6905" y="55448"/>
                  <a:pt x="6863" y="55720"/>
                </a:cubicBezTo>
                <a:cubicBezTo>
                  <a:pt x="6801" y="55887"/>
                  <a:pt x="6801" y="56055"/>
                  <a:pt x="6780" y="56264"/>
                </a:cubicBezTo>
                <a:cubicBezTo>
                  <a:pt x="6738" y="56620"/>
                  <a:pt x="6696" y="56975"/>
                  <a:pt x="6696" y="57331"/>
                </a:cubicBezTo>
                <a:lnTo>
                  <a:pt x="6696" y="57917"/>
                </a:lnTo>
                <a:cubicBezTo>
                  <a:pt x="6696" y="58147"/>
                  <a:pt x="6319" y="58168"/>
                  <a:pt x="6152" y="58189"/>
                </a:cubicBezTo>
                <a:cubicBezTo>
                  <a:pt x="5294" y="58461"/>
                  <a:pt x="4394" y="58544"/>
                  <a:pt x="3558" y="58900"/>
                </a:cubicBezTo>
                <a:cubicBezTo>
                  <a:pt x="3537" y="58900"/>
                  <a:pt x="3537" y="58921"/>
                  <a:pt x="3537" y="58921"/>
                </a:cubicBezTo>
                <a:lnTo>
                  <a:pt x="3537" y="58963"/>
                </a:lnTo>
                <a:cubicBezTo>
                  <a:pt x="3537" y="58984"/>
                  <a:pt x="3516" y="59005"/>
                  <a:pt x="3537" y="59026"/>
                </a:cubicBezTo>
                <a:cubicBezTo>
                  <a:pt x="3537" y="59026"/>
                  <a:pt x="3537" y="59068"/>
                  <a:pt x="3558" y="59068"/>
                </a:cubicBezTo>
                <a:lnTo>
                  <a:pt x="3599" y="59088"/>
                </a:lnTo>
                <a:cubicBezTo>
                  <a:pt x="3943" y="59188"/>
                  <a:pt x="4304" y="59212"/>
                  <a:pt x="4667" y="59212"/>
                </a:cubicBezTo>
                <a:cubicBezTo>
                  <a:pt x="4990" y="59212"/>
                  <a:pt x="5314" y="59193"/>
                  <a:pt x="5629" y="59193"/>
                </a:cubicBezTo>
                <a:cubicBezTo>
                  <a:pt x="5838" y="59204"/>
                  <a:pt x="6053" y="59204"/>
                  <a:pt x="6267" y="59204"/>
                </a:cubicBezTo>
                <a:cubicBezTo>
                  <a:pt x="6482" y="59204"/>
                  <a:pt x="6696" y="59204"/>
                  <a:pt x="6905" y="59214"/>
                </a:cubicBezTo>
                <a:cubicBezTo>
                  <a:pt x="7132" y="59214"/>
                  <a:pt x="7373" y="59200"/>
                  <a:pt x="7612" y="59200"/>
                </a:cubicBezTo>
                <a:cubicBezTo>
                  <a:pt x="7791" y="59200"/>
                  <a:pt x="7969" y="59208"/>
                  <a:pt x="8140" y="59235"/>
                </a:cubicBezTo>
                <a:cubicBezTo>
                  <a:pt x="8192" y="59248"/>
                  <a:pt x="8239" y="59254"/>
                  <a:pt x="8282" y="59254"/>
                </a:cubicBezTo>
                <a:cubicBezTo>
                  <a:pt x="8726" y="59254"/>
                  <a:pt x="8731" y="58614"/>
                  <a:pt x="8788" y="58252"/>
                </a:cubicBezTo>
                <a:cubicBezTo>
                  <a:pt x="8977" y="57436"/>
                  <a:pt x="9374" y="56578"/>
                  <a:pt x="9270" y="55741"/>
                </a:cubicBezTo>
                <a:cubicBezTo>
                  <a:pt x="9270" y="55720"/>
                  <a:pt x="9270" y="55720"/>
                  <a:pt x="9249" y="55678"/>
                </a:cubicBezTo>
                <a:lnTo>
                  <a:pt x="9207" y="55657"/>
                </a:lnTo>
                <a:cubicBezTo>
                  <a:pt x="9186" y="55552"/>
                  <a:pt x="9144" y="55427"/>
                  <a:pt x="9102" y="55322"/>
                </a:cubicBezTo>
                <a:cubicBezTo>
                  <a:pt x="9039" y="55113"/>
                  <a:pt x="8956" y="54925"/>
                  <a:pt x="8872" y="54715"/>
                </a:cubicBezTo>
                <a:cubicBezTo>
                  <a:pt x="8788" y="54527"/>
                  <a:pt x="8642" y="54297"/>
                  <a:pt x="8956" y="54213"/>
                </a:cubicBezTo>
                <a:cubicBezTo>
                  <a:pt x="9312" y="54151"/>
                  <a:pt x="9709" y="54067"/>
                  <a:pt x="10086" y="53983"/>
                </a:cubicBezTo>
                <a:cubicBezTo>
                  <a:pt x="10128" y="53983"/>
                  <a:pt x="10190" y="53962"/>
                  <a:pt x="10211" y="53962"/>
                </a:cubicBezTo>
                <a:cubicBezTo>
                  <a:pt x="10546" y="53879"/>
                  <a:pt x="10944" y="53795"/>
                  <a:pt x="11278" y="53774"/>
                </a:cubicBezTo>
                <a:cubicBezTo>
                  <a:pt x="11341" y="53899"/>
                  <a:pt x="11383" y="54067"/>
                  <a:pt x="11446" y="54192"/>
                </a:cubicBezTo>
                <a:cubicBezTo>
                  <a:pt x="11446" y="54213"/>
                  <a:pt x="11446" y="54213"/>
                  <a:pt x="11467" y="54255"/>
                </a:cubicBezTo>
                <a:cubicBezTo>
                  <a:pt x="11488" y="54318"/>
                  <a:pt x="11508" y="54402"/>
                  <a:pt x="11571" y="54485"/>
                </a:cubicBezTo>
                <a:cubicBezTo>
                  <a:pt x="11718" y="54799"/>
                  <a:pt x="11885" y="55113"/>
                  <a:pt x="11990" y="55448"/>
                </a:cubicBezTo>
                <a:cubicBezTo>
                  <a:pt x="12073" y="55636"/>
                  <a:pt x="12115" y="56034"/>
                  <a:pt x="12283" y="56159"/>
                </a:cubicBezTo>
                <a:cubicBezTo>
                  <a:pt x="12659" y="56494"/>
                  <a:pt x="13371" y="56494"/>
                  <a:pt x="13852" y="56557"/>
                </a:cubicBezTo>
                <a:cubicBezTo>
                  <a:pt x="14166" y="56578"/>
                  <a:pt x="14501" y="56599"/>
                  <a:pt x="14814" y="56620"/>
                </a:cubicBezTo>
                <a:cubicBezTo>
                  <a:pt x="15003" y="56661"/>
                  <a:pt x="15212" y="56703"/>
                  <a:pt x="15379" y="56703"/>
                </a:cubicBezTo>
                <a:cubicBezTo>
                  <a:pt x="15392" y="56702"/>
                  <a:pt x="15404" y="56702"/>
                  <a:pt x="15415" y="56702"/>
                </a:cubicBezTo>
                <a:cubicBezTo>
                  <a:pt x="15700" y="56702"/>
                  <a:pt x="15780" y="56943"/>
                  <a:pt x="15861" y="57184"/>
                </a:cubicBezTo>
                <a:cubicBezTo>
                  <a:pt x="16112" y="57833"/>
                  <a:pt x="16509" y="58461"/>
                  <a:pt x="16844" y="59068"/>
                </a:cubicBezTo>
                <a:cubicBezTo>
                  <a:pt x="17032" y="59381"/>
                  <a:pt x="17200" y="59716"/>
                  <a:pt x="17346" y="60051"/>
                </a:cubicBezTo>
                <a:cubicBezTo>
                  <a:pt x="17430" y="60260"/>
                  <a:pt x="17451" y="60449"/>
                  <a:pt x="17681" y="60490"/>
                </a:cubicBezTo>
                <a:cubicBezTo>
                  <a:pt x="17869" y="60553"/>
                  <a:pt x="18058" y="60595"/>
                  <a:pt x="18246" y="60679"/>
                </a:cubicBezTo>
                <a:cubicBezTo>
                  <a:pt x="19543" y="61076"/>
                  <a:pt x="20882" y="61369"/>
                  <a:pt x="22242" y="61369"/>
                </a:cubicBezTo>
                <a:lnTo>
                  <a:pt x="22368" y="61369"/>
                </a:lnTo>
                <a:cubicBezTo>
                  <a:pt x="22368" y="61369"/>
                  <a:pt x="22389" y="61369"/>
                  <a:pt x="22389" y="61327"/>
                </a:cubicBezTo>
                <a:cubicBezTo>
                  <a:pt x="22431" y="61306"/>
                  <a:pt x="22431" y="61285"/>
                  <a:pt x="22431" y="61265"/>
                </a:cubicBezTo>
                <a:lnTo>
                  <a:pt x="22431" y="61223"/>
                </a:lnTo>
                <a:lnTo>
                  <a:pt x="22431" y="61202"/>
                </a:lnTo>
                <a:lnTo>
                  <a:pt x="22431" y="61181"/>
                </a:lnTo>
                <a:lnTo>
                  <a:pt x="22389" y="61160"/>
                </a:lnTo>
                <a:cubicBezTo>
                  <a:pt x="22368" y="61160"/>
                  <a:pt x="22368" y="61118"/>
                  <a:pt x="22347" y="61118"/>
                </a:cubicBezTo>
                <a:cubicBezTo>
                  <a:pt x="21824" y="61013"/>
                  <a:pt x="21301" y="60741"/>
                  <a:pt x="20819" y="60490"/>
                </a:cubicBezTo>
                <a:cubicBezTo>
                  <a:pt x="20192" y="60156"/>
                  <a:pt x="19564" y="59842"/>
                  <a:pt x="18936" y="59486"/>
                </a:cubicBezTo>
                <a:cubicBezTo>
                  <a:pt x="18978" y="59109"/>
                  <a:pt x="18832" y="58754"/>
                  <a:pt x="18769" y="58377"/>
                </a:cubicBezTo>
                <a:cubicBezTo>
                  <a:pt x="18623" y="57833"/>
                  <a:pt x="18518" y="57310"/>
                  <a:pt x="18392" y="56766"/>
                </a:cubicBezTo>
                <a:cubicBezTo>
                  <a:pt x="18371" y="56578"/>
                  <a:pt x="18309" y="56389"/>
                  <a:pt x="18267" y="56201"/>
                </a:cubicBezTo>
                <a:cubicBezTo>
                  <a:pt x="18267" y="56180"/>
                  <a:pt x="18267" y="56159"/>
                  <a:pt x="18246" y="56138"/>
                </a:cubicBezTo>
                <a:lnTo>
                  <a:pt x="18079" y="55573"/>
                </a:lnTo>
                <a:lnTo>
                  <a:pt x="18079" y="55573"/>
                </a:lnTo>
                <a:cubicBezTo>
                  <a:pt x="18162" y="55615"/>
                  <a:pt x="18246" y="55615"/>
                  <a:pt x="18288" y="55636"/>
                </a:cubicBezTo>
                <a:cubicBezTo>
                  <a:pt x="18727" y="55720"/>
                  <a:pt x="19208" y="55741"/>
                  <a:pt x="19669" y="55762"/>
                </a:cubicBezTo>
                <a:cubicBezTo>
                  <a:pt x="19752" y="55762"/>
                  <a:pt x="19857" y="55783"/>
                  <a:pt x="19941" y="55783"/>
                </a:cubicBezTo>
                <a:cubicBezTo>
                  <a:pt x="20589" y="55845"/>
                  <a:pt x="21238" y="55866"/>
                  <a:pt x="21866" y="55866"/>
                </a:cubicBezTo>
                <a:cubicBezTo>
                  <a:pt x="22472" y="55866"/>
                  <a:pt x="23079" y="55929"/>
                  <a:pt x="23686" y="55971"/>
                </a:cubicBezTo>
                <a:cubicBezTo>
                  <a:pt x="23602" y="55971"/>
                  <a:pt x="23728" y="56034"/>
                  <a:pt x="23791" y="56075"/>
                </a:cubicBezTo>
                <a:cubicBezTo>
                  <a:pt x="23895" y="56180"/>
                  <a:pt x="24000" y="56285"/>
                  <a:pt x="24105" y="56410"/>
                </a:cubicBezTo>
                <a:cubicBezTo>
                  <a:pt x="24356" y="56703"/>
                  <a:pt x="24628" y="56975"/>
                  <a:pt x="24879" y="57226"/>
                </a:cubicBezTo>
                <a:cubicBezTo>
                  <a:pt x="25360" y="57666"/>
                  <a:pt x="25841" y="58147"/>
                  <a:pt x="26343" y="58565"/>
                </a:cubicBezTo>
                <a:cubicBezTo>
                  <a:pt x="26553" y="58754"/>
                  <a:pt x="26741" y="58900"/>
                  <a:pt x="26929" y="59088"/>
                </a:cubicBezTo>
                <a:cubicBezTo>
                  <a:pt x="27138" y="59298"/>
                  <a:pt x="27055" y="59633"/>
                  <a:pt x="27055" y="59946"/>
                </a:cubicBezTo>
                <a:cubicBezTo>
                  <a:pt x="27055" y="60281"/>
                  <a:pt x="27055" y="60637"/>
                  <a:pt x="27076" y="60972"/>
                </a:cubicBezTo>
                <a:cubicBezTo>
                  <a:pt x="27076" y="61160"/>
                  <a:pt x="27097" y="61306"/>
                  <a:pt x="27138" y="61495"/>
                </a:cubicBezTo>
                <a:cubicBezTo>
                  <a:pt x="27159" y="61683"/>
                  <a:pt x="27201" y="61746"/>
                  <a:pt x="27055" y="61892"/>
                </a:cubicBezTo>
                <a:cubicBezTo>
                  <a:pt x="26511" y="62353"/>
                  <a:pt x="25988" y="62834"/>
                  <a:pt x="25506" y="63378"/>
                </a:cubicBezTo>
                <a:lnTo>
                  <a:pt x="25485" y="63399"/>
                </a:lnTo>
                <a:lnTo>
                  <a:pt x="25465" y="63399"/>
                </a:lnTo>
                <a:cubicBezTo>
                  <a:pt x="25360" y="63399"/>
                  <a:pt x="25381" y="63566"/>
                  <a:pt x="25465" y="63566"/>
                </a:cubicBezTo>
                <a:cubicBezTo>
                  <a:pt x="25695" y="63566"/>
                  <a:pt x="25925" y="63462"/>
                  <a:pt x="26134" y="63399"/>
                </a:cubicBezTo>
                <a:cubicBezTo>
                  <a:pt x="26469" y="63315"/>
                  <a:pt x="26825" y="63210"/>
                  <a:pt x="27138" y="63085"/>
                </a:cubicBezTo>
                <a:cubicBezTo>
                  <a:pt x="27494" y="62959"/>
                  <a:pt x="27892" y="62855"/>
                  <a:pt x="28289" y="62729"/>
                </a:cubicBezTo>
                <a:cubicBezTo>
                  <a:pt x="28415" y="62687"/>
                  <a:pt x="28624" y="62666"/>
                  <a:pt x="28708" y="62520"/>
                </a:cubicBezTo>
                <a:cubicBezTo>
                  <a:pt x="28980" y="61997"/>
                  <a:pt x="29022" y="61306"/>
                  <a:pt x="29084" y="60762"/>
                </a:cubicBezTo>
                <a:cubicBezTo>
                  <a:pt x="29084" y="60679"/>
                  <a:pt x="29126" y="60595"/>
                  <a:pt x="29126" y="60532"/>
                </a:cubicBezTo>
                <a:cubicBezTo>
                  <a:pt x="29147" y="60449"/>
                  <a:pt x="29147" y="60365"/>
                  <a:pt x="29168" y="60323"/>
                </a:cubicBezTo>
                <a:lnTo>
                  <a:pt x="29168" y="60260"/>
                </a:lnTo>
                <a:cubicBezTo>
                  <a:pt x="29168" y="60177"/>
                  <a:pt x="29189" y="60114"/>
                  <a:pt x="29189" y="60030"/>
                </a:cubicBezTo>
                <a:cubicBezTo>
                  <a:pt x="29189" y="59925"/>
                  <a:pt x="29231" y="59821"/>
                  <a:pt x="29231" y="59716"/>
                </a:cubicBezTo>
                <a:cubicBezTo>
                  <a:pt x="29921" y="60218"/>
                  <a:pt x="30821" y="60490"/>
                  <a:pt x="31595" y="60804"/>
                </a:cubicBezTo>
                <a:cubicBezTo>
                  <a:pt x="32014" y="60972"/>
                  <a:pt x="32432" y="61160"/>
                  <a:pt x="32851" y="61369"/>
                </a:cubicBezTo>
                <a:cubicBezTo>
                  <a:pt x="32934" y="61411"/>
                  <a:pt x="33311" y="61432"/>
                  <a:pt x="33332" y="61537"/>
                </a:cubicBezTo>
                <a:cubicBezTo>
                  <a:pt x="33416" y="61829"/>
                  <a:pt x="33457" y="62143"/>
                  <a:pt x="33520" y="62436"/>
                </a:cubicBezTo>
                <a:cubicBezTo>
                  <a:pt x="33583" y="62855"/>
                  <a:pt x="33667" y="63273"/>
                  <a:pt x="33771" y="63692"/>
                </a:cubicBezTo>
                <a:cubicBezTo>
                  <a:pt x="33855" y="64047"/>
                  <a:pt x="34169" y="64236"/>
                  <a:pt x="34462" y="64466"/>
                </a:cubicBezTo>
                <a:cubicBezTo>
                  <a:pt x="34838" y="64780"/>
                  <a:pt x="35257" y="65094"/>
                  <a:pt x="35654" y="65407"/>
                </a:cubicBezTo>
                <a:cubicBezTo>
                  <a:pt x="36031" y="65700"/>
                  <a:pt x="36408" y="66077"/>
                  <a:pt x="36826" y="66286"/>
                </a:cubicBezTo>
                <a:lnTo>
                  <a:pt x="36868" y="66307"/>
                </a:lnTo>
                <a:lnTo>
                  <a:pt x="36910" y="66307"/>
                </a:lnTo>
                <a:cubicBezTo>
                  <a:pt x="36938" y="66309"/>
                  <a:pt x="36967" y="66309"/>
                  <a:pt x="36996" y="66309"/>
                </a:cubicBezTo>
                <a:cubicBezTo>
                  <a:pt x="37409" y="66309"/>
                  <a:pt x="37838" y="66175"/>
                  <a:pt x="38249" y="66077"/>
                </a:cubicBezTo>
                <a:cubicBezTo>
                  <a:pt x="38709" y="65972"/>
                  <a:pt x="39190" y="65784"/>
                  <a:pt x="39651" y="65659"/>
                </a:cubicBezTo>
                <a:cubicBezTo>
                  <a:pt x="39825" y="65601"/>
                  <a:pt x="39749" y="65382"/>
                  <a:pt x="39621" y="65382"/>
                </a:cubicBezTo>
                <a:cubicBezTo>
                  <a:pt x="39610" y="65382"/>
                  <a:pt x="39599" y="65383"/>
                  <a:pt x="39588" y="65386"/>
                </a:cubicBezTo>
                <a:cubicBezTo>
                  <a:pt x="39546" y="65386"/>
                  <a:pt x="39525" y="65386"/>
                  <a:pt x="39504" y="65407"/>
                </a:cubicBezTo>
                <a:cubicBezTo>
                  <a:pt x="39211" y="65345"/>
                  <a:pt x="38877" y="65303"/>
                  <a:pt x="38563" y="65282"/>
                </a:cubicBezTo>
                <a:cubicBezTo>
                  <a:pt x="38356" y="65266"/>
                  <a:pt x="38150" y="65226"/>
                  <a:pt x="37943" y="65226"/>
                </a:cubicBezTo>
                <a:cubicBezTo>
                  <a:pt x="37878" y="65226"/>
                  <a:pt x="37812" y="65230"/>
                  <a:pt x="37747" y="65240"/>
                </a:cubicBezTo>
                <a:cubicBezTo>
                  <a:pt x="37742" y="65241"/>
                  <a:pt x="37737" y="65241"/>
                  <a:pt x="37732" y="65241"/>
                </a:cubicBezTo>
                <a:cubicBezTo>
                  <a:pt x="37548" y="65241"/>
                  <a:pt x="37346" y="64860"/>
                  <a:pt x="37224" y="64738"/>
                </a:cubicBezTo>
                <a:cubicBezTo>
                  <a:pt x="36993" y="64445"/>
                  <a:pt x="36721" y="64194"/>
                  <a:pt x="36491" y="63922"/>
                </a:cubicBezTo>
                <a:cubicBezTo>
                  <a:pt x="36282" y="63692"/>
                  <a:pt x="36073" y="63462"/>
                  <a:pt x="35843" y="63252"/>
                </a:cubicBezTo>
                <a:cubicBezTo>
                  <a:pt x="35675" y="63085"/>
                  <a:pt x="35738" y="62625"/>
                  <a:pt x="35759" y="62373"/>
                </a:cubicBezTo>
                <a:cubicBezTo>
                  <a:pt x="35780" y="61683"/>
                  <a:pt x="35843" y="60951"/>
                  <a:pt x="35780" y="60260"/>
                </a:cubicBezTo>
                <a:lnTo>
                  <a:pt x="35780" y="60177"/>
                </a:lnTo>
                <a:lnTo>
                  <a:pt x="35780" y="60156"/>
                </a:lnTo>
                <a:lnTo>
                  <a:pt x="35780" y="60072"/>
                </a:lnTo>
                <a:cubicBezTo>
                  <a:pt x="35947" y="60218"/>
                  <a:pt x="36136" y="60281"/>
                  <a:pt x="36303" y="60365"/>
                </a:cubicBezTo>
                <a:lnTo>
                  <a:pt x="36345" y="60365"/>
                </a:lnTo>
                <a:lnTo>
                  <a:pt x="36491" y="60449"/>
                </a:lnTo>
                <a:cubicBezTo>
                  <a:pt x="36649" y="60527"/>
                  <a:pt x="36788" y="60562"/>
                  <a:pt x="36923" y="60562"/>
                </a:cubicBezTo>
                <a:cubicBezTo>
                  <a:pt x="37110" y="60562"/>
                  <a:pt x="37289" y="60495"/>
                  <a:pt x="37496" y="60386"/>
                </a:cubicBezTo>
                <a:cubicBezTo>
                  <a:pt x="38019" y="60156"/>
                  <a:pt x="38563" y="59946"/>
                  <a:pt x="39086" y="59737"/>
                </a:cubicBezTo>
                <a:cubicBezTo>
                  <a:pt x="39107" y="59737"/>
                  <a:pt x="39128" y="59716"/>
                  <a:pt x="39190" y="59716"/>
                </a:cubicBezTo>
                <a:lnTo>
                  <a:pt x="39211" y="59716"/>
                </a:lnTo>
                <a:cubicBezTo>
                  <a:pt x="39232" y="59716"/>
                  <a:pt x="39274" y="59716"/>
                  <a:pt x="39295" y="59695"/>
                </a:cubicBezTo>
                <a:lnTo>
                  <a:pt x="39337" y="59695"/>
                </a:lnTo>
                <a:cubicBezTo>
                  <a:pt x="39379" y="59695"/>
                  <a:pt x="39421" y="59653"/>
                  <a:pt x="39442" y="59653"/>
                </a:cubicBezTo>
                <a:lnTo>
                  <a:pt x="39504" y="59653"/>
                </a:lnTo>
                <a:cubicBezTo>
                  <a:pt x="39525" y="59653"/>
                  <a:pt x="39546" y="59653"/>
                  <a:pt x="39546" y="59633"/>
                </a:cubicBezTo>
                <a:cubicBezTo>
                  <a:pt x="39588" y="59633"/>
                  <a:pt x="39588" y="59633"/>
                  <a:pt x="39609" y="59612"/>
                </a:cubicBezTo>
                <a:cubicBezTo>
                  <a:pt x="39630" y="59612"/>
                  <a:pt x="39630" y="59612"/>
                  <a:pt x="39651" y="59591"/>
                </a:cubicBezTo>
                <a:cubicBezTo>
                  <a:pt x="39693" y="59591"/>
                  <a:pt x="39693" y="59549"/>
                  <a:pt x="39714" y="59549"/>
                </a:cubicBezTo>
                <a:cubicBezTo>
                  <a:pt x="39734" y="59549"/>
                  <a:pt x="39734" y="59528"/>
                  <a:pt x="39755" y="59528"/>
                </a:cubicBezTo>
                <a:cubicBezTo>
                  <a:pt x="39797" y="59507"/>
                  <a:pt x="39818" y="59486"/>
                  <a:pt x="39839" y="59486"/>
                </a:cubicBezTo>
                <a:lnTo>
                  <a:pt x="40069" y="59633"/>
                </a:lnTo>
                <a:cubicBezTo>
                  <a:pt x="40111" y="59653"/>
                  <a:pt x="40132" y="59653"/>
                  <a:pt x="40174" y="59695"/>
                </a:cubicBezTo>
                <a:cubicBezTo>
                  <a:pt x="40237" y="59716"/>
                  <a:pt x="40320" y="59758"/>
                  <a:pt x="40362" y="59800"/>
                </a:cubicBezTo>
                <a:lnTo>
                  <a:pt x="40530" y="59863"/>
                </a:lnTo>
                <a:cubicBezTo>
                  <a:pt x="40571" y="59905"/>
                  <a:pt x="40592" y="59925"/>
                  <a:pt x="40655" y="59946"/>
                </a:cubicBezTo>
                <a:cubicBezTo>
                  <a:pt x="40760" y="60009"/>
                  <a:pt x="40864" y="60051"/>
                  <a:pt x="40969" y="60072"/>
                </a:cubicBezTo>
                <a:cubicBezTo>
                  <a:pt x="41074" y="60135"/>
                  <a:pt x="41387" y="60177"/>
                  <a:pt x="41408" y="60323"/>
                </a:cubicBezTo>
                <a:cubicBezTo>
                  <a:pt x="41429" y="60532"/>
                  <a:pt x="41492" y="60700"/>
                  <a:pt x="41534" y="60909"/>
                </a:cubicBezTo>
                <a:cubicBezTo>
                  <a:pt x="41597" y="61097"/>
                  <a:pt x="41848" y="61474"/>
                  <a:pt x="41722" y="61641"/>
                </a:cubicBezTo>
                <a:cubicBezTo>
                  <a:pt x="41597" y="61809"/>
                  <a:pt x="41492" y="61934"/>
                  <a:pt x="41366" y="62101"/>
                </a:cubicBezTo>
                <a:cubicBezTo>
                  <a:pt x="40969" y="62646"/>
                  <a:pt x="40592" y="63210"/>
                  <a:pt x="40278" y="63796"/>
                </a:cubicBezTo>
                <a:cubicBezTo>
                  <a:pt x="40278" y="63817"/>
                  <a:pt x="40278" y="63817"/>
                  <a:pt x="40258" y="63838"/>
                </a:cubicBezTo>
                <a:lnTo>
                  <a:pt x="40237" y="63880"/>
                </a:lnTo>
                <a:cubicBezTo>
                  <a:pt x="40166" y="63933"/>
                  <a:pt x="40229" y="64015"/>
                  <a:pt x="40301" y="64015"/>
                </a:cubicBezTo>
                <a:cubicBezTo>
                  <a:pt x="40314" y="64015"/>
                  <a:pt x="40328" y="64012"/>
                  <a:pt x="40341" y="64006"/>
                </a:cubicBezTo>
                <a:lnTo>
                  <a:pt x="40362" y="63985"/>
                </a:lnTo>
                <a:lnTo>
                  <a:pt x="40488" y="63985"/>
                </a:lnTo>
                <a:cubicBezTo>
                  <a:pt x="40530" y="63985"/>
                  <a:pt x="40530" y="63943"/>
                  <a:pt x="40530" y="63922"/>
                </a:cubicBezTo>
                <a:cubicBezTo>
                  <a:pt x="40550" y="63901"/>
                  <a:pt x="40550" y="63880"/>
                  <a:pt x="40571" y="63838"/>
                </a:cubicBezTo>
                <a:cubicBezTo>
                  <a:pt x="40697" y="63775"/>
                  <a:pt x="40802" y="63671"/>
                  <a:pt x="40906" y="63587"/>
                </a:cubicBezTo>
                <a:lnTo>
                  <a:pt x="40969" y="63524"/>
                </a:lnTo>
                <a:cubicBezTo>
                  <a:pt x="41074" y="63462"/>
                  <a:pt x="41178" y="63357"/>
                  <a:pt x="41283" y="63273"/>
                </a:cubicBezTo>
                <a:cubicBezTo>
                  <a:pt x="41618" y="62980"/>
                  <a:pt x="42015" y="62729"/>
                  <a:pt x="42350" y="62436"/>
                </a:cubicBezTo>
                <a:cubicBezTo>
                  <a:pt x="42538" y="62269"/>
                  <a:pt x="42936" y="62101"/>
                  <a:pt x="42978" y="61809"/>
                </a:cubicBezTo>
                <a:cubicBezTo>
                  <a:pt x="43061" y="61411"/>
                  <a:pt x="43040" y="60888"/>
                  <a:pt x="43040" y="60490"/>
                </a:cubicBezTo>
                <a:lnTo>
                  <a:pt x="43040" y="59130"/>
                </a:lnTo>
                <a:cubicBezTo>
                  <a:pt x="43040" y="58900"/>
                  <a:pt x="43145" y="58712"/>
                  <a:pt x="42957" y="58544"/>
                </a:cubicBezTo>
                <a:cubicBezTo>
                  <a:pt x="42873" y="58461"/>
                  <a:pt x="42768" y="58440"/>
                  <a:pt x="42685" y="58377"/>
                </a:cubicBezTo>
                <a:cubicBezTo>
                  <a:pt x="42475" y="58252"/>
                  <a:pt x="42308" y="58126"/>
                  <a:pt x="42099" y="57980"/>
                </a:cubicBezTo>
                <a:cubicBezTo>
                  <a:pt x="41890" y="57854"/>
                  <a:pt x="41680" y="57708"/>
                  <a:pt x="41471" y="57540"/>
                </a:cubicBezTo>
                <a:cubicBezTo>
                  <a:pt x="41429" y="57519"/>
                  <a:pt x="41408" y="57519"/>
                  <a:pt x="41387" y="57498"/>
                </a:cubicBezTo>
                <a:lnTo>
                  <a:pt x="41366" y="57498"/>
                </a:lnTo>
                <a:cubicBezTo>
                  <a:pt x="41283" y="57456"/>
                  <a:pt x="41220" y="57415"/>
                  <a:pt x="41157" y="57352"/>
                </a:cubicBezTo>
                <a:cubicBezTo>
                  <a:pt x="41115" y="57331"/>
                  <a:pt x="41094" y="57331"/>
                  <a:pt x="41074" y="57310"/>
                </a:cubicBezTo>
                <a:cubicBezTo>
                  <a:pt x="41053" y="57289"/>
                  <a:pt x="41011" y="57289"/>
                  <a:pt x="41011" y="57247"/>
                </a:cubicBezTo>
                <a:cubicBezTo>
                  <a:pt x="40990" y="57226"/>
                  <a:pt x="40969" y="57226"/>
                  <a:pt x="40969" y="57205"/>
                </a:cubicBezTo>
                <a:lnTo>
                  <a:pt x="40906" y="57143"/>
                </a:lnTo>
                <a:cubicBezTo>
                  <a:pt x="40906" y="57122"/>
                  <a:pt x="40906" y="57122"/>
                  <a:pt x="40885" y="57101"/>
                </a:cubicBezTo>
                <a:cubicBezTo>
                  <a:pt x="40885" y="57080"/>
                  <a:pt x="40864" y="57080"/>
                  <a:pt x="40864" y="57080"/>
                </a:cubicBezTo>
                <a:cubicBezTo>
                  <a:pt x="40864" y="57080"/>
                  <a:pt x="40843" y="57080"/>
                  <a:pt x="40802" y="57038"/>
                </a:cubicBezTo>
                <a:lnTo>
                  <a:pt x="40739" y="57038"/>
                </a:lnTo>
                <a:cubicBezTo>
                  <a:pt x="40362" y="57184"/>
                  <a:pt x="39944" y="57226"/>
                  <a:pt x="39588" y="57310"/>
                </a:cubicBezTo>
                <a:cubicBezTo>
                  <a:pt x="39379" y="57352"/>
                  <a:pt x="39128" y="57394"/>
                  <a:pt x="38918" y="57436"/>
                </a:cubicBezTo>
                <a:cubicBezTo>
                  <a:pt x="38751" y="57456"/>
                  <a:pt x="38500" y="57456"/>
                  <a:pt x="38353" y="57540"/>
                </a:cubicBezTo>
                <a:cubicBezTo>
                  <a:pt x="38324" y="57553"/>
                  <a:pt x="38291" y="57559"/>
                  <a:pt x="38257" y="57559"/>
                </a:cubicBezTo>
                <a:cubicBezTo>
                  <a:pt x="37957" y="57559"/>
                  <a:pt x="37516" y="57107"/>
                  <a:pt x="37328" y="56975"/>
                </a:cubicBezTo>
                <a:cubicBezTo>
                  <a:pt x="36973" y="56703"/>
                  <a:pt x="36596" y="56452"/>
                  <a:pt x="36261" y="56138"/>
                </a:cubicBezTo>
                <a:cubicBezTo>
                  <a:pt x="36136" y="55992"/>
                  <a:pt x="35884" y="55678"/>
                  <a:pt x="35675" y="55678"/>
                </a:cubicBezTo>
                <a:cubicBezTo>
                  <a:pt x="35299" y="55678"/>
                  <a:pt x="34880" y="55636"/>
                  <a:pt x="34462" y="55636"/>
                </a:cubicBezTo>
                <a:cubicBezTo>
                  <a:pt x="34378" y="55636"/>
                  <a:pt x="33585" y="55690"/>
                  <a:pt x="33163" y="55690"/>
                </a:cubicBezTo>
                <a:cubicBezTo>
                  <a:pt x="33058" y="55690"/>
                  <a:pt x="32976" y="55686"/>
                  <a:pt x="32934" y="55678"/>
                </a:cubicBezTo>
                <a:cubicBezTo>
                  <a:pt x="32934" y="55657"/>
                  <a:pt x="32934" y="55657"/>
                  <a:pt x="32913" y="55636"/>
                </a:cubicBezTo>
                <a:cubicBezTo>
                  <a:pt x="32809" y="55322"/>
                  <a:pt x="32474" y="55092"/>
                  <a:pt x="32286" y="54820"/>
                </a:cubicBezTo>
                <a:cubicBezTo>
                  <a:pt x="32160" y="54632"/>
                  <a:pt x="31993" y="54485"/>
                  <a:pt x="31846" y="54297"/>
                </a:cubicBezTo>
                <a:cubicBezTo>
                  <a:pt x="31804" y="54276"/>
                  <a:pt x="31804" y="54255"/>
                  <a:pt x="31783" y="54255"/>
                </a:cubicBezTo>
                <a:lnTo>
                  <a:pt x="31763" y="54213"/>
                </a:lnTo>
                <a:cubicBezTo>
                  <a:pt x="31700" y="54171"/>
                  <a:pt x="31637" y="54088"/>
                  <a:pt x="31574" y="54004"/>
                </a:cubicBezTo>
                <a:lnTo>
                  <a:pt x="31574" y="53983"/>
                </a:lnTo>
                <a:cubicBezTo>
                  <a:pt x="31658" y="53774"/>
                  <a:pt x="31742" y="53544"/>
                  <a:pt x="31804" y="53334"/>
                </a:cubicBezTo>
                <a:cubicBezTo>
                  <a:pt x="31888" y="53104"/>
                  <a:pt x="31993" y="52895"/>
                  <a:pt x="32097" y="52644"/>
                </a:cubicBezTo>
                <a:cubicBezTo>
                  <a:pt x="32202" y="52393"/>
                  <a:pt x="32390" y="52100"/>
                  <a:pt x="32432" y="51849"/>
                </a:cubicBezTo>
                <a:cubicBezTo>
                  <a:pt x="32474" y="51702"/>
                  <a:pt x="32599" y="51284"/>
                  <a:pt x="32746" y="51242"/>
                </a:cubicBezTo>
                <a:cubicBezTo>
                  <a:pt x="33792" y="50845"/>
                  <a:pt x="34922" y="50384"/>
                  <a:pt x="35864" y="49777"/>
                </a:cubicBezTo>
                <a:lnTo>
                  <a:pt x="35884" y="49757"/>
                </a:lnTo>
                <a:cubicBezTo>
                  <a:pt x="35908" y="49758"/>
                  <a:pt x="35932" y="49758"/>
                  <a:pt x="35955" y="49758"/>
                </a:cubicBezTo>
                <a:cubicBezTo>
                  <a:pt x="36436" y="49758"/>
                  <a:pt x="36932" y="49562"/>
                  <a:pt x="37391" y="49443"/>
                </a:cubicBezTo>
                <a:cubicBezTo>
                  <a:pt x="37454" y="49401"/>
                  <a:pt x="37517" y="49401"/>
                  <a:pt x="37600" y="49380"/>
                </a:cubicBezTo>
                <a:cubicBezTo>
                  <a:pt x="38374" y="49254"/>
                  <a:pt x="39190" y="49066"/>
                  <a:pt x="39965" y="48961"/>
                </a:cubicBezTo>
                <a:cubicBezTo>
                  <a:pt x="40258" y="48941"/>
                  <a:pt x="40446" y="48941"/>
                  <a:pt x="40697" y="48815"/>
                </a:cubicBezTo>
                <a:cubicBezTo>
                  <a:pt x="41053" y="48648"/>
                  <a:pt x="41408" y="48501"/>
                  <a:pt x="41722" y="48313"/>
                </a:cubicBezTo>
                <a:cubicBezTo>
                  <a:pt x="42036" y="48125"/>
                  <a:pt x="42371" y="47999"/>
                  <a:pt x="42727" y="47811"/>
                </a:cubicBezTo>
                <a:cubicBezTo>
                  <a:pt x="42789" y="47769"/>
                  <a:pt x="42873" y="47727"/>
                  <a:pt x="42957" y="47685"/>
                </a:cubicBezTo>
                <a:cubicBezTo>
                  <a:pt x="42978" y="47664"/>
                  <a:pt x="42999" y="47664"/>
                  <a:pt x="43040" y="47622"/>
                </a:cubicBezTo>
                <a:cubicBezTo>
                  <a:pt x="43082" y="47601"/>
                  <a:pt x="43145" y="47581"/>
                  <a:pt x="43166" y="47560"/>
                </a:cubicBezTo>
                <a:cubicBezTo>
                  <a:pt x="43187" y="47518"/>
                  <a:pt x="43250" y="47497"/>
                  <a:pt x="43271" y="47476"/>
                </a:cubicBezTo>
                <a:cubicBezTo>
                  <a:pt x="43312" y="47455"/>
                  <a:pt x="43354" y="47413"/>
                  <a:pt x="43396" y="47392"/>
                </a:cubicBezTo>
                <a:cubicBezTo>
                  <a:pt x="43459" y="47371"/>
                  <a:pt x="43480" y="47350"/>
                  <a:pt x="43522" y="47288"/>
                </a:cubicBezTo>
                <a:lnTo>
                  <a:pt x="43605" y="47288"/>
                </a:lnTo>
                <a:cubicBezTo>
                  <a:pt x="43605" y="47288"/>
                  <a:pt x="43626" y="47288"/>
                  <a:pt x="43626" y="47267"/>
                </a:cubicBezTo>
                <a:lnTo>
                  <a:pt x="43668" y="47246"/>
                </a:lnTo>
                <a:cubicBezTo>
                  <a:pt x="44003" y="46576"/>
                  <a:pt x="44317" y="45928"/>
                  <a:pt x="44631" y="45279"/>
                </a:cubicBezTo>
                <a:cubicBezTo>
                  <a:pt x="44965" y="44567"/>
                  <a:pt x="45363" y="43898"/>
                  <a:pt x="45760" y="43228"/>
                </a:cubicBezTo>
                <a:cubicBezTo>
                  <a:pt x="45823" y="43124"/>
                  <a:pt x="46074" y="42852"/>
                  <a:pt x="46032" y="42705"/>
                </a:cubicBezTo>
                <a:cubicBezTo>
                  <a:pt x="46012" y="42433"/>
                  <a:pt x="45970" y="42078"/>
                  <a:pt x="45907" y="41806"/>
                </a:cubicBezTo>
                <a:cubicBezTo>
                  <a:pt x="45886" y="41701"/>
                  <a:pt x="45865" y="41617"/>
                  <a:pt x="45865" y="41513"/>
                </a:cubicBezTo>
                <a:cubicBezTo>
                  <a:pt x="45865" y="41492"/>
                  <a:pt x="45865" y="41450"/>
                  <a:pt x="45823" y="41429"/>
                </a:cubicBezTo>
                <a:cubicBezTo>
                  <a:pt x="45802" y="41345"/>
                  <a:pt x="45802" y="41303"/>
                  <a:pt x="45802" y="41220"/>
                </a:cubicBezTo>
                <a:lnTo>
                  <a:pt x="45802" y="41178"/>
                </a:lnTo>
                <a:cubicBezTo>
                  <a:pt x="45760" y="40864"/>
                  <a:pt x="45719" y="40550"/>
                  <a:pt x="45677" y="40236"/>
                </a:cubicBezTo>
                <a:lnTo>
                  <a:pt x="45677" y="40194"/>
                </a:lnTo>
                <a:cubicBezTo>
                  <a:pt x="45656" y="40132"/>
                  <a:pt x="45656" y="40048"/>
                  <a:pt x="45614" y="39964"/>
                </a:cubicBezTo>
                <a:lnTo>
                  <a:pt x="45614" y="39922"/>
                </a:lnTo>
                <a:cubicBezTo>
                  <a:pt x="45593" y="39839"/>
                  <a:pt x="45593" y="39755"/>
                  <a:pt x="45572" y="39671"/>
                </a:cubicBezTo>
                <a:cubicBezTo>
                  <a:pt x="45677" y="39420"/>
                  <a:pt x="45865" y="39190"/>
                  <a:pt x="45991" y="38897"/>
                </a:cubicBezTo>
                <a:cubicBezTo>
                  <a:pt x="46137" y="38521"/>
                  <a:pt x="46242" y="38165"/>
                  <a:pt x="46430" y="37788"/>
                </a:cubicBezTo>
                <a:cubicBezTo>
                  <a:pt x="46556" y="37537"/>
                  <a:pt x="46660" y="37265"/>
                  <a:pt x="46744" y="36993"/>
                </a:cubicBezTo>
                <a:cubicBezTo>
                  <a:pt x="46869" y="36617"/>
                  <a:pt x="47288" y="36407"/>
                  <a:pt x="47581" y="36156"/>
                </a:cubicBezTo>
                <a:cubicBezTo>
                  <a:pt x="48083" y="35759"/>
                  <a:pt x="48585" y="35361"/>
                  <a:pt x="49045" y="34922"/>
                </a:cubicBezTo>
                <a:cubicBezTo>
                  <a:pt x="49108" y="34859"/>
                  <a:pt x="49171" y="34817"/>
                  <a:pt x="49234" y="34733"/>
                </a:cubicBezTo>
                <a:lnTo>
                  <a:pt x="49276" y="34692"/>
                </a:lnTo>
                <a:lnTo>
                  <a:pt x="49380" y="34587"/>
                </a:lnTo>
                <a:lnTo>
                  <a:pt x="49464" y="34503"/>
                </a:lnTo>
                <a:cubicBezTo>
                  <a:pt x="49485" y="34482"/>
                  <a:pt x="49527" y="34420"/>
                  <a:pt x="49569" y="34399"/>
                </a:cubicBezTo>
                <a:cubicBezTo>
                  <a:pt x="49589" y="34378"/>
                  <a:pt x="49631" y="34336"/>
                  <a:pt x="49652" y="34294"/>
                </a:cubicBezTo>
                <a:cubicBezTo>
                  <a:pt x="49673" y="34273"/>
                  <a:pt x="49694" y="34210"/>
                  <a:pt x="49736" y="34189"/>
                </a:cubicBezTo>
                <a:cubicBezTo>
                  <a:pt x="49757" y="34168"/>
                  <a:pt x="49778" y="34106"/>
                  <a:pt x="49799" y="34085"/>
                </a:cubicBezTo>
                <a:lnTo>
                  <a:pt x="49882" y="34001"/>
                </a:lnTo>
                <a:cubicBezTo>
                  <a:pt x="49903" y="33959"/>
                  <a:pt x="49945" y="33917"/>
                  <a:pt x="49987" y="33876"/>
                </a:cubicBezTo>
                <a:cubicBezTo>
                  <a:pt x="50008" y="33855"/>
                  <a:pt x="50008" y="33813"/>
                  <a:pt x="50050" y="33792"/>
                </a:cubicBezTo>
                <a:cubicBezTo>
                  <a:pt x="50092" y="33750"/>
                  <a:pt x="50113" y="33687"/>
                  <a:pt x="50175" y="33645"/>
                </a:cubicBezTo>
                <a:cubicBezTo>
                  <a:pt x="50175" y="33645"/>
                  <a:pt x="50175" y="33604"/>
                  <a:pt x="50196" y="33604"/>
                </a:cubicBezTo>
                <a:cubicBezTo>
                  <a:pt x="50259" y="33562"/>
                  <a:pt x="50280" y="33478"/>
                  <a:pt x="50322" y="33436"/>
                </a:cubicBezTo>
                <a:lnTo>
                  <a:pt x="50364" y="33436"/>
                </a:lnTo>
                <a:cubicBezTo>
                  <a:pt x="51117" y="33290"/>
                  <a:pt x="51870" y="33248"/>
                  <a:pt x="52623" y="33143"/>
                </a:cubicBezTo>
                <a:cubicBezTo>
                  <a:pt x="53105" y="33060"/>
                  <a:pt x="53607" y="33018"/>
                  <a:pt x="54067" y="32955"/>
                </a:cubicBezTo>
                <a:cubicBezTo>
                  <a:pt x="54141" y="32943"/>
                  <a:pt x="54296" y="32908"/>
                  <a:pt x="54432" y="32908"/>
                </a:cubicBezTo>
                <a:cubicBezTo>
                  <a:pt x="54526" y="32908"/>
                  <a:pt x="54610" y="32925"/>
                  <a:pt x="54653" y="32976"/>
                </a:cubicBezTo>
                <a:cubicBezTo>
                  <a:pt x="54779" y="33164"/>
                  <a:pt x="54925" y="33352"/>
                  <a:pt x="55071" y="33562"/>
                </a:cubicBezTo>
                <a:cubicBezTo>
                  <a:pt x="55281" y="33855"/>
                  <a:pt x="55448" y="34210"/>
                  <a:pt x="55595" y="34524"/>
                </a:cubicBezTo>
                <a:cubicBezTo>
                  <a:pt x="55699" y="34754"/>
                  <a:pt x="55825" y="34817"/>
                  <a:pt x="56055" y="34859"/>
                </a:cubicBezTo>
                <a:cubicBezTo>
                  <a:pt x="56452" y="34922"/>
                  <a:pt x="56871" y="34901"/>
                  <a:pt x="57268" y="34964"/>
                </a:cubicBezTo>
                <a:cubicBezTo>
                  <a:pt x="57478" y="35026"/>
                  <a:pt x="57729" y="35068"/>
                  <a:pt x="57959" y="35110"/>
                </a:cubicBezTo>
                <a:lnTo>
                  <a:pt x="58210" y="35110"/>
                </a:lnTo>
                <a:cubicBezTo>
                  <a:pt x="58252" y="35256"/>
                  <a:pt x="58336" y="35424"/>
                  <a:pt x="58419" y="35570"/>
                </a:cubicBezTo>
                <a:cubicBezTo>
                  <a:pt x="58440" y="35633"/>
                  <a:pt x="58461" y="35654"/>
                  <a:pt x="58482" y="35696"/>
                </a:cubicBezTo>
                <a:cubicBezTo>
                  <a:pt x="58775" y="36282"/>
                  <a:pt x="58984" y="36889"/>
                  <a:pt x="59256" y="37453"/>
                </a:cubicBezTo>
                <a:lnTo>
                  <a:pt x="59256" y="37537"/>
                </a:lnTo>
                <a:lnTo>
                  <a:pt x="59256" y="37579"/>
                </a:lnTo>
                <a:lnTo>
                  <a:pt x="59256" y="37621"/>
                </a:lnTo>
                <a:cubicBezTo>
                  <a:pt x="59256" y="37621"/>
                  <a:pt x="59277" y="37621"/>
                  <a:pt x="59277" y="37642"/>
                </a:cubicBezTo>
                <a:lnTo>
                  <a:pt x="59298" y="37642"/>
                </a:lnTo>
                <a:cubicBezTo>
                  <a:pt x="59319" y="37663"/>
                  <a:pt x="59361" y="37663"/>
                  <a:pt x="59382" y="37663"/>
                </a:cubicBezTo>
                <a:lnTo>
                  <a:pt x="59403" y="37663"/>
                </a:lnTo>
                <a:lnTo>
                  <a:pt x="59403" y="37642"/>
                </a:lnTo>
                <a:lnTo>
                  <a:pt x="59403" y="37621"/>
                </a:lnTo>
                <a:cubicBezTo>
                  <a:pt x="59528" y="37202"/>
                  <a:pt x="59319" y="36575"/>
                  <a:pt x="59277" y="36156"/>
                </a:cubicBezTo>
                <a:cubicBezTo>
                  <a:pt x="59193" y="35591"/>
                  <a:pt x="59172" y="35005"/>
                  <a:pt x="59005" y="34482"/>
                </a:cubicBezTo>
                <a:cubicBezTo>
                  <a:pt x="58900" y="34106"/>
                  <a:pt x="58587" y="34189"/>
                  <a:pt x="58273" y="34022"/>
                </a:cubicBezTo>
                <a:cubicBezTo>
                  <a:pt x="58022" y="33896"/>
                  <a:pt x="57708" y="33896"/>
                  <a:pt x="57436" y="33813"/>
                </a:cubicBezTo>
                <a:cubicBezTo>
                  <a:pt x="57331" y="33792"/>
                  <a:pt x="57206" y="33750"/>
                  <a:pt x="57101" y="33708"/>
                </a:cubicBezTo>
                <a:lnTo>
                  <a:pt x="56787" y="33645"/>
                </a:lnTo>
                <a:cubicBezTo>
                  <a:pt x="56641" y="33373"/>
                  <a:pt x="56452" y="33143"/>
                  <a:pt x="56327" y="32871"/>
                </a:cubicBezTo>
                <a:cubicBezTo>
                  <a:pt x="56139" y="32536"/>
                  <a:pt x="55950" y="32223"/>
                  <a:pt x="55699" y="31909"/>
                </a:cubicBezTo>
                <a:cubicBezTo>
                  <a:pt x="55511" y="31699"/>
                  <a:pt x="55302" y="31490"/>
                  <a:pt x="55134" y="31260"/>
                </a:cubicBezTo>
                <a:cubicBezTo>
                  <a:pt x="55009" y="31072"/>
                  <a:pt x="54862" y="31155"/>
                  <a:pt x="54674" y="31093"/>
                </a:cubicBezTo>
                <a:cubicBezTo>
                  <a:pt x="54402" y="31051"/>
                  <a:pt x="54151" y="31072"/>
                  <a:pt x="53879" y="31051"/>
                </a:cubicBezTo>
                <a:cubicBezTo>
                  <a:pt x="53650" y="31038"/>
                  <a:pt x="53406" y="31018"/>
                  <a:pt x="53160" y="31018"/>
                </a:cubicBezTo>
                <a:cubicBezTo>
                  <a:pt x="53001" y="31018"/>
                  <a:pt x="52842" y="31026"/>
                  <a:pt x="52686" y="31051"/>
                </a:cubicBezTo>
                <a:cubicBezTo>
                  <a:pt x="52177" y="31086"/>
                  <a:pt x="51595" y="31165"/>
                  <a:pt x="51075" y="31165"/>
                </a:cubicBezTo>
                <a:cubicBezTo>
                  <a:pt x="50975" y="31165"/>
                  <a:pt x="50877" y="31162"/>
                  <a:pt x="50782" y="31155"/>
                </a:cubicBezTo>
                <a:lnTo>
                  <a:pt x="50740" y="31135"/>
                </a:lnTo>
                <a:cubicBezTo>
                  <a:pt x="50719" y="31093"/>
                  <a:pt x="50698" y="31072"/>
                  <a:pt x="50636" y="31051"/>
                </a:cubicBezTo>
                <a:lnTo>
                  <a:pt x="50615" y="31030"/>
                </a:lnTo>
                <a:cubicBezTo>
                  <a:pt x="50594" y="30988"/>
                  <a:pt x="50573" y="30988"/>
                  <a:pt x="50573" y="30967"/>
                </a:cubicBezTo>
                <a:cubicBezTo>
                  <a:pt x="50573" y="30946"/>
                  <a:pt x="50531" y="30946"/>
                  <a:pt x="50531" y="30925"/>
                </a:cubicBezTo>
                <a:lnTo>
                  <a:pt x="50468" y="30842"/>
                </a:lnTo>
                <a:lnTo>
                  <a:pt x="50468" y="30821"/>
                </a:lnTo>
                <a:lnTo>
                  <a:pt x="50594" y="30549"/>
                </a:lnTo>
                <a:cubicBezTo>
                  <a:pt x="50677" y="30360"/>
                  <a:pt x="50782" y="30214"/>
                  <a:pt x="50887" y="30047"/>
                </a:cubicBezTo>
                <a:cubicBezTo>
                  <a:pt x="51096" y="29691"/>
                  <a:pt x="51263" y="29272"/>
                  <a:pt x="51452" y="28875"/>
                </a:cubicBezTo>
                <a:cubicBezTo>
                  <a:pt x="51640" y="28456"/>
                  <a:pt x="51849" y="28059"/>
                  <a:pt x="52058" y="27640"/>
                </a:cubicBezTo>
                <a:cubicBezTo>
                  <a:pt x="52247" y="27306"/>
                  <a:pt x="52310" y="27201"/>
                  <a:pt x="52247" y="26803"/>
                </a:cubicBezTo>
                <a:cubicBezTo>
                  <a:pt x="52100" y="26008"/>
                  <a:pt x="52142" y="25192"/>
                  <a:pt x="52038" y="24376"/>
                </a:cubicBezTo>
                <a:cubicBezTo>
                  <a:pt x="51996" y="24146"/>
                  <a:pt x="51933" y="23874"/>
                  <a:pt x="52038" y="23644"/>
                </a:cubicBezTo>
                <a:cubicBezTo>
                  <a:pt x="52100" y="23435"/>
                  <a:pt x="52310" y="23246"/>
                  <a:pt x="52456" y="23079"/>
                </a:cubicBezTo>
                <a:cubicBezTo>
                  <a:pt x="52686" y="22765"/>
                  <a:pt x="52979" y="22409"/>
                  <a:pt x="53146" y="22054"/>
                </a:cubicBezTo>
                <a:cubicBezTo>
                  <a:pt x="53209" y="22027"/>
                  <a:pt x="53284" y="22019"/>
                  <a:pt x="53359" y="22019"/>
                </a:cubicBezTo>
                <a:cubicBezTo>
                  <a:pt x="53461" y="22019"/>
                  <a:pt x="53565" y="22033"/>
                  <a:pt x="53649" y="22033"/>
                </a:cubicBezTo>
                <a:cubicBezTo>
                  <a:pt x="53858" y="21991"/>
                  <a:pt x="54046" y="21970"/>
                  <a:pt x="54255" y="21949"/>
                </a:cubicBezTo>
                <a:cubicBezTo>
                  <a:pt x="54716" y="21865"/>
                  <a:pt x="55197" y="21824"/>
                  <a:pt x="55657" y="21782"/>
                </a:cubicBezTo>
                <a:cubicBezTo>
                  <a:pt x="56599" y="21719"/>
                  <a:pt x="57520" y="21552"/>
                  <a:pt x="58461" y="21447"/>
                </a:cubicBezTo>
                <a:cubicBezTo>
                  <a:pt x="58670" y="21426"/>
                  <a:pt x="59005" y="21447"/>
                  <a:pt x="59214" y="21321"/>
                </a:cubicBezTo>
                <a:cubicBezTo>
                  <a:pt x="59298" y="21259"/>
                  <a:pt x="59361" y="21154"/>
                  <a:pt x="59382" y="21112"/>
                </a:cubicBezTo>
                <a:lnTo>
                  <a:pt x="59779" y="20484"/>
                </a:lnTo>
                <a:cubicBezTo>
                  <a:pt x="60030" y="20066"/>
                  <a:pt x="60302" y="19668"/>
                  <a:pt x="60470" y="19229"/>
                </a:cubicBezTo>
                <a:cubicBezTo>
                  <a:pt x="60512" y="19145"/>
                  <a:pt x="60553" y="19041"/>
                  <a:pt x="60574" y="18957"/>
                </a:cubicBezTo>
                <a:cubicBezTo>
                  <a:pt x="60574" y="18936"/>
                  <a:pt x="60616" y="18915"/>
                  <a:pt x="60616" y="18894"/>
                </a:cubicBezTo>
                <a:cubicBezTo>
                  <a:pt x="60637" y="18831"/>
                  <a:pt x="60658" y="18748"/>
                  <a:pt x="60658" y="18706"/>
                </a:cubicBezTo>
                <a:cubicBezTo>
                  <a:pt x="60658" y="18685"/>
                  <a:pt x="60679" y="18622"/>
                  <a:pt x="60679" y="18601"/>
                </a:cubicBezTo>
                <a:cubicBezTo>
                  <a:pt x="60721" y="18539"/>
                  <a:pt x="60721" y="18476"/>
                  <a:pt x="60742" y="18413"/>
                </a:cubicBezTo>
                <a:cubicBezTo>
                  <a:pt x="60742" y="18371"/>
                  <a:pt x="60763" y="18329"/>
                  <a:pt x="60763" y="18287"/>
                </a:cubicBezTo>
                <a:lnTo>
                  <a:pt x="60763" y="18267"/>
                </a:lnTo>
                <a:cubicBezTo>
                  <a:pt x="61453" y="18120"/>
                  <a:pt x="62144" y="17953"/>
                  <a:pt x="62834" y="17764"/>
                </a:cubicBezTo>
                <a:lnTo>
                  <a:pt x="63462" y="17597"/>
                </a:lnTo>
                <a:cubicBezTo>
                  <a:pt x="63587" y="17576"/>
                  <a:pt x="63859" y="17576"/>
                  <a:pt x="63964" y="17471"/>
                </a:cubicBezTo>
                <a:cubicBezTo>
                  <a:pt x="64131" y="17262"/>
                  <a:pt x="64215" y="16844"/>
                  <a:pt x="64278" y="16593"/>
                </a:cubicBezTo>
                <a:cubicBezTo>
                  <a:pt x="64445" y="15756"/>
                  <a:pt x="64822" y="14940"/>
                  <a:pt x="65010" y="14082"/>
                </a:cubicBezTo>
                <a:cubicBezTo>
                  <a:pt x="65052" y="13893"/>
                  <a:pt x="65031" y="13705"/>
                  <a:pt x="65073" y="13517"/>
                </a:cubicBezTo>
                <a:cubicBezTo>
                  <a:pt x="65157" y="13182"/>
                  <a:pt x="65429" y="13057"/>
                  <a:pt x="65680" y="12889"/>
                </a:cubicBezTo>
                <a:cubicBezTo>
                  <a:pt x="65994" y="12722"/>
                  <a:pt x="66391" y="12450"/>
                  <a:pt x="66726" y="12324"/>
                </a:cubicBezTo>
                <a:cubicBezTo>
                  <a:pt x="67045" y="12324"/>
                  <a:pt x="67022" y="12134"/>
                  <a:pt x="66874" y="12134"/>
                </a:cubicBezTo>
                <a:cubicBezTo>
                  <a:pt x="66867" y="12134"/>
                  <a:pt x="66859" y="12135"/>
                  <a:pt x="66851" y="12136"/>
                </a:cubicBezTo>
                <a:cubicBezTo>
                  <a:pt x="65994" y="12303"/>
                  <a:pt x="65094" y="12303"/>
                  <a:pt x="64236" y="12429"/>
                </a:cubicBezTo>
                <a:cubicBezTo>
                  <a:pt x="64215" y="12429"/>
                  <a:pt x="64215" y="12429"/>
                  <a:pt x="64194" y="12450"/>
                </a:cubicBezTo>
                <a:lnTo>
                  <a:pt x="64152" y="12471"/>
                </a:lnTo>
                <a:lnTo>
                  <a:pt x="64131" y="12513"/>
                </a:lnTo>
                <a:cubicBezTo>
                  <a:pt x="63943" y="12973"/>
                  <a:pt x="63922" y="13475"/>
                  <a:pt x="63797" y="13977"/>
                </a:cubicBezTo>
                <a:cubicBezTo>
                  <a:pt x="63629" y="14521"/>
                  <a:pt x="63608" y="15128"/>
                  <a:pt x="63483" y="15693"/>
                </a:cubicBezTo>
                <a:cubicBezTo>
                  <a:pt x="63399" y="16070"/>
                  <a:pt x="62311" y="16132"/>
                  <a:pt x="62018" y="16174"/>
                </a:cubicBezTo>
                <a:cubicBezTo>
                  <a:pt x="61955" y="16174"/>
                  <a:pt x="61913" y="16195"/>
                  <a:pt x="61851" y="16195"/>
                </a:cubicBezTo>
                <a:cubicBezTo>
                  <a:pt x="61830" y="16195"/>
                  <a:pt x="61809" y="16195"/>
                  <a:pt x="61788" y="16216"/>
                </a:cubicBezTo>
                <a:cubicBezTo>
                  <a:pt x="61746" y="16216"/>
                  <a:pt x="61725" y="16216"/>
                  <a:pt x="61704" y="16237"/>
                </a:cubicBezTo>
                <a:cubicBezTo>
                  <a:pt x="61683" y="16237"/>
                  <a:pt x="61641" y="16237"/>
                  <a:pt x="61621" y="16279"/>
                </a:cubicBezTo>
                <a:cubicBezTo>
                  <a:pt x="61600" y="16279"/>
                  <a:pt x="61579" y="16279"/>
                  <a:pt x="61558" y="16300"/>
                </a:cubicBezTo>
                <a:cubicBezTo>
                  <a:pt x="61516" y="16300"/>
                  <a:pt x="61495" y="16321"/>
                  <a:pt x="61474" y="16321"/>
                </a:cubicBezTo>
                <a:cubicBezTo>
                  <a:pt x="61453" y="16321"/>
                  <a:pt x="61411" y="16321"/>
                  <a:pt x="61390" y="16342"/>
                </a:cubicBezTo>
                <a:cubicBezTo>
                  <a:pt x="61369" y="16342"/>
                  <a:pt x="61349" y="16383"/>
                  <a:pt x="61307" y="16383"/>
                </a:cubicBezTo>
                <a:cubicBezTo>
                  <a:pt x="61286" y="16383"/>
                  <a:pt x="61265" y="16404"/>
                  <a:pt x="61244" y="16404"/>
                </a:cubicBezTo>
                <a:cubicBezTo>
                  <a:pt x="61202" y="16404"/>
                  <a:pt x="61181" y="16425"/>
                  <a:pt x="61160" y="16425"/>
                </a:cubicBezTo>
                <a:cubicBezTo>
                  <a:pt x="61139" y="16425"/>
                  <a:pt x="61097" y="16446"/>
                  <a:pt x="61077" y="16446"/>
                </a:cubicBezTo>
                <a:cubicBezTo>
                  <a:pt x="61056" y="16446"/>
                  <a:pt x="61035" y="16488"/>
                  <a:pt x="60993" y="16488"/>
                </a:cubicBezTo>
                <a:cubicBezTo>
                  <a:pt x="60951" y="16509"/>
                  <a:pt x="60930" y="16509"/>
                  <a:pt x="60888" y="16530"/>
                </a:cubicBezTo>
                <a:lnTo>
                  <a:pt x="60867" y="16530"/>
                </a:lnTo>
                <a:lnTo>
                  <a:pt x="60867" y="16321"/>
                </a:lnTo>
                <a:lnTo>
                  <a:pt x="60867" y="16300"/>
                </a:lnTo>
                <a:lnTo>
                  <a:pt x="60867" y="16111"/>
                </a:lnTo>
                <a:lnTo>
                  <a:pt x="60867" y="16070"/>
                </a:lnTo>
                <a:cubicBezTo>
                  <a:pt x="60867" y="15986"/>
                  <a:pt x="60867" y="15923"/>
                  <a:pt x="60846" y="15860"/>
                </a:cubicBezTo>
                <a:cubicBezTo>
                  <a:pt x="60784" y="15505"/>
                  <a:pt x="60679" y="15170"/>
                  <a:pt x="60637" y="14814"/>
                </a:cubicBezTo>
                <a:cubicBezTo>
                  <a:pt x="60616" y="14563"/>
                  <a:pt x="60616" y="14333"/>
                  <a:pt x="60553" y="14124"/>
                </a:cubicBezTo>
                <a:cubicBezTo>
                  <a:pt x="60533" y="13998"/>
                  <a:pt x="60533" y="13831"/>
                  <a:pt x="60470" y="13705"/>
                </a:cubicBezTo>
                <a:cubicBezTo>
                  <a:pt x="60407" y="13517"/>
                  <a:pt x="60344" y="13475"/>
                  <a:pt x="60533" y="13308"/>
                </a:cubicBezTo>
                <a:cubicBezTo>
                  <a:pt x="60721" y="13182"/>
                  <a:pt x="60930" y="13077"/>
                  <a:pt x="61077" y="12952"/>
                </a:cubicBezTo>
                <a:cubicBezTo>
                  <a:pt x="61349" y="12743"/>
                  <a:pt x="61579" y="12533"/>
                  <a:pt x="61872" y="12366"/>
                </a:cubicBezTo>
                <a:cubicBezTo>
                  <a:pt x="62353" y="12094"/>
                  <a:pt x="62771" y="11717"/>
                  <a:pt x="63232" y="11404"/>
                </a:cubicBezTo>
                <a:cubicBezTo>
                  <a:pt x="63253" y="11383"/>
                  <a:pt x="63274" y="11362"/>
                  <a:pt x="63274" y="11299"/>
                </a:cubicBezTo>
                <a:cubicBezTo>
                  <a:pt x="63148" y="10441"/>
                  <a:pt x="63232" y="9520"/>
                  <a:pt x="63190" y="8663"/>
                </a:cubicBezTo>
                <a:cubicBezTo>
                  <a:pt x="63190" y="8349"/>
                  <a:pt x="63085" y="8244"/>
                  <a:pt x="63357" y="7930"/>
                </a:cubicBezTo>
                <a:cubicBezTo>
                  <a:pt x="63504" y="7742"/>
                  <a:pt x="63692" y="7554"/>
                  <a:pt x="63880" y="7386"/>
                </a:cubicBezTo>
                <a:cubicBezTo>
                  <a:pt x="64194" y="7010"/>
                  <a:pt x="64487" y="6612"/>
                  <a:pt x="64696" y="6173"/>
                </a:cubicBezTo>
                <a:lnTo>
                  <a:pt x="64696" y="6131"/>
                </a:lnTo>
                <a:cubicBezTo>
                  <a:pt x="64717" y="6089"/>
                  <a:pt x="64738" y="6068"/>
                  <a:pt x="64738" y="6047"/>
                </a:cubicBezTo>
                <a:cubicBezTo>
                  <a:pt x="64738" y="6026"/>
                  <a:pt x="64738" y="6026"/>
                  <a:pt x="64717" y="5984"/>
                </a:cubicBezTo>
                <a:cubicBezTo>
                  <a:pt x="64717" y="5984"/>
                  <a:pt x="64696" y="5963"/>
                  <a:pt x="64654" y="5963"/>
                </a:cubicBezTo>
                <a:cubicBezTo>
                  <a:pt x="64654" y="5963"/>
                  <a:pt x="64634" y="5963"/>
                  <a:pt x="64613" y="5943"/>
                </a:cubicBezTo>
                <a:cubicBezTo>
                  <a:pt x="64592" y="5943"/>
                  <a:pt x="64529" y="5943"/>
                  <a:pt x="64529" y="5963"/>
                </a:cubicBezTo>
                <a:cubicBezTo>
                  <a:pt x="64382" y="6152"/>
                  <a:pt x="64131" y="6277"/>
                  <a:pt x="63964" y="6403"/>
                </a:cubicBezTo>
                <a:cubicBezTo>
                  <a:pt x="63713" y="6591"/>
                  <a:pt x="63504" y="6779"/>
                  <a:pt x="63274" y="6926"/>
                </a:cubicBezTo>
                <a:cubicBezTo>
                  <a:pt x="62855" y="7240"/>
                  <a:pt x="62437" y="7533"/>
                  <a:pt x="61976" y="7742"/>
                </a:cubicBezTo>
                <a:cubicBezTo>
                  <a:pt x="61725" y="7847"/>
                  <a:pt x="61934" y="8642"/>
                  <a:pt x="61913" y="8809"/>
                </a:cubicBezTo>
                <a:cubicBezTo>
                  <a:pt x="61913" y="9374"/>
                  <a:pt x="62227" y="10148"/>
                  <a:pt x="61767" y="10588"/>
                </a:cubicBezTo>
                <a:cubicBezTo>
                  <a:pt x="61349" y="10985"/>
                  <a:pt x="60742" y="11215"/>
                  <a:pt x="60240" y="11529"/>
                </a:cubicBezTo>
                <a:cubicBezTo>
                  <a:pt x="59989" y="11717"/>
                  <a:pt x="59696" y="11885"/>
                  <a:pt x="59424" y="12031"/>
                </a:cubicBezTo>
                <a:cubicBezTo>
                  <a:pt x="59361" y="12094"/>
                  <a:pt x="59110" y="12157"/>
                  <a:pt x="59089" y="12261"/>
                </a:cubicBezTo>
                <a:cubicBezTo>
                  <a:pt x="59005" y="12743"/>
                  <a:pt x="59068" y="13287"/>
                  <a:pt x="59005" y="13789"/>
                </a:cubicBezTo>
                <a:cubicBezTo>
                  <a:pt x="59005" y="13873"/>
                  <a:pt x="58984" y="13914"/>
                  <a:pt x="58984" y="13998"/>
                </a:cubicBezTo>
                <a:cubicBezTo>
                  <a:pt x="58942" y="14458"/>
                  <a:pt x="58838" y="14940"/>
                  <a:pt x="58880" y="15400"/>
                </a:cubicBezTo>
                <a:lnTo>
                  <a:pt x="58649" y="15337"/>
                </a:lnTo>
                <a:cubicBezTo>
                  <a:pt x="58628" y="15337"/>
                  <a:pt x="58587" y="15295"/>
                  <a:pt x="58587" y="15295"/>
                </a:cubicBezTo>
                <a:cubicBezTo>
                  <a:pt x="58524" y="15274"/>
                  <a:pt x="58461" y="15274"/>
                  <a:pt x="58377" y="15254"/>
                </a:cubicBezTo>
                <a:cubicBezTo>
                  <a:pt x="58336" y="15254"/>
                  <a:pt x="58315" y="15233"/>
                  <a:pt x="58252" y="15233"/>
                </a:cubicBezTo>
                <a:cubicBezTo>
                  <a:pt x="58210" y="15233"/>
                  <a:pt x="58147" y="15191"/>
                  <a:pt x="58105" y="15191"/>
                </a:cubicBezTo>
                <a:cubicBezTo>
                  <a:pt x="58001" y="15170"/>
                  <a:pt x="57917" y="15170"/>
                  <a:pt x="57812" y="15170"/>
                </a:cubicBezTo>
                <a:cubicBezTo>
                  <a:pt x="57896" y="14333"/>
                  <a:pt x="57750" y="13496"/>
                  <a:pt x="57520" y="12680"/>
                </a:cubicBezTo>
                <a:cubicBezTo>
                  <a:pt x="57394" y="12199"/>
                  <a:pt x="57310" y="11697"/>
                  <a:pt x="57122" y="11194"/>
                </a:cubicBezTo>
                <a:cubicBezTo>
                  <a:pt x="57059" y="10964"/>
                  <a:pt x="56996" y="10734"/>
                  <a:pt x="56975" y="10483"/>
                </a:cubicBezTo>
                <a:cubicBezTo>
                  <a:pt x="56913" y="10232"/>
                  <a:pt x="57059" y="10044"/>
                  <a:pt x="57206" y="9834"/>
                </a:cubicBezTo>
                <a:cubicBezTo>
                  <a:pt x="57478" y="9479"/>
                  <a:pt x="57624" y="8997"/>
                  <a:pt x="57854" y="8600"/>
                </a:cubicBezTo>
                <a:cubicBezTo>
                  <a:pt x="58168" y="8056"/>
                  <a:pt x="58419" y="7491"/>
                  <a:pt x="58733" y="6926"/>
                </a:cubicBezTo>
                <a:cubicBezTo>
                  <a:pt x="58963" y="6549"/>
                  <a:pt x="58984" y="6507"/>
                  <a:pt x="58754" y="6131"/>
                </a:cubicBezTo>
                <a:cubicBezTo>
                  <a:pt x="58733" y="6068"/>
                  <a:pt x="58691" y="6047"/>
                  <a:pt x="58670" y="5984"/>
                </a:cubicBezTo>
                <a:cubicBezTo>
                  <a:pt x="58670" y="5984"/>
                  <a:pt x="58670" y="5963"/>
                  <a:pt x="58649" y="5963"/>
                </a:cubicBezTo>
                <a:cubicBezTo>
                  <a:pt x="58628" y="5943"/>
                  <a:pt x="58628" y="5880"/>
                  <a:pt x="58587" y="5859"/>
                </a:cubicBezTo>
                <a:lnTo>
                  <a:pt x="58587" y="5838"/>
                </a:lnTo>
                <a:cubicBezTo>
                  <a:pt x="58482" y="5629"/>
                  <a:pt x="58419" y="5398"/>
                  <a:pt x="58273" y="5210"/>
                </a:cubicBezTo>
                <a:lnTo>
                  <a:pt x="58273" y="5189"/>
                </a:lnTo>
                <a:lnTo>
                  <a:pt x="58168" y="5043"/>
                </a:lnTo>
                <a:cubicBezTo>
                  <a:pt x="58168" y="5022"/>
                  <a:pt x="58147" y="4980"/>
                  <a:pt x="58126" y="4980"/>
                </a:cubicBezTo>
                <a:lnTo>
                  <a:pt x="58105" y="4980"/>
                </a:lnTo>
                <a:cubicBezTo>
                  <a:pt x="58022" y="4980"/>
                  <a:pt x="58001" y="5022"/>
                  <a:pt x="58022" y="5085"/>
                </a:cubicBezTo>
                <a:cubicBezTo>
                  <a:pt x="58022" y="5106"/>
                  <a:pt x="58022" y="5126"/>
                  <a:pt x="58043" y="5147"/>
                </a:cubicBezTo>
                <a:lnTo>
                  <a:pt x="58043" y="5189"/>
                </a:lnTo>
                <a:cubicBezTo>
                  <a:pt x="58064" y="5231"/>
                  <a:pt x="58064" y="5252"/>
                  <a:pt x="58105" y="5315"/>
                </a:cubicBezTo>
                <a:cubicBezTo>
                  <a:pt x="58147" y="5503"/>
                  <a:pt x="58126" y="5775"/>
                  <a:pt x="58147" y="5963"/>
                </a:cubicBezTo>
                <a:lnTo>
                  <a:pt x="58147" y="5984"/>
                </a:lnTo>
                <a:lnTo>
                  <a:pt x="58147" y="6089"/>
                </a:lnTo>
                <a:cubicBezTo>
                  <a:pt x="58210" y="6298"/>
                  <a:pt x="58252" y="6466"/>
                  <a:pt x="58105" y="6675"/>
                </a:cubicBezTo>
                <a:cubicBezTo>
                  <a:pt x="57959" y="6863"/>
                  <a:pt x="57854" y="6989"/>
                  <a:pt x="57729" y="7177"/>
                </a:cubicBezTo>
                <a:cubicBezTo>
                  <a:pt x="57227" y="7951"/>
                  <a:pt x="56557" y="8642"/>
                  <a:pt x="55971" y="9395"/>
                </a:cubicBezTo>
                <a:cubicBezTo>
                  <a:pt x="55867" y="9520"/>
                  <a:pt x="55804" y="9709"/>
                  <a:pt x="55846" y="9897"/>
                </a:cubicBezTo>
                <a:cubicBezTo>
                  <a:pt x="55950" y="10357"/>
                  <a:pt x="55971" y="10839"/>
                  <a:pt x="56055" y="11299"/>
                </a:cubicBezTo>
                <a:cubicBezTo>
                  <a:pt x="56076" y="11404"/>
                  <a:pt x="56076" y="11508"/>
                  <a:pt x="56118" y="11634"/>
                </a:cubicBezTo>
                <a:cubicBezTo>
                  <a:pt x="56118" y="11676"/>
                  <a:pt x="56118" y="11717"/>
                  <a:pt x="56139" y="11738"/>
                </a:cubicBezTo>
                <a:cubicBezTo>
                  <a:pt x="56139" y="11822"/>
                  <a:pt x="56159" y="11906"/>
                  <a:pt x="56159" y="11948"/>
                </a:cubicBezTo>
                <a:cubicBezTo>
                  <a:pt x="56159" y="12010"/>
                  <a:pt x="56159" y="12031"/>
                  <a:pt x="56180" y="12094"/>
                </a:cubicBezTo>
                <a:cubicBezTo>
                  <a:pt x="56180" y="12157"/>
                  <a:pt x="56222" y="12241"/>
                  <a:pt x="56222" y="12324"/>
                </a:cubicBezTo>
                <a:cubicBezTo>
                  <a:pt x="56222" y="12366"/>
                  <a:pt x="56222" y="12429"/>
                  <a:pt x="56243" y="12471"/>
                </a:cubicBezTo>
                <a:cubicBezTo>
                  <a:pt x="56243" y="12554"/>
                  <a:pt x="56264" y="12659"/>
                  <a:pt x="56264" y="12743"/>
                </a:cubicBezTo>
                <a:cubicBezTo>
                  <a:pt x="56264" y="12785"/>
                  <a:pt x="56264" y="12847"/>
                  <a:pt x="56285" y="12889"/>
                </a:cubicBezTo>
                <a:cubicBezTo>
                  <a:pt x="56285" y="12952"/>
                  <a:pt x="56285" y="12994"/>
                  <a:pt x="56327" y="13077"/>
                </a:cubicBezTo>
                <a:cubicBezTo>
                  <a:pt x="56327" y="13140"/>
                  <a:pt x="56348" y="13203"/>
                  <a:pt x="56348" y="13266"/>
                </a:cubicBezTo>
                <a:cubicBezTo>
                  <a:pt x="56348" y="13308"/>
                  <a:pt x="56348" y="13370"/>
                  <a:pt x="56369" y="13412"/>
                </a:cubicBezTo>
                <a:cubicBezTo>
                  <a:pt x="56369" y="13496"/>
                  <a:pt x="56390" y="13580"/>
                  <a:pt x="56390" y="13663"/>
                </a:cubicBezTo>
                <a:cubicBezTo>
                  <a:pt x="56390" y="13684"/>
                  <a:pt x="56390" y="13726"/>
                  <a:pt x="56431" y="13768"/>
                </a:cubicBezTo>
                <a:cubicBezTo>
                  <a:pt x="56264" y="13601"/>
                  <a:pt x="56076" y="13454"/>
                  <a:pt x="55908" y="13287"/>
                </a:cubicBezTo>
                <a:cubicBezTo>
                  <a:pt x="55699" y="13098"/>
                  <a:pt x="55490" y="12889"/>
                  <a:pt x="55281" y="12680"/>
                </a:cubicBezTo>
                <a:cubicBezTo>
                  <a:pt x="54967" y="12366"/>
                  <a:pt x="54904" y="12052"/>
                  <a:pt x="54883" y="11634"/>
                </a:cubicBezTo>
                <a:cubicBezTo>
                  <a:pt x="54862" y="11048"/>
                  <a:pt x="54779" y="10462"/>
                  <a:pt x="54716" y="9855"/>
                </a:cubicBezTo>
                <a:cubicBezTo>
                  <a:pt x="54695" y="9541"/>
                  <a:pt x="54611" y="9269"/>
                  <a:pt x="54590" y="8956"/>
                </a:cubicBezTo>
                <a:cubicBezTo>
                  <a:pt x="54548" y="8684"/>
                  <a:pt x="54548" y="8370"/>
                  <a:pt x="54444" y="8119"/>
                </a:cubicBezTo>
                <a:cubicBezTo>
                  <a:pt x="54402" y="8056"/>
                  <a:pt x="54360" y="8035"/>
                  <a:pt x="54297" y="8035"/>
                </a:cubicBezTo>
                <a:cubicBezTo>
                  <a:pt x="54088" y="8035"/>
                  <a:pt x="53921" y="7972"/>
                  <a:pt x="53711" y="7972"/>
                </a:cubicBezTo>
                <a:cubicBezTo>
                  <a:pt x="53293" y="7972"/>
                  <a:pt x="52937" y="7763"/>
                  <a:pt x="52561" y="7721"/>
                </a:cubicBezTo>
                <a:cubicBezTo>
                  <a:pt x="52553" y="7719"/>
                  <a:pt x="52545" y="7719"/>
                  <a:pt x="52537" y="7719"/>
                </a:cubicBezTo>
                <a:cubicBezTo>
                  <a:pt x="52442" y="7719"/>
                  <a:pt x="52359" y="7833"/>
                  <a:pt x="52456" y="7930"/>
                </a:cubicBezTo>
                <a:cubicBezTo>
                  <a:pt x="52665" y="8119"/>
                  <a:pt x="52874" y="8265"/>
                  <a:pt x="53084" y="8432"/>
                </a:cubicBezTo>
                <a:cubicBezTo>
                  <a:pt x="53188" y="8495"/>
                  <a:pt x="53251" y="8558"/>
                  <a:pt x="53356" y="8642"/>
                </a:cubicBezTo>
                <a:cubicBezTo>
                  <a:pt x="53460" y="8704"/>
                  <a:pt x="53711" y="8767"/>
                  <a:pt x="53774" y="8893"/>
                </a:cubicBezTo>
                <a:cubicBezTo>
                  <a:pt x="53774" y="9165"/>
                  <a:pt x="53816" y="9416"/>
                  <a:pt x="53837" y="9688"/>
                </a:cubicBezTo>
                <a:lnTo>
                  <a:pt x="53837" y="9792"/>
                </a:lnTo>
                <a:lnTo>
                  <a:pt x="53837" y="9855"/>
                </a:lnTo>
                <a:cubicBezTo>
                  <a:pt x="53837" y="9960"/>
                  <a:pt x="53837" y="10044"/>
                  <a:pt x="53858" y="10148"/>
                </a:cubicBezTo>
                <a:cubicBezTo>
                  <a:pt x="53879" y="10797"/>
                  <a:pt x="53816" y="11466"/>
                  <a:pt x="53858" y="12115"/>
                </a:cubicBezTo>
                <a:cubicBezTo>
                  <a:pt x="53858" y="12366"/>
                  <a:pt x="53774" y="13036"/>
                  <a:pt x="53983" y="13203"/>
                </a:cubicBezTo>
                <a:cubicBezTo>
                  <a:pt x="54360" y="13517"/>
                  <a:pt x="54779" y="13810"/>
                  <a:pt x="55030" y="14207"/>
                </a:cubicBezTo>
                <a:cubicBezTo>
                  <a:pt x="55323" y="14647"/>
                  <a:pt x="55762" y="15128"/>
                  <a:pt x="56159" y="15484"/>
                </a:cubicBezTo>
                <a:cubicBezTo>
                  <a:pt x="56494" y="15798"/>
                  <a:pt x="56662" y="16383"/>
                  <a:pt x="56913" y="16739"/>
                </a:cubicBezTo>
                <a:cubicBezTo>
                  <a:pt x="57017" y="16906"/>
                  <a:pt x="57227" y="17367"/>
                  <a:pt x="57436" y="17430"/>
                </a:cubicBezTo>
                <a:cubicBezTo>
                  <a:pt x="57454" y="17432"/>
                  <a:pt x="57473" y="17433"/>
                  <a:pt x="57492" y="17433"/>
                </a:cubicBezTo>
                <a:cubicBezTo>
                  <a:pt x="57644" y="17433"/>
                  <a:pt x="57808" y="17365"/>
                  <a:pt x="57938" y="17346"/>
                </a:cubicBezTo>
                <a:cubicBezTo>
                  <a:pt x="58043" y="17346"/>
                  <a:pt x="58147" y="17325"/>
                  <a:pt x="58231" y="17325"/>
                </a:cubicBezTo>
                <a:lnTo>
                  <a:pt x="58524" y="17325"/>
                </a:lnTo>
                <a:cubicBezTo>
                  <a:pt x="58545" y="17346"/>
                  <a:pt x="58545" y="17388"/>
                  <a:pt x="58566" y="17430"/>
                </a:cubicBezTo>
                <a:lnTo>
                  <a:pt x="58733" y="17660"/>
                </a:lnTo>
                <a:cubicBezTo>
                  <a:pt x="58754" y="17681"/>
                  <a:pt x="58775" y="17743"/>
                  <a:pt x="58838" y="17764"/>
                </a:cubicBezTo>
                <a:cubicBezTo>
                  <a:pt x="58880" y="17848"/>
                  <a:pt x="58963" y="17890"/>
                  <a:pt x="59047" y="17953"/>
                </a:cubicBezTo>
                <a:cubicBezTo>
                  <a:pt x="59068" y="17974"/>
                  <a:pt x="59089" y="17995"/>
                  <a:pt x="59110" y="17995"/>
                </a:cubicBezTo>
                <a:lnTo>
                  <a:pt x="59152" y="17995"/>
                </a:lnTo>
                <a:cubicBezTo>
                  <a:pt x="59172" y="18015"/>
                  <a:pt x="59193" y="18015"/>
                  <a:pt x="59214" y="18057"/>
                </a:cubicBezTo>
                <a:cubicBezTo>
                  <a:pt x="59403" y="18120"/>
                  <a:pt x="59047" y="18936"/>
                  <a:pt x="58984" y="19041"/>
                </a:cubicBezTo>
                <a:cubicBezTo>
                  <a:pt x="58963" y="19124"/>
                  <a:pt x="58942" y="19208"/>
                  <a:pt x="58880" y="19271"/>
                </a:cubicBezTo>
                <a:cubicBezTo>
                  <a:pt x="58880" y="19313"/>
                  <a:pt x="58859" y="19334"/>
                  <a:pt x="58859" y="19355"/>
                </a:cubicBezTo>
                <a:cubicBezTo>
                  <a:pt x="58838" y="19417"/>
                  <a:pt x="58796" y="19459"/>
                  <a:pt x="58796" y="19543"/>
                </a:cubicBezTo>
                <a:cubicBezTo>
                  <a:pt x="58796" y="19564"/>
                  <a:pt x="58775" y="19585"/>
                  <a:pt x="58775" y="19627"/>
                </a:cubicBezTo>
                <a:lnTo>
                  <a:pt x="58691" y="19857"/>
                </a:lnTo>
                <a:cubicBezTo>
                  <a:pt x="58634" y="19861"/>
                  <a:pt x="58575" y="19862"/>
                  <a:pt x="58516" y="19862"/>
                </a:cubicBezTo>
                <a:cubicBezTo>
                  <a:pt x="58255" y="19862"/>
                  <a:pt x="57981" y="19828"/>
                  <a:pt x="57708" y="19794"/>
                </a:cubicBezTo>
                <a:cubicBezTo>
                  <a:pt x="57603" y="19794"/>
                  <a:pt x="57520" y="19773"/>
                  <a:pt x="57415" y="19773"/>
                </a:cubicBezTo>
                <a:cubicBezTo>
                  <a:pt x="57030" y="19758"/>
                  <a:pt x="56646" y="19743"/>
                  <a:pt x="56253" y="19743"/>
                </a:cubicBezTo>
                <a:cubicBezTo>
                  <a:pt x="56091" y="19743"/>
                  <a:pt x="55927" y="19746"/>
                  <a:pt x="55762" y="19752"/>
                </a:cubicBezTo>
                <a:cubicBezTo>
                  <a:pt x="55696" y="19755"/>
                  <a:pt x="55631" y="19756"/>
                  <a:pt x="55566" y="19756"/>
                </a:cubicBezTo>
                <a:cubicBezTo>
                  <a:pt x="55229" y="19756"/>
                  <a:pt x="54897" y="19728"/>
                  <a:pt x="54556" y="19728"/>
                </a:cubicBezTo>
                <a:cubicBezTo>
                  <a:pt x="54395" y="19728"/>
                  <a:pt x="54233" y="19734"/>
                  <a:pt x="54067" y="19752"/>
                </a:cubicBezTo>
                <a:cubicBezTo>
                  <a:pt x="53786" y="19779"/>
                  <a:pt x="53461" y="19814"/>
                  <a:pt x="53144" y="19814"/>
                </a:cubicBezTo>
                <a:cubicBezTo>
                  <a:pt x="52965" y="19814"/>
                  <a:pt x="52789" y="19803"/>
                  <a:pt x="52623" y="19773"/>
                </a:cubicBezTo>
                <a:cubicBezTo>
                  <a:pt x="52623" y="19712"/>
                  <a:pt x="52590" y="19673"/>
                  <a:pt x="52539" y="19673"/>
                </a:cubicBezTo>
                <a:cubicBezTo>
                  <a:pt x="52520" y="19673"/>
                  <a:pt x="52499" y="19678"/>
                  <a:pt x="52477" y="19689"/>
                </a:cubicBezTo>
                <a:cubicBezTo>
                  <a:pt x="52456" y="19731"/>
                  <a:pt x="52393" y="19752"/>
                  <a:pt x="52372" y="19752"/>
                </a:cubicBezTo>
                <a:cubicBezTo>
                  <a:pt x="52351" y="19773"/>
                  <a:pt x="52310" y="19794"/>
                  <a:pt x="52310" y="19836"/>
                </a:cubicBezTo>
                <a:cubicBezTo>
                  <a:pt x="52205" y="19961"/>
                  <a:pt x="52100" y="20087"/>
                  <a:pt x="51975" y="20212"/>
                </a:cubicBezTo>
                <a:cubicBezTo>
                  <a:pt x="51891" y="20296"/>
                  <a:pt x="51828" y="20401"/>
                  <a:pt x="51766" y="20484"/>
                </a:cubicBezTo>
                <a:cubicBezTo>
                  <a:pt x="51682" y="20589"/>
                  <a:pt x="51619" y="20694"/>
                  <a:pt x="51535" y="20819"/>
                </a:cubicBezTo>
                <a:cubicBezTo>
                  <a:pt x="51305" y="21154"/>
                  <a:pt x="51033" y="21531"/>
                  <a:pt x="50908" y="21886"/>
                </a:cubicBezTo>
                <a:cubicBezTo>
                  <a:pt x="50573" y="22870"/>
                  <a:pt x="50489" y="23937"/>
                  <a:pt x="50322" y="24920"/>
                </a:cubicBezTo>
                <a:cubicBezTo>
                  <a:pt x="50175" y="25945"/>
                  <a:pt x="49778" y="26908"/>
                  <a:pt x="49464" y="27891"/>
                </a:cubicBezTo>
                <a:cubicBezTo>
                  <a:pt x="49422" y="28017"/>
                  <a:pt x="49380" y="28122"/>
                  <a:pt x="49338" y="28247"/>
                </a:cubicBezTo>
                <a:cubicBezTo>
                  <a:pt x="49338" y="28268"/>
                  <a:pt x="49317" y="28310"/>
                  <a:pt x="49317" y="28331"/>
                </a:cubicBezTo>
                <a:cubicBezTo>
                  <a:pt x="49025" y="29147"/>
                  <a:pt x="48732" y="29942"/>
                  <a:pt x="48543" y="30779"/>
                </a:cubicBezTo>
                <a:cubicBezTo>
                  <a:pt x="48313" y="31093"/>
                  <a:pt x="48104" y="31448"/>
                  <a:pt x="47916" y="31762"/>
                </a:cubicBezTo>
                <a:cubicBezTo>
                  <a:pt x="47895" y="31804"/>
                  <a:pt x="47874" y="31825"/>
                  <a:pt x="47853" y="31888"/>
                </a:cubicBezTo>
                <a:cubicBezTo>
                  <a:pt x="47853" y="31909"/>
                  <a:pt x="47811" y="31909"/>
                  <a:pt x="47811" y="31930"/>
                </a:cubicBezTo>
                <a:cubicBezTo>
                  <a:pt x="47748" y="32076"/>
                  <a:pt x="47664" y="32181"/>
                  <a:pt x="47581" y="32285"/>
                </a:cubicBezTo>
                <a:cubicBezTo>
                  <a:pt x="47141" y="32934"/>
                  <a:pt x="46723" y="33583"/>
                  <a:pt x="46242" y="34210"/>
                </a:cubicBezTo>
                <a:cubicBezTo>
                  <a:pt x="46074" y="34482"/>
                  <a:pt x="45886" y="34733"/>
                  <a:pt x="45802" y="35026"/>
                </a:cubicBezTo>
                <a:cubicBezTo>
                  <a:pt x="45760" y="35256"/>
                  <a:pt x="45572" y="35654"/>
                  <a:pt x="45342" y="35738"/>
                </a:cubicBezTo>
                <a:cubicBezTo>
                  <a:pt x="44986" y="35801"/>
                  <a:pt x="44672" y="35989"/>
                  <a:pt x="44359" y="36177"/>
                </a:cubicBezTo>
                <a:cubicBezTo>
                  <a:pt x="44296" y="36219"/>
                  <a:pt x="44191" y="36261"/>
                  <a:pt x="44107" y="36303"/>
                </a:cubicBezTo>
                <a:cubicBezTo>
                  <a:pt x="44087" y="36324"/>
                  <a:pt x="44024" y="36324"/>
                  <a:pt x="44003" y="36365"/>
                </a:cubicBezTo>
                <a:lnTo>
                  <a:pt x="43835" y="36428"/>
                </a:lnTo>
                <a:cubicBezTo>
                  <a:pt x="43794" y="36470"/>
                  <a:pt x="43731" y="36491"/>
                  <a:pt x="43689" y="36491"/>
                </a:cubicBezTo>
                <a:cubicBezTo>
                  <a:pt x="43668" y="36512"/>
                  <a:pt x="43605" y="36512"/>
                  <a:pt x="43584" y="36533"/>
                </a:cubicBezTo>
                <a:cubicBezTo>
                  <a:pt x="43522" y="36575"/>
                  <a:pt x="43459" y="36596"/>
                  <a:pt x="43396" y="36617"/>
                </a:cubicBezTo>
                <a:lnTo>
                  <a:pt x="43375" y="36617"/>
                </a:lnTo>
                <a:cubicBezTo>
                  <a:pt x="43250" y="36407"/>
                  <a:pt x="43082" y="36219"/>
                  <a:pt x="42957" y="36010"/>
                </a:cubicBezTo>
                <a:lnTo>
                  <a:pt x="42936" y="35989"/>
                </a:lnTo>
                <a:cubicBezTo>
                  <a:pt x="42894" y="35947"/>
                  <a:pt x="42873" y="35905"/>
                  <a:pt x="42852" y="35863"/>
                </a:cubicBezTo>
                <a:cubicBezTo>
                  <a:pt x="42852" y="35842"/>
                  <a:pt x="42831" y="35842"/>
                  <a:pt x="42831" y="35801"/>
                </a:cubicBezTo>
                <a:cubicBezTo>
                  <a:pt x="42789" y="35780"/>
                  <a:pt x="42768" y="35738"/>
                  <a:pt x="42747" y="35696"/>
                </a:cubicBezTo>
                <a:cubicBezTo>
                  <a:pt x="42727" y="35675"/>
                  <a:pt x="42727" y="35654"/>
                  <a:pt x="42727" y="35654"/>
                </a:cubicBezTo>
                <a:cubicBezTo>
                  <a:pt x="42685" y="35591"/>
                  <a:pt x="42664" y="35570"/>
                  <a:pt x="42643" y="35528"/>
                </a:cubicBezTo>
                <a:cubicBezTo>
                  <a:pt x="42643" y="35487"/>
                  <a:pt x="42622" y="35466"/>
                  <a:pt x="42622" y="35466"/>
                </a:cubicBezTo>
                <a:cubicBezTo>
                  <a:pt x="42580" y="35424"/>
                  <a:pt x="42559" y="35340"/>
                  <a:pt x="42538" y="35277"/>
                </a:cubicBezTo>
                <a:cubicBezTo>
                  <a:pt x="42308" y="34733"/>
                  <a:pt x="41994" y="34231"/>
                  <a:pt x="41806" y="33666"/>
                </a:cubicBezTo>
                <a:cubicBezTo>
                  <a:pt x="41618" y="33122"/>
                  <a:pt x="41429" y="32599"/>
                  <a:pt x="41199" y="32076"/>
                </a:cubicBezTo>
                <a:cubicBezTo>
                  <a:pt x="41094" y="31804"/>
                  <a:pt x="40990" y="31574"/>
                  <a:pt x="40906" y="31302"/>
                </a:cubicBezTo>
                <a:cubicBezTo>
                  <a:pt x="40906" y="31281"/>
                  <a:pt x="40885" y="31260"/>
                  <a:pt x="40885" y="31239"/>
                </a:cubicBezTo>
                <a:lnTo>
                  <a:pt x="40885" y="31197"/>
                </a:lnTo>
                <a:cubicBezTo>
                  <a:pt x="40885" y="31176"/>
                  <a:pt x="40864" y="31155"/>
                  <a:pt x="40864" y="31155"/>
                </a:cubicBezTo>
                <a:cubicBezTo>
                  <a:pt x="40843" y="31093"/>
                  <a:pt x="40843" y="31072"/>
                  <a:pt x="40802" y="31051"/>
                </a:cubicBezTo>
                <a:cubicBezTo>
                  <a:pt x="40802" y="31030"/>
                  <a:pt x="40781" y="30988"/>
                  <a:pt x="40781" y="30967"/>
                </a:cubicBezTo>
                <a:cubicBezTo>
                  <a:pt x="41011" y="30779"/>
                  <a:pt x="41199" y="30465"/>
                  <a:pt x="41387" y="30235"/>
                </a:cubicBezTo>
                <a:cubicBezTo>
                  <a:pt x="41408" y="30214"/>
                  <a:pt x="41429" y="30151"/>
                  <a:pt x="41471" y="30130"/>
                </a:cubicBezTo>
                <a:cubicBezTo>
                  <a:pt x="41534" y="30047"/>
                  <a:pt x="41597" y="29942"/>
                  <a:pt x="41680" y="29879"/>
                </a:cubicBezTo>
                <a:cubicBezTo>
                  <a:pt x="41931" y="29523"/>
                  <a:pt x="42224" y="29189"/>
                  <a:pt x="42434" y="28833"/>
                </a:cubicBezTo>
                <a:cubicBezTo>
                  <a:pt x="43271" y="28456"/>
                  <a:pt x="44045" y="28017"/>
                  <a:pt x="44882" y="27619"/>
                </a:cubicBezTo>
                <a:cubicBezTo>
                  <a:pt x="45342" y="27410"/>
                  <a:pt x="45802" y="27285"/>
                  <a:pt x="46221" y="27054"/>
                </a:cubicBezTo>
                <a:cubicBezTo>
                  <a:pt x="46346" y="26992"/>
                  <a:pt x="46430" y="26971"/>
                  <a:pt x="46535" y="26866"/>
                </a:cubicBezTo>
                <a:cubicBezTo>
                  <a:pt x="46639" y="26741"/>
                  <a:pt x="46639" y="26427"/>
                  <a:pt x="46660" y="26259"/>
                </a:cubicBezTo>
                <a:cubicBezTo>
                  <a:pt x="46744" y="25694"/>
                  <a:pt x="46911" y="25109"/>
                  <a:pt x="47037" y="24544"/>
                </a:cubicBezTo>
                <a:cubicBezTo>
                  <a:pt x="47162" y="23979"/>
                  <a:pt x="47267" y="23497"/>
                  <a:pt x="47560" y="23016"/>
                </a:cubicBezTo>
                <a:cubicBezTo>
                  <a:pt x="47853" y="22514"/>
                  <a:pt x="48167" y="22075"/>
                  <a:pt x="48376" y="21552"/>
                </a:cubicBezTo>
                <a:cubicBezTo>
                  <a:pt x="48522" y="21133"/>
                  <a:pt x="48794" y="20694"/>
                  <a:pt x="48899" y="20254"/>
                </a:cubicBezTo>
                <a:cubicBezTo>
                  <a:pt x="48899" y="20191"/>
                  <a:pt x="48920" y="20150"/>
                  <a:pt x="48920" y="20087"/>
                </a:cubicBezTo>
                <a:lnTo>
                  <a:pt x="48920" y="20066"/>
                </a:lnTo>
                <a:lnTo>
                  <a:pt x="48920" y="20003"/>
                </a:lnTo>
                <a:cubicBezTo>
                  <a:pt x="48920" y="20003"/>
                  <a:pt x="48920" y="19982"/>
                  <a:pt x="48899" y="19982"/>
                </a:cubicBezTo>
                <a:cubicBezTo>
                  <a:pt x="48899" y="19982"/>
                  <a:pt x="48857" y="19982"/>
                  <a:pt x="48857" y="19961"/>
                </a:cubicBezTo>
                <a:cubicBezTo>
                  <a:pt x="48836" y="19961"/>
                  <a:pt x="48836" y="19961"/>
                  <a:pt x="48815" y="19919"/>
                </a:cubicBezTo>
                <a:cubicBezTo>
                  <a:pt x="48794" y="19919"/>
                  <a:pt x="48753" y="19919"/>
                  <a:pt x="48732" y="19961"/>
                </a:cubicBezTo>
                <a:cubicBezTo>
                  <a:pt x="48209" y="20631"/>
                  <a:pt x="47706" y="21342"/>
                  <a:pt x="47225" y="22054"/>
                </a:cubicBezTo>
                <a:cubicBezTo>
                  <a:pt x="46932" y="22472"/>
                  <a:pt x="46639" y="22891"/>
                  <a:pt x="46325" y="23309"/>
                </a:cubicBezTo>
                <a:cubicBezTo>
                  <a:pt x="46137" y="23539"/>
                  <a:pt x="46116" y="23979"/>
                  <a:pt x="46074" y="24272"/>
                </a:cubicBezTo>
                <a:cubicBezTo>
                  <a:pt x="45991" y="24669"/>
                  <a:pt x="45928" y="25067"/>
                  <a:pt x="45865" y="25422"/>
                </a:cubicBezTo>
                <a:cubicBezTo>
                  <a:pt x="45823" y="25548"/>
                  <a:pt x="45865" y="25715"/>
                  <a:pt x="45698" y="25757"/>
                </a:cubicBezTo>
                <a:cubicBezTo>
                  <a:pt x="45488" y="25841"/>
                  <a:pt x="45258" y="25883"/>
                  <a:pt x="45049" y="25966"/>
                </a:cubicBezTo>
                <a:cubicBezTo>
                  <a:pt x="44631" y="26155"/>
                  <a:pt x="44254" y="26364"/>
                  <a:pt x="43835" y="26489"/>
                </a:cubicBezTo>
                <a:cubicBezTo>
                  <a:pt x="43731" y="26531"/>
                  <a:pt x="43605" y="26573"/>
                  <a:pt x="43501" y="26594"/>
                </a:cubicBezTo>
                <a:cubicBezTo>
                  <a:pt x="43459" y="26636"/>
                  <a:pt x="43417" y="26636"/>
                  <a:pt x="43375" y="26657"/>
                </a:cubicBezTo>
                <a:cubicBezTo>
                  <a:pt x="43312" y="26678"/>
                  <a:pt x="43250" y="26699"/>
                  <a:pt x="43187" y="26720"/>
                </a:cubicBezTo>
                <a:lnTo>
                  <a:pt x="43040" y="26803"/>
                </a:lnTo>
                <a:cubicBezTo>
                  <a:pt x="42978" y="26845"/>
                  <a:pt x="42936" y="26866"/>
                  <a:pt x="42873" y="26866"/>
                </a:cubicBezTo>
                <a:cubicBezTo>
                  <a:pt x="42789" y="26887"/>
                  <a:pt x="42727" y="26929"/>
                  <a:pt x="42643" y="26971"/>
                </a:cubicBezTo>
                <a:lnTo>
                  <a:pt x="42643" y="26929"/>
                </a:lnTo>
                <a:lnTo>
                  <a:pt x="42643" y="26824"/>
                </a:lnTo>
                <a:lnTo>
                  <a:pt x="42643" y="26803"/>
                </a:lnTo>
                <a:lnTo>
                  <a:pt x="42643" y="26678"/>
                </a:lnTo>
                <a:lnTo>
                  <a:pt x="42643" y="26615"/>
                </a:lnTo>
                <a:lnTo>
                  <a:pt x="42643" y="26552"/>
                </a:lnTo>
                <a:lnTo>
                  <a:pt x="42643" y="26448"/>
                </a:lnTo>
                <a:cubicBezTo>
                  <a:pt x="42685" y="25778"/>
                  <a:pt x="42727" y="25109"/>
                  <a:pt x="42747" y="24460"/>
                </a:cubicBezTo>
                <a:cubicBezTo>
                  <a:pt x="42768" y="23769"/>
                  <a:pt x="42789" y="23058"/>
                  <a:pt x="42831" y="22388"/>
                </a:cubicBezTo>
                <a:cubicBezTo>
                  <a:pt x="42831" y="22158"/>
                  <a:pt x="42747" y="21635"/>
                  <a:pt x="42894" y="21447"/>
                </a:cubicBezTo>
                <a:cubicBezTo>
                  <a:pt x="43061" y="21238"/>
                  <a:pt x="43208" y="21008"/>
                  <a:pt x="43375" y="20798"/>
                </a:cubicBezTo>
                <a:cubicBezTo>
                  <a:pt x="44107" y="19878"/>
                  <a:pt x="44526" y="18664"/>
                  <a:pt x="44944" y="17576"/>
                </a:cubicBezTo>
                <a:cubicBezTo>
                  <a:pt x="44986" y="17409"/>
                  <a:pt x="45070" y="17262"/>
                  <a:pt x="45133" y="17095"/>
                </a:cubicBezTo>
                <a:cubicBezTo>
                  <a:pt x="45133" y="17074"/>
                  <a:pt x="45154" y="17053"/>
                  <a:pt x="45154" y="17032"/>
                </a:cubicBezTo>
                <a:cubicBezTo>
                  <a:pt x="45196" y="16886"/>
                  <a:pt x="45258" y="16760"/>
                  <a:pt x="45300" y="16655"/>
                </a:cubicBezTo>
                <a:cubicBezTo>
                  <a:pt x="45300" y="16655"/>
                  <a:pt x="45300" y="16634"/>
                  <a:pt x="45342" y="16634"/>
                </a:cubicBezTo>
                <a:cubicBezTo>
                  <a:pt x="45719" y="15798"/>
                  <a:pt x="46179" y="14982"/>
                  <a:pt x="46556" y="14124"/>
                </a:cubicBezTo>
                <a:cubicBezTo>
                  <a:pt x="46597" y="14061"/>
                  <a:pt x="46618" y="14040"/>
                  <a:pt x="46618" y="13998"/>
                </a:cubicBezTo>
                <a:cubicBezTo>
                  <a:pt x="46646" y="13901"/>
                  <a:pt x="46564" y="13814"/>
                  <a:pt x="46493" y="13814"/>
                </a:cubicBezTo>
                <a:cubicBezTo>
                  <a:pt x="46457" y="13814"/>
                  <a:pt x="46423" y="13837"/>
                  <a:pt x="46409" y="13893"/>
                </a:cubicBezTo>
                <a:cubicBezTo>
                  <a:pt x="46221" y="14249"/>
                  <a:pt x="45928" y="14563"/>
                  <a:pt x="45698" y="14898"/>
                </a:cubicBezTo>
                <a:cubicBezTo>
                  <a:pt x="45447" y="15295"/>
                  <a:pt x="45154" y="15630"/>
                  <a:pt x="44923" y="16049"/>
                </a:cubicBezTo>
                <a:cubicBezTo>
                  <a:pt x="44882" y="16111"/>
                  <a:pt x="44840" y="16195"/>
                  <a:pt x="44819" y="16237"/>
                </a:cubicBezTo>
                <a:cubicBezTo>
                  <a:pt x="44819" y="16258"/>
                  <a:pt x="44777" y="16258"/>
                  <a:pt x="44777" y="16258"/>
                </a:cubicBezTo>
                <a:cubicBezTo>
                  <a:pt x="44756" y="16321"/>
                  <a:pt x="44735" y="16362"/>
                  <a:pt x="44672" y="16404"/>
                </a:cubicBezTo>
                <a:cubicBezTo>
                  <a:pt x="44442" y="16760"/>
                  <a:pt x="44191" y="17158"/>
                  <a:pt x="44045" y="17555"/>
                </a:cubicBezTo>
                <a:lnTo>
                  <a:pt x="43982" y="17785"/>
                </a:lnTo>
                <a:cubicBezTo>
                  <a:pt x="43940" y="17764"/>
                  <a:pt x="43898" y="17764"/>
                  <a:pt x="43877" y="17723"/>
                </a:cubicBezTo>
                <a:lnTo>
                  <a:pt x="43835" y="17723"/>
                </a:lnTo>
                <a:cubicBezTo>
                  <a:pt x="43815" y="17702"/>
                  <a:pt x="43794" y="17702"/>
                  <a:pt x="43731" y="17681"/>
                </a:cubicBezTo>
                <a:cubicBezTo>
                  <a:pt x="43710" y="17681"/>
                  <a:pt x="43710" y="17660"/>
                  <a:pt x="43689" y="17660"/>
                </a:cubicBezTo>
                <a:cubicBezTo>
                  <a:pt x="43668" y="17618"/>
                  <a:pt x="43626" y="17618"/>
                  <a:pt x="43605" y="17597"/>
                </a:cubicBezTo>
                <a:cubicBezTo>
                  <a:pt x="43563" y="17576"/>
                  <a:pt x="43522" y="17555"/>
                  <a:pt x="43480" y="17492"/>
                </a:cubicBezTo>
                <a:cubicBezTo>
                  <a:pt x="43312" y="17367"/>
                  <a:pt x="43584" y="17053"/>
                  <a:pt x="43605" y="16927"/>
                </a:cubicBezTo>
                <a:cubicBezTo>
                  <a:pt x="43731" y="16551"/>
                  <a:pt x="43815" y="16153"/>
                  <a:pt x="43940" y="15798"/>
                </a:cubicBezTo>
                <a:cubicBezTo>
                  <a:pt x="44233" y="14961"/>
                  <a:pt x="44610" y="14145"/>
                  <a:pt x="44819" y="13287"/>
                </a:cubicBezTo>
                <a:cubicBezTo>
                  <a:pt x="44882" y="12973"/>
                  <a:pt x="44861" y="12889"/>
                  <a:pt x="44777" y="12575"/>
                </a:cubicBezTo>
                <a:cubicBezTo>
                  <a:pt x="44651" y="12136"/>
                  <a:pt x="44568" y="11697"/>
                  <a:pt x="44421" y="11236"/>
                </a:cubicBezTo>
                <a:cubicBezTo>
                  <a:pt x="44296" y="10860"/>
                  <a:pt x="44191" y="10483"/>
                  <a:pt x="44045" y="10085"/>
                </a:cubicBezTo>
                <a:cubicBezTo>
                  <a:pt x="43919" y="9730"/>
                  <a:pt x="43877" y="9311"/>
                  <a:pt x="43668" y="8976"/>
                </a:cubicBezTo>
                <a:cubicBezTo>
                  <a:pt x="43652" y="8952"/>
                  <a:pt x="43632" y="8940"/>
                  <a:pt x="43614" y="8940"/>
                </a:cubicBezTo>
                <a:cubicBezTo>
                  <a:pt x="43586" y="8940"/>
                  <a:pt x="43563" y="8968"/>
                  <a:pt x="43563" y="9018"/>
                </a:cubicBezTo>
                <a:lnTo>
                  <a:pt x="43563" y="9039"/>
                </a:lnTo>
                <a:cubicBezTo>
                  <a:pt x="43522" y="9018"/>
                  <a:pt x="43522" y="9018"/>
                  <a:pt x="43501" y="9018"/>
                </a:cubicBezTo>
                <a:lnTo>
                  <a:pt x="43480" y="9018"/>
                </a:lnTo>
                <a:cubicBezTo>
                  <a:pt x="43459" y="9018"/>
                  <a:pt x="43417" y="9039"/>
                  <a:pt x="43459" y="9102"/>
                </a:cubicBezTo>
                <a:cubicBezTo>
                  <a:pt x="43522" y="9248"/>
                  <a:pt x="43501" y="9437"/>
                  <a:pt x="43522" y="9625"/>
                </a:cubicBezTo>
                <a:cubicBezTo>
                  <a:pt x="43563" y="9876"/>
                  <a:pt x="43605" y="10148"/>
                  <a:pt x="43668" y="10399"/>
                </a:cubicBezTo>
                <a:cubicBezTo>
                  <a:pt x="43773" y="10964"/>
                  <a:pt x="43815" y="11508"/>
                  <a:pt x="43919" y="12031"/>
                </a:cubicBezTo>
                <a:cubicBezTo>
                  <a:pt x="43940" y="12178"/>
                  <a:pt x="43982" y="12366"/>
                  <a:pt x="44003" y="12533"/>
                </a:cubicBezTo>
                <a:cubicBezTo>
                  <a:pt x="44087" y="12910"/>
                  <a:pt x="44045" y="13182"/>
                  <a:pt x="43877" y="13538"/>
                </a:cubicBezTo>
                <a:cubicBezTo>
                  <a:pt x="43626" y="14040"/>
                  <a:pt x="43584" y="14584"/>
                  <a:pt x="43375" y="15107"/>
                </a:cubicBezTo>
                <a:cubicBezTo>
                  <a:pt x="43208" y="15505"/>
                  <a:pt x="43061" y="15902"/>
                  <a:pt x="42936" y="16321"/>
                </a:cubicBezTo>
                <a:cubicBezTo>
                  <a:pt x="42852" y="16551"/>
                  <a:pt x="42643" y="16823"/>
                  <a:pt x="42559" y="17053"/>
                </a:cubicBezTo>
                <a:cubicBezTo>
                  <a:pt x="42538" y="17178"/>
                  <a:pt x="42413" y="17304"/>
                  <a:pt x="42434" y="17471"/>
                </a:cubicBezTo>
                <a:cubicBezTo>
                  <a:pt x="42434" y="17681"/>
                  <a:pt x="42455" y="17890"/>
                  <a:pt x="42455" y="18120"/>
                </a:cubicBezTo>
                <a:cubicBezTo>
                  <a:pt x="42455" y="18246"/>
                  <a:pt x="42475" y="18413"/>
                  <a:pt x="42475" y="18539"/>
                </a:cubicBezTo>
                <a:cubicBezTo>
                  <a:pt x="42475" y="18622"/>
                  <a:pt x="42475" y="18664"/>
                  <a:pt x="42517" y="18748"/>
                </a:cubicBezTo>
                <a:cubicBezTo>
                  <a:pt x="42559" y="19166"/>
                  <a:pt x="42622" y="19585"/>
                  <a:pt x="42685" y="20003"/>
                </a:cubicBezTo>
                <a:cubicBezTo>
                  <a:pt x="42538" y="20108"/>
                  <a:pt x="42434" y="20275"/>
                  <a:pt x="42329" y="20422"/>
                </a:cubicBezTo>
                <a:cubicBezTo>
                  <a:pt x="42245" y="20526"/>
                  <a:pt x="42162" y="20652"/>
                  <a:pt x="42057" y="20756"/>
                </a:cubicBezTo>
                <a:cubicBezTo>
                  <a:pt x="41979" y="20886"/>
                  <a:pt x="41958" y="20975"/>
                  <a:pt x="41923" y="20975"/>
                </a:cubicBezTo>
                <a:cubicBezTo>
                  <a:pt x="41901" y="20975"/>
                  <a:pt x="41875" y="20941"/>
                  <a:pt x="41827" y="20861"/>
                </a:cubicBezTo>
                <a:cubicBezTo>
                  <a:pt x="41638" y="20589"/>
                  <a:pt x="41471" y="20296"/>
                  <a:pt x="41283" y="19982"/>
                </a:cubicBezTo>
                <a:cubicBezTo>
                  <a:pt x="41074" y="19647"/>
                  <a:pt x="41178" y="19396"/>
                  <a:pt x="41262" y="19041"/>
                </a:cubicBezTo>
                <a:cubicBezTo>
                  <a:pt x="41387" y="18413"/>
                  <a:pt x="41408" y="17723"/>
                  <a:pt x="41408" y="17095"/>
                </a:cubicBezTo>
                <a:cubicBezTo>
                  <a:pt x="41408" y="16321"/>
                  <a:pt x="41387" y="15526"/>
                  <a:pt x="41283" y="14751"/>
                </a:cubicBezTo>
                <a:cubicBezTo>
                  <a:pt x="41283" y="14730"/>
                  <a:pt x="41283" y="14730"/>
                  <a:pt x="41262" y="14730"/>
                </a:cubicBezTo>
                <a:lnTo>
                  <a:pt x="41262" y="14626"/>
                </a:lnTo>
                <a:cubicBezTo>
                  <a:pt x="41262" y="14594"/>
                  <a:pt x="41236" y="14579"/>
                  <a:pt x="41210" y="14579"/>
                </a:cubicBezTo>
                <a:cubicBezTo>
                  <a:pt x="41183" y="14579"/>
                  <a:pt x="41157" y="14594"/>
                  <a:pt x="41157" y="14626"/>
                </a:cubicBezTo>
                <a:cubicBezTo>
                  <a:pt x="40990" y="15316"/>
                  <a:pt x="40969" y="16049"/>
                  <a:pt x="40885" y="16760"/>
                </a:cubicBezTo>
                <a:cubicBezTo>
                  <a:pt x="40781" y="17576"/>
                  <a:pt x="40634" y="18392"/>
                  <a:pt x="40488" y="19187"/>
                </a:cubicBezTo>
                <a:cubicBezTo>
                  <a:pt x="40467" y="19438"/>
                  <a:pt x="40341" y="19794"/>
                  <a:pt x="40362" y="20003"/>
                </a:cubicBezTo>
                <a:cubicBezTo>
                  <a:pt x="40425" y="20317"/>
                  <a:pt x="40571" y="20610"/>
                  <a:pt x="40676" y="20903"/>
                </a:cubicBezTo>
                <a:lnTo>
                  <a:pt x="40760" y="21133"/>
                </a:lnTo>
                <a:cubicBezTo>
                  <a:pt x="40760" y="21154"/>
                  <a:pt x="40781" y="21154"/>
                  <a:pt x="40781" y="21175"/>
                </a:cubicBezTo>
                <a:lnTo>
                  <a:pt x="40864" y="21342"/>
                </a:lnTo>
                <a:cubicBezTo>
                  <a:pt x="40864" y="21363"/>
                  <a:pt x="40885" y="21363"/>
                  <a:pt x="40885" y="21384"/>
                </a:cubicBezTo>
                <a:cubicBezTo>
                  <a:pt x="41094" y="21782"/>
                  <a:pt x="41366" y="22158"/>
                  <a:pt x="41534" y="22535"/>
                </a:cubicBezTo>
                <a:cubicBezTo>
                  <a:pt x="41513" y="22598"/>
                  <a:pt x="41513" y="22681"/>
                  <a:pt x="41492" y="22723"/>
                </a:cubicBezTo>
                <a:lnTo>
                  <a:pt x="41492" y="22786"/>
                </a:lnTo>
                <a:cubicBezTo>
                  <a:pt x="41492" y="22828"/>
                  <a:pt x="41471" y="22849"/>
                  <a:pt x="41471" y="22912"/>
                </a:cubicBezTo>
                <a:lnTo>
                  <a:pt x="41471" y="22995"/>
                </a:lnTo>
                <a:cubicBezTo>
                  <a:pt x="41471" y="23016"/>
                  <a:pt x="41471" y="23058"/>
                  <a:pt x="41429" y="23100"/>
                </a:cubicBezTo>
                <a:lnTo>
                  <a:pt x="41429" y="23163"/>
                </a:lnTo>
                <a:lnTo>
                  <a:pt x="41429" y="23267"/>
                </a:lnTo>
                <a:lnTo>
                  <a:pt x="41429" y="23351"/>
                </a:lnTo>
                <a:lnTo>
                  <a:pt x="41429" y="23456"/>
                </a:lnTo>
                <a:lnTo>
                  <a:pt x="41429" y="23539"/>
                </a:lnTo>
                <a:lnTo>
                  <a:pt x="41429" y="23644"/>
                </a:lnTo>
                <a:lnTo>
                  <a:pt x="41429" y="23895"/>
                </a:lnTo>
                <a:cubicBezTo>
                  <a:pt x="41408" y="24565"/>
                  <a:pt x="41387" y="25234"/>
                  <a:pt x="41366" y="25883"/>
                </a:cubicBezTo>
                <a:cubicBezTo>
                  <a:pt x="41325" y="26197"/>
                  <a:pt x="41325" y="26489"/>
                  <a:pt x="41325" y="26803"/>
                </a:cubicBezTo>
                <a:cubicBezTo>
                  <a:pt x="41325" y="27117"/>
                  <a:pt x="41387" y="27515"/>
                  <a:pt x="41115" y="27745"/>
                </a:cubicBezTo>
                <a:cubicBezTo>
                  <a:pt x="40951" y="27909"/>
                  <a:pt x="40645" y="28457"/>
                  <a:pt x="40357" y="28457"/>
                </a:cubicBezTo>
                <a:cubicBezTo>
                  <a:pt x="40352" y="28457"/>
                  <a:pt x="40347" y="28457"/>
                  <a:pt x="40341" y="28456"/>
                </a:cubicBezTo>
                <a:lnTo>
                  <a:pt x="39797" y="28373"/>
                </a:lnTo>
                <a:cubicBezTo>
                  <a:pt x="39797" y="28163"/>
                  <a:pt x="39755" y="27975"/>
                  <a:pt x="39755" y="27766"/>
                </a:cubicBezTo>
                <a:lnTo>
                  <a:pt x="39755" y="27745"/>
                </a:lnTo>
                <a:cubicBezTo>
                  <a:pt x="39755" y="27661"/>
                  <a:pt x="39734" y="27598"/>
                  <a:pt x="39734" y="27494"/>
                </a:cubicBezTo>
                <a:cubicBezTo>
                  <a:pt x="39693" y="27096"/>
                  <a:pt x="39693" y="26657"/>
                  <a:pt x="39693" y="26259"/>
                </a:cubicBezTo>
                <a:cubicBezTo>
                  <a:pt x="39693" y="25841"/>
                  <a:pt x="39630" y="25422"/>
                  <a:pt x="39630" y="25004"/>
                </a:cubicBezTo>
                <a:cubicBezTo>
                  <a:pt x="39630" y="24711"/>
                  <a:pt x="39734" y="24481"/>
                  <a:pt x="39630" y="24188"/>
                </a:cubicBezTo>
                <a:cubicBezTo>
                  <a:pt x="39337" y="23560"/>
                  <a:pt x="38856" y="22995"/>
                  <a:pt x="38500" y="22388"/>
                </a:cubicBezTo>
                <a:cubicBezTo>
                  <a:pt x="38333" y="22075"/>
                  <a:pt x="38123" y="21698"/>
                  <a:pt x="37914" y="21426"/>
                </a:cubicBezTo>
                <a:cubicBezTo>
                  <a:pt x="37872" y="21384"/>
                  <a:pt x="37851" y="21363"/>
                  <a:pt x="37830" y="21321"/>
                </a:cubicBezTo>
                <a:lnTo>
                  <a:pt x="37809" y="21280"/>
                </a:lnTo>
                <a:cubicBezTo>
                  <a:pt x="37747" y="21217"/>
                  <a:pt x="37663" y="21133"/>
                  <a:pt x="37600" y="21049"/>
                </a:cubicBezTo>
                <a:lnTo>
                  <a:pt x="37517" y="20966"/>
                </a:lnTo>
                <a:lnTo>
                  <a:pt x="37496" y="20945"/>
                </a:lnTo>
                <a:cubicBezTo>
                  <a:pt x="37454" y="20924"/>
                  <a:pt x="37433" y="20903"/>
                  <a:pt x="37433" y="20861"/>
                </a:cubicBezTo>
                <a:cubicBezTo>
                  <a:pt x="37433" y="20861"/>
                  <a:pt x="37433" y="20840"/>
                  <a:pt x="37412" y="20840"/>
                </a:cubicBezTo>
                <a:cubicBezTo>
                  <a:pt x="37391" y="20819"/>
                  <a:pt x="37391" y="20798"/>
                  <a:pt x="37349" y="20756"/>
                </a:cubicBezTo>
                <a:lnTo>
                  <a:pt x="37349" y="20736"/>
                </a:lnTo>
                <a:cubicBezTo>
                  <a:pt x="37328" y="20715"/>
                  <a:pt x="37328" y="20694"/>
                  <a:pt x="37307" y="20652"/>
                </a:cubicBezTo>
                <a:lnTo>
                  <a:pt x="37391" y="20589"/>
                </a:lnTo>
                <a:lnTo>
                  <a:pt x="37412" y="20547"/>
                </a:lnTo>
                <a:lnTo>
                  <a:pt x="37454" y="20505"/>
                </a:lnTo>
                <a:cubicBezTo>
                  <a:pt x="37454" y="20484"/>
                  <a:pt x="37496" y="20484"/>
                  <a:pt x="37496" y="20443"/>
                </a:cubicBezTo>
                <a:cubicBezTo>
                  <a:pt x="37496" y="20422"/>
                  <a:pt x="37517" y="20422"/>
                  <a:pt x="37517" y="20401"/>
                </a:cubicBezTo>
                <a:cubicBezTo>
                  <a:pt x="37537" y="20380"/>
                  <a:pt x="37537" y="20317"/>
                  <a:pt x="37558" y="20296"/>
                </a:cubicBezTo>
                <a:cubicBezTo>
                  <a:pt x="37621" y="20066"/>
                  <a:pt x="37705" y="19857"/>
                  <a:pt x="37809" y="19647"/>
                </a:cubicBezTo>
                <a:cubicBezTo>
                  <a:pt x="37872" y="19480"/>
                  <a:pt x="38019" y="19355"/>
                  <a:pt x="38040" y="19187"/>
                </a:cubicBezTo>
                <a:cubicBezTo>
                  <a:pt x="38123" y="18936"/>
                  <a:pt x="38186" y="18748"/>
                  <a:pt x="38081" y="18497"/>
                </a:cubicBezTo>
                <a:cubicBezTo>
                  <a:pt x="37977" y="18141"/>
                  <a:pt x="37851" y="17681"/>
                  <a:pt x="37830" y="17346"/>
                </a:cubicBezTo>
                <a:cubicBezTo>
                  <a:pt x="37768" y="16676"/>
                  <a:pt x="36868" y="17095"/>
                  <a:pt x="36701" y="16614"/>
                </a:cubicBezTo>
                <a:cubicBezTo>
                  <a:pt x="36680" y="16509"/>
                  <a:pt x="36617" y="16425"/>
                  <a:pt x="36596" y="16321"/>
                </a:cubicBezTo>
                <a:cubicBezTo>
                  <a:pt x="36596" y="16321"/>
                  <a:pt x="36596" y="16300"/>
                  <a:pt x="36575" y="16300"/>
                </a:cubicBezTo>
                <a:cubicBezTo>
                  <a:pt x="36554" y="16195"/>
                  <a:pt x="36491" y="16111"/>
                  <a:pt x="36470" y="16007"/>
                </a:cubicBezTo>
                <a:cubicBezTo>
                  <a:pt x="36408" y="15902"/>
                  <a:pt x="36387" y="15818"/>
                  <a:pt x="36366" y="15714"/>
                </a:cubicBezTo>
                <a:lnTo>
                  <a:pt x="36366" y="15693"/>
                </a:lnTo>
                <a:cubicBezTo>
                  <a:pt x="36345" y="15588"/>
                  <a:pt x="36282" y="15484"/>
                  <a:pt x="36261" y="15400"/>
                </a:cubicBezTo>
                <a:cubicBezTo>
                  <a:pt x="36345" y="15379"/>
                  <a:pt x="36408" y="15379"/>
                  <a:pt x="36470" y="15358"/>
                </a:cubicBezTo>
                <a:cubicBezTo>
                  <a:pt x="36554" y="15316"/>
                  <a:pt x="36596" y="15295"/>
                  <a:pt x="36680" y="15274"/>
                </a:cubicBezTo>
                <a:cubicBezTo>
                  <a:pt x="36993" y="15107"/>
                  <a:pt x="37328" y="15002"/>
                  <a:pt x="37663" y="14877"/>
                </a:cubicBezTo>
                <a:cubicBezTo>
                  <a:pt x="38186" y="14689"/>
                  <a:pt x="38395" y="14312"/>
                  <a:pt x="38646" y="13810"/>
                </a:cubicBezTo>
                <a:cubicBezTo>
                  <a:pt x="38897" y="13287"/>
                  <a:pt x="39316" y="12847"/>
                  <a:pt x="39609" y="12324"/>
                </a:cubicBezTo>
                <a:cubicBezTo>
                  <a:pt x="39797" y="11969"/>
                  <a:pt x="39965" y="11655"/>
                  <a:pt x="40174" y="11341"/>
                </a:cubicBezTo>
                <a:cubicBezTo>
                  <a:pt x="40216" y="11320"/>
                  <a:pt x="40216" y="11299"/>
                  <a:pt x="40237" y="11278"/>
                </a:cubicBezTo>
                <a:cubicBezTo>
                  <a:pt x="40237" y="11236"/>
                  <a:pt x="40237" y="11236"/>
                  <a:pt x="40258" y="11215"/>
                </a:cubicBezTo>
                <a:cubicBezTo>
                  <a:pt x="40258" y="11194"/>
                  <a:pt x="40258" y="11194"/>
                  <a:pt x="40278" y="11173"/>
                </a:cubicBezTo>
                <a:cubicBezTo>
                  <a:pt x="40320" y="11090"/>
                  <a:pt x="40341" y="11006"/>
                  <a:pt x="40362" y="10964"/>
                </a:cubicBezTo>
                <a:cubicBezTo>
                  <a:pt x="40362" y="10922"/>
                  <a:pt x="40383" y="10922"/>
                  <a:pt x="40383" y="10901"/>
                </a:cubicBezTo>
                <a:lnTo>
                  <a:pt x="40383" y="10880"/>
                </a:lnTo>
                <a:cubicBezTo>
                  <a:pt x="40425" y="10860"/>
                  <a:pt x="40425" y="10818"/>
                  <a:pt x="40446" y="10797"/>
                </a:cubicBezTo>
                <a:cubicBezTo>
                  <a:pt x="40467" y="10776"/>
                  <a:pt x="40467" y="10755"/>
                  <a:pt x="40488" y="10713"/>
                </a:cubicBezTo>
                <a:cubicBezTo>
                  <a:pt x="40530" y="10692"/>
                  <a:pt x="40530" y="10650"/>
                  <a:pt x="40467" y="10650"/>
                </a:cubicBezTo>
                <a:lnTo>
                  <a:pt x="40425" y="10650"/>
                </a:lnTo>
                <a:lnTo>
                  <a:pt x="40425" y="10588"/>
                </a:lnTo>
                <a:cubicBezTo>
                  <a:pt x="40425" y="10546"/>
                  <a:pt x="40446" y="10462"/>
                  <a:pt x="40446" y="10399"/>
                </a:cubicBezTo>
                <a:cubicBezTo>
                  <a:pt x="40446" y="10357"/>
                  <a:pt x="40446" y="10295"/>
                  <a:pt x="40467" y="10274"/>
                </a:cubicBezTo>
                <a:cubicBezTo>
                  <a:pt x="40467" y="10190"/>
                  <a:pt x="40467" y="10148"/>
                  <a:pt x="40488" y="10064"/>
                </a:cubicBezTo>
                <a:lnTo>
                  <a:pt x="40488" y="9939"/>
                </a:lnTo>
                <a:lnTo>
                  <a:pt x="40488" y="9730"/>
                </a:lnTo>
                <a:lnTo>
                  <a:pt x="40488" y="9604"/>
                </a:lnTo>
                <a:lnTo>
                  <a:pt x="40488" y="8809"/>
                </a:lnTo>
                <a:lnTo>
                  <a:pt x="40488" y="8704"/>
                </a:lnTo>
                <a:lnTo>
                  <a:pt x="40488" y="8453"/>
                </a:lnTo>
                <a:lnTo>
                  <a:pt x="40488" y="8349"/>
                </a:lnTo>
                <a:cubicBezTo>
                  <a:pt x="40488" y="8244"/>
                  <a:pt x="40488" y="8098"/>
                  <a:pt x="40530" y="7993"/>
                </a:cubicBezTo>
                <a:cubicBezTo>
                  <a:pt x="40550" y="7616"/>
                  <a:pt x="40592" y="7219"/>
                  <a:pt x="40655" y="6821"/>
                </a:cubicBezTo>
                <a:cubicBezTo>
                  <a:pt x="40676" y="6612"/>
                  <a:pt x="40550" y="6424"/>
                  <a:pt x="40425" y="6298"/>
                </a:cubicBezTo>
                <a:cubicBezTo>
                  <a:pt x="40111" y="5984"/>
                  <a:pt x="39839" y="5629"/>
                  <a:pt x="39609" y="5252"/>
                </a:cubicBezTo>
                <a:cubicBezTo>
                  <a:pt x="39316" y="4854"/>
                  <a:pt x="39107" y="4478"/>
                  <a:pt x="39023" y="3997"/>
                </a:cubicBezTo>
                <a:cubicBezTo>
                  <a:pt x="39002" y="3850"/>
                  <a:pt x="39002" y="3683"/>
                  <a:pt x="38981" y="3557"/>
                </a:cubicBezTo>
                <a:lnTo>
                  <a:pt x="38981" y="3474"/>
                </a:lnTo>
                <a:cubicBezTo>
                  <a:pt x="38918" y="2971"/>
                  <a:pt x="38897" y="2490"/>
                  <a:pt x="38918" y="1988"/>
                </a:cubicBezTo>
                <a:cubicBezTo>
                  <a:pt x="38960" y="1862"/>
                  <a:pt x="38960" y="1716"/>
                  <a:pt x="38960" y="1590"/>
                </a:cubicBezTo>
                <a:lnTo>
                  <a:pt x="38960" y="1444"/>
                </a:lnTo>
                <a:lnTo>
                  <a:pt x="38960" y="1402"/>
                </a:lnTo>
                <a:lnTo>
                  <a:pt x="38918" y="1402"/>
                </a:lnTo>
                <a:cubicBezTo>
                  <a:pt x="38918" y="1381"/>
                  <a:pt x="38918" y="1339"/>
                  <a:pt x="38897" y="1297"/>
                </a:cubicBezTo>
                <a:cubicBezTo>
                  <a:pt x="38889" y="1273"/>
                  <a:pt x="38871" y="1261"/>
                  <a:pt x="38851" y="1261"/>
                </a:cubicBezTo>
                <a:cubicBezTo>
                  <a:pt x="38820" y="1261"/>
                  <a:pt x="38785" y="1289"/>
                  <a:pt x="38772" y="1339"/>
                </a:cubicBezTo>
                <a:cubicBezTo>
                  <a:pt x="38772" y="1611"/>
                  <a:pt x="38667" y="1925"/>
                  <a:pt x="38605" y="2197"/>
                </a:cubicBezTo>
                <a:lnTo>
                  <a:pt x="38458" y="3369"/>
                </a:lnTo>
                <a:cubicBezTo>
                  <a:pt x="38395" y="3787"/>
                  <a:pt x="38333" y="4185"/>
                  <a:pt x="38291" y="4582"/>
                </a:cubicBezTo>
                <a:cubicBezTo>
                  <a:pt x="38270" y="4750"/>
                  <a:pt x="38165" y="5147"/>
                  <a:pt x="38270" y="5315"/>
                </a:cubicBezTo>
                <a:cubicBezTo>
                  <a:pt x="38500" y="5587"/>
                  <a:pt x="38793" y="5859"/>
                  <a:pt x="39002" y="6173"/>
                </a:cubicBezTo>
                <a:cubicBezTo>
                  <a:pt x="39086" y="6277"/>
                  <a:pt x="39170" y="6382"/>
                  <a:pt x="39274" y="6487"/>
                </a:cubicBezTo>
                <a:cubicBezTo>
                  <a:pt x="39421" y="6675"/>
                  <a:pt x="39379" y="6926"/>
                  <a:pt x="39337" y="7135"/>
                </a:cubicBezTo>
                <a:cubicBezTo>
                  <a:pt x="39337" y="7972"/>
                  <a:pt x="39274" y="8809"/>
                  <a:pt x="39274" y="9646"/>
                </a:cubicBezTo>
                <a:lnTo>
                  <a:pt x="39274" y="9667"/>
                </a:lnTo>
                <a:cubicBezTo>
                  <a:pt x="39232" y="9730"/>
                  <a:pt x="39232" y="9751"/>
                  <a:pt x="39211" y="9813"/>
                </a:cubicBezTo>
                <a:cubicBezTo>
                  <a:pt x="39190" y="9834"/>
                  <a:pt x="39190" y="9876"/>
                  <a:pt x="39170" y="9939"/>
                </a:cubicBezTo>
                <a:cubicBezTo>
                  <a:pt x="39065" y="10190"/>
                  <a:pt x="38897" y="10441"/>
                  <a:pt x="38751" y="10671"/>
                </a:cubicBezTo>
                <a:cubicBezTo>
                  <a:pt x="38584" y="10880"/>
                  <a:pt x="38479" y="11173"/>
                  <a:pt x="38333" y="11404"/>
                </a:cubicBezTo>
                <a:cubicBezTo>
                  <a:pt x="38186" y="11634"/>
                  <a:pt x="38061" y="11864"/>
                  <a:pt x="37956" y="12115"/>
                </a:cubicBezTo>
                <a:cubicBezTo>
                  <a:pt x="37830" y="12471"/>
                  <a:pt x="37726" y="12680"/>
                  <a:pt x="37349" y="12847"/>
                </a:cubicBezTo>
                <a:cubicBezTo>
                  <a:pt x="37035" y="12973"/>
                  <a:pt x="36763" y="13119"/>
                  <a:pt x="36408" y="13203"/>
                </a:cubicBezTo>
                <a:cubicBezTo>
                  <a:pt x="36303" y="13224"/>
                  <a:pt x="36198" y="13287"/>
                  <a:pt x="36094" y="13308"/>
                </a:cubicBezTo>
                <a:cubicBezTo>
                  <a:pt x="36052" y="13329"/>
                  <a:pt x="35968" y="13370"/>
                  <a:pt x="35926" y="13391"/>
                </a:cubicBezTo>
                <a:cubicBezTo>
                  <a:pt x="35884" y="13412"/>
                  <a:pt x="35843" y="13412"/>
                  <a:pt x="35822" y="13433"/>
                </a:cubicBezTo>
                <a:cubicBezTo>
                  <a:pt x="35738" y="13475"/>
                  <a:pt x="35654" y="13496"/>
                  <a:pt x="35571" y="13538"/>
                </a:cubicBezTo>
                <a:cubicBezTo>
                  <a:pt x="35550" y="13538"/>
                  <a:pt x="35550" y="13538"/>
                  <a:pt x="35529" y="13580"/>
                </a:cubicBezTo>
                <a:cubicBezTo>
                  <a:pt x="35445" y="13601"/>
                  <a:pt x="35340" y="13642"/>
                  <a:pt x="35257" y="13684"/>
                </a:cubicBezTo>
                <a:lnTo>
                  <a:pt x="35236" y="13642"/>
                </a:lnTo>
                <a:lnTo>
                  <a:pt x="35215" y="13621"/>
                </a:lnTo>
                <a:cubicBezTo>
                  <a:pt x="35089" y="13580"/>
                  <a:pt x="34880" y="13119"/>
                  <a:pt x="34817" y="12994"/>
                </a:cubicBezTo>
                <a:cubicBezTo>
                  <a:pt x="34713" y="12764"/>
                  <a:pt x="34587" y="12533"/>
                  <a:pt x="34420" y="12282"/>
                </a:cubicBezTo>
                <a:cubicBezTo>
                  <a:pt x="34148" y="11843"/>
                  <a:pt x="33939" y="11906"/>
                  <a:pt x="33436" y="11801"/>
                </a:cubicBezTo>
                <a:cubicBezTo>
                  <a:pt x="32830" y="11655"/>
                  <a:pt x="32202" y="11550"/>
                  <a:pt x="31595" y="11445"/>
                </a:cubicBezTo>
                <a:cubicBezTo>
                  <a:pt x="31470" y="11424"/>
                  <a:pt x="31323" y="11404"/>
                  <a:pt x="31177" y="11383"/>
                </a:cubicBezTo>
                <a:cubicBezTo>
                  <a:pt x="30967" y="11320"/>
                  <a:pt x="30926" y="11027"/>
                  <a:pt x="30842" y="10880"/>
                </a:cubicBezTo>
                <a:cubicBezTo>
                  <a:pt x="30800" y="10776"/>
                  <a:pt x="30758" y="10671"/>
                  <a:pt x="30716" y="10567"/>
                </a:cubicBezTo>
                <a:cubicBezTo>
                  <a:pt x="30716" y="10546"/>
                  <a:pt x="30695" y="10504"/>
                  <a:pt x="30654" y="10483"/>
                </a:cubicBezTo>
                <a:lnTo>
                  <a:pt x="30633" y="10462"/>
                </a:lnTo>
                <a:lnTo>
                  <a:pt x="30612" y="10441"/>
                </a:lnTo>
                <a:cubicBezTo>
                  <a:pt x="30549" y="10378"/>
                  <a:pt x="30528" y="10295"/>
                  <a:pt x="30486" y="10253"/>
                </a:cubicBezTo>
                <a:cubicBezTo>
                  <a:pt x="30507" y="10253"/>
                  <a:pt x="30507" y="10232"/>
                  <a:pt x="30507" y="10232"/>
                </a:cubicBezTo>
                <a:cubicBezTo>
                  <a:pt x="30528" y="10232"/>
                  <a:pt x="30528" y="10190"/>
                  <a:pt x="30549" y="10190"/>
                </a:cubicBezTo>
                <a:cubicBezTo>
                  <a:pt x="30842" y="9939"/>
                  <a:pt x="31239" y="9751"/>
                  <a:pt x="31553" y="9520"/>
                </a:cubicBezTo>
                <a:cubicBezTo>
                  <a:pt x="31700" y="9416"/>
                  <a:pt x="31993" y="9228"/>
                  <a:pt x="32055" y="9018"/>
                </a:cubicBezTo>
                <a:cubicBezTo>
                  <a:pt x="32202" y="8307"/>
                  <a:pt x="32307" y="7616"/>
                  <a:pt x="32495" y="6926"/>
                </a:cubicBezTo>
                <a:cubicBezTo>
                  <a:pt x="32599" y="6507"/>
                  <a:pt x="32683" y="6089"/>
                  <a:pt x="32809" y="5691"/>
                </a:cubicBezTo>
                <a:cubicBezTo>
                  <a:pt x="32851" y="5545"/>
                  <a:pt x="32851" y="5231"/>
                  <a:pt x="33060" y="5210"/>
                </a:cubicBezTo>
                <a:cubicBezTo>
                  <a:pt x="33227" y="5168"/>
                  <a:pt x="33416" y="5147"/>
                  <a:pt x="33562" y="5126"/>
                </a:cubicBezTo>
                <a:cubicBezTo>
                  <a:pt x="33646" y="5106"/>
                  <a:pt x="33729" y="5106"/>
                  <a:pt x="33792" y="5064"/>
                </a:cubicBezTo>
                <a:cubicBezTo>
                  <a:pt x="33855" y="5064"/>
                  <a:pt x="33876" y="5043"/>
                  <a:pt x="33939" y="5043"/>
                </a:cubicBezTo>
                <a:cubicBezTo>
                  <a:pt x="33980" y="5043"/>
                  <a:pt x="34001" y="5022"/>
                  <a:pt x="34064" y="5022"/>
                </a:cubicBezTo>
                <a:cubicBezTo>
                  <a:pt x="34106" y="5001"/>
                  <a:pt x="34169" y="4959"/>
                  <a:pt x="34252" y="4959"/>
                </a:cubicBezTo>
                <a:cubicBezTo>
                  <a:pt x="34273" y="4959"/>
                  <a:pt x="34294" y="4938"/>
                  <a:pt x="34315" y="4938"/>
                </a:cubicBezTo>
                <a:cubicBezTo>
                  <a:pt x="34399" y="4917"/>
                  <a:pt x="34462" y="4896"/>
                  <a:pt x="34524" y="4854"/>
                </a:cubicBezTo>
                <a:cubicBezTo>
                  <a:pt x="34524" y="4854"/>
                  <a:pt x="34566" y="4854"/>
                  <a:pt x="34566" y="4834"/>
                </a:cubicBezTo>
                <a:cubicBezTo>
                  <a:pt x="34629" y="4813"/>
                  <a:pt x="34713" y="4750"/>
                  <a:pt x="34796" y="4729"/>
                </a:cubicBezTo>
                <a:cubicBezTo>
                  <a:pt x="35027" y="4603"/>
                  <a:pt x="35257" y="4478"/>
                  <a:pt x="35445" y="4310"/>
                </a:cubicBezTo>
                <a:lnTo>
                  <a:pt x="35550" y="4310"/>
                </a:lnTo>
                <a:cubicBezTo>
                  <a:pt x="35612" y="4310"/>
                  <a:pt x="35612" y="4227"/>
                  <a:pt x="35571" y="4206"/>
                </a:cubicBezTo>
                <a:cubicBezTo>
                  <a:pt x="35538" y="4193"/>
                  <a:pt x="35502" y="4188"/>
                  <a:pt x="35463" y="4188"/>
                </a:cubicBezTo>
                <a:cubicBezTo>
                  <a:pt x="35377" y="4188"/>
                  <a:pt x="35281" y="4212"/>
                  <a:pt x="35194" y="4227"/>
                </a:cubicBezTo>
                <a:cubicBezTo>
                  <a:pt x="34776" y="4269"/>
                  <a:pt x="34315" y="4310"/>
                  <a:pt x="33897" y="4373"/>
                </a:cubicBezTo>
                <a:cubicBezTo>
                  <a:pt x="33478" y="4411"/>
                  <a:pt x="33076" y="4502"/>
                  <a:pt x="32644" y="4502"/>
                </a:cubicBezTo>
                <a:cubicBezTo>
                  <a:pt x="32601" y="4502"/>
                  <a:pt x="32559" y="4501"/>
                  <a:pt x="32516" y="4499"/>
                </a:cubicBezTo>
                <a:cubicBezTo>
                  <a:pt x="32202" y="4499"/>
                  <a:pt x="32097" y="4792"/>
                  <a:pt x="31972" y="5022"/>
                </a:cubicBezTo>
                <a:cubicBezTo>
                  <a:pt x="31553" y="5859"/>
                  <a:pt x="31281" y="6800"/>
                  <a:pt x="31072" y="7679"/>
                </a:cubicBezTo>
                <a:cubicBezTo>
                  <a:pt x="31051" y="7826"/>
                  <a:pt x="31009" y="7951"/>
                  <a:pt x="31009" y="8077"/>
                </a:cubicBezTo>
                <a:cubicBezTo>
                  <a:pt x="31009" y="8370"/>
                  <a:pt x="30633" y="8349"/>
                  <a:pt x="30423" y="8411"/>
                </a:cubicBezTo>
                <a:cubicBezTo>
                  <a:pt x="30319" y="8474"/>
                  <a:pt x="30214" y="8495"/>
                  <a:pt x="30089" y="8516"/>
                </a:cubicBezTo>
                <a:cubicBezTo>
                  <a:pt x="30026" y="8558"/>
                  <a:pt x="30005" y="8558"/>
                  <a:pt x="29963" y="8558"/>
                </a:cubicBezTo>
                <a:cubicBezTo>
                  <a:pt x="29879" y="8579"/>
                  <a:pt x="29817" y="8600"/>
                  <a:pt x="29754" y="8600"/>
                </a:cubicBezTo>
                <a:cubicBezTo>
                  <a:pt x="29691" y="8621"/>
                  <a:pt x="29649" y="8621"/>
                  <a:pt x="29586" y="8663"/>
                </a:cubicBezTo>
                <a:cubicBezTo>
                  <a:pt x="29545" y="8684"/>
                  <a:pt x="29461" y="8684"/>
                  <a:pt x="29398" y="8704"/>
                </a:cubicBezTo>
                <a:cubicBezTo>
                  <a:pt x="29294" y="8725"/>
                  <a:pt x="29231" y="8767"/>
                  <a:pt x="29126" y="8767"/>
                </a:cubicBezTo>
                <a:cubicBezTo>
                  <a:pt x="29084" y="7784"/>
                  <a:pt x="28959" y="6842"/>
                  <a:pt x="28833" y="5901"/>
                </a:cubicBezTo>
                <a:cubicBezTo>
                  <a:pt x="28812" y="5629"/>
                  <a:pt x="29503" y="5273"/>
                  <a:pt x="29712" y="5126"/>
                </a:cubicBezTo>
                <a:cubicBezTo>
                  <a:pt x="29921" y="4938"/>
                  <a:pt x="30172" y="4750"/>
                  <a:pt x="30382" y="4603"/>
                </a:cubicBezTo>
                <a:cubicBezTo>
                  <a:pt x="30549" y="4478"/>
                  <a:pt x="30800" y="4269"/>
                  <a:pt x="31009" y="4185"/>
                </a:cubicBezTo>
                <a:cubicBezTo>
                  <a:pt x="31051" y="4164"/>
                  <a:pt x="31072" y="4101"/>
                  <a:pt x="31072" y="4059"/>
                </a:cubicBezTo>
                <a:cubicBezTo>
                  <a:pt x="31030" y="3390"/>
                  <a:pt x="30926" y="2741"/>
                  <a:pt x="30863" y="2072"/>
                </a:cubicBezTo>
                <a:cubicBezTo>
                  <a:pt x="30821" y="1444"/>
                  <a:pt x="30905" y="733"/>
                  <a:pt x="30633" y="147"/>
                </a:cubicBezTo>
                <a:cubicBezTo>
                  <a:pt x="30633" y="126"/>
                  <a:pt x="30612" y="126"/>
                  <a:pt x="30612" y="126"/>
                </a:cubicBezTo>
                <a:lnTo>
                  <a:pt x="30612" y="84"/>
                </a:lnTo>
                <a:cubicBezTo>
                  <a:pt x="30612" y="84"/>
                  <a:pt x="30621" y="93"/>
                  <a:pt x="30627" y="93"/>
                </a:cubicBezTo>
                <a:cubicBezTo>
                  <a:pt x="30630" y="93"/>
                  <a:pt x="30633" y="91"/>
                  <a:pt x="30633" y="84"/>
                </a:cubicBezTo>
                <a:cubicBezTo>
                  <a:pt x="30633" y="84"/>
                  <a:pt x="30633" y="42"/>
                  <a:pt x="30654" y="42"/>
                </a:cubicBezTo>
                <a:cubicBezTo>
                  <a:pt x="30695" y="21"/>
                  <a:pt x="30654" y="0"/>
                  <a:pt x="3063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7"/>
          <p:cNvSpPr/>
          <p:nvPr/>
        </p:nvSpPr>
        <p:spPr>
          <a:xfrm>
            <a:off x="8127076" y="3995229"/>
            <a:ext cx="579101" cy="572753"/>
          </a:xfrm>
          <a:custGeom>
            <a:rect b="b" l="l" r="r" t="t"/>
            <a:pathLst>
              <a:path extrusionOk="0" h="66310" w="67045">
                <a:moveTo>
                  <a:pt x="30612" y="0"/>
                </a:moveTo>
                <a:cubicBezTo>
                  <a:pt x="30591" y="0"/>
                  <a:pt x="30591" y="0"/>
                  <a:pt x="30549" y="21"/>
                </a:cubicBezTo>
                <a:cubicBezTo>
                  <a:pt x="30423" y="335"/>
                  <a:pt x="30444" y="712"/>
                  <a:pt x="30444" y="1046"/>
                </a:cubicBezTo>
                <a:cubicBezTo>
                  <a:pt x="30444" y="1486"/>
                  <a:pt x="30423" y="1967"/>
                  <a:pt x="30382" y="2406"/>
                </a:cubicBezTo>
                <a:cubicBezTo>
                  <a:pt x="30340" y="2762"/>
                  <a:pt x="30403" y="3243"/>
                  <a:pt x="30131" y="3536"/>
                </a:cubicBezTo>
                <a:cubicBezTo>
                  <a:pt x="29796" y="3871"/>
                  <a:pt x="29168" y="4018"/>
                  <a:pt x="28729" y="4206"/>
                </a:cubicBezTo>
                <a:cubicBezTo>
                  <a:pt x="28603" y="4269"/>
                  <a:pt x="28436" y="4331"/>
                  <a:pt x="28310" y="4415"/>
                </a:cubicBezTo>
                <a:cubicBezTo>
                  <a:pt x="28206" y="4478"/>
                  <a:pt x="27913" y="4541"/>
                  <a:pt x="27829" y="4645"/>
                </a:cubicBezTo>
                <a:cubicBezTo>
                  <a:pt x="27662" y="4896"/>
                  <a:pt x="27620" y="5168"/>
                  <a:pt x="27599" y="5461"/>
                </a:cubicBezTo>
                <a:cubicBezTo>
                  <a:pt x="27557" y="5880"/>
                  <a:pt x="27557" y="6298"/>
                  <a:pt x="27494" y="6696"/>
                </a:cubicBezTo>
                <a:cubicBezTo>
                  <a:pt x="27452" y="7093"/>
                  <a:pt x="27390" y="7470"/>
                  <a:pt x="27390" y="7867"/>
                </a:cubicBezTo>
                <a:cubicBezTo>
                  <a:pt x="27348" y="7867"/>
                  <a:pt x="27264" y="7888"/>
                  <a:pt x="27264" y="7888"/>
                </a:cubicBezTo>
                <a:cubicBezTo>
                  <a:pt x="27140" y="7930"/>
                  <a:pt x="27037" y="7971"/>
                  <a:pt x="26893" y="7992"/>
                </a:cubicBezTo>
                <a:lnTo>
                  <a:pt x="26893" y="7992"/>
                </a:lnTo>
                <a:cubicBezTo>
                  <a:pt x="26942" y="7977"/>
                  <a:pt x="26873" y="7762"/>
                  <a:pt x="26867" y="7762"/>
                </a:cubicBezTo>
                <a:cubicBezTo>
                  <a:pt x="26867" y="7762"/>
                  <a:pt x="26866" y="7762"/>
                  <a:pt x="26866" y="7763"/>
                </a:cubicBezTo>
                <a:cubicBezTo>
                  <a:pt x="26741" y="7156"/>
                  <a:pt x="26553" y="6528"/>
                  <a:pt x="26322" y="5963"/>
                </a:cubicBezTo>
                <a:cubicBezTo>
                  <a:pt x="26092" y="5357"/>
                  <a:pt x="25904" y="4729"/>
                  <a:pt x="25988" y="4101"/>
                </a:cubicBezTo>
                <a:cubicBezTo>
                  <a:pt x="26009" y="3955"/>
                  <a:pt x="26029" y="3808"/>
                  <a:pt x="26029" y="3662"/>
                </a:cubicBezTo>
                <a:lnTo>
                  <a:pt x="26029" y="3578"/>
                </a:lnTo>
                <a:cubicBezTo>
                  <a:pt x="26092" y="3264"/>
                  <a:pt x="26155" y="2950"/>
                  <a:pt x="26218" y="2637"/>
                </a:cubicBezTo>
                <a:cubicBezTo>
                  <a:pt x="26239" y="2553"/>
                  <a:pt x="26239" y="2511"/>
                  <a:pt x="26260" y="2427"/>
                </a:cubicBezTo>
                <a:lnTo>
                  <a:pt x="26343" y="2197"/>
                </a:lnTo>
                <a:cubicBezTo>
                  <a:pt x="26359" y="2150"/>
                  <a:pt x="26339" y="2127"/>
                  <a:pt x="26302" y="2127"/>
                </a:cubicBezTo>
                <a:cubicBezTo>
                  <a:pt x="26290" y="2127"/>
                  <a:pt x="26275" y="2129"/>
                  <a:pt x="26260" y="2134"/>
                </a:cubicBezTo>
                <a:cubicBezTo>
                  <a:pt x="26260" y="2176"/>
                  <a:pt x="26239" y="2176"/>
                  <a:pt x="26239" y="2197"/>
                </a:cubicBezTo>
                <a:cubicBezTo>
                  <a:pt x="26228" y="2187"/>
                  <a:pt x="26218" y="2181"/>
                  <a:pt x="26205" y="2181"/>
                </a:cubicBezTo>
                <a:cubicBezTo>
                  <a:pt x="26192" y="2181"/>
                  <a:pt x="26176" y="2187"/>
                  <a:pt x="26155" y="2197"/>
                </a:cubicBezTo>
                <a:lnTo>
                  <a:pt x="26134" y="2218"/>
                </a:lnTo>
                <a:cubicBezTo>
                  <a:pt x="26050" y="2427"/>
                  <a:pt x="26009" y="2637"/>
                  <a:pt x="25946" y="2846"/>
                </a:cubicBezTo>
                <a:cubicBezTo>
                  <a:pt x="25946" y="2867"/>
                  <a:pt x="25946" y="2867"/>
                  <a:pt x="25925" y="2867"/>
                </a:cubicBezTo>
                <a:cubicBezTo>
                  <a:pt x="25737" y="3264"/>
                  <a:pt x="25569" y="3704"/>
                  <a:pt x="25276" y="4059"/>
                </a:cubicBezTo>
                <a:cubicBezTo>
                  <a:pt x="25151" y="4206"/>
                  <a:pt x="25004" y="4331"/>
                  <a:pt x="25067" y="4541"/>
                </a:cubicBezTo>
                <a:cubicBezTo>
                  <a:pt x="25172" y="5022"/>
                  <a:pt x="25276" y="5461"/>
                  <a:pt x="25402" y="5901"/>
                </a:cubicBezTo>
                <a:cubicBezTo>
                  <a:pt x="25674" y="6738"/>
                  <a:pt x="25841" y="7575"/>
                  <a:pt x="26092" y="8411"/>
                </a:cubicBezTo>
                <a:cubicBezTo>
                  <a:pt x="26113" y="8516"/>
                  <a:pt x="26134" y="8600"/>
                  <a:pt x="26197" y="8684"/>
                </a:cubicBezTo>
                <a:cubicBezTo>
                  <a:pt x="26218" y="8704"/>
                  <a:pt x="26218" y="8767"/>
                  <a:pt x="26239" y="8788"/>
                </a:cubicBezTo>
                <a:lnTo>
                  <a:pt x="26322" y="8935"/>
                </a:lnTo>
                <a:cubicBezTo>
                  <a:pt x="26343" y="8997"/>
                  <a:pt x="26364" y="9018"/>
                  <a:pt x="26364" y="9081"/>
                </a:cubicBezTo>
                <a:cubicBezTo>
                  <a:pt x="26406" y="9123"/>
                  <a:pt x="26427" y="9144"/>
                  <a:pt x="26427" y="9207"/>
                </a:cubicBezTo>
                <a:lnTo>
                  <a:pt x="26511" y="9353"/>
                </a:lnTo>
                <a:cubicBezTo>
                  <a:pt x="26532" y="9395"/>
                  <a:pt x="26532" y="9416"/>
                  <a:pt x="26553" y="9458"/>
                </a:cubicBezTo>
                <a:cubicBezTo>
                  <a:pt x="26573" y="9520"/>
                  <a:pt x="26636" y="9562"/>
                  <a:pt x="26657" y="9625"/>
                </a:cubicBezTo>
                <a:cubicBezTo>
                  <a:pt x="26678" y="9646"/>
                  <a:pt x="26678" y="9667"/>
                  <a:pt x="26720" y="9709"/>
                </a:cubicBezTo>
                <a:cubicBezTo>
                  <a:pt x="26762" y="9751"/>
                  <a:pt x="26783" y="9834"/>
                  <a:pt x="26845" y="9876"/>
                </a:cubicBezTo>
                <a:cubicBezTo>
                  <a:pt x="26845" y="9918"/>
                  <a:pt x="26866" y="9918"/>
                  <a:pt x="26866" y="9939"/>
                </a:cubicBezTo>
                <a:cubicBezTo>
                  <a:pt x="26929" y="9981"/>
                  <a:pt x="26971" y="10064"/>
                  <a:pt x="27034" y="10127"/>
                </a:cubicBezTo>
                <a:lnTo>
                  <a:pt x="27055" y="10148"/>
                </a:lnTo>
                <a:cubicBezTo>
                  <a:pt x="27097" y="10232"/>
                  <a:pt x="27159" y="10274"/>
                  <a:pt x="27201" y="10357"/>
                </a:cubicBezTo>
                <a:cubicBezTo>
                  <a:pt x="27243" y="10378"/>
                  <a:pt x="27243" y="10399"/>
                  <a:pt x="27264" y="10441"/>
                </a:cubicBezTo>
                <a:cubicBezTo>
                  <a:pt x="27201" y="10441"/>
                  <a:pt x="27138" y="10399"/>
                  <a:pt x="27076" y="10399"/>
                </a:cubicBezTo>
                <a:lnTo>
                  <a:pt x="27034" y="10399"/>
                </a:lnTo>
                <a:cubicBezTo>
                  <a:pt x="26971" y="10378"/>
                  <a:pt x="26887" y="10378"/>
                  <a:pt x="26845" y="10357"/>
                </a:cubicBezTo>
                <a:cubicBezTo>
                  <a:pt x="26825" y="10357"/>
                  <a:pt x="26783" y="10357"/>
                  <a:pt x="26783" y="10336"/>
                </a:cubicBezTo>
                <a:cubicBezTo>
                  <a:pt x="26741" y="10295"/>
                  <a:pt x="26678" y="10295"/>
                  <a:pt x="26615" y="10274"/>
                </a:cubicBezTo>
                <a:cubicBezTo>
                  <a:pt x="26573" y="10274"/>
                  <a:pt x="26553" y="10253"/>
                  <a:pt x="26532" y="10253"/>
                </a:cubicBezTo>
                <a:cubicBezTo>
                  <a:pt x="26469" y="10232"/>
                  <a:pt x="26427" y="10232"/>
                  <a:pt x="26364" y="10190"/>
                </a:cubicBezTo>
                <a:cubicBezTo>
                  <a:pt x="26343" y="10190"/>
                  <a:pt x="26322" y="10169"/>
                  <a:pt x="26301" y="10169"/>
                </a:cubicBezTo>
                <a:cubicBezTo>
                  <a:pt x="26239" y="10148"/>
                  <a:pt x="26197" y="10148"/>
                  <a:pt x="26134" y="10127"/>
                </a:cubicBezTo>
                <a:cubicBezTo>
                  <a:pt x="26113" y="10127"/>
                  <a:pt x="26092" y="10085"/>
                  <a:pt x="26050" y="10085"/>
                </a:cubicBezTo>
                <a:cubicBezTo>
                  <a:pt x="26009" y="10064"/>
                  <a:pt x="25946" y="10064"/>
                  <a:pt x="25904" y="10044"/>
                </a:cubicBezTo>
                <a:cubicBezTo>
                  <a:pt x="25883" y="10044"/>
                  <a:pt x="25841" y="10023"/>
                  <a:pt x="25799" y="10023"/>
                </a:cubicBezTo>
                <a:cubicBezTo>
                  <a:pt x="25674" y="9960"/>
                  <a:pt x="25569" y="9939"/>
                  <a:pt x="25465" y="9876"/>
                </a:cubicBezTo>
                <a:cubicBezTo>
                  <a:pt x="24523" y="9541"/>
                  <a:pt x="23602" y="9207"/>
                  <a:pt x="22682" y="8809"/>
                </a:cubicBezTo>
                <a:cubicBezTo>
                  <a:pt x="22284" y="8621"/>
                  <a:pt x="21761" y="8516"/>
                  <a:pt x="21510" y="8139"/>
                </a:cubicBezTo>
                <a:cubicBezTo>
                  <a:pt x="21238" y="7742"/>
                  <a:pt x="21071" y="7323"/>
                  <a:pt x="20799" y="6926"/>
                </a:cubicBezTo>
                <a:cubicBezTo>
                  <a:pt x="20547" y="6507"/>
                  <a:pt x="20338" y="6047"/>
                  <a:pt x="20066" y="5587"/>
                </a:cubicBezTo>
                <a:cubicBezTo>
                  <a:pt x="19941" y="5378"/>
                  <a:pt x="19836" y="5168"/>
                  <a:pt x="19731" y="4938"/>
                </a:cubicBezTo>
                <a:cubicBezTo>
                  <a:pt x="19669" y="4834"/>
                  <a:pt x="19564" y="4729"/>
                  <a:pt x="19543" y="4603"/>
                </a:cubicBezTo>
                <a:cubicBezTo>
                  <a:pt x="19543" y="4541"/>
                  <a:pt x="19522" y="4499"/>
                  <a:pt x="19439" y="4499"/>
                </a:cubicBezTo>
                <a:cubicBezTo>
                  <a:pt x="19357" y="4476"/>
                  <a:pt x="19257" y="4470"/>
                  <a:pt x="19151" y="4470"/>
                </a:cubicBezTo>
                <a:cubicBezTo>
                  <a:pt x="19005" y="4470"/>
                  <a:pt x="18850" y="4482"/>
                  <a:pt x="18718" y="4482"/>
                </a:cubicBezTo>
                <a:cubicBezTo>
                  <a:pt x="18676" y="4482"/>
                  <a:pt x="18637" y="4481"/>
                  <a:pt x="18602" y="4478"/>
                </a:cubicBezTo>
                <a:lnTo>
                  <a:pt x="17221" y="4478"/>
                </a:lnTo>
                <a:cubicBezTo>
                  <a:pt x="17200" y="4478"/>
                  <a:pt x="17158" y="4436"/>
                  <a:pt x="17158" y="4436"/>
                </a:cubicBezTo>
                <a:cubicBezTo>
                  <a:pt x="17137" y="4436"/>
                  <a:pt x="17137" y="4415"/>
                  <a:pt x="17137" y="4415"/>
                </a:cubicBezTo>
                <a:cubicBezTo>
                  <a:pt x="17126" y="4394"/>
                  <a:pt x="17100" y="4384"/>
                  <a:pt x="17074" y="4384"/>
                </a:cubicBezTo>
                <a:cubicBezTo>
                  <a:pt x="17048" y="4384"/>
                  <a:pt x="17022" y="4394"/>
                  <a:pt x="17011" y="4415"/>
                </a:cubicBezTo>
                <a:lnTo>
                  <a:pt x="17011" y="4436"/>
                </a:lnTo>
                <a:cubicBezTo>
                  <a:pt x="17011" y="4499"/>
                  <a:pt x="17032" y="4520"/>
                  <a:pt x="17053" y="4520"/>
                </a:cubicBezTo>
                <a:cubicBezTo>
                  <a:pt x="17221" y="4687"/>
                  <a:pt x="17681" y="4750"/>
                  <a:pt x="17848" y="4813"/>
                </a:cubicBezTo>
                <a:cubicBezTo>
                  <a:pt x="17995" y="4854"/>
                  <a:pt x="18664" y="5022"/>
                  <a:pt x="18706" y="5210"/>
                </a:cubicBezTo>
                <a:cubicBezTo>
                  <a:pt x="18832" y="5587"/>
                  <a:pt x="18999" y="5963"/>
                  <a:pt x="19146" y="6319"/>
                </a:cubicBezTo>
                <a:cubicBezTo>
                  <a:pt x="19439" y="7031"/>
                  <a:pt x="19711" y="7763"/>
                  <a:pt x="19983" y="8474"/>
                </a:cubicBezTo>
                <a:cubicBezTo>
                  <a:pt x="20129" y="8830"/>
                  <a:pt x="20275" y="9186"/>
                  <a:pt x="20401" y="9520"/>
                </a:cubicBezTo>
                <a:cubicBezTo>
                  <a:pt x="20485" y="9730"/>
                  <a:pt x="20882" y="9834"/>
                  <a:pt x="21029" y="9939"/>
                </a:cubicBezTo>
                <a:cubicBezTo>
                  <a:pt x="21740" y="10274"/>
                  <a:pt x="22431" y="10650"/>
                  <a:pt x="23163" y="10901"/>
                </a:cubicBezTo>
                <a:cubicBezTo>
                  <a:pt x="23937" y="11194"/>
                  <a:pt x="24753" y="11445"/>
                  <a:pt x="25527" y="11738"/>
                </a:cubicBezTo>
                <a:cubicBezTo>
                  <a:pt x="26260" y="11969"/>
                  <a:pt x="27034" y="12261"/>
                  <a:pt x="27703" y="12659"/>
                </a:cubicBezTo>
                <a:cubicBezTo>
                  <a:pt x="27775" y="12704"/>
                  <a:pt x="27880" y="12718"/>
                  <a:pt x="27992" y="12718"/>
                </a:cubicBezTo>
                <a:cubicBezTo>
                  <a:pt x="28143" y="12718"/>
                  <a:pt x="28307" y="12692"/>
                  <a:pt x="28415" y="12680"/>
                </a:cubicBezTo>
                <a:cubicBezTo>
                  <a:pt x="28750" y="12659"/>
                  <a:pt x="29063" y="12680"/>
                  <a:pt x="29377" y="12575"/>
                </a:cubicBezTo>
                <a:lnTo>
                  <a:pt x="29398" y="12575"/>
                </a:lnTo>
                <a:cubicBezTo>
                  <a:pt x="29461" y="12638"/>
                  <a:pt x="29482" y="12680"/>
                  <a:pt x="29545" y="12743"/>
                </a:cubicBezTo>
                <a:cubicBezTo>
                  <a:pt x="29586" y="12785"/>
                  <a:pt x="29607" y="12847"/>
                  <a:pt x="29670" y="12889"/>
                </a:cubicBezTo>
                <a:lnTo>
                  <a:pt x="29712" y="12952"/>
                </a:lnTo>
                <a:lnTo>
                  <a:pt x="29817" y="13057"/>
                </a:lnTo>
                <a:lnTo>
                  <a:pt x="29984" y="13203"/>
                </a:lnTo>
                <a:cubicBezTo>
                  <a:pt x="30172" y="13370"/>
                  <a:pt x="30423" y="13391"/>
                  <a:pt x="30633" y="13475"/>
                </a:cubicBezTo>
                <a:cubicBezTo>
                  <a:pt x="30947" y="13580"/>
                  <a:pt x="31260" y="13601"/>
                  <a:pt x="31574" y="13684"/>
                </a:cubicBezTo>
                <a:cubicBezTo>
                  <a:pt x="31951" y="13747"/>
                  <a:pt x="32160" y="13810"/>
                  <a:pt x="32327" y="14124"/>
                </a:cubicBezTo>
                <a:cubicBezTo>
                  <a:pt x="32725" y="14751"/>
                  <a:pt x="33123" y="15358"/>
                  <a:pt x="33478" y="15986"/>
                </a:cubicBezTo>
                <a:cubicBezTo>
                  <a:pt x="33834" y="16572"/>
                  <a:pt x="34148" y="17241"/>
                  <a:pt x="34524" y="17785"/>
                </a:cubicBezTo>
                <a:cubicBezTo>
                  <a:pt x="34211" y="18287"/>
                  <a:pt x="33897" y="18831"/>
                  <a:pt x="33478" y="19271"/>
                </a:cubicBezTo>
                <a:lnTo>
                  <a:pt x="33457" y="19271"/>
                </a:lnTo>
                <a:lnTo>
                  <a:pt x="33436" y="19292"/>
                </a:lnTo>
                <a:lnTo>
                  <a:pt x="33436" y="19334"/>
                </a:lnTo>
                <a:cubicBezTo>
                  <a:pt x="33416" y="19355"/>
                  <a:pt x="33374" y="19375"/>
                  <a:pt x="33374" y="19396"/>
                </a:cubicBezTo>
                <a:cubicBezTo>
                  <a:pt x="33353" y="19438"/>
                  <a:pt x="33353" y="19438"/>
                  <a:pt x="33353" y="19459"/>
                </a:cubicBezTo>
                <a:lnTo>
                  <a:pt x="33353" y="19480"/>
                </a:lnTo>
                <a:lnTo>
                  <a:pt x="33353" y="19501"/>
                </a:lnTo>
                <a:lnTo>
                  <a:pt x="33353" y="19543"/>
                </a:lnTo>
                <a:lnTo>
                  <a:pt x="33353" y="19564"/>
                </a:lnTo>
                <a:lnTo>
                  <a:pt x="33353" y="19585"/>
                </a:lnTo>
                <a:cubicBezTo>
                  <a:pt x="33269" y="19794"/>
                  <a:pt x="33248" y="20024"/>
                  <a:pt x="33206" y="20275"/>
                </a:cubicBezTo>
                <a:lnTo>
                  <a:pt x="33206" y="20317"/>
                </a:lnTo>
                <a:cubicBezTo>
                  <a:pt x="33206" y="20338"/>
                  <a:pt x="33206" y="20380"/>
                  <a:pt x="33164" y="20401"/>
                </a:cubicBezTo>
                <a:cubicBezTo>
                  <a:pt x="33144" y="20484"/>
                  <a:pt x="33144" y="20547"/>
                  <a:pt x="33123" y="20631"/>
                </a:cubicBezTo>
                <a:cubicBezTo>
                  <a:pt x="32934" y="21259"/>
                  <a:pt x="32746" y="21865"/>
                  <a:pt x="32620" y="22493"/>
                </a:cubicBezTo>
                <a:cubicBezTo>
                  <a:pt x="32516" y="22932"/>
                  <a:pt x="32432" y="23372"/>
                  <a:pt x="32537" y="23832"/>
                </a:cubicBezTo>
                <a:cubicBezTo>
                  <a:pt x="32579" y="23937"/>
                  <a:pt x="32599" y="24041"/>
                  <a:pt x="32620" y="24167"/>
                </a:cubicBezTo>
                <a:cubicBezTo>
                  <a:pt x="32704" y="24502"/>
                  <a:pt x="32809" y="24837"/>
                  <a:pt x="32934" y="25150"/>
                </a:cubicBezTo>
                <a:cubicBezTo>
                  <a:pt x="32327" y="25004"/>
                  <a:pt x="31700" y="24899"/>
                  <a:pt x="31072" y="24774"/>
                </a:cubicBezTo>
                <a:cubicBezTo>
                  <a:pt x="30905" y="24732"/>
                  <a:pt x="30695" y="24690"/>
                  <a:pt x="30507" y="24627"/>
                </a:cubicBezTo>
                <a:cubicBezTo>
                  <a:pt x="30026" y="24523"/>
                  <a:pt x="29586" y="24460"/>
                  <a:pt x="29126" y="24355"/>
                </a:cubicBezTo>
                <a:cubicBezTo>
                  <a:pt x="28959" y="24313"/>
                  <a:pt x="28833" y="24251"/>
                  <a:pt x="28666" y="24209"/>
                </a:cubicBezTo>
                <a:cubicBezTo>
                  <a:pt x="28436" y="24146"/>
                  <a:pt x="28415" y="23937"/>
                  <a:pt x="28352" y="23728"/>
                </a:cubicBezTo>
                <a:lnTo>
                  <a:pt x="27975" y="22535"/>
                </a:lnTo>
                <a:cubicBezTo>
                  <a:pt x="27871" y="22158"/>
                  <a:pt x="27787" y="21677"/>
                  <a:pt x="27599" y="21321"/>
                </a:cubicBezTo>
                <a:cubicBezTo>
                  <a:pt x="27515" y="21154"/>
                  <a:pt x="27766" y="20903"/>
                  <a:pt x="27829" y="20819"/>
                </a:cubicBezTo>
                <a:cubicBezTo>
                  <a:pt x="28017" y="20610"/>
                  <a:pt x="28143" y="20380"/>
                  <a:pt x="28310" y="20171"/>
                </a:cubicBezTo>
                <a:cubicBezTo>
                  <a:pt x="28519" y="19899"/>
                  <a:pt x="28708" y="19647"/>
                  <a:pt x="28854" y="19355"/>
                </a:cubicBezTo>
                <a:cubicBezTo>
                  <a:pt x="28875" y="19355"/>
                  <a:pt x="28917" y="19334"/>
                  <a:pt x="28938" y="19334"/>
                </a:cubicBezTo>
                <a:cubicBezTo>
                  <a:pt x="28980" y="19292"/>
                  <a:pt x="28959" y="19250"/>
                  <a:pt x="28917" y="19229"/>
                </a:cubicBezTo>
                <a:cubicBezTo>
                  <a:pt x="28729" y="19229"/>
                  <a:pt x="28519" y="19375"/>
                  <a:pt x="28352" y="19459"/>
                </a:cubicBezTo>
                <a:cubicBezTo>
                  <a:pt x="28038" y="19647"/>
                  <a:pt x="27724" y="19794"/>
                  <a:pt x="27452" y="19982"/>
                </a:cubicBezTo>
                <a:cubicBezTo>
                  <a:pt x="27180" y="20129"/>
                  <a:pt x="26866" y="20296"/>
                  <a:pt x="26573" y="20422"/>
                </a:cubicBezTo>
                <a:cubicBezTo>
                  <a:pt x="26448" y="20484"/>
                  <a:pt x="26343" y="20547"/>
                  <a:pt x="26322" y="20694"/>
                </a:cubicBezTo>
                <a:cubicBezTo>
                  <a:pt x="26322" y="20736"/>
                  <a:pt x="26343" y="20819"/>
                  <a:pt x="26343" y="20861"/>
                </a:cubicBezTo>
                <a:cubicBezTo>
                  <a:pt x="26406" y="21049"/>
                  <a:pt x="26364" y="21238"/>
                  <a:pt x="26427" y="21426"/>
                </a:cubicBezTo>
                <a:cubicBezTo>
                  <a:pt x="26532" y="21782"/>
                  <a:pt x="26553" y="22116"/>
                  <a:pt x="26615" y="22493"/>
                </a:cubicBezTo>
                <a:cubicBezTo>
                  <a:pt x="26657" y="22807"/>
                  <a:pt x="26720" y="23121"/>
                  <a:pt x="26762" y="23414"/>
                </a:cubicBezTo>
                <a:cubicBezTo>
                  <a:pt x="26825" y="23686"/>
                  <a:pt x="26866" y="24104"/>
                  <a:pt x="27034" y="24376"/>
                </a:cubicBezTo>
                <a:cubicBezTo>
                  <a:pt x="27138" y="24565"/>
                  <a:pt x="27306" y="24669"/>
                  <a:pt x="27515" y="24732"/>
                </a:cubicBezTo>
                <a:cubicBezTo>
                  <a:pt x="27871" y="24878"/>
                  <a:pt x="28206" y="25088"/>
                  <a:pt x="28519" y="25255"/>
                </a:cubicBezTo>
                <a:cubicBezTo>
                  <a:pt x="29231" y="25632"/>
                  <a:pt x="29963" y="25966"/>
                  <a:pt x="30654" y="26280"/>
                </a:cubicBezTo>
                <a:cubicBezTo>
                  <a:pt x="31909" y="26866"/>
                  <a:pt x="33144" y="27515"/>
                  <a:pt x="34357" y="28184"/>
                </a:cubicBezTo>
                <a:lnTo>
                  <a:pt x="34357" y="28226"/>
                </a:lnTo>
                <a:lnTo>
                  <a:pt x="34357" y="28247"/>
                </a:lnTo>
                <a:lnTo>
                  <a:pt x="34378" y="28268"/>
                </a:lnTo>
                <a:lnTo>
                  <a:pt x="34399" y="28289"/>
                </a:lnTo>
                <a:cubicBezTo>
                  <a:pt x="34420" y="28603"/>
                  <a:pt x="34587" y="28958"/>
                  <a:pt x="34692" y="29251"/>
                </a:cubicBezTo>
                <a:lnTo>
                  <a:pt x="34692" y="29272"/>
                </a:lnTo>
                <a:cubicBezTo>
                  <a:pt x="34713" y="29314"/>
                  <a:pt x="34713" y="29377"/>
                  <a:pt x="34734" y="29419"/>
                </a:cubicBezTo>
                <a:cubicBezTo>
                  <a:pt x="34880" y="30047"/>
                  <a:pt x="35006" y="30674"/>
                  <a:pt x="35152" y="31281"/>
                </a:cubicBezTo>
                <a:cubicBezTo>
                  <a:pt x="35257" y="31783"/>
                  <a:pt x="35320" y="32411"/>
                  <a:pt x="35612" y="32850"/>
                </a:cubicBezTo>
                <a:cubicBezTo>
                  <a:pt x="35759" y="33122"/>
                  <a:pt x="35884" y="33394"/>
                  <a:pt x="36052" y="33666"/>
                </a:cubicBezTo>
                <a:cubicBezTo>
                  <a:pt x="36073" y="33708"/>
                  <a:pt x="36094" y="33750"/>
                  <a:pt x="36136" y="33792"/>
                </a:cubicBezTo>
                <a:cubicBezTo>
                  <a:pt x="36136" y="33813"/>
                  <a:pt x="36157" y="33813"/>
                  <a:pt x="36157" y="33855"/>
                </a:cubicBezTo>
                <a:cubicBezTo>
                  <a:pt x="36177" y="33876"/>
                  <a:pt x="36177" y="33896"/>
                  <a:pt x="36198" y="33896"/>
                </a:cubicBezTo>
                <a:cubicBezTo>
                  <a:pt x="36282" y="34001"/>
                  <a:pt x="36366" y="34106"/>
                  <a:pt x="36408" y="34210"/>
                </a:cubicBezTo>
                <a:cubicBezTo>
                  <a:pt x="36177" y="34231"/>
                  <a:pt x="35926" y="34420"/>
                  <a:pt x="35717" y="34545"/>
                </a:cubicBezTo>
                <a:cubicBezTo>
                  <a:pt x="35717" y="34545"/>
                  <a:pt x="35675" y="34545"/>
                  <a:pt x="35675" y="34587"/>
                </a:cubicBezTo>
                <a:cubicBezTo>
                  <a:pt x="35654" y="34587"/>
                  <a:pt x="35654" y="34608"/>
                  <a:pt x="35633" y="34608"/>
                </a:cubicBezTo>
                <a:cubicBezTo>
                  <a:pt x="35612" y="34629"/>
                  <a:pt x="35571" y="34629"/>
                  <a:pt x="35529" y="34650"/>
                </a:cubicBezTo>
                <a:lnTo>
                  <a:pt x="35508" y="34650"/>
                </a:lnTo>
                <a:cubicBezTo>
                  <a:pt x="35466" y="34692"/>
                  <a:pt x="35424" y="34692"/>
                  <a:pt x="35403" y="34712"/>
                </a:cubicBezTo>
                <a:cubicBezTo>
                  <a:pt x="35194" y="34796"/>
                  <a:pt x="34985" y="34859"/>
                  <a:pt x="34796" y="34964"/>
                </a:cubicBezTo>
                <a:cubicBezTo>
                  <a:pt x="34789" y="34968"/>
                  <a:pt x="34780" y="34970"/>
                  <a:pt x="34769" y="34970"/>
                </a:cubicBezTo>
                <a:cubicBezTo>
                  <a:pt x="34624" y="34970"/>
                  <a:pt x="34184" y="34604"/>
                  <a:pt x="34106" y="34545"/>
                </a:cubicBezTo>
                <a:cubicBezTo>
                  <a:pt x="33939" y="34420"/>
                  <a:pt x="33520" y="34294"/>
                  <a:pt x="33457" y="34064"/>
                </a:cubicBezTo>
                <a:cubicBezTo>
                  <a:pt x="33416" y="33792"/>
                  <a:pt x="33332" y="33562"/>
                  <a:pt x="33248" y="33290"/>
                </a:cubicBezTo>
                <a:cubicBezTo>
                  <a:pt x="33039" y="32704"/>
                  <a:pt x="32934" y="32034"/>
                  <a:pt x="32788" y="31448"/>
                </a:cubicBezTo>
                <a:cubicBezTo>
                  <a:pt x="32704" y="31155"/>
                  <a:pt x="32641" y="30863"/>
                  <a:pt x="32579" y="30570"/>
                </a:cubicBezTo>
                <a:cubicBezTo>
                  <a:pt x="32537" y="30423"/>
                  <a:pt x="32537" y="30298"/>
                  <a:pt x="32432" y="30193"/>
                </a:cubicBezTo>
                <a:cubicBezTo>
                  <a:pt x="32327" y="30088"/>
                  <a:pt x="32118" y="30026"/>
                  <a:pt x="31993" y="29984"/>
                </a:cubicBezTo>
                <a:cubicBezTo>
                  <a:pt x="31679" y="29879"/>
                  <a:pt x="31365" y="29712"/>
                  <a:pt x="31072" y="29586"/>
                </a:cubicBezTo>
                <a:cubicBezTo>
                  <a:pt x="30486" y="29293"/>
                  <a:pt x="29858" y="29000"/>
                  <a:pt x="29252" y="28749"/>
                </a:cubicBezTo>
                <a:cubicBezTo>
                  <a:pt x="28770" y="28540"/>
                  <a:pt x="28310" y="28247"/>
                  <a:pt x="27787" y="28142"/>
                </a:cubicBezTo>
                <a:lnTo>
                  <a:pt x="27703" y="28142"/>
                </a:lnTo>
                <a:cubicBezTo>
                  <a:pt x="27703" y="28142"/>
                  <a:pt x="27682" y="28142"/>
                  <a:pt x="27682" y="28163"/>
                </a:cubicBezTo>
                <a:cubicBezTo>
                  <a:pt x="27682" y="28163"/>
                  <a:pt x="27682" y="28205"/>
                  <a:pt x="27662" y="28205"/>
                </a:cubicBezTo>
                <a:cubicBezTo>
                  <a:pt x="27159" y="28101"/>
                  <a:pt x="26657" y="28122"/>
                  <a:pt x="26155" y="28038"/>
                </a:cubicBezTo>
                <a:lnTo>
                  <a:pt x="26113" y="28038"/>
                </a:lnTo>
                <a:cubicBezTo>
                  <a:pt x="26029" y="28038"/>
                  <a:pt x="25946" y="28017"/>
                  <a:pt x="25883" y="28017"/>
                </a:cubicBezTo>
                <a:cubicBezTo>
                  <a:pt x="25590" y="27954"/>
                  <a:pt x="25318" y="27933"/>
                  <a:pt x="25046" y="27933"/>
                </a:cubicBezTo>
                <a:cubicBezTo>
                  <a:pt x="24957" y="27923"/>
                  <a:pt x="24845" y="27904"/>
                  <a:pt x="24737" y="27904"/>
                </a:cubicBezTo>
                <a:cubicBezTo>
                  <a:pt x="24614" y="27904"/>
                  <a:pt x="24496" y="27928"/>
                  <a:pt x="24418" y="28017"/>
                </a:cubicBezTo>
                <a:cubicBezTo>
                  <a:pt x="24314" y="28142"/>
                  <a:pt x="24272" y="28414"/>
                  <a:pt x="24230" y="28561"/>
                </a:cubicBezTo>
                <a:cubicBezTo>
                  <a:pt x="24146" y="28854"/>
                  <a:pt x="24063" y="29251"/>
                  <a:pt x="23812" y="29377"/>
                </a:cubicBezTo>
                <a:lnTo>
                  <a:pt x="23016" y="29837"/>
                </a:lnTo>
                <a:cubicBezTo>
                  <a:pt x="22996" y="29879"/>
                  <a:pt x="22975" y="29879"/>
                  <a:pt x="22954" y="29900"/>
                </a:cubicBezTo>
                <a:cubicBezTo>
                  <a:pt x="22765" y="30026"/>
                  <a:pt x="22577" y="30214"/>
                  <a:pt x="22368" y="30298"/>
                </a:cubicBezTo>
                <a:cubicBezTo>
                  <a:pt x="21740" y="29795"/>
                  <a:pt x="20903" y="29461"/>
                  <a:pt x="20150" y="29210"/>
                </a:cubicBezTo>
                <a:cubicBezTo>
                  <a:pt x="19878" y="29147"/>
                  <a:pt x="19459" y="29084"/>
                  <a:pt x="19355" y="28833"/>
                </a:cubicBezTo>
                <a:cubicBezTo>
                  <a:pt x="19292" y="28624"/>
                  <a:pt x="19187" y="28435"/>
                  <a:pt x="19125" y="28205"/>
                </a:cubicBezTo>
                <a:cubicBezTo>
                  <a:pt x="19104" y="28101"/>
                  <a:pt x="19020" y="27850"/>
                  <a:pt x="18915" y="27745"/>
                </a:cubicBezTo>
                <a:cubicBezTo>
                  <a:pt x="19334" y="26908"/>
                  <a:pt x="19648" y="25966"/>
                  <a:pt x="19983" y="25088"/>
                </a:cubicBezTo>
                <a:cubicBezTo>
                  <a:pt x="20066" y="24899"/>
                  <a:pt x="20485" y="24753"/>
                  <a:pt x="20673" y="24669"/>
                </a:cubicBezTo>
                <a:cubicBezTo>
                  <a:pt x="20924" y="24502"/>
                  <a:pt x="21217" y="24376"/>
                  <a:pt x="21510" y="24230"/>
                </a:cubicBezTo>
                <a:cubicBezTo>
                  <a:pt x="21719" y="24125"/>
                  <a:pt x="22347" y="23937"/>
                  <a:pt x="22326" y="23665"/>
                </a:cubicBezTo>
                <a:cubicBezTo>
                  <a:pt x="22326" y="23539"/>
                  <a:pt x="22242" y="23351"/>
                  <a:pt x="22221" y="23204"/>
                </a:cubicBezTo>
                <a:cubicBezTo>
                  <a:pt x="22138" y="22912"/>
                  <a:pt x="22075" y="22577"/>
                  <a:pt x="22033" y="22284"/>
                </a:cubicBezTo>
                <a:cubicBezTo>
                  <a:pt x="21928" y="21677"/>
                  <a:pt x="21845" y="21049"/>
                  <a:pt x="21803" y="20463"/>
                </a:cubicBezTo>
                <a:cubicBezTo>
                  <a:pt x="21740" y="19899"/>
                  <a:pt x="21698" y="19375"/>
                  <a:pt x="21636" y="18831"/>
                </a:cubicBezTo>
                <a:cubicBezTo>
                  <a:pt x="21615" y="18643"/>
                  <a:pt x="21594" y="18434"/>
                  <a:pt x="21531" y="18267"/>
                </a:cubicBezTo>
                <a:lnTo>
                  <a:pt x="21447" y="18078"/>
                </a:lnTo>
                <a:cubicBezTo>
                  <a:pt x="21447" y="18031"/>
                  <a:pt x="21414" y="18004"/>
                  <a:pt x="21382" y="18004"/>
                </a:cubicBezTo>
                <a:cubicBezTo>
                  <a:pt x="21356" y="18004"/>
                  <a:pt x="21331" y="18021"/>
                  <a:pt x="21322" y="18057"/>
                </a:cubicBezTo>
                <a:lnTo>
                  <a:pt x="21322" y="18078"/>
                </a:lnTo>
                <a:cubicBezTo>
                  <a:pt x="21301" y="18078"/>
                  <a:pt x="21301" y="18099"/>
                  <a:pt x="21301" y="18099"/>
                </a:cubicBezTo>
                <a:cubicBezTo>
                  <a:pt x="21301" y="18099"/>
                  <a:pt x="21280" y="18120"/>
                  <a:pt x="21280" y="18162"/>
                </a:cubicBezTo>
                <a:cubicBezTo>
                  <a:pt x="21238" y="18539"/>
                  <a:pt x="21301" y="18957"/>
                  <a:pt x="21301" y="19355"/>
                </a:cubicBezTo>
                <a:cubicBezTo>
                  <a:pt x="21280" y="19794"/>
                  <a:pt x="21280" y="20254"/>
                  <a:pt x="21238" y="20673"/>
                </a:cubicBezTo>
                <a:cubicBezTo>
                  <a:pt x="21217" y="21112"/>
                  <a:pt x="21238" y="21552"/>
                  <a:pt x="21280" y="21991"/>
                </a:cubicBezTo>
                <a:cubicBezTo>
                  <a:pt x="21301" y="22305"/>
                  <a:pt x="21238" y="22660"/>
                  <a:pt x="21322" y="22932"/>
                </a:cubicBezTo>
                <a:cubicBezTo>
                  <a:pt x="21112" y="23079"/>
                  <a:pt x="20882" y="23142"/>
                  <a:pt x="20673" y="23288"/>
                </a:cubicBezTo>
                <a:cubicBezTo>
                  <a:pt x="20673" y="23288"/>
                  <a:pt x="20652" y="23288"/>
                  <a:pt x="20652" y="23309"/>
                </a:cubicBezTo>
                <a:cubicBezTo>
                  <a:pt x="20589" y="23330"/>
                  <a:pt x="20547" y="23351"/>
                  <a:pt x="20506" y="23393"/>
                </a:cubicBezTo>
                <a:cubicBezTo>
                  <a:pt x="20359" y="23246"/>
                  <a:pt x="20171" y="23142"/>
                  <a:pt x="19983" y="23079"/>
                </a:cubicBezTo>
                <a:cubicBezTo>
                  <a:pt x="20129" y="22493"/>
                  <a:pt x="20192" y="21886"/>
                  <a:pt x="20338" y="21321"/>
                </a:cubicBezTo>
                <a:cubicBezTo>
                  <a:pt x="20380" y="21049"/>
                  <a:pt x="20338" y="20945"/>
                  <a:pt x="20150" y="20736"/>
                </a:cubicBezTo>
                <a:cubicBezTo>
                  <a:pt x="19857" y="20401"/>
                  <a:pt x="19627" y="20045"/>
                  <a:pt x="19397" y="19647"/>
                </a:cubicBezTo>
                <a:cubicBezTo>
                  <a:pt x="19229" y="19355"/>
                  <a:pt x="19083" y="19041"/>
                  <a:pt x="18832" y="18811"/>
                </a:cubicBezTo>
                <a:cubicBezTo>
                  <a:pt x="18727" y="18706"/>
                  <a:pt x="18769" y="18371"/>
                  <a:pt x="18769" y="18225"/>
                </a:cubicBezTo>
                <a:cubicBezTo>
                  <a:pt x="18769" y="17953"/>
                  <a:pt x="18790" y="17681"/>
                  <a:pt x="18811" y="17388"/>
                </a:cubicBezTo>
                <a:cubicBezTo>
                  <a:pt x="18832" y="16948"/>
                  <a:pt x="18895" y="16509"/>
                  <a:pt x="18832" y="16070"/>
                </a:cubicBezTo>
                <a:cubicBezTo>
                  <a:pt x="18811" y="15756"/>
                  <a:pt x="18832" y="15400"/>
                  <a:pt x="18769" y="15086"/>
                </a:cubicBezTo>
                <a:cubicBezTo>
                  <a:pt x="18769" y="15065"/>
                  <a:pt x="18748" y="15055"/>
                  <a:pt x="18727" y="15055"/>
                </a:cubicBezTo>
                <a:cubicBezTo>
                  <a:pt x="18706" y="15055"/>
                  <a:pt x="18685" y="15065"/>
                  <a:pt x="18685" y="15086"/>
                </a:cubicBezTo>
                <a:lnTo>
                  <a:pt x="18685" y="15149"/>
                </a:lnTo>
                <a:lnTo>
                  <a:pt x="18664" y="15149"/>
                </a:lnTo>
                <a:lnTo>
                  <a:pt x="18623" y="15170"/>
                </a:lnTo>
                <a:cubicBezTo>
                  <a:pt x="18497" y="15923"/>
                  <a:pt x="18413" y="16697"/>
                  <a:pt x="18309" y="17450"/>
                </a:cubicBezTo>
                <a:cubicBezTo>
                  <a:pt x="18267" y="17848"/>
                  <a:pt x="18162" y="18267"/>
                  <a:pt x="18079" y="18643"/>
                </a:cubicBezTo>
                <a:cubicBezTo>
                  <a:pt x="18037" y="18936"/>
                  <a:pt x="18267" y="19313"/>
                  <a:pt x="18351" y="19543"/>
                </a:cubicBezTo>
                <a:cubicBezTo>
                  <a:pt x="18476" y="19899"/>
                  <a:pt x="18560" y="20275"/>
                  <a:pt x="18685" y="20631"/>
                </a:cubicBezTo>
                <a:cubicBezTo>
                  <a:pt x="18790" y="20924"/>
                  <a:pt x="19041" y="21363"/>
                  <a:pt x="18915" y="21656"/>
                </a:cubicBezTo>
                <a:cubicBezTo>
                  <a:pt x="18895" y="21740"/>
                  <a:pt x="18874" y="21782"/>
                  <a:pt x="18811" y="21865"/>
                </a:cubicBezTo>
                <a:lnTo>
                  <a:pt x="18811" y="21886"/>
                </a:lnTo>
                <a:cubicBezTo>
                  <a:pt x="18790" y="21949"/>
                  <a:pt x="18727" y="22033"/>
                  <a:pt x="18706" y="22075"/>
                </a:cubicBezTo>
                <a:cubicBezTo>
                  <a:pt x="18706" y="22096"/>
                  <a:pt x="18685" y="22096"/>
                  <a:pt x="18685" y="22137"/>
                </a:cubicBezTo>
                <a:lnTo>
                  <a:pt x="18602" y="22284"/>
                </a:lnTo>
                <a:cubicBezTo>
                  <a:pt x="18371" y="22681"/>
                  <a:pt x="18141" y="23079"/>
                  <a:pt x="18037" y="23497"/>
                </a:cubicBezTo>
                <a:cubicBezTo>
                  <a:pt x="17974" y="23414"/>
                  <a:pt x="17953" y="23309"/>
                  <a:pt x="17890" y="23225"/>
                </a:cubicBezTo>
                <a:cubicBezTo>
                  <a:pt x="17848" y="23142"/>
                  <a:pt x="17786" y="23037"/>
                  <a:pt x="17744" y="22974"/>
                </a:cubicBezTo>
                <a:cubicBezTo>
                  <a:pt x="17472" y="22556"/>
                  <a:pt x="17200" y="22137"/>
                  <a:pt x="16907" y="21719"/>
                </a:cubicBezTo>
                <a:cubicBezTo>
                  <a:pt x="16907" y="21677"/>
                  <a:pt x="16886" y="21677"/>
                  <a:pt x="16886" y="21656"/>
                </a:cubicBezTo>
                <a:cubicBezTo>
                  <a:pt x="16823" y="21552"/>
                  <a:pt x="16739" y="21468"/>
                  <a:pt x="16698" y="21363"/>
                </a:cubicBezTo>
                <a:cubicBezTo>
                  <a:pt x="16530" y="21112"/>
                  <a:pt x="16112" y="20673"/>
                  <a:pt x="16195" y="20317"/>
                </a:cubicBezTo>
                <a:cubicBezTo>
                  <a:pt x="16300" y="19857"/>
                  <a:pt x="16405" y="19417"/>
                  <a:pt x="16467" y="18936"/>
                </a:cubicBezTo>
                <a:cubicBezTo>
                  <a:pt x="16488" y="18706"/>
                  <a:pt x="16614" y="18392"/>
                  <a:pt x="16509" y="18183"/>
                </a:cubicBezTo>
                <a:cubicBezTo>
                  <a:pt x="16279" y="17743"/>
                  <a:pt x="16070" y="17283"/>
                  <a:pt x="15882" y="16823"/>
                </a:cubicBezTo>
                <a:cubicBezTo>
                  <a:pt x="15547" y="16070"/>
                  <a:pt x="15128" y="15379"/>
                  <a:pt x="14689" y="14710"/>
                </a:cubicBezTo>
                <a:cubicBezTo>
                  <a:pt x="14672" y="14685"/>
                  <a:pt x="14646" y="14673"/>
                  <a:pt x="14623" y="14673"/>
                </a:cubicBezTo>
                <a:cubicBezTo>
                  <a:pt x="14587" y="14673"/>
                  <a:pt x="14559" y="14701"/>
                  <a:pt x="14584" y="14751"/>
                </a:cubicBezTo>
                <a:cubicBezTo>
                  <a:pt x="14584" y="14772"/>
                  <a:pt x="14584" y="14772"/>
                  <a:pt x="14605" y="14814"/>
                </a:cubicBezTo>
                <a:lnTo>
                  <a:pt x="14605" y="14835"/>
                </a:lnTo>
                <a:lnTo>
                  <a:pt x="14605" y="14856"/>
                </a:lnTo>
                <a:cubicBezTo>
                  <a:pt x="14835" y="15777"/>
                  <a:pt x="15065" y="16655"/>
                  <a:pt x="15358" y="17555"/>
                </a:cubicBezTo>
                <a:cubicBezTo>
                  <a:pt x="15463" y="17869"/>
                  <a:pt x="15630" y="18162"/>
                  <a:pt x="15651" y="18497"/>
                </a:cubicBezTo>
                <a:cubicBezTo>
                  <a:pt x="15693" y="19041"/>
                  <a:pt x="15421" y="19689"/>
                  <a:pt x="15275" y="20254"/>
                </a:cubicBezTo>
                <a:cubicBezTo>
                  <a:pt x="15170" y="20694"/>
                  <a:pt x="15149" y="20903"/>
                  <a:pt x="15338" y="21300"/>
                </a:cubicBezTo>
                <a:cubicBezTo>
                  <a:pt x="15547" y="21761"/>
                  <a:pt x="15777" y="22242"/>
                  <a:pt x="15986" y="22702"/>
                </a:cubicBezTo>
                <a:cubicBezTo>
                  <a:pt x="16174" y="23079"/>
                  <a:pt x="16405" y="23435"/>
                  <a:pt x="16593" y="23811"/>
                </a:cubicBezTo>
                <a:cubicBezTo>
                  <a:pt x="16677" y="23937"/>
                  <a:pt x="16718" y="24041"/>
                  <a:pt x="16781" y="24167"/>
                </a:cubicBezTo>
                <a:cubicBezTo>
                  <a:pt x="16823" y="24272"/>
                  <a:pt x="16886" y="24376"/>
                  <a:pt x="16907" y="24481"/>
                </a:cubicBezTo>
                <a:cubicBezTo>
                  <a:pt x="16907" y="24481"/>
                  <a:pt x="16907" y="24502"/>
                  <a:pt x="16928" y="24502"/>
                </a:cubicBezTo>
                <a:lnTo>
                  <a:pt x="16907" y="24502"/>
                </a:lnTo>
                <a:cubicBezTo>
                  <a:pt x="16572" y="24251"/>
                  <a:pt x="16195" y="24021"/>
                  <a:pt x="15861" y="23769"/>
                </a:cubicBezTo>
                <a:lnTo>
                  <a:pt x="15840" y="23749"/>
                </a:lnTo>
                <a:cubicBezTo>
                  <a:pt x="15756" y="23707"/>
                  <a:pt x="15693" y="23644"/>
                  <a:pt x="15630" y="23602"/>
                </a:cubicBezTo>
                <a:cubicBezTo>
                  <a:pt x="15589" y="23560"/>
                  <a:pt x="15568" y="23560"/>
                  <a:pt x="15547" y="23539"/>
                </a:cubicBezTo>
                <a:cubicBezTo>
                  <a:pt x="15484" y="23497"/>
                  <a:pt x="15421" y="23456"/>
                  <a:pt x="15358" y="23414"/>
                </a:cubicBezTo>
                <a:cubicBezTo>
                  <a:pt x="15338" y="23393"/>
                  <a:pt x="15317" y="23351"/>
                  <a:pt x="15275" y="23351"/>
                </a:cubicBezTo>
                <a:cubicBezTo>
                  <a:pt x="15212" y="23288"/>
                  <a:pt x="15128" y="23225"/>
                  <a:pt x="15024" y="23142"/>
                </a:cubicBezTo>
                <a:cubicBezTo>
                  <a:pt x="14752" y="22912"/>
                  <a:pt x="14417" y="22723"/>
                  <a:pt x="14124" y="22556"/>
                </a:cubicBezTo>
                <a:cubicBezTo>
                  <a:pt x="13977" y="22472"/>
                  <a:pt x="13852" y="22388"/>
                  <a:pt x="13685" y="22305"/>
                </a:cubicBezTo>
                <a:cubicBezTo>
                  <a:pt x="13433" y="22158"/>
                  <a:pt x="13287" y="22033"/>
                  <a:pt x="13161" y="21740"/>
                </a:cubicBezTo>
                <a:cubicBezTo>
                  <a:pt x="12952" y="21321"/>
                  <a:pt x="12764" y="20924"/>
                  <a:pt x="12555" y="20505"/>
                </a:cubicBezTo>
                <a:cubicBezTo>
                  <a:pt x="12450" y="20296"/>
                  <a:pt x="12387" y="20087"/>
                  <a:pt x="12325" y="19857"/>
                </a:cubicBezTo>
                <a:cubicBezTo>
                  <a:pt x="12304" y="19773"/>
                  <a:pt x="12241" y="19647"/>
                  <a:pt x="12199" y="19627"/>
                </a:cubicBezTo>
                <a:cubicBezTo>
                  <a:pt x="12032" y="19522"/>
                  <a:pt x="11718" y="19543"/>
                  <a:pt x="11550" y="19522"/>
                </a:cubicBezTo>
                <a:cubicBezTo>
                  <a:pt x="11460" y="19508"/>
                  <a:pt x="11367" y="19503"/>
                  <a:pt x="11274" y="19503"/>
                </a:cubicBezTo>
                <a:cubicBezTo>
                  <a:pt x="11088" y="19503"/>
                  <a:pt x="10902" y="19522"/>
                  <a:pt x="10734" y="19522"/>
                </a:cubicBezTo>
                <a:cubicBezTo>
                  <a:pt x="10713" y="19522"/>
                  <a:pt x="10672" y="19543"/>
                  <a:pt x="10672" y="19564"/>
                </a:cubicBezTo>
                <a:cubicBezTo>
                  <a:pt x="10672" y="19585"/>
                  <a:pt x="10672" y="19627"/>
                  <a:pt x="10713" y="19647"/>
                </a:cubicBezTo>
                <a:cubicBezTo>
                  <a:pt x="10734" y="19668"/>
                  <a:pt x="10755" y="19668"/>
                  <a:pt x="10818" y="19668"/>
                </a:cubicBezTo>
                <a:lnTo>
                  <a:pt x="10860" y="19731"/>
                </a:lnTo>
                <a:lnTo>
                  <a:pt x="10881" y="19752"/>
                </a:lnTo>
                <a:cubicBezTo>
                  <a:pt x="10923" y="19773"/>
                  <a:pt x="10944" y="19773"/>
                  <a:pt x="10944" y="19794"/>
                </a:cubicBezTo>
                <a:lnTo>
                  <a:pt x="10964" y="19794"/>
                </a:lnTo>
                <a:cubicBezTo>
                  <a:pt x="10985" y="19836"/>
                  <a:pt x="11027" y="19836"/>
                  <a:pt x="11048" y="19836"/>
                </a:cubicBezTo>
                <a:lnTo>
                  <a:pt x="11278" y="19899"/>
                </a:lnTo>
                <a:cubicBezTo>
                  <a:pt x="11299" y="19899"/>
                  <a:pt x="11341" y="19940"/>
                  <a:pt x="11362" y="19940"/>
                </a:cubicBezTo>
                <a:lnTo>
                  <a:pt x="11383" y="19940"/>
                </a:lnTo>
                <a:cubicBezTo>
                  <a:pt x="11404" y="19961"/>
                  <a:pt x="11446" y="19961"/>
                  <a:pt x="11467" y="19982"/>
                </a:cubicBezTo>
                <a:cubicBezTo>
                  <a:pt x="11571" y="20066"/>
                  <a:pt x="11592" y="20422"/>
                  <a:pt x="11655" y="20568"/>
                </a:cubicBezTo>
                <a:cubicBezTo>
                  <a:pt x="11822" y="20882"/>
                  <a:pt x="11906" y="21217"/>
                  <a:pt x="12094" y="21531"/>
                </a:cubicBezTo>
                <a:cubicBezTo>
                  <a:pt x="12283" y="21844"/>
                  <a:pt x="12408" y="22179"/>
                  <a:pt x="12534" y="22514"/>
                </a:cubicBezTo>
                <a:cubicBezTo>
                  <a:pt x="12638" y="22765"/>
                  <a:pt x="12743" y="23100"/>
                  <a:pt x="12910" y="23288"/>
                </a:cubicBezTo>
                <a:cubicBezTo>
                  <a:pt x="13350" y="23707"/>
                  <a:pt x="13852" y="24062"/>
                  <a:pt x="14333" y="24439"/>
                </a:cubicBezTo>
                <a:cubicBezTo>
                  <a:pt x="14919" y="24857"/>
                  <a:pt x="15463" y="25234"/>
                  <a:pt x="16070" y="25653"/>
                </a:cubicBezTo>
                <a:cubicBezTo>
                  <a:pt x="16426" y="25904"/>
                  <a:pt x="16718" y="26155"/>
                  <a:pt x="16823" y="26594"/>
                </a:cubicBezTo>
                <a:cubicBezTo>
                  <a:pt x="16886" y="26866"/>
                  <a:pt x="17011" y="27159"/>
                  <a:pt x="17116" y="27410"/>
                </a:cubicBezTo>
                <a:cubicBezTo>
                  <a:pt x="17367" y="27954"/>
                  <a:pt x="17576" y="28540"/>
                  <a:pt x="17848" y="29084"/>
                </a:cubicBezTo>
                <a:cubicBezTo>
                  <a:pt x="17932" y="29210"/>
                  <a:pt x="17974" y="29377"/>
                  <a:pt x="18037" y="29502"/>
                </a:cubicBezTo>
                <a:cubicBezTo>
                  <a:pt x="18079" y="29628"/>
                  <a:pt x="18141" y="29837"/>
                  <a:pt x="18204" y="29942"/>
                </a:cubicBezTo>
                <a:cubicBezTo>
                  <a:pt x="18267" y="30026"/>
                  <a:pt x="18288" y="30109"/>
                  <a:pt x="18392" y="30109"/>
                </a:cubicBezTo>
                <a:lnTo>
                  <a:pt x="18476" y="30109"/>
                </a:lnTo>
                <a:cubicBezTo>
                  <a:pt x="18769" y="30298"/>
                  <a:pt x="19125" y="30423"/>
                  <a:pt x="19459" y="30528"/>
                </a:cubicBezTo>
                <a:cubicBezTo>
                  <a:pt x="19711" y="30632"/>
                  <a:pt x="19962" y="30737"/>
                  <a:pt x="20192" y="30821"/>
                </a:cubicBezTo>
                <a:cubicBezTo>
                  <a:pt x="20610" y="30967"/>
                  <a:pt x="21029" y="31135"/>
                  <a:pt x="21447" y="31260"/>
                </a:cubicBezTo>
                <a:cubicBezTo>
                  <a:pt x="21866" y="31386"/>
                  <a:pt x="22263" y="31616"/>
                  <a:pt x="22703" y="31720"/>
                </a:cubicBezTo>
                <a:cubicBezTo>
                  <a:pt x="22724" y="31727"/>
                  <a:pt x="22748" y="31730"/>
                  <a:pt x="22773" y="31730"/>
                </a:cubicBezTo>
                <a:cubicBezTo>
                  <a:pt x="22996" y="31730"/>
                  <a:pt x="23352" y="31507"/>
                  <a:pt x="23540" y="31469"/>
                </a:cubicBezTo>
                <a:cubicBezTo>
                  <a:pt x="24000" y="31365"/>
                  <a:pt x="24439" y="31302"/>
                  <a:pt x="24858" y="31176"/>
                </a:cubicBezTo>
                <a:cubicBezTo>
                  <a:pt x="25213" y="31072"/>
                  <a:pt x="25255" y="31093"/>
                  <a:pt x="25381" y="30758"/>
                </a:cubicBezTo>
                <a:cubicBezTo>
                  <a:pt x="25423" y="30611"/>
                  <a:pt x="25485" y="30465"/>
                  <a:pt x="25527" y="30319"/>
                </a:cubicBezTo>
                <a:lnTo>
                  <a:pt x="25527" y="30298"/>
                </a:lnTo>
                <a:cubicBezTo>
                  <a:pt x="25590" y="30130"/>
                  <a:pt x="25632" y="29984"/>
                  <a:pt x="25674" y="29816"/>
                </a:cubicBezTo>
                <a:lnTo>
                  <a:pt x="25820" y="29816"/>
                </a:lnTo>
                <a:cubicBezTo>
                  <a:pt x="25904" y="29795"/>
                  <a:pt x="26009" y="29775"/>
                  <a:pt x="26092" y="29733"/>
                </a:cubicBezTo>
                <a:lnTo>
                  <a:pt x="26113" y="29733"/>
                </a:lnTo>
                <a:cubicBezTo>
                  <a:pt x="26134" y="29712"/>
                  <a:pt x="26197" y="29712"/>
                  <a:pt x="26218" y="29691"/>
                </a:cubicBezTo>
                <a:cubicBezTo>
                  <a:pt x="26434" y="29596"/>
                  <a:pt x="26639" y="29558"/>
                  <a:pt x="26843" y="29558"/>
                </a:cubicBezTo>
                <a:cubicBezTo>
                  <a:pt x="27132" y="29558"/>
                  <a:pt x="27417" y="29634"/>
                  <a:pt x="27724" y="29733"/>
                </a:cubicBezTo>
                <a:cubicBezTo>
                  <a:pt x="28143" y="29879"/>
                  <a:pt x="28561" y="30026"/>
                  <a:pt x="28980" y="30130"/>
                </a:cubicBezTo>
                <a:cubicBezTo>
                  <a:pt x="29084" y="30151"/>
                  <a:pt x="29189" y="30193"/>
                  <a:pt x="29273" y="30214"/>
                </a:cubicBezTo>
                <a:cubicBezTo>
                  <a:pt x="29503" y="30298"/>
                  <a:pt x="29712" y="30360"/>
                  <a:pt x="29963" y="30423"/>
                </a:cubicBezTo>
                <a:cubicBezTo>
                  <a:pt x="29984" y="30423"/>
                  <a:pt x="30005" y="30444"/>
                  <a:pt x="30005" y="30444"/>
                </a:cubicBezTo>
                <a:cubicBezTo>
                  <a:pt x="30005" y="30444"/>
                  <a:pt x="30026" y="30444"/>
                  <a:pt x="30026" y="30465"/>
                </a:cubicBezTo>
                <a:cubicBezTo>
                  <a:pt x="30068" y="30507"/>
                  <a:pt x="30089" y="30507"/>
                  <a:pt x="30110" y="30528"/>
                </a:cubicBezTo>
                <a:cubicBezTo>
                  <a:pt x="30340" y="30716"/>
                  <a:pt x="30591" y="30779"/>
                  <a:pt x="30821" y="30883"/>
                </a:cubicBezTo>
                <a:cubicBezTo>
                  <a:pt x="30758" y="31239"/>
                  <a:pt x="30863" y="31658"/>
                  <a:pt x="30926" y="31971"/>
                </a:cubicBezTo>
                <a:cubicBezTo>
                  <a:pt x="31009" y="32432"/>
                  <a:pt x="31072" y="32934"/>
                  <a:pt x="31135" y="33394"/>
                </a:cubicBezTo>
                <a:cubicBezTo>
                  <a:pt x="31156" y="33583"/>
                  <a:pt x="31177" y="33792"/>
                  <a:pt x="31219" y="33980"/>
                </a:cubicBezTo>
                <a:cubicBezTo>
                  <a:pt x="31219" y="34022"/>
                  <a:pt x="31219" y="34085"/>
                  <a:pt x="31239" y="34127"/>
                </a:cubicBezTo>
                <a:cubicBezTo>
                  <a:pt x="31239" y="34231"/>
                  <a:pt x="31260" y="34315"/>
                  <a:pt x="31260" y="34420"/>
                </a:cubicBezTo>
                <a:cubicBezTo>
                  <a:pt x="31323" y="34922"/>
                  <a:pt x="31344" y="35424"/>
                  <a:pt x="31428" y="35905"/>
                </a:cubicBezTo>
                <a:lnTo>
                  <a:pt x="31386" y="35905"/>
                </a:lnTo>
                <a:cubicBezTo>
                  <a:pt x="31386" y="35905"/>
                  <a:pt x="31365" y="35905"/>
                  <a:pt x="31365" y="35947"/>
                </a:cubicBezTo>
                <a:cubicBezTo>
                  <a:pt x="31365" y="35947"/>
                  <a:pt x="31365" y="35968"/>
                  <a:pt x="31344" y="35968"/>
                </a:cubicBezTo>
                <a:lnTo>
                  <a:pt x="31344" y="35989"/>
                </a:lnTo>
                <a:cubicBezTo>
                  <a:pt x="31386" y="36428"/>
                  <a:pt x="32055" y="36700"/>
                  <a:pt x="32369" y="36909"/>
                </a:cubicBezTo>
                <a:cubicBezTo>
                  <a:pt x="32683" y="37119"/>
                  <a:pt x="33018" y="37349"/>
                  <a:pt x="33332" y="37579"/>
                </a:cubicBezTo>
                <a:cubicBezTo>
                  <a:pt x="33436" y="37684"/>
                  <a:pt x="33729" y="37977"/>
                  <a:pt x="33876" y="37997"/>
                </a:cubicBezTo>
                <a:cubicBezTo>
                  <a:pt x="34148" y="37997"/>
                  <a:pt x="34399" y="37956"/>
                  <a:pt x="34671" y="37956"/>
                </a:cubicBezTo>
                <a:cubicBezTo>
                  <a:pt x="35048" y="37956"/>
                  <a:pt x="35445" y="37956"/>
                  <a:pt x="35843" y="37935"/>
                </a:cubicBezTo>
                <a:cubicBezTo>
                  <a:pt x="36177" y="37935"/>
                  <a:pt x="36512" y="37893"/>
                  <a:pt x="36868" y="37893"/>
                </a:cubicBezTo>
                <a:lnTo>
                  <a:pt x="37140" y="37893"/>
                </a:lnTo>
                <a:cubicBezTo>
                  <a:pt x="37182" y="37893"/>
                  <a:pt x="37182" y="37893"/>
                  <a:pt x="37203" y="37935"/>
                </a:cubicBezTo>
                <a:lnTo>
                  <a:pt x="37224" y="37935"/>
                </a:lnTo>
                <a:cubicBezTo>
                  <a:pt x="37245" y="37935"/>
                  <a:pt x="37245" y="37956"/>
                  <a:pt x="37286" y="37956"/>
                </a:cubicBezTo>
                <a:cubicBezTo>
                  <a:pt x="37328" y="37977"/>
                  <a:pt x="37391" y="38039"/>
                  <a:pt x="37433" y="38060"/>
                </a:cubicBezTo>
                <a:cubicBezTo>
                  <a:pt x="37349" y="38186"/>
                  <a:pt x="37245" y="38353"/>
                  <a:pt x="37182" y="38479"/>
                </a:cubicBezTo>
                <a:lnTo>
                  <a:pt x="37140" y="38500"/>
                </a:lnTo>
                <a:cubicBezTo>
                  <a:pt x="37077" y="38625"/>
                  <a:pt x="36973" y="38772"/>
                  <a:pt x="36889" y="38897"/>
                </a:cubicBezTo>
                <a:cubicBezTo>
                  <a:pt x="36617" y="39295"/>
                  <a:pt x="36491" y="39504"/>
                  <a:pt x="36031" y="39525"/>
                </a:cubicBezTo>
                <a:cubicBezTo>
                  <a:pt x="35633" y="39546"/>
                  <a:pt x="35215" y="39713"/>
                  <a:pt x="34838" y="39776"/>
                </a:cubicBezTo>
                <a:cubicBezTo>
                  <a:pt x="34315" y="39881"/>
                  <a:pt x="33771" y="39985"/>
                  <a:pt x="33248" y="40132"/>
                </a:cubicBezTo>
                <a:cubicBezTo>
                  <a:pt x="32223" y="40362"/>
                  <a:pt x="31219" y="40550"/>
                  <a:pt x="30214" y="40822"/>
                </a:cubicBezTo>
                <a:cubicBezTo>
                  <a:pt x="29754" y="40969"/>
                  <a:pt x="29273" y="41094"/>
                  <a:pt x="28833" y="41199"/>
                </a:cubicBezTo>
                <a:cubicBezTo>
                  <a:pt x="28750" y="41220"/>
                  <a:pt x="28645" y="41241"/>
                  <a:pt x="28561" y="41282"/>
                </a:cubicBezTo>
                <a:cubicBezTo>
                  <a:pt x="28247" y="41387"/>
                  <a:pt x="27934" y="41492"/>
                  <a:pt x="27662" y="41534"/>
                </a:cubicBezTo>
                <a:cubicBezTo>
                  <a:pt x="27662" y="41534"/>
                  <a:pt x="27662" y="41513"/>
                  <a:pt x="27620" y="41513"/>
                </a:cubicBezTo>
                <a:lnTo>
                  <a:pt x="27599" y="41492"/>
                </a:lnTo>
                <a:cubicBezTo>
                  <a:pt x="26929" y="41241"/>
                  <a:pt x="26197" y="41073"/>
                  <a:pt x="25485" y="40906"/>
                </a:cubicBezTo>
                <a:cubicBezTo>
                  <a:pt x="24858" y="40780"/>
                  <a:pt x="24167" y="40466"/>
                  <a:pt x="23519" y="40466"/>
                </a:cubicBezTo>
                <a:cubicBezTo>
                  <a:pt x="23288" y="40466"/>
                  <a:pt x="23184" y="40550"/>
                  <a:pt x="23016" y="40697"/>
                </a:cubicBezTo>
                <a:lnTo>
                  <a:pt x="22012" y="41554"/>
                </a:lnTo>
                <a:cubicBezTo>
                  <a:pt x="21636" y="41847"/>
                  <a:pt x="21322" y="42245"/>
                  <a:pt x="20924" y="42496"/>
                </a:cubicBezTo>
                <a:cubicBezTo>
                  <a:pt x="20882" y="42538"/>
                  <a:pt x="20861" y="42559"/>
                  <a:pt x="20799" y="42580"/>
                </a:cubicBezTo>
                <a:cubicBezTo>
                  <a:pt x="20778" y="42580"/>
                  <a:pt x="20778" y="42601"/>
                  <a:pt x="20757" y="42601"/>
                </a:cubicBezTo>
                <a:lnTo>
                  <a:pt x="20673" y="42684"/>
                </a:lnTo>
                <a:lnTo>
                  <a:pt x="20610" y="42747"/>
                </a:lnTo>
                <a:lnTo>
                  <a:pt x="20547" y="42810"/>
                </a:lnTo>
                <a:lnTo>
                  <a:pt x="20485" y="42810"/>
                </a:lnTo>
                <a:cubicBezTo>
                  <a:pt x="20485" y="42810"/>
                  <a:pt x="20464" y="42852"/>
                  <a:pt x="20464" y="42873"/>
                </a:cubicBezTo>
                <a:lnTo>
                  <a:pt x="20464" y="42894"/>
                </a:lnTo>
                <a:cubicBezTo>
                  <a:pt x="20443" y="42915"/>
                  <a:pt x="20401" y="42977"/>
                  <a:pt x="20380" y="42998"/>
                </a:cubicBezTo>
                <a:lnTo>
                  <a:pt x="20380" y="43019"/>
                </a:lnTo>
                <a:lnTo>
                  <a:pt x="20380" y="43061"/>
                </a:lnTo>
                <a:lnTo>
                  <a:pt x="20380" y="43082"/>
                </a:lnTo>
                <a:lnTo>
                  <a:pt x="20401" y="43103"/>
                </a:lnTo>
                <a:cubicBezTo>
                  <a:pt x="20359" y="43479"/>
                  <a:pt x="20359" y="43835"/>
                  <a:pt x="20338" y="44233"/>
                </a:cubicBezTo>
                <a:lnTo>
                  <a:pt x="20338" y="44567"/>
                </a:lnTo>
                <a:cubicBezTo>
                  <a:pt x="20296" y="45174"/>
                  <a:pt x="20506" y="46241"/>
                  <a:pt x="19962" y="46639"/>
                </a:cubicBezTo>
                <a:cubicBezTo>
                  <a:pt x="19815" y="46764"/>
                  <a:pt x="19669" y="46974"/>
                  <a:pt x="19522" y="47141"/>
                </a:cubicBezTo>
                <a:cubicBezTo>
                  <a:pt x="19313" y="47350"/>
                  <a:pt x="19104" y="47560"/>
                  <a:pt x="18895" y="47727"/>
                </a:cubicBezTo>
                <a:cubicBezTo>
                  <a:pt x="18706" y="47894"/>
                  <a:pt x="18560" y="48083"/>
                  <a:pt x="18413" y="48250"/>
                </a:cubicBezTo>
                <a:cubicBezTo>
                  <a:pt x="18392" y="48313"/>
                  <a:pt x="18351" y="48334"/>
                  <a:pt x="18309" y="48355"/>
                </a:cubicBezTo>
                <a:cubicBezTo>
                  <a:pt x="18267" y="48417"/>
                  <a:pt x="18204" y="48438"/>
                  <a:pt x="18162" y="48501"/>
                </a:cubicBezTo>
                <a:lnTo>
                  <a:pt x="18141" y="48501"/>
                </a:lnTo>
                <a:cubicBezTo>
                  <a:pt x="16509" y="48606"/>
                  <a:pt x="14898" y="48836"/>
                  <a:pt x="13287" y="49024"/>
                </a:cubicBezTo>
                <a:cubicBezTo>
                  <a:pt x="12952" y="49066"/>
                  <a:pt x="12638" y="49066"/>
                  <a:pt x="12304" y="49087"/>
                </a:cubicBezTo>
                <a:cubicBezTo>
                  <a:pt x="11906" y="49129"/>
                  <a:pt x="11508" y="49254"/>
                  <a:pt x="11132" y="49296"/>
                </a:cubicBezTo>
                <a:cubicBezTo>
                  <a:pt x="10681" y="49375"/>
                  <a:pt x="10218" y="49393"/>
                  <a:pt x="9753" y="49393"/>
                </a:cubicBezTo>
                <a:cubicBezTo>
                  <a:pt x="9355" y="49393"/>
                  <a:pt x="8954" y="49380"/>
                  <a:pt x="8558" y="49380"/>
                </a:cubicBezTo>
                <a:cubicBezTo>
                  <a:pt x="7043" y="49380"/>
                  <a:pt x="5545" y="49573"/>
                  <a:pt x="4049" y="49573"/>
                </a:cubicBezTo>
                <a:cubicBezTo>
                  <a:pt x="3913" y="49573"/>
                  <a:pt x="3777" y="49572"/>
                  <a:pt x="3641" y="49568"/>
                </a:cubicBezTo>
                <a:cubicBezTo>
                  <a:pt x="3502" y="49563"/>
                  <a:pt x="3354" y="49554"/>
                  <a:pt x="3208" y="49554"/>
                </a:cubicBezTo>
                <a:cubicBezTo>
                  <a:pt x="2805" y="49554"/>
                  <a:pt x="2407" y="49619"/>
                  <a:pt x="2177" y="49987"/>
                </a:cubicBezTo>
                <a:cubicBezTo>
                  <a:pt x="1967" y="50342"/>
                  <a:pt x="1716" y="50656"/>
                  <a:pt x="1444" y="51012"/>
                </a:cubicBezTo>
                <a:cubicBezTo>
                  <a:pt x="1402" y="51054"/>
                  <a:pt x="1361" y="51117"/>
                  <a:pt x="1319" y="51158"/>
                </a:cubicBezTo>
                <a:cubicBezTo>
                  <a:pt x="1256" y="51221"/>
                  <a:pt x="1235" y="51284"/>
                  <a:pt x="1193" y="51347"/>
                </a:cubicBezTo>
                <a:cubicBezTo>
                  <a:pt x="1151" y="51326"/>
                  <a:pt x="1151" y="51284"/>
                  <a:pt x="1130" y="51284"/>
                </a:cubicBezTo>
                <a:cubicBezTo>
                  <a:pt x="1119" y="51273"/>
                  <a:pt x="1105" y="51268"/>
                  <a:pt x="1091" y="51268"/>
                </a:cubicBezTo>
                <a:cubicBezTo>
                  <a:pt x="1051" y="51268"/>
                  <a:pt x="1010" y="51306"/>
                  <a:pt x="1026" y="51368"/>
                </a:cubicBezTo>
                <a:cubicBezTo>
                  <a:pt x="1047" y="51451"/>
                  <a:pt x="1089" y="51493"/>
                  <a:pt x="1109" y="51577"/>
                </a:cubicBezTo>
                <a:lnTo>
                  <a:pt x="1109" y="51598"/>
                </a:lnTo>
                <a:lnTo>
                  <a:pt x="1109" y="51640"/>
                </a:lnTo>
                <a:lnTo>
                  <a:pt x="1130" y="51661"/>
                </a:lnTo>
                <a:cubicBezTo>
                  <a:pt x="1193" y="51849"/>
                  <a:pt x="1256" y="51995"/>
                  <a:pt x="1319" y="52163"/>
                </a:cubicBezTo>
                <a:cubicBezTo>
                  <a:pt x="1319" y="52184"/>
                  <a:pt x="1340" y="52205"/>
                  <a:pt x="1340" y="52226"/>
                </a:cubicBezTo>
                <a:cubicBezTo>
                  <a:pt x="1402" y="52393"/>
                  <a:pt x="1465" y="52518"/>
                  <a:pt x="1528" y="52686"/>
                </a:cubicBezTo>
                <a:cubicBezTo>
                  <a:pt x="1549" y="52749"/>
                  <a:pt x="1570" y="52811"/>
                  <a:pt x="1633" y="52895"/>
                </a:cubicBezTo>
                <a:lnTo>
                  <a:pt x="1779" y="53209"/>
                </a:lnTo>
                <a:cubicBezTo>
                  <a:pt x="1863" y="53376"/>
                  <a:pt x="1967" y="53565"/>
                  <a:pt x="2051" y="53753"/>
                </a:cubicBezTo>
                <a:cubicBezTo>
                  <a:pt x="2135" y="53879"/>
                  <a:pt x="2177" y="54046"/>
                  <a:pt x="2239" y="54171"/>
                </a:cubicBezTo>
                <a:cubicBezTo>
                  <a:pt x="2386" y="54485"/>
                  <a:pt x="2260" y="54569"/>
                  <a:pt x="2030" y="54799"/>
                </a:cubicBezTo>
                <a:cubicBezTo>
                  <a:pt x="1967" y="54820"/>
                  <a:pt x="1946" y="54883"/>
                  <a:pt x="1925" y="54925"/>
                </a:cubicBezTo>
                <a:lnTo>
                  <a:pt x="1884" y="54946"/>
                </a:lnTo>
                <a:cubicBezTo>
                  <a:pt x="1863" y="54987"/>
                  <a:pt x="1842" y="55029"/>
                  <a:pt x="1779" y="55050"/>
                </a:cubicBezTo>
                <a:cubicBezTo>
                  <a:pt x="1549" y="55343"/>
                  <a:pt x="1340" y="55636"/>
                  <a:pt x="984" y="55720"/>
                </a:cubicBezTo>
                <a:lnTo>
                  <a:pt x="817" y="55720"/>
                </a:lnTo>
                <a:cubicBezTo>
                  <a:pt x="754" y="55699"/>
                  <a:pt x="691" y="55699"/>
                  <a:pt x="631" y="55699"/>
                </a:cubicBezTo>
                <a:cubicBezTo>
                  <a:pt x="571" y="55699"/>
                  <a:pt x="513" y="55699"/>
                  <a:pt x="461" y="55678"/>
                </a:cubicBezTo>
                <a:cubicBezTo>
                  <a:pt x="426" y="55671"/>
                  <a:pt x="391" y="55669"/>
                  <a:pt x="356" y="55669"/>
                </a:cubicBezTo>
                <a:cubicBezTo>
                  <a:pt x="286" y="55669"/>
                  <a:pt x="217" y="55678"/>
                  <a:pt x="147" y="55678"/>
                </a:cubicBezTo>
                <a:cubicBezTo>
                  <a:pt x="84" y="55678"/>
                  <a:pt x="42" y="55741"/>
                  <a:pt x="0" y="55741"/>
                </a:cubicBezTo>
                <a:lnTo>
                  <a:pt x="0" y="55762"/>
                </a:lnTo>
                <a:lnTo>
                  <a:pt x="0" y="55783"/>
                </a:lnTo>
                <a:cubicBezTo>
                  <a:pt x="0" y="55783"/>
                  <a:pt x="0" y="55824"/>
                  <a:pt x="42" y="55824"/>
                </a:cubicBezTo>
                <a:cubicBezTo>
                  <a:pt x="377" y="56138"/>
                  <a:pt x="796" y="56285"/>
                  <a:pt x="1214" y="56494"/>
                </a:cubicBezTo>
                <a:cubicBezTo>
                  <a:pt x="1376" y="56587"/>
                  <a:pt x="1468" y="56647"/>
                  <a:pt x="1567" y="56647"/>
                </a:cubicBezTo>
                <a:cubicBezTo>
                  <a:pt x="1647" y="56647"/>
                  <a:pt x="1732" y="56608"/>
                  <a:pt x="1863" y="56515"/>
                </a:cubicBezTo>
                <a:cubicBezTo>
                  <a:pt x="2239" y="56243"/>
                  <a:pt x="2574" y="55929"/>
                  <a:pt x="2972" y="55657"/>
                </a:cubicBezTo>
                <a:cubicBezTo>
                  <a:pt x="3013" y="55636"/>
                  <a:pt x="3034" y="55615"/>
                  <a:pt x="3097" y="55573"/>
                </a:cubicBezTo>
                <a:cubicBezTo>
                  <a:pt x="3118" y="55552"/>
                  <a:pt x="3181" y="55531"/>
                  <a:pt x="3202" y="55511"/>
                </a:cubicBezTo>
                <a:cubicBezTo>
                  <a:pt x="3223" y="55469"/>
                  <a:pt x="3244" y="55469"/>
                  <a:pt x="3286" y="55448"/>
                </a:cubicBezTo>
                <a:cubicBezTo>
                  <a:pt x="3306" y="55427"/>
                  <a:pt x="3327" y="55427"/>
                  <a:pt x="3327" y="55406"/>
                </a:cubicBezTo>
                <a:cubicBezTo>
                  <a:pt x="3348" y="55364"/>
                  <a:pt x="3390" y="55364"/>
                  <a:pt x="3390" y="55343"/>
                </a:cubicBezTo>
                <a:cubicBezTo>
                  <a:pt x="3411" y="55322"/>
                  <a:pt x="3432" y="55322"/>
                  <a:pt x="3432" y="55301"/>
                </a:cubicBezTo>
                <a:cubicBezTo>
                  <a:pt x="3453" y="55259"/>
                  <a:pt x="3495" y="55259"/>
                  <a:pt x="3495" y="55239"/>
                </a:cubicBezTo>
                <a:lnTo>
                  <a:pt x="3537" y="55197"/>
                </a:lnTo>
                <a:cubicBezTo>
                  <a:pt x="3558" y="55155"/>
                  <a:pt x="3599" y="55155"/>
                  <a:pt x="3599" y="55134"/>
                </a:cubicBezTo>
                <a:lnTo>
                  <a:pt x="3641" y="55092"/>
                </a:lnTo>
                <a:lnTo>
                  <a:pt x="3704" y="55029"/>
                </a:lnTo>
                <a:cubicBezTo>
                  <a:pt x="3725" y="55008"/>
                  <a:pt x="3746" y="54946"/>
                  <a:pt x="3767" y="54925"/>
                </a:cubicBezTo>
                <a:lnTo>
                  <a:pt x="3809" y="54925"/>
                </a:lnTo>
                <a:cubicBezTo>
                  <a:pt x="3809" y="54925"/>
                  <a:pt x="3830" y="54925"/>
                  <a:pt x="3830" y="54904"/>
                </a:cubicBezTo>
                <a:cubicBezTo>
                  <a:pt x="3850" y="54841"/>
                  <a:pt x="3850" y="54820"/>
                  <a:pt x="3871" y="54778"/>
                </a:cubicBezTo>
                <a:lnTo>
                  <a:pt x="3871" y="54736"/>
                </a:lnTo>
                <a:cubicBezTo>
                  <a:pt x="3913" y="54611"/>
                  <a:pt x="3934" y="54464"/>
                  <a:pt x="3934" y="54318"/>
                </a:cubicBezTo>
                <a:cubicBezTo>
                  <a:pt x="3934" y="54171"/>
                  <a:pt x="3913" y="54046"/>
                  <a:pt x="3913" y="53879"/>
                </a:cubicBezTo>
                <a:cubicBezTo>
                  <a:pt x="3871" y="53544"/>
                  <a:pt x="3620" y="52832"/>
                  <a:pt x="3976" y="52602"/>
                </a:cubicBezTo>
                <a:cubicBezTo>
                  <a:pt x="4332" y="52393"/>
                  <a:pt x="4687" y="52205"/>
                  <a:pt x="5064" y="52079"/>
                </a:cubicBezTo>
                <a:cubicBezTo>
                  <a:pt x="5085" y="52079"/>
                  <a:pt x="5106" y="52058"/>
                  <a:pt x="5127" y="52058"/>
                </a:cubicBezTo>
                <a:cubicBezTo>
                  <a:pt x="5106" y="52184"/>
                  <a:pt x="5064" y="52330"/>
                  <a:pt x="5022" y="52477"/>
                </a:cubicBezTo>
                <a:cubicBezTo>
                  <a:pt x="5022" y="52518"/>
                  <a:pt x="5001" y="52539"/>
                  <a:pt x="5001" y="52602"/>
                </a:cubicBezTo>
                <a:cubicBezTo>
                  <a:pt x="4980" y="52728"/>
                  <a:pt x="4959" y="52832"/>
                  <a:pt x="4897" y="52958"/>
                </a:cubicBezTo>
                <a:cubicBezTo>
                  <a:pt x="4897" y="53021"/>
                  <a:pt x="4876" y="53062"/>
                  <a:pt x="4876" y="53125"/>
                </a:cubicBezTo>
                <a:cubicBezTo>
                  <a:pt x="4855" y="53272"/>
                  <a:pt x="4792" y="53460"/>
                  <a:pt x="4771" y="53627"/>
                </a:cubicBezTo>
                <a:cubicBezTo>
                  <a:pt x="4666" y="54192"/>
                  <a:pt x="5294" y="54423"/>
                  <a:pt x="5713" y="54695"/>
                </a:cubicBezTo>
                <a:cubicBezTo>
                  <a:pt x="6026" y="54904"/>
                  <a:pt x="6361" y="55113"/>
                  <a:pt x="6696" y="55322"/>
                </a:cubicBezTo>
                <a:cubicBezTo>
                  <a:pt x="6947" y="55448"/>
                  <a:pt x="6905" y="55448"/>
                  <a:pt x="6863" y="55720"/>
                </a:cubicBezTo>
                <a:cubicBezTo>
                  <a:pt x="6801" y="55887"/>
                  <a:pt x="6801" y="56055"/>
                  <a:pt x="6780" y="56264"/>
                </a:cubicBezTo>
                <a:cubicBezTo>
                  <a:pt x="6738" y="56620"/>
                  <a:pt x="6696" y="56975"/>
                  <a:pt x="6696" y="57331"/>
                </a:cubicBezTo>
                <a:lnTo>
                  <a:pt x="6696" y="57917"/>
                </a:lnTo>
                <a:cubicBezTo>
                  <a:pt x="6696" y="58147"/>
                  <a:pt x="6319" y="58168"/>
                  <a:pt x="6152" y="58189"/>
                </a:cubicBezTo>
                <a:cubicBezTo>
                  <a:pt x="5294" y="58461"/>
                  <a:pt x="4394" y="58544"/>
                  <a:pt x="3558" y="58900"/>
                </a:cubicBezTo>
                <a:cubicBezTo>
                  <a:pt x="3537" y="58900"/>
                  <a:pt x="3537" y="58921"/>
                  <a:pt x="3537" y="58921"/>
                </a:cubicBezTo>
                <a:lnTo>
                  <a:pt x="3537" y="58963"/>
                </a:lnTo>
                <a:cubicBezTo>
                  <a:pt x="3537" y="58984"/>
                  <a:pt x="3516" y="59005"/>
                  <a:pt x="3537" y="59026"/>
                </a:cubicBezTo>
                <a:cubicBezTo>
                  <a:pt x="3537" y="59026"/>
                  <a:pt x="3537" y="59068"/>
                  <a:pt x="3558" y="59068"/>
                </a:cubicBezTo>
                <a:lnTo>
                  <a:pt x="3599" y="59088"/>
                </a:lnTo>
                <a:cubicBezTo>
                  <a:pt x="3943" y="59188"/>
                  <a:pt x="4304" y="59212"/>
                  <a:pt x="4667" y="59212"/>
                </a:cubicBezTo>
                <a:cubicBezTo>
                  <a:pt x="4990" y="59212"/>
                  <a:pt x="5314" y="59193"/>
                  <a:pt x="5629" y="59193"/>
                </a:cubicBezTo>
                <a:cubicBezTo>
                  <a:pt x="5838" y="59204"/>
                  <a:pt x="6053" y="59204"/>
                  <a:pt x="6267" y="59204"/>
                </a:cubicBezTo>
                <a:cubicBezTo>
                  <a:pt x="6482" y="59204"/>
                  <a:pt x="6696" y="59204"/>
                  <a:pt x="6905" y="59214"/>
                </a:cubicBezTo>
                <a:cubicBezTo>
                  <a:pt x="7132" y="59214"/>
                  <a:pt x="7373" y="59200"/>
                  <a:pt x="7612" y="59200"/>
                </a:cubicBezTo>
                <a:cubicBezTo>
                  <a:pt x="7791" y="59200"/>
                  <a:pt x="7969" y="59208"/>
                  <a:pt x="8140" y="59235"/>
                </a:cubicBezTo>
                <a:cubicBezTo>
                  <a:pt x="8192" y="59248"/>
                  <a:pt x="8239" y="59254"/>
                  <a:pt x="8282" y="59254"/>
                </a:cubicBezTo>
                <a:cubicBezTo>
                  <a:pt x="8726" y="59254"/>
                  <a:pt x="8731" y="58614"/>
                  <a:pt x="8788" y="58252"/>
                </a:cubicBezTo>
                <a:cubicBezTo>
                  <a:pt x="8977" y="57436"/>
                  <a:pt x="9374" y="56578"/>
                  <a:pt x="9270" y="55741"/>
                </a:cubicBezTo>
                <a:cubicBezTo>
                  <a:pt x="9270" y="55720"/>
                  <a:pt x="9270" y="55720"/>
                  <a:pt x="9249" y="55678"/>
                </a:cubicBezTo>
                <a:lnTo>
                  <a:pt x="9207" y="55657"/>
                </a:lnTo>
                <a:cubicBezTo>
                  <a:pt x="9186" y="55552"/>
                  <a:pt x="9144" y="55427"/>
                  <a:pt x="9102" y="55322"/>
                </a:cubicBezTo>
                <a:cubicBezTo>
                  <a:pt x="9039" y="55113"/>
                  <a:pt x="8956" y="54925"/>
                  <a:pt x="8872" y="54715"/>
                </a:cubicBezTo>
                <a:cubicBezTo>
                  <a:pt x="8788" y="54527"/>
                  <a:pt x="8642" y="54297"/>
                  <a:pt x="8956" y="54213"/>
                </a:cubicBezTo>
                <a:cubicBezTo>
                  <a:pt x="9312" y="54151"/>
                  <a:pt x="9709" y="54067"/>
                  <a:pt x="10086" y="53983"/>
                </a:cubicBezTo>
                <a:cubicBezTo>
                  <a:pt x="10128" y="53983"/>
                  <a:pt x="10190" y="53962"/>
                  <a:pt x="10211" y="53962"/>
                </a:cubicBezTo>
                <a:cubicBezTo>
                  <a:pt x="10546" y="53879"/>
                  <a:pt x="10944" y="53795"/>
                  <a:pt x="11278" y="53774"/>
                </a:cubicBezTo>
                <a:cubicBezTo>
                  <a:pt x="11341" y="53899"/>
                  <a:pt x="11383" y="54067"/>
                  <a:pt x="11446" y="54192"/>
                </a:cubicBezTo>
                <a:cubicBezTo>
                  <a:pt x="11446" y="54213"/>
                  <a:pt x="11446" y="54213"/>
                  <a:pt x="11467" y="54255"/>
                </a:cubicBezTo>
                <a:cubicBezTo>
                  <a:pt x="11488" y="54318"/>
                  <a:pt x="11508" y="54402"/>
                  <a:pt x="11571" y="54485"/>
                </a:cubicBezTo>
                <a:cubicBezTo>
                  <a:pt x="11718" y="54799"/>
                  <a:pt x="11885" y="55113"/>
                  <a:pt x="11990" y="55448"/>
                </a:cubicBezTo>
                <a:cubicBezTo>
                  <a:pt x="12073" y="55636"/>
                  <a:pt x="12115" y="56034"/>
                  <a:pt x="12283" y="56159"/>
                </a:cubicBezTo>
                <a:cubicBezTo>
                  <a:pt x="12659" y="56494"/>
                  <a:pt x="13371" y="56494"/>
                  <a:pt x="13852" y="56557"/>
                </a:cubicBezTo>
                <a:cubicBezTo>
                  <a:pt x="14166" y="56578"/>
                  <a:pt x="14501" y="56599"/>
                  <a:pt x="14814" y="56620"/>
                </a:cubicBezTo>
                <a:cubicBezTo>
                  <a:pt x="15003" y="56661"/>
                  <a:pt x="15212" y="56703"/>
                  <a:pt x="15379" y="56703"/>
                </a:cubicBezTo>
                <a:cubicBezTo>
                  <a:pt x="15392" y="56702"/>
                  <a:pt x="15404" y="56702"/>
                  <a:pt x="15415" y="56702"/>
                </a:cubicBezTo>
                <a:cubicBezTo>
                  <a:pt x="15700" y="56702"/>
                  <a:pt x="15780" y="56943"/>
                  <a:pt x="15861" y="57184"/>
                </a:cubicBezTo>
                <a:cubicBezTo>
                  <a:pt x="16112" y="57833"/>
                  <a:pt x="16509" y="58461"/>
                  <a:pt x="16844" y="59068"/>
                </a:cubicBezTo>
                <a:cubicBezTo>
                  <a:pt x="17032" y="59381"/>
                  <a:pt x="17200" y="59716"/>
                  <a:pt x="17346" y="60051"/>
                </a:cubicBezTo>
                <a:cubicBezTo>
                  <a:pt x="17430" y="60260"/>
                  <a:pt x="17451" y="60449"/>
                  <a:pt x="17681" y="60490"/>
                </a:cubicBezTo>
                <a:cubicBezTo>
                  <a:pt x="17869" y="60553"/>
                  <a:pt x="18058" y="60595"/>
                  <a:pt x="18246" y="60679"/>
                </a:cubicBezTo>
                <a:cubicBezTo>
                  <a:pt x="19543" y="61076"/>
                  <a:pt x="20882" y="61369"/>
                  <a:pt x="22242" y="61369"/>
                </a:cubicBezTo>
                <a:lnTo>
                  <a:pt x="22368" y="61369"/>
                </a:lnTo>
                <a:cubicBezTo>
                  <a:pt x="22368" y="61369"/>
                  <a:pt x="22389" y="61369"/>
                  <a:pt x="22389" y="61327"/>
                </a:cubicBezTo>
                <a:cubicBezTo>
                  <a:pt x="22431" y="61306"/>
                  <a:pt x="22431" y="61285"/>
                  <a:pt x="22431" y="61265"/>
                </a:cubicBezTo>
                <a:lnTo>
                  <a:pt x="22431" y="61223"/>
                </a:lnTo>
                <a:lnTo>
                  <a:pt x="22431" y="61202"/>
                </a:lnTo>
                <a:lnTo>
                  <a:pt x="22431" y="61181"/>
                </a:lnTo>
                <a:lnTo>
                  <a:pt x="22389" y="61160"/>
                </a:lnTo>
                <a:cubicBezTo>
                  <a:pt x="22368" y="61160"/>
                  <a:pt x="22368" y="61118"/>
                  <a:pt x="22347" y="61118"/>
                </a:cubicBezTo>
                <a:cubicBezTo>
                  <a:pt x="21824" y="61013"/>
                  <a:pt x="21301" y="60741"/>
                  <a:pt x="20819" y="60490"/>
                </a:cubicBezTo>
                <a:cubicBezTo>
                  <a:pt x="20192" y="60156"/>
                  <a:pt x="19564" y="59842"/>
                  <a:pt x="18936" y="59486"/>
                </a:cubicBezTo>
                <a:cubicBezTo>
                  <a:pt x="18978" y="59109"/>
                  <a:pt x="18832" y="58754"/>
                  <a:pt x="18769" y="58377"/>
                </a:cubicBezTo>
                <a:cubicBezTo>
                  <a:pt x="18623" y="57833"/>
                  <a:pt x="18518" y="57310"/>
                  <a:pt x="18392" y="56766"/>
                </a:cubicBezTo>
                <a:cubicBezTo>
                  <a:pt x="18371" y="56578"/>
                  <a:pt x="18309" y="56389"/>
                  <a:pt x="18267" y="56201"/>
                </a:cubicBezTo>
                <a:cubicBezTo>
                  <a:pt x="18267" y="56180"/>
                  <a:pt x="18267" y="56159"/>
                  <a:pt x="18246" y="56138"/>
                </a:cubicBezTo>
                <a:lnTo>
                  <a:pt x="18079" y="55573"/>
                </a:lnTo>
                <a:lnTo>
                  <a:pt x="18079" y="55573"/>
                </a:lnTo>
                <a:cubicBezTo>
                  <a:pt x="18162" y="55615"/>
                  <a:pt x="18246" y="55615"/>
                  <a:pt x="18288" y="55636"/>
                </a:cubicBezTo>
                <a:cubicBezTo>
                  <a:pt x="18727" y="55720"/>
                  <a:pt x="19208" y="55741"/>
                  <a:pt x="19669" y="55762"/>
                </a:cubicBezTo>
                <a:cubicBezTo>
                  <a:pt x="19752" y="55762"/>
                  <a:pt x="19857" y="55783"/>
                  <a:pt x="19941" y="55783"/>
                </a:cubicBezTo>
                <a:cubicBezTo>
                  <a:pt x="20589" y="55845"/>
                  <a:pt x="21238" y="55866"/>
                  <a:pt x="21866" y="55866"/>
                </a:cubicBezTo>
                <a:cubicBezTo>
                  <a:pt x="22472" y="55866"/>
                  <a:pt x="23079" y="55929"/>
                  <a:pt x="23686" y="55971"/>
                </a:cubicBezTo>
                <a:cubicBezTo>
                  <a:pt x="23602" y="55971"/>
                  <a:pt x="23728" y="56034"/>
                  <a:pt x="23791" y="56075"/>
                </a:cubicBezTo>
                <a:cubicBezTo>
                  <a:pt x="23895" y="56180"/>
                  <a:pt x="24000" y="56285"/>
                  <a:pt x="24105" y="56410"/>
                </a:cubicBezTo>
                <a:cubicBezTo>
                  <a:pt x="24356" y="56703"/>
                  <a:pt x="24628" y="56975"/>
                  <a:pt x="24879" y="57226"/>
                </a:cubicBezTo>
                <a:cubicBezTo>
                  <a:pt x="25360" y="57666"/>
                  <a:pt x="25841" y="58147"/>
                  <a:pt x="26343" y="58565"/>
                </a:cubicBezTo>
                <a:cubicBezTo>
                  <a:pt x="26553" y="58754"/>
                  <a:pt x="26741" y="58900"/>
                  <a:pt x="26929" y="59088"/>
                </a:cubicBezTo>
                <a:cubicBezTo>
                  <a:pt x="27138" y="59298"/>
                  <a:pt x="27055" y="59633"/>
                  <a:pt x="27055" y="59946"/>
                </a:cubicBezTo>
                <a:cubicBezTo>
                  <a:pt x="27055" y="60281"/>
                  <a:pt x="27055" y="60637"/>
                  <a:pt x="27076" y="60972"/>
                </a:cubicBezTo>
                <a:cubicBezTo>
                  <a:pt x="27076" y="61160"/>
                  <a:pt x="27097" y="61306"/>
                  <a:pt x="27138" y="61495"/>
                </a:cubicBezTo>
                <a:cubicBezTo>
                  <a:pt x="27159" y="61683"/>
                  <a:pt x="27201" y="61746"/>
                  <a:pt x="27055" y="61892"/>
                </a:cubicBezTo>
                <a:cubicBezTo>
                  <a:pt x="26511" y="62353"/>
                  <a:pt x="25988" y="62834"/>
                  <a:pt x="25506" y="63378"/>
                </a:cubicBezTo>
                <a:lnTo>
                  <a:pt x="25485" y="63399"/>
                </a:lnTo>
                <a:lnTo>
                  <a:pt x="25465" y="63399"/>
                </a:lnTo>
                <a:cubicBezTo>
                  <a:pt x="25360" y="63399"/>
                  <a:pt x="25381" y="63566"/>
                  <a:pt x="25465" y="63566"/>
                </a:cubicBezTo>
                <a:cubicBezTo>
                  <a:pt x="25695" y="63566"/>
                  <a:pt x="25925" y="63462"/>
                  <a:pt x="26134" y="63399"/>
                </a:cubicBezTo>
                <a:cubicBezTo>
                  <a:pt x="26469" y="63315"/>
                  <a:pt x="26825" y="63210"/>
                  <a:pt x="27138" y="63085"/>
                </a:cubicBezTo>
                <a:cubicBezTo>
                  <a:pt x="27494" y="62959"/>
                  <a:pt x="27892" y="62855"/>
                  <a:pt x="28289" y="62729"/>
                </a:cubicBezTo>
                <a:cubicBezTo>
                  <a:pt x="28415" y="62687"/>
                  <a:pt x="28624" y="62666"/>
                  <a:pt x="28708" y="62520"/>
                </a:cubicBezTo>
                <a:cubicBezTo>
                  <a:pt x="28980" y="61997"/>
                  <a:pt x="29022" y="61306"/>
                  <a:pt x="29084" y="60762"/>
                </a:cubicBezTo>
                <a:cubicBezTo>
                  <a:pt x="29084" y="60679"/>
                  <a:pt x="29126" y="60595"/>
                  <a:pt x="29126" y="60532"/>
                </a:cubicBezTo>
                <a:cubicBezTo>
                  <a:pt x="29147" y="60449"/>
                  <a:pt x="29147" y="60365"/>
                  <a:pt x="29168" y="60323"/>
                </a:cubicBezTo>
                <a:lnTo>
                  <a:pt x="29168" y="60260"/>
                </a:lnTo>
                <a:cubicBezTo>
                  <a:pt x="29168" y="60177"/>
                  <a:pt x="29189" y="60114"/>
                  <a:pt x="29189" y="60030"/>
                </a:cubicBezTo>
                <a:cubicBezTo>
                  <a:pt x="29189" y="59925"/>
                  <a:pt x="29231" y="59821"/>
                  <a:pt x="29231" y="59716"/>
                </a:cubicBezTo>
                <a:cubicBezTo>
                  <a:pt x="29921" y="60218"/>
                  <a:pt x="30821" y="60490"/>
                  <a:pt x="31595" y="60804"/>
                </a:cubicBezTo>
                <a:cubicBezTo>
                  <a:pt x="32014" y="60972"/>
                  <a:pt x="32432" y="61160"/>
                  <a:pt x="32851" y="61369"/>
                </a:cubicBezTo>
                <a:cubicBezTo>
                  <a:pt x="32934" y="61411"/>
                  <a:pt x="33311" y="61432"/>
                  <a:pt x="33332" y="61537"/>
                </a:cubicBezTo>
                <a:cubicBezTo>
                  <a:pt x="33416" y="61829"/>
                  <a:pt x="33457" y="62143"/>
                  <a:pt x="33520" y="62436"/>
                </a:cubicBezTo>
                <a:cubicBezTo>
                  <a:pt x="33583" y="62855"/>
                  <a:pt x="33667" y="63273"/>
                  <a:pt x="33771" y="63692"/>
                </a:cubicBezTo>
                <a:cubicBezTo>
                  <a:pt x="33855" y="64047"/>
                  <a:pt x="34169" y="64236"/>
                  <a:pt x="34462" y="64466"/>
                </a:cubicBezTo>
                <a:cubicBezTo>
                  <a:pt x="34838" y="64780"/>
                  <a:pt x="35257" y="65094"/>
                  <a:pt x="35654" y="65407"/>
                </a:cubicBezTo>
                <a:cubicBezTo>
                  <a:pt x="36031" y="65700"/>
                  <a:pt x="36408" y="66077"/>
                  <a:pt x="36826" y="66286"/>
                </a:cubicBezTo>
                <a:lnTo>
                  <a:pt x="36868" y="66307"/>
                </a:lnTo>
                <a:lnTo>
                  <a:pt x="36910" y="66307"/>
                </a:lnTo>
                <a:cubicBezTo>
                  <a:pt x="36938" y="66309"/>
                  <a:pt x="36967" y="66309"/>
                  <a:pt x="36996" y="66309"/>
                </a:cubicBezTo>
                <a:cubicBezTo>
                  <a:pt x="37409" y="66309"/>
                  <a:pt x="37838" y="66175"/>
                  <a:pt x="38249" y="66077"/>
                </a:cubicBezTo>
                <a:cubicBezTo>
                  <a:pt x="38709" y="65972"/>
                  <a:pt x="39190" y="65784"/>
                  <a:pt x="39651" y="65659"/>
                </a:cubicBezTo>
                <a:cubicBezTo>
                  <a:pt x="39825" y="65601"/>
                  <a:pt x="39749" y="65382"/>
                  <a:pt x="39621" y="65382"/>
                </a:cubicBezTo>
                <a:cubicBezTo>
                  <a:pt x="39610" y="65382"/>
                  <a:pt x="39599" y="65383"/>
                  <a:pt x="39588" y="65386"/>
                </a:cubicBezTo>
                <a:cubicBezTo>
                  <a:pt x="39546" y="65386"/>
                  <a:pt x="39525" y="65386"/>
                  <a:pt x="39504" y="65407"/>
                </a:cubicBezTo>
                <a:cubicBezTo>
                  <a:pt x="39211" y="65345"/>
                  <a:pt x="38877" y="65303"/>
                  <a:pt x="38563" y="65282"/>
                </a:cubicBezTo>
                <a:cubicBezTo>
                  <a:pt x="38356" y="65266"/>
                  <a:pt x="38150" y="65226"/>
                  <a:pt x="37943" y="65226"/>
                </a:cubicBezTo>
                <a:cubicBezTo>
                  <a:pt x="37878" y="65226"/>
                  <a:pt x="37812" y="65230"/>
                  <a:pt x="37747" y="65240"/>
                </a:cubicBezTo>
                <a:cubicBezTo>
                  <a:pt x="37742" y="65241"/>
                  <a:pt x="37737" y="65241"/>
                  <a:pt x="37732" y="65241"/>
                </a:cubicBezTo>
                <a:cubicBezTo>
                  <a:pt x="37548" y="65241"/>
                  <a:pt x="37346" y="64860"/>
                  <a:pt x="37224" y="64738"/>
                </a:cubicBezTo>
                <a:cubicBezTo>
                  <a:pt x="36993" y="64445"/>
                  <a:pt x="36721" y="64194"/>
                  <a:pt x="36491" y="63922"/>
                </a:cubicBezTo>
                <a:cubicBezTo>
                  <a:pt x="36282" y="63692"/>
                  <a:pt x="36073" y="63462"/>
                  <a:pt x="35843" y="63252"/>
                </a:cubicBezTo>
                <a:cubicBezTo>
                  <a:pt x="35675" y="63085"/>
                  <a:pt x="35738" y="62625"/>
                  <a:pt x="35759" y="62373"/>
                </a:cubicBezTo>
                <a:cubicBezTo>
                  <a:pt x="35780" y="61683"/>
                  <a:pt x="35843" y="60951"/>
                  <a:pt x="35780" y="60260"/>
                </a:cubicBezTo>
                <a:lnTo>
                  <a:pt x="35780" y="60177"/>
                </a:lnTo>
                <a:lnTo>
                  <a:pt x="35780" y="60156"/>
                </a:lnTo>
                <a:lnTo>
                  <a:pt x="35780" y="60072"/>
                </a:lnTo>
                <a:cubicBezTo>
                  <a:pt x="35947" y="60218"/>
                  <a:pt x="36136" y="60281"/>
                  <a:pt x="36303" y="60365"/>
                </a:cubicBezTo>
                <a:lnTo>
                  <a:pt x="36345" y="60365"/>
                </a:lnTo>
                <a:lnTo>
                  <a:pt x="36491" y="60449"/>
                </a:lnTo>
                <a:cubicBezTo>
                  <a:pt x="36649" y="60527"/>
                  <a:pt x="36788" y="60562"/>
                  <a:pt x="36923" y="60562"/>
                </a:cubicBezTo>
                <a:cubicBezTo>
                  <a:pt x="37110" y="60562"/>
                  <a:pt x="37289" y="60495"/>
                  <a:pt x="37496" y="60386"/>
                </a:cubicBezTo>
                <a:cubicBezTo>
                  <a:pt x="38019" y="60156"/>
                  <a:pt x="38563" y="59946"/>
                  <a:pt x="39086" y="59737"/>
                </a:cubicBezTo>
                <a:cubicBezTo>
                  <a:pt x="39107" y="59737"/>
                  <a:pt x="39128" y="59716"/>
                  <a:pt x="39190" y="59716"/>
                </a:cubicBezTo>
                <a:lnTo>
                  <a:pt x="39211" y="59716"/>
                </a:lnTo>
                <a:cubicBezTo>
                  <a:pt x="39232" y="59716"/>
                  <a:pt x="39274" y="59716"/>
                  <a:pt x="39295" y="59695"/>
                </a:cubicBezTo>
                <a:lnTo>
                  <a:pt x="39337" y="59695"/>
                </a:lnTo>
                <a:cubicBezTo>
                  <a:pt x="39379" y="59695"/>
                  <a:pt x="39421" y="59653"/>
                  <a:pt x="39442" y="59653"/>
                </a:cubicBezTo>
                <a:lnTo>
                  <a:pt x="39504" y="59653"/>
                </a:lnTo>
                <a:cubicBezTo>
                  <a:pt x="39525" y="59653"/>
                  <a:pt x="39546" y="59653"/>
                  <a:pt x="39546" y="59633"/>
                </a:cubicBezTo>
                <a:cubicBezTo>
                  <a:pt x="39588" y="59633"/>
                  <a:pt x="39588" y="59633"/>
                  <a:pt x="39609" y="59612"/>
                </a:cubicBezTo>
                <a:cubicBezTo>
                  <a:pt x="39630" y="59612"/>
                  <a:pt x="39630" y="59612"/>
                  <a:pt x="39651" y="59591"/>
                </a:cubicBezTo>
                <a:cubicBezTo>
                  <a:pt x="39693" y="59591"/>
                  <a:pt x="39693" y="59549"/>
                  <a:pt x="39714" y="59549"/>
                </a:cubicBezTo>
                <a:cubicBezTo>
                  <a:pt x="39734" y="59549"/>
                  <a:pt x="39734" y="59528"/>
                  <a:pt x="39755" y="59528"/>
                </a:cubicBezTo>
                <a:cubicBezTo>
                  <a:pt x="39797" y="59507"/>
                  <a:pt x="39818" y="59486"/>
                  <a:pt x="39839" y="59486"/>
                </a:cubicBezTo>
                <a:lnTo>
                  <a:pt x="40069" y="59633"/>
                </a:lnTo>
                <a:cubicBezTo>
                  <a:pt x="40111" y="59653"/>
                  <a:pt x="40132" y="59653"/>
                  <a:pt x="40174" y="59695"/>
                </a:cubicBezTo>
                <a:cubicBezTo>
                  <a:pt x="40237" y="59716"/>
                  <a:pt x="40320" y="59758"/>
                  <a:pt x="40362" y="59800"/>
                </a:cubicBezTo>
                <a:lnTo>
                  <a:pt x="40530" y="59863"/>
                </a:lnTo>
                <a:cubicBezTo>
                  <a:pt x="40571" y="59905"/>
                  <a:pt x="40592" y="59925"/>
                  <a:pt x="40655" y="59946"/>
                </a:cubicBezTo>
                <a:cubicBezTo>
                  <a:pt x="40760" y="60009"/>
                  <a:pt x="40864" y="60051"/>
                  <a:pt x="40969" y="60072"/>
                </a:cubicBezTo>
                <a:cubicBezTo>
                  <a:pt x="41074" y="60135"/>
                  <a:pt x="41387" y="60177"/>
                  <a:pt x="41408" y="60323"/>
                </a:cubicBezTo>
                <a:cubicBezTo>
                  <a:pt x="41429" y="60532"/>
                  <a:pt x="41492" y="60700"/>
                  <a:pt x="41534" y="60909"/>
                </a:cubicBezTo>
                <a:cubicBezTo>
                  <a:pt x="41597" y="61097"/>
                  <a:pt x="41848" y="61474"/>
                  <a:pt x="41722" y="61641"/>
                </a:cubicBezTo>
                <a:cubicBezTo>
                  <a:pt x="41597" y="61809"/>
                  <a:pt x="41492" y="61934"/>
                  <a:pt x="41366" y="62101"/>
                </a:cubicBezTo>
                <a:cubicBezTo>
                  <a:pt x="40969" y="62646"/>
                  <a:pt x="40592" y="63210"/>
                  <a:pt x="40278" y="63796"/>
                </a:cubicBezTo>
                <a:cubicBezTo>
                  <a:pt x="40278" y="63817"/>
                  <a:pt x="40278" y="63817"/>
                  <a:pt x="40258" y="63838"/>
                </a:cubicBezTo>
                <a:lnTo>
                  <a:pt x="40237" y="63880"/>
                </a:lnTo>
                <a:cubicBezTo>
                  <a:pt x="40166" y="63933"/>
                  <a:pt x="40229" y="64015"/>
                  <a:pt x="40301" y="64015"/>
                </a:cubicBezTo>
                <a:cubicBezTo>
                  <a:pt x="40314" y="64015"/>
                  <a:pt x="40328" y="64012"/>
                  <a:pt x="40341" y="64006"/>
                </a:cubicBezTo>
                <a:lnTo>
                  <a:pt x="40362" y="63985"/>
                </a:lnTo>
                <a:lnTo>
                  <a:pt x="40488" y="63985"/>
                </a:lnTo>
                <a:cubicBezTo>
                  <a:pt x="40530" y="63985"/>
                  <a:pt x="40530" y="63943"/>
                  <a:pt x="40530" y="63922"/>
                </a:cubicBezTo>
                <a:cubicBezTo>
                  <a:pt x="40550" y="63901"/>
                  <a:pt x="40550" y="63880"/>
                  <a:pt x="40571" y="63838"/>
                </a:cubicBezTo>
                <a:cubicBezTo>
                  <a:pt x="40697" y="63775"/>
                  <a:pt x="40802" y="63671"/>
                  <a:pt x="40906" y="63587"/>
                </a:cubicBezTo>
                <a:lnTo>
                  <a:pt x="40969" y="63524"/>
                </a:lnTo>
                <a:cubicBezTo>
                  <a:pt x="41074" y="63462"/>
                  <a:pt x="41178" y="63357"/>
                  <a:pt x="41283" y="63273"/>
                </a:cubicBezTo>
                <a:cubicBezTo>
                  <a:pt x="41618" y="62980"/>
                  <a:pt x="42015" y="62729"/>
                  <a:pt x="42350" y="62436"/>
                </a:cubicBezTo>
                <a:cubicBezTo>
                  <a:pt x="42538" y="62269"/>
                  <a:pt x="42936" y="62101"/>
                  <a:pt x="42978" y="61809"/>
                </a:cubicBezTo>
                <a:cubicBezTo>
                  <a:pt x="43061" y="61411"/>
                  <a:pt x="43040" y="60888"/>
                  <a:pt x="43040" y="60490"/>
                </a:cubicBezTo>
                <a:lnTo>
                  <a:pt x="43040" y="59130"/>
                </a:lnTo>
                <a:cubicBezTo>
                  <a:pt x="43040" y="58900"/>
                  <a:pt x="43145" y="58712"/>
                  <a:pt x="42957" y="58544"/>
                </a:cubicBezTo>
                <a:cubicBezTo>
                  <a:pt x="42873" y="58461"/>
                  <a:pt x="42768" y="58440"/>
                  <a:pt x="42685" y="58377"/>
                </a:cubicBezTo>
                <a:cubicBezTo>
                  <a:pt x="42475" y="58252"/>
                  <a:pt x="42308" y="58126"/>
                  <a:pt x="42099" y="57980"/>
                </a:cubicBezTo>
                <a:cubicBezTo>
                  <a:pt x="41890" y="57854"/>
                  <a:pt x="41680" y="57708"/>
                  <a:pt x="41471" y="57540"/>
                </a:cubicBezTo>
                <a:cubicBezTo>
                  <a:pt x="41429" y="57519"/>
                  <a:pt x="41408" y="57519"/>
                  <a:pt x="41387" y="57498"/>
                </a:cubicBezTo>
                <a:lnTo>
                  <a:pt x="41366" y="57498"/>
                </a:lnTo>
                <a:cubicBezTo>
                  <a:pt x="41283" y="57456"/>
                  <a:pt x="41220" y="57415"/>
                  <a:pt x="41157" y="57352"/>
                </a:cubicBezTo>
                <a:cubicBezTo>
                  <a:pt x="41115" y="57331"/>
                  <a:pt x="41094" y="57331"/>
                  <a:pt x="41074" y="57310"/>
                </a:cubicBezTo>
                <a:cubicBezTo>
                  <a:pt x="41053" y="57289"/>
                  <a:pt x="41011" y="57289"/>
                  <a:pt x="41011" y="57247"/>
                </a:cubicBezTo>
                <a:cubicBezTo>
                  <a:pt x="40990" y="57226"/>
                  <a:pt x="40969" y="57226"/>
                  <a:pt x="40969" y="57205"/>
                </a:cubicBezTo>
                <a:lnTo>
                  <a:pt x="40906" y="57143"/>
                </a:lnTo>
                <a:cubicBezTo>
                  <a:pt x="40906" y="57122"/>
                  <a:pt x="40906" y="57122"/>
                  <a:pt x="40885" y="57101"/>
                </a:cubicBezTo>
                <a:cubicBezTo>
                  <a:pt x="40885" y="57080"/>
                  <a:pt x="40864" y="57080"/>
                  <a:pt x="40864" y="57080"/>
                </a:cubicBezTo>
                <a:cubicBezTo>
                  <a:pt x="40864" y="57080"/>
                  <a:pt x="40843" y="57080"/>
                  <a:pt x="40802" y="57038"/>
                </a:cubicBezTo>
                <a:lnTo>
                  <a:pt x="40739" y="57038"/>
                </a:lnTo>
                <a:cubicBezTo>
                  <a:pt x="40362" y="57184"/>
                  <a:pt x="39944" y="57226"/>
                  <a:pt x="39588" y="57310"/>
                </a:cubicBezTo>
                <a:cubicBezTo>
                  <a:pt x="39379" y="57352"/>
                  <a:pt x="39128" y="57394"/>
                  <a:pt x="38918" y="57436"/>
                </a:cubicBezTo>
                <a:cubicBezTo>
                  <a:pt x="38751" y="57456"/>
                  <a:pt x="38500" y="57456"/>
                  <a:pt x="38353" y="57540"/>
                </a:cubicBezTo>
                <a:cubicBezTo>
                  <a:pt x="38324" y="57553"/>
                  <a:pt x="38291" y="57559"/>
                  <a:pt x="38257" y="57559"/>
                </a:cubicBezTo>
                <a:cubicBezTo>
                  <a:pt x="37957" y="57559"/>
                  <a:pt x="37516" y="57107"/>
                  <a:pt x="37328" y="56975"/>
                </a:cubicBezTo>
                <a:cubicBezTo>
                  <a:pt x="36973" y="56703"/>
                  <a:pt x="36596" y="56452"/>
                  <a:pt x="36261" y="56138"/>
                </a:cubicBezTo>
                <a:cubicBezTo>
                  <a:pt x="36136" y="55992"/>
                  <a:pt x="35884" y="55678"/>
                  <a:pt x="35675" y="55678"/>
                </a:cubicBezTo>
                <a:cubicBezTo>
                  <a:pt x="35299" y="55678"/>
                  <a:pt x="34880" y="55636"/>
                  <a:pt x="34462" y="55636"/>
                </a:cubicBezTo>
                <a:cubicBezTo>
                  <a:pt x="34378" y="55636"/>
                  <a:pt x="33585" y="55690"/>
                  <a:pt x="33163" y="55690"/>
                </a:cubicBezTo>
                <a:cubicBezTo>
                  <a:pt x="33058" y="55690"/>
                  <a:pt x="32976" y="55686"/>
                  <a:pt x="32934" y="55678"/>
                </a:cubicBezTo>
                <a:cubicBezTo>
                  <a:pt x="32934" y="55657"/>
                  <a:pt x="32934" y="55657"/>
                  <a:pt x="32913" y="55636"/>
                </a:cubicBezTo>
                <a:cubicBezTo>
                  <a:pt x="32809" y="55322"/>
                  <a:pt x="32474" y="55092"/>
                  <a:pt x="32286" y="54820"/>
                </a:cubicBezTo>
                <a:cubicBezTo>
                  <a:pt x="32160" y="54632"/>
                  <a:pt x="31993" y="54485"/>
                  <a:pt x="31846" y="54297"/>
                </a:cubicBezTo>
                <a:cubicBezTo>
                  <a:pt x="31804" y="54276"/>
                  <a:pt x="31804" y="54255"/>
                  <a:pt x="31783" y="54255"/>
                </a:cubicBezTo>
                <a:lnTo>
                  <a:pt x="31763" y="54213"/>
                </a:lnTo>
                <a:cubicBezTo>
                  <a:pt x="31700" y="54171"/>
                  <a:pt x="31637" y="54088"/>
                  <a:pt x="31574" y="54004"/>
                </a:cubicBezTo>
                <a:lnTo>
                  <a:pt x="31574" y="53983"/>
                </a:lnTo>
                <a:cubicBezTo>
                  <a:pt x="31658" y="53774"/>
                  <a:pt x="31742" y="53544"/>
                  <a:pt x="31804" y="53334"/>
                </a:cubicBezTo>
                <a:cubicBezTo>
                  <a:pt x="31888" y="53104"/>
                  <a:pt x="31993" y="52895"/>
                  <a:pt x="32097" y="52644"/>
                </a:cubicBezTo>
                <a:cubicBezTo>
                  <a:pt x="32202" y="52393"/>
                  <a:pt x="32390" y="52100"/>
                  <a:pt x="32432" y="51849"/>
                </a:cubicBezTo>
                <a:cubicBezTo>
                  <a:pt x="32474" y="51702"/>
                  <a:pt x="32599" y="51284"/>
                  <a:pt x="32746" y="51242"/>
                </a:cubicBezTo>
                <a:cubicBezTo>
                  <a:pt x="33792" y="50845"/>
                  <a:pt x="34922" y="50384"/>
                  <a:pt x="35864" y="49777"/>
                </a:cubicBezTo>
                <a:lnTo>
                  <a:pt x="35884" y="49757"/>
                </a:lnTo>
                <a:cubicBezTo>
                  <a:pt x="35908" y="49758"/>
                  <a:pt x="35932" y="49758"/>
                  <a:pt x="35955" y="49758"/>
                </a:cubicBezTo>
                <a:cubicBezTo>
                  <a:pt x="36436" y="49758"/>
                  <a:pt x="36932" y="49562"/>
                  <a:pt x="37391" y="49443"/>
                </a:cubicBezTo>
                <a:cubicBezTo>
                  <a:pt x="37454" y="49401"/>
                  <a:pt x="37517" y="49401"/>
                  <a:pt x="37600" y="49380"/>
                </a:cubicBezTo>
                <a:cubicBezTo>
                  <a:pt x="38374" y="49254"/>
                  <a:pt x="39190" y="49066"/>
                  <a:pt x="39965" y="48961"/>
                </a:cubicBezTo>
                <a:cubicBezTo>
                  <a:pt x="40258" y="48941"/>
                  <a:pt x="40446" y="48941"/>
                  <a:pt x="40697" y="48815"/>
                </a:cubicBezTo>
                <a:cubicBezTo>
                  <a:pt x="41053" y="48648"/>
                  <a:pt x="41408" y="48501"/>
                  <a:pt x="41722" y="48313"/>
                </a:cubicBezTo>
                <a:cubicBezTo>
                  <a:pt x="42036" y="48125"/>
                  <a:pt x="42371" y="47999"/>
                  <a:pt x="42727" y="47811"/>
                </a:cubicBezTo>
                <a:cubicBezTo>
                  <a:pt x="42789" y="47769"/>
                  <a:pt x="42873" y="47727"/>
                  <a:pt x="42957" y="47685"/>
                </a:cubicBezTo>
                <a:cubicBezTo>
                  <a:pt x="42978" y="47664"/>
                  <a:pt x="42999" y="47664"/>
                  <a:pt x="43040" y="47622"/>
                </a:cubicBezTo>
                <a:cubicBezTo>
                  <a:pt x="43082" y="47601"/>
                  <a:pt x="43145" y="47581"/>
                  <a:pt x="43166" y="47560"/>
                </a:cubicBezTo>
                <a:cubicBezTo>
                  <a:pt x="43187" y="47518"/>
                  <a:pt x="43250" y="47497"/>
                  <a:pt x="43271" y="47476"/>
                </a:cubicBezTo>
                <a:cubicBezTo>
                  <a:pt x="43312" y="47455"/>
                  <a:pt x="43354" y="47413"/>
                  <a:pt x="43396" y="47392"/>
                </a:cubicBezTo>
                <a:cubicBezTo>
                  <a:pt x="43459" y="47371"/>
                  <a:pt x="43480" y="47350"/>
                  <a:pt x="43522" y="47288"/>
                </a:cubicBezTo>
                <a:lnTo>
                  <a:pt x="43605" y="47288"/>
                </a:lnTo>
                <a:cubicBezTo>
                  <a:pt x="43605" y="47288"/>
                  <a:pt x="43626" y="47288"/>
                  <a:pt x="43626" y="47267"/>
                </a:cubicBezTo>
                <a:lnTo>
                  <a:pt x="43668" y="47246"/>
                </a:lnTo>
                <a:cubicBezTo>
                  <a:pt x="44003" y="46576"/>
                  <a:pt x="44317" y="45928"/>
                  <a:pt x="44631" y="45279"/>
                </a:cubicBezTo>
                <a:cubicBezTo>
                  <a:pt x="44965" y="44567"/>
                  <a:pt x="45363" y="43898"/>
                  <a:pt x="45760" y="43228"/>
                </a:cubicBezTo>
                <a:cubicBezTo>
                  <a:pt x="45823" y="43124"/>
                  <a:pt x="46074" y="42852"/>
                  <a:pt x="46032" y="42705"/>
                </a:cubicBezTo>
                <a:cubicBezTo>
                  <a:pt x="46012" y="42433"/>
                  <a:pt x="45970" y="42078"/>
                  <a:pt x="45907" y="41806"/>
                </a:cubicBezTo>
                <a:cubicBezTo>
                  <a:pt x="45886" y="41701"/>
                  <a:pt x="45865" y="41617"/>
                  <a:pt x="45865" y="41513"/>
                </a:cubicBezTo>
                <a:cubicBezTo>
                  <a:pt x="45865" y="41492"/>
                  <a:pt x="45865" y="41450"/>
                  <a:pt x="45823" y="41429"/>
                </a:cubicBezTo>
                <a:cubicBezTo>
                  <a:pt x="45802" y="41345"/>
                  <a:pt x="45802" y="41303"/>
                  <a:pt x="45802" y="41220"/>
                </a:cubicBezTo>
                <a:lnTo>
                  <a:pt x="45802" y="41178"/>
                </a:lnTo>
                <a:cubicBezTo>
                  <a:pt x="45760" y="40864"/>
                  <a:pt x="45719" y="40550"/>
                  <a:pt x="45677" y="40236"/>
                </a:cubicBezTo>
                <a:lnTo>
                  <a:pt x="45677" y="40194"/>
                </a:lnTo>
                <a:cubicBezTo>
                  <a:pt x="45656" y="40132"/>
                  <a:pt x="45656" y="40048"/>
                  <a:pt x="45614" y="39964"/>
                </a:cubicBezTo>
                <a:lnTo>
                  <a:pt x="45614" y="39922"/>
                </a:lnTo>
                <a:cubicBezTo>
                  <a:pt x="45593" y="39839"/>
                  <a:pt x="45593" y="39755"/>
                  <a:pt x="45572" y="39671"/>
                </a:cubicBezTo>
                <a:cubicBezTo>
                  <a:pt x="45677" y="39420"/>
                  <a:pt x="45865" y="39190"/>
                  <a:pt x="45991" y="38897"/>
                </a:cubicBezTo>
                <a:cubicBezTo>
                  <a:pt x="46137" y="38521"/>
                  <a:pt x="46242" y="38165"/>
                  <a:pt x="46430" y="37788"/>
                </a:cubicBezTo>
                <a:cubicBezTo>
                  <a:pt x="46556" y="37537"/>
                  <a:pt x="46660" y="37265"/>
                  <a:pt x="46744" y="36993"/>
                </a:cubicBezTo>
                <a:cubicBezTo>
                  <a:pt x="46869" y="36617"/>
                  <a:pt x="47288" y="36407"/>
                  <a:pt x="47581" y="36156"/>
                </a:cubicBezTo>
                <a:cubicBezTo>
                  <a:pt x="48083" y="35759"/>
                  <a:pt x="48585" y="35361"/>
                  <a:pt x="49045" y="34922"/>
                </a:cubicBezTo>
                <a:cubicBezTo>
                  <a:pt x="49108" y="34859"/>
                  <a:pt x="49171" y="34817"/>
                  <a:pt x="49234" y="34733"/>
                </a:cubicBezTo>
                <a:lnTo>
                  <a:pt x="49276" y="34692"/>
                </a:lnTo>
                <a:lnTo>
                  <a:pt x="49380" y="34587"/>
                </a:lnTo>
                <a:lnTo>
                  <a:pt x="49464" y="34503"/>
                </a:lnTo>
                <a:cubicBezTo>
                  <a:pt x="49485" y="34482"/>
                  <a:pt x="49527" y="34420"/>
                  <a:pt x="49569" y="34399"/>
                </a:cubicBezTo>
                <a:cubicBezTo>
                  <a:pt x="49589" y="34378"/>
                  <a:pt x="49631" y="34336"/>
                  <a:pt x="49652" y="34294"/>
                </a:cubicBezTo>
                <a:cubicBezTo>
                  <a:pt x="49673" y="34273"/>
                  <a:pt x="49694" y="34210"/>
                  <a:pt x="49736" y="34189"/>
                </a:cubicBezTo>
                <a:cubicBezTo>
                  <a:pt x="49757" y="34168"/>
                  <a:pt x="49778" y="34106"/>
                  <a:pt x="49799" y="34085"/>
                </a:cubicBezTo>
                <a:lnTo>
                  <a:pt x="49882" y="34001"/>
                </a:lnTo>
                <a:cubicBezTo>
                  <a:pt x="49903" y="33959"/>
                  <a:pt x="49945" y="33917"/>
                  <a:pt x="49987" y="33876"/>
                </a:cubicBezTo>
                <a:cubicBezTo>
                  <a:pt x="50008" y="33855"/>
                  <a:pt x="50008" y="33813"/>
                  <a:pt x="50050" y="33792"/>
                </a:cubicBezTo>
                <a:cubicBezTo>
                  <a:pt x="50092" y="33750"/>
                  <a:pt x="50113" y="33687"/>
                  <a:pt x="50175" y="33645"/>
                </a:cubicBezTo>
                <a:cubicBezTo>
                  <a:pt x="50175" y="33645"/>
                  <a:pt x="50175" y="33604"/>
                  <a:pt x="50196" y="33604"/>
                </a:cubicBezTo>
                <a:cubicBezTo>
                  <a:pt x="50259" y="33562"/>
                  <a:pt x="50280" y="33478"/>
                  <a:pt x="50322" y="33436"/>
                </a:cubicBezTo>
                <a:lnTo>
                  <a:pt x="50364" y="33436"/>
                </a:lnTo>
                <a:cubicBezTo>
                  <a:pt x="51117" y="33290"/>
                  <a:pt x="51870" y="33248"/>
                  <a:pt x="52623" y="33143"/>
                </a:cubicBezTo>
                <a:cubicBezTo>
                  <a:pt x="53105" y="33060"/>
                  <a:pt x="53607" y="33018"/>
                  <a:pt x="54067" y="32955"/>
                </a:cubicBezTo>
                <a:cubicBezTo>
                  <a:pt x="54141" y="32943"/>
                  <a:pt x="54296" y="32908"/>
                  <a:pt x="54432" y="32908"/>
                </a:cubicBezTo>
                <a:cubicBezTo>
                  <a:pt x="54526" y="32908"/>
                  <a:pt x="54610" y="32925"/>
                  <a:pt x="54653" y="32976"/>
                </a:cubicBezTo>
                <a:cubicBezTo>
                  <a:pt x="54779" y="33164"/>
                  <a:pt x="54925" y="33352"/>
                  <a:pt x="55071" y="33562"/>
                </a:cubicBezTo>
                <a:cubicBezTo>
                  <a:pt x="55281" y="33855"/>
                  <a:pt x="55448" y="34210"/>
                  <a:pt x="55595" y="34524"/>
                </a:cubicBezTo>
                <a:cubicBezTo>
                  <a:pt x="55699" y="34754"/>
                  <a:pt x="55825" y="34817"/>
                  <a:pt x="56055" y="34859"/>
                </a:cubicBezTo>
                <a:cubicBezTo>
                  <a:pt x="56452" y="34922"/>
                  <a:pt x="56871" y="34901"/>
                  <a:pt x="57268" y="34964"/>
                </a:cubicBezTo>
                <a:cubicBezTo>
                  <a:pt x="57478" y="35026"/>
                  <a:pt x="57729" y="35068"/>
                  <a:pt x="57959" y="35110"/>
                </a:cubicBezTo>
                <a:lnTo>
                  <a:pt x="58210" y="35110"/>
                </a:lnTo>
                <a:cubicBezTo>
                  <a:pt x="58252" y="35256"/>
                  <a:pt x="58336" y="35424"/>
                  <a:pt x="58419" y="35570"/>
                </a:cubicBezTo>
                <a:cubicBezTo>
                  <a:pt x="58440" y="35633"/>
                  <a:pt x="58461" y="35654"/>
                  <a:pt x="58482" y="35696"/>
                </a:cubicBezTo>
                <a:cubicBezTo>
                  <a:pt x="58775" y="36282"/>
                  <a:pt x="58984" y="36889"/>
                  <a:pt x="59256" y="37453"/>
                </a:cubicBezTo>
                <a:lnTo>
                  <a:pt x="59256" y="37537"/>
                </a:lnTo>
                <a:lnTo>
                  <a:pt x="59256" y="37579"/>
                </a:lnTo>
                <a:lnTo>
                  <a:pt x="59256" y="37621"/>
                </a:lnTo>
                <a:cubicBezTo>
                  <a:pt x="59256" y="37621"/>
                  <a:pt x="59277" y="37621"/>
                  <a:pt x="59277" y="37642"/>
                </a:cubicBezTo>
                <a:lnTo>
                  <a:pt x="59298" y="37642"/>
                </a:lnTo>
                <a:cubicBezTo>
                  <a:pt x="59319" y="37663"/>
                  <a:pt x="59361" y="37663"/>
                  <a:pt x="59382" y="37663"/>
                </a:cubicBezTo>
                <a:lnTo>
                  <a:pt x="59403" y="37663"/>
                </a:lnTo>
                <a:lnTo>
                  <a:pt x="59403" y="37642"/>
                </a:lnTo>
                <a:lnTo>
                  <a:pt x="59403" y="37621"/>
                </a:lnTo>
                <a:cubicBezTo>
                  <a:pt x="59528" y="37202"/>
                  <a:pt x="59319" y="36575"/>
                  <a:pt x="59277" y="36156"/>
                </a:cubicBezTo>
                <a:cubicBezTo>
                  <a:pt x="59193" y="35591"/>
                  <a:pt x="59172" y="35005"/>
                  <a:pt x="59005" y="34482"/>
                </a:cubicBezTo>
                <a:cubicBezTo>
                  <a:pt x="58900" y="34106"/>
                  <a:pt x="58587" y="34189"/>
                  <a:pt x="58273" y="34022"/>
                </a:cubicBezTo>
                <a:cubicBezTo>
                  <a:pt x="58022" y="33896"/>
                  <a:pt x="57708" y="33896"/>
                  <a:pt x="57436" y="33813"/>
                </a:cubicBezTo>
                <a:cubicBezTo>
                  <a:pt x="57331" y="33792"/>
                  <a:pt x="57206" y="33750"/>
                  <a:pt x="57101" y="33708"/>
                </a:cubicBezTo>
                <a:lnTo>
                  <a:pt x="56787" y="33645"/>
                </a:lnTo>
                <a:cubicBezTo>
                  <a:pt x="56641" y="33373"/>
                  <a:pt x="56452" y="33143"/>
                  <a:pt x="56327" y="32871"/>
                </a:cubicBezTo>
                <a:cubicBezTo>
                  <a:pt x="56139" y="32536"/>
                  <a:pt x="55950" y="32223"/>
                  <a:pt x="55699" y="31909"/>
                </a:cubicBezTo>
                <a:cubicBezTo>
                  <a:pt x="55511" y="31699"/>
                  <a:pt x="55302" y="31490"/>
                  <a:pt x="55134" y="31260"/>
                </a:cubicBezTo>
                <a:cubicBezTo>
                  <a:pt x="55009" y="31072"/>
                  <a:pt x="54862" y="31155"/>
                  <a:pt x="54674" y="31093"/>
                </a:cubicBezTo>
                <a:cubicBezTo>
                  <a:pt x="54402" y="31051"/>
                  <a:pt x="54151" y="31072"/>
                  <a:pt x="53879" y="31051"/>
                </a:cubicBezTo>
                <a:cubicBezTo>
                  <a:pt x="53650" y="31038"/>
                  <a:pt x="53406" y="31018"/>
                  <a:pt x="53160" y="31018"/>
                </a:cubicBezTo>
                <a:cubicBezTo>
                  <a:pt x="53001" y="31018"/>
                  <a:pt x="52842" y="31026"/>
                  <a:pt x="52686" y="31051"/>
                </a:cubicBezTo>
                <a:cubicBezTo>
                  <a:pt x="52177" y="31086"/>
                  <a:pt x="51595" y="31165"/>
                  <a:pt x="51075" y="31165"/>
                </a:cubicBezTo>
                <a:cubicBezTo>
                  <a:pt x="50975" y="31165"/>
                  <a:pt x="50877" y="31162"/>
                  <a:pt x="50782" y="31155"/>
                </a:cubicBezTo>
                <a:lnTo>
                  <a:pt x="50740" y="31135"/>
                </a:lnTo>
                <a:cubicBezTo>
                  <a:pt x="50719" y="31093"/>
                  <a:pt x="50698" y="31072"/>
                  <a:pt x="50636" y="31051"/>
                </a:cubicBezTo>
                <a:lnTo>
                  <a:pt x="50615" y="31030"/>
                </a:lnTo>
                <a:cubicBezTo>
                  <a:pt x="50594" y="30988"/>
                  <a:pt x="50573" y="30988"/>
                  <a:pt x="50573" y="30967"/>
                </a:cubicBezTo>
                <a:cubicBezTo>
                  <a:pt x="50573" y="30946"/>
                  <a:pt x="50531" y="30946"/>
                  <a:pt x="50531" y="30925"/>
                </a:cubicBezTo>
                <a:lnTo>
                  <a:pt x="50468" y="30842"/>
                </a:lnTo>
                <a:lnTo>
                  <a:pt x="50468" y="30821"/>
                </a:lnTo>
                <a:lnTo>
                  <a:pt x="50594" y="30549"/>
                </a:lnTo>
                <a:cubicBezTo>
                  <a:pt x="50677" y="30360"/>
                  <a:pt x="50782" y="30214"/>
                  <a:pt x="50887" y="30047"/>
                </a:cubicBezTo>
                <a:cubicBezTo>
                  <a:pt x="51096" y="29691"/>
                  <a:pt x="51263" y="29272"/>
                  <a:pt x="51452" y="28875"/>
                </a:cubicBezTo>
                <a:cubicBezTo>
                  <a:pt x="51640" y="28456"/>
                  <a:pt x="51849" y="28059"/>
                  <a:pt x="52058" y="27640"/>
                </a:cubicBezTo>
                <a:cubicBezTo>
                  <a:pt x="52247" y="27306"/>
                  <a:pt x="52310" y="27201"/>
                  <a:pt x="52247" y="26803"/>
                </a:cubicBezTo>
                <a:cubicBezTo>
                  <a:pt x="52100" y="26008"/>
                  <a:pt x="52142" y="25192"/>
                  <a:pt x="52038" y="24376"/>
                </a:cubicBezTo>
                <a:cubicBezTo>
                  <a:pt x="51996" y="24146"/>
                  <a:pt x="51933" y="23874"/>
                  <a:pt x="52038" y="23644"/>
                </a:cubicBezTo>
                <a:cubicBezTo>
                  <a:pt x="52100" y="23435"/>
                  <a:pt x="52310" y="23246"/>
                  <a:pt x="52456" y="23079"/>
                </a:cubicBezTo>
                <a:cubicBezTo>
                  <a:pt x="52686" y="22765"/>
                  <a:pt x="52979" y="22409"/>
                  <a:pt x="53146" y="22054"/>
                </a:cubicBezTo>
                <a:cubicBezTo>
                  <a:pt x="53209" y="22027"/>
                  <a:pt x="53284" y="22019"/>
                  <a:pt x="53359" y="22019"/>
                </a:cubicBezTo>
                <a:cubicBezTo>
                  <a:pt x="53461" y="22019"/>
                  <a:pt x="53565" y="22033"/>
                  <a:pt x="53649" y="22033"/>
                </a:cubicBezTo>
                <a:cubicBezTo>
                  <a:pt x="53858" y="21991"/>
                  <a:pt x="54046" y="21970"/>
                  <a:pt x="54255" y="21949"/>
                </a:cubicBezTo>
                <a:cubicBezTo>
                  <a:pt x="54716" y="21865"/>
                  <a:pt x="55197" y="21824"/>
                  <a:pt x="55657" y="21782"/>
                </a:cubicBezTo>
                <a:cubicBezTo>
                  <a:pt x="56599" y="21719"/>
                  <a:pt x="57520" y="21552"/>
                  <a:pt x="58461" y="21447"/>
                </a:cubicBezTo>
                <a:cubicBezTo>
                  <a:pt x="58670" y="21426"/>
                  <a:pt x="59005" y="21447"/>
                  <a:pt x="59214" y="21321"/>
                </a:cubicBezTo>
                <a:cubicBezTo>
                  <a:pt x="59298" y="21259"/>
                  <a:pt x="59361" y="21154"/>
                  <a:pt x="59382" y="21112"/>
                </a:cubicBezTo>
                <a:lnTo>
                  <a:pt x="59779" y="20484"/>
                </a:lnTo>
                <a:cubicBezTo>
                  <a:pt x="60030" y="20066"/>
                  <a:pt x="60302" y="19668"/>
                  <a:pt x="60470" y="19229"/>
                </a:cubicBezTo>
                <a:cubicBezTo>
                  <a:pt x="60512" y="19145"/>
                  <a:pt x="60553" y="19041"/>
                  <a:pt x="60574" y="18957"/>
                </a:cubicBezTo>
                <a:cubicBezTo>
                  <a:pt x="60574" y="18936"/>
                  <a:pt x="60616" y="18915"/>
                  <a:pt x="60616" y="18894"/>
                </a:cubicBezTo>
                <a:cubicBezTo>
                  <a:pt x="60637" y="18831"/>
                  <a:pt x="60658" y="18748"/>
                  <a:pt x="60658" y="18706"/>
                </a:cubicBezTo>
                <a:cubicBezTo>
                  <a:pt x="60658" y="18685"/>
                  <a:pt x="60679" y="18622"/>
                  <a:pt x="60679" y="18601"/>
                </a:cubicBezTo>
                <a:cubicBezTo>
                  <a:pt x="60721" y="18539"/>
                  <a:pt x="60721" y="18476"/>
                  <a:pt x="60742" y="18413"/>
                </a:cubicBezTo>
                <a:cubicBezTo>
                  <a:pt x="60742" y="18371"/>
                  <a:pt x="60763" y="18329"/>
                  <a:pt x="60763" y="18287"/>
                </a:cubicBezTo>
                <a:lnTo>
                  <a:pt x="60763" y="18267"/>
                </a:lnTo>
                <a:cubicBezTo>
                  <a:pt x="61453" y="18120"/>
                  <a:pt x="62144" y="17953"/>
                  <a:pt x="62834" y="17764"/>
                </a:cubicBezTo>
                <a:lnTo>
                  <a:pt x="63462" y="17597"/>
                </a:lnTo>
                <a:cubicBezTo>
                  <a:pt x="63587" y="17576"/>
                  <a:pt x="63859" y="17576"/>
                  <a:pt x="63964" y="17471"/>
                </a:cubicBezTo>
                <a:cubicBezTo>
                  <a:pt x="64131" y="17262"/>
                  <a:pt x="64215" y="16844"/>
                  <a:pt x="64278" y="16593"/>
                </a:cubicBezTo>
                <a:cubicBezTo>
                  <a:pt x="64445" y="15756"/>
                  <a:pt x="64822" y="14940"/>
                  <a:pt x="65010" y="14082"/>
                </a:cubicBezTo>
                <a:cubicBezTo>
                  <a:pt x="65052" y="13893"/>
                  <a:pt x="65031" y="13705"/>
                  <a:pt x="65073" y="13517"/>
                </a:cubicBezTo>
                <a:cubicBezTo>
                  <a:pt x="65157" y="13182"/>
                  <a:pt x="65429" y="13057"/>
                  <a:pt x="65680" y="12889"/>
                </a:cubicBezTo>
                <a:cubicBezTo>
                  <a:pt x="65994" y="12722"/>
                  <a:pt x="66391" y="12450"/>
                  <a:pt x="66726" y="12324"/>
                </a:cubicBezTo>
                <a:cubicBezTo>
                  <a:pt x="67045" y="12324"/>
                  <a:pt x="67022" y="12134"/>
                  <a:pt x="66874" y="12134"/>
                </a:cubicBezTo>
                <a:cubicBezTo>
                  <a:pt x="66867" y="12134"/>
                  <a:pt x="66859" y="12135"/>
                  <a:pt x="66851" y="12136"/>
                </a:cubicBezTo>
                <a:cubicBezTo>
                  <a:pt x="65994" y="12303"/>
                  <a:pt x="65094" y="12303"/>
                  <a:pt x="64236" y="12429"/>
                </a:cubicBezTo>
                <a:cubicBezTo>
                  <a:pt x="64215" y="12429"/>
                  <a:pt x="64215" y="12429"/>
                  <a:pt x="64194" y="12450"/>
                </a:cubicBezTo>
                <a:lnTo>
                  <a:pt x="64152" y="12471"/>
                </a:lnTo>
                <a:lnTo>
                  <a:pt x="64131" y="12513"/>
                </a:lnTo>
                <a:cubicBezTo>
                  <a:pt x="63943" y="12973"/>
                  <a:pt x="63922" y="13475"/>
                  <a:pt x="63797" y="13977"/>
                </a:cubicBezTo>
                <a:cubicBezTo>
                  <a:pt x="63629" y="14521"/>
                  <a:pt x="63608" y="15128"/>
                  <a:pt x="63483" y="15693"/>
                </a:cubicBezTo>
                <a:cubicBezTo>
                  <a:pt x="63399" y="16070"/>
                  <a:pt x="62311" y="16132"/>
                  <a:pt x="62018" y="16174"/>
                </a:cubicBezTo>
                <a:cubicBezTo>
                  <a:pt x="61955" y="16174"/>
                  <a:pt x="61913" y="16195"/>
                  <a:pt x="61851" y="16195"/>
                </a:cubicBezTo>
                <a:cubicBezTo>
                  <a:pt x="61830" y="16195"/>
                  <a:pt x="61809" y="16195"/>
                  <a:pt x="61788" y="16216"/>
                </a:cubicBezTo>
                <a:cubicBezTo>
                  <a:pt x="61746" y="16216"/>
                  <a:pt x="61725" y="16216"/>
                  <a:pt x="61704" y="16237"/>
                </a:cubicBezTo>
                <a:cubicBezTo>
                  <a:pt x="61683" y="16237"/>
                  <a:pt x="61641" y="16237"/>
                  <a:pt x="61621" y="16279"/>
                </a:cubicBezTo>
                <a:cubicBezTo>
                  <a:pt x="61600" y="16279"/>
                  <a:pt x="61579" y="16279"/>
                  <a:pt x="61558" y="16300"/>
                </a:cubicBezTo>
                <a:cubicBezTo>
                  <a:pt x="61516" y="16300"/>
                  <a:pt x="61495" y="16321"/>
                  <a:pt x="61474" y="16321"/>
                </a:cubicBezTo>
                <a:cubicBezTo>
                  <a:pt x="61453" y="16321"/>
                  <a:pt x="61411" y="16321"/>
                  <a:pt x="61390" y="16342"/>
                </a:cubicBezTo>
                <a:cubicBezTo>
                  <a:pt x="61369" y="16342"/>
                  <a:pt x="61349" y="16383"/>
                  <a:pt x="61307" y="16383"/>
                </a:cubicBezTo>
                <a:cubicBezTo>
                  <a:pt x="61286" y="16383"/>
                  <a:pt x="61265" y="16404"/>
                  <a:pt x="61244" y="16404"/>
                </a:cubicBezTo>
                <a:cubicBezTo>
                  <a:pt x="61202" y="16404"/>
                  <a:pt x="61181" y="16425"/>
                  <a:pt x="61160" y="16425"/>
                </a:cubicBezTo>
                <a:cubicBezTo>
                  <a:pt x="61139" y="16425"/>
                  <a:pt x="61097" y="16446"/>
                  <a:pt x="61077" y="16446"/>
                </a:cubicBezTo>
                <a:cubicBezTo>
                  <a:pt x="61056" y="16446"/>
                  <a:pt x="61035" y="16488"/>
                  <a:pt x="60993" y="16488"/>
                </a:cubicBezTo>
                <a:cubicBezTo>
                  <a:pt x="60951" y="16509"/>
                  <a:pt x="60930" y="16509"/>
                  <a:pt x="60888" y="16530"/>
                </a:cubicBezTo>
                <a:lnTo>
                  <a:pt x="60867" y="16530"/>
                </a:lnTo>
                <a:lnTo>
                  <a:pt x="60867" y="16321"/>
                </a:lnTo>
                <a:lnTo>
                  <a:pt x="60867" y="16300"/>
                </a:lnTo>
                <a:lnTo>
                  <a:pt x="60867" y="16111"/>
                </a:lnTo>
                <a:lnTo>
                  <a:pt x="60867" y="16070"/>
                </a:lnTo>
                <a:cubicBezTo>
                  <a:pt x="60867" y="15986"/>
                  <a:pt x="60867" y="15923"/>
                  <a:pt x="60846" y="15860"/>
                </a:cubicBezTo>
                <a:cubicBezTo>
                  <a:pt x="60784" y="15505"/>
                  <a:pt x="60679" y="15170"/>
                  <a:pt x="60637" y="14814"/>
                </a:cubicBezTo>
                <a:cubicBezTo>
                  <a:pt x="60616" y="14563"/>
                  <a:pt x="60616" y="14333"/>
                  <a:pt x="60553" y="14124"/>
                </a:cubicBezTo>
                <a:cubicBezTo>
                  <a:pt x="60533" y="13998"/>
                  <a:pt x="60533" y="13831"/>
                  <a:pt x="60470" y="13705"/>
                </a:cubicBezTo>
                <a:cubicBezTo>
                  <a:pt x="60407" y="13517"/>
                  <a:pt x="60344" y="13475"/>
                  <a:pt x="60533" y="13308"/>
                </a:cubicBezTo>
                <a:cubicBezTo>
                  <a:pt x="60721" y="13182"/>
                  <a:pt x="60930" y="13077"/>
                  <a:pt x="61077" y="12952"/>
                </a:cubicBezTo>
                <a:cubicBezTo>
                  <a:pt x="61349" y="12743"/>
                  <a:pt x="61579" y="12533"/>
                  <a:pt x="61872" y="12366"/>
                </a:cubicBezTo>
                <a:cubicBezTo>
                  <a:pt x="62353" y="12094"/>
                  <a:pt x="62771" y="11717"/>
                  <a:pt x="63232" y="11404"/>
                </a:cubicBezTo>
                <a:cubicBezTo>
                  <a:pt x="63253" y="11383"/>
                  <a:pt x="63274" y="11362"/>
                  <a:pt x="63274" y="11299"/>
                </a:cubicBezTo>
                <a:cubicBezTo>
                  <a:pt x="63148" y="10441"/>
                  <a:pt x="63232" y="9520"/>
                  <a:pt x="63190" y="8663"/>
                </a:cubicBezTo>
                <a:cubicBezTo>
                  <a:pt x="63190" y="8349"/>
                  <a:pt x="63085" y="8244"/>
                  <a:pt x="63357" y="7930"/>
                </a:cubicBezTo>
                <a:cubicBezTo>
                  <a:pt x="63504" y="7742"/>
                  <a:pt x="63692" y="7554"/>
                  <a:pt x="63880" y="7386"/>
                </a:cubicBezTo>
                <a:cubicBezTo>
                  <a:pt x="64194" y="7010"/>
                  <a:pt x="64487" y="6612"/>
                  <a:pt x="64696" y="6173"/>
                </a:cubicBezTo>
                <a:lnTo>
                  <a:pt x="64696" y="6131"/>
                </a:lnTo>
                <a:cubicBezTo>
                  <a:pt x="64717" y="6089"/>
                  <a:pt x="64738" y="6068"/>
                  <a:pt x="64738" y="6047"/>
                </a:cubicBezTo>
                <a:cubicBezTo>
                  <a:pt x="64738" y="6026"/>
                  <a:pt x="64738" y="6026"/>
                  <a:pt x="64717" y="5984"/>
                </a:cubicBezTo>
                <a:cubicBezTo>
                  <a:pt x="64717" y="5984"/>
                  <a:pt x="64696" y="5963"/>
                  <a:pt x="64654" y="5963"/>
                </a:cubicBezTo>
                <a:cubicBezTo>
                  <a:pt x="64654" y="5963"/>
                  <a:pt x="64634" y="5963"/>
                  <a:pt x="64613" y="5943"/>
                </a:cubicBezTo>
                <a:cubicBezTo>
                  <a:pt x="64592" y="5943"/>
                  <a:pt x="64529" y="5943"/>
                  <a:pt x="64529" y="5963"/>
                </a:cubicBezTo>
                <a:cubicBezTo>
                  <a:pt x="64382" y="6152"/>
                  <a:pt x="64131" y="6277"/>
                  <a:pt x="63964" y="6403"/>
                </a:cubicBezTo>
                <a:cubicBezTo>
                  <a:pt x="63713" y="6591"/>
                  <a:pt x="63504" y="6779"/>
                  <a:pt x="63274" y="6926"/>
                </a:cubicBezTo>
                <a:cubicBezTo>
                  <a:pt x="62855" y="7240"/>
                  <a:pt x="62437" y="7533"/>
                  <a:pt x="61976" y="7742"/>
                </a:cubicBezTo>
                <a:cubicBezTo>
                  <a:pt x="61725" y="7847"/>
                  <a:pt x="61934" y="8642"/>
                  <a:pt x="61913" y="8809"/>
                </a:cubicBezTo>
                <a:cubicBezTo>
                  <a:pt x="61913" y="9374"/>
                  <a:pt x="62227" y="10148"/>
                  <a:pt x="61767" y="10588"/>
                </a:cubicBezTo>
                <a:cubicBezTo>
                  <a:pt x="61349" y="10985"/>
                  <a:pt x="60742" y="11215"/>
                  <a:pt x="60240" y="11529"/>
                </a:cubicBezTo>
                <a:cubicBezTo>
                  <a:pt x="59989" y="11717"/>
                  <a:pt x="59696" y="11885"/>
                  <a:pt x="59424" y="12031"/>
                </a:cubicBezTo>
                <a:cubicBezTo>
                  <a:pt x="59361" y="12094"/>
                  <a:pt x="59110" y="12157"/>
                  <a:pt x="59089" y="12261"/>
                </a:cubicBezTo>
                <a:cubicBezTo>
                  <a:pt x="59005" y="12743"/>
                  <a:pt x="59068" y="13287"/>
                  <a:pt x="59005" y="13789"/>
                </a:cubicBezTo>
                <a:cubicBezTo>
                  <a:pt x="59005" y="13873"/>
                  <a:pt x="58984" y="13914"/>
                  <a:pt x="58984" y="13998"/>
                </a:cubicBezTo>
                <a:cubicBezTo>
                  <a:pt x="58942" y="14458"/>
                  <a:pt x="58838" y="14940"/>
                  <a:pt x="58880" y="15400"/>
                </a:cubicBezTo>
                <a:lnTo>
                  <a:pt x="58649" y="15337"/>
                </a:lnTo>
                <a:cubicBezTo>
                  <a:pt x="58628" y="15337"/>
                  <a:pt x="58587" y="15295"/>
                  <a:pt x="58587" y="15295"/>
                </a:cubicBezTo>
                <a:cubicBezTo>
                  <a:pt x="58524" y="15274"/>
                  <a:pt x="58461" y="15274"/>
                  <a:pt x="58377" y="15254"/>
                </a:cubicBezTo>
                <a:cubicBezTo>
                  <a:pt x="58336" y="15254"/>
                  <a:pt x="58315" y="15233"/>
                  <a:pt x="58252" y="15233"/>
                </a:cubicBezTo>
                <a:cubicBezTo>
                  <a:pt x="58210" y="15233"/>
                  <a:pt x="58147" y="15191"/>
                  <a:pt x="58105" y="15191"/>
                </a:cubicBezTo>
                <a:cubicBezTo>
                  <a:pt x="58001" y="15170"/>
                  <a:pt x="57917" y="15170"/>
                  <a:pt x="57812" y="15170"/>
                </a:cubicBezTo>
                <a:cubicBezTo>
                  <a:pt x="57896" y="14333"/>
                  <a:pt x="57750" y="13496"/>
                  <a:pt x="57520" y="12680"/>
                </a:cubicBezTo>
                <a:cubicBezTo>
                  <a:pt x="57394" y="12199"/>
                  <a:pt x="57310" y="11697"/>
                  <a:pt x="57122" y="11194"/>
                </a:cubicBezTo>
                <a:cubicBezTo>
                  <a:pt x="57059" y="10964"/>
                  <a:pt x="56996" y="10734"/>
                  <a:pt x="56975" y="10483"/>
                </a:cubicBezTo>
                <a:cubicBezTo>
                  <a:pt x="56913" y="10232"/>
                  <a:pt x="57059" y="10044"/>
                  <a:pt x="57206" y="9834"/>
                </a:cubicBezTo>
                <a:cubicBezTo>
                  <a:pt x="57478" y="9479"/>
                  <a:pt x="57624" y="8997"/>
                  <a:pt x="57854" y="8600"/>
                </a:cubicBezTo>
                <a:cubicBezTo>
                  <a:pt x="58168" y="8056"/>
                  <a:pt x="58419" y="7491"/>
                  <a:pt x="58733" y="6926"/>
                </a:cubicBezTo>
                <a:cubicBezTo>
                  <a:pt x="58963" y="6549"/>
                  <a:pt x="58984" y="6507"/>
                  <a:pt x="58754" y="6131"/>
                </a:cubicBezTo>
                <a:cubicBezTo>
                  <a:pt x="58733" y="6068"/>
                  <a:pt x="58691" y="6047"/>
                  <a:pt x="58670" y="5984"/>
                </a:cubicBezTo>
                <a:cubicBezTo>
                  <a:pt x="58670" y="5984"/>
                  <a:pt x="58670" y="5963"/>
                  <a:pt x="58649" y="5963"/>
                </a:cubicBezTo>
                <a:cubicBezTo>
                  <a:pt x="58628" y="5943"/>
                  <a:pt x="58628" y="5880"/>
                  <a:pt x="58587" y="5859"/>
                </a:cubicBezTo>
                <a:lnTo>
                  <a:pt x="58587" y="5838"/>
                </a:lnTo>
                <a:cubicBezTo>
                  <a:pt x="58482" y="5629"/>
                  <a:pt x="58419" y="5398"/>
                  <a:pt x="58273" y="5210"/>
                </a:cubicBezTo>
                <a:lnTo>
                  <a:pt x="58273" y="5189"/>
                </a:lnTo>
                <a:lnTo>
                  <a:pt x="58168" y="5043"/>
                </a:lnTo>
                <a:cubicBezTo>
                  <a:pt x="58168" y="5022"/>
                  <a:pt x="58147" y="4980"/>
                  <a:pt x="58126" y="4980"/>
                </a:cubicBezTo>
                <a:lnTo>
                  <a:pt x="58105" y="4980"/>
                </a:lnTo>
                <a:cubicBezTo>
                  <a:pt x="58022" y="4980"/>
                  <a:pt x="58001" y="5022"/>
                  <a:pt x="58022" y="5085"/>
                </a:cubicBezTo>
                <a:cubicBezTo>
                  <a:pt x="58022" y="5106"/>
                  <a:pt x="58022" y="5126"/>
                  <a:pt x="58043" y="5147"/>
                </a:cubicBezTo>
                <a:lnTo>
                  <a:pt x="58043" y="5189"/>
                </a:lnTo>
                <a:cubicBezTo>
                  <a:pt x="58064" y="5231"/>
                  <a:pt x="58064" y="5252"/>
                  <a:pt x="58105" y="5315"/>
                </a:cubicBezTo>
                <a:cubicBezTo>
                  <a:pt x="58147" y="5503"/>
                  <a:pt x="58126" y="5775"/>
                  <a:pt x="58147" y="5963"/>
                </a:cubicBezTo>
                <a:lnTo>
                  <a:pt x="58147" y="5984"/>
                </a:lnTo>
                <a:lnTo>
                  <a:pt x="58147" y="6089"/>
                </a:lnTo>
                <a:cubicBezTo>
                  <a:pt x="58210" y="6298"/>
                  <a:pt x="58252" y="6466"/>
                  <a:pt x="58105" y="6675"/>
                </a:cubicBezTo>
                <a:cubicBezTo>
                  <a:pt x="57959" y="6863"/>
                  <a:pt x="57854" y="6989"/>
                  <a:pt x="57729" y="7177"/>
                </a:cubicBezTo>
                <a:cubicBezTo>
                  <a:pt x="57227" y="7951"/>
                  <a:pt x="56557" y="8642"/>
                  <a:pt x="55971" y="9395"/>
                </a:cubicBezTo>
                <a:cubicBezTo>
                  <a:pt x="55867" y="9520"/>
                  <a:pt x="55804" y="9709"/>
                  <a:pt x="55846" y="9897"/>
                </a:cubicBezTo>
                <a:cubicBezTo>
                  <a:pt x="55950" y="10357"/>
                  <a:pt x="55971" y="10839"/>
                  <a:pt x="56055" y="11299"/>
                </a:cubicBezTo>
                <a:cubicBezTo>
                  <a:pt x="56076" y="11404"/>
                  <a:pt x="56076" y="11508"/>
                  <a:pt x="56118" y="11634"/>
                </a:cubicBezTo>
                <a:cubicBezTo>
                  <a:pt x="56118" y="11676"/>
                  <a:pt x="56118" y="11717"/>
                  <a:pt x="56139" y="11738"/>
                </a:cubicBezTo>
                <a:cubicBezTo>
                  <a:pt x="56139" y="11822"/>
                  <a:pt x="56159" y="11906"/>
                  <a:pt x="56159" y="11948"/>
                </a:cubicBezTo>
                <a:cubicBezTo>
                  <a:pt x="56159" y="12010"/>
                  <a:pt x="56159" y="12031"/>
                  <a:pt x="56180" y="12094"/>
                </a:cubicBezTo>
                <a:cubicBezTo>
                  <a:pt x="56180" y="12157"/>
                  <a:pt x="56222" y="12241"/>
                  <a:pt x="56222" y="12324"/>
                </a:cubicBezTo>
                <a:cubicBezTo>
                  <a:pt x="56222" y="12366"/>
                  <a:pt x="56222" y="12429"/>
                  <a:pt x="56243" y="12471"/>
                </a:cubicBezTo>
                <a:cubicBezTo>
                  <a:pt x="56243" y="12554"/>
                  <a:pt x="56264" y="12659"/>
                  <a:pt x="56264" y="12743"/>
                </a:cubicBezTo>
                <a:cubicBezTo>
                  <a:pt x="56264" y="12785"/>
                  <a:pt x="56264" y="12847"/>
                  <a:pt x="56285" y="12889"/>
                </a:cubicBezTo>
                <a:cubicBezTo>
                  <a:pt x="56285" y="12952"/>
                  <a:pt x="56285" y="12994"/>
                  <a:pt x="56327" y="13077"/>
                </a:cubicBezTo>
                <a:cubicBezTo>
                  <a:pt x="56327" y="13140"/>
                  <a:pt x="56348" y="13203"/>
                  <a:pt x="56348" y="13266"/>
                </a:cubicBezTo>
                <a:cubicBezTo>
                  <a:pt x="56348" y="13308"/>
                  <a:pt x="56348" y="13370"/>
                  <a:pt x="56369" y="13412"/>
                </a:cubicBezTo>
                <a:cubicBezTo>
                  <a:pt x="56369" y="13496"/>
                  <a:pt x="56390" y="13580"/>
                  <a:pt x="56390" y="13663"/>
                </a:cubicBezTo>
                <a:cubicBezTo>
                  <a:pt x="56390" y="13684"/>
                  <a:pt x="56390" y="13726"/>
                  <a:pt x="56431" y="13768"/>
                </a:cubicBezTo>
                <a:cubicBezTo>
                  <a:pt x="56264" y="13601"/>
                  <a:pt x="56076" y="13454"/>
                  <a:pt x="55908" y="13287"/>
                </a:cubicBezTo>
                <a:cubicBezTo>
                  <a:pt x="55699" y="13098"/>
                  <a:pt x="55490" y="12889"/>
                  <a:pt x="55281" y="12680"/>
                </a:cubicBezTo>
                <a:cubicBezTo>
                  <a:pt x="54967" y="12366"/>
                  <a:pt x="54904" y="12052"/>
                  <a:pt x="54883" y="11634"/>
                </a:cubicBezTo>
                <a:cubicBezTo>
                  <a:pt x="54862" y="11048"/>
                  <a:pt x="54779" y="10462"/>
                  <a:pt x="54716" y="9855"/>
                </a:cubicBezTo>
                <a:cubicBezTo>
                  <a:pt x="54695" y="9541"/>
                  <a:pt x="54611" y="9269"/>
                  <a:pt x="54590" y="8956"/>
                </a:cubicBezTo>
                <a:cubicBezTo>
                  <a:pt x="54548" y="8684"/>
                  <a:pt x="54548" y="8370"/>
                  <a:pt x="54444" y="8119"/>
                </a:cubicBezTo>
                <a:cubicBezTo>
                  <a:pt x="54402" y="8056"/>
                  <a:pt x="54360" y="8035"/>
                  <a:pt x="54297" y="8035"/>
                </a:cubicBezTo>
                <a:cubicBezTo>
                  <a:pt x="54088" y="8035"/>
                  <a:pt x="53921" y="7972"/>
                  <a:pt x="53711" y="7972"/>
                </a:cubicBezTo>
                <a:cubicBezTo>
                  <a:pt x="53293" y="7972"/>
                  <a:pt x="52937" y="7763"/>
                  <a:pt x="52561" y="7721"/>
                </a:cubicBezTo>
                <a:cubicBezTo>
                  <a:pt x="52553" y="7719"/>
                  <a:pt x="52545" y="7719"/>
                  <a:pt x="52537" y="7719"/>
                </a:cubicBezTo>
                <a:cubicBezTo>
                  <a:pt x="52442" y="7719"/>
                  <a:pt x="52359" y="7833"/>
                  <a:pt x="52456" y="7930"/>
                </a:cubicBezTo>
                <a:cubicBezTo>
                  <a:pt x="52665" y="8119"/>
                  <a:pt x="52874" y="8265"/>
                  <a:pt x="53084" y="8432"/>
                </a:cubicBezTo>
                <a:cubicBezTo>
                  <a:pt x="53188" y="8495"/>
                  <a:pt x="53251" y="8558"/>
                  <a:pt x="53356" y="8642"/>
                </a:cubicBezTo>
                <a:cubicBezTo>
                  <a:pt x="53460" y="8704"/>
                  <a:pt x="53711" y="8767"/>
                  <a:pt x="53774" y="8893"/>
                </a:cubicBezTo>
                <a:cubicBezTo>
                  <a:pt x="53774" y="9165"/>
                  <a:pt x="53816" y="9416"/>
                  <a:pt x="53837" y="9688"/>
                </a:cubicBezTo>
                <a:lnTo>
                  <a:pt x="53837" y="9792"/>
                </a:lnTo>
                <a:lnTo>
                  <a:pt x="53837" y="9855"/>
                </a:lnTo>
                <a:cubicBezTo>
                  <a:pt x="53837" y="9960"/>
                  <a:pt x="53837" y="10044"/>
                  <a:pt x="53858" y="10148"/>
                </a:cubicBezTo>
                <a:cubicBezTo>
                  <a:pt x="53879" y="10797"/>
                  <a:pt x="53816" y="11466"/>
                  <a:pt x="53858" y="12115"/>
                </a:cubicBezTo>
                <a:cubicBezTo>
                  <a:pt x="53858" y="12366"/>
                  <a:pt x="53774" y="13036"/>
                  <a:pt x="53983" y="13203"/>
                </a:cubicBezTo>
                <a:cubicBezTo>
                  <a:pt x="54360" y="13517"/>
                  <a:pt x="54779" y="13810"/>
                  <a:pt x="55030" y="14207"/>
                </a:cubicBezTo>
                <a:cubicBezTo>
                  <a:pt x="55323" y="14647"/>
                  <a:pt x="55762" y="15128"/>
                  <a:pt x="56159" y="15484"/>
                </a:cubicBezTo>
                <a:cubicBezTo>
                  <a:pt x="56494" y="15798"/>
                  <a:pt x="56662" y="16383"/>
                  <a:pt x="56913" y="16739"/>
                </a:cubicBezTo>
                <a:cubicBezTo>
                  <a:pt x="57017" y="16906"/>
                  <a:pt x="57227" y="17367"/>
                  <a:pt x="57436" y="17430"/>
                </a:cubicBezTo>
                <a:cubicBezTo>
                  <a:pt x="57454" y="17432"/>
                  <a:pt x="57473" y="17433"/>
                  <a:pt x="57492" y="17433"/>
                </a:cubicBezTo>
                <a:cubicBezTo>
                  <a:pt x="57644" y="17433"/>
                  <a:pt x="57808" y="17365"/>
                  <a:pt x="57938" y="17346"/>
                </a:cubicBezTo>
                <a:cubicBezTo>
                  <a:pt x="58043" y="17346"/>
                  <a:pt x="58147" y="17325"/>
                  <a:pt x="58231" y="17325"/>
                </a:cubicBezTo>
                <a:lnTo>
                  <a:pt x="58524" y="17325"/>
                </a:lnTo>
                <a:cubicBezTo>
                  <a:pt x="58545" y="17346"/>
                  <a:pt x="58545" y="17388"/>
                  <a:pt x="58566" y="17430"/>
                </a:cubicBezTo>
                <a:lnTo>
                  <a:pt x="58733" y="17660"/>
                </a:lnTo>
                <a:cubicBezTo>
                  <a:pt x="58754" y="17681"/>
                  <a:pt x="58775" y="17743"/>
                  <a:pt x="58838" y="17764"/>
                </a:cubicBezTo>
                <a:cubicBezTo>
                  <a:pt x="58880" y="17848"/>
                  <a:pt x="58963" y="17890"/>
                  <a:pt x="59047" y="17953"/>
                </a:cubicBezTo>
                <a:cubicBezTo>
                  <a:pt x="59068" y="17974"/>
                  <a:pt x="59089" y="17995"/>
                  <a:pt x="59110" y="17995"/>
                </a:cubicBezTo>
                <a:lnTo>
                  <a:pt x="59152" y="17995"/>
                </a:lnTo>
                <a:cubicBezTo>
                  <a:pt x="59172" y="18015"/>
                  <a:pt x="59193" y="18015"/>
                  <a:pt x="59214" y="18057"/>
                </a:cubicBezTo>
                <a:cubicBezTo>
                  <a:pt x="59403" y="18120"/>
                  <a:pt x="59047" y="18936"/>
                  <a:pt x="58984" y="19041"/>
                </a:cubicBezTo>
                <a:cubicBezTo>
                  <a:pt x="58963" y="19124"/>
                  <a:pt x="58942" y="19208"/>
                  <a:pt x="58880" y="19271"/>
                </a:cubicBezTo>
                <a:cubicBezTo>
                  <a:pt x="58880" y="19313"/>
                  <a:pt x="58859" y="19334"/>
                  <a:pt x="58859" y="19355"/>
                </a:cubicBezTo>
                <a:cubicBezTo>
                  <a:pt x="58838" y="19417"/>
                  <a:pt x="58796" y="19459"/>
                  <a:pt x="58796" y="19543"/>
                </a:cubicBezTo>
                <a:cubicBezTo>
                  <a:pt x="58796" y="19564"/>
                  <a:pt x="58775" y="19585"/>
                  <a:pt x="58775" y="19627"/>
                </a:cubicBezTo>
                <a:lnTo>
                  <a:pt x="58691" y="19857"/>
                </a:lnTo>
                <a:cubicBezTo>
                  <a:pt x="58634" y="19861"/>
                  <a:pt x="58575" y="19862"/>
                  <a:pt x="58516" y="19862"/>
                </a:cubicBezTo>
                <a:cubicBezTo>
                  <a:pt x="58255" y="19862"/>
                  <a:pt x="57981" y="19828"/>
                  <a:pt x="57708" y="19794"/>
                </a:cubicBezTo>
                <a:cubicBezTo>
                  <a:pt x="57603" y="19794"/>
                  <a:pt x="57520" y="19773"/>
                  <a:pt x="57415" y="19773"/>
                </a:cubicBezTo>
                <a:cubicBezTo>
                  <a:pt x="57030" y="19758"/>
                  <a:pt x="56646" y="19743"/>
                  <a:pt x="56253" y="19743"/>
                </a:cubicBezTo>
                <a:cubicBezTo>
                  <a:pt x="56091" y="19743"/>
                  <a:pt x="55927" y="19746"/>
                  <a:pt x="55762" y="19752"/>
                </a:cubicBezTo>
                <a:cubicBezTo>
                  <a:pt x="55696" y="19755"/>
                  <a:pt x="55631" y="19756"/>
                  <a:pt x="55566" y="19756"/>
                </a:cubicBezTo>
                <a:cubicBezTo>
                  <a:pt x="55229" y="19756"/>
                  <a:pt x="54897" y="19728"/>
                  <a:pt x="54556" y="19728"/>
                </a:cubicBezTo>
                <a:cubicBezTo>
                  <a:pt x="54395" y="19728"/>
                  <a:pt x="54233" y="19734"/>
                  <a:pt x="54067" y="19752"/>
                </a:cubicBezTo>
                <a:cubicBezTo>
                  <a:pt x="53786" y="19779"/>
                  <a:pt x="53461" y="19814"/>
                  <a:pt x="53144" y="19814"/>
                </a:cubicBezTo>
                <a:cubicBezTo>
                  <a:pt x="52965" y="19814"/>
                  <a:pt x="52789" y="19803"/>
                  <a:pt x="52623" y="19773"/>
                </a:cubicBezTo>
                <a:cubicBezTo>
                  <a:pt x="52623" y="19712"/>
                  <a:pt x="52590" y="19673"/>
                  <a:pt x="52539" y="19673"/>
                </a:cubicBezTo>
                <a:cubicBezTo>
                  <a:pt x="52520" y="19673"/>
                  <a:pt x="52499" y="19678"/>
                  <a:pt x="52477" y="19689"/>
                </a:cubicBezTo>
                <a:cubicBezTo>
                  <a:pt x="52456" y="19731"/>
                  <a:pt x="52393" y="19752"/>
                  <a:pt x="52372" y="19752"/>
                </a:cubicBezTo>
                <a:cubicBezTo>
                  <a:pt x="52351" y="19773"/>
                  <a:pt x="52310" y="19794"/>
                  <a:pt x="52310" y="19836"/>
                </a:cubicBezTo>
                <a:cubicBezTo>
                  <a:pt x="52205" y="19961"/>
                  <a:pt x="52100" y="20087"/>
                  <a:pt x="51975" y="20212"/>
                </a:cubicBezTo>
                <a:cubicBezTo>
                  <a:pt x="51891" y="20296"/>
                  <a:pt x="51828" y="20401"/>
                  <a:pt x="51766" y="20484"/>
                </a:cubicBezTo>
                <a:cubicBezTo>
                  <a:pt x="51682" y="20589"/>
                  <a:pt x="51619" y="20694"/>
                  <a:pt x="51535" y="20819"/>
                </a:cubicBezTo>
                <a:cubicBezTo>
                  <a:pt x="51305" y="21154"/>
                  <a:pt x="51033" y="21531"/>
                  <a:pt x="50908" y="21886"/>
                </a:cubicBezTo>
                <a:cubicBezTo>
                  <a:pt x="50573" y="22870"/>
                  <a:pt x="50489" y="23937"/>
                  <a:pt x="50322" y="24920"/>
                </a:cubicBezTo>
                <a:cubicBezTo>
                  <a:pt x="50175" y="25945"/>
                  <a:pt x="49778" y="26908"/>
                  <a:pt x="49464" y="27891"/>
                </a:cubicBezTo>
                <a:cubicBezTo>
                  <a:pt x="49422" y="28017"/>
                  <a:pt x="49380" y="28122"/>
                  <a:pt x="49338" y="28247"/>
                </a:cubicBezTo>
                <a:cubicBezTo>
                  <a:pt x="49338" y="28268"/>
                  <a:pt x="49317" y="28310"/>
                  <a:pt x="49317" y="28331"/>
                </a:cubicBezTo>
                <a:cubicBezTo>
                  <a:pt x="49025" y="29147"/>
                  <a:pt x="48732" y="29942"/>
                  <a:pt x="48543" y="30779"/>
                </a:cubicBezTo>
                <a:cubicBezTo>
                  <a:pt x="48313" y="31093"/>
                  <a:pt x="48104" y="31448"/>
                  <a:pt x="47916" y="31762"/>
                </a:cubicBezTo>
                <a:cubicBezTo>
                  <a:pt x="47895" y="31804"/>
                  <a:pt x="47874" y="31825"/>
                  <a:pt x="47853" y="31888"/>
                </a:cubicBezTo>
                <a:cubicBezTo>
                  <a:pt x="47853" y="31909"/>
                  <a:pt x="47811" y="31909"/>
                  <a:pt x="47811" y="31930"/>
                </a:cubicBezTo>
                <a:cubicBezTo>
                  <a:pt x="47748" y="32076"/>
                  <a:pt x="47664" y="32181"/>
                  <a:pt x="47581" y="32285"/>
                </a:cubicBezTo>
                <a:cubicBezTo>
                  <a:pt x="47141" y="32934"/>
                  <a:pt x="46723" y="33583"/>
                  <a:pt x="46242" y="34210"/>
                </a:cubicBezTo>
                <a:cubicBezTo>
                  <a:pt x="46074" y="34482"/>
                  <a:pt x="45886" y="34733"/>
                  <a:pt x="45802" y="35026"/>
                </a:cubicBezTo>
                <a:cubicBezTo>
                  <a:pt x="45760" y="35256"/>
                  <a:pt x="45572" y="35654"/>
                  <a:pt x="45342" y="35738"/>
                </a:cubicBezTo>
                <a:cubicBezTo>
                  <a:pt x="44986" y="35801"/>
                  <a:pt x="44672" y="35989"/>
                  <a:pt x="44359" y="36177"/>
                </a:cubicBezTo>
                <a:cubicBezTo>
                  <a:pt x="44296" y="36219"/>
                  <a:pt x="44191" y="36261"/>
                  <a:pt x="44107" y="36303"/>
                </a:cubicBezTo>
                <a:cubicBezTo>
                  <a:pt x="44087" y="36324"/>
                  <a:pt x="44024" y="36324"/>
                  <a:pt x="44003" y="36365"/>
                </a:cubicBezTo>
                <a:lnTo>
                  <a:pt x="43835" y="36428"/>
                </a:lnTo>
                <a:cubicBezTo>
                  <a:pt x="43794" y="36470"/>
                  <a:pt x="43731" y="36491"/>
                  <a:pt x="43689" y="36491"/>
                </a:cubicBezTo>
                <a:cubicBezTo>
                  <a:pt x="43668" y="36512"/>
                  <a:pt x="43605" y="36512"/>
                  <a:pt x="43584" y="36533"/>
                </a:cubicBezTo>
                <a:cubicBezTo>
                  <a:pt x="43522" y="36575"/>
                  <a:pt x="43459" y="36596"/>
                  <a:pt x="43396" y="36617"/>
                </a:cubicBezTo>
                <a:lnTo>
                  <a:pt x="43375" y="36617"/>
                </a:lnTo>
                <a:cubicBezTo>
                  <a:pt x="43250" y="36407"/>
                  <a:pt x="43082" y="36219"/>
                  <a:pt x="42957" y="36010"/>
                </a:cubicBezTo>
                <a:lnTo>
                  <a:pt x="42936" y="35989"/>
                </a:lnTo>
                <a:cubicBezTo>
                  <a:pt x="42894" y="35947"/>
                  <a:pt x="42873" y="35905"/>
                  <a:pt x="42852" y="35863"/>
                </a:cubicBezTo>
                <a:cubicBezTo>
                  <a:pt x="42852" y="35842"/>
                  <a:pt x="42831" y="35842"/>
                  <a:pt x="42831" y="35801"/>
                </a:cubicBezTo>
                <a:cubicBezTo>
                  <a:pt x="42789" y="35780"/>
                  <a:pt x="42768" y="35738"/>
                  <a:pt x="42747" y="35696"/>
                </a:cubicBezTo>
                <a:cubicBezTo>
                  <a:pt x="42727" y="35675"/>
                  <a:pt x="42727" y="35654"/>
                  <a:pt x="42727" y="35654"/>
                </a:cubicBezTo>
                <a:cubicBezTo>
                  <a:pt x="42685" y="35591"/>
                  <a:pt x="42664" y="35570"/>
                  <a:pt x="42643" y="35528"/>
                </a:cubicBezTo>
                <a:cubicBezTo>
                  <a:pt x="42643" y="35487"/>
                  <a:pt x="42622" y="35466"/>
                  <a:pt x="42622" y="35466"/>
                </a:cubicBezTo>
                <a:cubicBezTo>
                  <a:pt x="42580" y="35424"/>
                  <a:pt x="42559" y="35340"/>
                  <a:pt x="42538" y="35277"/>
                </a:cubicBezTo>
                <a:cubicBezTo>
                  <a:pt x="42308" y="34733"/>
                  <a:pt x="41994" y="34231"/>
                  <a:pt x="41806" y="33666"/>
                </a:cubicBezTo>
                <a:cubicBezTo>
                  <a:pt x="41618" y="33122"/>
                  <a:pt x="41429" y="32599"/>
                  <a:pt x="41199" y="32076"/>
                </a:cubicBezTo>
                <a:cubicBezTo>
                  <a:pt x="41094" y="31804"/>
                  <a:pt x="40990" y="31574"/>
                  <a:pt x="40906" y="31302"/>
                </a:cubicBezTo>
                <a:cubicBezTo>
                  <a:pt x="40906" y="31281"/>
                  <a:pt x="40885" y="31260"/>
                  <a:pt x="40885" y="31239"/>
                </a:cubicBezTo>
                <a:lnTo>
                  <a:pt x="40885" y="31197"/>
                </a:lnTo>
                <a:cubicBezTo>
                  <a:pt x="40885" y="31176"/>
                  <a:pt x="40864" y="31155"/>
                  <a:pt x="40864" y="31155"/>
                </a:cubicBezTo>
                <a:cubicBezTo>
                  <a:pt x="40843" y="31093"/>
                  <a:pt x="40843" y="31072"/>
                  <a:pt x="40802" y="31051"/>
                </a:cubicBezTo>
                <a:cubicBezTo>
                  <a:pt x="40802" y="31030"/>
                  <a:pt x="40781" y="30988"/>
                  <a:pt x="40781" y="30967"/>
                </a:cubicBezTo>
                <a:cubicBezTo>
                  <a:pt x="41011" y="30779"/>
                  <a:pt x="41199" y="30465"/>
                  <a:pt x="41387" y="30235"/>
                </a:cubicBezTo>
                <a:cubicBezTo>
                  <a:pt x="41408" y="30214"/>
                  <a:pt x="41429" y="30151"/>
                  <a:pt x="41471" y="30130"/>
                </a:cubicBezTo>
                <a:cubicBezTo>
                  <a:pt x="41534" y="30047"/>
                  <a:pt x="41597" y="29942"/>
                  <a:pt x="41680" y="29879"/>
                </a:cubicBezTo>
                <a:cubicBezTo>
                  <a:pt x="41931" y="29523"/>
                  <a:pt x="42224" y="29189"/>
                  <a:pt x="42434" y="28833"/>
                </a:cubicBezTo>
                <a:cubicBezTo>
                  <a:pt x="43271" y="28456"/>
                  <a:pt x="44045" y="28017"/>
                  <a:pt x="44882" y="27619"/>
                </a:cubicBezTo>
                <a:cubicBezTo>
                  <a:pt x="45342" y="27410"/>
                  <a:pt x="45802" y="27285"/>
                  <a:pt x="46221" y="27054"/>
                </a:cubicBezTo>
                <a:cubicBezTo>
                  <a:pt x="46346" y="26992"/>
                  <a:pt x="46430" y="26971"/>
                  <a:pt x="46535" y="26866"/>
                </a:cubicBezTo>
                <a:cubicBezTo>
                  <a:pt x="46639" y="26741"/>
                  <a:pt x="46639" y="26427"/>
                  <a:pt x="46660" y="26259"/>
                </a:cubicBezTo>
                <a:cubicBezTo>
                  <a:pt x="46744" y="25694"/>
                  <a:pt x="46911" y="25109"/>
                  <a:pt x="47037" y="24544"/>
                </a:cubicBezTo>
                <a:cubicBezTo>
                  <a:pt x="47162" y="23979"/>
                  <a:pt x="47267" y="23497"/>
                  <a:pt x="47560" y="23016"/>
                </a:cubicBezTo>
                <a:cubicBezTo>
                  <a:pt x="47853" y="22514"/>
                  <a:pt x="48167" y="22075"/>
                  <a:pt x="48376" y="21552"/>
                </a:cubicBezTo>
                <a:cubicBezTo>
                  <a:pt x="48522" y="21133"/>
                  <a:pt x="48794" y="20694"/>
                  <a:pt x="48899" y="20254"/>
                </a:cubicBezTo>
                <a:cubicBezTo>
                  <a:pt x="48899" y="20191"/>
                  <a:pt x="48920" y="20150"/>
                  <a:pt x="48920" y="20087"/>
                </a:cubicBezTo>
                <a:lnTo>
                  <a:pt x="48920" y="20066"/>
                </a:lnTo>
                <a:lnTo>
                  <a:pt x="48920" y="20003"/>
                </a:lnTo>
                <a:cubicBezTo>
                  <a:pt x="48920" y="20003"/>
                  <a:pt x="48920" y="19982"/>
                  <a:pt x="48899" y="19982"/>
                </a:cubicBezTo>
                <a:cubicBezTo>
                  <a:pt x="48899" y="19982"/>
                  <a:pt x="48857" y="19982"/>
                  <a:pt x="48857" y="19961"/>
                </a:cubicBezTo>
                <a:cubicBezTo>
                  <a:pt x="48836" y="19961"/>
                  <a:pt x="48836" y="19961"/>
                  <a:pt x="48815" y="19919"/>
                </a:cubicBezTo>
                <a:cubicBezTo>
                  <a:pt x="48794" y="19919"/>
                  <a:pt x="48753" y="19919"/>
                  <a:pt x="48732" y="19961"/>
                </a:cubicBezTo>
                <a:cubicBezTo>
                  <a:pt x="48209" y="20631"/>
                  <a:pt x="47706" y="21342"/>
                  <a:pt x="47225" y="22054"/>
                </a:cubicBezTo>
                <a:cubicBezTo>
                  <a:pt x="46932" y="22472"/>
                  <a:pt x="46639" y="22891"/>
                  <a:pt x="46325" y="23309"/>
                </a:cubicBezTo>
                <a:cubicBezTo>
                  <a:pt x="46137" y="23539"/>
                  <a:pt x="46116" y="23979"/>
                  <a:pt x="46074" y="24272"/>
                </a:cubicBezTo>
                <a:cubicBezTo>
                  <a:pt x="45991" y="24669"/>
                  <a:pt x="45928" y="25067"/>
                  <a:pt x="45865" y="25422"/>
                </a:cubicBezTo>
                <a:cubicBezTo>
                  <a:pt x="45823" y="25548"/>
                  <a:pt x="45865" y="25715"/>
                  <a:pt x="45698" y="25757"/>
                </a:cubicBezTo>
                <a:cubicBezTo>
                  <a:pt x="45488" y="25841"/>
                  <a:pt x="45258" y="25883"/>
                  <a:pt x="45049" y="25966"/>
                </a:cubicBezTo>
                <a:cubicBezTo>
                  <a:pt x="44631" y="26155"/>
                  <a:pt x="44254" y="26364"/>
                  <a:pt x="43835" y="26489"/>
                </a:cubicBezTo>
                <a:cubicBezTo>
                  <a:pt x="43731" y="26531"/>
                  <a:pt x="43605" y="26573"/>
                  <a:pt x="43501" y="26594"/>
                </a:cubicBezTo>
                <a:cubicBezTo>
                  <a:pt x="43459" y="26636"/>
                  <a:pt x="43417" y="26636"/>
                  <a:pt x="43375" y="26657"/>
                </a:cubicBezTo>
                <a:cubicBezTo>
                  <a:pt x="43312" y="26678"/>
                  <a:pt x="43250" y="26699"/>
                  <a:pt x="43187" y="26720"/>
                </a:cubicBezTo>
                <a:lnTo>
                  <a:pt x="43040" y="26803"/>
                </a:lnTo>
                <a:cubicBezTo>
                  <a:pt x="42978" y="26845"/>
                  <a:pt x="42936" y="26866"/>
                  <a:pt x="42873" y="26866"/>
                </a:cubicBezTo>
                <a:cubicBezTo>
                  <a:pt x="42789" y="26887"/>
                  <a:pt x="42727" y="26929"/>
                  <a:pt x="42643" y="26971"/>
                </a:cubicBezTo>
                <a:lnTo>
                  <a:pt x="42643" y="26929"/>
                </a:lnTo>
                <a:lnTo>
                  <a:pt x="42643" y="26824"/>
                </a:lnTo>
                <a:lnTo>
                  <a:pt x="42643" y="26803"/>
                </a:lnTo>
                <a:lnTo>
                  <a:pt x="42643" y="26678"/>
                </a:lnTo>
                <a:lnTo>
                  <a:pt x="42643" y="26615"/>
                </a:lnTo>
                <a:lnTo>
                  <a:pt x="42643" y="26552"/>
                </a:lnTo>
                <a:lnTo>
                  <a:pt x="42643" y="26448"/>
                </a:lnTo>
                <a:cubicBezTo>
                  <a:pt x="42685" y="25778"/>
                  <a:pt x="42727" y="25109"/>
                  <a:pt x="42747" y="24460"/>
                </a:cubicBezTo>
                <a:cubicBezTo>
                  <a:pt x="42768" y="23769"/>
                  <a:pt x="42789" y="23058"/>
                  <a:pt x="42831" y="22388"/>
                </a:cubicBezTo>
                <a:cubicBezTo>
                  <a:pt x="42831" y="22158"/>
                  <a:pt x="42747" y="21635"/>
                  <a:pt x="42894" y="21447"/>
                </a:cubicBezTo>
                <a:cubicBezTo>
                  <a:pt x="43061" y="21238"/>
                  <a:pt x="43208" y="21008"/>
                  <a:pt x="43375" y="20798"/>
                </a:cubicBezTo>
                <a:cubicBezTo>
                  <a:pt x="44107" y="19878"/>
                  <a:pt x="44526" y="18664"/>
                  <a:pt x="44944" y="17576"/>
                </a:cubicBezTo>
                <a:cubicBezTo>
                  <a:pt x="44986" y="17409"/>
                  <a:pt x="45070" y="17262"/>
                  <a:pt x="45133" y="17095"/>
                </a:cubicBezTo>
                <a:cubicBezTo>
                  <a:pt x="45133" y="17074"/>
                  <a:pt x="45154" y="17053"/>
                  <a:pt x="45154" y="17032"/>
                </a:cubicBezTo>
                <a:cubicBezTo>
                  <a:pt x="45196" y="16886"/>
                  <a:pt x="45258" y="16760"/>
                  <a:pt x="45300" y="16655"/>
                </a:cubicBezTo>
                <a:cubicBezTo>
                  <a:pt x="45300" y="16655"/>
                  <a:pt x="45300" y="16634"/>
                  <a:pt x="45342" y="16634"/>
                </a:cubicBezTo>
                <a:cubicBezTo>
                  <a:pt x="45719" y="15798"/>
                  <a:pt x="46179" y="14982"/>
                  <a:pt x="46556" y="14124"/>
                </a:cubicBezTo>
                <a:cubicBezTo>
                  <a:pt x="46597" y="14061"/>
                  <a:pt x="46618" y="14040"/>
                  <a:pt x="46618" y="13998"/>
                </a:cubicBezTo>
                <a:cubicBezTo>
                  <a:pt x="46646" y="13901"/>
                  <a:pt x="46564" y="13814"/>
                  <a:pt x="46493" y="13814"/>
                </a:cubicBezTo>
                <a:cubicBezTo>
                  <a:pt x="46457" y="13814"/>
                  <a:pt x="46423" y="13837"/>
                  <a:pt x="46409" y="13893"/>
                </a:cubicBezTo>
                <a:cubicBezTo>
                  <a:pt x="46221" y="14249"/>
                  <a:pt x="45928" y="14563"/>
                  <a:pt x="45698" y="14898"/>
                </a:cubicBezTo>
                <a:cubicBezTo>
                  <a:pt x="45447" y="15295"/>
                  <a:pt x="45154" y="15630"/>
                  <a:pt x="44923" y="16049"/>
                </a:cubicBezTo>
                <a:cubicBezTo>
                  <a:pt x="44882" y="16111"/>
                  <a:pt x="44840" y="16195"/>
                  <a:pt x="44819" y="16237"/>
                </a:cubicBezTo>
                <a:cubicBezTo>
                  <a:pt x="44819" y="16258"/>
                  <a:pt x="44777" y="16258"/>
                  <a:pt x="44777" y="16258"/>
                </a:cubicBezTo>
                <a:cubicBezTo>
                  <a:pt x="44756" y="16321"/>
                  <a:pt x="44735" y="16362"/>
                  <a:pt x="44672" y="16404"/>
                </a:cubicBezTo>
                <a:cubicBezTo>
                  <a:pt x="44442" y="16760"/>
                  <a:pt x="44191" y="17158"/>
                  <a:pt x="44045" y="17555"/>
                </a:cubicBezTo>
                <a:lnTo>
                  <a:pt x="43982" y="17785"/>
                </a:lnTo>
                <a:cubicBezTo>
                  <a:pt x="43940" y="17764"/>
                  <a:pt x="43898" y="17764"/>
                  <a:pt x="43877" y="17723"/>
                </a:cubicBezTo>
                <a:lnTo>
                  <a:pt x="43835" y="17723"/>
                </a:lnTo>
                <a:cubicBezTo>
                  <a:pt x="43815" y="17702"/>
                  <a:pt x="43794" y="17702"/>
                  <a:pt x="43731" y="17681"/>
                </a:cubicBezTo>
                <a:cubicBezTo>
                  <a:pt x="43710" y="17681"/>
                  <a:pt x="43710" y="17660"/>
                  <a:pt x="43689" y="17660"/>
                </a:cubicBezTo>
                <a:cubicBezTo>
                  <a:pt x="43668" y="17618"/>
                  <a:pt x="43626" y="17618"/>
                  <a:pt x="43605" y="17597"/>
                </a:cubicBezTo>
                <a:cubicBezTo>
                  <a:pt x="43563" y="17576"/>
                  <a:pt x="43522" y="17555"/>
                  <a:pt x="43480" y="17492"/>
                </a:cubicBezTo>
                <a:cubicBezTo>
                  <a:pt x="43312" y="17367"/>
                  <a:pt x="43584" y="17053"/>
                  <a:pt x="43605" y="16927"/>
                </a:cubicBezTo>
                <a:cubicBezTo>
                  <a:pt x="43731" y="16551"/>
                  <a:pt x="43815" y="16153"/>
                  <a:pt x="43940" y="15798"/>
                </a:cubicBezTo>
                <a:cubicBezTo>
                  <a:pt x="44233" y="14961"/>
                  <a:pt x="44610" y="14145"/>
                  <a:pt x="44819" y="13287"/>
                </a:cubicBezTo>
                <a:cubicBezTo>
                  <a:pt x="44882" y="12973"/>
                  <a:pt x="44861" y="12889"/>
                  <a:pt x="44777" y="12575"/>
                </a:cubicBezTo>
                <a:cubicBezTo>
                  <a:pt x="44651" y="12136"/>
                  <a:pt x="44568" y="11697"/>
                  <a:pt x="44421" y="11236"/>
                </a:cubicBezTo>
                <a:cubicBezTo>
                  <a:pt x="44296" y="10860"/>
                  <a:pt x="44191" y="10483"/>
                  <a:pt x="44045" y="10085"/>
                </a:cubicBezTo>
                <a:cubicBezTo>
                  <a:pt x="43919" y="9730"/>
                  <a:pt x="43877" y="9311"/>
                  <a:pt x="43668" y="8976"/>
                </a:cubicBezTo>
                <a:cubicBezTo>
                  <a:pt x="43652" y="8952"/>
                  <a:pt x="43632" y="8940"/>
                  <a:pt x="43614" y="8940"/>
                </a:cubicBezTo>
                <a:cubicBezTo>
                  <a:pt x="43586" y="8940"/>
                  <a:pt x="43563" y="8968"/>
                  <a:pt x="43563" y="9018"/>
                </a:cubicBezTo>
                <a:lnTo>
                  <a:pt x="43563" y="9039"/>
                </a:lnTo>
                <a:cubicBezTo>
                  <a:pt x="43522" y="9018"/>
                  <a:pt x="43522" y="9018"/>
                  <a:pt x="43501" y="9018"/>
                </a:cubicBezTo>
                <a:lnTo>
                  <a:pt x="43480" y="9018"/>
                </a:lnTo>
                <a:cubicBezTo>
                  <a:pt x="43459" y="9018"/>
                  <a:pt x="43417" y="9039"/>
                  <a:pt x="43459" y="9102"/>
                </a:cubicBezTo>
                <a:cubicBezTo>
                  <a:pt x="43522" y="9248"/>
                  <a:pt x="43501" y="9437"/>
                  <a:pt x="43522" y="9625"/>
                </a:cubicBezTo>
                <a:cubicBezTo>
                  <a:pt x="43563" y="9876"/>
                  <a:pt x="43605" y="10148"/>
                  <a:pt x="43668" y="10399"/>
                </a:cubicBezTo>
                <a:cubicBezTo>
                  <a:pt x="43773" y="10964"/>
                  <a:pt x="43815" y="11508"/>
                  <a:pt x="43919" y="12031"/>
                </a:cubicBezTo>
                <a:cubicBezTo>
                  <a:pt x="43940" y="12178"/>
                  <a:pt x="43982" y="12366"/>
                  <a:pt x="44003" y="12533"/>
                </a:cubicBezTo>
                <a:cubicBezTo>
                  <a:pt x="44087" y="12910"/>
                  <a:pt x="44045" y="13182"/>
                  <a:pt x="43877" y="13538"/>
                </a:cubicBezTo>
                <a:cubicBezTo>
                  <a:pt x="43626" y="14040"/>
                  <a:pt x="43584" y="14584"/>
                  <a:pt x="43375" y="15107"/>
                </a:cubicBezTo>
                <a:cubicBezTo>
                  <a:pt x="43208" y="15505"/>
                  <a:pt x="43061" y="15902"/>
                  <a:pt x="42936" y="16321"/>
                </a:cubicBezTo>
                <a:cubicBezTo>
                  <a:pt x="42852" y="16551"/>
                  <a:pt x="42643" y="16823"/>
                  <a:pt x="42559" y="17053"/>
                </a:cubicBezTo>
                <a:cubicBezTo>
                  <a:pt x="42538" y="17178"/>
                  <a:pt x="42413" y="17304"/>
                  <a:pt x="42434" y="17471"/>
                </a:cubicBezTo>
                <a:cubicBezTo>
                  <a:pt x="42434" y="17681"/>
                  <a:pt x="42455" y="17890"/>
                  <a:pt x="42455" y="18120"/>
                </a:cubicBezTo>
                <a:cubicBezTo>
                  <a:pt x="42455" y="18246"/>
                  <a:pt x="42475" y="18413"/>
                  <a:pt x="42475" y="18539"/>
                </a:cubicBezTo>
                <a:cubicBezTo>
                  <a:pt x="42475" y="18622"/>
                  <a:pt x="42475" y="18664"/>
                  <a:pt x="42517" y="18748"/>
                </a:cubicBezTo>
                <a:cubicBezTo>
                  <a:pt x="42559" y="19166"/>
                  <a:pt x="42622" y="19585"/>
                  <a:pt x="42685" y="20003"/>
                </a:cubicBezTo>
                <a:cubicBezTo>
                  <a:pt x="42538" y="20108"/>
                  <a:pt x="42434" y="20275"/>
                  <a:pt x="42329" y="20422"/>
                </a:cubicBezTo>
                <a:cubicBezTo>
                  <a:pt x="42245" y="20526"/>
                  <a:pt x="42162" y="20652"/>
                  <a:pt x="42057" y="20756"/>
                </a:cubicBezTo>
                <a:cubicBezTo>
                  <a:pt x="41979" y="20886"/>
                  <a:pt x="41958" y="20975"/>
                  <a:pt x="41923" y="20975"/>
                </a:cubicBezTo>
                <a:cubicBezTo>
                  <a:pt x="41901" y="20975"/>
                  <a:pt x="41875" y="20941"/>
                  <a:pt x="41827" y="20861"/>
                </a:cubicBezTo>
                <a:cubicBezTo>
                  <a:pt x="41638" y="20589"/>
                  <a:pt x="41471" y="20296"/>
                  <a:pt x="41283" y="19982"/>
                </a:cubicBezTo>
                <a:cubicBezTo>
                  <a:pt x="41074" y="19647"/>
                  <a:pt x="41178" y="19396"/>
                  <a:pt x="41262" y="19041"/>
                </a:cubicBezTo>
                <a:cubicBezTo>
                  <a:pt x="41387" y="18413"/>
                  <a:pt x="41408" y="17723"/>
                  <a:pt x="41408" y="17095"/>
                </a:cubicBezTo>
                <a:cubicBezTo>
                  <a:pt x="41408" y="16321"/>
                  <a:pt x="41387" y="15526"/>
                  <a:pt x="41283" y="14751"/>
                </a:cubicBezTo>
                <a:cubicBezTo>
                  <a:pt x="41283" y="14730"/>
                  <a:pt x="41283" y="14730"/>
                  <a:pt x="41262" y="14730"/>
                </a:cubicBezTo>
                <a:lnTo>
                  <a:pt x="41262" y="14626"/>
                </a:lnTo>
                <a:cubicBezTo>
                  <a:pt x="41262" y="14594"/>
                  <a:pt x="41236" y="14579"/>
                  <a:pt x="41210" y="14579"/>
                </a:cubicBezTo>
                <a:cubicBezTo>
                  <a:pt x="41183" y="14579"/>
                  <a:pt x="41157" y="14594"/>
                  <a:pt x="41157" y="14626"/>
                </a:cubicBezTo>
                <a:cubicBezTo>
                  <a:pt x="40990" y="15316"/>
                  <a:pt x="40969" y="16049"/>
                  <a:pt x="40885" y="16760"/>
                </a:cubicBezTo>
                <a:cubicBezTo>
                  <a:pt x="40781" y="17576"/>
                  <a:pt x="40634" y="18392"/>
                  <a:pt x="40488" y="19187"/>
                </a:cubicBezTo>
                <a:cubicBezTo>
                  <a:pt x="40467" y="19438"/>
                  <a:pt x="40341" y="19794"/>
                  <a:pt x="40362" y="20003"/>
                </a:cubicBezTo>
                <a:cubicBezTo>
                  <a:pt x="40425" y="20317"/>
                  <a:pt x="40571" y="20610"/>
                  <a:pt x="40676" y="20903"/>
                </a:cubicBezTo>
                <a:lnTo>
                  <a:pt x="40760" y="21133"/>
                </a:lnTo>
                <a:cubicBezTo>
                  <a:pt x="40760" y="21154"/>
                  <a:pt x="40781" y="21154"/>
                  <a:pt x="40781" y="21175"/>
                </a:cubicBezTo>
                <a:lnTo>
                  <a:pt x="40864" y="21342"/>
                </a:lnTo>
                <a:cubicBezTo>
                  <a:pt x="40864" y="21363"/>
                  <a:pt x="40885" y="21363"/>
                  <a:pt x="40885" y="21384"/>
                </a:cubicBezTo>
                <a:cubicBezTo>
                  <a:pt x="41094" y="21782"/>
                  <a:pt x="41366" y="22158"/>
                  <a:pt x="41534" y="22535"/>
                </a:cubicBezTo>
                <a:cubicBezTo>
                  <a:pt x="41513" y="22598"/>
                  <a:pt x="41513" y="22681"/>
                  <a:pt x="41492" y="22723"/>
                </a:cubicBezTo>
                <a:lnTo>
                  <a:pt x="41492" y="22786"/>
                </a:lnTo>
                <a:cubicBezTo>
                  <a:pt x="41492" y="22828"/>
                  <a:pt x="41471" y="22849"/>
                  <a:pt x="41471" y="22912"/>
                </a:cubicBezTo>
                <a:lnTo>
                  <a:pt x="41471" y="22995"/>
                </a:lnTo>
                <a:cubicBezTo>
                  <a:pt x="41471" y="23016"/>
                  <a:pt x="41471" y="23058"/>
                  <a:pt x="41429" y="23100"/>
                </a:cubicBezTo>
                <a:lnTo>
                  <a:pt x="41429" y="23163"/>
                </a:lnTo>
                <a:lnTo>
                  <a:pt x="41429" y="23267"/>
                </a:lnTo>
                <a:lnTo>
                  <a:pt x="41429" y="23351"/>
                </a:lnTo>
                <a:lnTo>
                  <a:pt x="41429" y="23456"/>
                </a:lnTo>
                <a:lnTo>
                  <a:pt x="41429" y="23539"/>
                </a:lnTo>
                <a:lnTo>
                  <a:pt x="41429" y="23644"/>
                </a:lnTo>
                <a:lnTo>
                  <a:pt x="41429" y="23895"/>
                </a:lnTo>
                <a:cubicBezTo>
                  <a:pt x="41408" y="24565"/>
                  <a:pt x="41387" y="25234"/>
                  <a:pt x="41366" y="25883"/>
                </a:cubicBezTo>
                <a:cubicBezTo>
                  <a:pt x="41325" y="26197"/>
                  <a:pt x="41325" y="26489"/>
                  <a:pt x="41325" y="26803"/>
                </a:cubicBezTo>
                <a:cubicBezTo>
                  <a:pt x="41325" y="27117"/>
                  <a:pt x="41387" y="27515"/>
                  <a:pt x="41115" y="27745"/>
                </a:cubicBezTo>
                <a:cubicBezTo>
                  <a:pt x="40951" y="27909"/>
                  <a:pt x="40645" y="28457"/>
                  <a:pt x="40357" y="28457"/>
                </a:cubicBezTo>
                <a:cubicBezTo>
                  <a:pt x="40352" y="28457"/>
                  <a:pt x="40347" y="28457"/>
                  <a:pt x="40341" y="28456"/>
                </a:cubicBezTo>
                <a:lnTo>
                  <a:pt x="39797" y="28373"/>
                </a:lnTo>
                <a:cubicBezTo>
                  <a:pt x="39797" y="28163"/>
                  <a:pt x="39755" y="27975"/>
                  <a:pt x="39755" y="27766"/>
                </a:cubicBezTo>
                <a:lnTo>
                  <a:pt x="39755" y="27745"/>
                </a:lnTo>
                <a:cubicBezTo>
                  <a:pt x="39755" y="27661"/>
                  <a:pt x="39734" y="27598"/>
                  <a:pt x="39734" y="27494"/>
                </a:cubicBezTo>
                <a:cubicBezTo>
                  <a:pt x="39693" y="27096"/>
                  <a:pt x="39693" y="26657"/>
                  <a:pt x="39693" y="26259"/>
                </a:cubicBezTo>
                <a:cubicBezTo>
                  <a:pt x="39693" y="25841"/>
                  <a:pt x="39630" y="25422"/>
                  <a:pt x="39630" y="25004"/>
                </a:cubicBezTo>
                <a:cubicBezTo>
                  <a:pt x="39630" y="24711"/>
                  <a:pt x="39734" y="24481"/>
                  <a:pt x="39630" y="24188"/>
                </a:cubicBezTo>
                <a:cubicBezTo>
                  <a:pt x="39337" y="23560"/>
                  <a:pt x="38856" y="22995"/>
                  <a:pt x="38500" y="22388"/>
                </a:cubicBezTo>
                <a:cubicBezTo>
                  <a:pt x="38333" y="22075"/>
                  <a:pt x="38123" y="21698"/>
                  <a:pt x="37914" y="21426"/>
                </a:cubicBezTo>
                <a:cubicBezTo>
                  <a:pt x="37872" y="21384"/>
                  <a:pt x="37851" y="21363"/>
                  <a:pt x="37830" y="21321"/>
                </a:cubicBezTo>
                <a:lnTo>
                  <a:pt x="37809" y="21280"/>
                </a:lnTo>
                <a:cubicBezTo>
                  <a:pt x="37747" y="21217"/>
                  <a:pt x="37663" y="21133"/>
                  <a:pt x="37600" y="21049"/>
                </a:cubicBezTo>
                <a:lnTo>
                  <a:pt x="37517" y="20966"/>
                </a:lnTo>
                <a:lnTo>
                  <a:pt x="37496" y="20945"/>
                </a:lnTo>
                <a:cubicBezTo>
                  <a:pt x="37454" y="20924"/>
                  <a:pt x="37433" y="20903"/>
                  <a:pt x="37433" y="20861"/>
                </a:cubicBezTo>
                <a:cubicBezTo>
                  <a:pt x="37433" y="20861"/>
                  <a:pt x="37433" y="20840"/>
                  <a:pt x="37412" y="20840"/>
                </a:cubicBezTo>
                <a:cubicBezTo>
                  <a:pt x="37391" y="20819"/>
                  <a:pt x="37391" y="20798"/>
                  <a:pt x="37349" y="20756"/>
                </a:cubicBezTo>
                <a:lnTo>
                  <a:pt x="37349" y="20736"/>
                </a:lnTo>
                <a:cubicBezTo>
                  <a:pt x="37328" y="20715"/>
                  <a:pt x="37328" y="20694"/>
                  <a:pt x="37307" y="20652"/>
                </a:cubicBezTo>
                <a:lnTo>
                  <a:pt x="37391" y="20589"/>
                </a:lnTo>
                <a:lnTo>
                  <a:pt x="37412" y="20547"/>
                </a:lnTo>
                <a:lnTo>
                  <a:pt x="37454" y="20505"/>
                </a:lnTo>
                <a:cubicBezTo>
                  <a:pt x="37454" y="20484"/>
                  <a:pt x="37496" y="20484"/>
                  <a:pt x="37496" y="20443"/>
                </a:cubicBezTo>
                <a:cubicBezTo>
                  <a:pt x="37496" y="20422"/>
                  <a:pt x="37517" y="20422"/>
                  <a:pt x="37517" y="20401"/>
                </a:cubicBezTo>
                <a:cubicBezTo>
                  <a:pt x="37537" y="20380"/>
                  <a:pt x="37537" y="20317"/>
                  <a:pt x="37558" y="20296"/>
                </a:cubicBezTo>
                <a:cubicBezTo>
                  <a:pt x="37621" y="20066"/>
                  <a:pt x="37705" y="19857"/>
                  <a:pt x="37809" y="19647"/>
                </a:cubicBezTo>
                <a:cubicBezTo>
                  <a:pt x="37872" y="19480"/>
                  <a:pt x="38019" y="19355"/>
                  <a:pt x="38040" y="19187"/>
                </a:cubicBezTo>
                <a:cubicBezTo>
                  <a:pt x="38123" y="18936"/>
                  <a:pt x="38186" y="18748"/>
                  <a:pt x="38081" y="18497"/>
                </a:cubicBezTo>
                <a:cubicBezTo>
                  <a:pt x="37977" y="18141"/>
                  <a:pt x="37851" y="17681"/>
                  <a:pt x="37830" y="17346"/>
                </a:cubicBezTo>
                <a:cubicBezTo>
                  <a:pt x="37768" y="16676"/>
                  <a:pt x="36868" y="17095"/>
                  <a:pt x="36701" y="16614"/>
                </a:cubicBezTo>
                <a:cubicBezTo>
                  <a:pt x="36680" y="16509"/>
                  <a:pt x="36617" y="16425"/>
                  <a:pt x="36596" y="16321"/>
                </a:cubicBezTo>
                <a:cubicBezTo>
                  <a:pt x="36596" y="16321"/>
                  <a:pt x="36596" y="16300"/>
                  <a:pt x="36575" y="16300"/>
                </a:cubicBezTo>
                <a:cubicBezTo>
                  <a:pt x="36554" y="16195"/>
                  <a:pt x="36491" y="16111"/>
                  <a:pt x="36470" y="16007"/>
                </a:cubicBezTo>
                <a:cubicBezTo>
                  <a:pt x="36408" y="15902"/>
                  <a:pt x="36387" y="15818"/>
                  <a:pt x="36366" y="15714"/>
                </a:cubicBezTo>
                <a:lnTo>
                  <a:pt x="36366" y="15693"/>
                </a:lnTo>
                <a:cubicBezTo>
                  <a:pt x="36345" y="15588"/>
                  <a:pt x="36282" y="15484"/>
                  <a:pt x="36261" y="15400"/>
                </a:cubicBezTo>
                <a:cubicBezTo>
                  <a:pt x="36345" y="15379"/>
                  <a:pt x="36408" y="15379"/>
                  <a:pt x="36470" y="15358"/>
                </a:cubicBezTo>
                <a:cubicBezTo>
                  <a:pt x="36554" y="15316"/>
                  <a:pt x="36596" y="15295"/>
                  <a:pt x="36680" y="15274"/>
                </a:cubicBezTo>
                <a:cubicBezTo>
                  <a:pt x="36993" y="15107"/>
                  <a:pt x="37328" y="15002"/>
                  <a:pt x="37663" y="14877"/>
                </a:cubicBezTo>
                <a:cubicBezTo>
                  <a:pt x="38186" y="14689"/>
                  <a:pt x="38395" y="14312"/>
                  <a:pt x="38646" y="13810"/>
                </a:cubicBezTo>
                <a:cubicBezTo>
                  <a:pt x="38897" y="13287"/>
                  <a:pt x="39316" y="12847"/>
                  <a:pt x="39609" y="12324"/>
                </a:cubicBezTo>
                <a:cubicBezTo>
                  <a:pt x="39797" y="11969"/>
                  <a:pt x="39965" y="11655"/>
                  <a:pt x="40174" y="11341"/>
                </a:cubicBezTo>
                <a:cubicBezTo>
                  <a:pt x="40216" y="11320"/>
                  <a:pt x="40216" y="11299"/>
                  <a:pt x="40237" y="11278"/>
                </a:cubicBezTo>
                <a:cubicBezTo>
                  <a:pt x="40237" y="11236"/>
                  <a:pt x="40237" y="11236"/>
                  <a:pt x="40258" y="11215"/>
                </a:cubicBezTo>
                <a:cubicBezTo>
                  <a:pt x="40258" y="11194"/>
                  <a:pt x="40258" y="11194"/>
                  <a:pt x="40278" y="11173"/>
                </a:cubicBezTo>
                <a:cubicBezTo>
                  <a:pt x="40320" y="11090"/>
                  <a:pt x="40341" y="11006"/>
                  <a:pt x="40362" y="10964"/>
                </a:cubicBezTo>
                <a:cubicBezTo>
                  <a:pt x="40362" y="10922"/>
                  <a:pt x="40383" y="10922"/>
                  <a:pt x="40383" y="10901"/>
                </a:cubicBezTo>
                <a:lnTo>
                  <a:pt x="40383" y="10880"/>
                </a:lnTo>
                <a:cubicBezTo>
                  <a:pt x="40425" y="10860"/>
                  <a:pt x="40425" y="10818"/>
                  <a:pt x="40446" y="10797"/>
                </a:cubicBezTo>
                <a:cubicBezTo>
                  <a:pt x="40467" y="10776"/>
                  <a:pt x="40467" y="10755"/>
                  <a:pt x="40488" y="10713"/>
                </a:cubicBezTo>
                <a:cubicBezTo>
                  <a:pt x="40530" y="10692"/>
                  <a:pt x="40530" y="10650"/>
                  <a:pt x="40467" y="10650"/>
                </a:cubicBezTo>
                <a:lnTo>
                  <a:pt x="40425" y="10650"/>
                </a:lnTo>
                <a:lnTo>
                  <a:pt x="40425" y="10588"/>
                </a:lnTo>
                <a:cubicBezTo>
                  <a:pt x="40425" y="10546"/>
                  <a:pt x="40446" y="10462"/>
                  <a:pt x="40446" y="10399"/>
                </a:cubicBezTo>
                <a:cubicBezTo>
                  <a:pt x="40446" y="10357"/>
                  <a:pt x="40446" y="10295"/>
                  <a:pt x="40467" y="10274"/>
                </a:cubicBezTo>
                <a:cubicBezTo>
                  <a:pt x="40467" y="10190"/>
                  <a:pt x="40467" y="10148"/>
                  <a:pt x="40488" y="10064"/>
                </a:cubicBezTo>
                <a:lnTo>
                  <a:pt x="40488" y="9939"/>
                </a:lnTo>
                <a:lnTo>
                  <a:pt x="40488" y="9730"/>
                </a:lnTo>
                <a:lnTo>
                  <a:pt x="40488" y="9604"/>
                </a:lnTo>
                <a:lnTo>
                  <a:pt x="40488" y="8809"/>
                </a:lnTo>
                <a:lnTo>
                  <a:pt x="40488" y="8704"/>
                </a:lnTo>
                <a:lnTo>
                  <a:pt x="40488" y="8453"/>
                </a:lnTo>
                <a:lnTo>
                  <a:pt x="40488" y="8349"/>
                </a:lnTo>
                <a:cubicBezTo>
                  <a:pt x="40488" y="8244"/>
                  <a:pt x="40488" y="8098"/>
                  <a:pt x="40530" y="7993"/>
                </a:cubicBezTo>
                <a:cubicBezTo>
                  <a:pt x="40550" y="7616"/>
                  <a:pt x="40592" y="7219"/>
                  <a:pt x="40655" y="6821"/>
                </a:cubicBezTo>
                <a:cubicBezTo>
                  <a:pt x="40676" y="6612"/>
                  <a:pt x="40550" y="6424"/>
                  <a:pt x="40425" y="6298"/>
                </a:cubicBezTo>
                <a:cubicBezTo>
                  <a:pt x="40111" y="5984"/>
                  <a:pt x="39839" y="5629"/>
                  <a:pt x="39609" y="5252"/>
                </a:cubicBezTo>
                <a:cubicBezTo>
                  <a:pt x="39316" y="4854"/>
                  <a:pt x="39107" y="4478"/>
                  <a:pt x="39023" y="3997"/>
                </a:cubicBezTo>
                <a:cubicBezTo>
                  <a:pt x="39002" y="3850"/>
                  <a:pt x="39002" y="3683"/>
                  <a:pt x="38981" y="3557"/>
                </a:cubicBezTo>
                <a:lnTo>
                  <a:pt x="38981" y="3474"/>
                </a:lnTo>
                <a:cubicBezTo>
                  <a:pt x="38918" y="2971"/>
                  <a:pt x="38897" y="2490"/>
                  <a:pt x="38918" y="1988"/>
                </a:cubicBezTo>
                <a:cubicBezTo>
                  <a:pt x="38960" y="1862"/>
                  <a:pt x="38960" y="1716"/>
                  <a:pt x="38960" y="1590"/>
                </a:cubicBezTo>
                <a:lnTo>
                  <a:pt x="38960" y="1444"/>
                </a:lnTo>
                <a:lnTo>
                  <a:pt x="38960" y="1402"/>
                </a:lnTo>
                <a:lnTo>
                  <a:pt x="38918" y="1402"/>
                </a:lnTo>
                <a:cubicBezTo>
                  <a:pt x="38918" y="1381"/>
                  <a:pt x="38918" y="1339"/>
                  <a:pt x="38897" y="1297"/>
                </a:cubicBezTo>
                <a:cubicBezTo>
                  <a:pt x="38889" y="1273"/>
                  <a:pt x="38871" y="1261"/>
                  <a:pt x="38851" y="1261"/>
                </a:cubicBezTo>
                <a:cubicBezTo>
                  <a:pt x="38820" y="1261"/>
                  <a:pt x="38785" y="1289"/>
                  <a:pt x="38772" y="1339"/>
                </a:cubicBezTo>
                <a:cubicBezTo>
                  <a:pt x="38772" y="1611"/>
                  <a:pt x="38667" y="1925"/>
                  <a:pt x="38605" y="2197"/>
                </a:cubicBezTo>
                <a:lnTo>
                  <a:pt x="38458" y="3369"/>
                </a:lnTo>
                <a:cubicBezTo>
                  <a:pt x="38395" y="3787"/>
                  <a:pt x="38333" y="4185"/>
                  <a:pt x="38291" y="4582"/>
                </a:cubicBezTo>
                <a:cubicBezTo>
                  <a:pt x="38270" y="4750"/>
                  <a:pt x="38165" y="5147"/>
                  <a:pt x="38270" y="5315"/>
                </a:cubicBezTo>
                <a:cubicBezTo>
                  <a:pt x="38500" y="5587"/>
                  <a:pt x="38793" y="5859"/>
                  <a:pt x="39002" y="6173"/>
                </a:cubicBezTo>
                <a:cubicBezTo>
                  <a:pt x="39086" y="6277"/>
                  <a:pt x="39170" y="6382"/>
                  <a:pt x="39274" y="6487"/>
                </a:cubicBezTo>
                <a:cubicBezTo>
                  <a:pt x="39421" y="6675"/>
                  <a:pt x="39379" y="6926"/>
                  <a:pt x="39337" y="7135"/>
                </a:cubicBezTo>
                <a:cubicBezTo>
                  <a:pt x="39337" y="7972"/>
                  <a:pt x="39274" y="8809"/>
                  <a:pt x="39274" y="9646"/>
                </a:cubicBezTo>
                <a:lnTo>
                  <a:pt x="39274" y="9667"/>
                </a:lnTo>
                <a:cubicBezTo>
                  <a:pt x="39232" y="9730"/>
                  <a:pt x="39232" y="9751"/>
                  <a:pt x="39211" y="9813"/>
                </a:cubicBezTo>
                <a:cubicBezTo>
                  <a:pt x="39190" y="9834"/>
                  <a:pt x="39190" y="9876"/>
                  <a:pt x="39170" y="9939"/>
                </a:cubicBezTo>
                <a:cubicBezTo>
                  <a:pt x="39065" y="10190"/>
                  <a:pt x="38897" y="10441"/>
                  <a:pt x="38751" y="10671"/>
                </a:cubicBezTo>
                <a:cubicBezTo>
                  <a:pt x="38584" y="10880"/>
                  <a:pt x="38479" y="11173"/>
                  <a:pt x="38333" y="11404"/>
                </a:cubicBezTo>
                <a:cubicBezTo>
                  <a:pt x="38186" y="11634"/>
                  <a:pt x="38061" y="11864"/>
                  <a:pt x="37956" y="12115"/>
                </a:cubicBezTo>
                <a:cubicBezTo>
                  <a:pt x="37830" y="12471"/>
                  <a:pt x="37726" y="12680"/>
                  <a:pt x="37349" y="12847"/>
                </a:cubicBezTo>
                <a:cubicBezTo>
                  <a:pt x="37035" y="12973"/>
                  <a:pt x="36763" y="13119"/>
                  <a:pt x="36408" y="13203"/>
                </a:cubicBezTo>
                <a:cubicBezTo>
                  <a:pt x="36303" y="13224"/>
                  <a:pt x="36198" y="13287"/>
                  <a:pt x="36094" y="13308"/>
                </a:cubicBezTo>
                <a:cubicBezTo>
                  <a:pt x="36052" y="13329"/>
                  <a:pt x="35968" y="13370"/>
                  <a:pt x="35926" y="13391"/>
                </a:cubicBezTo>
                <a:cubicBezTo>
                  <a:pt x="35884" y="13412"/>
                  <a:pt x="35843" y="13412"/>
                  <a:pt x="35822" y="13433"/>
                </a:cubicBezTo>
                <a:cubicBezTo>
                  <a:pt x="35738" y="13475"/>
                  <a:pt x="35654" y="13496"/>
                  <a:pt x="35571" y="13538"/>
                </a:cubicBezTo>
                <a:cubicBezTo>
                  <a:pt x="35550" y="13538"/>
                  <a:pt x="35550" y="13538"/>
                  <a:pt x="35529" y="13580"/>
                </a:cubicBezTo>
                <a:cubicBezTo>
                  <a:pt x="35445" y="13601"/>
                  <a:pt x="35340" y="13642"/>
                  <a:pt x="35257" y="13684"/>
                </a:cubicBezTo>
                <a:lnTo>
                  <a:pt x="35236" y="13642"/>
                </a:lnTo>
                <a:lnTo>
                  <a:pt x="35215" y="13621"/>
                </a:lnTo>
                <a:cubicBezTo>
                  <a:pt x="35089" y="13580"/>
                  <a:pt x="34880" y="13119"/>
                  <a:pt x="34817" y="12994"/>
                </a:cubicBezTo>
                <a:cubicBezTo>
                  <a:pt x="34713" y="12764"/>
                  <a:pt x="34587" y="12533"/>
                  <a:pt x="34420" y="12282"/>
                </a:cubicBezTo>
                <a:cubicBezTo>
                  <a:pt x="34148" y="11843"/>
                  <a:pt x="33939" y="11906"/>
                  <a:pt x="33436" y="11801"/>
                </a:cubicBezTo>
                <a:cubicBezTo>
                  <a:pt x="32830" y="11655"/>
                  <a:pt x="32202" y="11550"/>
                  <a:pt x="31595" y="11445"/>
                </a:cubicBezTo>
                <a:cubicBezTo>
                  <a:pt x="31470" y="11424"/>
                  <a:pt x="31323" y="11404"/>
                  <a:pt x="31177" y="11383"/>
                </a:cubicBezTo>
                <a:cubicBezTo>
                  <a:pt x="30967" y="11320"/>
                  <a:pt x="30926" y="11027"/>
                  <a:pt x="30842" y="10880"/>
                </a:cubicBezTo>
                <a:cubicBezTo>
                  <a:pt x="30800" y="10776"/>
                  <a:pt x="30758" y="10671"/>
                  <a:pt x="30716" y="10567"/>
                </a:cubicBezTo>
                <a:cubicBezTo>
                  <a:pt x="30716" y="10546"/>
                  <a:pt x="30695" y="10504"/>
                  <a:pt x="30654" y="10483"/>
                </a:cubicBezTo>
                <a:lnTo>
                  <a:pt x="30633" y="10462"/>
                </a:lnTo>
                <a:lnTo>
                  <a:pt x="30612" y="10441"/>
                </a:lnTo>
                <a:cubicBezTo>
                  <a:pt x="30549" y="10378"/>
                  <a:pt x="30528" y="10295"/>
                  <a:pt x="30486" y="10253"/>
                </a:cubicBezTo>
                <a:cubicBezTo>
                  <a:pt x="30507" y="10253"/>
                  <a:pt x="30507" y="10232"/>
                  <a:pt x="30507" y="10232"/>
                </a:cubicBezTo>
                <a:cubicBezTo>
                  <a:pt x="30528" y="10232"/>
                  <a:pt x="30528" y="10190"/>
                  <a:pt x="30549" y="10190"/>
                </a:cubicBezTo>
                <a:cubicBezTo>
                  <a:pt x="30842" y="9939"/>
                  <a:pt x="31239" y="9751"/>
                  <a:pt x="31553" y="9520"/>
                </a:cubicBezTo>
                <a:cubicBezTo>
                  <a:pt x="31700" y="9416"/>
                  <a:pt x="31993" y="9228"/>
                  <a:pt x="32055" y="9018"/>
                </a:cubicBezTo>
                <a:cubicBezTo>
                  <a:pt x="32202" y="8307"/>
                  <a:pt x="32307" y="7616"/>
                  <a:pt x="32495" y="6926"/>
                </a:cubicBezTo>
                <a:cubicBezTo>
                  <a:pt x="32599" y="6507"/>
                  <a:pt x="32683" y="6089"/>
                  <a:pt x="32809" y="5691"/>
                </a:cubicBezTo>
                <a:cubicBezTo>
                  <a:pt x="32851" y="5545"/>
                  <a:pt x="32851" y="5231"/>
                  <a:pt x="33060" y="5210"/>
                </a:cubicBezTo>
                <a:cubicBezTo>
                  <a:pt x="33227" y="5168"/>
                  <a:pt x="33416" y="5147"/>
                  <a:pt x="33562" y="5126"/>
                </a:cubicBezTo>
                <a:cubicBezTo>
                  <a:pt x="33646" y="5106"/>
                  <a:pt x="33729" y="5106"/>
                  <a:pt x="33792" y="5064"/>
                </a:cubicBezTo>
                <a:cubicBezTo>
                  <a:pt x="33855" y="5064"/>
                  <a:pt x="33876" y="5043"/>
                  <a:pt x="33939" y="5043"/>
                </a:cubicBezTo>
                <a:cubicBezTo>
                  <a:pt x="33980" y="5043"/>
                  <a:pt x="34001" y="5022"/>
                  <a:pt x="34064" y="5022"/>
                </a:cubicBezTo>
                <a:cubicBezTo>
                  <a:pt x="34106" y="5001"/>
                  <a:pt x="34169" y="4959"/>
                  <a:pt x="34252" y="4959"/>
                </a:cubicBezTo>
                <a:cubicBezTo>
                  <a:pt x="34273" y="4959"/>
                  <a:pt x="34294" y="4938"/>
                  <a:pt x="34315" y="4938"/>
                </a:cubicBezTo>
                <a:cubicBezTo>
                  <a:pt x="34399" y="4917"/>
                  <a:pt x="34462" y="4896"/>
                  <a:pt x="34524" y="4854"/>
                </a:cubicBezTo>
                <a:cubicBezTo>
                  <a:pt x="34524" y="4854"/>
                  <a:pt x="34566" y="4854"/>
                  <a:pt x="34566" y="4834"/>
                </a:cubicBezTo>
                <a:cubicBezTo>
                  <a:pt x="34629" y="4813"/>
                  <a:pt x="34713" y="4750"/>
                  <a:pt x="34796" y="4729"/>
                </a:cubicBezTo>
                <a:cubicBezTo>
                  <a:pt x="35027" y="4603"/>
                  <a:pt x="35257" y="4478"/>
                  <a:pt x="35445" y="4310"/>
                </a:cubicBezTo>
                <a:lnTo>
                  <a:pt x="35550" y="4310"/>
                </a:lnTo>
                <a:cubicBezTo>
                  <a:pt x="35612" y="4310"/>
                  <a:pt x="35612" y="4227"/>
                  <a:pt x="35571" y="4206"/>
                </a:cubicBezTo>
                <a:cubicBezTo>
                  <a:pt x="35538" y="4193"/>
                  <a:pt x="35502" y="4188"/>
                  <a:pt x="35463" y="4188"/>
                </a:cubicBezTo>
                <a:cubicBezTo>
                  <a:pt x="35377" y="4188"/>
                  <a:pt x="35281" y="4212"/>
                  <a:pt x="35194" y="4227"/>
                </a:cubicBezTo>
                <a:cubicBezTo>
                  <a:pt x="34776" y="4269"/>
                  <a:pt x="34315" y="4310"/>
                  <a:pt x="33897" y="4373"/>
                </a:cubicBezTo>
                <a:cubicBezTo>
                  <a:pt x="33478" y="4411"/>
                  <a:pt x="33076" y="4502"/>
                  <a:pt x="32644" y="4502"/>
                </a:cubicBezTo>
                <a:cubicBezTo>
                  <a:pt x="32601" y="4502"/>
                  <a:pt x="32559" y="4501"/>
                  <a:pt x="32516" y="4499"/>
                </a:cubicBezTo>
                <a:cubicBezTo>
                  <a:pt x="32202" y="4499"/>
                  <a:pt x="32097" y="4792"/>
                  <a:pt x="31972" y="5022"/>
                </a:cubicBezTo>
                <a:cubicBezTo>
                  <a:pt x="31553" y="5859"/>
                  <a:pt x="31281" y="6800"/>
                  <a:pt x="31072" y="7679"/>
                </a:cubicBezTo>
                <a:cubicBezTo>
                  <a:pt x="31051" y="7826"/>
                  <a:pt x="31009" y="7951"/>
                  <a:pt x="31009" y="8077"/>
                </a:cubicBezTo>
                <a:cubicBezTo>
                  <a:pt x="31009" y="8370"/>
                  <a:pt x="30633" y="8349"/>
                  <a:pt x="30423" y="8411"/>
                </a:cubicBezTo>
                <a:cubicBezTo>
                  <a:pt x="30319" y="8474"/>
                  <a:pt x="30214" y="8495"/>
                  <a:pt x="30089" y="8516"/>
                </a:cubicBezTo>
                <a:cubicBezTo>
                  <a:pt x="30026" y="8558"/>
                  <a:pt x="30005" y="8558"/>
                  <a:pt x="29963" y="8558"/>
                </a:cubicBezTo>
                <a:cubicBezTo>
                  <a:pt x="29879" y="8579"/>
                  <a:pt x="29817" y="8600"/>
                  <a:pt x="29754" y="8600"/>
                </a:cubicBezTo>
                <a:cubicBezTo>
                  <a:pt x="29691" y="8621"/>
                  <a:pt x="29649" y="8621"/>
                  <a:pt x="29586" y="8663"/>
                </a:cubicBezTo>
                <a:cubicBezTo>
                  <a:pt x="29545" y="8684"/>
                  <a:pt x="29461" y="8684"/>
                  <a:pt x="29398" y="8704"/>
                </a:cubicBezTo>
                <a:cubicBezTo>
                  <a:pt x="29294" y="8725"/>
                  <a:pt x="29231" y="8767"/>
                  <a:pt x="29126" y="8767"/>
                </a:cubicBezTo>
                <a:cubicBezTo>
                  <a:pt x="29084" y="7784"/>
                  <a:pt x="28959" y="6842"/>
                  <a:pt x="28833" y="5901"/>
                </a:cubicBezTo>
                <a:cubicBezTo>
                  <a:pt x="28812" y="5629"/>
                  <a:pt x="29503" y="5273"/>
                  <a:pt x="29712" y="5126"/>
                </a:cubicBezTo>
                <a:cubicBezTo>
                  <a:pt x="29921" y="4938"/>
                  <a:pt x="30172" y="4750"/>
                  <a:pt x="30382" y="4603"/>
                </a:cubicBezTo>
                <a:cubicBezTo>
                  <a:pt x="30549" y="4478"/>
                  <a:pt x="30800" y="4269"/>
                  <a:pt x="31009" y="4185"/>
                </a:cubicBezTo>
                <a:cubicBezTo>
                  <a:pt x="31051" y="4164"/>
                  <a:pt x="31072" y="4101"/>
                  <a:pt x="31072" y="4059"/>
                </a:cubicBezTo>
                <a:cubicBezTo>
                  <a:pt x="31030" y="3390"/>
                  <a:pt x="30926" y="2741"/>
                  <a:pt x="30863" y="2072"/>
                </a:cubicBezTo>
                <a:cubicBezTo>
                  <a:pt x="30821" y="1444"/>
                  <a:pt x="30905" y="733"/>
                  <a:pt x="30633" y="147"/>
                </a:cubicBezTo>
                <a:cubicBezTo>
                  <a:pt x="30633" y="126"/>
                  <a:pt x="30612" y="126"/>
                  <a:pt x="30612" y="126"/>
                </a:cubicBezTo>
                <a:lnTo>
                  <a:pt x="30612" y="84"/>
                </a:lnTo>
                <a:cubicBezTo>
                  <a:pt x="30612" y="84"/>
                  <a:pt x="30621" y="93"/>
                  <a:pt x="30627" y="93"/>
                </a:cubicBezTo>
                <a:cubicBezTo>
                  <a:pt x="30630" y="93"/>
                  <a:pt x="30633" y="91"/>
                  <a:pt x="30633" y="84"/>
                </a:cubicBezTo>
                <a:cubicBezTo>
                  <a:pt x="30633" y="84"/>
                  <a:pt x="30633" y="42"/>
                  <a:pt x="30654" y="42"/>
                </a:cubicBezTo>
                <a:cubicBezTo>
                  <a:pt x="30695" y="21"/>
                  <a:pt x="30654" y="0"/>
                  <a:pt x="3063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7"/>
          <p:cNvSpPr/>
          <p:nvPr/>
        </p:nvSpPr>
        <p:spPr>
          <a:xfrm>
            <a:off x="8564901" y="4120654"/>
            <a:ext cx="579101" cy="572753"/>
          </a:xfrm>
          <a:custGeom>
            <a:rect b="b" l="l" r="r" t="t"/>
            <a:pathLst>
              <a:path extrusionOk="0" h="66310" w="67045">
                <a:moveTo>
                  <a:pt x="30612" y="0"/>
                </a:moveTo>
                <a:cubicBezTo>
                  <a:pt x="30591" y="0"/>
                  <a:pt x="30591" y="0"/>
                  <a:pt x="30549" y="21"/>
                </a:cubicBezTo>
                <a:cubicBezTo>
                  <a:pt x="30423" y="335"/>
                  <a:pt x="30444" y="712"/>
                  <a:pt x="30444" y="1046"/>
                </a:cubicBezTo>
                <a:cubicBezTo>
                  <a:pt x="30444" y="1486"/>
                  <a:pt x="30423" y="1967"/>
                  <a:pt x="30382" y="2406"/>
                </a:cubicBezTo>
                <a:cubicBezTo>
                  <a:pt x="30340" y="2762"/>
                  <a:pt x="30403" y="3243"/>
                  <a:pt x="30131" y="3536"/>
                </a:cubicBezTo>
                <a:cubicBezTo>
                  <a:pt x="29796" y="3871"/>
                  <a:pt x="29168" y="4018"/>
                  <a:pt x="28729" y="4206"/>
                </a:cubicBezTo>
                <a:cubicBezTo>
                  <a:pt x="28603" y="4269"/>
                  <a:pt x="28436" y="4331"/>
                  <a:pt x="28310" y="4415"/>
                </a:cubicBezTo>
                <a:cubicBezTo>
                  <a:pt x="28206" y="4478"/>
                  <a:pt x="27913" y="4541"/>
                  <a:pt x="27829" y="4645"/>
                </a:cubicBezTo>
                <a:cubicBezTo>
                  <a:pt x="27662" y="4896"/>
                  <a:pt x="27620" y="5168"/>
                  <a:pt x="27599" y="5461"/>
                </a:cubicBezTo>
                <a:cubicBezTo>
                  <a:pt x="27557" y="5880"/>
                  <a:pt x="27557" y="6298"/>
                  <a:pt x="27494" y="6696"/>
                </a:cubicBezTo>
                <a:cubicBezTo>
                  <a:pt x="27452" y="7093"/>
                  <a:pt x="27390" y="7470"/>
                  <a:pt x="27390" y="7867"/>
                </a:cubicBezTo>
                <a:cubicBezTo>
                  <a:pt x="27348" y="7867"/>
                  <a:pt x="27264" y="7888"/>
                  <a:pt x="27264" y="7888"/>
                </a:cubicBezTo>
                <a:cubicBezTo>
                  <a:pt x="27140" y="7930"/>
                  <a:pt x="27037" y="7971"/>
                  <a:pt x="26893" y="7992"/>
                </a:cubicBezTo>
                <a:lnTo>
                  <a:pt x="26893" y="7992"/>
                </a:lnTo>
                <a:cubicBezTo>
                  <a:pt x="26942" y="7977"/>
                  <a:pt x="26873" y="7762"/>
                  <a:pt x="26867" y="7762"/>
                </a:cubicBezTo>
                <a:cubicBezTo>
                  <a:pt x="26867" y="7762"/>
                  <a:pt x="26866" y="7762"/>
                  <a:pt x="26866" y="7763"/>
                </a:cubicBezTo>
                <a:cubicBezTo>
                  <a:pt x="26741" y="7156"/>
                  <a:pt x="26553" y="6528"/>
                  <a:pt x="26322" y="5963"/>
                </a:cubicBezTo>
                <a:cubicBezTo>
                  <a:pt x="26092" y="5357"/>
                  <a:pt x="25904" y="4729"/>
                  <a:pt x="25988" y="4101"/>
                </a:cubicBezTo>
                <a:cubicBezTo>
                  <a:pt x="26009" y="3955"/>
                  <a:pt x="26029" y="3808"/>
                  <a:pt x="26029" y="3662"/>
                </a:cubicBezTo>
                <a:lnTo>
                  <a:pt x="26029" y="3578"/>
                </a:lnTo>
                <a:cubicBezTo>
                  <a:pt x="26092" y="3264"/>
                  <a:pt x="26155" y="2950"/>
                  <a:pt x="26218" y="2637"/>
                </a:cubicBezTo>
                <a:cubicBezTo>
                  <a:pt x="26239" y="2553"/>
                  <a:pt x="26239" y="2511"/>
                  <a:pt x="26260" y="2427"/>
                </a:cubicBezTo>
                <a:lnTo>
                  <a:pt x="26343" y="2197"/>
                </a:lnTo>
                <a:cubicBezTo>
                  <a:pt x="26359" y="2150"/>
                  <a:pt x="26339" y="2127"/>
                  <a:pt x="26302" y="2127"/>
                </a:cubicBezTo>
                <a:cubicBezTo>
                  <a:pt x="26290" y="2127"/>
                  <a:pt x="26275" y="2129"/>
                  <a:pt x="26260" y="2134"/>
                </a:cubicBezTo>
                <a:cubicBezTo>
                  <a:pt x="26260" y="2176"/>
                  <a:pt x="26239" y="2176"/>
                  <a:pt x="26239" y="2197"/>
                </a:cubicBezTo>
                <a:cubicBezTo>
                  <a:pt x="26228" y="2187"/>
                  <a:pt x="26218" y="2181"/>
                  <a:pt x="26205" y="2181"/>
                </a:cubicBezTo>
                <a:cubicBezTo>
                  <a:pt x="26192" y="2181"/>
                  <a:pt x="26176" y="2187"/>
                  <a:pt x="26155" y="2197"/>
                </a:cubicBezTo>
                <a:lnTo>
                  <a:pt x="26134" y="2218"/>
                </a:lnTo>
                <a:cubicBezTo>
                  <a:pt x="26050" y="2427"/>
                  <a:pt x="26009" y="2637"/>
                  <a:pt x="25946" y="2846"/>
                </a:cubicBezTo>
                <a:cubicBezTo>
                  <a:pt x="25946" y="2867"/>
                  <a:pt x="25946" y="2867"/>
                  <a:pt x="25925" y="2867"/>
                </a:cubicBezTo>
                <a:cubicBezTo>
                  <a:pt x="25737" y="3264"/>
                  <a:pt x="25569" y="3704"/>
                  <a:pt x="25276" y="4059"/>
                </a:cubicBezTo>
                <a:cubicBezTo>
                  <a:pt x="25151" y="4206"/>
                  <a:pt x="25004" y="4331"/>
                  <a:pt x="25067" y="4541"/>
                </a:cubicBezTo>
                <a:cubicBezTo>
                  <a:pt x="25172" y="5022"/>
                  <a:pt x="25276" y="5461"/>
                  <a:pt x="25402" y="5901"/>
                </a:cubicBezTo>
                <a:cubicBezTo>
                  <a:pt x="25674" y="6738"/>
                  <a:pt x="25841" y="7575"/>
                  <a:pt x="26092" y="8411"/>
                </a:cubicBezTo>
                <a:cubicBezTo>
                  <a:pt x="26113" y="8516"/>
                  <a:pt x="26134" y="8600"/>
                  <a:pt x="26197" y="8684"/>
                </a:cubicBezTo>
                <a:cubicBezTo>
                  <a:pt x="26218" y="8704"/>
                  <a:pt x="26218" y="8767"/>
                  <a:pt x="26239" y="8788"/>
                </a:cubicBezTo>
                <a:lnTo>
                  <a:pt x="26322" y="8935"/>
                </a:lnTo>
                <a:cubicBezTo>
                  <a:pt x="26343" y="8997"/>
                  <a:pt x="26364" y="9018"/>
                  <a:pt x="26364" y="9081"/>
                </a:cubicBezTo>
                <a:cubicBezTo>
                  <a:pt x="26406" y="9123"/>
                  <a:pt x="26427" y="9144"/>
                  <a:pt x="26427" y="9207"/>
                </a:cubicBezTo>
                <a:lnTo>
                  <a:pt x="26511" y="9353"/>
                </a:lnTo>
                <a:cubicBezTo>
                  <a:pt x="26532" y="9395"/>
                  <a:pt x="26532" y="9416"/>
                  <a:pt x="26553" y="9458"/>
                </a:cubicBezTo>
                <a:cubicBezTo>
                  <a:pt x="26573" y="9520"/>
                  <a:pt x="26636" y="9562"/>
                  <a:pt x="26657" y="9625"/>
                </a:cubicBezTo>
                <a:cubicBezTo>
                  <a:pt x="26678" y="9646"/>
                  <a:pt x="26678" y="9667"/>
                  <a:pt x="26720" y="9709"/>
                </a:cubicBezTo>
                <a:cubicBezTo>
                  <a:pt x="26762" y="9751"/>
                  <a:pt x="26783" y="9834"/>
                  <a:pt x="26845" y="9876"/>
                </a:cubicBezTo>
                <a:cubicBezTo>
                  <a:pt x="26845" y="9918"/>
                  <a:pt x="26866" y="9918"/>
                  <a:pt x="26866" y="9939"/>
                </a:cubicBezTo>
                <a:cubicBezTo>
                  <a:pt x="26929" y="9981"/>
                  <a:pt x="26971" y="10064"/>
                  <a:pt x="27034" y="10127"/>
                </a:cubicBezTo>
                <a:lnTo>
                  <a:pt x="27055" y="10148"/>
                </a:lnTo>
                <a:cubicBezTo>
                  <a:pt x="27097" y="10232"/>
                  <a:pt x="27159" y="10274"/>
                  <a:pt x="27201" y="10357"/>
                </a:cubicBezTo>
                <a:cubicBezTo>
                  <a:pt x="27243" y="10378"/>
                  <a:pt x="27243" y="10399"/>
                  <a:pt x="27264" y="10441"/>
                </a:cubicBezTo>
                <a:cubicBezTo>
                  <a:pt x="27201" y="10441"/>
                  <a:pt x="27138" y="10399"/>
                  <a:pt x="27076" y="10399"/>
                </a:cubicBezTo>
                <a:lnTo>
                  <a:pt x="27034" y="10399"/>
                </a:lnTo>
                <a:cubicBezTo>
                  <a:pt x="26971" y="10378"/>
                  <a:pt x="26887" y="10378"/>
                  <a:pt x="26845" y="10357"/>
                </a:cubicBezTo>
                <a:cubicBezTo>
                  <a:pt x="26825" y="10357"/>
                  <a:pt x="26783" y="10357"/>
                  <a:pt x="26783" y="10336"/>
                </a:cubicBezTo>
                <a:cubicBezTo>
                  <a:pt x="26741" y="10295"/>
                  <a:pt x="26678" y="10295"/>
                  <a:pt x="26615" y="10274"/>
                </a:cubicBezTo>
                <a:cubicBezTo>
                  <a:pt x="26573" y="10274"/>
                  <a:pt x="26553" y="10253"/>
                  <a:pt x="26532" y="10253"/>
                </a:cubicBezTo>
                <a:cubicBezTo>
                  <a:pt x="26469" y="10232"/>
                  <a:pt x="26427" y="10232"/>
                  <a:pt x="26364" y="10190"/>
                </a:cubicBezTo>
                <a:cubicBezTo>
                  <a:pt x="26343" y="10190"/>
                  <a:pt x="26322" y="10169"/>
                  <a:pt x="26301" y="10169"/>
                </a:cubicBezTo>
                <a:cubicBezTo>
                  <a:pt x="26239" y="10148"/>
                  <a:pt x="26197" y="10148"/>
                  <a:pt x="26134" y="10127"/>
                </a:cubicBezTo>
                <a:cubicBezTo>
                  <a:pt x="26113" y="10127"/>
                  <a:pt x="26092" y="10085"/>
                  <a:pt x="26050" y="10085"/>
                </a:cubicBezTo>
                <a:cubicBezTo>
                  <a:pt x="26009" y="10064"/>
                  <a:pt x="25946" y="10064"/>
                  <a:pt x="25904" y="10044"/>
                </a:cubicBezTo>
                <a:cubicBezTo>
                  <a:pt x="25883" y="10044"/>
                  <a:pt x="25841" y="10023"/>
                  <a:pt x="25799" y="10023"/>
                </a:cubicBezTo>
                <a:cubicBezTo>
                  <a:pt x="25674" y="9960"/>
                  <a:pt x="25569" y="9939"/>
                  <a:pt x="25465" y="9876"/>
                </a:cubicBezTo>
                <a:cubicBezTo>
                  <a:pt x="24523" y="9541"/>
                  <a:pt x="23602" y="9207"/>
                  <a:pt x="22682" y="8809"/>
                </a:cubicBezTo>
                <a:cubicBezTo>
                  <a:pt x="22284" y="8621"/>
                  <a:pt x="21761" y="8516"/>
                  <a:pt x="21510" y="8139"/>
                </a:cubicBezTo>
                <a:cubicBezTo>
                  <a:pt x="21238" y="7742"/>
                  <a:pt x="21071" y="7323"/>
                  <a:pt x="20799" y="6926"/>
                </a:cubicBezTo>
                <a:cubicBezTo>
                  <a:pt x="20547" y="6507"/>
                  <a:pt x="20338" y="6047"/>
                  <a:pt x="20066" y="5587"/>
                </a:cubicBezTo>
                <a:cubicBezTo>
                  <a:pt x="19941" y="5378"/>
                  <a:pt x="19836" y="5168"/>
                  <a:pt x="19731" y="4938"/>
                </a:cubicBezTo>
                <a:cubicBezTo>
                  <a:pt x="19669" y="4834"/>
                  <a:pt x="19564" y="4729"/>
                  <a:pt x="19543" y="4603"/>
                </a:cubicBezTo>
                <a:cubicBezTo>
                  <a:pt x="19543" y="4541"/>
                  <a:pt x="19522" y="4499"/>
                  <a:pt x="19439" y="4499"/>
                </a:cubicBezTo>
                <a:cubicBezTo>
                  <a:pt x="19357" y="4476"/>
                  <a:pt x="19257" y="4470"/>
                  <a:pt x="19151" y="4470"/>
                </a:cubicBezTo>
                <a:cubicBezTo>
                  <a:pt x="19005" y="4470"/>
                  <a:pt x="18850" y="4482"/>
                  <a:pt x="18718" y="4482"/>
                </a:cubicBezTo>
                <a:cubicBezTo>
                  <a:pt x="18676" y="4482"/>
                  <a:pt x="18637" y="4481"/>
                  <a:pt x="18602" y="4478"/>
                </a:cubicBezTo>
                <a:lnTo>
                  <a:pt x="17221" y="4478"/>
                </a:lnTo>
                <a:cubicBezTo>
                  <a:pt x="17200" y="4478"/>
                  <a:pt x="17158" y="4436"/>
                  <a:pt x="17158" y="4436"/>
                </a:cubicBezTo>
                <a:cubicBezTo>
                  <a:pt x="17137" y="4436"/>
                  <a:pt x="17137" y="4415"/>
                  <a:pt x="17137" y="4415"/>
                </a:cubicBezTo>
                <a:cubicBezTo>
                  <a:pt x="17126" y="4394"/>
                  <a:pt x="17100" y="4384"/>
                  <a:pt x="17074" y="4384"/>
                </a:cubicBezTo>
                <a:cubicBezTo>
                  <a:pt x="17048" y="4384"/>
                  <a:pt x="17022" y="4394"/>
                  <a:pt x="17011" y="4415"/>
                </a:cubicBezTo>
                <a:lnTo>
                  <a:pt x="17011" y="4436"/>
                </a:lnTo>
                <a:cubicBezTo>
                  <a:pt x="17011" y="4499"/>
                  <a:pt x="17032" y="4520"/>
                  <a:pt x="17053" y="4520"/>
                </a:cubicBezTo>
                <a:cubicBezTo>
                  <a:pt x="17221" y="4687"/>
                  <a:pt x="17681" y="4750"/>
                  <a:pt x="17848" y="4813"/>
                </a:cubicBezTo>
                <a:cubicBezTo>
                  <a:pt x="17995" y="4854"/>
                  <a:pt x="18664" y="5022"/>
                  <a:pt x="18706" y="5210"/>
                </a:cubicBezTo>
                <a:cubicBezTo>
                  <a:pt x="18832" y="5587"/>
                  <a:pt x="18999" y="5963"/>
                  <a:pt x="19146" y="6319"/>
                </a:cubicBezTo>
                <a:cubicBezTo>
                  <a:pt x="19439" y="7031"/>
                  <a:pt x="19711" y="7763"/>
                  <a:pt x="19983" y="8474"/>
                </a:cubicBezTo>
                <a:cubicBezTo>
                  <a:pt x="20129" y="8830"/>
                  <a:pt x="20275" y="9186"/>
                  <a:pt x="20401" y="9520"/>
                </a:cubicBezTo>
                <a:cubicBezTo>
                  <a:pt x="20485" y="9730"/>
                  <a:pt x="20882" y="9834"/>
                  <a:pt x="21029" y="9939"/>
                </a:cubicBezTo>
                <a:cubicBezTo>
                  <a:pt x="21740" y="10274"/>
                  <a:pt x="22431" y="10650"/>
                  <a:pt x="23163" y="10901"/>
                </a:cubicBezTo>
                <a:cubicBezTo>
                  <a:pt x="23937" y="11194"/>
                  <a:pt x="24753" y="11445"/>
                  <a:pt x="25527" y="11738"/>
                </a:cubicBezTo>
                <a:cubicBezTo>
                  <a:pt x="26260" y="11969"/>
                  <a:pt x="27034" y="12261"/>
                  <a:pt x="27703" y="12659"/>
                </a:cubicBezTo>
                <a:cubicBezTo>
                  <a:pt x="27775" y="12704"/>
                  <a:pt x="27880" y="12718"/>
                  <a:pt x="27992" y="12718"/>
                </a:cubicBezTo>
                <a:cubicBezTo>
                  <a:pt x="28143" y="12718"/>
                  <a:pt x="28307" y="12692"/>
                  <a:pt x="28415" y="12680"/>
                </a:cubicBezTo>
                <a:cubicBezTo>
                  <a:pt x="28750" y="12659"/>
                  <a:pt x="29063" y="12680"/>
                  <a:pt x="29377" y="12575"/>
                </a:cubicBezTo>
                <a:lnTo>
                  <a:pt x="29398" y="12575"/>
                </a:lnTo>
                <a:cubicBezTo>
                  <a:pt x="29461" y="12638"/>
                  <a:pt x="29482" y="12680"/>
                  <a:pt x="29545" y="12743"/>
                </a:cubicBezTo>
                <a:cubicBezTo>
                  <a:pt x="29586" y="12785"/>
                  <a:pt x="29607" y="12847"/>
                  <a:pt x="29670" y="12889"/>
                </a:cubicBezTo>
                <a:lnTo>
                  <a:pt x="29712" y="12952"/>
                </a:lnTo>
                <a:lnTo>
                  <a:pt x="29817" y="13057"/>
                </a:lnTo>
                <a:lnTo>
                  <a:pt x="29984" y="13203"/>
                </a:lnTo>
                <a:cubicBezTo>
                  <a:pt x="30172" y="13370"/>
                  <a:pt x="30423" y="13391"/>
                  <a:pt x="30633" y="13475"/>
                </a:cubicBezTo>
                <a:cubicBezTo>
                  <a:pt x="30947" y="13580"/>
                  <a:pt x="31260" y="13601"/>
                  <a:pt x="31574" y="13684"/>
                </a:cubicBezTo>
                <a:cubicBezTo>
                  <a:pt x="31951" y="13747"/>
                  <a:pt x="32160" y="13810"/>
                  <a:pt x="32327" y="14124"/>
                </a:cubicBezTo>
                <a:cubicBezTo>
                  <a:pt x="32725" y="14751"/>
                  <a:pt x="33123" y="15358"/>
                  <a:pt x="33478" y="15986"/>
                </a:cubicBezTo>
                <a:cubicBezTo>
                  <a:pt x="33834" y="16572"/>
                  <a:pt x="34148" y="17241"/>
                  <a:pt x="34524" y="17785"/>
                </a:cubicBezTo>
                <a:cubicBezTo>
                  <a:pt x="34211" y="18287"/>
                  <a:pt x="33897" y="18831"/>
                  <a:pt x="33478" y="19271"/>
                </a:cubicBezTo>
                <a:lnTo>
                  <a:pt x="33457" y="19271"/>
                </a:lnTo>
                <a:lnTo>
                  <a:pt x="33436" y="19292"/>
                </a:lnTo>
                <a:lnTo>
                  <a:pt x="33436" y="19334"/>
                </a:lnTo>
                <a:cubicBezTo>
                  <a:pt x="33416" y="19355"/>
                  <a:pt x="33374" y="19375"/>
                  <a:pt x="33374" y="19396"/>
                </a:cubicBezTo>
                <a:cubicBezTo>
                  <a:pt x="33353" y="19438"/>
                  <a:pt x="33353" y="19438"/>
                  <a:pt x="33353" y="19459"/>
                </a:cubicBezTo>
                <a:lnTo>
                  <a:pt x="33353" y="19480"/>
                </a:lnTo>
                <a:lnTo>
                  <a:pt x="33353" y="19501"/>
                </a:lnTo>
                <a:lnTo>
                  <a:pt x="33353" y="19543"/>
                </a:lnTo>
                <a:lnTo>
                  <a:pt x="33353" y="19564"/>
                </a:lnTo>
                <a:lnTo>
                  <a:pt x="33353" y="19585"/>
                </a:lnTo>
                <a:cubicBezTo>
                  <a:pt x="33269" y="19794"/>
                  <a:pt x="33248" y="20024"/>
                  <a:pt x="33206" y="20275"/>
                </a:cubicBezTo>
                <a:lnTo>
                  <a:pt x="33206" y="20317"/>
                </a:lnTo>
                <a:cubicBezTo>
                  <a:pt x="33206" y="20338"/>
                  <a:pt x="33206" y="20380"/>
                  <a:pt x="33164" y="20401"/>
                </a:cubicBezTo>
                <a:cubicBezTo>
                  <a:pt x="33144" y="20484"/>
                  <a:pt x="33144" y="20547"/>
                  <a:pt x="33123" y="20631"/>
                </a:cubicBezTo>
                <a:cubicBezTo>
                  <a:pt x="32934" y="21259"/>
                  <a:pt x="32746" y="21865"/>
                  <a:pt x="32620" y="22493"/>
                </a:cubicBezTo>
                <a:cubicBezTo>
                  <a:pt x="32516" y="22932"/>
                  <a:pt x="32432" y="23372"/>
                  <a:pt x="32537" y="23832"/>
                </a:cubicBezTo>
                <a:cubicBezTo>
                  <a:pt x="32579" y="23937"/>
                  <a:pt x="32599" y="24041"/>
                  <a:pt x="32620" y="24167"/>
                </a:cubicBezTo>
                <a:cubicBezTo>
                  <a:pt x="32704" y="24502"/>
                  <a:pt x="32809" y="24837"/>
                  <a:pt x="32934" y="25150"/>
                </a:cubicBezTo>
                <a:cubicBezTo>
                  <a:pt x="32327" y="25004"/>
                  <a:pt x="31700" y="24899"/>
                  <a:pt x="31072" y="24774"/>
                </a:cubicBezTo>
                <a:cubicBezTo>
                  <a:pt x="30905" y="24732"/>
                  <a:pt x="30695" y="24690"/>
                  <a:pt x="30507" y="24627"/>
                </a:cubicBezTo>
                <a:cubicBezTo>
                  <a:pt x="30026" y="24523"/>
                  <a:pt x="29586" y="24460"/>
                  <a:pt x="29126" y="24355"/>
                </a:cubicBezTo>
                <a:cubicBezTo>
                  <a:pt x="28959" y="24313"/>
                  <a:pt x="28833" y="24251"/>
                  <a:pt x="28666" y="24209"/>
                </a:cubicBezTo>
                <a:cubicBezTo>
                  <a:pt x="28436" y="24146"/>
                  <a:pt x="28415" y="23937"/>
                  <a:pt x="28352" y="23728"/>
                </a:cubicBezTo>
                <a:lnTo>
                  <a:pt x="27975" y="22535"/>
                </a:lnTo>
                <a:cubicBezTo>
                  <a:pt x="27871" y="22158"/>
                  <a:pt x="27787" y="21677"/>
                  <a:pt x="27599" y="21321"/>
                </a:cubicBezTo>
                <a:cubicBezTo>
                  <a:pt x="27515" y="21154"/>
                  <a:pt x="27766" y="20903"/>
                  <a:pt x="27829" y="20819"/>
                </a:cubicBezTo>
                <a:cubicBezTo>
                  <a:pt x="28017" y="20610"/>
                  <a:pt x="28143" y="20380"/>
                  <a:pt x="28310" y="20171"/>
                </a:cubicBezTo>
                <a:cubicBezTo>
                  <a:pt x="28519" y="19899"/>
                  <a:pt x="28708" y="19647"/>
                  <a:pt x="28854" y="19355"/>
                </a:cubicBezTo>
                <a:cubicBezTo>
                  <a:pt x="28875" y="19355"/>
                  <a:pt x="28917" y="19334"/>
                  <a:pt x="28938" y="19334"/>
                </a:cubicBezTo>
                <a:cubicBezTo>
                  <a:pt x="28980" y="19292"/>
                  <a:pt x="28959" y="19250"/>
                  <a:pt x="28917" y="19229"/>
                </a:cubicBezTo>
                <a:cubicBezTo>
                  <a:pt x="28729" y="19229"/>
                  <a:pt x="28519" y="19375"/>
                  <a:pt x="28352" y="19459"/>
                </a:cubicBezTo>
                <a:cubicBezTo>
                  <a:pt x="28038" y="19647"/>
                  <a:pt x="27724" y="19794"/>
                  <a:pt x="27452" y="19982"/>
                </a:cubicBezTo>
                <a:cubicBezTo>
                  <a:pt x="27180" y="20129"/>
                  <a:pt x="26866" y="20296"/>
                  <a:pt x="26573" y="20422"/>
                </a:cubicBezTo>
                <a:cubicBezTo>
                  <a:pt x="26448" y="20484"/>
                  <a:pt x="26343" y="20547"/>
                  <a:pt x="26322" y="20694"/>
                </a:cubicBezTo>
                <a:cubicBezTo>
                  <a:pt x="26322" y="20736"/>
                  <a:pt x="26343" y="20819"/>
                  <a:pt x="26343" y="20861"/>
                </a:cubicBezTo>
                <a:cubicBezTo>
                  <a:pt x="26406" y="21049"/>
                  <a:pt x="26364" y="21238"/>
                  <a:pt x="26427" y="21426"/>
                </a:cubicBezTo>
                <a:cubicBezTo>
                  <a:pt x="26532" y="21782"/>
                  <a:pt x="26553" y="22116"/>
                  <a:pt x="26615" y="22493"/>
                </a:cubicBezTo>
                <a:cubicBezTo>
                  <a:pt x="26657" y="22807"/>
                  <a:pt x="26720" y="23121"/>
                  <a:pt x="26762" y="23414"/>
                </a:cubicBezTo>
                <a:cubicBezTo>
                  <a:pt x="26825" y="23686"/>
                  <a:pt x="26866" y="24104"/>
                  <a:pt x="27034" y="24376"/>
                </a:cubicBezTo>
                <a:cubicBezTo>
                  <a:pt x="27138" y="24565"/>
                  <a:pt x="27306" y="24669"/>
                  <a:pt x="27515" y="24732"/>
                </a:cubicBezTo>
                <a:cubicBezTo>
                  <a:pt x="27871" y="24878"/>
                  <a:pt x="28206" y="25088"/>
                  <a:pt x="28519" y="25255"/>
                </a:cubicBezTo>
                <a:cubicBezTo>
                  <a:pt x="29231" y="25632"/>
                  <a:pt x="29963" y="25966"/>
                  <a:pt x="30654" y="26280"/>
                </a:cubicBezTo>
                <a:cubicBezTo>
                  <a:pt x="31909" y="26866"/>
                  <a:pt x="33144" y="27515"/>
                  <a:pt x="34357" y="28184"/>
                </a:cubicBezTo>
                <a:lnTo>
                  <a:pt x="34357" y="28226"/>
                </a:lnTo>
                <a:lnTo>
                  <a:pt x="34357" y="28247"/>
                </a:lnTo>
                <a:lnTo>
                  <a:pt x="34378" y="28268"/>
                </a:lnTo>
                <a:lnTo>
                  <a:pt x="34399" y="28289"/>
                </a:lnTo>
                <a:cubicBezTo>
                  <a:pt x="34420" y="28603"/>
                  <a:pt x="34587" y="28958"/>
                  <a:pt x="34692" y="29251"/>
                </a:cubicBezTo>
                <a:lnTo>
                  <a:pt x="34692" y="29272"/>
                </a:lnTo>
                <a:cubicBezTo>
                  <a:pt x="34713" y="29314"/>
                  <a:pt x="34713" y="29377"/>
                  <a:pt x="34734" y="29419"/>
                </a:cubicBezTo>
                <a:cubicBezTo>
                  <a:pt x="34880" y="30047"/>
                  <a:pt x="35006" y="30674"/>
                  <a:pt x="35152" y="31281"/>
                </a:cubicBezTo>
                <a:cubicBezTo>
                  <a:pt x="35257" y="31783"/>
                  <a:pt x="35320" y="32411"/>
                  <a:pt x="35612" y="32850"/>
                </a:cubicBezTo>
                <a:cubicBezTo>
                  <a:pt x="35759" y="33122"/>
                  <a:pt x="35884" y="33394"/>
                  <a:pt x="36052" y="33666"/>
                </a:cubicBezTo>
                <a:cubicBezTo>
                  <a:pt x="36073" y="33708"/>
                  <a:pt x="36094" y="33750"/>
                  <a:pt x="36136" y="33792"/>
                </a:cubicBezTo>
                <a:cubicBezTo>
                  <a:pt x="36136" y="33813"/>
                  <a:pt x="36157" y="33813"/>
                  <a:pt x="36157" y="33855"/>
                </a:cubicBezTo>
                <a:cubicBezTo>
                  <a:pt x="36177" y="33876"/>
                  <a:pt x="36177" y="33896"/>
                  <a:pt x="36198" y="33896"/>
                </a:cubicBezTo>
                <a:cubicBezTo>
                  <a:pt x="36282" y="34001"/>
                  <a:pt x="36366" y="34106"/>
                  <a:pt x="36408" y="34210"/>
                </a:cubicBezTo>
                <a:cubicBezTo>
                  <a:pt x="36177" y="34231"/>
                  <a:pt x="35926" y="34420"/>
                  <a:pt x="35717" y="34545"/>
                </a:cubicBezTo>
                <a:cubicBezTo>
                  <a:pt x="35717" y="34545"/>
                  <a:pt x="35675" y="34545"/>
                  <a:pt x="35675" y="34587"/>
                </a:cubicBezTo>
                <a:cubicBezTo>
                  <a:pt x="35654" y="34587"/>
                  <a:pt x="35654" y="34608"/>
                  <a:pt x="35633" y="34608"/>
                </a:cubicBezTo>
                <a:cubicBezTo>
                  <a:pt x="35612" y="34629"/>
                  <a:pt x="35571" y="34629"/>
                  <a:pt x="35529" y="34650"/>
                </a:cubicBezTo>
                <a:lnTo>
                  <a:pt x="35508" y="34650"/>
                </a:lnTo>
                <a:cubicBezTo>
                  <a:pt x="35466" y="34692"/>
                  <a:pt x="35424" y="34692"/>
                  <a:pt x="35403" y="34712"/>
                </a:cubicBezTo>
                <a:cubicBezTo>
                  <a:pt x="35194" y="34796"/>
                  <a:pt x="34985" y="34859"/>
                  <a:pt x="34796" y="34964"/>
                </a:cubicBezTo>
                <a:cubicBezTo>
                  <a:pt x="34789" y="34968"/>
                  <a:pt x="34780" y="34970"/>
                  <a:pt x="34769" y="34970"/>
                </a:cubicBezTo>
                <a:cubicBezTo>
                  <a:pt x="34624" y="34970"/>
                  <a:pt x="34184" y="34604"/>
                  <a:pt x="34106" y="34545"/>
                </a:cubicBezTo>
                <a:cubicBezTo>
                  <a:pt x="33939" y="34420"/>
                  <a:pt x="33520" y="34294"/>
                  <a:pt x="33457" y="34064"/>
                </a:cubicBezTo>
                <a:cubicBezTo>
                  <a:pt x="33416" y="33792"/>
                  <a:pt x="33332" y="33562"/>
                  <a:pt x="33248" y="33290"/>
                </a:cubicBezTo>
                <a:cubicBezTo>
                  <a:pt x="33039" y="32704"/>
                  <a:pt x="32934" y="32034"/>
                  <a:pt x="32788" y="31448"/>
                </a:cubicBezTo>
                <a:cubicBezTo>
                  <a:pt x="32704" y="31155"/>
                  <a:pt x="32641" y="30863"/>
                  <a:pt x="32579" y="30570"/>
                </a:cubicBezTo>
                <a:cubicBezTo>
                  <a:pt x="32537" y="30423"/>
                  <a:pt x="32537" y="30298"/>
                  <a:pt x="32432" y="30193"/>
                </a:cubicBezTo>
                <a:cubicBezTo>
                  <a:pt x="32327" y="30088"/>
                  <a:pt x="32118" y="30026"/>
                  <a:pt x="31993" y="29984"/>
                </a:cubicBezTo>
                <a:cubicBezTo>
                  <a:pt x="31679" y="29879"/>
                  <a:pt x="31365" y="29712"/>
                  <a:pt x="31072" y="29586"/>
                </a:cubicBezTo>
                <a:cubicBezTo>
                  <a:pt x="30486" y="29293"/>
                  <a:pt x="29858" y="29000"/>
                  <a:pt x="29252" y="28749"/>
                </a:cubicBezTo>
                <a:cubicBezTo>
                  <a:pt x="28770" y="28540"/>
                  <a:pt x="28310" y="28247"/>
                  <a:pt x="27787" y="28142"/>
                </a:cubicBezTo>
                <a:lnTo>
                  <a:pt x="27703" y="28142"/>
                </a:lnTo>
                <a:cubicBezTo>
                  <a:pt x="27703" y="28142"/>
                  <a:pt x="27682" y="28142"/>
                  <a:pt x="27682" y="28163"/>
                </a:cubicBezTo>
                <a:cubicBezTo>
                  <a:pt x="27682" y="28163"/>
                  <a:pt x="27682" y="28205"/>
                  <a:pt x="27662" y="28205"/>
                </a:cubicBezTo>
                <a:cubicBezTo>
                  <a:pt x="27159" y="28101"/>
                  <a:pt x="26657" y="28122"/>
                  <a:pt x="26155" y="28038"/>
                </a:cubicBezTo>
                <a:lnTo>
                  <a:pt x="26113" y="28038"/>
                </a:lnTo>
                <a:cubicBezTo>
                  <a:pt x="26029" y="28038"/>
                  <a:pt x="25946" y="28017"/>
                  <a:pt x="25883" y="28017"/>
                </a:cubicBezTo>
                <a:cubicBezTo>
                  <a:pt x="25590" y="27954"/>
                  <a:pt x="25318" y="27933"/>
                  <a:pt x="25046" y="27933"/>
                </a:cubicBezTo>
                <a:cubicBezTo>
                  <a:pt x="24957" y="27923"/>
                  <a:pt x="24845" y="27904"/>
                  <a:pt x="24737" y="27904"/>
                </a:cubicBezTo>
                <a:cubicBezTo>
                  <a:pt x="24614" y="27904"/>
                  <a:pt x="24496" y="27928"/>
                  <a:pt x="24418" y="28017"/>
                </a:cubicBezTo>
                <a:cubicBezTo>
                  <a:pt x="24314" y="28142"/>
                  <a:pt x="24272" y="28414"/>
                  <a:pt x="24230" y="28561"/>
                </a:cubicBezTo>
                <a:cubicBezTo>
                  <a:pt x="24146" y="28854"/>
                  <a:pt x="24063" y="29251"/>
                  <a:pt x="23812" y="29377"/>
                </a:cubicBezTo>
                <a:lnTo>
                  <a:pt x="23016" y="29837"/>
                </a:lnTo>
                <a:cubicBezTo>
                  <a:pt x="22996" y="29879"/>
                  <a:pt x="22975" y="29879"/>
                  <a:pt x="22954" y="29900"/>
                </a:cubicBezTo>
                <a:cubicBezTo>
                  <a:pt x="22765" y="30026"/>
                  <a:pt x="22577" y="30214"/>
                  <a:pt x="22368" y="30298"/>
                </a:cubicBezTo>
                <a:cubicBezTo>
                  <a:pt x="21740" y="29795"/>
                  <a:pt x="20903" y="29461"/>
                  <a:pt x="20150" y="29210"/>
                </a:cubicBezTo>
                <a:cubicBezTo>
                  <a:pt x="19878" y="29147"/>
                  <a:pt x="19459" y="29084"/>
                  <a:pt x="19355" y="28833"/>
                </a:cubicBezTo>
                <a:cubicBezTo>
                  <a:pt x="19292" y="28624"/>
                  <a:pt x="19187" y="28435"/>
                  <a:pt x="19125" y="28205"/>
                </a:cubicBezTo>
                <a:cubicBezTo>
                  <a:pt x="19104" y="28101"/>
                  <a:pt x="19020" y="27850"/>
                  <a:pt x="18915" y="27745"/>
                </a:cubicBezTo>
                <a:cubicBezTo>
                  <a:pt x="19334" y="26908"/>
                  <a:pt x="19648" y="25966"/>
                  <a:pt x="19983" y="25088"/>
                </a:cubicBezTo>
                <a:cubicBezTo>
                  <a:pt x="20066" y="24899"/>
                  <a:pt x="20485" y="24753"/>
                  <a:pt x="20673" y="24669"/>
                </a:cubicBezTo>
                <a:cubicBezTo>
                  <a:pt x="20924" y="24502"/>
                  <a:pt x="21217" y="24376"/>
                  <a:pt x="21510" y="24230"/>
                </a:cubicBezTo>
                <a:cubicBezTo>
                  <a:pt x="21719" y="24125"/>
                  <a:pt x="22347" y="23937"/>
                  <a:pt x="22326" y="23665"/>
                </a:cubicBezTo>
                <a:cubicBezTo>
                  <a:pt x="22326" y="23539"/>
                  <a:pt x="22242" y="23351"/>
                  <a:pt x="22221" y="23204"/>
                </a:cubicBezTo>
                <a:cubicBezTo>
                  <a:pt x="22138" y="22912"/>
                  <a:pt x="22075" y="22577"/>
                  <a:pt x="22033" y="22284"/>
                </a:cubicBezTo>
                <a:cubicBezTo>
                  <a:pt x="21928" y="21677"/>
                  <a:pt x="21845" y="21049"/>
                  <a:pt x="21803" y="20463"/>
                </a:cubicBezTo>
                <a:cubicBezTo>
                  <a:pt x="21740" y="19899"/>
                  <a:pt x="21698" y="19375"/>
                  <a:pt x="21636" y="18831"/>
                </a:cubicBezTo>
                <a:cubicBezTo>
                  <a:pt x="21615" y="18643"/>
                  <a:pt x="21594" y="18434"/>
                  <a:pt x="21531" y="18267"/>
                </a:cubicBezTo>
                <a:lnTo>
                  <a:pt x="21447" y="18078"/>
                </a:lnTo>
                <a:cubicBezTo>
                  <a:pt x="21447" y="18031"/>
                  <a:pt x="21414" y="18004"/>
                  <a:pt x="21382" y="18004"/>
                </a:cubicBezTo>
                <a:cubicBezTo>
                  <a:pt x="21356" y="18004"/>
                  <a:pt x="21331" y="18021"/>
                  <a:pt x="21322" y="18057"/>
                </a:cubicBezTo>
                <a:lnTo>
                  <a:pt x="21322" y="18078"/>
                </a:lnTo>
                <a:cubicBezTo>
                  <a:pt x="21301" y="18078"/>
                  <a:pt x="21301" y="18099"/>
                  <a:pt x="21301" y="18099"/>
                </a:cubicBezTo>
                <a:cubicBezTo>
                  <a:pt x="21301" y="18099"/>
                  <a:pt x="21280" y="18120"/>
                  <a:pt x="21280" y="18162"/>
                </a:cubicBezTo>
                <a:cubicBezTo>
                  <a:pt x="21238" y="18539"/>
                  <a:pt x="21301" y="18957"/>
                  <a:pt x="21301" y="19355"/>
                </a:cubicBezTo>
                <a:cubicBezTo>
                  <a:pt x="21280" y="19794"/>
                  <a:pt x="21280" y="20254"/>
                  <a:pt x="21238" y="20673"/>
                </a:cubicBezTo>
                <a:cubicBezTo>
                  <a:pt x="21217" y="21112"/>
                  <a:pt x="21238" y="21552"/>
                  <a:pt x="21280" y="21991"/>
                </a:cubicBezTo>
                <a:cubicBezTo>
                  <a:pt x="21301" y="22305"/>
                  <a:pt x="21238" y="22660"/>
                  <a:pt x="21322" y="22932"/>
                </a:cubicBezTo>
                <a:cubicBezTo>
                  <a:pt x="21112" y="23079"/>
                  <a:pt x="20882" y="23142"/>
                  <a:pt x="20673" y="23288"/>
                </a:cubicBezTo>
                <a:cubicBezTo>
                  <a:pt x="20673" y="23288"/>
                  <a:pt x="20652" y="23288"/>
                  <a:pt x="20652" y="23309"/>
                </a:cubicBezTo>
                <a:cubicBezTo>
                  <a:pt x="20589" y="23330"/>
                  <a:pt x="20547" y="23351"/>
                  <a:pt x="20506" y="23393"/>
                </a:cubicBezTo>
                <a:cubicBezTo>
                  <a:pt x="20359" y="23246"/>
                  <a:pt x="20171" y="23142"/>
                  <a:pt x="19983" y="23079"/>
                </a:cubicBezTo>
                <a:cubicBezTo>
                  <a:pt x="20129" y="22493"/>
                  <a:pt x="20192" y="21886"/>
                  <a:pt x="20338" y="21321"/>
                </a:cubicBezTo>
                <a:cubicBezTo>
                  <a:pt x="20380" y="21049"/>
                  <a:pt x="20338" y="20945"/>
                  <a:pt x="20150" y="20736"/>
                </a:cubicBezTo>
                <a:cubicBezTo>
                  <a:pt x="19857" y="20401"/>
                  <a:pt x="19627" y="20045"/>
                  <a:pt x="19397" y="19647"/>
                </a:cubicBezTo>
                <a:cubicBezTo>
                  <a:pt x="19229" y="19355"/>
                  <a:pt x="19083" y="19041"/>
                  <a:pt x="18832" y="18811"/>
                </a:cubicBezTo>
                <a:cubicBezTo>
                  <a:pt x="18727" y="18706"/>
                  <a:pt x="18769" y="18371"/>
                  <a:pt x="18769" y="18225"/>
                </a:cubicBezTo>
                <a:cubicBezTo>
                  <a:pt x="18769" y="17953"/>
                  <a:pt x="18790" y="17681"/>
                  <a:pt x="18811" y="17388"/>
                </a:cubicBezTo>
                <a:cubicBezTo>
                  <a:pt x="18832" y="16948"/>
                  <a:pt x="18895" y="16509"/>
                  <a:pt x="18832" y="16070"/>
                </a:cubicBezTo>
                <a:cubicBezTo>
                  <a:pt x="18811" y="15756"/>
                  <a:pt x="18832" y="15400"/>
                  <a:pt x="18769" y="15086"/>
                </a:cubicBezTo>
                <a:cubicBezTo>
                  <a:pt x="18769" y="15065"/>
                  <a:pt x="18748" y="15055"/>
                  <a:pt x="18727" y="15055"/>
                </a:cubicBezTo>
                <a:cubicBezTo>
                  <a:pt x="18706" y="15055"/>
                  <a:pt x="18685" y="15065"/>
                  <a:pt x="18685" y="15086"/>
                </a:cubicBezTo>
                <a:lnTo>
                  <a:pt x="18685" y="15149"/>
                </a:lnTo>
                <a:lnTo>
                  <a:pt x="18664" y="15149"/>
                </a:lnTo>
                <a:lnTo>
                  <a:pt x="18623" y="15170"/>
                </a:lnTo>
                <a:cubicBezTo>
                  <a:pt x="18497" y="15923"/>
                  <a:pt x="18413" y="16697"/>
                  <a:pt x="18309" y="17450"/>
                </a:cubicBezTo>
                <a:cubicBezTo>
                  <a:pt x="18267" y="17848"/>
                  <a:pt x="18162" y="18267"/>
                  <a:pt x="18079" y="18643"/>
                </a:cubicBezTo>
                <a:cubicBezTo>
                  <a:pt x="18037" y="18936"/>
                  <a:pt x="18267" y="19313"/>
                  <a:pt x="18351" y="19543"/>
                </a:cubicBezTo>
                <a:cubicBezTo>
                  <a:pt x="18476" y="19899"/>
                  <a:pt x="18560" y="20275"/>
                  <a:pt x="18685" y="20631"/>
                </a:cubicBezTo>
                <a:cubicBezTo>
                  <a:pt x="18790" y="20924"/>
                  <a:pt x="19041" y="21363"/>
                  <a:pt x="18915" y="21656"/>
                </a:cubicBezTo>
                <a:cubicBezTo>
                  <a:pt x="18895" y="21740"/>
                  <a:pt x="18874" y="21782"/>
                  <a:pt x="18811" y="21865"/>
                </a:cubicBezTo>
                <a:lnTo>
                  <a:pt x="18811" y="21886"/>
                </a:lnTo>
                <a:cubicBezTo>
                  <a:pt x="18790" y="21949"/>
                  <a:pt x="18727" y="22033"/>
                  <a:pt x="18706" y="22075"/>
                </a:cubicBezTo>
                <a:cubicBezTo>
                  <a:pt x="18706" y="22096"/>
                  <a:pt x="18685" y="22096"/>
                  <a:pt x="18685" y="22137"/>
                </a:cubicBezTo>
                <a:lnTo>
                  <a:pt x="18602" y="22284"/>
                </a:lnTo>
                <a:cubicBezTo>
                  <a:pt x="18371" y="22681"/>
                  <a:pt x="18141" y="23079"/>
                  <a:pt x="18037" y="23497"/>
                </a:cubicBezTo>
                <a:cubicBezTo>
                  <a:pt x="17974" y="23414"/>
                  <a:pt x="17953" y="23309"/>
                  <a:pt x="17890" y="23225"/>
                </a:cubicBezTo>
                <a:cubicBezTo>
                  <a:pt x="17848" y="23142"/>
                  <a:pt x="17786" y="23037"/>
                  <a:pt x="17744" y="22974"/>
                </a:cubicBezTo>
                <a:cubicBezTo>
                  <a:pt x="17472" y="22556"/>
                  <a:pt x="17200" y="22137"/>
                  <a:pt x="16907" y="21719"/>
                </a:cubicBezTo>
                <a:cubicBezTo>
                  <a:pt x="16907" y="21677"/>
                  <a:pt x="16886" y="21677"/>
                  <a:pt x="16886" y="21656"/>
                </a:cubicBezTo>
                <a:cubicBezTo>
                  <a:pt x="16823" y="21552"/>
                  <a:pt x="16739" y="21468"/>
                  <a:pt x="16698" y="21363"/>
                </a:cubicBezTo>
                <a:cubicBezTo>
                  <a:pt x="16530" y="21112"/>
                  <a:pt x="16112" y="20673"/>
                  <a:pt x="16195" y="20317"/>
                </a:cubicBezTo>
                <a:cubicBezTo>
                  <a:pt x="16300" y="19857"/>
                  <a:pt x="16405" y="19417"/>
                  <a:pt x="16467" y="18936"/>
                </a:cubicBezTo>
                <a:cubicBezTo>
                  <a:pt x="16488" y="18706"/>
                  <a:pt x="16614" y="18392"/>
                  <a:pt x="16509" y="18183"/>
                </a:cubicBezTo>
                <a:cubicBezTo>
                  <a:pt x="16279" y="17743"/>
                  <a:pt x="16070" y="17283"/>
                  <a:pt x="15882" y="16823"/>
                </a:cubicBezTo>
                <a:cubicBezTo>
                  <a:pt x="15547" y="16070"/>
                  <a:pt x="15128" y="15379"/>
                  <a:pt x="14689" y="14710"/>
                </a:cubicBezTo>
                <a:cubicBezTo>
                  <a:pt x="14672" y="14685"/>
                  <a:pt x="14646" y="14673"/>
                  <a:pt x="14623" y="14673"/>
                </a:cubicBezTo>
                <a:cubicBezTo>
                  <a:pt x="14587" y="14673"/>
                  <a:pt x="14559" y="14701"/>
                  <a:pt x="14584" y="14751"/>
                </a:cubicBezTo>
                <a:cubicBezTo>
                  <a:pt x="14584" y="14772"/>
                  <a:pt x="14584" y="14772"/>
                  <a:pt x="14605" y="14814"/>
                </a:cubicBezTo>
                <a:lnTo>
                  <a:pt x="14605" y="14835"/>
                </a:lnTo>
                <a:lnTo>
                  <a:pt x="14605" y="14856"/>
                </a:lnTo>
                <a:cubicBezTo>
                  <a:pt x="14835" y="15777"/>
                  <a:pt x="15065" y="16655"/>
                  <a:pt x="15358" y="17555"/>
                </a:cubicBezTo>
                <a:cubicBezTo>
                  <a:pt x="15463" y="17869"/>
                  <a:pt x="15630" y="18162"/>
                  <a:pt x="15651" y="18497"/>
                </a:cubicBezTo>
                <a:cubicBezTo>
                  <a:pt x="15693" y="19041"/>
                  <a:pt x="15421" y="19689"/>
                  <a:pt x="15275" y="20254"/>
                </a:cubicBezTo>
                <a:cubicBezTo>
                  <a:pt x="15170" y="20694"/>
                  <a:pt x="15149" y="20903"/>
                  <a:pt x="15338" y="21300"/>
                </a:cubicBezTo>
                <a:cubicBezTo>
                  <a:pt x="15547" y="21761"/>
                  <a:pt x="15777" y="22242"/>
                  <a:pt x="15986" y="22702"/>
                </a:cubicBezTo>
                <a:cubicBezTo>
                  <a:pt x="16174" y="23079"/>
                  <a:pt x="16405" y="23435"/>
                  <a:pt x="16593" y="23811"/>
                </a:cubicBezTo>
                <a:cubicBezTo>
                  <a:pt x="16677" y="23937"/>
                  <a:pt x="16718" y="24041"/>
                  <a:pt x="16781" y="24167"/>
                </a:cubicBezTo>
                <a:cubicBezTo>
                  <a:pt x="16823" y="24272"/>
                  <a:pt x="16886" y="24376"/>
                  <a:pt x="16907" y="24481"/>
                </a:cubicBezTo>
                <a:cubicBezTo>
                  <a:pt x="16907" y="24481"/>
                  <a:pt x="16907" y="24502"/>
                  <a:pt x="16928" y="24502"/>
                </a:cubicBezTo>
                <a:lnTo>
                  <a:pt x="16907" y="24502"/>
                </a:lnTo>
                <a:cubicBezTo>
                  <a:pt x="16572" y="24251"/>
                  <a:pt x="16195" y="24021"/>
                  <a:pt x="15861" y="23769"/>
                </a:cubicBezTo>
                <a:lnTo>
                  <a:pt x="15840" y="23749"/>
                </a:lnTo>
                <a:cubicBezTo>
                  <a:pt x="15756" y="23707"/>
                  <a:pt x="15693" y="23644"/>
                  <a:pt x="15630" y="23602"/>
                </a:cubicBezTo>
                <a:cubicBezTo>
                  <a:pt x="15589" y="23560"/>
                  <a:pt x="15568" y="23560"/>
                  <a:pt x="15547" y="23539"/>
                </a:cubicBezTo>
                <a:cubicBezTo>
                  <a:pt x="15484" y="23497"/>
                  <a:pt x="15421" y="23456"/>
                  <a:pt x="15358" y="23414"/>
                </a:cubicBezTo>
                <a:cubicBezTo>
                  <a:pt x="15338" y="23393"/>
                  <a:pt x="15317" y="23351"/>
                  <a:pt x="15275" y="23351"/>
                </a:cubicBezTo>
                <a:cubicBezTo>
                  <a:pt x="15212" y="23288"/>
                  <a:pt x="15128" y="23225"/>
                  <a:pt x="15024" y="23142"/>
                </a:cubicBezTo>
                <a:cubicBezTo>
                  <a:pt x="14752" y="22912"/>
                  <a:pt x="14417" y="22723"/>
                  <a:pt x="14124" y="22556"/>
                </a:cubicBezTo>
                <a:cubicBezTo>
                  <a:pt x="13977" y="22472"/>
                  <a:pt x="13852" y="22388"/>
                  <a:pt x="13685" y="22305"/>
                </a:cubicBezTo>
                <a:cubicBezTo>
                  <a:pt x="13433" y="22158"/>
                  <a:pt x="13287" y="22033"/>
                  <a:pt x="13161" y="21740"/>
                </a:cubicBezTo>
                <a:cubicBezTo>
                  <a:pt x="12952" y="21321"/>
                  <a:pt x="12764" y="20924"/>
                  <a:pt x="12555" y="20505"/>
                </a:cubicBezTo>
                <a:cubicBezTo>
                  <a:pt x="12450" y="20296"/>
                  <a:pt x="12387" y="20087"/>
                  <a:pt x="12325" y="19857"/>
                </a:cubicBezTo>
                <a:cubicBezTo>
                  <a:pt x="12304" y="19773"/>
                  <a:pt x="12241" y="19647"/>
                  <a:pt x="12199" y="19627"/>
                </a:cubicBezTo>
                <a:cubicBezTo>
                  <a:pt x="12032" y="19522"/>
                  <a:pt x="11718" y="19543"/>
                  <a:pt x="11550" y="19522"/>
                </a:cubicBezTo>
                <a:cubicBezTo>
                  <a:pt x="11460" y="19508"/>
                  <a:pt x="11367" y="19503"/>
                  <a:pt x="11274" y="19503"/>
                </a:cubicBezTo>
                <a:cubicBezTo>
                  <a:pt x="11088" y="19503"/>
                  <a:pt x="10902" y="19522"/>
                  <a:pt x="10734" y="19522"/>
                </a:cubicBezTo>
                <a:cubicBezTo>
                  <a:pt x="10713" y="19522"/>
                  <a:pt x="10672" y="19543"/>
                  <a:pt x="10672" y="19564"/>
                </a:cubicBezTo>
                <a:cubicBezTo>
                  <a:pt x="10672" y="19585"/>
                  <a:pt x="10672" y="19627"/>
                  <a:pt x="10713" y="19647"/>
                </a:cubicBezTo>
                <a:cubicBezTo>
                  <a:pt x="10734" y="19668"/>
                  <a:pt x="10755" y="19668"/>
                  <a:pt x="10818" y="19668"/>
                </a:cubicBezTo>
                <a:lnTo>
                  <a:pt x="10860" y="19731"/>
                </a:lnTo>
                <a:lnTo>
                  <a:pt x="10881" y="19752"/>
                </a:lnTo>
                <a:cubicBezTo>
                  <a:pt x="10923" y="19773"/>
                  <a:pt x="10944" y="19773"/>
                  <a:pt x="10944" y="19794"/>
                </a:cubicBezTo>
                <a:lnTo>
                  <a:pt x="10964" y="19794"/>
                </a:lnTo>
                <a:cubicBezTo>
                  <a:pt x="10985" y="19836"/>
                  <a:pt x="11027" y="19836"/>
                  <a:pt x="11048" y="19836"/>
                </a:cubicBezTo>
                <a:lnTo>
                  <a:pt x="11278" y="19899"/>
                </a:lnTo>
                <a:cubicBezTo>
                  <a:pt x="11299" y="19899"/>
                  <a:pt x="11341" y="19940"/>
                  <a:pt x="11362" y="19940"/>
                </a:cubicBezTo>
                <a:lnTo>
                  <a:pt x="11383" y="19940"/>
                </a:lnTo>
                <a:cubicBezTo>
                  <a:pt x="11404" y="19961"/>
                  <a:pt x="11446" y="19961"/>
                  <a:pt x="11467" y="19982"/>
                </a:cubicBezTo>
                <a:cubicBezTo>
                  <a:pt x="11571" y="20066"/>
                  <a:pt x="11592" y="20422"/>
                  <a:pt x="11655" y="20568"/>
                </a:cubicBezTo>
                <a:cubicBezTo>
                  <a:pt x="11822" y="20882"/>
                  <a:pt x="11906" y="21217"/>
                  <a:pt x="12094" y="21531"/>
                </a:cubicBezTo>
                <a:cubicBezTo>
                  <a:pt x="12283" y="21844"/>
                  <a:pt x="12408" y="22179"/>
                  <a:pt x="12534" y="22514"/>
                </a:cubicBezTo>
                <a:cubicBezTo>
                  <a:pt x="12638" y="22765"/>
                  <a:pt x="12743" y="23100"/>
                  <a:pt x="12910" y="23288"/>
                </a:cubicBezTo>
                <a:cubicBezTo>
                  <a:pt x="13350" y="23707"/>
                  <a:pt x="13852" y="24062"/>
                  <a:pt x="14333" y="24439"/>
                </a:cubicBezTo>
                <a:cubicBezTo>
                  <a:pt x="14919" y="24857"/>
                  <a:pt x="15463" y="25234"/>
                  <a:pt x="16070" y="25653"/>
                </a:cubicBezTo>
                <a:cubicBezTo>
                  <a:pt x="16426" y="25904"/>
                  <a:pt x="16718" y="26155"/>
                  <a:pt x="16823" y="26594"/>
                </a:cubicBezTo>
                <a:cubicBezTo>
                  <a:pt x="16886" y="26866"/>
                  <a:pt x="17011" y="27159"/>
                  <a:pt x="17116" y="27410"/>
                </a:cubicBezTo>
                <a:cubicBezTo>
                  <a:pt x="17367" y="27954"/>
                  <a:pt x="17576" y="28540"/>
                  <a:pt x="17848" y="29084"/>
                </a:cubicBezTo>
                <a:cubicBezTo>
                  <a:pt x="17932" y="29210"/>
                  <a:pt x="17974" y="29377"/>
                  <a:pt x="18037" y="29502"/>
                </a:cubicBezTo>
                <a:cubicBezTo>
                  <a:pt x="18079" y="29628"/>
                  <a:pt x="18141" y="29837"/>
                  <a:pt x="18204" y="29942"/>
                </a:cubicBezTo>
                <a:cubicBezTo>
                  <a:pt x="18267" y="30026"/>
                  <a:pt x="18288" y="30109"/>
                  <a:pt x="18392" y="30109"/>
                </a:cubicBezTo>
                <a:lnTo>
                  <a:pt x="18476" y="30109"/>
                </a:lnTo>
                <a:cubicBezTo>
                  <a:pt x="18769" y="30298"/>
                  <a:pt x="19125" y="30423"/>
                  <a:pt x="19459" y="30528"/>
                </a:cubicBezTo>
                <a:cubicBezTo>
                  <a:pt x="19711" y="30632"/>
                  <a:pt x="19962" y="30737"/>
                  <a:pt x="20192" y="30821"/>
                </a:cubicBezTo>
                <a:cubicBezTo>
                  <a:pt x="20610" y="30967"/>
                  <a:pt x="21029" y="31135"/>
                  <a:pt x="21447" y="31260"/>
                </a:cubicBezTo>
                <a:cubicBezTo>
                  <a:pt x="21866" y="31386"/>
                  <a:pt x="22263" y="31616"/>
                  <a:pt x="22703" y="31720"/>
                </a:cubicBezTo>
                <a:cubicBezTo>
                  <a:pt x="22724" y="31727"/>
                  <a:pt x="22748" y="31730"/>
                  <a:pt x="22773" y="31730"/>
                </a:cubicBezTo>
                <a:cubicBezTo>
                  <a:pt x="22996" y="31730"/>
                  <a:pt x="23352" y="31507"/>
                  <a:pt x="23540" y="31469"/>
                </a:cubicBezTo>
                <a:cubicBezTo>
                  <a:pt x="24000" y="31365"/>
                  <a:pt x="24439" y="31302"/>
                  <a:pt x="24858" y="31176"/>
                </a:cubicBezTo>
                <a:cubicBezTo>
                  <a:pt x="25213" y="31072"/>
                  <a:pt x="25255" y="31093"/>
                  <a:pt x="25381" y="30758"/>
                </a:cubicBezTo>
                <a:cubicBezTo>
                  <a:pt x="25423" y="30611"/>
                  <a:pt x="25485" y="30465"/>
                  <a:pt x="25527" y="30319"/>
                </a:cubicBezTo>
                <a:lnTo>
                  <a:pt x="25527" y="30298"/>
                </a:lnTo>
                <a:cubicBezTo>
                  <a:pt x="25590" y="30130"/>
                  <a:pt x="25632" y="29984"/>
                  <a:pt x="25674" y="29816"/>
                </a:cubicBezTo>
                <a:lnTo>
                  <a:pt x="25820" y="29816"/>
                </a:lnTo>
                <a:cubicBezTo>
                  <a:pt x="25904" y="29795"/>
                  <a:pt x="26009" y="29775"/>
                  <a:pt x="26092" y="29733"/>
                </a:cubicBezTo>
                <a:lnTo>
                  <a:pt x="26113" y="29733"/>
                </a:lnTo>
                <a:cubicBezTo>
                  <a:pt x="26134" y="29712"/>
                  <a:pt x="26197" y="29712"/>
                  <a:pt x="26218" y="29691"/>
                </a:cubicBezTo>
                <a:cubicBezTo>
                  <a:pt x="26434" y="29596"/>
                  <a:pt x="26639" y="29558"/>
                  <a:pt x="26843" y="29558"/>
                </a:cubicBezTo>
                <a:cubicBezTo>
                  <a:pt x="27132" y="29558"/>
                  <a:pt x="27417" y="29634"/>
                  <a:pt x="27724" y="29733"/>
                </a:cubicBezTo>
                <a:cubicBezTo>
                  <a:pt x="28143" y="29879"/>
                  <a:pt x="28561" y="30026"/>
                  <a:pt x="28980" y="30130"/>
                </a:cubicBezTo>
                <a:cubicBezTo>
                  <a:pt x="29084" y="30151"/>
                  <a:pt x="29189" y="30193"/>
                  <a:pt x="29273" y="30214"/>
                </a:cubicBezTo>
                <a:cubicBezTo>
                  <a:pt x="29503" y="30298"/>
                  <a:pt x="29712" y="30360"/>
                  <a:pt x="29963" y="30423"/>
                </a:cubicBezTo>
                <a:cubicBezTo>
                  <a:pt x="29984" y="30423"/>
                  <a:pt x="30005" y="30444"/>
                  <a:pt x="30005" y="30444"/>
                </a:cubicBezTo>
                <a:cubicBezTo>
                  <a:pt x="30005" y="30444"/>
                  <a:pt x="30026" y="30444"/>
                  <a:pt x="30026" y="30465"/>
                </a:cubicBezTo>
                <a:cubicBezTo>
                  <a:pt x="30068" y="30507"/>
                  <a:pt x="30089" y="30507"/>
                  <a:pt x="30110" y="30528"/>
                </a:cubicBezTo>
                <a:cubicBezTo>
                  <a:pt x="30340" y="30716"/>
                  <a:pt x="30591" y="30779"/>
                  <a:pt x="30821" y="30883"/>
                </a:cubicBezTo>
                <a:cubicBezTo>
                  <a:pt x="30758" y="31239"/>
                  <a:pt x="30863" y="31658"/>
                  <a:pt x="30926" y="31971"/>
                </a:cubicBezTo>
                <a:cubicBezTo>
                  <a:pt x="31009" y="32432"/>
                  <a:pt x="31072" y="32934"/>
                  <a:pt x="31135" y="33394"/>
                </a:cubicBezTo>
                <a:cubicBezTo>
                  <a:pt x="31156" y="33583"/>
                  <a:pt x="31177" y="33792"/>
                  <a:pt x="31219" y="33980"/>
                </a:cubicBezTo>
                <a:cubicBezTo>
                  <a:pt x="31219" y="34022"/>
                  <a:pt x="31219" y="34085"/>
                  <a:pt x="31239" y="34127"/>
                </a:cubicBezTo>
                <a:cubicBezTo>
                  <a:pt x="31239" y="34231"/>
                  <a:pt x="31260" y="34315"/>
                  <a:pt x="31260" y="34420"/>
                </a:cubicBezTo>
                <a:cubicBezTo>
                  <a:pt x="31323" y="34922"/>
                  <a:pt x="31344" y="35424"/>
                  <a:pt x="31428" y="35905"/>
                </a:cubicBezTo>
                <a:lnTo>
                  <a:pt x="31386" y="35905"/>
                </a:lnTo>
                <a:cubicBezTo>
                  <a:pt x="31386" y="35905"/>
                  <a:pt x="31365" y="35905"/>
                  <a:pt x="31365" y="35947"/>
                </a:cubicBezTo>
                <a:cubicBezTo>
                  <a:pt x="31365" y="35947"/>
                  <a:pt x="31365" y="35968"/>
                  <a:pt x="31344" y="35968"/>
                </a:cubicBezTo>
                <a:lnTo>
                  <a:pt x="31344" y="35989"/>
                </a:lnTo>
                <a:cubicBezTo>
                  <a:pt x="31386" y="36428"/>
                  <a:pt x="32055" y="36700"/>
                  <a:pt x="32369" y="36909"/>
                </a:cubicBezTo>
                <a:cubicBezTo>
                  <a:pt x="32683" y="37119"/>
                  <a:pt x="33018" y="37349"/>
                  <a:pt x="33332" y="37579"/>
                </a:cubicBezTo>
                <a:cubicBezTo>
                  <a:pt x="33436" y="37684"/>
                  <a:pt x="33729" y="37977"/>
                  <a:pt x="33876" y="37997"/>
                </a:cubicBezTo>
                <a:cubicBezTo>
                  <a:pt x="34148" y="37997"/>
                  <a:pt x="34399" y="37956"/>
                  <a:pt x="34671" y="37956"/>
                </a:cubicBezTo>
                <a:cubicBezTo>
                  <a:pt x="35048" y="37956"/>
                  <a:pt x="35445" y="37956"/>
                  <a:pt x="35843" y="37935"/>
                </a:cubicBezTo>
                <a:cubicBezTo>
                  <a:pt x="36177" y="37935"/>
                  <a:pt x="36512" y="37893"/>
                  <a:pt x="36868" y="37893"/>
                </a:cubicBezTo>
                <a:lnTo>
                  <a:pt x="37140" y="37893"/>
                </a:lnTo>
                <a:cubicBezTo>
                  <a:pt x="37182" y="37893"/>
                  <a:pt x="37182" y="37893"/>
                  <a:pt x="37203" y="37935"/>
                </a:cubicBezTo>
                <a:lnTo>
                  <a:pt x="37224" y="37935"/>
                </a:lnTo>
                <a:cubicBezTo>
                  <a:pt x="37245" y="37935"/>
                  <a:pt x="37245" y="37956"/>
                  <a:pt x="37286" y="37956"/>
                </a:cubicBezTo>
                <a:cubicBezTo>
                  <a:pt x="37328" y="37977"/>
                  <a:pt x="37391" y="38039"/>
                  <a:pt x="37433" y="38060"/>
                </a:cubicBezTo>
                <a:cubicBezTo>
                  <a:pt x="37349" y="38186"/>
                  <a:pt x="37245" y="38353"/>
                  <a:pt x="37182" y="38479"/>
                </a:cubicBezTo>
                <a:lnTo>
                  <a:pt x="37140" y="38500"/>
                </a:lnTo>
                <a:cubicBezTo>
                  <a:pt x="37077" y="38625"/>
                  <a:pt x="36973" y="38772"/>
                  <a:pt x="36889" y="38897"/>
                </a:cubicBezTo>
                <a:cubicBezTo>
                  <a:pt x="36617" y="39295"/>
                  <a:pt x="36491" y="39504"/>
                  <a:pt x="36031" y="39525"/>
                </a:cubicBezTo>
                <a:cubicBezTo>
                  <a:pt x="35633" y="39546"/>
                  <a:pt x="35215" y="39713"/>
                  <a:pt x="34838" y="39776"/>
                </a:cubicBezTo>
                <a:cubicBezTo>
                  <a:pt x="34315" y="39881"/>
                  <a:pt x="33771" y="39985"/>
                  <a:pt x="33248" y="40132"/>
                </a:cubicBezTo>
                <a:cubicBezTo>
                  <a:pt x="32223" y="40362"/>
                  <a:pt x="31219" y="40550"/>
                  <a:pt x="30214" y="40822"/>
                </a:cubicBezTo>
                <a:cubicBezTo>
                  <a:pt x="29754" y="40969"/>
                  <a:pt x="29273" y="41094"/>
                  <a:pt x="28833" y="41199"/>
                </a:cubicBezTo>
                <a:cubicBezTo>
                  <a:pt x="28750" y="41220"/>
                  <a:pt x="28645" y="41241"/>
                  <a:pt x="28561" y="41282"/>
                </a:cubicBezTo>
                <a:cubicBezTo>
                  <a:pt x="28247" y="41387"/>
                  <a:pt x="27934" y="41492"/>
                  <a:pt x="27662" y="41534"/>
                </a:cubicBezTo>
                <a:cubicBezTo>
                  <a:pt x="27662" y="41534"/>
                  <a:pt x="27662" y="41513"/>
                  <a:pt x="27620" y="41513"/>
                </a:cubicBezTo>
                <a:lnTo>
                  <a:pt x="27599" y="41492"/>
                </a:lnTo>
                <a:cubicBezTo>
                  <a:pt x="26929" y="41241"/>
                  <a:pt x="26197" y="41073"/>
                  <a:pt x="25485" y="40906"/>
                </a:cubicBezTo>
                <a:cubicBezTo>
                  <a:pt x="24858" y="40780"/>
                  <a:pt x="24167" y="40466"/>
                  <a:pt x="23519" y="40466"/>
                </a:cubicBezTo>
                <a:cubicBezTo>
                  <a:pt x="23288" y="40466"/>
                  <a:pt x="23184" y="40550"/>
                  <a:pt x="23016" y="40697"/>
                </a:cubicBezTo>
                <a:lnTo>
                  <a:pt x="22012" y="41554"/>
                </a:lnTo>
                <a:cubicBezTo>
                  <a:pt x="21636" y="41847"/>
                  <a:pt x="21322" y="42245"/>
                  <a:pt x="20924" y="42496"/>
                </a:cubicBezTo>
                <a:cubicBezTo>
                  <a:pt x="20882" y="42538"/>
                  <a:pt x="20861" y="42559"/>
                  <a:pt x="20799" y="42580"/>
                </a:cubicBezTo>
                <a:cubicBezTo>
                  <a:pt x="20778" y="42580"/>
                  <a:pt x="20778" y="42601"/>
                  <a:pt x="20757" y="42601"/>
                </a:cubicBezTo>
                <a:lnTo>
                  <a:pt x="20673" y="42684"/>
                </a:lnTo>
                <a:lnTo>
                  <a:pt x="20610" y="42747"/>
                </a:lnTo>
                <a:lnTo>
                  <a:pt x="20547" y="42810"/>
                </a:lnTo>
                <a:lnTo>
                  <a:pt x="20485" y="42810"/>
                </a:lnTo>
                <a:cubicBezTo>
                  <a:pt x="20485" y="42810"/>
                  <a:pt x="20464" y="42852"/>
                  <a:pt x="20464" y="42873"/>
                </a:cubicBezTo>
                <a:lnTo>
                  <a:pt x="20464" y="42894"/>
                </a:lnTo>
                <a:cubicBezTo>
                  <a:pt x="20443" y="42915"/>
                  <a:pt x="20401" y="42977"/>
                  <a:pt x="20380" y="42998"/>
                </a:cubicBezTo>
                <a:lnTo>
                  <a:pt x="20380" y="43019"/>
                </a:lnTo>
                <a:lnTo>
                  <a:pt x="20380" y="43061"/>
                </a:lnTo>
                <a:lnTo>
                  <a:pt x="20380" y="43082"/>
                </a:lnTo>
                <a:lnTo>
                  <a:pt x="20401" y="43103"/>
                </a:lnTo>
                <a:cubicBezTo>
                  <a:pt x="20359" y="43479"/>
                  <a:pt x="20359" y="43835"/>
                  <a:pt x="20338" y="44233"/>
                </a:cubicBezTo>
                <a:lnTo>
                  <a:pt x="20338" y="44567"/>
                </a:lnTo>
                <a:cubicBezTo>
                  <a:pt x="20296" y="45174"/>
                  <a:pt x="20506" y="46241"/>
                  <a:pt x="19962" y="46639"/>
                </a:cubicBezTo>
                <a:cubicBezTo>
                  <a:pt x="19815" y="46764"/>
                  <a:pt x="19669" y="46974"/>
                  <a:pt x="19522" y="47141"/>
                </a:cubicBezTo>
                <a:cubicBezTo>
                  <a:pt x="19313" y="47350"/>
                  <a:pt x="19104" y="47560"/>
                  <a:pt x="18895" y="47727"/>
                </a:cubicBezTo>
                <a:cubicBezTo>
                  <a:pt x="18706" y="47894"/>
                  <a:pt x="18560" y="48083"/>
                  <a:pt x="18413" y="48250"/>
                </a:cubicBezTo>
                <a:cubicBezTo>
                  <a:pt x="18392" y="48313"/>
                  <a:pt x="18351" y="48334"/>
                  <a:pt x="18309" y="48355"/>
                </a:cubicBezTo>
                <a:cubicBezTo>
                  <a:pt x="18267" y="48417"/>
                  <a:pt x="18204" y="48438"/>
                  <a:pt x="18162" y="48501"/>
                </a:cubicBezTo>
                <a:lnTo>
                  <a:pt x="18141" y="48501"/>
                </a:lnTo>
                <a:cubicBezTo>
                  <a:pt x="16509" y="48606"/>
                  <a:pt x="14898" y="48836"/>
                  <a:pt x="13287" y="49024"/>
                </a:cubicBezTo>
                <a:cubicBezTo>
                  <a:pt x="12952" y="49066"/>
                  <a:pt x="12638" y="49066"/>
                  <a:pt x="12304" y="49087"/>
                </a:cubicBezTo>
                <a:cubicBezTo>
                  <a:pt x="11906" y="49129"/>
                  <a:pt x="11508" y="49254"/>
                  <a:pt x="11132" y="49296"/>
                </a:cubicBezTo>
                <a:cubicBezTo>
                  <a:pt x="10681" y="49375"/>
                  <a:pt x="10218" y="49393"/>
                  <a:pt x="9753" y="49393"/>
                </a:cubicBezTo>
                <a:cubicBezTo>
                  <a:pt x="9355" y="49393"/>
                  <a:pt x="8954" y="49380"/>
                  <a:pt x="8558" y="49380"/>
                </a:cubicBezTo>
                <a:cubicBezTo>
                  <a:pt x="7043" y="49380"/>
                  <a:pt x="5545" y="49573"/>
                  <a:pt x="4049" y="49573"/>
                </a:cubicBezTo>
                <a:cubicBezTo>
                  <a:pt x="3913" y="49573"/>
                  <a:pt x="3777" y="49572"/>
                  <a:pt x="3641" y="49568"/>
                </a:cubicBezTo>
                <a:cubicBezTo>
                  <a:pt x="3502" y="49563"/>
                  <a:pt x="3354" y="49554"/>
                  <a:pt x="3208" y="49554"/>
                </a:cubicBezTo>
                <a:cubicBezTo>
                  <a:pt x="2805" y="49554"/>
                  <a:pt x="2407" y="49619"/>
                  <a:pt x="2177" y="49987"/>
                </a:cubicBezTo>
                <a:cubicBezTo>
                  <a:pt x="1967" y="50342"/>
                  <a:pt x="1716" y="50656"/>
                  <a:pt x="1444" y="51012"/>
                </a:cubicBezTo>
                <a:cubicBezTo>
                  <a:pt x="1402" y="51054"/>
                  <a:pt x="1361" y="51117"/>
                  <a:pt x="1319" y="51158"/>
                </a:cubicBezTo>
                <a:cubicBezTo>
                  <a:pt x="1256" y="51221"/>
                  <a:pt x="1235" y="51284"/>
                  <a:pt x="1193" y="51347"/>
                </a:cubicBezTo>
                <a:cubicBezTo>
                  <a:pt x="1151" y="51326"/>
                  <a:pt x="1151" y="51284"/>
                  <a:pt x="1130" y="51284"/>
                </a:cubicBezTo>
                <a:cubicBezTo>
                  <a:pt x="1119" y="51273"/>
                  <a:pt x="1105" y="51268"/>
                  <a:pt x="1091" y="51268"/>
                </a:cubicBezTo>
                <a:cubicBezTo>
                  <a:pt x="1051" y="51268"/>
                  <a:pt x="1010" y="51306"/>
                  <a:pt x="1026" y="51368"/>
                </a:cubicBezTo>
                <a:cubicBezTo>
                  <a:pt x="1047" y="51451"/>
                  <a:pt x="1089" y="51493"/>
                  <a:pt x="1109" y="51577"/>
                </a:cubicBezTo>
                <a:lnTo>
                  <a:pt x="1109" y="51598"/>
                </a:lnTo>
                <a:lnTo>
                  <a:pt x="1109" y="51640"/>
                </a:lnTo>
                <a:lnTo>
                  <a:pt x="1130" y="51661"/>
                </a:lnTo>
                <a:cubicBezTo>
                  <a:pt x="1193" y="51849"/>
                  <a:pt x="1256" y="51995"/>
                  <a:pt x="1319" y="52163"/>
                </a:cubicBezTo>
                <a:cubicBezTo>
                  <a:pt x="1319" y="52184"/>
                  <a:pt x="1340" y="52205"/>
                  <a:pt x="1340" y="52226"/>
                </a:cubicBezTo>
                <a:cubicBezTo>
                  <a:pt x="1402" y="52393"/>
                  <a:pt x="1465" y="52518"/>
                  <a:pt x="1528" y="52686"/>
                </a:cubicBezTo>
                <a:cubicBezTo>
                  <a:pt x="1549" y="52749"/>
                  <a:pt x="1570" y="52811"/>
                  <a:pt x="1633" y="52895"/>
                </a:cubicBezTo>
                <a:lnTo>
                  <a:pt x="1779" y="53209"/>
                </a:lnTo>
                <a:cubicBezTo>
                  <a:pt x="1863" y="53376"/>
                  <a:pt x="1967" y="53565"/>
                  <a:pt x="2051" y="53753"/>
                </a:cubicBezTo>
                <a:cubicBezTo>
                  <a:pt x="2135" y="53879"/>
                  <a:pt x="2177" y="54046"/>
                  <a:pt x="2239" y="54171"/>
                </a:cubicBezTo>
                <a:cubicBezTo>
                  <a:pt x="2386" y="54485"/>
                  <a:pt x="2260" y="54569"/>
                  <a:pt x="2030" y="54799"/>
                </a:cubicBezTo>
                <a:cubicBezTo>
                  <a:pt x="1967" y="54820"/>
                  <a:pt x="1946" y="54883"/>
                  <a:pt x="1925" y="54925"/>
                </a:cubicBezTo>
                <a:lnTo>
                  <a:pt x="1884" y="54946"/>
                </a:lnTo>
                <a:cubicBezTo>
                  <a:pt x="1863" y="54987"/>
                  <a:pt x="1842" y="55029"/>
                  <a:pt x="1779" y="55050"/>
                </a:cubicBezTo>
                <a:cubicBezTo>
                  <a:pt x="1549" y="55343"/>
                  <a:pt x="1340" y="55636"/>
                  <a:pt x="984" y="55720"/>
                </a:cubicBezTo>
                <a:lnTo>
                  <a:pt x="817" y="55720"/>
                </a:lnTo>
                <a:cubicBezTo>
                  <a:pt x="754" y="55699"/>
                  <a:pt x="691" y="55699"/>
                  <a:pt x="631" y="55699"/>
                </a:cubicBezTo>
                <a:cubicBezTo>
                  <a:pt x="571" y="55699"/>
                  <a:pt x="513" y="55699"/>
                  <a:pt x="461" y="55678"/>
                </a:cubicBezTo>
                <a:cubicBezTo>
                  <a:pt x="426" y="55671"/>
                  <a:pt x="391" y="55669"/>
                  <a:pt x="356" y="55669"/>
                </a:cubicBezTo>
                <a:cubicBezTo>
                  <a:pt x="286" y="55669"/>
                  <a:pt x="217" y="55678"/>
                  <a:pt x="147" y="55678"/>
                </a:cubicBezTo>
                <a:cubicBezTo>
                  <a:pt x="84" y="55678"/>
                  <a:pt x="42" y="55741"/>
                  <a:pt x="0" y="55741"/>
                </a:cubicBezTo>
                <a:lnTo>
                  <a:pt x="0" y="55762"/>
                </a:lnTo>
                <a:lnTo>
                  <a:pt x="0" y="55783"/>
                </a:lnTo>
                <a:cubicBezTo>
                  <a:pt x="0" y="55783"/>
                  <a:pt x="0" y="55824"/>
                  <a:pt x="42" y="55824"/>
                </a:cubicBezTo>
                <a:cubicBezTo>
                  <a:pt x="377" y="56138"/>
                  <a:pt x="796" y="56285"/>
                  <a:pt x="1214" y="56494"/>
                </a:cubicBezTo>
                <a:cubicBezTo>
                  <a:pt x="1376" y="56587"/>
                  <a:pt x="1468" y="56647"/>
                  <a:pt x="1567" y="56647"/>
                </a:cubicBezTo>
                <a:cubicBezTo>
                  <a:pt x="1647" y="56647"/>
                  <a:pt x="1732" y="56608"/>
                  <a:pt x="1863" y="56515"/>
                </a:cubicBezTo>
                <a:cubicBezTo>
                  <a:pt x="2239" y="56243"/>
                  <a:pt x="2574" y="55929"/>
                  <a:pt x="2972" y="55657"/>
                </a:cubicBezTo>
                <a:cubicBezTo>
                  <a:pt x="3013" y="55636"/>
                  <a:pt x="3034" y="55615"/>
                  <a:pt x="3097" y="55573"/>
                </a:cubicBezTo>
                <a:cubicBezTo>
                  <a:pt x="3118" y="55552"/>
                  <a:pt x="3181" y="55531"/>
                  <a:pt x="3202" y="55511"/>
                </a:cubicBezTo>
                <a:cubicBezTo>
                  <a:pt x="3223" y="55469"/>
                  <a:pt x="3244" y="55469"/>
                  <a:pt x="3286" y="55448"/>
                </a:cubicBezTo>
                <a:cubicBezTo>
                  <a:pt x="3306" y="55427"/>
                  <a:pt x="3327" y="55427"/>
                  <a:pt x="3327" y="55406"/>
                </a:cubicBezTo>
                <a:cubicBezTo>
                  <a:pt x="3348" y="55364"/>
                  <a:pt x="3390" y="55364"/>
                  <a:pt x="3390" y="55343"/>
                </a:cubicBezTo>
                <a:cubicBezTo>
                  <a:pt x="3411" y="55322"/>
                  <a:pt x="3432" y="55322"/>
                  <a:pt x="3432" y="55301"/>
                </a:cubicBezTo>
                <a:cubicBezTo>
                  <a:pt x="3453" y="55259"/>
                  <a:pt x="3495" y="55259"/>
                  <a:pt x="3495" y="55239"/>
                </a:cubicBezTo>
                <a:lnTo>
                  <a:pt x="3537" y="55197"/>
                </a:lnTo>
                <a:cubicBezTo>
                  <a:pt x="3558" y="55155"/>
                  <a:pt x="3599" y="55155"/>
                  <a:pt x="3599" y="55134"/>
                </a:cubicBezTo>
                <a:lnTo>
                  <a:pt x="3641" y="55092"/>
                </a:lnTo>
                <a:lnTo>
                  <a:pt x="3704" y="55029"/>
                </a:lnTo>
                <a:cubicBezTo>
                  <a:pt x="3725" y="55008"/>
                  <a:pt x="3746" y="54946"/>
                  <a:pt x="3767" y="54925"/>
                </a:cubicBezTo>
                <a:lnTo>
                  <a:pt x="3809" y="54925"/>
                </a:lnTo>
                <a:cubicBezTo>
                  <a:pt x="3809" y="54925"/>
                  <a:pt x="3830" y="54925"/>
                  <a:pt x="3830" y="54904"/>
                </a:cubicBezTo>
                <a:cubicBezTo>
                  <a:pt x="3850" y="54841"/>
                  <a:pt x="3850" y="54820"/>
                  <a:pt x="3871" y="54778"/>
                </a:cubicBezTo>
                <a:lnTo>
                  <a:pt x="3871" y="54736"/>
                </a:lnTo>
                <a:cubicBezTo>
                  <a:pt x="3913" y="54611"/>
                  <a:pt x="3934" y="54464"/>
                  <a:pt x="3934" y="54318"/>
                </a:cubicBezTo>
                <a:cubicBezTo>
                  <a:pt x="3934" y="54171"/>
                  <a:pt x="3913" y="54046"/>
                  <a:pt x="3913" y="53879"/>
                </a:cubicBezTo>
                <a:cubicBezTo>
                  <a:pt x="3871" y="53544"/>
                  <a:pt x="3620" y="52832"/>
                  <a:pt x="3976" y="52602"/>
                </a:cubicBezTo>
                <a:cubicBezTo>
                  <a:pt x="4332" y="52393"/>
                  <a:pt x="4687" y="52205"/>
                  <a:pt x="5064" y="52079"/>
                </a:cubicBezTo>
                <a:cubicBezTo>
                  <a:pt x="5085" y="52079"/>
                  <a:pt x="5106" y="52058"/>
                  <a:pt x="5127" y="52058"/>
                </a:cubicBezTo>
                <a:cubicBezTo>
                  <a:pt x="5106" y="52184"/>
                  <a:pt x="5064" y="52330"/>
                  <a:pt x="5022" y="52477"/>
                </a:cubicBezTo>
                <a:cubicBezTo>
                  <a:pt x="5022" y="52518"/>
                  <a:pt x="5001" y="52539"/>
                  <a:pt x="5001" y="52602"/>
                </a:cubicBezTo>
                <a:cubicBezTo>
                  <a:pt x="4980" y="52728"/>
                  <a:pt x="4959" y="52832"/>
                  <a:pt x="4897" y="52958"/>
                </a:cubicBezTo>
                <a:cubicBezTo>
                  <a:pt x="4897" y="53021"/>
                  <a:pt x="4876" y="53062"/>
                  <a:pt x="4876" y="53125"/>
                </a:cubicBezTo>
                <a:cubicBezTo>
                  <a:pt x="4855" y="53272"/>
                  <a:pt x="4792" y="53460"/>
                  <a:pt x="4771" y="53627"/>
                </a:cubicBezTo>
                <a:cubicBezTo>
                  <a:pt x="4666" y="54192"/>
                  <a:pt x="5294" y="54423"/>
                  <a:pt x="5713" y="54695"/>
                </a:cubicBezTo>
                <a:cubicBezTo>
                  <a:pt x="6026" y="54904"/>
                  <a:pt x="6361" y="55113"/>
                  <a:pt x="6696" y="55322"/>
                </a:cubicBezTo>
                <a:cubicBezTo>
                  <a:pt x="6947" y="55448"/>
                  <a:pt x="6905" y="55448"/>
                  <a:pt x="6863" y="55720"/>
                </a:cubicBezTo>
                <a:cubicBezTo>
                  <a:pt x="6801" y="55887"/>
                  <a:pt x="6801" y="56055"/>
                  <a:pt x="6780" y="56264"/>
                </a:cubicBezTo>
                <a:cubicBezTo>
                  <a:pt x="6738" y="56620"/>
                  <a:pt x="6696" y="56975"/>
                  <a:pt x="6696" y="57331"/>
                </a:cubicBezTo>
                <a:lnTo>
                  <a:pt x="6696" y="57917"/>
                </a:lnTo>
                <a:cubicBezTo>
                  <a:pt x="6696" y="58147"/>
                  <a:pt x="6319" y="58168"/>
                  <a:pt x="6152" y="58189"/>
                </a:cubicBezTo>
                <a:cubicBezTo>
                  <a:pt x="5294" y="58461"/>
                  <a:pt x="4394" y="58544"/>
                  <a:pt x="3558" y="58900"/>
                </a:cubicBezTo>
                <a:cubicBezTo>
                  <a:pt x="3537" y="58900"/>
                  <a:pt x="3537" y="58921"/>
                  <a:pt x="3537" y="58921"/>
                </a:cubicBezTo>
                <a:lnTo>
                  <a:pt x="3537" y="58963"/>
                </a:lnTo>
                <a:cubicBezTo>
                  <a:pt x="3537" y="58984"/>
                  <a:pt x="3516" y="59005"/>
                  <a:pt x="3537" y="59026"/>
                </a:cubicBezTo>
                <a:cubicBezTo>
                  <a:pt x="3537" y="59026"/>
                  <a:pt x="3537" y="59068"/>
                  <a:pt x="3558" y="59068"/>
                </a:cubicBezTo>
                <a:lnTo>
                  <a:pt x="3599" y="59088"/>
                </a:lnTo>
                <a:cubicBezTo>
                  <a:pt x="3943" y="59188"/>
                  <a:pt x="4304" y="59212"/>
                  <a:pt x="4667" y="59212"/>
                </a:cubicBezTo>
                <a:cubicBezTo>
                  <a:pt x="4990" y="59212"/>
                  <a:pt x="5314" y="59193"/>
                  <a:pt x="5629" y="59193"/>
                </a:cubicBezTo>
                <a:cubicBezTo>
                  <a:pt x="5838" y="59204"/>
                  <a:pt x="6053" y="59204"/>
                  <a:pt x="6267" y="59204"/>
                </a:cubicBezTo>
                <a:cubicBezTo>
                  <a:pt x="6482" y="59204"/>
                  <a:pt x="6696" y="59204"/>
                  <a:pt x="6905" y="59214"/>
                </a:cubicBezTo>
                <a:cubicBezTo>
                  <a:pt x="7132" y="59214"/>
                  <a:pt x="7373" y="59200"/>
                  <a:pt x="7612" y="59200"/>
                </a:cubicBezTo>
                <a:cubicBezTo>
                  <a:pt x="7791" y="59200"/>
                  <a:pt x="7969" y="59208"/>
                  <a:pt x="8140" y="59235"/>
                </a:cubicBezTo>
                <a:cubicBezTo>
                  <a:pt x="8192" y="59248"/>
                  <a:pt x="8239" y="59254"/>
                  <a:pt x="8282" y="59254"/>
                </a:cubicBezTo>
                <a:cubicBezTo>
                  <a:pt x="8726" y="59254"/>
                  <a:pt x="8731" y="58614"/>
                  <a:pt x="8788" y="58252"/>
                </a:cubicBezTo>
                <a:cubicBezTo>
                  <a:pt x="8977" y="57436"/>
                  <a:pt x="9374" y="56578"/>
                  <a:pt x="9270" y="55741"/>
                </a:cubicBezTo>
                <a:cubicBezTo>
                  <a:pt x="9270" y="55720"/>
                  <a:pt x="9270" y="55720"/>
                  <a:pt x="9249" y="55678"/>
                </a:cubicBezTo>
                <a:lnTo>
                  <a:pt x="9207" y="55657"/>
                </a:lnTo>
                <a:cubicBezTo>
                  <a:pt x="9186" y="55552"/>
                  <a:pt x="9144" y="55427"/>
                  <a:pt x="9102" y="55322"/>
                </a:cubicBezTo>
                <a:cubicBezTo>
                  <a:pt x="9039" y="55113"/>
                  <a:pt x="8956" y="54925"/>
                  <a:pt x="8872" y="54715"/>
                </a:cubicBezTo>
                <a:cubicBezTo>
                  <a:pt x="8788" y="54527"/>
                  <a:pt x="8642" y="54297"/>
                  <a:pt x="8956" y="54213"/>
                </a:cubicBezTo>
                <a:cubicBezTo>
                  <a:pt x="9312" y="54151"/>
                  <a:pt x="9709" y="54067"/>
                  <a:pt x="10086" y="53983"/>
                </a:cubicBezTo>
                <a:cubicBezTo>
                  <a:pt x="10128" y="53983"/>
                  <a:pt x="10190" y="53962"/>
                  <a:pt x="10211" y="53962"/>
                </a:cubicBezTo>
                <a:cubicBezTo>
                  <a:pt x="10546" y="53879"/>
                  <a:pt x="10944" y="53795"/>
                  <a:pt x="11278" y="53774"/>
                </a:cubicBezTo>
                <a:cubicBezTo>
                  <a:pt x="11341" y="53899"/>
                  <a:pt x="11383" y="54067"/>
                  <a:pt x="11446" y="54192"/>
                </a:cubicBezTo>
                <a:cubicBezTo>
                  <a:pt x="11446" y="54213"/>
                  <a:pt x="11446" y="54213"/>
                  <a:pt x="11467" y="54255"/>
                </a:cubicBezTo>
                <a:cubicBezTo>
                  <a:pt x="11488" y="54318"/>
                  <a:pt x="11508" y="54402"/>
                  <a:pt x="11571" y="54485"/>
                </a:cubicBezTo>
                <a:cubicBezTo>
                  <a:pt x="11718" y="54799"/>
                  <a:pt x="11885" y="55113"/>
                  <a:pt x="11990" y="55448"/>
                </a:cubicBezTo>
                <a:cubicBezTo>
                  <a:pt x="12073" y="55636"/>
                  <a:pt x="12115" y="56034"/>
                  <a:pt x="12283" y="56159"/>
                </a:cubicBezTo>
                <a:cubicBezTo>
                  <a:pt x="12659" y="56494"/>
                  <a:pt x="13371" y="56494"/>
                  <a:pt x="13852" y="56557"/>
                </a:cubicBezTo>
                <a:cubicBezTo>
                  <a:pt x="14166" y="56578"/>
                  <a:pt x="14501" y="56599"/>
                  <a:pt x="14814" y="56620"/>
                </a:cubicBezTo>
                <a:cubicBezTo>
                  <a:pt x="15003" y="56661"/>
                  <a:pt x="15212" y="56703"/>
                  <a:pt x="15379" y="56703"/>
                </a:cubicBezTo>
                <a:cubicBezTo>
                  <a:pt x="15392" y="56702"/>
                  <a:pt x="15404" y="56702"/>
                  <a:pt x="15415" y="56702"/>
                </a:cubicBezTo>
                <a:cubicBezTo>
                  <a:pt x="15700" y="56702"/>
                  <a:pt x="15780" y="56943"/>
                  <a:pt x="15861" y="57184"/>
                </a:cubicBezTo>
                <a:cubicBezTo>
                  <a:pt x="16112" y="57833"/>
                  <a:pt x="16509" y="58461"/>
                  <a:pt x="16844" y="59068"/>
                </a:cubicBezTo>
                <a:cubicBezTo>
                  <a:pt x="17032" y="59381"/>
                  <a:pt x="17200" y="59716"/>
                  <a:pt x="17346" y="60051"/>
                </a:cubicBezTo>
                <a:cubicBezTo>
                  <a:pt x="17430" y="60260"/>
                  <a:pt x="17451" y="60449"/>
                  <a:pt x="17681" y="60490"/>
                </a:cubicBezTo>
                <a:cubicBezTo>
                  <a:pt x="17869" y="60553"/>
                  <a:pt x="18058" y="60595"/>
                  <a:pt x="18246" y="60679"/>
                </a:cubicBezTo>
                <a:cubicBezTo>
                  <a:pt x="19543" y="61076"/>
                  <a:pt x="20882" y="61369"/>
                  <a:pt x="22242" y="61369"/>
                </a:cubicBezTo>
                <a:lnTo>
                  <a:pt x="22368" y="61369"/>
                </a:lnTo>
                <a:cubicBezTo>
                  <a:pt x="22368" y="61369"/>
                  <a:pt x="22389" y="61369"/>
                  <a:pt x="22389" y="61327"/>
                </a:cubicBezTo>
                <a:cubicBezTo>
                  <a:pt x="22431" y="61306"/>
                  <a:pt x="22431" y="61285"/>
                  <a:pt x="22431" y="61265"/>
                </a:cubicBezTo>
                <a:lnTo>
                  <a:pt x="22431" y="61223"/>
                </a:lnTo>
                <a:lnTo>
                  <a:pt x="22431" y="61202"/>
                </a:lnTo>
                <a:lnTo>
                  <a:pt x="22431" y="61181"/>
                </a:lnTo>
                <a:lnTo>
                  <a:pt x="22389" y="61160"/>
                </a:lnTo>
                <a:cubicBezTo>
                  <a:pt x="22368" y="61160"/>
                  <a:pt x="22368" y="61118"/>
                  <a:pt x="22347" y="61118"/>
                </a:cubicBezTo>
                <a:cubicBezTo>
                  <a:pt x="21824" y="61013"/>
                  <a:pt x="21301" y="60741"/>
                  <a:pt x="20819" y="60490"/>
                </a:cubicBezTo>
                <a:cubicBezTo>
                  <a:pt x="20192" y="60156"/>
                  <a:pt x="19564" y="59842"/>
                  <a:pt x="18936" y="59486"/>
                </a:cubicBezTo>
                <a:cubicBezTo>
                  <a:pt x="18978" y="59109"/>
                  <a:pt x="18832" y="58754"/>
                  <a:pt x="18769" y="58377"/>
                </a:cubicBezTo>
                <a:cubicBezTo>
                  <a:pt x="18623" y="57833"/>
                  <a:pt x="18518" y="57310"/>
                  <a:pt x="18392" y="56766"/>
                </a:cubicBezTo>
                <a:cubicBezTo>
                  <a:pt x="18371" y="56578"/>
                  <a:pt x="18309" y="56389"/>
                  <a:pt x="18267" y="56201"/>
                </a:cubicBezTo>
                <a:cubicBezTo>
                  <a:pt x="18267" y="56180"/>
                  <a:pt x="18267" y="56159"/>
                  <a:pt x="18246" y="56138"/>
                </a:cubicBezTo>
                <a:lnTo>
                  <a:pt x="18079" y="55573"/>
                </a:lnTo>
                <a:lnTo>
                  <a:pt x="18079" y="55573"/>
                </a:lnTo>
                <a:cubicBezTo>
                  <a:pt x="18162" y="55615"/>
                  <a:pt x="18246" y="55615"/>
                  <a:pt x="18288" y="55636"/>
                </a:cubicBezTo>
                <a:cubicBezTo>
                  <a:pt x="18727" y="55720"/>
                  <a:pt x="19208" y="55741"/>
                  <a:pt x="19669" y="55762"/>
                </a:cubicBezTo>
                <a:cubicBezTo>
                  <a:pt x="19752" y="55762"/>
                  <a:pt x="19857" y="55783"/>
                  <a:pt x="19941" y="55783"/>
                </a:cubicBezTo>
                <a:cubicBezTo>
                  <a:pt x="20589" y="55845"/>
                  <a:pt x="21238" y="55866"/>
                  <a:pt x="21866" y="55866"/>
                </a:cubicBezTo>
                <a:cubicBezTo>
                  <a:pt x="22472" y="55866"/>
                  <a:pt x="23079" y="55929"/>
                  <a:pt x="23686" y="55971"/>
                </a:cubicBezTo>
                <a:cubicBezTo>
                  <a:pt x="23602" y="55971"/>
                  <a:pt x="23728" y="56034"/>
                  <a:pt x="23791" y="56075"/>
                </a:cubicBezTo>
                <a:cubicBezTo>
                  <a:pt x="23895" y="56180"/>
                  <a:pt x="24000" y="56285"/>
                  <a:pt x="24105" y="56410"/>
                </a:cubicBezTo>
                <a:cubicBezTo>
                  <a:pt x="24356" y="56703"/>
                  <a:pt x="24628" y="56975"/>
                  <a:pt x="24879" y="57226"/>
                </a:cubicBezTo>
                <a:cubicBezTo>
                  <a:pt x="25360" y="57666"/>
                  <a:pt x="25841" y="58147"/>
                  <a:pt x="26343" y="58565"/>
                </a:cubicBezTo>
                <a:cubicBezTo>
                  <a:pt x="26553" y="58754"/>
                  <a:pt x="26741" y="58900"/>
                  <a:pt x="26929" y="59088"/>
                </a:cubicBezTo>
                <a:cubicBezTo>
                  <a:pt x="27138" y="59298"/>
                  <a:pt x="27055" y="59633"/>
                  <a:pt x="27055" y="59946"/>
                </a:cubicBezTo>
                <a:cubicBezTo>
                  <a:pt x="27055" y="60281"/>
                  <a:pt x="27055" y="60637"/>
                  <a:pt x="27076" y="60972"/>
                </a:cubicBezTo>
                <a:cubicBezTo>
                  <a:pt x="27076" y="61160"/>
                  <a:pt x="27097" y="61306"/>
                  <a:pt x="27138" y="61495"/>
                </a:cubicBezTo>
                <a:cubicBezTo>
                  <a:pt x="27159" y="61683"/>
                  <a:pt x="27201" y="61746"/>
                  <a:pt x="27055" y="61892"/>
                </a:cubicBezTo>
                <a:cubicBezTo>
                  <a:pt x="26511" y="62353"/>
                  <a:pt x="25988" y="62834"/>
                  <a:pt x="25506" y="63378"/>
                </a:cubicBezTo>
                <a:lnTo>
                  <a:pt x="25485" y="63399"/>
                </a:lnTo>
                <a:lnTo>
                  <a:pt x="25465" y="63399"/>
                </a:lnTo>
                <a:cubicBezTo>
                  <a:pt x="25360" y="63399"/>
                  <a:pt x="25381" y="63566"/>
                  <a:pt x="25465" y="63566"/>
                </a:cubicBezTo>
                <a:cubicBezTo>
                  <a:pt x="25695" y="63566"/>
                  <a:pt x="25925" y="63462"/>
                  <a:pt x="26134" y="63399"/>
                </a:cubicBezTo>
                <a:cubicBezTo>
                  <a:pt x="26469" y="63315"/>
                  <a:pt x="26825" y="63210"/>
                  <a:pt x="27138" y="63085"/>
                </a:cubicBezTo>
                <a:cubicBezTo>
                  <a:pt x="27494" y="62959"/>
                  <a:pt x="27892" y="62855"/>
                  <a:pt x="28289" y="62729"/>
                </a:cubicBezTo>
                <a:cubicBezTo>
                  <a:pt x="28415" y="62687"/>
                  <a:pt x="28624" y="62666"/>
                  <a:pt x="28708" y="62520"/>
                </a:cubicBezTo>
                <a:cubicBezTo>
                  <a:pt x="28980" y="61997"/>
                  <a:pt x="29022" y="61306"/>
                  <a:pt x="29084" y="60762"/>
                </a:cubicBezTo>
                <a:cubicBezTo>
                  <a:pt x="29084" y="60679"/>
                  <a:pt x="29126" y="60595"/>
                  <a:pt x="29126" y="60532"/>
                </a:cubicBezTo>
                <a:cubicBezTo>
                  <a:pt x="29147" y="60449"/>
                  <a:pt x="29147" y="60365"/>
                  <a:pt x="29168" y="60323"/>
                </a:cubicBezTo>
                <a:lnTo>
                  <a:pt x="29168" y="60260"/>
                </a:lnTo>
                <a:cubicBezTo>
                  <a:pt x="29168" y="60177"/>
                  <a:pt x="29189" y="60114"/>
                  <a:pt x="29189" y="60030"/>
                </a:cubicBezTo>
                <a:cubicBezTo>
                  <a:pt x="29189" y="59925"/>
                  <a:pt x="29231" y="59821"/>
                  <a:pt x="29231" y="59716"/>
                </a:cubicBezTo>
                <a:cubicBezTo>
                  <a:pt x="29921" y="60218"/>
                  <a:pt x="30821" y="60490"/>
                  <a:pt x="31595" y="60804"/>
                </a:cubicBezTo>
                <a:cubicBezTo>
                  <a:pt x="32014" y="60972"/>
                  <a:pt x="32432" y="61160"/>
                  <a:pt x="32851" y="61369"/>
                </a:cubicBezTo>
                <a:cubicBezTo>
                  <a:pt x="32934" y="61411"/>
                  <a:pt x="33311" y="61432"/>
                  <a:pt x="33332" y="61537"/>
                </a:cubicBezTo>
                <a:cubicBezTo>
                  <a:pt x="33416" y="61829"/>
                  <a:pt x="33457" y="62143"/>
                  <a:pt x="33520" y="62436"/>
                </a:cubicBezTo>
                <a:cubicBezTo>
                  <a:pt x="33583" y="62855"/>
                  <a:pt x="33667" y="63273"/>
                  <a:pt x="33771" y="63692"/>
                </a:cubicBezTo>
                <a:cubicBezTo>
                  <a:pt x="33855" y="64047"/>
                  <a:pt x="34169" y="64236"/>
                  <a:pt x="34462" y="64466"/>
                </a:cubicBezTo>
                <a:cubicBezTo>
                  <a:pt x="34838" y="64780"/>
                  <a:pt x="35257" y="65094"/>
                  <a:pt x="35654" y="65407"/>
                </a:cubicBezTo>
                <a:cubicBezTo>
                  <a:pt x="36031" y="65700"/>
                  <a:pt x="36408" y="66077"/>
                  <a:pt x="36826" y="66286"/>
                </a:cubicBezTo>
                <a:lnTo>
                  <a:pt x="36868" y="66307"/>
                </a:lnTo>
                <a:lnTo>
                  <a:pt x="36910" y="66307"/>
                </a:lnTo>
                <a:cubicBezTo>
                  <a:pt x="36938" y="66309"/>
                  <a:pt x="36967" y="66309"/>
                  <a:pt x="36996" y="66309"/>
                </a:cubicBezTo>
                <a:cubicBezTo>
                  <a:pt x="37409" y="66309"/>
                  <a:pt x="37838" y="66175"/>
                  <a:pt x="38249" y="66077"/>
                </a:cubicBezTo>
                <a:cubicBezTo>
                  <a:pt x="38709" y="65972"/>
                  <a:pt x="39190" y="65784"/>
                  <a:pt x="39651" y="65659"/>
                </a:cubicBezTo>
                <a:cubicBezTo>
                  <a:pt x="39825" y="65601"/>
                  <a:pt x="39749" y="65382"/>
                  <a:pt x="39621" y="65382"/>
                </a:cubicBezTo>
                <a:cubicBezTo>
                  <a:pt x="39610" y="65382"/>
                  <a:pt x="39599" y="65383"/>
                  <a:pt x="39588" y="65386"/>
                </a:cubicBezTo>
                <a:cubicBezTo>
                  <a:pt x="39546" y="65386"/>
                  <a:pt x="39525" y="65386"/>
                  <a:pt x="39504" y="65407"/>
                </a:cubicBezTo>
                <a:cubicBezTo>
                  <a:pt x="39211" y="65345"/>
                  <a:pt x="38877" y="65303"/>
                  <a:pt x="38563" y="65282"/>
                </a:cubicBezTo>
                <a:cubicBezTo>
                  <a:pt x="38356" y="65266"/>
                  <a:pt x="38150" y="65226"/>
                  <a:pt x="37943" y="65226"/>
                </a:cubicBezTo>
                <a:cubicBezTo>
                  <a:pt x="37878" y="65226"/>
                  <a:pt x="37812" y="65230"/>
                  <a:pt x="37747" y="65240"/>
                </a:cubicBezTo>
                <a:cubicBezTo>
                  <a:pt x="37742" y="65241"/>
                  <a:pt x="37737" y="65241"/>
                  <a:pt x="37732" y="65241"/>
                </a:cubicBezTo>
                <a:cubicBezTo>
                  <a:pt x="37548" y="65241"/>
                  <a:pt x="37346" y="64860"/>
                  <a:pt x="37224" y="64738"/>
                </a:cubicBezTo>
                <a:cubicBezTo>
                  <a:pt x="36993" y="64445"/>
                  <a:pt x="36721" y="64194"/>
                  <a:pt x="36491" y="63922"/>
                </a:cubicBezTo>
                <a:cubicBezTo>
                  <a:pt x="36282" y="63692"/>
                  <a:pt x="36073" y="63462"/>
                  <a:pt x="35843" y="63252"/>
                </a:cubicBezTo>
                <a:cubicBezTo>
                  <a:pt x="35675" y="63085"/>
                  <a:pt x="35738" y="62625"/>
                  <a:pt x="35759" y="62373"/>
                </a:cubicBezTo>
                <a:cubicBezTo>
                  <a:pt x="35780" y="61683"/>
                  <a:pt x="35843" y="60951"/>
                  <a:pt x="35780" y="60260"/>
                </a:cubicBezTo>
                <a:lnTo>
                  <a:pt x="35780" y="60177"/>
                </a:lnTo>
                <a:lnTo>
                  <a:pt x="35780" y="60156"/>
                </a:lnTo>
                <a:lnTo>
                  <a:pt x="35780" y="60072"/>
                </a:lnTo>
                <a:cubicBezTo>
                  <a:pt x="35947" y="60218"/>
                  <a:pt x="36136" y="60281"/>
                  <a:pt x="36303" y="60365"/>
                </a:cubicBezTo>
                <a:lnTo>
                  <a:pt x="36345" y="60365"/>
                </a:lnTo>
                <a:lnTo>
                  <a:pt x="36491" y="60449"/>
                </a:lnTo>
                <a:cubicBezTo>
                  <a:pt x="36649" y="60527"/>
                  <a:pt x="36788" y="60562"/>
                  <a:pt x="36923" y="60562"/>
                </a:cubicBezTo>
                <a:cubicBezTo>
                  <a:pt x="37110" y="60562"/>
                  <a:pt x="37289" y="60495"/>
                  <a:pt x="37496" y="60386"/>
                </a:cubicBezTo>
                <a:cubicBezTo>
                  <a:pt x="38019" y="60156"/>
                  <a:pt x="38563" y="59946"/>
                  <a:pt x="39086" y="59737"/>
                </a:cubicBezTo>
                <a:cubicBezTo>
                  <a:pt x="39107" y="59737"/>
                  <a:pt x="39128" y="59716"/>
                  <a:pt x="39190" y="59716"/>
                </a:cubicBezTo>
                <a:lnTo>
                  <a:pt x="39211" y="59716"/>
                </a:lnTo>
                <a:cubicBezTo>
                  <a:pt x="39232" y="59716"/>
                  <a:pt x="39274" y="59716"/>
                  <a:pt x="39295" y="59695"/>
                </a:cubicBezTo>
                <a:lnTo>
                  <a:pt x="39337" y="59695"/>
                </a:lnTo>
                <a:cubicBezTo>
                  <a:pt x="39379" y="59695"/>
                  <a:pt x="39421" y="59653"/>
                  <a:pt x="39442" y="59653"/>
                </a:cubicBezTo>
                <a:lnTo>
                  <a:pt x="39504" y="59653"/>
                </a:lnTo>
                <a:cubicBezTo>
                  <a:pt x="39525" y="59653"/>
                  <a:pt x="39546" y="59653"/>
                  <a:pt x="39546" y="59633"/>
                </a:cubicBezTo>
                <a:cubicBezTo>
                  <a:pt x="39588" y="59633"/>
                  <a:pt x="39588" y="59633"/>
                  <a:pt x="39609" y="59612"/>
                </a:cubicBezTo>
                <a:cubicBezTo>
                  <a:pt x="39630" y="59612"/>
                  <a:pt x="39630" y="59612"/>
                  <a:pt x="39651" y="59591"/>
                </a:cubicBezTo>
                <a:cubicBezTo>
                  <a:pt x="39693" y="59591"/>
                  <a:pt x="39693" y="59549"/>
                  <a:pt x="39714" y="59549"/>
                </a:cubicBezTo>
                <a:cubicBezTo>
                  <a:pt x="39734" y="59549"/>
                  <a:pt x="39734" y="59528"/>
                  <a:pt x="39755" y="59528"/>
                </a:cubicBezTo>
                <a:cubicBezTo>
                  <a:pt x="39797" y="59507"/>
                  <a:pt x="39818" y="59486"/>
                  <a:pt x="39839" y="59486"/>
                </a:cubicBezTo>
                <a:lnTo>
                  <a:pt x="40069" y="59633"/>
                </a:lnTo>
                <a:cubicBezTo>
                  <a:pt x="40111" y="59653"/>
                  <a:pt x="40132" y="59653"/>
                  <a:pt x="40174" y="59695"/>
                </a:cubicBezTo>
                <a:cubicBezTo>
                  <a:pt x="40237" y="59716"/>
                  <a:pt x="40320" y="59758"/>
                  <a:pt x="40362" y="59800"/>
                </a:cubicBezTo>
                <a:lnTo>
                  <a:pt x="40530" y="59863"/>
                </a:lnTo>
                <a:cubicBezTo>
                  <a:pt x="40571" y="59905"/>
                  <a:pt x="40592" y="59925"/>
                  <a:pt x="40655" y="59946"/>
                </a:cubicBezTo>
                <a:cubicBezTo>
                  <a:pt x="40760" y="60009"/>
                  <a:pt x="40864" y="60051"/>
                  <a:pt x="40969" y="60072"/>
                </a:cubicBezTo>
                <a:cubicBezTo>
                  <a:pt x="41074" y="60135"/>
                  <a:pt x="41387" y="60177"/>
                  <a:pt x="41408" y="60323"/>
                </a:cubicBezTo>
                <a:cubicBezTo>
                  <a:pt x="41429" y="60532"/>
                  <a:pt x="41492" y="60700"/>
                  <a:pt x="41534" y="60909"/>
                </a:cubicBezTo>
                <a:cubicBezTo>
                  <a:pt x="41597" y="61097"/>
                  <a:pt x="41848" y="61474"/>
                  <a:pt x="41722" y="61641"/>
                </a:cubicBezTo>
                <a:cubicBezTo>
                  <a:pt x="41597" y="61809"/>
                  <a:pt x="41492" y="61934"/>
                  <a:pt x="41366" y="62101"/>
                </a:cubicBezTo>
                <a:cubicBezTo>
                  <a:pt x="40969" y="62646"/>
                  <a:pt x="40592" y="63210"/>
                  <a:pt x="40278" y="63796"/>
                </a:cubicBezTo>
                <a:cubicBezTo>
                  <a:pt x="40278" y="63817"/>
                  <a:pt x="40278" y="63817"/>
                  <a:pt x="40258" y="63838"/>
                </a:cubicBezTo>
                <a:lnTo>
                  <a:pt x="40237" y="63880"/>
                </a:lnTo>
                <a:cubicBezTo>
                  <a:pt x="40166" y="63933"/>
                  <a:pt x="40229" y="64015"/>
                  <a:pt x="40301" y="64015"/>
                </a:cubicBezTo>
                <a:cubicBezTo>
                  <a:pt x="40314" y="64015"/>
                  <a:pt x="40328" y="64012"/>
                  <a:pt x="40341" y="64006"/>
                </a:cubicBezTo>
                <a:lnTo>
                  <a:pt x="40362" y="63985"/>
                </a:lnTo>
                <a:lnTo>
                  <a:pt x="40488" y="63985"/>
                </a:lnTo>
                <a:cubicBezTo>
                  <a:pt x="40530" y="63985"/>
                  <a:pt x="40530" y="63943"/>
                  <a:pt x="40530" y="63922"/>
                </a:cubicBezTo>
                <a:cubicBezTo>
                  <a:pt x="40550" y="63901"/>
                  <a:pt x="40550" y="63880"/>
                  <a:pt x="40571" y="63838"/>
                </a:cubicBezTo>
                <a:cubicBezTo>
                  <a:pt x="40697" y="63775"/>
                  <a:pt x="40802" y="63671"/>
                  <a:pt x="40906" y="63587"/>
                </a:cubicBezTo>
                <a:lnTo>
                  <a:pt x="40969" y="63524"/>
                </a:lnTo>
                <a:cubicBezTo>
                  <a:pt x="41074" y="63462"/>
                  <a:pt x="41178" y="63357"/>
                  <a:pt x="41283" y="63273"/>
                </a:cubicBezTo>
                <a:cubicBezTo>
                  <a:pt x="41618" y="62980"/>
                  <a:pt x="42015" y="62729"/>
                  <a:pt x="42350" y="62436"/>
                </a:cubicBezTo>
                <a:cubicBezTo>
                  <a:pt x="42538" y="62269"/>
                  <a:pt x="42936" y="62101"/>
                  <a:pt x="42978" y="61809"/>
                </a:cubicBezTo>
                <a:cubicBezTo>
                  <a:pt x="43061" y="61411"/>
                  <a:pt x="43040" y="60888"/>
                  <a:pt x="43040" y="60490"/>
                </a:cubicBezTo>
                <a:lnTo>
                  <a:pt x="43040" y="59130"/>
                </a:lnTo>
                <a:cubicBezTo>
                  <a:pt x="43040" y="58900"/>
                  <a:pt x="43145" y="58712"/>
                  <a:pt x="42957" y="58544"/>
                </a:cubicBezTo>
                <a:cubicBezTo>
                  <a:pt x="42873" y="58461"/>
                  <a:pt x="42768" y="58440"/>
                  <a:pt x="42685" y="58377"/>
                </a:cubicBezTo>
                <a:cubicBezTo>
                  <a:pt x="42475" y="58252"/>
                  <a:pt x="42308" y="58126"/>
                  <a:pt x="42099" y="57980"/>
                </a:cubicBezTo>
                <a:cubicBezTo>
                  <a:pt x="41890" y="57854"/>
                  <a:pt x="41680" y="57708"/>
                  <a:pt x="41471" y="57540"/>
                </a:cubicBezTo>
                <a:cubicBezTo>
                  <a:pt x="41429" y="57519"/>
                  <a:pt x="41408" y="57519"/>
                  <a:pt x="41387" y="57498"/>
                </a:cubicBezTo>
                <a:lnTo>
                  <a:pt x="41366" y="57498"/>
                </a:lnTo>
                <a:cubicBezTo>
                  <a:pt x="41283" y="57456"/>
                  <a:pt x="41220" y="57415"/>
                  <a:pt x="41157" y="57352"/>
                </a:cubicBezTo>
                <a:cubicBezTo>
                  <a:pt x="41115" y="57331"/>
                  <a:pt x="41094" y="57331"/>
                  <a:pt x="41074" y="57310"/>
                </a:cubicBezTo>
                <a:cubicBezTo>
                  <a:pt x="41053" y="57289"/>
                  <a:pt x="41011" y="57289"/>
                  <a:pt x="41011" y="57247"/>
                </a:cubicBezTo>
                <a:cubicBezTo>
                  <a:pt x="40990" y="57226"/>
                  <a:pt x="40969" y="57226"/>
                  <a:pt x="40969" y="57205"/>
                </a:cubicBezTo>
                <a:lnTo>
                  <a:pt x="40906" y="57143"/>
                </a:lnTo>
                <a:cubicBezTo>
                  <a:pt x="40906" y="57122"/>
                  <a:pt x="40906" y="57122"/>
                  <a:pt x="40885" y="57101"/>
                </a:cubicBezTo>
                <a:cubicBezTo>
                  <a:pt x="40885" y="57080"/>
                  <a:pt x="40864" y="57080"/>
                  <a:pt x="40864" y="57080"/>
                </a:cubicBezTo>
                <a:cubicBezTo>
                  <a:pt x="40864" y="57080"/>
                  <a:pt x="40843" y="57080"/>
                  <a:pt x="40802" y="57038"/>
                </a:cubicBezTo>
                <a:lnTo>
                  <a:pt x="40739" y="57038"/>
                </a:lnTo>
                <a:cubicBezTo>
                  <a:pt x="40362" y="57184"/>
                  <a:pt x="39944" y="57226"/>
                  <a:pt x="39588" y="57310"/>
                </a:cubicBezTo>
                <a:cubicBezTo>
                  <a:pt x="39379" y="57352"/>
                  <a:pt x="39128" y="57394"/>
                  <a:pt x="38918" y="57436"/>
                </a:cubicBezTo>
                <a:cubicBezTo>
                  <a:pt x="38751" y="57456"/>
                  <a:pt x="38500" y="57456"/>
                  <a:pt x="38353" y="57540"/>
                </a:cubicBezTo>
                <a:cubicBezTo>
                  <a:pt x="38324" y="57553"/>
                  <a:pt x="38291" y="57559"/>
                  <a:pt x="38257" y="57559"/>
                </a:cubicBezTo>
                <a:cubicBezTo>
                  <a:pt x="37957" y="57559"/>
                  <a:pt x="37516" y="57107"/>
                  <a:pt x="37328" y="56975"/>
                </a:cubicBezTo>
                <a:cubicBezTo>
                  <a:pt x="36973" y="56703"/>
                  <a:pt x="36596" y="56452"/>
                  <a:pt x="36261" y="56138"/>
                </a:cubicBezTo>
                <a:cubicBezTo>
                  <a:pt x="36136" y="55992"/>
                  <a:pt x="35884" y="55678"/>
                  <a:pt x="35675" y="55678"/>
                </a:cubicBezTo>
                <a:cubicBezTo>
                  <a:pt x="35299" y="55678"/>
                  <a:pt x="34880" y="55636"/>
                  <a:pt x="34462" y="55636"/>
                </a:cubicBezTo>
                <a:cubicBezTo>
                  <a:pt x="34378" y="55636"/>
                  <a:pt x="33585" y="55690"/>
                  <a:pt x="33163" y="55690"/>
                </a:cubicBezTo>
                <a:cubicBezTo>
                  <a:pt x="33058" y="55690"/>
                  <a:pt x="32976" y="55686"/>
                  <a:pt x="32934" y="55678"/>
                </a:cubicBezTo>
                <a:cubicBezTo>
                  <a:pt x="32934" y="55657"/>
                  <a:pt x="32934" y="55657"/>
                  <a:pt x="32913" y="55636"/>
                </a:cubicBezTo>
                <a:cubicBezTo>
                  <a:pt x="32809" y="55322"/>
                  <a:pt x="32474" y="55092"/>
                  <a:pt x="32286" y="54820"/>
                </a:cubicBezTo>
                <a:cubicBezTo>
                  <a:pt x="32160" y="54632"/>
                  <a:pt x="31993" y="54485"/>
                  <a:pt x="31846" y="54297"/>
                </a:cubicBezTo>
                <a:cubicBezTo>
                  <a:pt x="31804" y="54276"/>
                  <a:pt x="31804" y="54255"/>
                  <a:pt x="31783" y="54255"/>
                </a:cubicBezTo>
                <a:lnTo>
                  <a:pt x="31763" y="54213"/>
                </a:lnTo>
                <a:cubicBezTo>
                  <a:pt x="31700" y="54171"/>
                  <a:pt x="31637" y="54088"/>
                  <a:pt x="31574" y="54004"/>
                </a:cubicBezTo>
                <a:lnTo>
                  <a:pt x="31574" y="53983"/>
                </a:lnTo>
                <a:cubicBezTo>
                  <a:pt x="31658" y="53774"/>
                  <a:pt x="31742" y="53544"/>
                  <a:pt x="31804" y="53334"/>
                </a:cubicBezTo>
                <a:cubicBezTo>
                  <a:pt x="31888" y="53104"/>
                  <a:pt x="31993" y="52895"/>
                  <a:pt x="32097" y="52644"/>
                </a:cubicBezTo>
                <a:cubicBezTo>
                  <a:pt x="32202" y="52393"/>
                  <a:pt x="32390" y="52100"/>
                  <a:pt x="32432" y="51849"/>
                </a:cubicBezTo>
                <a:cubicBezTo>
                  <a:pt x="32474" y="51702"/>
                  <a:pt x="32599" y="51284"/>
                  <a:pt x="32746" y="51242"/>
                </a:cubicBezTo>
                <a:cubicBezTo>
                  <a:pt x="33792" y="50845"/>
                  <a:pt x="34922" y="50384"/>
                  <a:pt x="35864" y="49777"/>
                </a:cubicBezTo>
                <a:lnTo>
                  <a:pt x="35884" y="49757"/>
                </a:lnTo>
                <a:cubicBezTo>
                  <a:pt x="35908" y="49758"/>
                  <a:pt x="35932" y="49758"/>
                  <a:pt x="35955" y="49758"/>
                </a:cubicBezTo>
                <a:cubicBezTo>
                  <a:pt x="36436" y="49758"/>
                  <a:pt x="36932" y="49562"/>
                  <a:pt x="37391" y="49443"/>
                </a:cubicBezTo>
                <a:cubicBezTo>
                  <a:pt x="37454" y="49401"/>
                  <a:pt x="37517" y="49401"/>
                  <a:pt x="37600" y="49380"/>
                </a:cubicBezTo>
                <a:cubicBezTo>
                  <a:pt x="38374" y="49254"/>
                  <a:pt x="39190" y="49066"/>
                  <a:pt x="39965" y="48961"/>
                </a:cubicBezTo>
                <a:cubicBezTo>
                  <a:pt x="40258" y="48941"/>
                  <a:pt x="40446" y="48941"/>
                  <a:pt x="40697" y="48815"/>
                </a:cubicBezTo>
                <a:cubicBezTo>
                  <a:pt x="41053" y="48648"/>
                  <a:pt x="41408" y="48501"/>
                  <a:pt x="41722" y="48313"/>
                </a:cubicBezTo>
                <a:cubicBezTo>
                  <a:pt x="42036" y="48125"/>
                  <a:pt x="42371" y="47999"/>
                  <a:pt x="42727" y="47811"/>
                </a:cubicBezTo>
                <a:cubicBezTo>
                  <a:pt x="42789" y="47769"/>
                  <a:pt x="42873" y="47727"/>
                  <a:pt x="42957" y="47685"/>
                </a:cubicBezTo>
                <a:cubicBezTo>
                  <a:pt x="42978" y="47664"/>
                  <a:pt x="42999" y="47664"/>
                  <a:pt x="43040" y="47622"/>
                </a:cubicBezTo>
                <a:cubicBezTo>
                  <a:pt x="43082" y="47601"/>
                  <a:pt x="43145" y="47581"/>
                  <a:pt x="43166" y="47560"/>
                </a:cubicBezTo>
                <a:cubicBezTo>
                  <a:pt x="43187" y="47518"/>
                  <a:pt x="43250" y="47497"/>
                  <a:pt x="43271" y="47476"/>
                </a:cubicBezTo>
                <a:cubicBezTo>
                  <a:pt x="43312" y="47455"/>
                  <a:pt x="43354" y="47413"/>
                  <a:pt x="43396" y="47392"/>
                </a:cubicBezTo>
                <a:cubicBezTo>
                  <a:pt x="43459" y="47371"/>
                  <a:pt x="43480" y="47350"/>
                  <a:pt x="43522" y="47288"/>
                </a:cubicBezTo>
                <a:lnTo>
                  <a:pt x="43605" y="47288"/>
                </a:lnTo>
                <a:cubicBezTo>
                  <a:pt x="43605" y="47288"/>
                  <a:pt x="43626" y="47288"/>
                  <a:pt x="43626" y="47267"/>
                </a:cubicBezTo>
                <a:lnTo>
                  <a:pt x="43668" y="47246"/>
                </a:lnTo>
                <a:cubicBezTo>
                  <a:pt x="44003" y="46576"/>
                  <a:pt x="44317" y="45928"/>
                  <a:pt x="44631" y="45279"/>
                </a:cubicBezTo>
                <a:cubicBezTo>
                  <a:pt x="44965" y="44567"/>
                  <a:pt x="45363" y="43898"/>
                  <a:pt x="45760" y="43228"/>
                </a:cubicBezTo>
                <a:cubicBezTo>
                  <a:pt x="45823" y="43124"/>
                  <a:pt x="46074" y="42852"/>
                  <a:pt x="46032" y="42705"/>
                </a:cubicBezTo>
                <a:cubicBezTo>
                  <a:pt x="46012" y="42433"/>
                  <a:pt x="45970" y="42078"/>
                  <a:pt x="45907" y="41806"/>
                </a:cubicBezTo>
                <a:cubicBezTo>
                  <a:pt x="45886" y="41701"/>
                  <a:pt x="45865" y="41617"/>
                  <a:pt x="45865" y="41513"/>
                </a:cubicBezTo>
                <a:cubicBezTo>
                  <a:pt x="45865" y="41492"/>
                  <a:pt x="45865" y="41450"/>
                  <a:pt x="45823" y="41429"/>
                </a:cubicBezTo>
                <a:cubicBezTo>
                  <a:pt x="45802" y="41345"/>
                  <a:pt x="45802" y="41303"/>
                  <a:pt x="45802" y="41220"/>
                </a:cubicBezTo>
                <a:lnTo>
                  <a:pt x="45802" y="41178"/>
                </a:lnTo>
                <a:cubicBezTo>
                  <a:pt x="45760" y="40864"/>
                  <a:pt x="45719" y="40550"/>
                  <a:pt x="45677" y="40236"/>
                </a:cubicBezTo>
                <a:lnTo>
                  <a:pt x="45677" y="40194"/>
                </a:lnTo>
                <a:cubicBezTo>
                  <a:pt x="45656" y="40132"/>
                  <a:pt x="45656" y="40048"/>
                  <a:pt x="45614" y="39964"/>
                </a:cubicBezTo>
                <a:lnTo>
                  <a:pt x="45614" y="39922"/>
                </a:lnTo>
                <a:cubicBezTo>
                  <a:pt x="45593" y="39839"/>
                  <a:pt x="45593" y="39755"/>
                  <a:pt x="45572" y="39671"/>
                </a:cubicBezTo>
                <a:cubicBezTo>
                  <a:pt x="45677" y="39420"/>
                  <a:pt x="45865" y="39190"/>
                  <a:pt x="45991" y="38897"/>
                </a:cubicBezTo>
                <a:cubicBezTo>
                  <a:pt x="46137" y="38521"/>
                  <a:pt x="46242" y="38165"/>
                  <a:pt x="46430" y="37788"/>
                </a:cubicBezTo>
                <a:cubicBezTo>
                  <a:pt x="46556" y="37537"/>
                  <a:pt x="46660" y="37265"/>
                  <a:pt x="46744" y="36993"/>
                </a:cubicBezTo>
                <a:cubicBezTo>
                  <a:pt x="46869" y="36617"/>
                  <a:pt x="47288" y="36407"/>
                  <a:pt x="47581" y="36156"/>
                </a:cubicBezTo>
                <a:cubicBezTo>
                  <a:pt x="48083" y="35759"/>
                  <a:pt x="48585" y="35361"/>
                  <a:pt x="49045" y="34922"/>
                </a:cubicBezTo>
                <a:cubicBezTo>
                  <a:pt x="49108" y="34859"/>
                  <a:pt x="49171" y="34817"/>
                  <a:pt x="49234" y="34733"/>
                </a:cubicBezTo>
                <a:lnTo>
                  <a:pt x="49276" y="34692"/>
                </a:lnTo>
                <a:lnTo>
                  <a:pt x="49380" y="34587"/>
                </a:lnTo>
                <a:lnTo>
                  <a:pt x="49464" y="34503"/>
                </a:lnTo>
                <a:cubicBezTo>
                  <a:pt x="49485" y="34482"/>
                  <a:pt x="49527" y="34420"/>
                  <a:pt x="49569" y="34399"/>
                </a:cubicBezTo>
                <a:cubicBezTo>
                  <a:pt x="49589" y="34378"/>
                  <a:pt x="49631" y="34336"/>
                  <a:pt x="49652" y="34294"/>
                </a:cubicBezTo>
                <a:cubicBezTo>
                  <a:pt x="49673" y="34273"/>
                  <a:pt x="49694" y="34210"/>
                  <a:pt x="49736" y="34189"/>
                </a:cubicBezTo>
                <a:cubicBezTo>
                  <a:pt x="49757" y="34168"/>
                  <a:pt x="49778" y="34106"/>
                  <a:pt x="49799" y="34085"/>
                </a:cubicBezTo>
                <a:lnTo>
                  <a:pt x="49882" y="34001"/>
                </a:lnTo>
                <a:cubicBezTo>
                  <a:pt x="49903" y="33959"/>
                  <a:pt x="49945" y="33917"/>
                  <a:pt x="49987" y="33876"/>
                </a:cubicBezTo>
                <a:cubicBezTo>
                  <a:pt x="50008" y="33855"/>
                  <a:pt x="50008" y="33813"/>
                  <a:pt x="50050" y="33792"/>
                </a:cubicBezTo>
                <a:cubicBezTo>
                  <a:pt x="50092" y="33750"/>
                  <a:pt x="50113" y="33687"/>
                  <a:pt x="50175" y="33645"/>
                </a:cubicBezTo>
                <a:cubicBezTo>
                  <a:pt x="50175" y="33645"/>
                  <a:pt x="50175" y="33604"/>
                  <a:pt x="50196" y="33604"/>
                </a:cubicBezTo>
                <a:cubicBezTo>
                  <a:pt x="50259" y="33562"/>
                  <a:pt x="50280" y="33478"/>
                  <a:pt x="50322" y="33436"/>
                </a:cubicBezTo>
                <a:lnTo>
                  <a:pt x="50364" y="33436"/>
                </a:lnTo>
                <a:cubicBezTo>
                  <a:pt x="51117" y="33290"/>
                  <a:pt x="51870" y="33248"/>
                  <a:pt x="52623" y="33143"/>
                </a:cubicBezTo>
                <a:cubicBezTo>
                  <a:pt x="53105" y="33060"/>
                  <a:pt x="53607" y="33018"/>
                  <a:pt x="54067" y="32955"/>
                </a:cubicBezTo>
                <a:cubicBezTo>
                  <a:pt x="54141" y="32943"/>
                  <a:pt x="54296" y="32908"/>
                  <a:pt x="54432" y="32908"/>
                </a:cubicBezTo>
                <a:cubicBezTo>
                  <a:pt x="54526" y="32908"/>
                  <a:pt x="54610" y="32925"/>
                  <a:pt x="54653" y="32976"/>
                </a:cubicBezTo>
                <a:cubicBezTo>
                  <a:pt x="54779" y="33164"/>
                  <a:pt x="54925" y="33352"/>
                  <a:pt x="55071" y="33562"/>
                </a:cubicBezTo>
                <a:cubicBezTo>
                  <a:pt x="55281" y="33855"/>
                  <a:pt x="55448" y="34210"/>
                  <a:pt x="55595" y="34524"/>
                </a:cubicBezTo>
                <a:cubicBezTo>
                  <a:pt x="55699" y="34754"/>
                  <a:pt x="55825" y="34817"/>
                  <a:pt x="56055" y="34859"/>
                </a:cubicBezTo>
                <a:cubicBezTo>
                  <a:pt x="56452" y="34922"/>
                  <a:pt x="56871" y="34901"/>
                  <a:pt x="57268" y="34964"/>
                </a:cubicBezTo>
                <a:cubicBezTo>
                  <a:pt x="57478" y="35026"/>
                  <a:pt x="57729" y="35068"/>
                  <a:pt x="57959" y="35110"/>
                </a:cubicBezTo>
                <a:lnTo>
                  <a:pt x="58210" y="35110"/>
                </a:lnTo>
                <a:cubicBezTo>
                  <a:pt x="58252" y="35256"/>
                  <a:pt x="58336" y="35424"/>
                  <a:pt x="58419" y="35570"/>
                </a:cubicBezTo>
                <a:cubicBezTo>
                  <a:pt x="58440" y="35633"/>
                  <a:pt x="58461" y="35654"/>
                  <a:pt x="58482" y="35696"/>
                </a:cubicBezTo>
                <a:cubicBezTo>
                  <a:pt x="58775" y="36282"/>
                  <a:pt x="58984" y="36889"/>
                  <a:pt x="59256" y="37453"/>
                </a:cubicBezTo>
                <a:lnTo>
                  <a:pt x="59256" y="37537"/>
                </a:lnTo>
                <a:lnTo>
                  <a:pt x="59256" y="37579"/>
                </a:lnTo>
                <a:lnTo>
                  <a:pt x="59256" y="37621"/>
                </a:lnTo>
                <a:cubicBezTo>
                  <a:pt x="59256" y="37621"/>
                  <a:pt x="59277" y="37621"/>
                  <a:pt x="59277" y="37642"/>
                </a:cubicBezTo>
                <a:lnTo>
                  <a:pt x="59298" y="37642"/>
                </a:lnTo>
                <a:cubicBezTo>
                  <a:pt x="59319" y="37663"/>
                  <a:pt x="59361" y="37663"/>
                  <a:pt x="59382" y="37663"/>
                </a:cubicBezTo>
                <a:lnTo>
                  <a:pt x="59403" y="37663"/>
                </a:lnTo>
                <a:lnTo>
                  <a:pt x="59403" y="37642"/>
                </a:lnTo>
                <a:lnTo>
                  <a:pt x="59403" y="37621"/>
                </a:lnTo>
                <a:cubicBezTo>
                  <a:pt x="59528" y="37202"/>
                  <a:pt x="59319" y="36575"/>
                  <a:pt x="59277" y="36156"/>
                </a:cubicBezTo>
                <a:cubicBezTo>
                  <a:pt x="59193" y="35591"/>
                  <a:pt x="59172" y="35005"/>
                  <a:pt x="59005" y="34482"/>
                </a:cubicBezTo>
                <a:cubicBezTo>
                  <a:pt x="58900" y="34106"/>
                  <a:pt x="58587" y="34189"/>
                  <a:pt x="58273" y="34022"/>
                </a:cubicBezTo>
                <a:cubicBezTo>
                  <a:pt x="58022" y="33896"/>
                  <a:pt x="57708" y="33896"/>
                  <a:pt x="57436" y="33813"/>
                </a:cubicBezTo>
                <a:cubicBezTo>
                  <a:pt x="57331" y="33792"/>
                  <a:pt x="57206" y="33750"/>
                  <a:pt x="57101" y="33708"/>
                </a:cubicBezTo>
                <a:lnTo>
                  <a:pt x="56787" y="33645"/>
                </a:lnTo>
                <a:cubicBezTo>
                  <a:pt x="56641" y="33373"/>
                  <a:pt x="56452" y="33143"/>
                  <a:pt x="56327" y="32871"/>
                </a:cubicBezTo>
                <a:cubicBezTo>
                  <a:pt x="56139" y="32536"/>
                  <a:pt x="55950" y="32223"/>
                  <a:pt x="55699" y="31909"/>
                </a:cubicBezTo>
                <a:cubicBezTo>
                  <a:pt x="55511" y="31699"/>
                  <a:pt x="55302" y="31490"/>
                  <a:pt x="55134" y="31260"/>
                </a:cubicBezTo>
                <a:cubicBezTo>
                  <a:pt x="55009" y="31072"/>
                  <a:pt x="54862" y="31155"/>
                  <a:pt x="54674" y="31093"/>
                </a:cubicBezTo>
                <a:cubicBezTo>
                  <a:pt x="54402" y="31051"/>
                  <a:pt x="54151" y="31072"/>
                  <a:pt x="53879" y="31051"/>
                </a:cubicBezTo>
                <a:cubicBezTo>
                  <a:pt x="53650" y="31038"/>
                  <a:pt x="53406" y="31018"/>
                  <a:pt x="53160" y="31018"/>
                </a:cubicBezTo>
                <a:cubicBezTo>
                  <a:pt x="53001" y="31018"/>
                  <a:pt x="52842" y="31026"/>
                  <a:pt x="52686" y="31051"/>
                </a:cubicBezTo>
                <a:cubicBezTo>
                  <a:pt x="52177" y="31086"/>
                  <a:pt x="51595" y="31165"/>
                  <a:pt x="51075" y="31165"/>
                </a:cubicBezTo>
                <a:cubicBezTo>
                  <a:pt x="50975" y="31165"/>
                  <a:pt x="50877" y="31162"/>
                  <a:pt x="50782" y="31155"/>
                </a:cubicBezTo>
                <a:lnTo>
                  <a:pt x="50740" y="31135"/>
                </a:lnTo>
                <a:cubicBezTo>
                  <a:pt x="50719" y="31093"/>
                  <a:pt x="50698" y="31072"/>
                  <a:pt x="50636" y="31051"/>
                </a:cubicBezTo>
                <a:lnTo>
                  <a:pt x="50615" y="31030"/>
                </a:lnTo>
                <a:cubicBezTo>
                  <a:pt x="50594" y="30988"/>
                  <a:pt x="50573" y="30988"/>
                  <a:pt x="50573" y="30967"/>
                </a:cubicBezTo>
                <a:cubicBezTo>
                  <a:pt x="50573" y="30946"/>
                  <a:pt x="50531" y="30946"/>
                  <a:pt x="50531" y="30925"/>
                </a:cubicBezTo>
                <a:lnTo>
                  <a:pt x="50468" y="30842"/>
                </a:lnTo>
                <a:lnTo>
                  <a:pt x="50468" y="30821"/>
                </a:lnTo>
                <a:lnTo>
                  <a:pt x="50594" y="30549"/>
                </a:lnTo>
                <a:cubicBezTo>
                  <a:pt x="50677" y="30360"/>
                  <a:pt x="50782" y="30214"/>
                  <a:pt x="50887" y="30047"/>
                </a:cubicBezTo>
                <a:cubicBezTo>
                  <a:pt x="51096" y="29691"/>
                  <a:pt x="51263" y="29272"/>
                  <a:pt x="51452" y="28875"/>
                </a:cubicBezTo>
                <a:cubicBezTo>
                  <a:pt x="51640" y="28456"/>
                  <a:pt x="51849" y="28059"/>
                  <a:pt x="52058" y="27640"/>
                </a:cubicBezTo>
                <a:cubicBezTo>
                  <a:pt x="52247" y="27306"/>
                  <a:pt x="52310" y="27201"/>
                  <a:pt x="52247" y="26803"/>
                </a:cubicBezTo>
                <a:cubicBezTo>
                  <a:pt x="52100" y="26008"/>
                  <a:pt x="52142" y="25192"/>
                  <a:pt x="52038" y="24376"/>
                </a:cubicBezTo>
                <a:cubicBezTo>
                  <a:pt x="51996" y="24146"/>
                  <a:pt x="51933" y="23874"/>
                  <a:pt x="52038" y="23644"/>
                </a:cubicBezTo>
                <a:cubicBezTo>
                  <a:pt x="52100" y="23435"/>
                  <a:pt x="52310" y="23246"/>
                  <a:pt x="52456" y="23079"/>
                </a:cubicBezTo>
                <a:cubicBezTo>
                  <a:pt x="52686" y="22765"/>
                  <a:pt x="52979" y="22409"/>
                  <a:pt x="53146" y="22054"/>
                </a:cubicBezTo>
                <a:cubicBezTo>
                  <a:pt x="53209" y="22027"/>
                  <a:pt x="53284" y="22019"/>
                  <a:pt x="53359" y="22019"/>
                </a:cubicBezTo>
                <a:cubicBezTo>
                  <a:pt x="53461" y="22019"/>
                  <a:pt x="53565" y="22033"/>
                  <a:pt x="53649" y="22033"/>
                </a:cubicBezTo>
                <a:cubicBezTo>
                  <a:pt x="53858" y="21991"/>
                  <a:pt x="54046" y="21970"/>
                  <a:pt x="54255" y="21949"/>
                </a:cubicBezTo>
                <a:cubicBezTo>
                  <a:pt x="54716" y="21865"/>
                  <a:pt x="55197" y="21824"/>
                  <a:pt x="55657" y="21782"/>
                </a:cubicBezTo>
                <a:cubicBezTo>
                  <a:pt x="56599" y="21719"/>
                  <a:pt x="57520" y="21552"/>
                  <a:pt x="58461" y="21447"/>
                </a:cubicBezTo>
                <a:cubicBezTo>
                  <a:pt x="58670" y="21426"/>
                  <a:pt x="59005" y="21447"/>
                  <a:pt x="59214" y="21321"/>
                </a:cubicBezTo>
                <a:cubicBezTo>
                  <a:pt x="59298" y="21259"/>
                  <a:pt x="59361" y="21154"/>
                  <a:pt x="59382" y="21112"/>
                </a:cubicBezTo>
                <a:lnTo>
                  <a:pt x="59779" y="20484"/>
                </a:lnTo>
                <a:cubicBezTo>
                  <a:pt x="60030" y="20066"/>
                  <a:pt x="60302" y="19668"/>
                  <a:pt x="60470" y="19229"/>
                </a:cubicBezTo>
                <a:cubicBezTo>
                  <a:pt x="60512" y="19145"/>
                  <a:pt x="60553" y="19041"/>
                  <a:pt x="60574" y="18957"/>
                </a:cubicBezTo>
                <a:cubicBezTo>
                  <a:pt x="60574" y="18936"/>
                  <a:pt x="60616" y="18915"/>
                  <a:pt x="60616" y="18894"/>
                </a:cubicBezTo>
                <a:cubicBezTo>
                  <a:pt x="60637" y="18831"/>
                  <a:pt x="60658" y="18748"/>
                  <a:pt x="60658" y="18706"/>
                </a:cubicBezTo>
                <a:cubicBezTo>
                  <a:pt x="60658" y="18685"/>
                  <a:pt x="60679" y="18622"/>
                  <a:pt x="60679" y="18601"/>
                </a:cubicBezTo>
                <a:cubicBezTo>
                  <a:pt x="60721" y="18539"/>
                  <a:pt x="60721" y="18476"/>
                  <a:pt x="60742" y="18413"/>
                </a:cubicBezTo>
                <a:cubicBezTo>
                  <a:pt x="60742" y="18371"/>
                  <a:pt x="60763" y="18329"/>
                  <a:pt x="60763" y="18287"/>
                </a:cubicBezTo>
                <a:lnTo>
                  <a:pt x="60763" y="18267"/>
                </a:lnTo>
                <a:cubicBezTo>
                  <a:pt x="61453" y="18120"/>
                  <a:pt x="62144" y="17953"/>
                  <a:pt x="62834" y="17764"/>
                </a:cubicBezTo>
                <a:lnTo>
                  <a:pt x="63462" y="17597"/>
                </a:lnTo>
                <a:cubicBezTo>
                  <a:pt x="63587" y="17576"/>
                  <a:pt x="63859" y="17576"/>
                  <a:pt x="63964" y="17471"/>
                </a:cubicBezTo>
                <a:cubicBezTo>
                  <a:pt x="64131" y="17262"/>
                  <a:pt x="64215" y="16844"/>
                  <a:pt x="64278" y="16593"/>
                </a:cubicBezTo>
                <a:cubicBezTo>
                  <a:pt x="64445" y="15756"/>
                  <a:pt x="64822" y="14940"/>
                  <a:pt x="65010" y="14082"/>
                </a:cubicBezTo>
                <a:cubicBezTo>
                  <a:pt x="65052" y="13893"/>
                  <a:pt x="65031" y="13705"/>
                  <a:pt x="65073" y="13517"/>
                </a:cubicBezTo>
                <a:cubicBezTo>
                  <a:pt x="65157" y="13182"/>
                  <a:pt x="65429" y="13057"/>
                  <a:pt x="65680" y="12889"/>
                </a:cubicBezTo>
                <a:cubicBezTo>
                  <a:pt x="65994" y="12722"/>
                  <a:pt x="66391" y="12450"/>
                  <a:pt x="66726" y="12324"/>
                </a:cubicBezTo>
                <a:cubicBezTo>
                  <a:pt x="67045" y="12324"/>
                  <a:pt x="67022" y="12134"/>
                  <a:pt x="66874" y="12134"/>
                </a:cubicBezTo>
                <a:cubicBezTo>
                  <a:pt x="66867" y="12134"/>
                  <a:pt x="66859" y="12135"/>
                  <a:pt x="66851" y="12136"/>
                </a:cubicBezTo>
                <a:cubicBezTo>
                  <a:pt x="65994" y="12303"/>
                  <a:pt x="65094" y="12303"/>
                  <a:pt x="64236" y="12429"/>
                </a:cubicBezTo>
                <a:cubicBezTo>
                  <a:pt x="64215" y="12429"/>
                  <a:pt x="64215" y="12429"/>
                  <a:pt x="64194" y="12450"/>
                </a:cubicBezTo>
                <a:lnTo>
                  <a:pt x="64152" y="12471"/>
                </a:lnTo>
                <a:lnTo>
                  <a:pt x="64131" y="12513"/>
                </a:lnTo>
                <a:cubicBezTo>
                  <a:pt x="63943" y="12973"/>
                  <a:pt x="63922" y="13475"/>
                  <a:pt x="63797" y="13977"/>
                </a:cubicBezTo>
                <a:cubicBezTo>
                  <a:pt x="63629" y="14521"/>
                  <a:pt x="63608" y="15128"/>
                  <a:pt x="63483" y="15693"/>
                </a:cubicBezTo>
                <a:cubicBezTo>
                  <a:pt x="63399" y="16070"/>
                  <a:pt x="62311" y="16132"/>
                  <a:pt x="62018" y="16174"/>
                </a:cubicBezTo>
                <a:cubicBezTo>
                  <a:pt x="61955" y="16174"/>
                  <a:pt x="61913" y="16195"/>
                  <a:pt x="61851" y="16195"/>
                </a:cubicBezTo>
                <a:cubicBezTo>
                  <a:pt x="61830" y="16195"/>
                  <a:pt x="61809" y="16195"/>
                  <a:pt x="61788" y="16216"/>
                </a:cubicBezTo>
                <a:cubicBezTo>
                  <a:pt x="61746" y="16216"/>
                  <a:pt x="61725" y="16216"/>
                  <a:pt x="61704" y="16237"/>
                </a:cubicBezTo>
                <a:cubicBezTo>
                  <a:pt x="61683" y="16237"/>
                  <a:pt x="61641" y="16237"/>
                  <a:pt x="61621" y="16279"/>
                </a:cubicBezTo>
                <a:cubicBezTo>
                  <a:pt x="61600" y="16279"/>
                  <a:pt x="61579" y="16279"/>
                  <a:pt x="61558" y="16300"/>
                </a:cubicBezTo>
                <a:cubicBezTo>
                  <a:pt x="61516" y="16300"/>
                  <a:pt x="61495" y="16321"/>
                  <a:pt x="61474" y="16321"/>
                </a:cubicBezTo>
                <a:cubicBezTo>
                  <a:pt x="61453" y="16321"/>
                  <a:pt x="61411" y="16321"/>
                  <a:pt x="61390" y="16342"/>
                </a:cubicBezTo>
                <a:cubicBezTo>
                  <a:pt x="61369" y="16342"/>
                  <a:pt x="61349" y="16383"/>
                  <a:pt x="61307" y="16383"/>
                </a:cubicBezTo>
                <a:cubicBezTo>
                  <a:pt x="61286" y="16383"/>
                  <a:pt x="61265" y="16404"/>
                  <a:pt x="61244" y="16404"/>
                </a:cubicBezTo>
                <a:cubicBezTo>
                  <a:pt x="61202" y="16404"/>
                  <a:pt x="61181" y="16425"/>
                  <a:pt x="61160" y="16425"/>
                </a:cubicBezTo>
                <a:cubicBezTo>
                  <a:pt x="61139" y="16425"/>
                  <a:pt x="61097" y="16446"/>
                  <a:pt x="61077" y="16446"/>
                </a:cubicBezTo>
                <a:cubicBezTo>
                  <a:pt x="61056" y="16446"/>
                  <a:pt x="61035" y="16488"/>
                  <a:pt x="60993" y="16488"/>
                </a:cubicBezTo>
                <a:cubicBezTo>
                  <a:pt x="60951" y="16509"/>
                  <a:pt x="60930" y="16509"/>
                  <a:pt x="60888" y="16530"/>
                </a:cubicBezTo>
                <a:lnTo>
                  <a:pt x="60867" y="16530"/>
                </a:lnTo>
                <a:lnTo>
                  <a:pt x="60867" y="16321"/>
                </a:lnTo>
                <a:lnTo>
                  <a:pt x="60867" y="16300"/>
                </a:lnTo>
                <a:lnTo>
                  <a:pt x="60867" y="16111"/>
                </a:lnTo>
                <a:lnTo>
                  <a:pt x="60867" y="16070"/>
                </a:lnTo>
                <a:cubicBezTo>
                  <a:pt x="60867" y="15986"/>
                  <a:pt x="60867" y="15923"/>
                  <a:pt x="60846" y="15860"/>
                </a:cubicBezTo>
                <a:cubicBezTo>
                  <a:pt x="60784" y="15505"/>
                  <a:pt x="60679" y="15170"/>
                  <a:pt x="60637" y="14814"/>
                </a:cubicBezTo>
                <a:cubicBezTo>
                  <a:pt x="60616" y="14563"/>
                  <a:pt x="60616" y="14333"/>
                  <a:pt x="60553" y="14124"/>
                </a:cubicBezTo>
                <a:cubicBezTo>
                  <a:pt x="60533" y="13998"/>
                  <a:pt x="60533" y="13831"/>
                  <a:pt x="60470" y="13705"/>
                </a:cubicBezTo>
                <a:cubicBezTo>
                  <a:pt x="60407" y="13517"/>
                  <a:pt x="60344" y="13475"/>
                  <a:pt x="60533" y="13308"/>
                </a:cubicBezTo>
                <a:cubicBezTo>
                  <a:pt x="60721" y="13182"/>
                  <a:pt x="60930" y="13077"/>
                  <a:pt x="61077" y="12952"/>
                </a:cubicBezTo>
                <a:cubicBezTo>
                  <a:pt x="61349" y="12743"/>
                  <a:pt x="61579" y="12533"/>
                  <a:pt x="61872" y="12366"/>
                </a:cubicBezTo>
                <a:cubicBezTo>
                  <a:pt x="62353" y="12094"/>
                  <a:pt x="62771" y="11717"/>
                  <a:pt x="63232" y="11404"/>
                </a:cubicBezTo>
                <a:cubicBezTo>
                  <a:pt x="63253" y="11383"/>
                  <a:pt x="63274" y="11362"/>
                  <a:pt x="63274" y="11299"/>
                </a:cubicBezTo>
                <a:cubicBezTo>
                  <a:pt x="63148" y="10441"/>
                  <a:pt x="63232" y="9520"/>
                  <a:pt x="63190" y="8663"/>
                </a:cubicBezTo>
                <a:cubicBezTo>
                  <a:pt x="63190" y="8349"/>
                  <a:pt x="63085" y="8244"/>
                  <a:pt x="63357" y="7930"/>
                </a:cubicBezTo>
                <a:cubicBezTo>
                  <a:pt x="63504" y="7742"/>
                  <a:pt x="63692" y="7554"/>
                  <a:pt x="63880" y="7386"/>
                </a:cubicBezTo>
                <a:cubicBezTo>
                  <a:pt x="64194" y="7010"/>
                  <a:pt x="64487" y="6612"/>
                  <a:pt x="64696" y="6173"/>
                </a:cubicBezTo>
                <a:lnTo>
                  <a:pt x="64696" y="6131"/>
                </a:lnTo>
                <a:cubicBezTo>
                  <a:pt x="64717" y="6089"/>
                  <a:pt x="64738" y="6068"/>
                  <a:pt x="64738" y="6047"/>
                </a:cubicBezTo>
                <a:cubicBezTo>
                  <a:pt x="64738" y="6026"/>
                  <a:pt x="64738" y="6026"/>
                  <a:pt x="64717" y="5984"/>
                </a:cubicBezTo>
                <a:cubicBezTo>
                  <a:pt x="64717" y="5984"/>
                  <a:pt x="64696" y="5963"/>
                  <a:pt x="64654" y="5963"/>
                </a:cubicBezTo>
                <a:cubicBezTo>
                  <a:pt x="64654" y="5963"/>
                  <a:pt x="64634" y="5963"/>
                  <a:pt x="64613" y="5943"/>
                </a:cubicBezTo>
                <a:cubicBezTo>
                  <a:pt x="64592" y="5943"/>
                  <a:pt x="64529" y="5943"/>
                  <a:pt x="64529" y="5963"/>
                </a:cubicBezTo>
                <a:cubicBezTo>
                  <a:pt x="64382" y="6152"/>
                  <a:pt x="64131" y="6277"/>
                  <a:pt x="63964" y="6403"/>
                </a:cubicBezTo>
                <a:cubicBezTo>
                  <a:pt x="63713" y="6591"/>
                  <a:pt x="63504" y="6779"/>
                  <a:pt x="63274" y="6926"/>
                </a:cubicBezTo>
                <a:cubicBezTo>
                  <a:pt x="62855" y="7240"/>
                  <a:pt x="62437" y="7533"/>
                  <a:pt x="61976" y="7742"/>
                </a:cubicBezTo>
                <a:cubicBezTo>
                  <a:pt x="61725" y="7847"/>
                  <a:pt x="61934" y="8642"/>
                  <a:pt x="61913" y="8809"/>
                </a:cubicBezTo>
                <a:cubicBezTo>
                  <a:pt x="61913" y="9374"/>
                  <a:pt x="62227" y="10148"/>
                  <a:pt x="61767" y="10588"/>
                </a:cubicBezTo>
                <a:cubicBezTo>
                  <a:pt x="61349" y="10985"/>
                  <a:pt x="60742" y="11215"/>
                  <a:pt x="60240" y="11529"/>
                </a:cubicBezTo>
                <a:cubicBezTo>
                  <a:pt x="59989" y="11717"/>
                  <a:pt x="59696" y="11885"/>
                  <a:pt x="59424" y="12031"/>
                </a:cubicBezTo>
                <a:cubicBezTo>
                  <a:pt x="59361" y="12094"/>
                  <a:pt x="59110" y="12157"/>
                  <a:pt x="59089" y="12261"/>
                </a:cubicBezTo>
                <a:cubicBezTo>
                  <a:pt x="59005" y="12743"/>
                  <a:pt x="59068" y="13287"/>
                  <a:pt x="59005" y="13789"/>
                </a:cubicBezTo>
                <a:cubicBezTo>
                  <a:pt x="59005" y="13873"/>
                  <a:pt x="58984" y="13914"/>
                  <a:pt x="58984" y="13998"/>
                </a:cubicBezTo>
                <a:cubicBezTo>
                  <a:pt x="58942" y="14458"/>
                  <a:pt x="58838" y="14940"/>
                  <a:pt x="58880" y="15400"/>
                </a:cubicBezTo>
                <a:lnTo>
                  <a:pt x="58649" y="15337"/>
                </a:lnTo>
                <a:cubicBezTo>
                  <a:pt x="58628" y="15337"/>
                  <a:pt x="58587" y="15295"/>
                  <a:pt x="58587" y="15295"/>
                </a:cubicBezTo>
                <a:cubicBezTo>
                  <a:pt x="58524" y="15274"/>
                  <a:pt x="58461" y="15274"/>
                  <a:pt x="58377" y="15254"/>
                </a:cubicBezTo>
                <a:cubicBezTo>
                  <a:pt x="58336" y="15254"/>
                  <a:pt x="58315" y="15233"/>
                  <a:pt x="58252" y="15233"/>
                </a:cubicBezTo>
                <a:cubicBezTo>
                  <a:pt x="58210" y="15233"/>
                  <a:pt x="58147" y="15191"/>
                  <a:pt x="58105" y="15191"/>
                </a:cubicBezTo>
                <a:cubicBezTo>
                  <a:pt x="58001" y="15170"/>
                  <a:pt x="57917" y="15170"/>
                  <a:pt x="57812" y="15170"/>
                </a:cubicBezTo>
                <a:cubicBezTo>
                  <a:pt x="57896" y="14333"/>
                  <a:pt x="57750" y="13496"/>
                  <a:pt x="57520" y="12680"/>
                </a:cubicBezTo>
                <a:cubicBezTo>
                  <a:pt x="57394" y="12199"/>
                  <a:pt x="57310" y="11697"/>
                  <a:pt x="57122" y="11194"/>
                </a:cubicBezTo>
                <a:cubicBezTo>
                  <a:pt x="57059" y="10964"/>
                  <a:pt x="56996" y="10734"/>
                  <a:pt x="56975" y="10483"/>
                </a:cubicBezTo>
                <a:cubicBezTo>
                  <a:pt x="56913" y="10232"/>
                  <a:pt x="57059" y="10044"/>
                  <a:pt x="57206" y="9834"/>
                </a:cubicBezTo>
                <a:cubicBezTo>
                  <a:pt x="57478" y="9479"/>
                  <a:pt x="57624" y="8997"/>
                  <a:pt x="57854" y="8600"/>
                </a:cubicBezTo>
                <a:cubicBezTo>
                  <a:pt x="58168" y="8056"/>
                  <a:pt x="58419" y="7491"/>
                  <a:pt x="58733" y="6926"/>
                </a:cubicBezTo>
                <a:cubicBezTo>
                  <a:pt x="58963" y="6549"/>
                  <a:pt x="58984" y="6507"/>
                  <a:pt x="58754" y="6131"/>
                </a:cubicBezTo>
                <a:cubicBezTo>
                  <a:pt x="58733" y="6068"/>
                  <a:pt x="58691" y="6047"/>
                  <a:pt x="58670" y="5984"/>
                </a:cubicBezTo>
                <a:cubicBezTo>
                  <a:pt x="58670" y="5984"/>
                  <a:pt x="58670" y="5963"/>
                  <a:pt x="58649" y="5963"/>
                </a:cubicBezTo>
                <a:cubicBezTo>
                  <a:pt x="58628" y="5943"/>
                  <a:pt x="58628" y="5880"/>
                  <a:pt x="58587" y="5859"/>
                </a:cubicBezTo>
                <a:lnTo>
                  <a:pt x="58587" y="5838"/>
                </a:lnTo>
                <a:cubicBezTo>
                  <a:pt x="58482" y="5629"/>
                  <a:pt x="58419" y="5398"/>
                  <a:pt x="58273" y="5210"/>
                </a:cubicBezTo>
                <a:lnTo>
                  <a:pt x="58273" y="5189"/>
                </a:lnTo>
                <a:lnTo>
                  <a:pt x="58168" y="5043"/>
                </a:lnTo>
                <a:cubicBezTo>
                  <a:pt x="58168" y="5022"/>
                  <a:pt x="58147" y="4980"/>
                  <a:pt x="58126" y="4980"/>
                </a:cubicBezTo>
                <a:lnTo>
                  <a:pt x="58105" y="4980"/>
                </a:lnTo>
                <a:cubicBezTo>
                  <a:pt x="58022" y="4980"/>
                  <a:pt x="58001" y="5022"/>
                  <a:pt x="58022" y="5085"/>
                </a:cubicBezTo>
                <a:cubicBezTo>
                  <a:pt x="58022" y="5106"/>
                  <a:pt x="58022" y="5126"/>
                  <a:pt x="58043" y="5147"/>
                </a:cubicBezTo>
                <a:lnTo>
                  <a:pt x="58043" y="5189"/>
                </a:lnTo>
                <a:cubicBezTo>
                  <a:pt x="58064" y="5231"/>
                  <a:pt x="58064" y="5252"/>
                  <a:pt x="58105" y="5315"/>
                </a:cubicBezTo>
                <a:cubicBezTo>
                  <a:pt x="58147" y="5503"/>
                  <a:pt x="58126" y="5775"/>
                  <a:pt x="58147" y="5963"/>
                </a:cubicBezTo>
                <a:lnTo>
                  <a:pt x="58147" y="5984"/>
                </a:lnTo>
                <a:lnTo>
                  <a:pt x="58147" y="6089"/>
                </a:lnTo>
                <a:cubicBezTo>
                  <a:pt x="58210" y="6298"/>
                  <a:pt x="58252" y="6466"/>
                  <a:pt x="58105" y="6675"/>
                </a:cubicBezTo>
                <a:cubicBezTo>
                  <a:pt x="57959" y="6863"/>
                  <a:pt x="57854" y="6989"/>
                  <a:pt x="57729" y="7177"/>
                </a:cubicBezTo>
                <a:cubicBezTo>
                  <a:pt x="57227" y="7951"/>
                  <a:pt x="56557" y="8642"/>
                  <a:pt x="55971" y="9395"/>
                </a:cubicBezTo>
                <a:cubicBezTo>
                  <a:pt x="55867" y="9520"/>
                  <a:pt x="55804" y="9709"/>
                  <a:pt x="55846" y="9897"/>
                </a:cubicBezTo>
                <a:cubicBezTo>
                  <a:pt x="55950" y="10357"/>
                  <a:pt x="55971" y="10839"/>
                  <a:pt x="56055" y="11299"/>
                </a:cubicBezTo>
                <a:cubicBezTo>
                  <a:pt x="56076" y="11404"/>
                  <a:pt x="56076" y="11508"/>
                  <a:pt x="56118" y="11634"/>
                </a:cubicBezTo>
                <a:cubicBezTo>
                  <a:pt x="56118" y="11676"/>
                  <a:pt x="56118" y="11717"/>
                  <a:pt x="56139" y="11738"/>
                </a:cubicBezTo>
                <a:cubicBezTo>
                  <a:pt x="56139" y="11822"/>
                  <a:pt x="56159" y="11906"/>
                  <a:pt x="56159" y="11948"/>
                </a:cubicBezTo>
                <a:cubicBezTo>
                  <a:pt x="56159" y="12010"/>
                  <a:pt x="56159" y="12031"/>
                  <a:pt x="56180" y="12094"/>
                </a:cubicBezTo>
                <a:cubicBezTo>
                  <a:pt x="56180" y="12157"/>
                  <a:pt x="56222" y="12241"/>
                  <a:pt x="56222" y="12324"/>
                </a:cubicBezTo>
                <a:cubicBezTo>
                  <a:pt x="56222" y="12366"/>
                  <a:pt x="56222" y="12429"/>
                  <a:pt x="56243" y="12471"/>
                </a:cubicBezTo>
                <a:cubicBezTo>
                  <a:pt x="56243" y="12554"/>
                  <a:pt x="56264" y="12659"/>
                  <a:pt x="56264" y="12743"/>
                </a:cubicBezTo>
                <a:cubicBezTo>
                  <a:pt x="56264" y="12785"/>
                  <a:pt x="56264" y="12847"/>
                  <a:pt x="56285" y="12889"/>
                </a:cubicBezTo>
                <a:cubicBezTo>
                  <a:pt x="56285" y="12952"/>
                  <a:pt x="56285" y="12994"/>
                  <a:pt x="56327" y="13077"/>
                </a:cubicBezTo>
                <a:cubicBezTo>
                  <a:pt x="56327" y="13140"/>
                  <a:pt x="56348" y="13203"/>
                  <a:pt x="56348" y="13266"/>
                </a:cubicBezTo>
                <a:cubicBezTo>
                  <a:pt x="56348" y="13308"/>
                  <a:pt x="56348" y="13370"/>
                  <a:pt x="56369" y="13412"/>
                </a:cubicBezTo>
                <a:cubicBezTo>
                  <a:pt x="56369" y="13496"/>
                  <a:pt x="56390" y="13580"/>
                  <a:pt x="56390" y="13663"/>
                </a:cubicBezTo>
                <a:cubicBezTo>
                  <a:pt x="56390" y="13684"/>
                  <a:pt x="56390" y="13726"/>
                  <a:pt x="56431" y="13768"/>
                </a:cubicBezTo>
                <a:cubicBezTo>
                  <a:pt x="56264" y="13601"/>
                  <a:pt x="56076" y="13454"/>
                  <a:pt x="55908" y="13287"/>
                </a:cubicBezTo>
                <a:cubicBezTo>
                  <a:pt x="55699" y="13098"/>
                  <a:pt x="55490" y="12889"/>
                  <a:pt x="55281" y="12680"/>
                </a:cubicBezTo>
                <a:cubicBezTo>
                  <a:pt x="54967" y="12366"/>
                  <a:pt x="54904" y="12052"/>
                  <a:pt x="54883" y="11634"/>
                </a:cubicBezTo>
                <a:cubicBezTo>
                  <a:pt x="54862" y="11048"/>
                  <a:pt x="54779" y="10462"/>
                  <a:pt x="54716" y="9855"/>
                </a:cubicBezTo>
                <a:cubicBezTo>
                  <a:pt x="54695" y="9541"/>
                  <a:pt x="54611" y="9269"/>
                  <a:pt x="54590" y="8956"/>
                </a:cubicBezTo>
                <a:cubicBezTo>
                  <a:pt x="54548" y="8684"/>
                  <a:pt x="54548" y="8370"/>
                  <a:pt x="54444" y="8119"/>
                </a:cubicBezTo>
                <a:cubicBezTo>
                  <a:pt x="54402" y="8056"/>
                  <a:pt x="54360" y="8035"/>
                  <a:pt x="54297" y="8035"/>
                </a:cubicBezTo>
                <a:cubicBezTo>
                  <a:pt x="54088" y="8035"/>
                  <a:pt x="53921" y="7972"/>
                  <a:pt x="53711" y="7972"/>
                </a:cubicBezTo>
                <a:cubicBezTo>
                  <a:pt x="53293" y="7972"/>
                  <a:pt x="52937" y="7763"/>
                  <a:pt x="52561" y="7721"/>
                </a:cubicBezTo>
                <a:cubicBezTo>
                  <a:pt x="52553" y="7719"/>
                  <a:pt x="52545" y="7719"/>
                  <a:pt x="52537" y="7719"/>
                </a:cubicBezTo>
                <a:cubicBezTo>
                  <a:pt x="52442" y="7719"/>
                  <a:pt x="52359" y="7833"/>
                  <a:pt x="52456" y="7930"/>
                </a:cubicBezTo>
                <a:cubicBezTo>
                  <a:pt x="52665" y="8119"/>
                  <a:pt x="52874" y="8265"/>
                  <a:pt x="53084" y="8432"/>
                </a:cubicBezTo>
                <a:cubicBezTo>
                  <a:pt x="53188" y="8495"/>
                  <a:pt x="53251" y="8558"/>
                  <a:pt x="53356" y="8642"/>
                </a:cubicBezTo>
                <a:cubicBezTo>
                  <a:pt x="53460" y="8704"/>
                  <a:pt x="53711" y="8767"/>
                  <a:pt x="53774" y="8893"/>
                </a:cubicBezTo>
                <a:cubicBezTo>
                  <a:pt x="53774" y="9165"/>
                  <a:pt x="53816" y="9416"/>
                  <a:pt x="53837" y="9688"/>
                </a:cubicBezTo>
                <a:lnTo>
                  <a:pt x="53837" y="9792"/>
                </a:lnTo>
                <a:lnTo>
                  <a:pt x="53837" y="9855"/>
                </a:lnTo>
                <a:cubicBezTo>
                  <a:pt x="53837" y="9960"/>
                  <a:pt x="53837" y="10044"/>
                  <a:pt x="53858" y="10148"/>
                </a:cubicBezTo>
                <a:cubicBezTo>
                  <a:pt x="53879" y="10797"/>
                  <a:pt x="53816" y="11466"/>
                  <a:pt x="53858" y="12115"/>
                </a:cubicBezTo>
                <a:cubicBezTo>
                  <a:pt x="53858" y="12366"/>
                  <a:pt x="53774" y="13036"/>
                  <a:pt x="53983" y="13203"/>
                </a:cubicBezTo>
                <a:cubicBezTo>
                  <a:pt x="54360" y="13517"/>
                  <a:pt x="54779" y="13810"/>
                  <a:pt x="55030" y="14207"/>
                </a:cubicBezTo>
                <a:cubicBezTo>
                  <a:pt x="55323" y="14647"/>
                  <a:pt x="55762" y="15128"/>
                  <a:pt x="56159" y="15484"/>
                </a:cubicBezTo>
                <a:cubicBezTo>
                  <a:pt x="56494" y="15798"/>
                  <a:pt x="56662" y="16383"/>
                  <a:pt x="56913" y="16739"/>
                </a:cubicBezTo>
                <a:cubicBezTo>
                  <a:pt x="57017" y="16906"/>
                  <a:pt x="57227" y="17367"/>
                  <a:pt x="57436" y="17430"/>
                </a:cubicBezTo>
                <a:cubicBezTo>
                  <a:pt x="57454" y="17432"/>
                  <a:pt x="57473" y="17433"/>
                  <a:pt x="57492" y="17433"/>
                </a:cubicBezTo>
                <a:cubicBezTo>
                  <a:pt x="57644" y="17433"/>
                  <a:pt x="57808" y="17365"/>
                  <a:pt x="57938" y="17346"/>
                </a:cubicBezTo>
                <a:cubicBezTo>
                  <a:pt x="58043" y="17346"/>
                  <a:pt x="58147" y="17325"/>
                  <a:pt x="58231" y="17325"/>
                </a:cubicBezTo>
                <a:lnTo>
                  <a:pt x="58524" y="17325"/>
                </a:lnTo>
                <a:cubicBezTo>
                  <a:pt x="58545" y="17346"/>
                  <a:pt x="58545" y="17388"/>
                  <a:pt x="58566" y="17430"/>
                </a:cubicBezTo>
                <a:lnTo>
                  <a:pt x="58733" y="17660"/>
                </a:lnTo>
                <a:cubicBezTo>
                  <a:pt x="58754" y="17681"/>
                  <a:pt x="58775" y="17743"/>
                  <a:pt x="58838" y="17764"/>
                </a:cubicBezTo>
                <a:cubicBezTo>
                  <a:pt x="58880" y="17848"/>
                  <a:pt x="58963" y="17890"/>
                  <a:pt x="59047" y="17953"/>
                </a:cubicBezTo>
                <a:cubicBezTo>
                  <a:pt x="59068" y="17974"/>
                  <a:pt x="59089" y="17995"/>
                  <a:pt x="59110" y="17995"/>
                </a:cubicBezTo>
                <a:lnTo>
                  <a:pt x="59152" y="17995"/>
                </a:lnTo>
                <a:cubicBezTo>
                  <a:pt x="59172" y="18015"/>
                  <a:pt x="59193" y="18015"/>
                  <a:pt x="59214" y="18057"/>
                </a:cubicBezTo>
                <a:cubicBezTo>
                  <a:pt x="59403" y="18120"/>
                  <a:pt x="59047" y="18936"/>
                  <a:pt x="58984" y="19041"/>
                </a:cubicBezTo>
                <a:cubicBezTo>
                  <a:pt x="58963" y="19124"/>
                  <a:pt x="58942" y="19208"/>
                  <a:pt x="58880" y="19271"/>
                </a:cubicBezTo>
                <a:cubicBezTo>
                  <a:pt x="58880" y="19313"/>
                  <a:pt x="58859" y="19334"/>
                  <a:pt x="58859" y="19355"/>
                </a:cubicBezTo>
                <a:cubicBezTo>
                  <a:pt x="58838" y="19417"/>
                  <a:pt x="58796" y="19459"/>
                  <a:pt x="58796" y="19543"/>
                </a:cubicBezTo>
                <a:cubicBezTo>
                  <a:pt x="58796" y="19564"/>
                  <a:pt x="58775" y="19585"/>
                  <a:pt x="58775" y="19627"/>
                </a:cubicBezTo>
                <a:lnTo>
                  <a:pt x="58691" y="19857"/>
                </a:lnTo>
                <a:cubicBezTo>
                  <a:pt x="58634" y="19861"/>
                  <a:pt x="58575" y="19862"/>
                  <a:pt x="58516" y="19862"/>
                </a:cubicBezTo>
                <a:cubicBezTo>
                  <a:pt x="58255" y="19862"/>
                  <a:pt x="57981" y="19828"/>
                  <a:pt x="57708" y="19794"/>
                </a:cubicBezTo>
                <a:cubicBezTo>
                  <a:pt x="57603" y="19794"/>
                  <a:pt x="57520" y="19773"/>
                  <a:pt x="57415" y="19773"/>
                </a:cubicBezTo>
                <a:cubicBezTo>
                  <a:pt x="57030" y="19758"/>
                  <a:pt x="56646" y="19743"/>
                  <a:pt x="56253" y="19743"/>
                </a:cubicBezTo>
                <a:cubicBezTo>
                  <a:pt x="56091" y="19743"/>
                  <a:pt x="55927" y="19746"/>
                  <a:pt x="55762" y="19752"/>
                </a:cubicBezTo>
                <a:cubicBezTo>
                  <a:pt x="55696" y="19755"/>
                  <a:pt x="55631" y="19756"/>
                  <a:pt x="55566" y="19756"/>
                </a:cubicBezTo>
                <a:cubicBezTo>
                  <a:pt x="55229" y="19756"/>
                  <a:pt x="54897" y="19728"/>
                  <a:pt x="54556" y="19728"/>
                </a:cubicBezTo>
                <a:cubicBezTo>
                  <a:pt x="54395" y="19728"/>
                  <a:pt x="54233" y="19734"/>
                  <a:pt x="54067" y="19752"/>
                </a:cubicBezTo>
                <a:cubicBezTo>
                  <a:pt x="53786" y="19779"/>
                  <a:pt x="53461" y="19814"/>
                  <a:pt x="53144" y="19814"/>
                </a:cubicBezTo>
                <a:cubicBezTo>
                  <a:pt x="52965" y="19814"/>
                  <a:pt x="52789" y="19803"/>
                  <a:pt x="52623" y="19773"/>
                </a:cubicBezTo>
                <a:cubicBezTo>
                  <a:pt x="52623" y="19712"/>
                  <a:pt x="52590" y="19673"/>
                  <a:pt x="52539" y="19673"/>
                </a:cubicBezTo>
                <a:cubicBezTo>
                  <a:pt x="52520" y="19673"/>
                  <a:pt x="52499" y="19678"/>
                  <a:pt x="52477" y="19689"/>
                </a:cubicBezTo>
                <a:cubicBezTo>
                  <a:pt x="52456" y="19731"/>
                  <a:pt x="52393" y="19752"/>
                  <a:pt x="52372" y="19752"/>
                </a:cubicBezTo>
                <a:cubicBezTo>
                  <a:pt x="52351" y="19773"/>
                  <a:pt x="52310" y="19794"/>
                  <a:pt x="52310" y="19836"/>
                </a:cubicBezTo>
                <a:cubicBezTo>
                  <a:pt x="52205" y="19961"/>
                  <a:pt x="52100" y="20087"/>
                  <a:pt x="51975" y="20212"/>
                </a:cubicBezTo>
                <a:cubicBezTo>
                  <a:pt x="51891" y="20296"/>
                  <a:pt x="51828" y="20401"/>
                  <a:pt x="51766" y="20484"/>
                </a:cubicBezTo>
                <a:cubicBezTo>
                  <a:pt x="51682" y="20589"/>
                  <a:pt x="51619" y="20694"/>
                  <a:pt x="51535" y="20819"/>
                </a:cubicBezTo>
                <a:cubicBezTo>
                  <a:pt x="51305" y="21154"/>
                  <a:pt x="51033" y="21531"/>
                  <a:pt x="50908" y="21886"/>
                </a:cubicBezTo>
                <a:cubicBezTo>
                  <a:pt x="50573" y="22870"/>
                  <a:pt x="50489" y="23937"/>
                  <a:pt x="50322" y="24920"/>
                </a:cubicBezTo>
                <a:cubicBezTo>
                  <a:pt x="50175" y="25945"/>
                  <a:pt x="49778" y="26908"/>
                  <a:pt x="49464" y="27891"/>
                </a:cubicBezTo>
                <a:cubicBezTo>
                  <a:pt x="49422" y="28017"/>
                  <a:pt x="49380" y="28122"/>
                  <a:pt x="49338" y="28247"/>
                </a:cubicBezTo>
                <a:cubicBezTo>
                  <a:pt x="49338" y="28268"/>
                  <a:pt x="49317" y="28310"/>
                  <a:pt x="49317" y="28331"/>
                </a:cubicBezTo>
                <a:cubicBezTo>
                  <a:pt x="49025" y="29147"/>
                  <a:pt x="48732" y="29942"/>
                  <a:pt x="48543" y="30779"/>
                </a:cubicBezTo>
                <a:cubicBezTo>
                  <a:pt x="48313" y="31093"/>
                  <a:pt x="48104" y="31448"/>
                  <a:pt x="47916" y="31762"/>
                </a:cubicBezTo>
                <a:cubicBezTo>
                  <a:pt x="47895" y="31804"/>
                  <a:pt x="47874" y="31825"/>
                  <a:pt x="47853" y="31888"/>
                </a:cubicBezTo>
                <a:cubicBezTo>
                  <a:pt x="47853" y="31909"/>
                  <a:pt x="47811" y="31909"/>
                  <a:pt x="47811" y="31930"/>
                </a:cubicBezTo>
                <a:cubicBezTo>
                  <a:pt x="47748" y="32076"/>
                  <a:pt x="47664" y="32181"/>
                  <a:pt x="47581" y="32285"/>
                </a:cubicBezTo>
                <a:cubicBezTo>
                  <a:pt x="47141" y="32934"/>
                  <a:pt x="46723" y="33583"/>
                  <a:pt x="46242" y="34210"/>
                </a:cubicBezTo>
                <a:cubicBezTo>
                  <a:pt x="46074" y="34482"/>
                  <a:pt x="45886" y="34733"/>
                  <a:pt x="45802" y="35026"/>
                </a:cubicBezTo>
                <a:cubicBezTo>
                  <a:pt x="45760" y="35256"/>
                  <a:pt x="45572" y="35654"/>
                  <a:pt x="45342" y="35738"/>
                </a:cubicBezTo>
                <a:cubicBezTo>
                  <a:pt x="44986" y="35801"/>
                  <a:pt x="44672" y="35989"/>
                  <a:pt x="44359" y="36177"/>
                </a:cubicBezTo>
                <a:cubicBezTo>
                  <a:pt x="44296" y="36219"/>
                  <a:pt x="44191" y="36261"/>
                  <a:pt x="44107" y="36303"/>
                </a:cubicBezTo>
                <a:cubicBezTo>
                  <a:pt x="44087" y="36324"/>
                  <a:pt x="44024" y="36324"/>
                  <a:pt x="44003" y="36365"/>
                </a:cubicBezTo>
                <a:lnTo>
                  <a:pt x="43835" y="36428"/>
                </a:lnTo>
                <a:cubicBezTo>
                  <a:pt x="43794" y="36470"/>
                  <a:pt x="43731" y="36491"/>
                  <a:pt x="43689" y="36491"/>
                </a:cubicBezTo>
                <a:cubicBezTo>
                  <a:pt x="43668" y="36512"/>
                  <a:pt x="43605" y="36512"/>
                  <a:pt x="43584" y="36533"/>
                </a:cubicBezTo>
                <a:cubicBezTo>
                  <a:pt x="43522" y="36575"/>
                  <a:pt x="43459" y="36596"/>
                  <a:pt x="43396" y="36617"/>
                </a:cubicBezTo>
                <a:lnTo>
                  <a:pt x="43375" y="36617"/>
                </a:lnTo>
                <a:cubicBezTo>
                  <a:pt x="43250" y="36407"/>
                  <a:pt x="43082" y="36219"/>
                  <a:pt x="42957" y="36010"/>
                </a:cubicBezTo>
                <a:lnTo>
                  <a:pt x="42936" y="35989"/>
                </a:lnTo>
                <a:cubicBezTo>
                  <a:pt x="42894" y="35947"/>
                  <a:pt x="42873" y="35905"/>
                  <a:pt x="42852" y="35863"/>
                </a:cubicBezTo>
                <a:cubicBezTo>
                  <a:pt x="42852" y="35842"/>
                  <a:pt x="42831" y="35842"/>
                  <a:pt x="42831" y="35801"/>
                </a:cubicBezTo>
                <a:cubicBezTo>
                  <a:pt x="42789" y="35780"/>
                  <a:pt x="42768" y="35738"/>
                  <a:pt x="42747" y="35696"/>
                </a:cubicBezTo>
                <a:cubicBezTo>
                  <a:pt x="42727" y="35675"/>
                  <a:pt x="42727" y="35654"/>
                  <a:pt x="42727" y="35654"/>
                </a:cubicBezTo>
                <a:cubicBezTo>
                  <a:pt x="42685" y="35591"/>
                  <a:pt x="42664" y="35570"/>
                  <a:pt x="42643" y="35528"/>
                </a:cubicBezTo>
                <a:cubicBezTo>
                  <a:pt x="42643" y="35487"/>
                  <a:pt x="42622" y="35466"/>
                  <a:pt x="42622" y="35466"/>
                </a:cubicBezTo>
                <a:cubicBezTo>
                  <a:pt x="42580" y="35424"/>
                  <a:pt x="42559" y="35340"/>
                  <a:pt x="42538" y="35277"/>
                </a:cubicBezTo>
                <a:cubicBezTo>
                  <a:pt x="42308" y="34733"/>
                  <a:pt x="41994" y="34231"/>
                  <a:pt x="41806" y="33666"/>
                </a:cubicBezTo>
                <a:cubicBezTo>
                  <a:pt x="41618" y="33122"/>
                  <a:pt x="41429" y="32599"/>
                  <a:pt x="41199" y="32076"/>
                </a:cubicBezTo>
                <a:cubicBezTo>
                  <a:pt x="41094" y="31804"/>
                  <a:pt x="40990" y="31574"/>
                  <a:pt x="40906" y="31302"/>
                </a:cubicBezTo>
                <a:cubicBezTo>
                  <a:pt x="40906" y="31281"/>
                  <a:pt x="40885" y="31260"/>
                  <a:pt x="40885" y="31239"/>
                </a:cubicBezTo>
                <a:lnTo>
                  <a:pt x="40885" y="31197"/>
                </a:lnTo>
                <a:cubicBezTo>
                  <a:pt x="40885" y="31176"/>
                  <a:pt x="40864" y="31155"/>
                  <a:pt x="40864" y="31155"/>
                </a:cubicBezTo>
                <a:cubicBezTo>
                  <a:pt x="40843" y="31093"/>
                  <a:pt x="40843" y="31072"/>
                  <a:pt x="40802" y="31051"/>
                </a:cubicBezTo>
                <a:cubicBezTo>
                  <a:pt x="40802" y="31030"/>
                  <a:pt x="40781" y="30988"/>
                  <a:pt x="40781" y="30967"/>
                </a:cubicBezTo>
                <a:cubicBezTo>
                  <a:pt x="41011" y="30779"/>
                  <a:pt x="41199" y="30465"/>
                  <a:pt x="41387" y="30235"/>
                </a:cubicBezTo>
                <a:cubicBezTo>
                  <a:pt x="41408" y="30214"/>
                  <a:pt x="41429" y="30151"/>
                  <a:pt x="41471" y="30130"/>
                </a:cubicBezTo>
                <a:cubicBezTo>
                  <a:pt x="41534" y="30047"/>
                  <a:pt x="41597" y="29942"/>
                  <a:pt x="41680" y="29879"/>
                </a:cubicBezTo>
                <a:cubicBezTo>
                  <a:pt x="41931" y="29523"/>
                  <a:pt x="42224" y="29189"/>
                  <a:pt x="42434" y="28833"/>
                </a:cubicBezTo>
                <a:cubicBezTo>
                  <a:pt x="43271" y="28456"/>
                  <a:pt x="44045" y="28017"/>
                  <a:pt x="44882" y="27619"/>
                </a:cubicBezTo>
                <a:cubicBezTo>
                  <a:pt x="45342" y="27410"/>
                  <a:pt x="45802" y="27285"/>
                  <a:pt x="46221" y="27054"/>
                </a:cubicBezTo>
                <a:cubicBezTo>
                  <a:pt x="46346" y="26992"/>
                  <a:pt x="46430" y="26971"/>
                  <a:pt x="46535" y="26866"/>
                </a:cubicBezTo>
                <a:cubicBezTo>
                  <a:pt x="46639" y="26741"/>
                  <a:pt x="46639" y="26427"/>
                  <a:pt x="46660" y="26259"/>
                </a:cubicBezTo>
                <a:cubicBezTo>
                  <a:pt x="46744" y="25694"/>
                  <a:pt x="46911" y="25109"/>
                  <a:pt x="47037" y="24544"/>
                </a:cubicBezTo>
                <a:cubicBezTo>
                  <a:pt x="47162" y="23979"/>
                  <a:pt x="47267" y="23497"/>
                  <a:pt x="47560" y="23016"/>
                </a:cubicBezTo>
                <a:cubicBezTo>
                  <a:pt x="47853" y="22514"/>
                  <a:pt x="48167" y="22075"/>
                  <a:pt x="48376" y="21552"/>
                </a:cubicBezTo>
                <a:cubicBezTo>
                  <a:pt x="48522" y="21133"/>
                  <a:pt x="48794" y="20694"/>
                  <a:pt x="48899" y="20254"/>
                </a:cubicBezTo>
                <a:cubicBezTo>
                  <a:pt x="48899" y="20191"/>
                  <a:pt x="48920" y="20150"/>
                  <a:pt x="48920" y="20087"/>
                </a:cubicBezTo>
                <a:lnTo>
                  <a:pt x="48920" y="20066"/>
                </a:lnTo>
                <a:lnTo>
                  <a:pt x="48920" y="20003"/>
                </a:lnTo>
                <a:cubicBezTo>
                  <a:pt x="48920" y="20003"/>
                  <a:pt x="48920" y="19982"/>
                  <a:pt x="48899" y="19982"/>
                </a:cubicBezTo>
                <a:cubicBezTo>
                  <a:pt x="48899" y="19982"/>
                  <a:pt x="48857" y="19982"/>
                  <a:pt x="48857" y="19961"/>
                </a:cubicBezTo>
                <a:cubicBezTo>
                  <a:pt x="48836" y="19961"/>
                  <a:pt x="48836" y="19961"/>
                  <a:pt x="48815" y="19919"/>
                </a:cubicBezTo>
                <a:cubicBezTo>
                  <a:pt x="48794" y="19919"/>
                  <a:pt x="48753" y="19919"/>
                  <a:pt x="48732" y="19961"/>
                </a:cubicBezTo>
                <a:cubicBezTo>
                  <a:pt x="48209" y="20631"/>
                  <a:pt x="47706" y="21342"/>
                  <a:pt x="47225" y="22054"/>
                </a:cubicBezTo>
                <a:cubicBezTo>
                  <a:pt x="46932" y="22472"/>
                  <a:pt x="46639" y="22891"/>
                  <a:pt x="46325" y="23309"/>
                </a:cubicBezTo>
                <a:cubicBezTo>
                  <a:pt x="46137" y="23539"/>
                  <a:pt x="46116" y="23979"/>
                  <a:pt x="46074" y="24272"/>
                </a:cubicBezTo>
                <a:cubicBezTo>
                  <a:pt x="45991" y="24669"/>
                  <a:pt x="45928" y="25067"/>
                  <a:pt x="45865" y="25422"/>
                </a:cubicBezTo>
                <a:cubicBezTo>
                  <a:pt x="45823" y="25548"/>
                  <a:pt x="45865" y="25715"/>
                  <a:pt x="45698" y="25757"/>
                </a:cubicBezTo>
                <a:cubicBezTo>
                  <a:pt x="45488" y="25841"/>
                  <a:pt x="45258" y="25883"/>
                  <a:pt x="45049" y="25966"/>
                </a:cubicBezTo>
                <a:cubicBezTo>
                  <a:pt x="44631" y="26155"/>
                  <a:pt x="44254" y="26364"/>
                  <a:pt x="43835" y="26489"/>
                </a:cubicBezTo>
                <a:cubicBezTo>
                  <a:pt x="43731" y="26531"/>
                  <a:pt x="43605" y="26573"/>
                  <a:pt x="43501" y="26594"/>
                </a:cubicBezTo>
                <a:cubicBezTo>
                  <a:pt x="43459" y="26636"/>
                  <a:pt x="43417" y="26636"/>
                  <a:pt x="43375" y="26657"/>
                </a:cubicBezTo>
                <a:cubicBezTo>
                  <a:pt x="43312" y="26678"/>
                  <a:pt x="43250" y="26699"/>
                  <a:pt x="43187" y="26720"/>
                </a:cubicBezTo>
                <a:lnTo>
                  <a:pt x="43040" y="26803"/>
                </a:lnTo>
                <a:cubicBezTo>
                  <a:pt x="42978" y="26845"/>
                  <a:pt x="42936" y="26866"/>
                  <a:pt x="42873" y="26866"/>
                </a:cubicBezTo>
                <a:cubicBezTo>
                  <a:pt x="42789" y="26887"/>
                  <a:pt x="42727" y="26929"/>
                  <a:pt x="42643" y="26971"/>
                </a:cubicBezTo>
                <a:lnTo>
                  <a:pt x="42643" y="26929"/>
                </a:lnTo>
                <a:lnTo>
                  <a:pt x="42643" y="26824"/>
                </a:lnTo>
                <a:lnTo>
                  <a:pt x="42643" y="26803"/>
                </a:lnTo>
                <a:lnTo>
                  <a:pt x="42643" y="26678"/>
                </a:lnTo>
                <a:lnTo>
                  <a:pt x="42643" y="26615"/>
                </a:lnTo>
                <a:lnTo>
                  <a:pt x="42643" y="26552"/>
                </a:lnTo>
                <a:lnTo>
                  <a:pt x="42643" y="26448"/>
                </a:lnTo>
                <a:cubicBezTo>
                  <a:pt x="42685" y="25778"/>
                  <a:pt x="42727" y="25109"/>
                  <a:pt x="42747" y="24460"/>
                </a:cubicBezTo>
                <a:cubicBezTo>
                  <a:pt x="42768" y="23769"/>
                  <a:pt x="42789" y="23058"/>
                  <a:pt x="42831" y="22388"/>
                </a:cubicBezTo>
                <a:cubicBezTo>
                  <a:pt x="42831" y="22158"/>
                  <a:pt x="42747" y="21635"/>
                  <a:pt x="42894" y="21447"/>
                </a:cubicBezTo>
                <a:cubicBezTo>
                  <a:pt x="43061" y="21238"/>
                  <a:pt x="43208" y="21008"/>
                  <a:pt x="43375" y="20798"/>
                </a:cubicBezTo>
                <a:cubicBezTo>
                  <a:pt x="44107" y="19878"/>
                  <a:pt x="44526" y="18664"/>
                  <a:pt x="44944" y="17576"/>
                </a:cubicBezTo>
                <a:cubicBezTo>
                  <a:pt x="44986" y="17409"/>
                  <a:pt x="45070" y="17262"/>
                  <a:pt x="45133" y="17095"/>
                </a:cubicBezTo>
                <a:cubicBezTo>
                  <a:pt x="45133" y="17074"/>
                  <a:pt x="45154" y="17053"/>
                  <a:pt x="45154" y="17032"/>
                </a:cubicBezTo>
                <a:cubicBezTo>
                  <a:pt x="45196" y="16886"/>
                  <a:pt x="45258" y="16760"/>
                  <a:pt x="45300" y="16655"/>
                </a:cubicBezTo>
                <a:cubicBezTo>
                  <a:pt x="45300" y="16655"/>
                  <a:pt x="45300" y="16634"/>
                  <a:pt x="45342" y="16634"/>
                </a:cubicBezTo>
                <a:cubicBezTo>
                  <a:pt x="45719" y="15798"/>
                  <a:pt x="46179" y="14982"/>
                  <a:pt x="46556" y="14124"/>
                </a:cubicBezTo>
                <a:cubicBezTo>
                  <a:pt x="46597" y="14061"/>
                  <a:pt x="46618" y="14040"/>
                  <a:pt x="46618" y="13998"/>
                </a:cubicBezTo>
                <a:cubicBezTo>
                  <a:pt x="46646" y="13901"/>
                  <a:pt x="46564" y="13814"/>
                  <a:pt x="46493" y="13814"/>
                </a:cubicBezTo>
                <a:cubicBezTo>
                  <a:pt x="46457" y="13814"/>
                  <a:pt x="46423" y="13837"/>
                  <a:pt x="46409" y="13893"/>
                </a:cubicBezTo>
                <a:cubicBezTo>
                  <a:pt x="46221" y="14249"/>
                  <a:pt x="45928" y="14563"/>
                  <a:pt x="45698" y="14898"/>
                </a:cubicBezTo>
                <a:cubicBezTo>
                  <a:pt x="45447" y="15295"/>
                  <a:pt x="45154" y="15630"/>
                  <a:pt x="44923" y="16049"/>
                </a:cubicBezTo>
                <a:cubicBezTo>
                  <a:pt x="44882" y="16111"/>
                  <a:pt x="44840" y="16195"/>
                  <a:pt x="44819" y="16237"/>
                </a:cubicBezTo>
                <a:cubicBezTo>
                  <a:pt x="44819" y="16258"/>
                  <a:pt x="44777" y="16258"/>
                  <a:pt x="44777" y="16258"/>
                </a:cubicBezTo>
                <a:cubicBezTo>
                  <a:pt x="44756" y="16321"/>
                  <a:pt x="44735" y="16362"/>
                  <a:pt x="44672" y="16404"/>
                </a:cubicBezTo>
                <a:cubicBezTo>
                  <a:pt x="44442" y="16760"/>
                  <a:pt x="44191" y="17158"/>
                  <a:pt x="44045" y="17555"/>
                </a:cubicBezTo>
                <a:lnTo>
                  <a:pt x="43982" y="17785"/>
                </a:lnTo>
                <a:cubicBezTo>
                  <a:pt x="43940" y="17764"/>
                  <a:pt x="43898" y="17764"/>
                  <a:pt x="43877" y="17723"/>
                </a:cubicBezTo>
                <a:lnTo>
                  <a:pt x="43835" y="17723"/>
                </a:lnTo>
                <a:cubicBezTo>
                  <a:pt x="43815" y="17702"/>
                  <a:pt x="43794" y="17702"/>
                  <a:pt x="43731" y="17681"/>
                </a:cubicBezTo>
                <a:cubicBezTo>
                  <a:pt x="43710" y="17681"/>
                  <a:pt x="43710" y="17660"/>
                  <a:pt x="43689" y="17660"/>
                </a:cubicBezTo>
                <a:cubicBezTo>
                  <a:pt x="43668" y="17618"/>
                  <a:pt x="43626" y="17618"/>
                  <a:pt x="43605" y="17597"/>
                </a:cubicBezTo>
                <a:cubicBezTo>
                  <a:pt x="43563" y="17576"/>
                  <a:pt x="43522" y="17555"/>
                  <a:pt x="43480" y="17492"/>
                </a:cubicBezTo>
                <a:cubicBezTo>
                  <a:pt x="43312" y="17367"/>
                  <a:pt x="43584" y="17053"/>
                  <a:pt x="43605" y="16927"/>
                </a:cubicBezTo>
                <a:cubicBezTo>
                  <a:pt x="43731" y="16551"/>
                  <a:pt x="43815" y="16153"/>
                  <a:pt x="43940" y="15798"/>
                </a:cubicBezTo>
                <a:cubicBezTo>
                  <a:pt x="44233" y="14961"/>
                  <a:pt x="44610" y="14145"/>
                  <a:pt x="44819" y="13287"/>
                </a:cubicBezTo>
                <a:cubicBezTo>
                  <a:pt x="44882" y="12973"/>
                  <a:pt x="44861" y="12889"/>
                  <a:pt x="44777" y="12575"/>
                </a:cubicBezTo>
                <a:cubicBezTo>
                  <a:pt x="44651" y="12136"/>
                  <a:pt x="44568" y="11697"/>
                  <a:pt x="44421" y="11236"/>
                </a:cubicBezTo>
                <a:cubicBezTo>
                  <a:pt x="44296" y="10860"/>
                  <a:pt x="44191" y="10483"/>
                  <a:pt x="44045" y="10085"/>
                </a:cubicBezTo>
                <a:cubicBezTo>
                  <a:pt x="43919" y="9730"/>
                  <a:pt x="43877" y="9311"/>
                  <a:pt x="43668" y="8976"/>
                </a:cubicBezTo>
                <a:cubicBezTo>
                  <a:pt x="43652" y="8952"/>
                  <a:pt x="43632" y="8940"/>
                  <a:pt x="43614" y="8940"/>
                </a:cubicBezTo>
                <a:cubicBezTo>
                  <a:pt x="43586" y="8940"/>
                  <a:pt x="43563" y="8968"/>
                  <a:pt x="43563" y="9018"/>
                </a:cubicBezTo>
                <a:lnTo>
                  <a:pt x="43563" y="9039"/>
                </a:lnTo>
                <a:cubicBezTo>
                  <a:pt x="43522" y="9018"/>
                  <a:pt x="43522" y="9018"/>
                  <a:pt x="43501" y="9018"/>
                </a:cubicBezTo>
                <a:lnTo>
                  <a:pt x="43480" y="9018"/>
                </a:lnTo>
                <a:cubicBezTo>
                  <a:pt x="43459" y="9018"/>
                  <a:pt x="43417" y="9039"/>
                  <a:pt x="43459" y="9102"/>
                </a:cubicBezTo>
                <a:cubicBezTo>
                  <a:pt x="43522" y="9248"/>
                  <a:pt x="43501" y="9437"/>
                  <a:pt x="43522" y="9625"/>
                </a:cubicBezTo>
                <a:cubicBezTo>
                  <a:pt x="43563" y="9876"/>
                  <a:pt x="43605" y="10148"/>
                  <a:pt x="43668" y="10399"/>
                </a:cubicBezTo>
                <a:cubicBezTo>
                  <a:pt x="43773" y="10964"/>
                  <a:pt x="43815" y="11508"/>
                  <a:pt x="43919" y="12031"/>
                </a:cubicBezTo>
                <a:cubicBezTo>
                  <a:pt x="43940" y="12178"/>
                  <a:pt x="43982" y="12366"/>
                  <a:pt x="44003" y="12533"/>
                </a:cubicBezTo>
                <a:cubicBezTo>
                  <a:pt x="44087" y="12910"/>
                  <a:pt x="44045" y="13182"/>
                  <a:pt x="43877" y="13538"/>
                </a:cubicBezTo>
                <a:cubicBezTo>
                  <a:pt x="43626" y="14040"/>
                  <a:pt x="43584" y="14584"/>
                  <a:pt x="43375" y="15107"/>
                </a:cubicBezTo>
                <a:cubicBezTo>
                  <a:pt x="43208" y="15505"/>
                  <a:pt x="43061" y="15902"/>
                  <a:pt x="42936" y="16321"/>
                </a:cubicBezTo>
                <a:cubicBezTo>
                  <a:pt x="42852" y="16551"/>
                  <a:pt x="42643" y="16823"/>
                  <a:pt x="42559" y="17053"/>
                </a:cubicBezTo>
                <a:cubicBezTo>
                  <a:pt x="42538" y="17178"/>
                  <a:pt x="42413" y="17304"/>
                  <a:pt x="42434" y="17471"/>
                </a:cubicBezTo>
                <a:cubicBezTo>
                  <a:pt x="42434" y="17681"/>
                  <a:pt x="42455" y="17890"/>
                  <a:pt x="42455" y="18120"/>
                </a:cubicBezTo>
                <a:cubicBezTo>
                  <a:pt x="42455" y="18246"/>
                  <a:pt x="42475" y="18413"/>
                  <a:pt x="42475" y="18539"/>
                </a:cubicBezTo>
                <a:cubicBezTo>
                  <a:pt x="42475" y="18622"/>
                  <a:pt x="42475" y="18664"/>
                  <a:pt x="42517" y="18748"/>
                </a:cubicBezTo>
                <a:cubicBezTo>
                  <a:pt x="42559" y="19166"/>
                  <a:pt x="42622" y="19585"/>
                  <a:pt x="42685" y="20003"/>
                </a:cubicBezTo>
                <a:cubicBezTo>
                  <a:pt x="42538" y="20108"/>
                  <a:pt x="42434" y="20275"/>
                  <a:pt x="42329" y="20422"/>
                </a:cubicBezTo>
                <a:cubicBezTo>
                  <a:pt x="42245" y="20526"/>
                  <a:pt x="42162" y="20652"/>
                  <a:pt x="42057" y="20756"/>
                </a:cubicBezTo>
                <a:cubicBezTo>
                  <a:pt x="41979" y="20886"/>
                  <a:pt x="41958" y="20975"/>
                  <a:pt x="41923" y="20975"/>
                </a:cubicBezTo>
                <a:cubicBezTo>
                  <a:pt x="41901" y="20975"/>
                  <a:pt x="41875" y="20941"/>
                  <a:pt x="41827" y="20861"/>
                </a:cubicBezTo>
                <a:cubicBezTo>
                  <a:pt x="41638" y="20589"/>
                  <a:pt x="41471" y="20296"/>
                  <a:pt x="41283" y="19982"/>
                </a:cubicBezTo>
                <a:cubicBezTo>
                  <a:pt x="41074" y="19647"/>
                  <a:pt x="41178" y="19396"/>
                  <a:pt x="41262" y="19041"/>
                </a:cubicBezTo>
                <a:cubicBezTo>
                  <a:pt x="41387" y="18413"/>
                  <a:pt x="41408" y="17723"/>
                  <a:pt x="41408" y="17095"/>
                </a:cubicBezTo>
                <a:cubicBezTo>
                  <a:pt x="41408" y="16321"/>
                  <a:pt x="41387" y="15526"/>
                  <a:pt x="41283" y="14751"/>
                </a:cubicBezTo>
                <a:cubicBezTo>
                  <a:pt x="41283" y="14730"/>
                  <a:pt x="41283" y="14730"/>
                  <a:pt x="41262" y="14730"/>
                </a:cubicBezTo>
                <a:lnTo>
                  <a:pt x="41262" y="14626"/>
                </a:lnTo>
                <a:cubicBezTo>
                  <a:pt x="41262" y="14594"/>
                  <a:pt x="41236" y="14579"/>
                  <a:pt x="41210" y="14579"/>
                </a:cubicBezTo>
                <a:cubicBezTo>
                  <a:pt x="41183" y="14579"/>
                  <a:pt x="41157" y="14594"/>
                  <a:pt x="41157" y="14626"/>
                </a:cubicBezTo>
                <a:cubicBezTo>
                  <a:pt x="40990" y="15316"/>
                  <a:pt x="40969" y="16049"/>
                  <a:pt x="40885" y="16760"/>
                </a:cubicBezTo>
                <a:cubicBezTo>
                  <a:pt x="40781" y="17576"/>
                  <a:pt x="40634" y="18392"/>
                  <a:pt x="40488" y="19187"/>
                </a:cubicBezTo>
                <a:cubicBezTo>
                  <a:pt x="40467" y="19438"/>
                  <a:pt x="40341" y="19794"/>
                  <a:pt x="40362" y="20003"/>
                </a:cubicBezTo>
                <a:cubicBezTo>
                  <a:pt x="40425" y="20317"/>
                  <a:pt x="40571" y="20610"/>
                  <a:pt x="40676" y="20903"/>
                </a:cubicBezTo>
                <a:lnTo>
                  <a:pt x="40760" y="21133"/>
                </a:lnTo>
                <a:cubicBezTo>
                  <a:pt x="40760" y="21154"/>
                  <a:pt x="40781" y="21154"/>
                  <a:pt x="40781" y="21175"/>
                </a:cubicBezTo>
                <a:lnTo>
                  <a:pt x="40864" y="21342"/>
                </a:lnTo>
                <a:cubicBezTo>
                  <a:pt x="40864" y="21363"/>
                  <a:pt x="40885" y="21363"/>
                  <a:pt x="40885" y="21384"/>
                </a:cubicBezTo>
                <a:cubicBezTo>
                  <a:pt x="41094" y="21782"/>
                  <a:pt x="41366" y="22158"/>
                  <a:pt x="41534" y="22535"/>
                </a:cubicBezTo>
                <a:cubicBezTo>
                  <a:pt x="41513" y="22598"/>
                  <a:pt x="41513" y="22681"/>
                  <a:pt x="41492" y="22723"/>
                </a:cubicBezTo>
                <a:lnTo>
                  <a:pt x="41492" y="22786"/>
                </a:lnTo>
                <a:cubicBezTo>
                  <a:pt x="41492" y="22828"/>
                  <a:pt x="41471" y="22849"/>
                  <a:pt x="41471" y="22912"/>
                </a:cubicBezTo>
                <a:lnTo>
                  <a:pt x="41471" y="22995"/>
                </a:lnTo>
                <a:cubicBezTo>
                  <a:pt x="41471" y="23016"/>
                  <a:pt x="41471" y="23058"/>
                  <a:pt x="41429" y="23100"/>
                </a:cubicBezTo>
                <a:lnTo>
                  <a:pt x="41429" y="23163"/>
                </a:lnTo>
                <a:lnTo>
                  <a:pt x="41429" y="23267"/>
                </a:lnTo>
                <a:lnTo>
                  <a:pt x="41429" y="23351"/>
                </a:lnTo>
                <a:lnTo>
                  <a:pt x="41429" y="23456"/>
                </a:lnTo>
                <a:lnTo>
                  <a:pt x="41429" y="23539"/>
                </a:lnTo>
                <a:lnTo>
                  <a:pt x="41429" y="23644"/>
                </a:lnTo>
                <a:lnTo>
                  <a:pt x="41429" y="23895"/>
                </a:lnTo>
                <a:cubicBezTo>
                  <a:pt x="41408" y="24565"/>
                  <a:pt x="41387" y="25234"/>
                  <a:pt x="41366" y="25883"/>
                </a:cubicBezTo>
                <a:cubicBezTo>
                  <a:pt x="41325" y="26197"/>
                  <a:pt x="41325" y="26489"/>
                  <a:pt x="41325" y="26803"/>
                </a:cubicBezTo>
                <a:cubicBezTo>
                  <a:pt x="41325" y="27117"/>
                  <a:pt x="41387" y="27515"/>
                  <a:pt x="41115" y="27745"/>
                </a:cubicBezTo>
                <a:cubicBezTo>
                  <a:pt x="40951" y="27909"/>
                  <a:pt x="40645" y="28457"/>
                  <a:pt x="40357" y="28457"/>
                </a:cubicBezTo>
                <a:cubicBezTo>
                  <a:pt x="40352" y="28457"/>
                  <a:pt x="40347" y="28457"/>
                  <a:pt x="40341" y="28456"/>
                </a:cubicBezTo>
                <a:lnTo>
                  <a:pt x="39797" y="28373"/>
                </a:lnTo>
                <a:cubicBezTo>
                  <a:pt x="39797" y="28163"/>
                  <a:pt x="39755" y="27975"/>
                  <a:pt x="39755" y="27766"/>
                </a:cubicBezTo>
                <a:lnTo>
                  <a:pt x="39755" y="27745"/>
                </a:lnTo>
                <a:cubicBezTo>
                  <a:pt x="39755" y="27661"/>
                  <a:pt x="39734" y="27598"/>
                  <a:pt x="39734" y="27494"/>
                </a:cubicBezTo>
                <a:cubicBezTo>
                  <a:pt x="39693" y="27096"/>
                  <a:pt x="39693" y="26657"/>
                  <a:pt x="39693" y="26259"/>
                </a:cubicBezTo>
                <a:cubicBezTo>
                  <a:pt x="39693" y="25841"/>
                  <a:pt x="39630" y="25422"/>
                  <a:pt x="39630" y="25004"/>
                </a:cubicBezTo>
                <a:cubicBezTo>
                  <a:pt x="39630" y="24711"/>
                  <a:pt x="39734" y="24481"/>
                  <a:pt x="39630" y="24188"/>
                </a:cubicBezTo>
                <a:cubicBezTo>
                  <a:pt x="39337" y="23560"/>
                  <a:pt x="38856" y="22995"/>
                  <a:pt x="38500" y="22388"/>
                </a:cubicBezTo>
                <a:cubicBezTo>
                  <a:pt x="38333" y="22075"/>
                  <a:pt x="38123" y="21698"/>
                  <a:pt x="37914" y="21426"/>
                </a:cubicBezTo>
                <a:cubicBezTo>
                  <a:pt x="37872" y="21384"/>
                  <a:pt x="37851" y="21363"/>
                  <a:pt x="37830" y="21321"/>
                </a:cubicBezTo>
                <a:lnTo>
                  <a:pt x="37809" y="21280"/>
                </a:lnTo>
                <a:cubicBezTo>
                  <a:pt x="37747" y="21217"/>
                  <a:pt x="37663" y="21133"/>
                  <a:pt x="37600" y="21049"/>
                </a:cubicBezTo>
                <a:lnTo>
                  <a:pt x="37517" y="20966"/>
                </a:lnTo>
                <a:lnTo>
                  <a:pt x="37496" y="20945"/>
                </a:lnTo>
                <a:cubicBezTo>
                  <a:pt x="37454" y="20924"/>
                  <a:pt x="37433" y="20903"/>
                  <a:pt x="37433" y="20861"/>
                </a:cubicBezTo>
                <a:cubicBezTo>
                  <a:pt x="37433" y="20861"/>
                  <a:pt x="37433" y="20840"/>
                  <a:pt x="37412" y="20840"/>
                </a:cubicBezTo>
                <a:cubicBezTo>
                  <a:pt x="37391" y="20819"/>
                  <a:pt x="37391" y="20798"/>
                  <a:pt x="37349" y="20756"/>
                </a:cubicBezTo>
                <a:lnTo>
                  <a:pt x="37349" y="20736"/>
                </a:lnTo>
                <a:cubicBezTo>
                  <a:pt x="37328" y="20715"/>
                  <a:pt x="37328" y="20694"/>
                  <a:pt x="37307" y="20652"/>
                </a:cubicBezTo>
                <a:lnTo>
                  <a:pt x="37391" y="20589"/>
                </a:lnTo>
                <a:lnTo>
                  <a:pt x="37412" y="20547"/>
                </a:lnTo>
                <a:lnTo>
                  <a:pt x="37454" y="20505"/>
                </a:lnTo>
                <a:cubicBezTo>
                  <a:pt x="37454" y="20484"/>
                  <a:pt x="37496" y="20484"/>
                  <a:pt x="37496" y="20443"/>
                </a:cubicBezTo>
                <a:cubicBezTo>
                  <a:pt x="37496" y="20422"/>
                  <a:pt x="37517" y="20422"/>
                  <a:pt x="37517" y="20401"/>
                </a:cubicBezTo>
                <a:cubicBezTo>
                  <a:pt x="37537" y="20380"/>
                  <a:pt x="37537" y="20317"/>
                  <a:pt x="37558" y="20296"/>
                </a:cubicBezTo>
                <a:cubicBezTo>
                  <a:pt x="37621" y="20066"/>
                  <a:pt x="37705" y="19857"/>
                  <a:pt x="37809" y="19647"/>
                </a:cubicBezTo>
                <a:cubicBezTo>
                  <a:pt x="37872" y="19480"/>
                  <a:pt x="38019" y="19355"/>
                  <a:pt x="38040" y="19187"/>
                </a:cubicBezTo>
                <a:cubicBezTo>
                  <a:pt x="38123" y="18936"/>
                  <a:pt x="38186" y="18748"/>
                  <a:pt x="38081" y="18497"/>
                </a:cubicBezTo>
                <a:cubicBezTo>
                  <a:pt x="37977" y="18141"/>
                  <a:pt x="37851" y="17681"/>
                  <a:pt x="37830" y="17346"/>
                </a:cubicBezTo>
                <a:cubicBezTo>
                  <a:pt x="37768" y="16676"/>
                  <a:pt x="36868" y="17095"/>
                  <a:pt x="36701" y="16614"/>
                </a:cubicBezTo>
                <a:cubicBezTo>
                  <a:pt x="36680" y="16509"/>
                  <a:pt x="36617" y="16425"/>
                  <a:pt x="36596" y="16321"/>
                </a:cubicBezTo>
                <a:cubicBezTo>
                  <a:pt x="36596" y="16321"/>
                  <a:pt x="36596" y="16300"/>
                  <a:pt x="36575" y="16300"/>
                </a:cubicBezTo>
                <a:cubicBezTo>
                  <a:pt x="36554" y="16195"/>
                  <a:pt x="36491" y="16111"/>
                  <a:pt x="36470" y="16007"/>
                </a:cubicBezTo>
                <a:cubicBezTo>
                  <a:pt x="36408" y="15902"/>
                  <a:pt x="36387" y="15818"/>
                  <a:pt x="36366" y="15714"/>
                </a:cubicBezTo>
                <a:lnTo>
                  <a:pt x="36366" y="15693"/>
                </a:lnTo>
                <a:cubicBezTo>
                  <a:pt x="36345" y="15588"/>
                  <a:pt x="36282" y="15484"/>
                  <a:pt x="36261" y="15400"/>
                </a:cubicBezTo>
                <a:cubicBezTo>
                  <a:pt x="36345" y="15379"/>
                  <a:pt x="36408" y="15379"/>
                  <a:pt x="36470" y="15358"/>
                </a:cubicBezTo>
                <a:cubicBezTo>
                  <a:pt x="36554" y="15316"/>
                  <a:pt x="36596" y="15295"/>
                  <a:pt x="36680" y="15274"/>
                </a:cubicBezTo>
                <a:cubicBezTo>
                  <a:pt x="36993" y="15107"/>
                  <a:pt x="37328" y="15002"/>
                  <a:pt x="37663" y="14877"/>
                </a:cubicBezTo>
                <a:cubicBezTo>
                  <a:pt x="38186" y="14689"/>
                  <a:pt x="38395" y="14312"/>
                  <a:pt x="38646" y="13810"/>
                </a:cubicBezTo>
                <a:cubicBezTo>
                  <a:pt x="38897" y="13287"/>
                  <a:pt x="39316" y="12847"/>
                  <a:pt x="39609" y="12324"/>
                </a:cubicBezTo>
                <a:cubicBezTo>
                  <a:pt x="39797" y="11969"/>
                  <a:pt x="39965" y="11655"/>
                  <a:pt x="40174" y="11341"/>
                </a:cubicBezTo>
                <a:cubicBezTo>
                  <a:pt x="40216" y="11320"/>
                  <a:pt x="40216" y="11299"/>
                  <a:pt x="40237" y="11278"/>
                </a:cubicBezTo>
                <a:cubicBezTo>
                  <a:pt x="40237" y="11236"/>
                  <a:pt x="40237" y="11236"/>
                  <a:pt x="40258" y="11215"/>
                </a:cubicBezTo>
                <a:cubicBezTo>
                  <a:pt x="40258" y="11194"/>
                  <a:pt x="40258" y="11194"/>
                  <a:pt x="40278" y="11173"/>
                </a:cubicBezTo>
                <a:cubicBezTo>
                  <a:pt x="40320" y="11090"/>
                  <a:pt x="40341" y="11006"/>
                  <a:pt x="40362" y="10964"/>
                </a:cubicBezTo>
                <a:cubicBezTo>
                  <a:pt x="40362" y="10922"/>
                  <a:pt x="40383" y="10922"/>
                  <a:pt x="40383" y="10901"/>
                </a:cubicBezTo>
                <a:lnTo>
                  <a:pt x="40383" y="10880"/>
                </a:lnTo>
                <a:cubicBezTo>
                  <a:pt x="40425" y="10860"/>
                  <a:pt x="40425" y="10818"/>
                  <a:pt x="40446" y="10797"/>
                </a:cubicBezTo>
                <a:cubicBezTo>
                  <a:pt x="40467" y="10776"/>
                  <a:pt x="40467" y="10755"/>
                  <a:pt x="40488" y="10713"/>
                </a:cubicBezTo>
                <a:cubicBezTo>
                  <a:pt x="40530" y="10692"/>
                  <a:pt x="40530" y="10650"/>
                  <a:pt x="40467" y="10650"/>
                </a:cubicBezTo>
                <a:lnTo>
                  <a:pt x="40425" y="10650"/>
                </a:lnTo>
                <a:lnTo>
                  <a:pt x="40425" y="10588"/>
                </a:lnTo>
                <a:cubicBezTo>
                  <a:pt x="40425" y="10546"/>
                  <a:pt x="40446" y="10462"/>
                  <a:pt x="40446" y="10399"/>
                </a:cubicBezTo>
                <a:cubicBezTo>
                  <a:pt x="40446" y="10357"/>
                  <a:pt x="40446" y="10295"/>
                  <a:pt x="40467" y="10274"/>
                </a:cubicBezTo>
                <a:cubicBezTo>
                  <a:pt x="40467" y="10190"/>
                  <a:pt x="40467" y="10148"/>
                  <a:pt x="40488" y="10064"/>
                </a:cubicBezTo>
                <a:lnTo>
                  <a:pt x="40488" y="9939"/>
                </a:lnTo>
                <a:lnTo>
                  <a:pt x="40488" y="9730"/>
                </a:lnTo>
                <a:lnTo>
                  <a:pt x="40488" y="9604"/>
                </a:lnTo>
                <a:lnTo>
                  <a:pt x="40488" y="8809"/>
                </a:lnTo>
                <a:lnTo>
                  <a:pt x="40488" y="8704"/>
                </a:lnTo>
                <a:lnTo>
                  <a:pt x="40488" y="8453"/>
                </a:lnTo>
                <a:lnTo>
                  <a:pt x="40488" y="8349"/>
                </a:lnTo>
                <a:cubicBezTo>
                  <a:pt x="40488" y="8244"/>
                  <a:pt x="40488" y="8098"/>
                  <a:pt x="40530" y="7993"/>
                </a:cubicBezTo>
                <a:cubicBezTo>
                  <a:pt x="40550" y="7616"/>
                  <a:pt x="40592" y="7219"/>
                  <a:pt x="40655" y="6821"/>
                </a:cubicBezTo>
                <a:cubicBezTo>
                  <a:pt x="40676" y="6612"/>
                  <a:pt x="40550" y="6424"/>
                  <a:pt x="40425" y="6298"/>
                </a:cubicBezTo>
                <a:cubicBezTo>
                  <a:pt x="40111" y="5984"/>
                  <a:pt x="39839" y="5629"/>
                  <a:pt x="39609" y="5252"/>
                </a:cubicBezTo>
                <a:cubicBezTo>
                  <a:pt x="39316" y="4854"/>
                  <a:pt x="39107" y="4478"/>
                  <a:pt x="39023" y="3997"/>
                </a:cubicBezTo>
                <a:cubicBezTo>
                  <a:pt x="39002" y="3850"/>
                  <a:pt x="39002" y="3683"/>
                  <a:pt x="38981" y="3557"/>
                </a:cubicBezTo>
                <a:lnTo>
                  <a:pt x="38981" y="3474"/>
                </a:lnTo>
                <a:cubicBezTo>
                  <a:pt x="38918" y="2971"/>
                  <a:pt x="38897" y="2490"/>
                  <a:pt x="38918" y="1988"/>
                </a:cubicBezTo>
                <a:cubicBezTo>
                  <a:pt x="38960" y="1862"/>
                  <a:pt x="38960" y="1716"/>
                  <a:pt x="38960" y="1590"/>
                </a:cubicBezTo>
                <a:lnTo>
                  <a:pt x="38960" y="1444"/>
                </a:lnTo>
                <a:lnTo>
                  <a:pt x="38960" y="1402"/>
                </a:lnTo>
                <a:lnTo>
                  <a:pt x="38918" y="1402"/>
                </a:lnTo>
                <a:cubicBezTo>
                  <a:pt x="38918" y="1381"/>
                  <a:pt x="38918" y="1339"/>
                  <a:pt x="38897" y="1297"/>
                </a:cubicBezTo>
                <a:cubicBezTo>
                  <a:pt x="38889" y="1273"/>
                  <a:pt x="38871" y="1261"/>
                  <a:pt x="38851" y="1261"/>
                </a:cubicBezTo>
                <a:cubicBezTo>
                  <a:pt x="38820" y="1261"/>
                  <a:pt x="38785" y="1289"/>
                  <a:pt x="38772" y="1339"/>
                </a:cubicBezTo>
                <a:cubicBezTo>
                  <a:pt x="38772" y="1611"/>
                  <a:pt x="38667" y="1925"/>
                  <a:pt x="38605" y="2197"/>
                </a:cubicBezTo>
                <a:lnTo>
                  <a:pt x="38458" y="3369"/>
                </a:lnTo>
                <a:cubicBezTo>
                  <a:pt x="38395" y="3787"/>
                  <a:pt x="38333" y="4185"/>
                  <a:pt x="38291" y="4582"/>
                </a:cubicBezTo>
                <a:cubicBezTo>
                  <a:pt x="38270" y="4750"/>
                  <a:pt x="38165" y="5147"/>
                  <a:pt x="38270" y="5315"/>
                </a:cubicBezTo>
                <a:cubicBezTo>
                  <a:pt x="38500" y="5587"/>
                  <a:pt x="38793" y="5859"/>
                  <a:pt x="39002" y="6173"/>
                </a:cubicBezTo>
                <a:cubicBezTo>
                  <a:pt x="39086" y="6277"/>
                  <a:pt x="39170" y="6382"/>
                  <a:pt x="39274" y="6487"/>
                </a:cubicBezTo>
                <a:cubicBezTo>
                  <a:pt x="39421" y="6675"/>
                  <a:pt x="39379" y="6926"/>
                  <a:pt x="39337" y="7135"/>
                </a:cubicBezTo>
                <a:cubicBezTo>
                  <a:pt x="39337" y="7972"/>
                  <a:pt x="39274" y="8809"/>
                  <a:pt x="39274" y="9646"/>
                </a:cubicBezTo>
                <a:lnTo>
                  <a:pt x="39274" y="9667"/>
                </a:lnTo>
                <a:cubicBezTo>
                  <a:pt x="39232" y="9730"/>
                  <a:pt x="39232" y="9751"/>
                  <a:pt x="39211" y="9813"/>
                </a:cubicBezTo>
                <a:cubicBezTo>
                  <a:pt x="39190" y="9834"/>
                  <a:pt x="39190" y="9876"/>
                  <a:pt x="39170" y="9939"/>
                </a:cubicBezTo>
                <a:cubicBezTo>
                  <a:pt x="39065" y="10190"/>
                  <a:pt x="38897" y="10441"/>
                  <a:pt x="38751" y="10671"/>
                </a:cubicBezTo>
                <a:cubicBezTo>
                  <a:pt x="38584" y="10880"/>
                  <a:pt x="38479" y="11173"/>
                  <a:pt x="38333" y="11404"/>
                </a:cubicBezTo>
                <a:cubicBezTo>
                  <a:pt x="38186" y="11634"/>
                  <a:pt x="38061" y="11864"/>
                  <a:pt x="37956" y="12115"/>
                </a:cubicBezTo>
                <a:cubicBezTo>
                  <a:pt x="37830" y="12471"/>
                  <a:pt x="37726" y="12680"/>
                  <a:pt x="37349" y="12847"/>
                </a:cubicBezTo>
                <a:cubicBezTo>
                  <a:pt x="37035" y="12973"/>
                  <a:pt x="36763" y="13119"/>
                  <a:pt x="36408" y="13203"/>
                </a:cubicBezTo>
                <a:cubicBezTo>
                  <a:pt x="36303" y="13224"/>
                  <a:pt x="36198" y="13287"/>
                  <a:pt x="36094" y="13308"/>
                </a:cubicBezTo>
                <a:cubicBezTo>
                  <a:pt x="36052" y="13329"/>
                  <a:pt x="35968" y="13370"/>
                  <a:pt x="35926" y="13391"/>
                </a:cubicBezTo>
                <a:cubicBezTo>
                  <a:pt x="35884" y="13412"/>
                  <a:pt x="35843" y="13412"/>
                  <a:pt x="35822" y="13433"/>
                </a:cubicBezTo>
                <a:cubicBezTo>
                  <a:pt x="35738" y="13475"/>
                  <a:pt x="35654" y="13496"/>
                  <a:pt x="35571" y="13538"/>
                </a:cubicBezTo>
                <a:cubicBezTo>
                  <a:pt x="35550" y="13538"/>
                  <a:pt x="35550" y="13538"/>
                  <a:pt x="35529" y="13580"/>
                </a:cubicBezTo>
                <a:cubicBezTo>
                  <a:pt x="35445" y="13601"/>
                  <a:pt x="35340" y="13642"/>
                  <a:pt x="35257" y="13684"/>
                </a:cubicBezTo>
                <a:lnTo>
                  <a:pt x="35236" y="13642"/>
                </a:lnTo>
                <a:lnTo>
                  <a:pt x="35215" y="13621"/>
                </a:lnTo>
                <a:cubicBezTo>
                  <a:pt x="35089" y="13580"/>
                  <a:pt x="34880" y="13119"/>
                  <a:pt x="34817" y="12994"/>
                </a:cubicBezTo>
                <a:cubicBezTo>
                  <a:pt x="34713" y="12764"/>
                  <a:pt x="34587" y="12533"/>
                  <a:pt x="34420" y="12282"/>
                </a:cubicBezTo>
                <a:cubicBezTo>
                  <a:pt x="34148" y="11843"/>
                  <a:pt x="33939" y="11906"/>
                  <a:pt x="33436" y="11801"/>
                </a:cubicBezTo>
                <a:cubicBezTo>
                  <a:pt x="32830" y="11655"/>
                  <a:pt x="32202" y="11550"/>
                  <a:pt x="31595" y="11445"/>
                </a:cubicBezTo>
                <a:cubicBezTo>
                  <a:pt x="31470" y="11424"/>
                  <a:pt x="31323" y="11404"/>
                  <a:pt x="31177" y="11383"/>
                </a:cubicBezTo>
                <a:cubicBezTo>
                  <a:pt x="30967" y="11320"/>
                  <a:pt x="30926" y="11027"/>
                  <a:pt x="30842" y="10880"/>
                </a:cubicBezTo>
                <a:cubicBezTo>
                  <a:pt x="30800" y="10776"/>
                  <a:pt x="30758" y="10671"/>
                  <a:pt x="30716" y="10567"/>
                </a:cubicBezTo>
                <a:cubicBezTo>
                  <a:pt x="30716" y="10546"/>
                  <a:pt x="30695" y="10504"/>
                  <a:pt x="30654" y="10483"/>
                </a:cubicBezTo>
                <a:lnTo>
                  <a:pt x="30633" y="10462"/>
                </a:lnTo>
                <a:lnTo>
                  <a:pt x="30612" y="10441"/>
                </a:lnTo>
                <a:cubicBezTo>
                  <a:pt x="30549" y="10378"/>
                  <a:pt x="30528" y="10295"/>
                  <a:pt x="30486" y="10253"/>
                </a:cubicBezTo>
                <a:cubicBezTo>
                  <a:pt x="30507" y="10253"/>
                  <a:pt x="30507" y="10232"/>
                  <a:pt x="30507" y="10232"/>
                </a:cubicBezTo>
                <a:cubicBezTo>
                  <a:pt x="30528" y="10232"/>
                  <a:pt x="30528" y="10190"/>
                  <a:pt x="30549" y="10190"/>
                </a:cubicBezTo>
                <a:cubicBezTo>
                  <a:pt x="30842" y="9939"/>
                  <a:pt x="31239" y="9751"/>
                  <a:pt x="31553" y="9520"/>
                </a:cubicBezTo>
                <a:cubicBezTo>
                  <a:pt x="31700" y="9416"/>
                  <a:pt x="31993" y="9228"/>
                  <a:pt x="32055" y="9018"/>
                </a:cubicBezTo>
                <a:cubicBezTo>
                  <a:pt x="32202" y="8307"/>
                  <a:pt x="32307" y="7616"/>
                  <a:pt x="32495" y="6926"/>
                </a:cubicBezTo>
                <a:cubicBezTo>
                  <a:pt x="32599" y="6507"/>
                  <a:pt x="32683" y="6089"/>
                  <a:pt x="32809" y="5691"/>
                </a:cubicBezTo>
                <a:cubicBezTo>
                  <a:pt x="32851" y="5545"/>
                  <a:pt x="32851" y="5231"/>
                  <a:pt x="33060" y="5210"/>
                </a:cubicBezTo>
                <a:cubicBezTo>
                  <a:pt x="33227" y="5168"/>
                  <a:pt x="33416" y="5147"/>
                  <a:pt x="33562" y="5126"/>
                </a:cubicBezTo>
                <a:cubicBezTo>
                  <a:pt x="33646" y="5106"/>
                  <a:pt x="33729" y="5106"/>
                  <a:pt x="33792" y="5064"/>
                </a:cubicBezTo>
                <a:cubicBezTo>
                  <a:pt x="33855" y="5064"/>
                  <a:pt x="33876" y="5043"/>
                  <a:pt x="33939" y="5043"/>
                </a:cubicBezTo>
                <a:cubicBezTo>
                  <a:pt x="33980" y="5043"/>
                  <a:pt x="34001" y="5022"/>
                  <a:pt x="34064" y="5022"/>
                </a:cubicBezTo>
                <a:cubicBezTo>
                  <a:pt x="34106" y="5001"/>
                  <a:pt x="34169" y="4959"/>
                  <a:pt x="34252" y="4959"/>
                </a:cubicBezTo>
                <a:cubicBezTo>
                  <a:pt x="34273" y="4959"/>
                  <a:pt x="34294" y="4938"/>
                  <a:pt x="34315" y="4938"/>
                </a:cubicBezTo>
                <a:cubicBezTo>
                  <a:pt x="34399" y="4917"/>
                  <a:pt x="34462" y="4896"/>
                  <a:pt x="34524" y="4854"/>
                </a:cubicBezTo>
                <a:cubicBezTo>
                  <a:pt x="34524" y="4854"/>
                  <a:pt x="34566" y="4854"/>
                  <a:pt x="34566" y="4834"/>
                </a:cubicBezTo>
                <a:cubicBezTo>
                  <a:pt x="34629" y="4813"/>
                  <a:pt x="34713" y="4750"/>
                  <a:pt x="34796" y="4729"/>
                </a:cubicBezTo>
                <a:cubicBezTo>
                  <a:pt x="35027" y="4603"/>
                  <a:pt x="35257" y="4478"/>
                  <a:pt x="35445" y="4310"/>
                </a:cubicBezTo>
                <a:lnTo>
                  <a:pt x="35550" y="4310"/>
                </a:lnTo>
                <a:cubicBezTo>
                  <a:pt x="35612" y="4310"/>
                  <a:pt x="35612" y="4227"/>
                  <a:pt x="35571" y="4206"/>
                </a:cubicBezTo>
                <a:cubicBezTo>
                  <a:pt x="35538" y="4193"/>
                  <a:pt x="35502" y="4188"/>
                  <a:pt x="35463" y="4188"/>
                </a:cubicBezTo>
                <a:cubicBezTo>
                  <a:pt x="35377" y="4188"/>
                  <a:pt x="35281" y="4212"/>
                  <a:pt x="35194" y="4227"/>
                </a:cubicBezTo>
                <a:cubicBezTo>
                  <a:pt x="34776" y="4269"/>
                  <a:pt x="34315" y="4310"/>
                  <a:pt x="33897" y="4373"/>
                </a:cubicBezTo>
                <a:cubicBezTo>
                  <a:pt x="33478" y="4411"/>
                  <a:pt x="33076" y="4502"/>
                  <a:pt x="32644" y="4502"/>
                </a:cubicBezTo>
                <a:cubicBezTo>
                  <a:pt x="32601" y="4502"/>
                  <a:pt x="32559" y="4501"/>
                  <a:pt x="32516" y="4499"/>
                </a:cubicBezTo>
                <a:cubicBezTo>
                  <a:pt x="32202" y="4499"/>
                  <a:pt x="32097" y="4792"/>
                  <a:pt x="31972" y="5022"/>
                </a:cubicBezTo>
                <a:cubicBezTo>
                  <a:pt x="31553" y="5859"/>
                  <a:pt x="31281" y="6800"/>
                  <a:pt x="31072" y="7679"/>
                </a:cubicBezTo>
                <a:cubicBezTo>
                  <a:pt x="31051" y="7826"/>
                  <a:pt x="31009" y="7951"/>
                  <a:pt x="31009" y="8077"/>
                </a:cubicBezTo>
                <a:cubicBezTo>
                  <a:pt x="31009" y="8370"/>
                  <a:pt x="30633" y="8349"/>
                  <a:pt x="30423" y="8411"/>
                </a:cubicBezTo>
                <a:cubicBezTo>
                  <a:pt x="30319" y="8474"/>
                  <a:pt x="30214" y="8495"/>
                  <a:pt x="30089" y="8516"/>
                </a:cubicBezTo>
                <a:cubicBezTo>
                  <a:pt x="30026" y="8558"/>
                  <a:pt x="30005" y="8558"/>
                  <a:pt x="29963" y="8558"/>
                </a:cubicBezTo>
                <a:cubicBezTo>
                  <a:pt x="29879" y="8579"/>
                  <a:pt x="29817" y="8600"/>
                  <a:pt x="29754" y="8600"/>
                </a:cubicBezTo>
                <a:cubicBezTo>
                  <a:pt x="29691" y="8621"/>
                  <a:pt x="29649" y="8621"/>
                  <a:pt x="29586" y="8663"/>
                </a:cubicBezTo>
                <a:cubicBezTo>
                  <a:pt x="29545" y="8684"/>
                  <a:pt x="29461" y="8684"/>
                  <a:pt x="29398" y="8704"/>
                </a:cubicBezTo>
                <a:cubicBezTo>
                  <a:pt x="29294" y="8725"/>
                  <a:pt x="29231" y="8767"/>
                  <a:pt x="29126" y="8767"/>
                </a:cubicBezTo>
                <a:cubicBezTo>
                  <a:pt x="29084" y="7784"/>
                  <a:pt x="28959" y="6842"/>
                  <a:pt x="28833" y="5901"/>
                </a:cubicBezTo>
                <a:cubicBezTo>
                  <a:pt x="28812" y="5629"/>
                  <a:pt x="29503" y="5273"/>
                  <a:pt x="29712" y="5126"/>
                </a:cubicBezTo>
                <a:cubicBezTo>
                  <a:pt x="29921" y="4938"/>
                  <a:pt x="30172" y="4750"/>
                  <a:pt x="30382" y="4603"/>
                </a:cubicBezTo>
                <a:cubicBezTo>
                  <a:pt x="30549" y="4478"/>
                  <a:pt x="30800" y="4269"/>
                  <a:pt x="31009" y="4185"/>
                </a:cubicBezTo>
                <a:cubicBezTo>
                  <a:pt x="31051" y="4164"/>
                  <a:pt x="31072" y="4101"/>
                  <a:pt x="31072" y="4059"/>
                </a:cubicBezTo>
                <a:cubicBezTo>
                  <a:pt x="31030" y="3390"/>
                  <a:pt x="30926" y="2741"/>
                  <a:pt x="30863" y="2072"/>
                </a:cubicBezTo>
                <a:cubicBezTo>
                  <a:pt x="30821" y="1444"/>
                  <a:pt x="30905" y="733"/>
                  <a:pt x="30633" y="147"/>
                </a:cubicBezTo>
                <a:cubicBezTo>
                  <a:pt x="30633" y="126"/>
                  <a:pt x="30612" y="126"/>
                  <a:pt x="30612" y="126"/>
                </a:cubicBezTo>
                <a:lnTo>
                  <a:pt x="30612" y="84"/>
                </a:lnTo>
                <a:cubicBezTo>
                  <a:pt x="30612" y="84"/>
                  <a:pt x="30621" y="93"/>
                  <a:pt x="30627" y="93"/>
                </a:cubicBezTo>
                <a:cubicBezTo>
                  <a:pt x="30630" y="93"/>
                  <a:pt x="30633" y="91"/>
                  <a:pt x="30633" y="84"/>
                </a:cubicBezTo>
                <a:cubicBezTo>
                  <a:pt x="30633" y="84"/>
                  <a:pt x="30633" y="42"/>
                  <a:pt x="30654" y="42"/>
                </a:cubicBezTo>
                <a:cubicBezTo>
                  <a:pt x="30695" y="21"/>
                  <a:pt x="30654" y="0"/>
                  <a:pt x="3063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7"/>
          <p:cNvSpPr/>
          <p:nvPr/>
        </p:nvSpPr>
        <p:spPr>
          <a:xfrm flipH="1" rot="1275737">
            <a:off x="222136" y="2996451"/>
            <a:ext cx="308322" cy="348815"/>
          </a:xfrm>
          <a:custGeom>
            <a:rect b="b" l="l" r="r" t="t"/>
            <a:pathLst>
              <a:path extrusionOk="0" h="6676" w="5901">
                <a:moveTo>
                  <a:pt x="144" y="756"/>
                </a:moveTo>
                <a:cubicBezTo>
                  <a:pt x="123" y="767"/>
                  <a:pt x="100" y="780"/>
                  <a:pt x="73" y="796"/>
                </a:cubicBezTo>
                <a:lnTo>
                  <a:pt x="105" y="796"/>
                </a:lnTo>
                <a:lnTo>
                  <a:pt x="126" y="775"/>
                </a:lnTo>
                <a:cubicBezTo>
                  <a:pt x="136" y="775"/>
                  <a:pt x="141" y="765"/>
                  <a:pt x="144" y="756"/>
                </a:cubicBezTo>
                <a:close/>
                <a:moveTo>
                  <a:pt x="42" y="796"/>
                </a:moveTo>
                <a:cubicBezTo>
                  <a:pt x="21" y="796"/>
                  <a:pt x="0" y="796"/>
                  <a:pt x="0" y="817"/>
                </a:cubicBezTo>
                <a:lnTo>
                  <a:pt x="0" y="838"/>
                </a:lnTo>
                <a:cubicBezTo>
                  <a:pt x="27" y="822"/>
                  <a:pt x="51" y="808"/>
                  <a:pt x="73" y="796"/>
                </a:cubicBezTo>
                <a:close/>
                <a:moveTo>
                  <a:pt x="21" y="1"/>
                </a:moveTo>
                <a:cubicBezTo>
                  <a:pt x="0" y="1"/>
                  <a:pt x="0" y="42"/>
                  <a:pt x="0" y="42"/>
                </a:cubicBezTo>
                <a:cubicBezTo>
                  <a:pt x="21" y="63"/>
                  <a:pt x="42" y="63"/>
                  <a:pt x="63" y="84"/>
                </a:cubicBezTo>
                <a:lnTo>
                  <a:pt x="105" y="105"/>
                </a:lnTo>
                <a:cubicBezTo>
                  <a:pt x="147" y="210"/>
                  <a:pt x="147" y="314"/>
                  <a:pt x="168" y="419"/>
                </a:cubicBezTo>
                <a:lnTo>
                  <a:pt x="168" y="482"/>
                </a:lnTo>
                <a:lnTo>
                  <a:pt x="168" y="503"/>
                </a:lnTo>
                <a:lnTo>
                  <a:pt x="168" y="524"/>
                </a:lnTo>
                <a:lnTo>
                  <a:pt x="168" y="566"/>
                </a:lnTo>
                <a:lnTo>
                  <a:pt x="168" y="586"/>
                </a:lnTo>
                <a:lnTo>
                  <a:pt x="168" y="607"/>
                </a:lnTo>
                <a:lnTo>
                  <a:pt x="168" y="628"/>
                </a:lnTo>
                <a:lnTo>
                  <a:pt x="168" y="670"/>
                </a:lnTo>
                <a:lnTo>
                  <a:pt x="168" y="691"/>
                </a:lnTo>
                <a:cubicBezTo>
                  <a:pt x="168" y="691"/>
                  <a:pt x="168" y="712"/>
                  <a:pt x="147" y="712"/>
                </a:cubicBezTo>
                <a:lnTo>
                  <a:pt x="147" y="733"/>
                </a:lnTo>
                <a:cubicBezTo>
                  <a:pt x="147" y="733"/>
                  <a:pt x="147" y="745"/>
                  <a:pt x="144" y="756"/>
                </a:cubicBezTo>
                <a:lnTo>
                  <a:pt x="144" y="756"/>
                </a:lnTo>
                <a:cubicBezTo>
                  <a:pt x="260" y="691"/>
                  <a:pt x="272" y="691"/>
                  <a:pt x="272" y="691"/>
                </a:cubicBezTo>
                <a:lnTo>
                  <a:pt x="335" y="691"/>
                </a:lnTo>
                <a:cubicBezTo>
                  <a:pt x="356" y="712"/>
                  <a:pt x="356" y="733"/>
                  <a:pt x="377" y="733"/>
                </a:cubicBezTo>
                <a:cubicBezTo>
                  <a:pt x="419" y="775"/>
                  <a:pt x="419" y="796"/>
                  <a:pt x="440" y="796"/>
                </a:cubicBezTo>
                <a:cubicBezTo>
                  <a:pt x="461" y="817"/>
                  <a:pt x="461" y="838"/>
                  <a:pt x="481" y="838"/>
                </a:cubicBezTo>
                <a:lnTo>
                  <a:pt x="481" y="879"/>
                </a:lnTo>
                <a:cubicBezTo>
                  <a:pt x="481" y="900"/>
                  <a:pt x="523" y="900"/>
                  <a:pt x="523" y="921"/>
                </a:cubicBezTo>
                <a:lnTo>
                  <a:pt x="523" y="942"/>
                </a:lnTo>
                <a:cubicBezTo>
                  <a:pt x="523" y="984"/>
                  <a:pt x="544" y="984"/>
                  <a:pt x="544" y="1005"/>
                </a:cubicBezTo>
                <a:cubicBezTo>
                  <a:pt x="544" y="1005"/>
                  <a:pt x="544" y="1026"/>
                  <a:pt x="565" y="1026"/>
                </a:cubicBezTo>
                <a:cubicBezTo>
                  <a:pt x="565" y="1047"/>
                  <a:pt x="586" y="1047"/>
                  <a:pt x="586" y="1089"/>
                </a:cubicBezTo>
                <a:cubicBezTo>
                  <a:pt x="586" y="1110"/>
                  <a:pt x="586" y="1110"/>
                  <a:pt x="628" y="1130"/>
                </a:cubicBezTo>
                <a:lnTo>
                  <a:pt x="628" y="1151"/>
                </a:lnTo>
                <a:cubicBezTo>
                  <a:pt x="628" y="1193"/>
                  <a:pt x="649" y="1214"/>
                  <a:pt x="649" y="1235"/>
                </a:cubicBezTo>
                <a:cubicBezTo>
                  <a:pt x="670" y="1361"/>
                  <a:pt x="670" y="1507"/>
                  <a:pt x="670" y="1654"/>
                </a:cubicBezTo>
                <a:lnTo>
                  <a:pt x="670" y="1674"/>
                </a:lnTo>
                <a:lnTo>
                  <a:pt x="670" y="1716"/>
                </a:lnTo>
                <a:lnTo>
                  <a:pt x="670" y="1737"/>
                </a:lnTo>
                <a:lnTo>
                  <a:pt x="670" y="1758"/>
                </a:lnTo>
                <a:lnTo>
                  <a:pt x="670" y="1779"/>
                </a:lnTo>
                <a:lnTo>
                  <a:pt x="670" y="1821"/>
                </a:lnTo>
                <a:lnTo>
                  <a:pt x="670" y="1842"/>
                </a:lnTo>
                <a:cubicBezTo>
                  <a:pt x="670" y="1863"/>
                  <a:pt x="670" y="1884"/>
                  <a:pt x="649" y="1926"/>
                </a:cubicBezTo>
                <a:cubicBezTo>
                  <a:pt x="649" y="1926"/>
                  <a:pt x="649" y="1935"/>
                  <a:pt x="655" y="1935"/>
                </a:cubicBezTo>
                <a:cubicBezTo>
                  <a:pt x="658" y="1935"/>
                  <a:pt x="663" y="1933"/>
                  <a:pt x="670" y="1926"/>
                </a:cubicBezTo>
                <a:lnTo>
                  <a:pt x="858" y="1988"/>
                </a:lnTo>
                <a:cubicBezTo>
                  <a:pt x="942" y="2030"/>
                  <a:pt x="984" y="2072"/>
                  <a:pt x="1067" y="2093"/>
                </a:cubicBezTo>
                <a:cubicBezTo>
                  <a:pt x="1193" y="2177"/>
                  <a:pt x="1277" y="2281"/>
                  <a:pt x="1381" y="2386"/>
                </a:cubicBezTo>
                <a:lnTo>
                  <a:pt x="1423" y="2449"/>
                </a:lnTo>
                <a:lnTo>
                  <a:pt x="1423" y="2470"/>
                </a:lnTo>
                <a:lnTo>
                  <a:pt x="1465" y="2490"/>
                </a:lnTo>
                <a:lnTo>
                  <a:pt x="1486" y="2511"/>
                </a:lnTo>
                <a:cubicBezTo>
                  <a:pt x="1486" y="2511"/>
                  <a:pt x="1486" y="2553"/>
                  <a:pt x="1507" y="2553"/>
                </a:cubicBezTo>
                <a:lnTo>
                  <a:pt x="1528" y="2574"/>
                </a:lnTo>
                <a:lnTo>
                  <a:pt x="1528" y="2595"/>
                </a:lnTo>
                <a:lnTo>
                  <a:pt x="1569" y="2616"/>
                </a:lnTo>
                <a:lnTo>
                  <a:pt x="1569" y="2658"/>
                </a:lnTo>
                <a:cubicBezTo>
                  <a:pt x="1569" y="2679"/>
                  <a:pt x="1590" y="2679"/>
                  <a:pt x="1590" y="2700"/>
                </a:cubicBezTo>
                <a:lnTo>
                  <a:pt x="1590" y="2721"/>
                </a:lnTo>
                <a:cubicBezTo>
                  <a:pt x="1590" y="2762"/>
                  <a:pt x="1611" y="2762"/>
                  <a:pt x="1611" y="2783"/>
                </a:cubicBezTo>
                <a:lnTo>
                  <a:pt x="1611" y="2804"/>
                </a:lnTo>
                <a:cubicBezTo>
                  <a:pt x="1611" y="2825"/>
                  <a:pt x="1611" y="2825"/>
                  <a:pt x="1632" y="2867"/>
                </a:cubicBezTo>
                <a:lnTo>
                  <a:pt x="1632" y="2888"/>
                </a:lnTo>
                <a:cubicBezTo>
                  <a:pt x="1632" y="2909"/>
                  <a:pt x="1632" y="2909"/>
                  <a:pt x="1674" y="2930"/>
                </a:cubicBezTo>
                <a:cubicBezTo>
                  <a:pt x="1674" y="2972"/>
                  <a:pt x="1674" y="2972"/>
                  <a:pt x="1695" y="2993"/>
                </a:cubicBezTo>
                <a:lnTo>
                  <a:pt x="1695" y="3014"/>
                </a:lnTo>
                <a:lnTo>
                  <a:pt x="1695" y="3076"/>
                </a:lnTo>
                <a:lnTo>
                  <a:pt x="1695" y="3097"/>
                </a:lnTo>
                <a:lnTo>
                  <a:pt x="1695" y="3139"/>
                </a:lnTo>
                <a:lnTo>
                  <a:pt x="1695" y="3181"/>
                </a:lnTo>
                <a:lnTo>
                  <a:pt x="1695" y="3223"/>
                </a:lnTo>
                <a:lnTo>
                  <a:pt x="1695" y="3244"/>
                </a:lnTo>
                <a:lnTo>
                  <a:pt x="1695" y="3307"/>
                </a:lnTo>
                <a:lnTo>
                  <a:pt x="1695" y="3327"/>
                </a:lnTo>
                <a:lnTo>
                  <a:pt x="1695" y="3390"/>
                </a:lnTo>
                <a:lnTo>
                  <a:pt x="1695" y="3411"/>
                </a:lnTo>
                <a:lnTo>
                  <a:pt x="1695" y="3453"/>
                </a:lnTo>
                <a:lnTo>
                  <a:pt x="1695" y="3495"/>
                </a:lnTo>
                <a:lnTo>
                  <a:pt x="1674" y="3495"/>
                </a:lnTo>
                <a:cubicBezTo>
                  <a:pt x="1632" y="3495"/>
                  <a:pt x="1632" y="3495"/>
                  <a:pt x="1611" y="3453"/>
                </a:cubicBezTo>
                <a:cubicBezTo>
                  <a:pt x="1590" y="3453"/>
                  <a:pt x="1569" y="3432"/>
                  <a:pt x="1528" y="3432"/>
                </a:cubicBezTo>
                <a:lnTo>
                  <a:pt x="1528" y="3453"/>
                </a:lnTo>
                <a:lnTo>
                  <a:pt x="1507" y="3453"/>
                </a:lnTo>
                <a:cubicBezTo>
                  <a:pt x="1507" y="3495"/>
                  <a:pt x="1507" y="3495"/>
                  <a:pt x="1528" y="3495"/>
                </a:cubicBezTo>
                <a:lnTo>
                  <a:pt x="1507" y="3495"/>
                </a:lnTo>
                <a:cubicBezTo>
                  <a:pt x="1486" y="3495"/>
                  <a:pt x="1486" y="3516"/>
                  <a:pt x="1465" y="3516"/>
                </a:cubicBezTo>
                <a:cubicBezTo>
                  <a:pt x="1465" y="3537"/>
                  <a:pt x="1486" y="3537"/>
                  <a:pt x="1507" y="3537"/>
                </a:cubicBezTo>
                <a:lnTo>
                  <a:pt x="1528" y="3537"/>
                </a:lnTo>
                <a:cubicBezTo>
                  <a:pt x="1528" y="3537"/>
                  <a:pt x="1507" y="3537"/>
                  <a:pt x="1507" y="3558"/>
                </a:cubicBezTo>
                <a:lnTo>
                  <a:pt x="1528" y="3558"/>
                </a:lnTo>
                <a:lnTo>
                  <a:pt x="1507" y="3599"/>
                </a:lnTo>
                <a:lnTo>
                  <a:pt x="1507" y="3620"/>
                </a:lnTo>
                <a:lnTo>
                  <a:pt x="1737" y="3620"/>
                </a:lnTo>
                <a:lnTo>
                  <a:pt x="1716" y="3641"/>
                </a:lnTo>
                <a:lnTo>
                  <a:pt x="1695" y="3641"/>
                </a:lnTo>
                <a:cubicBezTo>
                  <a:pt x="1716" y="3767"/>
                  <a:pt x="1695" y="3913"/>
                  <a:pt x="1695" y="4039"/>
                </a:cubicBezTo>
                <a:cubicBezTo>
                  <a:pt x="1695" y="4123"/>
                  <a:pt x="1716" y="4227"/>
                  <a:pt x="1695" y="4290"/>
                </a:cubicBezTo>
                <a:cubicBezTo>
                  <a:pt x="1695" y="4332"/>
                  <a:pt x="1674" y="4374"/>
                  <a:pt x="1674" y="4374"/>
                </a:cubicBezTo>
                <a:cubicBezTo>
                  <a:pt x="1705" y="4368"/>
                  <a:pt x="1738" y="4366"/>
                  <a:pt x="1771" y="4366"/>
                </a:cubicBezTo>
                <a:cubicBezTo>
                  <a:pt x="1870" y="4366"/>
                  <a:pt x="1972" y="4389"/>
                  <a:pt x="2051" y="4436"/>
                </a:cubicBezTo>
                <a:cubicBezTo>
                  <a:pt x="2051" y="4436"/>
                  <a:pt x="2093" y="4436"/>
                  <a:pt x="2093" y="4457"/>
                </a:cubicBezTo>
                <a:cubicBezTo>
                  <a:pt x="2155" y="4478"/>
                  <a:pt x="2239" y="4541"/>
                  <a:pt x="2323" y="4541"/>
                </a:cubicBezTo>
                <a:cubicBezTo>
                  <a:pt x="2323" y="4541"/>
                  <a:pt x="2344" y="4541"/>
                  <a:pt x="2344" y="4562"/>
                </a:cubicBezTo>
                <a:cubicBezTo>
                  <a:pt x="2344" y="4562"/>
                  <a:pt x="2365" y="4562"/>
                  <a:pt x="2365" y="4583"/>
                </a:cubicBezTo>
                <a:cubicBezTo>
                  <a:pt x="2344" y="4604"/>
                  <a:pt x="2323" y="4604"/>
                  <a:pt x="2323" y="4646"/>
                </a:cubicBezTo>
                <a:lnTo>
                  <a:pt x="2323" y="4667"/>
                </a:lnTo>
                <a:cubicBezTo>
                  <a:pt x="2302" y="4687"/>
                  <a:pt x="2302" y="4687"/>
                  <a:pt x="2260" y="4687"/>
                </a:cubicBezTo>
                <a:cubicBezTo>
                  <a:pt x="2239" y="4687"/>
                  <a:pt x="2260" y="4708"/>
                  <a:pt x="2260" y="4708"/>
                </a:cubicBezTo>
                <a:cubicBezTo>
                  <a:pt x="2302" y="4708"/>
                  <a:pt x="2302" y="4708"/>
                  <a:pt x="2323" y="4687"/>
                </a:cubicBezTo>
                <a:lnTo>
                  <a:pt x="2323" y="4708"/>
                </a:lnTo>
                <a:lnTo>
                  <a:pt x="2302" y="4750"/>
                </a:lnTo>
                <a:cubicBezTo>
                  <a:pt x="2302" y="4771"/>
                  <a:pt x="2260" y="4771"/>
                  <a:pt x="2239" y="4792"/>
                </a:cubicBezTo>
                <a:cubicBezTo>
                  <a:pt x="2239" y="4792"/>
                  <a:pt x="2239" y="4813"/>
                  <a:pt x="2260" y="4813"/>
                </a:cubicBezTo>
                <a:cubicBezTo>
                  <a:pt x="2302" y="4813"/>
                  <a:pt x="2302" y="4792"/>
                  <a:pt x="2302" y="4792"/>
                </a:cubicBezTo>
                <a:lnTo>
                  <a:pt x="2323" y="4771"/>
                </a:lnTo>
                <a:lnTo>
                  <a:pt x="2323" y="4771"/>
                </a:lnTo>
                <a:cubicBezTo>
                  <a:pt x="2323" y="4792"/>
                  <a:pt x="2302" y="4813"/>
                  <a:pt x="2302" y="4855"/>
                </a:cubicBezTo>
                <a:cubicBezTo>
                  <a:pt x="2302" y="4876"/>
                  <a:pt x="2323" y="4876"/>
                  <a:pt x="2323" y="4876"/>
                </a:cubicBezTo>
                <a:lnTo>
                  <a:pt x="2344" y="4855"/>
                </a:lnTo>
                <a:cubicBezTo>
                  <a:pt x="2344" y="4855"/>
                  <a:pt x="2344" y="4813"/>
                  <a:pt x="2365" y="4813"/>
                </a:cubicBezTo>
                <a:lnTo>
                  <a:pt x="2365" y="4855"/>
                </a:lnTo>
                <a:lnTo>
                  <a:pt x="2406" y="4855"/>
                </a:lnTo>
                <a:lnTo>
                  <a:pt x="2406" y="4813"/>
                </a:lnTo>
                <a:lnTo>
                  <a:pt x="2427" y="4813"/>
                </a:lnTo>
                <a:lnTo>
                  <a:pt x="2427" y="4792"/>
                </a:lnTo>
                <a:cubicBezTo>
                  <a:pt x="2427" y="4813"/>
                  <a:pt x="2448" y="4813"/>
                  <a:pt x="2469" y="4855"/>
                </a:cubicBezTo>
                <a:lnTo>
                  <a:pt x="2469" y="4792"/>
                </a:lnTo>
                <a:lnTo>
                  <a:pt x="2469" y="4750"/>
                </a:lnTo>
                <a:lnTo>
                  <a:pt x="2469" y="4667"/>
                </a:lnTo>
                <a:lnTo>
                  <a:pt x="2511" y="4646"/>
                </a:lnTo>
                <a:cubicBezTo>
                  <a:pt x="2678" y="4667"/>
                  <a:pt x="2825" y="4687"/>
                  <a:pt x="2971" y="4771"/>
                </a:cubicBezTo>
                <a:cubicBezTo>
                  <a:pt x="3139" y="4876"/>
                  <a:pt x="3285" y="4980"/>
                  <a:pt x="3411" y="5127"/>
                </a:cubicBezTo>
                <a:cubicBezTo>
                  <a:pt x="3557" y="5294"/>
                  <a:pt x="3662" y="5483"/>
                  <a:pt x="3725" y="5650"/>
                </a:cubicBezTo>
                <a:cubicBezTo>
                  <a:pt x="3766" y="5734"/>
                  <a:pt x="3808" y="5817"/>
                  <a:pt x="3829" y="5901"/>
                </a:cubicBezTo>
                <a:lnTo>
                  <a:pt x="3829" y="5922"/>
                </a:lnTo>
                <a:cubicBezTo>
                  <a:pt x="3976" y="5922"/>
                  <a:pt x="4080" y="5901"/>
                  <a:pt x="4206" y="5901"/>
                </a:cubicBezTo>
                <a:cubicBezTo>
                  <a:pt x="4331" y="5901"/>
                  <a:pt x="4457" y="5943"/>
                  <a:pt x="4603" y="6027"/>
                </a:cubicBezTo>
                <a:cubicBezTo>
                  <a:pt x="4729" y="6110"/>
                  <a:pt x="4854" y="6152"/>
                  <a:pt x="4938" y="6257"/>
                </a:cubicBezTo>
                <a:cubicBezTo>
                  <a:pt x="4959" y="6278"/>
                  <a:pt x="5022" y="6340"/>
                  <a:pt x="5043" y="6382"/>
                </a:cubicBezTo>
                <a:cubicBezTo>
                  <a:pt x="5140" y="6382"/>
                  <a:pt x="5247" y="6364"/>
                  <a:pt x="5345" y="6364"/>
                </a:cubicBezTo>
                <a:cubicBezTo>
                  <a:pt x="5394" y="6364"/>
                  <a:pt x="5440" y="6368"/>
                  <a:pt x="5482" y="6382"/>
                </a:cubicBezTo>
                <a:cubicBezTo>
                  <a:pt x="5587" y="6445"/>
                  <a:pt x="5650" y="6466"/>
                  <a:pt x="5754" y="6550"/>
                </a:cubicBezTo>
                <a:cubicBezTo>
                  <a:pt x="5796" y="6571"/>
                  <a:pt x="5817" y="6633"/>
                  <a:pt x="5880" y="6654"/>
                </a:cubicBezTo>
                <a:lnTo>
                  <a:pt x="5880" y="6675"/>
                </a:lnTo>
                <a:lnTo>
                  <a:pt x="5901" y="6675"/>
                </a:lnTo>
                <a:cubicBezTo>
                  <a:pt x="5901" y="6571"/>
                  <a:pt x="5901" y="6445"/>
                  <a:pt x="5880" y="6340"/>
                </a:cubicBezTo>
                <a:lnTo>
                  <a:pt x="5880" y="6278"/>
                </a:lnTo>
                <a:lnTo>
                  <a:pt x="5880" y="6257"/>
                </a:lnTo>
                <a:lnTo>
                  <a:pt x="5880" y="6215"/>
                </a:lnTo>
                <a:lnTo>
                  <a:pt x="5880" y="6173"/>
                </a:lnTo>
                <a:cubicBezTo>
                  <a:pt x="5880" y="6152"/>
                  <a:pt x="5880" y="6131"/>
                  <a:pt x="5859" y="6110"/>
                </a:cubicBezTo>
                <a:cubicBezTo>
                  <a:pt x="5796" y="5922"/>
                  <a:pt x="5775" y="5734"/>
                  <a:pt x="5691" y="5587"/>
                </a:cubicBezTo>
                <a:cubicBezTo>
                  <a:pt x="5650" y="5483"/>
                  <a:pt x="5566" y="5399"/>
                  <a:pt x="5503" y="5294"/>
                </a:cubicBezTo>
                <a:cubicBezTo>
                  <a:pt x="5461" y="5190"/>
                  <a:pt x="5378" y="5085"/>
                  <a:pt x="5294" y="5001"/>
                </a:cubicBezTo>
                <a:cubicBezTo>
                  <a:pt x="5252" y="4897"/>
                  <a:pt x="5168" y="4792"/>
                  <a:pt x="5085" y="4687"/>
                </a:cubicBezTo>
                <a:cubicBezTo>
                  <a:pt x="5043" y="4604"/>
                  <a:pt x="4938" y="4541"/>
                  <a:pt x="4980" y="4436"/>
                </a:cubicBezTo>
                <a:cubicBezTo>
                  <a:pt x="4980" y="4395"/>
                  <a:pt x="4980" y="4395"/>
                  <a:pt x="4959" y="4395"/>
                </a:cubicBezTo>
                <a:lnTo>
                  <a:pt x="4875" y="4457"/>
                </a:lnTo>
                <a:lnTo>
                  <a:pt x="4729" y="4374"/>
                </a:lnTo>
                <a:lnTo>
                  <a:pt x="4666" y="4374"/>
                </a:lnTo>
                <a:cubicBezTo>
                  <a:pt x="4624" y="4353"/>
                  <a:pt x="4603" y="4353"/>
                  <a:pt x="4541" y="4332"/>
                </a:cubicBezTo>
                <a:lnTo>
                  <a:pt x="4520" y="4332"/>
                </a:lnTo>
                <a:cubicBezTo>
                  <a:pt x="4499" y="4332"/>
                  <a:pt x="4457" y="4290"/>
                  <a:pt x="4436" y="4290"/>
                </a:cubicBezTo>
                <a:cubicBezTo>
                  <a:pt x="4436" y="4290"/>
                  <a:pt x="4415" y="4290"/>
                  <a:pt x="4415" y="4269"/>
                </a:cubicBezTo>
                <a:cubicBezTo>
                  <a:pt x="4394" y="4269"/>
                  <a:pt x="4352" y="4248"/>
                  <a:pt x="4352" y="4248"/>
                </a:cubicBezTo>
                <a:cubicBezTo>
                  <a:pt x="4352" y="4248"/>
                  <a:pt x="4331" y="4248"/>
                  <a:pt x="4331" y="4227"/>
                </a:cubicBezTo>
                <a:cubicBezTo>
                  <a:pt x="4310" y="4185"/>
                  <a:pt x="4290" y="4185"/>
                  <a:pt x="4248" y="4164"/>
                </a:cubicBezTo>
                <a:cubicBezTo>
                  <a:pt x="4038" y="4039"/>
                  <a:pt x="3808" y="3871"/>
                  <a:pt x="3683" y="3662"/>
                </a:cubicBezTo>
                <a:lnTo>
                  <a:pt x="3683" y="3641"/>
                </a:lnTo>
                <a:lnTo>
                  <a:pt x="3683" y="3620"/>
                </a:lnTo>
                <a:lnTo>
                  <a:pt x="3662" y="3599"/>
                </a:lnTo>
                <a:cubicBezTo>
                  <a:pt x="3725" y="3558"/>
                  <a:pt x="3808" y="3537"/>
                  <a:pt x="3892" y="3495"/>
                </a:cubicBezTo>
                <a:cubicBezTo>
                  <a:pt x="3934" y="3453"/>
                  <a:pt x="4018" y="3432"/>
                  <a:pt x="4038" y="3390"/>
                </a:cubicBezTo>
                <a:lnTo>
                  <a:pt x="4038" y="3348"/>
                </a:lnTo>
                <a:cubicBezTo>
                  <a:pt x="3997" y="3286"/>
                  <a:pt x="3808" y="3286"/>
                  <a:pt x="3725" y="3286"/>
                </a:cubicBezTo>
                <a:cubicBezTo>
                  <a:pt x="3725" y="3244"/>
                  <a:pt x="3725" y="3244"/>
                  <a:pt x="3704" y="3223"/>
                </a:cubicBezTo>
                <a:cubicBezTo>
                  <a:pt x="3704" y="3223"/>
                  <a:pt x="3704" y="3202"/>
                  <a:pt x="3683" y="3202"/>
                </a:cubicBezTo>
                <a:cubicBezTo>
                  <a:pt x="3620" y="3118"/>
                  <a:pt x="3578" y="3034"/>
                  <a:pt x="3494" y="2993"/>
                </a:cubicBezTo>
                <a:lnTo>
                  <a:pt x="3494" y="2972"/>
                </a:lnTo>
                <a:lnTo>
                  <a:pt x="3494" y="2909"/>
                </a:lnTo>
                <a:lnTo>
                  <a:pt x="3494" y="2888"/>
                </a:lnTo>
                <a:lnTo>
                  <a:pt x="3494" y="2783"/>
                </a:lnTo>
                <a:cubicBezTo>
                  <a:pt x="3494" y="2783"/>
                  <a:pt x="3474" y="2721"/>
                  <a:pt x="3474" y="2700"/>
                </a:cubicBezTo>
                <a:lnTo>
                  <a:pt x="3474" y="2679"/>
                </a:lnTo>
                <a:lnTo>
                  <a:pt x="3453" y="2679"/>
                </a:lnTo>
                <a:lnTo>
                  <a:pt x="3411" y="2700"/>
                </a:lnTo>
                <a:lnTo>
                  <a:pt x="3348" y="2783"/>
                </a:lnTo>
                <a:lnTo>
                  <a:pt x="3181" y="2930"/>
                </a:lnTo>
                <a:lnTo>
                  <a:pt x="3160" y="2909"/>
                </a:lnTo>
                <a:cubicBezTo>
                  <a:pt x="3139" y="2909"/>
                  <a:pt x="3139" y="2888"/>
                  <a:pt x="3097" y="2888"/>
                </a:cubicBezTo>
                <a:lnTo>
                  <a:pt x="3076" y="2888"/>
                </a:lnTo>
                <a:cubicBezTo>
                  <a:pt x="3055" y="2888"/>
                  <a:pt x="2992" y="2888"/>
                  <a:pt x="2971" y="2867"/>
                </a:cubicBezTo>
                <a:lnTo>
                  <a:pt x="2929" y="2867"/>
                </a:lnTo>
                <a:lnTo>
                  <a:pt x="2888" y="2825"/>
                </a:lnTo>
                <a:cubicBezTo>
                  <a:pt x="2846" y="2762"/>
                  <a:pt x="2741" y="2679"/>
                  <a:pt x="2678" y="2616"/>
                </a:cubicBezTo>
                <a:lnTo>
                  <a:pt x="2657" y="2595"/>
                </a:lnTo>
                <a:cubicBezTo>
                  <a:pt x="2657" y="2574"/>
                  <a:pt x="2637" y="2574"/>
                  <a:pt x="2637" y="2553"/>
                </a:cubicBezTo>
                <a:cubicBezTo>
                  <a:pt x="2553" y="2407"/>
                  <a:pt x="2469" y="2260"/>
                  <a:pt x="2427" y="2135"/>
                </a:cubicBezTo>
                <a:cubicBezTo>
                  <a:pt x="2365" y="1988"/>
                  <a:pt x="2323" y="1884"/>
                  <a:pt x="2260" y="1758"/>
                </a:cubicBezTo>
                <a:cubicBezTo>
                  <a:pt x="2239" y="1674"/>
                  <a:pt x="2218" y="1528"/>
                  <a:pt x="2134" y="1465"/>
                </a:cubicBezTo>
                <a:cubicBezTo>
                  <a:pt x="2197" y="1444"/>
                  <a:pt x="2239" y="1402"/>
                  <a:pt x="2218" y="1340"/>
                </a:cubicBezTo>
                <a:lnTo>
                  <a:pt x="2197" y="1340"/>
                </a:lnTo>
                <a:cubicBezTo>
                  <a:pt x="2155" y="1340"/>
                  <a:pt x="2093" y="1402"/>
                  <a:pt x="2093" y="1402"/>
                </a:cubicBezTo>
                <a:cubicBezTo>
                  <a:pt x="1988" y="1256"/>
                  <a:pt x="1841" y="1130"/>
                  <a:pt x="1716" y="1026"/>
                </a:cubicBezTo>
                <a:cubicBezTo>
                  <a:pt x="1569" y="900"/>
                  <a:pt x="1402" y="733"/>
                  <a:pt x="1214" y="607"/>
                </a:cubicBezTo>
                <a:cubicBezTo>
                  <a:pt x="1005" y="461"/>
                  <a:pt x="837" y="314"/>
                  <a:pt x="586" y="210"/>
                </a:cubicBezTo>
                <a:cubicBezTo>
                  <a:pt x="440" y="147"/>
                  <a:pt x="251" y="42"/>
                  <a:pt x="63" y="1"/>
                </a:cubicBezTo>
                <a:close/>
              </a:path>
            </a:pathLst>
          </a:custGeom>
          <a:solidFill>
            <a:srgbClr val="03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166" name="Shape 166"/>
        <p:cNvGrpSpPr/>
        <p:nvPr/>
      </p:nvGrpSpPr>
      <p:grpSpPr>
        <a:xfrm>
          <a:off x="0" y="0"/>
          <a:ext cx="0" cy="0"/>
          <a:chOff x="0" y="0"/>
          <a:chExt cx="0" cy="0"/>
        </a:xfrm>
      </p:grpSpPr>
      <p:sp>
        <p:nvSpPr>
          <p:cNvPr id="167" name="Google Shape;167;p18"/>
          <p:cNvSpPr/>
          <p:nvPr/>
        </p:nvSpPr>
        <p:spPr>
          <a:xfrm>
            <a:off x="-59125" y="3219675"/>
            <a:ext cx="9294000" cy="2288100"/>
          </a:xfrm>
          <a:prstGeom prst="rect">
            <a:avLst/>
          </a:prstGeom>
          <a:gradFill>
            <a:gsLst>
              <a:gs pos="0">
                <a:srgbClr val="FFFFFF">
                  <a:alpha val="0"/>
                </a:srgbClr>
              </a:gs>
              <a:gs pos="100000">
                <a:schemeClr val="accent2"/>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8"/>
          <p:cNvSpPr txBox="1"/>
          <p:nvPr>
            <p:ph idx="1" type="subTitle"/>
          </p:nvPr>
        </p:nvSpPr>
        <p:spPr>
          <a:xfrm>
            <a:off x="720000" y="2295000"/>
            <a:ext cx="23055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69" name="Google Shape;169;p18"/>
          <p:cNvSpPr txBox="1"/>
          <p:nvPr>
            <p:ph idx="2" type="subTitle"/>
          </p:nvPr>
        </p:nvSpPr>
        <p:spPr>
          <a:xfrm>
            <a:off x="3419269" y="2295000"/>
            <a:ext cx="23055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0" name="Google Shape;170;p18"/>
          <p:cNvSpPr txBox="1"/>
          <p:nvPr>
            <p:ph idx="3" type="subTitle"/>
          </p:nvPr>
        </p:nvSpPr>
        <p:spPr>
          <a:xfrm>
            <a:off x="719975" y="4119200"/>
            <a:ext cx="23055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1" name="Google Shape;171;p18"/>
          <p:cNvSpPr txBox="1"/>
          <p:nvPr>
            <p:ph idx="4" type="subTitle"/>
          </p:nvPr>
        </p:nvSpPr>
        <p:spPr>
          <a:xfrm>
            <a:off x="3419244" y="4119200"/>
            <a:ext cx="23055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2" name="Google Shape;172;p18"/>
          <p:cNvSpPr txBox="1"/>
          <p:nvPr>
            <p:ph idx="5" type="subTitle"/>
          </p:nvPr>
        </p:nvSpPr>
        <p:spPr>
          <a:xfrm>
            <a:off x="6118545" y="2295000"/>
            <a:ext cx="23055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3" name="Google Shape;173;p18"/>
          <p:cNvSpPr txBox="1"/>
          <p:nvPr>
            <p:ph idx="6" type="subTitle"/>
          </p:nvPr>
        </p:nvSpPr>
        <p:spPr>
          <a:xfrm>
            <a:off x="6118520" y="4119200"/>
            <a:ext cx="23055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4" name="Google Shape;174;p18"/>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75" name="Google Shape;175;p18"/>
          <p:cNvSpPr txBox="1"/>
          <p:nvPr>
            <p:ph idx="7" type="subTitle"/>
          </p:nvPr>
        </p:nvSpPr>
        <p:spPr>
          <a:xfrm>
            <a:off x="720000" y="1937850"/>
            <a:ext cx="2305500" cy="4299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latin typeface="Bokor"/>
                <a:ea typeface="Bokor"/>
                <a:cs typeface="Bokor"/>
                <a:sym typeface="Boko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76" name="Google Shape;176;p18"/>
          <p:cNvSpPr txBox="1"/>
          <p:nvPr>
            <p:ph idx="8" type="subTitle"/>
          </p:nvPr>
        </p:nvSpPr>
        <p:spPr>
          <a:xfrm>
            <a:off x="3419269" y="1937850"/>
            <a:ext cx="2305500" cy="4299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latin typeface="Bokor"/>
                <a:ea typeface="Bokor"/>
                <a:cs typeface="Bokor"/>
                <a:sym typeface="Boko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77" name="Google Shape;177;p18"/>
          <p:cNvSpPr txBox="1"/>
          <p:nvPr>
            <p:ph idx="9" type="subTitle"/>
          </p:nvPr>
        </p:nvSpPr>
        <p:spPr>
          <a:xfrm>
            <a:off x="6118545" y="1937850"/>
            <a:ext cx="2305500" cy="4299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latin typeface="Bokor"/>
                <a:ea typeface="Bokor"/>
                <a:cs typeface="Bokor"/>
                <a:sym typeface="Boko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78" name="Google Shape;178;p18"/>
          <p:cNvSpPr txBox="1"/>
          <p:nvPr>
            <p:ph idx="13" type="subTitle"/>
          </p:nvPr>
        </p:nvSpPr>
        <p:spPr>
          <a:xfrm>
            <a:off x="719975" y="3762050"/>
            <a:ext cx="2305500" cy="4299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latin typeface="Bokor"/>
                <a:ea typeface="Bokor"/>
                <a:cs typeface="Bokor"/>
                <a:sym typeface="Boko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79" name="Google Shape;179;p18"/>
          <p:cNvSpPr txBox="1"/>
          <p:nvPr>
            <p:ph idx="14" type="subTitle"/>
          </p:nvPr>
        </p:nvSpPr>
        <p:spPr>
          <a:xfrm>
            <a:off x="3419250" y="3762050"/>
            <a:ext cx="2305500" cy="4299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latin typeface="Bokor"/>
                <a:ea typeface="Bokor"/>
                <a:cs typeface="Bokor"/>
                <a:sym typeface="Boko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80" name="Google Shape;180;p18"/>
          <p:cNvSpPr txBox="1"/>
          <p:nvPr>
            <p:ph idx="15" type="subTitle"/>
          </p:nvPr>
        </p:nvSpPr>
        <p:spPr>
          <a:xfrm>
            <a:off x="6118525" y="3762050"/>
            <a:ext cx="2305500" cy="4299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400">
                <a:latin typeface="Bokor"/>
                <a:ea typeface="Bokor"/>
                <a:cs typeface="Bokor"/>
                <a:sym typeface="Bokor"/>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81" name="Google Shape;181;p18"/>
          <p:cNvSpPr/>
          <p:nvPr/>
        </p:nvSpPr>
        <p:spPr>
          <a:xfrm rot="-669305">
            <a:off x="481467" y="886913"/>
            <a:ext cx="463513" cy="341160"/>
          </a:xfrm>
          <a:custGeom>
            <a:rect b="b" l="l" r="r" t="t"/>
            <a:pathLst>
              <a:path extrusionOk="0" h="9129" w="12403">
                <a:moveTo>
                  <a:pt x="890" y="1"/>
                </a:moveTo>
                <a:cubicBezTo>
                  <a:pt x="848" y="1"/>
                  <a:pt x="805" y="3"/>
                  <a:pt x="761" y="9"/>
                </a:cubicBezTo>
                <a:cubicBezTo>
                  <a:pt x="518" y="9"/>
                  <a:pt x="244" y="161"/>
                  <a:pt x="1" y="313"/>
                </a:cubicBezTo>
                <a:cubicBezTo>
                  <a:pt x="275" y="678"/>
                  <a:pt x="761" y="860"/>
                  <a:pt x="1004" y="1255"/>
                </a:cubicBezTo>
                <a:cubicBezTo>
                  <a:pt x="1034" y="1377"/>
                  <a:pt x="1095" y="1438"/>
                  <a:pt x="1126" y="1559"/>
                </a:cubicBezTo>
                <a:cubicBezTo>
                  <a:pt x="1156" y="1742"/>
                  <a:pt x="1217" y="1955"/>
                  <a:pt x="1278" y="2137"/>
                </a:cubicBezTo>
                <a:cubicBezTo>
                  <a:pt x="1490" y="2958"/>
                  <a:pt x="1764" y="3839"/>
                  <a:pt x="1794" y="4721"/>
                </a:cubicBezTo>
                <a:cubicBezTo>
                  <a:pt x="1794" y="4781"/>
                  <a:pt x="1794" y="4842"/>
                  <a:pt x="1825" y="4903"/>
                </a:cubicBezTo>
                <a:cubicBezTo>
                  <a:pt x="1886" y="5024"/>
                  <a:pt x="2037" y="5055"/>
                  <a:pt x="2129" y="5085"/>
                </a:cubicBezTo>
                <a:cubicBezTo>
                  <a:pt x="2402" y="5207"/>
                  <a:pt x="2585" y="5450"/>
                  <a:pt x="2737" y="5693"/>
                </a:cubicBezTo>
                <a:lnTo>
                  <a:pt x="3193" y="6392"/>
                </a:lnTo>
                <a:cubicBezTo>
                  <a:pt x="3314" y="6544"/>
                  <a:pt x="3436" y="6970"/>
                  <a:pt x="3648" y="7000"/>
                </a:cubicBezTo>
                <a:cubicBezTo>
                  <a:pt x="3659" y="7002"/>
                  <a:pt x="3669" y="7002"/>
                  <a:pt x="3679" y="7002"/>
                </a:cubicBezTo>
                <a:cubicBezTo>
                  <a:pt x="3897" y="7002"/>
                  <a:pt x="3958" y="6690"/>
                  <a:pt x="4074" y="6544"/>
                </a:cubicBezTo>
                <a:cubicBezTo>
                  <a:pt x="4226" y="6301"/>
                  <a:pt x="4378" y="6119"/>
                  <a:pt x="4530" y="5906"/>
                </a:cubicBezTo>
                <a:cubicBezTo>
                  <a:pt x="4591" y="5845"/>
                  <a:pt x="4621" y="5784"/>
                  <a:pt x="4652" y="5754"/>
                </a:cubicBezTo>
                <a:lnTo>
                  <a:pt x="4682" y="5906"/>
                </a:lnTo>
                <a:cubicBezTo>
                  <a:pt x="4682" y="6453"/>
                  <a:pt x="4955" y="9037"/>
                  <a:pt x="5533" y="9128"/>
                </a:cubicBezTo>
                <a:cubicBezTo>
                  <a:pt x="5537" y="9128"/>
                  <a:pt x="5540" y="9128"/>
                  <a:pt x="5544" y="9128"/>
                </a:cubicBezTo>
                <a:cubicBezTo>
                  <a:pt x="6118" y="9128"/>
                  <a:pt x="6750" y="6662"/>
                  <a:pt x="6870" y="6088"/>
                </a:cubicBezTo>
                <a:lnTo>
                  <a:pt x="6931" y="5906"/>
                </a:lnTo>
                <a:cubicBezTo>
                  <a:pt x="6962" y="5967"/>
                  <a:pt x="6962" y="6058"/>
                  <a:pt x="7022" y="6088"/>
                </a:cubicBezTo>
                <a:cubicBezTo>
                  <a:pt x="7114" y="6301"/>
                  <a:pt x="7235" y="6544"/>
                  <a:pt x="7357" y="6818"/>
                </a:cubicBezTo>
                <a:cubicBezTo>
                  <a:pt x="7418" y="6970"/>
                  <a:pt x="7478" y="7335"/>
                  <a:pt x="7691" y="7335"/>
                </a:cubicBezTo>
                <a:cubicBezTo>
                  <a:pt x="7873" y="7335"/>
                  <a:pt x="8117" y="6970"/>
                  <a:pt x="8238" y="6818"/>
                </a:cubicBezTo>
                <a:cubicBezTo>
                  <a:pt x="8421" y="6575"/>
                  <a:pt x="8603" y="6392"/>
                  <a:pt x="8785" y="6210"/>
                </a:cubicBezTo>
                <a:cubicBezTo>
                  <a:pt x="8998" y="5997"/>
                  <a:pt x="9211" y="5784"/>
                  <a:pt x="9515" y="5693"/>
                </a:cubicBezTo>
                <a:cubicBezTo>
                  <a:pt x="9636" y="5663"/>
                  <a:pt x="9788" y="5663"/>
                  <a:pt x="9849" y="5541"/>
                </a:cubicBezTo>
                <a:cubicBezTo>
                  <a:pt x="9910" y="5511"/>
                  <a:pt x="9910" y="5450"/>
                  <a:pt x="9940" y="5389"/>
                </a:cubicBezTo>
                <a:cubicBezTo>
                  <a:pt x="10123" y="4538"/>
                  <a:pt x="10457" y="3717"/>
                  <a:pt x="10852" y="2927"/>
                </a:cubicBezTo>
                <a:cubicBezTo>
                  <a:pt x="10913" y="2745"/>
                  <a:pt x="11004" y="2562"/>
                  <a:pt x="11126" y="2350"/>
                </a:cubicBezTo>
                <a:cubicBezTo>
                  <a:pt x="11156" y="2258"/>
                  <a:pt x="11187" y="2167"/>
                  <a:pt x="11278" y="2046"/>
                </a:cubicBezTo>
                <a:cubicBezTo>
                  <a:pt x="11521" y="1681"/>
                  <a:pt x="12098" y="1590"/>
                  <a:pt x="12402" y="1255"/>
                </a:cubicBezTo>
                <a:cubicBezTo>
                  <a:pt x="12190" y="1073"/>
                  <a:pt x="11916" y="921"/>
                  <a:pt x="11643" y="830"/>
                </a:cubicBezTo>
                <a:cubicBezTo>
                  <a:pt x="11577" y="821"/>
                  <a:pt x="11512" y="816"/>
                  <a:pt x="11446" y="816"/>
                </a:cubicBezTo>
                <a:cubicBezTo>
                  <a:pt x="11080" y="816"/>
                  <a:pt x="10705" y="949"/>
                  <a:pt x="10396" y="1103"/>
                </a:cubicBezTo>
                <a:cubicBezTo>
                  <a:pt x="9636" y="1438"/>
                  <a:pt x="8877" y="1742"/>
                  <a:pt x="8117" y="2076"/>
                </a:cubicBezTo>
                <a:cubicBezTo>
                  <a:pt x="8086" y="2076"/>
                  <a:pt x="8025" y="2137"/>
                  <a:pt x="8025" y="2137"/>
                </a:cubicBezTo>
                <a:cubicBezTo>
                  <a:pt x="7995" y="2167"/>
                  <a:pt x="7995" y="2198"/>
                  <a:pt x="7965" y="2289"/>
                </a:cubicBezTo>
                <a:cubicBezTo>
                  <a:pt x="7873" y="2593"/>
                  <a:pt x="7843" y="2836"/>
                  <a:pt x="7782" y="3140"/>
                </a:cubicBezTo>
                <a:cubicBezTo>
                  <a:pt x="7721" y="3474"/>
                  <a:pt x="7661" y="3717"/>
                  <a:pt x="7539" y="3991"/>
                </a:cubicBezTo>
                <a:cubicBezTo>
                  <a:pt x="7448" y="4143"/>
                  <a:pt x="7357" y="4295"/>
                  <a:pt x="7235" y="4417"/>
                </a:cubicBezTo>
                <a:cubicBezTo>
                  <a:pt x="7235" y="4356"/>
                  <a:pt x="7235" y="4295"/>
                  <a:pt x="7205" y="4265"/>
                </a:cubicBezTo>
                <a:cubicBezTo>
                  <a:pt x="7266" y="4265"/>
                  <a:pt x="7357" y="4204"/>
                  <a:pt x="7387" y="4173"/>
                </a:cubicBezTo>
                <a:cubicBezTo>
                  <a:pt x="7418" y="4143"/>
                  <a:pt x="7478" y="4113"/>
                  <a:pt x="7478" y="4052"/>
                </a:cubicBezTo>
                <a:cubicBezTo>
                  <a:pt x="7509" y="4021"/>
                  <a:pt x="7509" y="3961"/>
                  <a:pt x="7478" y="3900"/>
                </a:cubicBezTo>
                <a:cubicBezTo>
                  <a:pt x="7418" y="3748"/>
                  <a:pt x="7326" y="3596"/>
                  <a:pt x="7266" y="3444"/>
                </a:cubicBezTo>
                <a:cubicBezTo>
                  <a:pt x="7205" y="3292"/>
                  <a:pt x="7235" y="3110"/>
                  <a:pt x="7326" y="2927"/>
                </a:cubicBezTo>
                <a:cubicBezTo>
                  <a:pt x="7387" y="2775"/>
                  <a:pt x="7570" y="2654"/>
                  <a:pt x="7721" y="2654"/>
                </a:cubicBezTo>
                <a:cubicBezTo>
                  <a:pt x="7602" y="2585"/>
                  <a:pt x="7463" y="2546"/>
                  <a:pt x="7327" y="2546"/>
                </a:cubicBezTo>
                <a:cubicBezTo>
                  <a:pt x="7221" y="2546"/>
                  <a:pt x="7116" y="2570"/>
                  <a:pt x="7022" y="2623"/>
                </a:cubicBezTo>
                <a:cubicBezTo>
                  <a:pt x="6901" y="2684"/>
                  <a:pt x="6779" y="2775"/>
                  <a:pt x="6718" y="2897"/>
                </a:cubicBezTo>
                <a:cubicBezTo>
                  <a:pt x="6627" y="2988"/>
                  <a:pt x="6506" y="3110"/>
                  <a:pt x="6445" y="3201"/>
                </a:cubicBezTo>
                <a:cubicBezTo>
                  <a:pt x="6414" y="3231"/>
                  <a:pt x="6354" y="3231"/>
                  <a:pt x="6323" y="3262"/>
                </a:cubicBezTo>
                <a:cubicBezTo>
                  <a:pt x="6202" y="3231"/>
                  <a:pt x="6111" y="3201"/>
                  <a:pt x="5989" y="3201"/>
                </a:cubicBezTo>
                <a:lnTo>
                  <a:pt x="5746" y="3201"/>
                </a:lnTo>
                <a:lnTo>
                  <a:pt x="5715" y="3140"/>
                </a:lnTo>
                <a:lnTo>
                  <a:pt x="5503" y="2806"/>
                </a:lnTo>
                <a:cubicBezTo>
                  <a:pt x="5411" y="2684"/>
                  <a:pt x="5351" y="2593"/>
                  <a:pt x="5229" y="2502"/>
                </a:cubicBezTo>
                <a:cubicBezTo>
                  <a:pt x="5126" y="2416"/>
                  <a:pt x="4995" y="2379"/>
                  <a:pt x="4850" y="2379"/>
                </a:cubicBezTo>
                <a:cubicBezTo>
                  <a:pt x="4738" y="2379"/>
                  <a:pt x="4619" y="2401"/>
                  <a:pt x="4500" y="2441"/>
                </a:cubicBezTo>
                <a:cubicBezTo>
                  <a:pt x="4682" y="2471"/>
                  <a:pt x="4834" y="2593"/>
                  <a:pt x="4895" y="2775"/>
                </a:cubicBezTo>
                <a:cubicBezTo>
                  <a:pt x="4955" y="2927"/>
                  <a:pt x="4925" y="3110"/>
                  <a:pt x="4834" y="3292"/>
                </a:cubicBezTo>
                <a:cubicBezTo>
                  <a:pt x="4773" y="3474"/>
                  <a:pt x="4621" y="3566"/>
                  <a:pt x="4591" y="3717"/>
                </a:cubicBezTo>
                <a:cubicBezTo>
                  <a:pt x="4591" y="3748"/>
                  <a:pt x="4530" y="3839"/>
                  <a:pt x="4591" y="3869"/>
                </a:cubicBezTo>
                <a:cubicBezTo>
                  <a:pt x="4591" y="3900"/>
                  <a:pt x="4621" y="3961"/>
                  <a:pt x="4652" y="3991"/>
                </a:cubicBezTo>
                <a:lnTo>
                  <a:pt x="4682" y="4021"/>
                </a:lnTo>
                <a:cubicBezTo>
                  <a:pt x="4652" y="4113"/>
                  <a:pt x="4621" y="4173"/>
                  <a:pt x="4621" y="4265"/>
                </a:cubicBezTo>
                <a:cubicBezTo>
                  <a:pt x="4500" y="4113"/>
                  <a:pt x="4378" y="3961"/>
                  <a:pt x="4348" y="3748"/>
                </a:cubicBezTo>
                <a:cubicBezTo>
                  <a:pt x="4256" y="3505"/>
                  <a:pt x="4226" y="3201"/>
                  <a:pt x="4226" y="2897"/>
                </a:cubicBezTo>
                <a:cubicBezTo>
                  <a:pt x="4226" y="2593"/>
                  <a:pt x="4196" y="2289"/>
                  <a:pt x="4196" y="2015"/>
                </a:cubicBezTo>
                <a:cubicBezTo>
                  <a:pt x="4196" y="1985"/>
                  <a:pt x="4196" y="1894"/>
                  <a:pt x="4165" y="1863"/>
                </a:cubicBezTo>
                <a:lnTo>
                  <a:pt x="4074" y="1772"/>
                </a:lnTo>
                <a:cubicBezTo>
                  <a:pt x="3405" y="1316"/>
                  <a:pt x="2676" y="921"/>
                  <a:pt x="1977" y="465"/>
                </a:cubicBezTo>
                <a:cubicBezTo>
                  <a:pt x="1647" y="245"/>
                  <a:pt x="1292" y="1"/>
                  <a:pt x="89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8"/>
          <p:cNvSpPr/>
          <p:nvPr/>
        </p:nvSpPr>
        <p:spPr>
          <a:xfrm>
            <a:off x="-490550" y="1728188"/>
            <a:ext cx="1210550" cy="131125"/>
          </a:xfrm>
          <a:custGeom>
            <a:rect b="b" l="l" r="r" t="t"/>
            <a:pathLst>
              <a:path extrusionOk="0" h="5245" w="48422">
                <a:moveTo>
                  <a:pt x="35877" y="0"/>
                </a:moveTo>
                <a:cubicBezTo>
                  <a:pt x="35434" y="0"/>
                  <a:pt x="34985" y="55"/>
                  <a:pt x="34561" y="138"/>
                </a:cubicBezTo>
                <a:cubicBezTo>
                  <a:pt x="32676" y="503"/>
                  <a:pt x="30792" y="1263"/>
                  <a:pt x="29211" y="2326"/>
                </a:cubicBezTo>
                <a:cubicBezTo>
                  <a:pt x="28352" y="2881"/>
                  <a:pt x="27442" y="3562"/>
                  <a:pt x="26458" y="3562"/>
                </a:cubicBezTo>
                <a:cubicBezTo>
                  <a:pt x="26363" y="3562"/>
                  <a:pt x="26268" y="3556"/>
                  <a:pt x="26172" y="3542"/>
                </a:cubicBezTo>
                <a:cubicBezTo>
                  <a:pt x="25290" y="3451"/>
                  <a:pt x="24622" y="2782"/>
                  <a:pt x="23862" y="2418"/>
                </a:cubicBezTo>
                <a:cubicBezTo>
                  <a:pt x="23240" y="2100"/>
                  <a:pt x="22569" y="1977"/>
                  <a:pt x="21882" y="1977"/>
                </a:cubicBezTo>
                <a:cubicBezTo>
                  <a:pt x="21056" y="1977"/>
                  <a:pt x="20206" y="2155"/>
                  <a:pt x="19393" y="2387"/>
                </a:cubicBezTo>
                <a:cubicBezTo>
                  <a:pt x="18600" y="2609"/>
                  <a:pt x="17727" y="2886"/>
                  <a:pt x="16906" y="2886"/>
                </a:cubicBezTo>
                <a:cubicBezTo>
                  <a:pt x="16375" y="2886"/>
                  <a:pt x="15865" y="2770"/>
                  <a:pt x="15412" y="2448"/>
                </a:cubicBezTo>
                <a:cubicBezTo>
                  <a:pt x="15165" y="2311"/>
                  <a:pt x="14943" y="2075"/>
                  <a:pt x="14678" y="2075"/>
                </a:cubicBezTo>
                <a:cubicBezTo>
                  <a:pt x="14650" y="2075"/>
                  <a:pt x="14621" y="2077"/>
                  <a:pt x="14591" y="2083"/>
                </a:cubicBezTo>
                <a:cubicBezTo>
                  <a:pt x="14226" y="2114"/>
                  <a:pt x="14013" y="2448"/>
                  <a:pt x="13740" y="2691"/>
                </a:cubicBezTo>
                <a:cubicBezTo>
                  <a:pt x="13508" y="2865"/>
                  <a:pt x="13227" y="2942"/>
                  <a:pt x="12941" y="2942"/>
                </a:cubicBezTo>
                <a:cubicBezTo>
                  <a:pt x="12628" y="2942"/>
                  <a:pt x="12308" y="2850"/>
                  <a:pt x="12038" y="2691"/>
                </a:cubicBezTo>
                <a:cubicBezTo>
                  <a:pt x="11491" y="2418"/>
                  <a:pt x="11095" y="1962"/>
                  <a:pt x="10639" y="1597"/>
                </a:cubicBezTo>
                <a:cubicBezTo>
                  <a:pt x="9750" y="894"/>
                  <a:pt x="8625" y="480"/>
                  <a:pt x="7516" y="480"/>
                </a:cubicBezTo>
                <a:cubicBezTo>
                  <a:pt x="7186" y="480"/>
                  <a:pt x="6857" y="517"/>
                  <a:pt x="6536" y="594"/>
                </a:cubicBezTo>
                <a:cubicBezTo>
                  <a:pt x="5107" y="928"/>
                  <a:pt x="3892" y="2083"/>
                  <a:pt x="3588" y="3512"/>
                </a:cubicBezTo>
                <a:cubicBezTo>
                  <a:pt x="3557" y="3755"/>
                  <a:pt x="3527" y="4029"/>
                  <a:pt x="3345" y="4181"/>
                </a:cubicBezTo>
                <a:cubicBezTo>
                  <a:pt x="3193" y="4272"/>
                  <a:pt x="3041" y="4332"/>
                  <a:pt x="2889" y="4363"/>
                </a:cubicBezTo>
                <a:cubicBezTo>
                  <a:pt x="1855" y="4576"/>
                  <a:pt x="1004" y="5244"/>
                  <a:pt x="1" y="5244"/>
                </a:cubicBezTo>
                <a:lnTo>
                  <a:pt x="45595" y="5244"/>
                </a:lnTo>
                <a:cubicBezTo>
                  <a:pt x="46598" y="5244"/>
                  <a:pt x="47358" y="5032"/>
                  <a:pt x="48421" y="4910"/>
                </a:cubicBezTo>
                <a:cubicBezTo>
                  <a:pt x="47390" y="4339"/>
                  <a:pt x="46215" y="4260"/>
                  <a:pt x="45024" y="4260"/>
                </a:cubicBezTo>
                <a:cubicBezTo>
                  <a:pt x="44566" y="4260"/>
                  <a:pt x="44105" y="4272"/>
                  <a:pt x="43649" y="4272"/>
                </a:cubicBezTo>
                <a:cubicBezTo>
                  <a:pt x="42008" y="4272"/>
                  <a:pt x="40184" y="3968"/>
                  <a:pt x="39242" y="2630"/>
                </a:cubicBezTo>
                <a:cubicBezTo>
                  <a:pt x="38816" y="2083"/>
                  <a:pt x="38634" y="1354"/>
                  <a:pt x="38148" y="807"/>
                </a:cubicBezTo>
                <a:cubicBezTo>
                  <a:pt x="37566" y="205"/>
                  <a:pt x="36734" y="0"/>
                  <a:pt x="35877" y="0"/>
                </a:cubicBezTo>
                <a:close/>
              </a:path>
            </a:pathLst>
          </a:custGeom>
          <a:solidFill>
            <a:srgbClr val="FBE4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8"/>
          <p:cNvSpPr/>
          <p:nvPr/>
        </p:nvSpPr>
        <p:spPr>
          <a:xfrm flipH="1">
            <a:off x="-1762298" y="3515077"/>
            <a:ext cx="2475515" cy="2177846"/>
          </a:xfrm>
          <a:custGeom>
            <a:rect b="b" l="l" r="r" t="t"/>
            <a:pathLst>
              <a:path extrusionOk="0" h="63213" w="71853">
                <a:moveTo>
                  <a:pt x="37094" y="1"/>
                </a:moveTo>
                <a:cubicBezTo>
                  <a:pt x="37083" y="1"/>
                  <a:pt x="37069" y="8"/>
                  <a:pt x="37056" y="28"/>
                </a:cubicBezTo>
                <a:lnTo>
                  <a:pt x="37035" y="49"/>
                </a:lnTo>
                <a:lnTo>
                  <a:pt x="37014" y="49"/>
                </a:lnTo>
                <a:cubicBezTo>
                  <a:pt x="37014" y="49"/>
                  <a:pt x="36993" y="49"/>
                  <a:pt x="36993" y="70"/>
                </a:cubicBezTo>
                <a:lnTo>
                  <a:pt x="36952" y="112"/>
                </a:lnTo>
                <a:lnTo>
                  <a:pt x="36931" y="133"/>
                </a:lnTo>
                <a:cubicBezTo>
                  <a:pt x="36931" y="133"/>
                  <a:pt x="36910" y="154"/>
                  <a:pt x="36910" y="175"/>
                </a:cubicBezTo>
                <a:lnTo>
                  <a:pt x="36910" y="258"/>
                </a:lnTo>
                <a:cubicBezTo>
                  <a:pt x="36826" y="363"/>
                  <a:pt x="36784" y="468"/>
                  <a:pt x="36701" y="572"/>
                </a:cubicBezTo>
                <a:lnTo>
                  <a:pt x="36680" y="593"/>
                </a:lnTo>
                <a:cubicBezTo>
                  <a:pt x="36638" y="656"/>
                  <a:pt x="36596" y="698"/>
                  <a:pt x="36533" y="760"/>
                </a:cubicBezTo>
                <a:cubicBezTo>
                  <a:pt x="36387" y="907"/>
                  <a:pt x="36282" y="970"/>
                  <a:pt x="36303" y="1179"/>
                </a:cubicBezTo>
                <a:cubicBezTo>
                  <a:pt x="36387" y="1995"/>
                  <a:pt x="36387" y="2832"/>
                  <a:pt x="36387" y="3606"/>
                </a:cubicBezTo>
                <a:cubicBezTo>
                  <a:pt x="36387" y="4338"/>
                  <a:pt x="36408" y="5092"/>
                  <a:pt x="36491" y="5824"/>
                </a:cubicBezTo>
                <a:cubicBezTo>
                  <a:pt x="36512" y="6117"/>
                  <a:pt x="36701" y="6201"/>
                  <a:pt x="36910" y="6389"/>
                </a:cubicBezTo>
                <a:cubicBezTo>
                  <a:pt x="36993" y="6431"/>
                  <a:pt x="37035" y="6494"/>
                  <a:pt x="37098" y="6556"/>
                </a:cubicBezTo>
                <a:lnTo>
                  <a:pt x="37119" y="6598"/>
                </a:lnTo>
                <a:lnTo>
                  <a:pt x="37245" y="6724"/>
                </a:lnTo>
                <a:cubicBezTo>
                  <a:pt x="37412" y="6870"/>
                  <a:pt x="37537" y="7038"/>
                  <a:pt x="37726" y="7163"/>
                </a:cubicBezTo>
                <a:lnTo>
                  <a:pt x="37726" y="7184"/>
                </a:lnTo>
                <a:cubicBezTo>
                  <a:pt x="37726" y="7184"/>
                  <a:pt x="37726" y="7226"/>
                  <a:pt x="37747" y="7226"/>
                </a:cubicBezTo>
                <a:cubicBezTo>
                  <a:pt x="37842" y="7321"/>
                  <a:pt x="38000" y="7355"/>
                  <a:pt x="38162" y="7355"/>
                </a:cubicBezTo>
                <a:cubicBezTo>
                  <a:pt x="38248" y="7355"/>
                  <a:pt x="38336" y="7345"/>
                  <a:pt x="38416" y="7330"/>
                </a:cubicBezTo>
                <a:cubicBezTo>
                  <a:pt x="38877" y="7247"/>
                  <a:pt x="39253" y="7121"/>
                  <a:pt x="39714" y="6975"/>
                </a:cubicBezTo>
                <a:cubicBezTo>
                  <a:pt x="39723" y="6972"/>
                  <a:pt x="39734" y="6971"/>
                  <a:pt x="39745" y="6971"/>
                </a:cubicBezTo>
                <a:cubicBezTo>
                  <a:pt x="39922" y="6971"/>
                  <a:pt x="40244" y="7273"/>
                  <a:pt x="40362" y="7351"/>
                </a:cubicBezTo>
                <a:cubicBezTo>
                  <a:pt x="40592" y="7498"/>
                  <a:pt x="40822" y="7644"/>
                  <a:pt x="41094" y="7770"/>
                </a:cubicBezTo>
                <a:cubicBezTo>
                  <a:pt x="41534" y="8000"/>
                  <a:pt x="41931" y="8272"/>
                  <a:pt x="42371" y="8502"/>
                </a:cubicBezTo>
                <a:lnTo>
                  <a:pt x="42392" y="8523"/>
                </a:lnTo>
                <a:lnTo>
                  <a:pt x="42434" y="8523"/>
                </a:lnTo>
                <a:cubicBezTo>
                  <a:pt x="42852" y="8523"/>
                  <a:pt x="43291" y="8502"/>
                  <a:pt x="43710" y="8502"/>
                </a:cubicBezTo>
                <a:cubicBezTo>
                  <a:pt x="43919" y="8502"/>
                  <a:pt x="44107" y="8481"/>
                  <a:pt x="44317" y="8439"/>
                </a:cubicBezTo>
                <a:cubicBezTo>
                  <a:pt x="44411" y="8431"/>
                  <a:pt x="44473" y="8422"/>
                  <a:pt x="44527" y="8422"/>
                </a:cubicBezTo>
                <a:cubicBezTo>
                  <a:pt x="44605" y="8422"/>
                  <a:pt x="44666" y="8440"/>
                  <a:pt x="44777" y="8502"/>
                </a:cubicBezTo>
                <a:cubicBezTo>
                  <a:pt x="44965" y="8607"/>
                  <a:pt x="45154" y="8732"/>
                  <a:pt x="45321" y="8837"/>
                </a:cubicBezTo>
                <a:cubicBezTo>
                  <a:pt x="45405" y="8900"/>
                  <a:pt x="45468" y="8921"/>
                  <a:pt x="45530" y="8942"/>
                </a:cubicBezTo>
                <a:cubicBezTo>
                  <a:pt x="45635" y="9004"/>
                  <a:pt x="45781" y="9067"/>
                  <a:pt x="45886" y="9130"/>
                </a:cubicBezTo>
                <a:cubicBezTo>
                  <a:pt x="45949" y="9172"/>
                  <a:pt x="46053" y="9214"/>
                  <a:pt x="46137" y="9255"/>
                </a:cubicBezTo>
                <a:lnTo>
                  <a:pt x="46451" y="9423"/>
                </a:lnTo>
                <a:cubicBezTo>
                  <a:pt x="46556" y="9465"/>
                  <a:pt x="46639" y="9486"/>
                  <a:pt x="46744" y="9548"/>
                </a:cubicBezTo>
                <a:cubicBezTo>
                  <a:pt x="46765" y="9569"/>
                  <a:pt x="46828" y="9569"/>
                  <a:pt x="46848" y="9590"/>
                </a:cubicBezTo>
                <a:lnTo>
                  <a:pt x="46848" y="9632"/>
                </a:lnTo>
                <a:cubicBezTo>
                  <a:pt x="46848" y="9632"/>
                  <a:pt x="46848" y="9653"/>
                  <a:pt x="46869" y="9653"/>
                </a:cubicBezTo>
                <a:lnTo>
                  <a:pt x="46953" y="9737"/>
                </a:lnTo>
                <a:lnTo>
                  <a:pt x="46974" y="9758"/>
                </a:lnTo>
                <a:lnTo>
                  <a:pt x="46995" y="9779"/>
                </a:lnTo>
                <a:cubicBezTo>
                  <a:pt x="46932" y="9925"/>
                  <a:pt x="46890" y="10092"/>
                  <a:pt x="46869" y="10260"/>
                </a:cubicBezTo>
                <a:cubicBezTo>
                  <a:pt x="46869" y="10302"/>
                  <a:pt x="46869" y="10364"/>
                  <a:pt x="46848" y="10406"/>
                </a:cubicBezTo>
                <a:cubicBezTo>
                  <a:pt x="46828" y="10762"/>
                  <a:pt x="46681" y="11076"/>
                  <a:pt x="46618" y="11390"/>
                </a:cubicBezTo>
                <a:lnTo>
                  <a:pt x="46618" y="11411"/>
                </a:lnTo>
                <a:lnTo>
                  <a:pt x="45740" y="12268"/>
                </a:lnTo>
                <a:cubicBezTo>
                  <a:pt x="45635" y="12373"/>
                  <a:pt x="45530" y="12478"/>
                  <a:pt x="45426" y="12603"/>
                </a:cubicBezTo>
                <a:lnTo>
                  <a:pt x="45384" y="12666"/>
                </a:lnTo>
                <a:cubicBezTo>
                  <a:pt x="45258" y="12792"/>
                  <a:pt x="45112" y="12896"/>
                  <a:pt x="44986" y="13022"/>
                </a:cubicBezTo>
                <a:cubicBezTo>
                  <a:pt x="44693" y="13294"/>
                  <a:pt x="44442" y="13608"/>
                  <a:pt x="44170" y="13900"/>
                </a:cubicBezTo>
                <a:cubicBezTo>
                  <a:pt x="44003" y="14068"/>
                  <a:pt x="43794" y="14256"/>
                  <a:pt x="43647" y="14465"/>
                </a:cubicBezTo>
                <a:lnTo>
                  <a:pt x="43647" y="14486"/>
                </a:lnTo>
                <a:lnTo>
                  <a:pt x="43647" y="14528"/>
                </a:lnTo>
                <a:cubicBezTo>
                  <a:pt x="43626" y="14549"/>
                  <a:pt x="43626" y="14570"/>
                  <a:pt x="43605" y="14633"/>
                </a:cubicBezTo>
                <a:cubicBezTo>
                  <a:pt x="43605" y="14654"/>
                  <a:pt x="43584" y="14675"/>
                  <a:pt x="43584" y="14737"/>
                </a:cubicBezTo>
                <a:lnTo>
                  <a:pt x="43584" y="14758"/>
                </a:lnTo>
                <a:cubicBezTo>
                  <a:pt x="43584" y="14779"/>
                  <a:pt x="43543" y="14800"/>
                  <a:pt x="43543" y="14842"/>
                </a:cubicBezTo>
                <a:cubicBezTo>
                  <a:pt x="43543" y="14863"/>
                  <a:pt x="43522" y="14905"/>
                  <a:pt x="43522" y="14947"/>
                </a:cubicBezTo>
                <a:lnTo>
                  <a:pt x="43522" y="15156"/>
                </a:lnTo>
                <a:cubicBezTo>
                  <a:pt x="43522" y="15216"/>
                  <a:pt x="43525" y="15234"/>
                  <a:pt x="43525" y="15234"/>
                </a:cubicBezTo>
                <a:cubicBezTo>
                  <a:pt x="43525" y="15234"/>
                  <a:pt x="43517" y="15198"/>
                  <a:pt x="43480" y="15198"/>
                </a:cubicBezTo>
                <a:cubicBezTo>
                  <a:pt x="43396" y="15198"/>
                  <a:pt x="43312" y="15177"/>
                  <a:pt x="43271" y="15177"/>
                </a:cubicBezTo>
                <a:lnTo>
                  <a:pt x="43208" y="15177"/>
                </a:lnTo>
                <a:cubicBezTo>
                  <a:pt x="43166" y="15177"/>
                  <a:pt x="43103" y="15156"/>
                  <a:pt x="43061" y="15156"/>
                </a:cubicBezTo>
                <a:lnTo>
                  <a:pt x="42496" y="14988"/>
                </a:lnTo>
                <a:cubicBezTo>
                  <a:pt x="42266" y="14591"/>
                  <a:pt x="41931" y="14256"/>
                  <a:pt x="41618" y="13942"/>
                </a:cubicBezTo>
                <a:cubicBezTo>
                  <a:pt x="41555" y="13900"/>
                  <a:pt x="41513" y="13838"/>
                  <a:pt x="41492" y="13775"/>
                </a:cubicBezTo>
                <a:cubicBezTo>
                  <a:pt x="41032" y="13315"/>
                  <a:pt x="40613" y="12792"/>
                  <a:pt x="40195" y="12289"/>
                </a:cubicBezTo>
                <a:cubicBezTo>
                  <a:pt x="39776" y="11808"/>
                  <a:pt x="39776" y="10950"/>
                  <a:pt x="39630" y="10364"/>
                </a:cubicBezTo>
                <a:cubicBezTo>
                  <a:pt x="39567" y="10134"/>
                  <a:pt x="39504" y="9883"/>
                  <a:pt x="39421" y="9653"/>
                </a:cubicBezTo>
                <a:cubicBezTo>
                  <a:pt x="39421" y="9632"/>
                  <a:pt x="39400" y="9611"/>
                  <a:pt x="39400" y="9569"/>
                </a:cubicBezTo>
                <a:lnTo>
                  <a:pt x="39400" y="9548"/>
                </a:lnTo>
                <a:cubicBezTo>
                  <a:pt x="39400" y="9527"/>
                  <a:pt x="39400" y="9465"/>
                  <a:pt x="39358" y="9444"/>
                </a:cubicBezTo>
                <a:cubicBezTo>
                  <a:pt x="39358" y="9402"/>
                  <a:pt x="39337" y="9339"/>
                  <a:pt x="39337" y="9276"/>
                </a:cubicBezTo>
                <a:cubicBezTo>
                  <a:pt x="39337" y="9255"/>
                  <a:pt x="39316" y="9255"/>
                  <a:pt x="39316" y="9255"/>
                </a:cubicBezTo>
                <a:lnTo>
                  <a:pt x="39211" y="9255"/>
                </a:lnTo>
                <a:cubicBezTo>
                  <a:pt x="39149" y="9318"/>
                  <a:pt x="39190" y="9423"/>
                  <a:pt x="39211" y="9486"/>
                </a:cubicBezTo>
                <a:cubicBezTo>
                  <a:pt x="39190" y="9590"/>
                  <a:pt x="39190" y="9737"/>
                  <a:pt x="39190" y="9841"/>
                </a:cubicBezTo>
                <a:lnTo>
                  <a:pt x="39190" y="9883"/>
                </a:lnTo>
                <a:lnTo>
                  <a:pt x="39190" y="10218"/>
                </a:lnTo>
                <a:lnTo>
                  <a:pt x="39190" y="10281"/>
                </a:lnTo>
                <a:lnTo>
                  <a:pt x="39190" y="10615"/>
                </a:lnTo>
                <a:lnTo>
                  <a:pt x="39190" y="10950"/>
                </a:lnTo>
                <a:cubicBezTo>
                  <a:pt x="39190" y="11243"/>
                  <a:pt x="39149" y="11515"/>
                  <a:pt x="39149" y="11787"/>
                </a:cubicBezTo>
                <a:cubicBezTo>
                  <a:pt x="39149" y="12038"/>
                  <a:pt x="39107" y="12289"/>
                  <a:pt x="39190" y="12520"/>
                </a:cubicBezTo>
                <a:cubicBezTo>
                  <a:pt x="39190" y="12561"/>
                  <a:pt x="39211" y="12561"/>
                  <a:pt x="39211" y="12561"/>
                </a:cubicBezTo>
                <a:lnTo>
                  <a:pt x="39253" y="12561"/>
                </a:lnTo>
                <a:cubicBezTo>
                  <a:pt x="39818" y="13461"/>
                  <a:pt x="40446" y="14340"/>
                  <a:pt x="41011" y="15219"/>
                </a:cubicBezTo>
                <a:cubicBezTo>
                  <a:pt x="41011" y="15240"/>
                  <a:pt x="41032" y="15240"/>
                  <a:pt x="41032" y="15281"/>
                </a:cubicBezTo>
                <a:cubicBezTo>
                  <a:pt x="41115" y="15407"/>
                  <a:pt x="41220" y="15533"/>
                  <a:pt x="41304" y="15658"/>
                </a:cubicBezTo>
                <a:cubicBezTo>
                  <a:pt x="41325" y="15721"/>
                  <a:pt x="41387" y="15763"/>
                  <a:pt x="41408" y="15825"/>
                </a:cubicBezTo>
                <a:lnTo>
                  <a:pt x="41429" y="15846"/>
                </a:lnTo>
                <a:cubicBezTo>
                  <a:pt x="41450" y="15909"/>
                  <a:pt x="41492" y="15930"/>
                  <a:pt x="41534" y="15951"/>
                </a:cubicBezTo>
                <a:lnTo>
                  <a:pt x="41555" y="15993"/>
                </a:lnTo>
                <a:lnTo>
                  <a:pt x="41659" y="16077"/>
                </a:lnTo>
                <a:lnTo>
                  <a:pt x="41701" y="16118"/>
                </a:lnTo>
                <a:cubicBezTo>
                  <a:pt x="41722" y="16139"/>
                  <a:pt x="41764" y="16202"/>
                  <a:pt x="41827" y="16223"/>
                </a:cubicBezTo>
                <a:cubicBezTo>
                  <a:pt x="41827" y="16223"/>
                  <a:pt x="41848" y="16223"/>
                  <a:pt x="41848" y="16244"/>
                </a:cubicBezTo>
                <a:cubicBezTo>
                  <a:pt x="41911" y="16265"/>
                  <a:pt x="41931" y="16286"/>
                  <a:pt x="41973" y="16349"/>
                </a:cubicBezTo>
                <a:cubicBezTo>
                  <a:pt x="42559" y="16746"/>
                  <a:pt x="43271" y="16955"/>
                  <a:pt x="43815" y="17311"/>
                </a:cubicBezTo>
                <a:cubicBezTo>
                  <a:pt x="43940" y="18127"/>
                  <a:pt x="44359" y="18901"/>
                  <a:pt x="44652" y="19675"/>
                </a:cubicBezTo>
                <a:cubicBezTo>
                  <a:pt x="44777" y="20052"/>
                  <a:pt x="44944" y="20470"/>
                  <a:pt x="45091" y="20868"/>
                </a:cubicBezTo>
                <a:cubicBezTo>
                  <a:pt x="45175" y="21056"/>
                  <a:pt x="45258" y="21266"/>
                  <a:pt x="45321" y="21454"/>
                </a:cubicBezTo>
                <a:cubicBezTo>
                  <a:pt x="45363" y="21475"/>
                  <a:pt x="45363" y="21517"/>
                  <a:pt x="45384" y="21559"/>
                </a:cubicBezTo>
                <a:cubicBezTo>
                  <a:pt x="45405" y="21579"/>
                  <a:pt x="45405" y="21621"/>
                  <a:pt x="45426" y="21663"/>
                </a:cubicBezTo>
                <a:lnTo>
                  <a:pt x="45509" y="21726"/>
                </a:lnTo>
                <a:cubicBezTo>
                  <a:pt x="45258" y="22040"/>
                  <a:pt x="45112" y="22500"/>
                  <a:pt x="44944" y="22856"/>
                </a:cubicBezTo>
                <a:lnTo>
                  <a:pt x="44861" y="23023"/>
                </a:lnTo>
                <a:cubicBezTo>
                  <a:pt x="44672" y="23337"/>
                  <a:pt x="44170" y="23567"/>
                  <a:pt x="43898" y="23755"/>
                </a:cubicBezTo>
                <a:cubicBezTo>
                  <a:pt x="43480" y="24007"/>
                  <a:pt x="42978" y="24216"/>
                  <a:pt x="42664" y="24634"/>
                </a:cubicBezTo>
                <a:cubicBezTo>
                  <a:pt x="42538" y="24802"/>
                  <a:pt x="42350" y="25011"/>
                  <a:pt x="42287" y="25220"/>
                </a:cubicBezTo>
                <a:cubicBezTo>
                  <a:pt x="41743" y="25890"/>
                  <a:pt x="41408" y="26727"/>
                  <a:pt x="40990" y="27459"/>
                </a:cubicBezTo>
                <a:lnTo>
                  <a:pt x="40362" y="28484"/>
                </a:lnTo>
                <a:cubicBezTo>
                  <a:pt x="40362" y="28505"/>
                  <a:pt x="40341" y="28505"/>
                  <a:pt x="40299" y="28526"/>
                </a:cubicBezTo>
                <a:lnTo>
                  <a:pt x="40278" y="28568"/>
                </a:lnTo>
                <a:cubicBezTo>
                  <a:pt x="40258" y="28568"/>
                  <a:pt x="40258" y="28589"/>
                  <a:pt x="40237" y="28589"/>
                </a:cubicBezTo>
                <a:cubicBezTo>
                  <a:pt x="40237" y="28589"/>
                  <a:pt x="40195" y="28589"/>
                  <a:pt x="40195" y="28610"/>
                </a:cubicBezTo>
                <a:cubicBezTo>
                  <a:pt x="40174" y="28610"/>
                  <a:pt x="40174" y="28652"/>
                  <a:pt x="40153" y="28652"/>
                </a:cubicBezTo>
                <a:cubicBezTo>
                  <a:pt x="40132" y="28652"/>
                  <a:pt x="40132" y="28652"/>
                  <a:pt x="40090" y="28673"/>
                </a:cubicBezTo>
                <a:cubicBezTo>
                  <a:pt x="40048" y="28693"/>
                  <a:pt x="39986" y="28693"/>
                  <a:pt x="39944" y="28693"/>
                </a:cubicBezTo>
                <a:lnTo>
                  <a:pt x="39776" y="28693"/>
                </a:lnTo>
                <a:lnTo>
                  <a:pt x="39776" y="28673"/>
                </a:lnTo>
                <a:cubicBezTo>
                  <a:pt x="39776" y="28673"/>
                  <a:pt x="39755" y="28673"/>
                  <a:pt x="39755" y="28652"/>
                </a:cubicBezTo>
                <a:lnTo>
                  <a:pt x="39714" y="28652"/>
                </a:lnTo>
                <a:cubicBezTo>
                  <a:pt x="39944" y="28547"/>
                  <a:pt x="39755" y="28045"/>
                  <a:pt x="39734" y="27836"/>
                </a:cubicBezTo>
                <a:cubicBezTo>
                  <a:pt x="39672" y="27438"/>
                  <a:pt x="39630" y="27082"/>
                  <a:pt x="39567" y="26685"/>
                </a:cubicBezTo>
                <a:cubicBezTo>
                  <a:pt x="39504" y="25952"/>
                  <a:pt x="39358" y="25220"/>
                  <a:pt x="39316" y="24467"/>
                </a:cubicBezTo>
                <a:cubicBezTo>
                  <a:pt x="39295" y="24111"/>
                  <a:pt x="39232" y="23776"/>
                  <a:pt x="39190" y="23442"/>
                </a:cubicBezTo>
                <a:cubicBezTo>
                  <a:pt x="39149" y="23253"/>
                  <a:pt x="39128" y="23044"/>
                  <a:pt x="39128" y="22856"/>
                </a:cubicBezTo>
                <a:cubicBezTo>
                  <a:pt x="39128" y="22626"/>
                  <a:pt x="39358" y="22333"/>
                  <a:pt x="39462" y="22123"/>
                </a:cubicBezTo>
                <a:cubicBezTo>
                  <a:pt x="39525" y="22061"/>
                  <a:pt x="39567" y="21956"/>
                  <a:pt x="39630" y="21851"/>
                </a:cubicBezTo>
                <a:cubicBezTo>
                  <a:pt x="39839" y="21454"/>
                  <a:pt x="40069" y="21056"/>
                  <a:pt x="40195" y="20638"/>
                </a:cubicBezTo>
                <a:cubicBezTo>
                  <a:pt x="40278" y="20512"/>
                  <a:pt x="40362" y="20345"/>
                  <a:pt x="40446" y="20198"/>
                </a:cubicBezTo>
                <a:lnTo>
                  <a:pt x="40446" y="20178"/>
                </a:lnTo>
                <a:cubicBezTo>
                  <a:pt x="40467" y="20115"/>
                  <a:pt x="40467" y="20073"/>
                  <a:pt x="40488" y="20010"/>
                </a:cubicBezTo>
                <a:cubicBezTo>
                  <a:pt x="40509" y="19947"/>
                  <a:pt x="40509" y="19906"/>
                  <a:pt x="40550" y="19843"/>
                </a:cubicBezTo>
                <a:cubicBezTo>
                  <a:pt x="40550" y="19801"/>
                  <a:pt x="40571" y="19738"/>
                  <a:pt x="40571" y="19696"/>
                </a:cubicBezTo>
                <a:lnTo>
                  <a:pt x="40571" y="19675"/>
                </a:lnTo>
                <a:lnTo>
                  <a:pt x="40571" y="19529"/>
                </a:lnTo>
                <a:lnTo>
                  <a:pt x="40571" y="19508"/>
                </a:lnTo>
                <a:lnTo>
                  <a:pt x="40571" y="19362"/>
                </a:lnTo>
                <a:lnTo>
                  <a:pt x="40571" y="19320"/>
                </a:lnTo>
                <a:cubicBezTo>
                  <a:pt x="40613" y="19194"/>
                  <a:pt x="40697" y="18943"/>
                  <a:pt x="40676" y="18797"/>
                </a:cubicBezTo>
                <a:cubicBezTo>
                  <a:pt x="40613" y="18587"/>
                  <a:pt x="40550" y="18650"/>
                  <a:pt x="40404" y="18483"/>
                </a:cubicBezTo>
                <a:cubicBezTo>
                  <a:pt x="40237" y="18274"/>
                  <a:pt x="40048" y="18106"/>
                  <a:pt x="39839" y="17918"/>
                </a:cubicBezTo>
                <a:cubicBezTo>
                  <a:pt x="39651" y="17729"/>
                  <a:pt x="39442" y="17583"/>
                  <a:pt x="39232" y="17416"/>
                </a:cubicBezTo>
                <a:cubicBezTo>
                  <a:pt x="38981" y="17206"/>
                  <a:pt x="38898" y="17185"/>
                  <a:pt x="38939" y="16851"/>
                </a:cubicBezTo>
                <a:cubicBezTo>
                  <a:pt x="38939" y="16788"/>
                  <a:pt x="38981" y="16704"/>
                  <a:pt x="38981" y="16662"/>
                </a:cubicBezTo>
                <a:lnTo>
                  <a:pt x="38981" y="16600"/>
                </a:lnTo>
                <a:cubicBezTo>
                  <a:pt x="38981" y="16558"/>
                  <a:pt x="39002" y="16495"/>
                  <a:pt x="39023" y="16453"/>
                </a:cubicBezTo>
                <a:lnTo>
                  <a:pt x="39023" y="16432"/>
                </a:lnTo>
                <a:cubicBezTo>
                  <a:pt x="39107" y="16139"/>
                  <a:pt x="39232" y="15846"/>
                  <a:pt x="39253" y="15553"/>
                </a:cubicBezTo>
                <a:lnTo>
                  <a:pt x="39295" y="15533"/>
                </a:lnTo>
                <a:lnTo>
                  <a:pt x="39316" y="15512"/>
                </a:lnTo>
                <a:cubicBezTo>
                  <a:pt x="39337" y="15030"/>
                  <a:pt x="39128" y="14444"/>
                  <a:pt x="38877" y="14026"/>
                </a:cubicBezTo>
                <a:cubicBezTo>
                  <a:pt x="38877" y="13984"/>
                  <a:pt x="38835" y="13984"/>
                  <a:pt x="38835" y="13984"/>
                </a:cubicBezTo>
                <a:lnTo>
                  <a:pt x="38793" y="13984"/>
                </a:lnTo>
                <a:cubicBezTo>
                  <a:pt x="38793" y="13984"/>
                  <a:pt x="38772" y="13984"/>
                  <a:pt x="38772" y="14026"/>
                </a:cubicBezTo>
                <a:cubicBezTo>
                  <a:pt x="38667" y="13963"/>
                  <a:pt x="38416" y="13817"/>
                  <a:pt x="38374" y="13775"/>
                </a:cubicBezTo>
                <a:cubicBezTo>
                  <a:pt x="38081" y="13628"/>
                  <a:pt x="37768" y="13461"/>
                  <a:pt x="37475" y="13294"/>
                </a:cubicBezTo>
                <a:cubicBezTo>
                  <a:pt x="36931" y="12938"/>
                  <a:pt x="36366" y="12624"/>
                  <a:pt x="35780" y="12373"/>
                </a:cubicBezTo>
                <a:cubicBezTo>
                  <a:pt x="35529" y="12268"/>
                  <a:pt x="35320" y="12101"/>
                  <a:pt x="35068" y="11975"/>
                </a:cubicBezTo>
                <a:cubicBezTo>
                  <a:pt x="34734" y="11829"/>
                  <a:pt x="34734" y="11201"/>
                  <a:pt x="34650" y="10887"/>
                </a:cubicBezTo>
                <a:cubicBezTo>
                  <a:pt x="34587" y="10595"/>
                  <a:pt x="34399" y="10302"/>
                  <a:pt x="34629" y="10071"/>
                </a:cubicBezTo>
                <a:cubicBezTo>
                  <a:pt x="34692" y="10009"/>
                  <a:pt x="34734" y="9988"/>
                  <a:pt x="34755" y="9946"/>
                </a:cubicBezTo>
                <a:lnTo>
                  <a:pt x="34796" y="9904"/>
                </a:lnTo>
                <a:cubicBezTo>
                  <a:pt x="34838" y="9883"/>
                  <a:pt x="34859" y="9841"/>
                  <a:pt x="34922" y="9799"/>
                </a:cubicBezTo>
                <a:cubicBezTo>
                  <a:pt x="35048" y="9737"/>
                  <a:pt x="35152" y="9653"/>
                  <a:pt x="35257" y="9548"/>
                </a:cubicBezTo>
                <a:lnTo>
                  <a:pt x="35278" y="9548"/>
                </a:lnTo>
                <a:cubicBezTo>
                  <a:pt x="35424" y="9527"/>
                  <a:pt x="35424" y="9339"/>
                  <a:pt x="35278" y="9318"/>
                </a:cubicBezTo>
                <a:cubicBezTo>
                  <a:pt x="35247" y="9314"/>
                  <a:pt x="35216" y="9312"/>
                  <a:pt x="35184" y="9312"/>
                </a:cubicBezTo>
                <a:cubicBezTo>
                  <a:pt x="34895" y="9312"/>
                  <a:pt x="34577" y="9473"/>
                  <a:pt x="34294" y="9548"/>
                </a:cubicBezTo>
                <a:cubicBezTo>
                  <a:pt x="34106" y="9590"/>
                  <a:pt x="33918" y="9653"/>
                  <a:pt x="33771" y="9737"/>
                </a:cubicBezTo>
                <a:cubicBezTo>
                  <a:pt x="33750" y="9737"/>
                  <a:pt x="33708" y="9758"/>
                  <a:pt x="33708" y="9758"/>
                </a:cubicBezTo>
                <a:lnTo>
                  <a:pt x="33708" y="9737"/>
                </a:lnTo>
                <a:cubicBezTo>
                  <a:pt x="33699" y="9700"/>
                  <a:pt x="33674" y="9683"/>
                  <a:pt x="33647" y="9683"/>
                </a:cubicBezTo>
                <a:cubicBezTo>
                  <a:pt x="33612" y="9683"/>
                  <a:pt x="33574" y="9711"/>
                  <a:pt x="33562" y="9758"/>
                </a:cubicBezTo>
                <a:cubicBezTo>
                  <a:pt x="33499" y="10364"/>
                  <a:pt x="33499" y="10992"/>
                  <a:pt x="33478" y="11578"/>
                </a:cubicBezTo>
                <a:cubicBezTo>
                  <a:pt x="33478" y="11829"/>
                  <a:pt x="33436" y="11996"/>
                  <a:pt x="33499" y="12248"/>
                </a:cubicBezTo>
                <a:cubicBezTo>
                  <a:pt x="33583" y="12457"/>
                  <a:pt x="33960" y="12624"/>
                  <a:pt x="34106" y="12729"/>
                </a:cubicBezTo>
                <a:cubicBezTo>
                  <a:pt x="34796" y="13147"/>
                  <a:pt x="35445" y="13608"/>
                  <a:pt x="36157" y="13963"/>
                </a:cubicBezTo>
                <a:cubicBezTo>
                  <a:pt x="36429" y="14131"/>
                  <a:pt x="36721" y="14298"/>
                  <a:pt x="37014" y="14465"/>
                </a:cubicBezTo>
                <a:lnTo>
                  <a:pt x="37161" y="14549"/>
                </a:lnTo>
                <a:cubicBezTo>
                  <a:pt x="37307" y="14591"/>
                  <a:pt x="37412" y="14675"/>
                  <a:pt x="37537" y="14716"/>
                </a:cubicBezTo>
                <a:cubicBezTo>
                  <a:pt x="37579" y="14758"/>
                  <a:pt x="37642" y="14779"/>
                  <a:pt x="37726" y="14779"/>
                </a:cubicBezTo>
                <a:cubicBezTo>
                  <a:pt x="37726" y="14800"/>
                  <a:pt x="37726" y="14821"/>
                  <a:pt x="37747" y="14863"/>
                </a:cubicBezTo>
                <a:lnTo>
                  <a:pt x="37747" y="14884"/>
                </a:lnTo>
                <a:cubicBezTo>
                  <a:pt x="37747" y="14905"/>
                  <a:pt x="37768" y="14926"/>
                  <a:pt x="37768" y="14988"/>
                </a:cubicBezTo>
                <a:cubicBezTo>
                  <a:pt x="37872" y="15219"/>
                  <a:pt x="37851" y="15344"/>
                  <a:pt x="37768" y="15595"/>
                </a:cubicBezTo>
                <a:cubicBezTo>
                  <a:pt x="37684" y="15825"/>
                  <a:pt x="37621" y="16035"/>
                  <a:pt x="37517" y="16265"/>
                </a:cubicBezTo>
                <a:cubicBezTo>
                  <a:pt x="37454" y="16390"/>
                  <a:pt x="37412" y="16579"/>
                  <a:pt x="37328" y="16746"/>
                </a:cubicBezTo>
                <a:cubicBezTo>
                  <a:pt x="37014" y="16600"/>
                  <a:pt x="36596" y="16558"/>
                  <a:pt x="36261" y="16537"/>
                </a:cubicBezTo>
                <a:cubicBezTo>
                  <a:pt x="35633" y="16474"/>
                  <a:pt x="34964" y="16453"/>
                  <a:pt x="34336" y="16369"/>
                </a:cubicBezTo>
                <a:cubicBezTo>
                  <a:pt x="34001" y="16349"/>
                  <a:pt x="33646" y="16286"/>
                  <a:pt x="33290" y="16265"/>
                </a:cubicBezTo>
                <a:cubicBezTo>
                  <a:pt x="33081" y="16244"/>
                  <a:pt x="32809" y="16286"/>
                  <a:pt x="32599" y="16181"/>
                </a:cubicBezTo>
                <a:lnTo>
                  <a:pt x="31030" y="15323"/>
                </a:lnTo>
                <a:cubicBezTo>
                  <a:pt x="30549" y="15072"/>
                  <a:pt x="29921" y="14779"/>
                  <a:pt x="29586" y="14382"/>
                </a:cubicBezTo>
                <a:cubicBezTo>
                  <a:pt x="29273" y="13984"/>
                  <a:pt x="28938" y="13608"/>
                  <a:pt x="28645" y="13189"/>
                </a:cubicBezTo>
                <a:cubicBezTo>
                  <a:pt x="28247" y="12666"/>
                  <a:pt x="27892" y="12101"/>
                  <a:pt x="27536" y="11536"/>
                </a:cubicBezTo>
                <a:cubicBezTo>
                  <a:pt x="27431" y="11348"/>
                  <a:pt x="27055" y="10887"/>
                  <a:pt x="27159" y="10636"/>
                </a:cubicBezTo>
                <a:cubicBezTo>
                  <a:pt x="27222" y="10469"/>
                  <a:pt x="27285" y="10364"/>
                  <a:pt x="27285" y="10176"/>
                </a:cubicBezTo>
                <a:cubicBezTo>
                  <a:pt x="27536" y="10176"/>
                  <a:pt x="27829" y="9883"/>
                  <a:pt x="27996" y="9737"/>
                </a:cubicBezTo>
                <a:cubicBezTo>
                  <a:pt x="28373" y="9381"/>
                  <a:pt x="28729" y="9004"/>
                  <a:pt x="29105" y="8649"/>
                </a:cubicBezTo>
                <a:cubicBezTo>
                  <a:pt x="29252" y="8544"/>
                  <a:pt x="29461" y="8439"/>
                  <a:pt x="29503" y="8272"/>
                </a:cubicBezTo>
                <a:cubicBezTo>
                  <a:pt x="29566" y="8084"/>
                  <a:pt x="29524" y="7854"/>
                  <a:pt x="29566" y="7644"/>
                </a:cubicBezTo>
                <a:cubicBezTo>
                  <a:pt x="29566" y="7561"/>
                  <a:pt x="29586" y="7498"/>
                  <a:pt x="29607" y="7435"/>
                </a:cubicBezTo>
                <a:cubicBezTo>
                  <a:pt x="29712" y="6954"/>
                  <a:pt x="29900" y="6452"/>
                  <a:pt x="29900" y="5991"/>
                </a:cubicBezTo>
                <a:cubicBezTo>
                  <a:pt x="29921" y="5991"/>
                  <a:pt x="29921" y="5970"/>
                  <a:pt x="29921" y="5970"/>
                </a:cubicBezTo>
                <a:lnTo>
                  <a:pt x="29921" y="5929"/>
                </a:lnTo>
                <a:cubicBezTo>
                  <a:pt x="29921" y="5929"/>
                  <a:pt x="29921" y="5908"/>
                  <a:pt x="29900" y="5908"/>
                </a:cubicBezTo>
                <a:cubicBezTo>
                  <a:pt x="29252" y="5343"/>
                  <a:pt x="28561" y="4820"/>
                  <a:pt x="27808" y="4359"/>
                </a:cubicBezTo>
                <a:cubicBezTo>
                  <a:pt x="27473" y="4150"/>
                  <a:pt x="27180" y="3878"/>
                  <a:pt x="26846" y="3669"/>
                </a:cubicBezTo>
                <a:cubicBezTo>
                  <a:pt x="26783" y="3627"/>
                  <a:pt x="26762" y="3606"/>
                  <a:pt x="26699" y="3585"/>
                </a:cubicBezTo>
                <a:cubicBezTo>
                  <a:pt x="26573" y="3481"/>
                  <a:pt x="26448" y="3376"/>
                  <a:pt x="26281" y="3292"/>
                </a:cubicBezTo>
                <a:cubicBezTo>
                  <a:pt x="26260" y="3271"/>
                  <a:pt x="26239" y="3271"/>
                  <a:pt x="26239" y="3250"/>
                </a:cubicBezTo>
                <a:cubicBezTo>
                  <a:pt x="26218" y="3209"/>
                  <a:pt x="26176" y="3209"/>
                  <a:pt x="26155" y="3188"/>
                </a:cubicBezTo>
                <a:cubicBezTo>
                  <a:pt x="26155" y="3167"/>
                  <a:pt x="26155" y="3167"/>
                  <a:pt x="26134" y="3167"/>
                </a:cubicBezTo>
                <a:lnTo>
                  <a:pt x="26113" y="3167"/>
                </a:lnTo>
                <a:cubicBezTo>
                  <a:pt x="26050" y="3167"/>
                  <a:pt x="26029" y="3209"/>
                  <a:pt x="26050" y="3250"/>
                </a:cubicBezTo>
                <a:cubicBezTo>
                  <a:pt x="26427" y="3773"/>
                  <a:pt x="27013" y="4129"/>
                  <a:pt x="27473" y="4569"/>
                </a:cubicBezTo>
                <a:cubicBezTo>
                  <a:pt x="27745" y="4861"/>
                  <a:pt x="28059" y="5154"/>
                  <a:pt x="28373" y="5447"/>
                </a:cubicBezTo>
                <a:lnTo>
                  <a:pt x="28540" y="5594"/>
                </a:lnTo>
                <a:cubicBezTo>
                  <a:pt x="28582" y="5657"/>
                  <a:pt x="28666" y="5719"/>
                  <a:pt x="28729" y="5803"/>
                </a:cubicBezTo>
                <a:cubicBezTo>
                  <a:pt x="28750" y="5866"/>
                  <a:pt x="28791" y="5887"/>
                  <a:pt x="28833" y="5929"/>
                </a:cubicBezTo>
                <a:cubicBezTo>
                  <a:pt x="28750" y="5991"/>
                  <a:pt x="28729" y="6096"/>
                  <a:pt x="28687" y="6201"/>
                </a:cubicBezTo>
                <a:cubicBezTo>
                  <a:pt x="28687" y="6222"/>
                  <a:pt x="28666" y="6242"/>
                  <a:pt x="28666" y="6284"/>
                </a:cubicBezTo>
                <a:lnTo>
                  <a:pt x="28582" y="6514"/>
                </a:lnTo>
                <a:cubicBezTo>
                  <a:pt x="28582" y="6556"/>
                  <a:pt x="28540" y="6598"/>
                  <a:pt x="28519" y="6640"/>
                </a:cubicBezTo>
                <a:cubicBezTo>
                  <a:pt x="28519" y="6661"/>
                  <a:pt x="28519" y="6661"/>
                  <a:pt x="28478" y="6703"/>
                </a:cubicBezTo>
                <a:lnTo>
                  <a:pt x="28457" y="6703"/>
                </a:lnTo>
                <a:lnTo>
                  <a:pt x="27996" y="6933"/>
                </a:lnTo>
                <a:cubicBezTo>
                  <a:pt x="28000" y="6931"/>
                  <a:pt x="28001" y="6930"/>
                  <a:pt x="28001" y="6930"/>
                </a:cubicBezTo>
                <a:lnTo>
                  <a:pt x="28001" y="6930"/>
                </a:lnTo>
                <a:cubicBezTo>
                  <a:pt x="27995" y="6930"/>
                  <a:pt x="27798" y="7015"/>
                  <a:pt x="27827" y="7036"/>
                </a:cubicBezTo>
                <a:lnTo>
                  <a:pt x="27827" y="7036"/>
                </a:lnTo>
                <a:cubicBezTo>
                  <a:pt x="27723" y="6974"/>
                  <a:pt x="27577" y="6870"/>
                  <a:pt x="27473" y="6807"/>
                </a:cubicBezTo>
                <a:cubicBezTo>
                  <a:pt x="26804" y="6389"/>
                  <a:pt x="26218" y="5866"/>
                  <a:pt x="25548" y="5468"/>
                </a:cubicBezTo>
                <a:cubicBezTo>
                  <a:pt x="25276" y="5280"/>
                  <a:pt x="24983" y="5133"/>
                  <a:pt x="24690" y="4924"/>
                </a:cubicBezTo>
                <a:cubicBezTo>
                  <a:pt x="24586" y="4841"/>
                  <a:pt x="24460" y="4673"/>
                  <a:pt x="24293" y="4631"/>
                </a:cubicBezTo>
                <a:cubicBezTo>
                  <a:pt x="24225" y="4605"/>
                  <a:pt x="24156" y="4594"/>
                  <a:pt x="24086" y="4594"/>
                </a:cubicBezTo>
                <a:cubicBezTo>
                  <a:pt x="23727" y="4594"/>
                  <a:pt x="23347" y="4892"/>
                  <a:pt x="22966" y="4892"/>
                </a:cubicBezTo>
                <a:cubicBezTo>
                  <a:pt x="22899" y="4892"/>
                  <a:pt x="22832" y="4883"/>
                  <a:pt x="22765" y="4861"/>
                </a:cubicBezTo>
                <a:cubicBezTo>
                  <a:pt x="22759" y="4859"/>
                  <a:pt x="22752" y="4858"/>
                  <a:pt x="22746" y="4858"/>
                </a:cubicBezTo>
                <a:cubicBezTo>
                  <a:pt x="22695" y="4858"/>
                  <a:pt x="22665" y="4929"/>
                  <a:pt x="22703" y="4966"/>
                </a:cubicBezTo>
                <a:cubicBezTo>
                  <a:pt x="22724" y="4987"/>
                  <a:pt x="22765" y="4987"/>
                  <a:pt x="22786" y="4987"/>
                </a:cubicBezTo>
                <a:cubicBezTo>
                  <a:pt x="22893" y="5103"/>
                  <a:pt x="23030" y="5134"/>
                  <a:pt x="23174" y="5134"/>
                </a:cubicBezTo>
                <a:cubicBezTo>
                  <a:pt x="23342" y="5134"/>
                  <a:pt x="23519" y="5092"/>
                  <a:pt x="23665" y="5092"/>
                </a:cubicBezTo>
                <a:cubicBezTo>
                  <a:pt x="23729" y="5092"/>
                  <a:pt x="23790" y="5088"/>
                  <a:pt x="23846" y="5088"/>
                </a:cubicBezTo>
                <a:cubicBezTo>
                  <a:pt x="23973" y="5088"/>
                  <a:pt x="24080" y="5108"/>
                  <a:pt x="24167" y="5238"/>
                </a:cubicBezTo>
                <a:cubicBezTo>
                  <a:pt x="24293" y="5447"/>
                  <a:pt x="24565" y="5615"/>
                  <a:pt x="24774" y="5782"/>
                </a:cubicBezTo>
                <a:cubicBezTo>
                  <a:pt x="25213" y="6201"/>
                  <a:pt x="25695" y="6598"/>
                  <a:pt x="26155" y="6975"/>
                </a:cubicBezTo>
                <a:cubicBezTo>
                  <a:pt x="26532" y="7289"/>
                  <a:pt x="26866" y="7707"/>
                  <a:pt x="27285" y="7979"/>
                </a:cubicBezTo>
                <a:cubicBezTo>
                  <a:pt x="27180" y="8126"/>
                  <a:pt x="27013" y="8293"/>
                  <a:pt x="26908" y="8439"/>
                </a:cubicBezTo>
                <a:cubicBezTo>
                  <a:pt x="26741" y="8649"/>
                  <a:pt x="26573" y="8942"/>
                  <a:pt x="26364" y="9130"/>
                </a:cubicBezTo>
                <a:cubicBezTo>
                  <a:pt x="26239" y="8795"/>
                  <a:pt x="26134" y="8418"/>
                  <a:pt x="26050" y="8084"/>
                </a:cubicBezTo>
                <a:cubicBezTo>
                  <a:pt x="25967" y="7770"/>
                  <a:pt x="25967" y="7393"/>
                  <a:pt x="25841" y="7121"/>
                </a:cubicBezTo>
                <a:cubicBezTo>
                  <a:pt x="25841" y="7079"/>
                  <a:pt x="25841" y="7058"/>
                  <a:pt x="25820" y="7038"/>
                </a:cubicBezTo>
                <a:lnTo>
                  <a:pt x="25799" y="7017"/>
                </a:lnTo>
                <a:cubicBezTo>
                  <a:pt x="25799" y="6975"/>
                  <a:pt x="25757" y="6975"/>
                  <a:pt x="25757" y="6975"/>
                </a:cubicBezTo>
                <a:lnTo>
                  <a:pt x="25737" y="6975"/>
                </a:lnTo>
                <a:cubicBezTo>
                  <a:pt x="25716" y="6975"/>
                  <a:pt x="25695" y="6975"/>
                  <a:pt x="25653" y="7017"/>
                </a:cubicBezTo>
                <a:cubicBezTo>
                  <a:pt x="25444" y="6933"/>
                  <a:pt x="25234" y="6807"/>
                  <a:pt x="25067" y="6703"/>
                </a:cubicBezTo>
                <a:cubicBezTo>
                  <a:pt x="24858" y="6598"/>
                  <a:pt x="24607" y="6494"/>
                  <a:pt x="24377" y="6410"/>
                </a:cubicBezTo>
                <a:cubicBezTo>
                  <a:pt x="24356" y="6389"/>
                  <a:pt x="24335" y="6389"/>
                  <a:pt x="24293" y="6347"/>
                </a:cubicBezTo>
                <a:cubicBezTo>
                  <a:pt x="24287" y="6345"/>
                  <a:pt x="24282" y="6344"/>
                  <a:pt x="24276" y="6344"/>
                </a:cubicBezTo>
                <a:cubicBezTo>
                  <a:pt x="24220" y="6344"/>
                  <a:pt x="24175" y="6436"/>
                  <a:pt x="24251" y="6494"/>
                </a:cubicBezTo>
                <a:cubicBezTo>
                  <a:pt x="24502" y="6703"/>
                  <a:pt x="24753" y="6975"/>
                  <a:pt x="25004" y="7184"/>
                </a:cubicBezTo>
                <a:cubicBezTo>
                  <a:pt x="25172" y="7330"/>
                  <a:pt x="25234" y="7749"/>
                  <a:pt x="25276" y="7916"/>
                </a:cubicBezTo>
                <a:cubicBezTo>
                  <a:pt x="25339" y="8230"/>
                  <a:pt x="25423" y="8586"/>
                  <a:pt x="25506" y="8900"/>
                </a:cubicBezTo>
                <a:cubicBezTo>
                  <a:pt x="25632" y="9444"/>
                  <a:pt x="25820" y="9967"/>
                  <a:pt x="26009" y="10511"/>
                </a:cubicBezTo>
                <a:cubicBezTo>
                  <a:pt x="26050" y="10636"/>
                  <a:pt x="26071" y="10783"/>
                  <a:pt x="26134" y="10908"/>
                </a:cubicBezTo>
                <a:cubicBezTo>
                  <a:pt x="26155" y="10950"/>
                  <a:pt x="26176" y="11013"/>
                  <a:pt x="26176" y="11097"/>
                </a:cubicBezTo>
                <a:cubicBezTo>
                  <a:pt x="26218" y="11159"/>
                  <a:pt x="26239" y="11243"/>
                  <a:pt x="26260" y="11306"/>
                </a:cubicBezTo>
                <a:cubicBezTo>
                  <a:pt x="26281" y="11369"/>
                  <a:pt x="26322" y="11431"/>
                  <a:pt x="26343" y="11515"/>
                </a:cubicBezTo>
                <a:cubicBezTo>
                  <a:pt x="26364" y="11557"/>
                  <a:pt x="26385" y="11641"/>
                  <a:pt x="26427" y="11683"/>
                </a:cubicBezTo>
                <a:cubicBezTo>
                  <a:pt x="26448" y="11766"/>
                  <a:pt x="26469" y="11829"/>
                  <a:pt x="26532" y="11892"/>
                </a:cubicBezTo>
                <a:cubicBezTo>
                  <a:pt x="26553" y="11934"/>
                  <a:pt x="26553" y="11975"/>
                  <a:pt x="26573" y="11996"/>
                </a:cubicBezTo>
                <a:cubicBezTo>
                  <a:pt x="26553" y="11996"/>
                  <a:pt x="26532" y="12038"/>
                  <a:pt x="26532" y="12080"/>
                </a:cubicBezTo>
                <a:lnTo>
                  <a:pt x="26532" y="12101"/>
                </a:lnTo>
                <a:cubicBezTo>
                  <a:pt x="26971" y="12624"/>
                  <a:pt x="27410" y="13126"/>
                  <a:pt x="27829" y="13670"/>
                </a:cubicBezTo>
                <a:cubicBezTo>
                  <a:pt x="27850" y="13712"/>
                  <a:pt x="27892" y="13754"/>
                  <a:pt x="27913" y="13775"/>
                </a:cubicBezTo>
                <a:cubicBezTo>
                  <a:pt x="28268" y="14256"/>
                  <a:pt x="28750" y="14758"/>
                  <a:pt x="28750" y="15344"/>
                </a:cubicBezTo>
                <a:cubicBezTo>
                  <a:pt x="28666" y="15344"/>
                  <a:pt x="28519" y="15323"/>
                  <a:pt x="28519" y="15323"/>
                </a:cubicBezTo>
                <a:cubicBezTo>
                  <a:pt x="28331" y="15323"/>
                  <a:pt x="28143" y="15344"/>
                  <a:pt x="27954" y="15386"/>
                </a:cubicBezTo>
                <a:cubicBezTo>
                  <a:pt x="27536" y="15449"/>
                  <a:pt x="27097" y="15512"/>
                  <a:pt x="26699" y="15637"/>
                </a:cubicBezTo>
                <a:cubicBezTo>
                  <a:pt x="26490" y="15700"/>
                  <a:pt x="26281" y="15763"/>
                  <a:pt x="26071" y="15825"/>
                </a:cubicBezTo>
                <a:cubicBezTo>
                  <a:pt x="26068" y="15826"/>
                  <a:pt x="26064" y="15827"/>
                  <a:pt x="26060" y="15827"/>
                </a:cubicBezTo>
                <a:cubicBezTo>
                  <a:pt x="25950" y="15827"/>
                  <a:pt x="25713" y="15552"/>
                  <a:pt x="25653" y="15512"/>
                </a:cubicBezTo>
                <a:cubicBezTo>
                  <a:pt x="25276" y="15135"/>
                  <a:pt x="24921" y="14758"/>
                  <a:pt x="24586" y="14340"/>
                </a:cubicBezTo>
                <a:cubicBezTo>
                  <a:pt x="24272" y="13942"/>
                  <a:pt x="23979" y="13545"/>
                  <a:pt x="23665" y="13189"/>
                </a:cubicBezTo>
                <a:cubicBezTo>
                  <a:pt x="23540" y="13022"/>
                  <a:pt x="23393" y="12833"/>
                  <a:pt x="23226" y="12708"/>
                </a:cubicBezTo>
                <a:cubicBezTo>
                  <a:pt x="23016" y="12499"/>
                  <a:pt x="23037" y="12268"/>
                  <a:pt x="23100" y="11996"/>
                </a:cubicBezTo>
                <a:cubicBezTo>
                  <a:pt x="23184" y="11578"/>
                  <a:pt x="23309" y="11201"/>
                  <a:pt x="23393" y="10783"/>
                </a:cubicBezTo>
                <a:cubicBezTo>
                  <a:pt x="23393" y="10720"/>
                  <a:pt x="23414" y="10699"/>
                  <a:pt x="23414" y="10636"/>
                </a:cubicBezTo>
                <a:lnTo>
                  <a:pt x="23414" y="10615"/>
                </a:lnTo>
                <a:cubicBezTo>
                  <a:pt x="23435" y="10427"/>
                  <a:pt x="23456" y="10260"/>
                  <a:pt x="23456" y="10071"/>
                </a:cubicBezTo>
                <a:cubicBezTo>
                  <a:pt x="23498" y="10009"/>
                  <a:pt x="23519" y="9967"/>
                  <a:pt x="23540" y="9946"/>
                </a:cubicBezTo>
                <a:cubicBezTo>
                  <a:pt x="23540" y="9904"/>
                  <a:pt x="23560" y="9904"/>
                  <a:pt x="23560" y="9883"/>
                </a:cubicBezTo>
                <a:lnTo>
                  <a:pt x="23560" y="9862"/>
                </a:lnTo>
                <a:lnTo>
                  <a:pt x="23560" y="9841"/>
                </a:lnTo>
                <a:lnTo>
                  <a:pt x="23560" y="9799"/>
                </a:lnTo>
                <a:lnTo>
                  <a:pt x="23540" y="9779"/>
                </a:lnTo>
                <a:cubicBezTo>
                  <a:pt x="23540" y="9779"/>
                  <a:pt x="23519" y="9779"/>
                  <a:pt x="23519" y="9758"/>
                </a:cubicBezTo>
                <a:lnTo>
                  <a:pt x="23498" y="9758"/>
                </a:lnTo>
                <a:cubicBezTo>
                  <a:pt x="23456" y="9758"/>
                  <a:pt x="23435" y="9758"/>
                  <a:pt x="23414" y="9779"/>
                </a:cubicBezTo>
                <a:lnTo>
                  <a:pt x="23393" y="9799"/>
                </a:lnTo>
                <a:cubicBezTo>
                  <a:pt x="23079" y="10302"/>
                  <a:pt x="22975" y="10950"/>
                  <a:pt x="22703" y="11515"/>
                </a:cubicBezTo>
                <a:cubicBezTo>
                  <a:pt x="22577" y="11787"/>
                  <a:pt x="22452" y="12080"/>
                  <a:pt x="22284" y="12373"/>
                </a:cubicBezTo>
                <a:cubicBezTo>
                  <a:pt x="22263" y="12394"/>
                  <a:pt x="22263" y="12457"/>
                  <a:pt x="22242" y="12478"/>
                </a:cubicBezTo>
                <a:cubicBezTo>
                  <a:pt x="22159" y="12603"/>
                  <a:pt x="22096" y="12729"/>
                  <a:pt x="22075" y="12896"/>
                </a:cubicBezTo>
                <a:cubicBezTo>
                  <a:pt x="22054" y="12896"/>
                  <a:pt x="21991" y="12917"/>
                  <a:pt x="21991" y="12938"/>
                </a:cubicBezTo>
                <a:lnTo>
                  <a:pt x="21991" y="12980"/>
                </a:lnTo>
                <a:cubicBezTo>
                  <a:pt x="22577" y="13712"/>
                  <a:pt x="23205" y="14403"/>
                  <a:pt x="23812" y="15114"/>
                </a:cubicBezTo>
                <a:cubicBezTo>
                  <a:pt x="24125" y="15491"/>
                  <a:pt x="24460" y="15846"/>
                  <a:pt x="24774" y="16223"/>
                </a:cubicBezTo>
                <a:cubicBezTo>
                  <a:pt x="25025" y="16558"/>
                  <a:pt x="25381" y="16872"/>
                  <a:pt x="25632" y="17227"/>
                </a:cubicBezTo>
                <a:cubicBezTo>
                  <a:pt x="25678" y="17296"/>
                  <a:pt x="25729" y="17320"/>
                  <a:pt x="25783" y="17320"/>
                </a:cubicBezTo>
                <a:cubicBezTo>
                  <a:pt x="25877" y="17320"/>
                  <a:pt x="25978" y="17246"/>
                  <a:pt x="26071" y="17206"/>
                </a:cubicBezTo>
                <a:cubicBezTo>
                  <a:pt x="26343" y="17081"/>
                  <a:pt x="26657" y="17081"/>
                  <a:pt x="26950" y="17018"/>
                </a:cubicBezTo>
                <a:cubicBezTo>
                  <a:pt x="27222" y="16976"/>
                  <a:pt x="27494" y="16893"/>
                  <a:pt x="27787" y="16851"/>
                </a:cubicBezTo>
                <a:cubicBezTo>
                  <a:pt x="28247" y="16704"/>
                  <a:pt x="28687" y="16641"/>
                  <a:pt x="29189" y="16579"/>
                </a:cubicBezTo>
                <a:cubicBezTo>
                  <a:pt x="29586" y="16537"/>
                  <a:pt x="29984" y="16495"/>
                  <a:pt x="30340" y="16390"/>
                </a:cubicBezTo>
                <a:cubicBezTo>
                  <a:pt x="30361" y="16432"/>
                  <a:pt x="30403" y="16453"/>
                  <a:pt x="30444" y="16453"/>
                </a:cubicBezTo>
                <a:cubicBezTo>
                  <a:pt x="30465" y="16453"/>
                  <a:pt x="30465" y="16474"/>
                  <a:pt x="30507" y="16474"/>
                </a:cubicBezTo>
                <a:cubicBezTo>
                  <a:pt x="30528" y="16474"/>
                  <a:pt x="30549" y="16495"/>
                  <a:pt x="30570" y="16495"/>
                </a:cubicBezTo>
                <a:cubicBezTo>
                  <a:pt x="30633" y="16537"/>
                  <a:pt x="30675" y="16558"/>
                  <a:pt x="30716" y="16579"/>
                </a:cubicBezTo>
                <a:cubicBezTo>
                  <a:pt x="30947" y="16704"/>
                  <a:pt x="31198" y="16809"/>
                  <a:pt x="31449" y="16955"/>
                </a:cubicBezTo>
                <a:cubicBezTo>
                  <a:pt x="31972" y="17185"/>
                  <a:pt x="32558" y="17395"/>
                  <a:pt x="33081" y="17646"/>
                </a:cubicBezTo>
                <a:cubicBezTo>
                  <a:pt x="33123" y="17688"/>
                  <a:pt x="33123" y="17709"/>
                  <a:pt x="33164" y="17709"/>
                </a:cubicBezTo>
                <a:lnTo>
                  <a:pt x="33227" y="17709"/>
                </a:lnTo>
                <a:cubicBezTo>
                  <a:pt x="33667" y="17813"/>
                  <a:pt x="34127" y="17813"/>
                  <a:pt x="34587" y="17855"/>
                </a:cubicBezTo>
                <a:cubicBezTo>
                  <a:pt x="34698" y="17877"/>
                  <a:pt x="34868" y="17929"/>
                  <a:pt x="35021" y="17929"/>
                </a:cubicBezTo>
                <a:cubicBezTo>
                  <a:pt x="35158" y="17929"/>
                  <a:pt x="35281" y="17888"/>
                  <a:pt x="35340" y="17750"/>
                </a:cubicBezTo>
                <a:cubicBezTo>
                  <a:pt x="35342" y="17748"/>
                  <a:pt x="35347" y="17747"/>
                  <a:pt x="35357" y="17747"/>
                </a:cubicBezTo>
                <a:cubicBezTo>
                  <a:pt x="35498" y="17747"/>
                  <a:pt x="36499" y="18024"/>
                  <a:pt x="36617" y="18043"/>
                </a:cubicBezTo>
                <a:cubicBezTo>
                  <a:pt x="36680" y="18064"/>
                  <a:pt x="36742" y="18106"/>
                  <a:pt x="36826" y="18106"/>
                </a:cubicBezTo>
                <a:lnTo>
                  <a:pt x="36889" y="18106"/>
                </a:lnTo>
                <a:cubicBezTo>
                  <a:pt x="36931" y="18106"/>
                  <a:pt x="36993" y="18127"/>
                  <a:pt x="37035" y="18127"/>
                </a:cubicBezTo>
                <a:lnTo>
                  <a:pt x="37056" y="18127"/>
                </a:lnTo>
                <a:cubicBezTo>
                  <a:pt x="37433" y="18169"/>
                  <a:pt x="37830" y="18169"/>
                  <a:pt x="38186" y="18253"/>
                </a:cubicBezTo>
                <a:cubicBezTo>
                  <a:pt x="38207" y="18315"/>
                  <a:pt x="38249" y="18357"/>
                  <a:pt x="38291" y="18420"/>
                </a:cubicBezTo>
                <a:cubicBezTo>
                  <a:pt x="38312" y="18462"/>
                  <a:pt x="38374" y="18525"/>
                  <a:pt x="38395" y="18566"/>
                </a:cubicBezTo>
                <a:cubicBezTo>
                  <a:pt x="38625" y="18859"/>
                  <a:pt x="38918" y="19110"/>
                  <a:pt x="39190" y="19382"/>
                </a:cubicBezTo>
                <a:cubicBezTo>
                  <a:pt x="39086" y="19571"/>
                  <a:pt x="39023" y="19801"/>
                  <a:pt x="38981" y="20010"/>
                </a:cubicBezTo>
                <a:cubicBezTo>
                  <a:pt x="38877" y="20324"/>
                  <a:pt x="38793" y="20617"/>
                  <a:pt x="38772" y="20931"/>
                </a:cubicBezTo>
                <a:lnTo>
                  <a:pt x="38772" y="20952"/>
                </a:lnTo>
                <a:cubicBezTo>
                  <a:pt x="38730" y="21035"/>
                  <a:pt x="38709" y="21098"/>
                  <a:pt x="38667" y="21182"/>
                </a:cubicBezTo>
                <a:lnTo>
                  <a:pt x="38667" y="21203"/>
                </a:lnTo>
                <a:cubicBezTo>
                  <a:pt x="38625" y="21287"/>
                  <a:pt x="38584" y="21370"/>
                  <a:pt x="38563" y="21454"/>
                </a:cubicBezTo>
                <a:cubicBezTo>
                  <a:pt x="38416" y="21726"/>
                  <a:pt x="38270" y="21998"/>
                  <a:pt x="38144" y="22291"/>
                </a:cubicBezTo>
                <a:cubicBezTo>
                  <a:pt x="38102" y="22312"/>
                  <a:pt x="38102" y="22333"/>
                  <a:pt x="38081" y="22354"/>
                </a:cubicBezTo>
                <a:cubicBezTo>
                  <a:pt x="38061" y="22416"/>
                  <a:pt x="38040" y="22500"/>
                  <a:pt x="37998" y="22542"/>
                </a:cubicBezTo>
                <a:cubicBezTo>
                  <a:pt x="37998" y="22563"/>
                  <a:pt x="37977" y="22605"/>
                  <a:pt x="37977" y="22626"/>
                </a:cubicBezTo>
                <a:cubicBezTo>
                  <a:pt x="37956" y="22709"/>
                  <a:pt x="37893" y="22814"/>
                  <a:pt x="37872" y="22877"/>
                </a:cubicBezTo>
                <a:cubicBezTo>
                  <a:pt x="37642" y="23567"/>
                  <a:pt x="37789" y="24174"/>
                  <a:pt x="37893" y="24864"/>
                </a:cubicBezTo>
                <a:cubicBezTo>
                  <a:pt x="38102" y="26496"/>
                  <a:pt x="38353" y="28108"/>
                  <a:pt x="38772" y="29677"/>
                </a:cubicBezTo>
                <a:cubicBezTo>
                  <a:pt x="38605" y="29719"/>
                  <a:pt x="38416" y="29740"/>
                  <a:pt x="38270" y="29761"/>
                </a:cubicBezTo>
                <a:cubicBezTo>
                  <a:pt x="38249" y="29719"/>
                  <a:pt x="38207" y="29677"/>
                  <a:pt x="38165" y="29677"/>
                </a:cubicBezTo>
                <a:lnTo>
                  <a:pt x="37224" y="28819"/>
                </a:lnTo>
                <a:cubicBezTo>
                  <a:pt x="36805" y="28463"/>
                  <a:pt x="36366" y="28045"/>
                  <a:pt x="35864" y="27773"/>
                </a:cubicBezTo>
                <a:lnTo>
                  <a:pt x="35801" y="27773"/>
                </a:lnTo>
                <a:cubicBezTo>
                  <a:pt x="35780" y="27773"/>
                  <a:pt x="35780" y="27773"/>
                  <a:pt x="35780" y="27794"/>
                </a:cubicBezTo>
                <a:cubicBezTo>
                  <a:pt x="35759" y="27773"/>
                  <a:pt x="35738" y="27773"/>
                  <a:pt x="35696" y="27752"/>
                </a:cubicBezTo>
                <a:lnTo>
                  <a:pt x="35550" y="27668"/>
                </a:lnTo>
                <a:cubicBezTo>
                  <a:pt x="35529" y="27668"/>
                  <a:pt x="35487" y="27647"/>
                  <a:pt x="35466" y="27647"/>
                </a:cubicBezTo>
                <a:lnTo>
                  <a:pt x="35320" y="27564"/>
                </a:lnTo>
                <a:cubicBezTo>
                  <a:pt x="35278" y="27564"/>
                  <a:pt x="35257" y="27543"/>
                  <a:pt x="35236" y="27543"/>
                </a:cubicBezTo>
                <a:lnTo>
                  <a:pt x="35006" y="27459"/>
                </a:lnTo>
                <a:cubicBezTo>
                  <a:pt x="34650" y="27354"/>
                  <a:pt x="34232" y="27208"/>
                  <a:pt x="33918" y="27041"/>
                </a:cubicBezTo>
                <a:lnTo>
                  <a:pt x="33897" y="27041"/>
                </a:lnTo>
                <a:cubicBezTo>
                  <a:pt x="33855" y="27020"/>
                  <a:pt x="33771" y="27020"/>
                  <a:pt x="33708" y="26999"/>
                </a:cubicBezTo>
                <a:lnTo>
                  <a:pt x="33688" y="26999"/>
                </a:lnTo>
                <a:cubicBezTo>
                  <a:pt x="33562" y="26957"/>
                  <a:pt x="33436" y="26936"/>
                  <a:pt x="33332" y="26936"/>
                </a:cubicBezTo>
                <a:lnTo>
                  <a:pt x="33269" y="26936"/>
                </a:lnTo>
                <a:cubicBezTo>
                  <a:pt x="33227" y="26936"/>
                  <a:pt x="33164" y="26936"/>
                  <a:pt x="33123" y="26915"/>
                </a:cubicBezTo>
                <a:cubicBezTo>
                  <a:pt x="32851" y="26894"/>
                  <a:pt x="32453" y="26894"/>
                  <a:pt x="32244" y="26706"/>
                </a:cubicBezTo>
                <a:cubicBezTo>
                  <a:pt x="32202" y="26643"/>
                  <a:pt x="32139" y="26601"/>
                  <a:pt x="32118" y="26538"/>
                </a:cubicBezTo>
                <a:cubicBezTo>
                  <a:pt x="32076" y="26496"/>
                  <a:pt x="32014" y="26434"/>
                  <a:pt x="31972" y="26413"/>
                </a:cubicBezTo>
                <a:cubicBezTo>
                  <a:pt x="32223" y="26204"/>
                  <a:pt x="32432" y="25890"/>
                  <a:pt x="32641" y="25597"/>
                </a:cubicBezTo>
                <a:lnTo>
                  <a:pt x="32641" y="25576"/>
                </a:lnTo>
                <a:cubicBezTo>
                  <a:pt x="32662" y="25534"/>
                  <a:pt x="32704" y="25492"/>
                  <a:pt x="32746" y="25450"/>
                </a:cubicBezTo>
                <a:cubicBezTo>
                  <a:pt x="32913" y="25262"/>
                  <a:pt x="33039" y="25053"/>
                  <a:pt x="33185" y="24864"/>
                </a:cubicBezTo>
                <a:cubicBezTo>
                  <a:pt x="33374" y="24634"/>
                  <a:pt x="33646" y="24425"/>
                  <a:pt x="33771" y="24195"/>
                </a:cubicBezTo>
                <a:cubicBezTo>
                  <a:pt x="33960" y="23902"/>
                  <a:pt x="33792" y="23463"/>
                  <a:pt x="33771" y="23128"/>
                </a:cubicBezTo>
                <a:lnTo>
                  <a:pt x="33771" y="22939"/>
                </a:lnTo>
                <a:cubicBezTo>
                  <a:pt x="33750" y="22542"/>
                  <a:pt x="33771" y="22144"/>
                  <a:pt x="33646" y="21810"/>
                </a:cubicBezTo>
                <a:lnTo>
                  <a:pt x="33667" y="21789"/>
                </a:lnTo>
                <a:lnTo>
                  <a:pt x="33667" y="21768"/>
                </a:lnTo>
                <a:lnTo>
                  <a:pt x="33667" y="21726"/>
                </a:lnTo>
                <a:lnTo>
                  <a:pt x="33667" y="21705"/>
                </a:lnTo>
                <a:lnTo>
                  <a:pt x="33667" y="21684"/>
                </a:lnTo>
                <a:cubicBezTo>
                  <a:pt x="33667" y="21663"/>
                  <a:pt x="33646" y="21663"/>
                  <a:pt x="33646" y="21621"/>
                </a:cubicBezTo>
                <a:lnTo>
                  <a:pt x="33604" y="21600"/>
                </a:lnTo>
                <a:cubicBezTo>
                  <a:pt x="33123" y="21203"/>
                  <a:pt x="32516" y="20889"/>
                  <a:pt x="31993" y="20554"/>
                </a:cubicBezTo>
                <a:cubicBezTo>
                  <a:pt x="31616" y="20324"/>
                  <a:pt x="31260" y="20136"/>
                  <a:pt x="30884" y="19906"/>
                </a:cubicBezTo>
                <a:cubicBezTo>
                  <a:pt x="30549" y="19696"/>
                  <a:pt x="30256" y="19424"/>
                  <a:pt x="29921" y="19215"/>
                </a:cubicBezTo>
                <a:cubicBezTo>
                  <a:pt x="29900" y="19205"/>
                  <a:pt x="29879" y="19199"/>
                  <a:pt x="29859" y="19199"/>
                </a:cubicBezTo>
                <a:cubicBezTo>
                  <a:pt x="29838" y="19199"/>
                  <a:pt x="29817" y="19205"/>
                  <a:pt x="29796" y="19215"/>
                </a:cubicBezTo>
                <a:cubicBezTo>
                  <a:pt x="29796" y="19215"/>
                  <a:pt x="29775" y="19215"/>
                  <a:pt x="29775" y="19257"/>
                </a:cubicBezTo>
                <a:cubicBezTo>
                  <a:pt x="29775" y="19257"/>
                  <a:pt x="29733" y="19278"/>
                  <a:pt x="29712" y="19278"/>
                </a:cubicBezTo>
                <a:cubicBezTo>
                  <a:pt x="29691" y="19278"/>
                  <a:pt x="29670" y="19299"/>
                  <a:pt x="29628" y="19299"/>
                </a:cubicBezTo>
                <a:cubicBezTo>
                  <a:pt x="29607" y="19299"/>
                  <a:pt x="29586" y="19320"/>
                  <a:pt x="29566" y="19320"/>
                </a:cubicBezTo>
                <a:cubicBezTo>
                  <a:pt x="29524" y="19362"/>
                  <a:pt x="29503" y="19362"/>
                  <a:pt x="29461" y="19382"/>
                </a:cubicBezTo>
                <a:cubicBezTo>
                  <a:pt x="29419" y="19403"/>
                  <a:pt x="29398" y="19403"/>
                  <a:pt x="29356" y="19424"/>
                </a:cubicBezTo>
                <a:cubicBezTo>
                  <a:pt x="29314" y="19466"/>
                  <a:pt x="29273" y="19466"/>
                  <a:pt x="29252" y="19487"/>
                </a:cubicBezTo>
                <a:lnTo>
                  <a:pt x="29210" y="19487"/>
                </a:lnTo>
                <a:cubicBezTo>
                  <a:pt x="29189" y="19487"/>
                  <a:pt x="29168" y="19508"/>
                  <a:pt x="29147" y="19508"/>
                </a:cubicBezTo>
                <a:lnTo>
                  <a:pt x="29105" y="19508"/>
                </a:lnTo>
                <a:cubicBezTo>
                  <a:pt x="29084" y="19508"/>
                  <a:pt x="29042" y="19529"/>
                  <a:pt x="29001" y="19529"/>
                </a:cubicBezTo>
                <a:lnTo>
                  <a:pt x="28980" y="19529"/>
                </a:lnTo>
                <a:cubicBezTo>
                  <a:pt x="28959" y="19529"/>
                  <a:pt x="28938" y="19571"/>
                  <a:pt x="28896" y="19571"/>
                </a:cubicBezTo>
                <a:cubicBezTo>
                  <a:pt x="28875" y="19571"/>
                  <a:pt x="28875" y="19571"/>
                  <a:pt x="28854" y="19592"/>
                </a:cubicBezTo>
                <a:cubicBezTo>
                  <a:pt x="28833" y="19592"/>
                  <a:pt x="28791" y="19613"/>
                  <a:pt x="28791" y="19613"/>
                </a:cubicBezTo>
                <a:lnTo>
                  <a:pt x="28770" y="19613"/>
                </a:lnTo>
                <a:cubicBezTo>
                  <a:pt x="28729" y="19613"/>
                  <a:pt x="28687" y="19613"/>
                  <a:pt x="28645" y="19634"/>
                </a:cubicBezTo>
                <a:lnTo>
                  <a:pt x="28478" y="19634"/>
                </a:lnTo>
                <a:cubicBezTo>
                  <a:pt x="28478" y="19634"/>
                  <a:pt x="28457" y="19634"/>
                  <a:pt x="28457" y="19613"/>
                </a:cubicBezTo>
                <a:cubicBezTo>
                  <a:pt x="28457" y="19602"/>
                  <a:pt x="28446" y="19597"/>
                  <a:pt x="28436" y="19597"/>
                </a:cubicBezTo>
                <a:cubicBezTo>
                  <a:pt x="28425" y="19597"/>
                  <a:pt x="28415" y="19602"/>
                  <a:pt x="28415" y="19613"/>
                </a:cubicBezTo>
                <a:lnTo>
                  <a:pt x="28415" y="19634"/>
                </a:lnTo>
                <a:cubicBezTo>
                  <a:pt x="28415" y="19634"/>
                  <a:pt x="28415" y="19675"/>
                  <a:pt x="28436" y="19675"/>
                </a:cubicBezTo>
                <a:cubicBezTo>
                  <a:pt x="28436" y="19675"/>
                  <a:pt x="28457" y="19675"/>
                  <a:pt x="28457" y="19696"/>
                </a:cubicBezTo>
                <a:lnTo>
                  <a:pt x="28457" y="19717"/>
                </a:lnTo>
                <a:lnTo>
                  <a:pt x="28457" y="19738"/>
                </a:lnTo>
                <a:cubicBezTo>
                  <a:pt x="28457" y="19780"/>
                  <a:pt x="28478" y="19780"/>
                  <a:pt x="28519" y="19780"/>
                </a:cubicBezTo>
                <a:lnTo>
                  <a:pt x="28561" y="19780"/>
                </a:lnTo>
                <a:cubicBezTo>
                  <a:pt x="28589" y="19787"/>
                  <a:pt x="28612" y="19789"/>
                  <a:pt x="28634" y="19789"/>
                </a:cubicBezTo>
                <a:cubicBezTo>
                  <a:pt x="28677" y="19789"/>
                  <a:pt x="28715" y="19780"/>
                  <a:pt x="28770" y="19780"/>
                </a:cubicBezTo>
                <a:cubicBezTo>
                  <a:pt x="28959" y="19780"/>
                  <a:pt x="29147" y="19822"/>
                  <a:pt x="29294" y="19843"/>
                </a:cubicBezTo>
                <a:cubicBezTo>
                  <a:pt x="29356" y="19843"/>
                  <a:pt x="29377" y="19885"/>
                  <a:pt x="29419" y="19885"/>
                </a:cubicBezTo>
                <a:cubicBezTo>
                  <a:pt x="29733" y="19926"/>
                  <a:pt x="30026" y="20219"/>
                  <a:pt x="30340" y="20408"/>
                </a:cubicBezTo>
                <a:cubicBezTo>
                  <a:pt x="30444" y="20450"/>
                  <a:pt x="30528" y="20512"/>
                  <a:pt x="30612" y="20575"/>
                </a:cubicBezTo>
                <a:lnTo>
                  <a:pt x="30633" y="20617"/>
                </a:lnTo>
                <a:cubicBezTo>
                  <a:pt x="31198" y="21035"/>
                  <a:pt x="31721" y="21579"/>
                  <a:pt x="32348" y="21914"/>
                </a:cubicBezTo>
                <a:cubicBezTo>
                  <a:pt x="32411" y="22186"/>
                  <a:pt x="32516" y="22416"/>
                  <a:pt x="32599" y="22667"/>
                </a:cubicBezTo>
                <a:cubicBezTo>
                  <a:pt x="32599" y="22709"/>
                  <a:pt x="32620" y="22751"/>
                  <a:pt x="32620" y="22772"/>
                </a:cubicBezTo>
                <a:lnTo>
                  <a:pt x="32620" y="22814"/>
                </a:lnTo>
                <a:cubicBezTo>
                  <a:pt x="32620" y="22856"/>
                  <a:pt x="32641" y="22919"/>
                  <a:pt x="32641" y="22939"/>
                </a:cubicBezTo>
                <a:cubicBezTo>
                  <a:pt x="32662" y="23023"/>
                  <a:pt x="32830" y="23442"/>
                  <a:pt x="32725" y="23504"/>
                </a:cubicBezTo>
                <a:cubicBezTo>
                  <a:pt x="32537" y="23672"/>
                  <a:pt x="32390" y="23860"/>
                  <a:pt x="32202" y="24028"/>
                </a:cubicBezTo>
                <a:lnTo>
                  <a:pt x="31972" y="24279"/>
                </a:lnTo>
                <a:lnTo>
                  <a:pt x="31888" y="24341"/>
                </a:lnTo>
                <a:cubicBezTo>
                  <a:pt x="31804" y="24425"/>
                  <a:pt x="31721" y="24488"/>
                  <a:pt x="31658" y="24551"/>
                </a:cubicBezTo>
                <a:lnTo>
                  <a:pt x="31511" y="24697"/>
                </a:lnTo>
                <a:lnTo>
                  <a:pt x="31407" y="24802"/>
                </a:lnTo>
                <a:lnTo>
                  <a:pt x="31281" y="24927"/>
                </a:lnTo>
                <a:lnTo>
                  <a:pt x="31177" y="25032"/>
                </a:lnTo>
                <a:lnTo>
                  <a:pt x="31051" y="25157"/>
                </a:lnTo>
                <a:lnTo>
                  <a:pt x="30967" y="25241"/>
                </a:lnTo>
                <a:lnTo>
                  <a:pt x="30821" y="25388"/>
                </a:lnTo>
                <a:cubicBezTo>
                  <a:pt x="30779" y="25429"/>
                  <a:pt x="30758" y="25450"/>
                  <a:pt x="30758" y="25471"/>
                </a:cubicBezTo>
                <a:cubicBezTo>
                  <a:pt x="30675" y="25555"/>
                  <a:pt x="30633" y="25639"/>
                  <a:pt x="30549" y="25701"/>
                </a:cubicBezTo>
                <a:cubicBezTo>
                  <a:pt x="30026" y="25660"/>
                  <a:pt x="29586" y="25471"/>
                  <a:pt x="29105" y="25325"/>
                </a:cubicBezTo>
                <a:cubicBezTo>
                  <a:pt x="28645" y="25157"/>
                  <a:pt x="28122" y="25053"/>
                  <a:pt x="27703" y="24802"/>
                </a:cubicBezTo>
                <a:cubicBezTo>
                  <a:pt x="27515" y="24697"/>
                  <a:pt x="27327" y="24551"/>
                  <a:pt x="27285" y="24320"/>
                </a:cubicBezTo>
                <a:cubicBezTo>
                  <a:pt x="27264" y="24090"/>
                  <a:pt x="27201" y="23818"/>
                  <a:pt x="27159" y="23567"/>
                </a:cubicBezTo>
                <a:cubicBezTo>
                  <a:pt x="27076" y="23044"/>
                  <a:pt x="27013" y="22521"/>
                  <a:pt x="26908" y="22019"/>
                </a:cubicBezTo>
                <a:lnTo>
                  <a:pt x="26678" y="20763"/>
                </a:lnTo>
                <a:cubicBezTo>
                  <a:pt x="26636" y="20450"/>
                  <a:pt x="26448" y="20429"/>
                  <a:pt x="26134" y="20366"/>
                </a:cubicBezTo>
                <a:cubicBezTo>
                  <a:pt x="25297" y="20303"/>
                  <a:pt x="24335" y="20198"/>
                  <a:pt x="23519" y="19926"/>
                </a:cubicBezTo>
                <a:cubicBezTo>
                  <a:pt x="23456" y="19906"/>
                  <a:pt x="23414" y="19885"/>
                  <a:pt x="23351" y="19822"/>
                </a:cubicBezTo>
                <a:lnTo>
                  <a:pt x="23330" y="19822"/>
                </a:lnTo>
                <a:cubicBezTo>
                  <a:pt x="23330" y="19822"/>
                  <a:pt x="23309" y="19843"/>
                  <a:pt x="23330" y="19885"/>
                </a:cubicBezTo>
                <a:lnTo>
                  <a:pt x="23330" y="19906"/>
                </a:lnTo>
                <a:cubicBezTo>
                  <a:pt x="23330" y="19906"/>
                  <a:pt x="23330" y="19926"/>
                  <a:pt x="23351" y="19926"/>
                </a:cubicBezTo>
                <a:cubicBezTo>
                  <a:pt x="23393" y="19947"/>
                  <a:pt x="23414" y="19947"/>
                  <a:pt x="23435" y="19989"/>
                </a:cubicBezTo>
                <a:lnTo>
                  <a:pt x="23456" y="20010"/>
                </a:lnTo>
                <a:lnTo>
                  <a:pt x="23540" y="20094"/>
                </a:lnTo>
                <a:cubicBezTo>
                  <a:pt x="23560" y="20115"/>
                  <a:pt x="23602" y="20115"/>
                  <a:pt x="23623" y="20136"/>
                </a:cubicBezTo>
                <a:cubicBezTo>
                  <a:pt x="23644" y="20157"/>
                  <a:pt x="23665" y="20198"/>
                  <a:pt x="23707" y="20198"/>
                </a:cubicBezTo>
                <a:cubicBezTo>
                  <a:pt x="23728" y="20219"/>
                  <a:pt x="23749" y="20219"/>
                  <a:pt x="23770" y="20240"/>
                </a:cubicBezTo>
                <a:cubicBezTo>
                  <a:pt x="23812" y="20261"/>
                  <a:pt x="23833" y="20261"/>
                  <a:pt x="23874" y="20303"/>
                </a:cubicBezTo>
                <a:cubicBezTo>
                  <a:pt x="23916" y="20324"/>
                  <a:pt x="23937" y="20324"/>
                  <a:pt x="23958" y="20324"/>
                </a:cubicBezTo>
                <a:cubicBezTo>
                  <a:pt x="23979" y="20345"/>
                  <a:pt x="24042" y="20345"/>
                  <a:pt x="24063" y="20366"/>
                </a:cubicBezTo>
                <a:cubicBezTo>
                  <a:pt x="24084" y="20366"/>
                  <a:pt x="24125" y="20408"/>
                  <a:pt x="24125" y="20408"/>
                </a:cubicBezTo>
                <a:cubicBezTo>
                  <a:pt x="24251" y="20450"/>
                  <a:pt x="24397" y="20533"/>
                  <a:pt x="24544" y="20575"/>
                </a:cubicBezTo>
                <a:cubicBezTo>
                  <a:pt x="24544" y="20575"/>
                  <a:pt x="24565" y="20575"/>
                  <a:pt x="24565" y="20617"/>
                </a:cubicBezTo>
                <a:cubicBezTo>
                  <a:pt x="24607" y="20638"/>
                  <a:pt x="24669" y="20659"/>
                  <a:pt x="24753" y="20680"/>
                </a:cubicBezTo>
                <a:cubicBezTo>
                  <a:pt x="25025" y="20847"/>
                  <a:pt x="25339" y="20952"/>
                  <a:pt x="25611" y="21140"/>
                </a:cubicBezTo>
                <a:cubicBezTo>
                  <a:pt x="25653" y="21161"/>
                  <a:pt x="25757" y="21161"/>
                  <a:pt x="25757" y="21245"/>
                </a:cubicBezTo>
                <a:cubicBezTo>
                  <a:pt x="25757" y="21391"/>
                  <a:pt x="25799" y="21559"/>
                  <a:pt x="25799" y="21705"/>
                </a:cubicBezTo>
                <a:cubicBezTo>
                  <a:pt x="25841" y="22458"/>
                  <a:pt x="25841" y="23232"/>
                  <a:pt x="25904" y="24007"/>
                </a:cubicBezTo>
                <a:cubicBezTo>
                  <a:pt x="25925" y="24404"/>
                  <a:pt x="25967" y="24802"/>
                  <a:pt x="25946" y="25178"/>
                </a:cubicBezTo>
                <a:lnTo>
                  <a:pt x="25946" y="25283"/>
                </a:lnTo>
                <a:lnTo>
                  <a:pt x="25946" y="25346"/>
                </a:lnTo>
                <a:cubicBezTo>
                  <a:pt x="25946" y="25367"/>
                  <a:pt x="25946" y="25367"/>
                  <a:pt x="25967" y="25388"/>
                </a:cubicBezTo>
                <a:cubicBezTo>
                  <a:pt x="25967" y="25450"/>
                  <a:pt x="26009" y="25492"/>
                  <a:pt x="26029" y="25534"/>
                </a:cubicBezTo>
                <a:lnTo>
                  <a:pt x="26009" y="25555"/>
                </a:lnTo>
                <a:lnTo>
                  <a:pt x="26009" y="25576"/>
                </a:lnTo>
                <a:cubicBezTo>
                  <a:pt x="26113" y="25806"/>
                  <a:pt x="26385" y="25994"/>
                  <a:pt x="26553" y="26162"/>
                </a:cubicBezTo>
                <a:lnTo>
                  <a:pt x="26636" y="26224"/>
                </a:lnTo>
                <a:cubicBezTo>
                  <a:pt x="26699" y="26308"/>
                  <a:pt x="26783" y="26392"/>
                  <a:pt x="26866" y="26434"/>
                </a:cubicBezTo>
                <a:cubicBezTo>
                  <a:pt x="26908" y="26476"/>
                  <a:pt x="26950" y="26496"/>
                  <a:pt x="26992" y="26517"/>
                </a:cubicBezTo>
                <a:cubicBezTo>
                  <a:pt x="26992" y="26517"/>
                  <a:pt x="26992" y="26538"/>
                  <a:pt x="27013" y="26538"/>
                </a:cubicBezTo>
                <a:cubicBezTo>
                  <a:pt x="27201" y="26685"/>
                  <a:pt x="27473" y="26685"/>
                  <a:pt x="27682" y="26727"/>
                </a:cubicBezTo>
                <a:cubicBezTo>
                  <a:pt x="28059" y="26810"/>
                  <a:pt x="28478" y="26831"/>
                  <a:pt x="28875" y="26915"/>
                </a:cubicBezTo>
                <a:cubicBezTo>
                  <a:pt x="29314" y="26957"/>
                  <a:pt x="29775" y="26999"/>
                  <a:pt x="30193" y="27020"/>
                </a:cubicBezTo>
                <a:cubicBezTo>
                  <a:pt x="30235" y="27020"/>
                  <a:pt x="30256" y="27020"/>
                  <a:pt x="30319" y="27041"/>
                </a:cubicBezTo>
                <a:lnTo>
                  <a:pt x="30423" y="27041"/>
                </a:lnTo>
                <a:cubicBezTo>
                  <a:pt x="30549" y="27061"/>
                  <a:pt x="30675" y="27103"/>
                  <a:pt x="30821" y="27103"/>
                </a:cubicBezTo>
                <a:cubicBezTo>
                  <a:pt x="30821" y="27124"/>
                  <a:pt x="30842" y="27124"/>
                  <a:pt x="30842" y="27145"/>
                </a:cubicBezTo>
                <a:cubicBezTo>
                  <a:pt x="30842" y="27166"/>
                  <a:pt x="30863" y="27166"/>
                  <a:pt x="30863" y="27208"/>
                </a:cubicBezTo>
                <a:lnTo>
                  <a:pt x="30863" y="27229"/>
                </a:lnTo>
                <a:cubicBezTo>
                  <a:pt x="30863" y="27250"/>
                  <a:pt x="30863" y="27250"/>
                  <a:pt x="30884" y="27250"/>
                </a:cubicBezTo>
                <a:lnTo>
                  <a:pt x="30884" y="27271"/>
                </a:lnTo>
                <a:lnTo>
                  <a:pt x="30884" y="27313"/>
                </a:lnTo>
                <a:lnTo>
                  <a:pt x="30884" y="27333"/>
                </a:lnTo>
                <a:lnTo>
                  <a:pt x="30884" y="27354"/>
                </a:lnTo>
                <a:lnTo>
                  <a:pt x="30884" y="27375"/>
                </a:lnTo>
                <a:cubicBezTo>
                  <a:pt x="30884" y="27375"/>
                  <a:pt x="30884" y="27417"/>
                  <a:pt x="30863" y="27417"/>
                </a:cubicBezTo>
                <a:lnTo>
                  <a:pt x="30863" y="27438"/>
                </a:lnTo>
                <a:lnTo>
                  <a:pt x="30821" y="27480"/>
                </a:lnTo>
                <a:cubicBezTo>
                  <a:pt x="30675" y="27564"/>
                  <a:pt x="30549" y="27689"/>
                  <a:pt x="30444" y="27794"/>
                </a:cubicBezTo>
                <a:cubicBezTo>
                  <a:pt x="30131" y="28087"/>
                  <a:pt x="29796" y="28380"/>
                  <a:pt x="29461" y="28631"/>
                </a:cubicBezTo>
                <a:cubicBezTo>
                  <a:pt x="29168" y="28882"/>
                  <a:pt x="28854" y="29091"/>
                  <a:pt x="28561" y="29321"/>
                </a:cubicBezTo>
                <a:cubicBezTo>
                  <a:pt x="28247" y="29572"/>
                  <a:pt x="27934" y="29928"/>
                  <a:pt x="27599" y="30137"/>
                </a:cubicBezTo>
                <a:cubicBezTo>
                  <a:pt x="27222" y="30137"/>
                  <a:pt x="26887" y="30346"/>
                  <a:pt x="26573" y="30493"/>
                </a:cubicBezTo>
                <a:cubicBezTo>
                  <a:pt x="26553" y="30514"/>
                  <a:pt x="26490" y="30514"/>
                  <a:pt x="26469" y="30556"/>
                </a:cubicBezTo>
                <a:lnTo>
                  <a:pt x="26448" y="30556"/>
                </a:lnTo>
                <a:cubicBezTo>
                  <a:pt x="26385" y="30577"/>
                  <a:pt x="26343" y="30577"/>
                  <a:pt x="26281" y="30598"/>
                </a:cubicBezTo>
                <a:cubicBezTo>
                  <a:pt x="26197" y="30629"/>
                  <a:pt x="26160" y="30645"/>
                  <a:pt x="26121" y="30645"/>
                </a:cubicBezTo>
                <a:cubicBezTo>
                  <a:pt x="26082" y="30645"/>
                  <a:pt x="26040" y="30629"/>
                  <a:pt x="25946" y="30598"/>
                </a:cubicBezTo>
                <a:cubicBezTo>
                  <a:pt x="25695" y="30514"/>
                  <a:pt x="25423" y="30346"/>
                  <a:pt x="25193" y="30200"/>
                </a:cubicBezTo>
                <a:cubicBezTo>
                  <a:pt x="24962" y="30095"/>
                  <a:pt x="24711" y="29991"/>
                  <a:pt x="24481" y="29865"/>
                </a:cubicBezTo>
                <a:cubicBezTo>
                  <a:pt x="24272" y="29761"/>
                  <a:pt x="24230" y="29468"/>
                  <a:pt x="24125" y="29258"/>
                </a:cubicBezTo>
                <a:cubicBezTo>
                  <a:pt x="23937" y="28882"/>
                  <a:pt x="23749" y="28463"/>
                  <a:pt x="23498" y="28087"/>
                </a:cubicBezTo>
                <a:cubicBezTo>
                  <a:pt x="23485" y="28081"/>
                  <a:pt x="23473" y="28078"/>
                  <a:pt x="23463" y="28078"/>
                </a:cubicBezTo>
                <a:cubicBezTo>
                  <a:pt x="23437" y="28078"/>
                  <a:pt x="23420" y="28093"/>
                  <a:pt x="23435" y="28108"/>
                </a:cubicBezTo>
                <a:cubicBezTo>
                  <a:pt x="23435" y="28108"/>
                  <a:pt x="23414" y="28108"/>
                  <a:pt x="23414" y="28149"/>
                </a:cubicBezTo>
                <a:lnTo>
                  <a:pt x="23414" y="28170"/>
                </a:lnTo>
                <a:cubicBezTo>
                  <a:pt x="23456" y="28840"/>
                  <a:pt x="23623" y="29509"/>
                  <a:pt x="23707" y="30200"/>
                </a:cubicBezTo>
                <a:cubicBezTo>
                  <a:pt x="23749" y="30660"/>
                  <a:pt x="24502" y="30995"/>
                  <a:pt x="24858" y="31162"/>
                </a:cubicBezTo>
                <a:cubicBezTo>
                  <a:pt x="25239" y="31344"/>
                  <a:pt x="25778" y="31668"/>
                  <a:pt x="26256" y="31668"/>
                </a:cubicBezTo>
                <a:cubicBezTo>
                  <a:pt x="26329" y="31668"/>
                  <a:pt x="26400" y="31660"/>
                  <a:pt x="26469" y="31644"/>
                </a:cubicBezTo>
                <a:cubicBezTo>
                  <a:pt x="26762" y="31560"/>
                  <a:pt x="27013" y="31455"/>
                  <a:pt x="27306" y="31351"/>
                </a:cubicBezTo>
                <a:cubicBezTo>
                  <a:pt x="27620" y="31246"/>
                  <a:pt x="27954" y="31142"/>
                  <a:pt x="28268" y="31016"/>
                </a:cubicBezTo>
                <a:cubicBezTo>
                  <a:pt x="28268" y="31016"/>
                  <a:pt x="28268" y="31037"/>
                  <a:pt x="28310" y="31037"/>
                </a:cubicBezTo>
                <a:lnTo>
                  <a:pt x="28373" y="31037"/>
                </a:lnTo>
                <a:cubicBezTo>
                  <a:pt x="28519" y="30974"/>
                  <a:pt x="28666" y="30911"/>
                  <a:pt x="28791" y="30807"/>
                </a:cubicBezTo>
                <a:cubicBezTo>
                  <a:pt x="28959" y="30681"/>
                  <a:pt x="29084" y="30493"/>
                  <a:pt x="29294" y="30388"/>
                </a:cubicBezTo>
                <a:cubicBezTo>
                  <a:pt x="29670" y="30179"/>
                  <a:pt x="30026" y="29886"/>
                  <a:pt x="30403" y="29656"/>
                </a:cubicBezTo>
                <a:lnTo>
                  <a:pt x="30716" y="29426"/>
                </a:lnTo>
                <a:cubicBezTo>
                  <a:pt x="30758" y="29405"/>
                  <a:pt x="30779" y="29342"/>
                  <a:pt x="30842" y="29321"/>
                </a:cubicBezTo>
                <a:cubicBezTo>
                  <a:pt x="30884" y="29279"/>
                  <a:pt x="30967" y="29237"/>
                  <a:pt x="31030" y="29196"/>
                </a:cubicBezTo>
                <a:cubicBezTo>
                  <a:pt x="31072" y="29154"/>
                  <a:pt x="31135" y="29112"/>
                  <a:pt x="31177" y="29070"/>
                </a:cubicBezTo>
                <a:cubicBezTo>
                  <a:pt x="31239" y="29007"/>
                  <a:pt x="31281" y="28986"/>
                  <a:pt x="31344" y="28924"/>
                </a:cubicBezTo>
                <a:cubicBezTo>
                  <a:pt x="31386" y="28882"/>
                  <a:pt x="31449" y="28840"/>
                  <a:pt x="31491" y="28798"/>
                </a:cubicBezTo>
                <a:cubicBezTo>
                  <a:pt x="31553" y="28756"/>
                  <a:pt x="31595" y="28714"/>
                  <a:pt x="31658" y="28673"/>
                </a:cubicBezTo>
                <a:cubicBezTo>
                  <a:pt x="31700" y="28610"/>
                  <a:pt x="31763" y="28589"/>
                  <a:pt x="31804" y="28547"/>
                </a:cubicBezTo>
                <a:cubicBezTo>
                  <a:pt x="31867" y="28484"/>
                  <a:pt x="31909" y="28463"/>
                  <a:pt x="31972" y="28401"/>
                </a:cubicBezTo>
                <a:cubicBezTo>
                  <a:pt x="32014" y="28380"/>
                  <a:pt x="32035" y="28359"/>
                  <a:pt x="32097" y="28296"/>
                </a:cubicBezTo>
                <a:cubicBezTo>
                  <a:pt x="32327" y="28129"/>
                  <a:pt x="32558" y="27919"/>
                  <a:pt x="32809" y="27731"/>
                </a:cubicBezTo>
                <a:cubicBezTo>
                  <a:pt x="32830" y="27710"/>
                  <a:pt x="32851" y="27710"/>
                  <a:pt x="32872" y="27668"/>
                </a:cubicBezTo>
                <a:cubicBezTo>
                  <a:pt x="33081" y="27710"/>
                  <a:pt x="33395" y="27877"/>
                  <a:pt x="33583" y="27961"/>
                </a:cubicBezTo>
                <a:cubicBezTo>
                  <a:pt x="33771" y="28045"/>
                  <a:pt x="34001" y="28170"/>
                  <a:pt x="34211" y="28191"/>
                </a:cubicBezTo>
                <a:cubicBezTo>
                  <a:pt x="34399" y="28233"/>
                  <a:pt x="34713" y="28338"/>
                  <a:pt x="34901" y="28401"/>
                </a:cubicBezTo>
                <a:cubicBezTo>
                  <a:pt x="35131" y="28484"/>
                  <a:pt x="35320" y="28568"/>
                  <a:pt x="35466" y="28777"/>
                </a:cubicBezTo>
                <a:cubicBezTo>
                  <a:pt x="35738" y="29196"/>
                  <a:pt x="36094" y="29551"/>
                  <a:pt x="36387" y="29970"/>
                </a:cubicBezTo>
                <a:cubicBezTo>
                  <a:pt x="36533" y="30221"/>
                  <a:pt x="36721" y="30430"/>
                  <a:pt x="36847" y="30681"/>
                </a:cubicBezTo>
                <a:cubicBezTo>
                  <a:pt x="36847" y="30702"/>
                  <a:pt x="36889" y="30744"/>
                  <a:pt x="36889" y="30765"/>
                </a:cubicBezTo>
                <a:lnTo>
                  <a:pt x="36889" y="30786"/>
                </a:lnTo>
                <a:lnTo>
                  <a:pt x="36889" y="30849"/>
                </a:lnTo>
                <a:lnTo>
                  <a:pt x="36889" y="30870"/>
                </a:lnTo>
                <a:lnTo>
                  <a:pt x="36889" y="30890"/>
                </a:lnTo>
                <a:lnTo>
                  <a:pt x="36889" y="30911"/>
                </a:lnTo>
                <a:lnTo>
                  <a:pt x="36889" y="30974"/>
                </a:lnTo>
                <a:lnTo>
                  <a:pt x="36889" y="30995"/>
                </a:lnTo>
                <a:lnTo>
                  <a:pt x="36889" y="31016"/>
                </a:lnTo>
                <a:cubicBezTo>
                  <a:pt x="36889" y="31016"/>
                  <a:pt x="36889" y="31058"/>
                  <a:pt x="36847" y="31058"/>
                </a:cubicBezTo>
                <a:lnTo>
                  <a:pt x="36847" y="31079"/>
                </a:lnTo>
                <a:lnTo>
                  <a:pt x="36826" y="31100"/>
                </a:lnTo>
                <a:cubicBezTo>
                  <a:pt x="36784" y="31121"/>
                  <a:pt x="36701" y="31183"/>
                  <a:pt x="36638" y="31204"/>
                </a:cubicBezTo>
                <a:lnTo>
                  <a:pt x="36512" y="31204"/>
                </a:lnTo>
                <a:cubicBezTo>
                  <a:pt x="36303" y="30995"/>
                  <a:pt x="36073" y="30765"/>
                  <a:pt x="35843" y="30577"/>
                </a:cubicBezTo>
                <a:cubicBezTo>
                  <a:pt x="35633" y="30388"/>
                  <a:pt x="35445" y="30179"/>
                  <a:pt x="35236" y="29970"/>
                </a:cubicBezTo>
                <a:cubicBezTo>
                  <a:pt x="35048" y="29802"/>
                  <a:pt x="34838" y="29761"/>
                  <a:pt x="34587" y="29740"/>
                </a:cubicBezTo>
                <a:cubicBezTo>
                  <a:pt x="34232" y="29719"/>
                  <a:pt x="33918" y="29656"/>
                  <a:pt x="33583" y="29635"/>
                </a:cubicBezTo>
                <a:cubicBezTo>
                  <a:pt x="33447" y="29623"/>
                  <a:pt x="33318" y="29588"/>
                  <a:pt x="33192" y="29588"/>
                </a:cubicBezTo>
                <a:cubicBezTo>
                  <a:pt x="33105" y="29588"/>
                  <a:pt x="33020" y="29605"/>
                  <a:pt x="32934" y="29656"/>
                </a:cubicBezTo>
                <a:cubicBezTo>
                  <a:pt x="32327" y="30054"/>
                  <a:pt x="31783" y="30493"/>
                  <a:pt x="31177" y="30890"/>
                </a:cubicBezTo>
                <a:cubicBezTo>
                  <a:pt x="30570" y="31267"/>
                  <a:pt x="30047" y="31727"/>
                  <a:pt x="29482" y="32146"/>
                </a:cubicBezTo>
                <a:cubicBezTo>
                  <a:pt x="29189" y="32355"/>
                  <a:pt x="28980" y="32564"/>
                  <a:pt x="28624" y="32669"/>
                </a:cubicBezTo>
                <a:cubicBezTo>
                  <a:pt x="28268" y="32753"/>
                  <a:pt x="27934" y="32794"/>
                  <a:pt x="27599" y="32836"/>
                </a:cubicBezTo>
                <a:cubicBezTo>
                  <a:pt x="27529" y="32836"/>
                  <a:pt x="27376" y="32846"/>
                  <a:pt x="27250" y="32846"/>
                </a:cubicBezTo>
                <a:cubicBezTo>
                  <a:pt x="27187" y="32846"/>
                  <a:pt x="27131" y="32843"/>
                  <a:pt x="27097" y="32836"/>
                </a:cubicBezTo>
                <a:cubicBezTo>
                  <a:pt x="27072" y="32829"/>
                  <a:pt x="27046" y="32826"/>
                  <a:pt x="27019" y="32826"/>
                </a:cubicBezTo>
                <a:cubicBezTo>
                  <a:pt x="26815" y="32826"/>
                  <a:pt x="26551" y="33014"/>
                  <a:pt x="26385" y="33087"/>
                </a:cubicBezTo>
                <a:cubicBezTo>
                  <a:pt x="26113" y="33255"/>
                  <a:pt x="25820" y="33464"/>
                  <a:pt x="25506" y="33611"/>
                </a:cubicBezTo>
                <a:cubicBezTo>
                  <a:pt x="25444" y="33631"/>
                  <a:pt x="25402" y="33673"/>
                  <a:pt x="25318" y="33715"/>
                </a:cubicBezTo>
                <a:cubicBezTo>
                  <a:pt x="25276" y="33736"/>
                  <a:pt x="25193" y="33799"/>
                  <a:pt x="25109" y="33820"/>
                </a:cubicBezTo>
                <a:cubicBezTo>
                  <a:pt x="25109" y="33820"/>
                  <a:pt x="25088" y="33820"/>
                  <a:pt x="25088" y="33799"/>
                </a:cubicBezTo>
                <a:lnTo>
                  <a:pt x="25025" y="33799"/>
                </a:lnTo>
                <a:cubicBezTo>
                  <a:pt x="24377" y="33820"/>
                  <a:pt x="23853" y="34092"/>
                  <a:pt x="23288" y="34343"/>
                </a:cubicBezTo>
                <a:cubicBezTo>
                  <a:pt x="22514" y="34719"/>
                  <a:pt x="21782" y="35096"/>
                  <a:pt x="21050" y="35473"/>
                </a:cubicBezTo>
                <a:cubicBezTo>
                  <a:pt x="20903" y="35556"/>
                  <a:pt x="20715" y="35661"/>
                  <a:pt x="20527" y="35703"/>
                </a:cubicBezTo>
                <a:cubicBezTo>
                  <a:pt x="20490" y="35716"/>
                  <a:pt x="20455" y="35722"/>
                  <a:pt x="20423" y="35722"/>
                </a:cubicBezTo>
                <a:cubicBezTo>
                  <a:pt x="20249" y="35722"/>
                  <a:pt x="20123" y="35557"/>
                  <a:pt x="19983" y="35452"/>
                </a:cubicBezTo>
                <a:cubicBezTo>
                  <a:pt x="19669" y="35180"/>
                  <a:pt x="19334" y="34950"/>
                  <a:pt x="18999" y="34678"/>
                </a:cubicBezTo>
                <a:cubicBezTo>
                  <a:pt x="18790" y="34510"/>
                  <a:pt x="18623" y="34468"/>
                  <a:pt x="18581" y="34155"/>
                </a:cubicBezTo>
                <a:cubicBezTo>
                  <a:pt x="18539" y="34008"/>
                  <a:pt x="18518" y="33820"/>
                  <a:pt x="18518" y="33631"/>
                </a:cubicBezTo>
                <a:cubicBezTo>
                  <a:pt x="18518" y="33590"/>
                  <a:pt x="18497" y="33506"/>
                  <a:pt x="18497" y="33464"/>
                </a:cubicBezTo>
                <a:cubicBezTo>
                  <a:pt x="18497" y="33422"/>
                  <a:pt x="18497" y="33401"/>
                  <a:pt x="18476" y="33380"/>
                </a:cubicBezTo>
                <a:cubicBezTo>
                  <a:pt x="18476" y="33318"/>
                  <a:pt x="18434" y="33297"/>
                  <a:pt x="18434" y="33255"/>
                </a:cubicBezTo>
                <a:cubicBezTo>
                  <a:pt x="18434" y="33213"/>
                  <a:pt x="18413" y="33192"/>
                  <a:pt x="18413" y="33171"/>
                </a:cubicBezTo>
                <a:cubicBezTo>
                  <a:pt x="18413" y="33150"/>
                  <a:pt x="18392" y="33087"/>
                  <a:pt x="18371" y="33067"/>
                </a:cubicBezTo>
                <a:cubicBezTo>
                  <a:pt x="18371" y="33046"/>
                  <a:pt x="18330" y="33004"/>
                  <a:pt x="18330" y="32983"/>
                </a:cubicBezTo>
                <a:cubicBezTo>
                  <a:pt x="18330" y="32962"/>
                  <a:pt x="18330" y="32962"/>
                  <a:pt x="18309" y="32941"/>
                </a:cubicBezTo>
                <a:cubicBezTo>
                  <a:pt x="19229" y="31623"/>
                  <a:pt x="20255" y="30346"/>
                  <a:pt x="21196" y="29028"/>
                </a:cubicBezTo>
                <a:cubicBezTo>
                  <a:pt x="21426" y="28714"/>
                  <a:pt x="21677" y="28442"/>
                  <a:pt x="21928" y="28149"/>
                </a:cubicBezTo>
                <a:cubicBezTo>
                  <a:pt x="22033" y="28024"/>
                  <a:pt x="22033" y="27731"/>
                  <a:pt x="22054" y="27564"/>
                </a:cubicBezTo>
                <a:cubicBezTo>
                  <a:pt x="22075" y="27459"/>
                  <a:pt x="22096" y="27396"/>
                  <a:pt x="22096" y="27292"/>
                </a:cubicBezTo>
                <a:cubicBezTo>
                  <a:pt x="22096" y="27250"/>
                  <a:pt x="22096" y="27250"/>
                  <a:pt x="22138" y="27229"/>
                </a:cubicBezTo>
                <a:cubicBezTo>
                  <a:pt x="22284" y="26580"/>
                  <a:pt x="22493" y="25952"/>
                  <a:pt x="22598" y="25262"/>
                </a:cubicBezTo>
                <a:cubicBezTo>
                  <a:pt x="22598" y="25262"/>
                  <a:pt x="22619" y="25262"/>
                  <a:pt x="22619" y="25241"/>
                </a:cubicBezTo>
                <a:cubicBezTo>
                  <a:pt x="22619" y="25241"/>
                  <a:pt x="22619" y="25220"/>
                  <a:pt x="22661" y="25220"/>
                </a:cubicBezTo>
                <a:lnTo>
                  <a:pt x="22661" y="25199"/>
                </a:lnTo>
                <a:lnTo>
                  <a:pt x="22661" y="25136"/>
                </a:lnTo>
                <a:cubicBezTo>
                  <a:pt x="22159" y="24216"/>
                  <a:pt x="21845" y="23149"/>
                  <a:pt x="21510" y="22186"/>
                </a:cubicBezTo>
                <a:cubicBezTo>
                  <a:pt x="21343" y="21747"/>
                  <a:pt x="21740" y="21035"/>
                  <a:pt x="21991" y="20659"/>
                </a:cubicBezTo>
                <a:cubicBezTo>
                  <a:pt x="22054" y="20596"/>
                  <a:pt x="22096" y="20491"/>
                  <a:pt x="22054" y="20387"/>
                </a:cubicBezTo>
                <a:cubicBezTo>
                  <a:pt x="21949" y="20115"/>
                  <a:pt x="21782" y="20115"/>
                  <a:pt x="21991" y="19885"/>
                </a:cubicBezTo>
                <a:cubicBezTo>
                  <a:pt x="22347" y="19487"/>
                  <a:pt x="22619" y="19027"/>
                  <a:pt x="22975" y="18629"/>
                </a:cubicBezTo>
                <a:cubicBezTo>
                  <a:pt x="23205" y="18336"/>
                  <a:pt x="23602" y="18022"/>
                  <a:pt x="23707" y="17667"/>
                </a:cubicBezTo>
                <a:cubicBezTo>
                  <a:pt x="23749" y="17478"/>
                  <a:pt x="23498" y="17060"/>
                  <a:pt x="23414" y="16893"/>
                </a:cubicBezTo>
                <a:cubicBezTo>
                  <a:pt x="23288" y="16579"/>
                  <a:pt x="23205" y="16265"/>
                  <a:pt x="23079" y="15951"/>
                </a:cubicBezTo>
                <a:cubicBezTo>
                  <a:pt x="22996" y="15721"/>
                  <a:pt x="22933" y="15491"/>
                  <a:pt x="22807" y="15281"/>
                </a:cubicBezTo>
                <a:lnTo>
                  <a:pt x="22807" y="15261"/>
                </a:lnTo>
                <a:lnTo>
                  <a:pt x="22807" y="15219"/>
                </a:lnTo>
                <a:lnTo>
                  <a:pt x="22786" y="15198"/>
                </a:lnTo>
                <a:cubicBezTo>
                  <a:pt x="22786" y="15198"/>
                  <a:pt x="22765" y="15198"/>
                  <a:pt x="22765" y="15177"/>
                </a:cubicBezTo>
                <a:lnTo>
                  <a:pt x="22682" y="15177"/>
                </a:lnTo>
                <a:cubicBezTo>
                  <a:pt x="22682" y="15177"/>
                  <a:pt x="22661" y="15177"/>
                  <a:pt x="22661" y="15198"/>
                </a:cubicBezTo>
                <a:cubicBezTo>
                  <a:pt x="22514" y="15281"/>
                  <a:pt x="22577" y="15512"/>
                  <a:pt x="22598" y="15637"/>
                </a:cubicBezTo>
                <a:cubicBezTo>
                  <a:pt x="22598" y="15993"/>
                  <a:pt x="22682" y="16349"/>
                  <a:pt x="22703" y="16725"/>
                </a:cubicBezTo>
                <a:cubicBezTo>
                  <a:pt x="22724" y="16997"/>
                  <a:pt x="22933" y="17499"/>
                  <a:pt x="22682" y="17688"/>
                </a:cubicBezTo>
                <a:cubicBezTo>
                  <a:pt x="22493" y="17813"/>
                  <a:pt x="22305" y="17981"/>
                  <a:pt x="22159" y="18127"/>
                </a:cubicBezTo>
                <a:cubicBezTo>
                  <a:pt x="21970" y="17290"/>
                  <a:pt x="21761" y="16453"/>
                  <a:pt x="21447" y="15679"/>
                </a:cubicBezTo>
                <a:cubicBezTo>
                  <a:pt x="21259" y="15198"/>
                  <a:pt x="21154" y="15156"/>
                  <a:pt x="20673" y="15009"/>
                </a:cubicBezTo>
                <a:cubicBezTo>
                  <a:pt x="20213" y="14884"/>
                  <a:pt x="19627" y="14696"/>
                  <a:pt x="19229" y="14444"/>
                </a:cubicBezTo>
                <a:lnTo>
                  <a:pt x="19208" y="14444"/>
                </a:lnTo>
                <a:cubicBezTo>
                  <a:pt x="19208" y="14444"/>
                  <a:pt x="19167" y="14444"/>
                  <a:pt x="19167" y="14465"/>
                </a:cubicBezTo>
                <a:cubicBezTo>
                  <a:pt x="19146" y="14444"/>
                  <a:pt x="19125" y="14444"/>
                  <a:pt x="19104" y="14424"/>
                </a:cubicBezTo>
                <a:cubicBezTo>
                  <a:pt x="19092" y="14415"/>
                  <a:pt x="19081" y="14412"/>
                  <a:pt x="19072" y="14412"/>
                </a:cubicBezTo>
                <a:cubicBezTo>
                  <a:pt x="19035" y="14412"/>
                  <a:pt x="19028" y="14469"/>
                  <a:pt x="19062" y="14486"/>
                </a:cubicBezTo>
                <a:cubicBezTo>
                  <a:pt x="19334" y="14737"/>
                  <a:pt x="19669" y="14968"/>
                  <a:pt x="19983" y="15114"/>
                </a:cubicBezTo>
                <a:cubicBezTo>
                  <a:pt x="20150" y="15198"/>
                  <a:pt x="20275" y="15365"/>
                  <a:pt x="20422" y="15428"/>
                </a:cubicBezTo>
                <a:cubicBezTo>
                  <a:pt x="20736" y="15595"/>
                  <a:pt x="20715" y="15825"/>
                  <a:pt x="20778" y="16118"/>
                </a:cubicBezTo>
                <a:cubicBezTo>
                  <a:pt x="20945" y="16893"/>
                  <a:pt x="21029" y="17709"/>
                  <a:pt x="21238" y="18504"/>
                </a:cubicBezTo>
                <a:cubicBezTo>
                  <a:pt x="21343" y="18943"/>
                  <a:pt x="21029" y="19194"/>
                  <a:pt x="20778" y="19487"/>
                </a:cubicBezTo>
                <a:cubicBezTo>
                  <a:pt x="20673" y="19592"/>
                  <a:pt x="20422" y="19759"/>
                  <a:pt x="20568" y="19926"/>
                </a:cubicBezTo>
                <a:cubicBezTo>
                  <a:pt x="20673" y="20094"/>
                  <a:pt x="21196" y="20533"/>
                  <a:pt x="21133" y="20722"/>
                </a:cubicBezTo>
                <a:cubicBezTo>
                  <a:pt x="21050" y="21015"/>
                  <a:pt x="20903" y="21245"/>
                  <a:pt x="20840" y="21538"/>
                </a:cubicBezTo>
                <a:cubicBezTo>
                  <a:pt x="20736" y="21370"/>
                  <a:pt x="20610" y="21161"/>
                  <a:pt x="20568" y="21056"/>
                </a:cubicBezTo>
                <a:lnTo>
                  <a:pt x="19941" y="20115"/>
                </a:lnTo>
                <a:cubicBezTo>
                  <a:pt x="19543" y="19550"/>
                  <a:pt x="19250" y="18880"/>
                  <a:pt x="18915" y="18294"/>
                </a:cubicBezTo>
                <a:cubicBezTo>
                  <a:pt x="18790" y="18085"/>
                  <a:pt x="18643" y="17834"/>
                  <a:pt x="18518" y="17667"/>
                </a:cubicBezTo>
                <a:cubicBezTo>
                  <a:pt x="18330" y="17457"/>
                  <a:pt x="18058" y="17311"/>
                  <a:pt x="17848" y="17144"/>
                </a:cubicBezTo>
                <a:cubicBezTo>
                  <a:pt x="17597" y="16955"/>
                  <a:pt x="17283" y="16893"/>
                  <a:pt x="17262" y="16579"/>
                </a:cubicBezTo>
                <a:lnTo>
                  <a:pt x="17262" y="16265"/>
                </a:lnTo>
                <a:lnTo>
                  <a:pt x="17262" y="16202"/>
                </a:lnTo>
                <a:cubicBezTo>
                  <a:pt x="17262" y="16118"/>
                  <a:pt x="17262" y="16035"/>
                  <a:pt x="17283" y="15993"/>
                </a:cubicBezTo>
                <a:cubicBezTo>
                  <a:pt x="17325" y="15784"/>
                  <a:pt x="17346" y="15595"/>
                  <a:pt x="17346" y="15386"/>
                </a:cubicBezTo>
                <a:lnTo>
                  <a:pt x="17472" y="15386"/>
                </a:lnTo>
                <a:cubicBezTo>
                  <a:pt x="17555" y="15386"/>
                  <a:pt x="17660" y="15365"/>
                  <a:pt x="17744" y="15323"/>
                </a:cubicBezTo>
                <a:cubicBezTo>
                  <a:pt x="17765" y="15323"/>
                  <a:pt x="17786" y="15302"/>
                  <a:pt x="17848" y="15302"/>
                </a:cubicBezTo>
                <a:cubicBezTo>
                  <a:pt x="17995" y="15281"/>
                  <a:pt x="18099" y="14968"/>
                  <a:pt x="18162" y="14863"/>
                </a:cubicBezTo>
                <a:cubicBezTo>
                  <a:pt x="18643" y="14214"/>
                  <a:pt x="19020" y="13503"/>
                  <a:pt x="19480" y="12812"/>
                </a:cubicBezTo>
                <a:cubicBezTo>
                  <a:pt x="19669" y="12561"/>
                  <a:pt x="19878" y="12268"/>
                  <a:pt x="20087" y="12038"/>
                </a:cubicBezTo>
                <a:cubicBezTo>
                  <a:pt x="20275" y="11808"/>
                  <a:pt x="20255" y="11411"/>
                  <a:pt x="20317" y="11118"/>
                </a:cubicBezTo>
                <a:cubicBezTo>
                  <a:pt x="20422" y="10720"/>
                  <a:pt x="20527" y="10364"/>
                  <a:pt x="20673" y="9967"/>
                </a:cubicBezTo>
                <a:cubicBezTo>
                  <a:pt x="20778" y="9632"/>
                  <a:pt x="20820" y="9235"/>
                  <a:pt x="20987" y="8942"/>
                </a:cubicBezTo>
                <a:lnTo>
                  <a:pt x="20987" y="8921"/>
                </a:lnTo>
                <a:lnTo>
                  <a:pt x="20987" y="8900"/>
                </a:lnTo>
                <a:cubicBezTo>
                  <a:pt x="20987" y="8879"/>
                  <a:pt x="20945" y="8837"/>
                  <a:pt x="20945" y="8837"/>
                </a:cubicBezTo>
                <a:lnTo>
                  <a:pt x="20945" y="8816"/>
                </a:lnTo>
                <a:lnTo>
                  <a:pt x="20945" y="8795"/>
                </a:lnTo>
                <a:cubicBezTo>
                  <a:pt x="20945" y="8795"/>
                  <a:pt x="20945" y="8774"/>
                  <a:pt x="20924" y="8774"/>
                </a:cubicBezTo>
                <a:cubicBezTo>
                  <a:pt x="20422" y="8084"/>
                  <a:pt x="19794" y="7540"/>
                  <a:pt x="19271" y="6891"/>
                </a:cubicBezTo>
                <a:cubicBezTo>
                  <a:pt x="18999" y="6514"/>
                  <a:pt x="18643" y="6201"/>
                  <a:pt x="18371" y="5845"/>
                </a:cubicBezTo>
                <a:cubicBezTo>
                  <a:pt x="18079" y="5489"/>
                  <a:pt x="17806" y="5133"/>
                  <a:pt x="17472" y="4820"/>
                </a:cubicBezTo>
                <a:cubicBezTo>
                  <a:pt x="17459" y="4801"/>
                  <a:pt x="17442" y="4793"/>
                  <a:pt x="17426" y="4793"/>
                </a:cubicBezTo>
                <a:cubicBezTo>
                  <a:pt x="17389" y="4793"/>
                  <a:pt x="17353" y="4832"/>
                  <a:pt x="17367" y="4861"/>
                </a:cubicBezTo>
                <a:cubicBezTo>
                  <a:pt x="17430" y="4945"/>
                  <a:pt x="17472" y="5050"/>
                  <a:pt x="17534" y="5133"/>
                </a:cubicBezTo>
                <a:lnTo>
                  <a:pt x="17681" y="5364"/>
                </a:lnTo>
                <a:cubicBezTo>
                  <a:pt x="17744" y="5468"/>
                  <a:pt x="17806" y="5573"/>
                  <a:pt x="17890" y="5677"/>
                </a:cubicBezTo>
                <a:cubicBezTo>
                  <a:pt x="17890" y="5698"/>
                  <a:pt x="17911" y="5698"/>
                  <a:pt x="17911" y="5698"/>
                </a:cubicBezTo>
                <a:cubicBezTo>
                  <a:pt x="18058" y="5908"/>
                  <a:pt x="18204" y="6096"/>
                  <a:pt x="18330" y="6284"/>
                </a:cubicBezTo>
                <a:cubicBezTo>
                  <a:pt x="18371" y="6305"/>
                  <a:pt x="18371" y="6326"/>
                  <a:pt x="18392" y="6368"/>
                </a:cubicBezTo>
                <a:cubicBezTo>
                  <a:pt x="18476" y="6431"/>
                  <a:pt x="18518" y="6535"/>
                  <a:pt x="18602" y="6619"/>
                </a:cubicBezTo>
                <a:cubicBezTo>
                  <a:pt x="19041" y="7205"/>
                  <a:pt x="19459" y="7749"/>
                  <a:pt x="19857" y="8356"/>
                </a:cubicBezTo>
                <a:cubicBezTo>
                  <a:pt x="19962" y="8502"/>
                  <a:pt x="20213" y="8690"/>
                  <a:pt x="20150" y="8921"/>
                </a:cubicBezTo>
                <a:cubicBezTo>
                  <a:pt x="20087" y="9088"/>
                  <a:pt x="20087" y="9214"/>
                  <a:pt x="20045" y="9360"/>
                </a:cubicBezTo>
                <a:cubicBezTo>
                  <a:pt x="19899" y="9758"/>
                  <a:pt x="19752" y="10155"/>
                  <a:pt x="19585" y="10511"/>
                </a:cubicBezTo>
                <a:cubicBezTo>
                  <a:pt x="19355" y="11097"/>
                  <a:pt x="19062" y="11745"/>
                  <a:pt x="18936" y="12352"/>
                </a:cubicBezTo>
                <a:cubicBezTo>
                  <a:pt x="18915" y="12352"/>
                  <a:pt x="18895" y="12373"/>
                  <a:pt x="18832" y="12373"/>
                </a:cubicBezTo>
                <a:cubicBezTo>
                  <a:pt x="18811" y="12394"/>
                  <a:pt x="18748" y="12394"/>
                  <a:pt x="18727" y="12436"/>
                </a:cubicBezTo>
                <a:cubicBezTo>
                  <a:pt x="18623" y="12499"/>
                  <a:pt x="18518" y="12582"/>
                  <a:pt x="18413" y="12687"/>
                </a:cubicBezTo>
                <a:cubicBezTo>
                  <a:pt x="18392" y="12708"/>
                  <a:pt x="18371" y="12750"/>
                  <a:pt x="18309" y="12771"/>
                </a:cubicBezTo>
                <a:lnTo>
                  <a:pt x="18225" y="12854"/>
                </a:lnTo>
                <a:lnTo>
                  <a:pt x="18183" y="12896"/>
                </a:lnTo>
                <a:cubicBezTo>
                  <a:pt x="18079" y="12980"/>
                  <a:pt x="17974" y="13084"/>
                  <a:pt x="17869" y="13168"/>
                </a:cubicBezTo>
                <a:lnTo>
                  <a:pt x="17786" y="13231"/>
                </a:lnTo>
                <a:cubicBezTo>
                  <a:pt x="17660" y="13336"/>
                  <a:pt x="17534" y="13482"/>
                  <a:pt x="17388" y="13587"/>
                </a:cubicBezTo>
                <a:cubicBezTo>
                  <a:pt x="17388" y="13545"/>
                  <a:pt x="17430" y="13524"/>
                  <a:pt x="17451" y="13503"/>
                </a:cubicBezTo>
                <a:cubicBezTo>
                  <a:pt x="17597" y="13210"/>
                  <a:pt x="17681" y="12875"/>
                  <a:pt x="17786" y="12561"/>
                </a:cubicBezTo>
                <a:cubicBezTo>
                  <a:pt x="17995" y="11913"/>
                  <a:pt x="18288" y="11285"/>
                  <a:pt x="18476" y="10595"/>
                </a:cubicBezTo>
                <a:cubicBezTo>
                  <a:pt x="18518" y="10448"/>
                  <a:pt x="18623" y="10302"/>
                  <a:pt x="18602" y="10134"/>
                </a:cubicBezTo>
                <a:cubicBezTo>
                  <a:pt x="18581" y="9967"/>
                  <a:pt x="18371" y="9925"/>
                  <a:pt x="18413" y="9737"/>
                </a:cubicBezTo>
                <a:cubicBezTo>
                  <a:pt x="18413" y="9674"/>
                  <a:pt x="18434" y="9632"/>
                  <a:pt x="18476" y="9569"/>
                </a:cubicBezTo>
                <a:lnTo>
                  <a:pt x="18476" y="9548"/>
                </a:lnTo>
                <a:cubicBezTo>
                  <a:pt x="18497" y="9507"/>
                  <a:pt x="18518" y="9465"/>
                  <a:pt x="18518" y="9423"/>
                </a:cubicBezTo>
                <a:cubicBezTo>
                  <a:pt x="18518" y="9423"/>
                  <a:pt x="18518" y="9402"/>
                  <a:pt x="18539" y="9402"/>
                </a:cubicBezTo>
                <a:cubicBezTo>
                  <a:pt x="18581" y="9339"/>
                  <a:pt x="18602" y="9318"/>
                  <a:pt x="18623" y="9255"/>
                </a:cubicBezTo>
                <a:cubicBezTo>
                  <a:pt x="18623" y="9235"/>
                  <a:pt x="18643" y="9214"/>
                  <a:pt x="18643" y="9214"/>
                </a:cubicBezTo>
                <a:lnTo>
                  <a:pt x="18685" y="9193"/>
                </a:lnTo>
                <a:cubicBezTo>
                  <a:pt x="18727" y="9109"/>
                  <a:pt x="18748" y="9046"/>
                  <a:pt x="18790" y="8983"/>
                </a:cubicBezTo>
                <a:lnTo>
                  <a:pt x="18853" y="8816"/>
                </a:lnTo>
                <a:lnTo>
                  <a:pt x="18853" y="8795"/>
                </a:lnTo>
                <a:cubicBezTo>
                  <a:pt x="18895" y="8732"/>
                  <a:pt x="18915" y="8690"/>
                  <a:pt x="18915" y="8628"/>
                </a:cubicBezTo>
                <a:lnTo>
                  <a:pt x="18915" y="8607"/>
                </a:lnTo>
                <a:cubicBezTo>
                  <a:pt x="18936" y="8544"/>
                  <a:pt x="18936" y="8502"/>
                  <a:pt x="18936" y="8439"/>
                </a:cubicBezTo>
                <a:lnTo>
                  <a:pt x="18957" y="8418"/>
                </a:lnTo>
                <a:lnTo>
                  <a:pt x="18957" y="8398"/>
                </a:lnTo>
                <a:cubicBezTo>
                  <a:pt x="18957" y="8377"/>
                  <a:pt x="18936" y="8335"/>
                  <a:pt x="18936" y="8293"/>
                </a:cubicBezTo>
                <a:lnTo>
                  <a:pt x="18936" y="8272"/>
                </a:lnTo>
                <a:cubicBezTo>
                  <a:pt x="18936" y="8230"/>
                  <a:pt x="18936" y="8230"/>
                  <a:pt x="18915" y="8230"/>
                </a:cubicBezTo>
                <a:cubicBezTo>
                  <a:pt x="18895" y="8188"/>
                  <a:pt x="18895" y="8105"/>
                  <a:pt x="18853" y="8063"/>
                </a:cubicBezTo>
                <a:lnTo>
                  <a:pt x="18853" y="8021"/>
                </a:lnTo>
                <a:lnTo>
                  <a:pt x="18790" y="7874"/>
                </a:lnTo>
                <a:lnTo>
                  <a:pt x="18790" y="7854"/>
                </a:lnTo>
                <a:lnTo>
                  <a:pt x="18706" y="7686"/>
                </a:lnTo>
                <a:lnTo>
                  <a:pt x="18706" y="7665"/>
                </a:lnTo>
                <a:lnTo>
                  <a:pt x="18623" y="7498"/>
                </a:lnTo>
                <a:lnTo>
                  <a:pt x="18623" y="7477"/>
                </a:lnTo>
                <a:cubicBezTo>
                  <a:pt x="18602" y="7435"/>
                  <a:pt x="18539" y="7372"/>
                  <a:pt x="18518" y="7330"/>
                </a:cubicBezTo>
                <a:cubicBezTo>
                  <a:pt x="18413" y="7163"/>
                  <a:pt x="18288" y="7017"/>
                  <a:pt x="18183" y="6849"/>
                </a:cubicBezTo>
                <a:cubicBezTo>
                  <a:pt x="18120" y="6766"/>
                  <a:pt x="18099" y="6703"/>
                  <a:pt x="18016" y="6640"/>
                </a:cubicBezTo>
                <a:cubicBezTo>
                  <a:pt x="18005" y="6629"/>
                  <a:pt x="17990" y="6624"/>
                  <a:pt x="17976" y="6624"/>
                </a:cubicBezTo>
                <a:cubicBezTo>
                  <a:pt x="17937" y="6624"/>
                  <a:pt x="17896" y="6662"/>
                  <a:pt x="17911" y="6724"/>
                </a:cubicBezTo>
                <a:cubicBezTo>
                  <a:pt x="18058" y="6975"/>
                  <a:pt x="18120" y="7247"/>
                  <a:pt x="18183" y="7540"/>
                </a:cubicBezTo>
                <a:cubicBezTo>
                  <a:pt x="18225" y="7791"/>
                  <a:pt x="18371" y="8000"/>
                  <a:pt x="18288" y="8293"/>
                </a:cubicBezTo>
                <a:cubicBezTo>
                  <a:pt x="18225" y="8418"/>
                  <a:pt x="18183" y="8544"/>
                  <a:pt x="18162" y="8690"/>
                </a:cubicBezTo>
                <a:cubicBezTo>
                  <a:pt x="18162" y="8711"/>
                  <a:pt x="18120" y="8711"/>
                  <a:pt x="18120" y="8732"/>
                </a:cubicBezTo>
                <a:cubicBezTo>
                  <a:pt x="17995" y="9025"/>
                  <a:pt x="17869" y="9318"/>
                  <a:pt x="17765" y="9590"/>
                </a:cubicBezTo>
                <a:cubicBezTo>
                  <a:pt x="17534" y="9423"/>
                  <a:pt x="17262" y="9255"/>
                  <a:pt x="16970" y="9130"/>
                </a:cubicBezTo>
                <a:cubicBezTo>
                  <a:pt x="16823" y="9046"/>
                  <a:pt x="16635" y="8962"/>
                  <a:pt x="16488" y="8900"/>
                </a:cubicBezTo>
                <a:cubicBezTo>
                  <a:pt x="16112" y="8732"/>
                  <a:pt x="15777" y="8439"/>
                  <a:pt x="15400" y="8314"/>
                </a:cubicBezTo>
                <a:cubicBezTo>
                  <a:pt x="15360" y="8299"/>
                  <a:pt x="15313" y="8293"/>
                  <a:pt x="15263" y="8293"/>
                </a:cubicBezTo>
                <a:cubicBezTo>
                  <a:pt x="15028" y="8293"/>
                  <a:pt x="14707" y="8430"/>
                  <a:pt x="14501" y="8481"/>
                </a:cubicBezTo>
                <a:cubicBezTo>
                  <a:pt x="14096" y="8562"/>
                  <a:pt x="13499" y="8783"/>
                  <a:pt x="12986" y="8783"/>
                </a:cubicBezTo>
                <a:cubicBezTo>
                  <a:pt x="12704" y="8783"/>
                  <a:pt x="12447" y="8716"/>
                  <a:pt x="12262" y="8523"/>
                </a:cubicBezTo>
                <a:cubicBezTo>
                  <a:pt x="12157" y="8418"/>
                  <a:pt x="12094" y="8314"/>
                  <a:pt x="11990" y="8230"/>
                </a:cubicBezTo>
                <a:lnTo>
                  <a:pt x="11927" y="8188"/>
                </a:lnTo>
                <a:cubicBezTo>
                  <a:pt x="11822" y="8105"/>
                  <a:pt x="11739" y="8000"/>
                  <a:pt x="11634" y="7916"/>
                </a:cubicBezTo>
                <a:cubicBezTo>
                  <a:pt x="11613" y="7916"/>
                  <a:pt x="11613" y="7895"/>
                  <a:pt x="11592" y="7895"/>
                </a:cubicBezTo>
                <a:cubicBezTo>
                  <a:pt x="11488" y="7812"/>
                  <a:pt x="11404" y="7749"/>
                  <a:pt x="11299" y="7665"/>
                </a:cubicBezTo>
                <a:lnTo>
                  <a:pt x="11257" y="7602"/>
                </a:lnTo>
                <a:cubicBezTo>
                  <a:pt x="11153" y="7540"/>
                  <a:pt x="11048" y="7435"/>
                  <a:pt x="10944" y="7351"/>
                </a:cubicBezTo>
                <a:lnTo>
                  <a:pt x="10860" y="7268"/>
                </a:lnTo>
                <a:lnTo>
                  <a:pt x="10839" y="7247"/>
                </a:lnTo>
                <a:cubicBezTo>
                  <a:pt x="10797" y="7226"/>
                  <a:pt x="10776" y="7184"/>
                  <a:pt x="10755" y="7184"/>
                </a:cubicBezTo>
                <a:cubicBezTo>
                  <a:pt x="10734" y="7163"/>
                  <a:pt x="10692" y="7163"/>
                  <a:pt x="10692" y="7142"/>
                </a:cubicBezTo>
                <a:lnTo>
                  <a:pt x="10651" y="7079"/>
                </a:lnTo>
                <a:cubicBezTo>
                  <a:pt x="10588" y="7058"/>
                  <a:pt x="10567" y="7038"/>
                  <a:pt x="10525" y="7017"/>
                </a:cubicBezTo>
                <a:cubicBezTo>
                  <a:pt x="10483" y="7017"/>
                  <a:pt x="10462" y="7038"/>
                  <a:pt x="10462" y="7058"/>
                </a:cubicBezTo>
                <a:cubicBezTo>
                  <a:pt x="11006" y="7979"/>
                  <a:pt x="11801" y="8795"/>
                  <a:pt x="12471" y="9590"/>
                </a:cubicBezTo>
                <a:cubicBezTo>
                  <a:pt x="12533" y="9659"/>
                  <a:pt x="12653" y="9682"/>
                  <a:pt x="12795" y="9682"/>
                </a:cubicBezTo>
                <a:cubicBezTo>
                  <a:pt x="13086" y="9682"/>
                  <a:pt x="13467" y="9583"/>
                  <a:pt x="13622" y="9569"/>
                </a:cubicBezTo>
                <a:cubicBezTo>
                  <a:pt x="13915" y="9527"/>
                  <a:pt x="14208" y="9423"/>
                  <a:pt x="14501" y="9339"/>
                </a:cubicBezTo>
                <a:cubicBezTo>
                  <a:pt x="14668" y="9276"/>
                  <a:pt x="14835" y="9276"/>
                  <a:pt x="15024" y="9214"/>
                </a:cubicBezTo>
                <a:cubicBezTo>
                  <a:pt x="15338" y="9423"/>
                  <a:pt x="15610" y="9632"/>
                  <a:pt x="15923" y="9799"/>
                </a:cubicBezTo>
                <a:cubicBezTo>
                  <a:pt x="16342" y="10071"/>
                  <a:pt x="16760" y="10364"/>
                  <a:pt x="17179" y="10595"/>
                </a:cubicBezTo>
                <a:cubicBezTo>
                  <a:pt x="16907" y="11159"/>
                  <a:pt x="16802" y="11871"/>
                  <a:pt x="16551" y="12478"/>
                </a:cubicBezTo>
                <a:cubicBezTo>
                  <a:pt x="16530" y="12561"/>
                  <a:pt x="16509" y="12624"/>
                  <a:pt x="16446" y="12708"/>
                </a:cubicBezTo>
                <a:cubicBezTo>
                  <a:pt x="16446" y="12729"/>
                  <a:pt x="16426" y="12729"/>
                  <a:pt x="16426" y="12771"/>
                </a:cubicBezTo>
                <a:lnTo>
                  <a:pt x="16342" y="12917"/>
                </a:lnTo>
                <a:cubicBezTo>
                  <a:pt x="16091" y="13440"/>
                  <a:pt x="15798" y="14026"/>
                  <a:pt x="15756" y="14591"/>
                </a:cubicBezTo>
                <a:cubicBezTo>
                  <a:pt x="15756" y="14591"/>
                  <a:pt x="15714" y="14591"/>
                  <a:pt x="15714" y="14612"/>
                </a:cubicBezTo>
                <a:lnTo>
                  <a:pt x="15714" y="14654"/>
                </a:lnTo>
                <a:lnTo>
                  <a:pt x="15714" y="14696"/>
                </a:lnTo>
                <a:cubicBezTo>
                  <a:pt x="15756" y="14716"/>
                  <a:pt x="15756" y="14779"/>
                  <a:pt x="15777" y="14821"/>
                </a:cubicBezTo>
                <a:cubicBezTo>
                  <a:pt x="15777" y="14863"/>
                  <a:pt x="15777" y="14863"/>
                  <a:pt x="15798" y="14884"/>
                </a:cubicBezTo>
                <a:cubicBezTo>
                  <a:pt x="15819" y="14988"/>
                  <a:pt x="15861" y="15093"/>
                  <a:pt x="15902" y="15198"/>
                </a:cubicBezTo>
                <a:cubicBezTo>
                  <a:pt x="15902" y="15219"/>
                  <a:pt x="15902" y="15219"/>
                  <a:pt x="15923" y="15240"/>
                </a:cubicBezTo>
                <a:cubicBezTo>
                  <a:pt x="15965" y="15344"/>
                  <a:pt x="15986" y="15449"/>
                  <a:pt x="16007" y="15533"/>
                </a:cubicBezTo>
                <a:cubicBezTo>
                  <a:pt x="16070" y="15742"/>
                  <a:pt x="16091" y="15951"/>
                  <a:pt x="16133" y="16160"/>
                </a:cubicBezTo>
                <a:cubicBezTo>
                  <a:pt x="16195" y="16328"/>
                  <a:pt x="16321" y="16495"/>
                  <a:pt x="16174" y="16600"/>
                </a:cubicBezTo>
                <a:cubicBezTo>
                  <a:pt x="15882" y="16767"/>
                  <a:pt x="15610" y="16976"/>
                  <a:pt x="15358" y="17165"/>
                </a:cubicBezTo>
                <a:cubicBezTo>
                  <a:pt x="15296" y="17185"/>
                  <a:pt x="15275" y="17206"/>
                  <a:pt x="15233" y="17227"/>
                </a:cubicBezTo>
                <a:cubicBezTo>
                  <a:pt x="15170" y="17269"/>
                  <a:pt x="15128" y="17290"/>
                  <a:pt x="15066" y="17332"/>
                </a:cubicBezTo>
                <a:cubicBezTo>
                  <a:pt x="14961" y="17395"/>
                  <a:pt x="14877" y="17478"/>
                  <a:pt x="14814" y="17541"/>
                </a:cubicBezTo>
                <a:cubicBezTo>
                  <a:pt x="14773" y="17541"/>
                  <a:pt x="14752" y="17541"/>
                  <a:pt x="14731" y="17520"/>
                </a:cubicBezTo>
                <a:cubicBezTo>
                  <a:pt x="14563" y="17478"/>
                  <a:pt x="14396" y="17437"/>
                  <a:pt x="14208" y="17416"/>
                </a:cubicBezTo>
                <a:lnTo>
                  <a:pt x="14187" y="17416"/>
                </a:lnTo>
                <a:cubicBezTo>
                  <a:pt x="14103" y="17416"/>
                  <a:pt x="14040" y="17395"/>
                  <a:pt x="13977" y="17374"/>
                </a:cubicBezTo>
                <a:cubicBezTo>
                  <a:pt x="13685" y="17290"/>
                  <a:pt x="13768" y="16767"/>
                  <a:pt x="13705" y="16537"/>
                </a:cubicBezTo>
                <a:cubicBezTo>
                  <a:pt x="13622" y="16139"/>
                  <a:pt x="13685" y="15721"/>
                  <a:pt x="13685" y="15323"/>
                </a:cubicBezTo>
                <a:cubicBezTo>
                  <a:pt x="13685" y="15177"/>
                  <a:pt x="13726" y="14988"/>
                  <a:pt x="13705" y="14821"/>
                </a:cubicBezTo>
                <a:cubicBezTo>
                  <a:pt x="13685" y="14696"/>
                  <a:pt x="13475" y="14654"/>
                  <a:pt x="13371" y="14591"/>
                </a:cubicBezTo>
                <a:cubicBezTo>
                  <a:pt x="12848" y="14340"/>
                  <a:pt x="12345" y="13963"/>
                  <a:pt x="11822" y="13712"/>
                </a:cubicBezTo>
                <a:lnTo>
                  <a:pt x="11780" y="13712"/>
                </a:lnTo>
                <a:cubicBezTo>
                  <a:pt x="11739" y="13670"/>
                  <a:pt x="11718" y="13670"/>
                  <a:pt x="11697" y="13649"/>
                </a:cubicBezTo>
                <a:cubicBezTo>
                  <a:pt x="11693" y="13646"/>
                  <a:pt x="11688" y="13644"/>
                  <a:pt x="11682" y="13644"/>
                </a:cubicBezTo>
                <a:cubicBezTo>
                  <a:pt x="11656" y="13644"/>
                  <a:pt x="11617" y="13678"/>
                  <a:pt x="11634" y="13712"/>
                </a:cubicBezTo>
                <a:cubicBezTo>
                  <a:pt x="11801" y="13859"/>
                  <a:pt x="11906" y="13984"/>
                  <a:pt x="12094" y="14131"/>
                </a:cubicBezTo>
                <a:cubicBezTo>
                  <a:pt x="12366" y="14340"/>
                  <a:pt x="12555" y="14654"/>
                  <a:pt x="12869" y="14863"/>
                </a:cubicBezTo>
                <a:cubicBezTo>
                  <a:pt x="13099" y="15009"/>
                  <a:pt x="12931" y="15533"/>
                  <a:pt x="12869" y="15763"/>
                </a:cubicBezTo>
                <a:cubicBezTo>
                  <a:pt x="12827" y="16035"/>
                  <a:pt x="12827" y="16286"/>
                  <a:pt x="12827" y="16558"/>
                </a:cubicBezTo>
                <a:cubicBezTo>
                  <a:pt x="12617" y="16390"/>
                  <a:pt x="12429" y="16223"/>
                  <a:pt x="12220" y="16077"/>
                </a:cubicBezTo>
                <a:cubicBezTo>
                  <a:pt x="11801" y="15763"/>
                  <a:pt x="11320" y="15512"/>
                  <a:pt x="11111" y="15009"/>
                </a:cubicBezTo>
                <a:cubicBezTo>
                  <a:pt x="10755" y="14172"/>
                  <a:pt x="10441" y="13315"/>
                  <a:pt x="9814" y="12603"/>
                </a:cubicBezTo>
                <a:lnTo>
                  <a:pt x="9793" y="12582"/>
                </a:lnTo>
                <a:cubicBezTo>
                  <a:pt x="9793" y="12561"/>
                  <a:pt x="9751" y="12561"/>
                  <a:pt x="9751" y="12520"/>
                </a:cubicBezTo>
                <a:cubicBezTo>
                  <a:pt x="9743" y="12505"/>
                  <a:pt x="9726" y="12498"/>
                  <a:pt x="9706" y="12498"/>
                </a:cubicBezTo>
                <a:cubicBezTo>
                  <a:pt x="9669" y="12498"/>
                  <a:pt x="9625" y="12521"/>
                  <a:pt x="9625" y="12561"/>
                </a:cubicBezTo>
                <a:cubicBezTo>
                  <a:pt x="9730" y="13022"/>
                  <a:pt x="9939" y="13503"/>
                  <a:pt x="10023" y="13963"/>
                </a:cubicBezTo>
                <a:cubicBezTo>
                  <a:pt x="10065" y="14277"/>
                  <a:pt x="10169" y="14591"/>
                  <a:pt x="10253" y="14905"/>
                </a:cubicBezTo>
                <a:cubicBezTo>
                  <a:pt x="10337" y="15135"/>
                  <a:pt x="10316" y="15386"/>
                  <a:pt x="10462" y="15595"/>
                </a:cubicBezTo>
                <a:cubicBezTo>
                  <a:pt x="10651" y="15825"/>
                  <a:pt x="11048" y="16035"/>
                  <a:pt x="11257" y="16223"/>
                </a:cubicBezTo>
                <a:cubicBezTo>
                  <a:pt x="11571" y="16474"/>
                  <a:pt x="11885" y="16683"/>
                  <a:pt x="12157" y="16955"/>
                </a:cubicBezTo>
                <a:cubicBezTo>
                  <a:pt x="12617" y="17332"/>
                  <a:pt x="13141" y="17813"/>
                  <a:pt x="13705" y="18043"/>
                </a:cubicBezTo>
                <a:cubicBezTo>
                  <a:pt x="13831" y="18127"/>
                  <a:pt x="14019" y="18169"/>
                  <a:pt x="14187" y="18211"/>
                </a:cubicBezTo>
                <a:cubicBezTo>
                  <a:pt x="14208" y="18211"/>
                  <a:pt x="14249" y="18211"/>
                  <a:pt x="14291" y="18232"/>
                </a:cubicBezTo>
                <a:cubicBezTo>
                  <a:pt x="14605" y="18274"/>
                  <a:pt x="14919" y="18315"/>
                  <a:pt x="15191" y="18336"/>
                </a:cubicBezTo>
                <a:cubicBezTo>
                  <a:pt x="15243" y="18340"/>
                  <a:pt x="15294" y="18342"/>
                  <a:pt x="15343" y="18342"/>
                </a:cubicBezTo>
                <a:cubicBezTo>
                  <a:pt x="15589" y="18342"/>
                  <a:pt x="15801" y="18298"/>
                  <a:pt x="16028" y="18211"/>
                </a:cubicBezTo>
                <a:cubicBezTo>
                  <a:pt x="16070" y="18211"/>
                  <a:pt x="16112" y="18169"/>
                  <a:pt x="16133" y="18148"/>
                </a:cubicBezTo>
                <a:lnTo>
                  <a:pt x="16174" y="18148"/>
                </a:lnTo>
                <a:cubicBezTo>
                  <a:pt x="16384" y="18043"/>
                  <a:pt x="16593" y="17918"/>
                  <a:pt x="16823" y="17855"/>
                </a:cubicBezTo>
                <a:cubicBezTo>
                  <a:pt x="17116" y="18441"/>
                  <a:pt x="17346" y="19069"/>
                  <a:pt x="17597" y="19675"/>
                </a:cubicBezTo>
                <a:cubicBezTo>
                  <a:pt x="17639" y="19717"/>
                  <a:pt x="17681" y="19738"/>
                  <a:pt x="17744" y="19738"/>
                </a:cubicBezTo>
                <a:cubicBezTo>
                  <a:pt x="17911" y="19717"/>
                  <a:pt x="18099" y="19634"/>
                  <a:pt x="18288" y="19613"/>
                </a:cubicBezTo>
                <a:lnTo>
                  <a:pt x="18309" y="19613"/>
                </a:lnTo>
                <a:cubicBezTo>
                  <a:pt x="18581" y="19885"/>
                  <a:pt x="18790" y="20240"/>
                  <a:pt x="18999" y="20554"/>
                </a:cubicBezTo>
                <a:lnTo>
                  <a:pt x="18999" y="20575"/>
                </a:lnTo>
                <a:cubicBezTo>
                  <a:pt x="19020" y="20638"/>
                  <a:pt x="19062" y="20680"/>
                  <a:pt x="19104" y="20742"/>
                </a:cubicBezTo>
                <a:cubicBezTo>
                  <a:pt x="19459" y="21245"/>
                  <a:pt x="19773" y="21789"/>
                  <a:pt x="20108" y="22312"/>
                </a:cubicBezTo>
                <a:cubicBezTo>
                  <a:pt x="20401" y="22814"/>
                  <a:pt x="20715" y="23274"/>
                  <a:pt x="21008" y="23776"/>
                </a:cubicBezTo>
                <a:cubicBezTo>
                  <a:pt x="21196" y="24090"/>
                  <a:pt x="21343" y="24446"/>
                  <a:pt x="21552" y="24739"/>
                </a:cubicBezTo>
                <a:lnTo>
                  <a:pt x="21552" y="24760"/>
                </a:lnTo>
                <a:cubicBezTo>
                  <a:pt x="21552" y="24906"/>
                  <a:pt x="21426" y="25116"/>
                  <a:pt x="21364" y="25241"/>
                </a:cubicBezTo>
                <a:cubicBezTo>
                  <a:pt x="21322" y="25388"/>
                  <a:pt x="21238" y="25576"/>
                  <a:pt x="21196" y="25764"/>
                </a:cubicBezTo>
                <a:cubicBezTo>
                  <a:pt x="21050" y="26078"/>
                  <a:pt x="20987" y="26517"/>
                  <a:pt x="20799" y="26831"/>
                </a:cubicBezTo>
                <a:cubicBezTo>
                  <a:pt x="20422" y="26601"/>
                  <a:pt x="20066" y="26392"/>
                  <a:pt x="19648" y="26266"/>
                </a:cubicBezTo>
                <a:cubicBezTo>
                  <a:pt x="19376" y="26183"/>
                  <a:pt x="19146" y="26162"/>
                  <a:pt x="18936" y="25994"/>
                </a:cubicBezTo>
                <a:cubicBezTo>
                  <a:pt x="18811" y="25911"/>
                  <a:pt x="18706" y="25806"/>
                  <a:pt x="18539" y="25806"/>
                </a:cubicBezTo>
                <a:cubicBezTo>
                  <a:pt x="18531" y="25805"/>
                  <a:pt x="18524" y="25805"/>
                  <a:pt x="18516" y="25805"/>
                </a:cubicBezTo>
                <a:cubicBezTo>
                  <a:pt x="18268" y="25805"/>
                  <a:pt x="17947" y="26123"/>
                  <a:pt x="17744" y="26224"/>
                </a:cubicBezTo>
                <a:lnTo>
                  <a:pt x="17576" y="26308"/>
                </a:lnTo>
                <a:cubicBezTo>
                  <a:pt x="17555" y="26308"/>
                  <a:pt x="17555" y="26329"/>
                  <a:pt x="17534" y="26329"/>
                </a:cubicBezTo>
                <a:cubicBezTo>
                  <a:pt x="17493" y="26371"/>
                  <a:pt x="17451" y="26371"/>
                  <a:pt x="17430" y="26392"/>
                </a:cubicBezTo>
                <a:cubicBezTo>
                  <a:pt x="17388" y="26392"/>
                  <a:pt x="17388" y="26413"/>
                  <a:pt x="17367" y="26413"/>
                </a:cubicBezTo>
                <a:cubicBezTo>
                  <a:pt x="17325" y="26455"/>
                  <a:pt x="17262" y="26455"/>
                  <a:pt x="17242" y="26476"/>
                </a:cubicBezTo>
                <a:cubicBezTo>
                  <a:pt x="17221" y="26413"/>
                  <a:pt x="17179" y="26371"/>
                  <a:pt x="17179" y="26308"/>
                </a:cubicBezTo>
                <a:lnTo>
                  <a:pt x="17116" y="26162"/>
                </a:lnTo>
                <a:cubicBezTo>
                  <a:pt x="17472" y="25806"/>
                  <a:pt x="17786" y="25388"/>
                  <a:pt x="18120" y="25032"/>
                </a:cubicBezTo>
                <a:cubicBezTo>
                  <a:pt x="18413" y="24739"/>
                  <a:pt x="18727" y="24592"/>
                  <a:pt x="18581" y="24174"/>
                </a:cubicBezTo>
                <a:cubicBezTo>
                  <a:pt x="18371" y="23672"/>
                  <a:pt x="18204" y="23149"/>
                  <a:pt x="17890" y="22709"/>
                </a:cubicBezTo>
                <a:cubicBezTo>
                  <a:pt x="17597" y="22291"/>
                  <a:pt x="17242" y="21789"/>
                  <a:pt x="16760" y="21559"/>
                </a:cubicBezTo>
                <a:lnTo>
                  <a:pt x="16718" y="21559"/>
                </a:lnTo>
                <a:cubicBezTo>
                  <a:pt x="16718" y="21559"/>
                  <a:pt x="16698" y="21559"/>
                  <a:pt x="16698" y="21579"/>
                </a:cubicBezTo>
                <a:cubicBezTo>
                  <a:pt x="16698" y="21579"/>
                  <a:pt x="16656" y="21579"/>
                  <a:pt x="16656" y="21600"/>
                </a:cubicBezTo>
                <a:lnTo>
                  <a:pt x="16656" y="21621"/>
                </a:lnTo>
                <a:cubicBezTo>
                  <a:pt x="16698" y="21831"/>
                  <a:pt x="16865" y="22019"/>
                  <a:pt x="17011" y="22207"/>
                </a:cubicBezTo>
                <a:cubicBezTo>
                  <a:pt x="17262" y="22605"/>
                  <a:pt x="17597" y="23086"/>
                  <a:pt x="17702" y="23567"/>
                </a:cubicBezTo>
                <a:cubicBezTo>
                  <a:pt x="17806" y="23965"/>
                  <a:pt x="17953" y="24237"/>
                  <a:pt x="17597" y="24530"/>
                </a:cubicBezTo>
                <a:cubicBezTo>
                  <a:pt x="17430" y="24697"/>
                  <a:pt x="17242" y="24844"/>
                  <a:pt x="17032" y="25011"/>
                </a:cubicBezTo>
                <a:cubicBezTo>
                  <a:pt x="16907" y="25116"/>
                  <a:pt x="16656" y="25157"/>
                  <a:pt x="16551" y="25283"/>
                </a:cubicBezTo>
                <a:cubicBezTo>
                  <a:pt x="16549" y="25286"/>
                  <a:pt x="16546" y="25287"/>
                  <a:pt x="16542" y="25287"/>
                </a:cubicBezTo>
                <a:cubicBezTo>
                  <a:pt x="16452" y="25287"/>
                  <a:pt x="15816" y="24631"/>
                  <a:pt x="15756" y="24551"/>
                </a:cubicBezTo>
                <a:cubicBezTo>
                  <a:pt x="15568" y="24404"/>
                  <a:pt x="15358" y="24237"/>
                  <a:pt x="15149" y="24090"/>
                </a:cubicBezTo>
                <a:cubicBezTo>
                  <a:pt x="14940" y="23923"/>
                  <a:pt x="14856" y="23965"/>
                  <a:pt x="14877" y="23672"/>
                </a:cubicBezTo>
                <a:cubicBezTo>
                  <a:pt x="14919" y="23232"/>
                  <a:pt x="14919" y="22751"/>
                  <a:pt x="14940" y="22312"/>
                </a:cubicBezTo>
                <a:cubicBezTo>
                  <a:pt x="14940" y="21872"/>
                  <a:pt x="14961" y="21391"/>
                  <a:pt x="14877" y="20973"/>
                </a:cubicBezTo>
                <a:cubicBezTo>
                  <a:pt x="14877" y="20952"/>
                  <a:pt x="14877" y="20952"/>
                  <a:pt x="14856" y="20952"/>
                </a:cubicBezTo>
                <a:lnTo>
                  <a:pt x="14835" y="20952"/>
                </a:lnTo>
                <a:lnTo>
                  <a:pt x="14814" y="20931"/>
                </a:lnTo>
                <a:lnTo>
                  <a:pt x="14752" y="20931"/>
                </a:lnTo>
                <a:cubicBezTo>
                  <a:pt x="14542" y="21098"/>
                  <a:pt x="14563" y="21391"/>
                  <a:pt x="14501" y="21621"/>
                </a:cubicBezTo>
                <a:cubicBezTo>
                  <a:pt x="14354" y="22082"/>
                  <a:pt x="14249" y="22500"/>
                  <a:pt x="14124" y="22939"/>
                </a:cubicBezTo>
                <a:cubicBezTo>
                  <a:pt x="14082" y="23149"/>
                  <a:pt x="13810" y="23588"/>
                  <a:pt x="13915" y="23797"/>
                </a:cubicBezTo>
                <a:cubicBezTo>
                  <a:pt x="14082" y="24132"/>
                  <a:pt x="14354" y="24425"/>
                  <a:pt x="14605" y="24718"/>
                </a:cubicBezTo>
                <a:cubicBezTo>
                  <a:pt x="15149" y="25367"/>
                  <a:pt x="15672" y="26057"/>
                  <a:pt x="16237" y="26685"/>
                </a:cubicBezTo>
                <a:cubicBezTo>
                  <a:pt x="16384" y="26810"/>
                  <a:pt x="16384" y="26957"/>
                  <a:pt x="16342" y="27124"/>
                </a:cubicBezTo>
                <a:cubicBezTo>
                  <a:pt x="16342" y="27166"/>
                  <a:pt x="16342" y="27250"/>
                  <a:pt x="16405" y="27271"/>
                </a:cubicBezTo>
                <a:cubicBezTo>
                  <a:pt x="16488" y="27333"/>
                  <a:pt x="16551" y="27354"/>
                  <a:pt x="16635" y="27375"/>
                </a:cubicBezTo>
                <a:cubicBezTo>
                  <a:pt x="16656" y="27375"/>
                  <a:pt x="16698" y="27417"/>
                  <a:pt x="16718" y="27417"/>
                </a:cubicBezTo>
                <a:cubicBezTo>
                  <a:pt x="16760" y="27438"/>
                  <a:pt x="16823" y="27459"/>
                  <a:pt x="16865" y="27459"/>
                </a:cubicBezTo>
                <a:cubicBezTo>
                  <a:pt x="16907" y="27459"/>
                  <a:pt x="16949" y="27480"/>
                  <a:pt x="16970" y="27480"/>
                </a:cubicBezTo>
                <a:cubicBezTo>
                  <a:pt x="17032" y="27522"/>
                  <a:pt x="17074" y="27522"/>
                  <a:pt x="17137" y="27543"/>
                </a:cubicBezTo>
                <a:cubicBezTo>
                  <a:pt x="17158" y="27543"/>
                  <a:pt x="17221" y="27564"/>
                  <a:pt x="17242" y="27564"/>
                </a:cubicBezTo>
                <a:cubicBezTo>
                  <a:pt x="17262" y="27564"/>
                  <a:pt x="17325" y="27585"/>
                  <a:pt x="17346" y="27585"/>
                </a:cubicBezTo>
                <a:lnTo>
                  <a:pt x="17346" y="27626"/>
                </a:lnTo>
                <a:lnTo>
                  <a:pt x="17430" y="27626"/>
                </a:lnTo>
                <a:cubicBezTo>
                  <a:pt x="17681" y="27585"/>
                  <a:pt x="17953" y="27480"/>
                  <a:pt x="18162" y="27375"/>
                </a:cubicBezTo>
                <a:cubicBezTo>
                  <a:pt x="18313" y="27319"/>
                  <a:pt x="18666" y="26941"/>
                  <a:pt x="18857" y="26941"/>
                </a:cubicBezTo>
                <a:cubicBezTo>
                  <a:pt x="18879" y="26941"/>
                  <a:pt x="18898" y="26946"/>
                  <a:pt x="18915" y="26957"/>
                </a:cubicBezTo>
                <a:cubicBezTo>
                  <a:pt x="19062" y="27103"/>
                  <a:pt x="19334" y="27103"/>
                  <a:pt x="19522" y="27145"/>
                </a:cubicBezTo>
                <a:cubicBezTo>
                  <a:pt x="19731" y="27229"/>
                  <a:pt x="19941" y="27271"/>
                  <a:pt x="20150" y="27354"/>
                </a:cubicBezTo>
                <a:cubicBezTo>
                  <a:pt x="20255" y="27375"/>
                  <a:pt x="20359" y="27438"/>
                  <a:pt x="20422" y="27459"/>
                </a:cubicBezTo>
                <a:cubicBezTo>
                  <a:pt x="19836" y="28359"/>
                  <a:pt x="19167" y="29217"/>
                  <a:pt x="18539" y="30095"/>
                </a:cubicBezTo>
                <a:cubicBezTo>
                  <a:pt x="18392" y="30305"/>
                  <a:pt x="18225" y="30556"/>
                  <a:pt x="18058" y="30723"/>
                </a:cubicBezTo>
                <a:cubicBezTo>
                  <a:pt x="17953" y="30828"/>
                  <a:pt x="17786" y="30932"/>
                  <a:pt x="17744" y="31100"/>
                </a:cubicBezTo>
                <a:cubicBezTo>
                  <a:pt x="17597" y="31455"/>
                  <a:pt x="17639" y="31853"/>
                  <a:pt x="17555" y="32230"/>
                </a:cubicBezTo>
                <a:cubicBezTo>
                  <a:pt x="17534" y="32230"/>
                  <a:pt x="17534" y="32250"/>
                  <a:pt x="17493" y="32250"/>
                </a:cubicBezTo>
                <a:lnTo>
                  <a:pt x="17346" y="32334"/>
                </a:lnTo>
                <a:lnTo>
                  <a:pt x="17325" y="32334"/>
                </a:lnTo>
                <a:cubicBezTo>
                  <a:pt x="17262" y="32355"/>
                  <a:pt x="17179" y="32376"/>
                  <a:pt x="17137" y="32397"/>
                </a:cubicBezTo>
                <a:cubicBezTo>
                  <a:pt x="17137" y="32397"/>
                  <a:pt x="17116" y="32397"/>
                  <a:pt x="17116" y="32439"/>
                </a:cubicBezTo>
                <a:cubicBezTo>
                  <a:pt x="17074" y="32439"/>
                  <a:pt x="17053" y="32460"/>
                  <a:pt x="17032" y="32460"/>
                </a:cubicBezTo>
                <a:cubicBezTo>
                  <a:pt x="17032" y="32460"/>
                  <a:pt x="17011" y="32460"/>
                  <a:pt x="17011" y="32481"/>
                </a:cubicBezTo>
                <a:cubicBezTo>
                  <a:pt x="16970" y="32481"/>
                  <a:pt x="16949" y="32522"/>
                  <a:pt x="16949" y="32522"/>
                </a:cubicBezTo>
                <a:lnTo>
                  <a:pt x="16928" y="32522"/>
                </a:lnTo>
                <a:cubicBezTo>
                  <a:pt x="16907" y="32522"/>
                  <a:pt x="16907" y="32543"/>
                  <a:pt x="16865" y="32543"/>
                </a:cubicBezTo>
                <a:lnTo>
                  <a:pt x="16844" y="32543"/>
                </a:lnTo>
                <a:lnTo>
                  <a:pt x="16614" y="32230"/>
                </a:lnTo>
                <a:cubicBezTo>
                  <a:pt x="16405" y="31958"/>
                  <a:pt x="16195" y="31727"/>
                  <a:pt x="15986" y="31476"/>
                </a:cubicBezTo>
                <a:cubicBezTo>
                  <a:pt x="15672" y="31079"/>
                  <a:pt x="15651" y="30681"/>
                  <a:pt x="15568" y="30221"/>
                </a:cubicBezTo>
                <a:cubicBezTo>
                  <a:pt x="15484" y="29719"/>
                  <a:pt x="15463" y="29217"/>
                  <a:pt x="15442" y="28714"/>
                </a:cubicBezTo>
                <a:cubicBezTo>
                  <a:pt x="15400" y="28380"/>
                  <a:pt x="15526" y="27919"/>
                  <a:pt x="15338" y="27564"/>
                </a:cubicBezTo>
                <a:cubicBezTo>
                  <a:pt x="15170" y="27250"/>
                  <a:pt x="14773" y="26978"/>
                  <a:pt x="14521" y="26706"/>
                </a:cubicBezTo>
                <a:cubicBezTo>
                  <a:pt x="14249" y="26455"/>
                  <a:pt x="13977" y="26183"/>
                  <a:pt x="13685" y="25952"/>
                </a:cubicBezTo>
                <a:cubicBezTo>
                  <a:pt x="13287" y="25618"/>
                  <a:pt x="12869" y="25304"/>
                  <a:pt x="12492" y="24906"/>
                </a:cubicBezTo>
                <a:cubicBezTo>
                  <a:pt x="12220" y="24634"/>
                  <a:pt x="11927" y="24362"/>
                  <a:pt x="11655" y="24090"/>
                </a:cubicBezTo>
                <a:cubicBezTo>
                  <a:pt x="11655" y="24069"/>
                  <a:pt x="11676" y="24048"/>
                  <a:pt x="11676" y="24007"/>
                </a:cubicBezTo>
                <a:cubicBezTo>
                  <a:pt x="11676" y="23797"/>
                  <a:pt x="11550" y="23483"/>
                  <a:pt x="11467" y="23316"/>
                </a:cubicBezTo>
                <a:cubicBezTo>
                  <a:pt x="11467" y="23274"/>
                  <a:pt x="11446" y="23253"/>
                  <a:pt x="11446" y="23232"/>
                </a:cubicBezTo>
                <a:cubicBezTo>
                  <a:pt x="11362" y="23002"/>
                  <a:pt x="11446" y="22709"/>
                  <a:pt x="11467" y="22479"/>
                </a:cubicBezTo>
                <a:cubicBezTo>
                  <a:pt x="11488" y="22207"/>
                  <a:pt x="11508" y="21956"/>
                  <a:pt x="11571" y="21684"/>
                </a:cubicBezTo>
                <a:cubicBezTo>
                  <a:pt x="11739" y="20659"/>
                  <a:pt x="11801" y="19592"/>
                  <a:pt x="11969" y="18566"/>
                </a:cubicBezTo>
                <a:lnTo>
                  <a:pt x="11969" y="18525"/>
                </a:lnTo>
                <a:lnTo>
                  <a:pt x="11969" y="18504"/>
                </a:lnTo>
                <a:lnTo>
                  <a:pt x="11969" y="18462"/>
                </a:lnTo>
                <a:lnTo>
                  <a:pt x="11927" y="18441"/>
                </a:lnTo>
                <a:cubicBezTo>
                  <a:pt x="11927" y="18441"/>
                  <a:pt x="11906" y="18441"/>
                  <a:pt x="11906" y="18420"/>
                </a:cubicBezTo>
                <a:lnTo>
                  <a:pt x="11822" y="18420"/>
                </a:lnTo>
                <a:cubicBezTo>
                  <a:pt x="11822" y="18420"/>
                  <a:pt x="11801" y="18420"/>
                  <a:pt x="11801" y="18441"/>
                </a:cubicBezTo>
                <a:lnTo>
                  <a:pt x="11780" y="18462"/>
                </a:lnTo>
                <a:cubicBezTo>
                  <a:pt x="11592" y="18838"/>
                  <a:pt x="11550" y="19278"/>
                  <a:pt x="11446" y="19675"/>
                </a:cubicBezTo>
                <a:cubicBezTo>
                  <a:pt x="11299" y="20073"/>
                  <a:pt x="11236" y="20450"/>
                  <a:pt x="11132" y="20826"/>
                </a:cubicBezTo>
                <a:cubicBezTo>
                  <a:pt x="10985" y="21266"/>
                  <a:pt x="10881" y="21705"/>
                  <a:pt x="10839" y="22186"/>
                </a:cubicBezTo>
                <a:cubicBezTo>
                  <a:pt x="10839" y="22228"/>
                  <a:pt x="10818" y="22312"/>
                  <a:pt x="10818" y="22375"/>
                </a:cubicBezTo>
                <a:lnTo>
                  <a:pt x="10818" y="22395"/>
                </a:lnTo>
                <a:cubicBezTo>
                  <a:pt x="10734" y="22793"/>
                  <a:pt x="10630" y="23170"/>
                  <a:pt x="10609" y="23588"/>
                </a:cubicBezTo>
                <a:lnTo>
                  <a:pt x="10567" y="23588"/>
                </a:lnTo>
                <a:cubicBezTo>
                  <a:pt x="10546" y="23588"/>
                  <a:pt x="10525" y="23651"/>
                  <a:pt x="10546" y="23672"/>
                </a:cubicBezTo>
                <a:cubicBezTo>
                  <a:pt x="10776" y="24195"/>
                  <a:pt x="10964" y="24781"/>
                  <a:pt x="11027" y="25346"/>
                </a:cubicBezTo>
                <a:cubicBezTo>
                  <a:pt x="11048" y="25513"/>
                  <a:pt x="11174" y="25639"/>
                  <a:pt x="11278" y="25743"/>
                </a:cubicBezTo>
                <a:cubicBezTo>
                  <a:pt x="11592" y="26036"/>
                  <a:pt x="11822" y="26392"/>
                  <a:pt x="12115" y="26685"/>
                </a:cubicBezTo>
                <a:cubicBezTo>
                  <a:pt x="12597" y="27145"/>
                  <a:pt x="13078" y="27564"/>
                  <a:pt x="13559" y="28045"/>
                </a:cubicBezTo>
                <a:cubicBezTo>
                  <a:pt x="13810" y="28275"/>
                  <a:pt x="13768" y="28296"/>
                  <a:pt x="13685" y="28673"/>
                </a:cubicBezTo>
                <a:cubicBezTo>
                  <a:pt x="13643" y="28924"/>
                  <a:pt x="13601" y="29237"/>
                  <a:pt x="13496" y="29489"/>
                </a:cubicBezTo>
                <a:cubicBezTo>
                  <a:pt x="13371" y="29447"/>
                  <a:pt x="13224" y="29426"/>
                  <a:pt x="13078" y="29384"/>
                </a:cubicBezTo>
                <a:cubicBezTo>
                  <a:pt x="12915" y="29222"/>
                  <a:pt x="12745" y="29156"/>
                  <a:pt x="12571" y="29156"/>
                </a:cubicBezTo>
                <a:cubicBezTo>
                  <a:pt x="12251" y="29156"/>
                  <a:pt x="11917" y="29378"/>
                  <a:pt x="11592" y="29635"/>
                </a:cubicBezTo>
                <a:cubicBezTo>
                  <a:pt x="11571" y="29635"/>
                  <a:pt x="11571" y="29656"/>
                  <a:pt x="11550" y="29656"/>
                </a:cubicBezTo>
                <a:cubicBezTo>
                  <a:pt x="11341" y="29823"/>
                  <a:pt x="11153" y="30012"/>
                  <a:pt x="10964" y="30137"/>
                </a:cubicBezTo>
                <a:cubicBezTo>
                  <a:pt x="10755" y="30137"/>
                  <a:pt x="10546" y="30054"/>
                  <a:pt x="10337" y="30033"/>
                </a:cubicBezTo>
                <a:lnTo>
                  <a:pt x="10232" y="30033"/>
                </a:lnTo>
                <a:cubicBezTo>
                  <a:pt x="10107" y="30012"/>
                  <a:pt x="10002" y="30012"/>
                  <a:pt x="9876" y="30012"/>
                </a:cubicBezTo>
                <a:cubicBezTo>
                  <a:pt x="9709" y="30012"/>
                  <a:pt x="9730" y="29865"/>
                  <a:pt x="9604" y="29802"/>
                </a:cubicBezTo>
                <a:cubicBezTo>
                  <a:pt x="9416" y="29656"/>
                  <a:pt x="9249" y="29509"/>
                  <a:pt x="9060" y="29384"/>
                </a:cubicBezTo>
                <a:cubicBezTo>
                  <a:pt x="8642" y="29070"/>
                  <a:pt x="8265" y="28714"/>
                  <a:pt x="7889" y="28380"/>
                </a:cubicBezTo>
                <a:lnTo>
                  <a:pt x="7324" y="27919"/>
                </a:lnTo>
                <a:cubicBezTo>
                  <a:pt x="7261" y="27836"/>
                  <a:pt x="6843" y="27626"/>
                  <a:pt x="6863" y="27501"/>
                </a:cubicBezTo>
                <a:cubicBezTo>
                  <a:pt x="6947" y="26978"/>
                  <a:pt x="7115" y="26455"/>
                  <a:pt x="7303" y="25952"/>
                </a:cubicBezTo>
                <a:cubicBezTo>
                  <a:pt x="7470" y="25513"/>
                  <a:pt x="7470" y="25032"/>
                  <a:pt x="7679" y="24613"/>
                </a:cubicBezTo>
                <a:cubicBezTo>
                  <a:pt x="7784" y="24383"/>
                  <a:pt x="7470" y="24216"/>
                  <a:pt x="7303" y="24111"/>
                </a:cubicBezTo>
                <a:cubicBezTo>
                  <a:pt x="6884" y="23839"/>
                  <a:pt x="6424" y="23546"/>
                  <a:pt x="6047" y="23170"/>
                </a:cubicBezTo>
                <a:lnTo>
                  <a:pt x="5922" y="23170"/>
                </a:lnTo>
                <a:cubicBezTo>
                  <a:pt x="5922" y="23170"/>
                  <a:pt x="5901" y="23170"/>
                  <a:pt x="5901" y="23211"/>
                </a:cubicBezTo>
                <a:lnTo>
                  <a:pt x="5901" y="23232"/>
                </a:lnTo>
                <a:lnTo>
                  <a:pt x="5901" y="23253"/>
                </a:lnTo>
                <a:cubicBezTo>
                  <a:pt x="5901" y="23253"/>
                  <a:pt x="5901" y="23274"/>
                  <a:pt x="5922" y="23274"/>
                </a:cubicBezTo>
                <a:cubicBezTo>
                  <a:pt x="6215" y="23672"/>
                  <a:pt x="6487" y="24090"/>
                  <a:pt x="6738" y="24488"/>
                </a:cubicBezTo>
                <a:cubicBezTo>
                  <a:pt x="6884" y="24739"/>
                  <a:pt x="6947" y="24718"/>
                  <a:pt x="6843" y="25032"/>
                </a:cubicBezTo>
                <a:cubicBezTo>
                  <a:pt x="6759" y="25304"/>
                  <a:pt x="6633" y="25534"/>
                  <a:pt x="6550" y="25785"/>
                </a:cubicBezTo>
                <a:cubicBezTo>
                  <a:pt x="6466" y="26057"/>
                  <a:pt x="6319" y="26287"/>
                  <a:pt x="6236" y="26559"/>
                </a:cubicBezTo>
                <a:cubicBezTo>
                  <a:pt x="6173" y="26685"/>
                  <a:pt x="6131" y="26831"/>
                  <a:pt x="6110" y="26978"/>
                </a:cubicBezTo>
                <a:cubicBezTo>
                  <a:pt x="6071" y="27085"/>
                  <a:pt x="6069" y="27120"/>
                  <a:pt x="6068" y="27120"/>
                </a:cubicBezTo>
                <a:cubicBezTo>
                  <a:pt x="6068" y="27120"/>
                  <a:pt x="6071" y="27074"/>
                  <a:pt x="6027" y="27041"/>
                </a:cubicBezTo>
                <a:cubicBezTo>
                  <a:pt x="5524" y="26664"/>
                  <a:pt x="5001" y="26287"/>
                  <a:pt x="4541" y="25869"/>
                </a:cubicBezTo>
                <a:lnTo>
                  <a:pt x="4499" y="25869"/>
                </a:lnTo>
                <a:cubicBezTo>
                  <a:pt x="4494" y="25864"/>
                  <a:pt x="4485" y="25861"/>
                  <a:pt x="4475" y="25861"/>
                </a:cubicBezTo>
                <a:cubicBezTo>
                  <a:pt x="4444" y="25861"/>
                  <a:pt x="4405" y="25884"/>
                  <a:pt x="4436" y="25932"/>
                </a:cubicBezTo>
                <a:cubicBezTo>
                  <a:pt x="4687" y="26413"/>
                  <a:pt x="5127" y="26831"/>
                  <a:pt x="5545" y="27208"/>
                </a:cubicBezTo>
                <a:cubicBezTo>
                  <a:pt x="6110" y="27710"/>
                  <a:pt x="6591" y="28254"/>
                  <a:pt x="7073" y="28819"/>
                </a:cubicBezTo>
                <a:cubicBezTo>
                  <a:pt x="7177" y="28924"/>
                  <a:pt x="7261" y="29070"/>
                  <a:pt x="7366" y="29175"/>
                </a:cubicBezTo>
                <a:lnTo>
                  <a:pt x="7470" y="29279"/>
                </a:lnTo>
                <a:lnTo>
                  <a:pt x="7679" y="29489"/>
                </a:lnTo>
                <a:cubicBezTo>
                  <a:pt x="7721" y="29509"/>
                  <a:pt x="7742" y="29551"/>
                  <a:pt x="7805" y="29593"/>
                </a:cubicBezTo>
                <a:cubicBezTo>
                  <a:pt x="7889" y="29635"/>
                  <a:pt x="7931" y="29719"/>
                  <a:pt x="8014" y="29761"/>
                </a:cubicBezTo>
                <a:cubicBezTo>
                  <a:pt x="8035" y="29802"/>
                  <a:pt x="8098" y="29823"/>
                  <a:pt x="8119" y="29844"/>
                </a:cubicBezTo>
                <a:cubicBezTo>
                  <a:pt x="8203" y="29907"/>
                  <a:pt x="8265" y="29970"/>
                  <a:pt x="8349" y="30033"/>
                </a:cubicBezTo>
                <a:cubicBezTo>
                  <a:pt x="8370" y="30054"/>
                  <a:pt x="8412" y="30054"/>
                  <a:pt x="8412" y="30074"/>
                </a:cubicBezTo>
                <a:cubicBezTo>
                  <a:pt x="8830" y="30388"/>
                  <a:pt x="9249" y="30702"/>
                  <a:pt x="9667" y="31058"/>
                </a:cubicBezTo>
                <a:cubicBezTo>
                  <a:pt x="9667" y="31058"/>
                  <a:pt x="9688" y="31058"/>
                  <a:pt x="9688" y="31079"/>
                </a:cubicBezTo>
                <a:lnTo>
                  <a:pt x="9458" y="31309"/>
                </a:lnTo>
                <a:cubicBezTo>
                  <a:pt x="9374" y="31372"/>
                  <a:pt x="9312" y="31434"/>
                  <a:pt x="9270" y="31518"/>
                </a:cubicBezTo>
                <a:lnTo>
                  <a:pt x="9186" y="31602"/>
                </a:lnTo>
                <a:cubicBezTo>
                  <a:pt x="9165" y="31623"/>
                  <a:pt x="9102" y="31644"/>
                  <a:pt x="9081" y="31686"/>
                </a:cubicBezTo>
                <a:cubicBezTo>
                  <a:pt x="8663" y="31644"/>
                  <a:pt x="8161" y="31518"/>
                  <a:pt x="7784" y="31414"/>
                </a:cubicBezTo>
                <a:cubicBezTo>
                  <a:pt x="7366" y="31309"/>
                  <a:pt x="7073" y="31309"/>
                  <a:pt x="6801" y="30995"/>
                </a:cubicBezTo>
                <a:cubicBezTo>
                  <a:pt x="6152" y="30221"/>
                  <a:pt x="5524" y="29426"/>
                  <a:pt x="4876" y="28673"/>
                </a:cubicBezTo>
                <a:cubicBezTo>
                  <a:pt x="4269" y="27961"/>
                  <a:pt x="3537" y="27250"/>
                  <a:pt x="3076" y="26455"/>
                </a:cubicBezTo>
                <a:cubicBezTo>
                  <a:pt x="2994" y="26313"/>
                  <a:pt x="2858" y="26278"/>
                  <a:pt x="2718" y="26278"/>
                </a:cubicBezTo>
                <a:cubicBezTo>
                  <a:pt x="2609" y="26278"/>
                  <a:pt x="2498" y="26299"/>
                  <a:pt x="2407" y="26308"/>
                </a:cubicBezTo>
                <a:cubicBezTo>
                  <a:pt x="2365" y="26308"/>
                  <a:pt x="2344" y="26308"/>
                  <a:pt x="2281" y="26350"/>
                </a:cubicBezTo>
                <a:lnTo>
                  <a:pt x="2156" y="26350"/>
                </a:lnTo>
                <a:cubicBezTo>
                  <a:pt x="2051" y="26371"/>
                  <a:pt x="1946" y="26371"/>
                  <a:pt x="1821" y="26392"/>
                </a:cubicBezTo>
                <a:lnTo>
                  <a:pt x="1779" y="26392"/>
                </a:lnTo>
                <a:cubicBezTo>
                  <a:pt x="1737" y="26392"/>
                  <a:pt x="1674" y="26392"/>
                  <a:pt x="1633" y="26413"/>
                </a:cubicBezTo>
                <a:lnTo>
                  <a:pt x="1151" y="26413"/>
                </a:lnTo>
                <a:cubicBezTo>
                  <a:pt x="1026" y="26392"/>
                  <a:pt x="921" y="26371"/>
                  <a:pt x="796" y="26350"/>
                </a:cubicBezTo>
                <a:cubicBezTo>
                  <a:pt x="775" y="26350"/>
                  <a:pt x="733" y="26308"/>
                  <a:pt x="712" y="26308"/>
                </a:cubicBezTo>
                <a:cubicBezTo>
                  <a:pt x="691" y="26287"/>
                  <a:pt x="670" y="26287"/>
                  <a:pt x="628" y="26266"/>
                </a:cubicBezTo>
                <a:cubicBezTo>
                  <a:pt x="624" y="26262"/>
                  <a:pt x="619" y="26261"/>
                  <a:pt x="615" y="26261"/>
                </a:cubicBezTo>
                <a:cubicBezTo>
                  <a:pt x="594" y="26261"/>
                  <a:pt x="569" y="26291"/>
                  <a:pt x="586" y="26308"/>
                </a:cubicBezTo>
                <a:lnTo>
                  <a:pt x="607" y="26350"/>
                </a:lnTo>
                <a:lnTo>
                  <a:pt x="607" y="26371"/>
                </a:lnTo>
                <a:lnTo>
                  <a:pt x="607" y="26392"/>
                </a:lnTo>
                <a:cubicBezTo>
                  <a:pt x="607" y="26392"/>
                  <a:pt x="607" y="26413"/>
                  <a:pt x="628" y="26413"/>
                </a:cubicBezTo>
                <a:cubicBezTo>
                  <a:pt x="1026" y="26601"/>
                  <a:pt x="1423" y="26727"/>
                  <a:pt x="1842" y="26789"/>
                </a:cubicBezTo>
                <a:lnTo>
                  <a:pt x="2386" y="26873"/>
                </a:lnTo>
                <a:cubicBezTo>
                  <a:pt x="2595" y="26873"/>
                  <a:pt x="2762" y="27292"/>
                  <a:pt x="2888" y="27438"/>
                </a:cubicBezTo>
                <a:cubicBezTo>
                  <a:pt x="3495" y="28170"/>
                  <a:pt x="4039" y="28965"/>
                  <a:pt x="4499" y="29761"/>
                </a:cubicBezTo>
                <a:cubicBezTo>
                  <a:pt x="4081" y="29865"/>
                  <a:pt x="3725" y="30033"/>
                  <a:pt x="3327" y="30158"/>
                </a:cubicBezTo>
                <a:cubicBezTo>
                  <a:pt x="3097" y="30242"/>
                  <a:pt x="2867" y="30430"/>
                  <a:pt x="2616" y="30535"/>
                </a:cubicBezTo>
                <a:cubicBezTo>
                  <a:pt x="2518" y="30575"/>
                  <a:pt x="2417" y="30590"/>
                  <a:pt x="2314" y="30590"/>
                </a:cubicBezTo>
                <a:cubicBezTo>
                  <a:pt x="2044" y="30590"/>
                  <a:pt x="1765" y="30487"/>
                  <a:pt x="1507" y="30472"/>
                </a:cubicBezTo>
                <a:cubicBezTo>
                  <a:pt x="1298" y="30451"/>
                  <a:pt x="1089" y="30451"/>
                  <a:pt x="900" y="30430"/>
                </a:cubicBezTo>
                <a:lnTo>
                  <a:pt x="900" y="30388"/>
                </a:lnTo>
                <a:cubicBezTo>
                  <a:pt x="691" y="29823"/>
                  <a:pt x="586" y="29175"/>
                  <a:pt x="252" y="28673"/>
                </a:cubicBezTo>
                <a:cubicBezTo>
                  <a:pt x="252" y="28673"/>
                  <a:pt x="210" y="28673"/>
                  <a:pt x="210" y="28652"/>
                </a:cubicBezTo>
                <a:lnTo>
                  <a:pt x="210" y="28610"/>
                </a:lnTo>
                <a:lnTo>
                  <a:pt x="210" y="28589"/>
                </a:lnTo>
                <a:cubicBezTo>
                  <a:pt x="242" y="28573"/>
                  <a:pt x="213" y="28533"/>
                  <a:pt x="188" y="28533"/>
                </a:cubicBezTo>
                <a:cubicBezTo>
                  <a:pt x="180" y="28533"/>
                  <a:pt x="173" y="28537"/>
                  <a:pt x="168" y="28547"/>
                </a:cubicBezTo>
                <a:cubicBezTo>
                  <a:pt x="84" y="28589"/>
                  <a:pt x="84" y="28756"/>
                  <a:pt x="105" y="28819"/>
                </a:cubicBezTo>
                <a:cubicBezTo>
                  <a:pt x="168" y="29300"/>
                  <a:pt x="147" y="29823"/>
                  <a:pt x="147" y="30284"/>
                </a:cubicBezTo>
                <a:cubicBezTo>
                  <a:pt x="147" y="30556"/>
                  <a:pt x="1" y="30807"/>
                  <a:pt x="210" y="30995"/>
                </a:cubicBezTo>
                <a:cubicBezTo>
                  <a:pt x="293" y="31058"/>
                  <a:pt x="524" y="31121"/>
                  <a:pt x="607" y="31162"/>
                </a:cubicBezTo>
                <a:cubicBezTo>
                  <a:pt x="900" y="31267"/>
                  <a:pt x="1193" y="31372"/>
                  <a:pt x="1465" y="31497"/>
                </a:cubicBezTo>
                <a:cubicBezTo>
                  <a:pt x="1821" y="31644"/>
                  <a:pt x="2281" y="31916"/>
                  <a:pt x="2679" y="31937"/>
                </a:cubicBezTo>
                <a:cubicBezTo>
                  <a:pt x="2691" y="31937"/>
                  <a:pt x="2703" y="31938"/>
                  <a:pt x="2716" y="31938"/>
                </a:cubicBezTo>
                <a:cubicBezTo>
                  <a:pt x="3038" y="31938"/>
                  <a:pt x="3359" y="31679"/>
                  <a:pt x="3641" y="31518"/>
                </a:cubicBezTo>
                <a:cubicBezTo>
                  <a:pt x="4039" y="31309"/>
                  <a:pt x="4394" y="31183"/>
                  <a:pt x="4813" y="31016"/>
                </a:cubicBezTo>
                <a:cubicBezTo>
                  <a:pt x="4853" y="31002"/>
                  <a:pt x="4895" y="30995"/>
                  <a:pt x="4938" y="30995"/>
                </a:cubicBezTo>
                <a:cubicBezTo>
                  <a:pt x="5276" y="30995"/>
                  <a:pt x="5685" y="31388"/>
                  <a:pt x="5964" y="31518"/>
                </a:cubicBezTo>
                <a:lnTo>
                  <a:pt x="6027" y="31518"/>
                </a:lnTo>
                <a:cubicBezTo>
                  <a:pt x="6027" y="31518"/>
                  <a:pt x="6047" y="31518"/>
                  <a:pt x="6047" y="31497"/>
                </a:cubicBezTo>
                <a:cubicBezTo>
                  <a:pt x="6152" y="31644"/>
                  <a:pt x="6278" y="31790"/>
                  <a:pt x="6445" y="31916"/>
                </a:cubicBezTo>
                <a:cubicBezTo>
                  <a:pt x="6529" y="31958"/>
                  <a:pt x="6571" y="32041"/>
                  <a:pt x="6654" y="32104"/>
                </a:cubicBezTo>
                <a:lnTo>
                  <a:pt x="6675" y="32125"/>
                </a:lnTo>
                <a:cubicBezTo>
                  <a:pt x="6759" y="32167"/>
                  <a:pt x="6801" y="32230"/>
                  <a:pt x="6884" y="32271"/>
                </a:cubicBezTo>
                <a:cubicBezTo>
                  <a:pt x="7156" y="32481"/>
                  <a:pt x="7428" y="32648"/>
                  <a:pt x="7700" y="32857"/>
                </a:cubicBezTo>
                <a:cubicBezTo>
                  <a:pt x="7889" y="32983"/>
                  <a:pt x="8035" y="33192"/>
                  <a:pt x="8244" y="33276"/>
                </a:cubicBezTo>
                <a:cubicBezTo>
                  <a:pt x="8282" y="33290"/>
                  <a:pt x="8322" y="33297"/>
                  <a:pt x="8362" y="33297"/>
                </a:cubicBezTo>
                <a:cubicBezTo>
                  <a:pt x="8612" y="33297"/>
                  <a:pt x="8901" y="33049"/>
                  <a:pt x="9081" y="32941"/>
                </a:cubicBezTo>
                <a:cubicBezTo>
                  <a:pt x="9172" y="32869"/>
                  <a:pt x="9309" y="32765"/>
                  <a:pt x="9425" y="32765"/>
                </a:cubicBezTo>
                <a:cubicBezTo>
                  <a:pt x="9444" y="32765"/>
                  <a:pt x="9462" y="32768"/>
                  <a:pt x="9479" y="32774"/>
                </a:cubicBezTo>
                <a:cubicBezTo>
                  <a:pt x="9521" y="32794"/>
                  <a:pt x="9563" y="32794"/>
                  <a:pt x="9604" y="32836"/>
                </a:cubicBezTo>
                <a:lnTo>
                  <a:pt x="9625" y="32836"/>
                </a:lnTo>
                <a:cubicBezTo>
                  <a:pt x="9730" y="32857"/>
                  <a:pt x="9876" y="32857"/>
                  <a:pt x="10002" y="32857"/>
                </a:cubicBezTo>
                <a:cubicBezTo>
                  <a:pt x="10023" y="33150"/>
                  <a:pt x="9981" y="33422"/>
                  <a:pt x="9939" y="33715"/>
                </a:cubicBezTo>
                <a:cubicBezTo>
                  <a:pt x="9939" y="34050"/>
                  <a:pt x="9897" y="34406"/>
                  <a:pt x="9876" y="34761"/>
                </a:cubicBezTo>
                <a:cubicBezTo>
                  <a:pt x="9876" y="35054"/>
                  <a:pt x="9918" y="35347"/>
                  <a:pt x="9918" y="35619"/>
                </a:cubicBezTo>
                <a:cubicBezTo>
                  <a:pt x="9918" y="35891"/>
                  <a:pt x="9793" y="35933"/>
                  <a:pt x="9604" y="36142"/>
                </a:cubicBezTo>
                <a:cubicBezTo>
                  <a:pt x="9395" y="36352"/>
                  <a:pt x="9186" y="36561"/>
                  <a:pt x="8977" y="36749"/>
                </a:cubicBezTo>
                <a:cubicBezTo>
                  <a:pt x="8793" y="36933"/>
                  <a:pt x="8584" y="36960"/>
                  <a:pt x="8362" y="36960"/>
                </a:cubicBezTo>
                <a:cubicBezTo>
                  <a:pt x="8267" y="36960"/>
                  <a:pt x="8171" y="36955"/>
                  <a:pt x="8072" y="36955"/>
                </a:cubicBezTo>
                <a:cubicBezTo>
                  <a:pt x="8032" y="36955"/>
                  <a:pt x="7992" y="36956"/>
                  <a:pt x="7951" y="36958"/>
                </a:cubicBezTo>
                <a:cubicBezTo>
                  <a:pt x="7856" y="36964"/>
                  <a:pt x="7759" y="36967"/>
                  <a:pt x="7662" y="36967"/>
                </a:cubicBezTo>
                <a:cubicBezTo>
                  <a:pt x="7395" y="36967"/>
                  <a:pt x="7124" y="36947"/>
                  <a:pt x="6863" y="36916"/>
                </a:cubicBezTo>
                <a:cubicBezTo>
                  <a:pt x="6780" y="36916"/>
                  <a:pt x="6696" y="36875"/>
                  <a:pt x="6591" y="36875"/>
                </a:cubicBezTo>
                <a:cubicBezTo>
                  <a:pt x="6571" y="36875"/>
                  <a:pt x="6529" y="36854"/>
                  <a:pt x="6487" y="36854"/>
                </a:cubicBezTo>
                <a:cubicBezTo>
                  <a:pt x="6466" y="36854"/>
                  <a:pt x="6424" y="36833"/>
                  <a:pt x="6382" y="36833"/>
                </a:cubicBezTo>
                <a:cubicBezTo>
                  <a:pt x="6319" y="36812"/>
                  <a:pt x="6257" y="36812"/>
                  <a:pt x="6215" y="36812"/>
                </a:cubicBezTo>
                <a:lnTo>
                  <a:pt x="6131" y="36812"/>
                </a:lnTo>
                <a:lnTo>
                  <a:pt x="6131" y="36770"/>
                </a:lnTo>
                <a:lnTo>
                  <a:pt x="6131" y="36749"/>
                </a:lnTo>
                <a:lnTo>
                  <a:pt x="6110" y="36749"/>
                </a:lnTo>
                <a:cubicBezTo>
                  <a:pt x="6110" y="36749"/>
                  <a:pt x="6068" y="36749"/>
                  <a:pt x="6068" y="36770"/>
                </a:cubicBezTo>
                <a:cubicBezTo>
                  <a:pt x="6047" y="36812"/>
                  <a:pt x="6047" y="36833"/>
                  <a:pt x="6068" y="36854"/>
                </a:cubicBezTo>
                <a:cubicBezTo>
                  <a:pt x="6068" y="36854"/>
                  <a:pt x="6068" y="36875"/>
                  <a:pt x="6110" y="36875"/>
                </a:cubicBezTo>
                <a:cubicBezTo>
                  <a:pt x="6110" y="36875"/>
                  <a:pt x="6131" y="36875"/>
                  <a:pt x="6131" y="36916"/>
                </a:cubicBezTo>
                <a:cubicBezTo>
                  <a:pt x="6319" y="37042"/>
                  <a:pt x="6529" y="37084"/>
                  <a:pt x="6759" y="37147"/>
                </a:cubicBezTo>
                <a:cubicBezTo>
                  <a:pt x="7303" y="37272"/>
                  <a:pt x="7826" y="37377"/>
                  <a:pt x="8349" y="37544"/>
                </a:cubicBezTo>
                <a:cubicBezTo>
                  <a:pt x="8643" y="37599"/>
                  <a:pt x="8985" y="37719"/>
                  <a:pt x="9320" y="37719"/>
                </a:cubicBezTo>
                <a:cubicBezTo>
                  <a:pt x="9366" y="37719"/>
                  <a:pt x="9412" y="37717"/>
                  <a:pt x="9458" y="37712"/>
                </a:cubicBezTo>
                <a:cubicBezTo>
                  <a:pt x="9563" y="37712"/>
                  <a:pt x="9730" y="37460"/>
                  <a:pt x="9772" y="37398"/>
                </a:cubicBezTo>
                <a:cubicBezTo>
                  <a:pt x="9981" y="37168"/>
                  <a:pt x="10232" y="36979"/>
                  <a:pt x="10462" y="36812"/>
                </a:cubicBezTo>
                <a:cubicBezTo>
                  <a:pt x="10713" y="36624"/>
                  <a:pt x="11027" y="36498"/>
                  <a:pt x="11069" y="36205"/>
                </a:cubicBezTo>
                <a:cubicBezTo>
                  <a:pt x="11153" y="35724"/>
                  <a:pt x="11132" y="35243"/>
                  <a:pt x="11153" y="34761"/>
                </a:cubicBezTo>
                <a:cubicBezTo>
                  <a:pt x="11174" y="34196"/>
                  <a:pt x="11236" y="33631"/>
                  <a:pt x="11278" y="33067"/>
                </a:cubicBezTo>
                <a:cubicBezTo>
                  <a:pt x="11299" y="32774"/>
                  <a:pt x="11278" y="32522"/>
                  <a:pt x="11383" y="32230"/>
                </a:cubicBezTo>
                <a:cubicBezTo>
                  <a:pt x="11383" y="32209"/>
                  <a:pt x="11404" y="32146"/>
                  <a:pt x="11404" y="32125"/>
                </a:cubicBezTo>
                <a:cubicBezTo>
                  <a:pt x="11404" y="32104"/>
                  <a:pt x="11446" y="32062"/>
                  <a:pt x="11446" y="32041"/>
                </a:cubicBezTo>
                <a:lnTo>
                  <a:pt x="11446" y="32020"/>
                </a:lnTo>
                <a:lnTo>
                  <a:pt x="11446" y="31958"/>
                </a:lnTo>
                <a:lnTo>
                  <a:pt x="11446" y="31937"/>
                </a:lnTo>
                <a:lnTo>
                  <a:pt x="11446" y="31916"/>
                </a:lnTo>
                <a:cubicBezTo>
                  <a:pt x="11676" y="31832"/>
                  <a:pt x="11885" y="31686"/>
                  <a:pt x="12073" y="31539"/>
                </a:cubicBezTo>
                <a:cubicBezTo>
                  <a:pt x="12073" y="31539"/>
                  <a:pt x="12094" y="31539"/>
                  <a:pt x="12094" y="31518"/>
                </a:cubicBezTo>
                <a:cubicBezTo>
                  <a:pt x="12115" y="31497"/>
                  <a:pt x="12178" y="31476"/>
                  <a:pt x="12199" y="31476"/>
                </a:cubicBezTo>
                <a:cubicBezTo>
                  <a:pt x="12450" y="31309"/>
                  <a:pt x="12743" y="31162"/>
                  <a:pt x="13036" y="31016"/>
                </a:cubicBezTo>
                <a:cubicBezTo>
                  <a:pt x="13057" y="31016"/>
                  <a:pt x="13078" y="31016"/>
                  <a:pt x="13120" y="31058"/>
                </a:cubicBezTo>
                <a:cubicBezTo>
                  <a:pt x="13182" y="31079"/>
                  <a:pt x="13287" y="31079"/>
                  <a:pt x="13371" y="31100"/>
                </a:cubicBezTo>
                <a:cubicBezTo>
                  <a:pt x="13496" y="31121"/>
                  <a:pt x="13601" y="31162"/>
                  <a:pt x="13747" y="31183"/>
                </a:cubicBezTo>
                <a:cubicBezTo>
                  <a:pt x="13957" y="31225"/>
                  <a:pt x="14124" y="31644"/>
                  <a:pt x="14270" y="31832"/>
                </a:cubicBezTo>
                <a:cubicBezTo>
                  <a:pt x="14689" y="32460"/>
                  <a:pt x="15045" y="33108"/>
                  <a:pt x="15484" y="33715"/>
                </a:cubicBezTo>
                <a:lnTo>
                  <a:pt x="16049" y="34427"/>
                </a:lnTo>
                <a:cubicBezTo>
                  <a:pt x="16112" y="34531"/>
                  <a:pt x="16195" y="34615"/>
                  <a:pt x="16279" y="34678"/>
                </a:cubicBezTo>
                <a:cubicBezTo>
                  <a:pt x="16426" y="34824"/>
                  <a:pt x="16405" y="35138"/>
                  <a:pt x="16426" y="35305"/>
                </a:cubicBezTo>
                <a:cubicBezTo>
                  <a:pt x="16467" y="35410"/>
                  <a:pt x="16467" y="35515"/>
                  <a:pt x="16467" y="35619"/>
                </a:cubicBezTo>
                <a:cubicBezTo>
                  <a:pt x="16509" y="36121"/>
                  <a:pt x="16593" y="36624"/>
                  <a:pt x="16698" y="37084"/>
                </a:cubicBezTo>
                <a:lnTo>
                  <a:pt x="16677" y="37126"/>
                </a:lnTo>
                <a:lnTo>
                  <a:pt x="16677" y="37147"/>
                </a:lnTo>
                <a:cubicBezTo>
                  <a:pt x="16677" y="37147"/>
                  <a:pt x="16677" y="37168"/>
                  <a:pt x="16698" y="37168"/>
                </a:cubicBezTo>
                <a:lnTo>
                  <a:pt x="16718" y="37188"/>
                </a:lnTo>
                <a:cubicBezTo>
                  <a:pt x="16718" y="37230"/>
                  <a:pt x="16739" y="37230"/>
                  <a:pt x="16739" y="37230"/>
                </a:cubicBezTo>
                <a:lnTo>
                  <a:pt x="16802" y="37230"/>
                </a:lnTo>
                <a:cubicBezTo>
                  <a:pt x="16844" y="37272"/>
                  <a:pt x="16928" y="37335"/>
                  <a:pt x="17011" y="37356"/>
                </a:cubicBezTo>
                <a:cubicBezTo>
                  <a:pt x="17158" y="37440"/>
                  <a:pt x="17325" y="37502"/>
                  <a:pt x="17472" y="37565"/>
                </a:cubicBezTo>
                <a:cubicBezTo>
                  <a:pt x="17534" y="37586"/>
                  <a:pt x="17618" y="37607"/>
                  <a:pt x="17660" y="37649"/>
                </a:cubicBezTo>
                <a:cubicBezTo>
                  <a:pt x="17892" y="37738"/>
                  <a:pt x="18231" y="38010"/>
                  <a:pt x="18494" y="38010"/>
                </a:cubicBezTo>
                <a:cubicBezTo>
                  <a:pt x="18539" y="38010"/>
                  <a:pt x="18583" y="38002"/>
                  <a:pt x="18623" y="37984"/>
                </a:cubicBezTo>
                <a:cubicBezTo>
                  <a:pt x="18865" y="37883"/>
                  <a:pt x="19088" y="37333"/>
                  <a:pt x="19329" y="37333"/>
                </a:cubicBezTo>
                <a:cubicBezTo>
                  <a:pt x="19338" y="37333"/>
                  <a:pt x="19346" y="37333"/>
                  <a:pt x="19355" y="37335"/>
                </a:cubicBezTo>
                <a:cubicBezTo>
                  <a:pt x="19400" y="37337"/>
                  <a:pt x="19446" y="37338"/>
                  <a:pt x="19492" y="37338"/>
                </a:cubicBezTo>
                <a:cubicBezTo>
                  <a:pt x="19948" y="37338"/>
                  <a:pt x="20401" y="37251"/>
                  <a:pt x="20820" y="37251"/>
                </a:cubicBezTo>
                <a:cubicBezTo>
                  <a:pt x="21761" y="37251"/>
                  <a:pt x="22682" y="37021"/>
                  <a:pt x="23602" y="36875"/>
                </a:cubicBezTo>
                <a:cubicBezTo>
                  <a:pt x="23984" y="36843"/>
                  <a:pt x="24391" y="36666"/>
                  <a:pt x="24784" y="36666"/>
                </a:cubicBezTo>
                <a:cubicBezTo>
                  <a:pt x="24908" y="36666"/>
                  <a:pt x="25031" y="36683"/>
                  <a:pt x="25151" y="36728"/>
                </a:cubicBezTo>
                <a:lnTo>
                  <a:pt x="25381" y="36812"/>
                </a:lnTo>
                <a:cubicBezTo>
                  <a:pt x="25402" y="36812"/>
                  <a:pt x="25402" y="36812"/>
                  <a:pt x="25423" y="36833"/>
                </a:cubicBezTo>
                <a:cubicBezTo>
                  <a:pt x="25506" y="36854"/>
                  <a:pt x="25590" y="36854"/>
                  <a:pt x="25632" y="36875"/>
                </a:cubicBezTo>
                <a:cubicBezTo>
                  <a:pt x="25820" y="36937"/>
                  <a:pt x="26029" y="36958"/>
                  <a:pt x="26218" y="37042"/>
                </a:cubicBezTo>
                <a:lnTo>
                  <a:pt x="26218" y="37063"/>
                </a:lnTo>
                <a:cubicBezTo>
                  <a:pt x="26218" y="37063"/>
                  <a:pt x="26218" y="37084"/>
                  <a:pt x="26239" y="37084"/>
                </a:cubicBezTo>
                <a:cubicBezTo>
                  <a:pt x="26301" y="37084"/>
                  <a:pt x="26343" y="37126"/>
                  <a:pt x="26406" y="37126"/>
                </a:cubicBezTo>
                <a:lnTo>
                  <a:pt x="26511" y="37126"/>
                </a:lnTo>
                <a:cubicBezTo>
                  <a:pt x="26553" y="37126"/>
                  <a:pt x="26615" y="37126"/>
                  <a:pt x="26657" y="37084"/>
                </a:cubicBezTo>
                <a:lnTo>
                  <a:pt x="26971" y="37021"/>
                </a:lnTo>
                <a:lnTo>
                  <a:pt x="26992" y="37021"/>
                </a:lnTo>
                <a:cubicBezTo>
                  <a:pt x="27055" y="36979"/>
                  <a:pt x="27097" y="36979"/>
                  <a:pt x="27159" y="36958"/>
                </a:cubicBezTo>
                <a:cubicBezTo>
                  <a:pt x="27557" y="36833"/>
                  <a:pt x="28038" y="36707"/>
                  <a:pt x="28394" y="36498"/>
                </a:cubicBezTo>
                <a:cubicBezTo>
                  <a:pt x="28457" y="36435"/>
                  <a:pt x="28498" y="36352"/>
                  <a:pt x="28519" y="36289"/>
                </a:cubicBezTo>
                <a:cubicBezTo>
                  <a:pt x="28561" y="36038"/>
                  <a:pt x="28729" y="35870"/>
                  <a:pt x="28833" y="35619"/>
                </a:cubicBezTo>
                <a:cubicBezTo>
                  <a:pt x="28938" y="35368"/>
                  <a:pt x="29063" y="35138"/>
                  <a:pt x="29168" y="34866"/>
                </a:cubicBezTo>
                <a:cubicBezTo>
                  <a:pt x="29294" y="34573"/>
                  <a:pt x="29294" y="34468"/>
                  <a:pt x="29649" y="34406"/>
                </a:cubicBezTo>
                <a:cubicBezTo>
                  <a:pt x="30507" y="34155"/>
                  <a:pt x="31323" y="33694"/>
                  <a:pt x="32118" y="33359"/>
                </a:cubicBezTo>
                <a:cubicBezTo>
                  <a:pt x="32307" y="33276"/>
                  <a:pt x="32537" y="33192"/>
                  <a:pt x="32683" y="33087"/>
                </a:cubicBezTo>
                <a:cubicBezTo>
                  <a:pt x="32700" y="33073"/>
                  <a:pt x="32722" y="33067"/>
                  <a:pt x="32748" y="33067"/>
                </a:cubicBezTo>
                <a:cubicBezTo>
                  <a:pt x="32915" y="33067"/>
                  <a:pt x="33241" y="33326"/>
                  <a:pt x="33332" y="33380"/>
                </a:cubicBezTo>
                <a:cubicBezTo>
                  <a:pt x="33771" y="33631"/>
                  <a:pt x="34169" y="34029"/>
                  <a:pt x="34629" y="34217"/>
                </a:cubicBezTo>
                <a:cubicBezTo>
                  <a:pt x="34629" y="34468"/>
                  <a:pt x="34629" y="34740"/>
                  <a:pt x="34671" y="35033"/>
                </a:cubicBezTo>
                <a:cubicBezTo>
                  <a:pt x="34671" y="35243"/>
                  <a:pt x="34734" y="35473"/>
                  <a:pt x="34776" y="35682"/>
                </a:cubicBezTo>
                <a:cubicBezTo>
                  <a:pt x="34776" y="35703"/>
                  <a:pt x="34776" y="35703"/>
                  <a:pt x="34796" y="35724"/>
                </a:cubicBezTo>
                <a:lnTo>
                  <a:pt x="34817" y="35766"/>
                </a:lnTo>
                <a:lnTo>
                  <a:pt x="34838" y="35766"/>
                </a:lnTo>
                <a:cubicBezTo>
                  <a:pt x="34880" y="35807"/>
                  <a:pt x="34880" y="35870"/>
                  <a:pt x="34901" y="35891"/>
                </a:cubicBezTo>
                <a:cubicBezTo>
                  <a:pt x="34922" y="35933"/>
                  <a:pt x="34943" y="35975"/>
                  <a:pt x="34943" y="36017"/>
                </a:cubicBezTo>
                <a:cubicBezTo>
                  <a:pt x="34985" y="36080"/>
                  <a:pt x="35006" y="36100"/>
                  <a:pt x="35027" y="36142"/>
                </a:cubicBezTo>
                <a:cubicBezTo>
                  <a:pt x="35027" y="36142"/>
                  <a:pt x="35027" y="36184"/>
                  <a:pt x="35048" y="36184"/>
                </a:cubicBezTo>
                <a:cubicBezTo>
                  <a:pt x="35089" y="36205"/>
                  <a:pt x="35110" y="36247"/>
                  <a:pt x="35131" y="36289"/>
                </a:cubicBezTo>
                <a:lnTo>
                  <a:pt x="35152" y="36310"/>
                </a:lnTo>
                <a:cubicBezTo>
                  <a:pt x="35194" y="36331"/>
                  <a:pt x="35215" y="36352"/>
                  <a:pt x="35236" y="36414"/>
                </a:cubicBezTo>
                <a:cubicBezTo>
                  <a:pt x="35236" y="36435"/>
                  <a:pt x="35257" y="36435"/>
                  <a:pt x="35257" y="36456"/>
                </a:cubicBezTo>
                <a:cubicBezTo>
                  <a:pt x="35299" y="36498"/>
                  <a:pt x="35320" y="36519"/>
                  <a:pt x="35320" y="36540"/>
                </a:cubicBezTo>
                <a:lnTo>
                  <a:pt x="35361" y="36603"/>
                </a:lnTo>
                <a:cubicBezTo>
                  <a:pt x="35403" y="36624"/>
                  <a:pt x="35403" y="36644"/>
                  <a:pt x="35424" y="36644"/>
                </a:cubicBezTo>
                <a:lnTo>
                  <a:pt x="35529" y="36749"/>
                </a:lnTo>
                <a:cubicBezTo>
                  <a:pt x="35424" y="37356"/>
                  <a:pt x="35403" y="37963"/>
                  <a:pt x="35361" y="38548"/>
                </a:cubicBezTo>
                <a:cubicBezTo>
                  <a:pt x="35340" y="38821"/>
                  <a:pt x="35340" y="39072"/>
                  <a:pt x="35320" y="39365"/>
                </a:cubicBezTo>
                <a:cubicBezTo>
                  <a:pt x="35089" y="39448"/>
                  <a:pt x="34838" y="39532"/>
                  <a:pt x="34608" y="39637"/>
                </a:cubicBezTo>
                <a:cubicBezTo>
                  <a:pt x="34587" y="39637"/>
                  <a:pt x="34587" y="39637"/>
                  <a:pt x="34566" y="39657"/>
                </a:cubicBezTo>
                <a:cubicBezTo>
                  <a:pt x="34462" y="39699"/>
                  <a:pt x="34357" y="39762"/>
                  <a:pt x="34273" y="39804"/>
                </a:cubicBezTo>
                <a:cubicBezTo>
                  <a:pt x="34169" y="39867"/>
                  <a:pt x="34043" y="39950"/>
                  <a:pt x="33939" y="39992"/>
                </a:cubicBezTo>
                <a:cubicBezTo>
                  <a:pt x="33478" y="40264"/>
                  <a:pt x="33018" y="40473"/>
                  <a:pt x="32599" y="40745"/>
                </a:cubicBezTo>
                <a:cubicBezTo>
                  <a:pt x="32579" y="40787"/>
                  <a:pt x="32537" y="40787"/>
                  <a:pt x="32516" y="40808"/>
                </a:cubicBezTo>
                <a:cubicBezTo>
                  <a:pt x="32055" y="40725"/>
                  <a:pt x="31574" y="40683"/>
                  <a:pt x="31072" y="40578"/>
                </a:cubicBezTo>
                <a:cubicBezTo>
                  <a:pt x="30967" y="40536"/>
                  <a:pt x="30863" y="40536"/>
                  <a:pt x="30758" y="40515"/>
                </a:cubicBezTo>
                <a:lnTo>
                  <a:pt x="30716" y="40515"/>
                </a:lnTo>
                <a:cubicBezTo>
                  <a:pt x="30444" y="40494"/>
                  <a:pt x="30214" y="40473"/>
                  <a:pt x="29963" y="40473"/>
                </a:cubicBezTo>
                <a:lnTo>
                  <a:pt x="29879" y="40390"/>
                </a:lnTo>
                <a:cubicBezTo>
                  <a:pt x="29817" y="40369"/>
                  <a:pt x="29796" y="40306"/>
                  <a:pt x="29754" y="40285"/>
                </a:cubicBezTo>
                <a:cubicBezTo>
                  <a:pt x="29712" y="40264"/>
                  <a:pt x="29670" y="40222"/>
                  <a:pt x="29649" y="40201"/>
                </a:cubicBezTo>
                <a:lnTo>
                  <a:pt x="29398" y="40055"/>
                </a:lnTo>
                <a:cubicBezTo>
                  <a:pt x="29377" y="40013"/>
                  <a:pt x="29335" y="39992"/>
                  <a:pt x="29294" y="39971"/>
                </a:cubicBezTo>
                <a:cubicBezTo>
                  <a:pt x="29252" y="39950"/>
                  <a:pt x="29231" y="39909"/>
                  <a:pt x="29168" y="39888"/>
                </a:cubicBezTo>
                <a:cubicBezTo>
                  <a:pt x="29147" y="39867"/>
                  <a:pt x="29126" y="39867"/>
                  <a:pt x="29084" y="39846"/>
                </a:cubicBezTo>
                <a:cubicBezTo>
                  <a:pt x="29084" y="39741"/>
                  <a:pt x="29084" y="39657"/>
                  <a:pt x="29063" y="39553"/>
                </a:cubicBezTo>
                <a:lnTo>
                  <a:pt x="29063" y="39344"/>
                </a:lnTo>
                <a:lnTo>
                  <a:pt x="29063" y="39281"/>
                </a:lnTo>
                <a:cubicBezTo>
                  <a:pt x="29063" y="39218"/>
                  <a:pt x="29063" y="39134"/>
                  <a:pt x="29042" y="39051"/>
                </a:cubicBezTo>
                <a:lnTo>
                  <a:pt x="29042" y="39030"/>
                </a:lnTo>
                <a:cubicBezTo>
                  <a:pt x="29042" y="38946"/>
                  <a:pt x="29022" y="38862"/>
                  <a:pt x="28980" y="38800"/>
                </a:cubicBezTo>
                <a:cubicBezTo>
                  <a:pt x="28917" y="38507"/>
                  <a:pt x="28498" y="38486"/>
                  <a:pt x="28247" y="38423"/>
                </a:cubicBezTo>
                <a:cubicBezTo>
                  <a:pt x="27787" y="38297"/>
                  <a:pt x="27306" y="38130"/>
                  <a:pt x="26846" y="38025"/>
                </a:cubicBezTo>
                <a:cubicBezTo>
                  <a:pt x="26364" y="37921"/>
                  <a:pt x="25883" y="37712"/>
                  <a:pt x="25402" y="37712"/>
                </a:cubicBezTo>
                <a:cubicBezTo>
                  <a:pt x="25067" y="37712"/>
                  <a:pt x="24669" y="38025"/>
                  <a:pt x="24377" y="38193"/>
                </a:cubicBezTo>
                <a:cubicBezTo>
                  <a:pt x="23895" y="38444"/>
                  <a:pt x="23330" y="38758"/>
                  <a:pt x="22786" y="38758"/>
                </a:cubicBezTo>
                <a:cubicBezTo>
                  <a:pt x="22326" y="38758"/>
                  <a:pt x="21824" y="38695"/>
                  <a:pt x="21343" y="38653"/>
                </a:cubicBezTo>
                <a:cubicBezTo>
                  <a:pt x="21217" y="38643"/>
                  <a:pt x="21086" y="38643"/>
                  <a:pt x="20956" y="38643"/>
                </a:cubicBezTo>
                <a:cubicBezTo>
                  <a:pt x="20825" y="38643"/>
                  <a:pt x="20694" y="38643"/>
                  <a:pt x="20568" y="38632"/>
                </a:cubicBezTo>
                <a:cubicBezTo>
                  <a:pt x="20506" y="38632"/>
                  <a:pt x="20506" y="38695"/>
                  <a:pt x="20547" y="38716"/>
                </a:cubicBezTo>
                <a:cubicBezTo>
                  <a:pt x="20589" y="38737"/>
                  <a:pt x="20652" y="38737"/>
                  <a:pt x="20694" y="38758"/>
                </a:cubicBezTo>
                <a:cubicBezTo>
                  <a:pt x="20903" y="38904"/>
                  <a:pt x="21175" y="38967"/>
                  <a:pt x="21405" y="39051"/>
                </a:cubicBezTo>
                <a:cubicBezTo>
                  <a:pt x="21489" y="39072"/>
                  <a:pt x="21531" y="39113"/>
                  <a:pt x="21615" y="39134"/>
                </a:cubicBezTo>
                <a:cubicBezTo>
                  <a:pt x="22033" y="39281"/>
                  <a:pt x="22472" y="39469"/>
                  <a:pt x="22912" y="39574"/>
                </a:cubicBezTo>
                <a:cubicBezTo>
                  <a:pt x="22958" y="39583"/>
                  <a:pt x="23004" y="39588"/>
                  <a:pt x="23050" y="39588"/>
                </a:cubicBezTo>
                <a:cubicBezTo>
                  <a:pt x="23405" y="39588"/>
                  <a:pt x="23771" y="39329"/>
                  <a:pt x="24105" y="39218"/>
                </a:cubicBezTo>
                <a:cubicBezTo>
                  <a:pt x="24209" y="39155"/>
                  <a:pt x="24335" y="39134"/>
                  <a:pt x="24439" y="39072"/>
                </a:cubicBezTo>
                <a:cubicBezTo>
                  <a:pt x="24481" y="39051"/>
                  <a:pt x="24523" y="39051"/>
                  <a:pt x="24565" y="39030"/>
                </a:cubicBezTo>
                <a:cubicBezTo>
                  <a:pt x="24628" y="39009"/>
                  <a:pt x="24690" y="39009"/>
                  <a:pt x="24753" y="38967"/>
                </a:cubicBezTo>
                <a:cubicBezTo>
                  <a:pt x="24837" y="38946"/>
                  <a:pt x="24879" y="38946"/>
                  <a:pt x="24962" y="38925"/>
                </a:cubicBezTo>
                <a:cubicBezTo>
                  <a:pt x="24983" y="38925"/>
                  <a:pt x="25046" y="38904"/>
                  <a:pt x="25067" y="38904"/>
                </a:cubicBezTo>
                <a:cubicBezTo>
                  <a:pt x="25172" y="38862"/>
                  <a:pt x="25276" y="38841"/>
                  <a:pt x="25360" y="38841"/>
                </a:cubicBezTo>
                <a:cubicBezTo>
                  <a:pt x="25883" y="39051"/>
                  <a:pt x="26406" y="39218"/>
                  <a:pt x="26950" y="39385"/>
                </a:cubicBezTo>
                <a:cubicBezTo>
                  <a:pt x="27243" y="39469"/>
                  <a:pt x="27515" y="39574"/>
                  <a:pt x="27808" y="39657"/>
                </a:cubicBezTo>
                <a:cubicBezTo>
                  <a:pt x="27390" y="39867"/>
                  <a:pt x="27034" y="40118"/>
                  <a:pt x="26657" y="40411"/>
                </a:cubicBezTo>
                <a:cubicBezTo>
                  <a:pt x="26636" y="40432"/>
                  <a:pt x="26573" y="40473"/>
                  <a:pt x="26553" y="40494"/>
                </a:cubicBezTo>
                <a:lnTo>
                  <a:pt x="26532" y="40515"/>
                </a:lnTo>
                <a:lnTo>
                  <a:pt x="26469" y="40578"/>
                </a:lnTo>
                <a:lnTo>
                  <a:pt x="26448" y="40599"/>
                </a:lnTo>
                <a:cubicBezTo>
                  <a:pt x="26427" y="40620"/>
                  <a:pt x="26427" y="40641"/>
                  <a:pt x="26406" y="40683"/>
                </a:cubicBezTo>
                <a:cubicBezTo>
                  <a:pt x="26322" y="40641"/>
                  <a:pt x="26239" y="40641"/>
                  <a:pt x="26155" y="40620"/>
                </a:cubicBezTo>
                <a:lnTo>
                  <a:pt x="26134" y="40620"/>
                </a:lnTo>
                <a:cubicBezTo>
                  <a:pt x="26050" y="40620"/>
                  <a:pt x="25988" y="40599"/>
                  <a:pt x="25904" y="40599"/>
                </a:cubicBezTo>
                <a:lnTo>
                  <a:pt x="25381" y="40599"/>
                </a:lnTo>
                <a:cubicBezTo>
                  <a:pt x="25092" y="40599"/>
                  <a:pt x="24747" y="40643"/>
                  <a:pt x="24420" y="40643"/>
                </a:cubicBezTo>
                <a:cubicBezTo>
                  <a:pt x="24297" y="40643"/>
                  <a:pt x="24177" y="40637"/>
                  <a:pt x="24063" y="40620"/>
                </a:cubicBezTo>
                <a:cubicBezTo>
                  <a:pt x="24021" y="40620"/>
                  <a:pt x="24000" y="40683"/>
                  <a:pt x="24042" y="40704"/>
                </a:cubicBezTo>
                <a:cubicBezTo>
                  <a:pt x="24063" y="40704"/>
                  <a:pt x="24063" y="40725"/>
                  <a:pt x="24105" y="40725"/>
                </a:cubicBezTo>
                <a:cubicBezTo>
                  <a:pt x="24063" y="40725"/>
                  <a:pt x="24042" y="40704"/>
                  <a:pt x="24000" y="40704"/>
                </a:cubicBezTo>
                <a:cubicBezTo>
                  <a:pt x="23958" y="40704"/>
                  <a:pt x="23937" y="40725"/>
                  <a:pt x="23958" y="40745"/>
                </a:cubicBezTo>
                <a:cubicBezTo>
                  <a:pt x="24418" y="41101"/>
                  <a:pt x="25172" y="41227"/>
                  <a:pt x="25695" y="41352"/>
                </a:cubicBezTo>
                <a:cubicBezTo>
                  <a:pt x="25925" y="41415"/>
                  <a:pt x="26197" y="41520"/>
                  <a:pt x="26427" y="41520"/>
                </a:cubicBezTo>
                <a:cubicBezTo>
                  <a:pt x="26636" y="41520"/>
                  <a:pt x="26866" y="41310"/>
                  <a:pt x="27034" y="41206"/>
                </a:cubicBezTo>
                <a:cubicBezTo>
                  <a:pt x="27201" y="41101"/>
                  <a:pt x="27410" y="40934"/>
                  <a:pt x="27578" y="40808"/>
                </a:cubicBezTo>
                <a:cubicBezTo>
                  <a:pt x="27630" y="40766"/>
                  <a:pt x="27651" y="40745"/>
                  <a:pt x="27675" y="40745"/>
                </a:cubicBezTo>
                <a:cubicBezTo>
                  <a:pt x="27698" y="40745"/>
                  <a:pt x="27724" y="40766"/>
                  <a:pt x="27787" y="40808"/>
                </a:cubicBezTo>
                <a:cubicBezTo>
                  <a:pt x="28017" y="40955"/>
                  <a:pt x="28415" y="41038"/>
                  <a:pt x="28666" y="41143"/>
                </a:cubicBezTo>
                <a:cubicBezTo>
                  <a:pt x="28750" y="41164"/>
                  <a:pt x="28812" y="41206"/>
                  <a:pt x="28875" y="41227"/>
                </a:cubicBezTo>
                <a:cubicBezTo>
                  <a:pt x="29084" y="41269"/>
                  <a:pt x="29294" y="41331"/>
                  <a:pt x="29503" y="41331"/>
                </a:cubicBezTo>
                <a:cubicBezTo>
                  <a:pt x="29503" y="41352"/>
                  <a:pt x="29545" y="41373"/>
                  <a:pt x="29566" y="41373"/>
                </a:cubicBezTo>
                <a:cubicBezTo>
                  <a:pt x="29712" y="41373"/>
                  <a:pt x="29879" y="41415"/>
                  <a:pt x="30026" y="41415"/>
                </a:cubicBezTo>
                <a:lnTo>
                  <a:pt x="30110" y="41415"/>
                </a:lnTo>
                <a:cubicBezTo>
                  <a:pt x="30235" y="41436"/>
                  <a:pt x="30382" y="41436"/>
                  <a:pt x="30528" y="41457"/>
                </a:cubicBezTo>
                <a:cubicBezTo>
                  <a:pt x="30863" y="41520"/>
                  <a:pt x="31239" y="41541"/>
                  <a:pt x="31574" y="41561"/>
                </a:cubicBezTo>
                <a:lnTo>
                  <a:pt x="31177" y="41729"/>
                </a:lnTo>
                <a:cubicBezTo>
                  <a:pt x="31177" y="41729"/>
                  <a:pt x="31156" y="41729"/>
                  <a:pt x="31156" y="41750"/>
                </a:cubicBezTo>
                <a:cubicBezTo>
                  <a:pt x="30905" y="41854"/>
                  <a:pt x="30633" y="42001"/>
                  <a:pt x="30403" y="42147"/>
                </a:cubicBezTo>
                <a:cubicBezTo>
                  <a:pt x="30382" y="42147"/>
                  <a:pt x="30340" y="42168"/>
                  <a:pt x="30319" y="42168"/>
                </a:cubicBezTo>
                <a:cubicBezTo>
                  <a:pt x="30214" y="42252"/>
                  <a:pt x="30089" y="42294"/>
                  <a:pt x="29984" y="42378"/>
                </a:cubicBezTo>
                <a:cubicBezTo>
                  <a:pt x="29712" y="42524"/>
                  <a:pt x="29335" y="42691"/>
                  <a:pt x="29294" y="43026"/>
                </a:cubicBezTo>
                <a:lnTo>
                  <a:pt x="29294" y="43047"/>
                </a:lnTo>
                <a:cubicBezTo>
                  <a:pt x="29294" y="43047"/>
                  <a:pt x="29273" y="43047"/>
                  <a:pt x="29273" y="43089"/>
                </a:cubicBezTo>
                <a:cubicBezTo>
                  <a:pt x="29063" y="43319"/>
                  <a:pt x="29084" y="43738"/>
                  <a:pt x="29084" y="44030"/>
                </a:cubicBezTo>
                <a:cubicBezTo>
                  <a:pt x="29084" y="44198"/>
                  <a:pt x="29063" y="44407"/>
                  <a:pt x="29063" y="44595"/>
                </a:cubicBezTo>
                <a:lnTo>
                  <a:pt x="29063" y="44679"/>
                </a:lnTo>
                <a:lnTo>
                  <a:pt x="29063" y="44721"/>
                </a:lnTo>
                <a:lnTo>
                  <a:pt x="29063" y="44763"/>
                </a:lnTo>
                <a:cubicBezTo>
                  <a:pt x="29042" y="44867"/>
                  <a:pt x="29042" y="44972"/>
                  <a:pt x="29042" y="45098"/>
                </a:cubicBezTo>
                <a:lnTo>
                  <a:pt x="29042" y="45139"/>
                </a:lnTo>
                <a:cubicBezTo>
                  <a:pt x="29042" y="45349"/>
                  <a:pt x="29022" y="45558"/>
                  <a:pt x="29022" y="45809"/>
                </a:cubicBezTo>
                <a:lnTo>
                  <a:pt x="29022" y="45872"/>
                </a:lnTo>
                <a:lnTo>
                  <a:pt x="29022" y="46165"/>
                </a:lnTo>
                <a:cubicBezTo>
                  <a:pt x="29042" y="46792"/>
                  <a:pt x="28980" y="47420"/>
                  <a:pt x="28959" y="48069"/>
                </a:cubicBezTo>
                <a:cubicBezTo>
                  <a:pt x="28938" y="48592"/>
                  <a:pt x="28980" y="49094"/>
                  <a:pt x="28959" y="49596"/>
                </a:cubicBezTo>
                <a:cubicBezTo>
                  <a:pt x="28959" y="49889"/>
                  <a:pt x="29022" y="50140"/>
                  <a:pt x="28980" y="50433"/>
                </a:cubicBezTo>
                <a:cubicBezTo>
                  <a:pt x="28980" y="50538"/>
                  <a:pt x="28980" y="50663"/>
                  <a:pt x="29042" y="50768"/>
                </a:cubicBezTo>
                <a:cubicBezTo>
                  <a:pt x="28980" y="50789"/>
                  <a:pt x="28917" y="50831"/>
                  <a:pt x="28854" y="50852"/>
                </a:cubicBezTo>
                <a:cubicBezTo>
                  <a:pt x="28770" y="50893"/>
                  <a:pt x="28708" y="50935"/>
                  <a:pt x="28624" y="50977"/>
                </a:cubicBezTo>
                <a:cubicBezTo>
                  <a:pt x="28561" y="50956"/>
                  <a:pt x="28519" y="50893"/>
                  <a:pt x="28436" y="50893"/>
                </a:cubicBezTo>
                <a:lnTo>
                  <a:pt x="28415" y="50893"/>
                </a:lnTo>
                <a:cubicBezTo>
                  <a:pt x="28352" y="50873"/>
                  <a:pt x="28289" y="50852"/>
                  <a:pt x="28226" y="50852"/>
                </a:cubicBezTo>
                <a:lnTo>
                  <a:pt x="28206" y="50852"/>
                </a:lnTo>
                <a:cubicBezTo>
                  <a:pt x="28122" y="50831"/>
                  <a:pt x="28080" y="50831"/>
                  <a:pt x="27996" y="50789"/>
                </a:cubicBezTo>
                <a:cubicBezTo>
                  <a:pt x="27934" y="50768"/>
                  <a:pt x="27871" y="50768"/>
                  <a:pt x="27808" y="50747"/>
                </a:cubicBezTo>
                <a:cubicBezTo>
                  <a:pt x="27724" y="50726"/>
                  <a:pt x="27682" y="50684"/>
                  <a:pt x="27599" y="50684"/>
                </a:cubicBezTo>
                <a:cubicBezTo>
                  <a:pt x="27578" y="50684"/>
                  <a:pt x="27557" y="50684"/>
                  <a:pt x="27515" y="50663"/>
                </a:cubicBezTo>
                <a:cubicBezTo>
                  <a:pt x="27473" y="50663"/>
                  <a:pt x="27452" y="50642"/>
                  <a:pt x="27390" y="50642"/>
                </a:cubicBezTo>
                <a:cubicBezTo>
                  <a:pt x="27369" y="50642"/>
                  <a:pt x="27348" y="50621"/>
                  <a:pt x="27285" y="50621"/>
                </a:cubicBezTo>
                <a:cubicBezTo>
                  <a:pt x="27264" y="50621"/>
                  <a:pt x="27243" y="50580"/>
                  <a:pt x="27180" y="50580"/>
                </a:cubicBezTo>
                <a:cubicBezTo>
                  <a:pt x="27138" y="50580"/>
                  <a:pt x="27097" y="50559"/>
                  <a:pt x="27055" y="50559"/>
                </a:cubicBezTo>
                <a:lnTo>
                  <a:pt x="27055" y="50538"/>
                </a:lnTo>
                <a:cubicBezTo>
                  <a:pt x="27055" y="50517"/>
                  <a:pt x="27055" y="50475"/>
                  <a:pt x="27034" y="50475"/>
                </a:cubicBezTo>
                <a:cubicBezTo>
                  <a:pt x="26950" y="50370"/>
                  <a:pt x="26866" y="50308"/>
                  <a:pt x="26762" y="50203"/>
                </a:cubicBezTo>
                <a:cubicBezTo>
                  <a:pt x="26741" y="50161"/>
                  <a:pt x="26720" y="50140"/>
                  <a:pt x="26657" y="50119"/>
                </a:cubicBezTo>
                <a:lnTo>
                  <a:pt x="26657" y="50098"/>
                </a:lnTo>
                <a:cubicBezTo>
                  <a:pt x="26657" y="50098"/>
                  <a:pt x="26657" y="50056"/>
                  <a:pt x="26636" y="50056"/>
                </a:cubicBezTo>
                <a:cubicBezTo>
                  <a:pt x="26615" y="50036"/>
                  <a:pt x="26615" y="50036"/>
                  <a:pt x="26573" y="50036"/>
                </a:cubicBezTo>
                <a:cubicBezTo>
                  <a:pt x="26553" y="50036"/>
                  <a:pt x="26532" y="50015"/>
                  <a:pt x="26532" y="50015"/>
                </a:cubicBezTo>
                <a:cubicBezTo>
                  <a:pt x="26532" y="50015"/>
                  <a:pt x="26532" y="49994"/>
                  <a:pt x="26511" y="49994"/>
                </a:cubicBezTo>
                <a:lnTo>
                  <a:pt x="26427" y="49994"/>
                </a:lnTo>
                <a:cubicBezTo>
                  <a:pt x="26343" y="49952"/>
                  <a:pt x="26239" y="49931"/>
                  <a:pt x="26155" y="49910"/>
                </a:cubicBezTo>
                <a:cubicBezTo>
                  <a:pt x="26134" y="49910"/>
                  <a:pt x="26092" y="49889"/>
                  <a:pt x="26050" y="49847"/>
                </a:cubicBezTo>
                <a:cubicBezTo>
                  <a:pt x="26009" y="49826"/>
                  <a:pt x="25988" y="49826"/>
                  <a:pt x="25925" y="49805"/>
                </a:cubicBezTo>
                <a:cubicBezTo>
                  <a:pt x="25799" y="49282"/>
                  <a:pt x="25590" y="48759"/>
                  <a:pt x="25381" y="48236"/>
                </a:cubicBezTo>
                <a:cubicBezTo>
                  <a:pt x="25276" y="47964"/>
                  <a:pt x="25213" y="47713"/>
                  <a:pt x="25151" y="47483"/>
                </a:cubicBezTo>
                <a:lnTo>
                  <a:pt x="25151" y="47441"/>
                </a:lnTo>
                <a:cubicBezTo>
                  <a:pt x="25151" y="47441"/>
                  <a:pt x="25151" y="47420"/>
                  <a:pt x="25109" y="47420"/>
                </a:cubicBezTo>
                <a:cubicBezTo>
                  <a:pt x="25109" y="47399"/>
                  <a:pt x="25088" y="47399"/>
                  <a:pt x="25088" y="47378"/>
                </a:cubicBezTo>
                <a:cubicBezTo>
                  <a:pt x="25088" y="47378"/>
                  <a:pt x="25088" y="47336"/>
                  <a:pt x="25067" y="47336"/>
                </a:cubicBezTo>
                <a:cubicBezTo>
                  <a:pt x="25004" y="47274"/>
                  <a:pt x="24983" y="47169"/>
                  <a:pt x="24941" y="47085"/>
                </a:cubicBezTo>
                <a:lnTo>
                  <a:pt x="24941" y="47064"/>
                </a:lnTo>
                <a:lnTo>
                  <a:pt x="24941" y="47023"/>
                </a:lnTo>
                <a:lnTo>
                  <a:pt x="24941" y="47002"/>
                </a:lnTo>
                <a:lnTo>
                  <a:pt x="24900" y="46981"/>
                </a:lnTo>
                <a:lnTo>
                  <a:pt x="24900" y="46918"/>
                </a:lnTo>
                <a:cubicBezTo>
                  <a:pt x="24900" y="46918"/>
                  <a:pt x="24879" y="46897"/>
                  <a:pt x="24858" y="46897"/>
                </a:cubicBezTo>
                <a:lnTo>
                  <a:pt x="24795" y="46897"/>
                </a:lnTo>
                <a:cubicBezTo>
                  <a:pt x="24774" y="46897"/>
                  <a:pt x="24774" y="46897"/>
                  <a:pt x="24774" y="46918"/>
                </a:cubicBezTo>
                <a:lnTo>
                  <a:pt x="24544" y="46855"/>
                </a:lnTo>
                <a:lnTo>
                  <a:pt x="24523" y="46855"/>
                </a:lnTo>
                <a:cubicBezTo>
                  <a:pt x="24439" y="46813"/>
                  <a:pt x="24356" y="46813"/>
                  <a:pt x="24272" y="46792"/>
                </a:cubicBezTo>
                <a:lnTo>
                  <a:pt x="24230" y="46792"/>
                </a:lnTo>
                <a:cubicBezTo>
                  <a:pt x="24146" y="46771"/>
                  <a:pt x="24063" y="46771"/>
                  <a:pt x="24000" y="46771"/>
                </a:cubicBezTo>
                <a:cubicBezTo>
                  <a:pt x="23895" y="46771"/>
                  <a:pt x="23812" y="46751"/>
                  <a:pt x="23728" y="46751"/>
                </a:cubicBezTo>
                <a:cubicBezTo>
                  <a:pt x="23487" y="46699"/>
                  <a:pt x="23260" y="46661"/>
                  <a:pt x="23024" y="46661"/>
                </a:cubicBezTo>
                <a:cubicBezTo>
                  <a:pt x="22973" y="46661"/>
                  <a:pt x="22922" y="46663"/>
                  <a:pt x="22870" y="46667"/>
                </a:cubicBezTo>
                <a:cubicBezTo>
                  <a:pt x="22849" y="46667"/>
                  <a:pt x="22807" y="46688"/>
                  <a:pt x="22849" y="46709"/>
                </a:cubicBezTo>
                <a:lnTo>
                  <a:pt x="22849" y="46751"/>
                </a:lnTo>
                <a:lnTo>
                  <a:pt x="22807" y="46751"/>
                </a:lnTo>
                <a:cubicBezTo>
                  <a:pt x="22786" y="46771"/>
                  <a:pt x="22744" y="46792"/>
                  <a:pt x="22703" y="46813"/>
                </a:cubicBezTo>
                <a:lnTo>
                  <a:pt x="22682" y="46855"/>
                </a:lnTo>
                <a:lnTo>
                  <a:pt x="22598" y="46918"/>
                </a:lnTo>
                <a:lnTo>
                  <a:pt x="22577" y="46960"/>
                </a:lnTo>
                <a:cubicBezTo>
                  <a:pt x="22556" y="46981"/>
                  <a:pt x="22535" y="47002"/>
                  <a:pt x="22472" y="47023"/>
                </a:cubicBezTo>
                <a:cubicBezTo>
                  <a:pt x="22347" y="47127"/>
                  <a:pt x="22180" y="47274"/>
                  <a:pt x="22117" y="47420"/>
                </a:cubicBezTo>
                <a:cubicBezTo>
                  <a:pt x="22075" y="47483"/>
                  <a:pt x="22117" y="47504"/>
                  <a:pt x="22138" y="47525"/>
                </a:cubicBezTo>
                <a:lnTo>
                  <a:pt x="22180" y="47525"/>
                </a:lnTo>
                <a:lnTo>
                  <a:pt x="22221" y="47504"/>
                </a:lnTo>
                <a:lnTo>
                  <a:pt x="22221" y="47483"/>
                </a:lnTo>
                <a:cubicBezTo>
                  <a:pt x="22244" y="47486"/>
                  <a:pt x="22266" y="47488"/>
                  <a:pt x="22288" y="47488"/>
                </a:cubicBezTo>
                <a:cubicBezTo>
                  <a:pt x="22526" y="47488"/>
                  <a:pt x="22706" y="47295"/>
                  <a:pt x="22975" y="47295"/>
                </a:cubicBezTo>
                <a:lnTo>
                  <a:pt x="23016" y="47295"/>
                </a:lnTo>
                <a:cubicBezTo>
                  <a:pt x="23058" y="47295"/>
                  <a:pt x="23058" y="47295"/>
                  <a:pt x="23079" y="47315"/>
                </a:cubicBezTo>
                <a:cubicBezTo>
                  <a:pt x="23100" y="47315"/>
                  <a:pt x="23121" y="47336"/>
                  <a:pt x="23163" y="47336"/>
                </a:cubicBezTo>
                <a:cubicBezTo>
                  <a:pt x="23414" y="47504"/>
                  <a:pt x="23707" y="47587"/>
                  <a:pt x="24000" y="47713"/>
                </a:cubicBezTo>
                <a:cubicBezTo>
                  <a:pt x="24000" y="47755"/>
                  <a:pt x="24000" y="47818"/>
                  <a:pt x="24021" y="47860"/>
                </a:cubicBezTo>
                <a:cubicBezTo>
                  <a:pt x="24063" y="48152"/>
                  <a:pt x="24063" y="48466"/>
                  <a:pt x="24146" y="48759"/>
                </a:cubicBezTo>
                <a:cubicBezTo>
                  <a:pt x="24146" y="48801"/>
                  <a:pt x="24167" y="48864"/>
                  <a:pt x="24167" y="48906"/>
                </a:cubicBezTo>
                <a:lnTo>
                  <a:pt x="24167" y="48968"/>
                </a:lnTo>
                <a:cubicBezTo>
                  <a:pt x="24167" y="49010"/>
                  <a:pt x="24209" y="49073"/>
                  <a:pt x="24209" y="49115"/>
                </a:cubicBezTo>
                <a:cubicBezTo>
                  <a:pt x="24209" y="49178"/>
                  <a:pt x="24230" y="49220"/>
                  <a:pt x="24230" y="49261"/>
                </a:cubicBezTo>
                <a:lnTo>
                  <a:pt x="24230" y="49303"/>
                </a:lnTo>
                <a:cubicBezTo>
                  <a:pt x="24230" y="49366"/>
                  <a:pt x="24251" y="49408"/>
                  <a:pt x="24251" y="49471"/>
                </a:cubicBezTo>
                <a:cubicBezTo>
                  <a:pt x="24251" y="49492"/>
                  <a:pt x="24251" y="49512"/>
                  <a:pt x="24272" y="49512"/>
                </a:cubicBezTo>
                <a:cubicBezTo>
                  <a:pt x="24272" y="49533"/>
                  <a:pt x="24314" y="49596"/>
                  <a:pt x="24314" y="49617"/>
                </a:cubicBezTo>
                <a:cubicBezTo>
                  <a:pt x="24314" y="49638"/>
                  <a:pt x="24314" y="49680"/>
                  <a:pt x="24335" y="49680"/>
                </a:cubicBezTo>
                <a:cubicBezTo>
                  <a:pt x="24356" y="49722"/>
                  <a:pt x="24356" y="49743"/>
                  <a:pt x="24377" y="49805"/>
                </a:cubicBezTo>
                <a:lnTo>
                  <a:pt x="24377" y="49826"/>
                </a:lnTo>
                <a:cubicBezTo>
                  <a:pt x="24356" y="49826"/>
                  <a:pt x="24356" y="49805"/>
                  <a:pt x="24335" y="49805"/>
                </a:cubicBezTo>
                <a:cubicBezTo>
                  <a:pt x="24272" y="49743"/>
                  <a:pt x="24209" y="49722"/>
                  <a:pt x="24146" y="49701"/>
                </a:cubicBezTo>
                <a:cubicBezTo>
                  <a:pt x="24105" y="49680"/>
                  <a:pt x="24042" y="49638"/>
                  <a:pt x="24000" y="49596"/>
                </a:cubicBezTo>
                <a:cubicBezTo>
                  <a:pt x="23916" y="49533"/>
                  <a:pt x="23833" y="49512"/>
                  <a:pt x="23791" y="49471"/>
                </a:cubicBezTo>
                <a:cubicBezTo>
                  <a:pt x="23728" y="49429"/>
                  <a:pt x="23686" y="49408"/>
                  <a:pt x="23644" y="49387"/>
                </a:cubicBezTo>
                <a:cubicBezTo>
                  <a:pt x="23477" y="49282"/>
                  <a:pt x="23288" y="49199"/>
                  <a:pt x="23121" y="49094"/>
                </a:cubicBezTo>
                <a:cubicBezTo>
                  <a:pt x="22765" y="48885"/>
                  <a:pt x="22368" y="48592"/>
                  <a:pt x="21970" y="48466"/>
                </a:cubicBezTo>
                <a:cubicBezTo>
                  <a:pt x="21928" y="48383"/>
                  <a:pt x="21908" y="48320"/>
                  <a:pt x="21845" y="48236"/>
                </a:cubicBezTo>
                <a:lnTo>
                  <a:pt x="21824" y="48215"/>
                </a:lnTo>
                <a:cubicBezTo>
                  <a:pt x="21761" y="48132"/>
                  <a:pt x="21719" y="48048"/>
                  <a:pt x="21698" y="48006"/>
                </a:cubicBezTo>
                <a:cubicBezTo>
                  <a:pt x="21489" y="47713"/>
                  <a:pt x="21175" y="47336"/>
                  <a:pt x="21092" y="47002"/>
                </a:cubicBezTo>
                <a:cubicBezTo>
                  <a:pt x="21071" y="46960"/>
                  <a:pt x="21029" y="46897"/>
                  <a:pt x="20966" y="46897"/>
                </a:cubicBezTo>
                <a:cubicBezTo>
                  <a:pt x="20568" y="46876"/>
                  <a:pt x="20171" y="46771"/>
                  <a:pt x="19773" y="46751"/>
                </a:cubicBezTo>
                <a:cubicBezTo>
                  <a:pt x="19250" y="46688"/>
                  <a:pt x="18706" y="46667"/>
                  <a:pt x="18183" y="46604"/>
                </a:cubicBezTo>
                <a:cubicBezTo>
                  <a:pt x="18141" y="46604"/>
                  <a:pt x="18099" y="46688"/>
                  <a:pt x="18162" y="46709"/>
                </a:cubicBezTo>
                <a:cubicBezTo>
                  <a:pt x="18183" y="46709"/>
                  <a:pt x="18183" y="46751"/>
                  <a:pt x="18204" y="46751"/>
                </a:cubicBezTo>
                <a:lnTo>
                  <a:pt x="18288" y="46813"/>
                </a:lnTo>
                <a:cubicBezTo>
                  <a:pt x="18309" y="46855"/>
                  <a:pt x="18351" y="46876"/>
                  <a:pt x="18371" y="46876"/>
                </a:cubicBezTo>
                <a:lnTo>
                  <a:pt x="18392" y="46876"/>
                </a:lnTo>
                <a:cubicBezTo>
                  <a:pt x="18413" y="46876"/>
                  <a:pt x="18455" y="46897"/>
                  <a:pt x="18476" y="46897"/>
                </a:cubicBezTo>
                <a:cubicBezTo>
                  <a:pt x="18497" y="46897"/>
                  <a:pt x="18560" y="46918"/>
                  <a:pt x="18581" y="46918"/>
                </a:cubicBezTo>
                <a:cubicBezTo>
                  <a:pt x="18915" y="46981"/>
                  <a:pt x="19250" y="47106"/>
                  <a:pt x="19606" y="47211"/>
                </a:cubicBezTo>
                <a:cubicBezTo>
                  <a:pt x="19731" y="47232"/>
                  <a:pt x="19857" y="47274"/>
                  <a:pt x="19962" y="47315"/>
                </a:cubicBezTo>
                <a:cubicBezTo>
                  <a:pt x="20255" y="47420"/>
                  <a:pt x="20380" y="47650"/>
                  <a:pt x="20547" y="47922"/>
                </a:cubicBezTo>
                <a:cubicBezTo>
                  <a:pt x="20715" y="48236"/>
                  <a:pt x="20861" y="48571"/>
                  <a:pt x="21008" y="48864"/>
                </a:cubicBezTo>
                <a:lnTo>
                  <a:pt x="21008" y="48885"/>
                </a:lnTo>
                <a:cubicBezTo>
                  <a:pt x="21008" y="48885"/>
                  <a:pt x="21008" y="48906"/>
                  <a:pt x="21029" y="48906"/>
                </a:cubicBezTo>
                <a:lnTo>
                  <a:pt x="21071" y="48948"/>
                </a:lnTo>
                <a:cubicBezTo>
                  <a:pt x="21175" y="49010"/>
                  <a:pt x="21238" y="49115"/>
                  <a:pt x="21343" y="49199"/>
                </a:cubicBezTo>
                <a:lnTo>
                  <a:pt x="21656" y="49429"/>
                </a:lnTo>
                <a:lnTo>
                  <a:pt x="21698" y="49429"/>
                </a:lnTo>
                <a:cubicBezTo>
                  <a:pt x="21803" y="49512"/>
                  <a:pt x="21908" y="49575"/>
                  <a:pt x="21970" y="49638"/>
                </a:cubicBezTo>
                <a:cubicBezTo>
                  <a:pt x="22012" y="49638"/>
                  <a:pt x="22012" y="49680"/>
                  <a:pt x="22033" y="49680"/>
                </a:cubicBezTo>
                <a:cubicBezTo>
                  <a:pt x="22075" y="49722"/>
                  <a:pt x="22159" y="49743"/>
                  <a:pt x="22221" y="49805"/>
                </a:cubicBezTo>
                <a:cubicBezTo>
                  <a:pt x="22263" y="49826"/>
                  <a:pt x="22284" y="49847"/>
                  <a:pt x="22347" y="49889"/>
                </a:cubicBezTo>
                <a:cubicBezTo>
                  <a:pt x="22284" y="49889"/>
                  <a:pt x="22242" y="49847"/>
                  <a:pt x="22180" y="49847"/>
                </a:cubicBezTo>
                <a:lnTo>
                  <a:pt x="22138" y="49847"/>
                </a:lnTo>
                <a:cubicBezTo>
                  <a:pt x="22033" y="49847"/>
                  <a:pt x="21949" y="49826"/>
                  <a:pt x="21866" y="49826"/>
                </a:cubicBezTo>
                <a:cubicBezTo>
                  <a:pt x="21407" y="49786"/>
                  <a:pt x="20930" y="49595"/>
                  <a:pt x="20452" y="49595"/>
                </a:cubicBezTo>
                <a:cubicBezTo>
                  <a:pt x="20428" y="49595"/>
                  <a:pt x="20404" y="49595"/>
                  <a:pt x="20380" y="49596"/>
                </a:cubicBezTo>
                <a:cubicBezTo>
                  <a:pt x="20275" y="49596"/>
                  <a:pt x="20234" y="49701"/>
                  <a:pt x="20171" y="49743"/>
                </a:cubicBezTo>
                <a:cubicBezTo>
                  <a:pt x="19941" y="50015"/>
                  <a:pt x="19752" y="50328"/>
                  <a:pt x="19501" y="50580"/>
                </a:cubicBezTo>
                <a:lnTo>
                  <a:pt x="18455" y="51626"/>
                </a:lnTo>
                <a:cubicBezTo>
                  <a:pt x="18413" y="51668"/>
                  <a:pt x="18392" y="51709"/>
                  <a:pt x="18413" y="51730"/>
                </a:cubicBezTo>
                <a:lnTo>
                  <a:pt x="18497" y="51898"/>
                </a:lnTo>
                <a:lnTo>
                  <a:pt x="18497" y="51919"/>
                </a:lnTo>
                <a:cubicBezTo>
                  <a:pt x="18518" y="51981"/>
                  <a:pt x="18518" y="52002"/>
                  <a:pt x="18560" y="52044"/>
                </a:cubicBezTo>
                <a:cubicBezTo>
                  <a:pt x="18664" y="52337"/>
                  <a:pt x="18706" y="52651"/>
                  <a:pt x="18874" y="52923"/>
                </a:cubicBezTo>
                <a:cubicBezTo>
                  <a:pt x="18874" y="52944"/>
                  <a:pt x="18874" y="52965"/>
                  <a:pt x="18832" y="52965"/>
                </a:cubicBezTo>
                <a:lnTo>
                  <a:pt x="18832" y="53028"/>
                </a:lnTo>
                <a:cubicBezTo>
                  <a:pt x="18832" y="53049"/>
                  <a:pt x="18874" y="53069"/>
                  <a:pt x="18895" y="53069"/>
                </a:cubicBezTo>
                <a:lnTo>
                  <a:pt x="18915" y="53069"/>
                </a:lnTo>
                <a:lnTo>
                  <a:pt x="18936" y="53049"/>
                </a:lnTo>
                <a:lnTo>
                  <a:pt x="18936" y="53028"/>
                </a:lnTo>
                <a:lnTo>
                  <a:pt x="18978" y="52986"/>
                </a:lnTo>
                <a:lnTo>
                  <a:pt x="18978" y="52965"/>
                </a:lnTo>
                <a:cubicBezTo>
                  <a:pt x="19020" y="52860"/>
                  <a:pt x="19104" y="52672"/>
                  <a:pt x="19125" y="52567"/>
                </a:cubicBezTo>
                <a:lnTo>
                  <a:pt x="19125" y="52546"/>
                </a:lnTo>
                <a:cubicBezTo>
                  <a:pt x="19250" y="52128"/>
                  <a:pt x="19418" y="51835"/>
                  <a:pt x="19836" y="51605"/>
                </a:cubicBezTo>
                <a:cubicBezTo>
                  <a:pt x="20045" y="51479"/>
                  <a:pt x="20234" y="51312"/>
                  <a:pt x="20443" y="51186"/>
                </a:cubicBezTo>
                <a:cubicBezTo>
                  <a:pt x="20506" y="51145"/>
                  <a:pt x="20589" y="51061"/>
                  <a:pt x="20673" y="50977"/>
                </a:cubicBezTo>
                <a:cubicBezTo>
                  <a:pt x="20680" y="50970"/>
                  <a:pt x="20696" y="50967"/>
                  <a:pt x="20719" y="50967"/>
                </a:cubicBezTo>
                <a:cubicBezTo>
                  <a:pt x="20831" y="50967"/>
                  <a:pt x="21095" y="51040"/>
                  <a:pt x="21112" y="51040"/>
                </a:cubicBezTo>
                <a:cubicBezTo>
                  <a:pt x="21343" y="51082"/>
                  <a:pt x="21615" y="51061"/>
                  <a:pt x="21845" y="51082"/>
                </a:cubicBezTo>
                <a:cubicBezTo>
                  <a:pt x="22159" y="51103"/>
                  <a:pt x="22493" y="51165"/>
                  <a:pt x="22807" y="51186"/>
                </a:cubicBezTo>
                <a:cubicBezTo>
                  <a:pt x="23200" y="51233"/>
                  <a:pt x="23627" y="51328"/>
                  <a:pt x="24028" y="51328"/>
                </a:cubicBezTo>
                <a:cubicBezTo>
                  <a:pt x="24162" y="51328"/>
                  <a:pt x="24293" y="51317"/>
                  <a:pt x="24418" y="51291"/>
                </a:cubicBezTo>
                <a:cubicBezTo>
                  <a:pt x="24439" y="51291"/>
                  <a:pt x="24439" y="51312"/>
                  <a:pt x="24460" y="51312"/>
                </a:cubicBezTo>
                <a:lnTo>
                  <a:pt x="24544" y="51312"/>
                </a:lnTo>
                <a:cubicBezTo>
                  <a:pt x="24753" y="51312"/>
                  <a:pt x="24941" y="51375"/>
                  <a:pt x="25151" y="51396"/>
                </a:cubicBezTo>
                <a:cubicBezTo>
                  <a:pt x="25611" y="51458"/>
                  <a:pt x="26092" y="51605"/>
                  <a:pt x="26553" y="51689"/>
                </a:cubicBezTo>
                <a:cubicBezTo>
                  <a:pt x="27034" y="51772"/>
                  <a:pt x="27494" y="51793"/>
                  <a:pt x="27975" y="51877"/>
                </a:cubicBezTo>
                <a:cubicBezTo>
                  <a:pt x="28226" y="51919"/>
                  <a:pt x="28498" y="51940"/>
                  <a:pt x="28750" y="52023"/>
                </a:cubicBezTo>
                <a:cubicBezTo>
                  <a:pt x="28807" y="52038"/>
                  <a:pt x="28893" y="52071"/>
                  <a:pt x="28969" y="52071"/>
                </a:cubicBezTo>
                <a:cubicBezTo>
                  <a:pt x="29004" y="52071"/>
                  <a:pt x="29037" y="52064"/>
                  <a:pt x="29063" y="52044"/>
                </a:cubicBezTo>
                <a:cubicBezTo>
                  <a:pt x="29147" y="52023"/>
                  <a:pt x="29189" y="51898"/>
                  <a:pt x="29252" y="51835"/>
                </a:cubicBezTo>
                <a:cubicBezTo>
                  <a:pt x="29398" y="51626"/>
                  <a:pt x="29586" y="51396"/>
                  <a:pt x="29817" y="51270"/>
                </a:cubicBezTo>
                <a:cubicBezTo>
                  <a:pt x="29859" y="51270"/>
                  <a:pt x="29859" y="51249"/>
                  <a:pt x="29859" y="51249"/>
                </a:cubicBezTo>
                <a:lnTo>
                  <a:pt x="29859" y="51207"/>
                </a:lnTo>
                <a:cubicBezTo>
                  <a:pt x="29859" y="51186"/>
                  <a:pt x="29817" y="51165"/>
                  <a:pt x="29796" y="51145"/>
                </a:cubicBezTo>
                <a:cubicBezTo>
                  <a:pt x="29984" y="50726"/>
                  <a:pt x="29900" y="50161"/>
                  <a:pt x="29900" y="49722"/>
                </a:cubicBezTo>
                <a:cubicBezTo>
                  <a:pt x="29900" y="49052"/>
                  <a:pt x="29921" y="48362"/>
                  <a:pt x="29963" y="47692"/>
                </a:cubicBezTo>
                <a:lnTo>
                  <a:pt x="30026" y="45725"/>
                </a:lnTo>
                <a:cubicBezTo>
                  <a:pt x="30068" y="45328"/>
                  <a:pt x="30214" y="44721"/>
                  <a:pt x="30005" y="44365"/>
                </a:cubicBezTo>
                <a:lnTo>
                  <a:pt x="29984" y="44344"/>
                </a:lnTo>
                <a:cubicBezTo>
                  <a:pt x="30005" y="44282"/>
                  <a:pt x="30005" y="44261"/>
                  <a:pt x="30026" y="44198"/>
                </a:cubicBezTo>
                <a:cubicBezTo>
                  <a:pt x="30026" y="44198"/>
                  <a:pt x="30026" y="44177"/>
                  <a:pt x="30068" y="44177"/>
                </a:cubicBezTo>
                <a:cubicBezTo>
                  <a:pt x="30089" y="44135"/>
                  <a:pt x="30110" y="44093"/>
                  <a:pt x="30131" y="44072"/>
                </a:cubicBezTo>
                <a:cubicBezTo>
                  <a:pt x="30172" y="44072"/>
                  <a:pt x="30172" y="44051"/>
                  <a:pt x="30193" y="44051"/>
                </a:cubicBezTo>
                <a:cubicBezTo>
                  <a:pt x="30214" y="44030"/>
                  <a:pt x="30214" y="44030"/>
                  <a:pt x="30214" y="43989"/>
                </a:cubicBezTo>
                <a:cubicBezTo>
                  <a:pt x="30298" y="43926"/>
                  <a:pt x="30549" y="43758"/>
                  <a:pt x="30591" y="43738"/>
                </a:cubicBezTo>
                <a:cubicBezTo>
                  <a:pt x="30842" y="43549"/>
                  <a:pt x="31114" y="43361"/>
                  <a:pt x="31386" y="43194"/>
                </a:cubicBezTo>
                <a:cubicBezTo>
                  <a:pt x="31909" y="42838"/>
                  <a:pt x="32432" y="42482"/>
                  <a:pt x="32997" y="42210"/>
                </a:cubicBezTo>
                <a:cubicBezTo>
                  <a:pt x="33520" y="41959"/>
                  <a:pt x="34043" y="41561"/>
                  <a:pt x="34524" y="41269"/>
                </a:cubicBezTo>
                <a:cubicBezTo>
                  <a:pt x="35027" y="40997"/>
                  <a:pt x="35508" y="40683"/>
                  <a:pt x="35947" y="40306"/>
                </a:cubicBezTo>
                <a:lnTo>
                  <a:pt x="35968" y="40306"/>
                </a:lnTo>
                <a:lnTo>
                  <a:pt x="35989" y="40285"/>
                </a:lnTo>
                <a:cubicBezTo>
                  <a:pt x="36198" y="40076"/>
                  <a:pt x="36470" y="39867"/>
                  <a:pt x="36701" y="39678"/>
                </a:cubicBezTo>
                <a:cubicBezTo>
                  <a:pt x="37014" y="39448"/>
                  <a:pt x="37119" y="39155"/>
                  <a:pt x="37224" y="38800"/>
                </a:cubicBezTo>
                <a:cubicBezTo>
                  <a:pt x="37328" y="38402"/>
                  <a:pt x="37496" y="38004"/>
                  <a:pt x="37558" y="37607"/>
                </a:cubicBezTo>
                <a:cubicBezTo>
                  <a:pt x="37600" y="37502"/>
                  <a:pt x="37600" y="37398"/>
                  <a:pt x="37621" y="37335"/>
                </a:cubicBezTo>
                <a:lnTo>
                  <a:pt x="37621" y="37251"/>
                </a:lnTo>
                <a:cubicBezTo>
                  <a:pt x="37621" y="37168"/>
                  <a:pt x="37642" y="37126"/>
                  <a:pt x="37642" y="37042"/>
                </a:cubicBezTo>
                <a:lnTo>
                  <a:pt x="37642" y="36916"/>
                </a:lnTo>
                <a:lnTo>
                  <a:pt x="37642" y="36749"/>
                </a:lnTo>
                <a:lnTo>
                  <a:pt x="37642" y="36603"/>
                </a:lnTo>
                <a:lnTo>
                  <a:pt x="37642" y="36498"/>
                </a:lnTo>
                <a:cubicBezTo>
                  <a:pt x="37705" y="36456"/>
                  <a:pt x="37726" y="36456"/>
                  <a:pt x="37768" y="36435"/>
                </a:cubicBezTo>
                <a:cubicBezTo>
                  <a:pt x="37768" y="36435"/>
                  <a:pt x="37809" y="36435"/>
                  <a:pt x="37809" y="36414"/>
                </a:cubicBezTo>
                <a:cubicBezTo>
                  <a:pt x="37851" y="36393"/>
                  <a:pt x="37872" y="36352"/>
                  <a:pt x="37914" y="36331"/>
                </a:cubicBezTo>
                <a:cubicBezTo>
                  <a:pt x="38144" y="36561"/>
                  <a:pt x="38458" y="36770"/>
                  <a:pt x="38751" y="36958"/>
                </a:cubicBezTo>
                <a:cubicBezTo>
                  <a:pt x="39170" y="37230"/>
                  <a:pt x="39525" y="37502"/>
                  <a:pt x="39923" y="37774"/>
                </a:cubicBezTo>
                <a:cubicBezTo>
                  <a:pt x="40027" y="37858"/>
                  <a:pt x="40153" y="37921"/>
                  <a:pt x="40258" y="37984"/>
                </a:cubicBezTo>
                <a:lnTo>
                  <a:pt x="40278" y="38004"/>
                </a:lnTo>
                <a:cubicBezTo>
                  <a:pt x="40383" y="38067"/>
                  <a:pt x="40488" y="38130"/>
                  <a:pt x="40592" y="38193"/>
                </a:cubicBezTo>
                <a:cubicBezTo>
                  <a:pt x="40634" y="38193"/>
                  <a:pt x="40634" y="38214"/>
                  <a:pt x="40655" y="38214"/>
                </a:cubicBezTo>
                <a:cubicBezTo>
                  <a:pt x="40760" y="38297"/>
                  <a:pt x="40885" y="38339"/>
                  <a:pt x="40990" y="38423"/>
                </a:cubicBezTo>
                <a:cubicBezTo>
                  <a:pt x="41094" y="38486"/>
                  <a:pt x="41220" y="38548"/>
                  <a:pt x="41325" y="38611"/>
                </a:cubicBezTo>
                <a:cubicBezTo>
                  <a:pt x="41743" y="38841"/>
                  <a:pt x="42224" y="39113"/>
                  <a:pt x="42580" y="39385"/>
                </a:cubicBezTo>
                <a:cubicBezTo>
                  <a:pt x="42852" y="39595"/>
                  <a:pt x="43271" y="39888"/>
                  <a:pt x="43605" y="39909"/>
                </a:cubicBezTo>
                <a:cubicBezTo>
                  <a:pt x="43626" y="40285"/>
                  <a:pt x="43710" y="40620"/>
                  <a:pt x="43794" y="40955"/>
                </a:cubicBezTo>
                <a:cubicBezTo>
                  <a:pt x="43835" y="41164"/>
                  <a:pt x="43835" y="41373"/>
                  <a:pt x="43898" y="41582"/>
                </a:cubicBezTo>
                <a:lnTo>
                  <a:pt x="43731" y="41834"/>
                </a:lnTo>
                <a:lnTo>
                  <a:pt x="43584" y="42064"/>
                </a:lnTo>
                <a:lnTo>
                  <a:pt x="43584" y="42085"/>
                </a:lnTo>
                <a:cubicBezTo>
                  <a:pt x="43522" y="42168"/>
                  <a:pt x="43480" y="42273"/>
                  <a:pt x="43417" y="42357"/>
                </a:cubicBezTo>
                <a:cubicBezTo>
                  <a:pt x="43375" y="42419"/>
                  <a:pt x="43354" y="42503"/>
                  <a:pt x="43291" y="42587"/>
                </a:cubicBezTo>
                <a:cubicBezTo>
                  <a:pt x="43082" y="42901"/>
                  <a:pt x="42831" y="43235"/>
                  <a:pt x="42747" y="43612"/>
                </a:cubicBezTo>
                <a:lnTo>
                  <a:pt x="42747" y="43633"/>
                </a:lnTo>
                <a:cubicBezTo>
                  <a:pt x="42747" y="43633"/>
                  <a:pt x="42747" y="43654"/>
                  <a:pt x="42768" y="43654"/>
                </a:cubicBezTo>
                <a:cubicBezTo>
                  <a:pt x="42789" y="44072"/>
                  <a:pt x="42894" y="44491"/>
                  <a:pt x="42957" y="44909"/>
                </a:cubicBezTo>
                <a:cubicBezTo>
                  <a:pt x="42999" y="45223"/>
                  <a:pt x="42978" y="45621"/>
                  <a:pt x="43250" y="45851"/>
                </a:cubicBezTo>
                <a:lnTo>
                  <a:pt x="43291" y="45851"/>
                </a:lnTo>
                <a:cubicBezTo>
                  <a:pt x="43689" y="46479"/>
                  <a:pt x="44212" y="47023"/>
                  <a:pt x="44714" y="47587"/>
                </a:cubicBezTo>
                <a:cubicBezTo>
                  <a:pt x="45091" y="48027"/>
                  <a:pt x="45551" y="48445"/>
                  <a:pt x="45970" y="48864"/>
                </a:cubicBezTo>
                <a:lnTo>
                  <a:pt x="45928" y="48885"/>
                </a:lnTo>
                <a:lnTo>
                  <a:pt x="45907" y="48906"/>
                </a:lnTo>
                <a:lnTo>
                  <a:pt x="45907" y="48948"/>
                </a:lnTo>
                <a:lnTo>
                  <a:pt x="45907" y="48968"/>
                </a:lnTo>
                <a:lnTo>
                  <a:pt x="45907" y="48989"/>
                </a:lnTo>
                <a:cubicBezTo>
                  <a:pt x="45907" y="48989"/>
                  <a:pt x="45907" y="49010"/>
                  <a:pt x="45928" y="49010"/>
                </a:cubicBezTo>
                <a:cubicBezTo>
                  <a:pt x="45677" y="49303"/>
                  <a:pt x="45572" y="49784"/>
                  <a:pt x="45468" y="50140"/>
                </a:cubicBezTo>
                <a:lnTo>
                  <a:pt x="45468" y="50161"/>
                </a:lnTo>
                <a:cubicBezTo>
                  <a:pt x="45468" y="50203"/>
                  <a:pt x="45468" y="50203"/>
                  <a:pt x="45447" y="50224"/>
                </a:cubicBezTo>
                <a:cubicBezTo>
                  <a:pt x="45405" y="50266"/>
                  <a:pt x="45405" y="50308"/>
                  <a:pt x="45384" y="50349"/>
                </a:cubicBezTo>
                <a:cubicBezTo>
                  <a:pt x="45279" y="50684"/>
                  <a:pt x="45133" y="50998"/>
                  <a:pt x="45049" y="51375"/>
                </a:cubicBezTo>
                <a:cubicBezTo>
                  <a:pt x="45028" y="51521"/>
                  <a:pt x="44986" y="51668"/>
                  <a:pt x="44986" y="51793"/>
                </a:cubicBezTo>
                <a:cubicBezTo>
                  <a:pt x="44986" y="52002"/>
                  <a:pt x="44986" y="51898"/>
                  <a:pt x="44840" y="51981"/>
                </a:cubicBezTo>
                <a:cubicBezTo>
                  <a:pt x="44526" y="52128"/>
                  <a:pt x="44296" y="52442"/>
                  <a:pt x="44024" y="52630"/>
                </a:cubicBezTo>
                <a:cubicBezTo>
                  <a:pt x="43668" y="52923"/>
                  <a:pt x="43312" y="53195"/>
                  <a:pt x="42894" y="53404"/>
                </a:cubicBezTo>
                <a:cubicBezTo>
                  <a:pt x="42350" y="53676"/>
                  <a:pt x="41743" y="53906"/>
                  <a:pt x="41283" y="54325"/>
                </a:cubicBezTo>
                <a:cubicBezTo>
                  <a:pt x="41262" y="54325"/>
                  <a:pt x="41220" y="54346"/>
                  <a:pt x="41178" y="54388"/>
                </a:cubicBezTo>
                <a:cubicBezTo>
                  <a:pt x="41157" y="54409"/>
                  <a:pt x="41115" y="54430"/>
                  <a:pt x="41157" y="54492"/>
                </a:cubicBezTo>
                <a:cubicBezTo>
                  <a:pt x="41115" y="54534"/>
                  <a:pt x="41074" y="54597"/>
                  <a:pt x="41011" y="54618"/>
                </a:cubicBezTo>
                <a:cubicBezTo>
                  <a:pt x="40990" y="54618"/>
                  <a:pt x="40969" y="54618"/>
                  <a:pt x="40948" y="54639"/>
                </a:cubicBezTo>
                <a:cubicBezTo>
                  <a:pt x="40739" y="54848"/>
                  <a:pt x="40634" y="55162"/>
                  <a:pt x="40488" y="55434"/>
                </a:cubicBezTo>
                <a:cubicBezTo>
                  <a:pt x="40362" y="55664"/>
                  <a:pt x="40174" y="56082"/>
                  <a:pt x="40174" y="56334"/>
                </a:cubicBezTo>
                <a:lnTo>
                  <a:pt x="40174" y="56375"/>
                </a:lnTo>
                <a:cubicBezTo>
                  <a:pt x="40174" y="56375"/>
                  <a:pt x="40174" y="56396"/>
                  <a:pt x="40216" y="56396"/>
                </a:cubicBezTo>
                <a:cubicBezTo>
                  <a:pt x="40237" y="56417"/>
                  <a:pt x="40237" y="56417"/>
                  <a:pt x="40258" y="56417"/>
                </a:cubicBezTo>
                <a:lnTo>
                  <a:pt x="40258" y="56438"/>
                </a:lnTo>
                <a:lnTo>
                  <a:pt x="40258" y="56480"/>
                </a:lnTo>
                <a:cubicBezTo>
                  <a:pt x="40258" y="56731"/>
                  <a:pt x="40341" y="57045"/>
                  <a:pt x="40446" y="57275"/>
                </a:cubicBezTo>
                <a:cubicBezTo>
                  <a:pt x="40550" y="57568"/>
                  <a:pt x="40697" y="57882"/>
                  <a:pt x="40781" y="58196"/>
                </a:cubicBezTo>
                <a:lnTo>
                  <a:pt x="40781" y="58279"/>
                </a:lnTo>
                <a:cubicBezTo>
                  <a:pt x="40781" y="58405"/>
                  <a:pt x="40697" y="58489"/>
                  <a:pt x="40592" y="58677"/>
                </a:cubicBezTo>
                <a:cubicBezTo>
                  <a:pt x="40571" y="58698"/>
                  <a:pt x="40550" y="58740"/>
                  <a:pt x="40550" y="58782"/>
                </a:cubicBezTo>
                <a:cubicBezTo>
                  <a:pt x="40446" y="58949"/>
                  <a:pt x="40341" y="59137"/>
                  <a:pt x="40258" y="59326"/>
                </a:cubicBezTo>
                <a:cubicBezTo>
                  <a:pt x="40237" y="59347"/>
                  <a:pt x="40216" y="59347"/>
                  <a:pt x="40174" y="59367"/>
                </a:cubicBezTo>
                <a:cubicBezTo>
                  <a:pt x="40139" y="59403"/>
                  <a:pt x="40148" y="59482"/>
                  <a:pt x="40189" y="59482"/>
                </a:cubicBezTo>
                <a:cubicBezTo>
                  <a:pt x="40197" y="59482"/>
                  <a:pt x="40206" y="59479"/>
                  <a:pt x="40216" y="59472"/>
                </a:cubicBezTo>
                <a:lnTo>
                  <a:pt x="40258" y="59472"/>
                </a:lnTo>
                <a:cubicBezTo>
                  <a:pt x="40258" y="59472"/>
                  <a:pt x="40278" y="59472"/>
                  <a:pt x="40278" y="59451"/>
                </a:cubicBezTo>
                <a:lnTo>
                  <a:pt x="40278" y="59430"/>
                </a:lnTo>
                <a:cubicBezTo>
                  <a:pt x="40341" y="59409"/>
                  <a:pt x="40362" y="59367"/>
                  <a:pt x="40425" y="59347"/>
                </a:cubicBezTo>
                <a:cubicBezTo>
                  <a:pt x="40467" y="59326"/>
                  <a:pt x="40488" y="59305"/>
                  <a:pt x="40550" y="59263"/>
                </a:cubicBezTo>
                <a:lnTo>
                  <a:pt x="40571" y="59263"/>
                </a:lnTo>
                <a:cubicBezTo>
                  <a:pt x="40592" y="59242"/>
                  <a:pt x="40655" y="59221"/>
                  <a:pt x="40676" y="59158"/>
                </a:cubicBezTo>
                <a:lnTo>
                  <a:pt x="40781" y="59054"/>
                </a:lnTo>
                <a:cubicBezTo>
                  <a:pt x="41115" y="58803"/>
                  <a:pt x="41471" y="58531"/>
                  <a:pt x="41743" y="58217"/>
                </a:cubicBezTo>
                <a:cubicBezTo>
                  <a:pt x="41911" y="58070"/>
                  <a:pt x="41890" y="57882"/>
                  <a:pt x="41890" y="57673"/>
                </a:cubicBezTo>
                <a:lnTo>
                  <a:pt x="41890" y="57422"/>
                </a:lnTo>
                <a:lnTo>
                  <a:pt x="41890" y="57338"/>
                </a:lnTo>
                <a:cubicBezTo>
                  <a:pt x="41911" y="57108"/>
                  <a:pt x="41931" y="56899"/>
                  <a:pt x="41931" y="56647"/>
                </a:cubicBezTo>
                <a:lnTo>
                  <a:pt x="41931" y="56626"/>
                </a:lnTo>
                <a:cubicBezTo>
                  <a:pt x="42120" y="56334"/>
                  <a:pt x="42350" y="56062"/>
                  <a:pt x="42559" y="55790"/>
                </a:cubicBezTo>
                <a:cubicBezTo>
                  <a:pt x="42768" y="55497"/>
                  <a:pt x="42999" y="55225"/>
                  <a:pt x="43187" y="54911"/>
                </a:cubicBezTo>
                <a:lnTo>
                  <a:pt x="43208" y="54911"/>
                </a:lnTo>
                <a:cubicBezTo>
                  <a:pt x="43563" y="54722"/>
                  <a:pt x="43982" y="54660"/>
                  <a:pt x="44338" y="54597"/>
                </a:cubicBezTo>
                <a:cubicBezTo>
                  <a:pt x="44400" y="54555"/>
                  <a:pt x="44463" y="54555"/>
                  <a:pt x="44526" y="54534"/>
                </a:cubicBezTo>
                <a:lnTo>
                  <a:pt x="44526" y="54534"/>
                </a:lnTo>
                <a:lnTo>
                  <a:pt x="44463" y="54597"/>
                </a:lnTo>
                <a:cubicBezTo>
                  <a:pt x="44212" y="54806"/>
                  <a:pt x="43940" y="55036"/>
                  <a:pt x="43710" y="55266"/>
                </a:cubicBezTo>
                <a:cubicBezTo>
                  <a:pt x="43480" y="55497"/>
                  <a:pt x="42957" y="55915"/>
                  <a:pt x="42936" y="56292"/>
                </a:cubicBezTo>
                <a:cubicBezTo>
                  <a:pt x="42894" y="56836"/>
                  <a:pt x="42894" y="57359"/>
                  <a:pt x="42936" y="57903"/>
                </a:cubicBezTo>
                <a:cubicBezTo>
                  <a:pt x="42957" y="58405"/>
                  <a:pt x="42957" y="59033"/>
                  <a:pt x="43145" y="59514"/>
                </a:cubicBezTo>
                <a:cubicBezTo>
                  <a:pt x="43250" y="59786"/>
                  <a:pt x="43354" y="60100"/>
                  <a:pt x="43417" y="60414"/>
                </a:cubicBezTo>
                <a:cubicBezTo>
                  <a:pt x="43501" y="60707"/>
                  <a:pt x="43522" y="60832"/>
                  <a:pt x="43312" y="61083"/>
                </a:cubicBezTo>
                <a:cubicBezTo>
                  <a:pt x="43166" y="61251"/>
                  <a:pt x="42747" y="61669"/>
                  <a:pt x="42852" y="61941"/>
                </a:cubicBezTo>
                <a:lnTo>
                  <a:pt x="42936" y="62088"/>
                </a:lnTo>
                <a:cubicBezTo>
                  <a:pt x="42936" y="62129"/>
                  <a:pt x="42957" y="62150"/>
                  <a:pt x="42957" y="62171"/>
                </a:cubicBezTo>
                <a:cubicBezTo>
                  <a:pt x="42978" y="62192"/>
                  <a:pt x="42978" y="62234"/>
                  <a:pt x="42999" y="62255"/>
                </a:cubicBezTo>
                <a:cubicBezTo>
                  <a:pt x="43040" y="62276"/>
                  <a:pt x="43040" y="62297"/>
                  <a:pt x="43061" y="62360"/>
                </a:cubicBezTo>
                <a:cubicBezTo>
                  <a:pt x="43061" y="62380"/>
                  <a:pt x="43082" y="62401"/>
                  <a:pt x="43082" y="62401"/>
                </a:cubicBezTo>
                <a:cubicBezTo>
                  <a:pt x="43103" y="62443"/>
                  <a:pt x="43145" y="62485"/>
                  <a:pt x="43166" y="62506"/>
                </a:cubicBezTo>
                <a:cubicBezTo>
                  <a:pt x="43166" y="62548"/>
                  <a:pt x="43187" y="62548"/>
                  <a:pt x="43187" y="62569"/>
                </a:cubicBezTo>
                <a:cubicBezTo>
                  <a:pt x="43208" y="62611"/>
                  <a:pt x="43250" y="62652"/>
                  <a:pt x="43271" y="62694"/>
                </a:cubicBezTo>
                <a:cubicBezTo>
                  <a:pt x="43271" y="62694"/>
                  <a:pt x="43271" y="62715"/>
                  <a:pt x="43291" y="62715"/>
                </a:cubicBezTo>
                <a:cubicBezTo>
                  <a:pt x="43312" y="62778"/>
                  <a:pt x="43354" y="62799"/>
                  <a:pt x="43396" y="62862"/>
                </a:cubicBezTo>
                <a:lnTo>
                  <a:pt x="43396" y="62883"/>
                </a:lnTo>
                <a:cubicBezTo>
                  <a:pt x="43417" y="62925"/>
                  <a:pt x="43480" y="62966"/>
                  <a:pt x="43501" y="63008"/>
                </a:cubicBezTo>
                <a:cubicBezTo>
                  <a:pt x="43522" y="63071"/>
                  <a:pt x="43584" y="63092"/>
                  <a:pt x="43605" y="63134"/>
                </a:cubicBezTo>
                <a:cubicBezTo>
                  <a:pt x="43605" y="63134"/>
                  <a:pt x="43605" y="63176"/>
                  <a:pt x="43626" y="63176"/>
                </a:cubicBezTo>
                <a:lnTo>
                  <a:pt x="43668" y="63197"/>
                </a:lnTo>
                <a:cubicBezTo>
                  <a:pt x="43679" y="63207"/>
                  <a:pt x="43684" y="63212"/>
                  <a:pt x="43689" y="63212"/>
                </a:cubicBezTo>
                <a:cubicBezTo>
                  <a:pt x="43694" y="63212"/>
                  <a:pt x="43699" y="63207"/>
                  <a:pt x="43710" y="63197"/>
                </a:cubicBezTo>
                <a:lnTo>
                  <a:pt x="43710" y="63176"/>
                </a:lnTo>
                <a:cubicBezTo>
                  <a:pt x="43710" y="62987"/>
                  <a:pt x="43710" y="62820"/>
                  <a:pt x="43689" y="62652"/>
                </a:cubicBezTo>
                <a:cubicBezTo>
                  <a:pt x="43668" y="62297"/>
                  <a:pt x="43501" y="61920"/>
                  <a:pt x="43794" y="61711"/>
                </a:cubicBezTo>
                <a:cubicBezTo>
                  <a:pt x="43898" y="61627"/>
                  <a:pt x="44024" y="61523"/>
                  <a:pt x="44128" y="61418"/>
                </a:cubicBezTo>
                <a:cubicBezTo>
                  <a:pt x="44463" y="61125"/>
                  <a:pt x="44777" y="60811"/>
                  <a:pt x="45049" y="60476"/>
                </a:cubicBezTo>
                <a:cubicBezTo>
                  <a:pt x="45049" y="60476"/>
                  <a:pt x="45070" y="60476"/>
                  <a:pt x="45070" y="60456"/>
                </a:cubicBezTo>
                <a:lnTo>
                  <a:pt x="45091" y="60414"/>
                </a:lnTo>
                <a:lnTo>
                  <a:pt x="45091" y="60393"/>
                </a:lnTo>
                <a:lnTo>
                  <a:pt x="45091" y="60372"/>
                </a:lnTo>
                <a:lnTo>
                  <a:pt x="45091" y="60351"/>
                </a:lnTo>
                <a:cubicBezTo>
                  <a:pt x="45091" y="59932"/>
                  <a:pt x="45091" y="59535"/>
                  <a:pt x="45049" y="59116"/>
                </a:cubicBezTo>
                <a:cubicBezTo>
                  <a:pt x="45049" y="58991"/>
                  <a:pt x="45028" y="58844"/>
                  <a:pt x="44986" y="58698"/>
                </a:cubicBezTo>
                <a:cubicBezTo>
                  <a:pt x="44944" y="58321"/>
                  <a:pt x="44944" y="57966"/>
                  <a:pt x="44944" y="57589"/>
                </a:cubicBezTo>
                <a:cubicBezTo>
                  <a:pt x="44965" y="57212"/>
                  <a:pt x="44882" y="56961"/>
                  <a:pt x="45175" y="56689"/>
                </a:cubicBezTo>
                <a:cubicBezTo>
                  <a:pt x="45719" y="56124"/>
                  <a:pt x="46430" y="55769"/>
                  <a:pt x="47037" y="55287"/>
                </a:cubicBezTo>
                <a:cubicBezTo>
                  <a:pt x="47120" y="55225"/>
                  <a:pt x="47225" y="55162"/>
                  <a:pt x="47288" y="55120"/>
                </a:cubicBezTo>
                <a:cubicBezTo>
                  <a:pt x="47330" y="55078"/>
                  <a:pt x="47351" y="55057"/>
                  <a:pt x="47372" y="55057"/>
                </a:cubicBezTo>
                <a:cubicBezTo>
                  <a:pt x="47434" y="55036"/>
                  <a:pt x="47476" y="54974"/>
                  <a:pt x="47539" y="54953"/>
                </a:cubicBezTo>
                <a:cubicBezTo>
                  <a:pt x="47769" y="54806"/>
                  <a:pt x="47999" y="54639"/>
                  <a:pt x="48229" y="54450"/>
                </a:cubicBezTo>
                <a:lnTo>
                  <a:pt x="48229" y="54450"/>
                </a:lnTo>
                <a:cubicBezTo>
                  <a:pt x="48188" y="54555"/>
                  <a:pt x="48125" y="54702"/>
                  <a:pt x="48062" y="54806"/>
                </a:cubicBezTo>
                <a:lnTo>
                  <a:pt x="47978" y="54953"/>
                </a:lnTo>
                <a:cubicBezTo>
                  <a:pt x="47895" y="55120"/>
                  <a:pt x="47853" y="55246"/>
                  <a:pt x="47769" y="55392"/>
                </a:cubicBezTo>
                <a:cubicBezTo>
                  <a:pt x="47602" y="55769"/>
                  <a:pt x="47769" y="55957"/>
                  <a:pt x="47957" y="56271"/>
                </a:cubicBezTo>
                <a:cubicBezTo>
                  <a:pt x="48209" y="56710"/>
                  <a:pt x="48481" y="57129"/>
                  <a:pt x="48732" y="57547"/>
                </a:cubicBezTo>
                <a:cubicBezTo>
                  <a:pt x="49004" y="57966"/>
                  <a:pt x="48711" y="58677"/>
                  <a:pt x="48606" y="59137"/>
                </a:cubicBezTo>
                <a:cubicBezTo>
                  <a:pt x="48522" y="59535"/>
                  <a:pt x="48418" y="59953"/>
                  <a:pt x="48334" y="60351"/>
                </a:cubicBezTo>
                <a:cubicBezTo>
                  <a:pt x="48334" y="60393"/>
                  <a:pt x="48313" y="60414"/>
                  <a:pt x="48313" y="60476"/>
                </a:cubicBezTo>
                <a:lnTo>
                  <a:pt x="48229" y="60790"/>
                </a:lnTo>
                <a:cubicBezTo>
                  <a:pt x="48229" y="60832"/>
                  <a:pt x="48209" y="60895"/>
                  <a:pt x="48209" y="60937"/>
                </a:cubicBezTo>
                <a:cubicBezTo>
                  <a:pt x="48209" y="60979"/>
                  <a:pt x="48188" y="61000"/>
                  <a:pt x="48188" y="61020"/>
                </a:cubicBezTo>
                <a:lnTo>
                  <a:pt x="48188" y="61104"/>
                </a:lnTo>
                <a:cubicBezTo>
                  <a:pt x="48198" y="61125"/>
                  <a:pt x="48224" y="61136"/>
                  <a:pt x="48248" y="61136"/>
                </a:cubicBezTo>
                <a:cubicBezTo>
                  <a:pt x="48271" y="61136"/>
                  <a:pt x="48292" y="61125"/>
                  <a:pt x="48292" y="61104"/>
                </a:cubicBezTo>
                <a:cubicBezTo>
                  <a:pt x="48292" y="61020"/>
                  <a:pt x="48376" y="60979"/>
                  <a:pt x="48397" y="60916"/>
                </a:cubicBezTo>
                <a:cubicBezTo>
                  <a:pt x="48481" y="60790"/>
                  <a:pt x="48522" y="60623"/>
                  <a:pt x="48606" y="60497"/>
                </a:cubicBezTo>
                <a:cubicBezTo>
                  <a:pt x="48815" y="60079"/>
                  <a:pt x="49025" y="59681"/>
                  <a:pt x="49255" y="59305"/>
                </a:cubicBezTo>
                <a:cubicBezTo>
                  <a:pt x="49464" y="58928"/>
                  <a:pt x="49589" y="58572"/>
                  <a:pt x="49778" y="58196"/>
                </a:cubicBezTo>
                <a:cubicBezTo>
                  <a:pt x="49903" y="57945"/>
                  <a:pt x="50008" y="57694"/>
                  <a:pt x="50071" y="57443"/>
                </a:cubicBezTo>
                <a:cubicBezTo>
                  <a:pt x="50075" y="57446"/>
                  <a:pt x="50080" y="57448"/>
                  <a:pt x="50086" y="57448"/>
                </a:cubicBezTo>
                <a:cubicBezTo>
                  <a:pt x="50111" y="57448"/>
                  <a:pt x="50147" y="57414"/>
                  <a:pt x="50113" y="57380"/>
                </a:cubicBezTo>
                <a:lnTo>
                  <a:pt x="49736" y="56292"/>
                </a:lnTo>
                <a:cubicBezTo>
                  <a:pt x="49694" y="56208"/>
                  <a:pt x="49464" y="55643"/>
                  <a:pt x="49569" y="55497"/>
                </a:cubicBezTo>
                <a:cubicBezTo>
                  <a:pt x="49673" y="55371"/>
                  <a:pt x="49757" y="55162"/>
                  <a:pt x="49861" y="55036"/>
                </a:cubicBezTo>
                <a:lnTo>
                  <a:pt x="50405" y="54325"/>
                </a:lnTo>
                <a:cubicBezTo>
                  <a:pt x="50468" y="54241"/>
                  <a:pt x="50510" y="54178"/>
                  <a:pt x="50594" y="54095"/>
                </a:cubicBezTo>
                <a:lnTo>
                  <a:pt x="50615" y="54074"/>
                </a:lnTo>
                <a:cubicBezTo>
                  <a:pt x="50845" y="53760"/>
                  <a:pt x="51054" y="53404"/>
                  <a:pt x="51222" y="53049"/>
                </a:cubicBezTo>
                <a:lnTo>
                  <a:pt x="51222" y="53174"/>
                </a:lnTo>
                <a:cubicBezTo>
                  <a:pt x="51222" y="53906"/>
                  <a:pt x="51368" y="54597"/>
                  <a:pt x="51473" y="55287"/>
                </a:cubicBezTo>
                <a:cubicBezTo>
                  <a:pt x="51473" y="55329"/>
                  <a:pt x="51514" y="55350"/>
                  <a:pt x="51535" y="55350"/>
                </a:cubicBezTo>
                <a:lnTo>
                  <a:pt x="51556" y="55350"/>
                </a:lnTo>
                <a:lnTo>
                  <a:pt x="51640" y="55434"/>
                </a:lnTo>
                <a:lnTo>
                  <a:pt x="51766" y="55559"/>
                </a:lnTo>
                <a:lnTo>
                  <a:pt x="51849" y="55643"/>
                </a:lnTo>
                <a:cubicBezTo>
                  <a:pt x="52058" y="55810"/>
                  <a:pt x="52289" y="55978"/>
                  <a:pt x="52498" y="56166"/>
                </a:cubicBezTo>
                <a:cubicBezTo>
                  <a:pt x="52707" y="56334"/>
                  <a:pt x="52937" y="56480"/>
                  <a:pt x="53146" y="56647"/>
                </a:cubicBezTo>
                <a:cubicBezTo>
                  <a:pt x="53230" y="56710"/>
                  <a:pt x="53335" y="56836"/>
                  <a:pt x="53439" y="56836"/>
                </a:cubicBezTo>
                <a:cubicBezTo>
                  <a:pt x="53753" y="56836"/>
                  <a:pt x="54067" y="56794"/>
                  <a:pt x="54381" y="56752"/>
                </a:cubicBezTo>
                <a:cubicBezTo>
                  <a:pt x="54433" y="56752"/>
                  <a:pt x="54564" y="56768"/>
                  <a:pt x="54695" y="56768"/>
                </a:cubicBezTo>
                <a:cubicBezTo>
                  <a:pt x="54826" y="56768"/>
                  <a:pt x="54956" y="56752"/>
                  <a:pt x="55009" y="56689"/>
                </a:cubicBezTo>
                <a:cubicBezTo>
                  <a:pt x="55071" y="56689"/>
                  <a:pt x="55071" y="56606"/>
                  <a:pt x="55030" y="56585"/>
                </a:cubicBezTo>
                <a:cubicBezTo>
                  <a:pt x="54883" y="56501"/>
                  <a:pt x="54758" y="56396"/>
                  <a:pt x="54569" y="56396"/>
                </a:cubicBezTo>
                <a:cubicBezTo>
                  <a:pt x="54507" y="56396"/>
                  <a:pt x="54465" y="56375"/>
                  <a:pt x="54444" y="56375"/>
                </a:cubicBezTo>
                <a:lnTo>
                  <a:pt x="54402" y="56375"/>
                </a:lnTo>
                <a:cubicBezTo>
                  <a:pt x="54360" y="56334"/>
                  <a:pt x="54339" y="56334"/>
                  <a:pt x="54276" y="56313"/>
                </a:cubicBezTo>
                <a:cubicBezTo>
                  <a:pt x="54255" y="56313"/>
                  <a:pt x="54235" y="56292"/>
                  <a:pt x="54193" y="56292"/>
                </a:cubicBezTo>
                <a:cubicBezTo>
                  <a:pt x="54193" y="56292"/>
                  <a:pt x="54172" y="56292"/>
                  <a:pt x="54172" y="56271"/>
                </a:cubicBezTo>
                <a:cubicBezTo>
                  <a:pt x="54130" y="56229"/>
                  <a:pt x="54046" y="56208"/>
                  <a:pt x="53983" y="56166"/>
                </a:cubicBezTo>
                <a:cubicBezTo>
                  <a:pt x="53858" y="55915"/>
                  <a:pt x="53670" y="55685"/>
                  <a:pt x="53523" y="55455"/>
                </a:cubicBezTo>
                <a:cubicBezTo>
                  <a:pt x="53335" y="55183"/>
                  <a:pt x="53188" y="54932"/>
                  <a:pt x="52979" y="54702"/>
                </a:cubicBezTo>
                <a:cubicBezTo>
                  <a:pt x="53021" y="54283"/>
                  <a:pt x="53209" y="53865"/>
                  <a:pt x="53356" y="53446"/>
                </a:cubicBezTo>
                <a:lnTo>
                  <a:pt x="53356" y="53404"/>
                </a:lnTo>
                <a:cubicBezTo>
                  <a:pt x="53398" y="53362"/>
                  <a:pt x="53418" y="53279"/>
                  <a:pt x="53439" y="53237"/>
                </a:cubicBezTo>
                <a:cubicBezTo>
                  <a:pt x="53711" y="52442"/>
                  <a:pt x="54046" y="51689"/>
                  <a:pt x="54172" y="50852"/>
                </a:cubicBezTo>
                <a:cubicBezTo>
                  <a:pt x="54193" y="50852"/>
                  <a:pt x="54235" y="50873"/>
                  <a:pt x="54255" y="50873"/>
                </a:cubicBezTo>
                <a:lnTo>
                  <a:pt x="54297" y="50873"/>
                </a:lnTo>
                <a:cubicBezTo>
                  <a:pt x="54339" y="50873"/>
                  <a:pt x="54360" y="50873"/>
                  <a:pt x="54381" y="50893"/>
                </a:cubicBezTo>
                <a:cubicBezTo>
                  <a:pt x="54402" y="50893"/>
                  <a:pt x="54444" y="50893"/>
                  <a:pt x="54465" y="50935"/>
                </a:cubicBezTo>
                <a:lnTo>
                  <a:pt x="54507" y="50935"/>
                </a:lnTo>
                <a:cubicBezTo>
                  <a:pt x="54569" y="50935"/>
                  <a:pt x="54590" y="50935"/>
                  <a:pt x="54653" y="50956"/>
                </a:cubicBezTo>
                <a:lnTo>
                  <a:pt x="54904" y="50956"/>
                </a:lnTo>
                <a:cubicBezTo>
                  <a:pt x="54967" y="50956"/>
                  <a:pt x="54988" y="50935"/>
                  <a:pt x="55009" y="50935"/>
                </a:cubicBezTo>
                <a:cubicBezTo>
                  <a:pt x="55176" y="50873"/>
                  <a:pt x="55302" y="50831"/>
                  <a:pt x="55448" y="50768"/>
                </a:cubicBezTo>
                <a:cubicBezTo>
                  <a:pt x="55553" y="50747"/>
                  <a:pt x="55657" y="50684"/>
                  <a:pt x="55762" y="50663"/>
                </a:cubicBezTo>
                <a:cubicBezTo>
                  <a:pt x="55804" y="50642"/>
                  <a:pt x="55846" y="50642"/>
                  <a:pt x="55867" y="50621"/>
                </a:cubicBezTo>
                <a:cubicBezTo>
                  <a:pt x="56745" y="50308"/>
                  <a:pt x="57582" y="49910"/>
                  <a:pt x="58356" y="49408"/>
                </a:cubicBezTo>
                <a:lnTo>
                  <a:pt x="58377" y="49408"/>
                </a:lnTo>
                <a:cubicBezTo>
                  <a:pt x="58733" y="49575"/>
                  <a:pt x="59047" y="49701"/>
                  <a:pt x="59382" y="49847"/>
                </a:cubicBezTo>
                <a:cubicBezTo>
                  <a:pt x="59486" y="49931"/>
                  <a:pt x="59612" y="49994"/>
                  <a:pt x="59717" y="50056"/>
                </a:cubicBezTo>
                <a:cubicBezTo>
                  <a:pt x="59737" y="50098"/>
                  <a:pt x="59800" y="50119"/>
                  <a:pt x="59821" y="50119"/>
                </a:cubicBezTo>
                <a:cubicBezTo>
                  <a:pt x="60030" y="50266"/>
                  <a:pt x="60302" y="50433"/>
                  <a:pt x="60553" y="50517"/>
                </a:cubicBezTo>
                <a:lnTo>
                  <a:pt x="60553" y="50538"/>
                </a:lnTo>
                <a:lnTo>
                  <a:pt x="60553" y="50559"/>
                </a:lnTo>
                <a:lnTo>
                  <a:pt x="60553" y="50580"/>
                </a:lnTo>
                <a:lnTo>
                  <a:pt x="60616" y="50580"/>
                </a:lnTo>
                <a:cubicBezTo>
                  <a:pt x="60679" y="50580"/>
                  <a:pt x="60763" y="50559"/>
                  <a:pt x="60867" y="50559"/>
                </a:cubicBezTo>
                <a:lnTo>
                  <a:pt x="60888" y="50559"/>
                </a:lnTo>
                <a:cubicBezTo>
                  <a:pt x="60972" y="50538"/>
                  <a:pt x="61056" y="50538"/>
                  <a:pt x="61139" y="50517"/>
                </a:cubicBezTo>
                <a:cubicBezTo>
                  <a:pt x="61307" y="50475"/>
                  <a:pt x="61495" y="50433"/>
                  <a:pt x="61662" y="50370"/>
                </a:cubicBezTo>
                <a:cubicBezTo>
                  <a:pt x="61767" y="50349"/>
                  <a:pt x="61893" y="50349"/>
                  <a:pt x="61997" y="50328"/>
                </a:cubicBezTo>
                <a:lnTo>
                  <a:pt x="62102" y="50328"/>
                </a:lnTo>
                <a:cubicBezTo>
                  <a:pt x="62353" y="50308"/>
                  <a:pt x="62730" y="50328"/>
                  <a:pt x="62939" y="50161"/>
                </a:cubicBezTo>
                <a:cubicBezTo>
                  <a:pt x="62960" y="50161"/>
                  <a:pt x="63022" y="50161"/>
                  <a:pt x="63043" y="50203"/>
                </a:cubicBezTo>
                <a:lnTo>
                  <a:pt x="63169" y="50203"/>
                </a:lnTo>
                <a:cubicBezTo>
                  <a:pt x="63253" y="50203"/>
                  <a:pt x="63274" y="50119"/>
                  <a:pt x="63232" y="50056"/>
                </a:cubicBezTo>
                <a:cubicBezTo>
                  <a:pt x="63043" y="49931"/>
                  <a:pt x="62834" y="49889"/>
                  <a:pt x="62625" y="49805"/>
                </a:cubicBezTo>
                <a:cubicBezTo>
                  <a:pt x="62395" y="49722"/>
                  <a:pt x="62144" y="49617"/>
                  <a:pt x="61913" y="49533"/>
                </a:cubicBezTo>
                <a:cubicBezTo>
                  <a:pt x="61872" y="49533"/>
                  <a:pt x="61830" y="49512"/>
                  <a:pt x="61788" y="49492"/>
                </a:cubicBezTo>
                <a:cubicBezTo>
                  <a:pt x="61683" y="49429"/>
                  <a:pt x="61579" y="49408"/>
                  <a:pt x="61474" y="49366"/>
                </a:cubicBezTo>
                <a:lnTo>
                  <a:pt x="61453" y="49366"/>
                </a:lnTo>
                <a:cubicBezTo>
                  <a:pt x="61390" y="49324"/>
                  <a:pt x="61349" y="49324"/>
                  <a:pt x="61286" y="49324"/>
                </a:cubicBezTo>
                <a:cubicBezTo>
                  <a:pt x="60993" y="48989"/>
                  <a:pt x="60658" y="48696"/>
                  <a:pt x="60323" y="48424"/>
                </a:cubicBezTo>
                <a:lnTo>
                  <a:pt x="60302" y="48383"/>
                </a:lnTo>
                <a:cubicBezTo>
                  <a:pt x="60240" y="48341"/>
                  <a:pt x="60198" y="48320"/>
                  <a:pt x="60135" y="48257"/>
                </a:cubicBezTo>
                <a:cubicBezTo>
                  <a:pt x="60030" y="48173"/>
                  <a:pt x="59947" y="48069"/>
                  <a:pt x="59842" y="48006"/>
                </a:cubicBezTo>
                <a:cubicBezTo>
                  <a:pt x="59570" y="47734"/>
                  <a:pt x="59214" y="47504"/>
                  <a:pt x="58880" y="47315"/>
                </a:cubicBezTo>
                <a:cubicBezTo>
                  <a:pt x="58880" y="47295"/>
                  <a:pt x="58880" y="47295"/>
                  <a:pt x="58859" y="47295"/>
                </a:cubicBezTo>
                <a:cubicBezTo>
                  <a:pt x="58859" y="47295"/>
                  <a:pt x="58838" y="47274"/>
                  <a:pt x="58796" y="47274"/>
                </a:cubicBezTo>
                <a:cubicBezTo>
                  <a:pt x="58691" y="47274"/>
                  <a:pt x="58566" y="47274"/>
                  <a:pt x="58461" y="47295"/>
                </a:cubicBezTo>
                <a:lnTo>
                  <a:pt x="58377" y="47295"/>
                </a:lnTo>
                <a:cubicBezTo>
                  <a:pt x="58273" y="47295"/>
                  <a:pt x="58168" y="47315"/>
                  <a:pt x="58064" y="47336"/>
                </a:cubicBezTo>
                <a:lnTo>
                  <a:pt x="58043" y="47336"/>
                </a:lnTo>
                <a:cubicBezTo>
                  <a:pt x="57938" y="47378"/>
                  <a:pt x="57812" y="47399"/>
                  <a:pt x="57708" y="47399"/>
                </a:cubicBezTo>
                <a:cubicBezTo>
                  <a:pt x="57687" y="47399"/>
                  <a:pt x="57645" y="47399"/>
                  <a:pt x="57624" y="47420"/>
                </a:cubicBezTo>
                <a:lnTo>
                  <a:pt x="57310" y="47504"/>
                </a:lnTo>
                <a:lnTo>
                  <a:pt x="57540" y="47190"/>
                </a:lnTo>
                <a:cubicBezTo>
                  <a:pt x="57582" y="47169"/>
                  <a:pt x="57603" y="47127"/>
                  <a:pt x="57603" y="47106"/>
                </a:cubicBezTo>
                <a:cubicBezTo>
                  <a:pt x="57603" y="47085"/>
                  <a:pt x="57624" y="47085"/>
                  <a:pt x="57624" y="47064"/>
                </a:cubicBezTo>
                <a:cubicBezTo>
                  <a:pt x="57645" y="47002"/>
                  <a:pt x="57708" y="46981"/>
                  <a:pt x="57729" y="46918"/>
                </a:cubicBezTo>
                <a:cubicBezTo>
                  <a:pt x="57959" y="46688"/>
                  <a:pt x="58168" y="46437"/>
                  <a:pt x="58315" y="46144"/>
                </a:cubicBezTo>
                <a:lnTo>
                  <a:pt x="58315" y="46123"/>
                </a:lnTo>
                <a:cubicBezTo>
                  <a:pt x="58479" y="46243"/>
                  <a:pt x="58701" y="46272"/>
                  <a:pt x="58926" y="46272"/>
                </a:cubicBezTo>
                <a:cubicBezTo>
                  <a:pt x="59131" y="46272"/>
                  <a:pt x="59338" y="46248"/>
                  <a:pt x="59507" y="46248"/>
                </a:cubicBezTo>
                <a:cubicBezTo>
                  <a:pt x="60114" y="46248"/>
                  <a:pt x="60658" y="46458"/>
                  <a:pt x="61244" y="46541"/>
                </a:cubicBezTo>
                <a:lnTo>
                  <a:pt x="61286" y="46541"/>
                </a:lnTo>
                <a:cubicBezTo>
                  <a:pt x="61516" y="46499"/>
                  <a:pt x="61683" y="46353"/>
                  <a:pt x="61893" y="46248"/>
                </a:cubicBezTo>
                <a:cubicBezTo>
                  <a:pt x="62144" y="46123"/>
                  <a:pt x="62437" y="45955"/>
                  <a:pt x="62667" y="45809"/>
                </a:cubicBezTo>
                <a:cubicBezTo>
                  <a:pt x="62730" y="45872"/>
                  <a:pt x="62750" y="45935"/>
                  <a:pt x="62813" y="46018"/>
                </a:cubicBezTo>
                <a:cubicBezTo>
                  <a:pt x="62834" y="46060"/>
                  <a:pt x="62855" y="46081"/>
                  <a:pt x="62876" y="46144"/>
                </a:cubicBezTo>
                <a:cubicBezTo>
                  <a:pt x="62918" y="46186"/>
                  <a:pt x="62939" y="46227"/>
                  <a:pt x="62960" y="46269"/>
                </a:cubicBezTo>
                <a:cubicBezTo>
                  <a:pt x="62981" y="46332"/>
                  <a:pt x="63043" y="46374"/>
                  <a:pt x="63064" y="46437"/>
                </a:cubicBezTo>
                <a:cubicBezTo>
                  <a:pt x="63085" y="46458"/>
                  <a:pt x="63127" y="46479"/>
                  <a:pt x="63127" y="46541"/>
                </a:cubicBezTo>
                <a:cubicBezTo>
                  <a:pt x="63148" y="46583"/>
                  <a:pt x="63190" y="46646"/>
                  <a:pt x="63232" y="46688"/>
                </a:cubicBezTo>
                <a:cubicBezTo>
                  <a:pt x="63253" y="46709"/>
                  <a:pt x="63253" y="46751"/>
                  <a:pt x="63274" y="46771"/>
                </a:cubicBezTo>
                <a:cubicBezTo>
                  <a:pt x="63336" y="46813"/>
                  <a:pt x="63357" y="46876"/>
                  <a:pt x="63399" y="46918"/>
                </a:cubicBezTo>
                <a:cubicBezTo>
                  <a:pt x="63441" y="46960"/>
                  <a:pt x="63441" y="46981"/>
                  <a:pt x="63462" y="47002"/>
                </a:cubicBezTo>
                <a:cubicBezTo>
                  <a:pt x="63504" y="47064"/>
                  <a:pt x="63566" y="47106"/>
                  <a:pt x="63587" y="47169"/>
                </a:cubicBezTo>
                <a:cubicBezTo>
                  <a:pt x="63608" y="47190"/>
                  <a:pt x="63608" y="47211"/>
                  <a:pt x="63650" y="47211"/>
                </a:cubicBezTo>
                <a:lnTo>
                  <a:pt x="63797" y="47378"/>
                </a:lnTo>
                <a:lnTo>
                  <a:pt x="63859" y="47420"/>
                </a:lnTo>
                <a:cubicBezTo>
                  <a:pt x="63922" y="47504"/>
                  <a:pt x="63985" y="47546"/>
                  <a:pt x="64069" y="47608"/>
                </a:cubicBezTo>
                <a:cubicBezTo>
                  <a:pt x="64090" y="47608"/>
                  <a:pt x="64090" y="47629"/>
                  <a:pt x="64110" y="47629"/>
                </a:cubicBezTo>
                <a:cubicBezTo>
                  <a:pt x="64173" y="47629"/>
                  <a:pt x="64194" y="47587"/>
                  <a:pt x="64194" y="47525"/>
                </a:cubicBezTo>
                <a:lnTo>
                  <a:pt x="64194" y="47504"/>
                </a:lnTo>
                <a:lnTo>
                  <a:pt x="64194" y="47483"/>
                </a:lnTo>
                <a:lnTo>
                  <a:pt x="64194" y="47441"/>
                </a:lnTo>
                <a:lnTo>
                  <a:pt x="64194" y="47420"/>
                </a:lnTo>
                <a:lnTo>
                  <a:pt x="64194" y="47399"/>
                </a:lnTo>
                <a:lnTo>
                  <a:pt x="64194" y="47336"/>
                </a:lnTo>
                <a:cubicBezTo>
                  <a:pt x="64110" y="47169"/>
                  <a:pt x="64110" y="46876"/>
                  <a:pt x="64090" y="46667"/>
                </a:cubicBezTo>
                <a:cubicBezTo>
                  <a:pt x="64006" y="46290"/>
                  <a:pt x="63985" y="45955"/>
                  <a:pt x="63901" y="45600"/>
                </a:cubicBezTo>
                <a:cubicBezTo>
                  <a:pt x="63797" y="45119"/>
                  <a:pt x="63692" y="44554"/>
                  <a:pt x="63294" y="44198"/>
                </a:cubicBezTo>
                <a:lnTo>
                  <a:pt x="63274" y="44198"/>
                </a:lnTo>
                <a:cubicBezTo>
                  <a:pt x="63253" y="44198"/>
                  <a:pt x="63232" y="44198"/>
                  <a:pt x="63232" y="44240"/>
                </a:cubicBezTo>
                <a:cubicBezTo>
                  <a:pt x="63169" y="44231"/>
                  <a:pt x="63107" y="44227"/>
                  <a:pt x="63047" y="44227"/>
                </a:cubicBezTo>
                <a:cubicBezTo>
                  <a:pt x="62823" y="44227"/>
                  <a:pt x="62613" y="44283"/>
                  <a:pt x="62416" y="44365"/>
                </a:cubicBezTo>
                <a:cubicBezTo>
                  <a:pt x="62227" y="44407"/>
                  <a:pt x="62039" y="44512"/>
                  <a:pt x="61893" y="44595"/>
                </a:cubicBezTo>
                <a:cubicBezTo>
                  <a:pt x="61766" y="44653"/>
                  <a:pt x="61678" y="44685"/>
                  <a:pt x="61578" y="44685"/>
                </a:cubicBezTo>
                <a:cubicBezTo>
                  <a:pt x="61497" y="44685"/>
                  <a:pt x="61408" y="44663"/>
                  <a:pt x="61286" y="44616"/>
                </a:cubicBezTo>
                <a:cubicBezTo>
                  <a:pt x="60930" y="44491"/>
                  <a:pt x="60553" y="44282"/>
                  <a:pt x="60198" y="44156"/>
                </a:cubicBezTo>
                <a:cubicBezTo>
                  <a:pt x="60030" y="44093"/>
                  <a:pt x="59884" y="44051"/>
                  <a:pt x="59696" y="43989"/>
                </a:cubicBezTo>
                <a:lnTo>
                  <a:pt x="59675" y="43989"/>
                </a:lnTo>
                <a:lnTo>
                  <a:pt x="59507" y="43926"/>
                </a:lnTo>
                <a:cubicBezTo>
                  <a:pt x="59486" y="43926"/>
                  <a:pt x="59465" y="43884"/>
                  <a:pt x="59424" y="43884"/>
                </a:cubicBezTo>
                <a:cubicBezTo>
                  <a:pt x="59403" y="43863"/>
                  <a:pt x="59361" y="43863"/>
                  <a:pt x="59319" y="43842"/>
                </a:cubicBezTo>
                <a:lnTo>
                  <a:pt x="59319" y="43779"/>
                </a:lnTo>
                <a:cubicBezTo>
                  <a:pt x="59319" y="43758"/>
                  <a:pt x="59298" y="43758"/>
                  <a:pt x="59298" y="43758"/>
                </a:cubicBezTo>
                <a:cubicBezTo>
                  <a:pt x="59256" y="43738"/>
                  <a:pt x="59214" y="43738"/>
                  <a:pt x="59172" y="43717"/>
                </a:cubicBezTo>
                <a:lnTo>
                  <a:pt x="59152" y="43717"/>
                </a:lnTo>
                <a:cubicBezTo>
                  <a:pt x="59089" y="43717"/>
                  <a:pt x="59068" y="43675"/>
                  <a:pt x="59005" y="43675"/>
                </a:cubicBezTo>
                <a:lnTo>
                  <a:pt x="58691" y="43675"/>
                </a:lnTo>
                <a:cubicBezTo>
                  <a:pt x="58817" y="43612"/>
                  <a:pt x="58963" y="43466"/>
                  <a:pt x="59068" y="43403"/>
                </a:cubicBezTo>
                <a:lnTo>
                  <a:pt x="59131" y="43319"/>
                </a:lnTo>
                <a:cubicBezTo>
                  <a:pt x="59298" y="43214"/>
                  <a:pt x="59507" y="43026"/>
                  <a:pt x="59696" y="42942"/>
                </a:cubicBezTo>
                <a:cubicBezTo>
                  <a:pt x="59717" y="42942"/>
                  <a:pt x="59737" y="42922"/>
                  <a:pt x="59758" y="42922"/>
                </a:cubicBezTo>
                <a:lnTo>
                  <a:pt x="59884" y="42922"/>
                </a:lnTo>
                <a:cubicBezTo>
                  <a:pt x="60114" y="43026"/>
                  <a:pt x="60407" y="43110"/>
                  <a:pt x="60658" y="43194"/>
                </a:cubicBezTo>
                <a:cubicBezTo>
                  <a:pt x="60721" y="43194"/>
                  <a:pt x="60763" y="43214"/>
                  <a:pt x="60825" y="43235"/>
                </a:cubicBezTo>
                <a:cubicBezTo>
                  <a:pt x="60846" y="43235"/>
                  <a:pt x="60846" y="43235"/>
                  <a:pt x="60867" y="43256"/>
                </a:cubicBezTo>
                <a:lnTo>
                  <a:pt x="60888" y="43256"/>
                </a:lnTo>
                <a:cubicBezTo>
                  <a:pt x="61056" y="43319"/>
                  <a:pt x="61244" y="43403"/>
                  <a:pt x="61411" y="43424"/>
                </a:cubicBezTo>
                <a:lnTo>
                  <a:pt x="61411" y="43445"/>
                </a:lnTo>
                <a:lnTo>
                  <a:pt x="61411" y="43466"/>
                </a:lnTo>
                <a:cubicBezTo>
                  <a:pt x="61411" y="43466"/>
                  <a:pt x="61411" y="43507"/>
                  <a:pt x="61453" y="43507"/>
                </a:cubicBezTo>
                <a:lnTo>
                  <a:pt x="61495" y="43507"/>
                </a:lnTo>
                <a:cubicBezTo>
                  <a:pt x="61583" y="43525"/>
                  <a:pt x="61683" y="43532"/>
                  <a:pt x="61784" y="43532"/>
                </a:cubicBezTo>
                <a:cubicBezTo>
                  <a:pt x="61923" y="43532"/>
                  <a:pt x="62065" y="43519"/>
                  <a:pt x="62185" y="43507"/>
                </a:cubicBezTo>
                <a:cubicBezTo>
                  <a:pt x="62437" y="43466"/>
                  <a:pt x="62730" y="43466"/>
                  <a:pt x="62981" y="43361"/>
                </a:cubicBezTo>
                <a:cubicBezTo>
                  <a:pt x="63022" y="43361"/>
                  <a:pt x="63022" y="43340"/>
                  <a:pt x="63022" y="43340"/>
                </a:cubicBezTo>
                <a:lnTo>
                  <a:pt x="63043" y="43340"/>
                </a:lnTo>
                <a:cubicBezTo>
                  <a:pt x="63043" y="43340"/>
                  <a:pt x="63064" y="43340"/>
                  <a:pt x="63064" y="43319"/>
                </a:cubicBezTo>
                <a:cubicBezTo>
                  <a:pt x="63064" y="43319"/>
                  <a:pt x="63085" y="43319"/>
                  <a:pt x="63085" y="43298"/>
                </a:cubicBezTo>
                <a:cubicBezTo>
                  <a:pt x="63127" y="43298"/>
                  <a:pt x="63127" y="43256"/>
                  <a:pt x="63148" y="43256"/>
                </a:cubicBezTo>
                <a:lnTo>
                  <a:pt x="63169" y="43256"/>
                </a:lnTo>
                <a:cubicBezTo>
                  <a:pt x="63190" y="43235"/>
                  <a:pt x="63232" y="43235"/>
                  <a:pt x="63253" y="43214"/>
                </a:cubicBezTo>
                <a:cubicBezTo>
                  <a:pt x="63357" y="43131"/>
                  <a:pt x="63483" y="43047"/>
                  <a:pt x="63546" y="43026"/>
                </a:cubicBezTo>
                <a:cubicBezTo>
                  <a:pt x="63566" y="43026"/>
                  <a:pt x="63566" y="43005"/>
                  <a:pt x="63566" y="43005"/>
                </a:cubicBezTo>
                <a:cubicBezTo>
                  <a:pt x="63859" y="42775"/>
                  <a:pt x="64110" y="42503"/>
                  <a:pt x="64382" y="42252"/>
                </a:cubicBezTo>
                <a:cubicBezTo>
                  <a:pt x="64445" y="42168"/>
                  <a:pt x="64529" y="42106"/>
                  <a:pt x="64592" y="42064"/>
                </a:cubicBezTo>
                <a:cubicBezTo>
                  <a:pt x="64613" y="42064"/>
                  <a:pt x="64613" y="42043"/>
                  <a:pt x="64634" y="42043"/>
                </a:cubicBezTo>
                <a:cubicBezTo>
                  <a:pt x="65136" y="41624"/>
                  <a:pt x="65680" y="41269"/>
                  <a:pt x="66119" y="40808"/>
                </a:cubicBezTo>
                <a:cubicBezTo>
                  <a:pt x="66287" y="40808"/>
                  <a:pt x="66433" y="40725"/>
                  <a:pt x="66600" y="40683"/>
                </a:cubicBezTo>
                <a:cubicBezTo>
                  <a:pt x="66642" y="40641"/>
                  <a:pt x="66684" y="40641"/>
                  <a:pt x="66726" y="40620"/>
                </a:cubicBezTo>
                <a:cubicBezTo>
                  <a:pt x="66831" y="40599"/>
                  <a:pt x="66935" y="40536"/>
                  <a:pt x="67040" y="40494"/>
                </a:cubicBezTo>
                <a:cubicBezTo>
                  <a:pt x="67123" y="40473"/>
                  <a:pt x="67207" y="40411"/>
                  <a:pt x="67270" y="40390"/>
                </a:cubicBezTo>
                <a:cubicBezTo>
                  <a:pt x="67312" y="40390"/>
                  <a:pt x="67333" y="40369"/>
                  <a:pt x="67354" y="40369"/>
                </a:cubicBezTo>
                <a:cubicBezTo>
                  <a:pt x="67563" y="40285"/>
                  <a:pt x="67751" y="40181"/>
                  <a:pt x="67939" y="40076"/>
                </a:cubicBezTo>
                <a:cubicBezTo>
                  <a:pt x="67960" y="40076"/>
                  <a:pt x="67981" y="40097"/>
                  <a:pt x="68044" y="40097"/>
                </a:cubicBezTo>
                <a:lnTo>
                  <a:pt x="68065" y="40097"/>
                </a:lnTo>
                <a:cubicBezTo>
                  <a:pt x="68107" y="40097"/>
                  <a:pt x="68149" y="40097"/>
                  <a:pt x="68191" y="40118"/>
                </a:cubicBezTo>
                <a:lnTo>
                  <a:pt x="68274" y="40118"/>
                </a:lnTo>
                <a:cubicBezTo>
                  <a:pt x="68295" y="40118"/>
                  <a:pt x="68316" y="40118"/>
                  <a:pt x="68379" y="40160"/>
                </a:cubicBezTo>
                <a:cubicBezTo>
                  <a:pt x="68797" y="40222"/>
                  <a:pt x="69216" y="40264"/>
                  <a:pt x="69634" y="40306"/>
                </a:cubicBezTo>
                <a:cubicBezTo>
                  <a:pt x="70262" y="40390"/>
                  <a:pt x="70890" y="40494"/>
                  <a:pt x="71517" y="40494"/>
                </a:cubicBezTo>
                <a:cubicBezTo>
                  <a:pt x="71601" y="40515"/>
                  <a:pt x="71706" y="40536"/>
                  <a:pt x="71769" y="40536"/>
                </a:cubicBezTo>
                <a:lnTo>
                  <a:pt x="71810" y="40536"/>
                </a:lnTo>
                <a:lnTo>
                  <a:pt x="71831" y="40515"/>
                </a:lnTo>
                <a:lnTo>
                  <a:pt x="71852" y="40515"/>
                </a:lnTo>
                <a:cubicBezTo>
                  <a:pt x="71434" y="39783"/>
                  <a:pt x="71496" y="39678"/>
                  <a:pt x="71413" y="39657"/>
                </a:cubicBezTo>
                <a:cubicBezTo>
                  <a:pt x="71392" y="39637"/>
                  <a:pt x="71329" y="39637"/>
                  <a:pt x="71308" y="39595"/>
                </a:cubicBezTo>
                <a:lnTo>
                  <a:pt x="71287" y="39595"/>
                </a:lnTo>
                <a:cubicBezTo>
                  <a:pt x="71245" y="39595"/>
                  <a:pt x="71204" y="39574"/>
                  <a:pt x="71183" y="39574"/>
                </a:cubicBezTo>
                <a:cubicBezTo>
                  <a:pt x="71120" y="39574"/>
                  <a:pt x="71099" y="39553"/>
                  <a:pt x="71036" y="39553"/>
                </a:cubicBezTo>
                <a:lnTo>
                  <a:pt x="70911" y="39553"/>
                </a:lnTo>
                <a:lnTo>
                  <a:pt x="70513" y="39385"/>
                </a:lnTo>
                <a:lnTo>
                  <a:pt x="70492" y="39385"/>
                </a:lnTo>
                <a:cubicBezTo>
                  <a:pt x="70241" y="39281"/>
                  <a:pt x="69948" y="39218"/>
                  <a:pt x="69676" y="39093"/>
                </a:cubicBezTo>
                <a:cubicBezTo>
                  <a:pt x="69551" y="39051"/>
                  <a:pt x="69425" y="39030"/>
                  <a:pt x="69300" y="38967"/>
                </a:cubicBezTo>
                <a:cubicBezTo>
                  <a:pt x="68902" y="38841"/>
                  <a:pt x="68504" y="38779"/>
                  <a:pt x="68107" y="38716"/>
                </a:cubicBezTo>
                <a:cubicBezTo>
                  <a:pt x="68065" y="38716"/>
                  <a:pt x="68002" y="38674"/>
                  <a:pt x="67981" y="38674"/>
                </a:cubicBezTo>
                <a:cubicBezTo>
                  <a:pt x="67877" y="38653"/>
                  <a:pt x="67751" y="38611"/>
                  <a:pt x="67647" y="38569"/>
                </a:cubicBezTo>
                <a:lnTo>
                  <a:pt x="67647" y="38548"/>
                </a:lnTo>
                <a:cubicBezTo>
                  <a:pt x="67647" y="38548"/>
                  <a:pt x="67647" y="38528"/>
                  <a:pt x="67605" y="38528"/>
                </a:cubicBezTo>
                <a:lnTo>
                  <a:pt x="67584" y="38507"/>
                </a:lnTo>
                <a:lnTo>
                  <a:pt x="67542" y="38507"/>
                </a:lnTo>
                <a:cubicBezTo>
                  <a:pt x="67500" y="38465"/>
                  <a:pt x="67479" y="38465"/>
                  <a:pt x="67458" y="38465"/>
                </a:cubicBezTo>
                <a:cubicBezTo>
                  <a:pt x="67439" y="38463"/>
                  <a:pt x="67421" y="38462"/>
                  <a:pt x="67402" y="38462"/>
                </a:cubicBezTo>
                <a:cubicBezTo>
                  <a:pt x="67211" y="38462"/>
                  <a:pt x="67021" y="38550"/>
                  <a:pt x="66831" y="38569"/>
                </a:cubicBezTo>
                <a:cubicBezTo>
                  <a:pt x="66517" y="38632"/>
                  <a:pt x="66203" y="38674"/>
                  <a:pt x="65889" y="38758"/>
                </a:cubicBezTo>
                <a:cubicBezTo>
                  <a:pt x="65659" y="38821"/>
                  <a:pt x="65387" y="38758"/>
                  <a:pt x="65178" y="38862"/>
                </a:cubicBezTo>
                <a:cubicBezTo>
                  <a:pt x="64822" y="39093"/>
                  <a:pt x="64466" y="39344"/>
                  <a:pt x="64131" y="39553"/>
                </a:cubicBezTo>
                <a:cubicBezTo>
                  <a:pt x="63734" y="39783"/>
                  <a:pt x="63357" y="40013"/>
                  <a:pt x="62960" y="40201"/>
                </a:cubicBezTo>
                <a:cubicBezTo>
                  <a:pt x="62914" y="40219"/>
                  <a:pt x="62871" y="40227"/>
                  <a:pt x="62829" y="40227"/>
                </a:cubicBezTo>
                <a:cubicBezTo>
                  <a:pt x="62518" y="40227"/>
                  <a:pt x="62281" y="39800"/>
                  <a:pt x="62060" y="39616"/>
                </a:cubicBezTo>
                <a:cubicBezTo>
                  <a:pt x="61830" y="39406"/>
                  <a:pt x="61641" y="39176"/>
                  <a:pt x="61411" y="38988"/>
                </a:cubicBezTo>
                <a:cubicBezTo>
                  <a:pt x="61369" y="38946"/>
                  <a:pt x="61307" y="38925"/>
                  <a:pt x="61265" y="38862"/>
                </a:cubicBezTo>
                <a:cubicBezTo>
                  <a:pt x="61223" y="38862"/>
                  <a:pt x="61223" y="38841"/>
                  <a:pt x="61202" y="38841"/>
                </a:cubicBezTo>
                <a:cubicBezTo>
                  <a:pt x="61160" y="38821"/>
                  <a:pt x="61118" y="38779"/>
                  <a:pt x="61077" y="38758"/>
                </a:cubicBezTo>
                <a:cubicBezTo>
                  <a:pt x="61056" y="38758"/>
                  <a:pt x="61056" y="38737"/>
                  <a:pt x="61014" y="38737"/>
                </a:cubicBezTo>
                <a:cubicBezTo>
                  <a:pt x="60972" y="38716"/>
                  <a:pt x="60930" y="38674"/>
                  <a:pt x="60867" y="38632"/>
                </a:cubicBezTo>
                <a:cubicBezTo>
                  <a:pt x="60867" y="38611"/>
                  <a:pt x="60846" y="38611"/>
                  <a:pt x="60846" y="38611"/>
                </a:cubicBezTo>
                <a:lnTo>
                  <a:pt x="60805" y="38611"/>
                </a:lnTo>
                <a:cubicBezTo>
                  <a:pt x="60784" y="38569"/>
                  <a:pt x="60742" y="38548"/>
                  <a:pt x="60700" y="38528"/>
                </a:cubicBezTo>
                <a:lnTo>
                  <a:pt x="60658" y="38528"/>
                </a:lnTo>
                <a:cubicBezTo>
                  <a:pt x="60637" y="38528"/>
                  <a:pt x="60637" y="38528"/>
                  <a:pt x="60637" y="38548"/>
                </a:cubicBezTo>
                <a:cubicBezTo>
                  <a:pt x="60574" y="38528"/>
                  <a:pt x="60533" y="38528"/>
                  <a:pt x="60470" y="38528"/>
                </a:cubicBezTo>
                <a:cubicBezTo>
                  <a:pt x="60449" y="38528"/>
                  <a:pt x="60428" y="38528"/>
                  <a:pt x="60386" y="38507"/>
                </a:cubicBezTo>
                <a:cubicBezTo>
                  <a:pt x="60344" y="38507"/>
                  <a:pt x="60281" y="38465"/>
                  <a:pt x="60240" y="38465"/>
                </a:cubicBezTo>
                <a:cubicBezTo>
                  <a:pt x="60177" y="38465"/>
                  <a:pt x="60156" y="38444"/>
                  <a:pt x="60114" y="38444"/>
                </a:cubicBezTo>
                <a:lnTo>
                  <a:pt x="60009" y="38444"/>
                </a:lnTo>
                <a:cubicBezTo>
                  <a:pt x="59926" y="38444"/>
                  <a:pt x="59842" y="38423"/>
                  <a:pt x="59737" y="38423"/>
                </a:cubicBezTo>
                <a:cubicBezTo>
                  <a:pt x="59340" y="38402"/>
                  <a:pt x="58921" y="38297"/>
                  <a:pt x="58545" y="38297"/>
                </a:cubicBezTo>
                <a:cubicBezTo>
                  <a:pt x="58440" y="38297"/>
                  <a:pt x="58377" y="38339"/>
                  <a:pt x="58377" y="38444"/>
                </a:cubicBezTo>
                <a:cubicBezTo>
                  <a:pt x="58377" y="38409"/>
                  <a:pt x="58371" y="38395"/>
                  <a:pt x="58359" y="38395"/>
                </a:cubicBezTo>
                <a:cubicBezTo>
                  <a:pt x="58329" y="38395"/>
                  <a:pt x="58265" y="38488"/>
                  <a:pt x="58189" y="38548"/>
                </a:cubicBezTo>
                <a:cubicBezTo>
                  <a:pt x="58064" y="38653"/>
                  <a:pt x="57959" y="38758"/>
                  <a:pt x="57854" y="38862"/>
                </a:cubicBezTo>
                <a:cubicBezTo>
                  <a:pt x="57666" y="39051"/>
                  <a:pt x="57499" y="39197"/>
                  <a:pt x="57310" y="39365"/>
                </a:cubicBezTo>
                <a:cubicBezTo>
                  <a:pt x="56808" y="39783"/>
                  <a:pt x="56306" y="40201"/>
                  <a:pt x="55846" y="40662"/>
                </a:cubicBezTo>
                <a:lnTo>
                  <a:pt x="55636" y="40871"/>
                </a:lnTo>
                <a:lnTo>
                  <a:pt x="55469" y="41038"/>
                </a:lnTo>
                <a:lnTo>
                  <a:pt x="55406" y="41122"/>
                </a:lnTo>
                <a:cubicBezTo>
                  <a:pt x="55343" y="41164"/>
                  <a:pt x="55302" y="41227"/>
                  <a:pt x="55239" y="41289"/>
                </a:cubicBezTo>
                <a:lnTo>
                  <a:pt x="55197" y="41352"/>
                </a:lnTo>
                <a:lnTo>
                  <a:pt x="55009" y="41541"/>
                </a:lnTo>
                <a:lnTo>
                  <a:pt x="54988" y="41561"/>
                </a:lnTo>
                <a:cubicBezTo>
                  <a:pt x="54925" y="41645"/>
                  <a:pt x="54841" y="41687"/>
                  <a:pt x="54799" y="41771"/>
                </a:cubicBezTo>
                <a:lnTo>
                  <a:pt x="54779" y="41792"/>
                </a:lnTo>
                <a:cubicBezTo>
                  <a:pt x="54716" y="41875"/>
                  <a:pt x="54632" y="41917"/>
                  <a:pt x="54590" y="42001"/>
                </a:cubicBezTo>
                <a:lnTo>
                  <a:pt x="54569" y="42022"/>
                </a:lnTo>
                <a:cubicBezTo>
                  <a:pt x="54507" y="42106"/>
                  <a:pt x="54423" y="42168"/>
                  <a:pt x="54381" y="42231"/>
                </a:cubicBezTo>
                <a:lnTo>
                  <a:pt x="54381" y="42273"/>
                </a:lnTo>
                <a:cubicBezTo>
                  <a:pt x="54318" y="42336"/>
                  <a:pt x="54276" y="42419"/>
                  <a:pt x="54214" y="42482"/>
                </a:cubicBezTo>
                <a:cubicBezTo>
                  <a:pt x="54013" y="42444"/>
                  <a:pt x="53789" y="42437"/>
                  <a:pt x="53570" y="42437"/>
                </a:cubicBezTo>
                <a:cubicBezTo>
                  <a:pt x="53424" y="42437"/>
                  <a:pt x="53280" y="42440"/>
                  <a:pt x="53146" y="42440"/>
                </a:cubicBezTo>
                <a:cubicBezTo>
                  <a:pt x="53049" y="42440"/>
                  <a:pt x="52905" y="42422"/>
                  <a:pt x="52776" y="42422"/>
                </a:cubicBezTo>
                <a:cubicBezTo>
                  <a:pt x="52712" y="42422"/>
                  <a:pt x="52651" y="42426"/>
                  <a:pt x="52602" y="42440"/>
                </a:cubicBezTo>
                <a:cubicBezTo>
                  <a:pt x="52205" y="42106"/>
                  <a:pt x="51682" y="41917"/>
                  <a:pt x="51263" y="41603"/>
                </a:cubicBezTo>
                <a:cubicBezTo>
                  <a:pt x="51159" y="41541"/>
                  <a:pt x="51033" y="41457"/>
                  <a:pt x="50929" y="41373"/>
                </a:cubicBezTo>
                <a:cubicBezTo>
                  <a:pt x="50594" y="41143"/>
                  <a:pt x="50196" y="40934"/>
                  <a:pt x="49820" y="40745"/>
                </a:cubicBezTo>
                <a:cubicBezTo>
                  <a:pt x="49757" y="40453"/>
                  <a:pt x="49652" y="40181"/>
                  <a:pt x="49548" y="39888"/>
                </a:cubicBezTo>
                <a:cubicBezTo>
                  <a:pt x="49464" y="39699"/>
                  <a:pt x="49359" y="39511"/>
                  <a:pt x="49276" y="39344"/>
                </a:cubicBezTo>
                <a:cubicBezTo>
                  <a:pt x="49171" y="39093"/>
                  <a:pt x="49338" y="38821"/>
                  <a:pt x="49380" y="38611"/>
                </a:cubicBezTo>
                <a:cubicBezTo>
                  <a:pt x="49485" y="38193"/>
                  <a:pt x="49652" y="37774"/>
                  <a:pt x="49715" y="37356"/>
                </a:cubicBezTo>
                <a:cubicBezTo>
                  <a:pt x="49757" y="37251"/>
                  <a:pt x="49715" y="36937"/>
                  <a:pt x="49757" y="36854"/>
                </a:cubicBezTo>
                <a:lnTo>
                  <a:pt x="49757" y="36833"/>
                </a:lnTo>
                <a:lnTo>
                  <a:pt x="49757" y="36791"/>
                </a:lnTo>
                <a:lnTo>
                  <a:pt x="49715" y="36770"/>
                </a:lnTo>
                <a:cubicBezTo>
                  <a:pt x="49694" y="36226"/>
                  <a:pt x="49652" y="35682"/>
                  <a:pt x="49569" y="35096"/>
                </a:cubicBezTo>
                <a:cubicBezTo>
                  <a:pt x="49548" y="34782"/>
                  <a:pt x="49485" y="34489"/>
                  <a:pt x="49443" y="34175"/>
                </a:cubicBezTo>
                <a:cubicBezTo>
                  <a:pt x="49401" y="34029"/>
                  <a:pt x="49401" y="33799"/>
                  <a:pt x="49297" y="33652"/>
                </a:cubicBezTo>
                <a:cubicBezTo>
                  <a:pt x="49025" y="33297"/>
                  <a:pt x="48439" y="33025"/>
                  <a:pt x="48083" y="32794"/>
                </a:cubicBezTo>
                <a:cubicBezTo>
                  <a:pt x="47978" y="32753"/>
                  <a:pt x="47874" y="32669"/>
                  <a:pt x="47769" y="32585"/>
                </a:cubicBezTo>
                <a:lnTo>
                  <a:pt x="47685" y="32502"/>
                </a:lnTo>
                <a:cubicBezTo>
                  <a:pt x="47602" y="32460"/>
                  <a:pt x="47518" y="32376"/>
                  <a:pt x="47455" y="32334"/>
                </a:cubicBezTo>
                <a:cubicBezTo>
                  <a:pt x="47392" y="32271"/>
                  <a:pt x="47351" y="32250"/>
                  <a:pt x="47288" y="32188"/>
                </a:cubicBezTo>
                <a:cubicBezTo>
                  <a:pt x="47246" y="32146"/>
                  <a:pt x="47162" y="32083"/>
                  <a:pt x="47100" y="32041"/>
                </a:cubicBezTo>
                <a:cubicBezTo>
                  <a:pt x="47079" y="31937"/>
                  <a:pt x="47058" y="31853"/>
                  <a:pt x="47037" y="31748"/>
                </a:cubicBezTo>
                <a:cubicBezTo>
                  <a:pt x="46995" y="31706"/>
                  <a:pt x="46995" y="31644"/>
                  <a:pt x="46995" y="31623"/>
                </a:cubicBezTo>
                <a:cubicBezTo>
                  <a:pt x="46974" y="31539"/>
                  <a:pt x="46953" y="31414"/>
                  <a:pt x="46890" y="31330"/>
                </a:cubicBezTo>
                <a:cubicBezTo>
                  <a:pt x="46953" y="31246"/>
                  <a:pt x="46995" y="31142"/>
                  <a:pt x="47058" y="31037"/>
                </a:cubicBezTo>
                <a:cubicBezTo>
                  <a:pt x="47058" y="31016"/>
                  <a:pt x="47079" y="31016"/>
                  <a:pt x="47079" y="30995"/>
                </a:cubicBezTo>
                <a:cubicBezTo>
                  <a:pt x="47141" y="30890"/>
                  <a:pt x="47183" y="30807"/>
                  <a:pt x="47246" y="30702"/>
                </a:cubicBezTo>
                <a:cubicBezTo>
                  <a:pt x="47246" y="30681"/>
                  <a:pt x="47267" y="30660"/>
                  <a:pt x="47267" y="30618"/>
                </a:cubicBezTo>
                <a:cubicBezTo>
                  <a:pt x="47309" y="30514"/>
                  <a:pt x="47351" y="30451"/>
                  <a:pt x="47392" y="30346"/>
                </a:cubicBezTo>
                <a:cubicBezTo>
                  <a:pt x="47455" y="30242"/>
                  <a:pt x="47497" y="30095"/>
                  <a:pt x="47560" y="29991"/>
                </a:cubicBezTo>
                <a:cubicBezTo>
                  <a:pt x="47895" y="29300"/>
                  <a:pt x="48229" y="28589"/>
                  <a:pt x="48627" y="27877"/>
                </a:cubicBezTo>
                <a:cubicBezTo>
                  <a:pt x="48732" y="27731"/>
                  <a:pt x="48815" y="27543"/>
                  <a:pt x="48920" y="27375"/>
                </a:cubicBezTo>
                <a:lnTo>
                  <a:pt x="48941" y="27354"/>
                </a:lnTo>
                <a:cubicBezTo>
                  <a:pt x="49569" y="26287"/>
                  <a:pt x="50280" y="25241"/>
                  <a:pt x="50866" y="24132"/>
                </a:cubicBezTo>
                <a:cubicBezTo>
                  <a:pt x="51138" y="24069"/>
                  <a:pt x="51347" y="23902"/>
                  <a:pt x="51577" y="23776"/>
                </a:cubicBezTo>
                <a:cubicBezTo>
                  <a:pt x="51635" y="23741"/>
                  <a:pt x="51696" y="23726"/>
                  <a:pt x="51758" y="23726"/>
                </a:cubicBezTo>
                <a:cubicBezTo>
                  <a:pt x="51988" y="23726"/>
                  <a:pt x="52237" y="23929"/>
                  <a:pt x="52435" y="24028"/>
                </a:cubicBezTo>
                <a:cubicBezTo>
                  <a:pt x="53126" y="24404"/>
                  <a:pt x="53649" y="24948"/>
                  <a:pt x="54276" y="25367"/>
                </a:cubicBezTo>
                <a:cubicBezTo>
                  <a:pt x="54276" y="25367"/>
                  <a:pt x="54297" y="25367"/>
                  <a:pt x="54297" y="25388"/>
                </a:cubicBezTo>
                <a:lnTo>
                  <a:pt x="54318" y="25388"/>
                </a:lnTo>
                <a:cubicBezTo>
                  <a:pt x="54318" y="25388"/>
                  <a:pt x="54360" y="25388"/>
                  <a:pt x="54360" y="25367"/>
                </a:cubicBezTo>
                <a:lnTo>
                  <a:pt x="54381" y="25346"/>
                </a:lnTo>
                <a:cubicBezTo>
                  <a:pt x="54486" y="25346"/>
                  <a:pt x="54569" y="25346"/>
                  <a:pt x="54674" y="25325"/>
                </a:cubicBezTo>
                <a:lnTo>
                  <a:pt x="54695" y="25325"/>
                </a:lnTo>
                <a:cubicBezTo>
                  <a:pt x="54737" y="25325"/>
                  <a:pt x="54779" y="25283"/>
                  <a:pt x="54820" y="25283"/>
                </a:cubicBezTo>
                <a:cubicBezTo>
                  <a:pt x="54904" y="25262"/>
                  <a:pt x="54988" y="25241"/>
                  <a:pt x="55030" y="25220"/>
                </a:cubicBezTo>
                <a:lnTo>
                  <a:pt x="55051" y="25220"/>
                </a:lnTo>
                <a:cubicBezTo>
                  <a:pt x="55134" y="25178"/>
                  <a:pt x="55218" y="25136"/>
                  <a:pt x="55260" y="25116"/>
                </a:cubicBezTo>
                <a:lnTo>
                  <a:pt x="55323" y="25116"/>
                </a:lnTo>
                <a:cubicBezTo>
                  <a:pt x="55615" y="24906"/>
                  <a:pt x="55762" y="24509"/>
                  <a:pt x="55950" y="24216"/>
                </a:cubicBezTo>
                <a:cubicBezTo>
                  <a:pt x="56180" y="23797"/>
                  <a:pt x="56452" y="23400"/>
                  <a:pt x="56704" y="23023"/>
                </a:cubicBezTo>
                <a:cubicBezTo>
                  <a:pt x="56808" y="22835"/>
                  <a:pt x="56934" y="22647"/>
                  <a:pt x="57038" y="22437"/>
                </a:cubicBezTo>
                <a:cubicBezTo>
                  <a:pt x="57122" y="22291"/>
                  <a:pt x="57143" y="22228"/>
                  <a:pt x="57289" y="22228"/>
                </a:cubicBezTo>
                <a:lnTo>
                  <a:pt x="57666" y="22228"/>
                </a:lnTo>
                <a:cubicBezTo>
                  <a:pt x="57708" y="22228"/>
                  <a:pt x="57750" y="22228"/>
                  <a:pt x="57771" y="22207"/>
                </a:cubicBezTo>
                <a:lnTo>
                  <a:pt x="57833" y="22207"/>
                </a:lnTo>
                <a:cubicBezTo>
                  <a:pt x="57854" y="22207"/>
                  <a:pt x="57917" y="22186"/>
                  <a:pt x="57938" y="22186"/>
                </a:cubicBezTo>
                <a:lnTo>
                  <a:pt x="57959" y="22186"/>
                </a:lnTo>
                <a:cubicBezTo>
                  <a:pt x="58022" y="22186"/>
                  <a:pt x="58043" y="22144"/>
                  <a:pt x="58084" y="22144"/>
                </a:cubicBezTo>
                <a:lnTo>
                  <a:pt x="58126" y="22144"/>
                </a:lnTo>
                <a:cubicBezTo>
                  <a:pt x="58168" y="22144"/>
                  <a:pt x="58189" y="22123"/>
                  <a:pt x="58252" y="22123"/>
                </a:cubicBezTo>
                <a:cubicBezTo>
                  <a:pt x="58294" y="22123"/>
                  <a:pt x="58336" y="22103"/>
                  <a:pt x="58377" y="22103"/>
                </a:cubicBezTo>
                <a:cubicBezTo>
                  <a:pt x="58461" y="22123"/>
                  <a:pt x="58503" y="22144"/>
                  <a:pt x="58587" y="22186"/>
                </a:cubicBezTo>
                <a:cubicBezTo>
                  <a:pt x="58649" y="22207"/>
                  <a:pt x="58691" y="22228"/>
                  <a:pt x="58754" y="22228"/>
                </a:cubicBezTo>
                <a:cubicBezTo>
                  <a:pt x="59089" y="22395"/>
                  <a:pt x="59382" y="22605"/>
                  <a:pt x="59696" y="22751"/>
                </a:cubicBezTo>
                <a:cubicBezTo>
                  <a:pt x="60009" y="22919"/>
                  <a:pt x="60323" y="23086"/>
                  <a:pt x="60595" y="23274"/>
                </a:cubicBezTo>
                <a:cubicBezTo>
                  <a:pt x="60784" y="23379"/>
                  <a:pt x="60993" y="23463"/>
                  <a:pt x="61181" y="23567"/>
                </a:cubicBezTo>
                <a:cubicBezTo>
                  <a:pt x="61118" y="23588"/>
                  <a:pt x="61077" y="23651"/>
                  <a:pt x="61014" y="23693"/>
                </a:cubicBezTo>
                <a:cubicBezTo>
                  <a:pt x="60993" y="23714"/>
                  <a:pt x="60972" y="23755"/>
                  <a:pt x="60909" y="23776"/>
                </a:cubicBezTo>
                <a:cubicBezTo>
                  <a:pt x="60888" y="23797"/>
                  <a:pt x="60867" y="23797"/>
                  <a:pt x="60867" y="23818"/>
                </a:cubicBezTo>
                <a:lnTo>
                  <a:pt x="60742" y="23965"/>
                </a:lnTo>
                <a:cubicBezTo>
                  <a:pt x="60679" y="24007"/>
                  <a:pt x="60658" y="24069"/>
                  <a:pt x="60595" y="24111"/>
                </a:cubicBezTo>
                <a:cubicBezTo>
                  <a:pt x="60574" y="24111"/>
                  <a:pt x="60553" y="24111"/>
                  <a:pt x="60533" y="24132"/>
                </a:cubicBezTo>
                <a:lnTo>
                  <a:pt x="60491" y="24174"/>
                </a:lnTo>
                <a:lnTo>
                  <a:pt x="60491" y="24195"/>
                </a:lnTo>
                <a:cubicBezTo>
                  <a:pt x="60574" y="24488"/>
                  <a:pt x="60449" y="24844"/>
                  <a:pt x="60470" y="25136"/>
                </a:cubicBezTo>
                <a:cubicBezTo>
                  <a:pt x="60470" y="25262"/>
                  <a:pt x="60491" y="25743"/>
                  <a:pt x="60365" y="25848"/>
                </a:cubicBezTo>
                <a:cubicBezTo>
                  <a:pt x="60219" y="25973"/>
                  <a:pt x="60051" y="26120"/>
                  <a:pt x="59905" y="26287"/>
                </a:cubicBezTo>
                <a:cubicBezTo>
                  <a:pt x="59737" y="26413"/>
                  <a:pt x="59403" y="26538"/>
                  <a:pt x="59424" y="26789"/>
                </a:cubicBezTo>
                <a:cubicBezTo>
                  <a:pt x="59444" y="26894"/>
                  <a:pt x="59549" y="26936"/>
                  <a:pt x="59612" y="26999"/>
                </a:cubicBezTo>
                <a:cubicBezTo>
                  <a:pt x="59654" y="27020"/>
                  <a:pt x="59696" y="27061"/>
                  <a:pt x="59737" y="27124"/>
                </a:cubicBezTo>
                <a:cubicBezTo>
                  <a:pt x="59842" y="27229"/>
                  <a:pt x="59926" y="27354"/>
                  <a:pt x="60030" y="27438"/>
                </a:cubicBezTo>
                <a:lnTo>
                  <a:pt x="60072" y="27480"/>
                </a:lnTo>
                <a:lnTo>
                  <a:pt x="60114" y="27522"/>
                </a:lnTo>
                <a:cubicBezTo>
                  <a:pt x="60125" y="27543"/>
                  <a:pt x="60140" y="27553"/>
                  <a:pt x="60159" y="27553"/>
                </a:cubicBezTo>
                <a:cubicBezTo>
                  <a:pt x="60177" y="27553"/>
                  <a:pt x="60198" y="27543"/>
                  <a:pt x="60219" y="27522"/>
                </a:cubicBezTo>
                <a:lnTo>
                  <a:pt x="60219" y="27459"/>
                </a:lnTo>
                <a:lnTo>
                  <a:pt x="60219" y="27417"/>
                </a:lnTo>
                <a:lnTo>
                  <a:pt x="60219" y="27354"/>
                </a:lnTo>
                <a:cubicBezTo>
                  <a:pt x="60219" y="27333"/>
                  <a:pt x="60219" y="27313"/>
                  <a:pt x="60177" y="27271"/>
                </a:cubicBezTo>
                <a:lnTo>
                  <a:pt x="60177" y="27229"/>
                </a:lnTo>
                <a:lnTo>
                  <a:pt x="60177" y="27208"/>
                </a:lnTo>
                <a:lnTo>
                  <a:pt x="60177" y="27166"/>
                </a:lnTo>
                <a:cubicBezTo>
                  <a:pt x="60177" y="27124"/>
                  <a:pt x="60219" y="27061"/>
                  <a:pt x="60177" y="27020"/>
                </a:cubicBezTo>
                <a:cubicBezTo>
                  <a:pt x="60281" y="26957"/>
                  <a:pt x="60365" y="26894"/>
                  <a:pt x="60470" y="26810"/>
                </a:cubicBezTo>
                <a:cubicBezTo>
                  <a:pt x="60533" y="26789"/>
                  <a:pt x="60553" y="26727"/>
                  <a:pt x="60595" y="26706"/>
                </a:cubicBezTo>
                <a:lnTo>
                  <a:pt x="60742" y="26580"/>
                </a:lnTo>
                <a:cubicBezTo>
                  <a:pt x="60867" y="26434"/>
                  <a:pt x="60993" y="26308"/>
                  <a:pt x="61118" y="26204"/>
                </a:cubicBezTo>
                <a:lnTo>
                  <a:pt x="61202" y="26120"/>
                </a:lnTo>
                <a:lnTo>
                  <a:pt x="61286" y="26057"/>
                </a:lnTo>
                <a:lnTo>
                  <a:pt x="61328" y="25994"/>
                </a:lnTo>
                <a:cubicBezTo>
                  <a:pt x="61328" y="25973"/>
                  <a:pt x="61369" y="25973"/>
                  <a:pt x="61369" y="25952"/>
                </a:cubicBezTo>
                <a:lnTo>
                  <a:pt x="61390" y="25911"/>
                </a:lnTo>
                <a:lnTo>
                  <a:pt x="61390" y="25890"/>
                </a:lnTo>
                <a:cubicBezTo>
                  <a:pt x="61495" y="25743"/>
                  <a:pt x="61537" y="25555"/>
                  <a:pt x="61600" y="25367"/>
                </a:cubicBezTo>
                <a:cubicBezTo>
                  <a:pt x="61683" y="25116"/>
                  <a:pt x="61725" y="24844"/>
                  <a:pt x="61725" y="24592"/>
                </a:cubicBezTo>
                <a:lnTo>
                  <a:pt x="61788" y="24592"/>
                </a:lnTo>
                <a:cubicBezTo>
                  <a:pt x="61851" y="24592"/>
                  <a:pt x="61934" y="24613"/>
                  <a:pt x="62039" y="24613"/>
                </a:cubicBezTo>
                <a:lnTo>
                  <a:pt x="62290" y="24613"/>
                </a:lnTo>
                <a:cubicBezTo>
                  <a:pt x="62311" y="24613"/>
                  <a:pt x="62332" y="24613"/>
                  <a:pt x="62353" y="24592"/>
                </a:cubicBezTo>
                <a:lnTo>
                  <a:pt x="62416" y="24592"/>
                </a:lnTo>
                <a:lnTo>
                  <a:pt x="62583" y="24760"/>
                </a:lnTo>
                <a:cubicBezTo>
                  <a:pt x="62625" y="24760"/>
                  <a:pt x="62625" y="24802"/>
                  <a:pt x="62646" y="24802"/>
                </a:cubicBezTo>
                <a:cubicBezTo>
                  <a:pt x="62688" y="24844"/>
                  <a:pt x="62771" y="24906"/>
                  <a:pt x="62834" y="24948"/>
                </a:cubicBezTo>
                <a:cubicBezTo>
                  <a:pt x="63064" y="25157"/>
                  <a:pt x="63587" y="25388"/>
                  <a:pt x="63629" y="25701"/>
                </a:cubicBezTo>
                <a:cubicBezTo>
                  <a:pt x="63692" y="25994"/>
                  <a:pt x="63671" y="26329"/>
                  <a:pt x="63671" y="26622"/>
                </a:cubicBezTo>
                <a:lnTo>
                  <a:pt x="63671" y="26831"/>
                </a:lnTo>
                <a:lnTo>
                  <a:pt x="63671" y="26957"/>
                </a:lnTo>
                <a:lnTo>
                  <a:pt x="63671" y="27041"/>
                </a:lnTo>
                <a:cubicBezTo>
                  <a:pt x="63671" y="27103"/>
                  <a:pt x="63692" y="27145"/>
                  <a:pt x="63692" y="27208"/>
                </a:cubicBezTo>
                <a:lnTo>
                  <a:pt x="63692" y="27229"/>
                </a:lnTo>
                <a:cubicBezTo>
                  <a:pt x="63692" y="27271"/>
                  <a:pt x="63713" y="27354"/>
                  <a:pt x="63713" y="27417"/>
                </a:cubicBezTo>
                <a:cubicBezTo>
                  <a:pt x="63671" y="27459"/>
                  <a:pt x="63650" y="27480"/>
                  <a:pt x="63608" y="27564"/>
                </a:cubicBezTo>
                <a:cubicBezTo>
                  <a:pt x="63566" y="27668"/>
                  <a:pt x="63441" y="27794"/>
                  <a:pt x="63357" y="27877"/>
                </a:cubicBezTo>
                <a:cubicBezTo>
                  <a:pt x="63253" y="28003"/>
                  <a:pt x="63169" y="28191"/>
                  <a:pt x="63085" y="28359"/>
                </a:cubicBezTo>
                <a:lnTo>
                  <a:pt x="63085" y="28380"/>
                </a:lnTo>
                <a:lnTo>
                  <a:pt x="63127" y="28401"/>
                </a:lnTo>
                <a:cubicBezTo>
                  <a:pt x="63148" y="28421"/>
                  <a:pt x="63169" y="28421"/>
                  <a:pt x="63190" y="28421"/>
                </a:cubicBezTo>
                <a:cubicBezTo>
                  <a:pt x="63546" y="28254"/>
                  <a:pt x="64445" y="27982"/>
                  <a:pt x="64529" y="27543"/>
                </a:cubicBezTo>
                <a:cubicBezTo>
                  <a:pt x="64550" y="27459"/>
                  <a:pt x="64550" y="27354"/>
                  <a:pt x="64592" y="27250"/>
                </a:cubicBezTo>
                <a:cubicBezTo>
                  <a:pt x="64592" y="27208"/>
                  <a:pt x="64613" y="27124"/>
                  <a:pt x="64613" y="27061"/>
                </a:cubicBezTo>
                <a:cubicBezTo>
                  <a:pt x="64634" y="26999"/>
                  <a:pt x="64634" y="26915"/>
                  <a:pt x="64654" y="26852"/>
                </a:cubicBezTo>
                <a:cubicBezTo>
                  <a:pt x="64654" y="26810"/>
                  <a:pt x="64696" y="26748"/>
                  <a:pt x="64696" y="26706"/>
                </a:cubicBezTo>
                <a:cubicBezTo>
                  <a:pt x="64696" y="26643"/>
                  <a:pt x="64717" y="26601"/>
                  <a:pt x="64717" y="26538"/>
                </a:cubicBezTo>
                <a:cubicBezTo>
                  <a:pt x="64717" y="26496"/>
                  <a:pt x="64738" y="26434"/>
                  <a:pt x="64738" y="26413"/>
                </a:cubicBezTo>
                <a:cubicBezTo>
                  <a:pt x="64738" y="26371"/>
                  <a:pt x="64759" y="26308"/>
                  <a:pt x="64759" y="26266"/>
                </a:cubicBezTo>
                <a:cubicBezTo>
                  <a:pt x="64759" y="26204"/>
                  <a:pt x="64759" y="26162"/>
                  <a:pt x="64801" y="26120"/>
                </a:cubicBezTo>
                <a:cubicBezTo>
                  <a:pt x="64801" y="26078"/>
                  <a:pt x="64801" y="26015"/>
                  <a:pt x="64822" y="25973"/>
                </a:cubicBezTo>
                <a:lnTo>
                  <a:pt x="64822" y="25848"/>
                </a:lnTo>
                <a:lnTo>
                  <a:pt x="64822" y="25680"/>
                </a:lnTo>
                <a:lnTo>
                  <a:pt x="64822" y="25555"/>
                </a:lnTo>
                <a:lnTo>
                  <a:pt x="64822" y="25388"/>
                </a:lnTo>
                <a:lnTo>
                  <a:pt x="64822" y="25367"/>
                </a:lnTo>
                <a:cubicBezTo>
                  <a:pt x="64906" y="25053"/>
                  <a:pt x="64382" y="24718"/>
                  <a:pt x="64194" y="24509"/>
                </a:cubicBezTo>
                <a:lnTo>
                  <a:pt x="64110" y="24425"/>
                </a:lnTo>
                <a:lnTo>
                  <a:pt x="64069" y="24383"/>
                </a:lnTo>
                <a:lnTo>
                  <a:pt x="64027" y="24341"/>
                </a:lnTo>
                <a:lnTo>
                  <a:pt x="63964" y="24279"/>
                </a:lnTo>
                <a:lnTo>
                  <a:pt x="63922" y="24237"/>
                </a:lnTo>
                <a:lnTo>
                  <a:pt x="63859" y="24174"/>
                </a:lnTo>
                <a:cubicBezTo>
                  <a:pt x="63859" y="24174"/>
                  <a:pt x="63818" y="24174"/>
                  <a:pt x="63818" y="24132"/>
                </a:cubicBezTo>
                <a:lnTo>
                  <a:pt x="63755" y="24069"/>
                </a:lnTo>
                <a:lnTo>
                  <a:pt x="63713" y="24028"/>
                </a:lnTo>
                <a:lnTo>
                  <a:pt x="63650" y="23965"/>
                </a:lnTo>
                <a:lnTo>
                  <a:pt x="63608" y="23965"/>
                </a:lnTo>
                <a:cubicBezTo>
                  <a:pt x="63587" y="23923"/>
                  <a:pt x="63566" y="23902"/>
                  <a:pt x="63504" y="23902"/>
                </a:cubicBezTo>
                <a:cubicBezTo>
                  <a:pt x="63483" y="23881"/>
                  <a:pt x="63462" y="23881"/>
                  <a:pt x="63399" y="23860"/>
                </a:cubicBezTo>
                <a:lnTo>
                  <a:pt x="63399" y="23797"/>
                </a:lnTo>
                <a:cubicBezTo>
                  <a:pt x="63399" y="23776"/>
                  <a:pt x="63441" y="23714"/>
                  <a:pt x="63399" y="23693"/>
                </a:cubicBezTo>
                <a:cubicBezTo>
                  <a:pt x="63399" y="23672"/>
                  <a:pt x="63378" y="23651"/>
                  <a:pt x="63378" y="23609"/>
                </a:cubicBezTo>
                <a:lnTo>
                  <a:pt x="63378" y="23442"/>
                </a:lnTo>
                <a:cubicBezTo>
                  <a:pt x="63378" y="23358"/>
                  <a:pt x="63399" y="23295"/>
                  <a:pt x="63399" y="23253"/>
                </a:cubicBezTo>
                <a:lnTo>
                  <a:pt x="63399" y="23191"/>
                </a:lnTo>
                <a:cubicBezTo>
                  <a:pt x="63546" y="23191"/>
                  <a:pt x="63692" y="23191"/>
                  <a:pt x="63818" y="23170"/>
                </a:cubicBezTo>
                <a:lnTo>
                  <a:pt x="63859" y="23170"/>
                </a:lnTo>
                <a:cubicBezTo>
                  <a:pt x="63901" y="23170"/>
                  <a:pt x="63964" y="23149"/>
                  <a:pt x="64006" y="23149"/>
                </a:cubicBezTo>
                <a:cubicBezTo>
                  <a:pt x="64069" y="23149"/>
                  <a:pt x="64090" y="23128"/>
                  <a:pt x="64131" y="23128"/>
                </a:cubicBezTo>
                <a:lnTo>
                  <a:pt x="64299" y="23128"/>
                </a:lnTo>
                <a:cubicBezTo>
                  <a:pt x="64341" y="23128"/>
                  <a:pt x="64403" y="23086"/>
                  <a:pt x="64445" y="23086"/>
                </a:cubicBezTo>
                <a:cubicBezTo>
                  <a:pt x="64508" y="23086"/>
                  <a:pt x="64529" y="23065"/>
                  <a:pt x="64592" y="23044"/>
                </a:cubicBezTo>
                <a:cubicBezTo>
                  <a:pt x="64717" y="23170"/>
                  <a:pt x="64864" y="23253"/>
                  <a:pt x="65010" y="23337"/>
                </a:cubicBezTo>
                <a:cubicBezTo>
                  <a:pt x="65240" y="23483"/>
                  <a:pt x="65450" y="23693"/>
                  <a:pt x="65743" y="23776"/>
                </a:cubicBezTo>
                <a:cubicBezTo>
                  <a:pt x="65763" y="23818"/>
                  <a:pt x="65805" y="23881"/>
                  <a:pt x="65847" y="23923"/>
                </a:cubicBezTo>
                <a:cubicBezTo>
                  <a:pt x="65868" y="23986"/>
                  <a:pt x="65910" y="24028"/>
                  <a:pt x="65952" y="24090"/>
                </a:cubicBezTo>
                <a:cubicBezTo>
                  <a:pt x="65973" y="24132"/>
                  <a:pt x="66015" y="24195"/>
                  <a:pt x="66056" y="24237"/>
                </a:cubicBezTo>
                <a:cubicBezTo>
                  <a:pt x="66098" y="24300"/>
                  <a:pt x="66119" y="24341"/>
                  <a:pt x="66182" y="24404"/>
                </a:cubicBezTo>
                <a:cubicBezTo>
                  <a:pt x="66224" y="24446"/>
                  <a:pt x="66266" y="24509"/>
                  <a:pt x="66307" y="24592"/>
                </a:cubicBezTo>
                <a:cubicBezTo>
                  <a:pt x="66328" y="24613"/>
                  <a:pt x="66328" y="24634"/>
                  <a:pt x="66370" y="24634"/>
                </a:cubicBezTo>
                <a:cubicBezTo>
                  <a:pt x="66391" y="24697"/>
                  <a:pt x="66433" y="24739"/>
                  <a:pt x="66475" y="24760"/>
                </a:cubicBezTo>
                <a:cubicBezTo>
                  <a:pt x="66517" y="24823"/>
                  <a:pt x="66538" y="24864"/>
                  <a:pt x="66600" y="24927"/>
                </a:cubicBezTo>
                <a:cubicBezTo>
                  <a:pt x="66600" y="24948"/>
                  <a:pt x="66621" y="24948"/>
                  <a:pt x="66621" y="24969"/>
                </a:cubicBezTo>
                <a:cubicBezTo>
                  <a:pt x="66684" y="25032"/>
                  <a:pt x="66705" y="25074"/>
                  <a:pt x="66747" y="25136"/>
                </a:cubicBezTo>
                <a:cubicBezTo>
                  <a:pt x="66747" y="25157"/>
                  <a:pt x="66789" y="25178"/>
                  <a:pt x="66810" y="25220"/>
                </a:cubicBezTo>
                <a:cubicBezTo>
                  <a:pt x="66831" y="25241"/>
                  <a:pt x="66831" y="25262"/>
                  <a:pt x="66851" y="25283"/>
                </a:cubicBezTo>
                <a:cubicBezTo>
                  <a:pt x="66914" y="25346"/>
                  <a:pt x="66935" y="25388"/>
                  <a:pt x="66998" y="25450"/>
                </a:cubicBezTo>
                <a:cubicBezTo>
                  <a:pt x="67012" y="25464"/>
                  <a:pt x="67033" y="25471"/>
                  <a:pt x="67054" y="25471"/>
                </a:cubicBezTo>
                <a:cubicBezTo>
                  <a:pt x="67096" y="25471"/>
                  <a:pt x="67137" y="25443"/>
                  <a:pt x="67123" y="25388"/>
                </a:cubicBezTo>
                <a:lnTo>
                  <a:pt x="67123" y="25325"/>
                </a:lnTo>
                <a:lnTo>
                  <a:pt x="67144" y="25283"/>
                </a:lnTo>
                <a:lnTo>
                  <a:pt x="67144" y="25262"/>
                </a:lnTo>
                <a:lnTo>
                  <a:pt x="67144" y="25241"/>
                </a:lnTo>
                <a:lnTo>
                  <a:pt x="67144" y="25220"/>
                </a:lnTo>
                <a:lnTo>
                  <a:pt x="67061" y="25053"/>
                </a:lnTo>
                <a:cubicBezTo>
                  <a:pt x="67019" y="24864"/>
                  <a:pt x="66935" y="24718"/>
                  <a:pt x="66851" y="24551"/>
                </a:cubicBezTo>
                <a:cubicBezTo>
                  <a:pt x="66831" y="24509"/>
                  <a:pt x="66810" y="24446"/>
                  <a:pt x="66810" y="24425"/>
                </a:cubicBezTo>
                <a:cubicBezTo>
                  <a:pt x="66726" y="24216"/>
                  <a:pt x="66684" y="24007"/>
                  <a:pt x="66621" y="23818"/>
                </a:cubicBezTo>
                <a:cubicBezTo>
                  <a:pt x="66621" y="23780"/>
                  <a:pt x="66550" y="23670"/>
                  <a:pt x="66539" y="23669"/>
                </a:cubicBezTo>
                <a:lnTo>
                  <a:pt x="66539" y="23669"/>
                </a:lnTo>
                <a:cubicBezTo>
                  <a:pt x="66573" y="23616"/>
                  <a:pt x="66531" y="23563"/>
                  <a:pt x="66465" y="23563"/>
                </a:cubicBezTo>
                <a:cubicBezTo>
                  <a:pt x="66455" y="23563"/>
                  <a:pt x="66444" y="23564"/>
                  <a:pt x="66433" y="23567"/>
                </a:cubicBezTo>
                <a:lnTo>
                  <a:pt x="66412" y="23567"/>
                </a:lnTo>
                <a:cubicBezTo>
                  <a:pt x="66370" y="23483"/>
                  <a:pt x="66328" y="23442"/>
                  <a:pt x="66287" y="23358"/>
                </a:cubicBezTo>
                <a:cubicBezTo>
                  <a:pt x="66287" y="23358"/>
                  <a:pt x="66287" y="23337"/>
                  <a:pt x="66266" y="23337"/>
                </a:cubicBezTo>
                <a:cubicBezTo>
                  <a:pt x="66203" y="23274"/>
                  <a:pt x="66161" y="23191"/>
                  <a:pt x="66098" y="23149"/>
                </a:cubicBezTo>
                <a:lnTo>
                  <a:pt x="66077" y="23128"/>
                </a:lnTo>
                <a:cubicBezTo>
                  <a:pt x="66015" y="23065"/>
                  <a:pt x="65973" y="23023"/>
                  <a:pt x="65910" y="22939"/>
                </a:cubicBezTo>
                <a:cubicBezTo>
                  <a:pt x="65868" y="22856"/>
                  <a:pt x="65784" y="22814"/>
                  <a:pt x="65743" y="22730"/>
                </a:cubicBezTo>
                <a:cubicBezTo>
                  <a:pt x="65575" y="22542"/>
                  <a:pt x="65366" y="22144"/>
                  <a:pt x="65115" y="22123"/>
                </a:cubicBezTo>
                <a:cubicBezTo>
                  <a:pt x="64696" y="22103"/>
                  <a:pt x="64299" y="22082"/>
                  <a:pt x="63880" y="22040"/>
                </a:cubicBezTo>
                <a:lnTo>
                  <a:pt x="63294" y="22040"/>
                </a:lnTo>
                <a:cubicBezTo>
                  <a:pt x="63253" y="22040"/>
                  <a:pt x="63232" y="22040"/>
                  <a:pt x="63169" y="22019"/>
                </a:cubicBezTo>
                <a:lnTo>
                  <a:pt x="63148" y="22019"/>
                </a:lnTo>
                <a:cubicBezTo>
                  <a:pt x="63127" y="22019"/>
                  <a:pt x="63085" y="22040"/>
                  <a:pt x="63085" y="22082"/>
                </a:cubicBezTo>
                <a:cubicBezTo>
                  <a:pt x="62813" y="22207"/>
                  <a:pt x="62562" y="22416"/>
                  <a:pt x="62290" y="22605"/>
                </a:cubicBezTo>
                <a:cubicBezTo>
                  <a:pt x="62227" y="22626"/>
                  <a:pt x="62206" y="22647"/>
                  <a:pt x="62144" y="22667"/>
                </a:cubicBezTo>
                <a:cubicBezTo>
                  <a:pt x="62061" y="22720"/>
                  <a:pt x="61997" y="22743"/>
                  <a:pt x="61942" y="22743"/>
                </a:cubicBezTo>
                <a:cubicBezTo>
                  <a:pt x="61843" y="22743"/>
                  <a:pt x="61770" y="22670"/>
                  <a:pt x="61662" y="22563"/>
                </a:cubicBezTo>
                <a:cubicBezTo>
                  <a:pt x="61453" y="22416"/>
                  <a:pt x="61202" y="22291"/>
                  <a:pt x="60972" y="22144"/>
                </a:cubicBezTo>
                <a:cubicBezTo>
                  <a:pt x="60846" y="22082"/>
                  <a:pt x="60679" y="21998"/>
                  <a:pt x="60553" y="21914"/>
                </a:cubicBezTo>
                <a:cubicBezTo>
                  <a:pt x="60533" y="21893"/>
                  <a:pt x="60470" y="21872"/>
                  <a:pt x="60449" y="21872"/>
                </a:cubicBezTo>
                <a:cubicBezTo>
                  <a:pt x="60365" y="21810"/>
                  <a:pt x="60261" y="21789"/>
                  <a:pt x="60198" y="21726"/>
                </a:cubicBezTo>
                <a:lnTo>
                  <a:pt x="59089" y="21182"/>
                </a:lnTo>
                <a:cubicBezTo>
                  <a:pt x="59047" y="21140"/>
                  <a:pt x="58984" y="21056"/>
                  <a:pt x="58942" y="20994"/>
                </a:cubicBezTo>
                <a:cubicBezTo>
                  <a:pt x="58859" y="20931"/>
                  <a:pt x="58775" y="20826"/>
                  <a:pt x="58691" y="20742"/>
                </a:cubicBezTo>
                <a:cubicBezTo>
                  <a:pt x="58566" y="20617"/>
                  <a:pt x="58336" y="20554"/>
                  <a:pt x="58168" y="20470"/>
                </a:cubicBezTo>
                <a:cubicBezTo>
                  <a:pt x="58150" y="20463"/>
                  <a:pt x="58131" y="20459"/>
                  <a:pt x="58112" y="20459"/>
                </a:cubicBezTo>
                <a:cubicBezTo>
                  <a:pt x="57980" y="20459"/>
                  <a:pt x="57841" y="20630"/>
                  <a:pt x="57750" y="20722"/>
                </a:cubicBezTo>
                <a:cubicBezTo>
                  <a:pt x="57520" y="20973"/>
                  <a:pt x="57185" y="20847"/>
                  <a:pt x="56955" y="21035"/>
                </a:cubicBezTo>
                <a:lnTo>
                  <a:pt x="56913" y="21056"/>
                </a:lnTo>
                <a:lnTo>
                  <a:pt x="56913" y="21077"/>
                </a:lnTo>
                <a:cubicBezTo>
                  <a:pt x="56766" y="21203"/>
                  <a:pt x="56641" y="21412"/>
                  <a:pt x="56536" y="21579"/>
                </a:cubicBezTo>
                <a:cubicBezTo>
                  <a:pt x="56348" y="21872"/>
                  <a:pt x="56118" y="22144"/>
                  <a:pt x="55929" y="22437"/>
                </a:cubicBezTo>
                <a:cubicBezTo>
                  <a:pt x="55720" y="22730"/>
                  <a:pt x="55427" y="23023"/>
                  <a:pt x="55302" y="23358"/>
                </a:cubicBezTo>
                <a:cubicBezTo>
                  <a:pt x="55302" y="23379"/>
                  <a:pt x="55281" y="23400"/>
                  <a:pt x="55281" y="23400"/>
                </a:cubicBezTo>
                <a:lnTo>
                  <a:pt x="55239" y="23442"/>
                </a:lnTo>
                <a:lnTo>
                  <a:pt x="55218" y="23463"/>
                </a:lnTo>
                <a:lnTo>
                  <a:pt x="55197" y="23483"/>
                </a:lnTo>
                <a:lnTo>
                  <a:pt x="55176" y="23504"/>
                </a:lnTo>
                <a:lnTo>
                  <a:pt x="55134" y="23546"/>
                </a:lnTo>
                <a:lnTo>
                  <a:pt x="55113" y="23567"/>
                </a:lnTo>
                <a:lnTo>
                  <a:pt x="55092" y="23567"/>
                </a:lnTo>
                <a:lnTo>
                  <a:pt x="55051" y="23588"/>
                </a:lnTo>
                <a:lnTo>
                  <a:pt x="55030" y="23588"/>
                </a:lnTo>
                <a:cubicBezTo>
                  <a:pt x="55009" y="23588"/>
                  <a:pt x="55009" y="23588"/>
                  <a:pt x="54988" y="23609"/>
                </a:cubicBezTo>
                <a:lnTo>
                  <a:pt x="54946" y="23609"/>
                </a:lnTo>
                <a:cubicBezTo>
                  <a:pt x="54925" y="23609"/>
                  <a:pt x="54925" y="23609"/>
                  <a:pt x="54904" y="23651"/>
                </a:cubicBezTo>
                <a:cubicBezTo>
                  <a:pt x="54737" y="23672"/>
                  <a:pt x="54527" y="23672"/>
                  <a:pt x="54381" y="23693"/>
                </a:cubicBezTo>
                <a:lnTo>
                  <a:pt x="54381" y="23672"/>
                </a:lnTo>
                <a:cubicBezTo>
                  <a:pt x="54276" y="23483"/>
                  <a:pt x="54172" y="23337"/>
                  <a:pt x="54067" y="23170"/>
                </a:cubicBezTo>
                <a:cubicBezTo>
                  <a:pt x="53963" y="22960"/>
                  <a:pt x="54046" y="22856"/>
                  <a:pt x="54172" y="22667"/>
                </a:cubicBezTo>
                <a:cubicBezTo>
                  <a:pt x="54214" y="22605"/>
                  <a:pt x="54276" y="22500"/>
                  <a:pt x="54318" y="22416"/>
                </a:cubicBezTo>
                <a:cubicBezTo>
                  <a:pt x="54360" y="22395"/>
                  <a:pt x="54360" y="22354"/>
                  <a:pt x="54360" y="22333"/>
                </a:cubicBezTo>
                <a:cubicBezTo>
                  <a:pt x="54402" y="22249"/>
                  <a:pt x="54423" y="22207"/>
                  <a:pt x="54465" y="22123"/>
                </a:cubicBezTo>
                <a:cubicBezTo>
                  <a:pt x="54465" y="22103"/>
                  <a:pt x="54486" y="22082"/>
                  <a:pt x="54486" y="22082"/>
                </a:cubicBezTo>
                <a:cubicBezTo>
                  <a:pt x="54569" y="21935"/>
                  <a:pt x="54611" y="21789"/>
                  <a:pt x="54695" y="21663"/>
                </a:cubicBezTo>
                <a:lnTo>
                  <a:pt x="54695" y="21684"/>
                </a:lnTo>
                <a:cubicBezTo>
                  <a:pt x="54701" y="21697"/>
                  <a:pt x="54712" y="21702"/>
                  <a:pt x="54723" y="21702"/>
                </a:cubicBezTo>
                <a:cubicBezTo>
                  <a:pt x="54749" y="21702"/>
                  <a:pt x="54779" y="21678"/>
                  <a:pt x="54779" y="21663"/>
                </a:cubicBezTo>
                <a:cubicBezTo>
                  <a:pt x="54716" y="20994"/>
                  <a:pt x="54255" y="20366"/>
                  <a:pt x="53983" y="19822"/>
                </a:cubicBezTo>
                <a:cubicBezTo>
                  <a:pt x="53942" y="19717"/>
                  <a:pt x="53879" y="19613"/>
                  <a:pt x="53837" y="19487"/>
                </a:cubicBezTo>
                <a:cubicBezTo>
                  <a:pt x="53732" y="19257"/>
                  <a:pt x="53837" y="19069"/>
                  <a:pt x="53942" y="18859"/>
                </a:cubicBezTo>
                <a:cubicBezTo>
                  <a:pt x="53963" y="18797"/>
                  <a:pt x="53983" y="18755"/>
                  <a:pt x="54004" y="18671"/>
                </a:cubicBezTo>
                <a:cubicBezTo>
                  <a:pt x="54004" y="18650"/>
                  <a:pt x="54046" y="18629"/>
                  <a:pt x="54046" y="18587"/>
                </a:cubicBezTo>
                <a:cubicBezTo>
                  <a:pt x="54046" y="18566"/>
                  <a:pt x="54067" y="18546"/>
                  <a:pt x="54067" y="18483"/>
                </a:cubicBezTo>
                <a:cubicBezTo>
                  <a:pt x="54067" y="18462"/>
                  <a:pt x="54088" y="18420"/>
                  <a:pt x="54088" y="18378"/>
                </a:cubicBezTo>
                <a:lnTo>
                  <a:pt x="54088" y="18336"/>
                </a:lnTo>
                <a:cubicBezTo>
                  <a:pt x="54088" y="18274"/>
                  <a:pt x="54130" y="18232"/>
                  <a:pt x="54130" y="18211"/>
                </a:cubicBezTo>
                <a:cubicBezTo>
                  <a:pt x="54130" y="18211"/>
                  <a:pt x="54130" y="18169"/>
                  <a:pt x="54151" y="18169"/>
                </a:cubicBezTo>
                <a:cubicBezTo>
                  <a:pt x="54172" y="18148"/>
                  <a:pt x="54151" y="18127"/>
                  <a:pt x="54151" y="18106"/>
                </a:cubicBezTo>
                <a:lnTo>
                  <a:pt x="54151" y="18043"/>
                </a:lnTo>
                <a:cubicBezTo>
                  <a:pt x="54151" y="17996"/>
                  <a:pt x="54118" y="17969"/>
                  <a:pt x="54085" y="17969"/>
                </a:cubicBezTo>
                <a:cubicBezTo>
                  <a:pt x="54060" y="17969"/>
                  <a:pt x="54034" y="17986"/>
                  <a:pt x="54025" y="18022"/>
                </a:cubicBezTo>
                <a:lnTo>
                  <a:pt x="54025" y="18043"/>
                </a:lnTo>
                <a:cubicBezTo>
                  <a:pt x="53983" y="18043"/>
                  <a:pt x="53983" y="18064"/>
                  <a:pt x="53963" y="18064"/>
                </a:cubicBezTo>
                <a:cubicBezTo>
                  <a:pt x="53942" y="18064"/>
                  <a:pt x="53942" y="18106"/>
                  <a:pt x="53942" y="18127"/>
                </a:cubicBezTo>
                <a:cubicBezTo>
                  <a:pt x="53837" y="18357"/>
                  <a:pt x="53670" y="18629"/>
                  <a:pt x="53565" y="18859"/>
                </a:cubicBezTo>
                <a:cubicBezTo>
                  <a:pt x="53460" y="19069"/>
                  <a:pt x="53335" y="19257"/>
                  <a:pt x="53230" y="19424"/>
                </a:cubicBezTo>
                <a:cubicBezTo>
                  <a:pt x="53188" y="19529"/>
                  <a:pt x="53084" y="19613"/>
                  <a:pt x="53105" y="19738"/>
                </a:cubicBezTo>
                <a:cubicBezTo>
                  <a:pt x="53105" y="19780"/>
                  <a:pt x="53105" y="19780"/>
                  <a:pt x="53126" y="19780"/>
                </a:cubicBezTo>
                <a:lnTo>
                  <a:pt x="53146" y="19780"/>
                </a:lnTo>
                <a:cubicBezTo>
                  <a:pt x="53230" y="19989"/>
                  <a:pt x="53335" y="20198"/>
                  <a:pt x="53439" y="20366"/>
                </a:cubicBezTo>
                <a:cubicBezTo>
                  <a:pt x="53460" y="20450"/>
                  <a:pt x="53523" y="20512"/>
                  <a:pt x="53565" y="20554"/>
                </a:cubicBezTo>
                <a:cubicBezTo>
                  <a:pt x="53711" y="20742"/>
                  <a:pt x="54235" y="21412"/>
                  <a:pt x="54130" y="21579"/>
                </a:cubicBezTo>
                <a:cubicBezTo>
                  <a:pt x="54088" y="21621"/>
                  <a:pt x="54046" y="21705"/>
                  <a:pt x="54025" y="21768"/>
                </a:cubicBezTo>
                <a:lnTo>
                  <a:pt x="54025" y="21789"/>
                </a:lnTo>
                <a:cubicBezTo>
                  <a:pt x="53753" y="22144"/>
                  <a:pt x="53356" y="22500"/>
                  <a:pt x="53209" y="22919"/>
                </a:cubicBezTo>
                <a:cubicBezTo>
                  <a:pt x="52874" y="22437"/>
                  <a:pt x="52519" y="21935"/>
                  <a:pt x="52163" y="21475"/>
                </a:cubicBezTo>
                <a:lnTo>
                  <a:pt x="52163" y="21454"/>
                </a:lnTo>
                <a:cubicBezTo>
                  <a:pt x="52100" y="21370"/>
                  <a:pt x="52058" y="21307"/>
                  <a:pt x="51975" y="21245"/>
                </a:cubicBezTo>
                <a:lnTo>
                  <a:pt x="51954" y="21203"/>
                </a:lnTo>
                <a:cubicBezTo>
                  <a:pt x="51870" y="21140"/>
                  <a:pt x="51828" y="21056"/>
                  <a:pt x="51745" y="20973"/>
                </a:cubicBezTo>
                <a:cubicBezTo>
                  <a:pt x="51675" y="20903"/>
                  <a:pt x="51599" y="20879"/>
                  <a:pt x="51521" y="20879"/>
                </a:cubicBezTo>
                <a:cubicBezTo>
                  <a:pt x="51391" y="20879"/>
                  <a:pt x="51256" y="20946"/>
                  <a:pt x="51138" y="20973"/>
                </a:cubicBezTo>
                <a:cubicBezTo>
                  <a:pt x="50845" y="21035"/>
                  <a:pt x="50573" y="20994"/>
                  <a:pt x="50322" y="21182"/>
                </a:cubicBezTo>
                <a:cubicBezTo>
                  <a:pt x="50280" y="21203"/>
                  <a:pt x="50322" y="21287"/>
                  <a:pt x="50385" y="21287"/>
                </a:cubicBezTo>
                <a:lnTo>
                  <a:pt x="50405" y="21287"/>
                </a:lnTo>
                <a:lnTo>
                  <a:pt x="50405" y="21307"/>
                </a:lnTo>
                <a:cubicBezTo>
                  <a:pt x="50405" y="21307"/>
                  <a:pt x="50405" y="21349"/>
                  <a:pt x="50426" y="21349"/>
                </a:cubicBezTo>
                <a:lnTo>
                  <a:pt x="50678" y="21412"/>
                </a:lnTo>
                <a:cubicBezTo>
                  <a:pt x="50698" y="21412"/>
                  <a:pt x="50740" y="21454"/>
                  <a:pt x="50782" y="21454"/>
                </a:cubicBezTo>
                <a:cubicBezTo>
                  <a:pt x="50824" y="21454"/>
                  <a:pt x="50887" y="21475"/>
                  <a:pt x="50908" y="21475"/>
                </a:cubicBezTo>
                <a:cubicBezTo>
                  <a:pt x="50950" y="21475"/>
                  <a:pt x="51012" y="21475"/>
                  <a:pt x="51054" y="21496"/>
                </a:cubicBezTo>
                <a:lnTo>
                  <a:pt x="51410" y="21496"/>
                </a:lnTo>
                <a:cubicBezTo>
                  <a:pt x="51410" y="21600"/>
                  <a:pt x="51535" y="21684"/>
                  <a:pt x="51577" y="21768"/>
                </a:cubicBezTo>
                <a:lnTo>
                  <a:pt x="51724" y="21893"/>
                </a:lnTo>
                <a:lnTo>
                  <a:pt x="51766" y="21935"/>
                </a:lnTo>
                <a:cubicBezTo>
                  <a:pt x="51661" y="21977"/>
                  <a:pt x="51556" y="22040"/>
                  <a:pt x="51473" y="22103"/>
                </a:cubicBezTo>
                <a:cubicBezTo>
                  <a:pt x="51452" y="22123"/>
                  <a:pt x="51431" y="22123"/>
                  <a:pt x="51410" y="22144"/>
                </a:cubicBezTo>
                <a:cubicBezTo>
                  <a:pt x="51222" y="22249"/>
                  <a:pt x="51054" y="22395"/>
                  <a:pt x="50908" y="22500"/>
                </a:cubicBezTo>
                <a:lnTo>
                  <a:pt x="50887" y="22458"/>
                </a:lnTo>
                <a:cubicBezTo>
                  <a:pt x="50887" y="22458"/>
                  <a:pt x="50845" y="22437"/>
                  <a:pt x="50824" y="22437"/>
                </a:cubicBezTo>
                <a:cubicBezTo>
                  <a:pt x="50678" y="22416"/>
                  <a:pt x="50526" y="22385"/>
                  <a:pt x="50382" y="22385"/>
                </a:cubicBezTo>
                <a:cubicBezTo>
                  <a:pt x="50238" y="22385"/>
                  <a:pt x="50102" y="22416"/>
                  <a:pt x="49987" y="22521"/>
                </a:cubicBezTo>
                <a:cubicBezTo>
                  <a:pt x="49861" y="22647"/>
                  <a:pt x="49736" y="22772"/>
                  <a:pt x="49569" y="22919"/>
                </a:cubicBezTo>
                <a:cubicBezTo>
                  <a:pt x="49485" y="22981"/>
                  <a:pt x="49422" y="23044"/>
                  <a:pt x="49422" y="23149"/>
                </a:cubicBezTo>
                <a:lnTo>
                  <a:pt x="49422" y="23170"/>
                </a:lnTo>
                <a:cubicBezTo>
                  <a:pt x="49359" y="23274"/>
                  <a:pt x="49338" y="23379"/>
                  <a:pt x="49317" y="23483"/>
                </a:cubicBezTo>
                <a:cubicBezTo>
                  <a:pt x="49276" y="23609"/>
                  <a:pt x="49255" y="23714"/>
                  <a:pt x="49234" y="23860"/>
                </a:cubicBezTo>
                <a:cubicBezTo>
                  <a:pt x="49234" y="23881"/>
                  <a:pt x="49234" y="23902"/>
                  <a:pt x="49213" y="23902"/>
                </a:cubicBezTo>
                <a:cubicBezTo>
                  <a:pt x="49213" y="23965"/>
                  <a:pt x="49171" y="24007"/>
                  <a:pt x="49171" y="24069"/>
                </a:cubicBezTo>
                <a:lnTo>
                  <a:pt x="49171" y="24132"/>
                </a:lnTo>
                <a:cubicBezTo>
                  <a:pt x="48355" y="25116"/>
                  <a:pt x="47727" y="26224"/>
                  <a:pt x="47079" y="27313"/>
                </a:cubicBezTo>
                <a:cubicBezTo>
                  <a:pt x="46786" y="27794"/>
                  <a:pt x="46556" y="28296"/>
                  <a:pt x="46263" y="28777"/>
                </a:cubicBezTo>
                <a:cubicBezTo>
                  <a:pt x="46032" y="29133"/>
                  <a:pt x="45823" y="29509"/>
                  <a:pt x="45635" y="29928"/>
                </a:cubicBezTo>
                <a:cubicBezTo>
                  <a:pt x="45426" y="29928"/>
                  <a:pt x="45196" y="29970"/>
                  <a:pt x="45007" y="30074"/>
                </a:cubicBezTo>
                <a:lnTo>
                  <a:pt x="44986" y="30074"/>
                </a:lnTo>
                <a:cubicBezTo>
                  <a:pt x="44965" y="30095"/>
                  <a:pt x="44944" y="30095"/>
                  <a:pt x="44903" y="30137"/>
                </a:cubicBezTo>
                <a:cubicBezTo>
                  <a:pt x="44882" y="30158"/>
                  <a:pt x="44861" y="30158"/>
                  <a:pt x="44798" y="30179"/>
                </a:cubicBezTo>
                <a:cubicBezTo>
                  <a:pt x="44652" y="30074"/>
                  <a:pt x="44359" y="30074"/>
                  <a:pt x="44212" y="30054"/>
                </a:cubicBezTo>
                <a:cubicBezTo>
                  <a:pt x="43752" y="29949"/>
                  <a:pt x="43312" y="29844"/>
                  <a:pt x="42894" y="29677"/>
                </a:cubicBezTo>
                <a:lnTo>
                  <a:pt x="42894" y="29656"/>
                </a:lnTo>
                <a:cubicBezTo>
                  <a:pt x="42852" y="29551"/>
                  <a:pt x="42789" y="29468"/>
                  <a:pt x="42747" y="29405"/>
                </a:cubicBezTo>
                <a:cubicBezTo>
                  <a:pt x="42706" y="29363"/>
                  <a:pt x="42706" y="29321"/>
                  <a:pt x="42685" y="29300"/>
                </a:cubicBezTo>
                <a:cubicBezTo>
                  <a:pt x="42643" y="29217"/>
                  <a:pt x="42601" y="29133"/>
                  <a:pt x="42559" y="29091"/>
                </a:cubicBezTo>
                <a:lnTo>
                  <a:pt x="42475" y="29007"/>
                </a:lnTo>
                <a:cubicBezTo>
                  <a:pt x="42747" y="28693"/>
                  <a:pt x="42999" y="28296"/>
                  <a:pt x="43208" y="27940"/>
                </a:cubicBezTo>
                <a:cubicBezTo>
                  <a:pt x="43291" y="27794"/>
                  <a:pt x="43333" y="27689"/>
                  <a:pt x="43396" y="27564"/>
                </a:cubicBezTo>
                <a:cubicBezTo>
                  <a:pt x="43522" y="27271"/>
                  <a:pt x="43689" y="26957"/>
                  <a:pt x="43835" y="26706"/>
                </a:cubicBezTo>
                <a:cubicBezTo>
                  <a:pt x="43961" y="26496"/>
                  <a:pt x="44066" y="26183"/>
                  <a:pt x="44275" y="26057"/>
                </a:cubicBezTo>
                <a:cubicBezTo>
                  <a:pt x="44903" y="25597"/>
                  <a:pt x="45468" y="25053"/>
                  <a:pt x="46053" y="24613"/>
                </a:cubicBezTo>
                <a:cubicBezTo>
                  <a:pt x="46681" y="24174"/>
                  <a:pt x="47288" y="23672"/>
                  <a:pt x="47790" y="23065"/>
                </a:cubicBezTo>
                <a:cubicBezTo>
                  <a:pt x="47790" y="23065"/>
                  <a:pt x="47811" y="23065"/>
                  <a:pt x="47811" y="23044"/>
                </a:cubicBezTo>
                <a:lnTo>
                  <a:pt x="47811" y="23023"/>
                </a:lnTo>
                <a:lnTo>
                  <a:pt x="47874" y="22960"/>
                </a:lnTo>
                <a:cubicBezTo>
                  <a:pt x="47874" y="22960"/>
                  <a:pt x="47874" y="22939"/>
                  <a:pt x="47895" y="22939"/>
                </a:cubicBezTo>
                <a:lnTo>
                  <a:pt x="47978" y="22856"/>
                </a:lnTo>
                <a:cubicBezTo>
                  <a:pt x="47999" y="22835"/>
                  <a:pt x="47999" y="22814"/>
                  <a:pt x="48020" y="22814"/>
                </a:cubicBezTo>
                <a:cubicBezTo>
                  <a:pt x="48104" y="22709"/>
                  <a:pt x="48188" y="22563"/>
                  <a:pt x="48250" y="22437"/>
                </a:cubicBezTo>
                <a:cubicBezTo>
                  <a:pt x="48355" y="22291"/>
                  <a:pt x="48439" y="22019"/>
                  <a:pt x="48439" y="21810"/>
                </a:cubicBezTo>
                <a:cubicBezTo>
                  <a:pt x="48439" y="21789"/>
                  <a:pt x="48439" y="21789"/>
                  <a:pt x="48418" y="21789"/>
                </a:cubicBezTo>
                <a:lnTo>
                  <a:pt x="48355" y="21789"/>
                </a:lnTo>
                <a:cubicBezTo>
                  <a:pt x="48188" y="21391"/>
                  <a:pt x="47978" y="21035"/>
                  <a:pt x="47727" y="20659"/>
                </a:cubicBezTo>
                <a:cubicBezTo>
                  <a:pt x="47665" y="20512"/>
                  <a:pt x="47560" y="20366"/>
                  <a:pt x="47455" y="20219"/>
                </a:cubicBezTo>
                <a:cubicBezTo>
                  <a:pt x="47413" y="20157"/>
                  <a:pt x="47372" y="20115"/>
                  <a:pt x="47351" y="20052"/>
                </a:cubicBezTo>
                <a:cubicBezTo>
                  <a:pt x="47309" y="20010"/>
                  <a:pt x="47267" y="19947"/>
                  <a:pt x="47246" y="19906"/>
                </a:cubicBezTo>
                <a:cubicBezTo>
                  <a:pt x="47204" y="19843"/>
                  <a:pt x="47162" y="19801"/>
                  <a:pt x="47141" y="19780"/>
                </a:cubicBezTo>
                <a:cubicBezTo>
                  <a:pt x="47079" y="19717"/>
                  <a:pt x="47058" y="19675"/>
                  <a:pt x="46995" y="19613"/>
                </a:cubicBezTo>
                <a:lnTo>
                  <a:pt x="46932" y="19529"/>
                </a:lnTo>
                <a:cubicBezTo>
                  <a:pt x="46953" y="19466"/>
                  <a:pt x="46974" y="19362"/>
                  <a:pt x="46995" y="19278"/>
                </a:cubicBezTo>
                <a:cubicBezTo>
                  <a:pt x="46995" y="19257"/>
                  <a:pt x="46995" y="19215"/>
                  <a:pt x="47037" y="19215"/>
                </a:cubicBezTo>
                <a:cubicBezTo>
                  <a:pt x="47037" y="19194"/>
                  <a:pt x="47058" y="19152"/>
                  <a:pt x="47058" y="19110"/>
                </a:cubicBezTo>
                <a:cubicBezTo>
                  <a:pt x="47079" y="18985"/>
                  <a:pt x="47141" y="18859"/>
                  <a:pt x="47162" y="18734"/>
                </a:cubicBezTo>
                <a:cubicBezTo>
                  <a:pt x="47372" y="18566"/>
                  <a:pt x="47497" y="18357"/>
                  <a:pt x="47706" y="18169"/>
                </a:cubicBezTo>
                <a:cubicBezTo>
                  <a:pt x="47978" y="17960"/>
                  <a:pt x="48188" y="17729"/>
                  <a:pt x="48439" y="17520"/>
                </a:cubicBezTo>
                <a:cubicBezTo>
                  <a:pt x="48941" y="17123"/>
                  <a:pt x="49422" y="16746"/>
                  <a:pt x="49903" y="16328"/>
                </a:cubicBezTo>
                <a:lnTo>
                  <a:pt x="50301" y="16014"/>
                </a:lnTo>
                <a:cubicBezTo>
                  <a:pt x="50322" y="15972"/>
                  <a:pt x="50385" y="15951"/>
                  <a:pt x="50405" y="15930"/>
                </a:cubicBezTo>
                <a:cubicBezTo>
                  <a:pt x="51033" y="15449"/>
                  <a:pt x="51682" y="15030"/>
                  <a:pt x="52289" y="14570"/>
                </a:cubicBezTo>
                <a:cubicBezTo>
                  <a:pt x="52310" y="14549"/>
                  <a:pt x="52310" y="14549"/>
                  <a:pt x="52351" y="14549"/>
                </a:cubicBezTo>
                <a:cubicBezTo>
                  <a:pt x="52435" y="14465"/>
                  <a:pt x="52519" y="14382"/>
                  <a:pt x="52623" y="14298"/>
                </a:cubicBezTo>
                <a:cubicBezTo>
                  <a:pt x="52665" y="14277"/>
                  <a:pt x="52707" y="14256"/>
                  <a:pt x="52728" y="14235"/>
                </a:cubicBezTo>
                <a:lnTo>
                  <a:pt x="52958" y="13984"/>
                </a:lnTo>
                <a:lnTo>
                  <a:pt x="53063" y="13880"/>
                </a:lnTo>
                <a:lnTo>
                  <a:pt x="53105" y="13880"/>
                </a:lnTo>
                <a:cubicBezTo>
                  <a:pt x="53398" y="13838"/>
                  <a:pt x="53670" y="13670"/>
                  <a:pt x="53963" y="13566"/>
                </a:cubicBezTo>
                <a:cubicBezTo>
                  <a:pt x="54255" y="13461"/>
                  <a:pt x="54569" y="13398"/>
                  <a:pt x="54841" y="13252"/>
                </a:cubicBezTo>
                <a:lnTo>
                  <a:pt x="54883" y="13294"/>
                </a:lnTo>
                <a:lnTo>
                  <a:pt x="54967" y="13294"/>
                </a:lnTo>
                <a:cubicBezTo>
                  <a:pt x="54988" y="13294"/>
                  <a:pt x="54988" y="13252"/>
                  <a:pt x="54988" y="13231"/>
                </a:cubicBezTo>
                <a:lnTo>
                  <a:pt x="55092" y="13231"/>
                </a:lnTo>
                <a:lnTo>
                  <a:pt x="55092" y="13210"/>
                </a:lnTo>
                <a:cubicBezTo>
                  <a:pt x="55092" y="13189"/>
                  <a:pt x="55113" y="13147"/>
                  <a:pt x="55134" y="13126"/>
                </a:cubicBezTo>
                <a:cubicBezTo>
                  <a:pt x="55134" y="13105"/>
                  <a:pt x="55176" y="13105"/>
                  <a:pt x="55176" y="13084"/>
                </a:cubicBezTo>
                <a:cubicBezTo>
                  <a:pt x="55323" y="12896"/>
                  <a:pt x="55448" y="12687"/>
                  <a:pt x="55595" y="12499"/>
                </a:cubicBezTo>
                <a:cubicBezTo>
                  <a:pt x="55615" y="12457"/>
                  <a:pt x="55657" y="12415"/>
                  <a:pt x="55699" y="12373"/>
                </a:cubicBezTo>
                <a:cubicBezTo>
                  <a:pt x="55720" y="12310"/>
                  <a:pt x="55741" y="12289"/>
                  <a:pt x="55804" y="12248"/>
                </a:cubicBezTo>
                <a:cubicBezTo>
                  <a:pt x="55804" y="12206"/>
                  <a:pt x="55825" y="12206"/>
                  <a:pt x="55825" y="12185"/>
                </a:cubicBezTo>
                <a:cubicBezTo>
                  <a:pt x="55846" y="12164"/>
                  <a:pt x="55867" y="12101"/>
                  <a:pt x="55908" y="12080"/>
                </a:cubicBezTo>
                <a:lnTo>
                  <a:pt x="55950" y="12038"/>
                </a:lnTo>
                <a:lnTo>
                  <a:pt x="56034" y="11955"/>
                </a:lnTo>
                <a:lnTo>
                  <a:pt x="56076" y="11892"/>
                </a:lnTo>
                <a:cubicBezTo>
                  <a:pt x="56118" y="11871"/>
                  <a:pt x="56139" y="11850"/>
                  <a:pt x="56139" y="11829"/>
                </a:cubicBezTo>
                <a:cubicBezTo>
                  <a:pt x="56139" y="11787"/>
                  <a:pt x="56159" y="11787"/>
                  <a:pt x="56159" y="11766"/>
                </a:cubicBezTo>
                <a:cubicBezTo>
                  <a:pt x="56180" y="11745"/>
                  <a:pt x="56222" y="11683"/>
                  <a:pt x="56222" y="11662"/>
                </a:cubicBezTo>
                <a:cubicBezTo>
                  <a:pt x="56222" y="11641"/>
                  <a:pt x="56243" y="11641"/>
                  <a:pt x="56243" y="11620"/>
                </a:cubicBezTo>
                <a:lnTo>
                  <a:pt x="56327" y="11452"/>
                </a:lnTo>
                <a:lnTo>
                  <a:pt x="56348" y="11452"/>
                </a:lnTo>
                <a:cubicBezTo>
                  <a:pt x="56536" y="11201"/>
                  <a:pt x="56390" y="10636"/>
                  <a:pt x="56431" y="10364"/>
                </a:cubicBezTo>
                <a:cubicBezTo>
                  <a:pt x="56473" y="9883"/>
                  <a:pt x="56431" y="9423"/>
                  <a:pt x="56369" y="8962"/>
                </a:cubicBezTo>
                <a:cubicBezTo>
                  <a:pt x="56369" y="8942"/>
                  <a:pt x="56369" y="8921"/>
                  <a:pt x="56348" y="8921"/>
                </a:cubicBezTo>
                <a:lnTo>
                  <a:pt x="56327" y="8900"/>
                </a:lnTo>
                <a:lnTo>
                  <a:pt x="56222" y="8900"/>
                </a:lnTo>
                <a:cubicBezTo>
                  <a:pt x="55741" y="8502"/>
                  <a:pt x="55197" y="8230"/>
                  <a:pt x="54611" y="8021"/>
                </a:cubicBezTo>
                <a:cubicBezTo>
                  <a:pt x="54507" y="7979"/>
                  <a:pt x="54402" y="7958"/>
                  <a:pt x="54276" y="7916"/>
                </a:cubicBezTo>
                <a:cubicBezTo>
                  <a:pt x="54255" y="7916"/>
                  <a:pt x="54255" y="7916"/>
                  <a:pt x="54235" y="7895"/>
                </a:cubicBezTo>
                <a:cubicBezTo>
                  <a:pt x="54130" y="7874"/>
                  <a:pt x="54046" y="7854"/>
                  <a:pt x="53942" y="7791"/>
                </a:cubicBezTo>
                <a:cubicBezTo>
                  <a:pt x="53816" y="7749"/>
                  <a:pt x="53670" y="7707"/>
                  <a:pt x="53565" y="7665"/>
                </a:cubicBezTo>
                <a:lnTo>
                  <a:pt x="53565" y="7644"/>
                </a:lnTo>
                <a:lnTo>
                  <a:pt x="53544" y="7602"/>
                </a:lnTo>
                <a:cubicBezTo>
                  <a:pt x="53511" y="7596"/>
                  <a:pt x="53478" y="7593"/>
                  <a:pt x="53446" y="7593"/>
                </a:cubicBezTo>
                <a:cubicBezTo>
                  <a:pt x="53269" y="7593"/>
                  <a:pt x="53093" y="7678"/>
                  <a:pt x="52916" y="7749"/>
                </a:cubicBezTo>
                <a:cubicBezTo>
                  <a:pt x="52728" y="7812"/>
                  <a:pt x="52561" y="7895"/>
                  <a:pt x="52351" y="7958"/>
                </a:cubicBezTo>
                <a:cubicBezTo>
                  <a:pt x="52247" y="7979"/>
                  <a:pt x="52100" y="7979"/>
                  <a:pt x="51996" y="8021"/>
                </a:cubicBezTo>
                <a:lnTo>
                  <a:pt x="51975" y="8063"/>
                </a:lnTo>
                <a:lnTo>
                  <a:pt x="51975" y="8084"/>
                </a:lnTo>
                <a:lnTo>
                  <a:pt x="51975" y="8126"/>
                </a:lnTo>
                <a:cubicBezTo>
                  <a:pt x="51975" y="8167"/>
                  <a:pt x="51996" y="8188"/>
                  <a:pt x="52038" y="8188"/>
                </a:cubicBezTo>
                <a:cubicBezTo>
                  <a:pt x="52205" y="8314"/>
                  <a:pt x="52477" y="8335"/>
                  <a:pt x="52686" y="8335"/>
                </a:cubicBezTo>
                <a:cubicBezTo>
                  <a:pt x="52812" y="8335"/>
                  <a:pt x="52928" y="8325"/>
                  <a:pt x="53047" y="8325"/>
                </a:cubicBezTo>
                <a:cubicBezTo>
                  <a:pt x="53107" y="8325"/>
                  <a:pt x="53167" y="8328"/>
                  <a:pt x="53230" y="8335"/>
                </a:cubicBezTo>
                <a:lnTo>
                  <a:pt x="53418" y="8335"/>
                </a:lnTo>
                <a:cubicBezTo>
                  <a:pt x="53460" y="8335"/>
                  <a:pt x="53544" y="8335"/>
                  <a:pt x="53607" y="8314"/>
                </a:cubicBezTo>
                <a:lnTo>
                  <a:pt x="53670" y="8398"/>
                </a:lnTo>
                <a:cubicBezTo>
                  <a:pt x="53732" y="8418"/>
                  <a:pt x="53774" y="8481"/>
                  <a:pt x="53816" y="8502"/>
                </a:cubicBezTo>
                <a:cubicBezTo>
                  <a:pt x="53858" y="8523"/>
                  <a:pt x="53921" y="8544"/>
                  <a:pt x="53942" y="8607"/>
                </a:cubicBezTo>
                <a:cubicBezTo>
                  <a:pt x="53983" y="8628"/>
                  <a:pt x="54046" y="8690"/>
                  <a:pt x="54088" y="8711"/>
                </a:cubicBezTo>
                <a:cubicBezTo>
                  <a:pt x="54172" y="8753"/>
                  <a:pt x="54255" y="8816"/>
                  <a:pt x="54360" y="8900"/>
                </a:cubicBezTo>
                <a:cubicBezTo>
                  <a:pt x="54674" y="9130"/>
                  <a:pt x="55009" y="9360"/>
                  <a:pt x="55343" y="9569"/>
                </a:cubicBezTo>
                <a:cubicBezTo>
                  <a:pt x="55323" y="9590"/>
                  <a:pt x="55323" y="9632"/>
                  <a:pt x="55323" y="9653"/>
                </a:cubicBezTo>
                <a:lnTo>
                  <a:pt x="55323" y="9674"/>
                </a:lnTo>
                <a:lnTo>
                  <a:pt x="55323" y="9695"/>
                </a:lnTo>
                <a:lnTo>
                  <a:pt x="55323" y="9758"/>
                </a:lnTo>
                <a:lnTo>
                  <a:pt x="55323" y="10260"/>
                </a:lnTo>
                <a:cubicBezTo>
                  <a:pt x="55323" y="10406"/>
                  <a:pt x="55323" y="10574"/>
                  <a:pt x="55343" y="10720"/>
                </a:cubicBezTo>
                <a:lnTo>
                  <a:pt x="55343" y="10825"/>
                </a:lnTo>
                <a:cubicBezTo>
                  <a:pt x="55323" y="10846"/>
                  <a:pt x="55302" y="10908"/>
                  <a:pt x="55281" y="10929"/>
                </a:cubicBezTo>
                <a:cubicBezTo>
                  <a:pt x="55281" y="10950"/>
                  <a:pt x="55239" y="10950"/>
                  <a:pt x="55239" y="10992"/>
                </a:cubicBezTo>
                <a:cubicBezTo>
                  <a:pt x="55218" y="11013"/>
                  <a:pt x="55218" y="11034"/>
                  <a:pt x="55197" y="11055"/>
                </a:cubicBezTo>
                <a:cubicBezTo>
                  <a:pt x="55197" y="11097"/>
                  <a:pt x="55176" y="11118"/>
                  <a:pt x="55176" y="11118"/>
                </a:cubicBezTo>
                <a:cubicBezTo>
                  <a:pt x="55134" y="11139"/>
                  <a:pt x="55113" y="11201"/>
                  <a:pt x="55113" y="11222"/>
                </a:cubicBezTo>
                <a:cubicBezTo>
                  <a:pt x="55030" y="11348"/>
                  <a:pt x="54967" y="11452"/>
                  <a:pt x="54883" y="11578"/>
                </a:cubicBezTo>
                <a:cubicBezTo>
                  <a:pt x="54883" y="11557"/>
                  <a:pt x="54862" y="11536"/>
                  <a:pt x="54862" y="11515"/>
                </a:cubicBezTo>
                <a:cubicBezTo>
                  <a:pt x="54862" y="11473"/>
                  <a:pt x="54820" y="11452"/>
                  <a:pt x="54820" y="11431"/>
                </a:cubicBezTo>
                <a:cubicBezTo>
                  <a:pt x="54799" y="11264"/>
                  <a:pt x="54779" y="11139"/>
                  <a:pt x="54695" y="11013"/>
                </a:cubicBezTo>
                <a:lnTo>
                  <a:pt x="54674" y="10992"/>
                </a:lnTo>
                <a:lnTo>
                  <a:pt x="54653" y="10992"/>
                </a:lnTo>
                <a:cubicBezTo>
                  <a:pt x="54569" y="10929"/>
                  <a:pt x="54465" y="10908"/>
                  <a:pt x="54381" y="10908"/>
                </a:cubicBezTo>
                <a:cubicBezTo>
                  <a:pt x="54339" y="10887"/>
                  <a:pt x="54255" y="10887"/>
                  <a:pt x="54193" y="10887"/>
                </a:cubicBezTo>
                <a:lnTo>
                  <a:pt x="54067" y="10887"/>
                </a:lnTo>
                <a:cubicBezTo>
                  <a:pt x="53899" y="10852"/>
                  <a:pt x="53727" y="10839"/>
                  <a:pt x="53555" y="10839"/>
                </a:cubicBezTo>
                <a:cubicBezTo>
                  <a:pt x="53320" y="10839"/>
                  <a:pt x="53083" y="10863"/>
                  <a:pt x="52854" y="10887"/>
                </a:cubicBezTo>
                <a:cubicBezTo>
                  <a:pt x="52623" y="10908"/>
                  <a:pt x="52393" y="10929"/>
                  <a:pt x="52163" y="10992"/>
                </a:cubicBezTo>
                <a:cubicBezTo>
                  <a:pt x="52121" y="10992"/>
                  <a:pt x="52079" y="10992"/>
                  <a:pt x="52058" y="11013"/>
                </a:cubicBezTo>
                <a:lnTo>
                  <a:pt x="51954" y="11013"/>
                </a:lnTo>
                <a:cubicBezTo>
                  <a:pt x="51912" y="11013"/>
                  <a:pt x="51891" y="11013"/>
                  <a:pt x="51870" y="11034"/>
                </a:cubicBezTo>
                <a:lnTo>
                  <a:pt x="51849" y="11034"/>
                </a:lnTo>
                <a:cubicBezTo>
                  <a:pt x="51807" y="11034"/>
                  <a:pt x="51786" y="11055"/>
                  <a:pt x="51766" y="11055"/>
                </a:cubicBezTo>
                <a:cubicBezTo>
                  <a:pt x="51452" y="10804"/>
                  <a:pt x="50950" y="10678"/>
                  <a:pt x="50594" y="10532"/>
                </a:cubicBezTo>
                <a:lnTo>
                  <a:pt x="50552" y="10532"/>
                </a:lnTo>
                <a:cubicBezTo>
                  <a:pt x="50531" y="10532"/>
                  <a:pt x="50510" y="10574"/>
                  <a:pt x="50510" y="10595"/>
                </a:cubicBezTo>
                <a:cubicBezTo>
                  <a:pt x="50510" y="10615"/>
                  <a:pt x="50510" y="10615"/>
                  <a:pt x="50531" y="10636"/>
                </a:cubicBezTo>
                <a:lnTo>
                  <a:pt x="50531" y="10678"/>
                </a:lnTo>
                <a:cubicBezTo>
                  <a:pt x="50531" y="10678"/>
                  <a:pt x="50531" y="10699"/>
                  <a:pt x="50552" y="10699"/>
                </a:cubicBezTo>
                <a:cubicBezTo>
                  <a:pt x="50552" y="10720"/>
                  <a:pt x="50594" y="10720"/>
                  <a:pt x="50615" y="10741"/>
                </a:cubicBezTo>
                <a:cubicBezTo>
                  <a:pt x="50636" y="10804"/>
                  <a:pt x="50698" y="10846"/>
                  <a:pt x="50719" y="10908"/>
                </a:cubicBezTo>
                <a:cubicBezTo>
                  <a:pt x="50866" y="11097"/>
                  <a:pt x="51033" y="11264"/>
                  <a:pt x="51222" y="11452"/>
                </a:cubicBezTo>
                <a:cubicBezTo>
                  <a:pt x="51263" y="11473"/>
                  <a:pt x="51284" y="11536"/>
                  <a:pt x="51347" y="11557"/>
                </a:cubicBezTo>
                <a:lnTo>
                  <a:pt x="51368" y="11578"/>
                </a:lnTo>
                <a:cubicBezTo>
                  <a:pt x="51431" y="11620"/>
                  <a:pt x="51452" y="11662"/>
                  <a:pt x="51494" y="11683"/>
                </a:cubicBezTo>
                <a:lnTo>
                  <a:pt x="51535" y="11724"/>
                </a:lnTo>
                <a:cubicBezTo>
                  <a:pt x="51577" y="11745"/>
                  <a:pt x="51598" y="11787"/>
                  <a:pt x="51661" y="11829"/>
                </a:cubicBezTo>
                <a:lnTo>
                  <a:pt x="51661" y="11850"/>
                </a:lnTo>
                <a:cubicBezTo>
                  <a:pt x="51661" y="11850"/>
                  <a:pt x="51661" y="11871"/>
                  <a:pt x="51682" y="11871"/>
                </a:cubicBezTo>
                <a:cubicBezTo>
                  <a:pt x="51703" y="11871"/>
                  <a:pt x="51703" y="11871"/>
                  <a:pt x="51745" y="11892"/>
                </a:cubicBezTo>
                <a:cubicBezTo>
                  <a:pt x="51766" y="11892"/>
                  <a:pt x="51766" y="11934"/>
                  <a:pt x="51786" y="11934"/>
                </a:cubicBezTo>
                <a:lnTo>
                  <a:pt x="51849" y="11934"/>
                </a:lnTo>
                <a:cubicBezTo>
                  <a:pt x="51996" y="11975"/>
                  <a:pt x="52184" y="11975"/>
                  <a:pt x="52372" y="11975"/>
                </a:cubicBezTo>
                <a:cubicBezTo>
                  <a:pt x="52540" y="11975"/>
                  <a:pt x="52707" y="11975"/>
                  <a:pt x="52854" y="11955"/>
                </a:cubicBezTo>
                <a:cubicBezTo>
                  <a:pt x="53126" y="11955"/>
                  <a:pt x="53418" y="11934"/>
                  <a:pt x="53691" y="11934"/>
                </a:cubicBezTo>
                <a:lnTo>
                  <a:pt x="53691" y="12143"/>
                </a:lnTo>
                <a:lnTo>
                  <a:pt x="53691" y="12185"/>
                </a:lnTo>
                <a:lnTo>
                  <a:pt x="53628" y="12499"/>
                </a:lnTo>
                <a:cubicBezTo>
                  <a:pt x="53586" y="12561"/>
                  <a:pt x="53586" y="12603"/>
                  <a:pt x="53586" y="12624"/>
                </a:cubicBezTo>
                <a:cubicBezTo>
                  <a:pt x="53523" y="12666"/>
                  <a:pt x="53460" y="12666"/>
                  <a:pt x="53377" y="12687"/>
                </a:cubicBezTo>
                <a:cubicBezTo>
                  <a:pt x="53335" y="12708"/>
                  <a:pt x="53251" y="12729"/>
                  <a:pt x="53209" y="12771"/>
                </a:cubicBezTo>
                <a:cubicBezTo>
                  <a:pt x="53126" y="12792"/>
                  <a:pt x="53042" y="12812"/>
                  <a:pt x="52958" y="12875"/>
                </a:cubicBezTo>
                <a:cubicBezTo>
                  <a:pt x="52895" y="12896"/>
                  <a:pt x="52812" y="12938"/>
                  <a:pt x="52728" y="12980"/>
                </a:cubicBezTo>
                <a:cubicBezTo>
                  <a:pt x="52728" y="12980"/>
                  <a:pt x="52707" y="12980"/>
                  <a:pt x="52707" y="12938"/>
                </a:cubicBezTo>
                <a:lnTo>
                  <a:pt x="52644" y="12938"/>
                </a:lnTo>
                <a:cubicBezTo>
                  <a:pt x="51996" y="13189"/>
                  <a:pt x="51389" y="13649"/>
                  <a:pt x="50845" y="14068"/>
                </a:cubicBezTo>
                <a:cubicBezTo>
                  <a:pt x="50238" y="14507"/>
                  <a:pt x="49610" y="14988"/>
                  <a:pt x="49025" y="15428"/>
                </a:cubicBezTo>
                <a:cubicBezTo>
                  <a:pt x="48439" y="15867"/>
                  <a:pt x="47874" y="16328"/>
                  <a:pt x="47309" y="16809"/>
                </a:cubicBezTo>
                <a:cubicBezTo>
                  <a:pt x="47037" y="17081"/>
                  <a:pt x="46639" y="17395"/>
                  <a:pt x="46451" y="17750"/>
                </a:cubicBezTo>
                <a:cubicBezTo>
                  <a:pt x="46367" y="17750"/>
                  <a:pt x="46325" y="17729"/>
                  <a:pt x="46242" y="17729"/>
                </a:cubicBezTo>
                <a:lnTo>
                  <a:pt x="45949" y="17729"/>
                </a:lnTo>
                <a:cubicBezTo>
                  <a:pt x="45907" y="17729"/>
                  <a:pt x="45823" y="17750"/>
                  <a:pt x="45781" y="17750"/>
                </a:cubicBezTo>
                <a:cubicBezTo>
                  <a:pt x="45781" y="17729"/>
                  <a:pt x="45740" y="17709"/>
                  <a:pt x="45740" y="17688"/>
                </a:cubicBezTo>
                <a:cubicBezTo>
                  <a:pt x="45698" y="17541"/>
                  <a:pt x="45635" y="17416"/>
                  <a:pt x="45572" y="17290"/>
                </a:cubicBezTo>
                <a:lnTo>
                  <a:pt x="45321" y="16809"/>
                </a:lnTo>
                <a:cubicBezTo>
                  <a:pt x="45216" y="16579"/>
                  <a:pt x="45091" y="16286"/>
                  <a:pt x="44882" y="16139"/>
                </a:cubicBezTo>
                <a:cubicBezTo>
                  <a:pt x="44903" y="16077"/>
                  <a:pt x="44944" y="16014"/>
                  <a:pt x="44944" y="15930"/>
                </a:cubicBezTo>
                <a:lnTo>
                  <a:pt x="44944" y="15909"/>
                </a:lnTo>
                <a:cubicBezTo>
                  <a:pt x="44965" y="15846"/>
                  <a:pt x="44965" y="15763"/>
                  <a:pt x="44986" y="15721"/>
                </a:cubicBezTo>
                <a:cubicBezTo>
                  <a:pt x="45070" y="15491"/>
                  <a:pt x="45112" y="15240"/>
                  <a:pt x="45154" y="14988"/>
                </a:cubicBezTo>
                <a:lnTo>
                  <a:pt x="45175" y="14968"/>
                </a:lnTo>
                <a:cubicBezTo>
                  <a:pt x="45468" y="14444"/>
                  <a:pt x="46032" y="13984"/>
                  <a:pt x="46451" y="13608"/>
                </a:cubicBezTo>
                <a:lnTo>
                  <a:pt x="47937" y="12101"/>
                </a:lnTo>
                <a:cubicBezTo>
                  <a:pt x="48229" y="11829"/>
                  <a:pt x="48648" y="11473"/>
                  <a:pt x="48627" y="11055"/>
                </a:cubicBezTo>
                <a:cubicBezTo>
                  <a:pt x="48606" y="10490"/>
                  <a:pt x="48836" y="9946"/>
                  <a:pt x="48773" y="9360"/>
                </a:cubicBezTo>
                <a:lnTo>
                  <a:pt x="48773" y="9339"/>
                </a:lnTo>
                <a:lnTo>
                  <a:pt x="48753" y="9318"/>
                </a:lnTo>
                <a:lnTo>
                  <a:pt x="48711" y="9318"/>
                </a:lnTo>
                <a:cubicBezTo>
                  <a:pt x="48564" y="9214"/>
                  <a:pt x="48418" y="9151"/>
                  <a:pt x="48250" y="9067"/>
                </a:cubicBezTo>
                <a:cubicBezTo>
                  <a:pt x="48209" y="9046"/>
                  <a:pt x="48146" y="9025"/>
                  <a:pt x="48125" y="9025"/>
                </a:cubicBezTo>
                <a:lnTo>
                  <a:pt x="48104" y="9025"/>
                </a:lnTo>
                <a:cubicBezTo>
                  <a:pt x="48020" y="9004"/>
                  <a:pt x="47978" y="8962"/>
                  <a:pt x="47895" y="8921"/>
                </a:cubicBezTo>
                <a:lnTo>
                  <a:pt x="46723" y="8209"/>
                </a:lnTo>
                <a:lnTo>
                  <a:pt x="46158" y="7895"/>
                </a:lnTo>
                <a:cubicBezTo>
                  <a:pt x="46012" y="7791"/>
                  <a:pt x="45698" y="7665"/>
                  <a:pt x="45614" y="7477"/>
                </a:cubicBezTo>
                <a:cubicBezTo>
                  <a:pt x="45426" y="7163"/>
                  <a:pt x="45279" y="6849"/>
                  <a:pt x="45091" y="6556"/>
                </a:cubicBezTo>
                <a:cubicBezTo>
                  <a:pt x="45572" y="6075"/>
                  <a:pt x="46032" y="5405"/>
                  <a:pt x="46325" y="4778"/>
                </a:cubicBezTo>
                <a:cubicBezTo>
                  <a:pt x="46451" y="4527"/>
                  <a:pt x="46409" y="4338"/>
                  <a:pt x="46409" y="4045"/>
                </a:cubicBezTo>
                <a:cubicBezTo>
                  <a:pt x="46409" y="3711"/>
                  <a:pt x="46367" y="3397"/>
                  <a:pt x="46325" y="3083"/>
                </a:cubicBezTo>
                <a:lnTo>
                  <a:pt x="46325" y="3062"/>
                </a:lnTo>
                <a:lnTo>
                  <a:pt x="46325" y="2999"/>
                </a:lnTo>
                <a:lnTo>
                  <a:pt x="46346" y="2978"/>
                </a:lnTo>
                <a:lnTo>
                  <a:pt x="46346" y="2936"/>
                </a:lnTo>
                <a:cubicBezTo>
                  <a:pt x="46325" y="2644"/>
                  <a:pt x="46012" y="2330"/>
                  <a:pt x="45823" y="2120"/>
                </a:cubicBezTo>
                <a:cubicBezTo>
                  <a:pt x="45614" y="1890"/>
                  <a:pt x="45468" y="1639"/>
                  <a:pt x="45175" y="1514"/>
                </a:cubicBezTo>
                <a:lnTo>
                  <a:pt x="45154" y="1514"/>
                </a:lnTo>
                <a:cubicBezTo>
                  <a:pt x="45154" y="1514"/>
                  <a:pt x="45112" y="1514"/>
                  <a:pt x="45112" y="1535"/>
                </a:cubicBezTo>
                <a:cubicBezTo>
                  <a:pt x="45091" y="1535"/>
                  <a:pt x="45070" y="1514"/>
                  <a:pt x="45049" y="1514"/>
                </a:cubicBezTo>
                <a:lnTo>
                  <a:pt x="44756" y="1514"/>
                </a:lnTo>
                <a:cubicBezTo>
                  <a:pt x="44731" y="1511"/>
                  <a:pt x="44704" y="1510"/>
                  <a:pt x="44676" y="1510"/>
                </a:cubicBezTo>
                <a:cubicBezTo>
                  <a:pt x="44567" y="1510"/>
                  <a:pt x="44439" y="1526"/>
                  <a:pt x="44316" y="1526"/>
                </a:cubicBezTo>
                <a:cubicBezTo>
                  <a:pt x="44211" y="1526"/>
                  <a:pt x="44109" y="1514"/>
                  <a:pt x="44024" y="1472"/>
                </a:cubicBezTo>
                <a:lnTo>
                  <a:pt x="43961" y="1472"/>
                </a:lnTo>
                <a:cubicBezTo>
                  <a:pt x="43940" y="1472"/>
                  <a:pt x="43919" y="1514"/>
                  <a:pt x="43940" y="1576"/>
                </a:cubicBezTo>
                <a:cubicBezTo>
                  <a:pt x="43919" y="1597"/>
                  <a:pt x="43919" y="1618"/>
                  <a:pt x="43940" y="1639"/>
                </a:cubicBezTo>
                <a:cubicBezTo>
                  <a:pt x="43961" y="1681"/>
                  <a:pt x="44003" y="1681"/>
                  <a:pt x="44024" y="1681"/>
                </a:cubicBezTo>
                <a:cubicBezTo>
                  <a:pt x="44024" y="1681"/>
                  <a:pt x="44275" y="1786"/>
                  <a:pt x="44317" y="1807"/>
                </a:cubicBezTo>
                <a:cubicBezTo>
                  <a:pt x="44526" y="1848"/>
                  <a:pt x="44693" y="1953"/>
                  <a:pt x="44882" y="2016"/>
                </a:cubicBezTo>
                <a:cubicBezTo>
                  <a:pt x="44986" y="2037"/>
                  <a:pt x="45175" y="2372"/>
                  <a:pt x="45196" y="2476"/>
                </a:cubicBezTo>
                <a:cubicBezTo>
                  <a:pt x="45258" y="2581"/>
                  <a:pt x="45300" y="2727"/>
                  <a:pt x="45384" y="2832"/>
                </a:cubicBezTo>
                <a:cubicBezTo>
                  <a:pt x="45363" y="3041"/>
                  <a:pt x="45384" y="3271"/>
                  <a:pt x="45384" y="3481"/>
                </a:cubicBezTo>
                <a:cubicBezTo>
                  <a:pt x="45384" y="3690"/>
                  <a:pt x="45384" y="3920"/>
                  <a:pt x="45468" y="4129"/>
                </a:cubicBezTo>
                <a:lnTo>
                  <a:pt x="45468" y="4150"/>
                </a:lnTo>
                <a:cubicBezTo>
                  <a:pt x="45112" y="4548"/>
                  <a:pt x="44840" y="5029"/>
                  <a:pt x="44568" y="5447"/>
                </a:cubicBezTo>
                <a:cubicBezTo>
                  <a:pt x="44484" y="5573"/>
                  <a:pt x="44379" y="5719"/>
                  <a:pt x="44338" y="5866"/>
                </a:cubicBezTo>
                <a:lnTo>
                  <a:pt x="44338" y="5887"/>
                </a:lnTo>
                <a:cubicBezTo>
                  <a:pt x="44317" y="5887"/>
                  <a:pt x="44275" y="5887"/>
                  <a:pt x="44254" y="5908"/>
                </a:cubicBezTo>
                <a:cubicBezTo>
                  <a:pt x="44233" y="5908"/>
                  <a:pt x="44212" y="5929"/>
                  <a:pt x="44170" y="5929"/>
                </a:cubicBezTo>
                <a:cubicBezTo>
                  <a:pt x="44149" y="5929"/>
                  <a:pt x="44128" y="5970"/>
                  <a:pt x="44128" y="5970"/>
                </a:cubicBezTo>
                <a:cubicBezTo>
                  <a:pt x="44107" y="5970"/>
                  <a:pt x="44066" y="5991"/>
                  <a:pt x="44066" y="5991"/>
                </a:cubicBezTo>
                <a:lnTo>
                  <a:pt x="44024" y="5929"/>
                </a:lnTo>
                <a:lnTo>
                  <a:pt x="44003" y="5908"/>
                </a:lnTo>
                <a:lnTo>
                  <a:pt x="43940" y="5866"/>
                </a:lnTo>
                <a:lnTo>
                  <a:pt x="43919" y="5824"/>
                </a:lnTo>
                <a:cubicBezTo>
                  <a:pt x="43898" y="5803"/>
                  <a:pt x="43856" y="5782"/>
                  <a:pt x="43815" y="5782"/>
                </a:cubicBezTo>
                <a:lnTo>
                  <a:pt x="43710" y="5677"/>
                </a:lnTo>
                <a:cubicBezTo>
                  <a:pt x="43689" y="5657"/>
                  <a:pt x="43647" y="5615"/>
                  <a:pt x="43605" y="5594"/>
                </a:cubicBezTo>
                <a:cubicBezTo>
                  <a:pt x="43605" y="5594"/>
                  <a:pt x="43584" y="5573"/>
                  <a:pt x="43543" y="5573"/>
                </a:cubicBezTo>
                <a:cubicBezTo>
                  <a:pt x="43501" y="5510"/>
                  <a:pt x="43438" y="5447"/>
                  <a:pt x="43375" y="5385"/>
                </a:cubicBezTo>
                <a:lnTo>
                  <a:pt x="43333" y="5364"/>
                </a:lnTo>
                <a:lnTo>
                  <a:pt x="43166" y="5175"/>
                </a:lnTo>
                <a:lnTo>
                  <a:pt x="43124" y="5154"/>
                </a:lnTo>
                <a:cubicBezTo>
                  <a:pt x="42957" y="4966"/>
                  <a:pt x="42768" y="4820"/>
                  <a:pt x="42580" y="4631"/>
                </a:cubicBezTo>
                <a:cubicBezTo>
                  <a:pt x="42580" y="4631"/>
                  <a:pt x="42559" y="4631"/>
                  <a:pt x="42559" y="4610"/>
                </a:cubicBezTo>
                <a:cubicBezTo>
                  <a:pt x="42496" y="4548"/>
                  <a:pt x="42434" y="4506"/>
                  <a:pt x="42371" y="4422"/>
                </a:cubicBezTo>
                <a:lnTo>
                  <a:pt x="42287" y="4338"/>
                </a:lnTo>
                <a:lnTo>
                  <a:pt x="42141" y="4192"/>
                </a:lnTo>
                <a:lnTo>
                  <a:pt x="42057" y="4108"/>
                </a:lnTo>
                <a:cubicBezTo>
                  <a:pt x="41973" y="4025"/>
                  <a:pt x="41911" y="3941"/>
                  <a:pt x="41848" y="3878"/>
                </a:cubicBezTo>
                <a:cubicBezTo>
                  <a:pt x="41722" y="3711"/>
                  <a:pt x="41555" y="3606"/>
                  <a:pt x="41534" y="3397"/>
                </a:cubicBezTo>
                <a:cubicBezTo>
                  <a:pt x="41513" y="3146"/>
                  <a:pt x="41492" y="2853"/>
                  <a:pt x="41450" y="2581"/>
                </a:cubicBezTo>
                <a:cubicBezTo>
                  <a:pt x="41450" y="2539"/>
                  <a:pt x="41429" y="2455"/>
                  <a:pt x="41429" y="2413"/>
                </a:cubicBezTo>
                <a:cubicBezTo>
                  <a:pt x="41429" y="2351"/>
                  <a:pt x="41408" y="2267"/>
                  <a:pt x="41387" y="2225"/>
                </a:cubicBezTo>
                <a:cubicBezTo>
                  <a:pt x="41346" y="2162"/>
                  <a:pt x="41346" y="2100"/>
                  <a:pt x="41325" y="2037"/>
                </a:cubicBezTo>
                <a:lnTo>
                  <a:pt x="41241" y="1890"/>
                </a:lnTo>
                <a:cubicBezTo>
                  <a:pt x="41241" y="1890"/>
                  <a:pt x="41241" y="1848"/>
                  <a:pt x="41220" y="1848"/>
                </a:cubicBezTo>
                <a:lnTo>
                  <a:pt x="41199" y="1828"/>
                </a:lnTo>
                <a:cubicBezTo>
                  <a:pt x="41193" y="1816"/>
                  <a:pt x="41183" y="1811"/>
                  <a:pt x="41170" y="1811"/>
                </a:cubicBezTo>
                <a:cubicBezTo>
                  <a:pt x="41138" y="1811"/>
                  <a:pt x="41094" y="1845"/>
                  <a:pt x="41094" y="1890"/>
                </a:cubicBezTo>
                <a:lnTo>
                  <a:pt x="41094" y="1911"/>
                </a:lnTo>
                <a:lnTo>
                  <a:pt x="41094" y="1932"/>
                </a:lnTo>
                <a:cubicBezTo>
                  <a:pt x="41011" y="2330"/>
                  <a:pt x="40969" y="2727"/>
                  <a:pt x="40969" y="3104"/>
                </a:cubicBezTo>
                <a:cubicBezTo>
                  <a:pt x="40969" y="3397"/>
                  <a:pt x="40885" y="3732"/>
                  <a:pt x="41011" y="4025"/>
                </a:cubicBezTo>
                <a:lnTo>
                  <a:pt x="41011" y="4045"/>
                </a:lnTo>
                <a:lnTo>
                  <a:pt x="41011" y="4087"/>
                </a:lnTo>
                <a:lnTo>
                  <a:pt x="41011" y="4108"/>
                </a:lnTo>
                <a:lnTo>
                  <a:pt x="41011" y="4129"/>
                </a:lnTo>
                <a:lnTo>
                  <a:pt x="41011" y="4150"/>
                </a:lnTo>
                <a:cubicBezTo>
                  <a:pt x="41011" y="4192"/>
                  <a:pt x="41032" y="4192"/>
                  <a:pt x="41032" y="4213"/>
                </a:cubicBezTo>
                <a:cubicBezTo>
                  <a:pt x="41429" y="4652"/>
                  <a:pt x="41764" y="5133"/>
                  <a:pt x="42078" y="5594"/>
                </a:cubicBezTo>
                <a:cubicBezTo>
                  <a:pt x="42245" y="5803"/>
                  <a:pt x="42455" y="6033"/>
                  <a:pt x="42601" y="6242"/>
                </a:cubicBezTo>
                <a:cubicBezTo>
                  <a:pt x="42706" y="6389"/>
                  <a:pt x="42810" y="6494"/>
                  <a:pt x="42957" y="6619"/>
                </a:cubicBezTo>
                <a:lnTo>
                  <a:pt x="42894" y="6619"/>
                </a:lnTo>
                <a:cubicBezTo>
                  <a:pt x="42873" y="6619"/>
                  <a:pt x="42852" y="6619"/>
                  <a:pt x="42810" y="6640"/>
                </a:cubicBezTo>
                <a:cubicBezTo>
                  <a:pt x="42789" y="6640"/>
                  <a:pt x="42768" y="6640"/>
                  <a:pt x="42768" y="6661"/>
                </a:cubicBezTo>
                <a:cubicBezTo>
                  <a:pt x="42747" y="6661"/>
                  <a:pt x="42706" y="6703"/>
                  <a:pt x="42685" y="6703"/>
                </a:cubicBezTo>
                <a:cubicBezTo>
                  <a:pt x="42664" y="6703"/>
                  <a:pt x="42664" y="6703"/>
                  <a:pt x="42643" y="6724"/>
                </a:cubicBezTo>
                <a:cubicBezTo>
                  <a:pt x="42601" y="6745"/>
                  <a:pt x="42559" y="6745"/>
                  <a:pt x="42538" y="6766"/>
                </a:cubicBezTo>
                <a:cubicBezTo>
                  <a:pt x="42487" y="6790"/>
                  <a:pt x="42435" y="6800"/>
                  <a:pt x="42384" y="6800"/>
                </a:cubicBezTo>
                <a:cubicBezTo>
                  <a:pt x="42123" y="6800"/>
                  <a:pt x="41869" y="6529"/>
                  <a:pt x="41659" y="6389"/>
                </a:cubicBezTo>
                <a:cubicBezTo>
                  <a:pt x="41346" y="6117"/>
                  <a:pt x="41032" y="5908"/>
                  <a:pt x="40697" y="5698"/>
                </a:cubicBezTo>
                <a:cubicBezTo>
                  <a:pt x="40571" y="5615"/>
                  <a:pt x="40467" y="5552"/>
                  <a:pt x="40341" y="5510"/>
                </a:cubicBezTo>
                <a:cubicBezTo>
                  <a:pt x="40299" y="5510"/>
                  <a:pt x="40299" y="5489"/>
                  <a:pt x="40278" y="5489"/>
                </a:cubicBezTo>
                <a:lnTo>
                  <a:pt x="40048" y="5489"/>
                </a:lnTo>
                <a:cubicBezTo>
                  <a:pt x="39944" y="5468"/>
                  <a:pt x="39818" y="5468"/>
                  <a:pt x="39714" y="5447"/>
                </a:cubicBezTo>
                <a:lnTo>
                  <a:pt x="39546" y="5447"/>
                </a:lnTo>
                <a:lnTo>
                  <a:pt x="39525" y="5468"/>
                </a:lnTo>
                <a:lnTo>
                  <a:pt x="39504" y="5468"/>
                </a:lnTo>
                <a:cubicBezTo>
                  <a:pt x="39442" y="5468"/>
                  <a:pt x="39358" y="5489"/>
                  <a:pt x="39316" y="5510"/>
                </a:cubicBezTo>
                <a:cubicBezTo>
                  <a:pt x="39295" y="5510"/>
                  <a:pt x="39295" y="5510"/>
                  <a:pt x="39253" y="5552"/>
                </a:cubicBezTo>
                <a:cubicBezTo>
                  <a:pt x="39232" y="5552"/>
                  <a:pt x="39211" y="5573"/>
                  <a:pt x="39190" y="5573"/>
                </a:cubicBezTo>
                <a:cubicBezTo>
                  <a:pt x="39149" y="5573"/>
                  <a:pt x="39128" y="5594"/>
                  <a:pt x="39107" y="5594"/>
                </a:cubicBezTo>
                <a:cubicBezTo>
                  <a:pt x="39086" y="5594"/>
                  <a:pt x="39044" y="5615"/>
                  <a:pt x="39023" y="5615"/>
                </a:cubicBezTo>
                <a:cubicBezTo>
                  <a:pt x="39002" y="5615"/>
                  <a:pt x="38981" y="5657"/>
                  <a:pt x="38939" y="5657"/>
                </a:cubicBezTo>
                <a:cubicBezTo>
                  <a:pt x="38918" y="5657"/>
                  <a:pt x="38898" y="5677"/>
                  <a:pt x="38898" y="5677"/>
                </a:cubicBezTo>
                <a:cubicBezTo>
                  <a:pt x="38877" y="5698"/>
                  <a:pt x="38835" y="5698"/>
                  <a:pt x="38814" y="5719"/>
                </a:cubicBezTo>
                <a:cubicBezTo>
                  <a:pt x="38793" y="5719"/>
                  <a:pt x="38793" y="5761"/>
                  <a:pt x="38772" y="5761"/>
                </a:cubicBezTo>
                <a:cubicBezTo>
                  <a:pt x="38730" y="5782"/>
                  <a:pt x="38709" y="5782"/>
                  <a:pt x="38688" y="5803"/>
                </a:cubicBezTo>
                <a:lnTo>
                  <a:pt x="38667" y="5824"/>
                </a:lnTo>
                <a:cubicBezTo>
                  <a:pt x="38625" y="5866"/>
                  <a:pt x="38584" y="5887"/>
                  <a:pt x="38563" y="5908"/>
                </a:cubicBezTo>
                <a:cubicBezTo>
                  <a:pt x="38540" y="5923"/>
                  <a:pt x="38516" y="5929"/>
                  <a:pt x="38491" y="5929"/>
                </a:cubicBezTo>
                <a:cubicBezTo>
                  <a:pt x="38303" y="5929"/>
                  <a:pt x="38048" y="5560"/>
                  <a:pt x="37956" y="5468"/>
                </a:cubicBezTo>
                <a:cubicBezTo>
                  <a:pt x="37684" y="5175"/>
                  <a:pt x="37621" y="4882"/>
                  <a:pt x="37558" y="4527"/>
                </a:cubicBezTo>
                <a:cubicBezTo>
                  <a:pt x="37454" y="3941"/>
                  <a:pt x="37307" y="3397"/>
                  <a:pt x="37224" y="2832"/>
                </a:cubicBezTo>
                <a:cubicBezTo>
                  <a:pt x="37161" y="2539"/>
                  <a:pt x="37140" y="2246"/>
                  <a:pt x="37056" y="1953"/>
                </a:cubicBezTo>
                <a:cubicBezTo>
                  <a:pt x="37014" y="1744"/>
                  <a:pt x="36910" y="1514"/>
                  <a:pt x="36889" y="1304"/>
                </a:cubicBezTo>
                <a:lnTo>
                  <a:pt x="36889" y="1284"/>
                </a:lnTo>
                <a:lnTo>
                  <a:pt x="36889" y="1263"/>
                </a:lnTo>
                <a:cubicBezTo>
                  <a:pt x="36952" y="1116"/>
                  <a:pt x="36952" y="949"/>
                  <a:pt x="37014" y="760"/>
                </a:cubicBezTo>
                <a:cubicBezTo>
                  <a:pt x="37056" y="572"/>
                  <a:pt x="37119" y="363"/>
                  <a:pt x="37140" y="154"/>
                </a:cubicBezTo>
                <a:lnTo>
                  <a:pt x="37140" y="112"/>
                </a:lnTo>
                <a:cubicBezTo>
                  <a:pt x="37140" y="70"/>
                  <a:pt x="37119" y="70"/>
                  <a:pt x="37119" y="70"/>
                </a:cubicBezTo>
                <a:lnTo>
                  <a:pt x="37119" y="49"/>
                </a:lnTo>
                <a:cubicBezTo>
                  <a:pt x="37133" y="35"/>
                  <a:pt x="37118" y="1"/>
                  <a:pt x="3709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8"/>
          <p:cNvSpPr/>
          <p:nvPr/>
        </p:nvSpPr>
        <p:spPr>
          <a:xfrm flipH="1" rot="-4113965">
            <a:off x="8430743" y="2397191"/>
            <a:ext cx="2475535" cy="2177863"/>
          </a:xfrm>
          <a:custGeom>
            <a:rect b="b" l="l" r="r" t="t"/>
            <a:pathLst>
              <a:path extrusionOk="0" h="63213" w="71853">
                <a:moveTo>
                  <a:pt x="37094" y="1"/>
                </a:moveTo>
                <a:cubicBezTo>
                  <a:pt x="37083" y="1"/>
                  <a:pt x="37069" y="8"/>
                  <a:pt x="37056" y="28"/>
                </a:cubicBezTo>
                <a:lnTo>
                  <a:pt x="37035" y="49"/>
                </a:lnTo>
                <a:lnTo>
                  <a:pt x="37014" y="49"/>
                </a:lnTo>
                <a:cubicBezTo>
                  <a:pt x="37014" y="49"/>
                  <a:pt x="36993" y="49"/>
                  <a:pt x="36993" y="70"/>
                </a:cubicBezTo>
                <a:lnTo>
                  <a:pt x="36952" y="112"/>
                </a:lnTo>
                <a:lnTo>
                  <a:pt x="36931" y="133"/>
                </a:lnTo>
                <a:cubicBezTo>
                  <a:pt x="36931" y="133"/>
                  <a:pt x="36910" y="154"/>
                  <a:pt x="36910" y="175"/>
                </a:cubicBezTo>
                <a:lnTo>
                  <a:pt x="36910" y="258"/>
                </a:lnTo>
                <a:cubicBezTo>
                  <a:pt x="36826" y="363"/>
                  <a:pt x="36784" y="468"/>
                  <a:pt x="36701" y="572"/>
                </a:cubicBezTo>
                <a:lnTo>
                  <a:pt x="36680" y="593"/>
                </a:lnTo>
                <a:cubicBezTo>
                  <a:pt x="36638" y="656"/>
                  <a:pt x="36596" y="698"/>
                  <a:pt x="36533" y="760"/>
                </a:cubicBezTo>
                <a:cubicBezTo>
                  <a:pt x="36387" y="907"/>
                  <a:pt x="36282" y="970"/>
                  <a:pt x="36303" y="1179"/>
                </a:cubicBezTo>
                <a:cubicBezTo>
                  <a:pt x="36387" y="1995"/>
                  <a:pt x="36387" y="2832"/>
                  <a:pt x="36387" y="3606"/>
                </a:cubicBezTo>
                <a:cubicBezTo>
                  <a:pt x="36387" y="4338"/>
                  <a:pt x="36408" y="5092"/>
                  <a:pt x="36491" y="5824"/>
                </a:cubicBezTo>
                <a:cubicBezTo>
                  <a:pt x="36512" y="6117"/>
                  <a:pt x="36701" y="6201"/>
                  <a:pt x="36910" y="6389"/>
                </a:cubicBezTo>
                <a:cubicBezTo>
                  <a:pt x="36993" y="6431"/>
                  <a:pt x="37035" y="6494"/>
                  <a:pt x="37098" y="6556"/>
                </a:cubicBezTo>
                <a:lnTo>
                  <a:pt x="37119" y="6598"/>
                </a:lnTo>
                <a:lnTo>
                  <a:pt x="37245" y="6724"/>
                </a:lnTo>
                <a:cubicBezTo>
                  <a:pt x="37412" y="6870"/>
                  <a:pt x="37537" y="7038"/>
                  <a:pt x="37726" y="7163"/>
                </a:cubicBezTo>
                <a:lnTo>
                  <a:pt x="37726" y="7184"/>
                </a:lnTo>
                <a:cubicBezTo>
                  <a:pt x="37726" y="7184"/>
                  <a:pt x="37726" y="7226"/>
                  <a:pt x="37747" y="7226"/>
                </a:cubicBezTo>
                <a:cubicBezTo>
                  <a:pt x="37842" y="7321"/>
                  <a:pt x="38000" y="7355"/>
                  <a:pt x="38162" y="7355"/>
                </a:cubicBezTo>
                <a:cubicBezTo>
                  <a:pt x="38248" y="7355"/>
                  <a:pt x="38336" y="7345"/>
                  <a:pt x="38416" y="7330"/>
                </a:cubicBezTo>
                <a:cubicBezTo>
                  <a:pt x="38877" y="7247"/>
                  <a:pt x="39253" y="7121"/>
                  <a:pt x="39714" y="6975"/>
                </a:cubicBezTo>
                <a:cubicBezTo>
                  <a:pt x="39723" y="6972"/>
                  <a:pt x="39734" y="6971"/>
                  <a:pt x="39745" y="6971"/>
                </a:cubicBezTo>
                <a:cubicBezTo>
                  <a:pt x="39922" y="6971"/>
                  <a:pt x="40244" y="7273"/>
                  <a:pt x="40362" y="7351"/>
                </a:cubicBezTo>
                <a:cubicBezTo>
                  <a:pt x="40592" y="7498"/>
                  <a:pt x="40822" y="7644"/>
                  <a:pt x="41094" y="7770"/>
                </a:cubicBezTo>
                <a:cubicBezTo>
                  <a:pt x="41534" y="8000"/>
                  <a:pt x="41931" y="8272"/>
                  <a:pt x="42371" y="8502"/>
                </a:cubicBezTo>
                <a:lnTo>
                  <a:pt x="42392" y="8523"/>
                </a:lnTo>
                <a:lnTo>
                  <a:pt x="42434" y="8523"/>
                </a:lnTo>
                <a:cubicBezTo>
                  <a:pt x="42852" y="8523"/>
                  <a:pt x="43291" y="8502"/>
                  <a:pt x="43710" y="8502"/>
                </a:cubicBezTo>
                <a:cubicBezTo>
                  <a:pt x="43919" y="8502"/>
                  <a:pt x="44107" y="8481"/>
                  <a:pt x="44317" y="8439"/>
                </a:cubicBezTo>
                <a:cubicBezTo>
                  <a:pt x="44411" y="8431"/>
                  <a:pt x="44473" y="8422"/>
                  <a:pt x="44527" y="8422"/>
                </a:cubicBezTo>
                <a:cubicBezTo>
                  <a:pt x="44605" y="8422"/>
                  <a:pt x="44666" y="8440"/>
                  <a:pt x="44777" y="8502"/>
                </a:cubicBezTo>
                <a:cubicBezTo>
                  <a:pt x="44965" y="8607"/>
                  <a:pt x="45154" y="8732"/>
                  <a:pt x="45321" y="8837"/>
                </a:cubicBezTo>
                <a:cubicBezTo>
                  <a:pt x="45405" y="8900"/>
                  <a:pt x="45468" y="8921"/>
                  <a:pt x="45530" y="8942"/>
                </a:cubicBezTo>
                <a:cubicBezTo>
                  <a:pt x="45635" y="9004"/>
                  <a:pt x="45781" y="9067"/>
                  <a:pt x="45886" y="9130"/>
                </a:cubicBezTo>
                <a:cubicBezTo>
                  <a:pt x="45949" y="9172"/>
                  <a:pt x="46053" y="9214"/>
                  <a:pt x="46137" y="9255"/>
                </a:cubicBezTo>
                <a:lnTo>
                  <a:pt x="46451" y="9423"/>
                </a:lnTo>
                <a:cubicBezTo>
                  <a:pt x="46556" y="9465"/>
                  <a:pt x="46639" y="9486"/>
                  <a:pt x="46744" y="9548"/>
                </a:cubicBezTo>
                <a:cubicBezTo>
                  <a:pt x="46765" y="9569"/>
                  <a:pt x="46828" y="9569"/>
                  <a:pt x="46848" y="9590"/>
                </a:cubicBezTo>
                <a:lnTo>
                  <a:pt x="46848" y="9632"/>
                </a:lnTo>
                <a:cubicBezTo>
                  <a:pt x="46848" y="9632"/>
                  <a:pt x="46848" y="9653"/>
                  <a:pt x="46869" y="9653"/>
                </a:cubicBezTo>
                <a:lnTo>
                  <a:pt x="46953" y="9737"/>
                </a:lnTo>
                <a:lnTo>
                  <a:pt x="46974" y="9758"/>
                </a:lnTo>
                <a:lnTo>
                  <a:pt x="46995" y="9779"/>
                </a:lnTo>
                <a:cubicBezTo>
                  <a:pt x="46932" y="9925"/>
                  <a:pt x="46890" y="10092"/>
                  <a:pt x="46869" y="10260"/>
                </a:cubicBezTo>
                <a:cubicBezTo>
                  <a:pt x="46869" y="10302"/>
                  <a:pt x="46869" y="10364"/>
                  <a:pt x="46848" y="10406"/>
                </a:cubicBezTo>
                <a:cubicBezTo>
                  <a:pt x="46828" y="10762"/>
                  <a:pt x="46681" y="11076"/>
                  <a:pt x="46618" y="11390"/>
                </a:cubicBezTo>
                <a:lnTo>
                  <a:pt x="46618" y="11411"/>
                </a:lnTo>
                <a:lnTo>
                  <a:pt x="45740" y="12268"/>
                </a:lnTo>
                <a:cubicBezTo>
                  <a:pt x="45635" y="12373"/>
                  <a:pt x="45530" y="12478"/>
                  <a:pt x="45426" y="12603"/>
                </a:cubicBezTo>
                <a:lnTo>
                  <a:pt x="45384" y="12666"/>
                </a:lnTo>
                <a:cubicBezTo>
                  <a:pt x="45258" y="12792"/>
                  <a:pt x="45112" y="12896"/>
                  <a:pt x="44986" y="13022"/>
                </a:cubicBezTo>
                <a:cubicBezTo>
                  <a:pt x="44693" y="13294"/>
                  <a:pt x="44442" y="13608"/>
                  <a:pt x="44170" y="13900"/>
                </a:cubicBezTo>
                <a:cubicBezTo>
                  <a:pt x="44003" y="14068"/>
                  <a:pt x="43794" y="14256"/>
                  <a:pt x="43647" y="14465"/>
                </a:cubicBezTo>
                <a:lnTo>
                  <a:pt x="43647" y="14486"/>
                </a:lnTo>
                <a:lnTo>
                  <a:pt x="43647" y="14528"/>
                </a:lnTo>
                <a:cubicBezTo>
                  <a:pt x="43626" y="14549"/>
                  <a:pt x="43626" y="14570"/>
                  <a:pt x="43605" y="14633"/>
                </a:cubicBezTo>
                <a:cubicBezTo>
                  <a:pt x="43605" y="14654"/>
                  <a:pt x="43584" y="14675"/>
                  <a:pt x="43584" y="14737"/>
                </a:cubicBezTo>
                <a:lnTo>
                  <a:pt x="43584" y="14758"/>
                </a:lnTo>
                <a:cubicBezTo>
                  <a:pt x="43584" y="14779"/>
                  <a:pt x="43543" y="14800"/>
                  <a:pt x="43543" y="14842"/>
                </a:cubicBezTo>
                <a:cubicBezTo>
                  <a:pt x="43543" y="14863"/>
                  <a:pt x="43522" y="14905"/>
                  <a:pt x="43522" y="14947"/>
                </a:cubicBezTo>
                <a:lnTo>
                  <a:pt x="43522" y="15156"/>
                </a:lnTo>
                <a:cubicBezTo>
                  <a:pt x="43522" y="15216"/>
                  <a:pt x="43525" y="15234"/>
                  <a:pt x="43525" y="15234"/>
                </a:cubicBezTo>
                <a:cubicBezTo>
                  <a:pt x="43525" y="15234"/>
                  <a:pt x="43517" y="15198"/>
                  <a:pt x="43480" y="15198"/>
                </a:cubicBezTo>
                <a:cubicBezTo>
                  <a:pt x="43396" y="15198"/>
                  <a:pt x="43312" y="15177"/>
                  <a:pt x="43271" y="15177"/>
                </a:cubicBezTo>
                <a:lnTo>
                  <a:pt x="43208" y="15177"/>
                </a:lnTo>
                <a:cubicBezTo>
                  <a:pt x="43166" y="15177"/>
                  <a:pt x="43103" y="15156"/>
                  <a:pt x="43061" y="15156"/>
                </a:cubicBezTo>
                <a:lnTo>
                  <a:pt x="42496" y="14988"/>
                </a:lnTo>
                <a:cubicBezTo>
                  <a:pt x="42266" y="14591"/>
                  <a:pt x="41931" y="14256"/>
                  <a:pt x="41618" y="13942"/>
                </a:cubicBezTo>
                <a:cubicBezTo>
                  <a:pt x="41555" y="13900"/>
                  <a:pt x="41513" y="13838"/>
                  <a:pt x="41492" y="13775"/>
                </a:cubicBezTo>
                <a:cubicBezTo>
                  <a:pt x="41032" y="13315"/>
                  <a:pt x="40613" y="12792"/>
                  <a:pt x="40195" y="12289"/>
                </a:cubicBezTo>
                <a:cubicBezTo>
                  <a:pt x="39776" y="11808"/>
                  <a:pt x="39776" y="10950"/>
                  <a:pt x="39630" y="10364"/>
                </a:cubicBezTo>
                <a:cubicBezTo>
                  <a:pt x="39567" y="10134"/>
                  <a:pt x="39504" y="9883"/>
                  <a:pt x="39421" y="9653"/>
                </a:cubicBezTo>
                <a:cubicBezTo>
                  <a:pt x="39421" y="9632"/>
                  <a:pt x="39400" y="9611"/>
                  <a:pt x="39400" y="9569"/>
                </a:cubicBezTo>
                <a:lnTo>
                  <a:pt x="39400" y="9548"/>
                </a:lnTo>
                <a:cubicBezTo>
                  <a:pt x="39400" y="9527"/>
                  <a:pt x="39400" y="9465"/>
                  <a:pt x="39358" y="9444"/>
                </a:cubicBezTo>
                <a:cubicBezTo>
                  <a:pt x="39358" y="9402"/>
                  <a:pt x="39337" y="9339"/>
                  <a:pt x="39337" y="9276"/>
                </a:cubicBezTo>
                <a:cubicBezTo>
                  <a:pt x="39337" y="9255"/>
                  <a:pt x="39316" y="9255"/>
                  <a:pt x="39316" y="9255"/>
                </a:cubicBezTo>
                <a:lnTo>
                  <a:pt x="39211" y="9255"/>
                </a:lnTo>
                <a:cubicBezTo>
                  <a:pt x="39149" y="9318"/>
                  <a:pt x="39190" y="9423"/>
                  <a:pt x="39211" y="9486"/>
                </a:cubicBezTo>
                <a:cubicBezTo>
                  <a:pt x="39190" y="9590"/>
                  <a:pt x="39190" y="9737"/>
                  <a:pt x="39190" y="9841"/>
                </a:cubicBezTo>
                <a:lnTo>
                  <a:pt x="39190" y="9883"/>
                </a:lnTo>
                <a:lnTo>
                  <a:pt x="39190" y="10218"/>
                </a:lnTo>
                <a:lnTo>
                  <a:pt x="39190" y="10281"/>
                </a:lnTo>
                <a:lnTo>
                  <a:pt x="39190" y="10615"/>
                </a:lnTo>
                <a:lnTo>
                  <a:pt x="39190" y="10950"/>
                </a:lnTo>
                <a:cubicBezTo>
                  <a:pt x="39190" y="11243"/>
                  <a:pt x="39149" y="11515"/>
                  <a:pt x="39149" y="11787"/>
                </a:cubicBezTo>
                <a:cubicBezTo>
                  <a:pt x="39149" y="12038"/>
                  <a:pt x="39107" y="12289"/>
                  <a:pt x="39190" y="12520"/>
                </a:cubicBezTo>
                <a:cubicBezTo>
                  <a:pt x="39190" y="12561"/>
                  <a:pt x="39211" y="12561"/>
                  <a:pt x="39211" y="12561"/>
                </a:cubicBezTo>
                <a:lnTo>
                  <a:pt x="39253" y="12561"/>
                </a:lnTo>
                <a:cubicBezTo>
                  <a:pt x="39818" y="13461"/>
                  <a:pt x="40446" y="14340"/>
                  <a:pt x="41011" y="15219"/>
                </a:cubicBezTo>
                <a:cubicBezTo>
                  <a:pt x="41011" y="15240"/>
                  <a:pt x="41032" y="15240"/>
                  <a:pt x="41032" y="15281"/>
                </a:cubicBezTo>
                <a:cubicBezTo>
                  <a:pt x="41115" y="15407"/>
                  <a:pt x="41220" y="15533"/>
                  <a:pt x="41304" y="15658"/>
                </a:cubicBezTo>
                <a:cubicBezTo>
                  <a:pt x="41325" y="15721"/>
                  <a:pt x="41387" y="15763"/>
                  <a:pt x="41408" y="15825"/>
                </a:cubicBezTo>
                <a:lnTo>
                  <a:pt x="41429" y="15846"/>
                </a:lnTo>
                <a:cubicBezTo>
                  <a:pt x="41450" y="15909"/>
                  <a:pt x="41492" y="15930"/>
                  <a:pt x="41534" y="15951"/>
                </a:cubicBezTo>
                <a:lnTo>
                  <a:pt x="41555" y="15993"/>
                </a:lnTo>
                <a:lnTo>
                  <a:pt x="41659" y="16077"/>
                </a:lnTo>
                <a:lnTo>
                  <a:pt x="41701" y="16118"/>
                </a:lnTo>
                <a:cubicBezTo>
                  <a:pt x="41722" y="16139"/>
                  <a:pt x="41764" y="16202"/>
                  <a:pt x="41827" y="16223"/>
                </a:cubicBezTo>
                <a:cubicBezTo>
                  <a:pt x="41827" y="16223"/>
                  <a:pt x="41848" y="16223"/>
                  <a:pt x="41848" y="16244"/>
                </a:cubicBezTo>
                <a:cubicBezTo>
                  <a:pt x="41911" y="16265"/>
                  <a:pt x="41931" y="16286"/>
                  <a:pt x="41973" y="16349"/>
                </a:cubicBezTo>
                <a:cubicBezTo>
                  <a:pt x="42559" y="16746"/>
                  <a:pt x="43271" y="16955"/>
                  <a:pt x="43815" y="17311"/>
                </a:cubicBezTo>
                <a:cubicBezTo>
                  <a:pt x="43940" y="18127"/>
                  <a:pt x="44359" y="18901"/>
                  <a:pt x="44652" y="19675"/>
                </a:cubicBezTo>
                <a:cubicBezTo>
                  <a:pt x="44777" y="20052"/>
                  <a:pt x="44944" y="20470"/>
                  <a:pt x="45091" y="20868"/>
                </a:cubicBezTo>
                <a:cubicBezTo>
                  <a:pt x="45175" y="21056"/>
                  <a:pt x="45258" y="21266"/>
                  <a:pt x="45321" y="21454"/>
                </a:cubicBezTo>
                <a:cubicBezTo>
                  <a:pt x="45363" y="21475"/>
                  <a:pt x="45363" y="21517"/>
                  <a:pt x="45384" y="21559"/>
                </a:cubicBezTo>
                <a:cubicBezTo>
                  <a:pt x="45405" y="21579"/>
                  <a:pt x="45405" y="21621"/>
                  <a:pt x="45426" y="21663"/>
                </a:cubicBezTo>
                <a:lnTo>
                  <a:pt x="45509" y="21726"/>
                </a:lnTo>
                <a:cubicBezTo>
                  <a:pt x="45258" y="22040"/>
                  <a:pt x="45112" y="22500"/>
                  <a:pt x="44944" y="22856"/>
                </a:cubicBezTo>
                <a:lnTo>
                  <a:pt x="44861" y="23023"/>
                </a:lnTo>
                <a:cubicBezTo>
                  <a:pt x="44672" y="23337"/>
                  <a:pt x="44170" y="23567"/>
                  <a:pt x="43898" y="23755"/>
                </a:cubicBezTo>
                <a:cubicBezTo>
                  <a:pt x="43480" y="24007"/>
                  <a:pt x="42978" y="24216"/>
                  <a:pt x="42664" y="24634"/>
                </a:cubicBezTo>
                <a:cubicBezTo>
                  <a:pt x="42538" y="24802"/>
                  <a:pt x="42350" y="25011"/>
                  <a:pt x="42287" y="25220"/>
                </a:cubicBezTo>
                <a:cubicBezTo>
                  <a:pt x="41743" y="25890"/>
                  <a:pt x="41408" y="26727"/>
                  <a:pt x="40990" y="27459"/>
                </a:cubicBezTo>
                <a:lnTo>
                  <a:pt x="40362" y="28484"/>
                </a:lnTo>
                <a:cubicBezTo>
                  <a:pt x="40362" y="28505"/>
                  <a:pt x="40341" y="28505"/>
                  <a:pt x="40299" y="28526"/>
                </a:cubicBezTo>
                <a:lnTo>
                  <a:pt x="40278" y="28568"/>
                </a:lnTo>
                <a:cubicBezTo>
                  <a:pt x="40258" y="28568"/>
                  <a:pt x="40258" y="28589"/>
                  <a:pt x="40237" y="28589"/>
                </a:cubicBezTo>
                <a:cubicBezTo>
                  <a:pt x="40237" y="28589"/>
                  <a:pt x="40195" y="28589"/>
                  <a:pt x="40195" y="28610"/>
                </a:cubicBezTo>
                <a:cubicBezTo>
                  <a:pt x="40174" y="28610"/>
                  <a:pt x="40174" y="28652"/>
                  <a:pt x="40153" y="28652"/>
                </a:cubicBezTo>
                <a:cubicBezTo>
                  <a:pt x="40132" y="28652"/>
                  <a:pt x="40132" y="28652"/>
                  <a:pt x="40090" y="28673"/>
                </a:cubicBezTo>
                <a:cubicBezTo>
                  <a:pt x="40048" y="28693"/>
                  <a:pt x="39986" y="28693"/>
                  <a:pt x="39944" y="28693"/>
                </a:cubicBezTo>
                <a:lnTo>
                  <a:pt x="39776" y="28693"/>
                </a:lnTo>
                <a:lnTo>
                  <a:pt x="39776" y="28673"/>
                </a:lnTo>
                <a:cubicBezTo>
                  <a:pt x="39776" y="28673"/>
                  <a:pt x="39755" y="28673"/>
                  <a:pt x="39755" y="28652"/>
                </a:cubicBezTo>
                <a:lnTo>
                  <a:pt x="39714" y="28652"/>
                </a:lnTo>
                <a:cubicBezTo>
                  <a:pt x="39944" y="28547"/>
                  <a:pt x="39755" y="28045"/>
                  <a:pt x="39734" y="27836"/>
                </a:cubicBezTo>
                <a:cubicBezTo>
                  <a:pt x="39672" y="27438"/>
                  <a:pt x="39630" y="27082"/>
                  <a:pt x="39567" y="26685"/>
                </a:cubicBezTo>
                <a:cubicBezTo>
                  <a:pt x="39504" y="25952"/>
                  <a:pt x="39358" y="25220"/>
                  <a:pt x="39316" y="24467"/>
                </a:cubicBezTo>
                <a:cubicBezTo>
                  <a:pt x="39295" y="24111"/>
                  <a:pt x="39232" y="23776"/>
                  <a:pt x="39190" y="23442"/>
                </a:cubicBezTo>
                <a:cubicBezTo>
                  <a:pt x="39149" y="23253"/>
                  <a:pt x="39128" y="23044"/>
                  <a:pt x="39128" y="22856"/>
                </a:cubicBezTo>
                <a:cubicBezTo>
                  <a:pt x="39128" y="22626"/>
                  <a:pt x="39358" y="22333"/>
                  <a:pt x="39462" y="22123"/>
                </a:cubicBezTo>
                <a:cubicBezTo>
                  <a:pt x="39525" y="22061"/>
                  <a:pt x="39567" y="21956"/>
                  <a:pt x="39630" y="21851"/>
                </a:cubicBezTo>
                <a:cubicBezTo>
                  <a:pt x="39839" y="21454"/>
                  <a:pt x="40069" y="21056"/>
                  <a:pt x="40195" y="20638"/>
                </a:cubicBezTo>
                <a:cubicBezTo>
                  <a:pt x="40278" y="20512"/>
                  <a:pt x="40362" y="20345"/>
                  <a:pt x="40446" y="20198"/>
                </a:cubicBezTo>
                <a:lnTo>
                  <a:pt x="40446" y="20178"/>
                </a:lnTo>
                <a:cubicBezTo>
                  <a:pt x="40467" y="20115"/>
                  <a:pt x="40467" y="20073"/>
                  <a:pt x="40488" y="20010"/>
                </a:cubicBezTo>
                <a:cubicBezTo>
                  <a:pt x="40509" y="19947"/>
                  <a:pt x="40509" y="19906"/>
                  <a:pt x="40550" y="19843"/>
                </a:cubicBezTo>
                <a:cubicBezTo>
                  <a:pt x="40550" y="19801"/>
                  <a:pt x="40571" y="19738"/>
                  <a:pt x="40571" y="19696"/>
                </a:cubicBezTo>
                <a:lnTo>
                  <a:pt x="40571" y="19675"/>
                </a:lnTo>
                <a:lnTo>
                  <a:pt x="40571" y="19529"/>
                </a:lnTo>
                <a:lnTo>
                  <a:pt x="40571" y="19508"/>
                </a:lnTo>
                <a:lnTo>
                  <a:pt x="40571" y="19362"/>
                </a:lnTo>
                <a:lnTo>
                  <a:pt x="40571" y="19320"/>
                </a:lnTo>
                <a:cubicBezTo>
                  <a:pt x="40613" y="19194"/>
                  <a:pt x="40697" y="18943"/>
                  <a:pt x="40676" y="18797"/>
                </a:cubicBezTo>
                <a:cubicBezTo>
                  <a:pt x="40613" y="18587"/>
                  <a:pt x="40550" y="18650"/>
                  <a:pt x="40404" y="18483"/>
                </a:cubicBezTo>
                <a:cubicBezTo>
                  <a:pt x="40237" y="18274"/>
                  <a:pt x="40048" y="18106"/>
                  <a:pt x="39839" y="17918"/>
                </a:cubicBezTo>
                <a:cubicBezTo>
                  <a:pt x="39651" y="17729"/>
                  <a:pt x="39442" y="17583"/>
                  <a:pt x="39232" y="17416"/>
                </a:cubicBezTo>
                <a:cubicBezTo>
                  <a:pt x="38981" y="17206"/>
                  <a:pt x="38898" y="17185"/>
                  <a:pt x="38939" y="16851"/>
                </a:cubicBezTo>
                <a:cubicBezTo>
                  <a:pt x="38939" y="16788"/>
                  <a:pt x="38981" y="16704"/>
                  <a:pt x="38981" y="16662"/>
                </a:cubicBezTo>
                <a:lnTo>
                  <a:pt x="38981" y="16600"/>
                </a:lnTo>
                <a:cubicBezTo>
                  <a:pt x="38981" y="16558"/>
                  <a:pt x="39002" y="16495"/>
                  <a:pt x="39023" y="16453"/>
                </a:cubicBezTo>
                <a:lnTo>
                  <a:pt x="39023" y="16432"/>
                </a:lnTo>
                <a:cubicBezTo>
                  <a:pt x="39107" y="16139"/>
                  <a:pt x="39232" y="15846"/>
                  <a:pt x="39253" y="15553"/>
                </a:cubicBezTo>
                <a:lnTo>
                  <a:pt x="39295" y="15533"/>
                </a:lnTo>
                <a:lnTo>
                  <a:pt x="39316" y="15512"/>
                </a:lnTo>
                <a:cubicBezTo>
                  <a:pt x="39337" y="15030"/>
                  <a:pt x="39128" y="14444"/>
                  <a:pt x="38877" y="14026"/>
                </a:cubicBezTo>
                <a:cubicBezTo>
                  <a:pt x="38877" y="13984"/>
                  <a:pt x="38835" y="13984"/>
                  <a:pt x="38835" y="13984"/>
                </a:cubicBezTo>
                <a:lnTo>
                  <a:pt x="38793" y="13984"/>
                </a:lnTo>
                <a:cubicBezTo>
                  <a:pt x="38793" y="13984"/>
                  <a:pt x="38772" y="13984"/>
                  <a:pt x="38772" y="14026"/>
                </a:cubicBezTo>
                <a:cubicBezTo>
                  <a:pt x="38667" y="13963"/>
                  <a:pt x="38416" y="13817"/>
                  <a:pt x="38374" y="13775"/>
                </a:cubicBezTo>
                <a:cubicBezTo>
                  <a:pt x="38081" y="13628"/>
                  <a:pt x="37768" y="13461"/>
                  <a:pt x="37475" y="13294"/>
                </a:cubicBezTo>
                <a:cubicBezTo>
                  <a:pt x="36931" y="12938"/>
                  <a:pt x="36366" y="12624"/>
                  <a:pt x="35780" y="12373"/>
                </a:cubicBezTo>
                <a:cubicBezTo>
                  <a:pt x="35529" y="12268"/>
                  <a:pt x="35320" y="12101"/>
                  <a:pt x="35068" y="11975"/>
                </a:cubicBezTo>
                <a:cubicBezTo>
                  <a:pt x="34734" y="11829"/>
                  <a:pt x="34734" y="11201"/>
                  <a:pt x="34650" y="10887"/>
                </a:cubicBezTo>
                <a:cubicBezTo>
                  <a:pt x="34587" y="10595"/>
                  <a:pt x="34399" y="10302"/>
                  <a:pt x="34629" y="10071"/>
                </a:cubicBezTo>
                <a:cubicBezTo>
                  <a:pt x="34692" y="10009"/>
                  <a:pt x="34734" y="9988"/>
                  <a:pt x="34755" y="9946"/>
                </a:cubicBezTo>
                <a:lnTo>
                  <a:pt x="34796" y="9904"/>
                </a:lnTo>
                <a:cubicBezTo>
                  <a:pt x="34838" y="9883"/>
                  <a:pt x="34859" y="9841"/>
                  <a:pt x="34922" y="9799"/>
                </a:cubicBezTo>
                <a:cubicBezTo>
                  <a:pt x="35048" y="9737"/>
                  <a:pt x="35152" y="9653"/>
                  <a:pt x="35257" y="9548"/>
                </a:cubicBezTo>
                <a:lnTo>
                  <a:pt x="35278" y="9548"/>
                </a:lnTo>
                <a:cubicBezTo>
                  <a:pt x="35424" y="9527"/>
                  <a:pt x="35424" y="9339"/>
                  <a:pt x="35278" y="9318"/>
                </a:cubicBezTo>
                <a:cubicBezTo>
                  <a:pt x="35247" y="9314"/>
                  <a:pt x="35216" y="9312"/>
                  <a:pt x="35184" y="9312"/>
                </a:cubicBezTo>
                <a:cubicBezTo>
                  <a:pt x="34895" y="9312"/>
                  <a:pt x="34577" y="9473"/>
                  <a:pt x="34294" y="9548"/>
                </a:cubicBezTo>
                <a:cubicBezTo>
                  <a:pt x="34106" y="9590"/>
                  <a:pt x="33918" y="9653"/>
                  <a:pt x="33771" y="9737"/>
                </a:cubicBezTo>
                <a:cubicBezTo>
                  <a:pt x="33750" y="9737"/>
                  <a:pt x="33708" y="9758"/>
                  <a:pt x="33708" y="9758"/>
                </a:cubicBezTo>
                <a:lnTo>
                  <a:pt x="33708" y="9737"/>
                </a:lnTo>
                <a:cubicBezTo>
                  <a:pt x="33699" y="9700"/>
                  <a:pt x="33674" y="9683"/>
                  <a:pt x="33647" y="9683"/>
                </a:cubicBezTo>
                <a:cubicBezTo>
                  <a:pt x="33612" y="9683"/>
                  <a:pt x="33574" y="9711"/>
                  <a:pt x="33562" y="9758"/>
                </a:cubicBezTo>
                <a:cubicBezTo>
                  <a:pt x="33499" y="10364"/>
                  <a:pt x="33499" y="10992"/>
                  <a:pt x="33478" y="11578"/>
                </a:cubicBezTo>
                <a:cubicBezTo>
                  <a:pt x="33478" y="11829"/>
                  <a:pt x="33436" y="11996"/>
                  <a:pt x="33499" y="12248"/>
                </a:cubicBezTo>
                <a:cubicBezTo>
                  <a:pt x="33583" y="12457"/>
                  <a:pt x="33960" y="12624"/>
                  <a:pt x="34106" y="12729"/>
                </a:cubicBezTo>
                <a:cubicBezTo>
                  <a:pt x="34796" y="13147"/>
                  <a:pt x="35445" y="13608"/>
                  <a:pt x="36157" y="13963"/>
                </a:cubicBezTo>
                <a:cubicBezTo>
                  <a:pt x="36429" y="14131"/>
                  <a:pt x="36721" y="14298"/>
                  <a:pt x="37014" y="14465"/>
                </a:cubicBezTo>
                <a:lnTo>
                  <a:pt x="37161" y="14549"/>
                </a:lnTo>
                <a:cubicBezTo>
                  <a:pt x="37307" y="14591"/>
                  <a:pt x="37412" y="14675"/>
                  <a:pt x="37537" y="14716"/>
                </a:cubicBezTo>
                <a:cubicBezTo>
                  <a:pt x="37579" y="14758"/>
                  <a:pt x="37642" y="14779"/>
                  <a:pt x="37726" y="14779"/>
                </a:cubicBezTo>
                <a:cubicBezTo>
                  <a:pt x="37726" y="14800"/>
                  <a:pt x="37726" y="14821"/>
                  <a:pt x="37747" y="14863"/>
                </a:cubicBezTo>
                <a:lnTo>
                  <a:pt x="37747" y="14884"/>
                </a:lnTo>
                <a:cubicBezTo>
                  <a:pt x="37747" y="14905"/>
                  <a:pt x="37768" y="14926"/>
                  <a:pt x="37768" y="14988"/>
                </a:cubicBezTo>
                <a:cubicBezTo>
                  <a:pt x="37872" y="15219"/>
                  <a:pt x="37851" y="15344"/>
                  <a:pt x="37768" y="15595"/>
                </a:cubicBezTo>
                <a:cubicBezTo>
                  <a:pt x="37684" y="15825"/>
                  <a:pt x="37621" y="16035"/>
                  <a:pt x="37517" y="16265"/>
                </a:cubicBezTo>
                <a:cubicBezTo>
                  <a:pt x="37454" y="16390"/>
                  <a:pt x="37412" y="16579"/>
                  <a:pt x="37328" y="16746"/>
                </a:cubicBezTo>
                <a:cubicBezTo>
                  <a:pt x="37014" y="16600"/>
                  <a:pt x="36596" y="16558"/>
                  <a:pt x="36261" y="16537"/>
                </a:cubicBezTo>
                <a:cubicBezTo>
                  <a:pt x="35633" y="16474"/>
                  <a:pt x="34964" y="16453"/>
                  <a:pt x="34336" y="16369"/>
                </a:cubicBezTo>
                <a:cubicBezTo>
                  <a:pt x="34001" y="16349"/>
                  <a:pt x="33646" y="16286"/>
                  <a:pt x="33290" y="16265"/>
                </a:cubicBezTo>
                <a:cubicBezTo>
                  <a:pt x="33081" y="16244"/>
                  <a:pt x="32809" y="16286"/>
                  <a:pt x="32599" y="16181"/>
                </a:cubicBezTo>
                <a:lnTo>
                  <a:pt x="31030" y="15323"/>
                </a:lnTo>
                <a:cubicBezTo>
                  <a:pt x="30549" y="15072"/>
                  <a:pt x="29921" y="14779"/>
                  <a:pt x="29586" y="14382"/>
                </a:cubicBezTo>
                <a:cubicBezTo>
                  <a:pt x="29273" y="13984"/>
                  <a:pt x="28938" y="13608"/>
                  <a:pt x="28645" y="13189"/>
                </a:cubicBezTo>
                <a:cubicBezTo>
                  <a:pt x="28247" y="12666"/>
                  <a:pt x="27892" y="12101"/>
                  <a:pt x="27536" y="11536"/>
                </a:cubicBezTo>
                <a:cubicBezTo>
                  <a:pt x="27431" y="11348"/>
                  <a:pt x="27055" y="10887"/>
                  <a:pt x="27159" y="10636"/>
                </a:cubicBezTo>
                <a:cubicBezTo>
                  <a:pt x="27222" y="10469"/>
                  <a:pt x="27285" y="10364"/>
                  <a:pt x="27285" y="10176"/>
                </a:cubicBezTo>
                <a:cubicBezTo>
                  <a:pt x="27536" y="10176"/>
                  <a:pt x="27829" y="9883"/>
                  <a:pt x="27996" y="9737"/>
                </a:cubicBezTo>
                <a:cubicBezTo>
                  <a:pt x="28373" y="9381"/>
                  <a:pt x="28729" y="9004"/>
                  <a:pt x="29105" y="8649"/>
                </a:cubicBezTo>
                <a:cubicBezTo>
                  <a:pt x="29252" y="8544"/>
                  <a:pt x="29461" y="8439"/>
                  <a:pt x="29503" y="8272"/>
                </a:cubicBezTo>
                <a:cubicBezTo>
                  <a:pt x="29566" y="8084"/>
                  <a:pt x="29524" y="7854"/>
                  <a:pt x="29566" y="7644"/>
                </a:cubicBezTo>
                <a:cubicBezTo>
                  <a:pt x="29566" y="7561"/>
                  <a:pt x="29586" y="7498"/>
                  <a:pt x="29607" y="7435"/>
                </a:cubicBezTo>
                <a:cubicBezTo>
                  <a:pt x="29712" y="6954"/>
                  <a:pt x="29900" y="6452"/>
                  <a:pt x="29900" y="5991"/>
                </a:cubicBezTo>
                <a:cubicBezTo>
                  <a:pt x="29921" y="5991"/>
                  <a:pt x="29921" y="5970"/>
                  <a:pt x="29921" y="5970"/>
                </a:cubicBezTo>
                <a:lnTo>
                  <a:pt x="29921" y="5929"/>
                </a:lnTo>
                <a:cubicBezTo>
                  <a:pt x="29921" y="5929"/>
                  <a:pt x="29921" y="5908"/>
                  <a:pt x="29900" y="5908"/>
                </a:cubicBezTo>
                <a:cubicBezTo>
                  <a:pt x="29252" y="5343"/>
                  <a:pt x="28561" y="4820"/>
                  <a:pt x="27808" y="4359"/>
                </a:cubicBezTo>
                <a:cubicBezTo>
                  <a:pt x="27473" y="4150"/>
                  <a:pt x="27180" y="3878"/>
                  <a:pt x="26846" y="3669"/>
                </a:cubicBezTo>
                <a:cubicBezTo>
                  <a:pt x="26783" y="3627"/>
                  <a:pt x="26762" y="3606"/>
                  <a:pt x="26699" y="3585"/>
                </a:cubicBezTo>
                <a:cubicBezTo>
                  <a:pt x="26573" y="3481"/>
                  <a:pt x="26448" y="3376"/>
                  <a:pt x="26281" y="3292"/>
                </a:cubicBezTo>
                <a:cubicBezTo>
                  <a:pt x="26260" y="3271"/>
                  <a:pt x="26239" y="3271"/>
                  <a:pt x="26239" y="3250"/>
                </a:cubicBezTo>
                <a:cubicBezTo>
                  <a:pt x="26218" y="3209"/>
                  <a:pt x="26176" y="3209"/>
                  <a:pt x="26155" y="3188"/>
                </a:cubicBezTo>
                <a:cubicBezTo>
                  <a:pt x="26155" y="3167"/>
                  <a:pt x="26155" y="3167"/>
                  <a:pt x="26134" y="3167"/>
                </a:cubicBezTo>
                <a:lnTo>
                  <a:pt x="26113" y="3167"/>
                </a:lnTo>
                <a:cubicBezTo>
                  <a:pt x="26050" y="3167"/>
                  <a:pt x="26029" y="3209"/>
                  <a:pt x="26050" y="3250"/>
                </a:cubicBezTo>
                <a:cubicBezTo>
                  <a:pt x="26427" y="3773"/>
                  <a:pt x="27013" y="4129"/>
                  <a:pt x="27473" y="4569"/>
                </a:cubicBezTo>
                <a:cubicBezTo>
                  <a:pt x="27745" y="4861"/>
                  <a:pt x="28059" y="5154"/>
                  <a:pt x="28373" y="5447"/>
                </a:cubicBezTo>
                <a:lnTo>
                  <a:pt x="28540" y="5594"/>
                </a:lnTo>
                <a:cubicBezTo>
                  <a:pt x="28582" y="5657"/>
                  <a:pt x="28666" y="5719"/>
                  <a:pt x="28729" y="5803"/>
                </a:cubicBezTo>
                <a:cubicBezTo>
                  <a:pt x="28750" y="5866"/>
                  <a:pt x="28791" y="5887"/>
                  <a:pt x="28833" y="5929"/>
                </a:cubicBezTo>
                <a:cubicBezTo>
                  <a:pt x="28750" y="5991"/>
                  <a:pt x="28729" y="6096"/>
                  <a:pt x="28687" y="6201"/>
                </a:cubicBezTo>
                <a:cubicBezTo>
                  <a:pt x="28687" y="6222"/>
                  <a:pt x="28666" y="6242"/>
                  <a:pt x="28666" y="6284"/>
                </a:cubicBezTo>
                <a:lnTo>
                  <a:pt x="28582" y="6514"/>
                </a:lnTo>
                <a:cubicBezTo>
                  <a:pt x="28582" y="6556"/>
                  <a:pt x="28540" y="6598"/>
                  <a:pt x="28519" y="6640"/>
                </a:cubicBezTo>
                <a:cubicBezTo>
                  <a:pt x="28519" y="6661"/>
                  <a:pt x="28519" y="6661"/>
                  <a:pt x="28478" y="6703"/>
                </a:cubicBezTo>
                <a:lnTo>
                  <a:pt x="28457" y="6703"/>
                </a:lnTo>
                <a:lnTo>
                  <a:pt x="27996" y="6933"/>
                </a:lnTo>
                <a:cubicBezTo>
                  <a:pt x="28000" y="6931"/>
                  <a:pt x="28001" y="6930"/>
                  <a:pt x="28001" y="6930"/>
                </a:cubicBezTo>
                <a:lnTo>
                  <a:pt x="28001" y="6930"/>
                </a:lnTo>
                <a:cubicBezTo>
                  <a:pt x="27995" y="6930"/>
                  <a:pt x="27798" y="7015"/>
                  <a:pt x="27827" y="7036"/>
                </a:cubicBezTo>
                <a:lnTo>
                  <a:pt x="27827" y="7036"/>
                </a:lnTo>
                <a:cubicBezTo>
                  <a:pt x="27723" y="6974"/>
                  <a:pt x="27577" y="6870"/>
                  <a:pt x="27473" y="6807"/>
                </a:cubicBezTo>
                <a:cubicBezTo>
                  <a:pt x="26804" y="6389"/>
                  <a:pt x="26218" y="5866"/>
                  <a:pt x="25548" y="5468"/>
                </a:cubicBezTo>
                <a:cubicBezTo>
                  <a:pt x="25276" y="5280"/>
                  <a:pt x="24983" y="5133"/>
                  <a:pt x="24690" y="4924"/>
                </a:cubicBezTo>
                <a:cubicBezTo>
                  <a:pt x="24586" y="4841"/>
                  <a:pt x="24460" y="4673"/>
                  <a:pt x="24293" y="4631"/>
                </a:cubicBezTo>
                <a:cubicBezTo>
                  <a:pt x="24225" y="4605"/>
                  <a:pt x="24156" y="4594"/>
                  <a:pt x="24086" y="4594"/>
                </a:cubicBezTo>
                <a:cubicBezTo>
                  <a:pt x="23727" y="4594"/>
                  <a:pt x="23347" y="4892"/>
                  <a:pt x="22966" y="4892"/>
                </a:cubicBezTo>
                <a:cubicBezTo>
                  <a:pt x="22899" y="4892"/>
                  <a:pt x="22832" y="4883"/>
                  <a:pt x="22765" y="4861"/>
                </a:cubicBezTo>
                <a:cubicBezTo>
                  <a:pt x="22759" y="4859"/>
                  <a:pt x="22752" y="4858"/>
                  <a:pt x="22746" y="4858"/>
                </a:cubicBezTo>
                <a:cubicBezTo>
                  <a:pt x="22695" y="4858"/>
                  <a:pt x="22665" y="4929"/>
                  <a:pt x="22703" y="4966"/>
                </a:cubicBezTo>
                <a:cubicBezTo>
                  <a:pt x="22724" y="4987"/>
                  <a:pt x="22765" y="4987"/>
                  <a:pt x="22786" y="4987"/>
                </a:cubicBezTo>
                <a:cubicBezTo>
                  <a:pt x="22893" y="5103"/>
                  <a:pt x="23030" y="5134"/>
                  <a:pt x="23174" y="5134"/>
                </a:cubicBezTo>
                <a:cubicBezTo>
                  <a:pt x="23342" y="5134"/>
                  <a:pt x="23519" y="5092"/>
                  <a:pt x="23665" y="5092"/>
                </a:cubicBezTo>
                <a:cubicBezTo>
                  <a:pt x="23729" y="5092"/>
                  <a:pt x="23790" y="5088"/>
                  <a:pt x="23846" y="5088"/>
                </a:cubicBezTo>
                <a:cubicBezTo>
                  <a:pt x="23973" y="5088"/>
                  <a:pt x="24080" y="5108"/>
                  <a:pt x="24167" y="5238"/>
                </a:cubicBezTo>
                <a:cubicBezTo>
                  <a:pt x="24293" y="5447"/>
                  <a:pt x="24565" y="5615"/>
                  <a:pt x="24774" y="5782"/>
                </a:cubicBezTo>
                <a:cubicBezTo>
                  <a:pt x="25213" y="6201"/>
                  <a:pt x="25695" y="6598"/>
                  <a:pt x="26155" y="6975"/>
                </a:cubicBezTo>
                <a:cubicBezTo>
                  <a:pt x="26532" y="7289"/>
                  <a:pt x="26866" y="7707"/>
                  <a:pt x="27285" y="7979"/>
                </a:cubicBezTo>
                <a:cubicBezTo>
                  <a:pt x="27180" y="8126"/>
                  <a:pt x="27013" y="8293"/>
                  <a:pt x="26908" y="8439"/>
                </a:cubicBezTo>
                <a:cubicBezTo>
                  <a:pt x="26741" y="8649"/>
                  <a:pt x="26573" y="8942"/>
                  <a:pt x="26364" y="9130"/>
                </a:cubicBezTo>
                <a:cubicBezTo>
                  <a:pt x="26239" y="8795"/>
                  <a:pt x="26134" y="8418"/>
                  <a:pt x="26050" y="8084"/>
                </a:cubicBezTo>
                <a:cubicBezTo>
                  <a:pt x="25967" y="7770"/>
                  <a:pt x="25967" y="7393"/>
                  <a:pt x="25841" y="7121"/>
                </a:cubicBezTo>
                <a:cubicBezTo>
                  <a:pt x="25841" y="7079"/>
                  <a:pt x="25841" y="7058"/>
                  <a:pt x="25820" y="7038"/>
                </a:cubicBezTo>
                <a:lnTo>
                  <a:pt x="25799" y="7017"/>
                </a:lnTo>
                <a:cubicBezTo>
                  <a:pt x="25799" y="6975"/>
                  <a:pt x="25757" y="6975"/>
                  <a:pt x="25757" y="6975"/>
                </a:cubicBezTo>
                <a:lnTo>
                  <a:pt x="25737" y="6975"/>
                </a:lnTo>
                <a:cubicBezTo>
                  <a:pt x="25716" y="6975"/>
                  <a:pt x="25695" y="6975"/>
                  <a:pt x="25653" y="7017"/>
                </a:cubicBezTo>
                <a:cubicBezTo>
                  <a:pt x="25444" y="6933"/>
                  <a:pt x="25234" y="6807"/>
                  <a:pt x="25067" y="6703"/>
                </a:cubicBezTo>
                <a:cubicBezTo>
                  <a:pt x="24858" y="6598"/>
                  <a:pt x="24607" y="6494"/>
                  <a:pt x="24377" y="6410"/>
                </a:cubicBezTo>
                <a:cubicBezTo>
                  <a:pt x="24356" y="6389"/>
                  <a:pt x="24335" y="6389"/>
                  <a:pt x="24293" y="6347"/>
                </a:cubicBezTo>
                <a:cubicBezTo>
                  <a:pt x="24287" y="6345"/>
                  <a:pt x="24282" y="6344"/>
                  <a:pt x="24276" y="6344"/>
                </a:cubicBezTo>
                <a:cubicBezTo>
                  <a:pt x="24220" y="6344"/>
                  <a:pt x="24175" y="6436"/>
                  <a:pt x="24251" y="6494"/>
                </a:cubicBezTo>
                <a:cubicBezTo>
                  <a:pt x="24502" y="6703"/>
                  <a:pt x="24753" y="6975"/>
                  <a:pt x="25004" y="7184"/>
                </a:cubicBezTo>
                <a:cubicBezTo>
                  <a:pt x="25172" y="7330"/>
                  <a:pt x="25234" y="7749"/>
                  <a:pt x="25276" y="7916"/>
                </a:cubicBezTo>
                <a:cubicBezTo>
                  <a:pt x="25339" y="8230"/>
                  <a:pt x="25423" y="8586"/>
                  <a:pt x="25506" y="8900"/>
                </a:cubicBezTo>
                <a:cubicBezTo>
                  <a:pt x="25632" y="9444"/>
                  <a:pt x="25820" y="9967"/>
                  <a:pt x="26009" y="10511"/>
                </a:cubicBezTo>
                <a:cubicBezTo>
                  <a:pt x="26050" y="10636"/>
                  <a:pt x="26071" y="10783"/>
                  <a:pt x="26134" y="10908"/>
                </a:cubicBezTo>
                <a:cubicBezTo>
                  <a:pt x="26155" y="10950"/>
                  <a:pt x="26176" y="11013"/>
                  <a:pt x="26176" y="11097"/>
                </a:cubicBezTo>
                <a:cubicBezTo>
                  <a:pt x="26218" y="11159"/>
                  <a:pt x="26239" y="11243"/>
                  <a:pt x="26260" y="11306"/>
                </a:cubicBezTo>
                <a:cubicBezTo>
                  <a:pt x="26281" y="11369"/>
                  <a:pt x="26322" y="11431"/>
                  <a:pt x="26343" y="11515"/>
                </a:cubicBezTo>
                <a:cubicBezTo>
                  <a:pt x="26364" y="11557"/>
                  <a:pt x="26385" y="11641"/>
                  <a:pt x="26427" y="11683"/>
                </a:cubicBezTo>
                <a:cubicBezTo>
                  <a:pt x="26448" y="11766"/>
                  <a:pt x="26469" y="11829"/>
                  <a:pt x="26532" y="11892"/>
                </a:cubicBezTo>
                <a:cubicBezTo>
                  <a:pt x="26553" y="11934"/>
                  <a:pt x="26553" y="11975"/>
                  <a:pt x="26573" y="11996"/>
                </a:cubicBezTo>
                <a:cubicBezTo>
                  <a:pt x="26553" y="11996"/>
                  <a:pt x="26532" y="12038"/>
                  <a:pt x="26532" y="12080"/>
                </a:cubicBezTo>
                <a:lnTo>
                  <a:pt x="26532" y="12101"/>
                </a:lnTo>
                <a:cubicBezTo>
                  <a:pt x="26971" y="12624"/>
                  <a:pt x="27410" y="13126"/>
                  <a:pt x="27829" y="13670"/>
                </a:cubicBezTo>
                <a:cubicBezTo>
                  <a:pt x="27850" y="13712"/>
                  <a:pt x="27892" y="13754"/>
                  <a:pt x="27913" y="13775"/>
                </a:cubicBezTo>
                <a:cubicBezTo>
                  <a:pt x="28268" y="14256"/>
                  <a:pt x="28750" y="14758"/>
                  <a:pt x="28750" y="15344"/>
                </a:cubicBezTo>
                <a:cubicBezTo>
                  <a:pt x="28666" y="15344"/>
                  <a:pt x="28519" y="15323"/>
                  <a:pt x="28519" y="15323"/>
                </a:cubicBezTo>
                <a:cubicBezTo>
                  <a:pt x="28331" y="15323"/>
                  <a:pt x="28143" y="15344"/>
                  <a:pt x="27954" y="15386"/>
                </a:cubicBezTo>
                <a:cubicBezTo>
                  <a:pt x="27536" y="15449"/>
                  <a:pt x="27097" y="15512"/>
                  <a:pt x="26699" y="15637"/>
                </a:cubicBezTo>
                <a:cubicBezTo>
                  <a:pt x="26490" y="15700"/>
                  <a:pt x="26281" y="15763"/>
                  <a:pt x="26071" y="15825"/>
                </a:cubicBezTo>
                <a:cubicBezTo>
                  <a:pt x="26068" y="15826"/>
                  <a:pt x="26064" y="15827"/>
                  <a:pt x="26060" y="15827"/>
                </a:cubicBezTo>
                <a:cubicBezTo>
                  <a:pt x="25950" y="15827"/>
                  <a:pt x="25713" y="15552"/>
                  <a:pt x="25653" y="15512"/>
                </a:cubicBezTo>
                <a:cubicBezTo>
                  <a:pt x="25276" y="15135"/>
                  <a:pt x="24921" y="14758"/>
                  <a:pt x="24586" y="14340"/>
                </a:cubicBezTo>
                <a:cubicBezTo>
                  <a:pt x="24272" y="13942"/>
                  <a:pt x="23979" y="13545"/>
                  <a:pt x="23665" y="13189"/>
                </a:cubicBezTo>
                <a:cubicBezTo>
                  <a:pt x="23540" y="13022"/>
                  <a:pt x="23393" y="12833"/>
                  <a:pt x="23226" y="12708"/>
                </a:cubicBezTo>
                <a:cubicBezTo>
                  <a:pt x="23016" y="12499"/>
                  <a:pt x="23037" y="12268"/>
                  <a:pt x="23100" y="11996"/>
                </a:cubicBezTo>
                <a:cubicBezTo>
                  <a:pt x="23184" y="11578"/>
                  <a:pt x="23309" y="11201"/>
                  <a:pt x="23393" y="10783"/>
                </a:cubicBezTo>
                <a:cubicBezTo>
                  <a:pt x="23393" y="10720"/>
                  <a:pt x="23414" y="10699"/>
                  <a:pt x="23414" y="10636"/>
                </a:cubicBezTo>
                <a:lnTo>
                  <a:pt x="23414" y="10615"/>
                </a:lnTo>
                <a:cubicBezTo>
                  <a:pt x="23435" y="10427"/>
                  <a:pt x="23456" y="10260"/>
                  <a:pt x="23456" y="10071"/>
                </a:cubicBezTo>
                <a:cubicBezTo>
                  <a:pt x="23498" y="10009"/>
                  <a:pt x="23519" y="9967"/>
                  <a:pt x="23540" y="9946"/>
                </a:cubicBezTo>
                <a:cubicBezTo>
                  <a:pt x="23540" y="9904"/>
                  <a:pt x="23560" y="9904"/>
                  <a:pt x="23560" y="9883"/>
                </a:cubicBezTo>
                <a:lnTo>
                  <a:pt x="23560" y="9862"/>
                </a:lnTo>
                <a:lnTo>
                  <a:pt x="23560" y="9841"/>
                </a:lnTo>
                <a:lnTo>
                  <a:pt x="23560" y="9799"/>
                </a:lnTo>
                <a:lnTo>
                  <a:pt x="23540" y="9779"/>
                </a:lnTo>
                <a:cubicBezTo>
                  <a:pt x="23540" y="9779"/>
                  <a:pt x="23519" y="9779"/>
                  <a:pt x="23519" y="9758"/>
                </a:cubicBezTo>
                <a:lnTo>
                  <a:pt x="23498" y="9758"/>
                </a:lnTo>
                <a:cubicBezTo>
                  <a:pt x="23456" y="9758"/>
                  <a:pt x="23435" y="9758"/>
                  <a:pt x="23414" y="9779"/>
                </a:cubicBezTo>
                <a:lnTo>
                  <a:pt x="23393" y="9799"/>
                </a:lnTo>
                <a:cubicBezTo>
                  <a:pt x="23079" y="10302"/>
                  <a:pt x="22975" y="10950"/>
                  <a:pt x="22703" y="11515"/>
                </a:cubicBezTo>
                <a:cubicBezTo>
                  <a:pt x="22577" y="11787"/>
                  <a:pt x="22452" y="12080"/>
                  <a:pt x="22284" y="12373"/>
                </a:cubicBezTo>
                <a:cubicBezTo>
                  <a:pt x="22263" y="12394"/>
                  <a:pt x="22263" y="12457"/>
                  <a:pt x="22242" y="12478"/>
                </a:cubicBezTo>
                <a:cubicBezTo>
                  <a:pt x="22159" y="12603"/>
                  <a:pt x="22096" y="12729"/>
                  <a:pt x="22075" y="12896"/>
                </a:cubicBezTo>
                <a:cubicBezTo>
                  <a:pt x="22054" y="12896"/>
                  <a:pt x="21991" y="12917"/>
                  <a:pt x="21991" y="12938"/>
                </a:cubicBezTo>
                <a:lnTo>
                  <a:pt x="21991" y="12980"/>
                </a:lnTo>
                <a:cubicBezTo>
                  <a:pt x="22577" y="13712"/>
                  <a:pt x="23205" y="14403"/>
                  <a:pt x="23812" y="15114"/>
                </a:cubicBezTo>
                <a:cubicBezTo>
                  <a:pt x="24125" y="15491"/>
                  <a:pt x="24460" y="15846"/>
                  <a:pt x="24774" y="16223"/>
                </a:cubicBezTo>
                <a:cubicBezTo>
                  <a:pt x="25025" y="16558"/>
                  <a:pt x="25381" y="16872"/>
                  <a:pt x="25632" y="17227"/>
                </a:cubicBezTo>
                <a:cubicBezTo>
                  <a:pt x="25678" y="17296"/>
                  <a:pt x="25729" y="17320"/>
                  <a:pt x="25783" y="17320"/>
                </a:cubicBezTo>
                <a:cubicBezTo>
                  <a:pt x="25877" y="17320"/>
                  <a:pt x="25978" y="17246"/>
                  <a:pt x="26071" y="17206"/>
                </a:cubicBezTo>
                <a:cubicBezTo>
                  <a:pt x="26343" y="17081"/>
                  <a:pt x="26657" y="17081"/>
                  <a:pt x="26950" y="17018"/>
                </a:cubicBezTo>
                <a:cubicBezTo>
                  <a:pt x="27222" y="16976"/>
                  <a:pt x="27494" y="16893"/>
                  <a:pt x="27787" y="16851"/>
                </a:cubicBezTo>
                <a:cubicBezTo>
                  <a:pt x="28247" y="16704"/>
                  <a:pt x="28687" y="16641"/>
                  <a:pt x="29189" y="16579"/>
                </a:cubicBezTo>
                <a:cubicBezTo>
                  <a:pt x="29586" y="16537"/>
                  <a:pt x="29984" y="16495"/>
                  <a:pt x="30340" y="16390"/>
                </a:cubicBezTo>
                <a:cubicBezTo>
                  <a:pt x="30361" y="16432"/>
                  <a:pt x="30403" y="16453"/>
                  <a:pt x="30444" y="16453"/>
                </a:cubicBezTo>
                <a:cubicBezTo>
                  <a:pt x="30465" y="16453"/>
                  <a:pt x="30465" y="16474"/>
                  <a:pt x="30507" y="16474"/>
                </a:cubicBezTo>
                <a:cubicBezTo>
                  <a:pt x="30528" y="16474"/>
                  <a:pt x="30549" y="16495"/>
                  <a:pt x="30570" y="16495"/>
                </a:cubicBezTo>
                <a:cubicBezTo>
                  <a:pt x="30633" y="16537"/>
                  <a:pt x="30675" y="16558"/>
                  <a:pt x="30716" y="16579"/>
                </a:cubicBezTo>
                <a:cubicBezTo>
                  <a:pt x="30947" y="16704"/>
                  <a:pt x="31198" y="16809"/>
                  <a:pt x="31449" y="16955"/>
                </a:cubicBezTo>
                <a:cubicBezTo>
                  <a:pt x="31972" y="17185"/>
                  <a:pt x="32558" y="17395"/>
                  <a:pt x="33081" y="17646"/>
                </a:cubicBezTo>
                <a:cubicBezTo>
                  <a:pt x="33123" y="17688"/>
                  <a:pt x="33123" y="17709"/>
                  <a:pt x="33164" y="17709"/>
                </a:cubicBezTo>
                <a:lnTo>
                  <a:pt x="33227" y="17709"/>
                </a:lnTo>
                <a:cubicBezTo>
                  <a:pt x="33667" y="17813"/>
                  <a:pt x="34127" y="17813"/>
                  <a:pt x="34587" y="17855"/>
                </a:cubicBezTo>
                <a:cubicBezTo>
                  <a:pt x="34698" y="17877"/>
                  <a:pt x="34868" y="17929"/>
                  <a:pt x="35021" y="17929"/>
                </a:cubicBezTo>
                <a:cubicBezTo>
                  <a:pt x="35158" y="17929"/>
                  <a:pt x="35281" y="17888"/>
                  <a:pt x="35340" y="17750"/>
                </a:cubicBezTo>
                <a:cubicBezTo>
                  <a:pt x="35342" y="17748"/>
                  <a:pt x="35347" y="17747"/>
                  <a:pt x="35357" y="17747"/>
                </a:cubicBezTo>
                <a:cubicBezTo>
                  <a:pt x="35498" y="17747"/>
                  <a:pt x="36499" y="18024"/>
                  <a:pt x="36617" y="18043"/>
                </a:cubicBezTo>
                <a:cubicBezTo>
                  <a:pt x="36680" y="18064"/>
                  <a:pt x="36742" y="18106"/>
                  <a:pt x="36826" y="18106"/>
                </a:cubicBezTo>
                <a:lnTo>
                  <a:pt x="36889" y="18106"/>
                </a:lnTo>
                <a:cubicBezTo>
                  <a:pt x="36931" y="18106"/>
                  <a:pt x="36993" y="18127"/>
                  <a:pt x="37035" y="18127"/>
                </a:cubicBezTo>
                <a:lnTo>
                  <a:pt x="37056" y="18127"/>
                </a:lnTo>
                <a:cubicBezTo>
                  <a:pt x="37433" y="18169"/>
                  <a:pt x="37830" y="18169"/>
                  <a:pt x="38186" y="18253"/>
                </a:cubicBezTo>
                <a:cubicBezTo>
                  <a:pt x="38207" y="18315"/>
                  <a:pt x="38249" y="18357"/>
                  <a:pt x="38291" y="18420"/>
                </a:cubicBezTo>
                <a:cubicBezTo>
                  <a:pt x="38312" y="18462"/>
                  <a:pt x="38374" y="18525"/>
                  <a:pt x="38395" y="18566"/>
                </a:cubicBezTo>
                <a:cubicBezTo>
                  <a:pt x="38625" y="18859"/>
                  <a:pt x="38918" y="19110"/>
                  <a:pt x="39190" y="19382"/>
                </a:cubicBezTo>
                <a:cubicBezTo>
                  <a:pt x="39086" y="19571"/>
                  <a:pt x="39023" y="19801"/>
                  <a:pt x="38981" y="20010"/>
                </a:cubicBezTo>
                <a:cubicBezTo>
                  <a:pt x="38877" y="20324"/>
                  <a:pt x="38793" y="20617"/>
                  <a:pt x="38772" y="20931"/>
                </a:cubicBezTo>
                <a:lnTo>
                  <a:pt x="38772" y="20952"/>
                </a:lnTo>
                <a:cubicBezTo>
                  <a:pt x="38730" y="21035"/>
                  <a:pt x="38709" y="21098"/>
                  <a:pt x="38667" y="21182"/>
                </a:cubicBezTo>
                <a:lnTo>
                  <a:pt x="38667" y="21203"/>
                </a:lnTo>
                <a:cubicBezTo>
                  <a:pt x="38625" y="21287"/>
                  <a:pt x="38584" y="21370"/>
                  <a:pt x="38563" y="21454"/>
                </a:cubicBezTo>
                <a:cubicBezTo>
                  <a:pt x="38416" y="21726"/>
                  <a:pt x="38270" y="21998"/>
                  <a:pt x="38144" y="22291"/>
                </a:cubicBezTo>
                <a:cubicBezTo>
                  <a:pt x="38102" y="22312"/>
                  <a:pt x="38102" y="22333"/>
                  <a:pt x="38081" y="22354"/>
                </a:cubicBezTo>
                <a:cubicBezTo>
                  <a:pt x="38061" y="22416"/>
                  <a:pt x="38040" y="22500"/>
                  <a:pt x="37998" y="22542"/>
                </a:cubicBezTo>
                <a:cubicBezTo>
                  <a:pt x="37998" y="22563"/>
                  <a:pt x="37977" y="22605"/>
                  <a:pt x="37977" y="22626"/>
                </a:cubicBezTo>
                <a:cubicBezTo>
                  <a:pt x="37956" y="22709"/>
                  <a:pt x="37893" y="22814"/>
                  <a:pt x="37872" y="22877"/>
                </a:cubicBezTo>
                <a:cubicBezTo>
                  <a:pt x="37642" y="23567"/>
                  <a:pt x="37789" y="24174"/>
                  <a:pt x="37893" y="24864"/>
                </a:cubicBezTo>
                <a:cubicBezTo>
                  <a:pt x="38102" y="26496"/>
                  <a:pt x="38353" y="28108"/>
                  <a:pt x="38772" y="29677"/>
                </a:cubicBezTo>
                <a:cubicBezTo>
                  <a:pt x="38605" y="29719"/>
                  <a:pt x="38416" y="29740"/>
                  <a:pt x="38270" y="29761"/>
                </a:cubicBezTo>
                <a:cubicBezTo>
                  <a:pt x="38249" y="29719"/>
                  <a:pt x="38207" y="29677"/>
                  <a:pt x="38165" y="29677"/>
                </a:cubicBezTo>
                <a:lnTo>
                  <a:pt x="37224" y="28819"/>
                </a:lnTo>
                <a:cubicBezTo>
                  <a:pt x="36805" y="28463"/>
                  <a:pt x="36366" y="28045"/>
                  <a:pt x="35864" y="27773"/>
                </a:cubicBezTo>
                <a:lnTo>
                  <a:pt x="35801" y="27773"/>
                </a:lnTo>
                <a:cubicBezTo>
                  <a:pt x="35780" y="27773"/>
                  <a:pt x="35780" y="27773"/>
                  <a:pt x="35780" y="27794"/>
                </a:cubicBezTo>
                <a:cubicBezTo>
                  <a:pt x="35759" y="27773"/>
                  <a:pt x="35738" y="27773"/>
                  <a:pt x="35696" y="27752"/>
                </a:cubicBezTo>
                <a:lnTo>
                  <a:pt x="35550" y="27668"/>
                </a:lnTo>
                <a:cubicBezTo>
                  <a:pt x="35529" y="27668"/>
                  <a:pt x="35487" y="27647"/>
                  <a:pt x="35466" y="27647"/>
                </a:cubicBezTo>
                <a:lnTo>
                  <a:pt x="35320" y="27564"/>
                </a:lnTo>
                <a:cubicBezTo>
                  <a:pt x="35278" y="27564"/>
                  <a:pt x="35257" y="27543"/>
                  <a:pt x="35236" y="27543"/>
                </a:cubicBezTo>
                <a:lnTo>
                  <a:pt x="35006" y="27459"/>
                </a:lnTo>
                <a:cubicBezTo>
                  <a:pt x="34650" y="27354"/>
                  <a:pt x="34232" y="27208"/>
                  <a:pt x="33918" y="27041"/>
                </a:cubicBezTo>
                <a:lnTo>
                  <a:pt x="33897" y="27041"/>
                </a:lnTo>
                <a:cubicBezTo>
                  <a:pt x="33855" y="27020"/>
                  <a:pt x="33771" y="27020"/>
                  <a:pt x="33708" y="26999"/>
                </a:cubicBezTo>
                <a:lnTo>
                  <a:pt x="33688" y="26999"/>
                </a:lnTo>
                <a:cubicBezTo>
                  <a:pt x="33562" y="26957"/>
                  <a:pt x="33436" y="26936"/>
                  <a:pt x="33332" y="26936"/>
                </a:cubicBezTo>
                <a:lnTo>
                  <a:pt x="33269" y="26936"/>
                </a:lnTo>
                <a:cubicBezTo>
                  <a:pt x="33227" y="26936"/>
                  <a:pt x="33164" y="26936"/>
                  <a:pt x="33123" y="26915"/>
                </a:cubicBezTo>
                <a:cubicBezTo>
                  <a:pt x="32851" y="26894"/>
                  <a:pt x="32453" y="26894"/>
                  <a:pt x="32244" y="26706"/>
                </a:cubicBezTo>
                <a:cubicBezTo>
                  <a:pt x="32202" y="26643"/>
                  <a:pt x="32139" y="26601"/>
                  <a:pt x="32118" y="26538"/>
                </a:cubicBezTo>
                <a:cubicBezTo>
                  <a:pt x="32076" y="26496"/>
                  <a:pt x="32014" y="26434"/>
                  <a:pt x="31972" y="26413"/>
                </a:cubicBezTo>
                <a:cubicBezTo>
                  <a:pt x="32223" y="26204"/>
                  <a:pt x="32432" y="25890"/>
                  <a:pt x="32641" y="25597"/>
                </a:cubicBezTo>
                <a:lnTo>
                  <a:pt x="32641" y="25576"/>
                </a:lnTo>
                <a:cubicBezTo>
                  <a:pt x="32662" y="25534"/>
                  <a:pt x="32704" y="25492"/>
                  <a:pt x="32746" y="25450"/>
                </a:cubicBezTo>
                <a:cubicBezTo>
                  <a:pt x="32913" y="25262"/>
                  <a:pt x="33039" y="25053"/>
                  <a:pt x="33185" y="24864"/>
                </a:cubicBezTo>
                <a:cubicBezTo>
                  <a:pt x="33374" y="24634"/>
                  <a:pt x="33646" y="24425"/>
                  <a:pt x="33771" y="24195"/>
                </a:cubicBezTo>
                <a:cubicBezTo>
                  <a:pt x="33960" y="23902"/>
                  <a:pt x="33792" y="23463"/>
                  <a:pt x="33771" y="23128"/>
                </a:cubicBezTo>
                <a:lnTo>
                  <a:pt x="33771" y="22939"/>
                </a:lnTo>
                <a:cubicBezTo>
                  <a:pt x="33750" y="22542"/>
                  <a:pt x="33771" y="22144"/>
                  <a:pt x="33646" y="21810"/>
                </a:cubicBezTo>
                <a:lnTo>
                  <a:pt x="33667" y="21789"/>
                </a:lnTo>
                <a:lnTo>
                  <a:pt x="33667" y="21768"/>
                </a:lnTo>
                <a:lnTo>
                  <a:pt x="33667" y="21726"/>
                </a:lnTo>
                <a:lnTo>
                  <a:pt x="33667" y="21705"/>
                </a:lnTo>
                <a:lnTo>
                  <a:pt x="33667" y="21684"/>
                </a:lnTo>
                <a:cubicBezTo>
                  <a:pt x="33667" y="21663"/>
                  <a:pt x="33646" y="21663"/>
                  <a:pt x="33646" y="21621"/>
                </a:cubicBezTo>
                <a:lnTo>
                  <a:pt x="33604" y="21600"/>
                </a:lnTo>
                <a:cubicBezTo>
                  <a:pt x="33123" y="21203"/>
                  <a:pt x="32516" y="20889"/>
                  <a:pt x="31993" y="20554"/>
                </a:cubicBezTo>
                <a:cubicBezTo>
                  <a:pt x="31616" y="20324"/>
                  <a:pt x="31260" y="20136"/>
                  <a:pt x="30884" y="19906"/>
                </a:cubicBezTo>
                <a:cubicBezTo>
                  <a:pt x="30549" y="19696"/>
                  <a:pt x="30256" y="19424"/>
                  <a:pt x="29921" y="19215"/>
                </a:cubicBezTo>
                <a:cubicBezTo>
                  <a:pt x="29900" y="19205"/>
                  <a:pt x="29879" y="19199"/>
                  <a:pt x="29859" y="19199"/>
                </a:cubicBezTo>
                <a:cubicBezTo>
                  <a:pt x="29838" y="19199"/>
                  <a:pt x="29817" y="19205"/>
                  <a:pt x="29796" y="19215"/>
                </a:cubicBezTo>
                <a:cubicBezTo>
                  <a:pt x="29796" y="19215"/>
                  <a:pt x="29775" y="19215"/>
                  <a:pt x="29775" y="19257"/>
                </a:cubicBezTo>
                <a:cubicBezTo>
                  <a:pt x="29775" y="19257"/>
                  <a:pt x="29733" y="19278"/>
                  <a:pt x="29712" y="19278"/>
                </a:cubicBezTo>
                <a:cubicBezTo>
                  <a:pt x="29691" y="19278"/>
                  <a:pt x="29670" y="19299"/>
                  <a:pt x="29628" y="19299"/>
                </a:cubicBezTo>
                <a:cubicBezTo>
                  <a:pt x="29607" y="19299"/>
                  <a:pt x="29586" y="19320"/>
                  <a:pt x="29566" y="19320"/>
                </a:cubicBezTo>
                <a:cubicBezTo>
                  <a:pt x="29524" y="19362"/>
                  <a:pt x="29503" y="19362"/>
                  <a:pt x="29461" y="19382"/>
                </a:cubicBezTo>
                <a:cubicBezTo>
                  <a:pt x="29419" y="19403"/>
                  <a:pt x="29398" y="19403"/>
                  <a:pt x="29356" y="19424"/>
                </a:cubicBezTo>
                <a:cubicBezTo>
                  <a:pt x="29314" y="19466"/>
                  <a:pt x="29273" y="19466"/>
                  <a:pt x="29252" y="19487"/>
                </a:cubicBezTo>
                <a:lnTo>
                  <a:pt x="29210" y="19487"/>
                </a:lnTo>
                <a:cubicBezTo>
                  <a:pt x="29189" y="19487"/>
                  <a:pt x="29168" y="19508"/>
                  <a:pt x="29147" y="19508"/>
                </a:cubicBezTo>
                <a:lnTo>
                  <a:pt x="29105" y="19508"/>
                </a:lnTo>
                <a:cubicBezTo>
                  <a:pt x="29084" y="19508"/>
                  <a:pt x="29042" y="19529"/>
                  <a:pt x="29001" y="19529"/>
                </a:cubicBezTo>
                <a:lnTo>
                  <a:pt x="28980" y="19529"/>
                </a:lnTo>
                <a:cubicBezTo>
                  <a:pt x="28959" y="19529"/>
                  <a:pt x="28938" y="19571"/>
                  <a:pt x="28896" y="19571"/>
                </a:cubicBezTo>
                <a:cubicBezTo>
                  <a:pt x="28875" y="19571"/>
                  <a:pt x="28875" y="19571"/>
                  <a:pt x="28854" y="19592"/>
                </a:cubicBezTo>
                <a:cubicBezTo>
                  <a:pt x="28833" y="19592"/>
                  <a:pt x="28791" y="19613"/>
                  <a:pt x="28791" y="19613"/>
                </a:cubicBezTo>
                <a:lnTo>
                  <a:pt x="28770" y="19613"/>
                </a:lnTo>
                <a:cubicBezTo>
                  <a:pt x="28729" y="19613"/>
                  <a:pt x="28687" y="19613"/>
                  <a:pt x="28645" y="19634"/>
                </a:cubicBezTo>
                <a:lnTo>
                  <a:pt x="28478" y="19634"/>
                </a:lnTo>
                <a:cubicBezTo>
                  <a:pt x="28478" y="19634"/>
                  <a:pt x="28457" y="19634"/>
                  <a:pt x="28457" y="19613"/>
                </a:cubicBezTo>
                <a:cubicBezTo>
                  <a:pt x="28457" y="19602"/>
                  <a:pt x="28446" y="19597"/>
                  <a:pt x="28436" y="19597"/>
                </a:cubicBezTo>
                <a:cubicBezTo>
                  <a:pt x="28425" y="19597"/>
                  <a:pt x="28415" y="19602"/>
                  <a:pt x="28415" y="19613"/>
                </a:cubicBezTo>
                <a:lnTo>
                  <a:pt x="28415" y="19634"/>
                </a:lnTo>
                <a:cubicBezTo>
                  <a:pt x="28415" y="19634"/>
                  <a:pt x="28415" y="19675"/>
                  <a:pt x="28436" y="19675"/>
                </a:cubicBezTo>
                <a:cubicBezTo>
                  <a:pt x="28436" y="19675"/>
                  <a:pt x="28457" y="19675"/>
                  <a:pt x="28457" y="19696"/>
                </a:cubicBezTo>
                <a:lnTo>
                  <a:pt x="28457" y="19717"/>
                </a:lnTo>
                <a:lnTo>
                  <a:pt x="28457" y="19738"/>
                </a:lnTo>
                <a:cubicBezTo>
                  <a:pt x="28457" y="19780"/>
                  <a:pt x="28478" y="19780"/>
                  <a:pt x="28519" y="19780"/>
                </a:cubicBezTo>
                <a:lnTo>
                  <a:pt x="28561" y="19780"/>
                </a:lnTo>
                <a:cubicBezTo>
                  <a:pt x="28589" y="19787"/>
                  <a:pt x="28612" y="19789"/>
                  <a:pt x="28634" y="19789"/>
                </a:cubicBezTo>
                <a:cubicBezTo>
                  <a:pt x="28677" y="19789"/>
                  <a:pt x="28715" y="19780"/>
                  <a:pt x="28770" y="19780"/>
                </a:cubicBezTo>
                <a:cubicBezTo>
                  <a:pt x="28959" y="19780"/>
                  <a:pt x="29147" y="19822"/>
                  <a:pt x="29294" y="19843"/>
                </a:cubicBezTo>
                <a:cubicBezTo>
                  <a:pt x="29356" y="19843"/>
                  <a:pt x="29377" y="19885"/>
                  <a:pt x="29419" y="19885"/>
                </a:cubicBezTo>
                <a:cubicBezTo>
                  <a:pt x="29733" y="19926"/>
                  <a:pt x="30026" y="20219"/>
                  <a:pt x="30340" y="20408"/>
                </a:cubicBezTo>
                <a:cubicBezTo>
                  <a:pt x="30444" y="20450"/>
                  <a:pt x="30528" y="20512"/>
                  <a:pt x="30612" y="20575"/>
                </a:cubicBezTo>
                <a:lnTo>
                  <a:pt x="30633" y="20617"/>
                </a:lnTo>
                <a:cubicBezTo>
                  <a:pt x="31198" y="21035"/>
                  <a:pt x="31721" y="21579"/>
                  <a:pt x="32348" y="21914"/>
                </a:cubicBezTo>
                <a:cubicBezTo>
                  <a:pt x="32411" y="22186"/>
                  <a:pt x="32516" y="22416"/>
                  <a:pt x="32599" y="22667"/>
                </a:cubicBezTo>
                <a:cubicBezTo>
                  <a:pt x="32599" y="22709"/>
                  <a:pt x="32620" y="22751"/>
                  <a:pt x="32620" y="22772"/>
                </a:cubicBezTo>
                <a:lnTo>
                  <a:pt x="32620" y="22814"/>
                </a:lnTo>
                <a:cubicBezTo>
                  <a:pt x="32620" y="22856"/>
                  <a:pt x="32641" y="22919"/>
                  <a:pt x="32641" y="22939"/>
                </a:cubicBezTo>
                <a:cubicBezTo>
                  <a:pt x="32662" y="23023"/>
                  <a:pt x="32830" y="23442"/>
                  <a:pt x="32725" y="23504"/>
                </a:cubicBezTo>
                <a:cubicBezTo>
                  <a:pt x="32537" y="23672"/>
                  <a:pt x="32390" y="23860"/>
                  <a:pt x="32202" y="24028"/>
                </a:cubicBezTo>
                <a:lnTo>
                  <a:pt x="31972" y="24279"/>
                </a:lnTo>
                <a:lnTo>
                  <a:pt x="31888" y="24341"/>
                </a:lnTo>
                <a:cubicBezTo>
                  <a:pt x="31804" y="24425"/>
                  <a:pt x="31721" y="24488"/>
                  <a:pt x="31658" y="24551"/>
                </a:cubicBezTo>
                <a:lnTo>
                  <a:pt x="31511" y="24697"/>
                </a:lnTo>
                <a:lnTo>
                  <a:pt x="31407" y="24802"/>
                </a:lnTo>
                <a:lnTo>
                  <a:pt x="31281" y="24927"/>
                </a:lnTo>
                <a:lnTo>
                  <a:pt x="31177" y="25032"/>
                </a:lnTo>
                <a:lnTo>
                  <a:pt x="31051" y="25157"/>
                </a:lnTo>
                <a:lnTo>
                  <a:pt x="30967" y="25241"/>
                </a:lnTo>
                <a:lnTo>
                  <a:pt x="30821" y="25388"/>
                </a:lnTo>
                <a:cubicBezTo>
                  <a:pt x="30779" y="25429"/>
                  <a:pt x="30758" y="25450"/>
                  <a:pt x="30758" y="25471"/>
                </a:cubicBezTo>
                <a:cubicBezTo>
                  <a:pt x="30675" y="25555"/>
                  <a:pt x="30633" y="25639"/>
                  <a:pt x="30549" y="25701"/>
                </a:cubicBezTo>
                <a:cubicBezTo>
                  <a:pt x="30026" y="25660"/>
                  <a:pt x="29586" y="25471"/>
                  <a:pt x="29105" y="25325"/>
                </a:cubicBezTo>
                <a:cubicBezTo>
                  <a:pt x="28645" y="25157"/>
                  <a:pt x="28122" y="25053"/>
                  <a:pt x="27703" y="24802"/>
                </a:cubicBezTo>
                <a:cubicBezTo>
                  <a:pt x="27515" y="24697"/>
                  <a:pt x="27327" y="24551"/>
                  <a:pt x="27285" y="24320"/>
                </a:cubicBezTo>
                <a:cubicBezTo>
                  <a:pt x="27264" y="24090"/>
                  <a:pt x="27201" y="23818"/>
                  <a:pt x="27159" y="23567"/>
                </a:cubicBezTo>
                <a:cubicBezTo>
                  <a:pt x="27076" y="23044"/>
                  <a:pt x="27013" y="22521"/>
                  <a:pt x="26908" y="22019"/>
                </a:cubicBezTo>
                <a:lnTo>
                  <a:pt x="26678" y="20763"/>
                </a:lnTo>
                <a:cubicBezTo>
                  <a:pt x="26636" y="20450"/>
                  <a:pt x="26448" y="20429"/>
                  <a:pt x="26134" y="20366"/>
                </a:cubicBezTo>
                <a:cubicBezTo>
                  <a:pt x="25297" y="20303"/>
                  <a:pt x="24335" y="20198"/>
                  <a:pt x="23519" y="19926"/>
                </a:cubicBezTo>
                <a:cubicBezTo>
                  <a:pt x="23456" y="19906"/>
                  <a:pt x="23414" y="19885"/>
                  <a:pt x="23351" y="19822"/>
                </a:cubicBezTo>
                <a:lnTo>
                  <a:pt x="23330" y="19822"/>
                </a:lnTo>
                <a:cubicBezTo>
                  <a:pt x="23330" y="19822"/>
                  <a:pt x="23309" y="19843"/>
                  <a:pt x="23330" y="19885"/>
                </a:cubicBezTo>
                <a:lnTo>
                  <a:pt x="23330" y="19906"/>
                </a:lnTo>
                <a:cubicBezTo>
                  <a:pt x="23330" y="19906"/>
                  <a:pt x="23330" y="19926"/>
                  <a:pt x="23351" y="19926"/>
                </a:cubicBezTo>
                <a:cubicBezTo>
                  <a:pt x="23393" y="19947"/>
                  <a:pt x="23414" y="19947"/>
                  <a:pt x="23435" y="19989"/>
                </a:cubicBezTo>
                <a:lnTo>
                  <a:pt x="23456" y="20010"/>
                </a:lnTo>
                <a:lnTo>
                  <a:pt x="23540" y="20094"/>
                </a:lnTo>
                <a:cubicBezTo>
                  <a:pt x="23560" y="20115"/>
                  <a:pt x="23602" y="20115"/>
                  <a:pt x="23623" y="20136"/>
                </a:cubicBezTo>
                <a:cubicBezTo>
                  <a:pt x="23644" y="20157"/>
                  <a:pt x="23665" y="20198"/>
                  <a:pt x="23707" y="20198"/>
                </a:cubicBezTo>
                <a:cubicBezTo>
                  <a:pt x="23728" y="20219"/>
                  <a:pt x="23749" y="20219"/>
                  <a:pt x="23770" y="20240"/>
                </a:cubicBezTo>
                <a:cubicBezTo>
                  <a:pt x="23812" y="20261"/>
                  <a:pt x="23833" y="20261"/>
                  <a:pt x="23874" y="20303"/>
                </a:cubicBezTo>
                <a:cubicBezTo>
                  <a:pt x="23916" y="20324"/>
                  <a:pt x="23937" y="20324"/>
                  <a:pt x="23958" y="20324"/>
                </a:cubicBezTo>
                <a:cubicBezTo>
                  <a:pt x="23979" y="20345"/>
                  <a:pt x="24042" y="20345"/>
                  <a:pt x="24063" y="20366"/>
                </a:cubicBezTo>
                <a:cubicBezTo>
                  <a:pt x="24084" y="20366"/>
                  <a:pt x="24125" y="20408"/>
                  <a:pt x="24125" y="20408"/>
                </a:cubicBezTo>
                <a:cubicBezTo>
                  <a:pt x="24251" y="20450"/>
                  <a:pt x="24397" y="20533"/>
                  <a:pt x="24544" y="20575"/>
                </a:cubicBezTo>
                <a:cubicBezTo>
                  <a:pt x="24544" y="20575"/>
                  <a:pt x="24565" y="20575"/>
                  <a:pt x="24565" y="20617"/>
                </a:cubicBezTo>
                <a:cubicBezTo>
                  <a:pt x="24607" y="20638"/>
                  <a:pt x="24669" y="20659"/>
                  <a:pt x="24753" y="20680"/>
                </a:cubicBezTo>
                <a:cubicBezTo>
                  <a:pt x="25025" y="20847"/>
                  <a:pt x="25339" y="20952"/>
                  <a:pt x="25611" y="21140"/>
                </a:cubicBezTo>
                <a:cubicBezTo>
                  <a:pt x="25653" y="21161"/>
                  <a:pt x="25757" y="21161"/>
                  <a:pt x="25757" y="21245"/>
                </a:cubicBezTo>
                <a:cubicBezTo>
                  <a:pt x="25757" y="21391"/>
                  <a:pt x="25799" y="21559"/>
                  <a:pt x="25799" y="21705"/>
                </a:cubicBezTo>
                <a:cubicBezTo>
                  <a:pt x="25841" y="22458"/>
                  <a:pt x="25841" y="23232"/>
                  <a:pt x="25904" y="24007"/>
                </a:cubicBezTo>
                <a:cubicBezTo>
                  <a:pt x="25925" y="24404"/>
                  <a:pt x="25967" y="24802"/>
                  <a:pt x="25946" y="25178"/>
                </a:cubicBezTo>
                <a:lnTo>
                  <a:pt x="25946" y="25283"/>
                </a:lnTo>
                <a:lnTo>
                  <a:pt x="25946" y="25346"/>
                </a:lnTo>
                <a:cubicBezTo>
                  <a:pt x="25946" y="25367"/>
                  <a:pt x="25946" y="25367"/>
                  <a:pt x="25967" y="25388"/>
                </a:cubicBezTo>
                <a:cubicBezTo>
                  <a:pt x="25967" y="25450"/>
                  <a:pt x="26009" y="25492"/>
                  <a:pt x="26029" y="25534"/>
                </a:cubicBezTo>
                <a:lnTo>
                  <a:pt x="26009" y="25555"/>
                </a:lnTo>
                <a:lnTo>
                  <a:pt x="26009" y="25576"/>
                </a:lnTo>
                <a:cubicBezTo>
                  <a:pt x="26113" y="25806"/>
                  <a:pt x="26385" y="25994"/>
                  <a:pt x="26553" y="26162"/>
                </a:cubicBezTo>
                <a:lnTo>
                  <a:pt x="26636" y="26224"/>
                </a:lnTo>
                <a:cubicBezTo>
                  <a:pt x="26699" y="26308"/>
                  <a:pt x="26783" y="26392"/>
                  <a:pt x="26866" y="26434"/>
                </a:cubicBezTo>
                <a:cubicBezTo>
                  <a:pt x="26908" y="26476"/>
                  <a:pt x="26950" y="26496"/>
                  <a:pt x="26992" y="26517"/>
                </a:cubicBezTo>
                <a:cubicBezTo>
                  <a:pt x="26992" y="26517"/>
                  <a:pt x="26992" y="26538"/>
                  <a:pt x="27013" y="26538"/>
                </a:cubicBezTo>
                <a:cubicBezTo>
                  <a:pt x="27201" y="26685"/>
                  <a:pt x="27473" y="26685"/>
                  <a:pt x="27682" y="26727"/>
                </a:cubicBezTo>
                <a:cubicBezTo>
                  <a:pt x="28059" y="26810"/>
                  <a:pt x="28478" y="26831"/>
                  <a:pt x="28875" y="26915"/>
                </a:cubicBezTo>
                <a:cubicBezTo>
                  <a:pt x="29314" y="26957"/>
                  <a:pt x="29775" y="26999"/>
                  <a:pt x="30193" y="27020"/>
                </a:cubicBezTo>
                <a:cubicBezTo>
                  <a:pt x="30235" y="27020"/>
                  <a:pt x="30256" y="27020"/>
                  <a:pt x="30319" y="27041"/>
                </a:cubicBezTo>
                <a:lnTo>
                  <a:pt x="30423" y="27041"/>
                </a:lnTo>
                <a:cubicBezTo>
                  <a:pt x="30549" y="27061"/>
                  <a:pt x="30675" y="27103"/>
                  <a:pt x="30821" y="27103"/>
                </a:cubicBezTo>
                <a:cubicBezTo>
                  <a:pt x="30821" y="27124"/>
                  <a:pt x="30842" y="27124"/>
                  <a:pt x="30842" y="27145"/>
                </a:cubicBezTo>
                <a:cubicBezTo>
                  <a:pt x="30842" y="27166"/>
                  <a:pt x="30863" y="27166"/>
                  <a:pt x="30863" y="27208"/>
                </a:cubicBezTo>
                <a:lnTo>
                  <a:pt x="30863" y="27229"/>
                </a:lnTo>
                <a:cubicBezTo>
                  <a:pt x="30863" y="27250"/>
                  <a:pt x="30863" y="27250"/>
                  <a:pt x="30884" y="27250"/>
                </a:cubicBezTo>
                <a:lnTo>
                  <a:pt x="30884" y="27271"/>
                </a:lnTo>
                <a:lnTo>
                  <a:pt x="30884" y="27313"/>
                </a:lnTo>
                <a:lnTo>
                  <a:pt x="30884" y="27333"/>
                </a:lnTo>
                <a:lnTo>
                  <a:pt x="30884" y="27354"/>
                </a:lnTo>
                <a:lnTo>
                  <a:pt x="30884" y="27375"/>
                </a:lnTo>
                <a:cubicBezTo>
                  <a:pt x="30884" y="27375"/>
                  <a:pt x="30884" y="27417"/>
                  <a:pt x="30863" y="27417"/>
                </a:cubicBezTo>
                <a:lnTo>
                  <a:pt x="30863" y="27438"/>
                </a:lnTo>
                <a:lnTo>
                  <a:pt x="30821" y="27480"/>
                </a:lnTo>
                <a:cubicBezTo>
                  <a:pt x="30675" y="27564"/>
                  <a:pt x="30549" y="27689"/>
                  <a:pt x="30444" y="27794"/>
                </a:cubicBezTo>
                <a:cubicBezTo>
                  <a:pt x="30131" y="28087"/>
                  <a:pt x="29796" y="28380"/>
                  <a:pt x="29461" y="28631"/>
                </a:cubicBezTo>
                <a:cubicBezTo>
                  <a:pt x="29168" y="28882"/>
                  <a:pt x="28854" y="29091"/>
                  <a:pt x="28561" y="29321"/>
                </a:cubicBezTo>
                <a:cubicBezTo>
                  <a:pt x="28247" y="29572"/>
                  <a:pt x="27934" y="29928"/>
                  <a:pt x="27599" y="30137"/>
                </a:cubicBezTo>
                <a:cubicBezTo>
                  <a:pt x="27222" y="30137"/>
                  <a:pt x="26887" y="30346"/>
                  <a:pt x="26573" y="30493"/>
                </a:cubicBezTo>
                <a:cubicBezTo>
                  <a:pt x="26553" y="30514"/>
                  <a:pt x="26490" y="30514"/>
                  <a:pt x="26469" y="30556"/>
                </a:cubicBezTo>
                <a:lnTo>
                  <a:pt x="26448" y="30556"/>
                </a:lnTo>
                <a:cubicBezTo>
                  <a:pt x="26385" y="30577"/>
                  <a:pt x="26343" y="30577"/>
                  <a:pt x="26281" y="30598"/>
                </a:cubicBezTo>
                <a:cubicBezTo>
                  <a:pt x="26197" y="30629"/>
                  <a:pt x="26160" y="30645"/>
                  <a:pt x="26121" y="30645"/>
                </a:cubicBezTo>
                <a:cubicBezTo>
                  <a:pt x="26082" y="30645"/>
                  <a:pt x="26040" y="30629"/>
                  <a:pt x="25946" y="30598"/>
                </a:cubicBezTo>
                <a:cubicBezTo>
                  <a:pt x="25695" y="30514"/>
                  <a:pt x="25423" y="30346"/>
                  <a:pt x="25193" y="30200"/>
                </a:cubicBezTo>
                <a:cubicBezTo>
                  <a:pt x="24962" y="30095"/>
                  <a:pt x="24711" y="29991"/>
                  <a:pt x="24481" y="29865"/>
                </a:cubicBezTo>
                <a:cubicBezTo>
                  <a:pt x="24272" y="29761"/>
                  <a:pt x="24230" y="29468"/>
                  <a:pt x="24125" y="29258"/>
                </a:cubicBezTo>
                <a:cubicBezTo>
                  <a:pt x="23937" y="28882"/>
                  <a:pt x="23749" y="28463"/>
                  <a:pt x="23498" y="28087"/>
                </a:cubicBezTo>
                <a:cubicBezTo>
                  <a:pt x="23485" y="28081"/>
                  <a:pt x="23473" y="28078"/>
                  <a:pt x="23463" y="28078"/>
                </a:cubicBezTo>
                <a:cubicBezTo>
                  <a:pt x="23437" y="28078"/>
                  <a:pt x="23420" y="28093"/>
                  <a:pt x="23435" y="28108"/>
                </a:cubicBezTo>
                <a:cubicBezTo>
                  <a:pt x="23435" y="28108"/>
                  <a:pt x="23414" y="28108"/>
                  <a:pt x="23414" y="28149"/>
                </a:cubicBezTo>
                <a:lnTo>
                  <a:pt x="23414" y="28170"/>
                </a:lnTo>
                <a:cubicBezTo>
                  <a:pt x="23456" y="28840"/>
                  <a:pt x="23623" y="29509"/>
                  <a:pt x="23707" y="30200"/>
                </a:cubicBezTo>
                <a:cubicBezTo>
                  <a:pt x="23749" y="30660"/>
                  <a:pt x="24502" y="30995"/>
                  <a:pt x="24858" y="31162"/>
                </a:cubicBezTo>
                <a:cubicBezTo>
                  <a:pt x="25239" y="31344"/>
                  <a:pt x="25778" y="31668"/>
                  <a:pt x="26256" y="31668"/>
                </a:cubicBezTo>
                <a:cubicBezTo>
                  <a:pt x="26329" y="31668"/>
                  <a:pt x="26400" y="31660"/>
                  <a:pt x="26469" y="31644"/>
                </a:cubicBezTo>
                <a:cubicBezTo>
                  <a:pt x="26762" y="31560"/>
                  <a:pt x="27013" y="31455"/>
                  <a:pt x="27306" y="31351"/>
                </a:cubicBezTo>
                <a:cubicBezTo>
                  <a:pt x="27620" y="31246"/>
                  <a:pt x="27954" y="31142"/>
                  <a:pt x="28268" y="31016"/>
                </a:cubicBezTo>
                <a:cubicBezTo>
                  <a:pt x="28268" y="31016"/>
                  <a:pt x="28268" y="31037"/>
                  <a:pt x="28310" y="31037"/>
                </a:cubicBezTo>
                <a:lnTo>
                  <a:pt x="28373" y="31037"/>
                </a:lnTo>
                <a:cubicBezTo>
                  <a:pt x="28519" y="30974"/>
                  <a:pt x="28666" y="30911"/>
                  <a:pt x="28791" y="30807"/>
                </a:cubicBezTo>
                <a:cubicBezTo>
                  <a:pt x="28959" y="30681"/>
                  <a:pt x="29084" y="30493"/>
                  <a:pt x="29294" y="30388"/>
                </a:cubicBezTo>
                <a:cubicBezTo>
                  <a:pt x="29670" y="30179"/>
                  <a:pt x="30026" y="29886"/>
                  <a:pt x="30403" y="29656"/>
                </a:cubicBezTo>
                <a:lnTo>
                  <a:pt x="30716" y="29426"/>
                </a:lnTo>
                <a:cubicBezTo>
                  <a:pt x="30758" y="29405"/>
                  <a:pt x="30779" y="29342"/>
                  <a:pt x="30842" y="29321"/>
                </a:cubicBezTo>
                <a:cubicBezTo>
                  <a:pt x="30884" y="29279"/>
                  <a:pt x="30967" y="29237"/>
                  <a:pt x="31030" y="29196"/>
                </a:cubicBezTo>
                <a:cubicBezTo>
                  <a:pt x="31072" y="29154"/>
                  <a:pt x="31135" y="29112"/>
                  <a:pt x="31177" y="29070"/>
                </a:cubicBezTo>
                <a:cubicBezTo>
                  <a:pt x="31239" y="29007"/>
                  <a:pt x="31281" y="28986"/>
                  <a:pt x="31344" y="28924"/>
                </a:cubicBezTo>
                <a:cubicBezTo>
                  <a:pt x="31386" y="28882"/>
                  <a:pt x="31449" y="28840"/>
                  <a:pt x="31491" y="28798"/>
                </a:cubicBezTo>
                <a:cubicBezTo>
                  <a:pt x="31553" y="28756"/>
                  <a:pt x="31595" y="28714"/>
                  <a:pt x="31658" y="28673"/>
                </a:cubicBezTo>
                <a:cubicBezTo>
                  <a:pt x="31700" y="28610"/>
                  <a:pt x="31763" y="28589"/>
                  <a:pt x="31804" y="28547"/>
                </a:cubicBezTo>
                <a:cubicBezTo>
                  <a:pt x="31867" y="28484"/>
                  <a:pt x="31909" y="28463"/>
                  <a:pt x="31972" y="28401"/>
                </a:cubicBezTo>
                <a:cubicBezTo>
                  <a:pt x="32014" y="28380"/>
                  <a:pt x="32035" y="28359"/>
                  <a:pt x="32097" y="28296"/>
                </a:cubicBezTo>
                <a:cubicBezTo>
                  <a:pt x="32327" y="28129"/>
                  <a:pt x="32558" y="27919"/>
                  <a:pt x="32809" y="27731"/>
                </a:cubicBezTo>
                <a:cubicBezTo>
                  <a:pt x="32830" y="27710"/>
                  <a:pt x="32851" y="27710"/>
                  <a:pt x="32872" y="27668"/>
                </a:cubicBezTo>
                <a:cubicBezTo>
                  <a:pt x="33081" y="27710"/>
                  <a:pt x="33395" y="27877"/>
                  <a:pt x="33583" y="27961"/>
                </a:cubicBezTo>
                <a:cubicBezTo>
                  <a:pt x="33771" y="28045"/>
                  <a:pt x="34001" y="28170"/>
                  <a:pt x="34211" y="28191"/>
                </a:cubicBezTo>
                <a:cubicBezTo>
                  <a:pt x="34399" y="28233"/>
                  <a:pt x="34713" y="28338"/>
                  <a:pt x="34901" y="28401"/>
                </a:cubicBezTo>
                <a:cubicBezTo>
                  <a:pt x="35131" y="28484"/>
                  <a:pt x="35320" y="28568"/>
                  <a:pt x="35466" y="28777"/>
                </a:cubicBezTo>
                <a:cubicBezTo>
                  <a:pt x="35738" y="29196"/>
                  <a:pt x="36094" y="29551"/>
                  <a:pt x="36387" y="29970"/>
                </a:cubicBezTo>
                <a:cubicBezTo>
                  <a:pt x="36533" y="30221"/>
                  <a:pt x="36721" y="30430"/>
                  <a:pt x="36847" y="30681"/>
                </a:cubicBezTo>
                <a:cubicBezTo>
                  <a:pt x="36847" y="30702"/>
                  <a:pt x="36889" y="30744"/>
                  <a:pt x="36889" y="30765"/>
                </a:cubicBezTo>
                <a:lnTo>
                  <a:pt x="36889" y="30786"/>
                </a:lnTo>
                <a:lnTo>
                  <a:pt x="36889" y="30849"/>
                </a:lnTo>
                <a:lnTo>
                  <a:pt x="36889" y="30870"/>
                </a:lnTo>
                <a:lnTo>
                  <a:pt x="36889" y="30890"/>
                </a:lnTo>
                <a:lnTo>
                  <a:pt x="36889" y="30911"/>
                </a:lnTo>
                <a:lnTo>
                  <a:pt x="36889" y="30974"/>
                </a:lnTo>
                <a:lnTo>
                  <a:pt x="36889" y="30995"/>
                </a:lnTo>
                <a:lnTo>
                  <a:pt x="36889" y="31016"/>
                </a:lnTo>
                <a:cubicBezTo>
                  <a:pt x="36889" y="31016"/>
                  <a:pt x="36889" y="31058"/>
                  <a:pt x="36847" y="31058"/>
                </a:cubicBezTo>
                <a:lnTo>
                  <a:pt x="36847" y="31079"/>
                </a:lnTo>
                <a:lnTo>
                  <a:pt x="36826" y="31100"/>
                </a:lnTo>
                <a:cubicBezTo>
                  <a:pt x="36784" y="31121"/>
                  <a:pt x="36701" y="31183"/>
                  <a:pt x="36638" y="31204"/>
                </a:cubicBezTo>
                <a:lnTo>
                  <a:pt x="36512" y="31204"/>
                </a:lnTo>
                <a:cubicBezTo>
                  <a:pt x="36303" y="30995"/>
                  <a:pt x="36073" y="30765"/>
                  <a:pt x="35843" y="30577"/>
                </a:cubicBezTo>
                <a:cubicBezTo>
                  <a:pt x="35633" y="30388"/>
                  <a:pt x="35445" y="30179"/>
                  <a:pt x="35236" y="29970"/>
                </a:cubicBezTo>
                <a:cubicBezTo>
                  <a:pt x="35048" y="29802"/>
                  <a:pt x="34838" y="29761"/>
                  <a:pt x="34587" y="29740"/>
                </a:cubicBezTo>
                <a:cubicBezTo>
                  <a:pt x="34232" y="29719"/>
                  <a:pt x="33918" y="29656"/>
                  <a:pt x="33583" y="29635"/>
                </a:cubicBezTo>
                <a:cubicBezTo>
                  <a:pt x="33447" y="29623"/>
                  <a:pt x="33318" y="29588"/>
                  <a:pt x="33192" y="29588"/>
                </a:cubicBezTo>
                <a:cubicBezTo>
                  <a:pt x="33105" y="29588"/>
                  <a:pt x="33020" y="29605"/>
                  <a:pt x="32934" y="29656"/>
                </a:cubicBezTo>
                <a:cubicBezTo>
                  <a:pt x="32327" y="30054"/>
                  <a:pt x="31783" y="30493"/>
                  <a:pt x="31177" y="30890"/>
                </a:cubicBezTo>
                <a:cubicBezTo>
                  <a:pt x="30570" y="31267"/>
                  <a:pt x="30047" y="31727"/>
                  <a:pt x="29482" y="32146"/>
                </a:cubicBezTo>
                <a:cubicBezTo>
                  <a:pt x="29189" y="32355"/>
                  <a:pt x="28980" y="32564"/>
                  <a:pt x="28624" y="32669"/>
                </a:cubicBezTo>
                <a:cubicBezTo>
                  <a:pt x="28268" y="32753"/>
                  <a:pt x="27934" y="32794"/>
                  <a:pt x="27599" y="32836"/>
                </a:cubicBezTo>
                <a:cubicBezTo>
                  <a:pt x="27529" y="32836"/>
                  <a:pt x="27376" y="32846"/>
                  <a:pt x="27250" y="32846"/>
                </a:cubicBezTo>
                <a:cubicBezTo>
                  <a:pt x="27187" y="32846"/>
                  <a:pt x="27131" y="32843"/>
                  <a:pt x="27097" y="32836"/>
                </a:cubicBezTo>
                <a:cubicBezTo>
                  <a:pt x="27072" y="32829"/>
                  <a:pt x="27046" y="32826"/>
                  <a:pt x="27019" y="32826"/>
                </a:cubicBezTo>
                <a:cubicBezTo>
                  <a:pt x="26815" y="32826"/>
                  <a:pt x="26551" y="33014"/>
                  <a:pt x="26385" y="33087"/>
                </a:cubicBezTo>
                <a:cubicBezTo>
                  <a:pt x="26113" y="33255"/>
                  <a:pt x="25820" y="33464"/>
                  <a:pt x="25506" y="33611"/>
                </a:cubicBezTo>
                <a:cubicBezTo>
                  <a:pt x="25444" y="33631"/>
                  <a:pt x="25402" y="33673"/>
                  <a:pt x="25318" y="33715"/>
                </a:cubicBezTo>
                <a:cubicBezTo>
                  <a:pt x="25276" y="33736"/>
                  <a:pt x="25193" y="33799"/>
                  <a:pt x="25109" y="33820"/>
                </a:cubicBezTo>
                <a:cubicBezTo>
                  <a:pt x="25109" y="33820"/>
                  <a:pt x="25088" y="33820"/>
                  <a:pt x="25088" y="33799"/>
                </a:cubicBezTo>
                <a:lnTo>
                  <a:pt x="25025" y="33799"/>
                </a:lnTo>
                <a:cubicBezTo>
                  <a:pt x="24377" y="33820"/>
                  <a:pt x="23853" y="34092"/>
                  <a:pt x="23288" y="34343"/>
                </a:cubicBezTo>
                <a:cubicBezTo>
                  <a:pt x="22514" y="34719"/>
                  <a:pt x="21782" y="35096"/>
                  <a:pt x="21050" y="35473"/>
                </a:cubicBezTo>
                <a:cubicBezTo>
                  <a:pt x="20903" y="35556"/>
                  <a:pt x="20715" y="35661"/>
                  <a:pt x="20527" y="35703"/>
                </a:cubicBezTo>
                <a:cubicBezTo>
                  <a:pt x="20490" y="35716"/>
                  <a:pt x="20455" y="35722"/>
                  <a:pt x="20423" y="35722"/>
                </a:cubicBezTo>
                <a:cubicBezTo>
                  <a:pt x="20249" y="35722"/>
                  <a:pt x="20123" y="35557"/>
                  <a:pt x="19983" y="35452"/>
                </a:cubicBezTo>
                <a:cubicBezTo>
                  <a:pt x="19669" y="35180"/>
                  <a:pt x="19334" y="34950"/>
                  <a:pt x="18999" y="34678"/>
                </a:cubicBezTo>
                <a:cubicBezTo>
                  <a:pt x="18790" y="34510"/>
                  <a:pt x="18623" y="34468"/>
                  <a:pt x="18581" y="34155"/>
                </a:cubicBezTo>
                <a:cubicBezTo>
                  <a:pt x="18539" y="34008"/>
                  <a:pt x="18518" y="33820"/>
                  <a:pt x="18518" y="33631"/>
                </a:cubicBezTo>
                <a:cubicBezTo>
                  <a:pt x="18518" y="33590"/>
                  <a:pt x="18497" y="33506"/>
                  <a:pt x="18497" y="33464"/>
                </a:cubicBezTo>
                <a:cubicBezTo>
                  <a:pt x="18497" y="33422"/>
                  <a:pt x="18497" y="33401"/>
                  <a:pt x="18476" y="33380"/>
                </a:cubicBezTo>
                <a:cubicBezTo>
                  <a:pt x="18476" y="33318"/>
                  <a:pt x="18434" y="33297"/>
                  <a:pt x="18434" y="33255"/>
                </a:cubicBezTo>
                <a:cubicBezTo>
                  <a:pt x="18434" y="33213"/>
                  <a:pt x="18413" y="33192"/>
                  <a:pt x="18413" y="33171"/>
                </a:cubicBezTo>
                <a:cubicBezTo>
                  <a:pt x="18413" y="33150"/>
                  <a:pt x="18392" y="33087"/>
                  <a:pt x="18371" y="33067"/>
                </a:cubicBezTo>
                <a:cubicBezTo>
                  <a:pt x="18371" y="33046"/>
                  <a:pt x="18330" y="33004"/>
                  <a:pt x="18330" y="32983"/>
                </a:cubicBezTo>
                <a:cubicBezTo>
                  <a:pt x="18330" y="32962"/>
                  <a:pt x="18330" y="32962"/>
                  <a:pt x="18309" y="32941"/>
                </a:cubicBezTo>
                <a:cubicBezTo>
                  <a:pt x="19229" y="31623"/>
                  <a:pt x="20255" y="30346"/>
                  <a:pt x="21196" y="29028"/>
                </a:cubicBezTo>
                <a:cubicBezTo>
                  <a:pt x="21426" y="28714"/>
                  <a:pt x="21677" y="28442"/>
                  <a:pt x="21928" y="28149"/>
                </a:cubicBezTo>
                <a:cubicBezTo>
                  <a:pt x="22033" y="28024"/>
                  <a:pt x="22033" y="27731"/>
                  <a:pt x="22054" y="27564"/>
                </a:cubicBezTo>
                <a:cubicBezTo>
                  <a:pt x="22075" y="27459"/>
                  <a:pt x="22096" y="27396"/>
                  <a:pt x="22096" y="27292"/>
                </a:cubicBezTo>
                <a:cubicBezTo>
                  <a:pt x="22096" y="27250"/>
                  <a:pt x="22096" y="27250"/>
                  <a:pt x="22138" y="27229"/>
                </a:cubicBezTo>
                <a:cubicBezTo>
                  <a:pt x="22284" y="26580"/>
                  <a:pt x="22493" y="25952"/>
                  <a:pt x="22598" y="25262"/>
                </a:cubicBezTo>
                <a:cubicBezTo>
                  <a:pt x="22598" y="25262"/>
                  <a:pt x="22619" y="25262"/>
                  <a:pt x="22619" y="25241"/>
                </a:cubicBezTo>
                <a:cubicBezTo>
                  <a:pt x="22619" y="25241"/>
                  <a:pt x="22619" y="25220"/>
                  <a:pt x="22661" y="25220"/>
                </a:cubicBezTo>
                <a:lnTo>
                  <a:pt x="22661" y="25199"/>
                </a:lnTo>
                <a:lnTo>
                  <a:pt x="22661" y="25136"/>
                </a:lnTo>
                <a:cubicBezTo>
                  <a:pt x="22159" y="24216"/>
                  <a:pt x="21845" y="23149"/>
                  <a:pt x="21510" y="22186"/>
                </a:cubicBezTo>
                <a:cubicBezTo>
                  <a:pt x="21343" y="21747"/>
                  <a:pt x="21740" y="21035"/>
                  <a:pt x="21991" y="20659"/>
                </a:cubicBezTo>
                <a:cubicBezTo>
                  <a:pt x="22054" y="20596"/>
                  <a:pt x="22096" y="20491"/>
                  <a:pt x="22054" y="20387"/>
                </a:cubicBezTo>
                <a:cubicBezTo>
                  <a:pt x="21949" y="20115"/>
                  <a:pt x="21782" y="20115"/>
                  <a:pt x="21991" y="19885"/>
                </a:cubicBezTo>
                <a:cubicBezTo>
                  <a:pt x="22347" y="19487"/>
                  <a:pt x="22619" y="19027"/>
                  <a:pt x="22975" y="18629"/>
                </a:cubicBezTo>
                <a:cubicBezTo>
                  <a:pt x="23205" y="18336"/>
                  <a:pt x="23602" y="18022"/>
                  <a:pt x="23707" y="17667"/>
                </a:cubicBezTo>
                <a:cubicBezTo>
                  <a:pt x="23749" y="17478"/>
                  <a:pt x="23498" y="17060"/>
                  <a:pt x="23414" y="16893"/>
                </a:cubicBezTo>
                <a:cubicBezTo>
                  <a:pt x="23288" y="16579"/>
                  <a:pt x="23205" y="16265"/>
                  <a:pt x="23079" y="15951"/>
                </a:cubicBezTo>
                <a:cubicBezTo>
                  <a:pt x="22996" y="15721"/>
                  <a:pt x="22933" y="15491"/>
                  <a:pt x="22807" y="15281"/>
                </a:cubicBezTo>
                <a:lnTo>
                  <a:pt x="22807" y="15261"/>
                </a:lnTo>
                <a:lnTo>
                  <a:pt x="22807" y="15219"/>
                </a:lnTo>
                <a:lnTo>
                  <a:pt x="22786" y="15198"/>
                </a:lnTo>
                <a:cubicBezTo>
                  <a:pt x="22786" y="15198"/>
                  <a:pt x="22765" y="15198"/>
                  <a:pt x="22765" y="15177"/>
                </a:cubicBezTo>
                <a:lnTo>
                  <a:pt x="22682" y="15177"/>
                </a:lnTo>
                <a:cubicBezTo>
                  <a:pt x="22682" y="15177"/>
                  <a:pt x="22661" y="15177"/>
                  <a:pt x="22661" y="15198"/>
                </a:cubicBezTo>
                <a:cubicBezTo>
                  <a:pt x="22514" y="15281"/>
                  <a:pt x="22577" y="15512"/>
                  <a:pt x="22598" y="15637"/>
                </a:cubicBezTo>
                <a:cubicBezTo>
                  <a:pt x="22598" y="15993"/>
                  <a:pt x="22682" y="16349"/>
                  <a:pt x="22703" y="16725"/>
                </a:cubicBezTo>
                <a:cubicBezTo>
                  <a:pt x="22724" y="16997"/>
                  <a:pt x="22933" y="17499"/>
                  <a:pt x="22682" y="17688"/>
                </a:cubicBezTo>
                <a:cubicBezTo>
                  <a:pt x="22493" y="17813"/>
                  <a:pt x="22305" y="17981"/>
                  <a:pt x="22159" y="18127"/>
                </a:cubicBezTo>
                <a:cubicBezTo>
                  <a:pt x="21970" y="17290"/>
                  <a:pt x="21761" y="16453"/>
                  <a:pt x="21447" y="15679"/>
                </a:cubicBezTo>
                <a:cubicBezTo>
                  <a:pt x="21259" y="15198"/>
                  <a:pt x="21154" y="15156"/>
                  <a:pt x="20673" y="15009"/>
                </a:cubicBezTo>
                <a:cubicBezTo>
                  <a:pt x="20213" y="14884"/>
                  <a:pt x="19627" y="14696"/>
                  <a:pt x="19229" y="14444"/>
                </a:cubicBezTo>
                <a:lnTo>
                  <a:pt x="19208" y="14444"/>
                </a:lnTo>
                <a:cubicBezTo>
                  <a:pt x="19208" y="14444"/>
                  <a:pt x="19167" y="14444"/>
                  <a:pt x="19167" y="14465"/>
                </a:cubicBezTo>
                <a:cubicBezTo>
                  <a:pt x="19146" y="14444"/>
                  <a:pt x="19125" y="14444"/>
                  <a:pt x="19104" y="14424"/>
                </a:cubicBezTo>
                <a:cubicBezTo>
                  <a:pt x="19092" y="14415"/>
                  <a:pt x="19081" y="14412"/>
                  <a:pt x="19072" y="14412"/>
                </a:cubicBezTo>
                <a:cubicBezTo>
                  <a:pt x="19035" y="14412"/>
                  <a:pt x="19028" y="14469"/>
                  <a:pt x="19062" y="14486"/>
                </a:cubicBezTo>
                <a:cubicBezTo>
                  <a:pt x="19334" y="14737"/>
                  <a:pt x="19669" y="14968"/>
                  <a:pt x="19983" y="15114"/>
                </a:cubicBezTo>
                <a:cubicBezTo>
                  <a:pt x="20150" y="15198"/>
                  <a:pt x="20275" y="15365"/>
                  <a:pt x="20422" y="15428"/>
                </a:cubicBezTo>
                <a:cubicBezTo>
                  <a:pt x="20736" y="15595"/>
                  <a:pt x="20715" y="15825"/>
                  <a:pt x="20778" y="16118"/>
                </a:cubicBezTo>
                <a:cubicBezTo>
                  <a:pt x="20945" y="16893"/>
                  <a:pt x="21029" y="17709"/>
                  <a:pt x="21238" y="18504"/>
                </a:cubicBezTo>
                <a:cubicBezTo>
                  <a:pt x="21343" y="18943"/>
                  <a:pt x="21029" y="19194"/>
                  <a:pt x="20778" y="19487"/>
                </a:cubicBezTo>
                <a:cubicBezTo>
                  <a:pt x="20673" y="19592"/>
                  <a:pt x="20422" y="19759"/>
                  <a:pt x="20568" y="19926"/>
                </a:cubicBezTo>
                <a:cubicBezTo>
                  <a:pt x="20673" y="20094"/>
                  <a:pt x="21196" y="20533"/>
                  <a:pt x="21133" y="20722"/>
                </a:cubicBezTo>
                <a:cubicBezTo>
                  <a:pt x="21050" y="21015"/>
                  <a:pt x="20903" y="21245"/>
                  <a:pt x="20840" y="21538"/>
                </a:cubicBezTo>
                <a:cubicBezTo>
                  <a:pt x="20736" y="21370"/>
                  <a:pt x="20610" y="21161"/>
                  <a:pt x="20568" y="21056"/>
                </a:cubicBezTo>
                <a:lnTo>
                  <a:pt x="19941" y="20115"/>
                </a:lnTo>
                <a:cubicBezTo>
                  <a:pt x="19543" y="19550"/>
                  <a:pt x="19250" y="18880"/>
                  <a:pt x="18915" y="18294"/>
                </a:cubicBezTo>
                <a:cubicBezTo>
                  <a:pt x="18790" y="18085"/>
                  <a:pt x="18643" y="17834"/>
                  <a:pt x="18518" y="17667"/>
                </a:cubicBezTo>
                <a:cubicBezTo>
                  <a:pt x="18330" y="17457"/>
                  <a:pt x="18058" y="17311"/>
                  <a:pt x="17848" y="17144"/>
                </a:cubicBezTo>
                <a:cubicBezTo>
                  <a:pt x="17597" y="16955"/>
                  <a:pt x="17283" y="16893"/>
                  <a:pt x="17262" y="16579"/>
                </a:cubicBezTo>
                <a:lnTo>
                  <a:pt x="17262" y="16265"/>
                </a:lnTo>
                <a:lnTo>
                  <a:pt x="17262" y="16202"/>
                </a:lnTo>
                <a:cubicBezTo>
                  <a:pt x="17262" y="16118"/>
                  <a:pt x="17262" y="16035"/>
                  <a:pt x="17283" y="15993"/>
                </a:cubicBezTo>
                <a:cubicBezTo>
                  <a:pt x="17325" y="15784"/>
                  <a:pt x="17346" y="15595"/>
                  <a:pt x="17346" y="15386"/>
                </a:cubicBezTo>
                <a:lnTo>
                  <a:pt x="17472" y="15386"/>
                </a:lnTo>
                <a:cubicBezTo>
                  <a:pt x="17555" y="15386"/>
                  <a:pt x="17660" y="15365"/>
                  <a:pt x="17744" y="15323"/>
                </a:cubicBezTo>
                <a:cubicBezTo>
                  <a:pt x="17765" y="15323"/>
                  <a:pt x="17786" y="15302"/>
                  <a:pt x="17848" y="15302"/>
                </a:cubicBezTo>
                <a:cubicBezTo>
                  <a:pt x="17995" y="15281"/>
                  <a:pt x="18099" y="14968"/>
                  <a:pt x="18162" y="14863"/>
                </a:cubicBezTo>
                <a:cubicBezTo>
                  <a:pt x="18643" y="14214"/>
                  <a:pt x="19020" y="13503"/>
                  <a:pt x="19480" y="12812"/>
                </a:cubicBezTo>
                <a:cubicBezTo>
                  <a:pt x="19669" y="12561"/>
                  <a:pt x="19878" y="12268"/>
                  <a:pt x="20087" y="12038"/>
                </a:cubicBezTo>
                <a:cubicBezTo>
                  <a:pt x="20275" y="11808"/>
                  <a:pt x="20255" y="11411"/>
                  <a:pt x="20317" y="11118"/>
                </a:cubicBezTo>
                <a:cubicBezTo>
                  <a:pt x="20422" y="10720"/>
                  <a:pt x="20527" y="10364"/>
                  <a:pt x="20673" y="9967"/>
                </a:cubicBezTo>
                <a:cubicBezTo>
                  <a:pt x="20778" y="9632"/>
                  <a:pt x="20820" y="9235"/>
                  <a:pt x="20987" y="8942"/>
                </a:cubicBezTo>
                <a:lnTo>
                  <a:pt x="20987" y="8921"/>
                </a:lnTo>
                <a:lnTo>
                  <a:pt x="20987" y="8900"/>
                </a:lnTo>
                <a:cubicBezTo>
                  <a:pt x="20987" y="8879"/>
                  <a:pt x="20945" y="8837"/>
                  <a:pt x="20945" y="8837"/>
                </a:cubicBezTo>
                <a:lnTo>
                  <a:pt x="20945" y="8816"/>
                </a:lnTo>
                <a:lnTo>
                  <a:pt x="20945" y="8795"/>
                </a:lnTo>
                <a:cubicBezTo>
                  <a:pt x="20945" y="8795"/>
                  <a:pt x="20945" y="8774"/>
                  <a:pt x="20924" y="8774"/>
                </a:cubicBezTo>
                <a:cubicBezTo>
                  <a:pt x="20422" y="8084"/>
                  <a:pt x="19794" y="7540"/>
                  <a:pt x="19271" y="6891"/>
                </a:cubicBezTo>
                <a:cubicBezTo>
                  <a:pt x="18999" y="6514"/>
                  <a:pt x="18643" y="6201"/>
                  <a:pt x="18371" y="5845"/>
                </a:cubicBezTo>
                <a:cubicBezTo>
                  <a:pt x="18079" y="5489"/>
                  <a:pt x="17806" y="5133"/>
                  <a:pt x="17472" y="4820"/>
                </a:cubicBezTo>
                <a:cubicBezTo>
                  <a:pt x="17459" y="4801"/>
                  <a:pt x="17442" y="4793"/>
                  <a:pt x="17426" y="4793"/>
                </a:cubicBezTo>
                <a:cubicBezTo>
                  <a:pt x="17389" y="4793"/>
                  <a:pt x="17353" y="4832"/>
                  <a:pt x="17367" y="4861"/>
                </a:cubicBezTo>
                <a:cubicBezTo>
                  <a:pt x="17430" y="4945"/>
                  <a:pt x="17472" y="5050"/>
                  <a:pt x="17534" y="5133"/>
                </a:cubicBezTo>
                <a:lnTo>
                  <a:pt x="17681" y="5364"/>
                </a:lnTo>
                <a:cubicBezTo>
                  <a:pt x="17744" y="5468"/>
                  <a:pt x="17806" y="5573"/>
                  <a:pt x="17890" y="5677"/>
                </a:cubicBezTo>
                <a:cubicBezTo>
                  <a:pt x="17890" y="5698"/>
                  <a:pt x="17911" y="5698"/>
                  <a:pt x="17911" y="5698"/>
                </a:cubicBezTo>
                <a:cubicBezTo>
                  <a:pt x="18058" y="5908"/>
                  <a:pt x="18204" y="6096"/>
                  <a:pt x="18330" y="6284"/>
                </a:cubicBezTo>
                <a:cubicBezTo>
                  <a:pt x="18371" y="6305"/>
                  <a:pt x="18371" y="6326"/>
                  <a:pt x="18392" y="6368"/>
                </a:cubicBezTo>
                <a:cubicBezTo>
                  <a:pt x="18476" y="6431"/>
                  <a:pt x="18518" y="6535"/>
                  <a:pt x="18602" y="6619"/>
                </a:cubicBezTo>
                <a:cubicBezTo>
                  <a:pt x="19041" y="7205"/>
                  <a:pt x="19459" y="7749"/>
                  <a:pt x="19857" y="8356"/>
                </a:cubicBezTo>
                <a:cubicBezTo>
                  <a:pt x="19962" y="8502"/>
                  <a:pt x="20213" y="8690"/>
                  <a:pt x="20150" y="8921"/>
                </a:cubicBezTo>
                <a:cubicBezTo>
                  <a:pt x="20087" y="9088"/>
                  <a:pt x="20087" y="9214"/>
                  <a:pt x="20045" y="9360"/>
                </a:cubicBezTo>
                <a:cubicBezTo>
                  <a:pt x="19899" y="9758"/>
                  <a:pt x="19752" y="10155"/>
                  <a:pt x="19585" y="10511"/>
                </a:cubicBezTo>
                <a:cubicBezTo>
                  <a:pt x="19355" y="11097"/>
                  <a:pt x="19062" y="11745"/>
                  <a:pt x="18936" y="12352"/>
                </a:cubicBezTo>
                <a:cubicBezTo>
                  <a:pt x="18915" y="12352"/>
                  <a:pt x="18895" y="12373"/>
                  <a:pt x="18832" y="12373"/>
                </a:cubicBezTo>
                <a:cubicBezTo>
                  <a:pt x="18811" y="12394"/>
                  <a:pt x="18748" y="12394"/>
                  <a:pt x="18727" y="12436"/>
                </a:cubicBezTo>
                <a:cubicBezTo>
                  <a:pt x="18623" y="12499"/>
                  <a:pt x="18518" y="12582"/>
                  <a:pt x="18413" y="12687"/>
                </a:cubicBezTo>
                <a:cubicBezTo>
                  <a:pt x="18392" y="12708"/>
                  <a:pt x="18371" y="12750"/>
                  <a:pt x="18309" y="12771"/>
                </a:cubicBezTo>
                <a:lnTo>
                  <a:pt x="18225" y="12854"/>
                </a:lnTo>
                <a:lnTo>
                  <a:pt x="18183" y="12896"/>
                </a:lnTo>
                <a:cubicBezTo>
                  <a:pt x="18079" y="12980"/>
                  <a:pt x="17974" y="13084"/>
                  <a:pt x="17869" y="13168"/>
                </a:cubicBezTo>
                <a:lnTo>
                  <a:pt x="17786" y="13231"/>
                </a:lnTo>
                <a:cubicBezTo>
                  <a:pt x="17660" y="13336"/>
                  <a:pt x="17534" y="13482"/>
                  <a:pt x="17388" y="13587"/>
                </a:cubicBezTo>
                <a:cubicBezTo>
                  <a:pt x="17388" y="13545"/>
                  <a:pt x="17430" y="13524"/>
                  <a:pt x="17451" y="13503"/>
                </a:cubicBezTo>
                <a:cubicBezTo>
                  <a:pt x="17597" y="13210"/>
                  <a:pt x="17681" y="12875"/>
                  <a:pt x="17786" y="12561"/>
                </a:cubicBezTo>
                <a:cubicBezTo>
                  <a:pt x="17995" y="11913"/>
                  <a:pt x="18288" y="11285"/>
                  <a:pt x="18476" y="10595"/>
                </a:cubicBezTo>
                <a:cubicBezTo>
                  <a:pt x="18518" y="10448"/>
                  <a:pt x="18623" y="10302"/>
                  <a:pt x="18602" y="10134"/>
                </a:cubicBezTo>
                <a:cubicBezTo>
                  <a:pt x="18581" y="9967"/>
                  <a:pt x="18371" y="9925"/>
                  <a:pt x="18413" y="9737"/>
                </a:cubicBezTo>
                <a:cubicBezTo>
                  <a:pt x="18413" y="9674"/>
                  <a:pt x="18434" y="9632"/>
                  <a:pt x="18476" y="9569"/>
                </a:cubicBezTo>
                <a:lnTo>
                  <a:pt x="18476" y="9548"/>
                </a:lnTo>
                <a:cubicBezTo>
                  <a:pt x="18497" y="9507"/>
                  <a:pt x="18518" y="9465"/>
                  <a:pt x="18518" y="9423"/>
                </a:cubicBezTo>
                <a:cubicBezTo>
                  <a:pt x="18518" y="9423"/>
                  <a:pt x="18518" y="9402"/>
                  <a:pt x="18539" y="9402"/>
                </a:cubicBezTo>
                <a:cubicBezTo>
                  <a:pt x="18581" y="9339"/>
                  <a:pt x="18602" y="9318"/>
                  <a:pt x="18623" y="9255"/>
                </a:cubicBezTo>
                <a:cubicBezTo>
                  <a:pt x="18623" y="9235"/>
                  <a:pt x="18643" y="9214"/>
                  <a:pt x="18643" y="9214"/>
                </a:cubicBezTo>
                <a:lnTo>
                  <a:pt x="18685" y="9193"/>
                </a:lnTo>
                <a:cubicBezTo>
                  <a:pt x="18727" y="9109"/>
                  <a:pt x="18748" y="9046"/>
                  <a:pt x="18790" y="8983"/>
                </a:cubicBezTo>
                <a:lnTo>
                  <a:pt x="18853" y="8816"/>
                </a:lnTo>
                <a:lnTo>
                  <a:pt x="18853" y="8795"/>
                </a:lnTo>
                <a:cubicBezTo>
                  <a:pt x="18895" y="8732"/>
                  <a:pt x="18915" y="8690"/>
                  <a:pt x="18915" y="8628"/>
                </a:cubicBezTo>
                <a:lnTo>
                  <a:pt x="18915" y="8607"/>
                </a:lnTo>
                <a:cubicBezTo>
                  <a:pt x="18936" y="8544"/>
                  <a:pt x="18936" y="8502"/>
                  <a:pt x="18936" y="8439"/>
                </a:cubicBezTo>
                <a:lnTo>
                  <a:pt x="18957" y="8418"/>
                </a:lnTo>
                <a:lnTo>
                  <a:pt x="18957" y="8398"/>
                </a:lnTo>
                <a:cubicBezTo>
                  <a:pt x="18957" y="8377"/>
                  <a:pt x="18936" y="8335"/>
                  <a:pt x="18936" y="8293"/>
                </a:cubicBezTo>
                <a:lnTo>
                  <a:pt x="18936" y="8272"/>
                </a:lnTo>
                <a:cubicBezTo>
                  <a:pt x="18936" y="8230"/>
                  <a:pt x="18936" y="8230"/>
                  <a:pt x="18915" y="8230"/>
                </a:cubicBezTo>
                <a:cubicBezTo>
                  <a:pt x="18895" y="8188"/>
                  <a:pt x="18895" y="8105"/>
                  <a:pt x="18853" y="8063"/>
                </a:cubicBezTo>
                <a:lnTo>
                  <a:pt x="18853" y="8021"/>
                </a:lnTo>
                <a:lnTo>
                  <a:pt x="18790" y="7874"/>
                </a:lnTo>
                <a:lnTo>
                  <a:pt x="18790" y="7854"/>
                </a:lnTo>
                <a:lnTo>
                  <a:pt x="18706" y="7686"/>
                </a:lnTo>
                <a:lnTo>
                  <a:pt x="18706" y="7665"/>
                </a:lnTo>
                <a:lnTo>
                  <a:pt x="18623" y="7498"/>
                </a:lnTo>
                <a:lnTo>
                  <a:pt x="18623" y="7477"/>
                </a:lnTo>
                <a:cubicBezTo>
                  <a:pt x="18602" y="7435"/>
                  <a:pt x="18539" y="7372"/>
                  <a:pt x="18518" y="7330"/>
                </a:cubicBezTo>
                <a:cubicBezTo>
                  <a:pt x="18413" y="7163"/>
                  <a:pt x="18288" y="7017"/>
                  <a:pt x="18183" y="6849"/>
                </a:cubicBezTo>
                <a:cubicBezTo>
                  <a:pt x="18120" y="6766"/>
                  <a:pt x="18099" y="6703"/>
                  <a:pt x="18016" y="6640"/>
                </a:cubicBezTo>
                <a:cubicBezTo>
                  <a:pt x="18005" y="6629"/>
                  <a:pt x="17990" y="6624"/>
                  <a:pt x="17976" y="6624"/>
                </a:cubicBezTo>
                <a:cubicBezTo>
                  <a:pt x="17937" y="6624"/>
                  <a:pt x="17896" y="6662"/>
                  <a:pt x="17911" y="6724"/>
                </a:cubicBezTo>
                <a:cubicBezTo>
                  <a:pt x="18058" y="6975"/>
                  <a:pt x="18120" y="7247"/>
                  <a:pt x="18183" y="7540"/>
                </a:cubicBezTo>
                <a:cubicBezTo>
                  <a:pt x="18225" y="7791"/>
                  <a:pt x="18371" y="8000"/>
                  <a:pt x="18288" y="8293"/>
                </a:cubicBezTo>
                <a:cubicBezTo>
                  <a:pt x="18225" y="8418"/>
                  <a:pt x="18183" y="8544"/>
                  <a:pt x="18162" y="8690"/>
                </a:cubicBezTo>
                <a:cubicBezTo>
                  <a:pt x="18162" y="8711"/>
                  <a:pt x="18120" y="8711"/>
                  <a:pt x="18120" y="8732"/>
                </a:cubicBezTo>
                <a:cubicBezTo>
                  <a:pt x="17995" y="9025"/>
                  <a:pt x="17869" y="9318"/>
                  <a:pt x="17765" y="9590"/>
                </a:cubicBezTo>
                <a:cubicBezTo>
                  <a:pt x="17534" y="9423"/>
                  <a:pt x="17262" y="9255"/>
                  <a:pt x="16970" y="9130"/>
                </a:cubicBezTo>
                <a:cubicBezTo>
                  <a:pt x="16823" y="9046"/>
                  <a:pt x="16635" y="8962"/>
                  <a:pt x="16488" y="8900"/>
                </a:cubicBezTo>
                <a:cubicBezTo>
                  <a:pt x="16112" y="8732"/>
                  <a:pt x="15777" y="8439"/>
                  <a:pt x="15400" y="8314"/>
                </a:cubicBezTo>
                <a:cubicBezTo>
                  <a:pt x="15360" y="8299"/>
                  <a:pt x="15313" y="8293"/>
                  <a:pt x="15263" y="8293"/>
                </a:cubicBezTo>
                <a:cubicBezTo>
                  <a:pt x="15028" y="8293"/>
                  <a:pt x="14707" y="8430"/>
                  <a:pt x="14501" y="8481"/>
                </a:cubicBezTo>
                <a:cubicBezTo>
                  <a:pt x="14096" y="8562"/>
                  <a:pt x="13499" y="8783"/>
                  <a:pt x="12986" y="8783"/>
                </a:cubicBezTo>
                <a:cubicBezTo>
                  <a:pt x="12704" y="8783"/>
                  <a:pt x="12447" y="8716"/>
                  <a:pt x="12262" y="8523"/>
                </a:cubicBezTo>
                <a:cubicBezTo>
                  <a:pt x="12157" y="8418"/>
                  <a:pt x="12094" y="8314"/>
                  <a:pt x="11990" y="8230"/>
                </a:cubicBezTo>
                <a:lnTo>
                  <a:pt x="11927" y="8188"/>
                </a:lnTo>
                <a:cubicBezTo>
                  <a:pt x="11822" y="8105"/>
                  <a:pt x="11739" y="8000"/>
                  <a:pt x="11634" y="7916"/>
                </a:cubicBezTo>
                <a:cubicBezTo>
                  <a:pt x="11613" y="7916"/>
                  <a:pt x="11613" y="7895"/>
                  <a:pt x="11592" y="7895"/>
                </a:cubicBezTo>
                <a:cubicBezTo>
                  <a:pt x="11488" y="7812"/>
                  <a:pt x="11404" y="7749"/>
                  <a:pt x="11299" y="7665"/>
                </a:cubicBezTo>
                <a:lnTo>
                  <a:pt x="11257" y="7602"/>
                </a:lnTo>
                <a:cubicBezTo>
                  <a:pt x="11153" y="7540"/>
                  <a:pt x="11048" y="7435"/>
                  <a:pt x="10944" y="7351"/>
                </a:cubicBezTo>
                <a:lnTo>
                  <a:pt x="10860" y="7268"/>
                </a:lnTo>
                <a:lnTo>
                  <a:pt x="10839" y="7247"/>
                </a:lnTo>
                <a:cubicBezTo>
                  <a:pt x="10797" y="7226"/>
                  <a:pt x="10776" y="7184"/>
                  <a:pt x="10755" y="7184"/>
                </a:cubicBezTo>
                <a:cubicBezTo>
                  <a:pt x="10734" y="7163"/>
                  <a:pt x="10692" y="7163"/>
                  <a:pt x="10692" y="7142"/>
                </a:cubicBezTo>
                <a:lnTo>
                  <a:pt x="10651" y="7079"/>
                </a:lnTo>
                <a:cubicBezTo>
                  <a:pt x="10588" y="7058"/>
                  <a:pt x="10567" y="7038"/>
                  <a:pt x="10525" y="7017"/>
                </a:cubicBezTo>
                <a:cubicBezTo>
                  <a:pt x="10483" y="7017"/>
                  <a:pt x="10462" y="7038"/>
                  <a:pt x="10462" y="7058"/>
                </a:cubicBezTo>
                <a:cubicBezTo>
                  <a:pt x="11006" y="7979"/>
                  <a:pt x="11801" y="8795"/>
                  <a:pt x="12471" y="9590"/>
                </a:cubicBezTo>
                <a:cubicBezTo>
                  <a:pt x="12533" y="9659"/>
                  <a:pt x="12653" y="9682"/>
                  <a:pt x="12795" y="9682"/>
                </a:cubicBezTo>
                <a:cubicBezTo>
                  <a:pt x="13086" y="9682"/>
                  <a:pt x="13467" y="9583"/>
                  <a:pt x="13622" y="9569"/>
                </a:cubicBezTo>
                <a:cubicBezTo>
                  <a:pt x="13915" y="9527"/>
                  <a:pt x="14208" y="9423"/>
                  <a:pt x="14501" y="9339"/>
                </a:cubicBezTo>
                <a:cubicBezTo>
                  <a:pt x="14668" y="9276"/>
                  <a:pt x="14835" y="9276"/>
                  <a:pt x="15024" y="9214"/>
                </a:cubicBezTo>
                <a:cubicBezTo>
                  <a:pt x="15338" y="9423"/>
                  <a:pt x="15610" y="9632"/>
                  <a:pt x="15923" y="9799"/>
                </a:cubicBezTo>
                <a:cubicBezTo>
                  <a:pt x="16342" y="10071"/>
                  <a:pt x="16760" y="10364"/>
                  <a:pt x="17179" y="10595"/>
                </a:cubicBezTo>
                <a:cubicBezTo>
                  <a:pt x="16907" y="11159"/>
                  <a:pt x="16802" y="11871"/>
                  <a:pt x="16551" y="12478"/>
                </a:cubicBezTo>
                <a:cubicBezTo>
                  <a:pt x="16530" y="12561"/>
                  <a:pt x="16509" y="12624"/>
                  <a:pt x="16446" y="12708"/>
                </a:cubicBezTo>
                <a:cubicBezTo>
                  <a:pt x="16446" y="12729"/>
                  <a:pt x="16426" y="12729"/>
                  <a:pt x="16426" y="12771"/>
                </a:cubicBezTo>
                <a:lnTo>
                  <a:pt x="16342" y="12917"/>
                </a:lnTo>
                <a:cubicBezTo>
                  <a:pt x="16091" y="13440"/>
                  <a:pt x="15798" y="14026"/>
                  <a:pt x="15756" y="14591"/>
                </a:cubicBezTo>
                <a:cubicBezTo>
                  <a:pt x="15756" y="14591"/>
                  <a:pt x="15714" y="14591"/>
                  <a:pt x="15714" y="14612"/>
                </a:cubicBezTo>
                <a:lnTo>
                  <a:pt x="15714" y="14654"/>
                </a:lnTo>
                <a:lnTo>
                  <a:pt x="15714" y="14696"/>
                </a:lnTo>
                <a:cubicBezTo>
                  <a:pt x="15756" y="14716"/>
                  <a:pt x="15756" y="14779"/>
                  <a:pt x="15777" y="14821"/>
                </a:cubicBezTo>
                <a:cubicBezTo>
                  <a:pt x="15777" y="14863"/>
                  <a:pt x="15777" y="14863"/>
                  <a:pt x="15798" y="14884"/>
                </a:cubicBezTo>
                <a:cubicBezTo>
                  <a:pt x="15819" y="14988"/>
                  <a:pt x="15861" y="15093"/>
                  <a:pt x="15902" y="15198"/>
                </a:cubicBezTo>
                <a:cubicBezTo>
                  <a:pt x="15902" y="15219"/>
                  <a:pt x="15902" y="15219"/>
                  <a:pt x="15923" y="15240"/>
                </a:cubicBezTo>
                <a:cubicBezTo>
                  <a:pt x="15965" y="15344"/>
                  <a:pt x="15986" y="15449"/>
                  <a:pt x="16007" y="15533"/>
                </a:cubicBezTo>
                <a:cubicBezTo>
                  <a:pt x="16070" y="15742"/>
                  <a:pt x="16091" y="15951"/>
                  <a:pt x="16133" y="16160"/>
                </a:cubicBezTo>
                <a:cubicBezTo>
                  <a:pt x="16195" y="16328"/>
                  <a:pt x="16321" y="16495"/>
                  <a:pt x="16174" y="16600"/>
                </a:cubicBezTo>
                <a:cubicBezTo>
                  <a:pt x="15882" y="16767"/>
                  <a:pt x="15610" y="16976"/>
                  <a:pt x="15358" y="17165"/>
                </a:cubicBezTo>
                <a:cubicBezTo>
                  <a:pt x="15296" y="17185"/>
                  <a:pt x="15275" y="17206"/>
                  <a:pt x="15233" y="17227"/>
                </a:cubicBezTo>
                <a:cubicBezTo>
                  <a:pt x="15170" y="17269"/>
                  <a:pt x="15128" y="17290"/>
                  <a:pt x="15066" y="17332"/>
                </a:cubicBezTo>
                <a:cubicBezTo>
                  <a:pt x="14961" y="17395"/>
                  <a:pt x="14877" y="17478"/>
                  <a:pt x="14814" y="17541"/>
                </a:cubicBezTo>
                <a:cubicBezTo>
                  <a:pt x="14773" y="17541"/>
                  <a:pt x="14752" y="17541"/>
                  <a:pt x="14731" y="17520"/>
                </a:cubicBezTo>
                <a:cubicBezTo>
                  <a:pt x="14563" y="17478"/>
                  <a:pt x="14396" y="17437"/>
                  <a:pt x="14208" y="17416"/>
                </a:cubicBezTo>
                <a:lnTo>
                  <a:pt x="14187" y="17416"/>
                </a:lnTo>
                <a:cubicBezTo>
                  <a:pt x="14103" y="17416"/>
                  <a:pt x="14040" y="17395"/>
                  <a:pt x="13977" y="17374"/>
                </a:cubicBezTo>
                <a:cubicBezTo>
                  <a:pt x="13685" y="17290"/>
                  <a:pt x="13768" y="16767"/>
                  <a:pt x="13705" y="16537"/>
                </a:cubicBezTo>
                <a:cubicBezTo>
                  <a:pt x="13622" y="16139"/>
                  <a:pt x="13685" y="15721"/>
                  <a:pt x="13685" y="15323"/>
                </a:cubicBezTo>
                <a:cubicBezTo>
                  <a:pt x="13685" y="15177"/>
                  <a:pt x="13726" y="14988"/>
                  <a:pt x="13705" y="14821"/>
                </a:cubicBezTo>
                <a:cubicBezTo>
                  <a:pt x="13685" y="14696"/>
                  <a:pt x="13475" y="14654"/>
                  <a:pt x="13371" y="14591"/>
                </a:cubicBezTo>
                <a:cubicBezTo>
                  <a:pt x="12848" y="14340"/>
                  <a:pt x="12345" y="13963"/>
                  <a:pt x="11822" y="13712"/>
                </a:cubicBezTo>
                <a:lnTo>
                  <a:pt x="11780" y="13712"/>
                </a:lnTo>
                <a:cubicBezTo>
                  <a:pt x="11739" y="13670"/>
                  <a:pt x="11718" y="13670"/>
                  <a:pt x="11697" y="13649"/>
                </a:cubicBezTo>
                <a:cubicBezTo>
                  <a:pt x="11693" y="13646"/>
                  <a:pt x="11688" y="13644"/>
                  <a:pt x="11682" y="13644"/>
                </a:cubicBezTo>
                <a:cubicBezTo>
                  <a:pt x="11656" y="13644"/>
                  <a:pt x="11617" y="13678"/>
                  <a:pt x="11634" y="13712"/>
                </a:cubicBezTo>
                <a:cubicBezTo>
                  <a:pt x="11801" y="13859"/>
                  <a:pt x="11906" y="13984"/>
                  <a:pt x="12094" y="14131"/>
                </a:cubicBezTo>
                <a:cubicBezTo>
                  <a:pt x="12366" y="14340"/>
                  <a:pt x="12555" y="14654"/>
                  <a:pt x="12869" y="14863"/>
                </a:cubicBezTo>
                <a:cubicBezTo>
                  <a:pt x="13099" y="15009"/>
                  <a:pt x="12931" y="15533"/>
                  <a:pt x="12869" y="15763"/>
                </a:cubicBezTo>
                <a:cubicBezTo>
                  <a:pt x="12827" y="16035"/>
                  <a:pt x="12827" y="16286"/>
                  <a:pt x="12827" y="16558"/>
                </a:cubicBezTo>
                <a:cubicBezTo>
                  <a:pt x="12617" y="16390"/>
                  <a:pt x="12429" y="16223"/>
                  <a:pt x="12220" y="16077"/>
                </a:cubicBezTo>
                <a:cubicBezTo>
                  <a:pt x="11801" y="15763"/>
                  <a:pt x="11320" y="15512"/>
                  <a:pt x="11111" y="15009"/>
                </a:cubicBezTo>
                <a:cubicBezTo>
                  <a:pt x="10755" y="14172"/>
                  <a:pt x="10441" y="13315"/>
                  <a:pt x="9814" y="12603"/>
                </a:cubicBezTo>
                <a:lnTo>
                  <a:pt x="9793" y="12582"/>
                </a:lnTo>
                <a:cubicBezTo>
                  <a:pt x="9793" y="12561"/>
                  <a:pt x="9751" y="12561"/>
                  <a:pt x="9751" y="12520"/>
                </a:cubicBezTo>
                <a:cubicBezTo>
                  <a:pt x="9743" y="12505"/>
                  <a:pt x="9726" y="12498"/>
                  <a:pt x="9706" y="12498"/>
                </a:cubicBezTo>
                <a:cubicBezTo>
                  <a:pt x="9669" y="12498"/>
                  <a:pt x="9625" y="12521"/>
                  <a:pt x="9625" y="12561"/>
                </a:cubicBezTo>
                <a:cubicBezTo>
                  <a:pt x="9730" y="13022"/>
                  <a:pt x="9939" y="13503"/>
                  <a:pt x="10023" y="13963"/>
                </a:cubicBezTo>
                <a:cubicBezTo>
                  <a:pt x="10065" y="14277"/>
                  <a:pt x="10169" y="14591"/>
                  <a:pt x="10253" y="14905"/>
                </a:cubicBezTo>
                <a:cubicBezTo>
                  <a:pt x="10337" y="15135"/>
                  <a:pt x="10316" y="15386"/>
                  <a:pt x="10462" y="15595"/>
                </a:cubicBezTo>
                <a:cubicBezTo>
                  <a:pt x="10651" y="15825"/>
                  <a:pt x="11048" y="16035"/>
                  <a:pt x="11257" y="16223"/>
                </a:cubicBezTo>
                <a:cubicBezTo>
                  <a:pt x="11571" y="16474"/>
                  <a:pt x="11885" y="16683"/>
                  <a:pt x="12157" y="16955"/>
                </a:cubicBezTo>
                <a:cubicBezTo>
                  <a:pt x="12617" y="17332"/>
                  <a:pt x="13141" y="17813"/>
                  <a:pt x="13705" y="18043"/>
                </a:cubicBezTo>
                <a:cubicBezTo>
                  <a:pt x="13831" y="18127"/>
                  <a:pt x="14019" y="18169"/>
                  <a:pt x="14187" y="18211"/>
                </a:cubicBezTo>
                <a:cubicBezTo>
                  <a:pt x="14208" y="18211"/>
                  <a:pt x="14249" y="18211"/>
                  <a:pt x="14291" y="18232"/>
                </a:cubicBezTo>
                <a:cubicBezTo>
                  <a:pt x="14605" y="18274"/>
                  <a:pt x="14919" y="18315"/>
                  <a:pt x="15191" y="18336"/>
                </a:cubicBezTo>
                <a:cubicBezTo>
                  <a:pt x="15243" y="18340"/>
                  <a:pt x="15294" y="18342"/>
                  <a:pt x="15343" y="18342"/>
                </a:cubicBezTo>
                <a:cubicBezTo>
                  <a:pt x="15589" y="18342"/>
                  <a:pt x="15801" y="18298"/>
                  <a:pt x="16028" y="18211"/>
                </a:cubicBezTo>
                <a:cubicBezTo>
                  <a:pt x="16070" y="18211"/>
                  <a:pt x="16112" y="18169"/>
                  <a:pt x="16133" y="18148"/>
                </a:cubicBezTo>
                <a:lnTo>
                  <a:pt x="16174" y="18148"/>
                </a:lnTo>
                <a:cubicBezTo>
                  <a:pt x="16384" y="18043"/>
                  <a:pt x="16593" y="17918"/>
                  <a:pt x="16823" y="17855"/>
                </a:cubicBezTo>
                <a:cubicBezTo>
                  <a:pt x="17116" y="18441"/>
                  <a:pt x="17346" y="19069"/>
                  <a:pt x="17597" y="19675"/>
                </a:cubicBezTo>
                <a:cubicBezTo>
                  <a:pt x="17639" y="19717"/>
                  <a:pt x="17681" y="19738"/>
                  <a:pt x="17744" y="19738"/>
                </a:cubicBezTo>
                <a:cubicBezTo>
                  <a:pt x="17911" y="19717"/>
                  <a:pt x="18099" y="19634"/>
                  <a:pt x="18288" y="19613"/>
                </a:cubicBezTo>
                <a:lnTo>
                  <a:pt x="18309" y="19613"/>
                </a:lnTo>
                <a:cubicBezTo>
                  <a:pt x="18581" y="19885"/>
                  <a:pt x="18790" y="20240"/>
                  <a:pt x="18999" y="20554"/>
                </a:cubicBezTo>
                <a:lnTo>
                  <a:pt x="18999" y="20575"/>
                </a:lnTo>
                <a:cubicBezTo>
                  <a:pt x="19020" y="20638"/>
                  <a:pt x="19062" y="20680"/>
                  <a:pt x="19104" y="20742"/>
                </a:cubicBezTo>
                <a:cubicBezTo>
                  <a:pt x="19459" y="21245"/>
                  <a:pt x="19773" y="21789"/>
                  <a:pt x="20108" y="22312"/>
                </a:cubicBezTo>
                <a:cubicBezTo>
                  <a:pt x="20401" y="22814"/>
                  <a:pt x="20715" y="23274"/>
                  <a:pt x="21008" y="23776"/>
                </a:cubicBezTo>
                <a:cubicBezTo>
                  <a:pt x="21196" y="24090"/>
                  <a:pt x="21343" y="24446"/>
                  <a:pt x="21552" y="24739"/>
                </a:cubicBezTo>
                <a:lnTo>
                  <a:pt x="21552" y="24760"/>
                </a:lnTo>
                <a:cubicBezTo>
                  <a:pt x="21552" y="24906"/>
                  <a:pt x="21426" y="25116"/>
                  <a:pt x="21364" y="25241"/>
                </a:cubicBezTo>
                <a:cubicBezTo>
                  <a:pt x="21322" y="25388"/>
                  <a:pt x="21238" y="25576"/>
                  <a:pt x="21196" y="25764"/>
                </a:cubicBezTo>
                <a:cubicBezTo>
                  <a:pt x="21050" y="26078"/>
                  <a:pt x="20987" y="26517"/>
                  <a:pt x="20799" y="26831"/>
                </a:cubicBezTo>
                <a:cubicBezTo>
                  <a:pt x="20422" y="26601"/>
                  <a:pt x="20066" y="26392"/>
                  <a:pt x="19648" y="26266"/>
                </a:cubicBezTo>
                <a:cubicBezTo>
                  <a:pt x="19376" y="26183"/>
                  <a:pt x="19146" y="26162"/>
                  <a:pt x="18936" y="25994"/>
                </a:cubicBezTo>
                <a:cubicBezTo>
                  <a:pt x="18811" y="25911"/>
                  <a:pt x="18706" y="25806"/>
                  <a:pt x="18539" y="25806"/>
                </a:cubicBezTo>
                <a:cubicBezTo>
                  <a:pt x="18531" y="25805"/>
                  <a:pt x="18524" y="25805"/>
                  <a:pt x="18516" y="25805"/>
                </a:cubicBezTo>
                <a:cubicBezTo>
                  <a:pt x="18268" y="25805"/>
                  <a:pt x="17947" y="26123"/>
                  <a:pt x="17744" y="26224"/>
                </a:cubicBezTo>
                <a:lnTo>
                  <a:pt x="17576" y="26308"/>
                </a:lnTo>
                <a:cubicBezTo>
                  <a:pt x="17555" y="26308"/>
                  <a:pt x="17555" y="26329"/>
                  <a:pt x="17534" y="26329"/>
                </a:cubicBezTo>
                <a:cubicBezTo>
                  <a:pt x="17493" y="26371"/>
                  <a:pt x="17451" y="26371"/>
                  <a:pt x="17430" y="26392"/>
                </a:cubicBezTo>
                <a:cubicBezTo>
                  <a:pt x="17388" y="26392"/>
                  <a:pt x="17388" y="26413"/>
                  <a:pt x="17367" y="26413"/>
                </a:cubicBezTo>
                <a:cubicBezTo>
                  <a:pt x="17325" y="26455"/>
                  <a:pt x="17262" y="26455"/>
                  <a:pt x="17242" y="26476"/>
                </a:cubicBezTo>
                <a:cubicBezTo>
                  <a:pt x="17221" y="26413"/>
                  <a:pt x="17179" y="26371"/>
                  <a:pt x="17179" y="26308"/>
                </a:cubicBezTo>
                <a:lnTo>
                  <a:pt x="17116" y="26162"/>
                </a:lnTo>
                <a:cubicBezTo>
                  <a:pt x="17472" y="25806"/>
                  <a:pt x="17786" y="25388"/>
                  <a:pt x="18120" y="25032"/>
                </a:cubicBezTo>
                <a:cubicBezTo>
                  <a:pt x="18413" y="24739"/>
                  <a:pt x="18727" y="24592"/>
                  <a:pt x="18581" y="24174"/>
                </a:cubicBezTo>
                <a:cubicBezTo>
                  <a:pt x="18371" y="23672"/>
                  <a:pt x="18204" y="23149"/>
                  <a:pt x="17890" y="22709"/>
                </a:cubicBezTo>
                <a:cubicBezTo>
                  <a:pt x="17597" y="22291"/>
                  <a:pt x="17242" y="21789"/>
                  <a:pt x="16760" y="21559"/>
                </a:cubicBezTo>
                <a:lnTo>
                  <a:pt x="16718" y="21559"/>
                </a:lnTo>
                <a:cubicBezTo>
                  <a:pt x="16718" y="21559"/>
                  <a:pt x="16698" y="21559"/>
                  <a:pt x="16698" y="21579"/>
                </a:cubicBezTo>
                <a:cubicBezTo>
                  <a:pt x="16698" y="21579"/>
                  <a:pt x="16656" y="21579"/>
                  <a:pt x="16656" y="21600"/>
                </a:cubicBezTo>
                <a:lnTo>
                  <a:pt x="16656" y="21621"/>
                </a:lnTo>
                <a:cubicBezTo>
                  <a:pt x="16698" y="21831"/>
                  <a:pt x="16865" y="22019"/>
                  <a:pt x="17011" y="22207"/>
                </a:cubicBezTo>
                <a:cubicBezTo>
                  <a:pt x="17262" y="22605"/>
                  <a:pt x="17597" y="23086"/>
                  <a:pt x="17702" y="23567"/>
                </a:cubicBezTo>
                <a:cubicBezTo>
                  <a:pt x="17806" y="23965"/>
                  <a:pt x="17953" y="24237"/>
                  <a:pt x="17597" y="24530"/>
                </a:cubicBezTo>
                <a:cubicBezTo>
                  <a:pt x="17430" y="24697"/>
                  <a:pt x="17242" y="24844"/>
                  <a:pt x="17032" y="25011"/>
                </a:cubicBezTo>
                <a:cubicBezTo>
                  <a:pt x="16907" y="25116"/>
                  <a:pt x="16656" y="25157"/>
                  <a:pt x="16551" y="25283"/>
                </a:cubicBezTo>
                <a:cubicBezTo>
                  <a:pt x="16549" y="25286"/>
                  <a:pt x="16546" y="25287"/>
                  <a:pt x="16542" y="25287"/>
                </a:cubicBezTo>
                <a:cubicBezTo>
                  <a:pt x="16452" y="25287"/>
                  <a:pt x="15816" y="24631"/>
                  <a:pt x="15756" y="24551"/>
                </a:cubicBezTo>
                <a:cubicBezTo>
                  <a:pt x="15568" y="24404"/>
                  <a:pt x="15358" y="24237"/>
                  <a:pt x="15149" y="24090"/>
                </a:cubicBezTo>
                <a:cubicBezTo>
                  <a:pt x="14940" y="23923"/>
                  <a:pt x="14856" y="23965"/>
                  <a:pt x="14877" y="23672"/>
                </a:cubicBezTo>
                <a:cubicBezTo>
                  <a:pt x="14919" y="23232"/>
                  <a:pt x="14919" y="22751"/>
                  <a:pt x="14940" y="22312"/>
                </a:cubicBezTo>
                <a:cubicBezTo>
                  <a:pt x="14940" y="21872"/>
                  <a:pt x="14961" y="21391"/>
                  <a:pt x="14877" y="20973"/>
                </a:cubicBezTo>
                <a:cubicBezTo>
                  <a:pt x="14877" y="20952"/>
                  <a:pt x="14877" y="20952"/>
                  <a:pt x="14856" y="20952"/>
                </a:cubicBezTo>
                <a:lnTo>
                  <a:pt x="14835" y="20952"/>
                </a:lnTo>
                <a:lnTo>
                  <a:pt x="14814" y="20931"/>
                </a:lnTo>
                <a:lnTo>
                  <a:pt x="14752" y="20931"/>
                </a:lnTo>
                <a:cubicBezTo>
                  <a:pt x="14542" y="21098"/>
                  <a:pt x="14563" y="21391"/>
                  <a:pt x="14501" y="21621"/>
                </a:cubicBezTo>
                <a:cubicBezTo>
                  <a:pt x="14354" y="22082"/>
                  <a:pt x="14249" y="22500"/>
                  <a:pt x="14124" y="22939"/>
                </a:cubicBezTo>
                <a:cubicBezTo>
                  <a:pt x="14082" y="23149"/>
                  <a:pt x="13810" y="23588"/>
                  <a:pt x="13915" y="23797"/>
                </a:cubicBezTo>
                <a:cubicBezTo>
                  <a:pt x="14082" y="24132"/>
                  <a:pt x="14354" y="24425"/>
                  <a:pt x="14605" y="24718"/>
                </a:cubicBezTo>
                <a:cubicBezTo>
                  <a:pt x="15149" y="25367"/>
                  <a:pt x="15672" y="26057"/>
                  <a:pt x="16237" y="26685"/>
                </a:cubicBezTo>
                <a:cubicBezTo>
                  <a:pt x="16384" y="26810"/>
                  <a:pt x="16384" y="26957"/>
                  <a:pt x="16342" y="27124"/>
                </a:cubicBezTo>
                <a:cubicBezTo>
                  <a:pt x="16342" y="27166"/>
                  <a:pt x="16342" y="27250"/>
                  <a:pt x="16405" y="27271"/>
                </a:cubicBezTo>
                <a:cubicBezTo>
                  <a:pt x="16488" y="27333"/>
                  <a:pt x="16551" y="27354"/>
                  <a:pt x="16635" y="27375"/>
                </a:cubicBezTo>
                <a:cubicBezTo>
                  <a:pt x="16656" y="27375"/>
                  <a:pt x="16698" y="27417"/>
                  <a:pt x="16718" y="27417"/>
                </a:cubicBezTo>
                <a:cubicBezTo>
                  <a:pt x="16760" y="27438"/>
                  <a:pt x="16823" y="27459"/>
                  <a:pt x="16865" y="27459"/>
                </a:cubicBezTo>
                <a:cubicBezTo>
                  <a:pt x="16907" y="27459"/>
                  <a:pt x="16949" y="27480"/>
                  <a:pt x="16970" y="27480"/>
                </a:cubicBezTo>
                <a:cubicBezTo>
                  <a:pt x="17032" y="27522"/>
                  <a:pt x="17074" y="27522"/>
                  <a:pt x="17137" y="27543"/>
                </a:cubicBezTo>
                <a:cubicBezTo>
                  <a:pt x="17158" y="27543"/>
                  <a:pt x="17221" y="27564"/>
                  <a:pt x="17242" y="27564"/>
                </a:cubicBezTo>
                <a:cubicBezTo>
                  <a:pt x="17262" y="27564"/>
                  <a:pt x="17325" y="27585"/>
                  <a:pt x="17346" y="27585"/>
                </a:cubicBezTo>
                <a:lnTo>
                  <a:pt x="17346" y="27626"/>
                </a:lnTo>
                <a:lnTo>
                  <a:pt x="17430" y="27626"/>
                </a:lnTo>
                <a:cubicBezTo>
                  <a:pt x="17681" y="27585"/>
                  <a:pt x="17953" y="27480"/>
                  <a:pt x="18162" y="27375"/>
                </a:cubicBezTo>
                <a:cubicBezTo>
                  <a:pt x="18313" y="27319"/>
                  <a:pt x="18666" y="26941"/>
                  <a:pt x="18857" y="26941"/>
                </a:cubicBezTo>
                <a:cubicBezTo>
                  <a:pt x="18879" y="26941"/>
                  <a:pt x="18898" y="26946"/>
                  <a:pt x="18915" y="26957"/>
                </a:cubicBezTo>
                <a:cubicBezTo>
                  <a:pt x="19062" y="27103"/>
                  <a:pt x="19334" y="27103"/>
                  <a:pt x="19522" y="27145"/>
                </a:cubicBezTo>
                <a:cubicBezTo>
                  <a:pt x="19731" y="27229"/>
                  <a:pt x="19941" y="27271"/>
                  <a:pt x="20150" y="27354"/>
                </a:cubicBezTo>
                <a:cubicBezTo>
                  <a:pt x="20255" y="27375"/>
                  <a:pt x="20359" y="27438"/>
                  <a:pt x="20422" y="27459"/>
                </a:cubicBezTo>
                <a:cubicBezTo>
                  <a:pt x="19836" y="28359"/>
                  <a:pt x="19167" y="29217"/>
                  <a:pt x="18539" y="30095"/>
                </a:cubicBezTo>
                <a:cubicBezTo>
                  <a:pt x="18392" y="30305"/>
                  <a:pt x="18225" y="30556"/>
                  <a:pt x="18058" y="30723"/>
                </a:cubicBezTo>
                <a:cubicBezTo>
                  <a:pt x="17953" y="30828"/>
                  <a:pt x="17786" y="30932"/>
                  <a:pt x="17744" y="31100"/>
                </a:cubicBezTo>
                <a:cubicBezTo>
                  <a:pt x="17597" y="31455"/>
                  <a:pt x="17639" y="31853"/>
                  <a:pt x="17555" y="32230"/>
                </a:cubicBezTo>
                <a:cubicBezTo>
                  <a:pt x="17534" y="32230"/>
                  <a:pt x="17534" y="32250"/>
                  <a:pt x="17493" y="32250"/>
                </a:cubicBezTo>
                <a:lnTo>
                  <a:pt x="17346" y="32334"/>
                </a:lnTo>
                <a:lnTo>
                  <a:pt x="17325" y="32334"/>
                </a:lnTo>
                <a:cubicBezTo>
                  <a:pt x="17262" y="32355"/>
                  <a:pt x="17179" y="32376"/>
                  <a:pt x="17137" y="32397"/>
                </a:cubicBezTo>
                <a:cubicBezTo>
                  <a:pt x="17137" y="32397"/>
                  <a:pt x="17116" y="32397"/>
                  <a:pt x="17116" y="32439"/>
                </a:cubicBezTo>
                <a:cubicBezTo>
                  <a:pt x="17074" y="32439"/>
                  <a:pt x="17053" y="32460"/>
                  <a:pt x="17032" y="32460"/>
                </a:cubicBezTo>
                <a:cubicBezTo>
                  <a:pt x="17032" y="32460"/>
                  <a:pt x="17011" y="32460"/>
                  <a:pt x="17011" y="32481"/>
                </a:cubicBezTo>
                <a:cubicBezTo>
                  <a:pt x="16970" y="32481"/>
                  <a:pt x="16949" y="32522"/>
                  <a:pt x="16949" y="32522"/>
                </a:cubicBezTo>
                <a:lnTo>
                  <a:pt x="16928" y="32522"/>
                </a:lnTo>
                <a:cubicBezTo>
                  <a:pt x="16907" y="32522"/>
                  <a:pt x="16907" y="32543"/>
                  <a:pt x="16865" y="32543"/>
                </a:cubicBezTo>
                <a:lnTo>
                  <a:pt x="16844" y="32543"/>
                </a:lnTo>
                <a:lnTo>
                  <a:pt x="16614" y="32230"/>
                </a:lnTo>
                <a:cubicBezTo>
                  <a:pt x="16405" y="31958"/>
                  <a:pt x="16195" y="31727"/>
                  <a:pt x="15986" y="31476"/>
                </a:cubicBezTo>
                <a:cubicBezTo>
                  <a:pt x="15672" y="31079"/>
                  <a:pt x="15651" y="30681"/>
                  <a:pt x="15568" y="30221"/>
                </a:cubicBezTo>
                <a:cubicBezTo>
                  <a:pt x="15484" y="29719"/>
                  <a:pt x="15463" y="29217"/>
                  <a:pt x="15442" y="28714"/>
                </a:cubicBezTo>
                <a:cubicBezTo>
                  <a:pt x="15400" y="28380"/>
                  <a:pt x="15526" y="27919"/>
                  <a:pt x="15338" y="27564"/>
                </a:cubicBezTo>
                <a:cubicBezTo>
                  <a:pt x="15170" y="27250"/>
                  <a:pt x="14773" y="26978"/>
                  <a:pt x="14521" y="26706"/>
                </a:cubicBezTo>
                <a:cubicBezTo>
                  <a:pt x="14249" y="26455"/>
                  <a:pt x="13977" y="26183"/>
                  <a:pt x="13685" y="25952"/>
                </a:cubicBezTo>
                <a:cubicBezTo>
                  <a:pt x="13287" y="25618"/>
                  <a:pt x="12869" y="25304"/>
                  <a:pt x="12492" y="24906"/>
                </a:cubicBezTo>
                <a:cubicBezTo>
                  <a:pt x="12220" y="24634"/>
                  <a:pt x="11927" y="24362"/>
                  <a:pt x="11655" y="24090"/>
                </a:cubicBezTo>
                <a:cubicBezTo>
                  <a:pt x="11655" y="24069"/>
                  <a:pt x="11676" y="24048"/>
                  <a:pt x="11676" y="24007"/>
                </a:cubicBezTo>
                <a:cubicBezTo>
                  <a:pt x="11676" y="23797"/>
                  <a:pt x="11550" y="23483"/>
                  <a:pt x="11467" y="23316"/>
                </a:cubicBezTo>
                <a:cubicBezTo>
                  <a:pt x="11467" y="23274"/>
                  <a:pt x="11446" y="23253"/>
                  <a:pt x="11446" y="23232"/>
                </a:cubicBezTo>
                <a:cubicBezTo>
                  <a:pt x="11362" y="23002"/>
                  <a:pt x="11446" y="22709"/>
                  <a:pt x="11467" y="22479"/>
                </a:cubicBezTo>
                <a:cubicBezTo>
                  <a:pt x="11488" y="22207"/>
                  <a:pt x="11508" y="21956"/>
                  <a:pt x="11571" y="21684"/>
                </a:cubicBezTo>
                <a:cubicBezTo>
                  <a:pt x="11739" y="20659"/>
                  <a:pt x="11801" y="19592"/>
                  <a:pt x="11969" y="18566"/>
                </a:cubicBezTo>
                <a:lnTo>
                  <a:pt x="11969" y="18525"/>
                </a:lnTo>
                <a:lnTo>
                  <a:pt x="11969" y="18504"/>
                </a:lnTo>
                <a:lnTo>
                  <a:pt x="11969" y="18462"/>
                </a:lnTo>
                <a:lnTo>
                  <a:pt x="11927" y="18441"/>
                </a:lnTo>
                <a:cubicBezTo>
                  <a:pt x="11927" y="18441"/>
                  <a:pt x="11906" y="18441"/>
                  <a:pt x="11906" y="18420"/>
                </a:cubicBezTo>
                <a:lnTo>
                  <a:pt x="11822" y="18420"/>
                </a:lnTo>
                <a:cubicBezTo>
                  <a:pt x="11822" y="18420"/>
                  <a:pt x="11801" y="18420"/>
                  <a:pt x="11801" y="18441"/>
                </a:cubicBezTo>
                <a:lnTo>
                  <a:pt x="11780" y="18462"/>
                </a:lnTo>
                <a:cubicBezTo>
                  <a:pt x="11592" y="18838"/>
                  <a:pt x="11550" y="19278"/>
                  <a:pt x="11446" y="19675"/>
                </a:cubicBezTo>
                <a:cubicBezTo>
                  <a:pt x="11299" y="20073"/>
                  <a:pt x="11236" y="20450"/>
                  <a:pt x="11132" y="20826"/>
                </a:cubicBezTo>
                <a:cubicBezTo>
                  <a:pt x="10985" y="21266"/>
                  <a:pt x="10881" y="21705"/>
                  <a:pt x="10839" y="22186"/>
                </a:cubicBezTo>
                <a:cubicBezTo>
                  <a:pt x="10839" y="22228"/>
                  <a:pt x="10818" y="22312"/>
                  <a:pt x="10818" y="22375"/>
                </a:cubicBezTo>
                <a:lnTo>
                  <a:pt x="10818" y="22395"/>
                </a:lnTo>
                <a:cubicBezTo>
                  <a:pt x="10734" y="22793"/>
                  <a:pt x="10630" y="23170"/>
                  <a:pt x="10609" y="23588"/>
                </a:cubicBezTo>
                <a:lnTo>
                  <a:pt x="10567" y="23588"/>
                </a:lnTo>
                <a:cubicBezTo>
                  <a:pt x="10546" y="23588"/>
                  <a:pt x="10525" y="23651"/>
                  <a:pt x="10546" y="23672"/>
                </a:cubicBezTo>
                <a:cubicBezTo>
                  <a:pt x="10776" y="24195"/>
                  <a:pt x="10964" y="24781"/>
                  <a:pt x="11027" y="25346"/>
                </a:cubicBezTo>
                <a:cubicBezTo>
                  <a:pt x="11048" y="25513"/>
                  <a:pt x="11174" y="25639"/>
                  <a:pt x="11278" y="25743"/>
                </a:cubicBezTo>
                <a:cubicBezTo>
                  <a:pt x="11592" y="26036"/>
                  <a:pt x="11822" y="26392"/>
                  <a:pt x="12115" y="26685"/>
                </a:cubicBezTo>
                <a:cubicBezTo>
                  <a:pt x="12597" y="27145"/>
                  <a:pt x="13078" y="27564"/>
                  <a:pt x="13559" y="28045"/>
                </a:cubicBezTo>
                <a:cubicBezTo>
                  <a:pt x="13810" y="28275"/>
                  <a:pt x="13768" y="28296"/>
                  <a:pt x="13685" y="28673"/>
                </a:cubicBezTo>
                <a:cubicBezTo>
                  <a:pt x="13643" y="28924"/>
                  <a:pt x="13601" y="29237"/>
                  <a:pt x="13496" y="29489"/>
                </a:cubicBezTo>
                <a:cubicBezTo>
                  <a:pt x="13371" y="29447"/>
                  <a:pt x="13224" y="29426"/>
                  <a:pt x="13078" y="29384"/>
                </a:cubicBezTo>
                <a:cubicBezTo>
                  <a:pt x="12915" y="29222"/>
                  <a:pt x="12745" y="29156"/>
                  <a:pt x="12571" y="29156"/>
                </a:cubicBezTo>
                <a:cubicBezTo>
                  <a:pt x="12251" y="29156"/>
                  <a:pt x="11917" y="29378"/>
                  <a:pt x="11592" y="29635"/>
                </a:cubicBezTo>
                <a:cubicBezTo>
                  <a:pt x="11571" y="29635"/>
                  <a:pt x="11571" y="29656"/>
                  <a:pt x="11550" y="29656"/>
                </a:cubicBezTo>
                <a:cubicBezTo>
                  <a:pt x="11341" y="29823"/>
                  <a:pt x="11153" y="30012"/>
                  <a:pt x="10964" y="30137"/>
                </a:cubicBezTo>
                <a:cubicBezTo>
                  <a:pt x="10755" y="30137"/>
                  <a:pt x="10546" y="30054"/>
                  <a:pt x="10337" y="30033"/>
                </a:cubicBezTo>
                <a:lnTo>
                  <a:pt x="10232" y="30033"/>
                </a:lnTo>
                <a:cubicBezTo>
                  <a:pt x="10107" y="30012"/>
                  <a:pt x="10002" y="30012"/>
                  <a:pt x="9876" y="30012"/>
                </a:cubicBezTo>
                <a:cubicBezTo>
                  <a:pt x="9709" y="30012"/>
                  <a:pt x="9730" y="29865"/>
                  <a:pt x="9604" y="29802"/>
                </a:cubicBezTo>
                <a:cubicBezTo>
                  <a:pt x="9416" y="29656"/>
                  <a:pt x="9249" y="29509"/>
                  <a:pt x="9060" y="29384"/>
                </a:cubicBezTo>
                <a:cubicBezTo>
                  <a:pt x="8642" y="29070"/>
                  <a:pt x="8265" y="28714"/>
                  <a:pt x="7889" y="28380"/>
                </a:cubicBezTo>
                <a:lnTo>
                  <a:pt x="7324" y="27919"/>
                </a:lnTo>
                <a:cubicBezTo>
                  <a:pt x="7261" y="27836"/>
                  <a:pt x="6843" y="27626"/>
                  <a:pt x="6863" y="27501"/>
                </a:cubicBezTo>
                <a:cubicBezTo>
                  <a:pt x="6947" y="26978"/>
                  <a:pt x="7115" y="26455"/>
                  <a:pt x="7303" y="25952"/>
                </a:cubicBezTo>
                <a:cubicBezTo>
                  <a:pt x="7470" y="25513"/>
                  <a:pt x="7470" y="25032"/>
                  <a:pt x="7679" y="24613"/>
                </a:cubicBezTo>
                <a:cubicBezTo>
                  <a:pt x="7784" y="24383"/>
                  <a:pt x="7470" y="24216"/>
                  <a:pt x="7303" y="24111"/>
                </a:cubicBezTo>
                <a:cubicBezTo>
                  <a:pt x="6884" y="23839"/>
                  <a:pt x="6424" y="23546"/>
                  <a:pt x="6047" y="23170"/>
                </a:cubicBezTo>
                <a:lnTo>
                  <a:pt x="5922" y="23170"/>
                </a:lnTo>
                <a:cubicBezTo>
                  <a:pt x="5922" y="23170"/>
                  <a:pt x="5901" y="23170"/>
                  <a:pt x="5901" y="23211"/>
                </a:cubicBezTo>
                <a:lnTo>
                  <a:pt x="5901" y="23232"/>
                </a:lnTo>
                <a:lnTo>
                  <a:pt x="5901" y="23253"/>
                </a:lnTo>
                <a:cubicBezTo>
                  <a:pt x="5901" y="23253"/>
                  <a:pt x="5901" y="23274"/>
                  <a:pt x="5922" y="23274"/>
                </a:cubicBezTo>
                <a:cubicBezTo>
                  <a:pt x="6215" y="23672"/>
                  <a:pt x="6487" y="24090"/>
                  <a:pt x="6738" y="24488"/>
                </a:cubicBezTo>
                <a:cubicBezTo>
                  <a:pt x="6884" y="24739"/>
                  <a:pt x="6947" y="24718"/>
                  <a:pt x="6843" y="25032"/>
                </a:cubicBezTo>
                <a:cubicBezTo>
                  <a:pt x="6759" y="25304"/>
                  <a:pt x="6633" y="25534"/>
                  <a:pt x="6550" y="25785"/>
                </a:cubicBezTo>
                <a:cubicBezTo>
                  <a:pt x="6466" y="26057"/>
                  <a:pt x="6319" y="26287"/>
                  <a:pt x="6236" y="26559"/>
                </a:cubicBezTo>
                <a:cubicBezTo>
                  <a:pt x="6173" y="26685"/>
                  <a:pt x="6131" y="26831"/>
                  <a:pt x="6110" y="26978"/>
                </a:cubicBezTo>
                <a:cubicBezTo>
                  <a:pt x="6071" y="27085"/>
                  <a:pt x="6069" y="27120"/>
                  <a:pt x="6068" y="27120"/>
                </a:cubicBezTo>
                <a:cubicBezTo>
                  <a:pt x="6068" y="27120"/>
                  <a:pt x="6071" y="27074"/>
                  <a:pt x="6027" y="27041"/>
                </a:cubicBezTo>
                <a:cubicBezTo>
                  <a:pt x="5524" y="26664"/>
                  <a:pt x="5001" y="26287"/>
                  <a:pt x="4541" y="25869"/>
                </a:cubicBezTo>
                <a:lnTo>
                  <a:pt x="4499" y="25869"/>
                </a:lnTo>
                <a:cubicBezTo>
                  <a:pt x="4494" y="25864"/>
                  <a:pt x="4485" y="25861"/>
                  <a:pt x="4475" y="25861"/>
                </a:cubicBezTo>
                <a:cubicBezTo>
                  <a:pt x="4444" y="25861"/>
                  <a:pt x="4405" y="25884"/>
                  <a:pt x="4436" y="25932"/>
                </a:cubicBezTo>
                <a:cubicBezTo>
                  <a:pt x="4687" y="26413"/>
                  <a:pt x="5127" y="26831"/>
                  <a:pt x="5545" y="27208"/>
                </a:cubicBezTo>
                <a:cubicBezTo>
                  <a:pt x="6110" y="27710"/>
                  <a:pt x="6591" y="28254"/>
                  <a:pt x="7073" y="28819"/>
                </a:cubicBezTo>
                <a:cubicBezTo>
                  <a:pt x="7177" y="28924"/>
                  <a:pt x="7261" y="29070"/>
                  <a:pt x="7366" y="29175"/>
                </a:cubicBezTo>
                <a:lnTo>
                  <a:pt x="7470" y="29279"/>
                </a:lnTo>
                <a:lnTo>
                  <a:pt x="7679" y="29489"/>
                </a:lnTo>
                <a:cubicBezTo>
                  <a:pt x="7721" y="29509"/>
                  <a:pt x="7742" y="29551"/>
                  <a:pt x="7805" y="29593"/>
                </a:cubicBezTo>
                <a:cubicBezTo>
                  <a:pt x="7889" y="29635"/>
                  <a:pt x="7931" y="29719"/>
                  <a:pt x="8014" y="29761"/>
                </a:cubicBezTo>
                <a:cubicBezTo>
                  <a:pt x="8035" y="29802"/>
                  <a:pt x="8098" y="29823"/>
                  <a:pt x="8119" y="29844"/>
                </a:cubicBezTo>
                <a:cubicBezTo>
                  <a:pt x="8203" y="29907"/>
                  <a:pt x="8265" y="29970"/>
                  <a:pt x="8349" y="30033"/>
                </a:cubicBezTo>
                <a:cubicBezTo>
                  <a:pt x="8370" y="30054"/>
                  <a:pt x="8412" y="30054"/>
                  <a:pt x="8412" y="30074"/>
                </a:cubicBezTo>
                <a:cubicBezTo>
                  <a:pt x="8830" y="30388"/>
                  <a:pt x="9249" y="30702"/>
                  <a:pt x="9667" y="31058"/>
                </a:cubicBezTo>
                <a:cubicBezTo>
                  <a:pt x="9667" y="31058"/>
                  <a:pt x="9688" y="31058"/>
                  <a:pt x="9688" y="31079"/>
                </a:cubicBezTo>
                <a:lnTo>
                  <a:pt x="9458" y="31309"/>
                </a:lnTo>
                <a:cubicBezTo>
                  <a:pt x="9374" y="31372"/>
                  <a:pt x="9312" y="31434"/>
                  <a:pt x="9270" y="31518"/>
                </a:cubicBezTo>
                <a:lnTo>
                  <a:pt x="9186" y="31602"/>
                </a:lnTo>
                <a:cubicBezTo>
                  <a:pt x="9165" y="31623"/>
                  <a:pt x="9102" y="31644"/>
                  <a:pt x="9081" y="31686"/>
                </a:cubicBezTo>
                <a:cubicBezTo>
                  <a:pt x="8663" y="31644"/>
                  <a:pt x="8161" y="31518"/>
                  <a:pt x="7784" y="31414"/>
                </a:cubicBezTo>
                <a:cubicBezTo>
                  <a:pt x="7366" y="31309"/>
                  <a:pt x="7073" y="31309"/>
                  <a:pt x="6801" y="30995"/>
                </a:cubicBezTo>
                <a:cubicBezTo>
                  <a:pt x="6152" y="30221"/>
                  <a:pt x="5524" y="29426"/>
                  <a:pt x="4876" y="28673"/>
                </a:cubicBezTo>
                <a:cubicBezTo>
                  <a:pt x="4269" y="27961"/>
                  <a:pt x="3537" y="27250"/>
                  <a:pt x="3076" y="26455"/>
                </a:cubicBezTo>
                <a:cubicBezTo>
                  <a:pt x="2994" y="26313"/>
                  <a:pt x="2858" y="26278"/>
                  <a:pt x="2718" y="26278"/>
                </a:cubicBezTo>
                <a:cubicBezTo>
                  <a:pt x="2609" y="26278"/>
                  <a:pt x="2498" y="26299"/>
                  <a:pt x="2407" y="26308"/>
                </a:cubicBezTo>
                <a:cubicBezTo>
                  <a:pt x="2365" y="26308"/>
                  <a:pt x="2344" y="26308"/>
                  <a:pt x="2281" y="26350"/>
                </a:cubicBezTo>
                <a:lnTo>
                  <a:pt x="2156" y="26350"/>
                </a:lnTo>
                <a:cubicBezTo>
                  <a:pt x="2051" y="26371"/>
                  <a:pt x="1946" y="26371"/>
                  <a:pt x="1821" y="26392"/>
                </a:cubicBezTo>
                <a:lnTo>
                  <a:pt x="1779" y="26392"/>
                </a:lnTo>
                <a:cubicBezTo>
                  <a:pt x="1737" y="26392"/>
                  <a:pt x="1674" y="26392"/>
                  <a:pt x="1633" y="26413"/>
                </a:cubicBezTo>
                <a:lnTo>
                  <a:pt x="1151" y="26413"/>
                </a:lnTo>
                <a:cubicBezTo>
                  <a:pt x="1026" y="26392"/>
                  <a:pt x="921" y="26371"/>
                  <a:pt x="796" y="26350"/>
                </a:cubicBezTo>
                <a:cubicBezTo>
                  <a:pt x="775" y="26350"/>
                  <a:pt x="733" y="26308"/>
                  <a:pt x="712" y="26308"/>
                </a:cubicBezTo>
                <a:cubicBezTo>
                  <a:pt x="691" y="26287"/>
                  <a:pt x="670" y="26287"/>
                  <a:pt x="628" y="26266"/>
                </a:cubicBezTo>
                <a:cubicBezTo>
                  <a:pt x="624" y="26262"/>
                  <a:pt x="619" y="26261"/>
                  <a:pt x="615" y="26261"/>
                </a:cubicBezTo>
                <a:cubicBezTo>
                  <a:pt x="594" y="26261"/>
                  <a:pt x="569" y="26291"/>
                  <a:pt x="586" y="26308"/>
                </a:cubicBezTo>
                <a:lnTo>
                  <a:pt x="607" y="26350"/>
                </a:lnTo>
                <a:lnTo>
                  <a:pt x="607" y="26371"/>
                </a:lnTo>
                <a:lnTo>
                  <a:pt x="607" y="26392"/>
                </a:lnTo>
                <a:cubicBezTo>
                  <a:pt x="607" y="26392"/>
                  <a:pt x="607" y="26413"/>
                  <a:pt x="628" y="26413"/>
                </a:cubicBezTo>
                <a:cubicBezTo>
                  <a:pt x="1026" y="26601"/>
                  <a:pt x="1423" y="26727"/>
                  <a:pt x="1842" y="26789"/>
                </a:cubicBezTo>
                <a:lnTo>
                  <a:pt x="2386" y="26873"/>
                </a:lnTo>
                <a:cubicBezTo>
                  <a:pt x="2595" y="26873"/>
                  <a:pt x="2762" y="27292"/>
                  <a:pt x="2888" y="27438"/>
                </a:cubicBezTo>
                <a:cubicBezTo>
                  <a:pt x="3495" y="28170"/>
                  <a:pt x="4039" y="28965"/>
                  <a:pt x="4499" y="29761"/>
                </a:cubicBezTo>
                <a:cubicBezTo>
                  <a:pt x="4081" y="29865"/>
                  <a:pt x="3725" y="30033"/>
                  <a:pt x="3327" y="30158"/>
                </a:cubicBezTo>
                <a:cubicBezTo>
                  <a:pt x="3097" y="30242"/>
                  <a:pt x="2867" y="30430"/>
                  <a:pt x="2616" y="30535"/>
                </a:cubicBezTo>
                <a:cubicBezTo>
                  <a:pt x="2518" y="30575"/>
                  <a:pt x="2417" y="30590"/>
                  <a:pt x="2314" y="30590"/>
                </a:cubicBezTo>
                <a:cubicBezTo>
                  <a:pt x="2044" y="30590"/>
                  <a:pt x="1765" y="30487"/>
                  <a:pt x="1507" y="30472"/>
                </a:cubicBezTo>
                <a:cubicBezTo>
                  <a:pt x="1298" y="30451"/>
                  <a:pt x="1089" y="30451"/>
                  <a:pt x="900" y="30430"/>
                </a:cubicBezTo>
                <a:lnTo>
                  <a:pt x="900" y="30388"/>
                </a:lnTo>
                <a:cubicBezTo>
                  <a:pt x="691" y="29823"/>
                  <a:pt x="586" y="29175"/>
                  <a:pt x="252" y="28673"/>
                </a:cubicBezTo>
                <a:cubicBezTo>
                  <a:pt x="252" y="28673"/>
                  <a:pt x="210" y="28673"/>
                  <a:pt x="210" y="28652"/>
                </a:cubicBezTo>
                <a:lnTo>
                  <a:pt x="210" y="28610"/>
                </a:lnTo>
                <a:lnTo>
                  <a:pt x="210" y="28589"/>
                </a:lnTo>
                <a:cubicBezTo>
                  <a:pt x="242" y="28573"/>
                  <a:pt x="213" y="28533"/>
                  <a:pt x="188" y="28533"/>
                </a:cubicBezTo>
                <a:cubicBezTo>
                  <a:pt x="180" y="28533"/>
                  <a:pt x="173" y="28537"/>
                  <a:pt x="168" y="28547"/>
                </a:cubicBezTo>
                <a:cubicBezTo>
                  <a:pt x="84" y="28589"/>
                  <a:pt x="84" y="28756"/>
                  <a:pt x="105" y="28819"/>
                </a:cubicBezTo>
                <a:cubicBezTo>
                  <a:pt x="168" y="29300"/>
                  <a:pt x="147" y="29823"/>
                  <a:pt x="147" y="30284"/>
                </a:cubicBezTo>
                <a:cubicBezTo>
                  <a:pt x="147" y="30556"/>
                  <a:pt x="1" y="30807"/>
                  <a:pt x="210" y="30995"/>
                </a:cubicBezTo>
                <a:cubicBezTo>
                  <a:pt x="293" y="31058"/>
                  <a:pt x="524" y="31121"/>
                  <a:pt x="607" y="31162"/>
                </a:cubicBezTo>
                <a:cubicBezTo>
                  <a:pt x="900" y="31267"/>
                  <a:pt x="1193" y="31372"/>
                  <a:pt x="1465" y="31497"/>
                </a:cubicBezTo>
                <a:cubicBezTo>
                  <a:pt x="1821" y="31644"/>
                  <a:pt x="2281" y="31916"/>
                  <a:pt x="2679" y="31937"/>
                </a:cubicBezTo>
                <a:cubicBezTo>
                  <a:pt x="2691" y="31937"/>
                  <a:pt x="2703" y="31938"/>
                  <a:pt x="2716" y="31938"/>
                </a:cubicBezTo>
                <a:cubicBezTo>
                  <a:pt x="3038" y="31938"/>
                  <a:pt x="3359" y="31679"/>
                  <a:pt x="3641" y="31518"/>
                </a:cubicBezTo>
                <a:cubicBezTo>
                  <a:pt x="4039" y="31309"/>
                  <a:pt x="4394" y="31183"/>
                  <a:pt x="4813" y="31016"/>
                </a:cubicBezTo>
                <a:cubicBezTo>
                  <a:pt x="4853" y="31002"/>
                  <a:pt x="4895" y="30995"/>
                  <a:pt x="4938" y="30995"/>
                </a:cubicBezTo>
                <a:cubicBezTo>
                  <a:pt x="5276" y="30995"/>
                  <a:pt x="5685" y="31388"/>
                  <a:pt x="5964" y="31518"/>
                </a:cubicBezTo>
                <a:lnTo>
                  <a:pt x="6027" y="31518"/>
                </a:lnTo>
                <a:cubicBezTo>
                  <a:pt x="6027" y="31518"/>
                  <a:pt x="6047" y="31518"/>
                  <a:pt x="6047" y="31497"/>
                </a:cubicBezTo>
                <a:cubicBezTo>
                  <a:pt x="6152" y="31644"/>
                  <a:pt x="6278" y="31790"/>
                  <a:pt x="6445" y="31916"/>
                </a:cubicBezTo>
                <a:cubicBezTo>
                  <a:pt x="6529" y="31958"/>
                  <a:pt x="6571" y="32041"/>
                  <a:pt x="6654" y="32104"/>
                </a:cubicBezTo>
                <a:lnTo>
                  <a:pt x="6675" y="32125"/>
                </a:lnTo>
                <a:cubicBezTo>
                  <a:pt x="6759" y="32167"/>
                  <a:pt x="6801" y="32230"/>
                  <a:pt x="6884" y="32271"/>
                </a:cubicBezTo>
                <a:cubicBezTo>
                  <a:pt x="7156" y="32481"/>
                  <a:pt x="7428" y="32648"/>
                  <a:pt x="7700" y="32857"/>
                </a:cubicBezTo>
                <a:cubicBezTo>
                  <a:pt x="7889" y="32983"/>
                  <a:pt x="8035" y="33192"/>
                  <a:pt x="8244" y="33276"/>
                </a:cubicBezTo>
                <a:cubicBezTo>
                  <a:pt x="8282" y="33290"/>
                  <a:pt x="8322" y="33297"/>
                  <a:pt x="8362" y="33297"/>
                </a:cubicBezTo>
                <a:cubicBezTo>
                  <a:pt x="8612" y="33297"/>
                  <a:pt x="8901" y="33049"/>
                  <a:pt x="9081" y="32941"/>
                </a:cubicBezTo>
                <a:cubicBezTo>
                  <a:pt x="9172" y="32869"/>
                  <a:pt x="9309" y="32765"/>
                  <a:pt x="9425" y="32765"/>
                </a:cubicBezTo>
                <a:cubicBezTo>
                  <a:pt x="9444" y="32765"/>
                  <a:pt x="9462" y="32768"/>
                  <a:pt x="9479" y="32774"/>
                </a:cubicBezTo>
                <a:cubicBezTo>
                  <a:pt x="9521" y="32794"/>
                  <a:pt x="9563" y="32794"/>
                  <a:pt x="9604" y="32836"/>
                </a:cubicBezTo>
                <a:lnTo>
                  <a:pt x="9625" y="32836"/>
                </a:lnTo>
                <a:cubicBezTo>
                  <a:pt x="9730" y="32857"/>
                  <a:pt x="9876" y="32857"/>
                  <a:pt x="10002" y="32857"/>
                </a:cubicBezTo>
                <a:cubicBezTo>
                  <a:pt x="10023" y="33150"/>
                  <a:pt x="9981" y="33422"/>
                  <a:pt x="9939" y="33715"/>
                </a:cubicBezTo>
                <a:cubicBezTo>
                  <a:pt x="9939" y="34050"/>
                  <a:pt x="9897" y="34406"/>
                  <a:pt x="9876" y="34761"/>
                </a:cubicBezTo>
                <a:cubicBezTo>
                  <a:pt x="9876" y="35054"/>
                  <a:pt x="9918" y="35347"/>
                  <a:pt x="9918" y="35619"/>
                </a:cubicBezTo>
                <a:cubicBezTo>
                  <a:pt x="9918" y="35891"/>
                  <a:pt x="9793" y="35933"/>
                  <a:pt x="9604" y="36142"/>
                </a:cubicBezTo>
                <a:cubicBezTo>
                  <a:pt x="9395" y="36352"/>
                  <a:pt x="9186" y="36561"/>
                  <a:pt x="8977" y="36749"/>
                </a:cubicBezTo>
                <a:cubicBezTo>
                  <a:pt x="8793" y="36933"/>
                  <a:pt x="8584" y="36960"/>
                  <a:pt x="8362" y="36960"/>
                </a:cubicBezTo>
                <a:cubicBezTo>
                  <a:pt x="8267" y="36960"/>
                  <a:pt x="8171" y="36955"/>
                  <a:pt x="8072" y="36955"/>
                </a:cubicBezTo>
                <a:cubicBezTo>
                  <a:pt x="8032" y="36955"/>
                  <a:pt x="7992" y="36956"/>
                  <a:pt x="7951" y="36958"/>
                </a:cubicBezTo>
                <a:cubicBezTo>
                  <a:pt x="7856" y="36964"/>
                  <a:pt x="7759" y="36967"/>
                  <a:pt x="7662" y="36967"/>
                </a:cubicBezTo>
                <a:cubicBezTo>
                  <a:pt x="7395" y="36967"/>
                  <a:pt x="7124" y="36947"/>
                  <a:pt x="6863" y="36916"/>
                </a:cubicBezTo>
                <a:cubicBezTo>
                  <a:pt x="6780" y="36916"/>
                  <a:pt x="6696" y="36875"/>
                  <a:pt x="6591" y="36875"/>
                </a:cubicBezTo>
                <a:cubicBezTo>
                  <a:pt x="6571" y="36875"/>
                  <a:pt x="6529" y="36854"/>
                  <a:pt x="6487" y="36854"/>
                </a:cubicBezTo>
                <a:cubicBezTo>
                  <a:pt x="6466" y="36854"/>
                  <a:pt x="6424" y="36833"/>
                  <a:pt x="6382" y="36833"/>
                </a:cubicBezTo>
                <a:cubicBezTo>
                  <a:pt x="6319" y="36812"/>
                  <a:pt x="6257" y="36812"/>
                  <a:pt x="6215" y="36812"/>
                </a:cubicBezTo>
                <a:lnTo>
                  <a:pt x="6131" y="36812"/>
                </a:lnTo>
                <a:lnTo>
                  <a:pt x="6131" y="36770"/>
                </a:lnTo>
                <a:lnTo>
                  <a:pt x="6131" y="36749"/>
                </a:lnTo>
                <a:lnTo>
                  <a:pt x="6110" y="36749"/>
                </a:lnTo>
                <a:cubicBezTo>
                  <a:pt x="6110" y="36749"/>
                  <a:pt x="6068" y="36749"/>
                  <a:pt x="6068" y="36770"/>
                </a:cubicBezTo>
                <a:cubicBezTo>
                  <a:pt x="6047" y="36812"/>
                  <a:pt x="6047" y="36833"/>
                  <a:pt x="6068" y="36854"/>
                </a:cubicBezTo>
                <a:cubicBezTo>
                  <a:pt x="6068" y="36854"/>
                  <a:pt x="6068" y="36875"/>
                  <a:pt x="6110" y="36875"/>
                </a:cubicBezTo>
                <a:cubicBezTo>
                  <a:pt x="6110" y="36875"/>
                  <a:pt x="6131" y="36875"/>
                  <a:pt x="6131" y="36916"/>
                </a:cubicBezTo>
                <a:cubicBezTo>
                  <a:pt x="6319" y="37042"/>
                  <a:pt x="6529" y="37084"/>
                  <a:pt x="6759" y="37147"/>
                </a:cubicBezTo>
                <a:cubicBezTo>
                  <a:pt x="7303" y="37272"/>
                  <a:pt x="7826" y="37377"/>
                  <a:pt x="8349" y="37544"/>
                </a:cubicBezTo>
                <a:cubicBezTo>
                  <a:pt x="8643" y="37599"/>
                  <a:pt x="8985" y="37719"/>
                  <a:pt x="9320" y="37719"/>
                </a:cubicBezTo>
                <a:cubicBezTo>
                  <a:pt x="9366" y="37719"/>
                  <a:pt x="9412" y="37717"/>
                  <a:pt x="9458" y="37712"/>
                </a:cubicBezTo>
                <a:cubicBezTo>
                  <a:pt x="9563" y="37712"/>
                  <a:pt x="9730" y="37460"/>
                  <a:pt x="9772" y="37398"/>
                </a:cubicBezTo>
                <a:cubicBezTo>
                  <a:pt x="9981" y="37168"/>
                  <a:pt x="10232" y="36979"/>
                  <a:pt x="10462" y="36812"/>
                </a:cubicBezTo>
                <a:cubicBezTo>
                  <a:pt x="10713" y="36624"/>
                  <a:pt x="11027" y="36498"/>
                  <a:pt x="11069" y="36205"/>
                </a:cubicBezTo>
                <a:cubicBezTo>
                  <a:pt x="11153" y="35724"/>
                  <a:pt x="11132" y="35243"/>
                  <a:pt x="11153" y="34761"/>
                </a:cubicBezTo>
                <a:cubicBezTo>
                  <a:pt x="11174" y="34196"/>
                  <a:pt x="11236" y="33631"/>
                  <a:pt x="11278" y="33067"/>
                </a:cubicBezTo>
                <a:cubicBezTo>
                  <a:pt x="11299" y="32774"/>
                  <a:pt x="11278" y="32522"/>
                  <a:pt x="11383" y="32230"/>
                </a:cubicBezTo>
                <a:cubicBezTo>
                  <a:pt x="11383" y="32209"/>
                  <a:pt x="11404" y="32146"/>
                  <a:pt x="11404" y="32125"/>
                </a:cubicBezTo>
                <a:cubicBezTo>
                  <a:pt x="11404" y="32104"/>
                  <a:pt x="11446" y="32062"/>
                  <a:pt x="11446" y="32041"/>
                </a:cubicBezTo>
                <a:lnTo>
                  <a:pt x="11446" y="32020"/>
                </a:lnTo>
                <a:lnTo>
                  <a:pt x="11446" y="31958"/>
                </a:lnTo>
                <a:lnTo>
                  <a:pt x="11446" y="31937"/>
                </a:lnTo>
                <a:lnTo>
                  <a:pt x="11446" y="31916"/>
                </a:lnTo>
                <a:cubicBezTo>
                  <a:pt x="11676" y="31832"/>
                  <a:pt x="11885" y="31686"/>
                  <a:pt x="12073" y="31539"/>
                </a:cubicBezTo>
                <a:cubicBezTo>
                  <a:pt x="12073" y="31539"/>
                  <a:pt x="12094" y="31539"/>
                  <a:pt x="12094" y="31518"/>
                </a:cubicBezTo>
                <a:cubicBezTo>
                  <a:pt x="12115" y="31497"/>
                  <a:pt x="12178" y="31476"/>
                  <a:pt x="12199" y="31476"/>
                </a:cubicBezTo>
                <a:cubicBezTo>
                  <a:pt x="12450" y="31309"/>
                  <a:pt x="12743" y="31162"/>
                  <a:pt x="13036" y="31016"/>
                </a:cubicBezTo>
                <a:cubicBezTo>
                  <a:pt x="13057" y="31016"/>
                  <a:pt x="13078" y="31016"/>
                  <a:pt x="13120" y="31058"/>
                </a:cubicBezTo>
                <a:cubicBezTo>
                  <a:pt x="13182" y="31079"/>
                  <a:pt x="13287" y="31079"/>
                  <a:pt x="13371" y="31100"/>
                </a:cubicBezTo>
                <a:cubicBezTo>
                  <a:pt x="13496" y="31121"/>
                  <a:pt x="13601" y="31162"/>
                  <a:pt x="13747" y="31183"/>
                </a:cubicBezTo>
                <a:cubicBezTo>
                  <a:pt x="13957" y="31225"/>
                  <a:pt x="14124" y="31644"/>
                  <a:pt x="14270" y="31832"/>
                </a:cubicBezTo>
                <a:cubicBezTo>
                  <a:pt x="14689" y="32460"/>
                  <a:pt x="15045" y="33108"/>
                  <a:pt x="15484" y="33715"/>
                </a:cubicBezTo>
                <a:lnTo>
                  <a:pt x="16049" y="34427"/>
                </a:lnTo>
                <a:cubicBezTo>
                  <a:pt x="16112" y="34531"/>
                  <a:pt x="16195" y="34615"/>
                  <a:pt x="16279" y="34678"/>
                </a:cubicBezTo>
                <a:cubicBezTo>
                  <a:pt x="16426" y="34824"/>
                  <a:pt x="16405" y="35138"/>
                  <a:pt x="16426" y="35305"/>
                </a:cubicBezTo>
                <a:cubicBezTo>
                  <a:pt x="16467" y="35410"/>
                  <a:pt x="16467" y="35515"/>
                  <a:pt x="16467" y="35619"/>
                </a:cubicBezTo>
                <a:cubicBezTo>
                  <a:pt x="16509" y="36121"/>
                  <a:pt x="16593" y="36624"/>
                  <a:pt x="16698" y="37084"/>
                </a:cubicBezTo>
                <a:lnTo>
                  <a:pt x="16677" y="37126"/>
                </a:lnTo>
                <a:lnTo>
                  <a:pt x="16677" y="37147"/>
                </a:lnTo>
                <a:cubicBezTo>
                  <a:pt x="16677" y="37147"/>
                  <a:pt x="16677" y="37168"/>
                  <a:pt x="16698" y="37168"/>
                </a:cubicBezTo>
                <a:lnTo>
                  <a:pt x="16718" y="37188"/>
                </a:lnTo>
                <a:cubicBezTo>
                  <a:pt x="16718" y="37230"/>
                  <a:pt x="16739" y="37230"/>
                  <a:pt x="16739" y="37230"/>
                </a:cubicBezTo>
                <a:lnTo>
                  <a:pt x="16802" y="37230"/>
                </a:lnTo>
                <a:cubicBezTo>
                  <a:pt x="16844" y="37272"/>
                  <a:pt x="16928" y="37335"/>
                  <a:pt x="17011" y="37356"/>
                </a:cubicBezTo>
                <a:cubicBezTo>
                  <a:pt x="17158" y="37440"/>
                  <a:pt x="17325" y="37502"/>
                  <a:pt x="17472" y="37565"/>
                </a:cubicBezTo>
                <a:cubicBezTo>
                  <a:pt x="17534" y="37586"/>
                  <a:pt x="17618" y="37607"/>
                  <a:pt x="17660" y="37649"/>
                </a:cubicBezTo>
                <a:cubicBezTo>
                  <a:pt x="17892" y="37738"/>
                  <a:pt x="18231" y="38010"/>
                  <a:pt x="18494" y="38010"/>
                </a:cubicBezTo>
                <a:cubicBezTo>
                  <a:pt x="18539" y="38010"/>
                  <a:pt x="18583" y="38002"/>
                  <a:pt x="18623" y="37984"/>
                </a:cubicBezTo>
                <a:cubicBezTo>
                  <a:pt x="18865" y="37883"/>
                  <a:pt x="19088" y="37333"/>
                  <a:pt x="19329" y="37333"/>
                </a:cubicBezTo>
                <a:cubicBezTo>
                  <a:pt x="19338" y="37333"/>
                  <a:pt x="19346" y="37333"/>
                  <a:pt x="19355" y="37335"/>
                </a:cubicBezTo>
                <a:cubicBezTo>
                  <a:pt x="19400" y="37337"/>
                  <a:pt x="19446" y="37338"/>
                  <a:pt x="19492" y="37338"/>
                </a:cubicBezTo>
                <a:cubicBezTo>
                  <a:pt x="19948" y="37338"/>
                  <a:pt x="20401" y="37251"/>
                  <a:pt x="20820" y="37251"/>
                </a:cubicBezTo>
                <a:cubicBezTo>
                  <a:pt x="21761" y="37251"/>
                  <a:pt x="22682" y="37021"/>
                  <a:pt x="23602" y="36875"/>
                </a:cubicBezTo>
                <a:cubicBezTo>
                  <a:pt x="23984" y="36843"/>
                  <a:pt x="24391" y="36666"/>
                  <a:pt x="24784" y="36666"/>
                </a:cubicBezTo>
                <a:cubicBezTo>
                  <a:pt x="24908" y="36666"/>
                  <a:pt x="25031" y="36683"/>
                  <a:pt x="25151" y="36728"/>
                </a:cubicBezTo>
                <a:lnTo>
                  <a:pt x="25381" y="36812"/>
                </a:lnTo>
                <a:cubicBezTo>
                  <a:pt x="25402" y="36812"/>
                  <a:pt x="25402" y="36812"/>
                  <a:pt x="25423" y="36833"/>
                </a:cubicBezTo>
                <a:cubicBezTo>
                  <a:pt x="25506" y="36854"/>
                  <a:pt x="25590" y="36854"/>
                  <a:pt x="25632" y="36875"/>
                </a:cubicBezTo>
                <a:cubicBezTo>
                  <a:pt x="25820" y="36937"/>
                  <a:pt x="26029" y="36958"/>
                  <a:pt x="26218" y="37042"/>
                </a:cubicBezTo>
                <a:lnTo>
                  <a:pt x="26218" y="37063"/>
                </a:lnTo>
                <a:cubicBezTo>
                  <a:pt x="26218" y="37063"/>
                  <a:pt x="26218" y="37084"/>
                  <a:pt x="26239" y="37084"/>
                </a:cubicBezTo>
                <a:cubicBezTo>
                  <a:pt x="26301" y="37084"/>
                  <a:pt x="26343" y="37126"/>
                  <a:pt x="26406" y="37126"/>
                </a:cubicBezTo>
                <a:lnTo>
                  <a:pt x="26511" y="37126"/>
                </a:lnTo>
                <a:cubicBezTo>
                  <a:pt x="26553" y="37126"/>
                  <a:pt x="26615" y="37126"/>
                  <a:pt x="26657" y="37084"/>
                </a:cubicBezTo>
                <a:lnTo>
                  <a:pt x="26971" y="37021"/>
                </a:lnTo>
                <a:lnTo>
                  <a:pt x="26992" y="37021"/>
                </a:lnTo>
                <a:cubicBezTo>
                  <a:pt x="27055" y="36979"/>
                  <a:pt x="27097" y="36979"/>
                  <a:pt x="27159" y="36958"/>
                </a:cubicBezTo>
                <a:cubicBezTo>
                  <a:pt x="27557" y="36833"/>
                  <a:pt x="28038" y="36707"/>
                  <a:pt x="28394" y="36498"/>
                </a:cubicBezTo>
                <a:cubicBezTo>
                  <a:pt x="28457" y="36435"/>
                  <a:pt x="28498" y="36352"/>
                  <a:pt x="28519" y="36289"/>
                </a:cubicBezTo>
                <a:cubicBezTo>
                  <a:pt x="28561" y="36038"/>
                  <a:pt x="28729" y="35870"/>
                  <a:pt x="28833" y="35619"/>
                </a:cubicBezTo>
                <a:cubicBezTo>
                  <a:pt x="28938" y="35368"/>
                  <a:pt x="29063" y="35138"/>
                  <a:pt x="29168" y="34866"/>
                </a:cubicBezTo>
                <a:cubicBezTo>
                  <a:pt x="29294" y="34573"/>
                  <a:pt x="29294" y="34468"/>
                  <a:pt x="29649" y="34406"/>
                </a:cubicBezTo>
                <a:cubicBezTo>
                  <a:pt x="30507" y="34155"/>
                  <a:pt x="31323" y="33694"/>
                  <a:pt x="32118" y="33359"/>
                </a:cubicBezTo>
                <a:cubicBezTo>
                  <a:pt x="32307" y="33276"/>
                  <a:pt x="32537" y="33192"/>
                  <a:pt x="32683" y="33087"/>
                </a:cubicBezTo>
                <a:cubicBezTo>
                  <a:pt x="32700" y="33073"/>
                  <a:pt x="32722" y="33067"/>
                  <a:pt x="32748" y="33067"/>
                </a:cubicBezTo>
                <a:cubicBezTo>
                  <a:pt x="32915" y="33067"/>
                  <a:pt x="33241" y="33326"/>
                  <a:pt x="33332" y="33380"/>
                </a:cubicBezTo>
                <a:cubicBezTo>
                  <a:pt x="33771" y="33631"/>
                  <a:pt x="34169" y="34029"/>
                  <a:pt x="34629" y="34217"/>
                </a:cubicBezTo>
                <a:cubicBezTo>
                  <a:pt x="34629" y="34468"/>
                  <a:pt x="34629" y="34740"/>
                  <a:pt x="34671" y="35033"/>
                </a:cubicBezTo>
                <a:cubicBezTo>
                  <a:pt x="34671" y="35243"/>
                  <a:pt x="34734" y="35473"/>
                  <a:pt x="34776" y="35682"/>
                </a:cubicBezTo>
                <a:cubicBezTo>
                  <a:pt x="34776" y="35703"/>
                  <a:pt x="34776" y="35703"/>
                  <a:pt x="34796" y="35724"/>
                </a:cubicBezTo>
                <a:lnTo>
                  <a:pt x="34817" y="35766"/>
                </a:lnTo>
                <a:lnTo>
                  <a:pt x="34838" y="35766"/>
                </a:lnTo>
                <a:cubicBezTo>
                  <a:pt x="34880" y="35807"/>
                  <a:pt x="34880" y="35870"/>
                  <a:pt x="34901" y="35891"/>
                </a:cubicBezTo>
                <a:cubicBezTo>
                  <a:pt x="34922" y="35933"/>
                  <a:pt x="34943" y="35975"/>
                  <a:pt x="34943" y="36017"/>
                </a:cubicBezTo>
                <a:cubicBezTo>
                  <a:pt x="34985" y="36080"/>
                  <a:pt x="35006" y="36100"/>
                  <a:pt x="35027" y="36142"/>
                </a:cubicBezTo>
                <a:cubicBezTo>
                  <a:pt x="35027" y="36142"/>
                  <a:pt x="35027" y="36184"/>
                  <a:pt x="35048" y="36184"/>
                </a:cubicBezTo>
                <a:cubicBezTo>
                  <a:pt x="35089" y="36205"/>
                  <a:pt x="35110" y="36247"/>
                  <a:pt x="35131" y="36289"/>
                </a:cubicBezTo>
                <a:lnTo>
                  <a:pt x="35152" y="36310"/>
                </a:lnTo>
                <a:cubicBezTo>
                  <a:pt x="35194" y="36331"/>
                  <a:pt x="35215" y="36352"/>
                  <a:pt x="35236" y="36414"/>
                </a:cubicBezTo>
                <a:cubicBezTo>
                  <a:pt x="35236" y="36435"/>
                  <a:pt x="35257" y="36435"/>
                  <a:pt x="35257" y="36456"/>
                </a:cubicBezTo>
                <a:cubicBezTo>
                  <a:pt x="35299" y="36498"/>
                  <a:pt x="35320" y="36519"/>
                  <a:pt x="35320" y="36540"/>
                </a:cubicBezTo>
                <a:lnTo>
                  <a:pt x="35361" y="36603"/>
                </a:lnTo>
                <a:cubicBezTo>
                  <a:pt x="35403" y="36624"/>
                  <a:pt x="35403" y="36644"/>
                  <a:pt x="35424" y="36644"/>
                </a:cubicBezTo>
                <a:lnTo>
                  <a:pt x="35529" y="36749"/>
                </a:lnTo>
                <a:cubicBezTo>
                  <a:pt x="35424" y="37356"/>
                  <a:pt x="35403" y="37963"/>
                  <a:pt x="35361" y="38548"/>
                </a:cubicBezTo>
                <a:cubicBezTo>
                  <a:pt x="35340" y="38821"/>
                  <a:pt x="35340" y="39072"/>
                  <a:pt x="35320" y="39365"/>
                </a:cubicBezTo>
                <a:cubicBezTo>
                  <a:pt x="35089" y="39448"/>
                  <a:pt x="34838" y="39532"/>
                  <a:pt x="34608" y="39637"/>
                </a:cubicBezTo>
                <a:cubicBezTo>
                  <a:pt x="34587" y="39637"/>
                  <a:pt x="34587" y="39637"/>
                  <a:pt x="34566" y="39657"/>
                </a:cubicBezTo>
                <a:cubicBezTo>
                  <a:pt x="34462" y="39699"/>
                  <a:pt x="34357" y="39762"/>
                  <a:pt x="34273" y="39804"/>
                </a:cubicBezTo>
                <a:cubicBezTo>
                  <a:pt x="34169" y="39867"/>
                  <a:pt x="34043" y="39950"/>
                  <a:pt x="33939" y="39992"/>
                </a:cubicBezTo>
                <a:cubicBezTo>
                  <a:pt x="33478" y="40264"/>
                  <a:pt x="33018" y="40473"/>
                  <a:pt x="32599" y="40745"/>
                </a:cubicBezTo>
                <a:cubicBezTo>
                  <a:pt x="32579" y="40787"/>
                  <a:pt x="32537" y="40787"/>
                  <a:pt x="32516" y="40808"/>
                </a:cubicBezTo>
                <a:cubicBezTo>
                  <a:pt x="32055" y="40725"/>
                  <a:pt x="31574" y="40683"/>
                  <a:pt x="31072" y="40578"/>
                </a:cubicBezTo>
                <a:cubicBezTo>
                  <a:pt x="30967" y="40536"/>
                  <a:pt x="30863" y="40536"/>
                  <a:pt x="30758" y="40515"/>
                </a:cubicBezTo>
                <a:lnTo>
                  <a:pt x="30716" y="40515"/>
                </a:lnTo>
                <a:cubicBezTo>
                  <a:pt x="30444" y="40494"/>
                  <a:pt x="30214" y="40473"/>
                  <a:pt x="29963" y="40473"/>
                </a:cubicBezTo>
                <a:lnTo>
                  <a:pt x="29879" y="40390"/>
                </a:lnTo>
                <a:cubicBezTo>
                  <a:pt x="29817" y="40369"/>
                  <a:pt x="29796" y="40306"/>
                  <a:pt x="29754" y="40285"/>
                </a:cubicBezTo>
                <a:cubicBezTo>
                  <a:pt x="29712" y="40264"/>
                  <a:pt x="29670" y="40222"/>
                  <a:pt x="29649" y="40201"/>
                </a:cubicBezTo>
                <a:lnTo>
                  <a:pt x="29398" y="40055"/>
                </a:lnTo>
                <a:cubicBezTo>
                  <a:pt x="29377" y="40013"/>
                  <a:pt x="29335" y="39992"/>
                  <a:pt x="29294" y="39971"/>
                </a:cubicBezTo>
                <a:cubicBezTo>
                  <a:pt x="29252" y="39950"/>
                  <a:pt x="29231" y="39909"/>
                  <a:pt x="29168" y="39888"/>
                </a:cubicBezTo>
                <a:cubicBezTo>
                  <a:pt x="29147" y="39867"/>
                  <a:pt x="29126" y="39867"/>
                  <a:pt x="29084" y="39846"/>
                </a:cubicBezTo>
                <a:cubicBezTo>
                  <a:pt x="29084" y="39741"/>
                  <a:pt x="29084" y="39657"/>
                  <a:pt x="29063" y="39553"/>
                </a:cubicBezTo>
                <a:lnTo>
                  <a:pt x="29063" y="39344"/>
                </a:lnTo>
                <a:lnTo>
                  <a:pt x="29063" y="39281"/>
                </a:lnTo>
                <a:cubicBezTo>
                  <a:pt x="29063" y="39218"/>
                  <a:pt x="29063" y="39134"/>
                  <a:pt x="29042" y="39051"/>
                </a:cubicBezTo>
                <a:lnTo>
                  <a:pt x="29042" y="39030"/>
                </a:lnTo>
                <a:cubicBezTo>
                  <a:pt x="29042" y="38946"/>
                  <a:pt x="29022" y="38862"/>
                  <a:pt x="28980" y="38800"/>
                </a:cubicBezTo>
                <a:cubicBezTo>
                  <a:pt x="28917" y="38507"/>
                  <a:pt x="28498" y="38486"/>
                  <a:pt x="28247" y="38423"/>
                </a:cubicBezTo>
                <a:cubicBezTo>
                  <a:pt x="27787" y="38297"/>
                  <a:pt x="27306" y="38130"/>
                  <a:pt x="26846" y="38025"/>
                </a:cubicBezTo>
                <a:cubicBezTo>
                  <a:pt x="26364" y="37921"/>
                  <a:pt x="25883" y="37712"/>
                  <a:pt x="25402" y="37712"/>
                </a:cubicBezTo>
                <a:cubicBezTo>
                  <a:pt x="25067" y="37712"/>
                  <a:pt x="24669" y="38025"/>
                  <a:pt x="24377" y="38193"/>
                </a:cubicBezTo>
                <a:cubicBezTo>
                  <a:pt x="23895" y="38444"/>
                  <a:pt x="23330" y="38758"/>
                  <a:pt x="22786" y="38758"/>
                </a:cubicBezTo>
                <a:cubicBezTo>
                  <a:pt x="22326" y="38758"/>
                  <a:pt x="21824" y="38695"/>
                  <a:pt x="21343" y="38653"/>
                </a:cubicBezTo>
                <a:cubicBezTo>
                  <a:pt x="21217" y="38643"/>
                  <a:pt x="21086" y="38643"/>
                  <a:pt x="20956" y="38643"/>
                </a:cubicBezTo>
                <a:cubicBezTo>
                  <a:pt x="20825" y="38643"/>
                  <a:pt x="20694" y="38643"/>
                  <a:pt x="20568" y="38632"/>
                </a:cubicBezTo>
                <a:cubicBezTo>
                  <a:pt x="20506" y="38632"/>
                  <a:pt x="20506" y="38695"/>
                  <a:pt x="20547" y="38716"/>
                </a:cubicBezTo>
                <a:cubicBezTo>
                  <a:pt x="20589" y="38737"/>
                  <a:pt x="20652" y="38737"/>
                  <a:pt x="20694" y="38758"/>
                </a:cubicBezTo>
                <a:cubicBezTo>
                  <a:pt x="20903" y="38904"/>
                  <a:pt x="21175" y="38967"/>
                  <a:pt x="21405" y="39051"/>
                </a:cubicBezTo>
                <a:cubicBezTo>
                  <a:pt x="21489" y="39072"/>
                  <a:pt x="21531" y="39113"/>
                  <a:pt x="21615" y="39134"/>
                </a:cubicBezTo>
                <a:cubicBezTo>
                  <a:pt x="22033" y="39281"/>
                  <a:pt x="22472" y="39469"/>
                  <a:pt x="22912" y="39574"/>
                </a:cubicBezTo>
                <a:cubicBezTo>
                  <a:pt x="22958" y="39583"/>
                  <a:pt x="23004" y="39588"/>
                  <a:pt x="23050" y="39588"/>
                </a:cubicBezTo>
                <a:cubicBezTo>
                  <a:pt x="23405" y="39588"/>
                  <a:pt x="23771" y="39329"/>
                  <a:pt x="24105" y="39218"/>
                </a:cubicBezTo>
                <a:cubicBezTo>
                  <a:pt x="24209" y="39155"/>
                  <a:pt x="24335" y="39134"/>
                  <a:pt x="24439" y="39072"/>
                </a:cubicBezTo>
                <a:cubicBezTo>
                  <a:pt x="24481" y="39051"/>
                  <a:pt x="24523" y="39051"/>
                  <a:pt x="24565" y="39030"/>
                </a:cubicBezTo>
                <a:cubicBezTo>
                  <a:pt x="24628" y="39009"/>
                  <a:pt x="24690" y="39009"/>
                  <a:pt x="24753" y="38967"/>
                </a:cubicBezTo>
                <a:cubicBezTo>
                  <a:pt x="24837" y="38946"/>
                  <a:pt x="24879" y="38946"/>
                  <a:pt x="24962" y="38925"/>
                </a:cubicBezTo>
                <a:cubicBezTo>
                  <a:pt x="24983" y="38925"/>
                  <a:pt x="25046" y="38904"/>
                  <a:pt x="25067" y="38904"/>
                </a:cubicBezTo>
                <a:cubicBezTo>
                  <a:pt x="25172" y="38862"/>
                  <a:pt x="25276" y="38841"/>
                  <a:pt x="25360" y="38841"/>
                </a:cubicBezTo>
                <a:cubicBezTo>
                  <a:pt x="25883" y="39051"/>
                  <a:pt x="26406" y="39218"/>
                  <a:pt x="26950" y="39385"/>
                </a:cubicBezTo>
                <a:cubicBezTo>
                  <a:pt x="27243" y="39469"/>
                  <a:pt x="27515" y="39574"/>
                  <a:pt x="27808" y="39657"/>
                </a:cubicBezTo>
                <a:cubicBezTo>
                  <a:pt x="27390" y="39867"/>
                  <a:pt x="27034" y="40118"/>
                  <a:pt x="26657" y="40411"/>
                </a:cubicBezTo>
                <a:cubicBezTo>
                  <a:pt x="26636" y="40432"/>
                  <a:pt x="26573" y="40473"/>
                  <a:pt x="26553" y="40494"/>
                </a:cubicBezTo>
                <a:lnTo>
                  <a:pt x="26532" y="40515"/>
                </a:lnTo>
                <a:lnTo>
                  <a:pt x="26469" y="40578"/>
                </a:lnTo>
                <a:lnTo>
                  <a:pt x="26448" y="40599"/>
                </a:lnTo>
                <a:cubicBezTo>
                  <a:pt x="26427" y="40620"/>
                  <a:pt x="26427" y="40641"/>
                  <a:pt x="26406" y="40683"/>
                </a:cubicBezTo>
                <a:cubicBezTo>
                  <a:pt x="26322" y="40641"/>
                  <a:pt x="26239" y="40641"/>
                  <a:pt x="26155" y="40620"/>
                </a:cubicBezTo>
                <a:lnTo>
                  <a:pt x="26134" y="40620"/>
                </a:lnTo>
                <a:cubicBezTo>
                  <a:pt x="26050" y="40620"/>
                  <a:pt x="25988" y="40599"/>
                  <a:pt x="25904" y="40599"/>
                </a:cubicBezTo>
                <a:lnTo>
                  <a:pt x="25381" y="40599"/>
                </a:lnTo>
                <a:cubicBezTo>
                  <a:pt x="25092" y="40599"/>
                  <a:pt x="24747" y="40643"/>
                  <a:pt x="24420" y="40643"/>
                </a:cubicBezTo>
                <a:cubicBezTo>
                  <a:pt x="24297" y="40643"/>
                  <a:pt x="24177" y="40637"/>
                  <a:pt x="24063" y="40620"/>
                </a:cubicBezTo>
                <a:cubicBezTo>
                  <a:pt x="24021" y="40620"/>
                  <a:pt x="24000" y="40683"/>
                  <a:pt x="24042" y="40704"/>
                </a:cubicBezTo>
                <a:cubicBezTo>
                  <a:pt x="24063" y="40704"/>
                  <a:pt x="24063" y="40725"/>
                  <a:pt x="24105" y="40725"/>
                </a:cubicBezTo>
                <a:cubicBezTo>
                  <a:pt x="24063" y="40725"/>
                  <a:pt x="24042" y="40704"/>
                  <a:pt x="24000" y="40704"/>
                </a:cubicBezTo>
                <a:cubicBezTo>
                  <a:pt x="23958" y="40704"/>
                  <a:pt x="23937" y="40725"/>
                  <a:pt x="23958" y="40745"/>
                </a:cubicBezTo>
                <a:cubicBezTo>
                  <a:pt x="24418" y="41101"/>
                  <a:pt x="25172" y="41227"/>
                  <a:pt x="25695" y="41352"/>
                </a:cubicBezTo>
                <a:cubicBezTo>
                  <a:pt x="25925" y="41415"/>
                  <a:pt x="26197" y="41520"/>
                  <a:pt x="26427" y="41520"/>
                </a:cubicBezTo>
                <a:cubicBezTo>
                  <a:pt x="26636" y="41520"/>
                  <a:pt x="26866" y="41310"/>
                  <a:pt x="27034" y="41206"/>
                </a:cubicBezTo>
                <a:cubicBezTo>
                  <a:pt x="27201" y="41101"/>
                  <a:pt x="27410" y="40934"/>
                  <a:pt x="27578" y="40808"/>
                </a:cubicBezTo>
                <a:cubicBezTo>
                  <a:pt x="27630" y="40766"/>
                  <a:pt x="27651" y="40745"/>
                  <a:pt x="27675" y="40745"/>
                </a:cubicBezTo>
                <a:cubicBezTo>
                  <a:pt x="27698" y="40745"/>
                  <a:pt x="27724" y="40766"/>
                  <a:pt x="27787" y="40808"/>
                </a:cubicBezTo>
                <a:cubicBezTo>
                  <a:pt x="28017" y="40955"/>
                  <a:pt x="28415" y="41038"/>
                  <a:pt x="28666" y="41143"/>
                </a:cubicBezTo>
                <a:cubicBezTo>
                  <a:pt x="28750" y="41164"/>
                  <a:pt x="28812" y="41206"/>
                  <a:pt x="28875" y="41227"/>
                </a:cubicBezTo>
                <a:cubicBezTo>
                  <a:pt x="29084" y="41269"/>
                  <a:pt x="29294" y="41331"/>
                  <a:pt x="29503" y="41331"/>
                </a:cubicBezTo>
                <a:cubicBezTo>
                  <a:pt x="29503" y="41352"/>
                  <a:pt x="29545" y="41373"/>
                  <a:pt x="29566" y="41373"/>
                </a:cubicBezTo>
                <a:cubicBezTo>
                  <a:pt x="29712" y="41373"/>
                  <a:pt x="29879" y="41415"/>
                  <a:pt x="30026" y="41415"/>
                </a:cubicBezTo>
                <a:lnTo>
                  <a:pt x="30110" y="41415"/>
                </a:lnTo>
                <a:cubicBezTo>
                  <a:pt x="30235" y="41436"/>
                  <a:pt x="30382" y="41436"/>
                  <a:pt x="30528" y="41457"/>
                </a:cubicBezTo>
                <a:cubicBezTo>
                  <a:pt x="30863" y="41520"/>
                  <a:pt x="31239" y="41541"/>
                  <a:pt x="31574" y="41561"/>
                </a:cubicBezTo>
                <a:lnTo>
                  <a:pt x="31177" y="41729"/>
                </a:lnTo>
                <a:cubicBezTo>
                  <a:pt x="31177" y="41729"/>
                  <a:pt x="31156" y="41729"/>
                  <a:pt x="31156" y="41750"/>
                </a:cubicBezTo>
                <a:cubicBezTo>
                  <a:pt x="30905" y="41854"/>
                  <a:pt x="30633" y="42001"/>
                  <a:pt x="30403" y="42147"/>
                </a:cubicBezTo>
                <a:cubicBezTo>
                  <a:pt x="30382" y="42147"/>
                  <a:pt x="30340" y="42168"/>
                  <a:pt x="30319" y="42168"/>
                </a:cubicBezTo>
                <a:cubicBezTo>
                  <a:pt x="30214" y="42252"/>
                  <a:pt x="30089" y="42294"/>
                  <a:pt x="29984" y="42378"/>
                </a:cubicBezTo>
                <a:cubicBezTo>
                  <a:pt x="29712" y="42524"/>
                  <a:pt x="29335" y="42691"/>
                  <a:pt x="29294" y="43026"/>
                </a:cubicBezTo>
                <a:lnTo>
                  <a:pt x="29294" y="43047"/>
                </a:lnTo>
                <a:cubicBezTo>
                  <a:pt x="29294" y="43047"/>
                  <a:pt x="29273" y="43047"/>
                  <a:pt x="29273" y="43089"/>
                </a:cubicBezTo>
                <a:cubicBezTo>
                  <a:pt x="29063" y="43319"/>
                  <a:pt x="29084" y="43738"/>
                  <a:pt x="29084" y="44030"/>
                </a:cubicBezTo>
                <a:cubicBezTo>
                  <a:pt x="29084" y="44198"/>
                  <a:pt x="29063" y="44407"/>
                  <a:pt x="29063" y="44595"/>
                </a:cubicBezTo>
                <a:lnTo>
                  <a:pt x="29063" y="44679"/>
                </a:lnTo>
                <a:lnTo>
                  <a:pt x="29063" y="44721"/>
                </a:lnTo>
                <a:lnTo>
                  <a:pt x="29063" y="44763"/>
                </a:lnTo>
                <a:cubicBezTo>
                  <a:pt x="29042" y="44867"/>
                  <a:pt x="29042" y="44972"/>
                  <a:pt x="29042" y="45098"/>
                </a:cubicBezTo>
                <a:lnTo>
                  <a:pt x="29042" y="45139"/>
                </a:lnTo>
                <a:cubicBezTo>
                  <a:pt x="29042" y="45349"/>
                  <a:pt x="29022" y="45558"/>
                  <a:pt x="29022" y="45809"/>
                </a:cubicBezTo>
                <a:lnTo>
                  <a:pt x="29022" y="45872"/>
                </a:lnTo>
                <a:lnTo>
                  <a:pt x="29022" y="46165"/>
                </a:lnTo>
                <a:cubicBezTo>
                  <a:pt x="29042" y="46792"/>
                  <a:pt x="28980" y="47420"/>
                  <a:pt x="28959" y="48069"/>
                </a:cubicBezTo>
                <a:cubicBezTo>
                  <a:pt x="28938" y="48592"/>
                  <a:pt x="28980" y="49094"/>
                  <a:pt x="28959" y="49596"/>
                </a:cubicBezTo>
                <a:cubicBezTo>
                  <a:pt x="28959" y="49889"/>
                  <a:pt x="29022" y="50140"/>
                  <a:pt x="28980" y="50433"/>
                </a:cubicBezTo>
                <a:cubicBezTo>
                  <a:pt x="28980" y="50538"/>
                  <a:pt x="28980" y="50663"/>
                  <a:pt x="29042" y="50768"/>
                </a:cubicBezTo>
                <a:cubicBezTo>
                  <a:pt x="28980" y="50789"/>
                  <a:pt x="28917" y="50831"/>
                  <a:pt x="28854" y="50852"/>
                </a:cubicBezTo>
                <a:cubicBezTo>
                  <a:pt x="28770" y="50893"/>
                  <a:pt x="28708" y="50935"/>
                  <a:pt x="28624" y="50977"/>
                </a:cubicBezTo>
                <a:cubicBezTo>
                  <a:pt x="28561" y="50956"/>
                  <a:pt x="28519" y="50893"/>
                  <a:pt x="28436" y="50893"/>
                </a:cubicBezTo>
                <a:lnTo>
                  <a:pt x="28415" y="50893"/>
                </a:lnTo>
                <a:cubicBezTo>
                  <a:pt x="28352" y="50873"/>
                  <a:pt x="28289" y="50852"/>
                  <a:pt x="28226" y="50852"/>
                </a:cubicBezTo>
                <a:lnTo>
                  <a:pt x="28206" y="50852"/>
                </a:lnTo>
                <a:cubicBezTo>
                  <a:pt x="28122" y="50831"/>
                  <a:pt x="28080" y="50831"/>
                  <a:pt x="27996" y="50789"/>
                </a:cubicBezTo>
                <a:cubicBezTo>
                  <a:pt x="27934" y="50768"/>
                  <a:pt x="27871" y="50768"/>
                  <a:pt x="27808" y="50747"/>
                </a:cubicBezTo>
                <a:cubicBezTo>
                  <a:pt x="27724" y="50726"/>
                  <a:pt x="27682" y="50684"/>
                  <a:pt x="27599" y="50684"/>
                </a:cubicBezTo>
                <a:cubicBezTo>
                  <a:pt x="27578" y="50684"/>
                  <a:pt x="27557" y="50684"/>
                  <a:pt x="27515" y="50663"/>
                </a:cubicBezTo>
                <a:cubicBezTo>
                  <a:pt x="27473" y="50663"/>
                  <a:pt x="27452" y="50642"/>
                  <a:pt x="27390" y="50642"/>
                </a:cubicBezTo>
                <a:cubicBezTo>
                  <a:pt x="27369" y="50642"/>
                  <a:pt x="27348" y="50621"/>
                  <a:pt x="27285" y="50621"/>
                </a:cubicBezTo>
                <a:cubicBezTo>
                  <a:pt x="27264" y="50621"/>
                  <a:pt x="27243" y="50580"/>
                  <a:pt x="27180" y="50580"/>
                </a:cubicBezTo>
                <a:cubicBezTo>
                  <a:pt x="27138" y="50580"/>
                  <a:pt x="27097" y="50559"/>
                  <a:pt x="27055" y="50559"/>
                </a:cubicBezTo>
                <a:lnTo>
                  <a:pt x="27055" y="50538"/>
                </a:lnTo>
                <a:cubicBezTo>
                  <a:pt x="27055" y="50517"/>
                  <a:pt x="27055" y="50475"/>
                  <a:pt x="27034" y="50475"/>
                </a:cubicBezTo>
                <a:cubicBezTo>
                  <a:pt x="26950" y="50370"/>
                  <a:pt x="26866" y="50308"/>
                  <a:pt x="26762" y="50203"/>
                </a:cubicBezTo>
                <a:cubicBezTo>
                  <a:pt x="26741" y="50161"/>
                  <a:pt x="26720" y="50140"/>
                  <a:pt x="26657" y="50119"/>
                </a:cubicBezTo>
                <a:lnTo>
                  <a:pt x="26657" y="50098"/>
                </a:lnTo>
                <a:cubicBezTo>
                  <a:pt x="26657" y="50098"/>
                  <a:pt x="26657" y="50056"/>
                  <a:pt x="26636" y="50056"/>
                </a:cubicBezTo>
                <a:cubicBezTo>
                  <a:pt x="26615" y="50036"/>
                  <a:pt x="26615" y="50036"/>
                  <a:pt x="26573" y="50036"/>
                </a:cubicBezTo>
                <a:cubicBezTo>
                  <a:pt x="26553" y="50036"/>
                  <a:pt x="26532" y="50015"/>
                  <a:pt x="26532" y="50015"/>
                </a:cubicBezTo>
                <a:cubicBezTo>
                  <a:pt x="26532" y="50015"/>
                  <a:pt x="26532" y="49994"/>
                  <a:pt x="26511" y="49994"/>
                </a:cubicBezTo>
                <a:lnTo>
                  <a:pt x="26427" y="49994"/>
                </a:lnTo>
                <a:cubicBezTo>
                  <a:pt x="26343" y="49952"/>
                  <a:pt x="26239" y="49931"/>
                  <a:pt x="26155" y="49910"/>
                </a:cubicBezTo>
                <a:cubicBezTo>
                  <a:pt x="26134" y="49910"/>
                  <a:pt x="26092" y="49889"/>
                  <a:pt x="26050" y="49847"/>
                </a:cubicBezTo>
                <a:cubicBezTo>
                  <a:pt x="26009" y="49826"/>
                  <a:pt x="25988" y="49826"/>
                  <a:pt x="25925" y="49805"/>
                </a:cubicBezTo>
                <a:cubicBezTo>
                  <a:pt x="25799" y="49282"/>
                  <a:pt x="25590" y="48759"/>
                  <a:pt x="25381" y="48236"/>
                </a:cubicBezTo>
                <a:cubicBezTo>
                  <a:pt x="25276" y="47964"/>
                  <a:pt x="25213" y="47713"/>
                  <a:pt x="25151" y="47483"/>
                </a:cubicBezTo>
                <a:lnTo>
                  <a:pt x="25151" y="47441"/>
                </a:lnTo>
                <a:cubicBezTo>
                  <a:pt x="25151" y="47441"/>
                  <a:pt x="25151" y="47420"/>
                  <a:pt x="25109" y="47420"/>
                </a:cubicBezTo>
                <a:cubicBezTo>
                  <a:pt x="25109" y="47399"/>
                  <a:pt x="25088" y="47399"/>
                  <a:pt x="25088" y="47378"/>
                </a:cubicBezTo>
                <a:cubicBezTo>
                  <a:pt x="25088" y="47378"/>
                  <a:pt x="25088" y="47336"/>
                  <a:pt x="25067" y="47336"/>
                </a:cubicBezTo>
                <a:cubicBezTo>
                  <a:pt x="25004" y="47274"/>
                  <a:pt x="24983" y="47169"/>
                  <a:pt x="24941" y="47085"/>
                </a:cubicBezTo>
                <a:lnTo>
                  <a:pt x="24941" y="47064"/>
                </a:lnTo>
                <a:lnTo>
                  <a:pt x="24941" y="47023"/>
                </a:lnTo>
                <a:lnTo>
                  <a:pt x="24941" y="47002"/>
                </a:lnTo>
                <a:lnTo>
                  <a:pt x="24900" y="46981"/>
                </a:lnTo>
                <a:lnTo>
                  <a:pt x="24900" y="46918"/>
                </a:lnTo>
                <a:cubicBezTo>
                  <a:pt x="24900" y="46918"/>
                  <a:pt x="24879" y="46897"/>
                  <a:pt x="24858" y="46897"/>
                </a:cubicBezTo>
                <a:lnTo>
                  <a:pt x="24795" y="46897"/>
                </a:lnTo>
                <a:cubicBezTo>
                  <a:pt x="24774" y="46897"/>
                  <a:pt x="24774" y="46897"/>
                  <a:pt x="24774" y="46918"/>
                </a:cubicBezTo>
                <a:lnTo>
                  <a:pt x="24544" y="46855"/>
                </a:lnTo>
                <a:lnTo>
                  <a:pt x="24523" y="46855"/>
                </a:lnTo>
                <a:cubicBezTo>
                  <a:pt x="24439" y="46813"/>
                  <a:pt x="24356" y="46813"/>
                  <a:pt x="24272" y="46792"/>
                </a:cubicBezTo>
                <a:lnTo>
                  <a:pt x="24230" y="46792"/>
                </a:lnTo>
                <a:cubicBezTo>
                  <a:pt x="24146" y="46771"/>
                  <a:pt x="24063" y="46771"/>
                  <a:pt x="24000" y="46771"/>
                </a:cubicBezTo>
                <a:cubicBezTo>
                  <a:pt x="23895" y="46771"/>
                  <a:pt x="23812" y="46751"/>
                  <a:pt x="23728" y="46751"/>
                </a:cubicBezTo>
                <a:cubicBezTo>
                  <a:pt x="23487" y="46699"/>
                  <a:pt x="23260" y="46661"/>
                  <a:pt x="23024" y="46661"/>
                </a:cubicBezTo>
                <a:cubicBezTo>
                  <a:pt x="22973" y="46661"/>
                  <a:pt x="22922" y="46663"/>
                  <a:pt x="22870" y="46667"/>
                </a:cubicBezTo>
                <a:cubicBezTo>
                  <a:pt x="22849" y="46667"/>
                  <a:pt x="22807" y="46688"/>
                  <a:pt x="22849" y="46709"/>
                </a:cubicBezTo>
                <a:lnTo>
                  <a:pt x="22849" y="46751"/>
                </a:lnTo>
                <a:lnTo>
                  <a:pt x="22807" y="46751"/>
                </a:lnTo>
                <a:cubicBezTo>
                  <a:pt x="22786" y="46771"/>
                  <a:pt x="22744" y="46792"/>
                  <a:pt x="22703" y="46813"/>
                </a:cubicBezTo>
                <a:lnTo>
                  <a:pt x="22682" y="46855"/>
                </a:lnTo>
                <a:lnTo>
                  <a:pt x="22598" y="46918"/>
                </a:lnTo>
                <a:lnTo>
                  <a:pt x="22577" y="46960"/>
                </a:lnTo>
                <a:cubicBezTo>
                  <a:pt x="22556" y="46981"/>
                  <a:pt x="22535" y="47002"/>
                  <a:pt x="22472" y="47023"/>
                </a:cubicBezTo>
                <a:cubicBezTo>
                  <a:pt x="22347" y="47127"/>
                  <a:pt x="22180" y="47274"/>
                  <a:pt x="22117" y="47420"/>
                </a:cubicBezTo>
                <a:cubicBezTo>
                  <a:pt x="22075" y="47483"/>
                  <a:pt x="22117" y="47504"/>
                  <a:pt x="22138" y="47525"/>
                </a:cubicBezTo>
                <a:lnTo>
                  <a:pt x="22180" y="47525"/>
                </a:lnTo>
                <a:lnTo>
                  <a:pt x="22221" y="47504"/>
                </a:lnTo>
                <a:lnTo>
                  <a:pt x="22221" y="47483"/>
                </a:lnTo>
                <a:cubicBezTo>
                  <a:pt x="22244" y="47486"/>
                  <a:pt x="22266" y="47488"/>
                  <a:pt x="22288" y="47488"/>
                </a:cubicBezTo>
                <a:cubicBezTo>
                  <a:pt x="22526" y="47488"/>
                  <a:pt x="22706" y="47295"/>
                  <a:pt x="22975" y="47295"/>
                </a:cubicBezTo>
                <a:lnTo>
                  <a:pt x="23016" y="47295"/>
                </a:lnTo>
                <a:cubicBezTo>
                  <a:pt x="23058" y="47295"/>
                  <a:pt x="23058" y="47295"/>
                  <a:pt x="23079" y="47315"/>
                </a:cubicBezTo>
                <a:cubicBezTo>
                  <a:pt x="23100" y="47315"/>
                  <a:pt x="23121" y="47336"/>
                  <a:pt x="23163" y="47336"/>
                </a:cubicBezTo>
                <a:cubicBezTo>
                  <a:pt x="23414" y="47504"/>
                  <a:pt x="23707" y="47587"/>
                  <a:pt x="24000" y="47713"/>
                </a:cubicBezTo>
                <a:cubicBezTo>
                  <a:pt x="24000" y="47755"/>
                  <a:pt x="24000" y="47818"/>
                  <a:pt x="24021" y="47860"/>
                </a:cubicBezTo>
                <a:cubicBezTo>
                  <a:pt x="24063" y="48152"/>
                  <a:pt x="24063" y="48466"/>
                  <a:pt x="24146" y="48759"/>
                </a:cubicBezTo>
                <a:cubicBezTo>
                  <a:pt x="24146" y="48801"/>
                  <a:pt x="24167" y="48864"/>
                  <a:pt x="24167" y="48906"/>
                </a:cubicBezTo>
                <a:lnTo>
                  <a:pt x="24167" y="48968"/>
                </a:lnTo>
                <a:cubicBezTo>
                  <a:pt x="24167" y="49010"/>
                  <a:pt x="24209" y="49073"/>
                  <a:pt x="24209" y="49115"/>
                </a:cubicBezTo>
                <a:cubicBezTo>
                  <a:pt x="24209" y="49178"/>
                  <a:pt x="24230" y="49220"/>
                  <a:pt x="24230" y="49261"/>
                </a:cubicBezTo>
                <a:lnTo>
                  <a:pt x="24230" y="49303"/>
                </a:lnTo>
                <a:cubicBezTo>
                  <a:pt x="24230" y="49366"/>
                  <a:pt x="24251" y="49408"/>
                  <a:pt x="24251" y="49471"/>
                </a:cubicBezTo>
                <a:cubicBezTo>
                  <a:pt x="24251" y="49492"/>
                  <a:pt x="24251" y="49512"/>
                  <a:pt x="24272" y="49512"/>
                </a:cubicBezTo>
                <a:cubicBezTo>
                  <a:pt x="24272" y="49533"/>
                  <a:pt x="24314" y="49596"/>
                  <a:pt x="24314" y="49617"/>
                </a:cubicBezTo>
                <a:cubicBezTo>
                  <a:pt x="24314" y="49638"/>
                  <a:pt x="24314" y="49680"/>
                  <a:pt x="24335" y="49680"/>
                </a:cubicBezTo>
                <a:cubicBezTo>
                  <a:pt x="24356" y="49722"/>
                  <a:pt x="24356" y="49743"/>
                  <a:pt x="24377" y="49805"/>
                </a:cubicBezTo>
                <a:lnTo>
                  <a:pt x="24377" y="49826"/>
                </a:lnTo>
                <a:cubicBezTo>
                  <a:pt x="24356" y="49826"/>
                  <a:pt x="24356" y="49805"/>
                  <a:pt x="24335" y="49805"/>
                </a:cubicBezTo>
                <a:cubicBezTo>
                  <a:pt x="24272" y="49743"/>
                  <a:pt x="24209" y="49722"/>
                  <a:pt x="24146" y="49701"/>
                </a:cubicBezTo>
                <a:cubicBezTo>
                  <a:pt x="24105" y="49680"/>
                  <a:pt x="24042" y="49638"/>
                  <a:pt x="24000" y="49596"/>
                </a:cubicBezTo>
                <a:cubicBezTo>
                  <a:pt x="23916" y="49533"/>
                  <a:pt x="23833" y="49512"/>
                  <a:pt x="23791" y="49471"/>
                </a:cubicBezTo>
                <a:cubicBezTo>
                  <a:pt x="23728" y="49429"/>
                  <a:pt x="23686" y="49408"/>
                  <a:pt x="23644" y="49387"/>
                </a:cubicBezTo>
                <a:cubicBezTo>
                  <a:pt x="23477" y="49282"/>
                  <a:pt x="23288" y="49199"/>
                  <a:pt x="23121" y="49094"/>
                </a:cubicBezTo>
                <a:cubicBezTo>
                  <a:pt x="22765" y="48885"/>
                  <a:pt x="22368" y="48592"/>
                  <a:pt x="21970" y="48466"/>
                </a:cubicBezTo>
                <a:cubicBezTo>
                  <a:pt x="21928" y="48383"/>
                  <a:pt x="21908" y="48320"/>
                  <a:pt x="21845" y="48236"/>
                </a:cubicBezTo>
                <a:lnTo>
                  <a:pt x="21824" y="48215"/>
                </a:lnTo>
                <a:cubicBezTo>
                  <a:pt x="21761" y="48132"/>
                  <a:pt x="21719" y="48048"/>
                  <a:pt x="21698" y="48006"/>
                </a:cubicBezTo>
                <a:cubicBezTo>
                  <a:pt x="21489" y="47713"/>
                  <a:pt x="21175" y="47336"/>
                  <a:pt x="21092" y="47002"/>
                </a:cubicBezTo>
                <a:cubicBezTo>
                  <a:pt x="21071" y="46960"/>
                  <a:pt x="21029" y="46897"/>
                  <a:pt x="20966" y="46897"/>
                </a:cubicBezTo>
                <a:cubicBezTo>
                  <a:pt x="20568" y="46876"/>
                  <a:pt x="20171" y="46771"/>
                  <a:pt x="19773" y="46751"/>
                </a:cubicBezTo>
                <a:cubicBezTo>
                  <a:pt x="19250" y="46688"/>
                  <a:pt x="18706" y="46667"/>
                  <a:pt x="18183" y="46604"/>
                </a:cubicBezTo>
                <a:cubicBezTo>
                  <a:pt x="18141" y="46604"/>
                  <a:pt x="18099" y="46688"/>
                  <a:pt x="18162" y="46709"/>
                </a:cubicBezTo>
                <a:cubicBezTo>
                  <a:pt x="18183" y="46709"/>
                  <a:pt x="18183" y="46751"/>
                  <a:pt x="18204" y="46751"/>
                </a:cubicBezTo>
                <a:lnTo>
                  <a:pt x="18288" y="46813"/>
                </a:lnTo>
                <a:cubicBezTo>
                  <a:pt x="18309" y="46855"/>
                  <a:pt x="18351" y="46876"/>
                  <a:pt x="18371" y="46876"/>
                </a:cubicBezTo>
                <a:lnTo>
                  <a:pt x="18392" y="46876"/>
                </a:lnTo>
                <a:cubicBezTo>
                  <a:pt x="18413" y="46876"/>
                  <a:pt x="18455" y="46897"/>
                  <a:pt x="18476" y="46897"/>
                </a:cubicBezTo>
                <a:cubicBezTo>
                  <a:pt x="18497" y="46897"/>
                  <a:pt x="18560" y="46918"/>
                  <a:pt x="18581" y="46918"/>
                </a:cubicBezTo>
                <a:cubicBezTo>
                  <a:pt x="18915" y="46981"/>
                  <a:pt x="19250" y="47106"/>
                  <a:pt x="19606" y="47211"/>
                </a:cubicBezTo>
                <a:cubicBezTo>
                  <a:pt x="19731" y="47232"/>
                  <a:pt x="19857" y="47274"/>
                  <a:pt x="19962" y="47315"/>
                </a:cubicBezTo>
                <a:cubicBezTo>
                  <a:pt x="20255" y="47420"/>
                  <a:pt x="20380" y="47650"/>
                  <a:pt x="20547" y="47922"/>
                </a:cubicBezTo>
                <a:cubicBezTo>
                  <a:pt x="20715" y="48236"/>
                  <a:pt x="20861" y="48571"/>
                  <a:pt x="21008" y="48864"/>
                </a:cubicBezTo>
                <a:lnTo>
                  <a:pt x="21008" y="48885"/>
                </a:lnTo>
                <a:cubicBezTo>
                  <a:pt x="21008" y="48885"/>
                  <a:pt x="21008" y="48906"/>
                  <a:pt x="21029" y="48906"/>
                </a:cubicBezTo>
                <a:lnTo>
                  <a:pt x="21071" y="48948"/>
                </a:lnTo>
                <a:cubicBezTo>
                  <a:pt x="21175" y="49010"/>
                  <a:pt x="21238" y="49115"/>
                  <a:pt x="21343" y="49199"/>
                </a:cubicBezTo>
                <a:lnTo>
                  <a:pt x="21656" y="49429"/>
                </a:lnTo>
                <a:lnTo>
                  <a:pt x="21698" y="49429"/>
                </a:lnTo>
                <a:cubicBezTo>
                  <a:pt x="21803" y="49512"/>
                  <a:pt x="21908" y="49575"/>
                  <a:pt x="21970" y="49638"/>
                </a:cubicBezTo>
                <a:cubicBezTo>
                  <a:pt x="22012" y="49638"/>
                  <a:pt x="22012" y="49680"/>
                  <a:pt x="22033" y="49680"/>
                </a:cubicBezTo>
                <a:cubicBezTo>
                  <a:pt x="22075" y="49722"/>
                  <a:pt x="22159" y="49743"/>
                  <a:pt x="22221" y="49805"/>
                </a:cubicBezTo>
                <a:cubicBezTo>
                  <a:pt x="22263" y="49826"/>
                  <a:pt x="22284" y="49847"/>
                  <a:pt x="22347" y="49889"/>
                </a:cubicBezTo>
                <a:cubicBezTo>
                  <a:pt x="22284" y="49889"/>
                  <a:pt x="22242" y="49847"/>
                  <a:pt x="22180" y="49847"/>
                </a:cubicBezTo>
                <a:lnTo>
                  <a:pt x="22138" y="49847"/>
                </a:lnTo>
                <a:cubicBezTo>
                  <a:pt x="22033" y="49847"/>
                  <a:pt x="21949" y="49826"/>
                  <a:pt x="21866" y="49826"/>
                </a:cubicBezTo>
                <a:cubicBezTo>
                  <a:pt x="21407" y="49786"/>
                  <a:pt x="20930" y="49595"/>
                  <a:pt x="20452" y="49595"/>
                </a:cubicBezTo>
                <a:cubicBezTo>
                  <a:pt x="20428" y="49595"/>
                  <a:pt x="20404" y="49595"/>
                  <a:pt x="20380" y="49596"/>
                </a:cubicBezTo>
                <a:cubicBezTo>
                  <a:pt x="20275" y="49596"/>
                  <a:pt x="20234" y="49701"/>
                  <a:pt x="20171" y="49743"/>
                </a:cubicBezTo>
                <a:cubicBezTo>
                  <a:pt x="19941" y="50015"/>
                  <a:pt x="19752" y="50328"/>
                  <a:pt x="19501" y="50580"/>
                </a:cubicBezTo>
                <a:lnTo>
                  <a:pt x="18455" y="51626"/>
                </a:lnTo>
                <a:cubicBezTo>
                  <a:pt x="18413" y="51668"/>
                  <a:pt x="18392" y="51709"/>
                  <a:pt x="18413" y="51730"/>
                </a:cubicBezTo>
                <a:lnTo>
                  <a:pt x="18497" y="51898"/>
                </a:lnTo>
                <a:lnTo>
                  <a:pt x="18497" y="51919"/>
                </a:lnTo>
                <a:cubicBezTo>
                  <a:pt x="18518" y="51981"/>
                  <a:pt x="18518" y="52002"/>
                  <a:pt x="18560" y="52044"/>
                </a:cubicBezTo>
                <a:cubicBezTo>
                  <a:pt x="18664" y="52337"/>
                  <a:pt x="18706" y="52651"/>
                  <a:pt x="18874" y="52923"/>
                </a:cubicBezTo>
                <a:cubicBezTo>
                  <a:pt x="18874" y="52944"/>
                  <a:pt x="18874" y="52965"/>
                  <a:pt x="18832" y="52965"/>
                </a:cubicBezTo>
                <a:lnTo>
                  <a:pt x="18832" y="53028"/>
                </a:lnTo>
                <a:cubicBezTo>
                  <a:pt x="18832" y="53049"/>
                  <a:pt x="18874" y="53069"/>
                  <a:pt x="18895" y="53069"/>
                </a:cubicBezTo>
                <a:lnTo>
                  <a:pt x="18915" y="53069"/>
                </a:lnTo>
                <a:lnTo>
                  <a:pt x="18936" y="53049"/>
                </a:lnTo>
                <a:lnTo>
                  <a:pt x="18936" y="53028"/>
                </a:lnTo>
                <a:lnTo>
                  <a:pt x="18978" y="52986"/>
                </a:lnTo>
                <a:lnTo>
                  <a:pt x="18978" y="52965"/>
                </a:lnTo>
                <a:cubicBezTo>
                  <a:pt x="19020" y="52860"/>
                  <a:pt x="19104" y="52672"/>
                  <a:pt x="19125" y="52567"/>
                </a:cubicBezTo>
                <a:lnTo>
                  <a:pt x="19125" y="52546"/>
                </a:lnTo>
                <a:cubicBezTo>
                  <a:pt x="19250" y="52128"/>
                  <a:pt x="19418" y="51835"/>
                  <a:pt x="19836" y="51605"/>
                </a:cubicBezTo>
                <a:cubicBezTo>
                  <a:pt x="20045" y="51479"/>
                  <a:pt x="20234" y="51312"/>
                  <a:pt x="20443" y="51186"/>
                </a:cubicBezTo>
                <a:cubicBezTo>
                  <a:pt x="20506" y="51145"/>
                  <a:pt x="20589" y="51061"/>
                  <a:pt x="20673" y="50977"/>
                </a:cubicBezTo>
                <a:cubicBezTo>
                  <a:pt x="20680" y="50970"/>
                  <a:pt x="20696" y="50967"/>
                  <a:pt x="20719" y="50967"/>
                </a:cubicBezTo>
                <a:cubicBezTo>
                  <a:pt x="20831" y="50967"/>
                  <a:pt x="21095" y="51040"/>
                  <a:pt x="21112" y="51040"/>
                </a:cubicBezTo>
                <a:cubicBezTo>
                  <a:pt x="21343" y="51082"/>
                  <a:pt x="21615" y="51061"/>
                  <a:pt x="21845" y="51082"/>
                </a:cubicBezTo>
                <a:cubicBezTo>
                  <a:pt x="22159" y="51103"/>
                  <a:pt x="22493" y="51165"/>
                  <a:pt x="22807" y="51186"/>
                </a:cubicBezTo>
                <a:cubicBezTo>
                  <a:pt x="23200" y="51233"/>
                  <a:pt x="23627" y="51328"/>
                  <a:pt x="24028" y="51328"/>
                </a:cubicBezTo>
                <a:cubicBezTo>
                  <a:pt x="24162" y="51328"/>
                  <a:pt x="24293" y="51317"/>
                  <a:pt x="24418" y="51291"/>
                </a:cubicBezTo>
                <a:cubicBezTo>
                  <a:pt x="24439" y="51291"/>
                  <a:pt x="24439" y="51312"/>
                  <a:pt x="24460" y="51312"/>
                </a:cubicBezTo>
                <a:lnTo>
                  <a:pt x="24544" y="51312"/>
                </a:lnTo>
                <a:cubicBezTo>
                  <a:pt x="24753" y="51312"/>
                  <a:pt x="24941" y="51375"/>
                  <a:pt x="25151" y="51396"/>
                </a:cubicBezTo>
                <a:cubicBezTo>
                  <a:pt x="25611" y="51458"/>
                  <a:pt x="26092" y="51605"/>
                  <a:pt x="26553" y="51689"/>
                </a:cubicBezTo>
                <a:cubicBezTo>
                  <a:pt x="27034" y="51772"/>
                  <a:pt x="27494" y="51793"/>
                  <a:pt x="27975" y="51877"/>
                </a:cubicBezTo>
                <a:cubicBezTo>
                  <a:pt x="28226" y="51919"/>
                  <a:pt x="28498" y="51940"/>
                  <a:pt x="28750" y="52023"/>
                </a:cubicBezTo>
                <a:cubicBezTo>
                  <a:pt x="28807" y="52038"/>
                  <a:pt x="28893" y="52071"/>
                  <a:pt x="28969" y="52071"/>
                </a:cubicBezTo>
                <a:cubicBezTo>
                  <a:pt x="29004" y="52071"/>
                  <a:pt x="29037" y="52064"/>
                  <a:pt x="29063" y="52044"/>
                </a:cubicBezTo>
                <a:cubicBezTo>
                  <a:pt x="29147" y="52023"/>
                  <a:pt x="29189" y="51898"/>
                  <a:pt x="29252" y="51835"/>
                </a:cubicBezTo>
                <a:cubicBezTo>
                  <a:pt x="29398" y="51626"/>
                  <a:pt x="29586" y="51396"/>
                  <a:pt x="29817" y="51270"/>
                </a:cubicBezTo>
                <a:cubicBezTo>
                  <a:pt x="29859" y="51270"/>
                  <a:pt x="29859" y="51249"/>
                  <a:pt x="29859" y="51249"/>
                </a:cubicBezTo>
                <a:lnTo>
                  <a:pt x="29859" y="51207"/>
                </a:lnTo>
                <a:cubicBezTo>
                  <a:pt x="29859" y="51186"/>
                  <a:pt x="29817" y="51165"/>
                  <a:pt x="29796" y="51145"/>
                </a:cubicBezTo>
                <a:cubicBezTo>
                  <a:pt x="29984" y="50726"/>
                  <a:pt x="29900" y="50161"/>
                  <a:pt x="29900" y="49722"/>
                </a:cubicBezTo>
                <a:cubicBezTo>
                  <a:pt x="29900" y="49052"/>
                  <a:pt x="29921" y="48362"/>
                  <a:pt x="29963" y="47692"/>
                </a:cubicBezTo>
                <a:lnTo>
                  <a:pt x="30026" y="45725"/>
                </a:lnTo>
                <a:cubicBezTo>
                  <a:pt x="30068" y="45328"/>
                  <a:pt x="30214" y="44721"/>
                  <a:pt x="30005" y="44365"/>
                </a:cubicBezTo>
                <a:lnTo>
                  <a:pt x="29984" y="44344"/>
                </a:lnTo>
                <a:cubicBezTo>
                  <a:pt x="30005" y="44282"/>
                  <a:pt x="30005" y="44261"/>
                  <a:pt x="30026" y="44198"/>
                </a:cubicBezTo>
                <a:cubicBezTo>
                  <a:pt x="30026" y="44198"/>
                  <a:pt x="30026" y="44177"/>
                  <a:pt x="30068" y="44177"/>
                </a:cubicBezTo>
                <a:cubicBezTo>
                  <a:pt x="30089" y="44135"/>
                  <a:pt x="30110" y="44093"/>
                  <a:pt x="30131" y="44072"/>
                </a:cubicBezTo>
                <a:cubicBezTo>
                  <a:pt x="30172" y="44072"/>
                  <a:pt x="30172" y="44051"/>
                  <a:pt x="30193" y="44051"/>
                </a:cubicBezTo>
                <a:cubicBezTo>
                  <a:pt x="30214" y="44030"/>
                  <a:pt x="30214" y="44030"/>
                  <a:pt x="30214" y="43989"/>
                </a:cubicBezTo>
                <a:cubicBezTo>
                  <a:pt x="30298" y="43926"/>
                  <a:pt x="30549" y="43758"/>
                  <a:pt x="30591" y="43738"/>
                </a:cubicBezTo>
                <a:cubicBezTo>
                  <a:pt x="30842" y="43549"/>
                  <a:pt x="31114" y="43361"/>
                  <a:pt x="31386" y="43194"/>
                </a:cubicBezTo>
                <a:cubicBezTo>
                  <a:pt x="31909" y="42838"/>
                  <a:pt x="32432" y="42482"/>
                  <a:pt x="32997" y="42210"/>
                </a:cubicBezTo>
                <a:cubicBezTo>
                  <a:pt x="33520" y="41959"/>
                  <a:pt x="34043" y="41561"/>
                  <a:pt x="34524" y="41269"/>
                </a:cubicBezTo>
                <a:cubicBezTo>
                  <a:pt x="35027" y="40997"/>
                  <a:pt x="35508" y="40683"/>
                  <a:pt x="35947" y="40306"/>
                </a:cubicBezTo>
                <a:lnTo>
                  <a:pt x="35968" y="40306"/>
                </a:lnTo>
                <a:lnTo>
                  <a:pt x="35989" y="40285"/>
                </a:lnTo>
                <a:cubicBezTo>
                  <a:pt x="36198" y="40076"/>
                  <a:pt x="36470" y="39867"/>
                  <a:pt x="36701" y="39678"/>
                </a:cubicBezTo>
                <a:cubicBezTo>
                  <a:pt x="37014" y="39448"/>
                  <a:pt x="37119" y="39155"/>
                  <a:pt x="37224" y="38800"/>
                </a:cubicBezTo>
                <a:cubicBezTo>
                  <a:pt x="37328" y="38402"/>
                  <a:pt x="37496" y="38004"/>
                  <a:pt x="37558" y="37607"/>
                </a:cubicBezTo>
                <a:cubicBezTo>
                  <a:pt x="37600" y="37502"/>
                  <a:pt x="37600" y="37398"/>
                  <a:pt x="37621" y="37335"/>
                </a:cubicBezTo>
                <a:lnTo>
                  <a:pt x="37621" y="37251"/>
                </a:lnTo>
                <a:cubicBezTo>
                  <a:pt x="37621" y="37168"/>
                  <a:pt x="37642" y="37126"/>
                  <a:pt x="37642" y="37042"/>
                </a:cubicBezTo>
                <a:lnTo>
                  <a:pt x="37642" y="36916"/>
                </a:lnTo>
                <a:lnTo>
                  <a:pt x="37642" y="36749"/>
                </a:lnTo>
                <a:lnTo>
                  <a:pt x="37642" y="36603"/>
                </a:lnTo>
                <a:lnTo>
                  <a:pt x="37642" y="36498"/>
                </a:lnTo>
                <a:cubicBezTo>
                  <a:pt x="37705" y="36456"/>
                  <a:pt x="37726" y="36456"/>
                  <a:pt x="37768" y="36435"/>
                </a:cubicBezTo>
                <a:cubicBezTo>
                  <a:pt x="37768" y="36435"/>
                  <a:pt x="37809" y="36435"/>
                  <a:pt x="37809" y="36414"/>
                </a:cubicBezTo>
                <a:cubicBezTo>
                  <a:pt x="37851" y="36393"/>
                  <a:pt x="37872" y="36352"/>
                  <a:pt x="37914" y="36331"/>
                </a:cubicBezTo>
                <a:cubicBezTo>
                  <a:pt x="38144" y="36561"/>
                  <a:pt x="38458" y="36770"/>
                  <a:pt x="38751" y="36958"/>
                </a:cubicBezTo>
                <a:cubicBezTo>
                  <a:pt x="39170" y="37230"/>
                  <a:pt x="39525" y="37502"/>
                  <a:pt x="39923" y="37774"/>
                </a:cubicBezTo>
                <a:cubicBezTo>
                  <a:pt x="40027" y="37858"/>
                  <a:pt x="40153" y="37921"/>
                  <a:pt x="40258" y="37984"/>
                </a:cubicBezTo>
                <a:lnTo>
                  <a:pt x="40278" y="38004"/>
                </a:lnTo>
                <a:cubicBezTo>
                  <a:pt x="40383" y="38067"/>
                  <a:pt x="40488" y="38130"/>
                  <a:pt x="40592" y="38193"/>
                </a:cubicBezTo>
                <a:cubicBezTo>
                  <a:pt x="40634" y="38193"/>
                  <a:pt x="40634" y="38214"/>
                  <a:pt x="40655" y="38214"/>
                </a:cubicBezTo>
                <a:cubicBezTo>
                  <a:pt x="40760" y="38297"/>
                  <a:pt x="40885" y="38339"/>
                  <a:pt x="40990" y="38423"/>
                </a:cubicBezTo>
                <a:cubicBezTo>
                  <a:pt x="41094" y="38486"/>
                  <a:pt x="41220" y="38548"/>
                  <a:pt x="41325" y="38611"/>
                </a:cubicBezTo>
                <a:cubicBezTo>
                  <a:pt x="41743" y="38841"/>
                  <a:pt x="42224" y="39113"/>
                  <a:pt x="42580" y="39385"/>
                </a:cubicBezTo>
                <a:cubicBezTo>
                  <a:pt x="42852" y="39595"/>
                  <a:pt x="43271" y="39888"/>
                  <a:pt x="43605" y="39909"/>
                </a:cubicBezTo>
                <a:cubicBezTo>
                  <a:pt x="43626" y="40285"/>
                  <a:pt x="43710" y="40620"/>
                  <a:pt x="43794" y="40955"/>
                </a:cubicBezTo>
                <a:cubicBezTo>
                  <a:pt x="43835" y="41164"/>
                  <a:pt x="43835" y="41373"/>
                  <a:pt x="43898" y="41582"/>
                </a:cubicBezTo>
                <a:lnTo>
                  <a:pt x="43731" y="41834"/>
                </a:lnTo>
                <a:lnTo>
                  <a:pt x="43584" y="42064"/>
                </a:lnTo>
                <a:lnTo>
                  <a:pt x="43584" y="42085"/>
                </a:lnTo>
                <a:cubicBezTo>
                  <a:pt x="43522" y="42168"/>
                  <a:pt x="43480" y="42273"/>
                  <a:pt x="43417" y="42357"/>
                </a:cubicBezTo>
                <a:cubicBezTo>
                  <a:pt x="43375" y="42419"/>
                  <a:pt x="43354" y="42503"/>
                  <a:pt x="43291" y="42587"/>
                </a:cubicBezTo>
                <a:cubicBezTo>
                  <a:pt x="43082" y="42901"/>
                  <a:pt x="42831" y="43235"/>
                  <a:pt x="42747" y="43612"/>
                </a:cubicBezTo>
                <a:lnTo>
                  <a:pt x="42747" y="43633"/>
                </a:lnTo>
                <a:cubicBezTo>
                  <a:pt x="42747" y="43633"/>
                  <a:pt x="42747" y="43654"/>
                  <a:pt x="42768" y="43654"/>
                </a:cubicBezTo>
                <a:cubicBezTo>
                  <a:pt x="42789" y="44072"/>
                  <a:pt x="42894" y="44491"/>
                  <a:pt x="42957" y="44909"/>
                </a:cubicBezTo>
                <a:cubicBezTo>
                  <a:pt x="42999" y="45223"/>
                  <a:pt x="42978" y="45621"/>
                  <a:pt x="43250" y="45851"/>
                </a:cubicBezTo>
                <a:lnTo>
                  <a:pt x="43291" y="45851"/>
                </a:lnTo>
                <a:cubicBezTo>
                  <a:pt x="43689" y="46479"/>
                  <a:pt x="44212" y="47023"/>
                  <a:pt x="44714" y="47587"/>
                </a:cubicBezTo>
                <a:cubicBezTo>
                  <a:pt x="45091" y="48027"/>
                  <a:pt x="45551" y="48445"/>
                  <a:pt x="45970" y="48864"/>
                </a:cubicBezTo>
                <a:lnTo>
                  <a:pt x="45928" y="48885"/>
                </a:lnTo>
                <a:lnTo>
                  <a:pt x="45907" y="48906"/>
                </a:lnTo>
                <a:lnTo>
                  <a:pt x="45907" y="48948"/>
                </a:lnTo>
                <a:lnTo>
                  <a:pt x="45907" y="48968"/>
                </a:lnTo>
                <a:lnTo>
                  <a:pt x="45907" y="48989"/>
                </a:lnTo>
                <a:cubicBezTo>
                  <a:pt x="45907" y="48989"/>
                  <a:pt x="45907" y="49010"/>
                  <a:pt x="45928" y="49010"/>
                </a:cubicBezTo>
                <a:cubicBezTo>
                  <a:pt x="45677" y="49303"/>
                  <a:pt x="45572" y="49784"/>
                  <a:pt x="45468" y="50140"/>
                </a:cubicBezTo>
                <a:lnTo>
                  <a:pt x="45468" y="50161"/>
                </a:lnTo>
                <a:cubicBezTo>
                  <a:pt x="45468" y="50203"/>
                  <a:pt x="45468" y="50203"/>
                  <a:pt x="45447" y="50224"/>
                </a:cubicBezTo>
                <a:cubicBezTo>
                  <a:pt x="45405" y="50266"/>
                  <a:pt x="45405" y="50308"/>
                  <a:pt x="45384" y="50349"/>
                </a:cubicBezTo>
                <a:cubicBezTo>
                  <a:pt x="45279" y="50684"/>
                  <a:pt x="45133" y="50998"/>
                  <a:pt x="45049" y="51375"/>
                </a:cubicBezTo>
                <a:cubicBezTo>
                  <a:pt x="45028" y="51521"/>
                  <a:pt x="44986" y="51668"/>
                  <a:pt x="44986" y="51793"/>
                </a:cubicBezTo>
                <a:cubicBezTo>
                  <a:pt x="44986" y="52002"/>
                  <a:pt x="44986" y="51898"/>
                  <a:pt x="44840" y="51981"/>
                </a:cubicBezTo>
                <a:cubicBezTo>
                  <a:pt x="44526" y="52128"/>
                  <a:pt x="44296" y="52442"/>
                  <a:pt x="44024" y="52630"/>
                </a:cubicBezTo>
                <a:cubicBezTo>
                  <a:pt x="43668" y="52923"/>
                  <a:pt x="43312" y="53195"/>
                  <a:pt x="42894" y="53404"/>
                </a:cubicBezTo>
                <a:cubicBezTo>
                  <a:pt x="42350" y="53676"/>
                  <a:pt x="41743" y="53906"/>
                  <a:pt x="41283" y="54325"/>
                </a:cubicBezTo>
                <a:cubicBezTo>
                  <a:pt x="41262" y="54325"/>
                  <a:pt x="41220" y="54346"/>
                  <a:pt x="41178" y="54388"/>
                </a:cubicBezTo>
                <a:cubicBezTo>
                  <a:pt x="41157" y="54409"/>
                  <a:pt x="41115" y="54430"/>
                  <a:pt x="41157" y="54492"/>
                </a:cubicBezTo>
                <a:cubicBezTo>
                  <a:pt x="41115" y="54534"/>
                  <a:pt x="41074" y="54597"/>
                  <a:pt x="41011" y="54618"/>
                </a:cubicBezTo>
                <a:cubicBezTo>
                  <a:pt x="40990" y="54618"/>
                  <a:pt x="40969" y="54618"/>
                  <a:pt x="40948" y="54639"/>
                </a:cubicBezTo>
                <a:cubicBezTo>
                  <a:pt x="40739" y="54848"/>
                  <a:pt x="40634" y="55162"/>
                  <a:pt x="40488" y="55434"/>
                </a:cubicBezTo>
                <a:cubicBezTo>
                  <a:pt x="40362" y="55664"/>
                  <a:pt x="40174" y="56082"/>
                  <a:pt x="40174" y="56334"/>
                </a:cubicBezTo>
                <a:lnTo>
                  <a:pt x="40174" y="56375"/>
                </a:lnTo>
                <a:cubicBezTo>
                  <a:pt x="40174" y="56375"/>
                  <a:pt x="40174" y="56396"/>
                  <a:pt x="40216" y="56396"/>
                </a:cubicBezTo>
                <a:cubicBezTo>
                  <a:pt x="40237" y="56417"/>
                  <a:pt x="40237" y="56417"/>
                  <a:pt x="40258" y="56417"/>
                </a:cubicBezTo>
                <a:lnTo>
                  <a:pt x="40258" y="56438"/>
                </a:lnTo>
                <a:lnTo>
                  <a:pt x="40258" y="56480"/>
                </a:lnTo>
                <a:cubicBezTo>
                  <a:pt x="40258" y="56731"/>
                  <a:pt x="40341" y="57045"/>
                  <a:pt x="40446" y="57275"/>
                </a:cubicBezTo>
                <a:cubicBezTo>
                  <a:pt x="40550" y="57568"/>
                  <a:pt x="40697" y="57882"/>
                  <a:pt x="40781" y="58196"/>
                </a:cubicBezTo>
                <a:lnTo>
                  <a:pt x="40781" y="58279"/>
                </a:lnTo>
                <a:cubicBezTo>
                  <a:pt x="40781" y="58405"/>
                  <a:pt x="40697" y="58489"/>
                  <a:pt x="40592" y="58677"/>
                </a:cubicBezTo>
                <a:cubicBezTo>
                  <a:pt x="40571" y="58698"/>
                  <a:pt x="40550" y="58740"/>
                  <a:pt x="40550" y="58782"/>
                </a:cubicBezTo>
                <a:cubicBezTo>
                  <a:pt x="40446" y="58949"/>
                  <a:pt x="40341" y="59137"/>
                  <a:pt x="40258" y="59326"/>
                </a:cubicBezTo>
                <a:cubicBezTo>
                  <a:pt x="40237" y="59347"/>
                  <a:pt x="40216" y="59347"/>
                  <a:pt x="40174" y="59367"/>
                </a:cubicBezTo>
                <a:cubicBezTo>
                  <a:pt x="40139" y="59403"/>
                  <a:pt x="40148" y="59482"/>
                  <a:pt x="40189" y="59482"/>
                </a:cubicBezTo>
                <a:cubicBezTo>
                  <a:pt x="40197" y="59482"/>
                  <a:pt x="40206" y="59479"/>
                  <a:pt x="40216" y="59472"/>
                </a:cubicBezTo>
                <a:lnTo>
                  <a:pt x="40258" y="59472"/>
                </a:lnTo>
                <a:cubicBezTo>
                  <a:pt x="40258" y="59472"/>
                  <a:pt x="40278" y="59472"/>
                  <a:pt x="40278" y="59451"/>
                </a:cubicBezTo>
                <a:lnTo>
                  <a:pt x="40278" y="59430"/>
                </a:lnTo>
                <a:cubicBezTo>
                  <a:pt x="40341" y="59409"/>
                  <a:pt x="40362" y="59367"/>
                  <a:pt x="40425" y="59347"/>
                </a:cubicBezTo>
                <a:cubicBezTo>
                  <a:pt x="40467" y="59326"/>
                  <a:pt x="40488" y="59305"/>
                  <a:pt x="40550" y="59263"/>
                </a:cubicBezTo>
                <a:lnTo>
                  <a:pt x="40571" y="59263"/>
                </a:lnTo>
                <a:cubicBezTo>
                  <a:pt x="40592" y="59242"/>
                  <a:pt x="40655" y="59221"/>
                  <a:pt x="40676" y="59158"/>
                </a:cubicBezTo>
                <a:lnTo>
                  <a:pt x="40781" y="59054"/>
                </a:lnTo>
                <a:cubicBezTo>
                  <a:pt x="41115" y="58803"/>
                  <a:pt x="41471" y="58531"/>
                  <a:pt x="41743" y="58217"/>
                </a:cubicBezTo>
                <a:cubicBezTo>
                  <a:pt x="41911" y="58070"/>
                  <a:pt x="41890" y="57882"/>
                  <a:pt x="41890" y="57673"/>
                </a:cubicBezTo>
                <a:lnTo>
                  <a:pt x="41890" y="57422"/>
                </a:lnTo>
                <a:lnTo>
                  <a:pt x="41890" y="57338"/>
                </a:lnTo>
                <a:cubicBezTo>
                  <a:pt x="41911" y="57108"/>
                  <a:pt x="41931" y="56899"/>
                  <a:pt x="41931" y="56647"/>
                </a:cubicBezTo>
                <a:lnTo>
                  <a:pt x="41931" y="56626"/>
                </a:lnTo>
                <a:cubicBezTo>
                  <a:pt x="42120" y="56334"/>
                  <a:pt x="42350" y="56062"/>
                  <a:pt x="42559" y="55790"/>
                </a:cubicBezTo>
                <a:cubicBezTo>
                  <a:pt x="42768" y="55497"/>
                  <a:pt x="42999" y="55225"/>
                  <a:pt x="43187" y="54911"/>
                </a:cubicBezTo>
                <a:lnTo>
                  <a:pt x="43208" y="54911"/>
                </a:lnTo>
                <a:cubicBezTo>
                  <a:pt x="43563" y="54722"/>
                  <a:pt x="43982" y="54660"/>
                  <a:pt x="44338" y="54597"/>
                </a:cubicBezTo>
                <a:cubicBezTo>
                  <a:pt x="44400" y="54555"/>
                  <a:pt x="44463" y="54555"/>
                  <a:pt x="44526" y="54534"/>
                </a:cubicBezTo>
                <a:lnTo>
                  <a:pt x="44526" y="54534"/>
                </a:lnTo>
                <a:lnTo>
                  <a:pt x="44463" y="54597"/>
                </a:lnTo>
                <a:cubicBezTo>
                  <a:pt x="44212" y="54806"/>
                  <a:pt x="43940" y="55036"/>
                  <a:pt x="43710" y="55266"/>
                </a:cubicBezTo>
                <a:cubicBezTo>
                  <a:pt x="43480" y="55497"/>
                  <a:pt x="42957" y="55915"/>
                  <a:pt x="42936" y="56292"/>
                </a:cubicBezTo>
                <a:cubicBezTo>
                  <a:pt x="42894" y="56836"/>
                  <a:pt x="42894" y="57359"/>
                  <a:pt x="42936" y="57903"/>
                </a:cubicBezTo>
                <a:cubicBezTo>
                  <a:pt x="42957" y="58405"/>
                  <a:pt x="42957" y="59033"/>
                  <a:pt x="43145" y="59514"/>
                </a:cubicBezTo>
                <a:cubicBezTo>
                  <a:pt x="43250" y="59786"/>
                  <a:pt x="43354" y="60100"/>
                  <a:pt x="43417" y="60414"/>
                </a:cubicBezTo>
                <a:cubicBezTo>
                  <a:pt x="43501" y="60707"/>
                  <a:pt x="43522" y="60832"/>
                  <a:pt x="43312" y="61083"/>
                </a:cubicBezTo>
                <a:cubicBezTo>
                  <a:pt x="43166" y="61251"/>
                  <a:pt x="42747" y="61669"/>
                  <a:pt x="42852" y="61941"/>
                </a:cubicBezTo>
                <a:lnTo>
                  <a:pt x="42936" y="62088"/>
                </a:lnTo>
                <a:cubicBezTo>
                  <a:pt x="42936" y="62129"/>
                  <a:pt x="42957" y="62150"/>
                  <a:pt x="42957" y="62171"/>
                </a:cubicBezTo>
                <a:cubicBezTo>
                  <a:pt x="42978" y="62192"/>
                  <a:pt x="42978" y="62234"/>
                  <a:pt x="42999" y="62255"/>
                </a:cubicBezTo>
                <a:cubicBezTo>
                  <a:pt x="43040" y="62276"/>
                  <a:pt x="43040" y="62297"/>
                  <a:pt x="43061" y="62360"/>
                </a:cubicBezTo>
                <a:cubicBezTo>
                  <a:pt x="43061" y="62380"/>
                  <a:pt x="43082" y="62401"/>
                  <a:pt x="43082" y="62401"/>
                </a:cubicBezTo>
                <a:cubicBezTo>
                  <a:pt x="43103" y="62443"/>
                  <a:pt x="43145" y="62485"/>
                  <a:pt x="43166" y="62506"/>
                </a:cubicBezTo>
                <a:cubicBezTo>
                  <a:pt x="43166" y="62548"/>
                  <a:pt x="43187" y="62548"/>
                  <a:pt x="43187" y="62569"/>
                </a:cubicBezTo>
                <a:cubicBezTo>
                  <a:pt x="43208" y="62611"/>
                  <a:pt x="43250" y="62652"/>
                  <a:pt x="43271" y="62694"/>
                </a:cubicBezTo>
                <a:cubicBezTo>
                  <a:pt x="43271" y="62694"/>
                  <a:pt x="43271" y="62715"/>
                  <a:pt x="43291" y="62715"/>
                </a:cubicBezTo>
                <a:cubicBezTo>
                  <a:pt x="43312" y="62778"/>
                  <a:pt x="43354" y="62799"/>
                  <a:pt x="43396" y="62862"/>
                </a:cubicBezTo>
                <a:lnTo>
                  <a:pt x="43396" y="62883"/>
                </a:lnTo>
                <a:cubicBezTo>
                  <a:pt x="43417" y="62925"/>
                  <a:pt x="43480" y="62966"/>
                  <a:pt x="43501" y="63008"/>
                </a:cubicBezTo>
                <a:cubicBezTo>
                  <a:pt x="43522" y="63071"/>
                  <a:pt x="43584" y="63092"/>
                  <a:pt x="43605" y="63134"/>
                </a:cubicBezTo>
                <a:cubicBezTo>
                  <a:pt x="43605" y="63134"/>
                  <a:pt x="43605" y="63176"/>
                  <a:pt x="43626" y="63176"/>
                </a:cubicBezTo>
                <a:lnTo>
                  <a:pt x="43668" y="63197"/>
                </a:lnTo>
                <a:cubicBezTo>
                  <a:pt x="43679" y="63207"/>
                  <a:pt x="43684" y="63212"/>
                  <a:pt x="43689" y="63212"/>
                </a:cubicBezTo>
                <a:cubicBezTo>
                  <a:pt x="43694" y="63212"/>
                  <a:pt x="43699" y="63207"/>
                  <a:pt x="43710" y="63197"/>
                </a:cubicBezTo>
                <a:lnTo>
                  <a:pt x="43710" y="63176"/>
                </a:lnTo>
                <a:cubicBezTo>
                  <a:pt x="43710" y="62987"/>
                  <a:pt x="43710" y="62820"/>
                  <a:pt x="43689" y="62652"/>
                </a:cubicBezTo>
                <a:cubicBezTo>
                  <a:pt x="43668" y="62297"/>
                  <a:pt x="43501" y="61920"/>
                  <a:pt x="43794" y="61711"/>
                </a:cubicBezTo>
                <a:cubicBezTo>
                  <a:pt x="43898" y="61627"/>
                  <a:pt x="44024" y="61523"/>
                  <a:pt x="44128" y="61418"/>
                </a:cubicBezTo>
                <a:cubicBezTo>
                  <a:pt x="44463" y="61125"/>
                  <a:pt x="44777" y="60811"/>
                  <a:pt x="45049" y="60476"/>
                </a:cubicBezTo>
                <a:cubicBezTo>
                  <a:pt x="45049" y="60476"/>
                  <a:pt x="45070" y="60476"/>
                  <a:pt x="45070" y="60456"/>
                </a:cubicBezTo>
                <a:lnTo>
                  <a:pt x="45091" y="60414"/>
                </a:lnTo>
                <a:lnTo>
                  <a:pt x="45091" y="60393"/>
                </a:lnTo>
                <a:lnTo>
                  <a:pt x="45091" y="60372"/>
                </a:lnTo>
                <a:lnTo>
                  <a:pt x="45091" y="60351"/>
                </a:lnTo>
                <a:cubicBezTo>
                  <a:pt x="45091" y="59932"/>
                  <a:pt x="45091" y="59535"/>
                  <a:pt x="45049" y="59116"/>
                </a:cubicBezTo>
                <a:cubicBezTo>
                  <a:pt x="45049" y="58991"/>
                  <a:pt x="45028" y="58844"/>
                  <a:pt x="44986" y="58698"/>
                </a:cubicBezTo>
                <a:cubicBezTo>
                  <a:pt x="44944" y="58321"/>
                  <a:pt x="44944" y="57966"/>
                  <a:pt x="44944" y="57589"/>
                </a:cubicBezTo>
                <a:cubicBezTo>
                  <a:pt x="44965" y="57212"/>
                  <a:pt x="44882" y="56961"/>
                  <a:pt x="45175" y="56689"/>
                </a:cubicBezTo>
                <a:cubicBezTo>
                  <a:pt x="45719" y="56124"/>
                  <a:pt x="46430" y="55769"/>
                  <a:pt x="47037" y="55287"/>
                </a:cubicBezTo>
                <a:cubicBezTo>
                  <a:pt x="47120" y="55225"/>
                  <a:pt x="47225" y="55162"/>
                  <a:pt x="47288" y="55120"/>
                </a:cubicBezTo>
                <a:cubicBezTo>
                  <a:pt x="47330" y="55078"/>
                  <a:pt x="47351" y="55057"/>
                  <a:pt x="47372" y="55057"/>
                </a:cubicBezTo>
                <a:cubicBezTo>
                  <a:pt x="47434" y="55036"/>
                  <a:pt x="47476" y="54974"/>
                  <a:pt x="47539" y="54953"/>
                </a:cubicBezTo>
                <a:cubicBezTo>
                  <a:pt x="47769" y="54806"/>
                  <a:pt x="47999" y="54639"/>
                  <a:pt x="48229" y="54450"/>
                </a:cubicBezTo>
                <a:lnTo>
                  <a:pt x="48229" y="54450"/>
                </a:lnTo>
                <a:cubicBezTo>
                  <a:pt x="48188" y="54555"/>
                  <a:pt x="48125" y="54702"/>
                  <a:pt x="48062" y="54806"/>
                </a:cubicBezTo>
                <a:lnTo>
                  <a:pt x="47978" y="54953"/>
                </a:lnTo>
                <a:cubicBezTo>
                  <a:pt x="47895" y="55120"/>
                  <a:pt x="47853" y="55246"/>
                  <a:pt x="47769" y="55392"/>
                </a:cubicBezTo>
                <a:cubicBezTo>
                  <a:pt x="47602" y="55769"/>
                  <a:pt x="47769" y="55957"/>
                  <a:pt x="47957" y="56271"/>
                </a:cubicBezTo>
                <a:cubicBezTo>
                  <a:pt x="48209" y="56710"/>
                  <a:pt x="48481" y="57129"/>
                  <a:pt x="48732" y="57547"/>
                </a:cubicBezTo>
                <a:cubicBezTo>
                  <a:pt x="49004" y="57966"/>
                  <a:pt x="48711" y="58677"/>
                  <a:pt x="48606" y="59137"/>
                </a:cubicBezTo>
                <a:cubicBezTo>
                  <a:pt x="48522" y="59535"/>
                  <a:pt x="48418" y="59953"/>
                  <a:pt x="48334" y="60351"/>
                </a:cubicBezTo>
                <a:cubicBezTo>
                  <a:pt x="48334" y="60393"/>
                  <a:pt x="48313" y="60414"/>
                  <a:pt x="48313" y="60476"/>
                </a:cubicBezTo>
                <a:lnTo>
                  <a:pt x="48229" y="60790"/>
                </a:lnTo>
                <a:cubicBezTo>
                  <a:pt x="48229" y="60832"/>
                  <a:pt x="48209" y="60895"/>
                  <a:pt x="48209" y="60937"/>
                </a:cubicBezTo>
                <a:cubicBezTo>
                  <a:pt x="48209" y="60979"/>
                  <a:pt x="48188" y="61000"/>
                  <a:pt x="48188" y="61020"/>
                </a:cubicBezTo>
                <a:lnTo>
                  <a:pt x="48188" y="61104"/>
                </a:lnTo>
                <a:cubicBezTo>
                  <a:pt x="48198" y="61125"/>
                  <a:pt x="48224" y="61136"/>
                  <a:pt x="48248" y="61136"/>
                </a:cubicBezTo>
                <a:cubicBezTo>
                  <a:pt x="48271" y="61136"/>
                  <a:pt x="48292" y="61125"/>
                  <a:pt x="48292" y="61104"/>
                </a:cubicBezTo>
                <a:cubicBezTo>
                  <a:pt x="48292" y="61020"/>
                  <a:pt x="48376" y="60979"/>
                  <a:pt x="48397" y="60916"/>
                </a:cubicBezTo>
                <a:cubicBezTo>
                  <a:pt x="48481" y="60790"/>
                  <a:pt x="48522" y="60623"/>
                  <a:pt x="48606" y="60497"/>
                </a:cubicBezTo>
                <a:cubicBezTo>
                  <a:pt x="48815" y="60079"/>
                  <a:pt x="49025" y="59681"/>
                  <a:pt x="49255" y="59305"/>
                </a:cubicBezTo>
                <a:cubicBezTo>
                  <a:pt x="49464" y="58928"/>
                  <a:pt x="49589" y="58572"/>
                  <a:pt x="49778" y="58196"/>
                </a:cubicBezTo>
                <a:cubicBezTo>
                  <a:pt x="49903" y="57945"/>
                  <a:pt x="50008" y="57694"/>
                  <a:pt x="50071" y="57443"/>
                </a:cubicBezTo>
                <a:cubicBezTo>
                  <a:pt x="50075" y="57446"/>
                  <a:pt x="50080" y="57448"/>
                  <a:pt x="50086" y="57448"/>
                </a:cubicBezTo>
                <a:cubicBezTo>
                  <a:pt x="50111" y="57448"/>
                  <a:pt x="50147" y="57414"/>
                  <a:pt x="50113" y="57380"/>
                </a:cubicBezTo>
                <a:lnTo>
                  <a:pt x="49736" y="56292"/>
                </a:lnTo>
                <a:cubicBezTo>
                  <a:pt x="49694" y="56208"/>
                  <a:pt x="49464" y="55643"/>
                  <a:pt x="49569" y="55497"/>
                </a:cubicBezTo>
                <a:cubicBezTo>
                  <a:pt x="49673" y="55371"/>
                  <a:pt x="49757" y="55162"/>
                  <a:pt x="49861" y="55036"/>
                </a:cubicBezTo>
                <a:lnTo>
                  <a:pt x="50405" y="54325"/>
                </a:lnTo>
                <a:cubicBezTo>
                  <a:pt x="50468" y="54241"/>
                  <a:pt x="50510" y="54178"/>
                  <a:pt x="50594" y="54095"/>
                </a:cubicBezTo>
                <a:lnTo>
                  <a:pt x="50615" y="54074"/>
                </a:lnTo>
                <a:cubicBezTo>
                  <a:pt x="50845" y="53760"/>
                  <a:pt x="51054" y="53404"/>
                  <a:pt x="51222" y="53049"/>
                </a:cubicBezTo>
                <a:lnTo>
                  <a:pt x="51222" y="53174"/>
                </a:lnTo>
                <a:cubicBezTo>
                  <a:pt x="51222" y="53906"/>
                  <a:pt x="51368" y="54597"/>
                  <a:pt x="51473" y="55287"/>
                </a:cubicBezTo>
                <a:cubicBezTo>
                  <a:pt x="51473" y="55329"/>
                  <a:pt x="51514" y="55350"/>
                  <a:pt x="51535" y="55350"/>
                </a:cubicBezTo>
                <a:lnTo>
                  <a:pt x="51556" y="55350"/>
                </a:lnTo>
                <a:lnTo>
                  <a:pt x="51640" y="55434"/>
                </a:lnTo>
                <a:lnTo>
                  <a:pt x="51766" y="55559"/>
                </a:lnTo>
                <a:lnTo>
                  <a:pt x="51849" y="55643"/>
                </a:lnTo>
                <a:cubicBezTo>
                  <a:pt x="52058" y="55810"/>
                  <a:pt x="52289" y="55978"/>
                  <a:pt x="52498" y="56166"/>
                </a:cubicBezTo>
                <a:cubicBezTo>
                  <a:pt x="52707" y="56334"/>
                  <a:pt x="52937" y="56480"/>
                  <a:pt x="53146" y="56647"/>
                </a:cubicBezTo>
                <a:cubicBezTo>
                  <a:pt x="53230" y="56710"/>
                  <a:pt x="53335" y="56836"/>
                  <a:pt x="53439" y="56836"/>
                </a:cubicBezTo>
                <a:cubicBezTo>
                  <a:pt x="53753" y="56836"/>
                  <a:pt x="54067" y="56794"/>
                  <a:pt x="54381" y="56752"/>
                </a:cubicBezTo>
                <a:cubicBezTo>
                  <a:pt x="54433" y="56752"/>
                  <a:pt x="54564" y="56768"/>
                  <a:pt x="54695" y="56768"/>
                </a:cubicBezTo>
                <a:cubicBezTo>
                  <a:pt x="54826" y="56768"/>
                  <a:pt x="54956" y="56752"/>
                  <a:pt x="55009" y="56689"/>
                </a:cubicBezTo>
                <a:cubicBezTo>
                  <a:pt x="55071" y="56689"/>
                  <a:pt x="55071" y="56606"/>
                  <a:pt x="55030" y="56585"/>
                </a:cubicBezTo>
                <a:cubicBezTo>
                  <a:pt x="54883" y="56501"/>
                  <a:pt x="54758" y="56396"/>
                  <a:pt x="54569" y="56396"/>
                </a:cubicBezTo>
                <a:cubicBezTo>
                  <a:pt x="54507" y="56396"/>
                  <a:pt x="54465" y="56375"/>
                  <a:pt x="54444" y="56375"/>
                </a:cubicBezTo>
                <a:lnTo>
                  <a:pt x="54402" y="56375"/>
                </a:lnTo>
                <a:cubicBezTo>
                  <a:pt x="54360" y="56334"/>
                  <a:pt x="54339" y="56334"/>
                  <a:pt x="54276" y="56313"/>
                </a:cubicBezTo>
                <a:cubicBezTo>
                  <a:pt x="54255" y="56313"/>
                  <a:pt x="54235" y="56292"/>
                  <a:pt x="54193" y="56292"/>
                </a:cubicBezTo>
                <a:cubicBezTo>
                  <a:pt x="54193" y="56292"/>
                  <a:pt x="54172" y="56292"/>
                  <a:pt x="54172" y="56271"/>
                </a:cubicBezTo>
                <a:cubicBezTo>
                  <a:pt x="54130" y="56229"/>
                  <a:pt x="54046" y="56208"/>
                  <a:pt x="53983" y="56166"/>
                </a:cubicBezTo>
                <a:cubicBezTo>
                  <a:pt x="53858" y="55915"/>
                  <a:pt x="53670" y="55685"/>
                  <a:pt x="53523" y="55455"/>
                </a:cubicBezTo>
                <a:cubicBezTo>
                  <a:pt x="53335" y="55183"/>
                  <a:pt x="53188" y="54932"/>
                  <a:pt x="52979" y="54702"/>
                </a:cubicBezTo>
                <a:cubicBezTo>
                  <a:pt x="53021" y="54283"/>
                  <a:pt x="53209" y="53865"/>
                  <a:pt x="53356" y="53446"/>
                </a:cubicBezTo>
                <a:lnTo>
                  <a:pt x="53356" y="53404"/>
                </a:lnTo>
                <a:cubicBezTo>
                  <a:pt x="53398" y="53362"/>
                  <a:pt x="53418" y="53279"/>
                  <a:pt x="53439" y="53237"/>
                </a:cubicBezTo>
                <a:cubicBezTo>
                  <a:pt x="53711" y="52442"/>
                  <a:pt x="54046" y="51689"/>
                  <a:pt x="54172" y="50852"/>
                </a:cubicBezTo>
                <a:cubicBezTo>
                  <a:pt x="54193" y="50852"/>
                  <a:pt x="54235" y="50873"/>
                  <a:pt x="54255" y="50873"/>
                </a:cubicBezTo>
                <a:lnTo>
                  <a:pt x="54297" y="50873"/>
                </a:lnTo>
                <a:cubicBezTo>
                  <a:pt x="54339" y="50873"/>
                  <a:pt x="54360" y="50873"/>
                  <a:pt x="54381" y="50893"/>
                </a:cubicBezTo>
                <a:cubicBezTo>
                  <a:pt x="54402" y="50893"/>
                  <a:pt x="54444" y="50893"/>
                  <a:pt x="54465" y="50935"/>
                </a:cubicBezTo>
                <a:lnTo>
                  <a:pt x="54507" y="50935"/>
                </a:lnTo>
                <a:cubicBezTo>
                  <a:pt x="54569" y="50935"/>
                  <a:pt x="54590" y="50935"/>
                  <a:pt x="54653" y="50956"/>
                </a:cubicBezTo>
                <a:lnTo>
                  <a:pt x="54904" y="50956"/>
                </a:lnTo>
                <a:cubicBezTo>
                  <a:pt x="54967" y="50956"/>
                  <a:pt x="54988" y="50935"/>
                  <a:pt x="55009" y="50935"/>
                </a:cubicBezTo>
                <a:cubicBezTo>
                  <a:pt x="55176" y="50873"/>
                  <a:pt x="55302" y="50831"/>
                  <a:pt x="55448" y="50768"/>
                </a:cubicBezTo>
                <a:cubicBezTo>
                  <a:pt x="55553" y="50747"/>
                  <a:pt x="55657" y="50684"/>
                  <a:pt x="55762" y="50663"/>
                </a:cubicBezTo>
                <a:cubicBezTo>
                  <a:pt x="55804" y="50642"/>
                  <a:pt x="55846" y="50642"/>
                  <a:pt x="55867" y="50621"/>
                </a:cubicBezTo>
                <a:cubicBezTo>
                  <a:pt x="56745" y="50308"/>
                  <a:pt x="57582" y="49910"/>
                  <a:pt x="58356" y="49408"/>
                </a:cubicBezTo>
                <a:lnTo>
                  <a:pt x="58377" y="49408"/>
                </a:lnTo>
                <a:cubicBezTo>
                  <a:pt x="58733" y="49575"/>
                  <a:pt x="59047" y="49701"/>
                  <a:pt x="59382" y="49847"/>
                </a:cubicBezTo>
                <a:cubicBezTo>
                  <a:pt x="59486" y="49931"/>
                  <a:pt x="59612" y="49994"/>
                  <a:pt x="59717" y="50056"/>
                </a:cubicBezTo>
                <a:cubicBezTo>
                  <a:pt x="59737" y="50098"/>
                  <a:pt x="59800" y="50119"/>
                  <a:pt x="59821" y="50119"/>
                </a:cubicBezTo>
                <a:cubicBezTo>
                  <a:pt x="60030" y="50266"/>
                  <a:pt x="60302" y="50433"/>
                  <a:pt x="60553" y="50517"/>
                </a:cubicBezTo>
                <a:lnTo>
                  <a:pt x="60553" y="50538"/>
                </a:lnTo>
                <a:lnTo>
                  <a:pt x="60553" y="50559"/>
                </a:lnTo>
                <a:lnTo>
                  <a:pt x="60553" y="50580"/>
                </a:lnTo>
                <a:lnTo>
                  <a:pt x="60616" y="50580"/>
                </a:lnTo>
                <a:cubicBezTo>
                  <a:pt x="60679" y="50580"/>
                  <a:pt x="60763" y="50559"/>
                  <a:pt x="60867" y="50559"/>
                </a:cubicBezTo>
                <a:lnTo>
                  <a:pt x="60888" y="50559"/>
                </a:lnTo>
                <a:cubicBezTo>
                  <a:pt x="60972" y="50538"/>
                  <a:pt x="61056" y="50538"/>
                  <a:pt x="61139" y="50517"/>
                </a:cubicBezTo>
                <a:cubicBezTo>
                  <a:pt x="61307" y="50475"/>
                  <a:pt x="61495" y="50433"/>
                  <a:pt x="61662" y="50370"/>
                </a:cubicBezTo>
                <a:cubicBezTo>
                  <a:pt x="61767" y="50349"/>
                  <a:pt x="61893" y="50349"/>
                  <a:pt x="61997" y="50328"/>
                </a:cubicBezTo>
                <a:lnTo>
                  <a:pt x="62102" y="50328"/>
                </a:lnTo>
                <a:cubicBezTo>
                  <a:pt x="62353" y="50308"/>
                  <a:pt x="62730" y="50328"/>
                  <a:pt x="62939" y="50161"/>
                </a:cubicBezTo>
                <a:cubicBezTo>
                  <a:pt x="62960" y="50161"/>
                  <a:pt x="63022" y="50161"/>
                  <a:pt x="63043" y="50203"/>
                </a:cubicBezTo>
                <a:lnTo>
                  <a:pt x="63169" y="50203"/>
                </a:lnTo>
                <a:cubicBezTo>
                  <a:pt x="63253" y="50203"/>
                  <a:pt x="63274" y="50119"/>
                  <a:pt x="63232" y="50056"/>
                </a:cubicBezTo>
                <a:cubicBezTo>
                  <a:pt x="63043" y="49931"/>
                  <a:pt x="62834" y="49889"/>
                  <a:pt x="62625" y="49805"/>
                </a:cubicBezTo>
                <a:cubicBezTo>
                  <a:pt x="62395" y="49722"/>
                  <a:pt x="62144" y="49617"/>
                  <a:pt x="61913" y="49533"/>
                </a:cubicBezTo>
                <a:cubicBezTo>
                  <a:pt x="61872" y="49533"/>
                  <a:pt x="61830" y="49512"/>
                  <a:pt x="61788" y="49492"/>
                </a:cubicBezTo>
                <a:cubicBezTo>
                  <a:pt x="61683" y="49429"/>
                  <a:pt x="61579" y="49408"/>
                  <a:pt x="61474" y="49366"/>
                </a:cubicBezTo>
                <a:lnTo>
                  <a:pt x="61453" y="49366"/>
                </a:lnTo>
                <a:cubicBezTo>
                  <a:pt x="61390" y="49324"/>
                  <a:pt x="61349" y="49324"/>
                  <a:pt x="61286" y="49324"/>
                </a:cubicBezTo>
                <a:cubicBezTo>
                  <a:pt x="60993" y="48989"/>
                  <a:pt x="60658" y="48696"/>
                  <a:pt x="60323" y="48424"/>
                </a:cubicBezTo>
                <a:lnTo>
                  <a:pt x="60302" y="48383"/>
                </a:lnTo>
                <a:cubicBezTo>
                  <a:pt x="60240" y="48341"/>
                  <a:pt x="60198" y="48320"/>
                  <a:pt x="60135" y="48257"/>
                </a:cubicBezTo>
                <a:cubicBezTo>
                  <a:pt x="60030" y="48173"/>
                  <a:pt x="59947" y="48069"/>
                  <a:pt x="59842" y="48006"/>
                </a:cubicBezTo>
                <a:cubicBezTo>
                  <a:pt x="59570" y="47734"/>
                  <a:pt x="59214" y="47504"/>
                  <a:pt x="58880" y="47315"/>
                </a:cubicBezTo>
                <a:cubicBezTo>
                  <a:pt x="58880" y="47295"/>
                  <a:pt x="58880" y="47295"/>
                  <a:pt x="58859" y="47295"/>
                </a:cubicBezTo>
                <a:cubicBezTo>
                  <a:pt x="58859" y="47295"/>
                  <a:pt x="58838" y="47274"/>
                  <a:pt x="58796" y="47274"/>
                </a:cubicBezTo>
                <a:cubicBezTo>
                  <a:pt x="58691" y="47274"/>
                  <a:pt x="58566" y="47274"/>
                  <a:pt x="58461" y="47295"/>
                </a:cubicBezTo>
                <a:lnTo>
                  <a:pt x="58377" y="47295"/>
                </a:lnTo>
                <a:cubicBezTo>
                  <a:pt x="58273" y="47295"/>
                  <a:pt x="58168" y="47315"/>
                  <a:pt x="58064" y="47336"/>
                </a:cubicBezTo>
                <a:lnTo>
                  <a:pt x="58043" y="47336"/>
                </a:lnTo>
                <a:cubicBezTo>
                  <a:pt x="57938" y="47378"/>
                  <a:pt x="57812" y="47399"/>
                  <a:pt x="57708" y="47399"/>
                </a:cubicBezTo>
                <a:cubicBezTo>
                  <a:pt x="57687" y="47399"/>
                  <a:pt x="57645" y="47399"/>
                  <a:pt x="57624" y="47420"/>
                </a:cubicBezTo>
                <a:lnTo>
                  <a:pt x="57310" y="47504"/>
                </a:lnTo>
                <a:lnTo>
                  <a:pt x="57540" y="47190"/>
                </a:lnTo>
                <a:cubicBezTo>
                  <a:pt x="57582" y="47169"/>
                  <a:pt x="57603" y="47127"/>
                  <a:pt x="57603" y="47106"/>
                </a:cubicBezTo>
                <a:cubicBezTo>
                  <a:pt x="57603" y="47085"/>
                  <a:pt x="57624" y="47085"/>
                  <a:pt x="57624" y="47064"/>
                </a:cubicBezTo>
                <a:cubicBezTo>
                  <a:pt x="57645" y="47002"/>
                  <a:pt x="57708" y="46981"/>
                  <a:pt x="57729" y="46918"/>
                </a:cubicBezTo>
                <a:cubicBezTo>
                  <a:pt x="57959" y="46688"/>
                  <a:pt x="58168" y="46437"/>
                  <a:pt x="58315" y="46144"/>
                </a:cubicBezTo>
                <a:lnTo>
                  <a:pt x="58315" y="46123"/>
                </a:lnTo>
                <a:cubicBezTo>
                  <a:pt x="58479" y="46243"/>
                  <a:pt x="58701" y="46272"/>
                  <a:pt x="58926" y="46272"/>
                </a:cubicBezTo>
                <a:cubicBezTo>
                  <a:pt x="59131" y="46272"/>
                  <a:pt x="59338" y="46248"/>
                  <a:pt x="59507" y="46248"/>
                </a:cubicBezTo>
                <a:cubicBezTo>
                  <a:pt x="60114" y="46248"/>
                  <a:pt x="60658" y="46458"/>
                  <a:pt x="61244" y="46541"/>
                </a:cubicBezTo>
                <a:lnTo>
                  <a:pt x="61286" y="46541"/>
                </a:lnTo>
                <a:cubicBezTo>
                  <a:pt x="61516" y="46499"/>
                  <a:pt x="61683" y="46353"/>
                  <a:pt x="61893" y="46248"/>
                </a:cubicBezTo>
                <a:cubicBezTo>
                  <a:pt x="62144" y="46123"/>
                  <a:pt x="62437" y="45955"/>
                  <a:pt x="62667" y="45809"/>
                </a:cubicBezTo>
                <a:cubicBezTo>
                  <a:pt x="62730" y="45872"/>
                  <a:pt x="62750" y="45935"/>
                  <a:pt x="62813" y="46018"/>
                </a:cubicBezTo>
                <a:cubicBezTo>
                  <a:pt x="62834" y="46060"/>
                  <a:pt x="62855" y="46081"/>
                  <a:pt x="62876" y="46144"/>
                </a:cubicBezTo>
                <a:cubicBezTo>
                  <a:pt x="62918" y="46186"/>
                  <a:pt x="62939" y="46227"/>
                  <a:pt x="62960" y="46269"/>
                </a:cubicBezTo>
                <a:cubicBezTo>
                  <a:pt x="62981" y="46332"/>
                  <a:pt x="63043" y="46374"/>
                  <a:pt x="63064" y="46437"/>
                </a:cubicBezTo>
                <a:cubicBezTo>
                  <a:pt x="63085" y="46458"/>
                  <a:pt x="63127" y="46479"/>
                  <a:pt x="63127" y="46541"/>
                </a:cubicBezTo>
                <a:cubicBezTo>
                  <a:pt x="63148" y="46583"/>
                  <a:pt x="63190" y="46646"/>
                  <a:pt x="63232" y="46688"/>
                </a:cubicBezTo>
                <a:cubicBezTo>
                  <a:pt x="63253" y="46709"/>
                  <a:pt x="63253" y="46751"/>
                  <a:pt x="63274" y="46771"/>
                </a:cubicBezTo>
                <a:cubicBezTo>
                  <a:pt x="63336" y="46813"/>
                  <a:pt x="63357" y="46876"/>
                  <a:pt x="63399" y="46918"/>
                </a:cubicBezTo>
                <a:cubicBezTo>
                  <a:pt x="63441" y="46960"/>
                  <a:pt x="63441" y="46981"/>
                  <a:pt x="63462" y="47002"/>
                </a:cubicBezTo>
                <a:cubicBezTo>
                  <a:pt x="63504" y="47064"/>
                  <a:pt x="63566" y="47106"/>
                  <a:pt x="63587" y="47169"/>
                </a:cubicBezTo>
                <a:cubicBezTo>
                  <a:pt x="63608" y="47190"/>
                  <a:pt x="63608" y="47211"/>
                  <a:pt x="63650" y="47211"/>
                </a:cubicBezTo>
                <a:lnTo>
                  <a:pt x="63797" y="47378"/>
                </a:lnTo>
                <a:lnTo>
                  <a:pt x="63859" y="47420"/>
                </a:lnTo>
                <a:cubicBezTo>
                  <a:pt x="63922" y="47504"/>
                  <a:pt x="63985" y="47546"/>
                  <a:pt x="64069" y="47608"/>
                </a:cubicBezTo>
                <a:cubicBezTo>
                  <a:pt x="64090" y="47608"/>
                  <a:pt x="64090" y="47629"/>
                  <a:pt x="64110" y="47629"/>
                </a:cubicBezTo>
                <a:cubicBezTo>
                  <a:pt x="64173" y="47629"/>
                  <a:pt x="64194" y="47587"/>
                  <a:pt x="64194" y="47525"/>
                </a:cubicBezTo>
                <a:lnTo>
                  <a:pt x="64194" y="47504"/>
                </a:lnTo>
                <a:lnTo>
                  <a:pt x="64194" y="47483"/>
                </a:lnTo>
                <a:lnTo>
                  <a:pt x="64194" y="47441"/>
                </a:lnTo>
                <a:lnTo>
                  <a:pt x="64194" y="47420"/>
                </a:lnTo>
                <a:lnTo>
                  <a:pt x="64194" y="47399"/>
                </a:lnTo>
                <a:lnTo>
                  <a:pt x="64194" y="47336"/>
                </a:lnTo>
                <a:cubicBezTo>
                  <a:pt x="64110" y="47169"/>
                  <a:pt x="64110" y="46876"/>
                  <a:pt x="64090" y="46667"/>
                </a:cubicBezTo>
                <a:cubicBezTo>
                  <a:pt x="64006" y="46290"/>
                  <a:pt x="63985" y="45955"/>
                  <a:pt x="63901" y="45600"/>
                </a:cubicBezTo>
                <a:cubicBezTo>
                  <a:pt x="63797" y="45119"/>
                  <a:pt x="63692" y="44554"/>
                  <a:pt x="63294" y="44198"/>
                </a:cubicBezTo>
                <a:lnTo>
                  <a:pt x="63274" y="44198"/>
                </a:lnTo>
                <a:cubicBezTo>
                  <a:pt x="63253" y="44198"/>
                  <a:pt x="63232" y="44198"/>
                  <a:pt x="63232" y="44240"/>
                </a:cubicBezTo>
                <a:cubicBezTo>
                  <a:pt x="63169" y="44231"/>
                  <a:pt x="63107" y="44227"/>
                  <a:pt x="63047" y="44227"/>
                </a:cubicBezTo>
                <a:cubicBezTo>
                  <a:pt x="62823" y="44227"/>
                  <a:pt x="62613" y="44283"/>
                  <a:pt x="62416" y="44365"/>
                </a:cubicBezTo>
                <a:cubicBezTo>
                  <a:pt x="62227" y="44407"/>
                  <a:pt x="62039" y="44512"/>
                  <a:pt x="61893" y="44595"/>
                </a:cubicBezTo>
                <a:cubicBezTo>
                  <a:pt x="61766" y="44653"/>
                  <a:pt x="61678" y="44685"/>
                  <a:pt x="61578" y="44685"/>
                </a:cubicBezTo>
                <a:cubicBezTo>
                  <a:pt x="61497" y="44685"/>
                  <a:pt x="61408" y="44663"/>
                  <a:pt x="61286" y="44616"/>
                </a:cubicBezTo>
                <a:cubicBezTo>
                  <a:pt x="60930" y="44491"/>
                  <a:pt x="60553" y="44282"/>
                  <a:pt x="60198" y="44156"/>
                </a:cubicBezTo>
                <a:cubicBezTo>
                  <a:pt x="60030" y="44093"/>
                  <a:pt x="59884" y="44051"/>
                  <a:pt x="59696" y="43989"/>
                </a:cubicBezTo>
                <a:lnTo>
                  <a:pt x="59675" y="43989"/>
                </a:lnTo>
                <a:lnTo>
                  <a:pt x="59507" y="43926"/>
                </a:lnTo>
                <a:cubicBezTo>
                  <a:pt x="59486" y="43926"/>
                  <a:pt x="59465" y="43884"/>
                  <a:pt x="59424" y="43884"/>
                </a:cubicBezTo>
                <a:cubicBezTo>
                  <a:pt x="59403" y="43863"/>
                  <a:pt x="59361" y="43863"/>
                  <a:pt x="59319" y="43842"/>
                </a:cubicBezTo>
                <a:lnTo>
                  <a:pt x="59319" y="43779"/>
                </a:lnTo>
                <a:cubicBezTo>
                  <a:pt x="59319" y="43758"/>
                  <a:pt x="59298" y="43758"/>
                  <a:pt x="59298" y="43758"/>
                </a:cubicBezTo>
                <a:cubicBezTo>
                  <a:pt x="59256" y="43738"/>
                  <a:pt x="59214" y="43738"/>
                  <a:pt x="59172" y="43717"/>
                </a:cubicBezTo>
                <a:lnTo>
                  <a:pt x="59152" y="43717"/>
                </a:lnTo>
                <a:cubicBezTo>
                  <a:pt x="59089" y="43717"/>
                  <a:pt x="59068" y="43675"/>
                  <a:pt x="59005" y="43675"/>
                </a:cubicBezTo>
                <a:lnTo>
                  <a:pt x="58691" y="43675"/>
                </a:lnTo>
                <a:cubicBezTo>
                  <a:pt x="58817" y="43612"/>
                  <a:pt x="58963" y="43466"/>
                  <a:pt x="59068" y="43403"/>
                </a:cubicBezTo>
                <a:lnTo>
                  <a:pt x="59131" y="43319"/>
                </a:lnTo>
                <a:cubicBezTo>
                  <a:pt x="59298" y="43214"/>
                  <a:pt x="59507" y="43026"/>
                  <a:pt x="59696" y="42942"/>
                </a:cubicBezTo>
                <a:cubicBezTo>
                  <a:pt x="59717" y="42942"/>
                  <a:pt x="59737" y="42922"/>
                  <a:pt x="59758" y="42922"/>
                </a:cubicBezTo>
                <a:lnTo>
                  <a:pt x="59884" y="42922"/>
                </a:lnTo>
                <a:cubicBezTo>
                  <a:pt x="60114" y="43026"/>
                  <a:pt x="60407" y="43110"/>
                  <a:pt x="60658" y="43194"/>
                </a:cubicBezTo>
                <a:cubicBezTo>
                  <a:pt x="60721" y="43194"/>
                  <a:pt x="60763" y="43214"/>
                  <a:pt x="60825" y="43235"/>
                </a:cubicBezTo>
                <a:cubicBezTo>
                  <a:pt x="60846" y="43235"/>
                  <a:pt x="60846" y="43235"/>
                  <a:pt x="60867" y="43256"/>
                </a:cubicBezTo>
                <a:lnTo>
                  <a:pt x="60888" y="43256"/>
                </a:lnTo>
                <a:cubicBezTo>
                  <a:pt x="61056" y="43319"/>
                  <a:pt x="61244" y="43403"/>
                  <a:pt x="61411" y="43424"/>
                </a:cubicBezTo>
                <a:lnTo>
                  <a:pt x="61411" y="43445"/>
                </a:lnTo>
                <a:lnTo>
                  <a:pt x="61411" y="43466"/>
                </a:lnTo>
                <a:cubicBezTo>
                  <a:pt x="61411" y="43466"/>
                  <a:pt x="61411" y="43507"/>
                  <a:pt x="61453" y="43507"/>
                </a:cubicBezTo>
                <a:lnTo>
                  <a:pt x="61495" y="43507"/>
                </a:lnTo>
                <a:cubicBezTo>
                  <a:pt x="61583" y="43525"/>
                  <a:pt x="61683" y="43532"/>
                  <a:pt x="61784" y="43532"/>
                </a:cubicBezTo>
                <a:cubicBezTo>
                  <a:pt x="61923" y="43532"/>
                  <a:pt x="62065" y="43519"/>
                  <a:pt x="62185" y="43507"/>
                </a:cubicBezTo>
                <a:cubicBezTo>
                  <a:pt x="62437" y="43466"/>
                  <a:pt x="62730" y="43466"/>
                  <a:pt x="62981" y="43361"/>
                </a:cubicBezTo>
                <a:cubicBezTo>
                  <a:pt x="63022" y="43361"/>
                  <a:pt x="63022" y="43340"/>
                  <a:pt x="63022" y="43340"/>
                </a:cubicBezTo>
                <a:lnTo>
                  <a:pt x="63043" y="43340"/>
                </a:lnTo>
                <a:cubicBezTo>
                  <a:pt x="63043" y="43340"/>
                  <a:pt x="63064" y="43340"/>
                  <a:pt x="63064" y="43319"/>
                </a:cubicBezTo>
                <a:cubicBezTo>
                  <a:pt x="63064" y="43319"/>
                  <a:pt x="63085" y="43319"/>
                  <a:pt x="63085" y="43298"/>
                </a:cubicBezTo>
                <a:cubicBezTo>
                  <a:pt x="63127" y="43298"/>
                  <a:pt x="63127" y="43256"/>
                  <a:pt x="63148" y="43256"/>
                </a:cubicBezTo>
                <a:lnTo>
                  <a:pt x="63169" y="43256"/>
                </a:lnTo>
                <a:cubicBezTo>
                  <a:pt x="63190" y="43235"/>
                  <a:pt x="63232" y="43235"/>
                  <a:pt x="63253" y="43214"/>
                </a:cubicBezTo>
                <a:cubicBezTo>
                  <a:pt x="63357" y="43131"/>
                  <a:pt x="63483" y="43047"/>
                  <a:pt x="63546" y="43026"/>
                </a:cubicBezTo>
                <a:cubicBezTo>
                  <a:pt x="63566" y="43026"/>
                  <a:pt x="63566" y="43005"/>
                  <a:pt x="63566" y="43005"/>
                </a:cubicBezTo>
                <a:cubicBezTo>
                  <a:pt x="63859" y="42775"/>
                  <a:pt x="64110" y="42503"/>
                  <a:pt x="64382" y="42252"/>
                </a:cubicBezTo>
                <a:cubicBezTo>
                  <a:pt x="64445" y="42168"/>
                  <a:pt x="64529" y="42106"/>
                  <a:pt x="64592" y="42064"/>
                </a:cubicBezTo>
                <a:cubicBezTo>
                  <a:pt x="64613" y="42064"/>
                  <a:pt x="64613" y="42043"/>
                  <a:pt x="64634" y="42043"/>
                </a:cubicBezTo>
                <a:cubicBezTo>
                  <a:pt x="65136" y="41624"/>
                  <a:pt x="65680" y="41269"/>
                  <a:pt x="66119" y="40808"/>
                </a:cubicBezTo>
                <a:cubicBezTo>
                  <a:pt x="66287" y="40808"/>
                  <a:pt x="66433" y="40725"/>
                  <a:pt x="66600" y="40683"/>
                </a:cubicBezTo>
                <a:cubicBezTo>
                  <a:pt x="66642" y="40641"/>
                  <a:pt x="66684" y="40641"/>
                  <a:pt x="66726" y="40620"/>
                </a:cubicBezTo>
                <a:cubicBezTo>
                  <a:pt x="66831" y="40599"/>
                  <a:pt x="66935" y="40536"/>
                  <a:pt x="67040" y="40494"/>
                </a:cubicBezTo>
                <a:cubicBezTo>
                  <a:pt x="67123" y="40473"/>
                  <a:pt x="67207" y="40411"/>
                  <a:pt x="67270" y="40390"/>
                </a:cubicBezTo>
                <a:cubicBezTo>
                  <a:pt x="67312" y="40390"/>
                  <a:pt x="67333" y="40369"/>
                  <a:pt x="67354" y="40369"/>
                </a:cubicBezTo>
                <a:cubicBezTo>
                  <a:pt x="67563" y="40285"/>
                  <a:pt x="67751" y="40181"/>
                  <a:pt x="67939" y="40076"/>
                </a:cubicBezTo>
                <a:cubicBezTo>
                  <a:pt x="67960" y="40076"/>
                  <a:pt x="67981" y="40097"/>
                  <a:pt x="68044" y="40097"/>
                </a:cubicBezTo>
                <a:lnTo>
                  <a:pt x="68065" y="40097"/>
                </a:lnTo>
                <a:cubicBezTo>
                  <a:pt x="68107" y="40097"/>
                  <a:pt x="68149" y="40097"/>
                  <a:pt x="68191" y="40118"/>
                </a:cubicBezTo>
                <a:lnTo>
                  <a:pt x="68274" y="40118"/>
                </a:lnTo>
                <a:cubicBezTo>
                  <a:pt x="68295" y="40118"/>
                  <a:pt x="68316" y="40118"/>
                  <a:pt x="68379" y="40160"/>
                </a:cubicBezTo>
                <a:cubicBezTo>
                  <a:pt x="68797" y="40222"/>
                  <a:pt x="69216" y="40264"/>
                  <a:pt x="69634" y="40306"/>
                </a:cubicBezTo>
                <a:cubicBezTo>
                  <a:pt x="70262" y="40390"/>
                  <a:pt x="70890" y="40494"/>
                  <a:pt x="71517" y="40494"/>
                </a:cubicBezTo>
                <a:cubicBezTo>
                  <a:pt x="71601" y="40515"/>
                  <a:pt x="71706" y="40536"/>
                  <a:pt x="71769" y="40536"/>
                </a:cubicBezTo>
                <a:lnTo>
                  <a:pt x="71810" y="40536"/>
                </a:lnTo>
                <a:lnTo>
                  <a:pt x="71831" y="40515"/>
                </a:lnTo>
                <a:lnTo>
                  <a:pt x="71852" y="40515"/>
                </a:lnTo>
                <a:cubicBezTo>
                  <a:pt x="71434" y="39783"/>
                  <a:pt x="71496" y="39678"/>
                  <a:pt x="71413" y="39657"/>
                </a:cubicBezTo>
                <a:cubicBezTo>
                  <a:pt x="71392" y="39637"/>
                  <a:pt x="71329" y="39637"/>
                  <a:pt x="71308" y="39595"/>
                </a:cubicBezTo>
                <a:lnTo>
                  <a:pt x="71287" y="39595"/>
                </a:lnTo>
                <a:cubicBezTo>
                  <a:pt x="71245" y="39595"/>
                  <a:pt x="71204" y="39574"/>
                  <a:pt x="71183" y="39574"/>
                </a:cubicBezTo>
                <a:cubicBezTo>
                  <a:pt x="71120" y="39574"/>
                  <a:pt x="71099" y="39553"/>
                  <a:pt x="71036" y="39553"/>
                </a:cubicBezTo>
                <a:lnTo>
                  <a:pt x="70911" y="39553"/>
                </a:lnTo>
                <a:lnTo>
                  <a:pt x="70513" y="39385"/>
                </a:lnTo>
                <a:lnTo>
                  <a:pt x="70492" y="39385"/>
                </a:lnTo>
                <a:cubicBezTo>
                  <a:pt x="70241" y="39281"/>
                  <a:pt x="69948" y="39218"/>
                  <a:pt x="69676" y="39093"/>
                </a:cubicBezTo>
                <a:cubicBezTo>
                  <a:pt x="69551" y="39051"/>
                  <a:pt x="69425" y="39030"/>
                  <a:pt x="69300" y="38967"/>
                </a:cubicBezTo>
                <a:cubicBezTo>
                  <a:pt x="68902" y="38841"/>
                  <a:pt x="68504" y="38779"/>
                  <a:pt x="68107" y="38716"/>
                </a:cubicBezTo>
                <a:cubicBezTo>
                  <a:pt x="68065" y="38716"/>
                  <a:pt x="68002" y="38674"/>
                  <a:pt x="67981" y="38674"/>
                </a:cubicBezTo>
                <a:cubicBezTo>
                  <a:pt x="67877" y="38653"/>
                  <a:pt x="67751" y="38611"/>
                  <a:pt x="67647" y="38569"/>
                </a:cubicBezTo>
                <a:lnTo>
                  <a:pt x="67647" y="38548"/>
                </a:lnTo>
                <a:cubicBezTo>
                  <a:pt x="67647" y="38548"/>
                  <a:pt x="67647" y="38528"/>
                  <a:pt x="67605" y="38528"/>
                </a:cubicBezTo>
                <a:lnTo>
                  <a:pt x="67584" y="38507"/>
                </a:lnTo>
                <a:lnTo>
                  <a:pt x="67542" y="38507"/>
                </a:lnTo>
                <a:cubicBezTo>
                  <a:pt x="67500" y="38465"/>
                  <a:pt x="67479" y="38465"/>
                  <a:pt x="67458" y="38465"/>
                </a:cubicBezTo>
                <a:cubicBezTo>
                  <a:pt x="67439" y="38463"/>
                  <a:pt x="67421" y="38462"/>
                  <a:pt x="67402" y="38462"/>
                </a:cubicBezTo>
                <a:cubicBezTo>
                  <a:pt x="67211" y="38462"/>
                  <a:pt x="67021" y="38550"/>
                  <a:pt x="66831" y="38569"/>
                </a:cubicBezTo>
                <a:cubicBezTo>
                  <a:pt x="66517" y="38632"/>
                  <a:pt x="66203" y="38674"/>
                  <a:pt x="65889" y="38758"/>
                </a:cubicBezTo>
                <a:cubicBezTo>
                  <a:pt x="65659" y="38821"/>
                  <a:pt x="65387" y="38758"/>
                  <a:pt x="65178" y="38862"/>
                </a:cubicBezTo>
                <a:cubicBezTo>
                  <a:pt x="64822" y="39093"/>
                  <a:pt x="64466" y="39344"/>
                  <a:pt x="64131" y="39553"/>
                </a:cubicBezTo>
                <a:cubicBezTo>
                  <a:pt x="63734" y="39783"/>
                  <a:pt x="63357" y="40013"/>
                  <a:pt x="62960" y="40201"/>
                </a:cubicBezTo>
                <a:cubicBezTo>
                  <a:pt x="62914" y="40219"/>
                  <a:pt x="62871" y="40227"/>
                  <a:pt x="62829" y="40227"/>
                </a:cubicBezTo>
                <a:cubicBezTo>
                  <a:pt x="62518" y="40227"/>
                  <a:pt x="62281" y="39800"/>
                  <a:pt x="62060" y="39616"/>
                </a:cubicBezTo>
                <a:cubicBezTo>
                  <a:pt x="61830" y="39406"/>
                  <a:pt x="61641" y="39176"/>
                  <a:pt x="61411" y="38988"/>
                </a:cubicBezTo>
                <a:cubicBezTo>
                  <a:pt x="61369" y="38946"/>
                  <a:pt x="61307" y="38925"/>
                  <a:pt x="61265" y="38862"/>
                </a:cubicBezTo>
                <a:cubicBezTo>
                  <a:pt x="61223" y="38862"/>
                  <a:pt x="61223" y="38841"/>
                  <a:pt x="61202" y="38841"/>
                </a:cubicBezTo>
                <a:cubicBezTo>
                  <a:pt x="61160" y="38821"/>
                  <a:pt x="61118" y="38779"/>
                  <a:pt x="61077" y="38758"/>
                </a:cubicBezTo>
                <a:cubicBezTo>
                  <a:pt x="61056" y="38758"/>
                  <a:pt x="61056" y="38737"/>
                  <a:pt x="61014" y="38737"/>
                </a:cubicBezTo>
                <a:cubicBezTo>
                  <a:pt x="60972" y="38716"/>
                  <a:pt x="60930" y="38674"/>
                  <a:pt x="60867" y="38632"/>
                </a:cubicBezTo>
                <a:cubicBezTo>
                  <a:pt x="60867" y="38611"/>
                  <a:pt x="60846" y="38611"/>
                  <a:pt x="60846" y="38611"/>
                </a:cubicBezTo>
                <a:lnTo>
                  <a:pt x="60805" y="38611"/>
                </a:lnTo>
                <a:cubicBezTo>
                  <a:pt x="60784" y="38569"/>
                  <a:pt x="60742" y="38548"/>
                  <a:pt x="60700" y="38528"/>
                </a:cubicBezTo>
                <a:lnTo>
                  <a:pt x="60658" y="38528"/>
                </a:lnTo>
                <a:cubicBezTo>
                  <a:pt x="60637" y="38528"/>
                  <a:pt x="60637" y="38528"/>
                  <a:pt x="60637" y="38548"/>
                </a:cubicBezTo>
                <a:cubicBezTo>
                  <a:pt x="60574" y="38528"/>
                  <a:pt x="60533" y="38528"/>
                  <a:pt x="60470" y="38528"/>
                </a:cubicBezTo>
                <a:cubicBezTo>
                  <a:pt x="60449" y="38528"/>
                  <a:pt x="60428" y="38528"/>
                  <a:pt x="60386" y="38507"/>
                </a:cubicBezTo>
                <a:cubicBezTo>
                  <a:pt x="60344" y="38507"/>
                  <a:pt x="60281" y="38465"/>
                  <a:pt x="60240" y="38465"/>
                </a:cubicBezTo>
                <a:cubicBezTo>
                  <a:pt x="60177" y="38465"/>
                  <a:pt x="60156" y="38444"/>
                  <a:pt x="60114" y="38444"/>
                </a:cubicBezTo>
                <a:lnTo>
                  <a:pt x="60009" y="38444"/>
                </a:lnTo>
                <a:cubicBezTo>
                  <a:pt x="59926" y="38444"/>
                  <a:pt x="59842" y="38423"/>
                  <a:pt x="59737" y="38423"/>
                </a:cubicBezTo>
                <a:cubicBezTo>
                  <a:pt x="59340" y="38402"/>
                  <a:pt x="58921" y="38297"/>
                  <a:pt x="58545" y="38297"/>
                </a:cubicBezTo>
                <a:cubicBezTo>
                  <a:pt x="58440" y="38297"/>
                  <a:pt x="58377" y="38339"/>
                  <a:pt x="58377" y="38444"/>
                </a:cubicBezTo>
                <a:cubicBezTo>
                  <a:pt x="58377" y="38409"/>
                  <a:pt x="58371" y="38395"/>
                  <a:pt x="58359" y="38395"/>
                </a:cubicBezTo>
                <a:cubicBezTo>
                  <a:pt x="58329" y="38395"/>
                  <a:pt x="58265" y="38488"/>
                  <a:pt x="58189" y="38548"/>
                </a:cubicBezTo>
                <a:cubicBezTo>
                  <a:pt x="58064" y="38653"/>
                  <a:pt x="57959" y="38758"/>
                  <a:pt x="57854" y="38862"/>
                </a:cubicBezTo>
                <a:cubicBezTo>
                  <a:pt x="57666" y="39051"/>
                  <a:pt x="57499" y="39197"/>
                  <a:pt x="57310" y="39365"/>
                </a:cubicBezTo>
                <a:cubicBezTo>
                  <a:pt x="56808" y="39783"/>
                  <a:pt x="56306" y="40201"/>
                  <a:pt x="55846" y="40662"/>
                </a:cubicBezTo>
                <a:lnTo>
                  <a:pt x="55636" y="40871"/>
                </a:lnTo>
                <a:lnTo>
                  <a:pt x="55469" y="41038"/>
                </a:lnTo>
                <a:lnTo>
                  <a:pt x="55406" y="41122"/>
                </a:lnTo>
                <a:cubicBezTo>
                  <a:pt x="55343" y="41164"/>
                  <a:pt x="55302" y="41227"/>
                  <a:pt x="55239" y="41289"/>
                </a:cubicBezTo>
                <a:lnTo>
                  <a:pt x="55197" y="41352"/>
                </a:lnTo>
                <a:lnTo>
                  <a:pt x="55009" y="41541"/>
                </a:lnTo>
                <a:lnTo>
                  <a:pt x="54988" y="41561"/>
                </a:lnTo>
                <a:cubicBezTo>
                  <a:pt x="54925" y="41645"/>
                  <a:pt x="54841" y="41687"/>
                  <a:pt x="54799" y="41771"/>
                </a:cubicBezTo>
                <a:lnTo>
                  <a:pt x="54779" y="41792"/>
                </a:lnTo>
                <a:cubicBezTo>
                  <a:pt x="54716" y="41875"/>
                  <a:pt x="54632" y="41917"/>
                  <a:pt x="54590" y="42001"/>
                </a:cubicBezTo>
                <a:lnTo>
                  <a:pt x="54569" y="42022"/>
                </a:lnTo>
                <a:cubicBezTo>
                  <a:pt x="54507" y="42106"/>
                  <a:pt x="54423" y="42168"/>
                  <a:pt x="54381" y="42231"/>
                </a:cubicBezTo>
                <a:lnTo>
                  <a:pt x="54381" y="42273"/>
                </a:lnTo>
                <a:cubicBezTo>
                  <a:pt x="54318" y="42336"/>
                  <a:pt x="54276" y="42419"/>
                  <a:pt x="54214" y="42482"/>
                </a:cubicBezTo>
                <a:cubicBezTo>
                  <a:pt x="54013" y="42444"/>
                  <a:pt x="53789" y="42437"/>
                  <a:pt x="53570" y="42437"/>
                </a:cubicBezTo>
                <a:cubicBezTo>
                  <a:pt x="53424" y="42437"/>
                  <a:pt x="53280" y="42440"/>
                  <a:pt x="53146" y="42440"/>
                </a:cubicBezTo>
                <a:cubicBezTo>
                  <a:pt x="53049" y="42440"/>
                  <a:pt x="52905" y="42422"/>
                  <a:pt x="52776" y="42422"/>
                </a:cubicBezTo>
                <a:cubicBezTo>
                  <a:pt x="52712" y="42422"/>
                  <a:pt x="52651" y="42426"/>
                  <a:pt x="52602" y="42440"/>
                </a:cubicBezTo>
                <a:cubicBezTo>
                  <a:pt x="52205" y="42106"/>
                  <a:pt x="51682" y="41917"/>
                  <a:pt x="51263" y="41603"/>
                </a:cubicBezTo>
                <a:cubicBezTo>
                  <a:pt x="51159" y="41541"/>
                  <a:pt x="51033" y="41457"/>
                  <a:pt x="50929" y="41373"/>
                </a:cubicBezTo>
                <a:cubicBezTo>
                  <a:pt x="50594" y="41143"/>
                  <a:pt x="50196" y="40934"/>
                  <a:pt x="49820" y="40745"/>
                </a:cubicBezTo>
                <a:cubicBezTo>
                  <a:pt x="49757" y="40453"/>
                  <a:pt x="49652" y="40181"/>
                  <a:pt x="49548" y="39888"/>
                </a:cubicBezTo>
                <a:cubicBezTo>
                  <a:pt x="49464" y="39699"/>
                  <a:pt x="49359" y="39511"/>
                  <a:pt x="49276" y="39344"/>
                </a:cubicBezTo>
                <a:cubicBezTo>
                  <a:pt x="49171" y="39093"/>
                  <a:pt x="49338" y="38821"/>
                  <a:pt x="49380" y="38611"/>
                </a:cubicBezTo>
                <a:cubicBezTo>
                  <a:pt x="49485" y="38193"/>
                  <a:pt x="49652" y="37774"/>
                  <a:pt x="49715" y="37356"/>
                </a:cubicBezTo>
                <a:cubicBezTo>
                  <a:pt x="49757" y="37251"/>
                  <a:pt x="49715" y="36937"/>
                  <a:pt x="49757" y="36854"/>
                </a:cubicBezTo>
                <a:lnTo>
                  <a:pt x="49757" y="36833"/>
                </a:lnTo>
                <a:lnTo>
                  <a:pt x="49757" y="36791"/>
                </a:lnTo>
                <a:lnTo>
                  <a:pt x="49715" y="36770"/>
                </a:lnTo>
                <a:cubicBezTo>
                  <a:pt x="49694" y="36226"/>
                  <a:pt x="49652" y="35682"/>
                  <a:pt x="49569" y="35096"/>
                </a:cubicBezTo>
                <a:cubicBezTo>
                  <a:pt x="49548" y="34782"/>
                  <a:pt x="49485" y="34489"/>
                  <a:pt x="49443" y="34175"/>
                </a:cubicBezTo>
                <a:cubicBezTo>
                  <a:pt x="49401" y="34029"/>
                  <a:pt x="49401" y="33799"/>
                  <a:pt x="49297" y="33652"/>
                </a:cubicBezTo>
                <a:cubicBezTo>
                  <a:pt x="49025" y="33297"/>
                  <a:pt x="48439" y="33025"/>
                  <a:pt x="48083" y="32794"/>
                </a:cubicBezTo>
                <a:cubicBezTo>
                  <a:pt x="47978" y="32753"/>
                  <a:pt x="47874" y="32669"/>
                  <a:pt x="47769" y="32585"/>
                </a:cubicBezTo>
                <a:lnTo>
                  <a:pt x="47685" y="32502"/>
                </a:lnTo>
                <a:cubicBezTo>
                  <a:pt x="47602" y="32460"/>
                  <a:pt x="47518" y="32376"/>
                  <a:pt x="47455" y="32334"/>
                </a:cubicBezTo>
                <a:cubicBezTo>
                  <a:pt x="47392" y="32271"/>
                  <a:pt x="47351" y="32250"/>
                  <a:pt x="47288" y="32188"/>
                </a:cubicBezTo>
                <a:cubicBezTo>
                  <a:pt x="47246" y="32146"/>
                  <a:pt x="47162" y="32083"/>
                  <a:pt x="47100" y="32041"/>
                </a:cubicBezTo>
                <a:cubicBezTo>
                  <a:pt x="47079" y="31937"/>
                  <a:pt x="47058" y="31853"/>
                  <a:pt x="47037" y="31748"/>
                </a:cubicBezTo>
                <a:cubicBezTo>
                  <a:pt x="46995" y="31706"/>
                  <a:pt x="46995" y="31644"/>
                  <a:pt x="46995" y="31623"/>
                </a:cubicBezTo>
                <a:cubicBezTo>
                  <a:pt x="46974" y="31539"/>
                  <a:pt x="46953" y="31414"/>
                  <a:pt x="46890" y="31330"/>
                </a:cubicBezTo>
                <a:cubicBezTo>
                  <a:pt x="46953" y="31246"/>
                  <a:pt x="46995" y="31142"/>
                  <a:pt x="47058" y="31037"/>
                </a:cubicBezTo>
                <a:cubicBezTo>
                  <a:pt x="47058" y="31016"/>
                  <a:pt x="47079" y="31016"/>
                  <a:pt x="47079" y="30995"/>
                </a:cubicBezTo>
                <a:cubicBezTo>
                  <a:pt x="47141" y="30890"/>
                  <a:pt x="47183" y="30807"/>
                  <a:pt x="47246" y="30702"/>
                </a:cubicBezTo>
                <a:cubicBezTo>
                  <a:pt x="47246" y="30681"/>
                  <a:pt x="47267" y="30660"/>
                  <a:pt x="47267" y="30618"/>
                </a:cubicBezTo>
                <a:cubicBezTo>
                  <a:pt x="47309" y="30514"/>
                  <a:pt x="47351" y="30451"/>
                  <a:pt x="47392" y="30346"/>
                </a:cubicBezTo>
                <a:cubicBezTo>
                  <a:pt x="47455" y="30242"/>
                  <a:pt x="47497" y="30095"/>
                  <a:pt x="47560" y="29991"/>
                </a:cubicBezTo>
                <a:cubicBezTo>
                  <a:pt x="47895" y="29300"/>
                  <a:pt x="48229" y="28589"/>
                  <a:pt x="48627" y="27877"/>
                </a:cubicBezTo>
                <a:cubicBezTo>
                  <a:pt x="48732" y="27731"/>
                  <a:pt x="48815" y="27543"/>
                  <a:pt x="48920" y="27375"/>
                </a:cubicBezTo>
                <a:lnTo>
                  <a:pt x="48941" y="27354"/>
                </a:lnTo>
                <a:cubicBezTo>
                  <a:pt x="49569" y="26287"/>
                  <a:pt x="50280" y="25241"/>
                  <a:pt x="50866" y="24132"/>
                </a:cubicBezTo>
                <a:cubicBezTo>
                  <a:pt x="51138" y="24069"/>
                  <a:pt x="51347" y="23902"/>
                  <a:pt x="51577" y="23776"/>
                </a:cubicBezTo>
                <a:cubicBezTo>
                  <a:pt x="51635" y="23741"/>
                  <a:pt x="51696" y="23726"/>
                  <a:pt x="51758" y="23726"/>
                </a:cubicBezTo>
                <a:cubicBezTo>
                  <a:pt x="51988" y="23726"/>
                  <a:pt x="52237" y="23929"/>
                  <a:pt x="52435" y="24028"/>
                </a:cubicBezTo>
                <a:cubicBezTo>
                  <a:pt x="53126" y="24404"/>
                  <a:pt x="53649" y="24948"/>
                  <a:pt x="54276" y="25367"/>
                </a:cubicBezTo>
                <a:cubicBezTo>
                  <a:pt x="54276" y="25367"/>
                  <a:pt x="54297" y="25367"/>
                  <a:pt x="54297" y="25388"/>
                </a:cubicBezTo>
                <a:lnTo>
                  <a:pt x="54318" y="25388"/>
                </a:lnTo>
                <a:cubicBezTo>
                  <a:pt x="54318" y="25388"/>
                  <a:pt x="54360" y="25388"/>
                  <a:pt x="54360" y="25367"/>
                </a:cubicBezTo>
                <a:lnTo>
                  <a:pt x="54381" y="25346"/>
                </a:lnTo>
                <a:cubicBezTo>
                  <a:pt x="54486" y="25346"/>
                  <a:pt x="54569" y="25346"/>
                  <a:pt x="54674" y="25325"/>
                </a:cubicBezTo>
                <a:lnTo>
                  <a:pt x="54695" y="25325"/>
                </a:lnTo>
                <a:cubicBezTo>
                  <a:pt x="54737" y="25325"/>
                  <a:pt x="54779" y="25283"/>
                  <a:pt x="54820" y="25283"/>
                </a:cubicBezTo>
                <a:cubicBezTo>
                  <a:pt x="54904" y="25262"/>
                  <a:pt x="54988" y="25241"/>
                  <a:pt x="55030" y="25220"/>
                </a:cubicBezTo>
                <a:lnTo>
                  <a:pt x="55051" y="25220"/>
                </a:lnTo>
                <a:cubicBezTo>
                  <a:pt x="55134" y="25178"/>
                  <a:pt x="55218" y="25136"/>
                  <a:pt x="55260" y="25116"/>
                </a:cubicBezTo>
                <a:lnTo>
                  <a:pt x="55323" y="25116"/>
                </a:lnTo>
                <a:cubicBezTo>
                  <a:pt x="55615" y="24906"/>
                  <a:pt x="55762" y="24509"/>
                  <a:pt x="55950" y="24216"/>
                </a:cubicBezTo>
                <a:cubicBezTo>
                  <a:pt x="56180" y="23797"/>
                  <a:pt x="56452" y="23400"/>
                  <a:pt x="56704" y="23023"/>
                </a:cubicBezTo>
                <a:cubicBezTo>
                  <a:pt x="56808" y="22835"/>
                  <a:pt x="56934" y="22647"/>
                  <a:pt x="57038" y="22437"/>
                </a:cubicBezTo>
                <a:cubicBezTo>
                  <a:pt x="57122" y="22291"/>
                  <a:pt x="57143" y="22228"/>
                  <a:pt x="57289" y="22228"/>
                </a:cubicBezTo>
                <a:lnTo>
                  <a:pt x="57666" y="22228"/>
                </a:lnTo>
                <a:cubicBezTo>
                  <a:pt x="57708" y="22228"/>
                  <a:pt x="57750" y="22228"/>
                  <a:pt x="57771" y="22207"/>
                </a:cubicBezTo>
                <a:lnTo>
                  <a:pt x="57833" y="22207"/>
                </a:lnTo>
                <a:cubicBezTo>
                  <a:pt x="57854" y="22207"/>
                  <a:pt x="57917" y="22186"/>
                  <a:pt x="57938" y="22186"/>
                </a:cubicBezTo>
                <a:lnTo>
                  <a:pt x="57959" y="22186"/>
                </a:lnTo>
                <a:cubicBezTo>
                  <a:pt x="58022" y="22186"/>
                  <a:pt x="58043" y="22144"/>
                  <a:pt x="58084" y="22144"/>
                </a:cubicBezTo>
                <a:lnTo>
                  <a:pt x="58126" y="22144"/>
                </a:lnTo>
                <a:cubicBezTo>
                  <a:pt x="58168" y="22144"/>
                  <a:pt x="58189" y="22123"/>
                  <a:pt x="58252" y="22123"/>
                </a:cubicBezTo>
                <a:cubicBezTo>
                  <a:pt x="58294" y="22123"/>
                  <a:pt x="58336" y="22103"/>
                  <a:pt x="58377" y="22103"/>
                </a:cubicBezTo>
                <a:cubicBezTo>
                  <a:pt x="58461" y="22123"/>
                  <a:pt x="58503" y="22144"/>
                  <a:pt x="58587" y="22186"/>
                </a:cubicBezTo>
                <a:cubicBezTo>
                  <a:pt x="58649" y="22207"/>
                  <a:pt x="58691" y="22228"/>
                  <a:pt x="58754" y="22228"/>
                </a:cubicBezTo>
                <a:cubicBezTo>
                  <a:pt x="59089" y="22395"/>
                  <a:pt x="59382" y="22605"/>
                  <a:pt x="59696" y="22751"/>
                </a:cubicBezTo>
                <a:cubicBezTo>
                  <a:pt x="60009" y="22919"/>
                  <a:pt x="60323" y="23086"/>
                  <a:pt x="60595" y="23274"/>
                </a:cubicBezTo>
                <a:cubicBezTo>
                  <a:pt x="60784" y="23379"/>
                  <a:pt x="60993" y="23463"/>
                  <a:pt x="61181" y="23567"/>
                </a:cubicBezTo>
                <a:cubicBezTo>
                  <a:pt x="61118" y="23588"/>
                  <a:pt x="61077" y="23651"/>
                  <a:pt x="61014" y="23693"/>
                </a:cubicBezTo>
                <a:cubicBezTo>
                  <a:pt x="60993" y="23714"/>
                  <a:pt x="60972" y="23755"/>
                  <a:pt x="60909" y="23776"/>
                </a:cubicBezTo>
                <a:cubicBezTo>
                  <a:pt x="60888" y="23797"/>
                  <a:pt x="60867" y="23797"/>
                  <a:pt x="60867" y="23818"/>
                </a:cubicBezTo>
                <a:lnTo>
                  <a:pt x="60742" y="23965"/>
                </a:lnTo>
                <a:cubicBezTo>
                  <a:pt x="60679" y="24007"/>
                  <a:pt x="60658" y="24069"/>
                  <a:pt x="60595" y="24111"/>
                </a:cubicBezTo>
                <a:cubicBezTo>
                  <a:pt x="60574" y="24111"/>
                  <a:pt x="60553" y="24111"/>
                  <a:pt x="60533" y="24132"/>
                </a:cubicBezTo>
                <a:lnTo>
                  <a:pt x="60491" y="24174"/>
                </a:lnTo>
                <a:lnTo>
                  <a:pt x="60491" y="24195"/>
                </a:lnTo>
                <a:cubicBezTo>
                  <a:pt x="60574" y="24488"/>
                  <a:pt x="60449" y="24844"/>
                  <a:pt x="60470" y="25136"/>
                </a:cubicBezTo>
                <a:cubicBezTo>
                  <a:pt x="60470" y="25262"/>
                  <a:pt x="60491" y="25743"/>
                  <a:pt x="60365" y="25848"/>
                </a:cubicBezTo>
                <a:cubicBezTo>
                  <a:pt x="60219" y="25973"/>
                  <a:pt x="60051" y="26120"/>
                  <a:pt x="59905" y="26287"/>
                </a:cubicBezTo>
                <a:cubicBezTo>
                  <a:pt x="59737" y="26413"/>
                  <a:pt x="59403" y="26538"/>
                  <a:pt x="59424" y="26789"/>
                </a:cubicBezTo>
                <a:cubicBezTo>
                  <a:pt x="59444" y="26894"/>
                  <a:pt x="59549" y="26936"/>
                  <a:pt x="59612" y="26999"/>
                </a:cubicBezTo>
                <a:cubicBezTo>
                  <a:pt x="59654" y="27020"/>
                  <a:pt x="59696" y="27061"/>
                  <a:pt x="59737" y="27124"/>
                </a:cubicBezTo>
                <a:cubicBezTo>
                  <a:pt x="59842" y="27229"/>
                  <a:pt x="59926" y="27354"/>
                  <a:pt x="60030" y="27438"/>
                </a:cubicBezTo>
                <a:lnTo>
                  <a:pt x="60072" y="27480"/>
                </a:lnTo>
                <a:lnTo>
                  <a:pt x="60114" y="27522"/>
                </a:lnTo>
                <a:cubicBezTo>
                  <a:pt x="60125" y="27543"/>
                  <a:pt x="60140" y="27553"/>
                  <a:pt x="60159" y="27553"/>
                </a:cubicBezTo>
                <a:cubicBezTo>
                  <a:pt x="60177" y="27553"/>
                  <a:pt x="60198" y="27543"/>
                  <a:pt x="60219" y="27522"/>
                </a:cubicBezTo>
                <a:lnTo>
                  <a:pt x="60219" y="27459"/>
                </a:lnTo>
                <a:lnTo>
                  <a:pt x="60219" y="27417"/>
                </a:lnTo>
                <a:lnTo>
                  <a:pt x="60219" y="27354"/>
                </a:lnTo>
                <a:cubicBezTo>
                  <a:pt x="60219" y="27333"/>
                  <a:pt x="60219" y="27313"/>
                  <a:pt x="60177" y="27271"/>
                </a:cubicBezTo>
                <a:lnTo>
                  <a:pt x="60177" y="27229"/>
                </a:lnTo>
                <a:lnTo>
                  <a:pt x="60177" y="27208"/>
                </a:lnTo>
                <a:lnTo>
                  <a:pt x="60177" y="27166"/>
                </a:lnTo>
                <a:cubicBezTo>
                  <a:pt x="60177" y="27124"/>
                  <a:pt x="60219" y="27061"/>
                  <a:pt x="60177" y="27020"/>
                </a:cubicBezTo>
                <a:cubicBezTo>
                  <a:pt x="60281" y="26957"/>
                  <a:pt x="60365" y="26894"/>
                  <a:pt x="60470" y="26810"/>
                </a:cubicBezTo>
                <a:cubicBezTo>
                  <a:pt x="60533" y="26789"/>
                  <a:pt x="60553" y="26727"/>
                  <a:pt x="60595" y="26706"/>
                </a:cubicBezTo>
                <a:lnTo>
                  <a:pt x="60742" y="26580"/>
                </a:lnTo>
                <a:cubicBezTo>
                  <a:pt x="60867" y="26434"/>
                  <a:pt x="60993" y="26308"/>
                  <a:pt x="61118" y="26204"/>
                </a:cubicBezTo>
                <a:lnTo>
                  <a:pt x="61202" y="26120"/>
                </a:lnTo>
                <a:lnTo>
                  <a:pt x="61286" y="26057"/>
                </a:lnTo>
                <a:lnTo>
                  <a:pt x="61328" y="25994"/>
                </a:lnTo>
                <a:cubicBezTo>
                  <a:pt x="61328" y="25973"/>
                  <a:pt x="61369" y="25973"/>
                  <a:pt x="61369" y="25952"/>
                </a:cubicBezTo>
                <a:lnTo>
                  <a:pt x="61390" y="25911"/>
                </a:lnTo>
                <a:lnTo>
                  <a:pt x="61390" y="25890"/>
                </a:lnTo>
                <a:cubicBezTo>
                  <a:pt x="61495" y="25743"/>
                  <a:pt x="61537" y="25555"/>
                  <a:pt x="61600" y="25367"/>
                </a:cubicBezTo>
                <a:cubicBezTo>
                  <a:pt x="61683" y="25116"/>
                  <a:pt x="61725" y="24844"/>
                  <a:pt x="61725" y="24592"/>
                </a:cubicBezTo>
                <a:lnTo>
                  <a:pt x="61788" y="24592"/>
                </a:lnTo>
                <a:cubicBezTo>
                  <a:pt x="61851" y="24592"/>
                  <a:pt x="61934" y="24613"/>
                  <a:pt x="62039" y="24613"/>
                </a:cubicBezTo>
                <a:lnTo>
                  <a:pt x="62290" y="24613"/>
                </a:lnTo>
                <a:cubicBezTo>
                  <a:pt x="62311" y="24613"/>
                  <a:pt x="62332" y="24613"/>
                  <a:pt x="62353" y="24592"/>
                </a:cubicBezTo>
                <a:lnTo>
                  <a:pt x="62416" y="24592"/>
                </a:lnTo>
                <a:lnTo>
                  <a:pt x="62583" y="24760"/>
                </a:lnTo>
                <a:cubicBezTo>
                  <a:pt x="62625" y="24760"/>
                  <a:pt x="62625" y="24802"/>
                  <a:pt x="62646" y="24802"/>
                </a:cubicBezTo>
                <a:cubicBezTo>
                  <a:pt x="62688" y="24844"/>
                  <a:pt x="62771" y="24906"/>
                  <a:pt x="62834" y="24948"/>
                </a:cubicBezTo>
                <a:cubicBezTo>
                  <a:pt x="63064" y="25157"/>
                  <a:pt x="63587" y="25388"/>
                  <a:pt x="63629" y="25701"/>
                </a:cubicBezTo>
                <a:cubicBezTo>
                  <a:pt x="63692" y="25994"/>
                  <a:pt x="63671" y="26329"/>
                  <a:pt x="63671" y="26622"/>
                </a:cubicBezTo>
                <a:lnTo>
                  <a:pt x="63671" y="26831"/>
                </a:lnTo>
                <a:lnTo>
                  <a:pt x="63671" y="26957"/>
                </a:lnTo>
                <a:lnTo>
                  <a:pt x="63671" y="27041"/>
                </a:lnTo>
                <a:cubicBezTo>
                  <a:pt x="63671" y="27103"/>
                  <a:pt x="63692" y="27145"/>
                  <a:pt x="63692" y="27208"/>
                </a:cubicBezTo>
                <a:lnTo>
                  <a:pt x="63692" y="27229"/>
                </a:lnTo>
                <a:cubicBezTo>
                  <a:pt x="63692" y="27271"/>
                  <a:pt x="63713" y="27354"/>
                  <a:pt x="63713" y="27417"/>
                </a:cubicBezTo>
                <a:cubicBezTo>
                  <a:pt x="63671" y="27459"/>
                  <a:pt x="63650" y="27480"/>
                  <a:pt x="63608" y="27564"/>
                </a:cubicBezTo>
                <a:cubicBezTo>
                  <a:pt x="63566" y="27668"/>
                  <a:pt x="63441" y="27794"/>
                  <a:pt x="63357" y="27877"/>
                </a:cubicBezTo>
                <a:cubicBezTo>
                  <a:pt x="63253" y="28003"/>
                  <a:pt x="63169" y="28191"/>
                  <a:pt x="63085" y="28359"/>
                </a:cubicBezTo>
                <a:lnTo>
                  <a:pt x="63085" y="28380"/>
                </a:lnTo>
                <a:lnTo>
                  <a:pt x="63127" y="28401"/>
                </a:lnTo>
                <a:cubicBezTo>
                  <a:pt x="63148" y="28421"/>
                  <a:pt x="63169" y="28421"/>
                  <a:pt x="63190" y="28421"/>
                </a:cubicBezTo>
                <a:cubicBezTo>
                  <a:pt x="63546" y="28254"/>
                  <a:pt x="64445" y="27982"/>
                  <a:pt x="64529" y="27543"/>
                </a:cubicBezTo>
                <a:cubicBezTo>
                  <a:pt x="64550" y="27459"/>
                  <a:pt x="64550" y="27354"/>
                  <a:pt x="64592" y="27250"/>
                </a:cubicBezTo>
                <a:cubicBezTo>
                  <a:pt x="64592" y="27208"/>
                  <a:pt x="64613" y="27124"/>
                  <a:pt x="64613" y="27061"/>
                </a:cubicBezTo>
                <a:cubicBezTo>
                  <a:pt x="64634" y="26999"/>
                  <a:pt x="64634" y="26915"/>
                  <a:pt x="64654" y="26852"/>
                </a:cubicBezTo>
                <a:cubicBezTo>
                  <a:pt x="64654" y="26810"/>
                  <a:pt x="64696" y="26748"/>
                  <a:pt x="64696" y="26706"/>
                </a:cubicBezTo>
                <a:cubicBezTo>
                  <a:pt x="64696" y="26643"/>
                  <a:pt x="64717" y="26601"/>
                  <a:pt x="64717" y="26538"/>
                </a:cubicBezTo>
                <a:cubicBezTo>
                  <a:pt x="64717" y="26496"/>
                  <a:pt x="64738" y="26434"/>
                  <a:pt x="64738" y="26413"/>
                </a:cubicBezTo>
                <a:cubicBezTo>
                  <a:pt x="64738" y="26371"/>
                  <a:pt x="64759" y="26308"/>
                  <a:pt x="64759" y="26266"/>
                </a:cubicBezTo>
                <a:cubicBezTo>
                  <a:pt x="64759" y="26204"/>
                  <a:pt x="64759" y="26162"/>
                  <a:pt x="64801" y="26120"/>
                </a:cubicBezTo>
                <a:cubicBezTo>
                  <a:pt x="64801" y="26078"/>
                  <a:pt x="64801" y="26015"/>
                  <a:pt x="64822" y="25973"/>
                </a:cubicBezTo>
                <a:lnTo>
                  <a:pt x="64822" y="25848"/>
                </a:lnTo>
                <a:lnTo>
                  <a:pt x="64822" y="25680"/>
                </a:lnTo>
                <a:lnTo>
                  <a:pt x="64822" y="25555"/>
                </a:lnTo>
                <a:lnTo>
                  <a:pt x="64822" y="25388"/>
                </a:lnTo>
                <a:lnTo>
                  <a:pt x="64822" y="25367"/>
                </a:lnTo>
                <a:cubicBezTo>
                  <a:pt x="64906" y="25053"/>
                  <a:pt x="64382" y="24718"/>
                  <a:pt x="64194" y="24509"/>
                </a:cubicBezTo>
                <a:lnTo>
                  <a:pt x="64110" y="24425"/>
                </a:lnTo>
                <a:lnTo>
                  <a:pt x="64069" y="24383"/>
                </a:lnTo>
                <a:lnTo>
                  <a:pt x="64027" y="24341"/>
                </a:lnTo>
                <a:lnTo>
                  <a:pt x="63964" y="24279"/>
                </a:lnTo>
                <a:lnTo>
                  <a:pt x="63922" y="24237"/>
                </a:lnTo>
                <a:lnTo>
                  <a:pt x="63859" y="24174"/>
                </a:lnTo>
                <a:cubicBezTo>
                  <a:pt x="63859" y="24174"/>
                  <a:pt x="63818" y="24174"/>
                  <a:pt x="63818" y="24132"/>
                </a:cubicBezTo>
                <a:lnTo>
                  <a:pt x="63755" y="24069"/>
                </a:lnTo>
                <a:lnTo>
                  <a:pt x="63713" y="24028"/>
                </a:lnTo>
                <a:lnTo>
                  <a:pt x="63650" y="23965"/>
                </a:lnTo>
                <a:lnTo>
                  <a:pt x="63608" y="23965"/>
                </a:lnTo>
                <a:cubicBezTo>
                  <a:pt x="63587" y="23923"/>
                  <a:pt x="63566" y="23902"/>
                  <a:pt x="63504" y="23902"/>
                </a:cubicBezTo>
                <a:cubicBezTo>
                  <a:pt x="63483" y="23881"/>
                  <a:pt x="63462" y="23881"/>
                  <a:pt x="63399" y="23860"/>
                </a:cubicBezTo>
                <a:lnTo>
                  <a:pt x="63399" y="23797"/>
                </a:lnTo>
                <a:cubicBezTo>
                  <a:pt x="63399" y="23776"/>
                  <a:pt x="63441" y="23714"/>
                  <a:pt x="63399" y="23693"/>
                </a:cubicBezTo>
                <a:cubicBezTo>
                  <a:pt x="63399" y="23672"/>
                  <a:pt x="63378" y="23651"/>
                  <a:pt x="63378" y="23609"/>
                </a:cubicBezTo>
                <a:lnTo>
                  <a:pt x="63378" y="23442"/>
                </a:lnTo>
                <a:cubicBezTo>
                  <a:pt x="63378" y="23358"/>
                  <a:pt x="63399" y="23295"/>
                  <a:pt x="63399" y="23253"/>
                </a:cubicBezTo>
                <a:lnTo>
                  <a:pt x="63399" y="23191"/>
                </a:lnTo>
                <a:cubicBezTo>
                  <a:pt x="63546" y="23191"/>
                  <a:pt x="63692" y="23191"/>
                  <a:pt x="63818" y="23170"/>
                </a:cubicBezTo>
                <a:lnTo>
                  <a:pt x="63859" y="23170"/>
                </a:lnTo>
                <a:cubicBezTo>
                  <a:pt x="63901" y="23170"/>
                  <a:pt x="63964" y="23149"/>
                  <a:pt x="64006" y="23149"/>
                </a:cubicBezTo>
                <a:cubicBezTo>
                  <a:pt x="64069" y="23149"/>
                  <a:pt x="64090" y="23128"/>
                  <a:pt x="64131" y="23128"/>
                </a:cubicBezTo>
                <a:lnTo>
                  <a:pt x="64299" y="23128"/>
                </a:lnTo>
                <a:cubicBezTo>
                  <a:pt x="64341" y="23128"/>
                  <a:pt x="64403" y="23086"/>
                  <a:pt x="64445" y="23086"/>
                </a:cubicBezTo>
                <a:cubicBezTo>
                  <a:pt x="64508" y="23086"/>
                  <a:pt x="64529" y="23065"/>
                  <a:pt x="64592" y="23044"/>
                </a:cubicBezTo>
                <a:cubicBezTo>
                  <a:pt x="64717" y="23170"/>
                  <a:pt x="64864" y="23253"/>
                  <a:pt x="65010" y="23337"/>
                </a:cubicBezTo>
                <a:cubicBezTo>
                  <a:pt x="65240" y="23483"/>
                  <a:pt x="65450" y="23693"/>
                  <a:pt x="65743" y="23776"/>
                </a:cubicBezTo>
                <a:cubicBezTo>
                  <a:pt x="65763" y="23818"/>
                  <a:pt x="65805" y="23881"/>
                  <a:pt x="65847" y="23923"/>
                </a:cubicBezTo>
                <a:cubicBezTo>
                  <a:pt x="65868" y="23986"/>
                  <a:pt x="65910" y="24028"/>
                  <a:pt x="65952" y="24090"/>
                </a:cubicBezTo>
                <a:cubicBezTo>
                  <a:pt x="65973" y="24132"/>
                  <a:pt x="66015" y="24195"/>
                  <a:pt x="66056" y="24237"/>
                </a:cubicBezTo>
                <a:cubicBezTo>
                  <a:pt x="66098" y="24300"/>
                  <a:pt x="66119" y="24341"/>
                  <a:pt x="66182" y="24404"/>
                </a:cubicBezTo>
                <a:cubicBezTo>
                  <a:pt x="66224" y="24446"/>
                  <a:pt x="66266" y="24509"/>
                  <a:pt x="66307" y="24592"/>
                </a:cubicBezTo>
                <a:cubicBezTo>
                  <a:pt x="66328" y="24613"/>
                  <a:pt x="66328" y="24634"/>
                  <a:pt x="66370" y="24634"/>
                </a:cubicBezTo>
                <a:cubicBezTo>
                  <a:pt x="66391" y="24697"/>
                  <a:pt x="66433" y="24739"/>
                  <a:pt x="66475" y="24760"/>
                </a:cubicBezTo>
                <a:cubicBezTo>
                  <a:pt x="66517" y="24823"/>
                  <a:pt x="66538" y="24864"/>
                  <a:pt x="66600" y="24927"/>
                </a:cubicBezTo>
                <a:cubicBezTo>
                  <a:pt x="66600" y="24948"/>
                  <a:pt x="66621" y="24948"/>
                  <a:pt x="66621" y="24969"/>
                </a:cubicBezTo>
                <a:cubicBezTo>
                  <a:pt x="66684" y="25032"/>
                  <a:pt x="66705" y="25074"/>
                  <a:pt x="66747" y="25136"/>
                </a:cubicBezTo>
                <a:cubicBezTo>
                  <a:pt x="66747" y="25157"/>
                  <a:pt x="66789" y="25178"/>
                  <a:pt x="66810" y="25220"/>
                </a:cubicBezTo>
                <a:cubicBezTo>
                  <a:pt x="66831" y="25241"/>
                  <a:pt x="66831" y="25262"/>
                  <a:pt x="66851" y="25283"/>
                </a:cubicBezTo>
                <a:cubicBezTo>
                  <a:pt x="66914" y="25346"/>
                  <a:pt x="66935" y="25388"/>
                  <a:pt x="66998" y="25450"/>
                </a:cubicBezTo>
                <a:cubicBezTo>
                  <a:pt x="67012" y="25464"/>
                  <a:pt x="67033" y="25471"/>
                  <a:pt x="67054" y="25471"/>
                </a:cubicBezTo>
                <a:cubicBezTo>
                  <a:pt x="67096" y="25471"/>
                  <a:pt x="67137" y="25443"/>
                  <a:pt x="67123" y="25388"/>
                </a:cubicBezTo>
                <a:lnTo>
                  <a:pt x="67123" y="25325"/>
                </a:lnTo>
                <a:lnTo>
                  <a:pt x="67144" y="25283"/>
                </a:lnTo>
                <a:lnTo>
                  <a:pt x="67144" y="25262"/>
                </a:lnTo>
                <a:lnTo>
                  <a:pt x="67144" y="25241"/>
                </a:lnTo>
                <a:lnTo>
                  <a:pt x="67144" y="25220"/>
                </a:lnTo>
                <a:lnTo>
                  <a:pt x="67061" y="25053"/>
                </a:lnTo>
                <a:cubicBezTo>
                  <a:pt x="67019" y="24864"/>
                  <a:pt x="66935" y="24718"/>
                  <a:pt x="66851" y="24551"/>
                </a:cubicBezTo>
                <a:cubicBezTo>
                  <a:pt x="66831" y="24509"/>
                  <a:pt x="66810" y="24446"/>
                  <a:pt x="66810" y="24425"/>
                </a:cubicBezTo>
                <a:cubicBezTo>
                  <a:pt x="66726" y="24216"/>
                  <a:pt x="66684" y="24007"/>
                  <a:pt x="66621" y="23818"/>
                </a:cubicBezTo>
                <a:cubicBezTo>
                  <a:pt x="66621" y="23780"/>
                  <a:pt x="66550" y="23670"/>
                  <a:pt x="66539" y="23669"/>
                </a:cubicBezTo>
                <a:lnTo>
                  <a:pt x="66539" y="23669"/>
                </a:lnTo>
                <a:cubicBezTo>
                  <a:pt x="66573" y="23616"/>
                  <a:pt x="66531" y="23563"/>
                  <a:pt x="66465" y="23563"/>
                </a:cubicBezTo>
                <a:cubicBezTo>
                  <a:pt x="66455" y="23563"/>
                  <a:pt x="66444" y="23564"/>
                  <a:pt x="66433" y="23567"/>
                </a:cubicBezTo>
                <a:lnTo>
                  <a:pt x="66412" y="23567"/>
                </a:lnTo>
                <a:cubicBezTo>
                  <a:pt x="66370" y="23483"/>
                  <a:pt x="66328" y="23442"/>
                  <a:pt x="66287" y="23358"/>
                </a:cubicBezTo>
                <a:cubicBezTo>
                  <a:pt x="66287" y="23358"/>
                  <a:pt x="66287" y="23337"/>
                  <a:pt x="66266" y="23337"/>
                </a:cubicBezTo>
                <a:cubicBezTo>
                  <a:pt x="66203" y="23274"/>
                  <a:pt x="66161" y="23191"/>
                  <a:pt x="66098" y="23149"/>
                </a:cubicBezTo>
                <a:lnTo>
                  <a:pt x="66077" y="23128"/>
                </a:lnTo>
                <a:cubicBezTo>
                  <a:pt x="66015" y="23065"/>
                  <a:pt x="65973" y="23023"/>
                  <a:pt x="65910" y="22939"/>
                </a:cubicBezTo>
                <a:cubicBezTo>
                  <a:pt x="65868" y="22856"/>
                  <a:pt x="65784" y="22814"/>
                  <a:pt x="65743" y="22730"/>
                </a:cubicBezTo>
                <a:cubicBezTo>
                  <a:pt x="65575" y="22542"/>
                  <a:pt x="65366" y="22144"/>
                  <a:pt x="65115" y="22123"/>
                </a:cubicBezTo>
                <a:cubicBezTo>
                  <a:pt x="64696" y="22103"/>
                  <a:pt x="64299" y="22082"/>
                  <a:pt x="63880" y="22040"/>
                </a:cubicBezTo>
                <a:lnTo>
                  <a:pt x="63294" y="22040"/>
                </a:lnTo>
                <a:cubicBezTo>
                  <a:pt x="63253" y="22040"/>
                  <a:pt x="63232" y="22040"/>
                  <a:pt x="63169" y="22019"/>
                </a:cubicBezTo>
                <a:lnTo>
                  <a:pt x="63148" y="22019"/>
                </a:lnTo>
                <a:cubicBezTo>
                  <a:pt x="63127" y="22019"/>
                  <a:pt x="63085" y="22040"/>
                  <a:pt x="63085" y="22082"/>
                </a:cubicBezTo>
                <a:cubicBezTo>
                  <a:pt x="62813" y="22207"/>
                  <a:pt x="62562" y="22416"/>
                  <a:pt x="62290" y="22605"/>
                </a:cubicBezTo>
                <a:cubicBezTo>
                  <a:pt x="62227" y="22626"/>
                  <a:pt x="62206" y="22647"/>
                  <a:pt x="62144" y="22667"/>
                </a:cubicBezTo>
                <a:cubicBezTo>
                  <a:pt x="62061" y="22720"/>
                  <a:pt x="61997" y="22743"/>
                  <a:pt x="61942" y="22743"/>
                </a:cubicBezTo>
                <a:cubicBezTo>
                  <a:pt x="61843" y="22743"/>
                  <a:pt x="61770" y="22670"/>
                  <a:pt x="61662" y="22563"/>
                </a:cubicBezTo>
                <a:cubicBezTo>
                  <a:pt x="61453" y="22416"/>
                  <a:pt x="61202" y="22291"/>
                  <a:pt x="60972" y="22144"/>
                </a:cubicBezTo>
                <a:cubicBezTo>
                  <a:pt x="60846" y="22082"/>
                  <a:pt x="60679" y="21998"/>
                  <a:pt x="60553" y="21914"/>
                </a:cubicBezTo>
                <a:cubicBezTo>
                  <a:pt x="60533" y="21893"/>
                  <a:pt x="60470" y="21872"/>
                  <a:pt x="60449" y="21872"/>
                </a:cubicBezTo>
                <a:cubicBezTo>
                  <a:pt x="60365" y="21810"/>
                  <a:pt x="60261" y="21789"/>
                  <a:pt x="60198" y="21726"/>
                </a:cubicBezTo>
                <a:lnTo>
                  <a:pt x="59089" y="21182"/>
                </a:lnTo>
                <a:cubicBezTo>
                  <a:pt x="59047" y="21140"/>
                  <a:pt x="58984" y="21056"/>
                  <a:pt x="58942" y="20994"/>
                </a:cubicBezTo>
                <a:cubicBezTo>
                  <a:pt x="58859" y="20931"/>
                  <a:pt x="58775" y="20826"/>
                  <a:pt x="58691" y="20742"/>
                </a:cubicBezTo>
                <a:cubicBezTo>
                  <a:pt x="58566" y="20617"/>
                  <a:pt x="58336" y="20554"/>
                  <a:pt x="58168" y="20470"/>
                </a:cubicBezTo>
                <a:cubicBezTo>
                  <a:pt x="58150" y="20463"/>
                  <a:pt x="58131" y="20459"/>
                  <a:pt x="58112" y="20459"/>
                </a:cubicBezTo>
                <a:cubicBezTo>
                  <a:pt x="57980" y="20459"/>
                  <a:pt x="57841" y="20630"/>
                  <a:pt x="57750" y="20722"/>
                </a:cubicBezTo>
                <a:cubicBezTo>
                  <a:pt x="57520" y="20973"/>
                  <a:pt x="57185" y="20847"/>
                  <a:pt x="56955" y="21035"/>
                </a:cubicBezTo>
                <a:lnTo>
                  <a:pt x="56913" y="21056"/>
                </a:lnTo>
                <a:lnTo>
                  <a:pt x="56913" y="21077"/>
                </a:lnTo>
                <a:cubicBezTo>
                  <a:pt x="56766" y="21203"/>
                  <a:pt x="56641" y="21412"/>
                  <a:pt x="56536" y="21579"/>
                </a:cubicBezTo>
                <a:cubicBezTo>
                  <a:pt x="56348" y="21872"/>
                  <a:pt x="56118" y="22144"/>
                  <a:pt x="55929" y="22437"/>
                </a:cubicBezTo>
                <a:cubicBezTo>
                  <a:pt x="55720" y="22730"/>
                  <a:pt x="55427" y="23023"/>
                  <a:pt x="55302" y="23358"/>
                </a:cubicBezTo>
                <a:cubicBezTo>
                  <a:pt x="55302" y="23379"/>
                  <a:pt x="55281" y="23400"/>
                  <a:pt x="55281" y="23400"/>
                </a:cubicBezTo>
                <a:lnTo>
                  <a:pt x="55239" y="23442"/>
                </a:lnTo>
                <a:lnTo>
                  <a:pt x="55218" y="23463"/>
                </a:lnTo>
                <a:lnTo>
                  <a:pt x="55197" y="23483"/>
                </a:lnTo>
                <a:lnTo>
                  <a:pt x="55176" y="23504"/>
                </a:lnTo>
                <a:lnTo>
                  <a:pt x="55134" y="23546"/>
                </a:lnTo>
                <a:lnTo>
                  <a:pt x="55113" y="23567"/>
                </a:lnTo>
                <a:lnTo>
                  <a:pt x="55092" y="23567"/>
                </a:lnTo>
                <a:lnTo>
                  <a:pt x="55051" y="23588"/>
                </a:lnTo>
                <a:lnTo>
                  <a:pt x="55030" y="23588"/>
                </a:lnTo>
                <a:cubicBezTo>
                  <a:pt x="55009" y="23588"/>
                  <a:pt x="55009" y="23588"/>
                  <a:pt x="54988" y="23609"/>
                </a:cubicBezTo>
                <a:lnTo>
                  <a:pt x="54946" y="23609"/>
                </a:lnTo>
                <a:cubicBezTo>
                  <a:pt x="54925" y="23609"/>
                  <a:pt x="54925" y="23609"/>
                  <a:pt x="54904" y="23651"/>
                </a:cubicBezTo>
                <a:cubicBezTo>
                  <a:pt x="54737" y="23672"/>
                  <a:pt x="54527" y="23672"/>
                  <a:pt x="54381" y="23693"/>
                </a:cubicBezTo>
                <a:lnTo>
                  <a:pt x="54381" y="23672"/>
                </a:lnTo>
                <a:cubicBezTo>
                  <a:pt x="54276" y="23483"/>
                  <a:pt x="54172" y="23337"/>
                  <a:pt x="54067" y="23170"/>
                </a:cubicBezTo>
                <a:cubicBezTo>
                  <a:pt x="53963" y="22960"/>
                  <a:pt x="54046" y="22856"/>
                  <a:pt x="54172" y="22667"/>
                </a:cubicBezTo>
                <a:cubicBezTo>
                  <a:pt x="54214" y="22605"/>
                  <a:pt x="54276" y="22500"/>
                  <a:pt x="54318" y="22416"/>
                </a:cubicBezTo>
                <a:cubicBezTo>
                  <a:pt x="54360" y="22395"/>
                  <a:pt x="54360" y="22354"/>
                  <a:pt x="54360" y="22333"/>
                </a:cubicBezTo>
                <a:cubicBezTo>
                  <a:pt x="54402" y="22249"/>
                  <a:pt x="54423" y="22207"/>
                  <a:pt x="54465" y="22123"/>
                </a:cubicBezTo>
                <a:cubicBezTo>
                  <a:pt x="54465" y="22103"/>
                  <a:pt x="54486" y="22082"/>
                  <a:pt x="54486" y="22082"/>
                </a:cubicBezTo>
                <a:cubicBezTo>
                  <a:pt x="54569" y="21935"/>
                  <a:pt x="54611" y="21789"/>
                  <a:pt x="54695" y="21663"/>
                </a:cubicBezTo>
                <a:lnTo>
                  <a:pt x="54695" y="21684"/>
                </a:lnTo>
                <a:cubicBezTo>
                  <a:pt x="54701" y="21697"/>
                  <a:pt x="54712" y="21702"/>
                  <a:pt x="54723" y="21702"/>
                </a:cubicBezTo>
                <a:cubicBezTo>
                  <a:pt x="54749" y="21702"/>
                  <a:pt x="54779" y="21678"/>
                  <a:pt x="54779" y="21663"/>
                </a:cubicBezTo>
                <a:cubicBezTo>
                  <a:pt x="54716" y="20994"/>
                  <a:pt x="54255" y="20366"/>
                  <a:pt x="53983" y="19822"/>
                </a:cubicBezTo>
                <a:cubicBezTo>
                  <a:pt x="53942" y="19717"/>
                  <a:pt x="53879" y="19613"/>
                  <a:pt x="53837" y="19487"/>
                </a:cubicBezTo>
                <a:cubicBezTo>
                  <a:pt x="53732" y="19257"/>
                  <a:pt x="53837" y="19069"/>
                  <a:pt x="53942" y="18859"/>
                </a:cubicBezTo>
                <a:cubicBezTo>
                  <a:pt x="53963" y="18797"/>
                  <a:pt x="53983" y="18755"/>
                  <a:pt x="54004" y="18671"/>
                </a:cubicBezTo>
                <a:cubicBezTo>
                  <a:pt x="54004" y="18650"/>
                  <a:pt x="54046" y="18629"/>
                  <a:pt x="54046" y="18587"/>
                </a:cubicBezTo>
                <a:cubicBezTo>
                  <a:pt x="54046" y="18566"/>
                  <a:pt x="54067" y="18546"/>
                  <a:pt x="54067" y="18483"/>
                </a:cubicBezTo>
                <a:cubicBezTo>
                  <a:pt x="54067" y="18462"/>
                  <a:pt x="54088" y="18420"/>
                  <a:pt x="54088" y="18378"/>
                </a:cubicBezTo>
                <a:lnTo>
                  <a:pt x="54088" y="18336"/>
                </a:lnTo>
                <a:cubicBezTo>
                  <a:pt x="54088" y="18274"/>
                  <a:pt x="54130" y="18232"/>
                  <a:pt x="54130" y="18211"/>
                </a:cubicBezTo>
                <a:cubicBezTo>
                  <a:pt x="54130" y="18211"/>
                  <a:pt x="54130" y="18169"/>
                  <a:pt x="54151" y="18169"/>
                </a:cubicBezTo>
                <a:cubicBezTo>
                  <a:pt x="54172" y="18148"/>
                  <a:pt x="54151" y="18127"/>
                  <a:pt x="54151" y="18106"/>
                </a:cubicBezTo>
                <a:lnTo>
                  <a:pt x="54151" y="18043"/>
                </a:lnTo>
                <a:cubicBezTo>
                  <a:pt x="54151" y="17996"/>
                  <a:pt x="54118" y="17969"/>
                  <a:pt x="54085" y="17969"/>
                </a:cubicBezTo>
                <a:cubicBezTo>
                  <a:pt x="54060" y="17969"/>
                  <a:pt x="54034" y="17986"/>
                  <a:pt x="54025" y="18022"/>
                </a:cubicBezTo>
                <a:lnTo>
                  <a:pt x="54025" y="18043"/>
                </a:lnTo>
                <a:cubicBezTo>
                  <a:pt x="53983" y="18043"/>
                  <a:pt x="53983" y="18064"/>
                  <a:pt x="53963" y="18064"/>
                </a:cubicBezTo>
                <a:cubicBezTo>
                  <a:pt x="53942" y="18064"/>
                  <a:pt x="53942" y="18106"/>
                  <a:pt x="53942" y="18127"/>
                </a:cubicBezTo>
                <a:cubicBezTo>
                  <a:pt x="53837" y="18357"/>
                  <a:pt x="53670" y="18629"/>
                  <a:pt x="53565" y="18859"/>
                </a:cubicBezTo>
                <a:cubicBezTo>
                  <a:pt x="53460" y="19069"/>
                  <a:pt x="53335" y="19257"/>
                  <a:pt x="53230" y="19424"/>
                </a:cubicBezTo>
                <a:cubicBezTo>
                  <a:pt x="53188" y="19529"/>
                  <a:pt x="53084" y="19613"/>
                  <a:pt x="53105" y="19738"/>
                </a:cubicBezTo>
                <a:cubicBezTo>
                  <a:pt x="53105" y="19780"/>
                  <a:pt x="53105" y="19780"/>
                  <a:pt x="53126" y="19780"/>
                </a:cubicBezTo>
                <a:lnTo>
                  <a:pt x="53146" y="19780"/>
                </a:lnTo>
                <a:cubicBezTo>
                  <a:pt x="53230" y="19989"/>
                  <a:pt x="53335" y="20198"/>
                  <a:pt x="53439" y="20366"/>
                </a:cubicBezTo>
                <a:cubicBezTo>
                  <a:pt x="53460" y="20450"/>
                  <a:pt x="53523" y="20512"/>
                  <a:pt x="53565" y="20554"/>
                </a:cubicBezTo>
                <a:cubicBezTo>
                  <a:pt x="53711" y="20742"/>
                  <a:pt x="54235" y="21412"/>
                  <a:pt x="54130" y="21579"/>
                </a:cubicBezTo>
                <a:cubicBezTo>
                  <a:pt x="54088" y="21621"/>
                  <a:pt x="54046" y="21705"/>
                  <a:pt x="54025" y="21768"/>
                </a:cubicBezTo>
                <a:lnTo>
                  <a:pt x="54025" y="21789"/>
                </a:lnTo>
                <a:cubicBezTo>
                  <a:pt x="53753" y="22144"/>
                  <a:pt x="53356" y="22500"/>
                  <a:pt x="53209" y="22919"/>
                </a:cubicBezTo>
                <a:cubicBezTo>
                  <a:pt x="52874" y="22437"/>
                  <a:pt x="52519" y="21935"/>
                  <a:pt x="52163" y="21475"/>
                </a:cubicBezTo>
                <a:lnTo>
                  <a:pt x="52163" y="21454"/>
                </a:lnTo>
                <a:cubicBezTo>
                  <a:pt x="52100" y="21370"/>
                  <a:pt x="52058" y="21307"/>
                  <a:pt x="51975" y="21245"/>
                </a:cubicBezTo>
                <a:lnTo>
                  <a:pt x="51954" y="21203"/>
                </a:lnTo>
                <a:cubicBezTo>
                  <a:pt x="51870" y="21140"/>
                  <a:pt x="51828" y="21056"/>
                  <a:pt x="51745" y="20973"/>
                </a:cubicBezTo>
                <a:cubicBezTo>
                  <a:pt x="51675" y="20903"/>
                  <a:pt x="51599" y="20879"/>
                  <a:pt x="51521" y="20879"/>
                </a:cubicBezTo>
                <a:cubicBezTo>
                  <a:pt x="51391" y="20879"/>
                  <a:pt x="51256" y="20946"/>
                  <a:pt x="51138" y="20973"/>
                </a:cubicBezTo>
                <a:cubicBezTo>
                  <a:pt x="50845" y="21035"/>
                  <a:pt x="50573" y="20994"/>
                  <a:pt x="50322" y="21182"/>
                </a:cubicBezTo>
                <a:cubicBezTo>
                  <a:pt x="50280" y="21203"/>
                  <a:pt x="50322" y="21287"/>
                  <a:pt x="50385" y="21287"/>
                </a:cubicBezTo>
                <a:lnTo>
                  <a:pt x="50405" y="21287"/>
                </a:lnTo>
                <a:lnTo>
                  <a:pt x="50405" y="21307"/>
                </a:lnTo>
                <a:cubicBezTo>
                  <a:pt x="50405" y="21307"/>
                  <a:pt x="50405" y="21349"/>
                  <a:pt x="50426" y="21349"/>
                </a:cubicBezTo>
                <a:lnTo>
                  <a:pt x="50678" y="21412"/>
                </a:lnTo>
                <a:cubicBezTo>
                  <a:pt x="50698" y="21412"/>
                  <a:pt x="50740" y="21454"/>
                  <a:pt x="50782" y="21454"/>
                </a:cubicBezTo>
                <a:cubicBezTo>
                  <a:pt x="50824" y="21454"/>
                  <a:pt x="50887" y="21475"/>
                  <a:pt x="50908" y="21475"/>
                </a:cubicBezTo>
                <a:cubicBezTo>
                  <a:pt x="50950" y="21475"/>
                  <a:pt x="51012" y="21475"/>
                  <a:pt x="51054" y="21496"/>
                </a:cubicBezTo>
                <a:lnTo>
                  <a:pt x="51410" y="21496"/>
                </a:lnTo>
                <a:cubicBezTo>
                  <a:pt x="51410" y="21600"/>
                  <a:pt x="51535" y="21684"/>
                  <a:pt x="51577" y="21768"/>
                </a:cubicBezTo>
                <a:lnTo>
                  <a:pt x="51724" y="21893"/>
                </a:lnTo>
                <a:lnTo>
                  <a:pt x="51766" y="21935"/>
                </a:lnTo>
                <a:cubicBezTo>
                  <a:pt x="51661" y="21977"/>
                  <a:pt x="51556" y="22040"/>
                  <a:pt x="51473" y="22103"/>
                </a:cubicBezTo>
                <a:cubicBezTo>
                  <a:pt x="51452" y="22123"/>
                  <a:pt x="51431" y="22123"/>
                  <a:pt x="51410" y="22144"/>
                </a:cubicBezTo>
                <a:cubicBezTo>
                  <a:pt x="51222" y="22249"/>
                  <a:pt x="51054" y="22395"/>
                  <a:pt x="50908" y="22500"/>
                </a:cubicBezTo>
                <a:lnTo>
                  <a:pt x="50887" y="22458"/>
                </a:lnTo>
                <a:cubicBezTo>
                  <a:pt x="50887" y="22458"/>
                  <a:pt x="50845" y="22437"/>
                  <a:pt x="50824" y="22437"/>
                </a:cubicBezTo>
                <a:cubicBezTo>
                  <a:pt x="50678" y="22416"/>
                  <a:pt x="50526" y="22385"/>
                  <a:pt x="50382" y="22385"/>
                </a:cubicBezTo>
                <a:cubicBezTo>
                  <a:pt x="50238" y="22385"/>
                  <a:pt x="50102" y="22416"/>
                  <a:pt x="49987" y="22521"/>
                </a:cubicBezTo>
                <a:cubicBezTo>
                  <a:pt x="49861" y="22647"/>
                  <a:pt x="49736" y="22772"/>
                  <a:pt x="49569" y="22919"/>
                </a:cubicBezTo>
                <a:cubicBezTo>
                  <a:pt x="49485" y="22981"/>
                  <a:pt x="49422" y="23044"/>
                  <a:pt x="49422" y="23149"/>
                </a:cubicBezTo>
                <a:lnTo>
                  <a:pt x="49422" y="23170"/>
                </a:lnTo>
                <a:cubicBezTo>
                  <a:pt x="49359" y="23274"/>
                  <a:pt x="49338" y="23379"/>
                  <a:pt x="49317" y="23483"/>
                </a:cubicBezTo>
                <a:cubicBezTo>
                  <a:pt x="49276" y="23609"/>
                  <a:pt x="49255" y="23714"/>
                  <a:pt x="49234" y="23860"/>
                </a:cubicBezTo>
                <a:cubicBezTo>
                  <a:pt x="49234" y="23881"/>
                  <a:pt x="49234" y="23902"/>
                  <a:pt x="49213" y="23902"/>
                </a:cubicBezTo>
                <a:cubicBezTo>
                  <a:pt x="49213" y="23965"/>
                  <a:pt x="49171" y="24007"/>
                  <a:pt x="49171" y="24069"/>
                </a:cubicBezTo>
                <a:lnTo>
                  <a:pt x="49171" y="24132"/>
                </a:lnTo>
                <a:cubicBezTo>
                  <a:pt x="48355" y="25116"/>
                  <a:pt x="47727" y="26224"/>
                  <a:pt x="47079" y="27313"/>
                </a:cubicBezTo>
                <a:cubicBezTo>
                  <a:pt x="46786" y="27794"/>
                  <a:pt x="46556" y="28296"/>
                  <a:pt x="46263" y="28777"/>
                </a:cubicBezTo>
                <a:cubicBezTo>
                  <a:pt x="46032" y="29133"/>
                  <a:pt x="45823" y="29509"/>
                  <a:pt x="45635" y="29928"/>
                </a:cubicBezTo>
                <a:cubicBezTo>
                  <a:pt x="45426" y="29928"/>
                  <a:pt x="45196" y="29970"/>
                  <a:pt x="45007" y="30074"/>
                </a:cubicBezTo>
                <a:lnTo>
                  <a:pt x="44986" y="30074"/>
                </a:lnTo>
                <a:cubicBezTo>
                  <a:pt x="44965" y="30095"/>
                  <a:pt x="44944" y="30095"/>
                  <a:pt x="44903" y="30137"/>
                </a:cubicBezTo>
                <a:cubicBezTo>
                  <a:pt x="44882" y="30158"/>
                  <a:pt x="44861" y="30158"/>
                  <a:pt x="44798" y="30179"/>
                </a:cubicBezTo>
                <a:cubicBezTo>
                  <a:pt x="44652" y="30074"/>
                  <a:pt x="44359" y="30074"/>
                  <a:pt x="44212" y="30054"/>
                </a:cubicBezTo>
                <a:cubicBezTo>
                  <a:pt x="43752" y="29949"/>
                  <a:pt x="43312" y="29844"/>
                  <a:pt x="42894" y="29677"/>
                </a:cubicBezTo>
                <a:lnTo>
                  <a:pt x="42894" y="29656"/>
                </a:lnTo>
                <a:cubicBezTo>
                  <a:pt x="42852" y="29551"/>
                  <a:pt x="42789" y="29468"/>
                  <a:pt x="42747" y="29405"/>
                </a:cubicBezTo>
                <a:cubicBezTo>
                  <a:pt x="42706" y="29363"/>
                  <a:pt x="42706" y="29321"/>
                  <a:pt x="42685" y="29300"/>
                </a:cubicBezTo>
                <a:cubicBezTo>
                  <a:pt x="42643" y="29217"/>
                  <a:pt x="42601" y="29133"/>
                  <a:pt x="42559" y="29091"/>
                </a:cubicBezTo>
                <a:lnTo>
                  <a:pt x="42475" y="29007"/>
                </a:lnTo>
                <a:cubicBezTo>
                  <a:pt x="42747" y="28693"/>
                  <a:pt x="42999" y="28296"/>
                  <a:pt x="43208" y="27940"/>
                </a:cubicBezTo>
                <a:cubicBezTo>
                  <a:pt x="43291" y="27794"/>
                  <a:pt x="43333" y="27689"/>
                  <a:pt x="43396" y="27564"/>
                </a:cubicBezTo>
                <a:cubicBezTo>
                  <a:pt x="43522" y="27271"/>
                  <a:pt x="43689" y="26957"/>
                  <a:pt x="43835" y="26706"/>
                </a:cubicBezTo>
                <a:cubicBezTo>
                  <a:pt x="43961" y="26496"/>
                  <a:pt x="44066" y="26183"/>
                  <a:pt x="44275" y="26057"/>
                </a:cubicBezTo>
                <a:cubicBezTo>
                  <a:pt x="44903" y="25597"/>
                  <a:pt x="45468" y="25053"/>
                  <a:pt x="46053" y="24613"/>
                </a:cubicBezTo>
                <a:cubicBezTo>
                  <a:pt x="46681" y="24174"/>
                  <a:pt x="47288" y="23672"/>
                  <a:pt x="47790" y="23065"/>
                </a:cubicBezTo>
                <a:cubicBezTo>
                  <a:pt x="47790" y="23065"/>
                  <a:pt x="47811" y="23065"/>
                  <a:pt x="47811" y="23044"/>
                </a:cubicBezTo>
                <a:lnTo>
                  <a:pt x="47811" y="23023"/>
                </a:lnTo>
                <a:lnTo>
                  <a:pt x="47874" y="22960"/>
                </a:lnTo>
                <a:cubicBezTo>
                  <a:pt x="47874" y="22960"/>
                  <a:pt x="47874" y="22939"/>
                  <a:pt x="47895" y="22939"/>
                </a:cubicBezTo>
                <a:lnTo>
                  <a:pt x="47978" y="22856"/>
                </a:lnTo>
                <a:cubicBezTo>
                  <a:pt x="47999" y="22835"/>
                  <a:pt x="47999" y="22814"/>
                  <a:pt x="48020" y="22814"/>
                </a:cubicBezTo>
                <a:cubicBezTo>
                  <a:pt x="48104" y="22709"/>
                  <a:pt x="48188" y="22563"/>
                  <a:pt x="48250" y="22437"/>
                </a:cubicBezTo>
                <a:cubicBezTo>
                  <a:pt x="48355" y="22291"/>
                  <a:pt x="48439" y="22019"/>
                  <a:pt x="48439" y="21810"/>
                </a:cubicBezTo>
                <a:cubicBezTo>
                  <a:pt x="48439" y="21789"/>
                  <a:pt x="48439" y="21789"/>
                  <a:pt x="48418" y="21789"/>
                </a:cubicBezTo>
                <a:lnTo>
                  <a:pt x="48355" y="21789"/>
                </a:lnTo>
                <a:cubicBezTo>
                  <a:pt x="48188" y="21391"/>
                  <a:pt x="47978" y="21035"/>
                  <a:pt x="47727" y="20659"/>
                </a:cubicBezTo>
                <a:cubicBezTo>
                  <a:pt x="47665" y="20512"/>
                  <a:pt x="47560" y="20366"/>
                  <a:pt x="47455" y="20219"/>
                </a:cubicBezTo>
                <a:cubicBezTo>
                  <a:pt x="47413" y="20157"/>
                  <a:pt x="47372" y="20115"/>
                  <a:pt x="47351" y="20052"/>
                </a:cubicBezTo>
                <a:cubicBezTo>
                  <a:pt x="47309" y="20010"/>
                  <a:pt x="47267" y="19947"/>
                  <a:pt x="47246" y="19906"/>
                </a:cubicBezTo>
                <a:cubicBezTo>
                  <a:pt x="47204" y="19843"/>
                  <a:pt x="47162" y="19801"/>
                  <a:pt x="47141" y="19780"/>
                </a:cubicBezTo>
                <a:cubicBezTo>
                  <a:pt x="47079" y="19717"/>
                  <a:pt x="47058" y="19675"/>
                  <a:pt x="46995" y="19613"/>
                </a:cubicBezTo>
                <a:lnTo>
                  <a:pt x="46932" y="19529"/>
                </a:lnTo>
                <a:cubicBezTo>
                  <a:pt x="46953" y="19466"/>
                  <a:pt x="46974" y="19362"/>
                  <a:pt x="46995" y="19278"/>
                </a:cubicBezTo>
                <a:cubicBezTo>
                  <a:pt x="46995" y="19257"/>
                  <a:pt x="46995" y="19215"/>
                  <a:pt x="47037" y="19215"/>
                </a:cubicBezTo>
                <a:cubicBezTo>
                  <a:pt x="47037" y="19194"/>
                  <a:pt x="47058" y="19152"/>
                  <a:pt x="47058" y="19110"/>
                </a:cubicBezTo>
                <a:cubicBezTo>
                  <a:pt x="47079" y="18985"/>
                  <a:pt x="47141" y="18859"/>
                  <a:pt x="47162" y="18734"/>
                </a:cubicBezTo>
                <a:cubicBezTo>
                  <a:pt x="47372" y="18566"/>
                  <a:pt x="47497" y="18357"/>
                  <a:pt x="47706" y="18169"/>
                </a:cubicBezTo>
                <a:cubicBezTo>
                  <a:pt x="47978" y="17960"/>
                  <a:pt x="48188" y="17729"/>
                  <a:pt x="48439" y="17520"/>
                </a:cubicBezTo>
                <a:cubicBezTo>
                  <a:pt x="48941" y="17123"/>
                  <a:pt x="49422" y="16746"/>
                  <a:pt x="49903" y="16328"/>
                </a:cubicBezTo>
                <a:lnTo>
                  <a:pt x="50301" y="16014"/>
                </a:lnTo>
                <a:cubicBezTo>
                  <a:pt x="50322" y="15972"/>
                  <a:pt x="50385" y="15951"/>
                  <a:pt x="50405" y="15930"/>
                </a:cubicBezTo>
                <a:cubicBezTo>
                  <a:pt x="51033" y="15449"/>
                  <a:pt x="51682" y="15030"/>
                  <a:pt x="52289" y="14570"/>
                </a:cubicBezTo>
                <a:cubicBezTo>
                  <a:pt x="52310" y="14549"/>
                  <a:pt x="52310" y="14549"/>
                  <a:pt x="52351" y="14549"/>
                </a:cubicBezTo>
                <a:cubicBezTo>
                  <a:pt x="52435" y="14465"/>
                  <a:pt x="52519" y="14382"/>
                  <a:pt x="52623" y="14298"/>
                </a:cubicBezTo>
                <a:cubicBezTo>
                  <a:pt x="52665" y="14277"/>
                  <a:pt x="52707" y="14256"/>
                  <a:pt x="52728" y="14235"/>
                </a:cubicBezTo>
                <a:lnTo>
                  <a:pt x="52958" y="13984"/>
                </a:lnTo>
                <a:lnTo>
                  <a:pt x="53063" y="13880"/>
                </a:lnTo>
                <a:lnTo>
                  <a:pt x="53105" y="13880"/>
                </a:lnTo>
                <a:cubicBezTo>
                  <a:pt x="53398" y="13838"/>
                  <a:pt x="53670" y="13670"/>
                  <a:pt x="53963" y="13566"/>
                </a:cubicBezTo>
                <a:cubicBezTo>
                  <a:pt x="54255" y="13461"/>
                  <a:pt x="54569" y="13398"/>
                  <a:pt x="54841" y="13252"/>
                </a:cubicBezTo>
                <a:lnTo>
                  <a:pt x="54883" y="13294"/>
                </a:lnTo>
                <a:lnTo>
                  <a:pt x="54967" y="13294"/>
                </a:lnTo>
                <a:cubicBezTo>
                  <a:pt x="54988" y="13294"/>
                  <a:pt x="54988" y="13252"/>
                  <a:pt x="54988" y="13231"/>
                </a:cubicBezTo>
                <a:lnTo>
                  <a:pt x="55092" y="13231"/>
                </a:lnTo>
                <a:lnTo>
                  <a:pt x="55092" y="13210"/>
                </a:lnTo>
                <a:cubicBezTo>
                  <a:pt x="55092" y="13189"/>
                  <a:pt x="55113" y="13147"/>
                  <a:pt x="55134" y="13126"/>
                </a:cubicBezTo>
                <a:cubicBezTo>
                  <a:pt x="55134" y="13105"/>
                  <a:pt x="55176" y="13105"/>
                  <a:pt x="55176" y="13084"/>
                </a:cubicBezTo>
                <a:cubicBezTo>
                  <a:pt x="55323" y="12896"/>
                  <a:pt x="55448" y="12687"/>
                  <a:pt x="55595" y="12499"/>
                </a:cubicBezTo>
                <a:cubicBezTo>
                  <a:pt x="55615" y="12457"/>
                  <a:pt x="55657" y="12415"/>
                  <a:pt x="55699" y="12373"/>
                </a:cubicBezTo>
                <a:cubicBezTo>
                  <a:pt x="55720" y="12310"/>
                  <a:pt x="55741" y="12289"/>
                  <a:pt x="55804" y="12248"/>
                </a:cubicBezTo>
                <a:cubicBezTo>
                  <a:pt x="55804" y="12206"/>
                  <a:pt x="55825" y="12206"/>
                  <a:pt x="55825" y="12185"/>
                </a:cubicBezTo>
                <a:cubicBezTo>
                  <a:pt x="55846" y="12164"/>
                  <a:pt x="55867" y="12101"/>
                  <a:pt x="55908" y="12080"/>
                </a:cubicBezTo>
                <a:lnTo>
                  <a:pt x="55950" y="12038"/>
                </a:lnTo>
                <a:lnTo>
                  <a:pt x="56034" y="11955"/>
                </a:lnTo>
                <a:lnTo>
                  <a:pt x="56076" y="11892"/>
                </a:lnTo>
                <a:cubicBezTo>
                  <a:pt x="56118" y="11871"/>
                  <a:pt x="56139" y="11850"/>
                  <a:pt x="56139" y="11829"/>
                </a:cubicBezTo>
                <a:cubicBezTo>
                  <a:pt x="56139" y="11787"/>
                  <a:pt x="56159" y="11787"/>
                  <a:pt x="56159" y="11766"/>
                </a:cubicBezTo>
                <a:cubicBezTo>
                  <a:pt x="56180" y="11745"/>
                  <a:pt x="56222" y="11683"/>
                  <a:pt x="56222" y="11662"/>
                </a:cubicBezTo>
                <a:cubicBezTo>
                  <a:pt x="56222" y="11641"/>
                  <a:pt x="56243" y="11641"/>
                  <a:pt x="56243" y="11620"/>
                </a:cubicBezTo>
                <a:lnTo>
                  <a:pt x="56327" y="11452"/>
                </a:lnTo>
                <a:lnTo>
                  <a:pt x="56348" y="11452"/>
                </a:lnTo>
                <a:cubicBezTo>
                  <a:pt x="56536" y="11201"/>
                  <a:pt x="56390" y="10636"/>
                  <a:pt x="56431" y="10364"/>
                </a:cubicBezTo>
                <a:cubicBezTo>
                  <a:pt x="56473" y="9883"/>
                  <a:pt x="56431" y="9423"/>
                  <a:pt x="56369" y="8962"/>
                </a:cubicBezTo>
                <a:cubicBezTo>
                  <a:pt x="56369" y="8942"/>
                  <a:pt x="56369" y="8921"/>
                  <a:pt x="56348" y="8921"/>
                </a:cubicBezTo>
                <a:lnTo>
                  <a:pt x="56327" y="8900"/>
                </a:lnTo>
                <a:lnTo>
                  <a:pt x="56222" y="8900"/>
                </a:lnTo>
                <a:cubicBezTo>
                  <a:pt x="55741" y="8502"/>
                  <a:pt x="55197" y="8230"/>
                  <a:pt x="54611" y="8021"/>
                </a:cubicBezTo>
                <a:cubicBezTo>
                  <a:pt x="54507" y="7979"/>
                  <a:pt x="54402" y="7958"/>
                  <a:pt x="54276" y="7916"/>
                </a:cubicBezTo>
                <a:cubicBezTo>
                  <a:pt x="54255" y="7916"/>
                  <a:pt x="54255" y="7916"/>
                  <a:pt x="54235" y="7895"/>
                </a:cubicBezTo>
                <a:cubicBezTo>
                  <a:pt x="54130" y="7874"/>
                  <a:pt x="54046" y="7854"/>
                  <a:pt x="53942" y="7791"/>
                </a:cubicBezTo>
                <a:cubicBezTo>
                  <a:pt x="53816" y="7749"/>
                  <a:pt x="53670" y="7707"/>
                  <a:pt x="53565" y="7665"/>
                </a:cubicBezTo>
                <a:lnTo>
                  <a:pt x="53565" y="7644"/>
                </a:lnTo>
                <a:lnTo>
                  <a:pt x="53544" y="7602"/>
                </a:lnTo>
                <a:cubicBezTo>
                  <a:pt x="53511" y="7596"/>
                  <a:pt x="53478" y="7593"/>
                  <a:pt x="53446" y="7593"/>
                </a:cubicBezTo>
                <a:cubicBezTo>
                  <a:pt x="53269" y="7593"/>
                  <a:pt x="53093" y="7678"/>
                  <a:pt x="52916" y="7749"/>
                </a:cubicBezTo>
                <a:cubicBezTo>
                  <a:pt x="52728" y="7812"/>
                  <a:pt x="52561" y="7895"/>
                  <a:pt x="52351" y="7958"/>
                </a:cubicBezTo>
                <a:cubicBezTo>
                  <a:pt x="52247" y="7979"/>
                  <a:pt x="52100" y="7979"/>
                  <a:pt x="51996" y="8021"/>
                </a:cubicBezTo>
                <a:lnTo>
                  <a:pt x="51975" y="8063"/>
                </a:lnTo>
                <a:lnTo>
                  <a:pt x="51975" y="8084"/>
                </a:lnTo>
                <a:lnTo>
                  <a:pt x="51975" y="8126"/>
                </a:lnTo>
                <a:cubicBezTo>
                  <a:pt x="51975" y="8167"/>
                  <a:pt x="51996" y="8188"/>
                  <a:pt x="52038" y="8188"/>
                </a:cubicBezTo>
                <a:cubicBezTo>
                  <a:pt x="52205" y="8314"/>
                  <a:pt x="52477" y="8335"/>
                  <a:pt x="52686" y="8335"/>
                </a:cubicBezTo>
                <a:cubicBezTo>
                  <a:pt x="52812" y="8335"/>
                  <a:pt x="52928" y="8325"/>
                  <a:pt x="53047" y="8325"/>
                </a:cubicBezTo>
                <a:cubicBezTo>
                  <a:pt x="53107" y="8325"/>
                  <a:pt x="53167" y="8328"/>
                  <a:pt x="53230" y="8335"/>
                </a:cubicBezTo>
                <a:lnTo>
                  <a:pt x="53418" y="8335"/>
                </a:lnTo>
                <a:cubicBezTo>
                  <a:pt x="53460" y="8335"/>
                  <a:pt x="53544" y="8335"/>
                  <a:pt x="53607" y="8314"/>
                </a:cubicBezTo>
                <a:lnTo>
                  <a:pt x="53670" y="8398"/>
                </a:lnTo>
                <a:cubicBezTo>
                  <a:pt x="53732" y="8418"/>
                  <a:pt x="53774" y="8481"/>
                  <a:pt x="53816" y="8502"/>
                </a:cubicBezTo>
                <a:cubicBezTo>
                  <a:pt x="53858" y="8523"/>
                  <a:pt x="53921" y="8544"/>
                  <a:pt x="53942" y="8607"/>
                </a:cubicBezTo>
                <a:cubicBezTo>
                  <a:pt x="53983" y="8628"/>
                  <a:pt x="54046" y="8690"/>
                  <a:pt x="54088" y="8711"/>
                </a:cubicBezTo>
                <a:cubicBezTo>
                  <a:pt x="54172" y="8753"/>
                  <a:pt x="54255" y="8816"/>
                  <a:pt x="54360" y="8900"/>
                </a:cubicBezTo>
                <a:cubicBezTo>
                  <a:pt x="54674" y="9130"/>
                  <a:pt x="55009" y="9360"/>
                  <a:pt x="55343" y="9569"/>
                </a:cubicBezTo>
                <a:cubicBezTo>
                  <a:pt x="55323" y="9590"/>
                  <a:pt x="55323" y="9632"/>
                  <a:pt x="55323" y="9653"/>
                </a:cubicBezTo>
                <a:lnTo>
                  <a:pt x="55323" y="9674"/>
                </a:lnTo>
                <a:lnTo>
                  <a:pt x="55323" y="9695"/>
                </a:lnTo>
                <a:lnTo>
                  <a:pt x="55323" y="9758"/>
                </a:lnTo>
                <a:lnTo>
                  <a:pt x="55323" y="10260"/>
                </a:lnTo>
                <a:cubicBezTo>
                  <a:pt x="55323" y="10406"/>
                  <a:pt x="55323" y="10574"/>
                  <a:pt x="55343" y="10720"/>
                </a:cubicBezTo>
                <a:lnTo>
                  <a:pt x="55343" y="10825"/>
                </a:lnTo>
                <a:cubicBezTo>
                  <a:pt x="55323" y="10846"/>
                  <a:pt x="55302" y="10908"/>
                  <a:pt x="55281" y="10929"/>
                </a:cubicBezTo>
                <a:cubicBezTo>
                  <a:pt x="55281" y="10950"/>
                  <a:pt x="55239" y="10950"/>
                  <a:pt x="55239" y="10992"/>
                </a:cubicBezTo>
                <a:cubicBezTo>
                  <a:pt x="55218" y="11013"/>
                  <a:pt x="55218" y="11034"/>
                  <a:pt x="55197" y="11055"/>
                </a:cubicBezTo>
                <a:cubicBezTo>
                  <a:pt x="55197" y="11097"/>
                  <a:pt x="55176" y="11118"/>
                  <a:pt x="55176" y="11118"/>
                </a:cubicBezTo>
                <a:cubicBezTo>
                  <a:pt x="55134" y="11139"/>
                  <a:pt x="55113" y="11201"/>
                  <a:pt x="55113" y="11222"/>
                </a:cubicBezTo>
                <a:cubicBezTo>
                  <a:pt x="55030" y="11348"/>
                  <a:pt x="54967" y="11452"/>
                  <a:pt x="54883" y="11578"/>
                </a:cubicBezTo>
                <a:cubicBezTo>
                  <a:pt x="54883" y="11557"/>
                  <a:pt x="54862" y="11536"/>
                  <a:pt x="54862" y="11515"/>
                </a:cubicBezTo>
                <a:cubicBezTo>
                  <a:pt x="54862" y="11473"/>
                  <a:pt x="54820" y="11452"/>
                  <a:pt x="54820" y="11431"/>
                </a:cubicBezTo>
                <a:cubicBezTo>
                  <a:pt x="54799" y="11264"/>
                  <a:pt x="54779" y="11139"/>
                  <a:pt x="54695" y="11013"/>
                </a:cubicBezTo>
                <a:lnTo>
                  <a:pt x="54674" y="10992"/>
                </a:lnTo>
                <a:lnTo>
                  <a:pt x="54653" y="10992"/>
                </a:lnTo>
                <a:cubicBezTo>
                  <a:pt x="54569" y="10929"/>
                  <a:pt x="54465" y="10908"/>
                  <a:pt x="54381" y="10908"/>
                </a:cubicBezTo>
                <a:cubicBezTo>
                  <a:pt x="54339" y="10887"/>
                  <a:pt x="54255" y="10887"/>
                  <a:pt x="54193" y="10887"/>
                </a:cubicBezTo>
                <a:lnTo>
                  <a:pt x="54067" y="10887"/>
                </a:lnTo>
                <a:cubicBezTo>
                  <a:pt x="53899" y="10852"/>
                  <a:pt x="53727" y="10839"/>
                  <a:pt x="53555" y="10839"/>
                </a:cubicBezTo>
                <a:cubicBezTo>
                  <a:pt x="53320" y="10839"/>
                  <a:pt x="53083" y="10863"/>
                  <a:pt x="52854" y="10887"/>
                </a:cubicBezTo>
                <a:cubicBezTo>
                  <a:pt x="52623" y="10908"/>
                  <a:pt x="52393" y="10929"/>
                  <a:pt x="52163" y="10992"/>
                </a:cubicBezTo>
                <a:cubicBezTo>
                  <a:pt x="52121" y="10992"/>
                  <a:pt x="52079" y="10992"/>
                  <a:pt x="52058" y="11013"/>
                </a:cubicBezTo>
                <a:lnTo>
                  <a:pt x="51954" y="11013"/>
                </a:lnTo>
                <a:cubicBezTo>
                  <a:pt x="51912" y="11013"/>
                  <a:pt x="51891" y="11013"/>
                  <a:pt x="51870" y="11034"/>
                </a:cubicBezTo>
                <a:lnTo>
                  <a:pt x="51849" y="11034"/>
                </a:lnTo>
                <a:cubicBezTo>
                  <a:pt x="51807" y="11034"/>
                  <a:pt x="51786" y="11055"/>
                  <a:pt x="51766" y="11055"/>
                </a:cubicBezTo>
                <a:cubicBezTo>
                  <a:pt x="51452" y="10804"/>
                  <a:pt x="50950" y="10678"/>
                  <a:pt x="50594" y="10532"/>
                </a:cubicBezTo>
                <a:lnTo>
                  <a:pt x="50552" y="10532"/>
                </a:lnTo>
                <a:cubicBezTo>
                  <a:pt x="50531" y="10532"/>
                  <a:pt x="50510" y="10574"/>
                  <a:pt x="50510" y="10595"/>
                </a:cubicBezTo>
                <a:cubicBezTo>
                  <a:pt x="50510" y="10615"/>
                  <a:pt x="50510" y="10615"/>
                  <a:pt x="50531" y="10636"/>
                </a:cubicBezTo>
                <a:lnTo>
                  <a:pt x="50531" y="10678"/>
                </a:lnTo>
                <a:cubicBezTo>
                  <a:pt x="50531" y="10678"/>
                  <a:pt x="50531" y="10699"/>
                  <a:pt x="50552" y="10699"/>
                </a:cubicBezTo>
                <a:cubicBezTo>
                  <a:pt x="50552" y="10720"/>
                  <a:pt x="50594" y="10720"/>
                  <a:pt x="50615" y="10741"/>
                </a:cubicBezTo>
                <a:cubicBezTo>
                  <a:pt x="50636" y="10804"/>
                  <a:pt x="50698" y="10846"/>
                  <a:pt x="50719" y="10908"/>
                </a:cubicBezTo>
                <a:cubicBezTo>
                  <a:pt x="50866" y="11097"/>
                  <a:pt x="51033" y="11264"/>
                  <a:pt x="51222" y="11452"/>
                </a:cubicBezTo>
                <a:cubicBezTo>
                  <a:pt x="51263" y="11473"/>
                  <a:pt x="51284" y="11536"/>
                  <a:pt x="51347" y="11557"/>
                </a:cubicBezTo>
                <a:lnTo>
                  <a:pt x="51368" y="11578"/>
                </a:lnTo>
                <a:cubicBezTo>
                  <a:pt x="51431" y="11620"/>
                  <a:pt x="51452" y="11662"/>
                  <a:pt x="51494" y="11683"/>
                </a:cubicBezTo>
                <a:lnTo>
                  <a:pt x="51535" y="11724"/>
                </a:lnTo>
                <a:cubicBezTo>
                  <a:pt x="51577" y="11745"/>
                  <a:pt x="51598" y="11787"/>
                  <a:pt x="51661" y="11829"/>
                </a:cubicBezTo>
                <a:lnTo>
                  <a:pt x="51661" y="11850"/>
                </a:lnTo>
                <a:cubicBezTo>
                  <a:pt x="51661" y="11850"/>
                  <a:pt x="51661" y="11871"/>
                  <a:pt x="51682" y="11871"/>
                </a:cubicBezTo>
                <a:cubicBezTo>
                  <a:pt x="51703" y="11871"/>
                  <a:pt x="51703" y="11871"/>
                  <a:pt x="51745" y="11892"/>
                </a:cubicBezTo>
                <a:cubicBezTo>
                  <a:pt x="51766" y="11892"/>
                  <a:pt x="51766" y="11934"/>
                  <a:pt x="51786" y="11934"/>
                </a:cubicBezTo>
                <a:lnTo>
                  <a:pt x="51849" y="11934"/>
                </a:lnTo>
                <a:cubicBezTo>
                  <a:pt x="51996" y="11975"/>
                  <a:pt x="52184" y="11975"/>
                  <a:pt x="52372" y="11975"/>
                </a:cubicBezTo>
                <a:cubicBezTo>
                  <a:pt x="52540" y="11975"/>
                  <a:pt x="52707" y="11975"/>
                  <a:pt x="52854" y="11955"/>
                </a:cubicBezTo>
                <a:cubicBezTo>
                  <a:pt x="53126" y="11955"/>
                  <a:pt x="53418" y="11934"/>
                  <a:pt x="53691" y="11934"/>
                </a:cubicBezTo>
                <a:lnTo>
                  <a:pt x="53691" y="12143"/>
                </a:lnTo>
                <a:lnTo>
                  <a:pt x="53691" y="12185"/>
                </a:lnTo>
                <a:lnTo>
                  <a:pt x="53628" y="12499"/>
                </a:lnTo>
                <a:cubicBezTo>
                  <a:pt x="53586" y="12561"/>
                  <a:pt x="53586" y="12603"/>
                  <a:pt x="53586" y="12624"/>
                </a:cubicBezTo>
                <a:cubicBezTo>
                  <a:pt x="53523" y="12666"/>
                  <a:pt x="53460" y="12666"/>
                  <a:pt x="53377" y="12687"/>
                </a:cubicBezTo>
                <a:cubicBezTo>
                  <a:pt x="53335" y="12708"/>
                  <a:pt x="53251" y="12729"/>
                  <a:pt x="53209" y="12771"/>
                </a:cubicBezTo>
                <a:cubicBezTo>
                  <a:pt x="53126" y="12792"/>
                  <a:pt x="53042" y="12812"/>
                  <a:pt x="52958" y="12875"/>
                </a:cubicBezTo>
                <a:cubicBezTo>
                  <a:pt x="52895" y="12896"/>
                  <a:pt x="52812" y="12938"/>
                  <a:pt x="52728" y="12980"/>
                </a:cubicBezTo>
                <a:cubicBezTo>
                  <a:pt x="52728" y="12980"/>
                  <a:pt x="52707" y="12980"/>
                  <a:pt x="52707" y="12938"/>
                </a:cubicBezTo>
                <a:lnTo>
                  <a:pt x="52644" y="12938"/>
                </a:lnTo>
                <a:cubicBezTo>
                  <a:pt x="51996" y="13189"/>
                  <a:pt x="51389" y="13649"/>
                  <a:pt x="50845" y="14068"/>
                </a:cubicBezTo>
                <a:cubicBezTo>
                  <a:pt x="50238" y="14507"/>
                  <a:pt x="49610" y="14988"/>
                  <a:pt x="49025" y="15428"/>
                </a:cubicBezTo>
                <a:cubicBezTo>
                  <a:pt x="48439" y="15867"/>
                  <a:pt x="47874" y="16328"/>
                  <a:pt x="47309" y="16809"/>
                </a:cubicBezTo>
                <a:cubicBezTo>
                  <a:pt x="47037" y="17081"/>
                  <a:pt x="46639" y="17395"/>
                  <a:pt x="46451" y="17750"/>
                </a:cubicBezTo>
                <a:cubicBezTo>
                  <a:pt x="46367" y="17750"/>
                  <a:pt x="46325" y="17729"/>
                  <a:pt x="46242" y="17729"/>
                </a:cubicBezTo>
                <a:lnTo>
                  <a:pt x="45949" y="17729"/>
                </a:lnTo>
                <a:cubicBezTo>
                  <a:pt x="45907" y="17729"/>
                  <a:pt x="45823" y="17750"/>
                  <a:pt x="45781" y="17750"/>
                </a:cubicBezTo>
                <a:cubicBezTo>
                  <a:pt x="45781" y="17729"/>
                  <a:pt x="45740" y="17709"/>
                  <a:pt x="45740" y="17688"/>
                </a:cubicBezTo>
                <a:cubicBezTo>
                  <a:pt x="45698" y="17541"/>
                  <a:pt x="45635" y="17416"/>
                  <a:pt x="45572" y="17290"/>
                </a:cubicBezTo>
                <a:lnTo>
                  <a:pt x="45321" y="16809"/>
                </a:lnTo>
                <a:cubicBezTo>
                  <a:pt x="45216" y="16579"/>
                  <a:pt x="45091" y="16286"/>
                  <a:pt x="44882" y="16139"/>
                </a:cubicBezTo>
                <a:cubicBezTo>
                  <a:pt x="44903" y="16077"/>
                  <a:pt x="44944" y="16014"/>
                  <a:pt x="44944" y="15930"/>
                </a:cubicBezTo>
                <a:lnTo>
                  <a:pt x="44944" y="15909"/>
                </a:lnTo>
                <a:cubicBezTo>
                  <a:pt x="44965" y="15846"/>
                  <a:pt x="44965" y="15763"/>
                  <a:pt x="44986" y="15721"/>
                </a:cubicBezTo>
                <a:cubicBezTo>
                  <a:pt x="45070" y="15491"/>
                  <a:pt x="45112" y="15240"/>
                  <a:pt x="45154" y="14988"/>
                </a:cubicBezTo>
                <a:lnTo>
                  <a:pt x="45175" y="14968"/>
                </a:lnTo>
                <a:cubicBezTo>
                  <a:pt x="45468" y="14444"/>
                  <a:pt x="46032" y="13984"/>
                  <a:pt x="46451" y="13608"/>
                </a:cubicBezTo>
                <a:lnTo>
                  <a:pt x="47937" y="12101"/>
                </a:lnTo>
                <a:cubicBezTo>
                  <a:pt x="48229" y="11829"/>
                  <a:pt x="48648" y="11473"/>
                  <a:pt x="48627" y="11055"/>
                </a:cubicBezTo>
                <a:cubicBezTo>
                  <a:pt x="48606" y="10490"/>
                  <a:pt x="48836" y="9946"/>
                  <a:pt x="48773" y="9360"/>
                </a:cubicBezTo>
                <a:lnTo>
                  <a:pt x="48773" y="9339"/>
                </a:lnTo>
                <a:lnTo>
                  <a:pt x="48753" y="9318"/>
                </a:lnTo>
                <a:lnTo>
                  <a:pt x="48711" y="9318"/>
                </a:lnTo>
                <a:cubicBezTo>
                  <a:pt x="48564" y="9214"/>
                  <a:pt x="48418" y="9151"/>
                  <a:pt x="48250" y="9067"/>
                </a:cubicBezTo>
                <a:cubicBezTo>
                  <a:pt x="48209" y="9046"/>
                  <a:pt x="48146" y="9025"/>
                  <a:pt x="48125" y="9025"/>
                </a:cubicBezTo>
                <a:lnTo>
                  <a:pt x="48104" y="9025"/>
                </a:lnTo>
                <a:cubicBezTo>
                  <a:pt x="48020" y="9004"/>
                  <a:pt x="47978" y="8962"/>
                  <a:pt x="47895" y="8921"/>
                </a:cubicBezTo>
                <a:lnTo>
                  <a:pt x="46723" y="8209"/>
                </a:lnTo>
                <a:lnTo>
                  <a:pt x="46158" y="7895"/>
                </a:lnTo>
                <a:cubicBezTo>
                  <a:pt x="46012" y="7791"/>
                  <a:pt x="45698" y="7665"/>
                  <a:pt x="45614" y="7477"/>
                </a:cubicBezTo>
                <a:cubicBezTo>
                  <a:pt x="45426" y="7163"/>
                  <a:pt x="45279" y="6849"/>
                  <a:pt x="45091" y="6556"/>
                </a:cubicBezTo>
                <a:cubicBezTo>
                  <a:pt x="45572" y="6075"/>
                  <a:pt x="46032" y="5405"/>
                  <a:pt x="46325" y="4778"/>
                </a:cubicBezTo>
                <a:cubicBezTo>
                  <a:pt x="46451" y="4527"/>
                  <a:pt x="46409" y="4338"/>
                  <a:pt x="46409" y="4045"/>
                </a:cubicBezTo>
                <a:cubicBezTo>
                  <a:pt x="46409" y="3711"/>
                  <a:pt x="46367" y="3397"/>
                  <a:pt x="46325" y="3083"/>
                </a:cubicBezTo>
                <a:lnTo>
                  <a:pt x="46325" y="3062"/>
                </a:lnTo>
                <a:lnTo>
                  <a:pt x="46325" y="2999"/>
                </a:lnTo>
                <a:lnTo>
                  <a:pt x="46346" y="2978"/>
                </a:lnTo>
                <a:lnTo>
                  <a:pt x="46346" y="2936"/>
                </a:lnTo>
                <a:cubicBezTo>
                  <a:pt x="46325" y="2644"/>
                  <a:pt x="46012" y="2330"/>
                  <a:pt x="45823" y="2120"/>
                </a:cubicBezTo>
                <a:cubicBezTo>
                  <a:pt x="45614" y="1890"/>
                  <a:pt x="45468" y="1639"/>
                  <a:pt x="45175" y="1514"/>
                </a:cubicBezTo>
                <a:lnTo>
                  <a:pt x="45154" y="1514"/>
                </a:lnTo>
                <a:cubicBezTo>
                  <a:pt x="45154" y="1514"/>
                  <a:pt x="45112" y="1514"/>
                  <a:pt x="45112" y="1535"/>
                </a:cubicBezTo>
                <a:cubicBezTo>
                  <a:pt x="45091" y="1535"/>
                  <a:pt x="45070" y="1514"/>
                  <a:pt x="45049" y="1514"/>
                </a:cubicBezTo>
                <a:lnTo>
                  <a:pt x="44756" y="1514"/>
                </a:lnTo>
                <a:cubicBezTo>
                  <a:pt x="44731" y="1511"/>
                  <a:pt x="44704" y="1510"/>
                  <a:pt x="44676" y="1510"/>
                </a:cubicBezTo>
                <a:cubicBezTo>
                  <a:pt x="44567" y="1510"/>
                  <a:pt x="44439" y="1526"/>
                  <a:pt x="44316" y="1526"/>
                </a:cubicBezTo>
                <a:cubicBezTo>
                  <a:pt x="44211" y="1526"/>
                  <a:pt x="44109" y="1514"/>
                  <a:pt x="44024" y="1472"/>
                </a:cubicBezTo>
                <a:lnTo>
                  <a:pt x="43961" y="1472"/>
                </a:lnTo>
                <a:cubicBezTo>
                  <a:pt x="43940" y="1472"/>
                  <a:pt x="43919" y="1514"/>
                  <a:pt x="43940" y="1576"/>
                </a:cubicBezTo>
                <a:cubicBezTo>
                  <a:pt x="43919" y="1597"/>
                  <a:pt x="43919" y="1618"/>
                  <a:pt x="43940" y="1639"/>
                </a:cubicBezTo>
                <a:cubicBezTo>
                  <a:pt x="43961" y="1681"/>
                  <a:pt x="44003" y="1681"/>
                  <a:pt x="44024" y="1681"/>
                </a:cubicBezTo>
                <a:cubicBezTo>
                  <a:pt x="44024" y="1681"/>
                  <a:pt x="44275" y="1786"/>
                  <a:pt x="44317" y="1807"/>
                </a:cubicBezTo>
                <a:cubicBezTo>
                  <a:pt x="44526" y="1848"/>
                  <a:pt x="44693" y="1953"/>
                  <a:pt x="44882" y="2016"/>
                </a:cubicBezTo>
                <a:cubicBezTo>
                  <a:pt x="44986" y="2037"/>
                  <a:pt x="45175" y="2372"/>
                  <a:pt x="45196" y="2476"/>
                </a:cubicBezTo>
                <a:cubicBezTo>
                  <a:pt x="45258" y="2581"/>
                  <a:pt x="45300" y="2727"/>
                  <a:pt x="45384" y="2832"/>
                </a:cubicBezTo>
                <a:cubicBezTo>
                  <a:pt x="45363" y="3041"/>
                  <a:pt x="45384" y="3271"/>
                  <a:pt x="45384" y="3481"/>
                </a:cubicBezTo>
                <a:cubicBezTo>
                  <a:pt x="45384" y="3690"/>
                  <a:pt x="45384" y="3920"/>
                  <a:pt x="45468" y="4129"/>
                </a:cubicBezTo>
                <a:lnTo>
                  <a:pt x="45468" y="4150"/>
                </a:lnTo>
                <a:cubicBezTo>
                  <a:pt x="45112" y="4548"/>
                  <a:pt x="44840" y="5029"/>
                  <a:pt x="44568" y="5447"/>
                </a:cubicBezTo>
                <a:cubicBezTo>
                  <a:pt x="44484" y="5573"/>
                  <a:pt x="44379" y="5719"/>
                  <a:pt x="44338" y="5866"/>
                </a:cubicBezTo>
                <a:lnTo>
                  <a:pt x="44338" y="5887"/>
                </a:lnTo>
                <a:cubicBezTo>
                  <a:pt x="44317" y="5887"/>
                  <a:pt x="44275" y="5887"/>
                  <a:pt x="44254" y="5908"/>
                </a:cubicBezTo>
                <a:cubicBezTo>
                  <a:pt x="44233" y="5908"/>
                  <a:pt x="44212" y="5929"/>
                  <a:pt x="44170" y="5929"/>
                </a:cubicBezTo>
                <a:cubicBezTo>
                  <a:pt x="44149" y="5929"/>
                  <a:pt x="44128" y="5970"/>
                  <a:pt x="44128" y="5970"/>
                </a:cubicBezTo>
                <a:cubicBezTo>
                  <a:pt x="44107" y="5970"/>
                  <a:pt x="44066" y="5991"/>
                  <a:pt x="44066" y="5991"/>
                </a:cubicBezTo>
                <a:lnTo>
                  <a:pt x="44024" y="5929"/>
                </a:lnTo>
                <a:lnTo>
                  <a:pt x="44003" y="5908"/>
                </a:lnTo>
                <a:lnTo>
                  <a:pt x="43940" y="5866"/>
                </a:lnTo>
                <a:lnTo>
                  <a:pt x="43919" y="5824"/>
                </a:lnTo>
                <a:cubicBezTo>
                  <a:pt x="43898" y="5803"/>
                  <a:pt x="43856" y="5782"/>
                  <a:pt x="43815" y="5782"/>
                </a:cubicBezTo>
                <a:lnTo>
                  <a:pt x="43710" y="5677"/>
                </a:lnTo>
                <a:cubicBezTo>
                  <a:pt x="43689" y="5657"/>
                  <a:pt x="43647" y="5615"/>
                  <a:pt x="43605" y="5594"/>
                </a:cubicBezTo>
                <a:cubicBezTo>
                  <a:pt x="43605" y="5594"/>
                  <a:pt x="43584" y="5573"/>
                  <a:pt x="43543" y="5573"/>
                </a:cubicBezTo>
                <a:cubicBezTo>
                  <a:pt x="43501" y="5510"/>
                  <a:pt x="43438" y="5447"/>
                  <a:pt x="43375" y="5385"/>
                </a:cubicBezTo>
                <a:lnTo>
                  <a:pt x="43333" y="5364"/>
                </a:lnTo>
                <a:lnTo>
                  <a:pt x="43166" y="5175"/>
                </a:lnTo>
                <a:lnTo>
                  <a:pt x="43124" y="5154"/>
                </a:lnTo>
                <a:cubicBezTo>
                  <a:pt x="42957" y="4966"/>
                  <a:pt x="42768" y="4820"/>
                  <a:pt x="42580" y="4631"/>
                </a:cubicBezTo>
                <a:cubicBezTo>
                  <a:pt x="42580" y="4631"/>
                  <a:pt x="42559" y="4631"/>
                  <a:pt x="42559" y="4610"/>
                </a:cubicBezTo>
                <a:cubicBezTo>
                  <a:pt x="42496" y="4548"/>
                  <a:pt x="42434" y="4506"/>
                  <a:pt x="42371" y="4422"/>
                </a:cubicBezTo>
                <a:lnTo>
                  <a:pt x="42287" y="4338"/>
                </a:lnTo>
                <a:lnTo>
                  <a:pt x="42141" y="4192"/>
                </a:lnTo>
                <a:lnTo>
                  <a:pt x="42057" y="4108"/>
                </a:lnTo>
                <a:cubicBezTo>
                  <a:pt x="41973" y="4025"/>
                  <a:pt x="41911" y="3941"/>
                  <a:pt x="41848" y="3878"/>
                </a:cubicBezTo>
                <a:cubicBezTo>
                  <a:pt x="41722" y="3711"/>
                  <a:pt x="41555" y="3606"/>
                  <a:pt x="41534" y="3397"/>
                </a:cubicBezTo>
                <a:cubicBezTo>
                  <a:pt x="41513" y="3146"/>
                  <a:pt x="41492" y="2853"/>
                  <a:pt x="41450" y="2581"/>
                </a:cubicBezTo>
                <a:cubicBezTo>
                  <a:pt x="41450" y="2539"/>
                  <a:pt x="41429" y="2455"/>
                  <a:pt x="41429" y="2413"/>
                </a:cubicBezTo>
                <a:cubicBezTo>
                  <a:pt x="41429" y="2351"/>
                  <a:pt x="41408" y="2267"/>
                  <a:pt x="41387" y="2225"/>
                </a:cubicBezTo>
                <a:cubicBezTo>
                  <a:pt x="41346" y="2162"/>
                  <a:pt x="41346" y="2100"/>
                  <a:pt x="41325" y="2037"/>
                </a:cubicBezTo>
                <a:lnTo>
                  <a:pt x="41241" y="1890"/>
                </a:lnTo>
                <a:cubicBezTo>
                  <a:pt x="41241" y="1890"/>
                  <a:pt x="41241" y="1848"/>
                  <a:pt x="41220" y="1848"/>
                </a:cubicBezTo>
                <a:lnTo>
                  <a:pt x="41199" y="1828"/>
                </a:lnTo>
                <a:cubicBezTo>
                  <a:pt x="41193" y="1816"/>
                  <a:pt x="41183" y="1811"/>
                  <a:pt x="41170" y="1811"/>
                </a:cubicBezTo>
                <a:cubicBezTo>
                  <a:pt x="41138" y="1811"/>
                  <a:pt x="41094" y="1845"/>
                  <a:pt x="41094" y="1890"/>
                </a:cubicBezTo>
                <a:lnTo>
                  <a:pt x="41094" y="1911"/>
                </a:lnTo>
                <a:lnTo>
                  <a:pt x="41094" y="1932"/>
                </a:lnTo>
                <a:cubicBezTo>
                  <a:pt x="41011" y="2330"/>
                  <a:pt x="40969" y="2727"/>
                  <a:pt x="40969" y="3104"/>
                </a:cubicBezTo>
                <a:cubicBezTo>
                  <a:pt x="40969" y="3397"/>
                  <a:pt x="40885" y="3732"/>
                  <a:pt x="41011" y="4025"/>
                </a:cubicBezTo>
                <a:lnTo>
                  <a:pt x="41011" y="4045"/>
                </a:lnTo>
                <a:lnTo>
                  <a:pt x="41011" y="4087"/>
                </a:lnTo>
                <a:lnTo>
                  <a:pt x="41011" y="4108"/>
                </a:lnTo>
                <a:lnTo>
                  <a:pt x="41011" y="4129"/>
                </a:lnTo>
                <a:lnTo>
                  <a:pt x="41011" y="4150"/>
                </a:lnTo>
                <a:cubicBezTo>
                  <a:pt x="41011" y="4192"/>
                  <a:pt x="41032" y="4192"/>
                  <a:pt x="41032" y="4213"/>
                </a:cubicBezTo>
                <a:cubicBezTo>
                  <a:pt x="41429" y="4652"/>
                  <a:pt x="41764" y="5133"/>
                  <a:pt x="42078" y="5594"/>
                </a:cubicBezTo>
                <a:cubicBezTo>
                  <a:pt x="42245" y="5803"/>
                  <a:pt x="42455" y="6033"/>
                  <a:pt x="42601" y="6242"/>
                </a:cubicBezTo>
                <a:cubicBezTo>
                  <a:pt x="42706" y="6389"/>
                  <a:pt x="42810" y="6494"/>
                  <a:pt x="42957" y="6619"/>
                </a:cubicBezTo>
                <a:lnTo>
                  <a:pt x="42894" y="6619"/>
                </a:lnTo>
                <a:cubicBezTo>
                  <a:pt x="42873" y="6619"/>
                  <a:pt x="42852" y="6619"/>
                  <a:pt x="42810" y="6640"/>
                </a:cubicBezTo>
                <a:cubicBezTo>
                  <a:pt x="42789" y="6640"/>
                  <a:pt x="42768" y="6640"/>
                  <a:pt x="42768" y="6661"/>
                </a:cubicBezTo>
                <a:cubicBezTo>
                  <a:pt x="42747" y="6661"/>
                  <a:pt x="42706" y="6703"/>
                  <a:pt x="42685" y="6703"/>
                </a:cubicBezTo>
                <a:cubicBezTo>
                  <a:pt x="42664" y="6703"/>
                  <a:pt x="42664" y="6703"/>
                  <a:pt x="42643" y="6724"/>
                </a:cubicBezTo>
                <a:cubicBezTo>
                  <a:pt x="42601" y="6745"/>
                  <a:pt x="42559" y="6745"/>
                  <a:pt x="42538" y="6766"/>
                </a:cubicBezTo>
                <a:cubicBezTo>
                  <a:pt x="42487" y="6790"/>
                  <a:pt x="42435" y="6800"/>
                  <a:pt x="42384" y="6800"/>
                </a:cubicBezTo>
                <a:cubicBezTo>
                  <a:pt x="42123" y="6800"/>
                  <a:pt x="41869" y="6529"/>
                  <a:pt x="41659" y="6389"/>
                </a:cubicBezTo>
                <a:cubicBezTo>
                  <a:pt x="41346" y="6117"/>
                  <a:pt x="41032" y="5908"/>
                  <a:pt x="40697" y="5698"/>
                </a:cubicBezTo>
                <a:cubicBezTo>
                  <a:pt x="40571" y="5615"/>
                  <a:pt x="40467" y="5552"/>
                  <a:pt x="40341" y="5510"/>
                </a:cubicBezTo>
                <a:cubicBezTo>
                  <a:pt x="40299" y="5510"/>
                  <a:pt x="40299" y="5489"/>
                  <a:pt x="40278" y="5489"/>
                </a:cubicBezTo>
                <a:lnTo>
                  <a:pt x="40048" y="5489"/>
                </a:lnTo>
                <a:cubicBezTo>
                  <a:pt x="39944" y="5468"/>
                  <a:pt x="39818" y="5468"/>
                  <a:pt x="39714" y="5447"/>
                </a:cubicBezTo>
                <a:lnTo>
                  <a:pt x="39546" y="5447"/>
                </a:lnTo>
                <a:lnTo>
                  <a:pt x="39525" y="5468"/>
                </a:lnTo>
                <a:lnTo>
                  <a:pt x="39504" y="5468"/>
                </a:lnTo>
                <a:cubicBezTo>
                  <a:pt x="39442" y="5468"/>
                  <a:pt x="39358" y="5489"/>
                  <a:pt x="39316" y="5510"/>
                </a:cubicBezTo>
                <a:cubicBezTo>
                  <a:pt x="39295" y="5510"/>
                  <a:pt x="39295" y="5510"/>
                  <a:pt x="39253" y="5552"/>
                </a:cubicBezTo>
                <a:cubicBezTo>
                  <a:pt x="39232" y="5552"/>
                  <a:pt x="39211" y="5573"/>
                  <a:pt x="39190" y="5573"/>
                </a:cubicBezTo>
                <a:cubicBezTo>
                  <a:pt x="39149" y="5573"/>
                  <a:pt x="39128" y="5594"/>
                  <a:pt x="39107" y="5594"/>
                </a:cubicBezTo>
                <a:cubicBezTo>
                  <a:pt x="39086" y="5594"/>
                  <a:pt x="39044" y="5615"/>
                  <a:pt x="39023" y="5615"/>
                </a:cubicBezTo>
                <a:cubicBezTo>
                  <a:pt x="39002" y="5615"/>
                  <a:pt x="38981" y="5657"/>
                  <a:pt x="38939" y="5657"/>
                </a:cubicBezTo>
                <a:cubicBezTo>
                  <a:pt x="38918" y="5657"/>
                  <a:pt x="38898" y="5677"/>
                  <a:pt x="38898" y="5677"/>
                </a:cubicBezTo>
                <a:cubicBezTo>
                  <a:pt x="38877" y="5698"/>
                  <a:pt x="38835" y="5698"/>
                  <a:pt x="38814" y="5719"/>
                </a:cubicBezTo>
                <a:cubicBezTo>
                  <a:pt x="38793" y="5719"/>
                  <a:pt x="38793" y="5761"/>
                  <a:pt x="38772" y="5761"/>
                </a:cubicBezTo>
                <a:cubicBezTo>
                  <a:pt x="38730" y="5782"/>
                  <a:pt x="38709" y="5782"/>
                  <a:pt x="38688" y="5803"/>
                </a:cubicBezTo>
                <a:lnTo>
                  <a:pt x="38667" y="5824"/>
                </a:lnTo>
                <a:cubicBezTo>
                  <a:pt x="38625" y="5866"/>
                  <a:pt x="38584" y="5887"/>
                  <a:pt x="38563" y="5908"/>
                </a:cubicBezTo>
                <a:cubicBezTo>
                  <a:pt x="38540" y="5923"/>
                  <a:pt x="38516" y="5929"/>
                  <a:pt x="38491" y="5929"/>
                </a:cubicBezTo>
                <a:cubicBezTo>
                  <a:pt x="38303" y="5929"/>
                  <a:pt x="38048" y="5560"/>
                  <a:pt x="37956" y="5468"/>
                </a:cubicBezTo>
                <a:cubicBezTo>
                  <a:pt x="37684" y="5175"/>
                  <a:pt x="37621" y="4882"/>
                  <a:pt x="37558" y="4527"/>
                </a:cubicBezTo>
                <a:cubicBezTo>
                  <a:pt x="37454" y="3941"/>
                  <a:pt x="37307" y="3397"/>
                  <a:pt x="37224" y="2832"/>
                </a:cubicBezTo>
                <a:cubicBezTo>
                  <a:pt x="37161" y="2539"/>
                  <a:pt x="37140" y="2246"/>
                  <a:pt x="37056" y="1953"/>
                </a:cubicBezTo>
                <a:cubicBezTo>
                  <a:pt x="37014" y="1744"/>
                  <a:pt x="36910" y="1514"/>
                  <a:pt x="36889" y="1304"/>
                </a:cubicBezTo>
                <a:lnTo>
                  <a:pt x="36889" y="1284"/>
                </a:lnTo>
                <a:lnTo>
                  <a:pt x="36889" y="1263"/>
                </a:lnTo>
                <a:cubicBezTo>
                  <a:pt x="36952" y="1116"/>
                  <a:pt x="36952" y="949"/>
                  <a:pt x="37014" y="760"/>
                </a:cubicBezTo>
                <a:cubicBezTo>
                  <a:pt x="37056" y="572"/>
                  <a:pt x="37119" y="363"/>
                  <a:pt x="37140" y="154"/>
                </a:cubicBezTo>
                <a:lnTo>
                  <a:pt x="37140" y="112"/>
                </a:lnTo>
                <a:cubicBezTo>
                  <a:pt x="37140" y="70"/>
                  <a:pt x="37119" y="70"/>
                  <a:pt x="37119" y="70"/>
                </a:cubicBezTo>
                <a:lnTo>
                  <a:pt x="37119" y="49"/>
                </a:lnTo>
                <a:cubicBezTo>
                  <a:pt x="37133" y="35"/>
                  <a:pt x="37118" y="1"/>
                  <a:pt x="3709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185" name="Shape 185"/>
        <p:cNvGrpSpPr/>
        <p:nvPr/>
      </p:nvGrpSpPr>
      <p:grpSpPr>
        <a:xfrm>
          <a:off x="0" y="0"/>
          <a:ext cx="0" cy="0"/>
          <a:chOff x="0" y="0"/>
          <a:chExt cx="0" cy="0"/>
        </a:xfrm>
      </p:grpSpPr>
      <p:sp>
        <p:nvSpPr>
          <p:cNvPr id="186" name="Google Shape;186;p19"/>
          <p:cNvSpPr/>
          <p:nvPr/>
        </p:nvSpPr>
        <p:spPr>
          <a:xfrm>
            <a:off x="-59125" y="3219675"/>
            <a:ext cx="9294000" cy="2288100"/>
          </a:xfrm>
          <a:prstGeom prst="rect">
            <a:avLst/>
          </a:prstGeom>
          <a:gradFill>
            <a:gsLst>
              <a:gs pos="0">
                <a:srgbClr val="FFFFFF">
                  <a:alpha val="0"/>
                </a:srgbClr>
              </a:gs>
              <a:gs pos="100000">
                <a:schemeClr val="accent2"/>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9"/>
          <p:cNvSpPr txBox="1"/>
          <p:nvPr>
            <p:ph hasCustomPrompt="1" type="title"/>
          </p:nvPr>
        </p:nvSpPr>
        <p:spPr>
          <a:xfrm>
            <a:off x="4910875" y="1042700"/>
            <a:ext cx="3519900" cy="754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6200"/>
              <a:buNone/>
              <a:defRPr sz="5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88" name="Google Shape;188;p19"/>
          <p:cNvSpPr txBox="1"/>
          <p:nvPr>
            <p:ph idx="1" type="subTitle"/>
          </p:nvPr>
        </p:nvSpPr>
        <p:spPr>
          <a:xfrm>
            <a:off x="4910875" y="1797582"/>
            <a:ext cx="3519900" cy="309300"/>
          </a:xfrm>
          <a:prstGeom prst="rect">
            <a:avLst/>
          </a:prstGeom>
          <a:ln>
            <a:noFill/>
          </a:ln>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9" name="Google Shape;189;p19"/>
          <p:cNvSpPr txBox="1"/>
          <p:nvPr>
            <p:ph hasCustomPrompt="1" idx="2" type="title"/>
          </p:nvPr>
        </p:nvSpPr>
        <p:spPr>
          <a:xfrm>
            <a:off x="4910875" y="2816894"/>
            <a:ext cx="3519900" cy="754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6200"/>
              <a:buNone/>
              <a:defRPr sz="5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90" name="Google Shape;190;p19"/>
          <p:cNvSpPr txBox="1"/>
          <p:nvPr>
            <p:ph idx="3" type="subTitle"/>
          </p:nvPr>
        </p:nvSpPr>
        <p:spPr>
          <a:xfrm>
            <a:off x="4910875" y="3571697"/>
            <a:ext cx="3519900" cy="309300"/>
          </a:xfrm>
          <a:prstGeom prst="rect">
            <a:avLst/>
          </a:prstGeom>
          <a:ln>
            <a:noFill/>
          </a:ln>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1" name="Google Shape;191;p19"/>
          <p:cNvSpPr/>
          <p:nvPr/>
        </p:nvSpPr>
        <p:spPr>
          <a:xfrm>
            <a:off x="2946725" y="4388050"/>
            <a:ext cx="7320850" cy="1834775"/>
          </a:xfrm>
          <a:custGeom>
            <a:rect b="b" l="l" r="r" t="t"/>
            <a:pathLst>
              <a:path extrusionOk="0" h="73391" w="292834">
                <a:moveTo>
                  <a:pt x="201193" y="0"/>
                </a:moveTo>
                <a:cubicBezTo>
                  <a:pt x="178434" y="0"/>
                  <a:pt x="155684" y="3842"/>
                  <a:pt x="134289" y="11687"/>
                </a:cubicBezTo>
                <a:cubicBezTo>
                  <a:pt x="133955" y="11809"/>
                  <a:pt x="133651" y="11930"/>
                  <a:pt x="133286" y="12021"/>
                </a:cubicBezTo>
                <a:cubicBezTo>
                  <a:pt x="121219" y="16550"/>
                  <a:pt x="109577" y="22204"/>
                  <a:pt x="97267" y="26003"/>
                </a:cubicBezTo>
                <a:cubicBezTo>
                  <a:pt x="83966" y="30085"/>
                  <a:pt x="70021" y="31862"/>
                  <a:pt x="56088" y="31862"/>
                </a:cubicBezTo>
                <a:cubicBezTo>
                  <a:pt x="55184" y="31862"/>
                  <a:pt x="54280" y="31854"/>
                  <a:pt x="53376" y="31839"/>
                </a:cubicBezTo>
                <a:cubicBezTo>
                  <a:pt x="37935" y="31566"/>
                  <a:pt x="22585" y="29134"/>
                  <a:pt x="7144" y="28283"/>
                </a:cubicBezTo>
                <a:cubicBezTo>
                  <a:pt x="6641" y="28260"/>
                  <a:pt x="6126" y="28240"/>
                  <a:pt x="5612" y="28240"/>
                </a:cubicBezTo>
                <a:cubicBezTo>
                  <a:pt x="4046" y="28240"/>
                  <a:pt x="2483" y="28432"/>
                  <a:pt x="1247" y="29347"/>
                </a:cubicBezTo>
                <a:cubicBezTo>
                  <a:pt x="761" y="29742"/>
                  <a:pt x="335" y="30198"/>
                  <a:pt x="1" y="30715"/>
                </a:cubicBezTo>
                <a:lnTo>
                  <a:pt x="1" y="73390"/>
                </a:lnTo>
                <a:lnTo>
                  <a:pt x="292833" y="73390"/>
                </a:lnTo>
                <a:lnTo>
                  <a:pt x="292833" y="22021"/>
                </a:lnTo>
                <a:cubicBezTo>
                  <a:pt x="290979" y="21079"/>
                  <a:pt x="289064" y="20137"/>
                  <a:pt x="287180" y="19225"/>
                </a:cubicBezTo>
                <a:cubicBezTo>
                  <a:pt x="271404" y="11687"/>
                  <a:pt x="254656" y="6368"/>
                  <a:pt x="237483" y="3267"/>
                </a:cubicBezTo>
                <a:cubicBezTo>
                  <a:pt x="225520" y="1097"/>
                  <a:pt x="213355" y="0"/>
                  <a:pt x="20119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9"/>
          <p:cNvSpPr/>
          <p:nvPr/>
        </p:nvSpPr>
        <p:spPr>
          <a:xfrm>
            <a:off x="5438775" y="206375"/>
            <a:ext cx="1420275" cy="237500"/>
          </a:xfrm>
          <a:custGeom>
            <a:rect b="b" l="l" r="r" t="t"/>
            <a:pathLst>
              <a:path extrusionOk="0" h="9500" w="56811">
                <a:moveTo>
                  <a:pt x="22546" y="0"/>
                </a:moveTo>
                <a:cubicBezTo>
                  <a:pt x="22092" y="0"/>
                  <a:pt x="21637" y="36"/>
                  <a:pt x="21187" y="107"/>
                </a:cubicBezTo>
                <a:cubicBezTo>
                  <a:pt x="18725" y="533"/>
                  <a:pt x="16536" y="1961"/>
                  <a:pt x="14864" y="3815"/>
                </a:cubicBezTo>
                <a:cubicBezTo>
                  <a:pt x="13801" y="5001"/>
                  <a:pt x="12767" y="6429"/>
                  <a:pt x="11217" y="6733"/>
                </a:cubicBezTo>
                <a:cubicBezTo>
                  <a:pt x="10999" y="6773"/>
                  <a:pt x="10775" y="6789"/>
                  <a:pt x="10547" y="6789"/>
                </a:cubicBezTo>
                <a:cubicBezTo>
                  <a:pt x="9644" y="6789"/>
                  <a:pt x="8686" y="6539"/>
                  <a:pt x="7813" y="6539"/>
                </a:cubicBezTo>
                <a:cubicBezTo>
                  <a:pt x="7223" y="6539"/>
                  <a:pt x="6671" y="6653"/>
                  <a:pt x="6202" y="7037"/>
                </a:cubicBezTo>
                <a:cubicBezTo>
                  <a:pt x="5806" y="7372"/>
                  <a:pt x="5594" y="7828"/>
                  <a:pt x="5168" y="8101"/>
                </a:cubicBezTo>
                <a:cubicBezTo>
                  <a:pt x="4834" y="8314"/>
                  <a:pt x="4408" y="8405"/>
                  <a:pt x="4044" y="8466"/>
                </a:cubicBezTo>
                <a:cubicBezTo>
                  <a:pt x="2676" y="8740"/>
                  <a:pt x="1399" y="9499"/>
                  <a:pt x="1" y="9499"/>
                </a:cubicBezTo>
                <a:lnTo>
                  <a:pt x="56810" y="9499"/>
                </a:lnTo>
                <a:cubicBezTo>
                  <a:pt x="55108" y="9347"/>
                  <a:pt x="53345" y="9043"/>
                  <a:pt x="51674" y="8922"/>
                </a:cubicBezTo>
                <a:cubicBezTo>
                  <a:pt x="50731" y="8831"/>
                  <a:pt x="49698" y="8740"/>
                  <a:pt x="48968" y="8101"/>
                </a:cubicBezTo>
                <a:cubicBezTo>
                  <a:pt x="48512" y="7706"/>
                  <a:pt x="48209" y="7159"/>
                  <a:pt x="47661" y="6946"/>
                </a:cubicBezTo>
                <a:cubicBezTo>
                  <a:pt x="47534" y="6914"/>
                  <a:pt x="47407" y="6901"/>
                  <a:pt x="47281" y="6901"/>
                </a:cubicBezTo>
                <a:cubicBezTo>
                  <a:pt x="47046" y="6901"/>
                  <a:pt x="46815" y="6948"/>
                  <a:pt x="46598" y="7007"/>
                </a:cubicBezTo>
                <a:cubicBezTo>
                  <a:pt x="45564" y="7250"/>
                  <a:pt x="44591" y="7828"/>
                  <a:pt x="43588" y="8132"/>
                </a:cubicBezTo>
                <a:cubicBezTo>
                  <a:pt x="43161" y="8257"/>
                  <a:pt x="42703" y="8336"/>
                  <a:pt x="42257" y="8336"/>
                </a:cubicBezTo>
                <a:cubicBezTo>
                  <a:pt x="41623" y="8336"/>
                  <a:pt x="41012" y="8177"/>
                  <a:pt x="40549" y="7767"/>
                </a:cubicBezTo>
                <a:cubicBezTo>
                  <a:pt x="40214" y="7463"/>
                  <a:pt x="39971" y="7068"/>
                  <a:pt x="39607" y="6885"/>
                </a:cubicBezTo>
                <a:cubicBezTo>
                  <a:pt x="39272" y="6733"/>
                  <a:pt x="38938" y="6733"/>
                  <a:pt x="38634" y="6733"/>
                </a:cubicBezTo>
                <a:cubicBezTo>
                  <a:pt x="37136" y="6755"/>
                  <a:pt x="35575" y="7304"/>
                  <a:pt x="34089" y="7304"/>
                </a:cubicBezTo>
                <a:cubicBezTo>
                  <a:pt x="33523" y="7304"/>
                  <a:pt x="32969" y="7225"/>
                  <a:pt x="32433" y="7007"/>
                </a:cubicBezTo>
                <a:cubicBezTo>
                  <a:pt x="30397" y="6156"/>
                  <a:pt x="29606" y="3815"/>
                  <a:pt x="28087" y="2204"/>
                </a:cubicBezTo>
                <a:cubicBezTo>
                  <a:pt x="26642" y="735"/>
                  <a:pt x="24605" y="0"/>
                  <a:pt x="22546" y="0"/>
                </a:cubicBezTo>
                <a:close/>
              </a:path>
            </a:pathLst>
          </a:custGeom>
          <a:solidFill>
            <a:srgbClr val="FBE4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BLANK_1_1_1_1_1_1_2">
    <p:spTree>
      <p:nvGrpSpPr>
        <p:cNvPr id="193" name="Shape 193"/>
        <p:cNvGrpSpPr/>
        <p:nvPr/>
      </p:nvGrpSpPr>
      <p:grpSpPr>
        <a:xfrm>
          <a:off x="0" y="0"/>
          <a:ext cx="0" cy="0"/>
          <a:chOff x="0" y="0"/>
          <a:chExt cx="0" cy="0"/>
        </a:xfrm>
      </p:grpSpPr>
      <p:sp>
        <p:nvSpPr>
          <p:cNvPr id="194" name="Google Shape;194;p20"/>
          <p:cNvSpPr/>
          <p:nvPr/>
        </p:nvSpPr>
        <p:spPr>
          <a:xfrm>
            <a:off x="-59125" y="3219675"/>
            <a:ext cx="9294000" cy="2288100"/>
          </a:xfrm>
          <a:prstGeom prst="rect">
            <a:avLst/>
          </a:prstGeom>
          <a:gradFill>
            <a:gsLst>
              <a:gs pos="0">
                <a:srgbClr val="FFFFFF">
                  <a:alpha val="0"/>
                </a:srgbClr>
              </a:gs>
              <a:gs pos="100000">
                <a:schemeClr val="accent2"/>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0"/>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96" name="Google Shape;196;p20"/>
          <p:cNvSpPr/>
          <p:nvPr/>
        </p:nvSpPr>
        <p:spPr>
          <a:xfrm flipH="1">
            <a:off x="-297425" y="4666975"/>
            <a:ext cx="7320850" cy="1834775"/>
          </a:xfrm>
          <a:custGeom>
            <a:rect b="b" l="l" r="r" t="t"/>
            <a:pathLst>
              <a:path extrusionOk="0" h="73391" w="292834">
                <a:moveTo>
                  <a:pt x="201193" y="0"/>
                </a:moveTo>
                <a:cubicBezTo>
                  <a:pt x="178434" y="0"/>
                  <a:pt x="155684" y="3842"/>
                  <a:pt x="134289" y="11687"/>
                </a:cubicBezTo>
                <a:cubicBezTo>
                  <a:pt x="133955" y="11809"/>
                  <a:pt x="133651" y="11930"/>
                  <a:pt x="133286" y="12021"/>
                </a:cubicBezTo>
                <a:cubicBezTo>
                  <a:pt x="121219" y="16550"/>
                  <a:pt x="109577" y="22204"/>
                  <a:pt x="97267" y="26003"/>
                </a:cubicBezTo>
                <a:cubicBezTo>
                  <a:pt x="83966" y="30085"/>
                  <a:pt x="70021" y="31862"/>
                  <a:pt x="56088" y="31862"/>
                </a:cubicBezTo>
                <a:cubicBezTo>
                  <a:pt x="55184" y="31862"/>
                  <a:pt x="54280" y="31854"/>
                  <a:pt x="53376" y="31839"/>
                </a:cubicBezTo>
                <a:cubicBezTo>
                  <a:pt x="37935" y="31566"/>
                  <a:pt x="22585" y="29134"/>
                  <a:pt x="7144" y="28283"/>
                </a:cubicBezTo>
                <a:cubicBezTo>
                  <a:pt x="6641" y="28260"/>
                  <a:pt x="6126" y="28240"/>
                  <a:pt x="5612" y="28240"/>
                </a:cubicBezTo>
                <a:cubicBezTo>
                  <a:pt x="4046" y="28240"/>
                  <a:pt x="2483" y="28432"/>
                  <a:pt x="1247" y="29347"/>
                </a:cubicBezTo>
                <a:cubicBezTo>
                  <a:pt x="761" y="29742"/>
                  <a:pt x="335" y="30198"/>
                  <a:pt x="1" y="30715"/>
                </a:cubicBezTo>
                <a:lnTo>
                  <a:pt x="1" y="73390"/>
                </a:lnTo>
                <a:lnTo>
                  <a:pt x="292833" y="73390"/>
                </a:lnTo>
                <a:lnTo>
                  <a:pt x="292833" y="22021"/>
                </a:lnTo>
                <a:cubicBezTo>
                  <a:pt x="290979" y="21079"/>
                  <a:pt x="289064" y="20137"/>
                  <a:pt x="287180" y="19225"/>
                </a:cubicBezTo>
                <a:cubicBezTo>
                  <a:pt x="271404" y="11687"/>
                  <a:pt x="254656" y="6368"/>
                  <a:pt x="237483" y="3267"/>
                </a:cubicBezTo>
                <a:cubicBezTo>
                  <a:pt x="225520" y="1097"/>
                  <a:pt x="213355" y="0"/>
                  <a:pt x="20119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0"/>
          <p:cNvSpPr/>
          <p:nvPr/>
        </p:nvSpPr>
        <p:spPr>
          <a:xfrm flipH="1">
            <a:off x="-183312" y="4497525"/>
            <a:ext cx="9840687" cy="2004230"/>
          </a:xfrm>
          <a:custGeom>
            <a:rect b="b" l="l" r="r" t="t"/>
            <a:pathLst>
              <a:path extrusionOk="0" h="63200" w="292834">
                <a:moveTo>
                  <a:pt x="92716" y="0"/>
                </a:moveTo>
                <a:cubicBezTo>
                  <a:pt x="80581" y="0"/>
                  <a:pt x="68443" y="1094"/>
                  <a:pt x="56507" y="3259"/>
                </a:cubicBezTo>
                <a:cubicBezTo>
                  <a:pt x="39333" y="6390"/>
                  <a:pt x="22524" y="11739"/>
                  <a:pt x="6810" y="19217"/>
                </a:cubicBezTo>
                <a:cubicBezTo>
                  <a:pt x="4530" y="20341"/>
                  <a:pt x="2250" y="21466"/>
                  <a:pt x="1" y="22652"/>
                </a:cubicBezTo>
                <a:lnTo>
                  <a:pt x="1" y="63199"/>
                </a:lnTo>
                <a:lnTo>
                  <a:pt x="292833" y="63199"/>
                </a:lnTo>
                <a:lnTo>
                  <a:pt x="292833" y="63138"/>
                </a:lnTo>
                <a:lnTo>
                  <a:pt x="292833" y="29460"/>
                </a:lnTo>
                <a:cubicBezTo>
                  <a:pt x="292803" y="29399"/>
                  <a:pt x="292772" y="29399"/>
                  <a:pt x="292712" y="29369"/>
                </a:cubicBezTo>
                <a:cubicBezTo>
                  <a:pt x="291511" y="28463"/>
                  <a:pt x="289974" y="28249"/>
                  <a:pt x="288425" y="28249"/>
                </a:cubicBezTo>
                <a:cubicBezTo>
                  <a:pt x="287896" y="28249"/>
                  <a:pt x="287364" y="28274"/>
                  <a:pt x="286845" y="28305"/>
                </a:cubicBezTo>
                <a:cubicBezTo>
                  <a:pt x="271404" y="29187"/>
                  <a:pt x="256054" y="31588"/>
                  <a:pt x="240583" y="31831"/>
                </a:cubicBezTo>
                <a:cubicBezTo>
                  <a:pt x="239584" y="31849"/>
                  <a:pt x="238584" y="31859"/>
                  <a:pt x="237585" y="31859"/>
                </a:cubicBezTo>
                <a:cubicBezTo>
                  <a:pt x="223773" y="31859"/>
                  <a:pt x="209930" y="30079"/>
                  <a:pt x="196722" y="26025"/>
                </a:cubicBezTo>
                <a:cubicBezTo>
                  <a:pt x="184412" y="22256"/>
                  <a:pt x="172770" y="16572"/>
                  <a:pt x="160703" y="12043"/>
                </a:cubicBezTo>
                <a:cubicBezTo>
                  <a:pt x="160338" y="11922"/>
                  <a:pt x="160034" y="11831"/>
                  <a:pt x="159700" y="11709"/>
                </a:cubicBezTo>
                <a:cubicBezTo>
                  <a:pt x="138281" y="3855"/>
                  <a:pt x="115502" y="0"/>
                  <a:pt x="9271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0"/>
          <p:cNvSpPr/>
          <p:nvPr/>
        </p:nvSpPr>
        <p:spPr>
          <a:xfrm rot="1096109">
            <a:off x="8286431" y="1134722"/>
            <a:ext cx="539987" cy="397448"/>
          </a:xfrm>
          <a:custGeom>
            <a:rect b="b" l="l" r="r" t="t"/>
            <a:pathLst>
              <a:path extrusionOk="0" h="9129" w="12403">
                <a:moveTo>
                  <a:pt x="890" y="1"/>
                </a:moveTo>
                <a:cubicBezTo>
                  <a:pt x="848" y="1"/>
                  <a:pt x="805" y="3"/>
                  <a:pt x="761" y="9"/>
                </a:cubicBezTo>
                <a:cubicBezTo>
                  <a:pt x="518" y="9"/>
                  <a:pt x="244" y="161"/>
                  <a:pt x="1" y="313"/>
                </a:cubicBezTo>
                <a:cubicBezTo>
                  <a:pt x="275" y="678"/>
                  <a:pt x="761" y="860"/>
                  <a:pt x="1004" y="1255"/>
                </a:cubicBezTo>
                <a:cubicBezTo>
                  <a:pt x="1034" y="1377"/>
                  <a:pt x="1095" y="1438"/>
                  <a:pt x="1126" y="1559"/>
                </a:cubicBezTo>
                <a:cubicBezTo>
                  <a:pt x="1156" y="1742"/>
                  <a:pt x="1217" y="1955"/>
                  <a:pt x="1278" y="2137"/>
                </a:cubicBezTo>
                <a:cubicBezTo>
                  <a:pt x="1490" y="2958"/>
                  <a:pt x="1764" y="3839"/>
                  <a:pt x="1794" y="4721"/>
                </a:cubicBezTo>
                <a:cubicBezTo>
                  <a:pt x="1794" y="4781"/>
                  <a:pt x="1794" y="4842"/>
                  <a:pt x="1825" y="4903"/>
                </a:cubicBezTo>
                <a:cubicBezTo>
                  <a:pt x="1886" y="5024"/>
                  <a:pt x="2037" y="5055"/>
                  <a:pt x="2129" y="5085"/>
                </a:cubicBezTo>
                <a:cubicBezTo>
                  <a:pt x="2402" y="5207"/>
                  <a:pt x="2585" y="5450"/>
                  <a:pt x="2737" y="5693"/>
                </a:cubicBezTo>
                <a:lnTo>
                  <a:pt x="3193" y="6392"/>
                </a:lnTo>
                <a:cubicBezTo>
                  <a:pt x="3314" y="6544"/>
                  <a:pt x="3436" y="6970"/>
                  <a:pt x="3648" y="7000"/>
                </a:cubicBezTo>
                <a:cubicBezTo>
                  <a:pt x="3659" y="7002"/>
                  <a:pt x="3669" y="7002"/>
                  <a:pt x="3679" y="7002"/>
                </a:cubicBezTo>
                <a:cubicBezTo>
                  <a:pt x="3897" y="7002"/>
                  <a:pt x="3958" y="6690"/>
                  <a:pt x="4074" y="6544"/>
                </a:cubicBezTo>
                <a:cubicBezTo>
                  <a:pt x="4226" y="6301"/>
                  <a:pt x="4378" y="6119"/>
                  <a:pt x="4530" y="5906"/>
                </a:cubicBezTo>
                <a:cubicBezTo>
                  <a:pt x="4591" y="5845"/>
                  <a:pt x="4621" y="5784"/>
                  <a:pt x="4652" y="5754"/>
                </a:cubicBezTo>
                <a:lnTo>
                  <a:pt x="4682" y="5906"/>
                </a:lnTo>
                <a:cubicBezTo>
                  <a:pt x="4682" y="6453"/>
                  <a:pt x="4955" y="9037"/>
                  <a:pt x="5533" y="9128"/>
                </a:cubicBezTo>
                <a:cubicBezTo>
                  <a:pt x="5537" y="9128"/>
                  <a:pt x="5540" y="9128"/>
                  <a:pt x="5544" y="9128"/>
                </a:cubicBezTo>
                <a:cubicBezTo>
                  <a:pt x="6118" y="9128"/>
                  <a:pt x="6750" y="6662"/>
                  <a:pt x="6870" y="6088"/>
                </a:cubicBezTo>
                <a:lnTo>
                  <a:pt x="6931" y="5906"/>
                </a:lnTo>
                <a:cubicBezTo>
                  <a:pt x="6962" y="5967"/>
                  <a:pt x="6962" y="6058"/>
                  <a:pt x="7022" y="6088"/>
                </a:cubicBezTo>
                <a:cubicBezTo>
                  <a:pt x="7114" y="6301"/>
                  <a:pt x="7235" y="6544"/>
                  <a:pt x="7357" y="6818"/>
                </a:cubicBezTo>
                <a:cubicBezTo>
                  <a:pt x="7418" y="6970"/>
                  <a:pt x="7478" y="7335"/>
                  <a:pt x="7691" y="7335"/>
                </a:cubicBezTo>
                <a:cubicBezTo>
                  <a:pt x="7873" y="7335"/>
                  <a:pt x="8117" y="6970"/>
                  <a:pt x="8238" y="6818"/>
                </a:cubicBezTo>
                <a:cubicBezTo>
                  <a:pt x="8421" y="6575"/>
                  <a:pt x="8603" y="6392"/>
                  <a:pt x="8785" y="6210"/>
                </a:cubicBezTo>
                <a:cubicBezTo>
                  <a:pt x="8998" y="5997"/>
                  <a:pt x="9211" y="5784"/>
                  <a:pt x="9515" y="5693"/>
                </a:cubicBezTo>
                <a:cubicBezTo>
                  <a:pt x="9636" y="5663"/>
                  <a:pt x="9788" y="5663"/>
                  <a:pt x="9849" y="5541"/>
                </a:cubicBezTo>
                <a:cubicBezTo>
                  <a:pt x="9910" y="5511"/>
                  <a:pt x="9910" y="5450"/>
                  <a:pt x="9940" y="5389"/>
                </a:cubicBezTo>
                <a:cubicBezTo>
                  <a:pt x="10123" y="4538"/>
                  <a:pt x="10457" y="3717"/>
                  <a:pt x="10852" y="2927"/>
                </a:cubicBezTo>
                <a:cubicBezTo>
                  <a:pt x="10913" y="2745"/>
                  <a:pt x="11004" y="2562"/>
                  <a:pt x="11126" y="2350"/>
                </a:cubicBezTo>
                <a:cubicBezTo>
                  <a:pt x="11156" y="2258"/>
                  <a:pt x="11187" y="2167"/>
                  <a:pt x="11278" y="2046"/>
                </a:cubicBezTo>
                <a:cubicBezTo>
                  <a:pt x="11521" y="1681"/>
                  <a:pt x="12098" y="1590"/>
                  <a:pt x="12402" y="1255"/>
                </a:cubicBezTo>
                <a:cubicBezTo>
                  <a:pt x="12190" y="1073"/>
                  <a:pt x="11916" y="921"/>
                  <a:pt x="11643" y="830"/>
                </a:cubicBezTo>
                <a:cubicBezTo>
                  <a:pt x="11577" y="821"/>
                  <a:pt x="11512" y="816"/>
                  <a:pt x="11446" y="816"/>
                </a:cubicBezTo>
                <a:cubicBezTo>
                  <a:pt x="11080" y="816"/>
                  <a:pt x="10705" y="949"/>
                  <a:pt x="10396" y="1103"/>
                </a:cubicBezTo>
                <a:cubicBezTo>
                  <a:pt x="9636" y="1438"/>
                  <a:pt x="8877" y="1742"/>
                  <a:pt x="8117" y="2076"/>
                </a:cubicBezTo>
                <a:cubicBezTo>
                  <a:pt x="8086" y="2076"/>
                  <a:pt x="8025" y="2137"/>
                  <a:pt x="8025" y="2137"/>
                </a:cubicBezTo>
                <a:cubicBezTo>
                  <a:pt x="7995" y="2167"/>
                  <a:pt x="7995" y="2198"/>
                  <a:pt x="7965" y="2289"/>
                </a:cubicBezTo>
                <a:cubicBezTo>
                  <a:pt x="7873" y="2593"/>
                  <a:pt x="7843" y="2836"/>
                  <a:pt x="7782" y="3140"/>
                </a:cubicBezTo>
                <a:cubicBezTo>
                  <a:pt x="7721" y="3474"/>
                  <a:pt x="7661" y="3717"/>
                  <a:pt x="7539" y="3991"/>
                </a:cubicBezTo>
                <a:cubicBezTo>
                  <a:pt x="7448" y="4143"/>
                  <a:pt x="7357" y="4295"/>
                  <a:pt x="7235" y="4417"/>
                </a:cubicBezTo>
                <a:cubicBezTo>
                  <a:pt x="7235" y="4356"/>
                  <a:pt x="7235" y="4295"/>
                  <a:pt x="7205" y="4265"/>
                </a:cubicBezTo>
                <a:cubicBezTo>
                  <a:pt x="7266" y="4265"/>
                  <a:pt x="7357" y="4204"/>
                  <a:pt x="7387" y="4173"/>
                </a:cubicBezTo>
                <a:cubicBezTo>
                  <a:pt x="7418" y="4143"/>
                  <a:pt x="7478" y="4113"/>
                  <a:pt x="7478" y="4052"/>
                </a:cubicBezTo>
                <a:cubicBezTo>
                  <a:pt x="7509" y="4021"/>
                  <a:pt x="7509" y="3961"/>
                  <a:pt x="7478" y="3900"/>
                </a:cubicBezTo>
                <a:cubicBezTo>
                  <a:pt x="7418" y="3748"/>
                  <a:pt x="7326" y="3596"/>
                  <a:pt x="7266" y="3444"/>
                </a:cubicBezTo>
                <a:cubicBezTo>
                  <a:pt x="7205" y="3292"/>
                  <a:pt x="7235" y="3110"/>
                  <a:pt x="7326" y="2927"/>
                </a:cubicBezTo>
                <a:cubicBezTo>
                  <a:pt x="7387" y="2775"/>
                  <a:pt x="7570" y="2654"/>
                  <a:pt x="7721" y="2654"/>
                </a:cubicBezTo>
                <a:cubicBezTo>
                  <a:pt x="7602" y="2585"/>
                  <a:pt x="7463" y="2546"/>
                  <a:pt x="7327" y="2546"/>
                </a:cubicBezTo>
                <a:cubicBezTo>
                  <a:pt x="7221" y="2546"/>
                  <a:pt x="7116" y="2570"/>
                  <a:pt x="7022" y="2623"/>
                </a:cubicBezTo>
                <a:cubicBezTo>
                  <a:pt x="6901" y="2684"/>
                  <a:pt x="6779" y="2775"/>
                  <a:pt x="6718" y="2897"/>
                </a:cubicBezTo>
                <a:cubicBezTo>
                  <a:pt x="6627" y="2988"/>
                  <a:pt x="6506" y="3110"/>
                  <a:pt x="6445" y="3201"/>
                </a:cubicBezTo>
                <a:cubicBezTo>
                  <a:pt x="6414" y="3231"/>
                  <a:pt x="6354" y="3231"/>
                  <a:pt x="6323" y="3262"/>
                </a:cubicBezTo>
                <a:cubicBezTo>
                  <a:pt x="6202" y="3231"/>
                  <a:pt x="6111" y="3201"/>
                  <a:pt x="5989" y="3201"/>
                </a:cubicBezTo>
                <a:lnTo>
                  <a:pt x="5746" y="3201"/>
                </a:lnTo>
                <a:lnTo>
                  <a:pt x="5715" y="3140"/>
                </a:lnTo>
                <a:lnTo>
                  <a:pt x="5503" y="2806"/>
                </a:lnTo>
                <a:cubicBezTo>
                  <a:pt x="5411" y="2684"/>
                  <a:pt x="5351" y="2593"/>
                  <a:pt x="5229" y="2502"/>
                </a:cubicBezTo>
                <a:cubicBezTo>
                  <a:pt x="5126" y="2416"/>
                  <a:pt x="4995" y="2379"/>
                  <a:pt x="4850" y="2379"/>
                </a:cubicBezTo>
                <a:cubicBezTo>
                  <a:pt x="4738" y="2379"/>
                  <a:pt x="4619" y="2401"/>
                  <a:pt x="4500" y="2441"/>
                </a:cubicBezTo>
                <a:cubicBezTo>
                  <a:pt x="4682" y="2471"/>
                  <a:pt x="4834" y="2593"/>
                  <a:pt x="4895" y="2775"/>
                </a:cubicBezTo>
                <a:cubicBezTo>
                  <a:pt x="4955" y="2927"/>
                  <a:pt x="4925" y="3110"/>
                  <a:pt x="4834" y="3292"/>
                </a:cubicBezTo>
                <a:cubicBezTo>
                  <a:pt x="4773" y="3474"/>
                  <a:pt x="4621" y="3566"/>
                  <a:pt x="4591" y="3717"/>
                </a:cubicBezTo>
                <a:cubicBezTo>
                  <a:pt x="4591" y="3748"/>
                  <a:pt x="4530" y="3839"/>
                  <a:pt x="4591" y="3869"/>
                </a:cubicBezTo>
                <a:cubicBezTo>
                  <a:pt x="4591" y="3900"/>
                  <a:pt x="4621" y="3961"/>
                  <a:pt x="4652" y="3991"/>
                </a:cubicBezTo>
                <a:lnTo>
                  <a:pt x="4682" y="4021"/>
                </a:lnTo>
                <a:cubicBezTo>
                  <a:pt x="4652" y="4113"/>
                  <a:pt x="4621" y="4173"/>
                  <a:pt x="4621" y="4265"/>
                </a:cubicBezTo>
                <a:cubicBezTo>
                  <a:pt x="4500" y="4113"/>
                  <a:pt x="4378" y="3961"/>
                  <a:pt x="4348" y="3748"/>
                </a:cubicBezTo>
                <a:cubicBezTo>
                  <a:pt x="4256" y="3505"/>
                  <a:pt x="4226" y="3201"/>
                  <a:pt x="4226" y="2897"/>
                </a:cubicBezTo>
                <a:cubicBezTo>
                  <a:pt x="4226" y="2593"/>
                  <a:pt x="4196" y="2289"/>
                  <a:pt x="4196" y="2015"/>
                </a:cubicBezTo>
                <a:cubicBezTo>
                  <a:pt x="4196" y="1985"/>
                  <a:pt x="4196" y="1894"/>
                  <a:pt x="4165" y="1863"/>
                </a:cubicBezTo>
                <a:lnTo>
                  <a:pt x="4074" y="1772"/>
                </a:lnTo>
                <a:cubicBezTo>
                  <a:pt x="3405" y="1316"/>
                  <a:pt x="2676" y="921"/>
                  <a:pt x="1977" y="465"/>
                </a:cubicBezTo>
                <a:cubicBezTo>
                  <a:pt x="1647" y="245"/>
                  <a:pt x="1292" y="1"/>
                  <a:pt x="89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0"/>
          <p:cNvSpPr/>
          <p:nvPr/>
        </p:nvSpPr>
        <p:spPr>
          <a:xfrm flipH="1" rot="3057999">
            <a:off x="195636" y="2806253"/>
            <a:ext cx="418068" cy="472962"/>
          </a:xfrm>
          <a:custGeom>
            <a:rect b="b" l="l" r="r" t="t"/>
            <a:pathLst>
              <a:path extrusionOk="0" h="6676" w="5901">
                <a:moveTo>
                  <a:pt x="144" y="756"/>
                </a:moveTo>
                <a:cubicBezTo>
                  <a:pt x="123" y="767"/>
                  <a:pt x="100" y="780"/>
                  <a:pt x="73" y="796"/>
                </a:cubicBezTo>
                <a:lnTo>
                  <a:pt x="105" y="796"/>
                </a:lnTo>
                <a:lnTo>
                  <a:pt x="126" y="775"/>
                </a:lnTo>
                <a:cubicBezTo>
                  <a:pt x="136" y="775"/>
                  <a:pt x="141" y="765"/>
                  <a:pt x="144" y="756"/>
                </a:cubicBezTo>
                <a:close/>
                <a:moveTo>
                  <a:pt x="42" y="796"/>
                </a:moveTo>
                <a:cubicBezTo>
                  <a:pt x="21" y="796"/>
                  <a:pt x="0" y="796"/>
                  <a:pt x="0" y="817"/>
                </a:cubicBezTo>
                <a:lnTo>
                  <a:pt x="0" y="838"/>
                </a:lnTo>
                <a:cubicBezTo>
                  <a:pt x="27" y="822"/>
                  <a:pt x="51" y="808"/>
                  <a:pt x="73" y="796"/>
                </a:cubicBezTo>
                <a:close/>
                <a:moveTo>
                  <a:pt x="21" y="1"/>
                </a:moveTo>
                <a:cubicBezTo>
                  <a:pt x="0" y="1"/>
                  <a:pt x="0" y="42"/>
                  <a:pt x="0" y="42"/>
                </a:cubicBezTo>
                <a:cubicBezTo>
                  <a:pt x="21" y="63"/>
                  <a:pt x="42" y="63"/>
                  <a:pt x="63" y="84"/>
                </a:cubicBezTo>
                <a:lnTo>
                  <a:pt x="105" y="105"/>
                </a:lnTo>
                <a:cubicBezTo>
                  <a:pt x="147" y="210"/>
                  <a:pt x="147" y="314"/>
                  <a:pt x="168" y="419"/>
                </a:cubicBezTo>
                <a:lnTo>
                  <a:pt x="168" y="482"/>
                </a:lnTo>
                <a:lnTo>
                  <a:pt x="168" y="503"/>
                </a:lnTo>
                <a:lnTo>
                  <a:pt x="168" y="524"/>
                </a:lnTo>
                <a:lnTo>
                  <a:pt x="168" y="566"/>
                </a:lnTo>
                <a:lnTo>
                  <a:pt x="168" y="586"/>
                </a:lnTo>
                <a:lnTo>
                  <a:pt x="168" y="607"/>
                </a:lnTo>
                <a:lnTo>
                  <a:pt x="168" y="628"/>
                </a:lnTo>
                <a:lnTo>
                  <a:pt x="168" y="670"/>
                </a:lnTo>
                <a:lnTo>
                  <a:pt x="168" y="691"/>
                </a:lnTo>
                <a:cubicBezTo>
                  <a:pt x="168" y="691"/>
                  <a:pt x="168" y="712"/>
                  <a:pt x="147" y="712"/>
                </a:cubicBezTo>
                <a:lnTo>
                  <a:pt x="147" y="733"/>
                </a:lnTo>
                <a:cubicBezTo>
                  <a:pt x="147" y="733"/>
                  <a:pt x="147" y="745"/>
                  <a:pt x="144" y="756"/>
                </a:cubicBezTo>
                <a:lnTo>
                  <a:pt x="144" y="756"/>
                </a:lnTo>
                <a:cubicBezTo>
                  <a:pt x="260" y="691"/>
                  <a:pt x="272" y="691"/>
                  <a:pt x="272" y="691"/>
                </a:cubicBezTo>
                <a:lnTo>
                  <a:pt x="335" y="691"/>
                </a:lnTo>
                <a:cubicBezTo>
                  <a:pt x="356" y="712"/>
                  <a:pt x="356" y="733"/>
                  <a:pt x="377" y="733"/>
                </a:cubicBezTo>
                <a:cubicBezTo>
                  <a:pt x="419" y="775"/>
                  <a:pt x="419" y="796"/>
                  <a:pt x="440" y="796"/>
                </a:cubicBezTo>
                <a:cubicBezTo>
                  <a:pt x="461" y="817"/>
                  <a:pt x="461" y="838"/>
                  <a:pt x="481" y="838"/>
                </a:cubicBezTo>
                <a:lnTo>
                  <a:pt x="481" y="879"/>
                </a:lnTo>
                <a:cubicBezTo>
                  <a:pt x="481" y="900"/>
                  <a:pt x="523" y="900"/>
                  <a:pt x="523" y="921"/>
                </a:cubicBezTo>
                <a:lnTo>
                  <a:pt x="523" y="942"/>
                </a:lnTo>
                <a:cubicBezTo>
                  <a:pt x="523" y="984"/>
                  <a:pt x="544" y="984"/>
                  <a:pt x="544" y="1005"/>
                </a:cubicBezTo>
                <a:cubicBezTo>
                  <a:pt x="544" y="1005"/>
                  <a:pt x="544" y="1026"/>
                  <a:pt x="565" y="1026"/>
                </a:cubicBezTo>
                <a:cubicBezTo>
                  <a:pt x="565" y="1047"/>
                  <a:pt x="586" y="1047"/>
                  <a:pt x="586" y="1089"/>
                </a:cubicBezTo>
                <a:cubicBezTo>
                  <a:pt x="586" y="1110"/>
                  <a:pt x="586" y="1110"/>
                  <a:pt x="628" y="1130"/>
                </a:cubicBezTo>
                <a:lnTo>
                  <a:pt x="628" y="1151"/>
                </a:lnTo>
                <a:cubicBezTo>
                  <a:pt x="628" y="1193"/>
                  <a:pt x="649" y="1214"/>
                  <a:pt x="649" y="1235"/>
                </a:cubicBezTo>
                <a:cubicBezTo>
                  <a:pt x="670" y="1361"/>
                  <a:pt x="670" y="1507"/>
                  <a:pt x="670" y="1654"/>
                </a:cubicBezTo>
                <a:lnTo>
                  <a:pt x="670" y="1674"/>
                </a:lnTo>
                <a:lnTo>
                  <a:pt x="670" y="1716"/>
                </a:lnTo>
                <a:lnTo>
                  <a:pt x="670" y="1737"/>
                </a:lnTo>
                <a:lnTo>
                  <a:pt x="670" y="1758"/>
                </a:lnTo>
                <a:lnTo>
                  <a:pt x="670" y="1779"/>
                </a:lnTo>
                <a:lnTo>
                  <a:pt x="670" y="1821"/>
                </a:lnTo>
                <a:lnTo>
                  <a:pt x="670" y="1842"/>
                </a:lnTo>
                <a:cubicBezTo>
                  <a:pt x="670" y="1863"/>
                  <a:pt x="670" y="1884"/>
                  <a:pt x="649" y="1926"/>
                </a:cubicBezTo>
                <a:cubicBezTo>
                  <a:pt x="649" y="1926"/>
                  <a:pt x="649" y="1935"/>
                  <a:pt x="655" y="1935"/>
                </a:cubicBezTo>
                <a:cubicBezTo>
                  <a:pt x="658" y="1935"/>
                  <a:pt x="663" y="1933"/>
                  <a:pt x="670" y="1926"/>
                </a:cubicBezTo>
                <a:lnTo>
                  <a:pt x="858" y="1988"/>
                </a:lnTo>
                <a:cubicBezTo>
                  <a:pt x="942" y="2030"/>
                  <a:pt x="984" y="2072"/>
                  <a:pt x="1067" y="2093"/>
                </a:cubicBezTo>
                <a:cubicBezTo>
                  <a:pt x="1193" y="2177"/>
                  <a:pt x="1277" y="2281"/>
                  <a:pt x="1381" y="2386"/>
                </a:cubicBezTo>
                <a:lnTo>
                  <a:pt x="1423" y="2449"/>
                </a:lnTo>
                <a:lnTo>
                  <a:pt x="1423" y="2470"/>
                </a:lnTo>
                <a:lnTo>
                  <a:pt x="1465" y="2490"/>
                </a:lnTo>
                <a:lnTo>
                  <a:pt x="1486" y="2511"/>
                </a:lnTo>
                <a:cubicBezTo>
                  <a:pt x="1486" y="2511"/>
                  <a:pt x="1486" y="2553"/>
                  <a:pt x="1507" y="2553"/>
                </a:cubicBezTo>
                <a:lnTo>
                  <a:pt x="1528" y="2574"/>
                </a:lnTo>
                <a:lnTo>
                  <a:pt x="1528" y="2595"/>
                </a:lnTo>
                <a:lnTo>
                  <a:pt x="1569" y="2616"/>
                </a:lnTo>
                <a:lnTo>
                  <a:pt x="1569" y="2658"/>
                </a:lnTo>
                <a:cubicBezTo>
                  <a:pt x="1569" y="2679"/>
                  <a:pt x="1590" y="2679"/>
                  <a:pt x="1590" y="2700"/>
                </a:cubicBezTo>
                <a:lnTo>
                  <a:pt x="1590" y="2721"/>
                </a:lnTo>
                <a:cubicBezTo>
                  <a:pt x="1590" y="2762"/>
                  <a:pt x="1611" y="2762"/>
                  <a:pt x="1611" y="2783"/>
                </a:cubicBezTo>
                <a:lnTo>
                  <a:pt x="1611" y="2804"/>
                </a:lnTo>
                <a:cubicBezTo>
                  <a:pt x="1611" y="2825"/>
                  <a:pt x="1611" y="2825"/>
                  <a:pt x="1632" y="2867"/>
                </a:cubicBezTo>
                <a:lnTo>
                  <a:pt x="1632" y="2888"/>
                </a:lnTo>
                <a:cubicBezTo>
                  <a:pt x="1632" y="2909"/>
                  <a:pt x="1632" y="2909"/>
                  <a:pt x="1674" y="2930"/>
                </a:cubicBezTo>
                <a:cubicBezTo>
                  <a:pt x="1674" y="2972"/>
                  <a:pt x="1674" y="2972"/>
                  <a:pt x="1695" y="2993"/>
                </a:cubicBezTo>
                <a:lnTo>
                  <a:pt x="1695" y="3014"/>
                </a:lnTo>
                <a:lnTo>
                  <a:pt x="1695" y="3076"/>
                </a:lnTo>
                <a:lnTo>
                  <a:pt x="1695" y="3097"/>
                </a:lnTo>
                <a:lnTo>
                  <a:pt x="1695" y="3139"/>
                </a:lnTo>
                <a:lnTo>
                  <a:pt x="1695" y="3181"/>
                </a:lnTo>
                <a:lnTo>
                  <a:pt x="1695" y="3223"/>
                </a:lnTo>
                <a:lnTo>
                  <a:pt x="1695" y="3244"/>
                </a:lnTo>
                <a:lnTo>
                  <a:pt x="1695" y="3307"/>
                </a:lnTo>
                <a:lnTo>
                  <a:pt x="1695" y="3327"/>
                </a:lnTo>
                <a:lnTo>
                  <a:pt x="1695" y="3390"/>
                </a:lnTo>
                <a:lnTo>
                  <a:pt x="1695" y="3411"/>
                </a:lnTo>
                <a:lnTo>
                  <a:pt x="1695" y="3453"/>
                </a:lnTo>
                <a:lnTo>
                  <a:pt x="1695" y="3495"/>
                </a:lnTo>
                <a:lnTo>
                  <a:pt x="1674" y="3495"/>
                </a:lnTo>
                <a:cubicBezTo>
                  <a:pt x="1632" y="3495"/>
                  <a:pt x="1632" y="3495"/>
                  <a:pt x="1611" y="3453"/>
                </a:cubicBezTo>
                <a:cubicBezTo>
                  <a:pt x="1590" y="3453"/>
                  <a:pt x="1569" y="3432"/>
                  <a:pt x="1528" y="3432"/>
                </a:cubicBezTo>
                <a:lnTo>
                  <a:pt x="1528" y="3453"/>
                </a:lnTo>
                <a:lnTo>
                  <a:pt x="1507" y="3453"/>
                </a:lnTo>
                <a:cubicBezTo>
                  <a:pt x="1507" y="3495"/>
                  <a:pt x="1507" y="3495"/>
                  <a:pt x="1528" y="3495"/>
                </a:cubicBezTo>
                <a:lnTo>
                  <a:pt x="1507" y="3495"/>
                </a:lnTo>
                <a:cubicBezTo>
                  <a:pt x="1486" y="3495"/>
                  <a:pt x="1486" y="3516"/>
                  <a:pt x="1465" y="3516"/>
                </a:cubicBezTo>
                <a:cubicBezTo>
                  <a:pt x="1465" y="3537"/>
                  <a:pt x="1486" y="3537"/>
                  <a:pt x="1507" y="3537"/>
                </a:cubicBezTo>
                <a:lnTo>
                  <a:pt x="1528" y="3537"/>
                </a:lnTo>
                <a:cubicBezTo>
                  <a:pt x="1528" y="3537"/>
                  <a:pt x="1507" y="3537"/>
                  <a:pt x="1507" y="3558"/>
                </a:cubicBezTo>
                <a:lnTo>
                  <a:pt x="1528" y="3558"/>
                </a:lnTo>
                <a:lnTo>
                  <a:pt x="1507" y="3599"/>
                </a:lnTo>
                <a:lnTo>
                  <a:pt x="1507" y="3620"/>
                </a:lnTo>
                <a:lnTo>
                  <a:pt x="1737" y="3620"/>
                </a:lnTo>
                <a:lnTo>
                  <a:pt x="1716" y="3641"/>
                </a:lnTo>
                <a:lnTo>
                  <a:pt x="1695" y="3641"/>
                </a:lnTo>
                <a:cubicBezTo>
                  <a:pt x="1716" y="3767"/>
                  <a:pt x="1695" y="3913"/>
                  <a:pt x="1695" y="4039"/>
                </a:cubicBezTo>
                <a:cubicBezTo>
                  <a:pt x="1695" y="4123"/>
                  <a:pt x="1716" y="4227"/>
                  <a:pt x="1695" y="4290"/>
                </a:cubicBezTo>
                <a:cubicBezTo>
                  <a:pt x="1695" y="4332"/>
                  <a:pt x="1674" y="4374"/>
                  <a:pt x="1674" y="4374"/>
                </a:cubicBezTo>
                <a:cubicBezTo>
                  <a:pt x="1705" y="4368"/>
                  <a:pt x="1738" y="4366"/>
                  <a:pt x="1771" y="4366"/>
                </a:cubicBezTo>
                <a:cubicBezTo>
                  <a:pt x="1870" y="4366"/>
                  <a:pt x="1972" y="4389"/>
                  <a:pt x="2051" y="4436"/>
                </a:cubicBezTo>
                <a:cubicBezTo>
                  <a:pt x="2051" y="4436"/>
                  <a:pt x="2093" y="4436"/>
                  <a:pt x="2093" y="4457"/>
                </a:cubicBezTo>
                <a:cubicBezTo>
                  <a:pt x="2155" y="4478"/>
                  <a:pt x="2239" y="4541"/>
                  <a:pt x="2323" y="4541"/>
                </a:cubicBezTo>
                <a:cubicBezTo>
                  <a:pt x="2323" y="4541"/>
                  <a:pt x="2344" y="4541"/>
                  <a:pt x="2344" y="4562"/>
                </a:cubicBezTo>
                <a:cubicBezTo>
                  <a:pt x="2344" y="4562"/>
                  <a:pt x="2365" y="4562"/>
                  <a:pt x="2365" y="4583"/>
                </a:cubicBezTo>
                <a:cubicBezTo>
                  <a:pt x="2344" y="4604"/>
                  <a:pt x="2323" y="4604"/>
                  <a:pt x="2323" y="4646"/>
                </a:cubicBezTo>
                <a:lnTo>
                  <a:pt x="2323" y="4667"/>
                </a:lnTo>
                <a:cubicBezTo>
                  <a:pt x="2302" y="4687"/>
                  <a:pt x="2302" y="4687"/>
                  <a:pt x="2260" y="4687"/>
                </a:cubicBezTo>
                <a:cubicBezTo>
                  <a:pt x="2239" y="4687"/>
                  <a:pt x="2260" y="4708"/>
                  <a:pt x="2260" y="4708"/>
                </a:cubicBezTo>
                <a:cubicBezTo>
                  <a:pt x="2302" y="4708"/>
                  <a:pt x="2302" y="4708"/>
                  <a:pt x="2323" y="4687"/>
                </a:cubicBezTo>
                <a:lnTo>
                  <a:pt x="2323" y="4708"/>
                </a:lnTo>
                <a:lnTo>
                  <a:pt x="2302" y="4750"/>
                </a:lnTo>
                <a:cubicBezTo>
                  <a:pt x="2302" y="4771"/>
                  <a:pt x="2260" y="4771"/>
                  <a:pt x="2239" y="4792"/>
                </a:cubicBezTo>
                <a:cubicBezTo>
                  <a:pt x="2239" y="4792"/>
                  <a:pt x="2239" y="4813"/>
                  <a:pt x="2260" y="4813"/>
                </a:cubicBezTo>
                <a:cubicBezTo>
                  <a:pt x="2302" y="4813"/>
                  <a:pt x="2302" y="4792"/>
                  <a:pt x="2302" y="4792"/>
                </a:cubicBezTo>
                <a:lnTo>
                  <a:pt x="2323" y="4771"/>
                </a:lnTo>
                <a:lnTo>
                  <a:pt x="2323" y="4771"/>
                </a:lnTo>
                <a:cubicBezTo>
                  <a:pt x="2323" y="4792"/>
                  <a:pt x="2302" y="4813"/>
                  <a:pt x="2302" y="4855"/>
                </a:cubicBezTo>
                <a:cubicBezTo>
                  <a:pt x="2302" y="4876"/>
                  <a:pt x="2323" y="4876"/>
                  <a:pt x="2323" y="4876"/>
                </a:cubicBezTo>
                <a:lnTo>
                  <a:pt x="2344" y="4855"/>
                </a:lnTo>
                <a:cubicBezTo>
                  <a:pt x="2344" y="4855"/>
                  <a:pt x="2344" y="4813"/>
                  <a:pt x="2365" y="4813"/>
                </a:cubicBezTo>
                <a:lnTo>
                  <a:pt x="2365" y="4855"/>
                </a:lnTo>
                <a:lnTo>
                  <a:pt x="2406" y="4855"/>
                </a:lnTo>
                <a:lnTo>
                  <a:pt x="2406" y="4813"/>
                </a:lnTo>
                <a:lnTo>
                  <a:pt x="2427" y="4813"/>
                </a:lnTo>
                <a:lnTo>
                  <a:pt x="2427" y="4792"/>
                </a:lnTo>
                <a:cubicBezTo>
                  <a:pt x="2427" y="4813"/>
                  <a:pt x="2448" y="4813"/>
                  <a:pt x="2469" y="4855"/>
                </a:cubicBezTo>
                <a:lnTo>
                  <a:pt x="2469" y="4792"/>
                </a:lnTo>
                <a:lnTo>
                  <a:pt x="2469" y="4750"/>
                </a:lnTo>
                <a:lnTo>
                  <a:pt x="2469" y="4667"/>
                </a:lnTo>
                <a:lnTo>
                  <a:pt x="2511" y="4646"/>
                </a:lnTo>
                <a:cubicBezTo>
                  <a:pt x="2678" y="4667"/>
                  <a:pt x="2825" y="4687"/>
                  <a:pt x="2971" y="4771"/>
                </a:cubicBezTo>
                <a:cubicBezTo>
                  <a:pt x="3139" y="4876"/>
                  <a:pt x="3285" y="4980"/>
                  <a:pt x="3411" y="5127"/>
                </a:cubicBezTo>
                <a:cubicBezTo>
                  <a:pt x="3557" y="5294"/>
                  <a:pt x="3662" y="5483"/>
                  <a:pt x="3725" y="5650"/>
                </a:cubicBezTo>
                <a:cubicBezTo>
                  <a:pt x="3766" y="5734"/>
                  <a:pt x="3808" y="5817"/>
                  <a:pt x="3829" y="5901"/>
                </a:cubicBezTo>
                <a:lnTo>
                  <a:pt x="3829" y="5922"/>
                </a:lnTo>
                <a:cubicBezTo>
                  <a:pt x="3976" y="5922"/>
                  <a:pt x="4080" y="5901"/>
                  <a:pt x="4206" y="5901"/>
                </a:cubicBezTo>
                <a:cubicBezTo>
                  <a:pt x="4331" y="5901"/>
                  <a:pt x="4457" y="5943"/>
                  <a:pt x="4603" y="6027"/>
                </a:cubicBezTo>
                <a:cubicBezTo>
                  <a:pt x="4729" y="6110"/>
                  <a:pt x="4854" y="6152"/>
                  <a:pt x="4938" y="6257"/>
                </a:cubicBezTo>
                <a:cubicBezTo>
                  <a:pt x="4959" y="6278"/>
                  <a:pt x="5022" y="6340"/>
                  <a:pt x="5043" y="6382"/>
                </a:cubicBezTo>
                <a:cubicBezTo>
                  <a:pt x="5140" y="6382"/>
                  <a:pt x="5247" y="6364"/>
                  <a:pt x="5345" y="6364"/>
                </a:cubicBezTo>
                <a:cubicBezTo>
                  <a:pt x="5394" y="6364"/>
                  <a:pt x="5440" y="6368"/>
                  <a:pt x="5482" y="6382"/>
                </a:cubicBezTo>
                <a:cubicBezTo>
                  <a:pt x="5587" y="6445"/>
                  <a:pt x="5650" y="6466"/>
                  <a:pt x="5754" y="6550"/>
                </a:cubicBezTo>
                <a:cubicBezTo>
                  <a:pt x="5796" y="6571"/>
                  <a:pt x="5817" y="6633"/>
                  <a:pt x="5880" y="6654"/>
                </a:cubicBezTo>
                <a:lnTo>
                  <a:pt x="5880" y="6675"/>
                </a:lnTo>
                <a:lnTo>
                  <a:pt x="5901" y="6675"/>
                </a:lnTo>
                <a:cubicBezTo>
                  <a:pt x="5901" y="6571"/>
                  <a:pt x="5901" y="6445"/>
                  <a:pt x="5880" y="6340"/>
                </a:cubicBezTo>
                <a:lnTo>
                  <a:pt x="5880" y="6278"/>
                </a:lnTo>
                <a:lnTo>
                  <a:pt x="5880" y="6257"/>
                </a:lnTo>
                <a:lnTo>
                  <a:pt x="5880" y="6215"/>
                </a:lnTo>
                <a:lnTo>
                  <a:pt x="5880" y="6173"/>
                </a:lnTo>
                <a:cubicBezTo>
                  <a:pt x="5880" y="6152"/>
                  <a:pt x="5880" y="6131"/>
                  <a:pt x="5859" y="6110"/>
                </a:cubicBezTo>
                <a:cubicBezTo>
                  <a:pt x="5796" y="5922"/>
                  <a:pt x="5775" y="5734"/>
                  <a:pt x="5691" y="5587"/>
                </a:cubicBezTo>
                <a:cubicBezTo>
                  <a:pt x="5650" y="5483"/>
                  <a:pt x="5566" y="5399"/>
                  <a:pt x="5503" y="5294"/>
                </a:cubicBezTo>
                <a:cubicBezTo>
                  <a:pt x="5461" y="5190"/>
                  <a:pt x="5378" y="5085"/>
                  <a:pt x="5294" y="5001"/>
                </a:cubicBezTo>
                <a:cubicBezTo>
                  <a:pt x="5252" y="4897"/>
                  <a:pt x="5168" y="4792"/>
                  <a:pt x="5085" y="4687"/>
                </a:cubicBezTo>
                <a:cubicBezTo>
                  <a:pt x="5043" y="4604"/>
                  <a:pt x="4938" y="4541"/>
                  <a:pt x="4980" y="4436"/>
                </a:cubicBezTo>
                <a:cubicBezTo>
                  <a:pt x="4980" y="4395"/>
                  <a:pt x="4980" y="4395"/>
                  <a:pt x="4959" y="4395"/>
                </a:cubicBezTo>
                <a:lnTo>
                  <a:pt x="4875" y="4457"/>
                </a:lnTo>
                <a:lnTo>
                  <a:pt x="4729" y="4374"/>
                </a:lnTo>
                <a:lnTo>
                  <a:pt x="4666" y="4374"/>
                </a:lnTo>
                <a:cubicBezTo>
                  <a:pt x="4624" y="4353"/>
                  <a:pt x="4603" y="4353"/>
                  <a:pt x="4541" y="4332"/>
                </a:cubicBezTo>
                <a:lnTo>
                  <a:pt x="4520" y="4332"/>
                </a:lnTo>
                <a:cubicBezTo>
                  <a:pt x="4499" y="4332"/>
                  <a:pt x="4457" y="4290"/>
                  <a:pt x="4436" y="4290"/>
                </a:cubicBezTo>
                <a:cubicBezTo>
                  <a:pt x="4436" y="4290"/>
                  <a:pt x="4415" y="4290"/>
                  <a:pt x="4415" y="4269"/>
                </a:cubicBezTo>
                <a:cubicBezTo>
                  <a:pt x="4394" y="4269"/>
                  <a:pt x="4352" y="4248"/>
                  <a:pt x="4352" y="4248"/>
                </a:cubicBezTo>
                <a:cubicBezTo>
                  <a:pt x="4352" y="4248"/>
                  <a:pt x="4331" y="4248"/>
                  <a:pt x="4331" y="4227"/>
                </a:cubicBezTo>
                <a:cubicBezTo>
                  <a:pt x="4310" y="4185"/>
                  <a:pt x="4290" y="4185"/>
                  <a:pt x="4248" y="4164"/>
                </a:cubicBezTo>
                <a:cubicBezTo>
                  <a:pt x="4038" y="4039"/>
                  <a:pt x="3808" y="3871"/>
                  <a:pt x="3683" y="3662"/>
                </a:cubicBezTo>
                <a:lnTo>
                  <a:pt x="3683" y="3641"/>
                </a:lnTo>
                <a:lnTo>
                  <a:pt x="3683" y="3620"/>
                </a:lnTo>
                <a:lnTo>
                  <a:pt x="3662" y="3599"/>
                </a:lnTo>
                <a:cubicBezTo>
                  <a:pt x="3725" y="3558"/>
                  <a:pt x="3808" y="3537"/>
                  <a:pt x="3892" y="3495"/>
                </a:cubicBezTo>
                <a:cubicBezTo>
                  <a:pt x="3934" y="3453"/>
                  <a:pt x="4018" y="3432"/>
                  <a:pt x="4038" y="3390"/>
                </a:cubicBezTo>
                <a:lnTo>
                  <a:pt x="4038" y="3348"/>
                </a:lnTo>
                <a:cubicBezTo>
                  <a:pt x="3997" y="3286"/>
                  <a:pt x="3808" y="3286"/>
                  <a:pt x="3725" y="3286"/>
                </a:cubicBezTo>
                <a:cubicBezTo>
                  <a:pt x="3725" y="3244"/>
                  <a:pt x="3725" y="3244"/>
                  <a:pt x="3704" y="3223"/>
                </a:cubicBezTo>
                <a:cubicBezTo>
                  <a:pt x="3704" y="3223"/>
                  <a:pt x="3704" y="3202"/>
                  <a:pt x="3683" y="3202"/>
                </a:cubicBezTo>
                <a:cubicBezTo>
                  <a:pt x="3620" y="3118"/>
                  <a:pt x="3578" y="3034"/>
                  <a:pt x="3494" y="2993"/>
                </a:cubicBezTo>
                <a:lnTo>
                  <a:pt x="3494" y="2972"/>
                </a:lnTo>
                <a:lnTo>
                  <a:pt x="3494" y="2909"/>
                </a:lnTo>
                <a:lnTo>
                  <a:pt x="3494" y="2888"/>
                </a:lnTo>
                <a:lnTo>
                  <a:pt x="3494" y="2783"/>
                </a:lnTo>
                <a:cubicBezTo>
                  <a:pt x="3494" y="2783"/>
                  <a:pt x="3474" y="2721"/>
                  <a:pt x="3474" y="2700"/>
                </a:cubicBezTo>
                <a:lnTo>
                  <a:pt x="3474" y="2679"/>
                </a:lnTo>
                <a:lnTo>
                  <a:pt x="3453" y="2679"/>
                </a:lnTo>
                <a:lnTo>
                  <a:pt x="3411" y="2700"/>
                </a:lnTo>
                <a:lnTo>
                  <a:pt x="3348" y="2783"/>
                </a:lnTo>
                <a:lnTo>
                  <a:pt x="3181" y="2930"/>
                </a:lnTo>
                <a:lnTo>
                  <a:pt x="3160" y="2909"/>
                </a:lnTo>
                <a:cubicBezTo>
                  <a:pt x="3139" y="2909"/>
                  <a:pt x="3139" y="2888"/>
                  <a:pt x="3097" y="2888"/>
                </a:cubicBezTo>
                <a:lnTo>
                  <a:pt x="3076" y="2888"/>
                </a:lnTo>
                <a:cubicBezTo>
                  <a:pt x="3055" y="2888"/>
                  <a:pt x="2992" y="2888"/>
                  <a:pt x="2971" y="2867"/>
                </a:cubicBezTo>
                <a:lnTo>
                  <a:pt x="2929" y="2867"/>
                </a:lnTo>
                <a:lnTo>
                  <a:pt x="2888" y="2825"/>
                </a:lnTo>
                <a:cubicBezTo>
                  <a:pt x="2846" y="2762"/>
                  <a:pt x="2741" y="2679"/>
                  <a:pt x="2678" y="2616"/>
                </a:cubicBezTo>
                <a:lnTo>
                  <a:pt x="2657" y="2595"/>
                </a:lnTo>
                <a:cubicBezTo>
                  <a:pt x="2657" y="2574"/>
                  <a:pt x="2637" y="2574"/>
                  <a:pt x="2637" y="2553"/>
                </a:cubicBezTo>
                <a:cubicBezTo>
                  <a:pt x="2553" y="2407"/>
                  <a:pt x="2469" y="2260"/>
                  <a:pt x="2427" y="2135"/>
                </a:cubicBezTo>
                <a:cubicBezTo>
                  <a:pt x="2365" y="1988"/>
                  <a:pt x="2323" y="1884"/>
                  <a:pt x="2260" y="1758"/>
                </a:cubicBezTo>
                <a:cubicBezTo>
                  <a:pt x="2239" y="1674"/>
                  <a:pt x="2218" y="1528"/>
                  <a:pt x="2134" y="1465"/>
                </a:cubicBezTo>
                <a:cubicBezTo>
                  <a:pt x="2197" y="1444"/>
                  <a:pt x="2239" y="1402"/>
                  <a:pt x="2218" y="1340"/>
                </a:cubicBezTo>
                <a:lnTo>
                  <a:pt x="2197" y="1340"/>
                </a:lnTo>
                <a:cubicBezTo>
                  <a:pt x="2155" y="1340"/>
                  <a:pt x="2093" y="1402"/>
                  <a:pt x="2093" y="1402"/>
                </a:cubicBezTo>
                <a:cubicBezTo>
                  <a:pt x="1988" y="1256"/>
                  <a:pt x="1841" y="1130"/>
                  <a:pt x="1716" y="1026"/>
                </a:cubicBezTo>
                <a:cubicBezTo>
                  <a:pt x="1569" y="900"/>
                  <a:pt x="1402" y="733"/>
                  <a:pt x="1214" y="607"/>
                </a:cubicBezTo>
                <a:cubicBezTo>
                  <a:pt x="1005" y="461"/>
                  <a:pt x="837" y="314"/>
                  <a:pt x="586" y="210"/>
                </a:cubicBezTo>
                <a:cubicBezTo>
                  <a:pt x="440" y="147"/>
                  <a:pt x="251" y="42"/>
                  <a:pt x="63" y="1"/>
                </a:cubicBezTo>
                <a:close/>
              </a:path>
            </a:pathLst>
          </a:custGeom>
          <a:solidFill>
            <a:srgbClr val="03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0"/>
          <p:cNvSpPr/>
          <p:nvPr/>
        </p:nvSpPr>
        <p:spPr>
          <a:xfrm>
            <a:off x="6584850" y="228375"/>
            <a:ext cx="1210550" cy="131125"/>
          </a:xfrm>
          <a:custGeom>
            <a:rect b="b" l="l" r="r" t="t"/>
            <a:pathLst>
              <a:path extrusionOk="0" h="5245" w="48422">
                <a:moveTo>
                  <a:pt x="35877" y="0"/>
                </a:moveTo>
                <a:cubicBezTo>
                  <a:pt x="35434" y="0"/>
                  <a:pt x="34985" y="55"/>
                  <a:pt x="34561" y="138"/>
                </a:cubicBezTo>
                <a:cubicBezTo>
                  <a:pt x="32676" y="503"/>
                  <a:pt x="30792" y="1263"/>
                  <a:pt x="29211" y="2326"/>
                </a:cubicBezTo>
                <a:cubicBezTo>
                  <a:pt x="28352" y="2881"/>
                  <a:pt x="27442" y="3562"/>
                  <a:pt x="26458" y="3562"/>
                </a:cubicBezTo>
                <a:cubicBezTo>
                  <a:pt x="26363" y="3562"/>
                  <a:pt x="26268" y="3556"/>
                  <a:pt x="26172" y="3542"/>
                </a:cubicBezTo>
                <a:cubicBezTo>
                  <a:pt x="25290" y="3451"/>
                  <a:pt x="24622" y="2782"/>
                  <a:pt x="23862" y="2418"/>
                </a:cubicBezTo>
                <a:cubicBezTo>
                  <a:pt x="23240" y="2100"/>
                  <a:pt x="22569" y="1977"/>
                  <a:pt x="21882" y="1977"/>
                </a:cubicBezTo>
                <a:cubicBezTo>
                  <a:pt x="21056" y="1977"/>
                  <a:pt x="20206" y="2155"/>
                  <a:pt x="19393" y="2387"/>
                </a:cubicBezTo>
                <a:cubicBezTo>
                  <a:pt x="18600" y="2609"/>
                  <a:pt x="17727" y="2886"/>
                  <a:pt x="16906" y="2886"/>
                </a:cubicBezTo>
                <a:cubicBezTo>
                  <a:pt x="16375" y="2886"/>
                  <a:pt x="15865" y="2770"/>
                  <a:pt x="15412" y="2448"/>
                </a:cubicBezTo>
                <a:cubicBezTo>
                  <a:pt x="15165" y="2311"/>
                  <a:pt x="14943" y="2075"/>
                  <a:pt x="14678" y="2075"/>
                </a:cubicBezTo>
                <a:cubicBezTo>
                  <a:pt x="14650" y="2075"/>
                  <a:pt x="14621" y="2077"/>
                  <a:pt x="14591" y="2083"/>
                </a:cubicBezTo>
                <a:cubicBezTo>
                  <a:pt x="14226" y="2114"/>
                  <a:pt x="14013" y="2448"/>
                  <a:pt x="13740" y="2691"/>
                </a:cubicBezTo>
                <a:cubicBezTo>
                  <a:pt x="13508" y="2865"/>
                  <a:pt x="13227" y="2942"/>
                  <a:pt x="12941" y="2942"/>
                </a:cubicBezTo>
                <a:cubicBezTo>
                  <a:pt x="12628" y="2942"/>
                  <a:pt x="12308" y="2850"/>
                  <a:pt x="12038" y="2691"/>
                </a:cubicBezTo>
                <a:cubicBezTo>
                  <a:pt x="11491" y="2418"/>
                  <a:pt x="11095" y="1962"/>
                  <a:pt x="10639" y="1597"/>
                </a:cubicBezTo>
                <a:cubicBezTo>
                  <a:pt x="9750" y="894"/>
                  <a:pt x="8625" y="480"/>
                  <a:pt x="7516" y="480"/>
                </a:cubicBezTo>
                <a:cubicBezTo>
                  <a:pt x="7186" y="480"/>
                  <a:pt x="6857" y="517"/>
                  <a:pt x="6536" y="594"/>
                </a:cubicBezTo>
                <a:cubicBezTo>
                  <a:pt x="5107" y="928"/>
                  <a:pt x="3892" y="2083"/>
                  <a:pt x="3588" y="3512"/>
                </a:cubicBezTo>
                <a:cubicBezTo>
                  <a:pt x="3557" y="3755"/>
                  <a:pt x="3527" y="4029"/>
                  <a:pt x="3345" y="4181"/>
                </a:cubicBezTo>
                <a:cubicBezTo>
                  <a:pt x="3193" y="4272"/>
                  <a:pt x="3041" y="4332"/>
                  <a:pt x="2889" y="4363"/>
                </a:cubicBezTo>
                <a:cubicBezTo>
                  <a:pt x="1855" y="4576"/>
                  <a:pt x="1004" y="5244"/>
                  <a:pt x="1" y="5244"/>
                </a:cubicBezTo>
                <a:lnTo>
                  <a:pt x="45595" y="5244"/>
                </a:lnTo>
                <a:cubicBezTo>
                  <a:pt x="46598" y="5244"/>
                  <a:pt x="47358" y="5032"/>
                  <a:pt x="48421" y="4910"/>
                </a:cubicBezTo>
                <a:cubicBezTo>
                  <a:pt x="47390" y="4339"/>
                  <a:pt x="46215" y="4260"/>
                  <a:pt x="45024" y="4260"/>
                </a:cubicBezTo>
                <a:cubicBezTo>
                  <a:pt x="44566" y="4260"/>
                  <a:pt x="44105" y="4272"/>
                  <a:pt x="43649" y="4272"/>
                </a:cubicBezTo>
                <a:cubicBezTo>
                  <a:pt x="42008" y="4272"/>
                  <a:pt x="40184" y="3968"/>
                  <a:pt x="39242" y="2630"/>
                </a:cubicBezTo>
                <a:cubicBezTo>
                  <a:pt x="38816" y="2083"/>
                  <a:pt x="38634" y="1354"/>
                  <a:pt x="38148" y="807"/>
                </a:cubicBezTo>
                <a:cubicBezTo>
                  <a:pt x="37566" y="205"/>
                  <a:pt x="36734" y="0"/>
                  <a:pt x="35877" y="0"/>
                </a:cubicBezTo>
                <a:close/>
              </a:path>
            </a:pathLst>
          </a:custGeom>
          <a:solidFill>
            <a:srgbClr val="FBE4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0"/>
          <p:cNvSpPr/>
          <p:nvPr/>
        </p:nvSpPr>
        <p:spPr>
          <a:xfrm rot="2265068">
            <a:off x="8342326" y="2018974"/>
            <a:ext cx="293142" cy="215762"/>
          </a:xfrm>
          <a:custGeom>
            <a:rect b="b" l="l" r="r" t="t"/>
            <a:pathLst>
              <a:path extrusionOk="0" h="9129" w="12403">
                <a:moveTo>
                  <a:pt x="890" y="1"/>
                </a:moveTo>
                <a:cubicBezTo>
                  <a:pt x="848" y="1"/>
                  <a:pt x="805" y="3"/>
                  <a:pt x="761" y="9"/>
                </a:cubicBezTo>
                <a:cubicBezTo>
                  <a:pt x="518" y="9"/>
                  <a:pt x="244" y="161"/>
                  <a:pt x="1" y="313"/>
                </a:cubicBezTo>
                <a:cubicBezTo>
                  <a:pt x="275" y="678"/>
                  <a:pt x="761" y="860"/>
                  <a:pt x="1004" y="1255"/>
                </a:cubicBezTo>
                <a:cubicBezTo>
                  <a:pt x="1034" y="1377"/>
                  <a:pt x="1095" y="1438"/>
                  <a:pt x="1126" y="1559"/>
                </a:cubicBezTo>
                <a:cubicBezTo>
                  <a:pt x="1156" y="1742"/>
                  <a:pt x="1217" y="1955"/>
                  <a:pt x="1278" y="2137"/>
                </a:cubicBezTo>
                <a:cubicBezTo>
                  <a:pt x="1490" y="2958"/>
                  <a:pt x="1764" y="3839"/>
                  <a:pt x="1794" y="4721"/>
                </a:cubicBezTo>
                <a:cubicBezTo>
                  <a:pt x="1794" y="4781"/>
                  <a:pt x="1794" y="4842"/>
                  <a:pt x="1825" y="4903"/>
                </a:cubicBezTo>
                <a:cubicBezTo>
                  <a:pt x="1886" y="5024"/>
                  <a:pt x="2037" y="5055"/>
                  <a:pt x="2129" y="5085"/>
                </a:cubicBezTo>
                <a:cubicBezTo>
                  <a:pt x="2402" y="5207"/>
                  <a:pt x="2585" y="5450"/>
                  <a:pt x="2737" y="5693"/>
                </a:cubicBezTo>
                <a:lnTo>
                  <a:pt x="3193" y="6392"/>
                </a:lnTo>
                <a:cubicBezTo>
                  <a:pt x="3314" y="6544"/>
                  <a:pt x="3436" y="6970"/>
                  <a:pt x="3648" y="7000"/>
                </a:cubicBezTo>
                <a:cubicBezTo>
                  <a:pt x="3659" y="7002"/>
                  <a:pt x="3669" y="7002"/>
                  <a:pt x="3679" y="7002"/>
                </a:cubicBezTo>
                <a:cubicBezTo>
                  <a:pt x="3897" y="7002"/>
                  <a:pt x="3958" y="6690"/>
                  <a:pt x="4074" y="6544"/>
                </a:cubicBezTo>
                <a:cubicBezTo>
                  <a:pt x="4226" y="6301"/>
                  <a:pt x="4378" y="6119"/>
                  <a:pt x="4530" y="5906"/>
                </a:cubicBezTo>
                <a:cubicBezTo>
                  <a:pt x="4591" y="5845"/>
                  <a:pt x="4621" y="5784"/>
                  <a:pt x="4652" y="5754"/>
                </a:cubicBezTo>
                <a:lnTo>
                  <a:pt x="4682" y="5906"/>
                </a:lnTo>
                <a:cubicBezTo>
                  <a:pt x="4682" y="6453"/>
                  <a:pt x="4955" y="9037"/>
                  <a:pt x="5533" y="9128"/>
                </a:cubicBezTo>
                <a:cubicBezTo>
                  <a:pt x="5537" y="9128"/>
                  <a:pt x="5540" y="9128"/>
                  <a:pt x="5544" y="9128"/>
                </a:cubicBezTo>
                <a:cubicBezTo>
                  <a:pt x="6118" y="9128"/>
                  <a:pt x="6750" y="6662"/>
                  <a:pt x="6870" y="6088"/>
                </a:cubicBezTo>
                <a:lnTo>
                  <a:pt x="6931" y="5906"/>
                </a:lnTo>
                <a:cubicBezTo>
                  <a:pt x="6962" y="5967"/>
                  <a:pt x="6962" y="6058"/>
                  <a:pt x="7022" y="6088"/>
                </a:cubicBezTo>
                <a:cubicBezTo>
                  <a:pt x="7114" y="6301"/>
                  <a:pt x="7235" y="6544"/>
                  <a:pt x="7357" y="6818"/>
                </a:cubicBezTo>
                <a:cubicBezTo>
                  <a:pt x="7418" y="6970"/>
                  <a:pt x="7478" y="7335"/>
                  <a:pt x="7691" y="7335"/>
                </a:cubicBezTo>
                <a:cubicBezTo>
                  <a:pt x="7873" y="7335"/>
                  <a:pt x="8117" y="6970"/>
                  <a:pt x="8238" y="6818"/>
                </a:cubicBezTo>
                <a:cubicBezTo>
                  <a:pt x="8421" y="6575"/>
                  <a:pt x="8603" y="6392"/>
                  <a:pt x="8785" y="6210"/>
                </a:cubicBezTo>
                <a:cubicBezTo>
                  <a:pt x="8998" y="5997"/>
                  <a:pt x="9211" y="5784"/>
                  <a:pt x="9515" y="5693"/>
                </a:cubicBezTo>
                <a:cubicBezTo>
                  <a:pt x="9636" y="5663"/>
                  <a:pt x="9788" y="5663"/>
                  <a:pt x="9849" y="5541"/>
                </a:cubicBezTo>
                <a:cubicBezTo>
                  <a:pt x="9910" y="5511"/>
                  <a:pt x="9910" y="5450"/>
                  <a:pt x="9940" y="5389"/>
                </a:cubicBezTo>
                <a:cubicBezTo>
                  <a:pt x="10123" y="4538"/>
                  <a:pt x="10457" y="3717"/>
                  <a:pt x="10852" y="2927"/>
                </a:cubicBezTo>
                <a:cubicBezTo>
                  <a:pt x="10913" y="2745"/>
                  <a:pt x="11004" y="2562"/>
                  <a:pt x="11126" y="2350"/>
                </a:cubicBezTo>
                <a:cubicBezTo>
                  <a:pt x="11156" y="2258"/>
                  <a:pt x="11187" y="2167"/>
                  <a:pt x="11278" y="2046"/>
                </a:cubicBezTo>
                <a:cubicBezTo>
                  <a:pt x="11521" y="1681"/>
                  <a:pt x="12098" y="1590"/>
                  <a:pt x="12402" y="1255"/>
                </a:cubicBezTo>
                <a:cubicBezTo>
                  <a:pt x="12190" y="1073"/>
                  <a:pt x="11916" y="921"/>
                  <a:pt x="11643" y="830"/>
                </a:cubicBezTo>
                <a:cubicBezTo>
                  <a:pt x="11577" y="821"/>
                  <a:pt x="11512" y="816"/>
                  <a:pt x="11446" y="816"/>
                </a:cubicBezTo>
                <a:cubicBezTo>
                  <a:pt x="11080" y="816"/>
                  <a:pt x="10705" y="949"/>
                  <a:pt x="10396" y="1103"/>
                </a:cubicBezTo>
                <a:cubicBezTo>
                  <a:pt x="9636" y="1438"/>
                  <a:pt x="8877" y="1742"/>
                  <a:pt x="8117" y="2076"/>
                </a:cubicBezTo>
                <a:cubicBezTo>
                  <a:pt x="8086" y="2076"/>
                  <a:pt x="8025" y="2137"/>
                  <a:pt x="8025" y="2137"/>
                </a:cubicBezTo>
                <a:cubicBezTo>
                  <a:pt x="7995" y="2167"/>
                  <a:pt x="7995" y="2198"/>
                  <a:pt x="7965" y="2289"/>
                </a:cubicBezTo>
                <a:cubicBezTo>
                  <a:pt x="7873" y="2593"/>
                  <a:pt x="7843" y="2836"/>
                  <a:pt x="7782" y="3140"/>
                </a:cubicBezTo>
                <a:cubicBezTo>
                  <a:pt x="7721" y="3474"/>
                  <a:pt x="7661" y="3717"/>
                  <a:pt x="7539" y="3991"/>
                </a:cubicBezTo>
                <a:cubicBezTo>
                  <a:pt x="7448" y="4143"/>
                  <a:pt x="7357" y="4295"/>
                  <a:pt x="7235" y="4417"/>
                </a:cubicBezTo>
                <a:cubicBezTo>
                  <a:pt x="7235" y="4356"/>
                  <a:pt x="7235" y="4295"/>
                  <a:pt x="7205" y="4265"/>
                </a:cubicBezTo>
                <a:cubicBezTo>
                  <a:pt x="7266" y="4265"/>
                  <a:pt x="7357" y="4204"/>
                  <a:pt x="7387" y="4173"/>
                </a:cubicBezTo>
                <a:cubicBezTo>
                  <a:pt x="7418" y="4143"/>
                  <a:pt x="7478" y="4113"/>
                  <a:pt x="7478" y="4052"/>
                </a:cubicBezTo>
                <a:cubicBezTo>
                  <a:pt x="7509" y="4021"/>
                  <a:pt x="7509" y="3961"/>
                  <a:pt x="7478" y="3900"/>
                </a:cubicBezTo>
                <a:cubicBezTo>
                  <a:pt x="7418" y="3748"/>
                  <a:pt x="7326" y="3596"/>
                  <a:pt x="7266" y="3444"/>
                </a:cubicBezTo>
                <a:cubicBezTo>
                  <a:pt x="7205" y="3292"/>
                  <a:pt x="7235" y="3110"/>
                  <a:pt x="7326" y="2927"/>
                </a:cubicBezTo>
                <a:cubicBezTo>
                  <a:pt x="7387" y="2775"/>
                  <a:pt x="7570" y="2654"/>
                  <a:pt x="7721" y="2654"/>
                </a:cubicBezTo>
                <a:cubicBezTo>
                  <a:pt x="7602" y="2585"/>
                  <a:pt x="7463" y="2546"/>
                  <a:pt x="7327" y="2546"/>
                </a:cubicBezTo>
                <a:cubicBezTo>
                  <a:pt x="7221" y="2546"/>
                  <a:pt x="7116" y="2570"/>
                  <a:pt x="7022" y="2623"/>
                </a:cubicBezTo>
                <a:cubicBezTo>
                  <a:pt x="6901" y="2684"/>
                  <a:pt x="6779" y="2775"/>
                  <a:pt x="6718" y="2897"/>
                </a:cubicBezTo>
                <a:cubicBezTo>
                  <a:pt x="6627" y="2988"/>
                  <a:pt x="6506" y="3110"/>
                  <a:pt x="6445" y="3201"/>
                </a:cubicBezTo>
                <a:cubicBezTo>
                  <a:pt x="6414" y="3231"/>
                  <a:pt x="6354" y="3231"/>
                  <a:pt x="6323" y="3262"/>
                </a:cubicBezTo>
                <a:cubicBezTo>
                  <a:pt x="6202" y="3231"/>
                  <a:pt x="6111" y="3201"/>
                  <a:pt x="5989" y="3201"/>
                </a:cubicBezTo>
                <a:lnTo>
                  <a:pt x="5746" y="3201"/>
                </a:lnTo>
                <a:lnTo>
                  <a:pt x="5715" y="3140"/>
                </a:lnTo>
                <a:lnTo>
                  <a:pt x="5503" y="2806"/>
                </a:lnTo>
                <a:cubicBezTo>
                  <a:pt x="5411" y="2684"/>
                  <a:pt x="5351" y="2593"/>
                  <a:pt x="5229" y="2502"/>
                </a:cubicBezTo>
                <a:cubicBezTo>
                  <a:pt x="5126" y="2416"/>
                  <a:pt x="4995" y="2379"/>
                  <a:pt x="4850" y="2379"/>
                </a:cubicBezTo>
                <a:cubicBezTo>
                  <a:pt x="4738" y="2379"/>
                  <a:pt x="4619" y="2401"/>
                  <a:pt x="4500" y="2441"/>
                </a:cubicBezTo>
                <a:cubicBezTo>
                  <a:pt x="4682" y="2471"/>
                  <a:pt x="4834" y="2593"/>
                  <a:pt x="4895" y="2775"/>
                </a:cubicBezTo>
                <a:cubicBezTo>
                  <a:pt x="4955" y="2927"/>
                  <a:pt x="4925" y="3110"/>
                  <a:pt x="4834" y="3292"/>
                </a:cubicBezTo>
                <a:cubicBezTo>
                  <a:pt x="4773" y="3474"/>
                  <a:pt x="4621" y="3566"/>
                  <a:pt x="4591" y="3717"/>
                </a:cubicBezTo>
                <a:cubicBezTo>
                  <a:pt x="4591" y="3748"/>
                  <a:pt x="4530" y="3839"/>
                  <a:pt x="4591" y="3869"/>
                </a:cubicBezTo>
                <a:cubicBezTo>
                  <a:pt x="4591" y="3900"/>
                  <a:pt x="4621" y="3961"/>
                  <a:pt x="4652" y="3991"/>
                </a:cubicBezTo>
                <a:lnTo>
                  <a:pt x="4682" y="4021"/>
                </a:lnTo>
                <a:cubicBezTo>
                  <a:pt x="4652" y="4113"/>
                  <a:pt x="4621" y="4173"/>
                  <a:pt x="4621" y="4265"/>
                </a:cubicBezTo>
                <a:cubicBezTo>
                  <a:pt x="4500" y="4113"/>
                  <a:pt x="4378" y="3961"/>
                  <a:pt x="4348" y="3748"/>
                </a:cubicBezTo>
                <a:cubicBezTo>
                  <a:pt x="4256" y="3505"/>
                  <a:pt x="4226" y="3201"/>
                  <a:pt x="4226" y="2897"/>
                </a:cubicBezTo>
                <a:cubicBezTo>
                  <a:pt x="4226" y="2593"/>
                  <a:pt x="4196" y="2289"/>
                  <a:pt x="4196" y="2015"/>
                </a:cubicBezTo>
                <a:cubicBezTo>
                  <a:pt x="4196" y="1985"/>
                  <a:pt x="4196" y="1894"/>
                  <a:pt x="4165" y="1863"/>
                </a:cubicBezTo>
                <a:lnTo>
                  <a:pt x="4074" y="1772"/>
                </a:lnTo>
                <a:cubicBezTo>
                  <a:pt x="3405" y="1316"/>
                  <a:pt x="2676" y="921"/>
                  <a:pt x="1977" y="465"/>
                </a:cubicBezTo>
                <a:cubicBezTo>
                  <a:pt x="1647" y="245"/>
                  <a:pt x="1292" y="1"/>
                  <a:pt x="89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BLANK_1_1_1_1_1_1_2_1">
    <p:spTree>
      <p:nvGrpSpPr>
        <p:cNvPr id="202" name="Shape 202"/>
        <p:cNvGrpSpPr/>
        <p:nvPr/>
      </p:nvGrpSpPr>
      <p:grpSpPr>
        <a:xfrm>
          <a:off x="0" y="0"/>
          <a:ext cx="0" cy="0"/>
          <a:chOff x="0" y="0"/>
          <a:chExt cx="0" cy="0"/>
        </a:xfrm>
      </p:grpSpPr>
      <p:sp>
        <p:nvSpPr>
          <p:cNvPr id="203" name="Google Shape;203;p21"/>
          <p:cNvSpPr/>
          <p:nvPr/>
        </p:nvSpPr>
        <p:spPr>
          <a:xfrm>
            <a:off x="-59125" y="3219675"/>
            <a:ext cx="9294000" cy="2288100"/>
          </a:xfrm>
          <a:prstGeom prst="rect">
            <a:avLst/>
          </a:prstGeom>
          <a:gradFill>
            <a:gsLst>
              <a:gs pos="0">
                <a:srgbClr val="FFFFFF">
                  <a:alpha val="0"/>
                </a:srgbClr>
              </a:gs>
              <a:gs pos="100000">
                <a:schemeClr val="accent2"/>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1"/>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05" name="Google Shape;205;p21"/>
          <p:cNvSpPr/>
          <p:nvPr/>
        </p:nvSpPr>
        <p:spPr>
          <a:xfrm>
            <a:off x="1003925" y="196800"/>
            <a:ext cx="1210550" cy="131125"/>
          </a:xfrm>
          <a:custGeom>
            <a:rect b="b" l="l" r="r" t="t"/>
            <a:pathLst>
              <a:path extrusionOk="0" h="5245" w="48422">
                <a:moveTo>
                  <a:pt x="35877" y="0"/>
                </a:moveTo>
                <a:cubicBezTo>
                  <a:pt x="35434" y="0"/>
                  <a:pt x="34985" y="55"/>
                  <a:pt x="34561" y="138"/>
                </a:cubicBezTo>
                <a:cubicBezTo>
                  <a:pt x="32676" y="503"/>
                  <a:pt x="30792" y="1263"/>
                  <a:pt x="29211" y="2326"/>
                </a:cubicBezTo>
                <a:cubicBezTo>
                  <a:pt x="28352" y="2881"/>
                  <a:pt x="27442" y="3562"/>
                  <a:pt x="26458" y="3562"/>
                </a:cubicBezTo>
                <a:cubicBezTo>
                  <a:pt x="26363" y="3562"/>
                  <a:pt x="26268" y="3556"/>
                  <a:pt x="26172" y="3542"/>
                </a:cubicBezTo>
                <a:cubicBezTo>
                  <a:pt x="25290" y="3451"/>
                  <a:pt x="24622" y="2782"/>
                  <a:pt x="23862" y="2418"/>
                </a:cubicBezTo>
                <a:cubicBezTo>
                  <a:pt x="23240" y="2100"/>
                  <a:pt x="22569" y="1977"/>
                  <a:pt x="21882" y="1977"/>
                </a:cubicBezTo>
                <a:cubicBezTo>
                  <a:pt x="21056" y="1977"/>
                  <a:pt x="20206" y="2155"/>
                  <a:pt x="19393" y="2387"/>
                </a:cubicBezTo>
                <a:cubicBezTo>
                  <a:pt x="18600" y="2609"/>
                  <a:pt x="17727" y="2886"/>
                  <a:pt x="16906" y="2886"/>
                </a:cubicBezTo>
                <a:cubicBezTo>
                  <a:pt x="16375" y="2886"/>
                  <a:pt x="15865" y="2770"/>
                  <a:pt x="15412" y="2448"/>
                </a:cubicBezTo>
                <a:cubicBezTo>
                  <a:pt x="15165" y="2311"/>
                  <a:pt x="14943" y="2075"/>
                  <a:pt x="14678" y="2075"/>
                </a:cubicBezTo>
                <a:cubicBezTo>
                  <a:pt x="14650" y="2075"/>
                  <a:pt x="14621" y="2077"/>
                  <a:pt x="14591" y="2083"/>
                </a:cubicBezTo>
                <a:cubicBezTo>
                  <a:pt x="14226" y="2114"/>
                  <a:pt x="14013" y="2448"/>
                  <a:pt x="13740" y="2691"/>
                </a:cubicBezTo>
                <a:cubicBezTo>
                  <a:pt x="13508" y="2865"/>
                  <a:pt x="13227" y="2942"/>
                  <a:pt x="12941" y="2942"/>
                </a:cubicBezTo>
                <a:cubicBezTo>
                  <a:pt x="12628" y="2942"/>
                  <a:pt x="12308" y="2850"/>
                  <a:pt x="12038" y="2691"/>
                </a:cubicBezTo>
                <a:cubicBezTo>
                  <a:pt x="11491" y="2418"/>
                  <a:pt x="11095" y="1962"/>
                  <a:pt x="10639" y="1597"/>
                </a:cubicBezTo>
                <a:cubicBezTo>
                  <a:pt x="9750" y="894"/>
                  <a:pt x="8625" y="480"/>
                  <a:pt x="7516" y="480"/>
                </a:cubicBezTo>
                <a:cubicBezTo>
                  <a:pt x="7186" y="480"/>
                  <a:pt x="6857" y="517"/>
                  <a:pt x="6536" y="594"/>
                </a:cubicBezTo>
                <a:cubicBezTo>
                  <a:pt x="5107" y="928"/>
                  <a:pt x="3892" y="2083"/>
                  <a:pt x="3588" y="3512"/>
                </a:cubicBezTo>
                <a:cubicBezTo>
                  <a:pt x="3557" y="3755"/>
                  <a:pt x="3527" y="4029"/>
                  <a:pt x="3345" y="4181"/>
                </a:cubicBezTo>
                <a:cubicBezTo>
                  <a:pt x="3193" y="4272"/>
                  <a:pt x="3041" y="4332"/>
                  <a:pt x="2889" y="4363"/>
                </a:cubicBezTo>
                <a:cubicBezTo>
                  <a:pt x="1855" y="4576"/>
                  <a:pt x="1004" y="5244"/>
                  <a:pt x="1" y="5244"/>
                </a:cubicBezTo>
                <a:lnTo>
                  <a:pt x="45595" y="5244"/>
                </a:lnTo>
                <a:cubicBezTo>
                  <a:pt x="46598" y="5244"/>
                  <a:pt x="47358" y="5032"/>
                  <a:pt x="48421" y="4910"/>
                </a:cubicBezTo>
                <a:cubicBezTo>
                  <a:pt x="47390" y="4339"/>
                  <a:pt x="46215" y="4260"/>
                  <a:pt x="45024" y="4260"/>
                </a:cubicBezTo>
                <a:cubicBezTo>
                  <a:pt x="44566" y="4260"/>
                  <a:pt x="44105" y="4272"/>
                  <a:pt x="43649" y="4272"/>
                </a:cubicBezTo>
                <a:cubicBezTo>
                  <a:pt x="42008" y="4272"/>
                  <a:pt x="40184" y="3968"/>
                  <a:pt x="39242" y="2630"/>
                </a:cubicBezTo>
                <a:cubicBezTo>
                  <a:pt x="38816" y="2083"/>
                  <a:pt x="38634" y="1354"/>
                  <a:pt x="38148" y="807"/>
                </a:cubicBezTo>
                <a:cubicBezTo>
                  <a:pt x="37566" y="205"/>
                  <a:pt x="36734" y="0"/>
                  <a:pt x="35877" y="0"/>
                </a:cubicBezTo>
                <a:close/>
              </a:path>
            </a:pathLst>
          </a:custGeom>
          <a:solidFill>
            <a:srgbClr val="FBE4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1"/>
          <p:cNvSpPr/>
          <p:nvPr/>
        </p:nvSpPr>
        <p:spPr>
          <a:xfrm>
            <a:off x="7909625" y="2775763"/>
            <a:ext cx="1420275" cy="237500"/>
          </a:xfrm>
          <a:custGeom>
            <a:rect b="b" l="l" r="r" t="t"/>
            <a:pathLst>
              <a:path extrusionOk="0" h="9500" w="56811">
                <a:moveTo>
                  <a:pt x="22546" y="0"/>
                </a:moveTo>
                <a:cubicBezTo>
                  <a:pt x="22092" y="0"/>
                  <a:pt x="21637" y="36"/>
                  <a:pt x="21187" y="107"/>
                </a:cubicBezTo>
                <a:cubicBezTo>
                  <a:pt x="18725" y="533"/>
                  <a:pt x="16536" y="1961"/>
                  <a:pt x="14864" y="3815"/>
                </a:cubicBezTo>
                <a:cubicBezTo>
                  <a:pt x="13801" y="5001"/>
                  <a:pt x="12767" y="6429"/>
                  <a:pt x="11217" y="6733"/>
                </a:cubicBezTo>
                <a:cubicBezTo>
                  <a:pt x="10999" y="6773"/>
                  <a:pt x="10775" y="6789"/>
                  <a:pt x="10547" y="6789"/>
                </a:cubicBezTo>
                <a:cubicBezTo>
                  <a:pt x="9644" y="6789"/>
                  <a:pt x="8686" y="6539"/>
                  <a:pt x="7813" y="6539"/>
                </a:cubicBezTo>
                <a:cubicBezTo>
                  <a:pt x="7223" y="6539"/>
                  <a:pt x="6671" y="6653"/>
                  <a:pt x="6202" y="7037"/>
                </a:cubicBezTo>
                <a:cubicBezTo>
                  <a:pt x="5806" y="7372"/>
                  <a:pt x="5594" y="7828"/>
                  <a:pt x="5168" y="8101"/>
                </a:cubicBezTo>
                <a:cubicBezTo>
                  <a:pt x="4834" y="8314"/>
                  <a:pt x="4408" y="8405"/>
                  <a:pt x="4044" y="8466"/>
                </a:cubicBezTo>
                <a:cubicBezTo>
                  <a:pt x="2676" y="8740"/>
                  <a:pt x="1399" y="9499"/>
                  <a:pt x="1" y="9499"/>
                </a:cubicBezTo>
                <a:lnTo>
                  <a:pt x="56810" y="9499"/>
                </a:lnTo>
                <a:cubicBezTo>
                  <a:pt x="55108" y="9347"/>
                  <a:pt x="53345" y="9043"/>
                  <a:pt x="51674" y="8922"/>
                </a:cubicBezTo>
                <a:cubicBezTo>
                  <a:pt x="50731" y="8831"/>
                  <a:pt x="49698" y="8740"/>
                  <a:pt x="48968" y="8101"/>
                </a:cubicBezTo>
                <a:cubicBezTo>
                  <a:pt x="48512" y="7706"/>
                  <a:pt x="48209" y="7159"/>
                  <a:pt x="47661" y="6946"/>
                </a:cubicBezTo>
                <a:cubicBezTo>
                  <a:pt x="47534" y="6914"/>
                  <a:pt x="47407" y="6901"/>
                  <a:pt x="47281" y="6901"/>
                </a:cubicBezTo>
                <a:cubicBezTo>
                  <a:pt x="47046" y="6901"/>
                  <a:pt x="46815" y="6948"/>
                  <a:pt x="46598" y="7007"/>
                </a:cubicBezTo>
                <a:cubicBezTo>
                  <a:pt x="45564" y="7250"/>
                  <a:pt x="44591" y="7828"/>
                  <a:pt x="43588" y="8132"/>
                </a:cubicBezTo>
                <a:cubicBezTo>
                  <a:pt x="43161" y="8257"/>
                  <a:pt x="42703" y="8336"/>
                  <a:pt x="42257" y="8336"/>
                </a:cubicBezTo>
                <a:cubicBezTo>
                  <a:pt x="41623" y="8336"/>
                  <a:pt x="41012" y="8177"/>
                  <a:pt x="40549" y="7767"/>
                </a:cubicBezTo>
                <a:cubicBezTo>
                  <a:pt x="40214" y="7463"/>
                  <a:pt x="39971" y="7068"/>
                  <a:pt x="39607" y="6885"/>
                </a:cubicBezTo>
                <a:cubicBezTo>
                  <a:pt x="39272" y="6733"/>
                  <a:pt x="38938" y="6733"/>
                  <a:pt x="38634" y="6733"/>
                </a:cubicBezTo>
                <a:cubicBezTo>
                  <a:pt x="37136" y="6755"/>
                  <a:pt x="35575" y="7304"/>
                  <a:pt x="34089" y="7304"/>
                </a:cubicBezTo>
                <a:cubicBezTo>
                  <a:pt x="33523" y="7304"/>
                  <a:pt x="32969" y="7225"/>
                  <a:pt x="32433" y="7007"/>
                </a:cubicBezTo>
                <a:cubicBezTo>
                  <a:pt x="30397" y="6156"/>
                  <a:pt x="29606" y="3815"/>
                  <a:pt x="28087" y="2204"/>
                </a:cubicBezTo>
                <a:cubicBezTo>
                  <a:pt x="26642" y="735"/>
                  <a:pt x="24605" y="0"/>
                  <a:pt x="22546" y="0"/>
                </a:cubicBezTo>
                <a:close/>
              </a:path>
            </a:pathLst>
          </a:custGeom>
          <a:solidFill>
            <a:srgbClr val="FBE4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1"/>
          <p:cNvSpPr/>
          <p:nvPr/>
        </p:nvSpPr>
        <p:spPr>
          <a:xfrm rot="-2113508">
            <a:off x="205220" y="2727693"/>
            <a:ext cx="453293" cy="333657"/>
          </a:xfrm>
          <a:custGeom>
            <a:rect b="b" l="l" r="r" t="t"/>
            <a:pathLst>
              <a:path extrusionOk="0" h="9129" w="12403">
                <a:moveTo>
                  <a:pt x="890" y="1"/>
                </a:moveTo>
                <a:cubicBezTo>
                  <a:pt x="848" y="1"/>
                  <a:pt x="805" y="3"/>
                  <a:pt x="761" y="9"/>
                </a:cubicBezTo>
                <a:cubicBezTo>
                  <a:pt x="518" y="9"/>
                  <a:pt x="244" y="161"/>
                  <a:pt x="1" y="313"/>
                </a:cubicBezTo>
                <a:cubicBezTo>
                  <a:pt x="275" y="678"/>
                  <a:pt x="761" y="860"/>
                  <a:pt x="1004" y="1255"/>
                </a:cubicBezTo>
                <a:cubicBezTo>
                  <a:pt x="1034" y="1377"/>
                  <a:pt x="1095" y="1438"/>
                  <a:pt x="1126" y="1559"/>
                </a:cubicBezTo>
                <a:cubicBezTo>
                  <a:pt x="1156" y="1742"/>
                  <a:pt x="1217" y="1955"/>
                  <a:pt x="1278" y="2137"/>
                </a:cubicBezTo>
                <a:cubicBezTo>
                  <a:pt x="1490" y="2958"/>
                  <a:pt x="1764" y="3839"/>
                  <a:pt x="1794" y="4721"/>
                </a:cubicBezTo>
                <a:cubicBezTo>
                  <a:pt x="1794" y="4781"/>
                  <a:pt x="1794" y="4842"/>
                  <a:pt x="1825" y="4903"/>
                </a:cubicBezTo>
                <a:cubicBezTo>
                  <a:pt x="1886" y="5024"/>
                  <a:pt x="2037" y="5055"/>
                  <a:pt x="2129" y="5085"/>
                </a:cubicBezTo>
                <a:cubicBezTo>
                  <a:pt x="2402" y="5207"/>
                  <a:pt x="2585" y="5450"/>
                  <a:pt x="2737" y="5693"/>
                </a:cubicBezTo>
                <a:lnTo>
                  <a:pt x="3193" y="6392"/>
                </a:lnTo>
                <a:cubicBezTo>
                  <a:pt x="3314" y="6544"/>
                  <a:pt x="3436" y="6970"/>
                  <a:pt x="3648" y="7000"/>
                </a:cubicBezTo>
                <a:cubicBezTo>
                  <a:pt x="3659" y="7002"/>
                  <a:pt x="3669" y="7002"/>
                  <a:pt x="3679" y="7002"/>
                </a:cubicBezTo>
                <a:cubicBezTo>
                  <a:pt x="3897" y="7002"/>
                  <a:pt x="3958" y="6690"/>
                  <a:pt x="4074" y="6544"/>
                </a:cubicBezTo>
                <a:cubicBezTo>
                  <a:pt x="4226" y="6301"/>
                  <a:pt x="4378" y="6119"/>
                  <a:pt x="4530" y="5906"/>
                </a:cubicBezTo>
                <a:cubicBezTo>
                  <a:pt x="4591" y="5845"/>
                  <a:pt x="4621" y="5784"/>
                  <a:pt x="4652" y="5754"/>
                </a:cubicBezTo>
                <a:lnTo>
                  <a:pt x="4682" y="5906"/>
                </a:lnTo>
                <a:cubicBezTo>
                  <a:pt x="4682" y="6453"/>
                  <a:pt x="4955" y="9037"/>
                  <a:pt x="5533" y="9128"/>
                </a:cubicBezTo>
                <a:cubicBezTo>
                  <a:pt x="5537" y="9128"/>
                  <a:pt x="5540" y="9128"/>
                  <a:pt x="5544" y="9128"/>
                </a:cubicBezTo>
                <a:cubicBezTo>
                  <a:pt x="6118" y="9128"/>
                  <a:pt x="6750" y="6662"/>
                  <a:pt x="6870" y="6088"/>
                </a:cubicBezTo>
                <a:lnTo>
                  <a:pt x="6931" y="5906"/>
                </a:lnTo>
                <a:cubicBezTo>
                  <a:pt x="6962" y="5967"/>
                  <a:pt x="6962" y="6058"/>
                  <a:pt x="7022" y="6088"/>
                </a:cubicBezTo>
                <a:cubicBezTo>
                  <a:pt x="7114" y="6301"/>
                  <a:pt x="7235" y="6544"/>
                  <a:pt x="7357" y="6818"/>
                </a:cubicBezTo>
                <a:cubicBezTo>
                  <a:pt x="7418" y="6970"/>
                  <a:pt x="7478" y="7335"/>
                  <a:pt x="7691" y="7335"/>
                </a:cubicBezTo>
                <a:cubicBezTo>
                  <a:pt x="7873" y="7335"/>
                  <a:pt x="8117" y="6970"/>
                  <a:pt x="8238" y="6818"/>
                </a:cubicBezTo>
                <a:cubicBezTo>
                  <a:pt x="8421" y="6575"/>
                  <a:pt x="8603" y="6392"/>
                  <a:pt x="8785" y="6210"/>
                </a:cubicBezTo>
                <a:cubicBezTo>
                  <a:pt x="8998" y="5997"/>
                  <a:pt x="9211" y="5784"/>
                  <a:pt x="9515" y="5693"/>
                </a:cubicBezTo>
                <a:cubicBezTo>
                  <a:pt x="9636" y="5663"/>
                  <a:pt x="9788" y="5663"/>
                  <a:pt x="9849" y="5541"/>
                </a:cubicBezTo>
                <a:cubicBezTo>
                  <a:pt x="9910" y="5511"/>
                  <a:pt x="9910" y="5450"/>
                  <a:pt x="9940" y="5389"/>
                </a:cubicBezTo>
                <a:cubicBezTo>
                  <a:pt x="10123" y="4538"/>
                  <a:pt x="10457" y="3717"/>
                  <a:pt x="10852" y="2927"/>
                </a:cubicBezTo>
                <a:cubicBezTo>
                  <a:pt x="10913" y="2745"/>
                  <a:pt x="11004" y="2562"/>
                  <a:pt x="11126" y="2350"/>
                </a:cubicBezTo>
                <a:cubicBezTo>
                  <a:pt x="11156" y="2258"/>
                  <a:pt x="11187" y="2167"/>
                  <a:pt x="11278" y="2046"/>
                </a:cubicBezTo>
                <a:cubicBezTo>
                  <a:pt x="11521" y="1681"/>
                  <a:pt x="12098" y="1590"/>
                  <a:pt x="12402" y="1255"/>
                </a:cubicBezTo>
                <a:cubicBezTo>
                  <a:pt x="12190" y="1073"/>
                  <a:pt x="11916" y="921"/>
                  <a:pt x="11643" y="830"/>
                </a:cubicBezTo>
                <a:cubicBezTo>
                  <a:pt x="11577" y="821"/>
                  <a:pt x="11512" y="816"/>
                  <a:pt x="11446" y="816"/>
                </a:cubicBezTo>
                <a:cubicBezTo>
                  <a:pt x="11080" y="816"/>
                  <a:pt x="10705" y="949"/>
                  <a:pt x="10396" y="1103"/>
                </a:cubicBezTo>
                <a:cubicBezTo>
                  <a:pt x="9636" y="1438"/>
                  <a:pt x="8877" y="1742"/>
                  <a:pt x="8117" y="2076"/>
                </a:cubicBezTo>
                <a:cubicBezTo>
                  <a:pt x="8086" y="2076"/>
                  <a:pt x="8025" y="2137"/>
                  <a:pt x="8025" y="2137"/>
                </a:cubicBezTo>
                <a:cubicBezTo>
                  <a:pt x="7995" y="2167"/>
                  <a:pt x="7995" y="2198"/>
                  <a:pt x="7965" y="2289"/>
                </a:cubicBezTo>
                <a:cubicBezTo>
                  <a:pt x="7873" y="2593"/>
                  <a:pt x="7843" y="2836"/>
                  <a:pt x="7782" y="3140"/>
                </a:cubicBezTo>
                <a:cubicBezTo>
                  <a:pt x="7721" y="3474"/>
                  <a:pt x="7661" y="3717"/>
                  <a:pt x="7539" y="3991"/>
                </a:cubicBezTo>
                <a:cubicBezTo>
                  <a:pt x="7448" y="4143"/>
                  <a:pt x="7357" y="4295"/>
                  <a:pt x="7235" y="4417"/>
                </a:cubicBezTo>
                <a:cubicBezTo>
                  <a:pt x="7235" y="4356"/>
                  <a:pt x="7235" y="4295"/>
                  <a:pt x="7205" y="4265"/>
                </a:cubicBezTo>
                <a:cubicBezTo>
                  <a:pt x="7266" y="4265"/>
                  <a:pt x="7357" y="4204"/>
                  <a:pt x="7387" y="4173"/>
                </a:cubicBezTo>
                <a:cubicBezTo>
                  <a:pt x="7418" y="4143"/>
                  <a:pt x="7478" y="4113"/>
                  <a:pt x="7478" y="4052"/>
                </a:cubicBezTo>
                <a:cubicBezTo>
                  <a:pt x="7509" y="4021"/>
                  <a:pt x="7509" y="3961"/>
                  <a:pt x="7478" y="3900"/>
                </a:cubicBezTo>
                <a:cubicBezTo>
                  <a:pt x="7418" y="3748"/>
                  <a:pt x="7326" y="3596"/>
                  <a:pt x="7266" y="3444"/>
                </a:cubicBezTo>
                <a:cubicBezTo>
                  <a:pt x="7205" y="3292"/>
                  <a:pt x="7235" y="3110"/>
                  <a:pt x="7326" y="2927"/>
                </a:cubicBezTo>
                <a:cubicBezTo>
                  <a:pt x="7387" y="2775"/>
                  <a:pt x="7570" y="2654"/>
                  <a:pt x="7721" y="2654"/>
                </a:cubicBezTo>
                <a:cubicBezTo>
                  <a:pt x="7602" y="2585"/>
                  <a:pt x="7463" y="2546"/>
                  <a:pt x="7327" y="2546"/>
                </a:cubicBezTo>
                <a:cubicBezTo>
                  <a:pt x="7221" y="2546"/>
                  <a:pt x="7116" y="2570"/>
                  <a:pt x="7022" y="2623"/>
                </a:cubicBezTo>
                <a:cubicBezTo>
                  <a:pt x="6901" y="2684"/>
                  <a:pt x="6779" y="2775"/>
                  <a:pt x="6718" y="2897"/>
                </a:cubicBezTo>
                <a:cubicBezTo>
                  <a:pt x="6627" y="2988"/>
                  <a:pt x="6506" y="3110"/>
                  <a:pt x="6445" y="3201"/>
                </a:cubicBezTo>
                <a:cubicBezTo>
                  <a:pt x="6414" y="3231"/>
                  <a:pt x="6354" y="3231"/>
                  <a:pt x="6323" y="3262"/>
                </a:cubicBezTo>
                <a:cubicBezTo>
                  <a:pt x="6202" y="3231"/>
                  <a:pt x="6111" y="3201"/>
                  <a:pt x="5989" y="3201"/>
                </a:cubicBezTo>
                <a:lnTo>
                  <a:pt x="5746" y="3201"/>
                </a:lnTo>
                <a:lnTo>
                  <a:pt x="5715" y="3140"/>
                </a:lnTo>
                <a:lnTo>
                  <a:pt x="5503" y="2806"/>
                </a:lnTo>
                <a:cubicBezTo>
                  <a:pt x="5411" y="2684"/>
                  <a:pt x="5351" y="2593"/>
                  <a:pt x="5229" y="2502"/>
                </a:cubicBezTo>
                <a:cubicBezTo>
                  <a:pt x="5126" y="2416"/>
                  <a:pt x="4995" y="2379"/>
                  <a:pt x="4850" y="2379"/>
                </a:cubicBezTo>
                <a:cubicBezTo>
                  <a:pt x="4738" y="2379"/>
                  <a:pt x="4619" y="2401"/>
                  <a:pt x="4500" y="2441"/>
                </a:cubicBezTo>
                <a:cubicBezTo>
                  <a:pt x="4682" y="2471"/>
                  <a:pt x="4834" y="2593"/>
                  <a:pt x="4895" y="2775"/>
                </a:cubicBezTo>
                <a:cubicBezTo>
                  <a:pt x="4955" y="2927"/>
                  <a:pt x="4925" y="3110"/>
                  <a:pt x="4834" y="3292"/>
                </a:cubicBezTo>
                <a:cubicBezTo>
                  <a:pt x="4773" y="3474"/>
                  <a:pt x="4621" y="3566"/>
                  <a:pt x="4591" y="3717"/>
                </a:cubicBezTo>
                <a:cubicBezTo>
                  <a:pt x="4591" y="3748"/>
                  <a:pt x="4530" y="3839"/>
                  <a:pt x="4591" y="3869"/>
                </a:cubicBezTo>
                <a:cubicBezTo>
                  <a:pt x="4591" y="3900"/>
                  <a:pt x="4621" y="3961"/>
                  <a:pt x="4652" y="3991"/>
                </a:cubicBezTo>
                <a:lnTo>
                  <a:pt x="4682" y="4021"/>
                </a:lnTo>
                <a:cubicBezTo>
                  <a:pt x="4652" y="4113"/>
                  <a:pt x="4621" y="4173"/>
                  <a:pt x="4621" y="4265"/>
                </a:cubicBezTo>
                <a:cubicBezTo>
                  <a:pt x="4500" y="4113"/>
                  <a:pt x="4378" y="3961"/>
                  <a:pt x="4348" y="3748"/>
                </a:cubicBezTo>
                <a:cubicBezTo>
                  <a:pt x="4256" y="3505"/>
                  <a:pt x="4226" y="3201"/>
                  <a:pt x="4226" y="2897"/>
                </a:cubicBezTo>
                <a:cubicBezTo>
                  <a:pt x="4226" y="2593"/>
                  <a:pt x="4196" y="2289"/>
                  <a:pt x="4196" y="2015"/>
                </a:cubicBezTo>
                <a:cubicBezTo>
                  <a:pt x="4196" y="1985"/>
                  <a:pt x="4196" y="1894"/>
                  <a:pt x="4165" y="1863"/>
                </a:cubicBezTo>
                <a:lnTo>
                  <a:pt x="4074" y="1772"/>
                </a:lnTo>
                <a:cubicBezTo>
                  <a:pt x="3405" y="1316"/>
                  <a:pt x="2676" y="921"/>
                  <a:pt x="1977" y="465"/>
                </a:cubicBezTo>
                <a:cubicBezTo>
                  <a:pt x="1647" y="245"/>
                  <a:pt x="1292" y="1"/>
                  <a:pt x="89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1"/>
          <p:cNvSpPr/>
          <p:nvPr/>
        </p:nvSpPr>
        <p:spPr>
          <a:xfrm flipH="1" rot="5172341">
            <a:off x="8306931" y="189540"/>
            <a:ext cx="247677" cy="280205"/>
          </a:xfrm>
          <a:custGeom>
            <a:rect b="b" l="l" r="r" t="t"/>
            <a:pathLst>
              <a:path extrusionOk="0" h="6676" w="5901">
                <a:moveTo>
                  <a:pt x="144" y="756"/>
                </a:moveTo>
                <a:cubicBezTo>
                  <a:pt x="123" y="767"/>
                  <a:pt x="100" y="780"/>
                  <a:pt x="73" y="796"/>
                </a:cubicBezTo>
                <a:lnTo>
                  <a:pt x="105" y="796"/>
                </a:lnTo>
                <a:lnTo>
                  <a:pt x="126" y="775"/>
                </a:lnTo>
                <a:cubicBezTo>
                  <a:pt x="136" y="775"/>
                  <a:pt x="141" y="765"/>
                  <a:pt x="144" y="756"/>
                </a:cubicBezTo>
                <a:close/>
                <a:moveTo>
                  <a:pt x="42" y="796"/>
                </a:moveTo>
                <a:cubicBezTo>
                  <a:pt x="21" y="796"/>
                  <a:pt x="0" y="796"/>
                  <a:pt x="0" y="817"/>
                </a:cubicBezTo>
                <a:lnTo>
                  <a:pt x="0" y="838"/>
                </a:lnTo>
                <a:cubicBezTo>
                  <a:pt x="27" y="822"/>
                  <a:pt x="51" y="808"/>
                  <a:pt x="73" y="796"/>
                </a:cubicBezTo>
                <a:close/>
                <a:moveTo>
                  <a:pt x="21" y="1"/>
                </a:moveTo>
                <a:cubicBezTo>
                  <a:pt x="0" y="1"/>
                  <a:pt x="0" y="42"/>
                  <a:pt x="0" y="42"/>
                </a:cubicBezTo>
                <a:cubicBezTo>
                  <a:pt x="21" y="63"/>
                  <a:pt x="42" y="63"/>
                  <a:pt x="63" y="84"/>
                </a:cubicBezTo>
                <a:lnTo>
                  <a:pt x="105" y="105"/>
                </a:lnTo>
                <a:cubicBezTo>
                  <a:pt x="147" y="210"/>
                  <a:pt x="147" y="314"/>
                  <a:pt x="168" y="419"/>
                </a:cubicBezTo>
                <a:lnTo>
                  <a:pt x="168" y="482"/>
                </a:lnTo>
                <a:lnTo>
                  <a:pt x="168" y="503"/>
                </a:lnTo>
                <a:lnTo>
                  <a:pt x="168" y="524"/>
                </a:lnTo>
                <a:lnTo>
                  <a:pt x="168" y="566"/>
                </a:lnTo>
                <a:lnTo>
                  <a:pt x="168" y="586"/>
                </a:lnTo>
                <a:lnTo>
                  <a:pt x="168" y="607"/>
                </a:lnTo>
                <a:lnTo>
                  <a:pt x="168" y="628"/>
                </a:lnTo>
                <a:lnTo>
                  <a:pt x="168" y="670"/>
                </a:lnTo>
                <a:lnTo>
                  <a:pt x="168" y="691"/>
                </a:lnTo>
                <a:cubicBezTo>
                  <a:pt x="168" y="691"/>
                  <a:pt x="168" y="712"/>
                  <a:pt x="147" y="712"/>
                </a:cubicBezTo>
                <a:lnTo>
                  <a:pt x="147" y="733"/>
                </a:lnTo>
                <a:cubicBezTo>
                  <a:pt x="147" y="733"/>
                  <a:pt x="147" y="745"/>
                  <a:pt x="144" y="756"/>
                </a:cubicBezTo>
                <a:lnTo>
                  <a:pt x="144" y="756"/>
                </a:lnTo>
                <a:cubicBezTo>
                  <a:pt x="260" y="691"/>
                  <a:pt x="272" y="691"/>
                  <a:pt x="272" y="691"/>
                </a:cubicBezTo>
                <a:lnTo>
                  <a:pt x="335" y="691"/>
                </a:lnTo>
                <a:cubicBezTo>
                  <a:pt x="356" y="712"/>
                  <a:pt x="356" y="733"/>
                  <a:pt x="377" y="733"/>
                </a:cubicBezTo>
                <a:cubicBezTo>
                  <a:pt x="419" y="775"/>
                  <a:pt x="419" y="796"/>
                  <a:pt x="440" y="796"/>
                </a:cubicBezTo>
                <a:cubicBezTo>
                  <a:pt x="461" y="817"/>
                  <a:pt x="461" y="838"/>
                  <a:pt x="481" y="838"/>
                </a:cubicBezTo>
                <a:lnTo>
                  <a:pt x="481" y="879"/>
                </a:lnTo>
                <a:cubicBezTo>
                  <a:pt x="481" y="900"/>
                  <a:pt x="523" y="900"/>
                  <a:pt x="523" y="921"/>
                </a:cubicBezTo>
                <a:lnTo>
                  <a:pt x="523" y="942"/>
                </a:lnTo>
                <a:cubicBezTo>
                  <a:pt x="523" y="984"/>
                  <a:pt x="544" y="984"/>
                  <a:pt x="544" y="1005"/>
                </a:cubicBezTo>
                <a:cubicBezTo>
                  <a:pt x="544" y="1005"/>
                  <a:pt x="544" y="1026"/>
                  <a:pt x="565" y="1026"/>
                </a:cubicBezTo>
                <a:cubicBezTo>
                  <a:pt x="565" y="1047"/>
                  <a:pt x="586" y="1047"/>
                  <a:pt x="586" y="1089"/>
                </a:cubicBezTo>
                <a:cubicBezTo>
                  <a:pt x="586" y="1110"/>
                  <a:pt x="586" y="1110"/>
                  <a:pt x="628" y="1130"/>
                </a:cubicBezTo>
                <a:lnTo>
                  <a:pt x="628" y="1151"/>
                </a:lnTo>
                <a:cubicBezTo>
                  <a:pt x="628" y="1193"/>
                  <a:pt x="649" y="1214"/>
                  <a:pt x="649" y="1235"/>
                </a:cubicBezTo>
                <a:cubicBezTo>
                  <a:pt x="670" y="1361"/>
                  <a:pt x="670" y="1507"/>
                  <a:pt x="670" y="1654"/>
                </a:cubicBezTo>
                <a:lnTo>
                  <a:pt x="670" y="1674"/>
                </a:lnTo>
                <a:lnTo>
                  <a:pt x="670" y="1716"/>
                </a:lnTo>
                <a:lnTo>
                  <a:pt x="670" y="1737"/>
                </a:lnTo>
                <a:lnTo>
                  <a:pt x="670" y="1758"/>
                </a:lnTo>
                <a:lnTo>
                  <a:pt x="670" y="1779"/>
                </a:lnTo>
                <a:lnTo>
                  <a:pt x="670" y="1821"/>
                </a:lnTo>
                <a:lnTo>
                  <a:pt x="670" y="1842"/>
                </a:lnTo>
                <a:cubicBezTo>
                  <a:pt x="670" y="1863"/>
                  <a:pt x="670" y="1884"/>
                  <a:pt x="649" y="1926"/>
                </a:cubicBezTo>
                <a:cubicBezTo>
                  <a:pt x="649" y="1926"/>
                  <a:pt x="649" y="1935"/>
                  <a:pt x="655" y="1935"/>
                </a:cubicBezTo>
                <a:cubicBezTo>
                  <a:pt x="658" y="1935"/>
                  <a:pt x="663" y="1933"/>
                  <a:pt x="670" y="1926"/>
                </a:cubicBezTo>
                <a:lnTo>
                  <a:pt x="858" y="1988"/>
                </a:lnTo>
                <a:cubicBezTo>
                  <a:pt x="942" y="2030"/>
                  <a:pt x="984" y="2072"/>
                  <a:pt x="1067" y="2093"/>
                </a:cubicBezTo>
                <a:cubicBezTo>
                  <a:pt x="1193" y="2177"/>
                  <a:pt x="1277" y="2281"/>
                  <a:pt x="1381" y="2386"/>
                </a:cubicBezTo>
                <a:lnTo>
                  <a:pt x="1423" y="2449"/>
                </a:lnTo>
                <a:lnTo>
                  <a:pt x="1423" y="2470"/>
                </a:lnTo>
                <a:lnTo>
                  <a:pt x="1465" y="2490"/>
                </a:lnTo>
                <a:lnTo>
                  <a:pt x="1486" y="2511"/>
                </a:lnTo>
                <a:cubicBezTo>
                  <a:pt x="1486" y="2511"/>
                  <a:pt x="1486" y="2553"/>
                  <a:pt x="1507" y="2553"/>
                </a:cubicBezTo>
                <a:lnTo>
                  <a:pt x="1528" y="2574"/>
                </a:lnTo>
                <a:lnTo>
                  <a:pt x="1528" y="2595"/>
                </a:lnTo>
                <a:lnTo>
                  <a:pt x="1569" y="2616"/>
                </a:lnTo>
                <a:lnTo>
                  <a:pt x="1569" y="2658"/>
                </a:lnTo>
                <a:cubicBezTo>
                  <a:pt x="1569" y="2679"/>
                  <a:pt x="1590" y="2679"/>
                  <a:pt x="1590" y="2700"/>
                </a:cubicBezTo>
                <a:lnTo>
                  <a:pt x="1590" y="2721"/>
                </a:lnTo>
                <a:cubicBezTo>
                  <a:pt x="1590" y="2762"/>
                  <a:pt x="1611" y="2762"/>
                  <a:pt x="1611" y="2783"/>
                </a:cubicBezTo>
                <a:lnTo>
                  <a:pt x="1611" y="2804"/>
                </a:lnTo>
                <a:cubicBezTo>
                  <a:pt x="1611" y="2825"/>
                  <a:pt x="1611" y="2825"/>
                  <a:pt x="1632" y="2867"/>
                </a:cubicBezTo>
                <a:lnTo>
                  <a:pt x="1632" y="2888"/>
                </a:lnTo>
                <a:cubicBezTo>
                  <a:pt x="1632" y="2909"/>
                  <a:pt x="1632" y="2909"/>
                  <a:pt x="1674" y="2930"/>
                </a:cubicBezTo>
                <a:cubicBezTo>
                  <a:pt x="1674" y="2972"/>
                  <a:pt x="1674" y="2972"/>
                  <a:pt x="1695" y="2993"/>
                </a:cubicBezTo>
                <a:lnTo>
                  <a:pt x="1695" y="3014"/>
                </a:lnTo>
                <a:lnTo>
                  <a:pt x="1695" y="3076"/>
                </a:lnTo>
                <a:lnTo>
                  <a:pt x="1695" y="3097"/>
                </a:lnTo>
                <a:lnTo>
                  <a:pt x="1695" y="3139"/>
                </a:lnTo>
                <a:lnTo>
                  <a:pt x="1695" y="3181"/>
                </a:lnTo>
                <a:lnTo>
                  <a:pt x="1695" y="3223"/>
                </a:lnTo>
                <a:lnTo>
                  <a:pt x="1695" y="3244"/>
                </a:lnTo>
                <a:lnTo>
                  <a:pt x="1695" y="3307"/>
                </a:lnTo>
                <a:lnTo>
                  <a:pt x="1695" y="3327"/>
                </a:lnTo>
                <a:lnTo>
                  <a:pt x="1695" y="3390"/>
                </a:lnTo>
                <a:lnTo>
                  <a:pt x="1695" y="3411"/>
                </a:lnTo>
                <a:lnTo>
                  <a:pt x="1695" y="3453"/>
                </a:lnTo>
                <a:lnTo>
                  <a:pt x="1695" y="3495"/>
                </a:lnTo>
                <a:lnTo>
                  <a:pt x="1674" y="3495"/>
                </a:lnTo>
                <a:cubicBezTo>
                  <a:pt x="1632" y="3495"/>
                  <a:pt x="1632" y="3495"/>
                  <a:pt x="1611" y="3453"/>
                </a:cubicBezTo>
                <a:cubicBezTo>
                  <a:pt x="1590" y="3453"/>
                  <a:pt x="1569" y="3432"/>
                  <a:pt x="1528" y="3432"/>
                </a:cubicBezTo>
                <a:lnTo>
                  <a:pt x="1528" y="3453"/>
                </a:lnTo>
                <a:lnTo>
                  <a:pt x="1507" y="3453"/>
                </a:lnTo>
                <a:cubicBezTo>
                  <a:pt x="1507" y="3495"/>
                  <a:pt x="1507" y="3495"/>
                  <a:pt x="1528" y="3495"/>
                </a:cubicBezTo>
                <a:lnTo>
                  <a:pt x="1507" y="3495"/>
                </a:lnTo>
                <a:cubicBezTo>
                  <a:pt x="1486" y="3495"/>
                  <a:pt x="1486" y="3516"/>
                  <a:pt x="1465" y="3516"/>
                </a:cubicBezTo>
                <a:cubicBezTo>
                  <a:pt x="1465" y="3537"/>
                  <a:pt x="1486" y="3537"/>
                  <a:pt x="1507" y="3537"/>
                </a:cubicBezTo>
                <a:lnTo>
                  <a:pt x="1528" y="3537"/>
                </a:lnTo>
                <a:cubicBezTo>
                  <a:pt x="1528" y="3537"/>
                  <a:pt x="1507" y="3537"/>
                  <a:pt x="1507" y="3558"/>
                </a:cubicBezTo>
                <a:lnTo>
                  <a:pt x="1528" y="3558"/>
                </a:lnTo>
                <a:lnTo>
                  <a:pt x="1507" y="3599"/>
                </a:lnTo>
                <a:lnTo>
                  <a:pt x="1507" y="3620"/>
                </a:lnTo>
                <a:lnTo>
                  <a:pt x="1737" y="3620"/>
                </a:lnTo>
                <a:lnTo>
                  <a:pt x="1716" y="3641"/>
                </a:lnTo>
                <a:lnTo>
                  <a:pt x="1695" y="3641"/>
                </a:lnTo>
                <a:cubicBezTo>
                  <a:pt x="1716" y="3767"/>
                  <a:pt x="1695" y="3913"/>
                  <a:pt x="1695" y="4039"/>
                </a:cubicBezTo>
                <a:cubicBezTo>
                  <a:pt x="1695" y="4123"/>
                  <a:pt x="1716" y="4227"/>
                  <a:pt x="1695" y="4290"/>
                </a:cubicBezTo>
                <a:cubicBezTo>
                  <a:pt x="1695" y="4332"/>
                  <a:pt x="1674" y="4374"/>
                  <a:pt x="1674" y="4374"/>
                </a:cubicBezTo>
                <a:cubicBezTo>
                  <a:pt x="1705" y="4368"/>
                  <a:pt x="1738" y="4366"/>
                  <a:pt x="1771" y="4366"/>
                </a:cubicBezTo>
                <a:cubicBezTo>
                  <a:pt x="1870" y="4366"/>
                  <a:pt x="1972" y="4389"/>
                  <a:pt x="2051" y="4436"/>
                </a:cubicBezTo>
                <a:cubicBezTo>
                  <a:pt x="2051" y="4436"/>
                  <a:pt x="2093" y="4436"/>
                  <a:pt x="2093" y="4457"/>
                </a:cubicBezTo>
                <a:cubicBezTo>
                  <a:pt x="2155" y="4478"/>
                  <a:pt x="2239" y="4541"/>
                  <a:pt x="2323" y="4541"/>
                </a:cubicBezTo>
                <a:cubicBezTo>
                  <a:pt x="2323" y="4541"/>
                  <a:pt x="2344" y="4541"/>
                  <a:pt x="2344" y="4562"/>
                </a:cubicBezTo>
                <a:cubicBezTo>
                  <a:pt x="2344" y="4562"/>
                  <a:pt x="2365" y="4562"/>
                  <a:pt x="2365" y="4583"/>
                </a:cubicBezTo>
                <a:cubicBezTo>
                  <a:pt x="2344" y="4604"/>
                  <a:pt x="2323" y="4604"/>
                  <a:pt x="2323" y="4646"/>
                </a:cubicBezTo>
                <a:lnTo>
                  <a:pt x="2323" y="4667"/>
                </a:lnTo>
                <a:cubicBezTo>
                  <a:pt x="2302" y="4687"/>
                  <a:pt x="2302" y="4687"/>
                  <a:pt x="2260" y="4687"/>
                </a:cubicBezTo>
                <a:cubicBezTo>
                  <a:pt x="2239" y="4687"/>
                  <a:pt x="2260" y="4708"/>
                  <a:pt x="2260" y="4708"/>
                </a:cubicBezTo>
                <a:cubicBezTo>
                  <a:pt x="2302" y="4708"/>
                  <a:pt x="2302" y="4708"/>
                  <a:pt x="2323" y="4687"/>
                </a:cubicBezTo>
                <a:lnTo>
                  <a:pt x="2323" y="4708"/>
                </a:lnTo>
                <a:lnTo>
                  <a:pt x="2302" y="4750"/>
                </a:lnTo>
                <a:cubicBezTo>
                  <a:pt x="2302" y="4771"/>
                  <a:pt x="2260" y="4771"/>
                  <a:pt x="2239" y="4792"/>
                </a:cubicBezTo>
                <a:cubicBezTo>
                  <a:pt x="2239" y="4792"/>
                  <a:pt x="2239" y="4813"/>
                  <a:pt x="2260" y="4813"/>
                </a:cubicBezTo>
                <a:cubicBezTo>
                  <a:pt x="2302" y="4813"/>
                  <a:pt x="2302" y="4792"/>
                  <a:pt x="2302" y="4792"/>
                </a:cubicBezTo>
                <a:lnTo>
                  <a:pt x="2323" y="4771"/>
                </a:lnTo>
                <a:lnTo>
                  <a:pt x="2323" y="4771"/>
                </a:lnTo>
                <a:cubicBezTo>
                  <a:pt x="2323" y="4792"/>
                  <a:pt x="2302" y="4813"/>
                  <a:pt x="2302" y="4855"/>
                </a:cubicBezTo>
                <a:cubicBezTo>
                  <a:pt x="2302" y="4876"/>
                  <a:pt x="2323" y="4876"/>
                  <a:pt x="2323" y="4876"/>
                </a:cubicBezTo>
                <a:lnTo>
                  <a:pt x="2344" y="4855"/>
                </a:lnTo>
                <a:cubicBezTo>
                  <a:pt x="2344" y="4855"/>
                  <a:pt x="2344" y="4813"/>
                  <a:pt x="2365" y="4813"/>
                </a:cubicBezTo>
                <a:lnTo>
                  <a:pt x="2365" y="4855"/>
                </a:lnTo>
                <a:lnTo>
                  <a:pt x="2406" y="4855"/>
                </a:lnTo>
                <a:lnTo>
                  <a:pt x="2406" y="4813"/>
                </a:lnTo>
                <a:lnTo>
                  <a:pt x="2427" y="4813"/>
                </a:lnTo>
                <a:lnTo>
                  <a:pt x="2427" y="4792"/>
                </a:lnTo>
                <a:cubicBezTo>
                  <a:pt x="2427" y="4813"/>
                  <a:pt x="2448" y="4813"/>
                  <a:pt x="2469" y="4855"/>
                </a:cubicBezTo>
                <a:lnTo>
                  <a:pt x="2469" y="4792"/>
                </a:lnTo>
                <a:lnTo>
                  <a:pt x="2469" y="4750"/>
                </a:lnTo>
                <a:lnTo>
                  <a:pt x="2469" y="4667"/>
                </a:lnTo>
                <a:lnTo>
                  <a:pt x="2511" y="4646"/>
                </a:lnTo>
                <a:cubicBezTo>
                  <a:pt x="2678" y="4667"/>
                  <a:pt x="2825" y="4687"/>
                  <a:pt x="2971" y="4771"/>
                </a:cubicBezTo>
                <a:cubicBezTo>
                  <a:pt x="3139" y="4876"/>
                  <a:pt x="3285" y="4980"/>
                  <a:pt x="3411" y="5127"/>
                </a:cubicBezTo>
                <a:cubicBezTo>
                  <a:pt x="3557" y="5294"/>
                  <a:pt x="3662" y="5483"/>
                  <a:pt x="3725" y="5650"/>
                </a:cubicBezTo>
                <a:cubicBezTo>
                  <a:pt x="3766" y="5734"/>
                  <a:pt x="3808" y="5817"/>
                  <a:pt x="3829" y="5901"/>
                </a:cubicBezTo>
                <a:lnTo>
                  <a:pt x="3829" y="5922"/>
                </a:lnTo>
                <a:cubicBezTo>
                  <a:pt x="3976" y="5922"/>
                  <a:pt x="4080" y="5901"/>
                  <a:pt x="4206" y="5901"/>
                </a:cubicBezTo>
                <a:cubicBezTo>
                  <a:pt x="4331" y="5901"/>
                  <a:pt x="4457" y="5943"/>
                  <a:pt x="4603" y="6027"/>
                </a:cubicBezTo>
                <a:cubicBezTo>
                  <a:pt x="4729" y="6110"/>
                  <a:pt x="4854" y="6152"/>
                  <a:pt x="4938" y="6257"/>
                </a:cubicBezTo>
                <a:cubicBezTo>
                  <a:pt x="4959" y="6278"/>
                  <a:pt x="5022" y="6340"/>
                  <a:pt x="5043" y="6382"/>
                </a:cubicBezTo>
                <a:cubicBezTo>
                  <a:pt x="5140" y="6382"/>
                  <a:pt x="5247" y="6364"/>
                  <a:pt x="5345" y="6364"/>
                </a:cubicBezTo>
                <a:cubicBezTo>
                  <a:pt x="5394" y="6364"/>
                  <a:pt x="5440" y="6368"/>
                  <a:pt x="5482" y="6382"/>
                </a:cubicBezTo>
                <a:cubicBezTo>
                  <a:pt x="5587" y="6445"/>
                  <a:pt x="5650" y="6466"/>
                  <a:pt x="5754" y="6550"/>
                </a:cubicBezTo>
                <a:cubicBezTo>
                  <a:pt x="5796" y="6571"/>
                  <a:pt x="5817" y="6633"/>
                  <a:pt x="5880" y="6654"/>
                </a:cubicBezTo>
                <a:lnTo>
                  <a:pt x="5880" y="6675"/>
                </a:lnTo>
                <a:lnTo>
                  <a:pt x="5901" y="6675"/>
                </a:lnTo>
                <a:cubicBezTo>
                  <a:pt x="5901" y="6571"/>
                  <a:pt x="5901" y="6445"/>
                  <a:pt x="5880" y="6340"/>
                </a:cubicBezTo>
                <a:lnTo>
                  <a:pt x="5880" y="6278"/>
                </a:lnTo>
                <a:lnTo>
                  <a:pt x="5880" y="6257"/>
                </a:lnTo>
                <a:lnTo>
                  <a:pt x="5880" y="6215"/>
                </a:lnTo>
                <a:lnTo>
                  <a:pt x="5880" y="6173"/>
                </a:lnTo>
                <a:cubicBezTo>
                  <a:pt x="5880" y="6152"/>
                  <a:pt x="5880" y="6131"/>
                  <a:pt x="5859" y="6110"/>
                </a:cubicBezTo>
                <a:cubicBezTo>
                  <a:pt x="5796" y="5922"/>
                  <a:pt x="5775" y="5734"/>
                  <a:pt x="5691" y="5587"/>
                </a:cubicBezTo>
                <a:cubicBezTo>
                  <a:pt x="5650" y="5483"/>
                  <a:pt x="5566" y="5399"/>
                  <a:pt x="5503" y="5294"/>
                </a:cubicBezTo>
                <a:cubicBezTo>
                  <a:pt x="5461" y="5190"/>
                  <a:pt x="5378" y="5085"/>
                  <a:pt x="5294" y="5001"/>
                </a:cubicBezTo>
                <a:cubicBezTo>
                  <a:pt x="5252" y="4897"/>
                  <a:pt x="5168" y="4792"/>
                  <a:pt x="5085" y="4687"/>
                </a:cubicBezTo>
                <a:cubicBezTo>
                  <a:pt x="5043" y="4604"/>
                  <a:pt x="4938" y="4541"/>
                  <a:pt x="4980" y="4436"/>
                </a:cubicBezTo>
                <a:cubicBezTo>
                  <a:pt x="4980" y="4395"/>
                  <a:pt x="4980" y="4395"/>
                  <a:pt x="4959" y="4395"/>
                </a:cubicBezTo>
                <a:lnTo>
                  <a:pt x="4875" y="4457"/>
                </a:lnTo>
                <a:lnTo>
                  <a:pt x="4729" y="4374"/>
                </a:lnTo>
                <a:lnTo>
                  <a:pt x="4666" y="4374"/>
                </a:lnTo>
                <a:cubicBezTo>
                  <a:pt x="4624" y="4353"/>
                  <a:pt x="4603" y="4353"/>
                  <a:pt x="4541" y="4332"/>
                </a:cubicBezTo>
                <a:lnTo>
                  <a:pt x="4520" y="4332"/>
                </a:lnTo>
                <a:cubicBezTo>
                  <a:pt x="4499" y="4332"/>
                  <a:pt x="4457" y="4290"/>
                  <a:pt x="4436" y="4290"/>
                </a:cubicBezTo>
                <a:cubicBezTo>
                  <a:pt x="4436" y="4290"/>
                  <a:pt x="4415" y="4290"/>
                  <a:pt x="4415" y="4269"/>
                </a:cubicBezTo>
                <a:cubicBezTo>
                  <a:pt x="4394" y="4269"/>
                  <a:pt x="4352" y="4248"/>
                  <a:pt x="4352" y="4248"/>
                </a:cubicBezTo>
                <a:cubicBezTo>
                  <a:pt x="4352" y="4248"/>
                  <a:pt x="4331" y="4248"/>
                  <a:pt x="4331" y="4227"/>
                </a:cubicBezTo>
                <a:cubicBezTo>
                  <a:pt x="4310" y="4185"/>
                  <a:pt x="4290" y="4185"/>
                  <a:pt x="4248" y="4164"/>
                </a:cubicBezTo>
                <a:cubicBezTo>
                  <a:pt x="4038" y="4039"/>
                  <a:pt x="3808" y="3871"/>
                  <a:pt x="3683" y="3662"/>
                </a:cubicBezTo>
                <a:lnTo>
                  <a:pt x="3683" y="3641"/>
                </a:lnTo>
                <a:lnTo>
                  <a:pt x="3683" y="3620"/>
                </a:lnTo>
                <a:lnTo>
                  <a:pt x="3662" y="3599"/>
                </a:lnTo>
                <a:cubicBezTo>
                  <a:pt x="3725" y="3558"/>
                  <a:pt x="3808" y="3537"/>
                  <a:pt x="3892" y="3495"/>
                </a:cubicBezTo>
                <a:cubicBezTo>
                  <a:pt x="3934" y="3453"/>
                  <a:pt x="4018" y="3432"/>
                  <a:pt x="4038" y="3390"/>
                </a:cubicBezTo>
                <a:lnTo>
                  <a:pt x="4038" y="3348"/>
                </a:lnTo>
                <a:cubicBezTo>
                  <a:pt x="3997" y="3286"/>
                  <a:pt x="3808" y="3286"/>
                  <a:pt x="3725" y="3286"/>
                </a:cubicBezTo>
                <a:cubicBezTo>
                  <a:pt x="3725" y="3244"/>
                  <a:pt x="3725" y="3244"/>
                  <a:pt x="3704" y="3223"/>
                </a:cubicBezTo>
                <a:cubicBezTo>
                  <a:pt x="3704" y="3223"/>
                  <a:pt x="3704" y="3202"/>
                  <a:pt x="3683" y="3202"/>
                </a:cubicBezTo>
                <a:cubicBezTo>
                  <a:pt x="3620" y="3118"/>
                  <a:pt x="3578" y="3034"/>
                  <a:pt x="3494" y="2993"/>
                </a:cubicBezTo>
                <a:lnTo>
                  <a:pt x="3494" y="2972"/>
                </a:lnTo>
                <a:lnTo>
                  <a:pt x="3494" y="2909"/>
                </a:lnTo>
                <a:lnTo>
                  <a:pt x="3494" y="2888"/>
                </a:lnTo>
                <a:lnTo>
                  <a:pt x="3494" y="2783"/>
                </a:lnTo>
                <a:cubicBezTo>
                  <a:pt x="3494" y="2783"/>
                  <a:pt x="3474" y="2721"/>
                  <a:pt x="3474" y="2700"/>
                </a:cubicBezTo>
                <a:lnTo>
                  <a:pt x="3474" y="2679"/>
                </a:lnTo>
                <a:lnTo>
                  <a:pt x="3453" y="2679"/>
                </a:lnTo>
                <a:lnTo>
                  <a:pt x="3411" y="2700"/>
                </a:lnTo>
                <a:lnTo>
                  <a:pt x="3348" y="2783"/>
                </a:lnTo>
                <a:lnTo>
                  <a:pt x="3181" y="2930"/>
                </a:lnTo>
                <a:lnTo>
                  <a:pt x="3160" y="2909"/>
                </a:lnTo>
                <a:cubicBezTo>
                  <a:pt x="3139" y="2909"/>
                  <a:pt x="3139" y="2888"/>
                  <a:pt x="3097" y="2888"/>
                </a:cubicBezTo>
                <a:lnTo>
                  <a:pt x="3076" y="2888"/>
                </a:lnTo>
                <a:cubicBezTo>
                  <a:pt x="3055" y="2888"/>
                  <a:pt x="2992" y="2888"/>
                  <a:pt x="2971" y="2867"/>
                </a:cubicBezTo>
                <a:lnTo>
                  <a:pt x="2929" y="2867"/>
                </a:lnTo>
                <a:lnTo>
                  <a:pt x="2888" y="2825"/>
                </a:lnTo>
                <a:cubicBezTo>
                  <a:pt x="2846" y="2762"/>
                  <a:pt x="2741" y="2679"/>
                  <a:pt x="2678" y="2616"/>
                </a:cubicBezTo>
                <a:lnTo>
                  <a:pt x="2657" y="2595"/>
                </a:lnTo>
                <a:cubicBezTo>
                  <a:pt x="2657" y="2574"/>
                  <a:pt x="2637" y="2574"/>
                  <a:pt x="2637" y="2553"/>
                </a:cubicBezTo>
                <a:cubicBezTo>
                  <a:pt x="2553" y="2407"/>
                  <a:pt x="2469" y="2260"/>
                  <a:pt x="2427" y="2135"/>
                </a:cubicBezTo>
                <a:cubicBezTo>
                  <a:pt x="2365" y="1988"/>
                  <a:pt x="2323" y="1884"/>
                  <a:pt x="2260" y="1758"/>
                </a:cubicBezTo>
                <a:cubicBezTo>
                  <a:pt x="2239" y="1674"/>
                  <a:pt x="2218" y="1528"/>
                  <a:pt x="2134" y="1465"/>
                </a:cubicBezTo>
                <a:cubicBezTo>
                  <a:pt x="2197" y="1444"/>
                  <a:pt x="2239" y="1402"/>
                  <a:pt x="2218" y="1340"/>
                </a:cubicBezTo>
                <a:lnTo>
                  <a:pt x="2197" y="1340"/>
                </a:lnTo>
                <a:cubicBezTo>
                  <a:pt x="2155" y="1340"/>
                  <a:pt x="2093" y="1402"/>
                  <a:pt x="2093" y="1402"/>
                </a:cubicBezTo>
                <a:cubicBezTo>
                  <a:pt x="1988" y="1256"/>
                  <a:pt x="1841" y="1130"/>
                  <a:pt x="1716" y="1026"/>
                </a:cubicBezTo>
                <a:cubicBezTo>
                  <a:pt x="1569" y="900"/>
                  <a:pt x="1402" y="733"/>
                  <a:pt x="1214" y="607"/>
                </a:cubicBezTo>
                <a:cubicBezTo>
                  <a:pt x="1005" y="461"/>
                  <a:pt x="837" y="314"/>
                  <a:pt x="586" y="210"/>
                </a:cubicBezTo>
                <a:cubicBezTo>
                  <a:pt x="440" y="147"/>
                  <a:pt x="251" y="42"/>
                  <a:pt x="63" y="1"/>
                </a:cubicBezTo>
                <a:close/>
              </a:path>
            </a:pathLst>
          </a:custGeom>
          <a:solidFill>
            <a:srgbClr val="03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209" name="Shape 209"/>
        <p:cNvGrpSpPr/>
        <p:nvPr/>
      </p:nvGrpSpPr>
      <p:grpSpPr>
        <a:xfrm>
          <a:off x="0" y="0"/>
          <a:ext cx="0" cy="0"/>
          <a:chOff x="0" y="0"/>
          <a:chExt cx="0" cy="0"/>
        </a:xfrm>
      </p:grpSpPr>
      <p:sp>
        <p:nvSpPr>
          <p:cNvPr id="210" name="Google Shape;210;p22"/>
          <p:cNvSpPr/>
          <p:nvPr/>
        </p:nvSpPr>
        <p:spPr>
          <a:xfrm>
            <a:off x="-59125" y="3219675"/>
            <a:ext cx="9294000" cy="2288100"/>
          </a:xfrm>
          <a:prstGeom prst="rect">
            <a:avLst/>
          </a:prstGeom>
          <a:gradFill>
            <a:gsLst>
              <a:gs pos="0">
                <a:srgbClr val="FFFFFF">
                  <a:alpha val="0"/>
                </a:srgbClr>
              </a:gs>
              <a:gs pos="100000">
                <a:schemeClr val="accent2"/>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2"/>
          <p:cNvSpPr txBox="1"/>
          <p:nvPr>
            <p:ph type="title"/>
          </p:nvPr>
        </p:nvSpPr>
        <p:spPr>
          <a:xfrm>
            <a:off x="713275" y="540000"/>
            <a:ext cx="4448100" cy="12030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sz="85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12" name="Google Shape;212;p22"/>
          <p:cNvSpPr txBox="1"/>
          <p:nvPr>
            <p:ph idx="1" type="subTitle"/>
          </p:nvPr>
        </p:nvSpPr>
        <p:spPr>
          <a:xfrm>
            <a:off x="713225" y="1841450"/>
            <a:ext cx="4448100" cy="1058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13" name="Google Shape;213;p22"/>
          <p:cNvSpPr txBox="1"/>
          <p:nvPr/>
        </p:nvSpPr>
        <p:spPr>
          <a:xfrm>
            <a:off x="713225" y="3611950"/>
            <a:ext cx="3628200" cy="7947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lang="en" sz="1200">
                <a:solidFill>
                  <a:schemeClr val="dk1"/>
                </a:solidFill>
                <a:latin typeface="Nunito"/>
                <a:ea typeface="Nunito"/>
                <a:cs typeface="Nunito"/>
                <a:sym typeface="Nunito"/>
              </a:rPr>
              <a:t>CREDITS: This presentation template was created by </a:t>
            </a:r>
            <a:r>
              <a:rPr lang="en" sz="1200" u="sng">
                <a:solidFill>
                  <a:schemeClr val="hlink"/>
                </a:solidFill>
                <a:latin typeface="Nunito"/>
                <a:ea typeface="Nunito"/>
                <a:cs typeface="Nunito"/>
                <a:sym typeface="Nunito"/>
                <a:hlinkClick r:id="rId2"/>
              </a:rPr>
              <a:t>Slidesgo</a:t>
            </a:r>
            <a:r>
              <a:rPr lang="en" sz="1200">
                <a:solidFill>
                  <a:schemeClr val="dk1"/>
                </a:solidFill>
                <a:latin typeface="Nunito"/>
                <a:ea typeface="Nunito"/>
                <a:cs typeface="Nunito"/>
                <a:sym typeface="Nunito"/>
              </a:rPr>
              <a:t>, and includes icons by </a:t>
            </a:r>
            <a:r>
              <a:rPr lang="en" sz="1200" u="sng">
                <a:solidFill>
                  <a:schemeClr val="dk1"/>
                </a:solidFill>
                <a:latin typeface="Nunito"/>
                <a:ea typeface="Nunito"/>
                <a:cs typeface="Nunito"/>
                <a:sym typeface="Nunito"/>
                <a:hlinkClick r:id="rId3">
                  <a:extLst>
                    <a:ext uri="{A12FA001-AC4F-418D-AE19-62706E023703}">
                      <ahyp:hlinkClr val="tx"/>
                    </a:ext>
                  </a:extLst>
                </a:hlinkClick>
              </a:rPr>
              <a:t>Flaticon</a:t>
            </a:r>
            <a:r>
              <a:rPr lang="en" sz="1200">
                <a:solidFill>
                  <a:schemeClr val="dk1"/>
                </a:solidFill>
                <a:latin typeface="Nunito"/>
                <a:ea typeface="Nunito"/>
                <a:cs typeface="Nunito"/>
                <a:sym typeface="Nunito"/>
              </a:rPr>
              <a:t>, and infographics &amp; images by </a:t>
            </a:r>
            <a:r>
              <a:rPr lang="en" sz="1200" u="sng">
                <a:solidFill>
                  <a:schemeClr val="dk1"/>
                </a:solidFill>
                <a:latin typeface="Nunito"/>
                <a:ea typeface="Nunito"/>
                <a:cs typeface="Nunito"/>
                <a:sym typeface="Nunito"/>
                <a:hlinkClick r:id="rId4">
                  <a:extLst>
                    <a:ext uri="{A12FA001-AC4F-418D-AE19-62706E023703}">
                      <ahyp:hlinkClr val="tx"/>
                    </a:ext>
                  </a:extLst>
                </a:hlinkClick>
              </a:rPr>
              <a:t>Freepik</a:t>
            </a:r>
            <a:r>
              <a:rPr lang="en" sz="1200" u="sng">
                <a:solidFill>
                  <a:schemeClr val="dk1"/>
                </a:solidFill>
                <a:latin typeface="Nunito"/>
                <a:ea typeface="Nunito"/>
                <a:cs typeface="Nunito"/>
                <a:sym typeface="Nunito"/>
              </a:rPr>
              <a:t> </a:t>
            </a:r>
            <a:endParaRPr sz="1200" u="sng">
              <a:solidFill>
                <a:schemeClr val="dk1"/>
              </a:solidFill>
              <a:latin typeface="Nunito"/>
              <a:ea typeface="Nunito"/>
              <a:cs typeface="Nunito"/>
              <a:sym typeface="Nunito"/>
            </a:endParaRPr>
          </a:p>
        </p:txBody>
      </p:sp>
      <p:sp>
        <p:nvSpPr>
          <p:cNvPr id="214" name="Google Shape;214;p22"/>
          <p:cNvSpPr/>
          <p:nvPr/>
        </p:nvSpPr>
        <p:spPr>
          <a:xfrm rot="10800000">
            <a:off x="-1117091" y="-2094820"/>
            <a:ext cx="3283682" cy="2888834"/>
          </a:xfrm>
          <a:custGeom>
            <a:rect b="b" l="l" r="r" t="t"/>
            <a:pathLst>
              <a:path extrusionOk="0" h="63213" w="71853">
                <a:moveTo>
                  <a:pt x="37094" y="1"/>
                </a:moveTo>
                <a:cubicBezTo>
                  <a:pt x="37083" y="1"/>
                  <a:pt x="37069" y="8"/>
                  <a:pt x="37056" y="28"/>
                </a:cubicBezTo>
                <a:lnTo>
                  <a:pt x="37035" y="49"/>
                </a:lnTo>
                <a:lnTo>
                  <a:pt x="37014" y="49"/>
                </a:lnTo>
                <a:cubicBezTo>
                  <a:pt x="37014" y="49"/>
                  <a:pt x="36993" y="49"/>
                  <a:pt x="36993" y="70"/>
                </a:cubicBezTo>
                <a:lnTo>
                  <a:pt x="36952" y="112"/>
                </a:lnTo>
                <a:lnTo>
                  <a:pt x="36931" y="133"/>
                </a:lnTo>
                <a:cubicBezTo>
                  <a:pt x="36931" y="133"/>
                  <a:pt x="36910" y="154"/>
                  <a:pt x="36910" y="175"/>
                </a:cubicBezTo>
                <a:lnTo>
                  <a:pt x="36910" y="258"/>
                </a:lnTo>
                <a:cubicBezTo>
                  <a:pt x="36826" y="363"/>
                  <a:pt x="36784" y="468"/>
                  <a:pt x="36701" y="572"/>
                </a:cubicBezTo>
                <a:lnTo>
                  <a:pt x="36680" y="593"/>
                </a:lnTo>
                <a:cubicBezTo>
                  <a:pt x="36638" y="656"/>
                  <a:pt x="36596" y="698"/>
                  <a:pt x="36533" y="760"/>
                </a:cubicBezTo>
                <a:cubicBezTo>
                  <a:pt x="36387" y="907"/>
                  <a:pt x="36282" y="970"/>
                  <a:pt x="36303" y="1179"/>
                </a:cubicBezTo>
                <a:cubicBezTo>
                  <a:pt x="36387" y="1995"/>
                  <a:pt x="36387" y="2832"/>
                  <a:pt x="36387" y="3606"/>
                </a:cubicBezTo>
                <a:cubicBezTo>
                  <a:pt x="36387" y="4338"/>
                  <a:pt x="36408" y="5092"/>
                  <a:pt x="36491" y="5824"/>
                </a:cubicBezTo>
                <a:cubicBezTo>
                  <a:pt x="36512" y="6117"/>
                  <a:pt x="36701" y="6201"/>
                  <a:pt x="36910" y="6389"/>
                </a:cubicBezTo>
                <a:cubicBezTo>
                  <a:pt x="36993" y="6431"/>
                  <a:pt x="37035" y="6494"/>
                  <a:pt x="37098" y="6556"/>
                </a:cubicBezTo>
                <a:lnTo>
                  <a:pt x="37119" y="6598"/>
                </a:lnTo>
                <a:lnTo>
                  <a:pt x="37245" y="6724"/>
                </a:lnTo>
                <a:cubicBezTo>
                  <a:pt x="37412" y="6870"/>
                  <a:pt x="37537" y="7038"/>
                  <a:pt x="37726" y="7163"/>
                </a:cubicBezTo>
                <a:lnTo>
                  <a:pt x="37726" y="7184"/>
                </a:lnTo>
                <a:cubicBezTo>
                  <a:pt x="37726" y="7184"/>
                  <a:pt x="37726" y="7226"/>
                  <a:pt x="37747" y="7226"/>
                </a:cubicBezTo>
                <a:cubicBezTo>
                  <a:pt x="37842" y="7321"/>
                  <a:pt x="38000" y="7355"/>
                  <a:pt x="38162" y="7355"/>
                </a:cubicBezTo>
                <a:cubicBezTo>
                  <a:pt x="38248" y="7355"/>
                  <a:pt x="38336" y="7345"/>
                  <a:pt x="38416" y="7330"/>
                </a:cubicBezTo>
                <a:cubicBezTo>
                  <a:pt x="38877" y="7247"/>
                  <a:pt x="39253" y="7121"/>
                  <a:pt x="39714" y="6975"/>
                </a:cubicBezTo>
                <a:cubicBezTo>
                  <a:pt x="39723" y="6972"/>
                  <a:pt x="39734" y="6971"/>
                  <a:pt x="39745" y="6971"/>
                </a:cubicBezTo>
                <a:cubicBezTo>
                  <a:pt x="39922" y="6971"/>
                  <a:pt x="40244" y="7273"/>
                  <a:pt x="40362" y="7351"/>
                </a:cubicBezTo>
                <a:cubicBezTo>
                  <a:pt x="40592" y="7498"/>
                  <a:pt x="40822" y="7644"/>
                  <a:pt x="41094" y="7770"/>
                </a:cubicBezTo>
                <a:cubicBezTo>
                  <a:pt x="41534" y="8000"/>
                  <a:pt x="41931" y="8272"/>
                  <a:pt x="42371" y="8502"/>
                </a:cubicBezTo>
                <a:lnTo>
                  <a:pt x="42392" y="8523"/>
                </a:lnTo>
                <a:lnTo>
                  <a:pt x="42434" y="8523"/>
                </a:lnTo>
                <a:cubicBezTo>
                  <a:pt x="42852" y="8523"/>
                  <a:pt x="43291" y="8502"/>
                  <a:pt x="43710" y="8502"/>
                </a:cubicBezTo>
                <a:cubicBezTo>
                  <a:pt x="43919" y="8502"/>
                  <a:pt x="44107" y="8481"/>
                  <a:pt x="44317" y="8439"/>
                </a:cubicBezTo>
                <a:cubicBezTo>
                  <a:pt x="44411" y="8431"/>
                  <a:pt x="44473" y="8422"/>
                  <a:pt x="44527" y="8422"/>
                </a:cubicBezTo>
                <a:cubicBezTo>
                  <a:pt x="44605" y="8422"/>
                  <a:pt x="44666" y="8440"/>
                  <a:pt x="44777" y="8502"/>
                </a:cubicBezTo>
                <a:cubicBezTo>
                  <a:pt x="44965" y="8607"/>
                  <a:pt x="45154" y="8732"/>
                  <a:pt x="45321" y="8837"/>
                </a:cubicBezTo>
                <a:cubicBezTo>
                  <a:pt x="45405" y="8900"/>
                  <a:pt x="45468" y="8921"/>
                  <a:pt x="45530" y="8942"/>
                </a:cubicBezTo>
                <a:cubicBezTo>
                  <a:pt x="45635" y="9004"/>
                  <a:pt x="45781" y="9067"/>
                  <a:pt x="45886" y="9130"/>
                </a:cubicBezTo>
                <a:cubicBezTo>
                  <a:pt x="45949" y="9172"/>
                  <a:pt x="46053" y="9214"/>
                  <a:pt x="46137" y="9255"/>
                </a:cubicBezTo>
                <a:lnTo>
                  <a:pt x="46451" y="9423"/>
                </a:lnTo>
                <a:cubicBezTo>
                  <a:pt x="46556" y="9465"/>
                  <a:pt x="46639" y="9486"/>
                  <a:pt x="46744" y="9548"/>
                </a:cubicBezTo>
                <a:cubicBezTo>
                  <a:pt x="46765" y="9569"/>
                  <a:pt x="46828" y="9569"/>
                  <a:pt x="46848" y="9590"/>
                </a:cubicBezTo>
                <a:lnTo>
                  <a:pt x="46848" y="9632"/>
                </a:lnTo>
                <a:cubicBezTo>
                  <a:pt x="46848" y="9632"/>
                  <a:pt x="46848" y="9653"/>
                  <a:pt x="46869" y="9653"/>
                </a:cubicBezTo>
                <a:lnTo>
                  <a:pt x="46953" y="9737"/>
                </a:lnTo>
                <a:lnTo>
                  <a:pt x="46974" y="9758"/>
                </a:lnTo>
                <a:lnTo>
                  <a:pt x="46995" y="9779"/>
                </a:lnTo>
                <a:cubicBezTo>
                  <a:pt x="46932" y="9925"/>
                  <a:pt x="46890" y="10092"/>
                  <a:pt x="46869" y="10260"/>
                </a:cubicBezTo>
                <a:cubicBezTo>
                  <a:pt x="46869" y="10302"/>
                  <a:pt x="46869" y="10364"/>
                  <a:pt x="46848" y="10406"/>
                </a:cubicBezTo>
                <a:cubicBezTo>
                  <a:pt x="46828" y="10762"/>
                  <a:pt x="46681" y="11076"/>
                  <a:pt x="46618" y="11390"/>
                </a:cubicBezTo>
                <a:lnTo>
                  <a:pt x="46618" y="11411"/>
                </a:lnTo>
                <a:lnTo>
                  <a:pt x="45740" y="12268"/>
                </a:lnTo>
                <a:cubicBezTo>
                  <a:pt x="45635" y="12373"/>
                  <a:pt x="45530" y="12478"/>
                  <a:pt x="45426" y="12603"/>
                </a:cubicBezTo>
                <a:lnTo>
                  <a:pt x="45384" y="12666"/>
                </a:lnTo>
                <a:cubicBezTo>
                  <a:pt x="45258" y="12792"/>
                  <a:pt x="45112" y="12896"/>
                  <a:pt x="44986" y="13022"/>
                </a:cubicBezTo>
                <a:cubicBezTo>
                  <a:pt x="44693" y="13294"/>
                  <a:pt x="44442" y="13608"/>
                  <a:pt x="44170" y="13900"/>
                </a:cubicBezTo>
                <a:cubicBezTo>
                  <a:pt x="44003" y="14068"/>
                  <a:pt x="43794" y="14256"/>
                  <a:pt x="43647" y="14465"/>
                </a:cubicBezTo>
                <a:lnTo>
                  <a:pt x="43647" y="14486"/>
                </a:lnTo>
                <a:lnTo>
                  <a:pt x="43647" y="14528"/>
                </a:lnTo>
                <a:cubicBezTo>
                  <a:pt x="43626" y="14549"/>
                  <a:pt x="43626" y="14570"/>
                  <a:pt x="43605" y="14633"/>
                </a:cubicBezTo>
                <a:cubicBezTo>
                  <a:pt x="43605" y="14654"/>
                  <a:pt x="43584" y="14675"/>
                  <a:pt x="43584" y="14737"/>
                </a:cubicBezTo>
                <a:lnTo>
                  <a:pt x="43584" y="14758"/>
                </a:lnTo>
                <a:cubicBezTo>
                  <a:pt x="43584" y="14779"/>
                  <a:pt x="43543" y="14800"/>
                  <a:pt x="43543" y="14842"/>
                </a:cubicBezTo>
                <a:cubicBezTo>
                  <a:pt x="43543" y="14863"/>
                  <a:pt x="43522" y="14905"/>
                  <a:pt x="43522" y="14947"/>
                </a:cubicBezTo>
                <a:lnTo>
                  <a:pt x="43522" y="15156"/>
                </a:lnTo>
                <a:cubicBezTo>
                  <a:pt x="43522" y="15216"/>
                  <a:pt x="43525" y="15234"/>
                  <a:pt x="43525" y="15234"/>
                </a:cubicBezTo>
                <a:cubicBezTo>
                  <a:pt x="43525" y="15234"/>
                  <a:pt x="43517" y="15198"/>
                  <a:pt x="43480" y="15198"/>
                </a:cubicBezTo>
                <a:cubicBezTo>
                  <a:pt x="43396" y="15198"/>
                  <a:pt x="43312" y="15177"/>
                  <a:pt x="43271" y="15177"/>
                </a:cubicBezTo>
                <a:lnTo>
                  <a:pt x="43208" y="15177"/>
                </a:lnTo>
                <a:cubicBezTo>
                  <a:pt x="43166" y="15177"/>
                  <a:pt x="43103" y="15156"/>
                  <a:pt x="43061" y="15156"/>
                </a:cubicBezTo>
                <a:lnTo>
                  <a:pt x="42496" y="14988"/>
                </a:lnTo>
                <a:cubicBezTo>
                  <a:pt x="42266" y="14591"/>
                  <a:pt x="41931" y="14256"/>
                  <a:pt x="41618" y="13942"/>
                </a:cubicBezTo>
                <a:cubicBezTo>
                  <a:pt x="41555" y="13900"/>
                  <a:pt x="41513" y="13838"/>
                  <a:pt x="41492" y="13775"/>
                </a:cubicBezTo>
                <a:cubicBezTo>
                  <a:pt x="41032" y="13315"/>
                  <a:pt x="40613" y="12792"/>
                  <a:pt x="40195" y="12289"/>
                </a:cubicBezTo>
                <a:cubicBezTo>
                  <a:pt x="39776" y="11808"/>
                  <a:pt x="39776" y="10950"/>
                  <a:pt x="39630" y="10364"/>
                </a:cubicBezTo>
                <a:cubicBezTo>
                  <a:pt x="39567" y="10134"/>
                  <a:pt x="39504" y="9883"/>
                  <a:pt x="39421" y="9653"/>
                </a:cubicBezTo>
                <a:cubicBezTo>
                  <a:pt x="39421" y="9632"/>
                  <a:pt x="39400" y="9611"/>
                  <a:pt x="39400" y="9569"/>
                </a:cubicBezTo>
                <a:lnTo>
                  <a:pt x="39400" y="9548"/>
                </a:lnTo>
                <a:cubicBezTo>
                  <a:pt x="39400" y="9527"/>
                  <a:pt x="39400" y="9465"/>
                  <a:pt x="39358" y="9444"/>
                </a:cubicBezTo>
                <a:cubicBezTo>
                  <a:pt x="39358" y="9402"/>
                  <a:pt x="39337" y="9339"/>
                  <a:pt x="39337" y="9276"/>
                </a:cubicBezTo>
                <a:cubicBezTo>
                  <a:pt x="39337" y="9255"/>
                  <a:pt x="39316" y="9255"/>
                  <a:pt x="39316" y="9255"/>
                </a:cubicBezTo>
                <a:lnTo>
                  <a:pt x="39211" y="9255"/>
                </a:lnTo>
                <a:cubicBezTo>
                  <a:pt x="39149" y="9318"/>
                  <a:pt x="39190" y="9423"/>
                  <a:pt x="39211" y="9486"/>
                </a:cubicBezTo>
                <a:cubicBezTo>
                  <a:pt x="39190" y="9590"/>
                  <a:pt x="39190" y="9737"/>
                  <a:pt x="39190" y="9841"/>
                </a:cubicBezTo>
                <a:lnTo>
                  <a:pt x="39190" y="9883"/>
                </a:lnTo>
                <a:lnTo>
                  <a:pt x="39190" y="10218"/>
                </a:lnTo>
                <a:lnTo>
                  <a:pt x="39190" y="10281"/>
                </a:lnTo>
                <a:lnTo>
                  <a:pt x="39190" y="10615"/>
                </a:lnTo>
                <a:lnTo>
                  <a:pt x="39190" y="10950"/>
                </a:lnTo>
                <a:cubicBezTo>
                  <a:pt x="39190" y="11243"/>
                  <a:pt x="39149" y="11515"/>
                  <a:pt x="39149" y="11787"/>
                </a:cubicBezTo>
                <a:cubicBezTo>
                  <a:pt x="39149" y="12038"/>
                  <a:pt x="39107" y="12289"/>
                  <a:pt x="39190" y="12520"/>
                </a:cubicBezTo>
                <a:cubicBezTo>
                  <a:pt x="39190" y="12561"/>
                  <a:pt x="39211" y="12561"/>
                  <a:pt x="39211" y="12561"/>
                </a:cubicBezTo>
                <a:lnTo>
                  <a:pt x="39253" y="12561"/>
                </a:lnTo>
                <a:cubicBezTo>
                  <a:pt x="39818" y="13461"/>
                  <a:pt x="40446" y="14340"/>
                  <a:pt x="41011" y="15219"/>
                </a:cubicBezTo>
                <a:cubicBezTo>
                  <a:pt x="41011" y="15240"/>
                  <a:pt x="41032" y="15240"/>
                  <a:pt x="41032" y="15281"/>
                </a:cubicBezTo>
                <a:cubicBezTo>
                  <a:pt x="41115" y="15407"/>
                  <a:pt x="41220" y="15533"/>
                  <a:pt x="41304" y="15658"/>
                </a:cubicBezTo>
                <a:cubicBezTo>
                  <a:pt x="41325" y="15721"/>
                  <a:pt x="41387" y="15763"/>
                  <a:pt x="41408" y="15825"/>
                </a:cubicBezTo>
                <a:lnTo>
                  <a:pt x="41429" y="15846"/>
                </a:lnTo>
                <a:cubicBezTo>
                  <a:pt x="41450" y="15909"/>
                  <a:pt x="41492" y="15930"/>
                  <a:pt x="41534" y="15951"/>
                </a:cubicBezTo>
                <a:lnTo>
                  <a:pt x="41555" y="15993"/>
                </a:lnTo>
                <a:lnTo>
                  <a:pt x="41659" y="16077"/>
                </a:lnTo>
                <a:lnTo>
                  <a:pt x="41701" y="16118"/>
                </a:lnTo>
                <a:cubicBezTo>
                  <a:pt x="41722" y="16139"/>
                  <a:pt x="41764" y="16202"/>
                  <a:pt x="41827" y="16223"/>
                </a:cubicBezTo>
                <a:cubicBezTo>
                  <a:pt x="41827" y="16223"/>
                  <a:pt x="41848" y="16223"/>
                  <a:pt x="41848" y="16244"/>
                </a:cubicBezTo>
                <a:cubicBezTo>
                  <a:pt x="41911" y="16265"/>
                  <a:pt x="41931" y="16286"/>
                  <a:pt x="41973" y="16349"/>
                </a:cubicBezTo>
                <a:cubicBezTo>
                  <a:pt x="42559" y="16746"/>
                  <a:pt x="43271" y="16955"/>
                  <a:pt x="43815" y="17311"/>
                </a:cubicBezTo>
                <a:cubicBezTo>
                  <a:pt x="43940" y="18127"/>
                  <a:pt x="44359" y="18901"/>
                  <a:pt x="44652" y="19675"/>
                </a:cubicBezTo>
                <a:cubicBezTo>
                  <a:pt x="44777" y="20052"/>
                  <a:pt x="44944" y="20470"/>
                  <a:pt x="45091" y="20868"/>
                </a:cubicBezTo>
                <a:cubicBezTo>
                  <a:pt x="45175" y="21056"/>
                  <a:pt x="45258" y="21266"/>
                  <a:pt x="45321" y="21454"/>
                </a:cubicBezTo>
                <a:cubicBezTo>
                  <a:pt x="45363" y="21475"/>
                  <a:pt x="45363" y="21517"/>
                  <a:pt x="45384" y="21559"/>
                </a:cubicBezTo>
                <a:cubicBezTo>
                  <a:pt x="45405" y="21579"/>
                  <a:pt x="45405" y="21621"/>
                  <a:pt x="45426" y="21663"/>
                </a:cubicBezTo>
                <a:lnTo>
                  <a:pt x="45509" y="21726"/>
                </a:lnTo>
                <a:cubicBezTo>
                  <a:pt x="45258" y="22040"/>
                  <a:pt x="45112" y="22500"/>
                  <a:pt x="44944" y="22856"/>
                </a:cubicBezTo>
                <a:lnTo>
                  <a:pt x="44861" y="23023"/>
                </a:lnTo>
                <a:cubicBezTo>
                  <a:pt x="44672" y="23337"/>
                  <a:pt x="44170" y="23567"/>
                  <a:pt x="43898" y="23755"/>
                </a:cubicBezTo>
                <a:cubicBezTo>
                  <a:pt x="43480" y="24007"/>
                  <a:pt x="42978" y="24216"/>
                  <a:pt x="42664" y="24634"/>
                </a:cubicBezTo>
                <a:cubicBezTo>
                  <a:pt x="42538" y="24802"/>
                  <a:pt x="42350" y="25011"/>
                  <a:pt x="42287" y="25220"/>
                </a:cubicBezTo>
                <a:cubicBezTo>
                  <a:pt x="41743" y="25890"/>
                  <a:pt x="41408" y="26727"/>
                  <a:pt x="40990" y="27459"/>
                </a:cubicBezTo>
                <a:lnTo>
                  <a:pt x="40362" y="28484"/>
                </a:lnTo>
                <a:cubicBezTo>
                  <a:pt x="40362" y="28505"/>
                  <a:pt x="40341" y="28505"/>
                  <a:pt x="40299" y="28526"/>
                </a:cubicBezTo>
                <a:lnTo>
                  <a:pt x="40278" y="28568"/>
                </a:lnTo>
                <a:cubicBezTo>
                  <a:pt x="40258" y="28568"/>
                  <a:pt x="40258" y="28589"/>
                  <a:pt x="40237" y="28589"/>
                </a:cubicBezTo>
                <a:cubicBezTo>
                  <a:pt x="40237" y="28589"/>
                  <a:pt x="40195" y="28589"/>
                  <a:pt x="40195" y="28610"/>
                </a:cubicBezTo>
                <a:cubicBezTo>
                  <a:pt x="40174" y="28610"/>
                  <a:pt x="40174" y="28652"/>
                  <a:pt x="40153" y="28652"/>
                </a:cubicBezTo>
                <a:cubicBezTo>
                  <a:pt x="40132" y="28652"/>
                  <a:pt x="40132" y="28652"/>
                  <a:pt x="40090" y="28673"/>
                </a:cubicBezTo>
                <a:cubicBezTo>
                  <a:pt x="40048" y="28693"/>
                  <a:pt x="39986" y="28693"/>
                  <a:pt x="39944" y="28693"/>
                </a:cubicBezTo>
                <a:lnTo>
                  <a:pt x="39776" y="28693"/>
                </a:lnTo>
                <a:lnTo>
                  <a:pt x="39776" y="28673"/>
                </a:lnTo>
                <a:cubicBezTo>
                  <a:pt x="39776" y="28673"/>
                  <a:pt x="39755" y="28673"/>
                  <a:pt x="39755" y="28652"/>
                </a:cubicBezTo>
                <a:lnTo>
                  <a:pt x="39714" y="28652"/>
                </a:lnTo>
                <a:cubicBezTo>
                  <a:pt x="39944" y="28547"/>
                  <a:pt x="39755" y="28045"/>
                  <a:pt x="39734" y="27836"/>
                </a:cubicBezTo>
                <a:cubicBezTo>
                  <a:pt x="39672" y="27438"/>
                  <a:pt x="39630" y="27082"/>
                  <a:pt x="39567" y="26685"/>
                </a:cubicBezTo>
                <a:cubicBezTo>
                  <a:pt x="39504" y="25952"/>
                  <a:pt x="39358" y="25220"/>
                  <a:pt x="39316" y="24467"/>
                </a:cubicBezTo>
                <a:cubicBezTo>
                  <a:pt x="39295" y="24111"/>
                  <a:pt x="39232" y="23776"/>
                  <a:pt x="39190" y="23442"/>
                </a:cubicBezTo>
                <a:cubicBezTo>
                  <a:pt x="39149" y="23253"/>
                  <a:pt x="39128" y="23044"/>
                  <a:pt x="39128" y="22856"/>
                </a:cubicBezTo>
                <a:cubicBezTo>
                  <a:pt x="39128" y="22626"/>
                  <a:pt x="39358" y="22333"/>
                  <a:pt x="39462" y="22123"/>
                </a:cubicBezTo>
                <a:cubicBezTo>
                  <a:pt x="39525" y="22061"/>
                  <a:pt x="39567" y="21956"/>
                  <a:pt x="39630" y="21851"/>
                </a:cubicBezTo>
                <a:cubicBezTo>
                  <a:pt x="39839" y="21454"/>
                  <a:pt x="40069" y="21056"/>
                  <a:pt x="40195" y="20638"/>
                </a:cubicBezTo>
                <a:cubicBezTo>
                  <a:pt x="40278" y="20512"/>
                  <a:pt x="40362" y="20345"/>
                  <a:pt x="40446" y="20198"/>
                </a:cubicBezTo>
                <a:lnTo>
                  <a:pt x="40446" y="20178"/>
                </a:lnTo>
                <a:cubicBezTo>
                  <a:pt x="40467" y="20115"/>
                  <a:pt x="40467" y="20073"/>
                  <a:pt x="40488" y="20010"/>
                </a:cubicBezTo>
                <a:cubicBezTo>
                  <a:pt x="40509" y="19947"/>
                  <a:pt x="40509" y="19906"/>
                  <a:pt x="40550" y="19843"/>
                </a:cubicBezTo>
                <a:cubicBezTo>
                  <a:pt x="40550" y="19801"/>
                  <a:pt x="40571" y="19738"/>
                  <a:pt x="40571" y="19696"/>
                </a:cubicBezTo>
                <a:lnTo>
                  <a:pt x="40571" y="19675"/>
                </a:lnTo>
                <a:lnTo>
                  <a:pt x="40571" y="19529"/>
                </a:lnTo>
                <a:lnTo>
                  <a:pt x="40571" y="19508"/>
                </a:lnTo>
                <a:lnTo>
                  <a:pt x="40571" y="19362"/>
                </a:lnTo>
                <a:lnTo>
                  <a:pt x="40571" y="19320"/>
                </a:lnTo>
                <a:cubicBezTo>
                  <a:pt x="40613" y="19194"/>
                  <a:pt x="40697" y="18943"/>
                  <a:pt x="40676" y="18797"/>
                </a:cubicBezTo>
                <a:cubicBezTo>
                  <a:pt x="40613" y="18587"/>
                  <a:pt x="40550" y="18650"/>
                  <a:pt x="40404" y="18483"/>
                </a:cubicBezTo>
                <a:cubicBezTo>
                  <a:pt x="40237" y="18274"/>
                  <a:pt x="40048" y="18106"/>
                  <a:pt x="39839" y="17918"/>
                </a:cubicBezTo>
                <a:cubicBezTo>
                  <a:pt x="39651" y="17729"/>
                  <a:pt x="39442" y="17583"/>
                  <a:pt x="39232" y="17416"/>
                </a:cubicBezTo>
                <a:cubicBezTo>
                  <a:pt x="38981" y="17206"/>
                  <a:pt x="38898" y="17185"/>
                  <a:pt x="38939" y="16851"/>
                </a:cubicBezTo>
                <a:cubicBezTo>
                  <a:pt x="38939" y="16788"/>
                  <a:pt x="38981" y="16704"/>
                  <a:pt x="38981" y="16662"/>
                </a:cubicBezTo>
                <a:lnTo>
                  <a:pt x="38981" y="16600"/>
                </a:lnTo>
                <a:cubicBezTo>
                  <a:pt x="38981" y="16558"/>
                  <a:pt x="39002" y="16495"/>
                  <a:pt x="39023" y="16453"/>
                </a:cubicBezTo>
                <a:lnTo>
                  <a:pt x="39023" y="16432"/>
                </a:lnTo>
                <a:cubicBezTo>
                  <a:pt x="39107" y="16139"/>
                  <a:pt x="39232" y="15846"/>
                  <a:pt x="39253" y="15553"/>
                </a:cubicBezTo>
                <a:lnTo>
                  <a:pt x="39295" y="15533"/>
                </a:lnTo>
                <a:lnTo>
                  <a:pt x="39316" y="15512"/>
                </a:lnTo>
                <a:cubicBezTo>
                  <a:pt x="39337" y="15030"/>
                  <a:pt x="39128" y="14444"/>
                  <a:pt x="38877" y="14026"/>
                </a:cubicBezTo>
                <a:cubicBezTo>
                  <a:pt x="38877" y="13984"/>
                  <a:pt x="38835" y="13984"/>
                  <a:pt x="38835" y="13984"/>
                </a:cubicBezTo>
                <a:lnTo>
                  <a:pt x="38793" y="13984"/>
                </a:lnTo>
                <a:cubicBezTo>
                  <a:pt x="38793" y="13984"/>
                  <a:pt x="38772" y="13984"/>
                  <a:pt x="38772" y="14026"/>
                </a:cubicBezTo>
                <a:cubicBezTo>
                  <a:pt x="38667" y="13963"/>
                  <a:pt x="38416" y="13817"/>
                  <a:pt x="38374" y="13775"/>
                </a:cubicBezTo>
                <a:cubicBezTo>
                  <a:pt x="38081" y="13628"/>
                  <a:pt x="37768" y="13461"/>
                  <a:pt x="37475" y="13294"/>
                </a:cubicBezTo>
                <a:cubicBezTo>
                  <a:pt x="36931" y="12938"/>
                  <a:pt x="36366" y="12624"/>
                  <a:pt x="35780" y="12373"/>
                </a:cubicBezTo>
                <a:cubicBezTo>
                  <a:pt x="35529" y="12268"/>
                  <a:pt x="35320" y="12101"/>
                  <a:pt x="35068" y="11975"/>
                </a:cubicBezTo>
                <a:cubicBezTo>
                  <a:pt x="34734" y="11829"/>
                  <a:pt x="34734" y="11201"/>
                  <a:pt x="34650" y="10887"/>
                </a:cubicBezTo>
                <a:cubicBezTo>
                  <a:pt x="34587" y="10595"/>
                  <a:pt x="34399" y="10302"/>
                  <a:pt x="34629" y="10071"/>
                </a:cubicBezTo>
                <a:cubicBezTo>
                  <a:pt x="34692" y="10009"/>
                  <a:pt x="34734" y="9988"/>
                  <a:pt x="34755" y="9946"/>
                </a:cubicBezTo>
                <a:lnTo>
                  <a:pt x="34796" y="9904"/>
                </a:lnTo>
                <a:cubicBezTo>
                  <a:pt x="34838" y="9883"/>
                  <a:pt x="34859" y="9841"/>
                  <a:pt x="34922" y="9799"/>
                </a:cubicBezTo>
                <a:cubicBezTo>
                  <a:pt x="35048" y="9737"/>
                  <a:pt x="35152" y="9653"/>
                  <a:pt x="35257" y="9548"/>
                </a:cubicBezTo>
                <a:lnTo>
                  <a:pt x="35278" y="9548"/>
                </a:lnTo>
                <a:cubicBezTo>
                  <a:pt x="35424" y="9527"/>
                  <a:pt x="35424" y="9339"/>
                  <a:pt x="35278" y="9318"/>
                </a:cubicBezTo>
                <a:cubicBezTo>
                  <a:pt x="35247" y="9314"/>
                  <a:pt x="35216" y="9312"/>
                  <a:pt x="35184" y="9312"/>
                </a:cubicBezTo>
                <a:cubicBezTo>
                  <a:pt x="34895" y="9312"/>
                  <a:pt x="34577" y="9473"/>
                  <a:pt x="34294" y="9548"/>
                </a:cubicBezTo>
                <a:cubicBezTo>
                  <a:pt x="34106" y="9590"/>
                  <a:pt x="33918" y="9653"/>
                  <a:pt x="33771" y="9737"/>
                </a:cubicBezTo>
                <a:cubicBezTo>
                  <a:pt x="33750" y="9737"/>
                  <a:pt x="33708" y="9758"/>
                  <a:pt x="33708" y="9758"/>
                </a:cubicBezTo>
                <a:lnTo>
                  <a:pt x="33708" y="9737"/>
                </a:lnTo>
                <a:cubicBezTo>
                  <a:pt x="33699" y="9700"/>
                  <a:pt x="33674" y="9683"/>
                  <a:pt x="33647" y="9683"/>
                </a:cubicBezTo>
                <a:cubicBezTo>
                  <a:pt x="33612" y="9683"/>
                  <a:pt x="33574" y="9711"/>
                  <a:pt x="33562" y="9758"/>
                </a:cubicBezTo>
                <a:cubicBezTo>
                  <a:pt x="33499" y="10364"/>
                  <a:pt x="33499" y="10992"/>
                  <a:pt x="33478" y="11578"/>
                </a:cubicBezTo>
                <a:cubicBezTo>
                  <a:pt x="33478" y="11829"/>
                  <a:pt x="33436" y="11996"/>
                  <a:pt x="33499" y="12248"/>
                </a:cubicBezTo>
                <a:cubicBezTo>
                  <a:pt x="33583" y="12457"/>
                  <a:pt x="33960" y="12624"/>
                  <a:pt x="34106" y="12729"/>
                </a:cubicBezTo>
                <a:cubicBezTo>
                  <a:pt x="34796" y="13147"/>
                  <a:pt x="35445" y="13608"/>
                  <a:pt x="36157" y="13963"/>
                </a:cubicBezTo>
                <a:cubicBezTo>
                  <a:pt x="36429" y="14131"/>
                  <a:pt x="36721" y="14298"/>
                  <a:pt x="37014" y="14465"/>
                </a:cubicBezTo>
                <a:lnTo>
                  <a:pt x="37161" y="14549"/>
                </a:lnTo>
                <a:cubicBezTo>
                  <a:pt x="37307" y="14591"/>
                  <a:pt x="37412" y="14675"/>
                  <a:pt x="37537" y="14716"/>
                </a:cubicBezTo>
                <a:cubicBezTo>
                  <a:pt x="37579" y="14758"/>
                  <a:pt x="37642" y="14779"/>
                  <a:pt x="37726" y="14779"/>
                </a:cubicBezTo>
                <a:cubicBezTo>
                  <a:pt x="37726" y="14800"/>
                  <a:pt x="37726" y="14821"/>
                  <a:pt x="37747" y="14863"/>
                </a:cubicBezTo>
                <a:lnTo>
                  <a:pt x="37747" y="14884"/>
                </a:lnTo>
                <a:cubicBezTo>
                  <a:pt x="37747" y="14905"/>
                  <a:pt x="37768" y="14926"/>
                  <a:pt x="37768" y="14988"/>
                </a:cubicBezTo>
                <a:cubicBezTo>
                  <a:pt x="37872" y="15219"/>
                  <a:pt x="37851" y="15344"/>
                  <a:pt x="37768" y="15595"/>
                </a:cubicBezTo>
                <a:cubicBezTo>
                  <a:pt x="37684" y="15825"/>
                  <a:pt x="37621" y="16035"/>
                  <a:pt x="37517" y="16265"/>
                </a:cubicBezTo>
                <a:cubicBezTo>
                  <a:pt x="37454" y="16390"/>
                  <a:pt x="37412" y="16579"/>
                  <a:pt x="37328" y="16746"/>
                </a:cubicBezTo>
                <a:cubicBezTo>
                  <a:pt x="37014" y="16600"/>
                  <a:pt x="36596" y="16558"/>
                  <a:pt x="36261" y="16537"/>
                </a:cubicBezTo>
                <a:cubicBezTo>
                  <a:pt x="35633" y="16474"/>
                  <a:pt x="34964" y="16453"/>
                  <a:pt x="34336" y="16369"/>
                </a:cubicBezTo>
                <a:cubicBezTo>
                  <a:pt x="34001" y="16349"/>
                  <a:pt x="33646" y="16286"/>
                  <a:pt x="33290" y="16265"/>
                </a:cubicBezTo>
                <a:cubicBezTo>
                  <a:pt x="33081" y="16244"/>
                  <a:pt x="32809" y="16286"/>
                  <a:pt x="32599" y="16181"/>
                </a:cubicBezTo>
                <a:lnTo>
                  <a:pt x="31030" y="15323"/>
                </a:lnTo>
                <a:cubicBezTo>
                  <a:pt x="30549" y="15072"/>
                  <a:pt x="29921" y="14779"/>
                  <a:pt x="29586" y="14382"/>
                </a:cubicBezTo>
                <a:cubicBezTo>
                  <a:pt x="29273" y="13984"/>
                  <a:pt x="28938" y="13608"/>
                  <a:pt x="28645" y="13189"/>
                </a:cubicBezTo>
                <a:cubicBezTo>
                  <a:pt x="28247" y="12666"/>
                  <a:pt x="27892" y="12101"/>
                  <a:pt x="27536" y="11536"/>
                </a:cubicBezTo>
                <a:cubicBezTo>
                  <a:pt x="27431" y="11348"/>
                  <a:pt x="27055" y="10887"/>
                  <a:pt x="27159" y="10636"/>
                </a:cubicBezTo>
                <a:cubicBezTo>
                  <a:pt x="27222" y="10469"/>
                  <a:pt x="27285" y="10364"/>
                  <a:pt x="27285" y="10176"/>
                </a:cubicBezTo>
                <a:cubicBezTo>
                  <a:pt x="27536" y="10176"/>
                  <a:pt x="27829" y="9883"/>
                  <a:pt x="27996" y="9737"/>
                </a:cubicBezTo>
                <a:cubicBezTo>
                  <a:pt x="28373" y="9381"/>
                  <a:pt x="28729" y="9004"/>
                  <a:pt x="29105" y="8649"/>
                </a:cubicBezTo>
                <a:cubicBezTo>
                  <a:pt x="29252" y="8544"/>
                  <a:pt x="29461" y="8439"/>
                  <a:pt x="29503" y="8272"/>
                </a:cubicBezTo>
                <a:cubicBezTo>
                  <a:pt x="29566" y="8084"/>
                  <a:pt x="29524" y="7854"/>
                  <a:pt x="29566" y="7644"/>
                </a:cubicBezTo>
                <a:cubicBezTo>
                  <a:pt x="29566" y="7561"/>
                  <a:pt x="29586" y="7498"/>
                  <a:pt x="29607" y="7435"/>
                </a:cubicBezTo>
                <a:cubicBezTo>
                  <a:pt x="29712" y="6954"/>
                  <a:pt x="29900" y="6452"/>
                  <a:pt x="29900" y="5991"/>
                </a:cubicBezTo>
                <a:cubicBezTo>
                  <a:pt x="29921" y="5991"/>
                  <a:pt x="29921" y="5970"/>
                  <a:pt x="29921" y="5970"/>
                </a:cubicBezTo>
                <a:lnTo>
                  <a:pt x="29921" y="5929"/>
                </a:lnTo>
                <a:cubicBezTo>
                  <a:pt x="29921" y="5929"/>
                  <a:pt x="29921" y="5908"/>
                  <a:pt x="29900" y="5908"/>
                </a:cubicBezTo>
                <a:cubicBezTo>
                  <a:pt x="29252" y="5343"/>
                  <a:pt x="28561" y="4820"/>
                  <a:pt x="27808" y="4359"/>
                </a:cubicBezTo>
                <a:cubicBezTo>
                  <a:pt x="27473" y="4150"/>
                  <a:pt x="27180" y="3878"/>
                  <a:pt x="26846" y="3669"/>
                </a:cubicBezTo>
                <a:cubicBezTo>
                  <a:pt x="26783" y="3627"/>
                  <a:pt x="26762" y="3606"/>
                  <a:pt x="26699" y="3585"/>
                </a:cubicBezTo>
                <a:cubicBezTo>
                  <a:pt x="26573" y="3481"/>
                  <a:pt x="26448" y="3376"/>
                  <a:pt x="26281" y="3292"/>
                </a:cubicBezTo>
                <a:cubicBezTo>
                  <a:pt x="26260" y="3271"/>
                  <a:pt x="26239" y="3271"/>
                  <a:pt x="26239" y="3250"/>
                </a:cubicBezTo>
                <a:cubicBezTo>
                  <a:pt x="26218" y="3209"/>
                  <a:pt x="26176" y="3209"/>
                  <a:pt x="26155" y="3188"/>
                </a:cubicBezTo>
                <a:cubicBezTo>
                  <a:pt x="26155" y="3167"/>
                  <a:pt x="26155" y="3167"/>
                  <a:pt x="26134" y="3167"/>
                </a:cubicBezTo>
                <a:lnTo>
                  <a:pt x="26113" y="3167"/>
                </a:lnTo>
                <a:cubicBezTo>
                  <a:pt x="26050" y="3167"/>
                  <a:pt x="26029" y="3209"/>
                  <a:pt x="26050" y="3250"/>
                </a:cubicBezTo>
                <a:cubicBezTo>
                  <a:pt x="26427" y="3773"/>
                  <a:pt x="27013" y="4129"/>
                  <a:pt x="27473" y="4569"/>
                </a:cubicBezTo>
                <a:cubicBezTo>
                  <a:pt x="27745" y="4861"/>
                  <a:pt x="28059" y="5154"/>
                  <a:pt x="28373" y="5447"/>
                </a:cubicBezTo>
                <a:lnTo>
                  <a:pt x="28540" y="5594"/>
                </a:lnTo>
                <a:cubicBezTo>
                  <a:pt x="28582" y="5657"/>
                  <a:pt x="28666" y="5719"/>
                  <a:pt x="28729" y="5803"/>
                </a:cubicBezTo>
                <a:cubicBezTo>
                  <a:pt x="28750" y="5866"/>
                  <a:pt x="28791" y="5887"/>
                  <a:pt x="28833" y="5929"/>
                </a:cubicBezTo>
                <a:cubicBezTo>
                  <a:pt x="28750" y="5991"/>
                  <a:pt x="28729" y="6096"/>
                  <a:pt x="28687" y="6201"/>
                </a:cubicBezTo>
                <a:cubicBezTo>
                  <a:pt x="28687" y="6222"/>
                  <a:pt x="28666" y="6242"/>
                  <a:pt x="28666" y="6284"/>
                </a:cubicBezTo>
                <a:lnTo>
                  <a:pt x="28582" y="6514"/>
                </a:lnTo>
                <a:cubicBezTo>
                  <a:pt x="28582" y="6556"/>
                  <a:pt x="28540" y="6598"/>
                  <a:pt x="28519" y="6640"/>
                </a:cubicBezTo>
                <a:cubicBezTo>
                  <a:pt x="28519" y="6661"/>
                  <a:pt x="28519" y="6661"/>
                  <a:pt x="28478" y="6703"/>
                </a:cubicBezTo>
                <a:lnTo>
                  <a:pt x="28457" y="6703"/>
                </a:lnTo>
                <a:lnTo>
                  <a:pt x="27996" y="6933"/>
                </a:lnTo>
                <a:cubicBezTo>
                  <a:pt x="28000" y="6931"/>
                  <a:pt x="28001" y="6930"/>
                  <a:pt x="28001" y="6930"/>
                </a:cubicBezTo>
                <a:lnTo>
                  <a:pt x="28001" y="6930"/>
                </a:lnTo>
                <a:cubicBezTo>
                  <a:pt x="27995" y="6930"/>
                  <a:pt x="27798" y="7015"/>
                  <a:pt x="27827" y="7036"/>
                </a:cubicBezTo>
                <a:lnTo>
                  <a:pt x="27827" y="7036"/>
                </a:lnTo>
                <a:cubicBezTo>
                  <a:pt x="27723" y="6974"/>
                  <a:pt x="27577" y="6870"/>
                  <a:pt x="27473" y="6807"/>
                </a:cubicBezTo>
                <a:cubicBezTo>
                  <a:pt x="26804" y="6389"/>
                  <a:pt x="26218" y="5866"/>
                  <a:pt x="25548" y="5468"/>
                </a:cubicBezTo>
                <a:cubicBezTo>
                  <a:pt x="25276" y="5280"/>
                  <a:pt x="24983" y="5133"/>
                  <a:pt x="24690" y="4924"/>
                </a:cubicBezTo>
                <a:cubicBezTo>
                  <a:pt x="24586" y="4841"/>
                  <a:pt x="24460" y="4673"/>
                  <a:pt x="24293" y="4631"/>
                </a:cubicBezTo>
                <a:cubicBezTo>
                  <a:pt x="24225" y="4605"/>
                  <a:pt x="24156" y="4594"/>
                  <a:pt x="24086" y="4594"/>
                </a:cubicBezTo>
                <a:cubicBezTo>
                  <a:pt x="23727" y="4594"/>
                  <a:pt x="23347" y="4892"/>
                  <a:pt x="22966" y="4892"/>
                </a:cubicBezTo>
                <a:cubicBezTo>
                  <a:pt x="22899" y="4892"/>
                  <a:pt x="22832" y="4883"/>
                  <a:pt x="22765" y="4861"/>
                </a:cubicBezTo>
                <a:cubicBezTo>
                  <a:pt x="22759" y="4859"/>
                  <a:pt x="22752" y="4858"/>
                  <a:pt x="22746" y="4858"/>
                </a:cubicBezTo>
                <a:cubicBezTo>
                  <a:pt x="22695" y="4858"/>
                  <a:pt x="22665" y="4929"/>
                  <a:pt x="22703" y="4966"/>
                </a:cubicBezTo>
                <a:cubicBezTo>
                  <a:pt x="22724" y="4987"/>
                  <a:pt x="22765" y="4987"/>
                  <a:pt x="22786" y="4987"/>
                </a:cubicBezTo>
                <a:cubicBezTo>
                  <a:pt x="22893" y="5103"/>
                  <a:pt x="23030" y="5134"/>
                  <a:pt x="23174" y="5134"/>
                </a:cubicBezTo>
                <a:cubicBezTo>
                  <a:pt x="23342" y="5134"/>
                  <a:pt x="23519" y="5092"/>
                  <a:pt x="23665" y="5092"/>
                </a:cubicBezTo>
                <a:cubicBezTo>
                  <a:pt x="23729" y="5092"/>
                  <a:pt x="23790" y="5088"/>
                  <a:pt x="23846" y="5088"/>
                </a:cubicBezTo>
                <a:cubicBezTo>
                  <a:pt x="23973" y="5088"/>
                  <a:pt x="24080" y="5108"/>
                  <a:pt x="24167" y="5238"/>
                </a:cubicBezTo>
                <a:cubicBezTo>
                  <a:pt x="24293" y="5447"/>
                  <a:pt x="24565" y="5615"/>
                  <a:pt x="24774" y="5782"/>
                </a:cubicBezTo>
                <a:cubicBezTo>
                  <a:pt x="25213" y="6201"/>
                  <a:pt x="25695" y="6598"/>
                  <a:pt x="26155" y="6975"/>
                </a:cubicBezTo>
                <a:cubicBezTo>
                  <a:pt x="26532" y="7289"/>
                  <a:pt x="26866" y="7707"/>
                  <a:pt x="27285" y="7979"/>
                </a:cubicBezTo>
                <a:cubicBezTo>
                  <a:pt x="27180" y="8126"/>
                  <a:pt x="27013" y="8293"/>
                  <a:pt x="26908" y="8439"/>
                </a:cubicBezTo>
                <a:cubicBezTo>
                  <a:pt x="26741" y="8649"/>
                  <a:pt x="26573" y="8942"/>
                  <a:pt x="26364" y="9130"/>
                </a:cubicBezTo>
                <a:cubicBezTo>
                  <a:pt x="26239" y="8795"/>
                  <a:pt x="26134" y="8418"/>
                  <a:pt x="26050" y="8084"/>
                </a:cubicBezTo>
                <a:cubicBezTo>
                  <a:pt x="25967" y="7770"/>
                  <a:pt x="25967" y="7393"/>
                  <a:pt x="25841" y="7121"/>
                </a:cubicBezTo>
                <a:cubicBezTo>
                  <a:pt x="25841" y="7079"/>
                  <a:pt x="25841" y="7058"/>
                  <a:pt x="25820" y="7038"/>
                </a:cubicBezTo>
                <a:lnTo>
                  <a:pt x="25799" y="7017"/>
                </a:lnTo>
                <a:cubicBezTo>
                  <a:pt x="25799" y="6975"/>
                  <a:pt x="25757" y="6975"/>
                  <a:pt x="25757" y="6975"/>
                </a:cubicBezTo>
                <a:lnTo>
                  <a:pt x="25737" y="6975"/>
                </a:lnTo>
                <a:cubicBezTo>
                  <a:pt x="25716" y="6975"/>
                  <a:pt x="25695" y="6975"/>
                  <a:pt x="25653" y="7017"/>
                </a:cubicBezTo>
                <a:cubicBezTo>
                  <a:pt x="25444" y="6933"/>
                  <a:pt x="25234" y="6807"/>
                  <a:pt x="25067" y="6703"/>
                </a:cubicBezTo>
                <a:cubicBezTo>
                  <a:pt x="24858" y="6598"/>
                  <a:pt x="24607" y="6494"/>
                  <a:pt x="24377" y="6410"/>
                </a:cubicBezTo>
                <a:cubicBezTo>
                  <a:pt x="24356" y="6389"/>
                  <a:pt x="24335" y="6389"/>
                  <a:pt x="24293" y="6347"/>
                </a:cubicBezTo>
                <a:cubicBezTo>
                  <a:pt x="24287" y="6345"/>
                  <a:pt x="24282" y="6344"/>
                  <a:pt x="24276" y="6344"/>
                </a:cubicBezTo>
                <a:cubicBezTo>
                  <a:pt x="24220" y="6344"/>
                  <a:pt x="24175" y="6436"/>
                  <a:pt x="24251" y="6494"/>
                </a:cubicBezTo>
                <a:cubicBezTo>
                  <a:pt x="24502" y="6703"/>
                  <a:pt x="24753" y="6975"/>
                  <a:pt x="25004" y="7184"/>
                </a:cubicBezTo>
                <a:cubicBezTo>
                  <a:pt x="25172" y="7330"/>
                  <a:pt x="25234" y="7749"/>
                  <a:pt x="25276" y="7916"/>
                </a:cubicBezTo>
                <a:cubicBezTo>
                  <a:pt x="25339" y="8230"/>
                  <a:pt x="25423" y="8586"/>
                  <a:pt x="25506" y="8900"/>
                </a:cubicBezTo>
                <a:cubicBezTo>
                  <a:pt x="25632" y="9444"/>
                  <a:pt x="25820" y="9967"/>
                  <a:pt x="26009" y="10511"/>
                </a:cubicBezTo>
                <a:cubicBezTo>
                  <a:pt x="26050" y="10636"/>
                  <a:pt x="26071" y="10783"/>
                  <a:pt x="26134" y="10908"/>
                </a:cubicBezTo>
                <a:cubicBezTo>
                  <a:pt x="26155" y="10950"/>
                  <a:pt x="26176" y="11013"/>
                  <a:pt x="26176" y="11097"/>
                </a:cubicBezTo>
                <a:cubicBezTo>
                  <a:pt x="26218" y="11159"/>
                  <a:pt x="26239" y="11243"/>
                  <a:pt x="26260" y="11306"/>
                </a:cubicBezTo>
                <a:cubicBezTo>
                  <a:pt x="26281" y="11369"/>
                  <a:pt x="26322" y="11431"/>
                  <a:pt x="26343" y="11515"/>
                </a:cubicBezTo>
                <a:cubicBezTo>
                  <a:pt x="26364" y="11557"/>
                  <a:pt x="26385" y="11641"/>
                  <a:pt x="26427" y="11683"/>
                </a:cubicBezTo>
                <a:cubicBezTo>
                  <a:pt x="26448" y="11766"/>
                  <a:pt x="26469" y="11829"/>
                  <a:pt x="26532" y="11892"/>
                </a:cubicBezTo>
                <a:cubicBezTo>
                  <a:pt x="26553" y="11934"/>
                  <a:pt x="26553" y="11975"/>
                  <a:pt x="26573" y="11996"/>
                </a:cubicBezTo>
                <a:cubicBezTo>
                  <a:pt x="26553" y="11996"/>
                  <a:pt x="26532" y="12038"/>
                  <a:pt x="26532" y="12080"/>
                </a:cubicBezTo>
                <a:lnTo>
                  <a:pt x="26532" y="12101"/>
                </a:lnTo>
                <a:cubicBezTo>
                  <a:pt x="26971" y="12624"/>
                  <a:pt x="27410" y="13126"/>
                  <a:pt x="27829" y="13670"/>
                </a:cubicBezTo>
                <a:cubicBezTo>
                  <a:pt x="27850" y="13712"/>
                  <a:pt x="27892" y="13754"/>
                  <a:pt x="27913" y="13775"/>
                </a:cubicBezTo>
                <a:cubicBezTo>
                  <a:pt x="28268" y="14256"/>
                  <a:pt x="28750" y="14758"/>
                  <a:pt x="28750" y="15344"/>
                </a:cubicBezTo>
                <a:cubicBezTo>
                  <a:pt x="28666" y="15344"/>
                  <a:pt x="28519" y="15323"/>
                  <a:pt x="28519" y="15323"/>
                </a:cubicBezTo>
                <a:cubicBezTo>
                  <a:pt x="28331" y="15323"/>
                  <a:pt x="28143" y="15344"/>
                  <a:pt x="27954" y="15386"/>
                </a:cubicBezTo>
                <a:cubicBezTo>
                  <a:pt x="27536" y="15449"/>
                  <a:pt x="27097" y="15512"/>
                  <a:pt x="26699" y="15637"/>
                </a:cubicBezTo>
                <a:cubicBezTo>
                  <a:pt x="26490" y="15700"/>
                  <a:pt x="26281" y="15763"/>
                  <a:pt x="26071" y="15825"/>
                </a:cubicBezTo>
                <a:cubicBezTo>
                  <a:pt x="26068" y="15826"/>
                  <a:pt x="26064" y="15827"/>
                  <a:pt x="26060" y="15827"/>
                </a:cubicBezTo>
                <a:cubicBezTo>
                  <a:pt x="25950" y="15827"/>
                  <a:pt x="25713" y="15552"/>
                  <a:pt x="25653" y="15512"/>
                </a:cubicBezTo>
                <a:cubicBezTo>
                  <a:pt x="25276" y="15135"/>
                  <a:pt x="24921" y="14758"/>
                  <a:pt x="24586" y="14340"/>
                </a:cubicBezTo>
                <a:cubicBezTo>
                  <a:pt x="24272" y="13942"/>
                  <a:pt x="23979" y="13545"/>
                  <a:pt x="23665" y="13189"/>
                </a:cubicBezTo>
                <a:cubicBezTo>
                  <a:pt x="23540" y="13022"/>
                  <a:pt x="23393" y="12833"/>
                  <a:pt x="23226" y="12708"/>
                </a:cubicBezTo>
                <a:cubicBezTo>
                  <a:pt x="23016" y="12499"/>
                  <a:pt x="23037" y="12268"/>
                  <a:pt x="23100" y="11996"/>
                </a:cubicBezTo>
                <a:cubicBezTo>
                  <a:pt x="23184" y="11578"/>
                  <a:pt x="23309" y="11201"/>
                  <a:pt x="23393" y="10783"/>
                </a:cubicBezTo>
                <a:cubicBezTo>
                  <a:pt x="23393" y="10720"/>
                  <a:pt x="23414" y="10699"/>
                  <a:pt x="23414" y="10636"/>
                </a:cubicBezTo>
                <a:lnTo>
                  <a:pt x="23414" y="10615"/>
                </a:lnTo>
                <a:cubicBezTo>
                  <a:pt x="23435" y="10427"/>
                  <a:pt x="23456" y="10260"/>
                  <a:pt x="23456" y="10071"/>
                </a:cubicBezTo>
                <a:cubicBezTo>
                  <a:pt x="23498" y="10009"/>
                  <a:pt x="23519" y="9967"/>
                  <a:pt x="23540" y="9946"/>
                </a:cubicBezTo>
                <a:cubicBezTo>
                  <a:pt x="23540" y="9904"/>
                  <a:pt x="23560" y="9904"/>
                  <a:pt x="23560" y="9883"/>
                </a:cubicBezTo>
                <a:lnTo>
                  <a:pt x="23560" y="9862"/>
                </a:lnTo>
                <a:lnTo>
                  <a:pt x="23560" y="9841"/>
                </a:lnTo>
                <a:lnTo>
                  <a:pt x="23560" y="9799"/>
                </a:lnTo>
                <a:lnTo>
                  <a:pt x="23540" y="9779"/>
                </a:lnTo>
                <a:cubicBezTo>
                  <a:pt x="23540" y="9779"/>
                  <a:pt x="23519" y="9779"/>
                  <a:pt x="23519" y="9758"/>
                </a:cubicBezTo>
                <a:lnTo>
                  <a:pt x="23498" y="9758"/>
                </a:lnTo>
                <a:cubicBezTo>
                  <a:pt x="23456" y="9758"/>
                  <a:pt x="23435" y="9758"/>
                  <a:pt x="23414" y="9779"/>
                </a:cubicBezTo>
                <a:lnTo>
                  <a:pt x="23393" y="9799"/>
                </a:lnTo>
                <a:cubicBezTo>
                  <a:pt x="23079" y="10302"/>
                  <a:pt x="22975" y="10950"/>
                  <a:pt x="22703" y="11515"/>
                </a:cubicBezTo>
                <a:cubicBezTo>
                  <a:pt x="22577" y="11787"/>
                  <a:pt x="22452" y="12080"/>
                  <a:pt x="22284" y="12373"/>
                </a:cubicBezTo>
                <a:cubicBezTo>
                  <a:pt x="22263" y="12394"/>
                  <a:pt x="22263" y="12457"/>
                  <a:pt x="22242" y="12478"/>
                </a:cubicBezTo>
                <a:cubicBezTo>
                  <a:pt x="22159" y="12603"/>
                  <a:pt x="22096" y="12729"/>
                  <a:pt x="22075" y="12896"/>
                </a:cubicBezTo>
                <a:cubicBezTo>
                  <a:pt x="22054" y="12896"/>
                  <a:pt x="21991" y="12917"/>
                  <a:pt x="21991" y="12938"/>
                </a:cubicBezTo>
                <a:lnTo>
                  <a:pt x="21991" y="12980"/>
                </a:lnTo>
                <a:cubicBezTo>
                  <a:pt x="22577" y="13712"/>
                  <a:pt x="23205" y="14403"/>
                  <a:pt x="23812" y="15114"/>
                </a:cubicBezTo>
                <a:cubicBezTo>
                  <a:pt x="24125" y="15491"/>
                  <a:pt x="24460" y="15846"/>
                  <a:pt x="24774" y="16223"/>
                </a:cubicBezTo>
                <a:cubicBezTo>
                  <a:pt x="25025" y="16558"/>
                  <a:pt x="25381" y="16872"/>
                  <a:pt x="25632" y="17227"/>
                </a:cubicBezTo>
                <a:cubicBezTo>
                  <a:pt x="25678" y="17296"/>
                  <a:pt x="25729" y="17320"/>
                  <a:pt x="25783" y="17320"/>
                </a:cubicBezTo>
                <a:cubicBezTo>
                  <a:pt x="25877" y="17320"/>
                  <a:pt x="25978" y="17246"/>
                  <a:pt x="26071" y="17206"/>
                </a:cubicBezTo>
                <a:cubicBezTo>
                  <a:pt x="26343" y="17081"/>
                  <a:pt x="26657" y="17081"/>
                  <a:pt x="26950" y="17018"/>
                </a:cubicBezTo>
                <a:cubicBezTo>
                  <a:pt x="27222" y="16976"/>
                  <a:pt x="27494" y="16893"/>
                  <a:pt x="27787" y="16851"/>
                </a:cubicBezTo>
                <a:cubicBezTo>
                  <a:pt x="28247" y="16704"/>
                  <a:pt x="28687" y="16641"/>
                  <a:pt x="29189" y="16579"/>
                </a:cubicBezTo>
                <a:cubicBezTo>
                  <a:pt x="29586" y="16537"/>
                  <a:pt x="29984" y="16495"/>
                  <a:pt x="30340" y="16390"/>
                </a:cubicBezTo>
                <a:cubicBezTo>
                  <a:pt x="30361" y="16432"/>
                  <a:pt x="30403" y="16453"/>
                  <a:pt x="30444" y="16453"/>
                </a:cubicBezTo>
                <a:cubicBezTo>
                  <a:pt x="30465" y="16453"/>
                  <a:pt x="30465" y="16474"/>
                  <a:pt x="30507" y="16474"/>
                </a:cubicBezTo>
                <a:cubicBezTo>
                  <a:pt x="30528" y="16474"/>
                  <a:pt x="30549" y="16495"/>
                  <a:pt x="30570" y="16495"/>
                </a:cubicBezTo>
                <a:cubicBezTo>
                  <a:pt x="30633" y="16537"/>
                  <a:pt x="30675" y="16558"/>
                  <a:pt x="30716" y="16579"/>
                </a:cubicBezTo>
                <a:cubicBezTo>
                  <a:pt x="30947" y="16704"/>
                  <a:pt x="31198" y="16809"/>
                  <a:pt x="31449" y="16955"/>
                </a:cubicBezTo>
                <a:cubicBezTo>
                  <a:pt x="31972" y="17185"/>
                  <a:pt x="32558" y="17395"/>
                  <a:pt x="33081" y="17646"/>
                </a:cubicBezTo>
                <a:cubicBezTo>
                  <a:pt x="33123" y="17688"/>
                  <a:pt x="33123" y="17709"/>
                  <a:pt x="33164" y="17709"/>
                </a:cubicBezTo>
                <a:lnTo>
                  <a:pt x="33227" y="17709"/>
                </a:lnTo>
                <a:cubicBezTo>
                  <a:pt x="33667" y="17813"/>
                  <a:pt x="34127" y="17813"/>
                  <a:pt x="34587" y="17855"/>
                </a:cubicBezTo>
                <a:cubicBezTo>
                  <a:pt x="34698" y="17877"/>
                  <a:pt x="34868" y="17929"/>
                  <a:pt x="35021" y="17929"/>
                </a:cubicBezTo>
                <a:cubicBezTo>
                  <a:pt x="35158" y="17929"/>
                  <a:pt x="35281" y="17888"/>
                  <a:pt x="35340" y="17750"/>
                </a:cubicBezTo>
                <a:cubicBezTo>
                  <a:pt x="35342" y="17748"/>
                  <a:pt x="35347" y="17747"/>
                  <a:pt x="35357" y="17747"/>
                </a:cubicBezTo>
                <a:cubicBezTo>
                  <a:pt x="35498" y="17747"/>
                  <a:pt x="36499" y="18024"/>
                  <a:pt x="36617" y="18043"/>
                </a:cubicBezTo>
                <a:cubicBezTo>
                  <a:pt x="36680" y="18064"/>
                  <a:pt x="36742" y="18106"/>
                  <a:pt x="36826" y="18106"/>
                </a:cubicBezTo>
                <a:lnTo>
                  <a:pt x="36889" y="18106"/>
                </a:lnTo>
                <a:cubicBezTo>
                  <a:pt x="36931" y="18106"/>
                  <a:pt x="36993" y="18127"/>
                  <a:pt x="37035" y="18127"/>
                </a:cubicBezTo>
                <a:lnTo>
                  <a:pt x="37056" y="18127"/>
                </a:lnTo>
                <a:cubicBezTo>
                  <a:pt x="37433" y="18169"/>
                  <a:pt x="37830" y="18169"/>
                  <a:pt x="38186" y="18253"/>
                </a:cubicBezTo>
                <a:cubicBezTo>
                  <a:pt x="38207" y="18315"/>
                  <a:pt x="38249" y="18357"/>
                  <a:pt x="38291" y="18420"/>
                </a:cubicBezTo>
                <a:cubicBezTo>
                  <a:pt x="38312" y="18462"/>
                  <a:pt x="38374" y="18525"/>
                  <a:pt x="38395" y="18566"/>
                </a:cubicBezTo>
                <a:cubicBezTo>
                  <a:pt x="38625" y="18859"/>
                  <a:pt x="38918" y="19110"/>
                  <a:pt x="39190" y="19382"/>
                </a:cubicBezTo>
                <a:cubicBezTo>
                  <a:pt x="39086" y="19571"/>
                  <a:pt x="39023" y="19801"/>
                  <a:pt x="38981" y="20010"/>
                </a:cubicBezTo>
                <a:cubicBezTo>
                  <a:pt x="38877" y="20324"/>
                  <a:pt x="38793" y="20617"/>
                  <a:pt x="38772" y="20931"/>
                </a:cubicBezTo>
                <a:lnTo>
                  <a:pt x="38772" y="20952"/>
                </a:lnTo>
                <a:cubicBezTo>
                  <a:pt x="38730" y="21035"/>
                  <a:pt x="38709" y="21098"/>
                  <a:pt x="38667" y="21182"/>
                </a:cubicBezTo>
                <a:lnTo>
                  <a:pt x="38667" y="21203"/>
                </a:lnTo>
                <a:cubicBezTo>
                  <a:pt x="38625" y="21287"/>
                  <a:pt x="38584" y="21370"/>
                  <a:pt x="38563" y="21454"/>
                </a:cubicBezTo>
                <a:cubicBezTo>
                  <a:pt x="38416" y="21726"/>
                  <a:pt x="38270" y="21998"/>
                  <a:pt x="38144" y="22291"/>
                </a:cubicBezTo>
                <a:cubicBezTo>
                  <a:pt x="38102" y="22312"/>
                  <a:pt x="38102" y="22333"/>
                  <a:pt x="38081" y="22354"/>
                </a:cubicBezTo>
                <a:cubicBezTo>
                  <a:pt x="38061" y="22416"/>
                  <a:pt x="38040" y="22500"/>
                  <a:pt x="37998" y="22542"/>
                </a:cubicBezTo>
                <a:cubicBezTo>
                  <a:pt x="37998" y="22563"/>
                  <a:pt x="37977" y="22605"/>
                  <a:pt x="37977" y="22626"/>
                </a:cubicBezTo>
                <a:cubicBezTo>
                  <a:pt x="37956" y="22709"/>
                  <a:pt x="37893" y="22814"/>
                  <a:pt x="37872" y="22877"/>
                </a:cubicBezTo>
                <a:cubicBezTo>
                  <a:pt x="37642" y="23567"/>
                  <a:pt x="37789" y="24174"/>
                  <a:pt x="37893" y="24864"/>
                </a:cubicBezTo>
                <a:cubicBezTo>
                  <a:pt x="38102" y="26496"/>
                  <a:pt x="38353" y="28108"/>
                  <a:pt x="38772" y="29677"/>
                </a:cubicBezTo>
                <a:cubicBezTo>
                  <a:pt x="38605" y="29719"/>
                  <a:pt x="38416" y="29740"/>
                  <a:pt x="38270" y="29761"/>
                </a:cubicBezTo>
                <a:cubicBezTo>
                  <a:pt x="38249" y="29719"/>
                  <a:pt x="38207" y="29677"/>
                  <a:pt x="38165" y="29677"/>
                </a:cubicBezTo>
                <a:lnTo>
                  <a:pt x="37224" y="28819"/>
                </a:lnTo>
                <a:cubicBezTo>
                  <a:pt x="36805" y="28463"/>
                  <a:pt x="36366" y="28045"/>
                  <a:pt x="35864" y="27773"/>
                </a:cubicBezTo>
                <a:lnTo>
                  <a:pt x="35801" y="27773"/>
                </a:lnTo>
                <a:cubicBezTo>
                  <a:pt x="35780" y="27773"/>
                  <a:pt x="35780" y="27773"/>
                  <a:pt x="35780" y="27794"/>
                </a:cubicBezTo>
                <a:cubicBezTo>
                  <a:pt x="35759" y="27773"/>
                  <a:pt x="35738" y="27773"/>
                  <a:pt x="35696" y="27752"/>
                </a:cubicBezTo>
                <a:lnTo>
                  <a:pt x="35550" y="27668"/>
                </a:lnTo>
                <a:cubicBezTo>
                  <a:pt x="35529" y="27668"/>
                  <a:pt x="35487" y="27647"/>
                  <a:pt x="35466" y="27647"/>
                </a:cubicBezTo>
                <a:lnTo>
                  <a:pt x="35320" y="27564"/>
                </a:lnTo>
                <a:cubicBezTo>
                  <a:pt x="35278" y="27564"/>
                  <a:pt x="35257" y="27543"/>
                  <a:pt x="35236" y="27543"/>
                </a:cubicBezTo>
                <a:lnTo>
                  <a:pt x="35006" y="27459"/>
                </a:lnTo>
                <a:cubicBezTo>
                  <a:pt x="34650" y="27354"/>
                  <a:pt x="34232" y="27208"/>
                  <a:pt x="33918" y="27041"/>
                </a:cubicBezTo>
                <a:lnTo>
                  <a:pt x="33897" y="27041"/>
                </a:lnTo>
                <a:cubicBezTo>
                  <a:pt x="33855" y="27020"/>
                  <a:pt x="33771" y="27020"/>
                  <a:pt x="33708" y="26999"/>
                </a:cubicBezTo>
                <a:lnTo>
                  <a:pt x="33688" y="26999"/>
                </a:lnTo>
                <a:cubicBezTo>
                  <a:pt x="33562" y="26957"/>
                  <a:pt x="33436" y="26936"/>
                  <a:pt x="33332" y="26936"/>
                </a:cubicBezTo>
                <a:lnTo>
                  <a:pt x="33269" y="26936"/>
                </a:lnTo>
                <a:cubicBezTo>
                  <a:pt x="33227" y="26936"/>
                  <a:pt x="33164" y="26936"/>
                  <a:pt x="33123" y="26915"/>
                </a:cubicBezTo>
                <a:cubicBezTo>
                  <a:pt x="32851" y="26894"/>
                  <a:pt x="32453" y="26894"/>
                  <a:pt x="32244" y="26706"/>
                </a:cubicBezTo>
                <a:cubicBezTo>
                  <a:pt x="32202" y="26643"/>
                  <a:pt x="32139" y="26601"/>
                  <a:pt x="32118" y="26538"/>
                </a:cubicBezTo>
                <a:cubicBezTo>
                  <a:pt x="32076" y="26496"/>
                  <a:pt x="32014" y="26434"/>
                  <a:pt x="31972" y="26413"/>
                </a:cubicBezTo>
                <a:cubicBezTo>
                  <a:pt x="32223" y="26204"/>
                  <a:pt x="32432" y="25890"/>
                  <a:pt x="32641" y="25597"/>
                </a:cubicBezTo>
                <a:lnTo>
                  <a:pt x="32641" y="25576"/>
                </a:lnTo>
                <a:cubicBezTo>
                  <a:pt x="32662" y="25534"/>
                  <a:pt x="32704" y="25492"/>
                  <a:pt x="32746" y="25450"/>
                </a:cubicBezTo>
                <a:cubicBezTo>
                  <a:pt x="32913" y="25262"/>
                  <a:pt x="33039" y="25053"/>
                  <a:pt x="33185" y="24864"/>
                </a:cubicBezTo>
                <a:cubicBezTo>
                  <a:pt x="33374" y="24634"/>
                  <a:pt x="33646" y="24425"/>
                  <a:pt x="33771" y="24195"/>
                </a:cubicBezTo>
                <a:cubicBezTo>
                  <a:pt x="33960" y="23902"/>
                  <a:pt x="33792" y="23463"/>
                  <a:pt x="33771" y="23128"/>
                </a:cubicBezTo>
                <a:lnTo>
                  <a:pt x="33771" y="22939"/>
                </a:lnTo>
                <a:cubicBezTo>
                  <a:pt x="33750" y="22542"/>
                  <a:pt x="33771" y="22144"/>
                  <a:pt x="33646" y="21810"/>
                </a:cubicBezTo>
                <a:lnTo>
                  <a:pt x="33667" y="21789"/>
                </a:lnTo>
                <a:lnTo>
                  <a:pt x="33667" y="21768"/>
                </a:lnTo>
                <a:lnTo>
                  <a:pt x="33667" y="21726"/>
                </a:lnTo>
                <a:lnTo>
                  <a:pt x="33667" y="21705"/>
                </a:lnTo>
                <a:lnTo>
                  <a:pt x="33667" y="21684"/>
                </a:lnTo>
                <a:cubicBezTo>
                  <a:pt x="33667" y="21663"/>
                  <a:pt x="33646" y="21663"/>
                  <a:pt x="33646" y="21621"/>
                </a:cubicBezTo>
                <a:lnTo>
                  <a:pt x="33604" y="21600"/>
                </a:lnTo>
                <a:cubicBezTo>
                  <a:pt x="33123" y="21203"/>
                  <a:pt x="32516" y="20889"/>
                  <a:pt x="31993" y="20554"/>
                </a:cubicBezTo>
                <a:cubicBezTo>
                  <a:pt x="31616" y="20324"/>
                  <a:pt x="31260" y="20136"/>
                  <a:pt x="30884" y="19906"/>
                </a:cubicBezTo>
                <a:cubicBezTo>
                  <a:pt x="30549" y="19696"/>
                  <a:pt x="30256" y="19424"/>
                  <a:pt x="29921" y="19215"/>
                </a:cubicBezTo>
                <a:cubicBezTo>
                  <a:pt x="29900" y="19205"/>
                  <a:pt x="29879" y="19199"/>
                  <a:pt x="29859" y="19199"/>
                </a:cubicBezTo>
                <a:cubicBezTo>
                  <a:pt x="29838" y="19199"/>
                  <a:pt x="29817" y="19205"/>
                  <a:pt x="29796" y="19215"/>
                </a:cubicBezTo>
                <a:cubicBezTo>
                  <a:pt x="29796" y="19215"/>
                  <a:pt x="29775" y="19215"/>
                  <a:pt x="29775" y="19257"/>
                </a:cubicBezTo>
                <a:cubicBezTo>
                  <a:pt x="29775" y="19257"/>
                  <a:pt x="29733" y="19278"/>
                  <a:pt x="29712" y="19278"/>
                </a:cubicBezTo>
                <a:cubicBezTo>
                  <a:pt x="29691" y="19278"/>
                  <a:pt x="29670" y="19299"/>
                  <a:pt x="29628" y="19299"/>
                </a:cubicBezTo>
                <a:cubicBezTo>
                  <a:pt x="29607" y="19299"/>
                  <a:pt x="29586" y="19320"/>
                  <a:pt x="29566" y="19320"/>
                </a:cubicBezTo>
                <a:cubicBezTo>
                  <a:pt x="29524" y="19362"/>
                  <a:pt x="29503" y="19362"/>
                  <a:pt x="29461" y="19382"/>
                </a:cubicBezTo>
                <a:cubicBezTo>
                  <a:pt x="29419" y="19403"/>
                  <a:pt x="29398" y="19403"/>
                  <a:pt x="29356" y="19424"/>
                </a:cubicBezTo>
                <a:cubicBezTo>
                  <a:pt x="29314" y="19466"/>
                  <a:pt x="29273" y="19466"/>
                  <a:pt x="29252" y="19487"/>
                </a:cubicBezTo>
                <a:lnTo>
                  <a:pt x="29210" y="19487"/>
                </a:lnTo>
                <a:cubicBezTo>
                  <a:pt x="29189" y="19487"/>
                  <a:pt x="29168" y="19508"/>
                  <a:pt x="29147" y="19508"/>
                </a:cubicBezTo>
                <a:lnTo>
                  <a:pt x="29105" y="19508"/>
                </a:lnTo>
                <a:cubicBezTo>
                  <a:pt x="29084" y="19508"/>
                  <a:pt x="29042" y="19529"/>
                  <a:pt x="29001" y="19529"/>
                </a:cubicBezTo>
                <a:lnTo>
                  <a:pt x="28980" y="19529"/>
                </a:lnTo>
                <a:cubicBezTo>
                  <a:pt x="28959" y="19529"/>
                  <a:pt x="28938" y="19571"/>
                  <a:pt x="28896" y="19571"/>
                </a:cubicBezTo>
                <a:cubicBezTo>
                  <a:pt x="28875" y="19571"/>
                  <a:pt x="28875" y="19571"/>
                  <a:pt x="28854" y="19592"/>
                </a:cubicBezTo>
                <a:cubicBezTo>
                  <a:pt x="28833" y="19592"/>
                  <a:pt x="28791" y="19613"/>
                  <a:pt x="28791" y="19613"/>
                </a:cubicBezTo>
                <a:lnTo>
                  <a:pt x="28770" y="19613"/>
                </a:lnTo>
                <a:cubicBezTo>
                  <a:pt x="28729" y="19613"/>
                  <a:pt x="28687" y="19613"/>
                  <a:pt x="28645" y="19634"/>
                </a:cubicBezTo>
                <a:lnTo>
                  <a:pt x="28478" y="19634"/>
                </a:lnTo>
                <a:cubicBezTo>
                  <a:pt x="28478" y="19634"/>
                  <a:pt x="28457" y="19634"/>
                  <a:pt x="28457" y="19613"/>
                </a:cubicBezTo>
                <a:cubicBezTo>
                  <a:pt x="28457" y="19602"/>
                  <a:pt x="28446" y="19597"/>
                  <a:pt x="28436" y="19597"/>
                </a:cubicBezTo>
                <a:cubicBezTo>
                  <a:pt x="28425" y="19597"/>
                  <a:pt x="28415" y="19602"/>
                  <a:pt x="28415" y="19613"/>
                </a:cubicBezTo>
                <a:lnTo>
                  <a:pt x="28415" y="19634"/>
                </a:lnTo>
                <a:cubicBezTo>
                  <a:pt x="28415" y="19634"/>
                  <a:pt x="28415" y="19675"/>
                  <a:pt x="28436" y="19675"/>
                </a:cubicBezTo>
                <a:cubicBezTo>
                  <a:pt x="28436" y="19675"/>
                  <a:pt x="28457" y="19675"/>
                  <a:pt x="28457" y="19696"/>
                </a:cubicBezTo>
                <a:lnTo>
                  <a:pt x="28457" y="19717"/>
                </a:lnTo>
                <a:lnTo>
                  <a:pt x="28457" y="19738"/>
                </a:lnTo>
                <a:cubicBezTo>
                  <a:pt x="28457" y="19780"/>
                  <a:pt x="28478" y="19780"/>
                  <a:pt x="28519" y="19780"/>
                </a:cubicBezTo>
                <a:lnTo>
                  <a:pt x="28561" y="19780"/>
                </a:lnTo>
                <a:cubicBezTo>
                  <a:pt x="28589" y="19787"/>
                  <a:pt x="28612" y="19789"/>
                  <a:pt x="28634" y="19789"/>
                </a:cubicBezTo>
                <a:cubicBezTo>
                  <a:pt x="28677" y="19789"/>
                  <a:pt x="28715" y="19780"/>
                  <a:pt x="28770" y="19780"/>
                </a:cubicBezTo>
                <a:cubicBezTo>
                  <a:pt x="28959" y="19780"/>
                  <a:pt x="29147" y="19822"/>
                  <a:pt x="29294" y="19843"/>
                </a:cubicBezTo>
                <a:cubicBezTo>
                  <a:pt x="29356" y="19843"/>
                  <a:pt x="29377" y="19885"/>
                  <a:pt x="29419" y="19885"/>
                </a:cubicBezTo>
                <a:cubicBezTo>
                  <a:pt x="29733" y="19926"/>
                  <a:pt x="30026" y="20219"/>
                  <a:pt x="30340" y="20408"/>
                </a:cubicBezTo>
                <a:cubicBezTo>
                  <a:pt x="30444" y="20450"/>
                  <a:pt x="30528" y="20512"/>
                  <a:pt x="30612" y="20575"/>
                </a:cubicBezTo>
                <a:lnTo>
                  <a:pt x="30633" y="20617"/>
                </a:lnTo>
                <a:cubicBezTo>
                  <a:pt x="31198" y="21035"/>
                  <a:pt x="31721" y="21579"/>
                  <a:pt x="32348" y="21914"/>
                </a:cubicBezTo>
                <a:cubicBezTo>
                  <a:pt x="32411" y="22186"/>
                  <a:pt x="32516" y="22416"/>
                  <a:pt x="32599" y="22667"/>
                </a:cubicBezTo>
                <a:cubicBezTo>
                  <a:pt x="32599" y="22709"/>
                  <a:pt x="32620" y="22751"/>
                  <a:pt x="32620" y="22772"/>
                </a:cubicBezTo>
                <a:lnTo>
                  <a:pt x="32620" y="22814"/>
                </a:lnTo>
                <a:cubicBezTo>
                  <a:pt x="32620" y="22856"/>
                  <a:pt x="32641" y="22919"/>
                  <a:pt x="32641" y="22939"/>
                </a:cubicBezTo>
                <a:cubicBezTo>
                  <a:pt x="32662" y="23023"/>
                  <a:pt x="32830" y="23442"/>
                  <a:pt x="32725" y="23504"/>
                </a:cubicBezTo>
                <a:cubicBezTo>
                  <a:pt x="32537" y="23672"/>
                  <a:pt x="32390" y="23860"/>
                  <a:pt x="32202" y="24028"/>
                </a:cubicBezTo>
                <a:lnTo>
                  <a:pt x="31972" y="24279"/>
                </a:lnTo>
                <a:lnTo>
                  <a:pt x="31888" y="24341"/>
                </a:lnTo>
                <a:cubicBezTo>
                  <a:pt x="31804" y="24425"/>
                  <a:pt x="31721" y="24488"/>
                  <a:pt x="31658" y="24551"/>
                </a:cubicBezTo>
                <a:lnTo>
                  <a:pt x="31511" y="24697"/>
                </a:lnTo>
                <a:lnTo>
                  <a:pt x="31407" y="24802"/>
                </a:lnTo>
                <a:lnTo>
                  <a:pt x="31281" y="24927"/>
                </a:lnTo>
                <a:lnTo>
                  <a:pt x="31177" y="25032"/>
                </a:lnTo>
                <a:lnTo>
                  <a:pt x="31051" y="25157"/>
                </a:lnTo>
                <a:lnTo>
                  <a:pt x="30967" y="25241"/>
                </a:lnTo>
                <a:lnTo>
                  <a:pt x="30821" y="25388"/>
                </a:lnTo>
                <a:cubicBezTo>
                  <a:pt x="30779" y="25429"/>
                  <a:pt x="30758" y="25450"/>
                  <a:pt x="30758" y="25471"/>
                </a:cubicBezTo>
                <a:cubicBezTo>
                  <a:pt x="30675" y="25555"/>
                  <a:pt x="30633" y="25639"/>
                  <a:pt x="30549" y="25701"/>
                </a:cubicBezTo>
                <a:cubicBezTo>
                  <a:pt x="30026" y="25660"/>
                  <a:pt x="29586" y="25471"/>
                  <a:pt x="29105" y="25325"/>
                </a:cubicBezTo>
                <a:cubicBezTo>
                  <a:pt x="28645" y="25157"/>
                  <a:pt x="28122" y="25053"/>
                  <a:pt x="27703" y="24802"/>
                </a:cubicBezTo>
                <a:cubicBezTo>
                  <a:pt x="27515" y="24697"/>
                  <a:pt x="27327" y="24551"/>
                  <a:pt x="27285" y="24320"/>
                </a:cubicBezTo>
                <a:cubicBezTo>
                  <a:pt x="27264" y="24090"/>
                  <a:pt x="27201" y="23818"/>
                  <a:pt x="27159" y="23567"/>
                </a:cubicBezTo>
                <a:cubicBezTo>
                  <a:pt x="27076" y="23044"/>
                  <a:pt x="27013" y="22521"/>
                  <a:pt x="26908" y="22019"/>
                </a:cubicBezTo>
                <a:lnTo>
                  <a:pt x="26678" y="20763"/>
                </a:lnTo>
                <a:cubicBezTo>
                  <a:pt x="26636" y="20450"/>
                  <a:pt x="26448" y="20429"/>
                  <a:pt x="26134" y="20366"/>
                </a:cubicBezTo>
                <a:cubicBezTo>
                  <a:pt x="25297" y="20303"/>
                  <a:pt x="24335" y="20198"/>
                  <a:pt x="23519" y="19926"/>
                </a:cubicBezTo>
                <a:cubicBezTo>
                  <a:pt x="23456" y="19906"/>
                  <a:pt x="23414" y="19885"/>
                  <a:pt x="23351" y="19822"/>
                </a:cubicBezTo>
                <a:lnTo>
                  <a:pt x="23330" y="19822"/>
                </a:lnTo>
                <a:cubicBezTo>
                  <a:pt x="23330" y="19822"/>
                  <a:pt x="23309" y="19843"/>
                  <a:pt x="23330" y="19885"/>
                </a:cubicBezTo>
                <a:lnTo>
                  <a:pt x="23330" y="19906"/>
                </a:lnTo>
                <a:cubicBezTo>
                  <a:pt x="23330" y="19906"/>
                  <a:pt x="23330" y="19926"/>
                  <a:pt x="23351" y="19926"/>
                </a:cubicBezTo>
                <a:cubicBezTo>
                  <a:pt x="23393" y="19947"/>
                  <a:pt x="23414" y="19947"/>
                  <a:pt x="23435" y="19989"/>
                </a:cubicBezTo>
                <a:lnTo>
                  <a:pt x="23456" y="20010"/>
                </a:lnTo>
                <a:lnTo>
                  <a:pt x="23540" y="20094"/>
                </a:lnTo>
                <a:cubicBezTo>
                  <a:pt x="23560" y="20115"/>
                  <a:pt x="23602" y="20115"/>
                  <a:pt x="23623" y="20136"/>
                </a:cubicBezTo>
                <a:cubicBezTo>
                  <a:pt x="23644" y="20157"/>
                  <a:pt x="23665" y="20198"/>
                  <a:pt x="23707" y="20198"/>
                </a:cubicBezTo>
                <a:cubicBezTo>
                  <a:pt x="23728" y="20219"/>
                  <a:pt x="23749" y="20219"/>
                  <a:pt x="23770" y="20240"/>
                </a:cubicBezTo>
                <a:cubicBezTo>
                  <a:pt x="23812" y="20261"/>
                  <a:pt x="23833" y="20261"/>
                  <a:pt x="23874" y="20303"/>
                </a:cubicBezTo>
                <a:cubicBezTo>
                  <a:pt x="23916" y="20324"/>
                  <a:pt x="23937" y="20324"/>
                  <a:pt x="23958" y="20324"/>
                </a:cubicBezTo>
                <a:cubicBezTo>
                  <a:pt x="23979" y="20345"/>
                  <a:pt x="24042" y="20345"/>
                  <a:pt x="24063" y="20366"/>
                </a:cubicBezTo>
                <a:cubicBezTo>
                  <a:pt x="24084" y="20366"/>
                  <a:pt x="24125" y="20408"/>
                  <a:pt x="24125" y="20408"/>
                </a:cubicBezTo>
                <a:cubicBezTo>
                  <a:pt x="24251" y="20450"/>
                  <a:pt x="24397" y="20533"/>
                  <a:pt x="24544" y="20575"/>
                </a:cubicBezTo>
                <a:cubicBezTo>
                  <a:pt x="24544" y="20575"/>
                  <a:pt x="24565" y="20575"/>
                  <a:pt x="24565" y="20617"/>
                </a:cubicBezTo>
                <a:cubicBezTo>
                  <a:pt x="24607" y="20638"/>
                  <a:pt x="24669" y="20659"/>
                  <a:pt x="24753" y="20680"/>
                </a:cubicBezTo>
                <a:cubicBezTo>
                  <a:pt x="25025" y="20847"/>
                  <a:pt x="25339" y="20952"/>
                  <a:pt x="25611" y="21140"/>
                </a:cubicBezTo>
                <a:cubicBezTo>
                  <a:pt x="25653" y="21161"/>
                  <a:pt x="25757" y="21161"/>
                  <a:pt x="25757" y="21245"/>
                </a:cubicBezTo>
                <a:cubicBezTo>
                  <a:pt x="25757" y="21391"/>
                  <a:pt x="25799" y="21559"/>
                  <a:pt x="25799" y="21705"/>
                </a:cubicBezTo>
                <a:cubicBezTo>
                  <a:pt x="25841" y="22458"/>
                  <a:pt x="25841" y="23232"/>
                  <a:pt x="25904" y="24007"/>
                </a:cubicBezTo>
                <a:cubicBezTo>
                  <a:pt x="25925" y="24404"/>
                  <a:pt x="25967" y="24802"/>
                  <a:pt x="25946" y="25178"/>
                </a:cubicBezTo>
                <a:lnTo>
                  <a:pt x="25946" y="25283"/>
                </a:lnTo>
                <a:lnTo>
                  <a:pt x="25946" y="25346"/>
                </a:lnTo>
                <a:cubicBezTo>
                  <a:pt x="25946" y="25367"/>
                  <a:pt x="25946" y="25367"/>
                  <a:pt x="25967" y="25388"/>
                </a:cubicBezTo>
                <a:cubicBezTo>
                  <a:pt x="25967" y="25450"/>
                  <a:pt x="26009" y="25492"/>
                  <a:pt x="26029" y="25534"/>
                </a:cubicBezTo>
                <a:lnTo>
                  <a:pt x="26009" y="25555"/>
                </a:lnTo>
                <a:lnTo>
                  <a:pt x="26009" y="25576"/>
                </a:lnTo>
                <a:cubicBezTo>
                  <a:pt x="26113" y="25806"/>
                  <a:pt x="26385" y="25994"/>
                  <a:pt x="26553" y="26162"/>
                </a:cubicBezTo>
                <a:lnTo>
                  <a:pt x="26636" y="26224"/>
                </a:lnTo>
                <a:cubicBezTo>
                  <a:pt x="26699" y="26308"/>
                  <a:pt x="26783" y="26392"/>
                  <a:pt x="26866" y="26434"/>
                </a:cubicBezTo>
                <a:cubicBezTo>
                  <a:pt x="26908" y="26476"/>
                  <a:pt x="26950" y="26496"/>
                  <a:pt x="26992" y="26517"/>
                </a:cubicBezTo>
                <a:cubicBezTo>
                  <a:pt x="26992" y="26517"/>
                  <a:pt x="26992" y="26538"/>
                  <a:pt x="27013" y="26538"/>
                </a:cubicBezTo>
                <a:cubicBezTo>
                  <a:pt x="27201" y="26685"/>
                  <a:pt x="27473" y="26685"/>
                  <a:pt x="27682" y="26727"/>
                </a:cubicBezTo>
                <a:cubicBezTo>
                  <a:pt x="28059" y="26810"/>
                  <a:pt x="28478" y="26831"/>
                  <a:pt x="28875" y="26915"/>
                </a:cubicBezTo>
                <a:cubicBezTo>
                  <a:pt x="29314" y="26957"/>
                  <a:pt x="29775" y="26999"/>
                  <a:pt x="30193" y="27020"/>
                </a:cubicBezTo>
                <a:cubicBezTo>
                  <a:pt x="30235" y="27020"/>
                  <a:pt x="30256" y="27020"/>
                  <a:pt x="30319" y="27041"/>
                </a:cubicBezTo>
                <a:lnTo>
                  <a:pt x="30423" y="27041"/>
                </a:lnTo>
                <a:cubicBezTo>
                  <a:pt x="30549" y="27061"/>
                  <a:pt x="30675" y="27103"/>
                  <a:pt x="30821" y="27103"/>
                </a:cubicBezTo>
                <a:cubicBezTo>
                  <a:pt x="30821" y="27124"/>
                  <a:pt x="30842" y="27124"/>
                  <a:pt x="30842" y="27145"/>
                </a:cubicBezTo>
                <a:cubicBezTo>
                  <a:pt x="30842" y="27166"/>
                  <a:pt x="30863" y="27166"/>
                  <a:pt x="30863" y="27208"/>
                </a:cubicBezTo>
                <a:lnTo>
                  <a:pt x="30863" y="27229"/>
                </a:lnTo>
                <a:cubicBezTo>
                  <a:pt x="30863" y="27250"/>
                  <a:pt x="30863" y="27250"/>
                  <a:pt x="30884" y="27250"/>
                </a:cubicBezTo>
                <a:lnTo>
                  <a:pt x="30884" y="27271"/>
                </a:lnTo>
                <a:lnTo>
                  <a:pt x="30884" y="27313"/>
                </a:lnTo>
                <a:lnTo>
                  <a:pt x="30884" y="27333"/>
                </a:lnTo>
                <a:lnTo>
                  <a:pt x="30884" y="27354"/>
                </a:lnTo>
                <a:lnTo>
                  <a:pt x="30884" y="27375"/>
                </a:lnTo>
                <a:cubicBezTo>
                  <a:pt x="30884" y="27375"/>
                  <a:pt x="30884" y="27417"/>
                  <a:pt x="30863" y="27417"/>
                </a:cubicBezTo>
                <a:lnTo>
                  <a:pt x="30863" y="27438"/>
                </a:lnTo>
                <a:lnTo>
                  <a:pt x="30821" y="27480"/>
                </a:lnTo>
                <a:cubicBezTo>
                  <a:pt x="30675" y="27564"/>
                  <a:pt x="30549" y="27689"/>
                  <a:pt x="30444" y="27794"/>
                </a:cubicBezTo>
                <a:cubicBezTo>
                  <a:pt x="30131" y="28087"/>
                  <a:pt x="29796" y="28380"/>
                  <a:pt x="29461" y="28631"/>
                </a:cubicBezTo>
                <a:cubicBezTo>
                  <a:pt x="29168" y="28882"/>
                  <a:pt x="28854" y="29091"/>
                  <a:pt x="28561" y="29321"/>
                </a:cubicBezTo>
                <a:cubicBezTo>
                  <a:pt x="28247" y="29572"/>
                  <a:pt x="27934" y="29928"/>
                  <a:pt x="27599" y="30137"/>
                </a:cubicBezTo>
                <a:cubicBezTo>
                  <a:pt x="27222" y="30137"/>
                  <a:pt x="26887" y="30346"/>
                  <a:pt x="26573" y="30493"/>
                </a:cubicBezTo>
                <a:cubicBezTo>
                  <a:pt x="26553" y="30514"/>
                  <a:pt x="26490" y="30514"/>
                  <a:pt x="26469" y="30556"/>
                </a:cubicBezTo>
                <a:lnTo>
                  <a:pt x="26448" y="30556"/>
                </a:lnTo>
                <a:cubicBezTo>
                  <a:pt x="26385" y="30577"/>
                  <a:pt x="26343" y="30577"/>
                  <a:pt x="26281" y="30598"/>
                </a:cubicBezTo>
                <a:cubicBezTo>
                  <a:pt x="26197" y="30629"/>
                  <a:pt x="26160" y="30645"/>
                  <a:pt x="26121" y="30645"/>
                </a:cubicBezTo>
                <a:cubicBezTo>
                  <a:pt x="26082" y="30645"/>
                  <a:pt x="26040" y="30629"/>
                  <a:pt x="25946" y="30598"/>
                </a:cubicBezTo>
                <a:cubicBezTo>
                  <a:pt x="25695" y="30514"/>
                  <a:pt x="25423" y="30346"/>
                  <a:pt x="25193" y="30200"/>
                </a:cubicBezTo>
                <a:cubicBezTo>
                  <a:pt x="24962" y="30095"/>
                  <a:pt x="24711" y="29991"/>
                  <a:pt x="24481" y="29865"/>
                </a:cubicBezTo>
                <a:cubicBezTo>
                  <a:pt x="24272" y="29761"/>
                  <a:pt x="24230" y="29468"/>
                  <a:pt x="24125" y="29258"/>
                </a:cubicBezTo>
                <a:cubicBezTo>
                  <a:pt x="23937" y="28882"/>
                  <a:pt x="23749" y="28463"/>
                  <a:pt x="23498" y="28087"/>
                </a:cubicBezTo>
                <a:cubicBezTo>
                  <a:pt x="23485" y="28081"/>
                  <a:pt x="23473" y="28078"/>
                  <a:pt x="23463" y="28078"/>
                </a:cubicBezTo>
                <a:cubicBezTo>
                  <a:pt x="23437" y="28078"/>
                  <a:pt x="23420" y="28093"/>
                  <a:pt x="23435" y="28108"/>
                </a:cubicBezTo>
                <a:cubicBezTo>
                  <a:pt x="23435" y="28108"/>
                  <a:pt x="23414" y="28108"/>
                  <a:pt x="23414" y="28149"/>
                </a:cubicBezTo>
                <a:lnTo>
                  <a:pt x="23414" y="28170"/>
                </a:lnTo>
                <a:cubicBezTo>
                  <a:pt x="23456" y="28840"/>
                  <a:pt x="23623" y="29509"/>
                  <a:pt x="23707" y="30200"/>
                </a:cubicBezTo>
                <a:cubicBezTo>
                  <a:pt x="23749" y="30660"/>
                  <a:pt x="24502" y="30995"/>
                  <a:pt x="24858" y="31162"/>
                </a:cubicBezTo>
                <a:cubicBezTo>
                  <a:pt x="25239" y="31344"/>
                  <a:pt x="25778" y="31668"/>
                  <a:pt x="26256" y="31668"/>
                </a:cubicBezTo>
                <a:cubicBezTo>
                  <a:pt x="26329" y="31668"/>
                  <a:pt x="26400" y="31660"/>
                  <a:pt x="26469" y="31644"/>
                </a:cubicBezTo>
                <a:cubicBezTo>
                  <a:pt x="26762" y="31560"/>
                  <a:pt x="27013" y="31455"/>
                  <a:pt x="27306" y="31351"/>
                </a:cubicBezTo>
                <a:cubicBezTo>
                  <a:pt x="27620" y="31246"/>
                  <a:pt x="27954" y="31142"/>
                  <a:pt x="28268" y="31016"/>
                </a:cubicBezTo>
                <a:cubicBezTo>
                  <a:pt x="28268" y="31016"/>
                  <a:pt x="28268" y="31037"/>
                  <a:pt x="28310" y="31037"/>
                </a:cubicBezTo>
                <a:lnTo>
                  <a:pt x="28373" y="31037"/>
                </a:lnTo>
                <a:cubicBezTo>
                  <a:pt x="28519" y="30974"/>
                  <a:pt x="28666" y="30911"/>
                  <a:pt x="28791" y="30807"/>
                </a:cubicBezTo>
                <a:cubicBezTo>
                  <a:pt x="28959" y="30681"/>
                  <a:pt x="29084" y="30493"/>
                  <a:pt x="29294" y="30388"/>
                </a:cubicBezTo>
                <a:cubicBezTo>
                  <a:pt x="29670" y="30179"/>
                  <a:pt x="30026" y="29886"/>
                  <a:pt x="30403" y="29656"/>
                </a:cubicBezTo>
                <a:lnTo>
                  <a:pt x="30716" y="29426"/>
                </a:lnTo>
                <a:cubicBezTo>
                  <a:pt x="30758" y="29405"/>
                  <a:pt x="30779" y="29342"/>
                  <a:pt x="30842" y="29321"/>
                </a:cubicBezTo>
                <a:cubicBezTo>
                  <a:pt x="30884" y="29279"/>
                  <a:pt x="30967" y="29237"/>
                  <a:pt x="31030" y="29196"/>
                </a:cubicBezTo>
                <a:cubicBezTo>
                  <a:pt x="31072" y="29154"/>
                  <a:pt x="31135" y="29112"/>
                  <a:pt x="31177" y="29070"/>
                </a:cubicBezTo>
                <a:cubicBezTo>
                  <a:pt x="31239" y="29007"/>
                  <a:pt x="31281" y="28986"/>
                  <a:pt x="31344" y="28924"/>
                </a:cubicBezTo>
                <a:cubicBezTo>
                  <a:pt x="31386" y="28882"/>
                  <a:pt x="31449" y="28840"/>
                  <a:pt x="31491" y="28798"/>
                </a:cubicBezTo>
                <a:cubicBezTo>
                  <a:pt x="31553" y="28756"/>
                  <a:pt x="31595" y="28714"/>
                  <a:pt x="31658" y="28673"/>
                </a:cubicBezTo>
                <a:cubicBezTo>
                  <a:pt x="31700" y="28610"/>
                  <a:pt x="31763" y="28589"/>
                  <a:pt x="31804" y="28547"/>
                </a:cubicBezTo>
                <a:cubicBezTo>
                  <a:pt x="31867" y="28484"/>
                  <a:pt x="31909" y="28463"/>
                  <a:pt x="31972" y="28401"/>
                </a:cubicBezTo>
                <a:cubicBezTo>
                  <a:pt x="32014" y="28380"/>
                  <a:pt x="32035" y="28359"/>
                  <a:pt x="32097" y="28296"/>
                </a:cubicBezTo>
                <a:cubicBezTo>
                  <a:pt x="32327" y="28129"/>
                  <a:pt x="32558" y="27919"/>
                  <a:pt x="32809" y="27731"/>
                </a:cubicBezTo>
                <a:cubicBezTo>
                  <a:pt x="32830" y="27710"/>
                  <a:pt x="32851" y="27710"/>
                  <a:pt x="32872" y="27668"/>
                </a:cubicBezTo>
                <a:cubicBezTo>
                  <a:pt x="33081" y="27710"/>
                  <a:pt x="33395" y="27877"/>
                  <a:pt x="33583" y="27961"/>
                </a:cubicBezTo>
                <a:cubicBezTo>
                  <a:pt x="33771" y="28045"/>
                  <a:pt x="34001" y="28170"/>
                  <a:pt x="34211" y="28191"/>
                </a:cubicBezTo>
                <a:cubicBezTo>
                  <a:pt x="34399" y="28233"/>
                  <a:pt x="34713" y="28338"/>
                  <a:pt x="34901" y="28401"/>
                </a:cubicBezTo>
                <a:cubicBezTo>
                  <a:pt x="35131" y="28484"/>
                  <a:pt x="35320" y="28568"/>
                  <a:pt x="35466" y="28777"/>
                </a:cubicBezTo>
                <a:cubicBezTo>
                  <a:pt x="35738" y="29196"/>
                  <a:pt x="36094" y="29551"/>
                  <a:pt x="36387" y="29970"/>
                </a:cubicBezTo>
                <a:cubicBezTo>
                  <a:pt x="36533" y="30221"/>
                  <a:pt x="36721" y="30430"/>
                  <a:pt x="36847" y="30681"/>
                </a:cubicBezTo>
                <a:cubicBezTo>
                  <a:pt x="36847" y="30702"/>
                  <a:pt x="36889" y="30744"/>
                  <a:pt x="36889" y="30765"/>
                </a:cubicBezTo>
                <a:lnTo>
                  <a:pt x="36889" y="30786"/>
                </a:lnTo>
                <a:lnTo>
                  <a:pt x="36889" y="30849"/>
                </a:lnTo>
                <a:lnTo>
                  <a:pt x="36889" y="30870"/>
                </a:lnTo>
                <a:lnTo>
                  <a:pt x="36889" y="30890"/>
                </a:lnTo>
                <a:lnTo>
                  <a:pt x="36889" y="30911"/>
                </a:lnTo>
                <a:lnTo>
                  <a:pt x="36889" y="30974"/>
                </a:lnTo>
                <a:lnTo>
                  <a:pt x="36889" y="30995"/>
                </a:lnTo>
                <a:lnTo>
                  <a:pt x="36889" y="31016"/>
                </a:lnTo>
                <a:cubicBezTo>
                  <a:pt x="36889" y="31016"/>
                  <a:pt x="36889" y="31058"/>
                  <a:pt x="36847" y="31058"/>
                </a:cubicBezTo>
                <a:lnTo>
                  <a:pt x="36847" y="31079"/>
                </a:lnTo>
                <a:lnTo>
                  <a:pt x="36826" y="31100"/>
                </a:lnTo>
                <a:cubicBezTo>
                  <a:pt x="36784" y="31121"/>
                  <a:pt x="36701" y="31183"/>
                  <a:pt x="36638" y="31204"/>
                </a:cubicBezTo>
                <a:lnTo>
                  <a:pt x="36512" y="31204"/>
                </a:lnTo>
                <a:cubicBezTo>
                  <a:pt x="36303" y="30995"/>
                  <a:pt x="36073" y="30765"/>
                  <a:pt x="35843" y="30577"/>
                </a:cubicBezTo>
                <a:cubicBezTo>
                  <a:pt x="35633" y="30388"/>
                  <a:pt x="35445" y="30179"/>
                  <a:pt x="35236" y="29970"/>
                </a:cubicBezTo>
                <a:cubicBezTo>
                  <a:pt x="35048" y="29802"/>
                  <a:pt x="34838" y="29761"/>
                  <a:pt x="34587" y="29740"/>
                </a:cubicBezTo>
                <a:cubicBezTo>
                  <a:pt x="34232" y="29719"/>
                  <a:pt x="33918" y="29656"/>
                  <a:pt x="33583" y="29635"/>
                </a:cubicBezTo>
                <a:cubicBezTo>
                  <a:pt x="33447" y="29623"/>
                  <a:pt x="33318" y="29588"/>
                  <a:pt x="33192" y="29588"/>
                </a:cubicBezTo>
                <a:cubicBezTo>
                  <a:pt x="33105" y="29588"/>
                  <a:pt x="33020" y="29605"/>
                  <a:pt x="32934" y="29656"/>
                </a:cubicBezTo>
                <a:cubicBezTo>
                  <a:pt x="32327" y="30054"/>
                  <a:pt x="31783" y="30493"/>
                  <a:pt x="31177" y="30890"/>
                </a:cubicBezTo>
                <a:cubicBezTo>
                  <a:pt x="30570" y="31267"/>
                  <a:pt x="30047" y="31727"/>
                  <a:pt x="29482" y="32146"/>
                </a:cubicBezTo>
                <a:cubicBezTo>
                  <a:pt x="29189" y="32355"/>
                  <a:pt x="28980" y="32564"/>
                  <a:pt x="28624" y="32669"/>
                </a:cubicBezTo>
                <a:cubicBezTo>
                  <a:pt x="28268" y="32753"/>
                  <a:pt x="27934" y="32794"/>
                  <a:pt x="27599" y="32836"/>
                </a:cubicBezTo>
                <a:cubicBezTo>
                  <a:pt x="27529" y="32836"/>
                  <a:pt x="27376" y="32846"/>
                  <a:pt x="27250" y="32846"/>
                </a:cubicBezTo>
                <a:cubicBezTo>
                  <a:pt x="27187" y="32846"/>
                  <a:pt x="27131" y="32843"/>
                  <a:pt x="27097" y="32836"/>
                </a:cubicBezTo>
                <a:cubicBezTo>
                  <a:pt x="27072" y="32829"/>
                  <a:pt x="27046" y="32826"/>
                  <a:pt x="27019" y="32826"/>
                </a:cubicBezTo>
                <a:cubicBezTo>
                  <a:pt x="26815" y="32826"/>
                  <a:pt x="26551" y="33014"/>
                  <a:pt x="26385" y="33087"/>
                </a:cubicBezTo>
                <a:cubicBezTo>
                  <a:pt x="26113" y="33255"/>
                  <a:pt x="25820" y="33464"/>
                  <a:pt x="25506" y="33611"/>
                </a:cubicBezTo>
                <a:cubicBezTo>
                  <a:pt x="25444" y="33631"/>
                  <a:pt x="25402" y="33673"/>
                  <a:pt x="25318" y="33715"/>
                </a:cubicBezTo>
                <a:cubicBezTo>
                  <a:pt x="25276" y="33736"/>
                  <a:pt x="25193" y="33799"/>
                  <a:pt x="25109" y="33820"/>
                </a:cubicBezTo>
                <a:cubicBezTo>
                  <a:pt x="25109" y="33820"/>
                  <a:pt x="25088" y="33820"/>
                  <a:pt x="25088" y="33799"/>
                </a:cubicBezTo>
                <a:lnTo>
                  <a:pt x="25025" y="33799"/>
                </a:lnTo>
                <a:cubicBezTo>
                  <a:pt x="24377" y="33820"/>
                  <a:pt x="23853" y="34092"/>
                  <a:pt x="23288" y="34343"/>
                </a:cubicBezTo>
                <a:cubicBezTo>
                  <a:pt x="22514" y="34719"/>
                  <a:pt x="21782" y="35096"/>
                  <a:pt x="21050" y="35473"/>
                </a:cubicBezTo>
                <a:cubicBezTo>
                  <a:pt x="20903" y="35556"/>
                  <a:pt x="20715" y="35661"/>
                  <a:pt x="20527" y="35703"/>
                </a:cubicBezTo>
                <a:cubicBezTo>
                  <a:pt x="20490" y="35716"/>
                  <a:pt x="20455" y="35722"/>
                  <a:pt x="20423" y="35722"/>
                </a:cubicBezTo>
                <a:cubicBezTo>
                  <a:pt x="20249" y="35722"/>
                  <a:pt x="20123" y="35557"/>
                  <a:pt x="19983" y="35452"/>
                </a:cubicBezTo>
                <a:cubicBezTo>
                  <a:pt x="19669" y="35180"/>
                  <a:pt x="19334" y="34950"/>
                  <a:pt x="18999" y="34678"/>
                </a:cubicBezTo>
                <a:cubicBezTo>
                  <a:pt x="18790" y="34510"/>
                  <a:pt x="18623" y="34468"/>
                  <a:pt x="18581" y="34155"/>
                </a:cubicBezTo>
                <a:cubicBezTo>
                  <a:pt x="18539" y="34008"/>
                  <a:pt x="18518" y="33820"/>
                  <a:pt x="18518" y="33631"/>
                </a:cubicBezTo>
                <a:cubicBezTo>
                  <a:pt x="18518" y="33590"/>
                  <a:pt x="18497" y="33506"/>
                  <a:pt x="18497" y="33464"/>
                </a:cubicBezTo>
                <a:cubicBezTo>
                  <a:pt x="18497" y="33422"/>
                  <a:pt x="18497" y="33401"/>
                  <a:pt x="18476" y="33380"/>
                </a:cubicBezTo>
                <a:cubicBezTo>
                  <a:pt x="18476" y="33318"/>
                  <a:pt x="18434" y="33297"/>
                  <a:pt x="18434" y="33255"/>
                </a:cubicBezTo>
                <a:cubicBezTo>
                  <a:pt x="18434" y="33213"/>
                  <a:pt x="18413" y="33192"/>
                  <a:pt x="18413" y="33171"/>
                </a:cubicBezTo>
                <a:cubicBezTo>
                  <a:pt x="18413" y="33150"/>
                  <a:pt x="18392" y="33087"/>
                  <a:pt x="18371" y="33067"/>
                </a:cubicBezTo>
                <a:cubicBezTo>
                  <a:pt x="18371" y="33046"/>
                  <a:pt x="18330" y="33004"/>
                  <a:pt x="18330" y="32983"/>
                </a:cubicBezTo>
                <a:cubicBezTo>
                  <a:pt x="18330" y="32962"/>
                  <a:pt x="18330" y="32962"/>
                  <a:pt x="18309" y="32941"/>
                </a:cubicBezTo>
                <a:cubicBezTo>
                  <a:pt x="19229" y="31623"/>
                  <a:pt x="20255" y="30346"/>
                  <a:pt x="21196" y="29028"/>
                </a:cubicBezTo>
                <a:cubicBezTo>
                  <a:pt x="21426" y="28714"/>
                  <a:pt x="21677" y="28442"/>
                  <a:pt x="21928" y="28149"/>
                </a:cubicBezTo>
                <a:cubicBezTo>
                  <a:pt x="22033" y="28024"/>
                  <a:pt x="22033" y="27731"/>
                  <a:pt x="22054" y="27564"/>
                </a:cubicBezTo>
                <a:cubicBezTo>
                  <a:pt x="22075" y="27459"/>
                  <a:pt x="22096" y="27396"/>
                  <a:pt x="22096" y="27292"/>
                </a:cubicBezTo>
                <a:cubicBezTo>
                  <a:pt x="22096" y="27250"/>
                  <a:pt x="22096" y="27250"/>
                  <a:pt x="22138" y="27229"/>
                </a:cubicBezTo>
                <a:cubicBezTo>
                  <a:pt x="22284" y="26580"/>
                  <a:pt x="22493" y="25952"/>
                  <a:pt x="22598" y="25262"/>
                </a:cubicBezTo>
                <a:cubicBezTo>
                  <a:pt x="22598" y="25262"/>
                  <a:pt x="22619" y="25262"/>
                  <a:pt x="22619" y="25241"/>
                </a:cubicBezTo>
                <a:cubicBezTo>
                  <a:pt x="22619" y="25241"/>
                  <a:pt x="22619" y="25220"/>
                  <a:pt x="22661" y="25220"/>
                </a:cubicBezTo>
                <a:lnTo>
                  <a:pt x="22661" y="25199"/>
                </a:lnTo>
                <a:lnTo>
                  <a:pt x="22661" y="25136"/>
                </a:lnTo>
                <a:cubicBezTo>
                  <a:pt x="22159" y="24216"/>
                  <a:pt x="21845" y="23149"/>
                  <a:pt x="21510" y="22186"/>
                </a:cubicBezTo>
                <a:cubicBezTo>
                  <a:pt x="21343" y="21747"/>
                  <a:pt x="21740" y="21035"/>
                  <a:pt x="21991" y="20659"/>
                </a:cubicBezTo>
                <a:cubicBezTo>
                  <a:pt x="22054" y="20596"/>
                  <a:pt x="22096" y="20491"/>
                  <a:pt x="22054" y="20387"/>
                </a:cubicBezTo>
                <a:cubicBezTo>
                  <a:pt x="21949" y="20115"/>
                  <a:pt x="21782" y="20115"/>
                  <a:pt x="21991" y="19885"/>
                </a:cubicBezTo>
                <a:cubicBezTo>
                  <a:pt x="22347" y="19487"/>
                  <a:pt x="22619" y="19027"/>
                  <a:pt x="22975" y="18629"/>
                </a:cubicBezTo>
                <a:cubicBezTo>
                  <a:pt x="23205" y="18336"/>
                  <a:pt x="23602" y="18022"/>
                  <a:pt x="23707" y="17667"/>
                </a:cubicBezTo>
                <a:cubicBezTo>
                  <a:pt x="23749" y="17478"/>
                  <a:pt x="23498" y="17060"/>
                  <a:pt x="23414" y="16893"/>
                </a:cubicBezTo>
                <a:cubicBezTo>
                  <a:pt x="23288" y="16579"/>
                  <a:pt x="23205" y="16265"/>
                  <a:pt x="23079" y="15951"/>
                </a:cubicBezTo>
                <a:cubicBezTo>
                  <a:pt x="22996" y="15721"/>
                  <a:pt x="22933" y="15491"/>
                  <a:pt x="22807" y="15281"/>
                </a:cubicBezTo>
                <a:lnTo>
                  <a:pt x="22807" y="15261"/>
                </a:lnTo>
                <a:lnTo>
                  <a:pt x="22807" y="15219"/>
                </a:lnTo>
                <a:lnTo>
                  <a:pt x="22786" y="15198"/>
                </a:lnTo>
                <a:cubicBezTo>
                  <a:pt x="22786" y="15198"/>
                  <a:pt x="22765" y="15198"/>
                  <a:pt x="22765" y="15177"/>
                </a:cubicBezTo>
                <a:lnTo>
                  <a:pt x="22682" y="15177"/>
                </a:lnTo>
                <a:cubicBezTo>
                  <a:pt x="22682" y="15177"/>
                  <a:pt x="22661" y="15177"/>
                  <a:pt x="22661" y="15198"/>
                </a:cubicBezTo>
                <a:cubicBezTo>
                  <a:pt x="22514" y="15281"/>
                  <a:pt x="22577" y="15512"/>
                  <a:pt x="22598" y="15637"/>
                </a:cubicBezTo>
                <a:cubicBezTo>
                  <a:pt x="22598" y="15993"/>
                  <a:pt x="22682" y="16349"/>
                  <a:pt x="22703" y="16725"/>
                </a:cubicBezTo>
                <a:cubicBezTo>
                  <a:pt x="22724" y="16997"/>
                  <a:pt x="22933" y="17499"/>
                  <a:pt x="22682" y="17688"/>
                </a:cubicBezTo>
                <a:cubicBezTo>
                  <a:pt x="22493" y="17813"/>
                  <a:pt x="22305" y="17981"/>
                  <a:pt x="22159" y="18127"/>
                </a:cubicBezTo>
                <a:cubicBezTo>
                  <a:pt x="21970" y="17290"/>
                  <a:pt x="21761" y="16453"/>
                  <a:pt x="21447" y="15679"/>
                </a:cubicBezTo>
                <a:cubicBezTo>
                  <a:pt x="21259" y="15198"/>
                  <a:pt x="21154" y="15156"/>
                  <a:pt x="20673" y="15009"/>
                </a:cubicBezTo>
                <a:cubicBezTo>
                  <a:pt x="20213" y="14884"/>
                  <a:pt x="19627" y="14696"/>
                  <a:pt x="19229" y="14444"/>
                </a:cubicBezTo>
                <a:lnTo>
                  <a:pt x="19208" y="14444"/>
                </a:lnTo>
                <a:cubicBezTo>
                  <a:pt x="19208" y="14444"/>
                  <a:pt x="19167" y="14444"/>
                  <a:pt x="19167" y="14465"/>
                </a:cubicBezTo>
                <a:cubicBezTo>
                  <a:pt x="19146" y="14444"/>
                  <a:pt x="19125" y="14444"/>
                  <a:pt x="19104" y="14424"/>
                </a:cubicBezTo>
                <a:cubicBezTo>
                  <a:pt x="19092" y="14415"/>
                  <a:pt x="19081" y="14412"/>
                  <a:pt x="19072" y="14412"/>
                </a:cubicBezTo>
                <a:cubicBezTo>
                  <a:pt x="19035" y="14412"/>
                  <a:pt x="19028" y="14469"/>
                  <a:pt x="19062" y="14486"/>
                </a:cubicBezTo>
                <a:cubicBezTo>
                  <a:pt x="19334" y="14737"/>
                  <a:pt x="19669" y="14968"/>
                  <a:pt x="19983" y="15114"/>
                </a:cubicBezTo>
                <a:cubicBezTo>
                  <a:pt x="20150" y="15198"/>
                  <a:pt x="20275" y="15365"/>
                  <a:pt x="20422" y="15428"/>
                </a:cubicBezTo>
                <a:cubicBezTo>
                  <a:pt x="20736" y="15595"/>
                  <a:pt x="20715" y="15825"/>
                  <a:pt x="20778" y="16118"/>
                </a:cubicBezTo>
                <a:cubicBezTo>
                  <a:pt x="20945" y="16893"/>
                  <a:pt x="21029" y="17709"/>
                  <a:pt x="21238" y="18504"/>
                </a:cubicBezTo>
                <a:cubicBezTo>
                  <a:pt x="21343" y="18943"/>
                  <a:pt x="21029" y="19194"/>
                  <a:pt x="20778" y="19487"/>
                </a:cubicBezTo>
                <a:cubicBezTo>
                  <a:pt x="20673" y="19592"/>
                  <a:pt x="20422" y="19759"/>
                  <a:pt x="20568" y="19926"/>
                </a:cubicBezTo>
                <a:cubicBezTo>
                  <a:pt x="20673" y="20094"/>
                  <a:pt x="21196" y="20533"/>
                  <a:pt x="21133" y="20722"/>
                </a:cubicBezTo>
                <a:cubicBezTo>
                  <a:pt x="21050" y="21015"/>
                  <a:pt x="20903" y="21245"/>
                  <a:pt x="20840" y="21538"/>
                </a:cubicBezTo>
                <a:cubicBezTo>
                  <a:pt x="20736" y="21370"/>
                  <a:pt x="20610" y="21161"/>
                  <a:pt x="20568" y="21056"/>
                </a:cubicBezTo>
                <a:lnTo>
                  <a:pt x="19941" y="20115"/>
                </a:lnTo>
                <a:cubicBezTo>
                  <a:pt x="19543" y="19550"/>
                  <a:pt x="19250" y="18880"/>
                  <a:pt x="18915" y="18294"/>
                </a:cubicBezTo>
                <a:cubicBezTo>
                  <a:pt x="18790" y="18085"/>
                  <a:pt x="18643" y="17834"/>
                  <a:pt x="18518" y="17667"/>
                </a:cubicBezTo>
                <a:cubicBezTo>
                  <a:pt x="18330" y="17457"/>
                  <a:pt x="18058" y="17311"/>
                  <a:pt x="17848" y="17144"/>
                </a:cubicBezTo>
                <a:cubicBezTo>
                  <a:pt x="17597" y="16955"/>
                  <a:pt x="17283" y="16893"/>
                  <a:pt x="17262" y="16579"/>
                </a:cubicBezTo>
                <a:lnTo>
                  <a:pt x="17262" y="16265"/>
                </a:lnTo>
                <a:lnTo>
                  <a:pt x="17262" y="16202"/>
                </a:lnTo>
                <a:cubicBezTo>
                  <a:pt x="17262" y="16118"/>
                  <a:pt x="17262" y="16035"/>
                  <a:pt x="17283" y="15993"/>
                </a:cubicBezTo>
                <a:cubicBezTo>
                  <a:pt x="17325" y="15784"/>
                  <a:pt x="17346" y="15595"/>
                  <a:pt x="17346" y="15386"/>
                </a:cubicBezTo>
                <a:lnTo>
                  <a:pt x="17472" y="15386"/>
                </a:lnTo>
                <a:cubicBezTo>
                  <a:pt x="17555" y="15386"/>
                  <a:pt x="17660" y="15365"/>
                  <a:pt x="17744" y="15323"/>
                </a:cubicBezTo>
                <a:cubicBezTo>
                  <a:pt x="17765" y="15323"/>
                  <a:pt x="17786" y="15302"/>
                  <a:pt x="17848" y="15302"/>
                </a:cubicBezTo>
                <a:cubicBezTo>
                  <a:pt x="17995" y="15281"/>
                  <a:pt x="18099" y="14968"/>
                  <a:pt x="18162" y="14863"/>
                </a:cubicBezTo>
                <a:cubicBezTo>
                  <a:pt x="18643" y="14214"/>
                  <a:pt x="19020" y="13503"/>
                  <a:pt x="19480" y="12812"/>
                </a:cubicBezTo>
                <a:cubicBezTo>
                  <a:pt x="19669" y="12561"/>
                  <a:pt x="19878" y="12268"/>
                  <a:pt x="20087" y="12038"/>
                </a:cubicBezTo>
                <a:cubicBezTo>
                  <a:pt x="20275" y="11808"/>
                  <a:pt x="20255" y="11411"/>
                  <a:pt x="20317" y="11118"/>
                </a:cubicBezTo>
                <a:cubicBezTo>
                  <a:pt x="20422" y="10720"/>
                  <a:pt x="20527" y="10364"/>
                  <a:pt x="20673" y="9967"/>
                </a:cubicBezTo>
                <a:cubicBezTo>
                  <a:pt x="20778" y="9632"/>
                  <a:pt x="20820" y="9235"/>
                  <a:pt x="20987" y="8942"/>
                </a:cubicBezTo>
                <a:lnTo>
                  <a:pt x="20987" y="8921"/>
                </a:lnTo>
                <a:lnTo>
                  <a:pt x="20987" y="8900"/>
                </a:lnTo>
                <a:cubicBezTo>
                  <a:pt x="20987" y="8879"/>
                  <a:pt x="20945" y="8837"/>
                  <a:pt x="20945" y="8837"/>
                </a:cubicBezTo>
                <a:lnTo>
                  <a:pt x="20945" y="8816"/>
                </a:lnTo>
                <a:lnTo>
                  <a:pt x="20945" y="8795"/>
                </a:lnTo>
                <a:cubicBezTo>
                  <a:pt x="20945" y="8795"/>
                  <a:pt x="20945" y="8774"/>
                  <a:pt x="20924" y="8774"/>
                </a:cubicBezTo>
                <a:cubicBezTo>
                  <a:pt x="20422" y="8084"/>
                  <a:pt x="19794" y="7540"/>
                  <a:pt x="19271" y="6891"/>
                </a:cubicBezTo>
                <a:cubicBezTo>
                  <a:pt x="18999" y="6514"/>
                  <a:pt x="18643" y="6201"/>
                  <a:pt x="18371" y="5845"/>
                </a:cubicBezTo>
                <a:cubicBezTo>
                  <a:pt x="18079" y="5489"/>
                  <a:pt x="17806" y="5133"/>
                  <a:pt x="17472" y="4820"/>
                </a:cubicBezTo>
                <a:cubicBezTo>
                  <a:pt x="17459" y="4801"/>
                  <a:pt x="17442" y="4793"/>
                  <a:pt x="17426" y="4793"/>
                </a:cubicBezTo>
                <a:cubicBezTo>
                  <a:pt x="17389" y="4793"/>
                  <a:pt x="17353" y="4832"/>
                  <a:pt x="17367" y="4861"/>
                </a:cubicBezTo>
                <a:cubicBezTo>
                  <a:pt x="17430" y="4945"/>
                  <a:pt x="17472" y="5050"/>
                  <a:pt x="17534" y="5133"/>
                </a:cubicBezTo>
                <a:lnTo>
                  <a:pt x="17681" y="5364"/>
                </a:lnTo>
                <a:cubicBezTo>
                  <a:pt x="17744" y="5468"/>
                  <a:pt x="17806" y="5573"/>
                  <a:pt x="17890" y="5677"/>
                </a:cubicBezTo>
                <a:cubicBezTo>
                  <a:pt x="17890" y="5698"/>
                  <a:pt x="17911" y="5698"/>
                  <a:pt x="17911" y="5698"/>
                </a:cubicBezTo>
                <a:cubicBezTo>
                  <a:pt x="18058" y="5908"/>
                  <a:pt x="18204" y="6096"/>
                  <a:pt x="18330" y="6284"/>
                </a:cubicBezTo>
                <a:cubicBezTo>
                  <a:pt x="18371" y="6305"/>
                  <a:pt x="18371" y="6326"/>
                  <a:pt x="18392" y="6368"/>
                </a:cubicBezTo>
                <a:cubicBezTo>
                  <a:pt x="18476" y="6431"/>
                  <a:pt x="18518" y="6535"/>
                  <a:pt x="18602" y="6619"/>
                </a:cubicBezTo>
                <a:cubicBezTo>
                  <a:pt x="19041" y="7205"/>
                  <a:pt x="19459" y="7749"/>
                  <a:pt x="19857" y="8356"/>
                </a:cubicBezTo>
                <a:cubicBezTo>
                  <a:pt x="19962" y="8502"/>
                  <a:pt x="20213" y="8690"/>
                  <a:pt x="20150" y="8921"/>
                </a:cubicBezTo>
                <a:cubicBezTo>
                  <a:pt x="20087" y="9088"/>
                  <a:pt x="20087" y="9214"/>
                  <a:pt x="20045" y="9360"/>
                </a:cubicBezTo>
                <a:cubicBezTo>
                  <a:pt x="19899" y="9758"/>
                  <a:pt x="19752" y="10155"/>
                  <a:pt x="19585" y="10511"/>
                </a:cubicBezTo>
                <a:cubicBezTo>
                  <a:pt x="19355" y="11097"/>
                  <a:pt x="19062" y="11745"/>
                  <a:pt x="18936" y="12352"/>
                </a:cubicBezTo>
                <a:cubicBezTo>
                  <a:pt x="18915" y="12352"/>
                  <a:pt x="18895" y="12373"/>
                  <a:pt x="18832" y="12373"/>
                </a:cubicBezTo>
                <a:cubicBezTo>
                  <a:pt x="18811" y="12394"/>
                  <a:pt x="18748" y="12394"/>
                  <a:pt x="18727" y="12436"/>
                </a:cubicBezTo>
                <a:cubicBezTo>
                  <a:pt x="18623" y="12499"/>
                  <a:pt x="18518" y="12582"/>
                  <a:pt x="18413" y="12687"/>
                </a:cubicBezTo>
                <a:cubicBezTo>
                  <a:pt x="18392" y="12708"/>
                  <a:pt x="18371" y="12750"/>
                  <a:pt x="18309" y="12771"/>
                </a:cubicBezTo>
                <a:lnTo>
                  <a:pt x="18225" y="12854"/>
                </a:lnTo>
                <a:lnTo>
                  <a:pt x="18183" y="12896"/>
                </a:lnTo>
                <a:cubicBezTo>
                  <a:pt x="18079" y="12980"/>
                  <a:pt x="17974" y="13084"/>
                  <a:pt x="17869" y="13168"/>
                </a:cubicBezTo>
                <a:lnTo>
                  <a:pt x="17786" y="13231"/>
                </a:lnTo>
                <a:cubicBezTo>
                  <a:pt x="17660" y="13336"/>
                  <a:pt x="17534" y="13482"/>
                  <a:pt x="17388" y="13587"/>
                </a:cubicBezTo>
                <a:cubicBezTo>
                  <a:pt x="17388" y="13545"/>
                  <a:pt x="17430" y="13524"/>
                  <a:pt x="17451" y="13503"/>
                </a:cubicBezTo>
                <a:cubicBezTo>
                  <a:pt x="17597" y="13210"/>
                  <a:pt x="17681" y="12875"/>
                  <a:pt x="17786" y="12561"/>
                </a:cubicBezTo>
                <a:cubicBezTo>
                  <a:pt x="17995" y="11913"/>
                  <a:pt x="18288" y="11285"/>
                  <a:pt x="18476" y="10595"/>
                </a:cubicBezTo>
                <a:cubicBezTo>
                  <a:pt x="18518" y="10448"/>
                  <a:pt x="18623" y="10302"/>
                  <a:pt x="18602" y="10134"/>
                </a:cubicBezTo>
                <a:cubicBezTo>
                  <a:pt x="18581" y="9967"/>
                  <a:pt x="18371" y="9925"/>
                  <a:pt x="18413" y="9737"/>
                </a:cubicBezTo>
                <a:cubicBezTo>
                  <a:pt x="18413" y="9674"/>
                  <a:pt x="18434" y="9632"/>
                  <a:pt x="18476" y="9569"/>
                </a:cubicBezTo>
                <a:lnTo>
                  <a:pt x="18476" y="9548"/>
                </a:lnTo>
                <a:cubicBezTo>
                  <a:pt x="18497" y="9507"/>
                  <a:pt x="18518" y="9465"/>
                  <a:pt x="18518" y="9423"/>
                </a:cubicBezTo>
                <a:cubicBezTo>
                  <a:pt x="18518" y="9423"/>
                  <a:pt x="18518" y="9402"/>
                  <a:pt x="18539" y="9402"/>
                </a:cubicBezTo>
                <a:cubicBezTo>
                  <a:pt x="18581" y="9339"/>
                  <a:pt x="18602" y="9318"/>
                  <a:pt x="18623" y="9255"/>
                </a:cubicBezTo>
                <a:cubicBezTo>
                  <a:pt x="18623" y="9235"/>
                  <a:pt x="18643" y="9214"/>
                  <a:pt x="18643" y="9214"/>
                </a:cubicBezTo>
                <a:lnTo>
                  <a:pt x="18685" y="9193"/>
                </a:lnTo>
                <a:cubicBezTo>
                  <a:pt x="18727" y="9109"/>
                  <a:pt x="18748" y="9046"/>
                  <a:pt x="18790" y="8983"/>
                </a:cubicBezTo>
                <a:lnTo>
                  <a:pt x="18853" y="8816"/>
                </a:lnTo>
                <a:lnTo>
                  <a:pt x="18853" y="8795"/>
                </a:lnTo>
                <a:cubicBezTo>
                  <a:pt x="18895" y="8732"/>
                  <a:pt x="18915" y="8690"/>
                  <a:pt x="18915" y="8628"/>
                </a:cubicBezTo>
                <a:lnTo>
                  <a:pt x="18915" y="8607"/>
                </a:lnTo>
                <a:cubicBezTo>
                  <a:pt x="18936" y="8544"/>
                  <a:pt x="18936" y="8502"/>
                  <a:pt x="18936" y="8439"/>
                </a:cubicBezTo>
                <a:lnTo>
                  <a:pt x="18957" y="8418"/>
                </a:lnTo>
                <a:lnTo>
                  <a:pt x="18957" y="8398"/>
                </a:lnTo>
                <a:cubicBezTo>
                  <a:pt x="18957" y="8377"/>
                  <a:pt x="18936" y="8335"/>
                  <a:pt x="18936" y="8293"/>
                </a:cubicBezTo>
                <a:lnTo>
                  <a:pt x="18936" y="8272"/>
                </a:lnTo>
                <a:cubicBezTo>
                  <a:pt x="18936" y="8230"/>
                  <a:pt x="18936" y="8230"/>
                  <a:pt x="18915" y="8230"/>
                </a:cubicBezTo>
                <a:cubicBezTo>
                  <a:pt x="18895" y="8188"/>
                  <a:pt x="18895" y="8105"/>
                  <a:pt x="18853" y="8063"/>
                </a:cubicBezTo>
                <a:lnTo>
                  <a:pt x="18853" y="8021"/>
                </a:lnTo>
                <a:lnTo>
                  <a:pt x="18790" y="7874"/>
                </a:lnTo>
                <a:lnTo>
                  <a:pt x="18790" y="7854"/>
                </a:lnTo>
                <a:lnTo>
                  <a:pt x="18706" y="7686"/>
                </a:lnTo>
                <a:lnTo>
                  <a:pt x="18706" y="7665"/>
                </a:lnTo>
                <a:lnTo>
                  <a:pt x="18623" y="7498"/>
                </a:lnTo>
                <a:lnTo>
                  <a:pt x="18623" y="7477"/>
                </a:lnTo>
                <a:cubicBezTo>
                  <a:pt x="18602" y="7435"/>
                  <a:pt x="18539" y="7372"/>
                  <a:pt x="18518" y="7330"/>
                </a:cubicBezTo>
                <a:cubicBezTo>
                  <a:pt x="18413" y="7163"/>
                  <a:pt x="18288" y="7017"/>
                  <a:pt x="18183" y="6849"/>
                </a:cubicBezTo>
                <a:cubicBezTo>
                  <a:pt x="18120" y="6766"/>
                  <a:pt x="18099" y="6703"/>
                  <a:pt x="18016" y="6640"/>
                </a:cubicBezTo>
                <a:cubicBezTo>
                  <a:pt x="18005" y="6629"/>
                  <a:pt x="17990" y="6624"/>
                  <a:pt x="17976" y="6624"/>
                </a:cubicBezTo>
                <a:cubicBezTo>
                  <a:pt x="17937" y="6624"/>
                  <a:pt x="17896" y="6662"/>
                  <a:pt x="17911" y="6724"/>
                </a:cubicBezTo>
                <a:cubicBezTo>
                  <a:pt x="18058" y="6975"/>
                  <a:pt x="18120" y="7247"/>
                  <a:pt x="18183" y="7540"/>
                </a:cubicBezTo>
                <a:cubicBezTo>
                  <a:pt x="18225" y="7791"/>
                  <a:pt x="18371" y="8000"/>
                  <a:pt x="18288" y="8293"/>
                </a:cubicBezTo>
                <a:cubicBezTo>
                  <a:pt x="18225" y="8418"/>
                  <a:pt x="18183" y="8544"/>
                  <a:pt x="18162" y="8690"/>
                </a:cubicBezTo>
                <a:cubicBezTo>
                  <a:pt x="18162" y="8711"/>
                  <a:pt x="18120" y="8711"/>
                  <a:pt x="18120" y="8732"/>
                </a:cubicBezTo>
                <a:cubicBezTo>
                  <a:pt x="17995" y="9025"/>
                  <a:pt x="17869" y="9318"/>
                  <a:pt x="17765" y="9590"/>
                </a:cubicBezTo>
                <a:cubicBezTo>
                  <a:pt x="17534" y="9423"/>
                  <a:pt x="17262" y="9255"/>
                  <a:pt x="16970" y="9130"/>
                </a:cubicBezTo>
                <a:cubicBezTo>
                  <a:pt x="16823" y="9046"/>
                  <a:pt x="16635" y="8962"/>
                  <a:pt x="16488" y="8900"/>
                </a:cubicBezTo>
                <a:cubicBezTo>
                  <a:pt x="16112" y="8732"/>
                  <a:pt x="15777" y="8439"/>
                  <a:pt x="15400" y="8314"/>
                </a:cubicBezTo>
                <a:cubicBezTo>
                  <a:pt x="15360" y="8299"/>
                  <a:pt x="15313" y="8293"/>
                  <a:pt x="15263" y="8293"/>
                </a:cubicBezTo>
                <a:cubicBezTo>
                  <a:pt x="15028" y="8293"/>
                  <a:pt x="14707" y="8430"/>
                  <a:pt x="14501" y="8481"/>
                </a:cubicBezTo>
                <a:cubicBezTo>
                  <a:pt x="14096" y="8562"/>
                  <a:pt x="13499" y="8783"/>
                  <a:pt x="12986" y="8783"/>
                </a:cubicBezTo>
                <a:cubicBezTo>
                  <a:pt x="12704" y="8783"/>
                  <a:pt x="12447" y="8716"/>
                  <a:pt x="12262" y="8523"/>
                </a:cubicBezTo>
                <a:cubicBezTo>
                  <a:pt x="12157" y="8418"/>
                  <a:pt x="12094" y="8314"/>
                  <a:pt x="11990" y="8230"/>
                </a:cubicBezTo>
                <a:lnTo>
                  <a:pt x="11927" y="8188"/>
                </a:lnTo>
                <a:cubicBezTo>
                  <a:pt x="11822" y="8105"/>
                  <a:pt x="11739" y="8000"/>
                  <a:pt x="11634" y="7916"/>
                </a:cubicBezTo>
                <a:cubicBezTo>
                  <a:pt x="11613" y="7916"/>
                  <a:pt x="11613" y="7895"/>
                  <a:pt x="11592" y="7895"/>
                </a:cubicBezTo>
                <a:cubicBezTo>
                  <a:pt x="11488" y="7812"/>
                  <a:pt x="11404" y="7749"/>
                  <a:pt x="11299" y="7665"/>
                </a:cubicBezTo>
                <a:lnTo>
                  <a:pt x="11257" y="7602"/>
                </a:lnTo>
                <a:cubicBezTo>
                  <a:pt x="11153" y="7540"/>
                  <a:pt x="11048" y="7435"/>
                  <a:pt x="10944" y="7351"/>
                </a:cubicBezTo>
                <a:lnTo>
                  <a:pt x="10860" y="7268"/>
                </a:lnTo>
                <a:lnTo>
                  <a:pt x="10839" y="7247"/>
                </a:lnTo>
                <a:cubicBezTo>
                  <a:pt x="10797" y="7226"/>
                  <a:pt x="10776" y="7184"/>
                  <a:pt x="10755" y="7184"/>
                </a:cubicBezTo>
                <a:cubicBezTo>
                  <a:pt x="10734" y="7163"/>
                  <a:pt x="10692" y="7163"/>
                  <a:pt x="10692" y="7142"/>
                </a:cubicBezTo>
                <a:lnTo>
                  <a:pt x="10651" y="7079"/>
                </a:lnTo>
                <a:cubicBezTo>
                  <a:pt x="10588" y="7058"/>
                  <a:pt x="10567" y="7038"/>
                  <a:pt x="10525" y="7017"/>
                </a:cubicBezTo>
                <a:cubicBezTo>
                  <a:pt x="10483" y="7017"/>
                  <a:pt x="10462" y="7038"/>
                  <a:pt x="10462" y="7058"/>
                </a:cubicBezTo>
                <a:cubicBezTo>
                  <a:pt x="11006" y="7979"/>
                  <a:pt x="11801" y="8795"/>
                  <a:pt x="12471" y="9590"/>
                </a:cubicBezTo>
                <a:cubicBezTo>
                  <a:pt x="12533" y="9659"/>
                  <a:pt x="12653" y="9682"/>
                  <a:pt x="12795" y="9682"/>
                </a:cubicBezTo>
                <a:cubicBezTo>
                  <a:pt x="13086" y="9682"/>
                  <a:pt x="13467" y="9583"/>
                  <a:pt x="13622" y="9569"/>
                </a:cubicBezTo>
                <a:cubicBezTo>
                  <a:pt x="13915" y="9527"/>
                  <a:pt x="14208" y="9423"/>
                  <a:pt x="14501" y="9339"/>
                </a:cubicBezTo>
                <a:cubicBezTo>
                  <a:pt x="14668" y="9276"/>
                  <a:pt x="14835" y="9276"/>
                  <a:pt x="15024" y="9214"/>
                </a:cubicBezTo>
                <a:cubicBezTo>
                  <a:pt x="15338" y="9423"/>
                  <a:pt x="15610" y="9632"/>
                  <a:pt x="15923" y="9799"/>
                </a:cubicBezTo>
                <a:cubicBezTo>
                  <a:pt x="16342" y="10071"/>
                  <a:pt x="16760" y="10364"/>
                  <a:pt x="17179" y="10595"/>
                </a:cubicBezTo>
                <a:cubicBezTo>
                  <a:pt x="16907" y="11159"/>
                  <a:pt x="16802" y="11871"/>
                  <a:pt x="16551" y="12478"/>
                </a:cubicBezTo>
                <a:cubicBezTo>
                  <a:pt x="16530" y="12561"/>
                  <a:pt x="16509" y="12624"/>
                  <a:pt x="16446" y="12708"/>
                </a:cubicBezTo>
                <a:cubicBezTo>
                  <a:pt x="16446" y="12729"/>
                  <a:pt x="16426" y="12729"/>
                  <a:pt x="16426" y="12771"/>
                </a:cubicBezTo>
                <a:lnTo>
                  <a:pt x="16342" y="12917"/>
                </a:lnTo>
                <a:cubicBezTo>
                  <a:pt x="16091" y="13440"/>
                  <a:pt x="15798" y="14026"/>
                  <a:pt x="15756" y="14591"/>
                </a:cubicBezTo>
                <a:cubicBezTo>
                  <a:pt x="15756" y="14591"/>
                  <a:pt x="15714" y="14591"/>
                  <a:pt x="15714" y="14612"/>
                </a:cubicBezTo>
                <a:lnTo>
                  <a:pt x="15714" y="14654"/>
                </a:lnTo>
                <a:lnTo>
                  <a:pt x="15714" y="14696"/>
                </a:lnTo>
                <a:cubicBezTo>
                  <a:pt x="15756" y="14716"/>
                  <a:pt x="15756" y="14779"/>
                  <a:pt x="15777" y="14821"/>
                </a:cubicBezTo>
                <a:cubicBezTo>
                  <a:pt x="15777" y="14863"/>
                  <a:pt x="15777" y="14863"/>
                  <a:pt x="15798" y="14884"/>
                </a:cubicBezTo>
                <a:cubicBezTo>
                  <a:pt x="15819" y="14988"/>
                  <a:pt x="15861" y="15093"/>
                  <a:pt x="15902" y="15198"/>
                </a:cubicBezTo>
                <a:cubicBezTo>
                  <a:pt x="15902" y="15219"/>
                  <a:pt x="15902" y="15219"/>
                  <a:pt x="15923" y="15240"/>
                </a:cubicBezTo>
                <a:cubicBezTo>
                  <a:pt x="15965" y="15344"/>
                  <a:pt x="15986" y="15449"/>
                  <a:pt x="16007" y="15533"/>
                </a:cubicBezTo>
                <a:cubicBezTo>
                  <a:pt x="16070" y="15742"/>
                  <a:pt x="16091" y="15951"/>
                  <a:pt x="16133" y="16160"/>
                </a:cubicBezTo>
                <a:cubicBezTo>
                  <a:pt x="16195" y="16328"/>
                  <a:pt x="16321" y="16495"/>
                  <a:pt x="16174" y="16600"/>
                </a:cubicBezTo>
                <a:cubicBezTo>
                  <a:pt x="15882" y="16767"/>
                  <a:pt x="15610" y="16976"/>
                  <a:pt x="15358" y="17165"/>
                </a:cubicBezTo>
                <a:cubicBezTo>
                  <a:pt x="15296" y="17185"/>
                  <a:pt x="15275" y="17206"/>
                  <a:pt x="15233" y="17227"/>
                </a:cubicBezTo>
                <a:cubicBezTo>
                  <a:pt x="15170" y="17269"/>
                  <a:pt x="15128" y="17290"/>
                  <a:pt x="15066" y="17332"/>
                </a:cubicBezTo>
                <a:cubicBezTo>
                  <a:pt x="14961" y="17395"/>
                  <a:pt x="14877" y="17478"/>
                  <a:pt x="14814" y="17541"/>
                </a:cubicBezTo>
                <a:cubicBezTo>
                  <a:pt x="14773" y="17541"/>
                  <a:pt x="14752" y="17541"/>
                  <a:pt x="14731" y="17520"/>
                </a:cubicBezTo>
                <a:cubicBezTo>
                  <a:pt x="14563" y="17478"/>
                  <a:pt x="14396" y="17437"/>
                  <a:pt x="14208" y="17416"/>
                </a:cubicBezTo>
                <a:lnTo>
                  <a:pt x="14187" y="17416"/>
                </a:lnTo>
                <a:cubicBezTo>
                  <a:pt x="14103" y="17416"/>
                  <a:pt x="14040" y="17395"/>
                  <a:pt x="13977" y="17374"/>
                </a:cubicBezTo>
                <a:cubicBezTo>
                  <a:pt x="13685" y="17290"/>
                  <a:pt x="13768" y="16767"/>
                  <a:pt x="13705" y="16537"/>
                </a:cubicBezTo>
                <a:cubicBezTo>
                  <a:pt x="13622" y="16139"/>
                  <a:pt x="13685" y="15721"/>
                  <a:pt x="13685" y="15323"/>
                </a:cubicBezTo>
                <a:cubicBezTo>
                  <a:pt x="13685" y="15177"/>
                  <a:pt x="13726" y="14988"/>
                  <a:pt x="13705" y="14821"/>
                </a:cubicBezTo>
                <a:cubicBezTo>
                  <a:pt x="13685" y="14696"/>
                  <a:pt x="13475" y="14654"/>
                  <a:pt x="13371" y="14591"/>
                </a:cubicBezTo>
                <a:cubicBezTo>
                  <a:pt x="12848" y="14340"/>
                  <a:pt x="12345" y="13963"/>
                  <a:pt x="11822" y="13712"/>
                </a:cubicBezTo>
                <a:lnTo>
                  <a:pt x="11780" y="13712"/>
                </a:lnTo>
                <a:cubicBezTo>
                  <a:pt x="11739" y="13670"/>
                  <a:pt x="11718" y="13670"/>
                  <a:pt x="11697" y="13649"/>
                </a:cubicBezTo>
                <a:cubicBezTo>
                  <a:pt x="11693" y="13646"/>
                  <a:pt x="11688" y="13644"/>
                  <a:pt x="11682" y="13644"/>
                </a:cubicBezTo>
                <a:cubicBezTo>
                  <a:pt x="11656" y="13644"/>
                  <a:pt x="11617" y="13678"/>
                  <a:pt x="11634" y="13712"/>
                </a:cubicBezTo>
                <a:cubicBezTo>
                  <a:pt x="11801" y="13859"/>
                  <a:pt x="11906" y="13984"/>
                  <a:pt x="12094" y="14131"/>
                </a:cubicBezTo>
                <a:cubicBezTo>
                  <a:pt x="12366" y="14340"/>
                  <a:pt x="12555" y="14654"/>
                  <a:pt x="12869" y="14863"/>
                </a:cubicBezTo>
                <a:cubicBezTo>
                  <a:pt x="13099" y="15009"/>
                  <a:pt x="12931" y="15533"/>
                  <a:pt x="12869" y="15763"/>
                </a:cubicBezTo>
                <a:cubicBezTo>
                  <a:pt x="12827" y="16035"/>
                  <a:pt x="12827" y="16286"/>
                  <a:pt x="12827" y="16558"/>
                </a:cubicBezTo>
                <a:cubicBezTo>
                  <a:pt x="12617" y="16390"/>
                  <a:pt x="12429" y="16223"/>
                  <a:pt x="12220" y="16077"/>
                </a:cubicBezTo>
                <a:cubicBezTo>
                  <a:pt x="11801" y="15763"/>
                  <a:pt x="11320" y="15512"/>
                  <a:pt x="11111" y="15009"/>
                </a:cubicBezTo>
                <a:cubicBezTo>
                  <a:pt x="10755" y="14172"/>
                  <a:pt x="10441" y="13315"/>
                  <a:pt x="9814" y="12603"/>
                </a:cubicBezTo>
                <a:lnTo>
                  <a:pt x="9793" y="12582"/>
                </a:lnTo>
                <a:cubicBezTo>
                  <a:pt x="9793" y="12561"/>
                  <a:pt x="9751" y="12561"/>
                  <a:pt x="9751" y="12520"/>
                </a:cubicBezTo>
                <a:cubicBezTo>
                  <a:pt x="9743" y="12505"/>
                  <a:pt x="9726" y="12498"/>
                  <a:pt x="9706" y="12498"/>
                </a:cubicBezTo>
                <a:cubicBezTo>
                  <a:pt x="9669" y="12498"/>
                  <a:pt x="9625" y="12521"/>
                  <a:pt x="9625" y="12561"/>
                </a:cubicBezTo>
                <a:cubicBezTo>
                  <a:pt x="9730" y="13022"/>
                  <a:pt x="9939" y="13503"/>
                  <a:pt x="10023" y="13963"/>
                </a:cubicBezTo>
                <a:cubicBezTo>
                  <a:pt x="10065" y="14277"/>
                  <a:pt x="10169" y="14591"/>
                  <a:pt x="10253" y="14905"/>
                </a:cubicBezTo>
                <a:cubicBezTo>
                  <a:pt x="10337" y="15135"/>
                  <a:pt x="10316" y="15386"/>
                  <a:pt x="10462" y="15595"/>
                </a:cubicBezTo>
                <a:cubicBezTo>
                  <a:pt x="10651" y="15825"/>
                  <a:pt x="11048" y="16035"/>
                  <a:pt x="11257" y="16223"/>
                </a:cubicBezTo>
                <a:cubicBezTo>
                  <a:pt x="11571" y="16474"/>
                  <a:pt x="11885" y="16683"/>
                  <a:pt x="12157" y="16955"/>
                </a:cubicBezTo>
                <a:cubicBezTo>
                  <a:pt x="12617" y="17332"/>
                  <a:pt x="13141" y="17813"/>
                  <a:pt x="13705" y="18043"/>
                </a:cubicBezTo>
                <a:cubicBezTo>
                  <a:pt x="13831" y="18127"/>
                  <a:pt x="14019" y="18169"/>
                  <a:pt x="14187" y="18211"/>
                </a:cubicBezTo>
                <a:cubicBezTo>
                  <a:pt x="14208" y="18211"/>
                  <a:pt x="14249" y="18211"/>
                  <a:pt x="14291" y="18232"/>
                </a:cubicBezTo>
                <a:cubicBezTo>
                  <a:pt x="14605" y="18274"/>
                  <a:pt x="14919" y="18315"/>
                  <a:pt x="15191" y="18336"/>
                </a:cubicBezTo>
                <a:cubicBezTo>
                  <a:pt x="15243" y="18340"/>
                  <a:pt x="15294" y="18342"/>
                  <a:pt x="15343" y="18342"/>
                </a:cubicBezTo>
                <a:cubicBezTo>
                  <a:pt x="15589" y="18342"/>
                  <a:pt x="15801" y="18298"/>
                  <a:pt x="16028" y="18211"/>
                </a:cubicBezTo>
                <a:cubicBezTo>
                  <a:pt x="16070" y="18211"/>
                  <a:pt x="16112" y="18169"/>
                  <a:pt x="16133" y="18148"/>
                </a:cubicBezTo>
                <a:lnTo>
                  <a:pt x="16174" y="18148"/>
                </a:lnTo>
                <a:cubicBezTo>
                  <a:pt x="16384" y="18043"/>
                  <a:pt x="16593" y="17918"/>
                  <a:pt x="16823" y="17855"/>
                </a:cubicBezTo>
                <a:cubicBezTo>
                  <a:pt x="17116" y="18441"/>
                  <a:pt x="17346" y="19069"/>
                  <a:pt x="17597" y="19675"/>
                </a:cubicBezTo>
                <a:cubicBezTo>
                  <a:pt x="17639" y="19717"/>
                  <a:pt x="17681" y="19738"/>
                  <a:pt x="17744" y="19738"/>
                </a:cubicBezTo>
                <a:cubicBezTo>
                  <a:pt x="17911" y="19717"/>
                  <a:pt x="18099" y="19634"/>
                  <a:pt x="18288" y="19613"/>
                </a:cubicBezTo>
                <a:lnTo>
                  <a:pt x="18309" y="19613"/>
                </a:lnTo>
                <a:cubicBezTo>
                  <a:pt x="18581" y="19885"/>
                  <a:pt x="18790" y="20240"/>
                  <a:pt x="18999" y="20554"/>
                </a:cubicBezTo>
                <a:lnTo>
                  <a:pt x="18999" y="20575"/>
                </a:lnTo>
                <a:cubicBezTo>
                  <a:pt x="19020" y="20638"/>
                  <a:pt x="19062" y="20680"/>
                  <a:pt x="19104" y="20742"/>
                </a:cubicBezTo>
                <a:cubicBezTo>
                  <a:pt x="19459" y="21245"/>
                  <a:pt x="19773" y="21789"/>
                  <a:pt x="20108" y="22312"/>
                </a:cubicBezTo>
                <a:cubicBezTo>
                  <a:pt x="20401" y="22814"/>
                  <a:pt x="20715" y="23274"/>
                  <a:pt x="21008" y="23776"/>
                </a:cubicBezTo>
                <a:cubicBezTo>
                  <a:pt x="21196" y="24090"/>
                  <a:pt x="21343" y="24446"/>
                  <a:pt x="21552" y="24739"/>
                </a:cubicBezTo>
                <a:lnTo>
                  <a:pt x="21552" y="24760"/>
                </a:lnTo>
                <a:cubicBezTo>
                  <a:pt x="21552" y="24906"/>
                  <a:pt x="21426" y="25116"/>
                  <a:pt x="21364" y="25241"/>
                </a:cubicBezTo>
                <a:cubicBezTo>
                  <a:pt x="21322" y="25388"/>
                  <a:pt x="21238" y="25576"/>
                  <a:pt x="21196" y="25764"/>
                </a:cubicBezTo>
                <a:cubicBezTo>
                  <a:pt x="21050" y="26078"/>
                  <a:pt x="20987" y="26517"/>
                  <a:pt x="20799" y="26831"/>
                </a:cubicBezTo>
                <a:cubicBezTo>
                  <a:pt x="20422" y="26601"/>
                  <a:pt x="20066" y="26392"/>
                  <a:pt x="19648" y="26266"/>
                </a:cubicBezTo>
                <a:cubicBezTo>
                  <a:pt x="19376" y="26183"/>
                  <a:pt x="19146" y="26162"/>
                  <a:pt x="18936" y="25994"/>
                </a:cubicBezTo>
                <a:cubicBezTo>
                  <a:pt x="18811" y="25911"/>
                  <a:pt x="18706" y="25806"/>
                  <a:pt x="18539" y="25806"/>
                </a:cubicBezTo>
                <a:cubicBezTo>
                  <a:pt x="18531" y="25805"/>
                  <a:pt x="18524" y="25805"/>
                  <a:pt x="18516" y="25805"/>
                </a:cubicBezTo>
                <a:cubicBezTo>
                  <a:pt x="18268" y="25805"/>
                  <a:pt x="17947" y="26123"/>
                  <a:pt x="17744" y="26224"/>
                </a:cubicBezTo>
                <a:lnTo>
                  <a:pt x="17576" y="26308"/>
                </a:lnTo>
                <a:cubicBezTo>
                  <a:pt x="17555" y="26308"/>
                  <a:pt x="17555" y="26329"/>
                  <a:pt x="17534" y="26329"/>
                </a:cubicBezTo>
                <a:cubicBezTo>
                  <a:pt x="17493" y="26371"/>
                  <a:pt x="17451" y="26371"/>
                  <a:pt x="17430" y="26392"/>
                </a:cubicBezTo>
                <a:cubicBezTo>
                  <a:pt x="17388" y="26392"/>
                  <a:pt x="17388" y="26413"/>
                  <a:pt x="17367" y="26413"/>
                </a:cubicBezTo>
                <a:cubicBezTo>
                  <a:pt x="17325" y="26455"/>
                  <a:pt x="17262" y="26455"/>
                  <a:pt x="17242" y="26476"/>
                </a:cubicBezTo>
                <a:cubicBezTo>
                  <a:pt x="17221" y="26413"/>
                  <a:pt x="17179" y="26371"/>
                  <a:pt x="17179" y="26308"/>
                </a:cubicBezTo>
                <a:lnTo>
                  <a:pt x="17116" y="26162"/>
                </a:lnTo>
                <a:cubicBezTo>
                  <a:pt x="17472" y="25806"/>
                  <a:pt x="17786" y="25388"/>
                  <a:pt x="18120" y="25032"/>
                </a:cubicBezTo>
                <a:cubicBezTo>
                  <a:pt x="18413" y="24739"/>
                  <a:pt x="18727" y="24592"/>
                  <a:pt x="18581" y="24174"/>
                </a:cubicBezTo>
                <a:cubicBezTo>
                  <a:pt x="18371" y="23672"/>
                  <a:pt x="18204" y="23149"/>
                  <a:pt x="17890" y="22709"/>
                </a:cubicBezTo>
                <a:cubicBezTo>
                  <a:pt x="17597" y="22291"/>
                  <a:pt x="17242" y="21789"/>
                  <a:pt x="16760" y="21559"/>
                </a:cubicBezTo>
                <a:lnTo>
                  <a:pt x="16718" y="21559"/>
                </a:lnTo>
                <a:cubicBezTo>
                  <a:pt x="16718" y="21559"/>
                  <a:pt x="16698" y="21559"/>
                  <a:pt x="16698" y="21579"/>
                </a:cubicBezTo>
                <a:cubicBezTo>
                  <a:pt x="16698" y="21579"/>
                  <a:pt x="16656" y="21579"/>
                  <a:pt x="16656" y="21600"/>
                </a:cubicBezTo>
                <a:lnTo>
                  <a:pt x="16656" y="21621"/>
                </a:lnTo>
                <a:cubicBezTo>
                  <a:pt x="16698" y="21831"/>
                  <a:pt x="16865" y="22019"/>
                  <a:pt x="17011" y="22207"/>
                </a:cubicBezTo>
                <a:cubicBezTo>
                  <a:pt x="17262" y="22605"/>
                  <a:pt x="17597" y="23086"/>
                  <a:pt x="17702" y="23567"/>
                </a:cubicBezTo>
                <a:cubicBezTo>
                  <a:pt x="17806" y="23965"/>
                  <a:pt x="17953" y="24237"/>
                  <a:pt x="17597" y="24530"/>
                </a:cubicBezTo>
                <a:cubicBezTo>
                  <a:pt x="17430" y="24697"/>
                  <a:pt x="17242" y="24844"/>
                  <a:pt x="17032" y="25011"/>
                </a:cubicBezTo>
                <a:cubicBezTo>
                  <a:pt x="16907" y="25116"/>
                  <a:pt x="16656" y="25157"/>
                  <a:pt x="16551" y="25283"/>
                </a:cubicBezTo>
                <a:cubicBezTo>
                  <a:pt x="16549" y="25286"/>
                  <a:pt x="16546" y="25287"/>
                  <a:pt x="16542" y="25287"/>
                </a:cubicBezTo>
                <a:cubicBezTo>
                  <a:pt x="16452" y="25287"/>
                  <a:pt x="15816" y="24631"/>
                  <a:pt x="15756" y="24551"/>
                </a:cubicBezTo>
                <a:cubicBezTo>
                  <a:pt x="15568" y="24404"/>
                  <a:pt x="15358" y="24237"/>
                  <a:pt x="15149" y="24090"/>
                </a:cubicBezTo>
                <a:cubicBezTo>
                  <a:pt x="14940" y="23923"/>
                  <a:pt x="14856" y="23965"/>
                  <a:pt x="14877" y="23672"/>
                </a:cubicBezTo>
                <a:cubicBezTo>
                  <a:pt x="14919" y="23232"/>
                  <a:pt x="14919" y="22751"/>
                  <a:pt x="14940" y="22312"/>
                </a:cubicBezTo>
                <a:cubicBezTo>
                  <a:pt x="14940" y="21872"/>
                  <a:pt x="14961" y="21391"/>
                  <a:pt x="14877" y="20973"/>
                </a:cubicBezTo>
                <a:cubicBezTo>
                  <a:pt x="14877" y="20952"/>
                  <a:pt x="14877" y="20952"/>
                  <a:pt x="14856" y="20952"/>
                </a:cubicBezTo>
                <a:lnTo>
                  <a:pt x="14835" y="20952"/>
                </a:lnTo>
                <a:lnTo>
                  <a:pt x="14814" y="20931"/>
                </a:lnTo>
                <a:lnTo>
                  <a:pt x="14752" y="20931"/>
                </a:lnTo>
                <a:cubicBezTo>
                  <a:pt x="14542" y="21098"/>
                  <a:pt x="14563" y="21391"/>
                  <a:pt x="14501" y="21621"/>
                </a:cubicBezTo>
                <a:cubicBezTo>
                  <a:pt x="14354" y="22082"/>
                  <a:pt x="14249" y="22500"/>
                  <a:pt x="14124" y="22939"/>
                </a:cubicBezTo>
                <a:cubicBezTo>
                  <a:pt x="14082" y="23149"/>
                  <a:pt x="13810" y="23588"/>
                  <a:pt x="13915" y="23797"/>
                </a:cubicBezTo>
                <a:cubicBezTo>
                  <a:pt x="14082" y="24132"/>
                  <a:pt x="14354" y="24425"/>
                  <a:pt x="14605" y="24718"/>
                </a:cubicBezTo>
                <a:cubicBezTo>
                  <a:pt x="15149" y="25367"/>
                  <a:pt x="15672" y="26057"/>
                  <a:pt x="16237" y="26685"/>
                </a:cubicBezTo>
                <a:cubicBezTo>
                  <a:pt x="16384" y="26810"/>
                  <a:pt x="16384" y="26957"/>
                  <a:pt x="16342" y="27124"/>
                </a:cubicBezTo>
                <a:cubicBezTo>
                  <a:pt x="16342" y="27166"/>
                  <a:pt x="16342" y="27250"/>
                  <a:pt x="16405" y="27271"/>
                </a:cubicBezTo>
                <a:cubicBezTo>
                  <a:pt x="16488" y="27333"/>
                  <a:pt x="16551" y="27354"/>
                  <a:pt x="16635" y="27375"/>
                </a:cubicBezTo>
                <a:cubicBezTo>
                  <a:pt x="16656" y="27375"/>
                  <a:pt x="16698" y="27417"/>
                  <a:pt x="16718" y="27417"/>
                </a:cubicBezTo>
                <a:cubicBezTo>
                  <a:pt x="16760" y="27438"/>
                  <a:pt x="16823" y="27459"/>
                  <a:pt x="16865" y="27459"/>
                </a:cubicBezTo>
                <a:cubicBezTo>
                  <a:pt x="16907" y="27459"/>
                  <a:pt x="16949" y="27480"/>
                  <a:pt x="16970" y="27480"/>
                </a:cubicBezTo>
                <a:cubicBezTo>
                  <a:pt x="17032" y="27522"/>
                  <a:pt x="17074" y="27522"/>
                  <a:pt x="17137" y="27543"/>
                </a:cubicBezTo>
                <a:cubicBezTo>
                  <a:pt x="17158" y="27543"/>
                  <a:pt x="17221" y="27564"/>
                  <a:pt x="17242" y="27564"/>
                </a:cubicBezTo>
                <a:cubicBezTo>
                  <a:pt x="17262" y="27564"/>
                  <a:pt x="17325" y="27585"/>
                  <a:pt x="17346" y="27585"/>
                </a:cubicBezTo>
                <a:lnTo>
                  <a:pt x="17346" y="27626"/>
                </a:lnTo>
                <a:lnTo>
                  <a:pt x="17430" y="27626"/>
                </a:lnTo>
                <a:cubicBezTo>
                  <a:pt x="17681" y="27585"/>
                  <a:pt x="17953" y="27480"/>
                  <a:pt x="18162" y="27375"/>
                </a:cubicBezTo>
                <a:cubicBezTo>
                  <a:pt x="18313" y="27319"/>
                  <a:pt x="18666" y="26941"/>
                  <a:pt x="18857" y="26941"/>
                </a:cubicBezTo>
                <a:cubicBezTo>
                  <a:pt x="18879" y="26941"/>
                  <a:pt x="18898" y="26946"/>
                  <a:pt x="18915" y="26957"/>
                </a:cubicBezTo>
                <a:cubicBezTo>
                  <a:pt x="19062" y="27103"/>
                  <a:pt x="19334" y="27103"/>
                  <a:pt x="19522" y="27145"/>
                </a:cubicBezTo>
                <a:cubicBezTo>
                  <a:pt x="19731" y="27229"/>
                  <a:pt x="19941" y="27271"/>
                  <a:pt x="20150" y="27354"/>
                </a:cubicBezTo>
                <a:cubicBezTo>
                  <a:pt x="20255" y="27375"/>
                  <a:pt x="20359" y="27438"/>
                  <a:pt x="20422" y="27459"/>
                </a:cubicBezTo>
                <a:cubicBezTo>
                  <a:pt x="19836" y="28359"/>
                  <a:pt x="19167" y="29217"/>
                  <a:pt x="18539" y="30095"/>
                </a:cubicBezTo>
                <a:cubicBezTo>
                  <a:pt x="18392" y="30305"/>
                  <a:pt x="18225" y="30556"/>
                  <a:pt x="18058" y="30723"/>
                </a:cubicBezTo>
                <a:cubicBezTo>
                  <a:pt x="17953" y="30828"/>
                  <a:pt x="17786" y="30932"/>
                  <a:pt x="17744" y="31100"/>
                </a:cubicBezTo>
                <a:cubicBezTo>
                  <a:pt x="17597" y="31455"/>
                  <a:pt x="17639" y="31853"/>
                  <a:pt x="17555" y="32230"/>
                </a:cubicBezTo>
                <a:cubicBezTo>
                  <a:pt x="17534" y="32230"/>
                  <a:pt x="17534" y="32250"/>
                  <a:pt x="17493" y="32250"/>
                </a:cubicBezTo>
                <a:lnTo>
                  <a:pt x="17346" y="32334"/>
                </a:lnTo>
                <a:lnTo>
                  <a:pt x="17325" y="32334"/>
                </a:lnTo>
                <a:cubicBezTo>
                  <a:pt x="17262" y="32355"/>
                  <a:pt x="17179" y="32376"/>
                  <a:pt x="17137" y="32397"/>
                </a:cubicBezTo>
                <a:cubicBezTo>
                  <a:pt x="17137" y="32397"/>
                  <a:pt x="17116" y="32397"/>
                  <a:pt x="17116" y="32439"/>
                </a:cubicBezTo>
                <a:cubicBezTo>
                  <a:pt x="17074" y="32439"/>
                  <a:pt x="17053" y="32460"/>
                  <a:pt x="17032" y="32460"/>
                </a:cubicBezTo>
                <a:cubicBezTo>
                  <a:pt x="17032" y="32460"/>
                  <a:pt x="17011" y="32460"/>
                  <a:pt x="17011" y="32481"/>
                </a:cubicBezTo>
                <a:cubicBezTo>
                  <a:pt x="16970" y="32481"/>
                  <a:pt x="16949" y="32522"/>
                  <a:pt x="16949" y="32522"/>
                </a:cubicBezTo>
                <a:lnTo>
                  <a:pt x="16928" y="32522"/>
                </a:lnTo>
                <a:cubicBezTo>
                  <a:pt x="16907" y="32522"/>
                  <a:pt x="16907" y="32543"/>
                  <a:pt x="16865" y="32543"/>
                </a:cubicBezTo>
                <a:lnTo>
                  <a:pt x="16844" y="32543"/>
                </a:lnTo>
                <a:lnTo>
                  <a:pt x="16614" y="32230"/>
                </a:lnTo>
                <a:cubicBezTo>
                  <a:pt x="16405" y="31958"/>
                  <a:pt x="16195" y="31727"/>
                  <a:pt x="15986" y="31476"/>
                </a:cubicBezTo>
                <a:cubicBezTo>
                  <a:pt x="15672" y="31079"/>
                  <a:pt x="15651" y="30681"/>
                  <a:pt x="15568" y="30221"/>
                </a:cubicBezTo>
                <a:cubicBezTo>
                  <a:pt x="15484" y="29719"/>
                  <a:pt x="15463" y="29217"/>
                  <a:pt x="15442" y="28714"/>
                </a:cubicBezTo>
                <a:cubicBezTo>
                  <a:pt x="15400" y="28380"/>
                  <a:pt x="15526" y="27919"/>
                  <a:pt x="15338" y="27564"/>
                </a:cubicBezTo>
                <a:cubicBezTo>
                  <a:pt x="15170" y="27250"/>
                  <a:pt x="14773" y="26978"/>
                  <a:pt x="14521" y="26706"/>
                </a:cubicBezTo>
                <a:cubicBezTo>
                  <a:pt x="14249" y="26455"/>
                  <a:pt x="13977" y="26183"/>
                  <a:pt x="13685" y="25952"/>
                </a:cubicBezTo>
                <a:cubicBezTo>
                  <a:pt x="13287" y="25618"/>
                  <a:pt x="12869" y="25304"/>
                  <a:pt x="12492" y="24906"/>
                </a:cubicBezTo>
                <a:cubicBezTo>
                  <a:pt x="12220" y="24634"/>
                  <a:pt x="11927" y="24362"/>
                  <a:pt x="11655" y="24090"/>
                </a:cubicBezTo>
                <a:cubicBezTo>
                  <a:pt x="11655" y="24069"/>
                  <a:pt x="11676" y="24048"/>
                  <a:pt x="11676" y="24007"/>
                </a:cubicBezTo>
                <a:cubicBezTo>
                  <a:pt x="11676" y="23797"/>
                  <a:pt x="11550" y="23483"/>
                  <a:pt x="11467" y="23316"/>
                </a:cubicBezTo>
                <a:cubicBezTo>
                  <a:pt x="11467" y="23274"/>
                  <a:pt x="11446" y="23253"/>
                  <a:pt x="11446" y="23232"/>
                </a:cubicBezTo>
                <a:cubicBezTo>
                  <a:pt x="11362" y="23002"/>
                  <a:pt x="11446" y="22709"/>
                  <a:pt x="11467" y="22479"/>
                </a:cubicBezTo>
                <a:cubicBezTo>
                  <a:pt x="11488" y="22207"/>
                  <a:pt x="11508" y="21956"/>
                  <a:pt x="11571" y="21684"/>
                </a:cubicBezTo>
                <a:cubicBezTo>
                  <a:pt x="11739" y="20659"/>
                  <a:pt x="11801" y="19592"/>
                  <a:pt x="11969" y="18566"/>
                </a:cubicBezTo>
                <a:lnTo>
                  <a:pt x="11969" y="18525"/>
                </a:lnTo>
                <a:lnTo>
                  <a:pt x="11969" y="18504"/>
                </a:lnTo>
                <a:lnTo>
                  <a:pt x="11969" y="18462"/>
                </a:lnTo>
                <a:lnTo>
                  <a:pt x="11927" y="18441"/>
                </a:lnTo>
                <a:cubicBezTo>
                  <a:pt x="11927" y="18441"/>
                  <a:pt x="11906" y="18441"/>
                  <a:pt x="11906" y="18420"/>
                </a:cubicBezTo>
                <a:lnTo>
                  <a:pt x="11822" y="18420"/>
                </a:lnTo>
                <a:cubicBezTo>
                  <a:pt x="11822" y="18420"/>
                  <a:pt x="11801" y="18420"/>
                  <a:pt x="11801" y="18441"/>
                </a:cubicBezTo>
                <a:lnTo>
                  <a:pt x="11780" y="18462"/>
                </a:lnTo>
                <a:cubicBezTo>
                  <a:pt x="11592" y="18838"/>
                  <a:pt x="11550" y="19278"/>
                  <a:pt x="11446" y="19675"/>
                </a:cubicBezTo>
                <a:cubicBezTo>
                  <a:pt x="11299" y="20073"/>
                  <a:pt x="11236" y="20450"/>
                  <a:pt x="11132" y="20826"/>
                </a:cubicBezTo>
                <a:cubicBezTo>
                  <a:pt x="10985" y="21266"/>
                  <a:pt x="10881" y="21705"/>
                  <a:pt x="10839" y="22186"/>
                </a:cubicBezTo>
                <a:cubicBezTo>
                  <a:pt x="10839" y="22228"/>
                  <a:pt x="10818" y="22312"/>
                  <a:pt x="10818" y="22375"/>
                </a:cubicBezTo>
                <a:lnTo>
                  <a:pt x="10818" y="22395"/>
                </a:lnTo>
                <a:cubicBezTo>
                  <a:pt x="10734" y="22793"/>
                  <a:pt x="10630" y="23170"/>
                  <a:pt x="10609" y="23588"/>
                </a:cubicBezTo>
                <a:lnTo>
                  <a:pt x="10567" y="23588"/>
                </a:lnTo>
                <a:cubicBezTo>
                  <a:pt x="10546" y="23588"/>
                  <a:pt x="10525" y="23651"/>
                  <a:pt x="10546" y="23672"/>
                </a:cubicBezTo>
                <a:cubicBezTo>
                  <a:pt x="10776" y="24195"/>
                  <a:pt x="10964" y="24781"/>
                  <a:pt x="11027" y="25346"/>
                </a:cubicBezTo>
                <a:cubicBezTo>
                  <a:pt x="11048" y="25513"/>
                  <a:pt x="11174" y="25639"/>
                  <a:pt x="11278" y="25743"/>
                </a:cubicBezTo>
                <a:cubicBezTo>
                  <a:pt x="11592" y="26036"/>
                  <a:pt x="11822" y="26392"/>
                  <a:pt x="12115" y="26685"/>
                </a:cubicBezTo>
                <a:cubicBezTo>
                  <a:pt x="12597" y="27145"/>
                  <a:pt x="13078" y="27564"/>
                  <a:pt x="13559" y="28045"/>
                </a:cubicBezTo>
                <a:cubicBezTo>
                  <a:pt x="13810" y="28275"/>
                  <a:pt x="13768" y="28296"/>
                  <a:pt x="13685" y="28673"/>
                </a:cubicBezTo>
                <a:cubicBezTo>
                  <a:pt x="13643" y="28924"/>
                  <a:pt x="13601" y="29237"/>
                  <a:pt x="13496" y="29489"/>
                </a:cubicBezTo>
                <a:cubicBezTo>
                  <a:pt x="13371" y="29447"/>
                  <a:pt x="13224" y="29426"/>
                  <a:pt x="13078" y="29384"/>
                </a:cubicBezTo>
                <a:cubicBezTo>
                  <a:pt x="12915" y="29222"/>
                  <a:pt x="12745" y="29156"/>
                  <a:pt x="12571" y="29156"/>
                </a:cubicBezTo>
                <a:cubicBezTo>
                  <a:pt x="12251" y="29156"/>
                  <a:pt x="11917" y="29378"/>
                  <a:pt x="11592" y="29635"/>
                </a:cubicBezTo>
                <a:cubicBezTo>
                  <a:pt x="11571" y="29635"/>
                  <a:pt x="11571" y="29656"/>
                  <a:pt x="11550" y="29656"/>
                </a:cubicBezTo>
                <a:cubicBezTo>
                  <a:pt x="11341" y="29823"/>
                  <a:pt x="11153" y="30012"/>
                  <a:pt x="10964" y="30137"/>
                </a:cubicBezTo>
                <a:cubicBezTo>
                  <a:pt x="10755" y="30137"/>
                  <a:pt x="10546" y="30054"/>
                  <a:pt x="10337" y="30033"/>
                </a:cubicBezTo>
                <a:lnTo>
                  <a:pt x="10232" y="30033"/>
                </a:lnTo>
                <a:cubicBezTo>
                  <a:pt x="10107" y="30012"/>
                  <a:pt x="10002" y="30012"/>
                  <a:pt x="9876" y="30012"/>
                </a:cubicBezTo>
                <a:cubicBezTo>
                  <a:pt x="9709" y="30012"/>
                  <a:pt x="9730" y="29865"/>
                  <a:pt x="9604" y="29802"/>
                </a:cubicBezTo>
                <a:cubicBezTo>
                  <a:pt x="9416" y="29656"/>
                  <a:pt x="9249" y="29509"/>
                  <a:pt x="9060" y="29384"/>
                </a:cubicBezTo>
                <a:cubicBezTo>
                  <a:pt x="8642" y="29070"/>
                  <a:pt x="8265" y="28714"/>
                  <a:pt x="7889" y="28380"/>
                </a:cubicBezTo>
                <a:lnTo>
                  <a:pt x="7324" y="27919"/>
                </a:lnTo>
                <a:cubicBezTo>
                  <a:pt x="7261" y="27836"/>
                  <a:pt x="6843" y="27626"/>
                  <a:pt x="6863" y="27501"/>
                </a:cubicBezTo>
                <a:cubicBezTo>
                  <a:pt x="6947" y="26978"/>
                  <a:pt x="7115" y="26455"/>
                  <a:pt x="7303" y="25952"/>
                </a:cubicBezTo>
                <a:cubicBezTo>
                  <a:pt x="7470" y="25513"/>
                  <a:pt x="7470" y="25032"/>
                  <a:pt x="7679" y="24613"/>
                </a:cubicBezTo>
                <a:cubicBezTo>
                  <a:pt x="7784" y="24383"/>
                  <a:pt x="7470" y="24216"/>
                  <a:pt x="7303" y="24111"/>
                </a:cubicBezTo>
                <a:cubicBezTo>
                  <a:pt x="6884" y="23839"/>
                  <a:pt x="6424" y="23546"/>
                  <a:pt x="6047" y="23170"/>
                </a:cubicBezTo>
                <a:lnTo>
                  <a:pt x="5922" y="23170"/>
                </a:lnTo>
                <a:cubicBezTo>
                  <a:pt x="5922" y="23170"/>
                  <a:pt x="5901" y="23170"/>
                  <a:pt x="5901" y="23211"/>
                </a:cubicBezTo>
                <a:lnTo>
                  <a:pt x="5901" y="23232"/>
                </a:lnTo>
                <a:lnTo>
                  <a:pt x="5901" y="23253"/>
                </a:lnTo>
                <a:cubicBezTo>
                  <a:pt x="5901" y="23253"/>
                  <a:pt x="5901" y="23274"/>
                  <a:pt x="5922" y="23274"/>
                </a:cubicBezTo>
                <a:cubicBezTo>
                  <a:pt x="6215" y="23672"/>
                  <a:pt x="6487" y="24090"/>
                  <a:pt x="6738" y="24488"/>
                </a:cubicBezTo>
                <a:cubicBezTo>
                  <a:pt x="6884" y="24739"/>
                  <a:pt x="6947" y="24718"/>
                  <a:pt x="6843" y="25032"/>
                </a:cubicBezTo>
                <a:cubicBezTo>
                  <a:pt x="6759" y="25304"/>
                  <a:pt x="6633" y="25534"/>
                  <a:pt x="6550" y="25785"/>
                </a:cubicBezTo>
                <a:cubicBezTo>
                  <a:pt x="6466" y="26057"/>
                  <a:pt x="6319" y="26287"/>
                  <a:pt x="6236" y="26559"/>
                </a:cubicBezTo>
                <a:cubicBezTo>
                  <a:pt x="6173" y="26685"/>
                  <a:pt x="6131" y="26831"/>
                  <a:pt x="6110" y="26978"/>
                </a:cubicBezTo>
                <a:cubicBezTo>
                  <a:pt x="6071" y="27085"/>
                  <a:pt x="6069" y="27120"/>
                  <a:pt x="6068" y="27120"/>
                </a:cubicBezTo>
                <a:cubicBezTo>
                  <a:pt x="6068" y="27120"/>
                  <a:pt x="6071" y="27074"/>
                  <a:pt x="6027" y="27041"/>
                </a:cubicBezTo>
                <a:cubicBezTo>
                  <a:pt x="5524" y="26664"/>
                  <a:pt x="5001" y="26287"/>
                  <a:pt x="4541" y="25869"/>
                </a:cubicBezTo>
                <a:lnTo>
                  <a:pt x="4499" y="25869"/>
                </a:lnTo>
                <a:cubicBezTo>
                  <a:pt x="4494" y="25864"/>
                  <a:pt x="4485" y="25861"/>
                  <a:pt x="4475" y="25861"/>
                </a:cubicBezTo>
                <a:cubicBezTo>
                  <a:pt x="4444" y="25861"/>
                  <a:pt x="4405" y="25884"/>
                  <a:pt x="4436" y="25932"/>
                </a:cubicBezTo>
                <a:cubicBezTo>
                  <a:pt x="4687" y="26413"/>
                  <a:pt x="5127" y="26831"/>
                  <a:pt x="5545" y="27208"/>
                </a:cubicBezTo>
                <a:cubicBezTo>
                  <a:pt x="6110" y="27710"/>
                  <a:pt x="6591" y="28254"/>
                  <a:pt x="7073" y="28819"/>
                </a:cubicBezTo>
                <a:cubicBezTo>
                  <a:pt x="7177" y="28924"/>
                  <a:pt x="7261" y="29070"/>
                  <a:pt x="7366" y="29175"/>
                </a:cubicBezTo>
                <a:lnTo>
                  <a:pt x="7470" y="29279"/>
                </a:lnTo>
                <a:lnTo>
                  <a:pt x="7679" y="29489"/>
                </a:lnTo>
                <a:cubicBezTo>
                  <a:pt x="7721" y="29509"/>
                  <a:pt x="7742" y="29551"/>
                  <a:pt x="7805" y="29593"/>
                </a:cubicBezTo>
                <a:cubicBezTo>
                  <a:pt x="7889" y="29635"/>
                  <a:pt x="7931" y="29719"/>
                  <a:pt x="8014" y="29761"/>
                </a:cubicBezTo>
                <a:cubicBezTo>
                  <a:pt x="8035" y="29802"/>
                  <a:pt x="8098" y="29823"/>
                  <a:pt x="8119" y="29844"/>
                </a:cubicBezTo>
                <a:cubicBezTo>
                  <a:pt x="8203" y="29907"/>
                  <a:pt x="8265" y="29970"/>
                  <a:pt x="8349" y="30033"/>
                </a:cubicBezTo>
                <a:cubicBezTo>
                  <a:pt x="8370" y="30054"/>
                  <a:pt x="8412" y="30054"/>
                  <a:pt x="8412" y="30074"/>
                </a:cubicBezTo>
                <a:cubicBezTo>
                  <a:pt x="8830" y="30388"/>
                  <a:pt x="9249" y="30702"/>
                  <a:pt x="9667" y="31058"/>
                </a:cubicBezTo>
                <a:cubicBezTo>
                  <a:pt x="9667" y="31058"/>
                  <a:pt x="9688" y="31058"/>
                  <a:pt x="9688" y="31079"/>
                </a:cubicBezTo>
                <a:lnTo>
                  <a:pt x="9458" y="31309"/>
                </a:lnTo>
                <a:cubicBezTo>
                  <a:pt x="9374" y="31372"/>
                  <a:pt x="9312" y="31434"/>
                  <a:pt x="9270" y="31518"/>
                </a:cubicBezTo>
                <a:lnTo>
                  <a:pt x="9186" y="31602"/>
                </a:lnTo>
                <a:cubicBezTo>
                  <a:pt x="9165" y="31623"/>
                  <a:pt x="9102" y="31644"/>
                  <a:pt x="9081" y="31686"/>
                </a:cubicBezTo>
                <a:cubicBezTo>
                  <a:pt x="8663" y="31644"/>
                  <a:pt x="8161" y="31518"/>
                  <a:pt x="7784" y="31414"/>
                </a:cubicBezTo>
                <a:cubicBezTo>
                  <a:pt x="7366" y="31309"/>
                  <a:pt x="7073" y="31309"/>
                  <a:pt x="6801" y="30995"/>
                </a:cubicBezTo>
                <a:cubicBezTo>
                  <a:pt x="6152" y="30221"/>
                  <a:pt x="5524" y="29426"/>
                  <a:pt x="4876" y="28673"/>
                </a:cubicBezTo>
                <a:cubicBezTo>
                  <a:pt x="4269" y="27961"/>
                  <a:pt x="3537" y="27250"/>
                  <a:pt x="3076" y="26455"/>
                </a:cubicBezTo>
                <a:cubicBezTo>
                  <a:pt x="2994" y="26313"/>
                  <a:pt x="2858" y="26278"/>
                  <a:pt x="2718" y="26278"/>
                </a:cubicBezTo>
                <a:cubicBezTo>
                  <a:pt x="2609" y="26278"/>
                  <a:pt x="2498" y="26299"/>
                  <a:pt x="2407" y="26308"/>
                </a:cubicBezTo>
                <a:cubicBezTo>
                  <a:pt x="2365" y="26308"/>
                  <a:pt x="2344" y="26308"/>
                  <a:pt x="2281" y="26350"/>
                </a:cubicBezTo>
                <a:lnTo>
                  <a:pt x="2156" y="26350"/>
                </a:lnTo>
                <a:cubicBezTo>
                  <a:pt x="2051" y="26371"/>
                  <a:pt x="1946" y="26371"/>
                  <a:pt x="1821" y="26392"/>
                </a:cubicBezTo>
                <a:lnTo>
                  <a:pt x="1779" y="26392"/>
                </a:lnTo>
                <a:cubicBezTo>
                  <a:pt x="1737" y="26392"/>
                  <a:pt x="1674" y="26392"/>
                  <a:pt x="1633" y="26413"/>
                </a:cubicBezTo>
                <a:lnTo>
                  <a:pt x="1151" y="26413"/>
                </a:lnTo>
                <a:cubicBezTo>
                  <a:pt x="1026" y="26392"/>
                  <a:pt x="921" y="26371"/>
                  <a:pt x="796" y="26350"/>
                </a:cubicBezTo>
                <a:cubicBezTo>
                  <a:pt x="775" y="26350"/>
                  <a:pt x="733" y="26308"/>
                  <a:pt x="712" y="26308"/>
                </a:cubicBezTo>
                <a:cubicBezTo>
                  <a:pt x="691" y="26287"/>
                  <a:pt x="670" y="26287"/>
                  <a:pt x="628" y="26266"/>
                </a:cubicBezTo>
                <a:cubicBezTo>
                  <a:pt x="624" y="26262"/>
                  <a:pt x="619" y="26261"/>
                  <a:pt x="615" y="26261"/>
                </a:cubicBezTo>
                <a:cubicBezTo>
                  <a:pt x="594" y="26261"/>
                  <a:pt x="569" y="26291"/>
                  <a:pt x="586" y="26308"/>
                </a:cubicBezTo>
                <a:lnTo>
                  <a:pt x="607" y="26350"/>
                </a:lnTo>
                <a:lnTo>
                  <a:pt x="607" y="26371"/>
                </a:lnTo>
                <a:lnTo>
                  <a:pt x="607" y="26392"/>
                </a:lnTo>
                <a:cubicBezTo>
                  <a:pt x="607" y="26392"/>
                  <a:pt x="607" y="26413"/>
                  <a:pt x="628" y="26413"/>
                </a:cubicBezTo>
                <a:cubicBezTo>
                  <a:pt x="1026" y="26601"/>
                  <a:pt x="1423" y="26727"/>
                  <a:pt x="1842" y="26789"/>
                </a:cubicBezTo>
                <a:lnTo>
                  <a:pt x="2386" y="26873"/>
                </a:lnTo>
                <a:cubicBezTo>
                  <a:pt x="2595" y="26873"/>
                  <a:pt x="2762" y="27292"/>
                  <a:pt x="2888" y="27438"/>
                </a:cubicBezTo>
                <a:cubicBezTo>
                  <a:pt x="3495" y="28170"/>
                  <a:pt x="4039" y="28965"/>
                  <a:pt x="4499" y="29761"/>
                </a:cubicBezTo>
                <a:cubicBezTo>
                  <a:pt x="4081" y="29865"/>
                  <a:pt x="3725" y="30033"/>
                  <a:pt x="3327" y="30158"/>
                </a:cubicBezTo>
                <a:cubicBezTo>
                  <a:pt x="3097" y="30242"/>
                  <a:pt x="2867" y="30430"/>
                  <a:pt x="2616" y="30535"/>
                </a:cubicBezTo>
                <a:cubicBezTo>
                  <a:pt x="2518" y="30575"/>
                  <a:pt x="2417" y="30590"/>
                  <a:pt x="2314" y="30590"/>
                </a:cubicBezTo>
                <a:cubicBezTo>
                  <a:pt x="2044" y="30590"/>
                  <a:pt x="1765" y="30487"/>
                  <a:pt x="1507" y="30472"/>
                </a:cubicBezTo>
                <a:cubicBezTo>
                  <a:pt x="1298" y="30451"/>
                  <a:pt x="1089" y="30451"/>
                  <a:pt x="900" y="30430"/>
                </a:cubicBezTo>
                <a:lnTo>
                  <a:pt x="900" y="30388"/>
                </a:lnTo>
                <a:cubicBezTo>
                  <a:pt x="691" y="29823"/>
                  <a:pt x="586" y="29175"/>
                  <a:pt x="252" y="28673"/>
                </a:cubicBezTo>
                <a:cubicBezTo>
                  <a:pt x="252" y="28673"/>
                  <a:pt x="210" y="28673"/>
                  <a:pt x="210" y="28652"/>
                </a:cubicBezTo>
                <a:lnTo>
                  <a:pt x="210" y="28610"/>
                </a:lnTo>
                <a:lnTo>
                  <a:pt x="210" y="28589"/>
                </a:lnTo>
                <a:cubicBezTo>
                  <a:pt x="242" y="28573"/>
                  <a:pt x="213" y="28533"/>
                  <a:pt x="188" y="28533"/>
                </a:cubicBezTo>
                <a:cubicBezTo>
                  <a:pt x="180" y="28533"/>
                  <a:pt x="173" y="28537"/>
                  <a:pt x="168" y="28547"/>
                </a:cubicBezTo>
                <a:cubicBezTo>
                  <a:pt x="84" y="28589"/>
                  <a:pt x="84" y="28756"/>
                  <a:pt x="105" y="28819"/>
                </a:cubicBezTo>
                <a:cubicBezTo>
                  <a:pt x="168" y="29300"/>
                  <a:pt x="147" y="29823"/>
                  <a:pt x="147" y="30284"/>
                </a:cubicBezTo>
                <a:cubicBezTo>
                  <a:pt x="147" y="30556"/>
                  <a:pt x="1" y="30807"/>
                  <a:pt x="210" y="30995"/>
                </a:cubicBezTo>
                <a:cubicBezTo>
                  <a:pt x="293" y="31058"/>
                  <a:pt x="524" y="31121"/>
                  <a:pt x="607" y="31162"/>
                </a:cubicBezTo>
                <a:cubicBezTo>
                  <a:pt x="900" y="31267"/>
                  <a:pt x="1193" y="31372"/>
                  <a:pt x="1465" y="31497"/>
                </a:cubicBezTo>
                <a:cubicBezTo>
                  <a:pt x="1821" y="31644"/>
                  <a:pt x="2281" y="31916"/>
                  <a:pt x="2679" y="31937"/>
                </a:cubicBezTo>
                <a:cubicBezTo>
                  <a:pt x="2691" y="31937"/>
                  <a:pt x="2703" y="31938"/>
                  <a:pt x="2716" y="31938"/>
                </a:cubicBezTo>
                <a:cubicBezTo>
                  <a:pt x="3038" y="31938"/>
                  <a:pt x="3359" y="31679"/>
                  <a:pt x="3641" y="31518"/>
                </a:cubicBezTo>
                <a:cubicBezTo>
                  <a:pt x="4039" y="31309"/>
                  <a:pt x="4394" y="31183"/>
                  <a:pt x="4813" y="31016"/>
                </a:cubicBezTo>
                <a:cubicBezTo>
                  <a:pt x="4853" y="31002"/>
                  <a:pt x="4895" y="30995"/>
                  <a:pt x="4938" y="30995"/>
                </a:cubicBezTo>
                <a:cubicBezTo>
                  <a:pt x="5276" y="30995"/>
                  <a:pt x="5685" y="31388"/>
                  <a:pt x="5964" y="31518"/>
                </a:cubicBezTo>
                <a:lnTo>
                  <a:pt x="6027" y="31518"/>
                </a:lnTo>
                <a:cubicBezTo>
                  <a:pt x="6027" y="31518"/>
                  <a:pt x="6047" y="31518"/>
                  <a:pt x="6047" y="31497"/>
                </a:cubicBezTo>
                <a:cubicBezTo>
                  <a:pt x="6152" y="31644"/>
                  <a:pt x="6278" y="31790"/>
                  <a:pt x="6445" y="31916"/>
                </a:cubicBezTo>
                <a:cubicBezTo>
                  <a:pt x="6529" y="31958"/>
                  <a:pt x="6571" y="32041"/>
                  <a:pt x="6654" y="32104"/>
                </a:cubicBezTo>
                <a:lnTo>
                  <a:pt x="6675" y="32125"/>
                </a:lnTo>
                <a:cubicBezTo>
                  <a:pt x="6759" y="32167"/>
                  <a:pt x="6801" y="32230"/>
                  <a:pt x="6884" y="32271"/>
                </a:cubicBezTo>
                <a:cubicBezTo>
                  <a:pt x="7156" y="32481"/>
                  <a:pt x="7428" y="32648"/>
                  <a:pt x="7700" y="32857"/>
                </a:cubicBezTo>
                <a:cubicBezTo>
                  <a:pt x="7889" y="32983"/>
                  <a:pt x="8035" y="33192"/>
                  <a:pt x="8244" y="33276"/>
                </a:cubicBezTo>
                <a:cubicBezTo>
                  <a:pt x="8282" y="33290"/>
                  <a:pt x="8322" y="33297"/>
                  <a:pt x="8362" y="33297"/>
                </a:cubicBezTo>
                <a:cubicBezTo>
                  <a:pt x="8612" y="33297"/>
                  <a:pt x="8901" y="33049"/>
                  <a:pt x="9081" y="32941"/>
                </a:cubicBezTo>
                <a:cubicBezTo>
                  <a:pt x="9172" y="32869"/>
                  <a:pt x="9309" y="32765"/>
                  <a:pt x="9425" y="32765"/>
                </a:cubicBezTo>
                <a:cubicBezTo>
                  <a:pt x="9444" y="32765"/>
                  <a:pt x="9462" y="32768"/>
                  <a:pt x="9479" y="32774"/>
                </a:cubicBezTo>
                <a:cubicBezTo>
                  <a:pt x="9521" y="32794"/>
                  <a:pt x="9563" y="32794"/>
                  <a:pt x="9604" y="32836"/>
                </a:cubicBezTo>
                <a:lnTo>
                  <a:pt x="9625" y="32836"/>
                </a:lnTo>
                <a:cubicBezTo>
                  <a:pt x="9730" y="32857"/>
                  <a:pt x="9876" y="32857"/>
                  <a:pt x="10002" y="32857"/>
                </a:cubicBezTo>
                <a:cubicBezTo>
                  <a:pt x="10023" y="33150"/>
                  <a:pt x="9981" y="33422"/>
                  <a:pt x="9939" y="33715"/>
                </a:cubicBezTo>
                <a:cubicBezTo>
                  <a:pt x="9939" y="34050"/>
                  <a:pt x="9897" y="34406"/>
                  <a:pt x="9876" y="34761"/>
                </a:cubicBezTo>
                <a:cubicBezTo>
                  <a:pt x="9876" y="35054"/>
                  <a:pt x="9918" y="35347"/>
                  <a:pt x="9918" y="35619"/>
                </a:cubicBezTo>
                <a:cubicBezTo>
                  <a:pt x="9918" y="35891"/>
                  <a:pt x="9793" y="35933"/>
                  <a:pt x="9604" y="36142"/>
                </a:cubicBezTo>
                <a:cubicBezTo>
                  <a:pt x="9395" y="36352"/>
                  <a:pt x="9186" y="36561"/>
                  <a:pt x="8977" y="36749"/>
                </a:cubicBezTo>
                <a:cubicBezTo>
                  <a:pt x="8793" y="36933"/>
                  <a:pt x="8584" y="36960"/>
                  <a:pt x="8362" y="36960"/>
                </a:cubicBezTo>
                <a:cubicBezTo>
                  <a:pt x="8267" y="36960"/>
                  <a:pt x="8171" y="36955"/>
                  <a:pt x="8072" y="36955"/>
                </a:cubicBezTo>
                <a:cubicBezTo>
                  <a:pt x="8032" y="36955"/>
                  <a:pt x="7992" y="36956"/>
                  <a:pt x="7951" y="36958"/>
                </a:cubicBezTo>
                <a:cubicBezTo>
                  <a:pt x="7856" y="36964"/>
                  <a:pt x="7759" y="36967"/>
                  <a:pt x="7662" y="36967"/>
                </a:cubicBezTo>
                <a:cubicBezTo>
                  <a:pt x="7395" y="36967"/>
                  <a:pt x="7124" y="36947"/>
                  <a:pt x="6863" y="36916"/>
                </a:cubicBezTo>
                <a:cubicBezTo>
                  <a:pt x="6780" y="36916"/>
                  <a:pt x="6696" y="36875"/>
                  <a:pt x="6591" y="36875"/>
                </a:cubicBezTo>
                <a:cubicBezTo>
                  <a:pt x="6571" y="36875"/>
                  <a:pt x="6529" y="36854"/>
                  <a:pt x="6487" y="36854"/>
                </a:cubicBezTo>
                <a:cubicBezTo>
                  <a:pt x="6466" y="36854"/>
                  <a:pt x="6424" y="36833"/>
                  <a:pt x="6382" y="36833"/>
                </a:cubicBezTo>
                <a:cubicBezTo>
                  <a:pt x="6319" y="36812"/>
                  <a:pt x="6257" y="36812"/>
                  <a:pt x="6215" y="36812"/>
                </a:cubicBezTo>
                <a:lnTo>
                  <a:pt x="6131" y="36812"/>
                </a:lnTo>
                <a:lnTo>
                  <a:pt x="6131" y="36770"/>
                </a:lnTo>
                <a:lnTo>
                  <a:pt x="6131" y="36749"/>
                </a:lnTo>
                <a:lnTo>
                  <a:pt x="6110" y="36749"/>
                </a:lnTo>
                <a:cubicBezTo>
                  <a:pt x="6110" y="36749"/>
                  <a:pt x="6068" y="36749"/>
                  <a:pt x="6068" y="36770"/>
                </a:cubicBezTo>
                <a:cubicBezTo>
                  <a:pt x="6047" y="36812"/>
                  <a:pt x="6047" y="36833"/>
                  <a:pt x="6068" y="36854"/>
                </a:cubicBezTo>
                <a:cubicBezTo>
                  <a:pt x="6068" y="36854"/>
                  <a:pt x="6068" y="36875"/>
                  <a:pt x="6110" y="36875"/>
                </a:cubicBezTo>
                <a:cubicBezTo>
                  <a:pt x="6110" y="36875"/>
                  <a:pt x="6131" y="36875"/>
                  <a:pt x="6131" y="36916"/>
                </a:cubicBezTo>
                <a:cubicBezTo>
                  <a:pt x="6319" y="37042"/>
                  <a:pt x="6529" y="37084"/>
                  <a:pt x="6759" y="37147"/>
                </a:cubicBezTo>
                <a:cubicBezTo>
                  <a:pt x="7303" y="37272"/>
                  <a:pt x="7826" y="37377"/>
                  <a:pt x="8349" y="37544"/>
                </a:cubicBezTo>
                <a:cubicBezTo>
                  <a:pt x="8643" y="37599"/>
                  <a:pt x="8985" y="37719"/>
                  <a:pt x="9320" y="37719"/>
                </a:cubicBezTo>
                <a:cubicBezTo>
                  <a:pt x="9366" y="37719"/>
                  <a:pt x="9412" y="37717"/>
                  <a:pt x="9458" y="37712"/>
                </a:cubicBezTo>
                <a:cubicBezTo>
                  <a:pt x="9563" y="37712"/>
                  <a:pt x="9730" y="37460"/>
                  <a:pt x="9772" y="37398"/>
                </a:cubicBezTo>
                <a:cubicBezTo>
                  <a:pt x="9981" y="37168"/>
                  <a:pt x="10232" y="36979"/>
                  <a:pt x="10462" y="36812"/>
                </a:cubicBezTo>
                <a:cubicBezTo>
                  <a:pt x="10713" y="36624"/>
                  <a:pt x="11027" y="36498"/>
                  <a:pt x="11069" y="36205"/>
                </a:cubicBezTo>
                <a:cubicBezTo>
                  <a:pt x="11153" y="35724"/>
                  <a:pt x="11132" y="35243"/>
                  <a:pt x="11153" y="34761"/>
                </a:cubicBezTo>
                <a:cubicBezTo>
                  <a:pt x="11174" y="34196"/>
                  <a:pt x="11236" y="33631"/>
                  <a:pt x="11278" y="33067"/>
                </a:cubicBezTo>
                <a:cubicBezTo>
                  <a:pt x="11299" y="32774"/>
                  <a:pt x="11278" y="32522"/>
                  <a:pt x="11383" y="32230"/>
                </a:cubicBezTo>
                <a:cubicBezTo>
                  <a:pt x="11383" y="32209"/>
                  <a:pt x="11404" y="32146"/>
                  <a:pt x="11404" y="32125"/>
                </a:cubicBezTo>
                <a:cubicBezTo>
                  <a:pt x="11404" y="32104"/>
                  <a:pt x="11446" y="32062"/>
                  <a:pt x="11446" y="32041"/>
                </a:cubicBezTo>
                <a:lnTo>
                  <a:pt x="11446" y="32020"/>
                </a:lnTo>
                <a:lnTo>
                  <a:pt x="11446" y="31958"/>
                </a:lnTo>
                <a:lnTo>
                  <a:pt x="11446" y="31937"/>
                </a:lnTo>
                <a:lnTo>
                  <a:pt x="11446" y="31916"/>
                </a:lnTo>
                <a:cubicBezTo>
                  <a:pt x="11676" y="31832"/>
                  <a:pt x="11885" y="31686"/>
                  <a:pt x="12073" y="31539"/>
                </a:cubicBezTo>
                <a:cubicBezTo>
                  <a:pt x="12073" y="31539"/>
                  <a:pt x="12094" y="31539"/>
                  <a:pt x="12094" y="31518"/>
                </a:cubicBezTo>
                <a:cubicBezTo>
                  <a:pt x="12115" y="31497"/>
                  <a:pt x="12178" y="31476"/>
                  <a:pt x="12199" y="31476"/>
                </a:cubicBezTo>
                <a:cubicBezTo>
                  <a:pt x="12450" y="31309"/>
                  <a:pt x="12743" y="31162"/>
                  <a:pt x="13036" y="31016"/>
                </a:cubicBezTo>
                <a:cubicBezTo>
                  <a:pt x="13057" y="31016"/>
                  <a:pt x="13078" y="31016"/>
                  <a:pt x="13120" y="31058"/>
                </a:cubicBezTo>
                <a:cubicBezTo>
                  <a:pt x="13182" y="31079"/>
                  <a:pt x="13287" y="31079"/>
                  <a:pt x="13371" y="31100"/>
                </a:cubicBezTo>
                <a:cubicBezTo>
                  <a:pt x="13496" y="31121"/>
                  <a:pt x="13601" y="31162"/>
                  <a:pt x="13747" y="31183"/>
                </a:cubicBezTo>
                <a:cubicBezTo>
                  <a:pt x="13957" y="31225"/>
                  <a:pt x="14124" y="31644"/>
                  <a:pt x="14270" y="31832"/>
                </a:cubicBezTo>
                <a:cubicBezTo>
                  <a:pt x="14689" y="32460"/>
                  <a:pt x="15045" y="33108"/>
                  <a:pt x="15484" y="33715"/>
                </a:cubicBezTo>
                <a:lnTo>
                  <a:pt x="16049" y="34427"/>
                </a:lnTo>
                <a:cubicBezTo>
                  <a:pt x="16112" y="34531"/>
                  <a:pt x="16195" y="34615"/>
                  <a:pt x="16279" y="34678"/>
                </a:cubicBezTo>
                <a:cubicBezTo>
                  <a:pt x="16426" y="34824"/>
                  <a:pt x="16405" y="35138"/>
                  <a:pt x="16426" y="35305"/>
                </a:cubicBezTo>
                <a:cubicBezTo>
                  <a:pt x="16467" y="35410"/>
                  <a:pt x="16467" y="35515"/>
                  <a:pt x="16467" y="35619"/>
                </a:cubicBezTo>
                <a:cubicBezTo>
                  <a:pt x="16509" y="36121"/>
                  <a:pt x="16593" y="36624"/>
                  <a:pt x="16698" y="37084"/>
                </a:cubicBezTo>
                <a:lnTo>
                  <a:pt x="16677" y="37126"/>
                </a:lnTo>
                <a:lnTo>
                  <a:pt x="16677" y="37147"/>
                </a:lnTo>
                <a:cubicBezTo>
                  <a:pt x="16677" y="37147"/>
                  <a:pt x="16677" y="37168"/>
                  <a:pt x="16698" y="37168"/>
                </a:cubicBezTo>
                <a:lnTo>
                  <a:pt x="16718" y="37188"/>
                </a:lnTo>
                <a:cubicBezTo>
                  <a:pt x="16718" y="37230"/>
                  <a:pt x="16739" y="37230"/>
                  <a:pt x="16739" y="37230"/>
                </a:cubicBezTo>
                <a:lnTo>
                  <a:pt x="16802" y="37230"/>
                </a:lnTo>
                <a:cubicBezTo>
                  <a:pt x="16844" y="37272"/>
                  <a:pt x="16928" y="37335"/>
                  <a:pt x="17011" y="37356"/>
                </a:cubicBezTo>
                <a:cubicBezTo>
                  <a:pt x="17158" y="37440"/>
                  <a:pt x="17325" y="37502"/>
                  <a:pt x="17472" y="37565"/>
                </a:cubicBezTo>
                <a:cubicBezTo>
                  <a:pt x="17534" y="37586"/>
                  <a:pt x="17618" y="37607"/>
                  <a:pt x="17660" y="37649"/>
                </a:cubicBezTo>
                <a:cubicBezTo>
                  <a:pt x="17892" y="37738"/>
                  <a:pt x="18231" y="38010"/>
                  <a:pt x="18494" y="38010"/>
                </a:cubicBezTo>
                <a:cubicBezTo>
                  <a:pt x="18539" y="38010"/>
                  <a:pt x="18583" y="38002"/>
                  <a:pt x="18623" y="37984"/>
                </a:cubicBezTo>
                <a:cubicBezTo>
                  <a:pt x="18865" y="37883"/>
                  <a:pt x="19088" y="37333"/>
                  <a:pt x="19329" y="37333"/>
                </a:cubicBezTo>
                <a:cubicBezTo>
                  <a:pt x="19338" y="37333"/>
                  <a:pt x="19346" y="37333"/>
                  <a:pt x="19355" y="37335"/>
                </a:cubicBezTo>
                <a:cubicBezTo>
                  <a:pt x="19400" y="37337"/>
                  <a:pt x="19446" y="37338"/>
                  <a:pt x="19492" y="37338"/>
                </a:cubicBezTo>
                <a:cubicBezTo>
                  <a:pt x="19948" y="37338"/>
                  <a:pt x="20401" y="37251"/>
                  <a:pt x="20820" y="37251"/>
                </a:cubicBezTo>
                <a:cubicBezTo>
                  <a:pt x="21761" y="37251"/>
                  <a:pt x="22682" y="37021"/>
                  <a:pt x="23602" y="36875"/>
                </a:cubicBezTo>
                <a:cubicBezTo>
                  <a:pt x="23984" y="36843"/>
                  <a:pt x="24391" y="36666"/>
                  <a:pt x="24784" y="36666"/>
                </a:cubicBezTo>
                <a:cubicBezTo>
                  <a:pt x="24908" y="36666"/>
                  <a:pt x="25031" y="36683"/>
                  <a:pt x="25151" y="36728"/>
                </a:cubicBezTo>
                <a:lnTo>
                  <a:pt x="25381" y="36812"/>
                </a:lnTo>
                <a:cubicBezTo>
                  <a:pt x="25402" y="36812"/>
                  <a:pt x="25402" y="36812"/>
                  <a:pt x="25423" y="36833"/>
                </a:cubicBezTo>
                <a:cubicBezTo>
                  <a:pt x="25506" y="36854"/>
                  <a:pt x="25590" y="36854"/>
                  <a:pt x="25632" y="36875"/>
                </a:cubicBezTo>
                <a:cubicBezTo>
                  <a:pt x="25820" y="36937"/>
                  <a:pt x="26029" y="36958"/>
                  <a:pt x="26218" y="37042"/>
                </a:cubicBezTo>
                <a:lnTo>
                  <a:pt x="26218" y="37063"/>
                </a:lnTo>
                <a:cubicBezTo>
                  <a:pt x="26218" y="37063"/>
                  <a:pt x="26218" y="37084"/>
                  <a:pt x="26239" y="37084"/>
                </a:cubicBezTo>
                <a:cubicBezTo>
                  <a:pt x="26301" y="37084"/>
                  <a:pt x="26343" y="37126"/>
                  <a:pt x="26406" y="37126"/>
                </a:cubicBezTo>
                <a:lnTo>
                  <a:pt x="26511" y="37126"/>
                </a:lnTo>
                <a:cubicBezTo>
                  <a:pt x="26553" y="37126"/>
                  <a:pt x="26615" y="37126"/>
                  <a:pt x="26657" y="37084"/>
                </a:cubicBezTo>
                <a:lnTo>
                  <a:pt x="26971" y="37021"/>
                </a:lnTo>
                <a:lnTo>
                  <a:pt x="26992" y="37021"/>
                </a:lnTo>
                <a:cubicBezTo>
                  <a:pt x="27055" y="36979"/>
                  <a:pt x="27097" y="36979"/>
                  <a:pt x="27159" y="36958"/>
                </a:cubicBezTo>
                <a:cubicBezTo>
                  <a:pt x="27557" y="36833"/>
                  <a:pt x="28038" y="36707"/>
                  <a:pt x="28394" y="36498"/>
                </a:cubicBezTo>
                <a:cubicBezTo>
                  <a:pt x="28457" y="36435"/>
                  <a:pt x="28498" y="36352"/>
                  <a:pt x="28519" y="36289"/>
                </a:cubicBezTo>
                <a:cubicBezTo>
                  <a:pt x="28561" y="36038"/>
                  <a:pt x="28729" y="35870"/>
                  <a:pt x="28833" y="35619"/>
                </a:cubicBezTo>
                <a:cubicBezTo>
                  <a:pt x="28938" y="35368"/>
                  <a:pt x="29063" y="35138"/>
                  <a:pt x="29168" y="34866"/>
                </a:cubicBezTo>
                <a:cubicBezTo>
                  <a:pt x="29294" y="34573"/>
                  <a:pt x="29294" y="34468"/>
                  <a:pt x="29649" y="34406"/>
                </a:cubicBezTo>
                <a:cubicBezTo>
                  <a:pt x="30507" y="34155"/>
                  <a:pt x="31323" y="33694"/>
                  <a:pt x="32118" y="33359"/>
                </a:cubicBezTo>
                <a:cubicBezTo>
                  <a:pt x="32307" y="33276"/>
                  <a:pt x="32537" y="33192"/>
                  <a:pt x="32683" y="33087"/>
                </a:cubicBezTo>
                <a:cubicBezTo>
                  <a:pt x="32700" y="33073"/>
                  <a:pt x="32722" y="33067"/>
                  <a:pt x="32748" y="33067"/>
                </a:cubicBezTo>
                <a:cubicBezTo>
                  <a:pt x="32915" y="33067"/>
                  <a:pt x="33241" y="33326"/>
                  <a:pt x="33332" y="33380"/>
                </a:cubicBezTo>
                <a:cubicBezTo>
                  <a:pt x="33771" y="33631"/>
                  <a:pt x="34169" y="34029"/>
                  <a:pt x="34629" y="34217"/>
                </a:cubicBezTo>
                <a:cubicBezTo>
                  <a:pt x="34629" y="34468"/>
                  <a:pt x="34629" y="34740"/>
                  <a:pt x="34671" y="35033"/>
                </a:cubicBezTo>
                <a:cubicBezTo>
                  <a:pt x="34671" y="35243"/>
                  <a:pt x="34734" y="35473"/>
                  <a:pt x="34776" y="35682"/>
                </a:cubicBezTo>
                <a:cubicBezTo>
                  <a:pt x="34776" y="35703"/>
                  <a:pt x="34776" y="35703"/>
                  <a:pt x="34796" y="35724"/>
                </a:cubicBezTo>
                <a:lnTo>
                  <a:pt x="34817" y="35766"/>
                </a:lnTo>
                <a:lnTo>
                  <a:pt x="34838" y="35766"/>
                </a:lnTo>
                <a:cubicBezTo>
                  <a:pt x="34880" y="35807"/>
                  <a:pt x="34880" y="35870"/>
                  <a:pt x="34901" y="35891"/>
                </a:cubicBezTo>
                <a:cubicBezTo>
                  <a:pt x="34922" y="35933"/>
                  <a:pt x="34943" y="35975"/>
                  <a:pt x="34943" y="36017"/>
                </a:cubicBezTo>
                <a:cubicBezTo>
                  <a:pt x="34985" y="36080"/>
                  <a:pt x="35006" y="36100"/>
                  <a:pt x="35027" y="36142"/>
                </a:cubicBezTo>
                <a:cubicBezTo>
                  <a:pt x="35027" y="36142"/>
                  <a:pt x="35027" y="36184"/>
                  <a:pt x="35048" y="36184"/>
                </a:cubicBezTo>
                <a:cubicBezTo>
                  <a:pt x="35089" y="36205"/>
                  <a:pt x="35110" y="36247"/>
                  <a:pt x="35131" y="36289"/>
                </a:cubicBezTo>
                <a:lnTo>
                  <a:pt x="35152" y="36310"/>
                </a:lnTo>
                <a:cubicBezTo>
                  <a:pt x="35194" y="36331"/>
                  <a:pt x="35215" y="36352"/>
                  <a:pt x="35236" y="36414"/>
                </a:cubicBezTo>
                <a:cubicBezTo>
                  <a:pt x="35236" y="36435"/>
                  <a:pt x="35257" y="36435"/>
                  <a:pt x="35257" y="36456"/>
                </a:cubicBezTo>
                <a:cubicBezTo>
                  <a:pt x="35299" y="36498"/>
                  <a:pt x="35320" y="36519"/>
                  <a:pt x="35320" y="36540"/>
                </a:cubicBezTo>
                <a:lnTo>
                  <a:pt x="35361" y="36603"/>
                </a:lnTo>
                <a:cubicBezTo>
                  <a:pt x="35403" y="36624"/>
                  <a:pt x="35403" y="36644"/>
                  <a:pt x="35424" y="36644"/>
                </a:cubicBezTo>
                <a:lnTo>
                  <a:pt x="35529" y="36749"/>
                </a:lnTo>
                <a:cubicBezTo>
                  <a:pt x="35424" y="37356"/>
                  <a:pt x="35403" y="37963"/>
                  <a:pt x="35361" y="38548"/>
                </a:cubicBezTo>
                <a:cubicBezTo>
                  <a:pt x="35340" y="38821"/>
                  <a:pt x="35340" y="39072"/>
                  <a:pt x="35320" y="39365"/>
                </a:cubicBezTo>
                <a:cubicBezTo>
                  <a:pt x="35089" y="39448"/>
                  <a:pt x="34838" y="39532"/>
                  <a:pt x="34608" y="39637"/>
                </a:cubicBezTo>
                <a:cubicBezTo>
                  <a:pt x="34587" y="39637"/>
                  <a:pt x="34587" y="39637"/>
                  <a:pt x="34566" y="39657"/>
                </a:cubicBezTo>
                <a:cubicBezTo>
                  <a:pt x="34462" y="39699"/>
                  <a:pt x="34357" y="39762"/>
                  <a:pt x="34273" y="39804"/>
                </a:cubicBezTo>
                <a:cubicBezTo>
                  <a:pt x="34169" y="39867"/>
                  <a:pt x="34043" y="39950"/>
                  <a:pt x="33939" y="39992"/>
                </a:cubicBezTo>
                <a:cubicBezTo>
                  <a:pt x="33478" y="40264"/>
                  <a:pt x="33018" y="40473"/>
                  <a:pt x="32599" y="40745"/>
                </a:cubicBezTo>
                <a:cubicBezTo>
                  <a:pt x="32579" y="40787"/>
                  <a:pt x="32537" y="40787"/>
                  <a:pt x="32516" y="40808"/>
                </a:cubicBezTo>
                <a:cubicBezTo>
                  <a:pt x="32055" y="40725"/>
                  <a:pt x="31574" y="40683"/>
                  <a:pt x="31072" y="40578"/>
                </a:cubicBezTo>
                <a:cubicBezTo>
                  <a:pt x="30967" y="40536"/>
                  <a:pt x="30863" y="40536"/>
                  <a:pt x="30758" y="40515"/>
                </a:cubicBezTo>
                <a:lnTo>
                  <a:pt x="30716" y="40515"/>
                </a:lnTo>
                <a:cubicBezTo>
                  <a:pt x="30444" y="40494"/>
                  <a:pt x="30214" y="40473"/>
                  <a:pt x="29963" y="40473"/>
                </a:cubicBezTo>
                <a:lnTo>
                  <a:pt x="29879" y="40390"/>
                </a:lnTo>
                <a:cubicBezTo>
                  <a:pt x="29817" y="40369"/>
                  <a:pt x="29796" y="40306"/>
                  <a:pt x="29754" y="40285"/>
                </a:cubicBezTo>
                <a:cubicBezTo>
                  <a:pt x="29712" y="40264"/>
                  <a:pt x="29670" y="40222"/>
                  <a:pt x="29649" y="40201"/>
                </a:cubicBezTo>
                <a:lnTo>
                  <a:pt x="29398" y="40055"/>
                </a:lnTo>
                <a:cubicBezTo>
                  <a:pt x="29377" y="40013"/>
                  <a:pt x="29335" y="39992"/>
                  <a:pt x="29294" y="39971"/>
                </a:cubicBezTo>
                <a:cubicBezTo>
                  <a:pt x="29252" y="39950"/>
                  <a:pt x="29231" y="39909"/>
                  <a:pt x="29168" y="39888"/>
                </a:cubicBezTo>
                <a:cubicBezTo>
                  <a:pt x="29147" y="39867"/>
                  <a:pt x="29126" y="39867"/>
                  <a:pt x="29084" y="39846"/>
                </a:cubicBezTo>
                <a:cubicBezTo>
                  <a:pt x="29084" y="39741"/>
                  <a:pt x="29084" y="39657"/>
                  <a:pt x="29063" y="39553"/>
                </a:cubicBezTo>
                <a:lnTo>
                  <a:pt x="29063" y="39344"/>
                </a:lnTo>
                <a:lnTo>
                  <a:pt x="29063" y="39281"/>
                </a:lnTo>
                <a:cubicBezTo>
                  <a:pt x="29063" y="39218"/>
                  <a:pt x="29063" y="39134"/>
                  <a:pt x="29042" y="39051"/>
                </a:cubicBezTo>
                <a:lnTo>
                  <a:pt x="29042" y="39030"/>
                </a:lnTo>
                <a:cubicBezTo>
                  <a:pt x="29042" y="38946"/>
                  <a:pt x="29022" y="38862"/>
                  <a:pt x="28980" y="38800"/>
                </a:cubicBezTo>
                <a:cubicBezTo>
                  <a:pt x="28917" y="38507"/>
                  <a:pt x="28498" y="38486"/>
                  <a:pt x="28247" y="38423"/>
                </a:cubicBezTo>
                <a:cubicBezTo>
                  <a:pt x="27787" y="38297"/>
                  <a:pt x="27306" y="38130"/>
                  <a:pt x="26846" y="38025"/>
                </a:cubicBezTo>
                <a:cubicBezTo>
                  <a:pt x="26364" y="37921"/>
                  <a:pt x="25883" y="37712"/>
                  <a:pt x="25402" y="37712"/>
                </a:cubicBezTo>
                <a:cubicBezTo>
                  <a:pt x="25067" y="37712"/>
                  <a:pt x="24669" y="38025"/>
                  <a:pt x="24377" y="38193"/>
                </a:cubicBezTo>
                <a:cubicBezTo>
                  <a:pt x="23895" y="38444"/>
                  <a:pt x="23330" y="38758"/>
                  <a:pt x="22786" y="38758"/>
                </a:cubicBezTo>
                <a:cubicBezTo>
                  <a:pt x="22326" y="38758"/>
                  <a:pt x="21824" y="38695"/>
                  <a:pt x="21343" y="38653"/>
                </a:cubicBezTo>
                <a:cubicBezTo>
                  <a:pt x="21217" y="38643"/>
                  <a:pt x="21086" y="38643"/>
                  <a:pt x="20956" y="38643"/>
                </a:cubicBezTo>
                <a:cubicBezTo>
                  <a:pt x="20825" y="38643"/>
                  <a:pt x="20694" y="38643"/>
                  <a:pt x="20568" y="38632"/>
                </a:cubicBezTo>
                <a:cubicBezTo>
                  <a:pt x="20506" y="38632"/>
                  <a:pt x="20506" y="38695"/>
                  <a:pt x="20547" y="38716"/>
                </a:cubicBezTo>
                <a:cubicBezTo>
                  <a:pt x="20589" y="38737"/>
                  <a:pt x="20652" y="38737"/>
                  <a:pt x="20694" y="38758"/>
                </a:cubicBezTo>
                <a:cubicBezTo>
                  <a:pt x="20903" y="38904"/>
                  <a:pt x="21175" y="38967"/>
                  <a:pt x="21405" y="39051"/>
                </a:cubicBezTo>
                <a:cubicBezTo>
                  <a:pt x="21489" y="39072"/>
                  <a:pt x="21531" y="39113"/>
                  <a:pt x="21615" y="39134"/>
                </a:cubicBezTo>
                <a:cubicBezTo>
                  <a:pt x="22033" y="39281"/>
                  <a:pt x="22472" y="39469"/>
                  <a:pt x="22912" y="39574"/>
                </a:cubicBezTo>
                <a:cubicBezTo>
                  <a:pt x="22958" y="39583"/>
                  <a:pt x="23004" y="39588"/>
                  <a:pt x="23050" y="39588"/>
                </a:cubicBezTo>
                <a:cubicBezTo>
                  <a:pt x="23405" y="39588"/>
                  <a:pt x="23771" y="39329"/>
                  <a:pt x="24105" y="39218"/>
                </a:cubicBezTo>
                <a:cubicBezTo>
                  <a:pt x="24209" y="39155"/>
                  <a:pt x="24335" y="39134"/>
                  <a:pt x="24439" y="39072"/>
                </a:cubicBezTo>
                <a:cubicBezTo>
                  <a:pt x="24481" y="39051"/>
                  <a:pt x="24523" y="39051"/>
                  <a:pt x="24565" y="39030"/>
                </a:cubicBezTo>
                <a:cubicBezTo>
                  <a:pt x="24628" y="39009"/>
                  <a:pt x="24690" y="39009"/>
                  <a:pt x="24753" y="38967"/>
                </a:cubicBezTo>
                <a:cubicBezTo>
                  <a:pt x="24837" y="38946"/>
                  <a:pt x="24879" y="38946"/>
                  <a:pt x="24962" y="38925"/>
                </a:cubicBezTo>
                <a:cubicBezTo>
                  <a:pt x="24983" y="38925"/>
                  <a:pt x="25046" y="38904"/>
                  <a:pt x="25067" y="38904"/>
                </a:cubicBezTo>
                <a:cubicBezTo>
                  <a:pt x="25172" y="38862"/>
                  <a:pt x="25276" y="38841"/>
                  <a:pt x="25360" y="38841"/>
                </a:cubicBezTo>
                <a:cubicBezTo>
                  <a:pt x="25883" y="39051"/>
                  <a:pt x="26406" y="39218"/>
                  <a:pt x="26950" y="39385"/>
                </a:cubicBezTo>
                <a:cubicBezTo>
                  <a:pt x="27243" y="39469"/>
                  <a:pt x="27515" y="39574"/>
                  <a:pt x="27808" y="39657"/>
                </a:cubicBezTo>
                <a:cubicBezTo>
                  <a:pt x="27390" y="39867"/>
                  <a:pt x="27034" y="40118"/>
                  <a:pt x="26657" y="40411"/>
                </a:cubicBezTo>
                <a:cubicBezTo>
                  <a:pt x="26636" y="40432"/>
                  <a:pt x="26573" y="40473"/>
                  <a:pt x="26553" y="40494"/>
                </a:cubicBezTo>
                <a:lnTo>
                  <a:pt x="26532" y="40515"/>
                </a:lnTo>
                <a:lnTo>
                  <a:pt x="26469" y="40578"/>
                </a:lnTo>
                <a:lnTo>
                  <a:pt x="26448" y="40599"/>
                </a:lnTo>
                <a:cubicBezTo>
                  <a:pt x="26427" y="40620"/>
                  <a:pt x="26427" y="40641"/>
                  <a:pt x="26406" y="40683"/>
                </a:cubicBezTo>
                <a:cubicBezTo>
                  <a:pt x="26322" y="40641"/>
                  <a:pt x="26239" y="40641"/>
                  <a:pt x="26155" y="40620"/>
                </a:cubicBezTo>
                <a:lnTo>
                  <a:pt x="26134" y="40620"/>
                </a:lnTo>
                <a:cubicBezTo>
                  <a:pt x="26050" y="40620"/>
                  <a:pt x="25988" y="40599"/>
                  <a:pt x="25904" y="40599"/>
                </a:cubicBezTo>
                <a:lnTo>
                  <a:pt x="25381" y="40599"/>
                </a:lnTo>
                <a:cubicBezTo>
                  <a:pt x="25092" y="40599"/>
                  <a:pt x="24747" y="40643"/>
                  <a:pt x="24420" y="40643"/>
                </a:cubicBezTo>
                <a:cubicBezTo>
                  <a:pt x="24297" y="40643"/>
                  <a:pt x="24177" y="40637"/>
                  <a:pt x="24063" y="40620"/>
                </a:cubicBezTo>
                <a:cubicBezTo>
                  <a:pt x="24021" y="40620"/>
                  <a:pt x="24000" y="40683"/>
                  <a:pt x="24042" y="40704"/>
                </a:cubicBezTo>
                <a:cubicBezTo>
                  <a:pt x="24063" y="40704"/>
                  <a:pt x="24063" y="40725"/>
                  <a:pt x="24105" y="40725"/>
                </a:cubicBezTo>
                <a:cubicBezTo>
                  <a:pt x="24063" y="40725"/>
                  <a:pt x="24042" y="40704"/>
                  <a:pt x="24000" y="40704"/>
                </a:cubicBezTo>
                <a:cubicBezTo>
                  <a:pt x="23958" y="40704"/>
                  <a:pt x="23937" y="40725"/>
                  <a:pt x="23958" y="40745"/>
                </a:cubicBezTo>
                <a:cubicBezTo>
                  <a:pt x="24418" y="41101"/>
                  <a:pt x="25172" y="41227"/>
                  <a:pt x="25695" y="41352"/>
                </a:cubicBezTo>
                <a:cubicBezTo>
                  <a:pt x="25925" y="41415"/>
                  <a:pt x="26197" y="41520"/>
                  <a:pt x="26427" y="41520"/>
                </a:cubicBezTo>
                <a:cubicBezTo>
                  <a:pt x="26636" y="41520"/>
                  <a:pt x="26866" y="41310"/>
                  <a:pt x="27034" y="41206"/>
                </a:cubicBezTo>
                <a:cubicBezTo>
                  <a:pt x="27201" y="41101"/>
                  <a:pt x="27410" y="40934"/>
                  <a:pt x="27578" y="40808"/>
                </a:cubicBezTo>
                <a:cubicBezTo>
                  <a:pt x="27630" y="40766"/>
                  <a:pt x="27651" y="40745"/>
                  <a:pt x="27675" y="40745"/>
                </a:cubicBezTo>
                <a:cubicBezTo>
                  <a:pt x="27698" y="40745"/>
                  <a:pt x="27724" y="40766"/>
                  <a:pt x="27787" y="40808"/>
                </a:cubicBezTo>
                <a:cubicBezTo>
                  <a:pt x="28017" y="40955"/>
                  <a:pt x="28415" y="41038"/>
                  <a:pt x="28666" y="41143"/>
                </a:cubicBezTo>
                <a:cubicBezTo>
                  <a:pt x="28750" y="41164"/>
                  <a:pt x="28812" y="41206"/>
                  <a:pt x="28875" y="41227"/>
                </a:cubicBezTo>
                <a:cubicBezTo>
                  <a:pt x="29084" y="41269"/>
                  <a:pt x="29294" y="41331"/>
                  <a:pt x="29503" y="41331"/>
                </a:cubicBezTo>
                <a:cubicBezTo>
                  <a:pt x="29503" y="41352"/>
                  <a:pt x="29545" y="41373"/>
                  <a:pt x="29566" y="41373"/>
                </a:cubicBezTo>
                <a:cubicBezTo>
                  <a:pt x="29712" y="41373"/>
                  <a:pt x="29879" y="41415"/>
                  <a:pt x="30026" y="41415"/>
                </a:cubicBezTo>
                <a:lnTo>
                  <a:pt x="30110" y="41415"/>
                </a:lnTo>
                <a:cubicBezTo>
                  <a:pt x="30235" y="41436"/>
                  <a:pt x="30382" y="41436"/>
                  <a:pt x="30528" y="41457"/>
                </a:cubicBezTo>
                <a:cubicBezTo>
                  <a:pt x="30863" y="41520"/>
                  <a:pt x="31239" y="41541"/>
                  <a:pt x="31574" y="41561"/>
                </a:cubicBezTo>
                <a:lnTo>
                  <a:pt x="31177" y="41729"/>
                </a:lnTo>
                <a:cubicBezTo>
                  <a:pt x="31177" y="41729"/>
                  <a:pt x="31156" y="41729"/>
                  <a:pt x="31156" y="41750"/>
                </a:cubicBezTo>
                <a:cubicBezTo>
                  <a:pt x="30905" y="41854"/>
                  <a:pt x="30633" y="42001"/>
                  <a:pt x="30403" y="42147"/>
                </a:cubicBezTo>
                <a:cubicBezTo>
                  <a:pt x="30382" y="42147"/>
                  <a:pt x="30340" y="42168"/>
                  <a:pt x="30319" y="42168"/>
                </a:cubicBezTo>
                <a:cubicBezTo>
                  <a:pt x="30214" y="42252"/>
                  <a:pt x="30089" y="42294"/>
                  <a:pt x="29984" y="42378"/>
                </a:cubicBezTo>
                <a:cubicBezTo>
                  <a:pt x="29712" y="42524"/>
                  <a:pt x="29335" y="42691"/>
                  <a:pt x="29294" y="43026"/>
                </a:cubicBezTo>
                <a:lnTo>
                  <a:pt x="29294" y="43047"/>
                </a:lnTo>
                <a:cubicBezTo>
                  <a:pt x="29294" y="43047"/>
                  <a:pt x="29273" y="43047"/>
                  <a:pt x="29273" y="43089"/>
                </a:cubicBezTo>
                <a:cubicBezTo>
                  <a:pt x="29063" y="43319"/>
                  <a:pt x="29084" y="43738"/>
                  <a:pt x="29084" y="44030"/>
                </a:cubicBezTo>
                <a:cubicBezTo>
                  <a:pt x="29084" y="44198"/>
                  <a:pt x="29063" y="44407"/>
                  <a:pt x="29063" y="44595"/>
                </a:cubicBezTo>
                <a:lnTo>
                  <a:pt x="29063" y="44679"/>
                </a:lnTo>
                <a:lnTo>
                  <a:pt x="29063" y="44721"/>
                </a:lnTo>
                <a:lnTo>
                  <a:pt x="29063" y="44763"/>
                </a:lnTo>
                <a:cubicBezTo>
                  <a:pt x="29042" y="44867"/>
                  <a:pt x="29042" y="44972"/>
                  <a:pt x="29042" y="45098"/>
                </a:cubicBezTo>
                <a:lnTo>
                  <a:pt x="29042" y="45139"/>
                </a:lnTo>
                <a:cubicBezTo>
                  <a:pt x="29042" y="45349"/>
                  <a:pt x="29022" y="45558"/>
                  <a:pt x="29022" y="45809"/>
                </a:cubicBezTo>
                <a:lnTo>
                  <a:pt x="29022" y="45872"/>
                </a:lnTo>
                <a:lnTo>
                  <a:pt x="29022" y="46165"/>
                </a:lnTo>
                <a:cubicBezTo>
                  <a:pt x="29042" y="46792"/>
                  <a:pt x="28980" y="47420"/>
                  <a:pt x="28959" y="48069"/>
                </a:cubicBezTo>
                <a:cubicBezTo>
                  <a:pt x="28938" y="48592"/>
                  <a:pt x="28980" y="49094"/>
                  <a:pt x="28959" y="49596"/>
                </a:cubicBezTo>
                <a:cubicBezTo>
                  <a:pt x="28959" y="49889"/>
                  <a:pt x="29022" y="50140"/>
                  <a:pt x="28980" y="50433"/>
                </a:cubicBezTo>
                <a:cubicBezTo>
                  <a:pt x="28980" y="50538"/>
                  <a:pt x="28980" y="50663"/>
                  <a:pt x="29042" y="50768"/>
                </a:cubicBezTo>
                <a:cubicBezTo>
                  <a:pt x="28980" y="50789"/>
                  <a:pt x="28917" y="50831"/>
                  <a:pt x="28854" y="50852"/>
                </a:cubicBezTo>
                <a:cubicBezTo>
                  <a:pt x="28770" y="50893"/>
                  <a:pt x="28708" y="50935"/>
                  <a:pt x="28624" y="50977"/>
                </a:cubicBezTo>
                <a:cubicBezTo>
                  <a:pt x="28561" y="50956"/>
                  <a:pt x="28519" y="50893"/>
                  <a:pt x="28436" y="50893"/>
                </a:cubicBezTo>
                <a:lnTo>
                  <a:pt x="28415" y="50893"/>
                </a:lnTo>
                <a:cubicBezTo>
                  <a:pt x="28352" y="50873"/>
                  <a:pt x="28289" y="50852"/>
                  <a:pt x="28226" y="50852"/>
                </a:cubicBezTo>
                <a:lnTo>
                  <a:pt x="28206" y="50852"/>
                </a:lnTo>
                <a:cubicBezTo>
                  <a:pt x="28122" y="50831"/>
                  <a:pt x="28080" y="50831"/>
                  <a:pt x="27996" y="50789"/>
                </a:cubicBezTo>
                <a:cubicBezTo>
                  <a:pt x="27934" y="50768"/>
                  <a:pt x="27871" y="50768"/>
                  <a:pt x="27808" y="50747"/>
                </a:cubicBezTo>
                <a:cubicBezTo>
                  <a:pt x="27724" y="50726"/>
                  <a:pt x="27682" y="50684"/>
                  <a:pt x="27599" y="50684"/>
                </a:cubicBezTo>
                <a:cubicBezTo>
                  <a:pt x="27578" y="50684"/>
                  <a:pt x="27557" y="50684"/>
                  <a:pt x="27515" y="50663"/>
                </a:cubicBezTo>
                <a:cubicBezTo>
                  <a:pt x="27473" y="50663"/>
                  <a:pt x="27452" y="50642"/>
                  <a:pt x="27390" y="50642"/>
                </a:cubicBezTo>
                <a:cubicBezTo>
                  <a:pt x="27369" y="50642"/>
                  <a:pt x="27348" y="50621"/>
                  <a:pt x="27285" y="50621"/>
                </a:cubicBezTo>
                <a:cubicBezTo>
                  <a:pt x="27264" y="50621"/>
                  <a:pt x="27243" y="50580"/>
                  <a:pt x="27180" y="50580"/>
                </a:cubicBezTo>
                <a:cubicBezTo>
                  <a:pt x="27138" y="50580"/>
                  <a:pt x="27097" y="50559"/>
                  <a:pt x="27055" y="50559"/>
                </a:cubicBezTo>
                <a:lnTo>
                  <a:pt x="27055" y="50538"/>
                </a:lnTo>
                <a:cubicBezTo>
                  <a:pt x="27055" y="50517"/>
                  <a:pt x="27055" y="50475"/>
                  <a:pt x="27034" y="50475"/>
                </a:cubicBezTo>
                <a:cubicBezTo>
                  <a:pt x="26950" y="50370"/>
                  <a:pt x="26866" y="50308"/>
                  <a:pt x="26762" y="50203"/>
                </a:cubicBezTo>
                <a:cubicBezTo>
                  <a:pt x="26741" y="50161"/>
                  <a:pt x="26720" y="50140"/>
                  <a:pt x="26657" y="50119"/>
                </a:cubicBezTo>
                <a:lnTo>
                  <a:pt x="26657" y="50098"/>
                </a:lnTo>
                <a:cubicBezTo>
                  <a:pt x="26657" y="50098"/>
                  <a:pt x="26657" y="50056"/>
                  <a:pt x="26636" y="50056"/>
                </a:cubicBezTo>
                <a:cubicBezTo>
                  <a:pt x="26615" y="50036"/>
                  <a:pt x="26615" y="50036"/>
                  <a:pt x="26573" y="50036"/>
                </a:cubicBezTo>
                <a:cubicBezTo>
                  <a:pt x="26553" y="50036"/>
                  <a:pt x="26532" y="50015"/>
                  <a:pt x="26532" y="50015"/>
                </a:cubicBezTo>
                <a:cubicBezTo>
                  <a:pt x="26532" y="50015"/>
                  <a:pt x="26532" y="49994"/>
                  <a:pt x="26511" y="49994"/>
                </a:cubicBezTo>
                <a:lnTo>
                  <a:pt x="26427" y="49994"/>
                </a:lnTo>
                <a:cubicBezTo>
                  <a:pt x="26343" y="49952"/>
                  <a:pt x="26239" y="49931"/>
                  <a:pt x="26155" y="49910"/>
                </a:cubicBezTo>
                <a:cubicBezTo>
                  <a:pt x="26134" y="49910"/>
                  <a:pt x="26092" y="49889"/>
                  <a:pt x="26050" y="49847"/>
                </a:cubicBezTo>
                <a:cubicBezTo>
                  <a:pt x="26009" y="49826"/>
                  <a:pt x="25988" y="49826"/>
                  <a:pt x="25925" y="49805"/>
                </a:cubicBezTo>
                <a:cubicBezTo>
                  <a:pt x="25799" y="49282"/>
                  <a:pt x="25590" y="48759"/>
                  <a:pt x="25381" y="48236"/>
                </a:cubicBezTo>
                <a:cubicBezTo>
                  <a:pt x="25276" y="47964"/>
                  <a:pt x="25213" y="47713"/>
                  <a:pt x="25151" y="47483"/>
                </a:cubicBezTo>
                <a:lnTo>
                  <a:pt x="25151" y="47441"/>
                </a:lnTo>
                <a:cubicBezTo>
                  <a:pt x="25151" y="47441"/>
                  <a:pt x="25151" y="47420"/>
                  <a:pt x="25109" y="47420"/>
                </a:cubicBezTo>
                <a:cubicBezTo>
                  <a:pt x="25109" y="47399"/>
                  <a:pt x="25088" y="47399"/>
                  <a:pt x="25088" y="47378"/>
                </a:cubicBezTo>
                <a:cubicBezTo>
                  <a:pt x="25088" y="47378"/>
                  <a:pt x="25088" y="47336"/>
                  <a:pt x="25067" y="47336"/>
                </a:cubicBezTo>
                <a:cubicBezTo>
                  <a:pt x="25004" y="47274"/>
                  <a:pt x="24983" y="47169"/>
                  <a:pt x="24941" y="47085"/>
                </a:cubicBezTo>
                <a:lnTo>
                  <a:pt x="24941" y="47064"/>
                </a:lnTo>
                <a:lnTo>
                  <a:pt x="24941" y="47023"/>
                </a:lnTo>
                <a:lnTo>
                  <a:pt x="24941" y="47002"/>
                </a:lnTo>
                <a:lnTo>
                  <a:pt x="24900" y="46981"/>
                </a:lnTo>
                <a:lnTo>
                  <a:pt x="24900" y="46918"/>
                </a:lnTo>
                <a:cubicBezTo>
                  <a:pt x="24900" y="46918"/>
                  <a:pt x="24879" y="46897"/>
                  <a:pt x="24858" y="46897"/>
                </a:cubicBezTo>
                <a:lnTo>
                  <a:pt x="24795" y="46897"/>
                </a:lnTo>
                <a:cubicBezTo>
                  <a:pt x="24774" y="46897"/>
                  <a:pt x="24774" y="46897"/>
                  <a:pt x="24774" y="46918"/>
                </a:cubicBezTo>
                <a:lnTo>
                  <a:pt x="24544" y="46855"/>
                </a:lnTo>
                <a:lnTo>
                  <a:pt x="24523" y="46855"/>
                </a:lnTo>
                <a:cubicBezTo>
                  <a:pt x="24439" y="46813"/>
                  <a:pt x="24356" y="46813"/>
                  <a:pt x="24272" y="46792"/>
                </a:cubicBezTo>
                <a:lnTo>
                  <a:pt x="24230" y="46792"/>
                </a:lnTo>
                <a:cubicBezTo>
                  <a:pt x="24146" y="46771"/>
                  <a:pt x="24063" y="46771"/>
                  <a:pt x="24000" y="46771"/>
                </a:cubicBezTo>
                <a:cubicBezTo>
                  <a:pt x="23895" y="46771"/>
                  <a:pt x="23812" y="46751"/>
                  <a:pt x="23728" y="46751"/>
                </a:cubicBezTo>
                <a:cubicBezTo>
                  <a:pt x="23487" y="46699"/>
                  <a:pt x="23260" y="46661"/>
                  <a:pt x="23024" y="46661"/>
                </a:cubicBezTo>
                <a:cubicBezTo>
                  <a:pt x="22973" y="46661"/>
                  <a:pt x="22922" y="46663"/>
                  <a:pt x="22870" y="46667"/>
                </a:cubicBezTo>
                <a:cubicBezTo>
                  <a:pt x="22849" y="46667"/>
                  <a:pt x="22807" y="46688"/>
                  <a:pt x="22849" y="46709"/>
                </a:cubicBezTo>
                <a:lnTo>
                  <a:pt x="22849" y="46751"/>
                </a:lnTo>
                <a:lnTo>
                  <a:pt x="22807" y="46751"/>
                </a:lnTo>
                <a:cubicBezTo>
                  <a:pt x="22786" y="46771"/>
                  <a:pt x="22744" y="46792"/>
                  <a:pt x="22703" y="46813"/>
                </a:cubicBezTo>
                <a:lnTo>
                  <a:pt x="22682" y="46855"/>
                </a:lnTo>
                <a:lnTo>
                  <a:pt x="22598" y="46918"/>
                </a:lnTo>
                <a:lnTo>
                  <a:pt x="22577" y="46960"/>
                </a:lnTo>
                <a:cubicBezTo>
                  <a:pt x="22556" y="46981"/>
                  <a:pt x="22535" y="47002"/>
                  <a:pt x="22472" y="47023"/>
                </a:cubicBezTo>
                <a:cubicBezTo>
                  <a:pt x="22347" y="47127"/>
                  <a:pt x="22180" y="47274"/>
                  <a:pt x="22117" y="47420"/>
                </a:cubicBezTo>
                <a:cubicBezTo>
                  <a:pt x="22075" y="47483"/>
                  <a:pt x="22117" y="47504"/>
                  <a:pt x="22138" y="47525"/>
                </a:cubicBezTo>
                <a:lnTo>
                  <a:pt x="22180" y="47525"/>
                </a:lnTo>
                <a:lnTo>
                  <a:pt x="22221" y="47504"/>
                </a:lnTo>
                <a:lnTo>
                  <a:pt x="22221" y="47483"/>
                </a:lnTo>
                <a:cubicBezTo>
                  <a:pt x="22244" y="47486"/>
                  <a:pt x="22266" y="47488"/>
                  <a:pt x="22288" y="47488"/>
                </a:cubicBezTo>
                <a:cubicBezTo>
                  <a:pt x="22526" y="47488"/>
                  <a:pt x="22706" y="47295"/>
                  <a:pt x="22975" y="47295"/>
                </a:cubicBezTo>
                <a:lnTo>
                  <a:pt x="23016" y="47295"/>
                </a:lnTo>
                <a:cubicBezTo>
                  <a:pt x="23058" y="47295"/>
                  <a:pt x="23058" y="47295"/>
                  <a:pt x="23079" y="47315"/>
                </a:cubicBezTo>
                <a:cubicBezTo>
                  <a:pt x="23100" y="47315"/>
                  <a:pt x="23121" y="47336"/>
                  <a:pt x="23163" y="47336"/>
                </a:cubicBezTo>
                <a:cubicBezTo>
                  <a:pt x="23414" y="47504"/>
                  <a:pt x="23707" y="47587"/>
                  <a:pt x="24000" y="47713"/>
                </a:cubicBezTo>
                <a:cubicBezTo>
                  <a:pt x="24000" y="47755"/>
                  <a:pt x="24000" y="47818"/>
                  <a:pt x="24021" y="47860"/>
                </a:cubicBezTo>
                <a:cubicBezTo>
                  <a:pt x="24063" y="48152"/>
                  <a:pt x="24063" y="48466"/>
                  <a:pt x="24146" y="48759"/>
                </a:cubicBezTo>
                <a:cubicBezTo>
                  <a:pt x="24146" y="48801"/>
                  <a:pt x="24167" y="48864"/>
                  <a:pt x="24167" y="48906"/>
                </a:cubicBezTo>
                <a:lnTo>
                  <a:pt x="24167" y="48968"/>
                </a:lnTo>
                <a:cubicBezTo>
                  <a:pt x="24167" y="49010"/>
                  <a:pt x="24209" y="49073"/>
                  <a:pt x="24209" y="49115"/>
                </a:cubicBezTo>
                <a:cubicBezTo>
                  <a:pt x="24209" y="49178"/>
                  <a:pt x="24230" y="49220"/>
                  <a:pt x="24230" y="49261"/>
                </a:cubicBezTo>
                <a:lnTo>
                  <a:pt x="24230" y="49303"/>
                </a:lnTo>
                <a:cubicBezTo>
                  <a:pt x="24230" y="49366"/>
                  <a:pt x="24251" y="49408"/>
                  <a:pt x="24251" y="49471"/>
                </a:cubicBezTo>
                <a:cubicBezTo>
                  <a:pt x="24251" y="49492"/>
                  <a:pt x="24251" y="49512"/>
                  <a:pt x="24272" y="49512"/>
                </a:cubicBezTo>
                <a:cubicBezTo>
                  <a:pt x="24272" y="49533"/>
                  <a:pt x="24314" y="49596"/>
                  <a:pt x="24314" y="49617"/>
                </a:cubicBezTo>
                <a:cubicBezTo>
                  <a:pt x="24314" y="49638"/>
                  <a:pt x="24314" y="49680"/>
                  <a:pt x="24335" y="49680"/>
                </a:cubicBezTo>
                <a:cubicBezTo>
                  <a:pt x="24356" y="49722"/>
                  <a:pt x="24356" y="49743"/>
                  <a:pt x="24377" y="49805"/>
                </a:cubicBezTo>
                <a:lnTo>
                  <a:pt x="24377" y="49826"/>
                </a:lnTo>
                <a:cubicBezTo>
                  <a:pt x="24356" y="49826"/>
                  <a:pt x="24356" y="49805"/>
                  <a:pt x="24335" y="49805"/>
                </a:cubicBezTo>
                <a:cubicBezTo>
                  <a:pt x="24272" y="49743"/>
                  <a:pt x="24209" y="49722"/>
                  <a:pt x="24146" y="49701"/>
                </a:cubicBezTo>
                <a:cubicBezTo>
                  <a:pt x="24105" y="49680"/>
                  <a:pt x="24042" y="49638"/>
                  <a:pt x="24000" y="49596"/>
                </a:cubicBezTo>
                <a:cubicBezTo>
                  <a:pt x="23916" y="49533"/>
                  <a:pt x="23833" y="49512"/>
                  <a:pt x="23791" y="49471"/>
                </a:cubicBezTo>
                <a:cubicBezTo>
                  <a:pt x="23728" y="49429"/>
                  <a:pt x="23686" y="49408"/>
                  <a:pt x="23644" y="49387"/>
                </a:cubicBezTo>
                <a:cubicBezTo>
                  <a:pt x="23477" y="49282"/>
                  <a:pt x="23288" y="49199"/>
                  <a:pt x="23121" y="49094"/>
                </a:cubicBezTo>
                <a:cubicBezTo>
                  <a:pt x="22765" y="48885"/>
                  <a:pt x="22368" y="48592"/>
                  <a:pt x="21970" y="48466"/>
                </a:cubicBezTo>
                <a:cubicBezTo>
                  <a:pt x="21928" y="48383"/>
                  <a:pt x="21908" y="48320"/>
                  <a:pt x="21845" y="48236"/>
                </a:cubicBezTo>
                <a:lnTo>
                  <a:pt x="21824" y="48215"/>
                </a:lnTo>
                <a:cubicBezTo>
                  <a:pt x="21761" y="48132"/>
                  <a:pt x="21719" y="48048"/>
                  <a:pt x="21698" y="48006"/>
                </a:cubicBezTo>
                <a:cubicBezTo>
                  <a:pt x="21489" y="47713"/>
                  <a:pt x="21175" y="47336"/>
                  <a:pt x="21092" y="47002"/>
                </a:cubicBezTo>
                <a:cubicBezTo>
                  <a:pt x="21071" y="46960"/>
                  <a:pt x="21029" y="46897"/>
                  <a:pt x="20966" y="46897"/>
                </a:cubicBezTo>
                <a:cubicBezTo>
                  <a:pt x="20568" y="46876"/>
                  <a:pt x="20171" y="46771"/>
                  <a:pt x="19773" y="46751"/>
                </a:cubicBezTo>
                <a:cubicBezTo>
                  <a:pt x="19250" y="46688"/>
                  <a:pt x="18706" y="46667"/>
                  <a:pt x="18183" y="46604"/>
                </a:cubicBezTo>
                <a:cubicBezTo>
                  <a:pt x="18141" y="46604"/>
                  <a:pt x="18099" y="46688"/>
                  <a:pt x="18162" y="46709"/>
                </a:cubicBezTo>
                <a:cubicBezTo>
                  <a:pt x="18183" y="46709"/>
                  <a:pt x="18183" y="46751"/>
                  <a:pt x="18204" y="46751"/>
                </a:cubicBezTo>
                <a:lnTo>
                  <a:pt x="18288" y="46813"/>
                </a:lnTo>
                <a:cubicBezTo>
                  <a:pt x="18309" y="46855"/>
                  <a:pt x="18351" y="46876"/>
                  <a:pt x="18371" y="46876"/>
                </a:cubicBezTo>
                <a:lnTo>
                  <a:pt x="18392" y="46876"/>
                </a:lnTo>
                <a:cubicBezTo>
                  <a:pt x="18413" y="46876"/>
                  <a:pt x="18455" y="46897"/>
                  <a:pt x="18476" y="46897"/>
                </a:cubicBezTo>
                <a:cubicBezTo>
                  <a:pt x="18497" y="46897"/>
                  <a:pt x="18560" y="46918"/>
                  <a:pt x="18581" y="46918"/>
                </a:cubicBezTo>
                <a:cubicBezTo>
                  <a:pt x="18915" y="46981"/>
                  <a:pt x="19250" y="47106"/>
                  <a:pt x="19606" y="47211"/>
                </a:cubicBezTo>
                <a:cubicBezTo>
                  <a:pt x="19731" y="47232"/>
                  <a:pt x="19857" y="47274"/>
                  <a:pt x="19962" y="47315"/>
                </a:cubicBezTo>
                <a:cubicBezTo>
                  <a:pt x="20255" y="47420"/>
                  <a:pt x="20380" y="47650"/>
                  <a:pt x="20547" y="47922"/>
                </a:cubicBezTo>
                <a:cubicBezTo>
                  <a:pt x="20715" y="48236"/>
                  <a:pt x="20861" y="48571"/>
                  <a:pt x="21008" y="48864"/>
                </a:cubicBezTo>
                <a:lnTo>
                  <a:pt x="21008" y="48885"/>
                </a:lnTo>
                <a:cubicBezTo>
                  <a:pt x="21008" y="48885"/>
                  <a:pt x="21008" y="48906"/>
                  <a:pt x="21029" y="48906"/>
                </a:cubicBezTo>
                <a:lnTo>
                  <a:pt x="21071" y="48948"/>
                </a:lnTo>
                <a:cubicBezTo>
                  <a:pt x="21175" y="49010"/>
                  <a:pt x="21238" y="49115"/>
                  <a:pt x="21343" y="49199"/>
                </a:cubicBezTo>
                <a:lnTo>
                  <a:pt x="21656" y="49429"/>
                </a:lnTo>
                <a:lnTo>
                  <a:pt x="21698" y="49429"/>
                </a:lnTo>
                <a:cubicBezTo>
                  <a:pt x="21803" y="49512"/>
                  <a:pt x="21908" y="49575"/>
                  <a:pt x="21970" y="49638"/>
                </a:cubicBezTo>
                <a:cubicBezTo>
                  <a:pt x="22012" y="49638"/>
                  <a:pt x="22012" y="49680"/>
                  <a:pt x="22033" y="49680"/>
                </a:cubicBezTo>
                <a:cubicBezTo>
                  <a:pt x="22075" y="49722"/>
                  <a:pt x="22159" y="49743"/>
                  <a:pt x="22221" y="49805"/>
                </a:cubicBezTo>
                <a:cubicBezTo>
                  <a:pt x="22263" y="49826"/>
                  <a:pt x="22284" y="49847"/>
                  <a:pt x="22347" y="49889"/>
                </a:cubicBezTo>
                <a:cubicBezTo>
                  <a:pt x="22284" y="49889"/>
                  <a:pt x="22242" y="49847"/>
                  <a:pt x="22180" y="49847"/>
                </a:cubicBezTo>
                <a:lnTo>
                  <a:pt x="22138" y="49847"/>
                </a:lnTo>
                <a:cubicBezTo>
                  <a:pt x="22033" y="49847"/>
                  <a:pt x="21949" y="49826"/>
                  <a:pt x="21866" y="49826"/>
                </a:cubicBezTo>
                <a:cubicBezTo>
                  <a:pt x="21407" y="49786"/>
                  <a:pt x="20930" y="49595"/>
                  <a:pt x="20452" y="49595"/>
                </a:cubicBezTo>
                <a:cubicBezTo>
                  <a:pt x="20428" y="49595"/>
                  <a:pt x="20404" y="49595"/>
                  <a:pt x="20380" y="49596"/>
                </a:cubicBezTo>
                <a:cubicBezTo>
                  <a:pt x="20275" y="49596"/>
                  <a:pt x="20234" y="49701"/>
                  <a:pt x="20171" y="49743"/>
                </a:cubicBezTo>
                <a:cubicBezTo>
                  <a:pt x="19941" y="50015"/>
                  <a:pt x="19752" y="50328"/>
                  <a:pt x="19501" y="50580"/>
                </a:cubicBezTo>
                <a:lnTo>
                  <a:pt x="18455" y="51626"/>
                </a:lnTo>
                <a:cubicBezTo>
                  <a:pt x="18413" y="51668"/>
                  <a:pt x="18392" y="51709"/>
                  <a:pt x="18413" y="51730"/>
                </a:cubicBezTo>
                <a:lnTo>
                  <a:pt x="18497" y="51898"/>
                </a:lnTo>
                <a:lnTo>
                  <a:pt x="18497" y="51919"/>
                </a:lnTo>
                <a:cubicBezTo>
                  <a:pt x="18518" y="51981"/>
                  <a:pt x="18518" y="52002"/>
                  <a:pt x="18560" y="52044"/>
                </a:cubicBezTo>
                <a:cubicBezTo>
                  <a:pt x="18664" y="52337"/>
                  <a:pt x="18706" y="52651"/>
                  <a:pt x="18874" y="52923"/>
                </a:cubicBezTo>
                <a:cubicBezTo>
                  <a:pt x="18874" y="52944"/>
                  <a:pt x="18874" y="52965"/>
                  <a:pt x="18832" y="52965"/>
                </a:cubicBezTo>
                <a:lnTo>
                  <a:pt x="18832" y="53028"/>
                </a:lnTo>
                <a:cubicBezTo>
                  <a:pt x="18832" y="53049"/>
                  <a:pt x="18874" y="53069"/>
                  <a:pt x="18895" y="53069"/>
                </a:cubicBezTo>
                <a:lnTo>
                  <a:pt x="18915" y="53069"/>
                </a:lnTo>
                <a:lnTo>
                  <a:pt x="18936" y="53049"/>
                </a:lnTo>
                <a:lnTo>
                  <a:pt x="18936" y="53028"/>
                </a:lnTo>
                <a:lnTo>
                  <a:pt x="18978" y="52986"/>
                </a:lnTo>
                <a:lnTo>
                  <a:pt x="18978" y="52965"/>
                </a:lnTo>
                <a:cubicBezTo>
                  <a:pt x="19020" y="52860"/>
                  <a:pt x="19104" y="52672"/>
                  <a:pt x="19125" y="52567"/>
                </a:cubicBezTo>
                <a:lnTo>
                  <a:pt x="19125" y="52546"/>
                </a:lnTo>
                <a:cubicBezTo>
                  <a:pt x="19250" y="52128"/>
                  <a:pt x="19418" y="51835"/>
                  <a:pt x="19836" y="51605"/>
                </a:cubicBezTo>
                <a:cubicBezTo>
                  <a:pt x="20045" y="51479"/>
                  <a:pt x="20234" y="51312"/>
                  <a:pt x="20443" y="51186"/>
                </a:cubicBezTo>
                <a:cubicBezTo>
                  <a:pt x="20506" y="51145"/>
                  <a:pt x="20589" y="51061"/>
                  <a:pt x="20673" y="50977"/>
                </a:cubicBezTo>
                <a:cubicBezTo>
                  <a:pt x="20680" y="50970"/>
                  <a:pt x="20696" y="50967"/>
                  <a:pt x="20719" y="50967"/>
                </a:cubicBezTo>
                <a:cubicBezTo>
                  <a:pt x="20831" y="50967"/>
                  <a:pt x="21095" y="51040"/>
                  <a:pt x="21112" y="51040"/>
                </a:cubicBezTo>
                <a:cubicBezTo>
                  <a:pt x="21343" y="51082"/>
                  <a:pt x="21615" y="51061"/>
                  <a:pt x="21845" y="51082"/>
                </a:cubicBezTo>
                <a:cubicBezTo>
                  <a:pt x="22159" y="51103"/>
                  <a:pt x="22493" y="51165"/>
                  <a:pt x="22807" y="51186"/>
                </a:cubicBezTo>
                <a:cubicBezTo>
                  <a:pt x="23200" y="51233"/>
                  <a:pt x="23627" y="51328"/>
                  <a:pt x="24028" y="51328"/>
                </a:cubicBezTo>
                <a:cubicBezTo>
                  <a:pt x="24162" y="51328"/>
                  <a:pt x="24293" y="51317"/>
                  <a:pt x="24418" y="51291"/>
                </a:cubicBezTo>
                <a:cubicBezTo>
                  <a:pt x="24439" y="51291"/>
                  <a:pt x="24439" y="51312"/>
                  <a:pt x="24460" y="51312"/>
                </a:cubicBezTo>
                <a:lnTo>
                  <a:pt x="24544" y="51312"/>
                </a:lnTo>
                <a:cubicBezTo>
                  <a:pt x="24753" y="51312"/>
                  <a:pt x="24941" y="51375"/>
                  <a:pt x="25151" y="51396"/>
                </a:cubicBezTo>
                <a:cubicBezTo>
                  <a:pt x="25611" y="51458"/>
                  <a:pt x="26092" y="51605"/>
                  <a:pt x="26553" y="51689"/>
                </a:cubicBezTo>
                <a:cubicBezTo>
                  <a:pt x="27034" y="51772"/>
                  <a:pt x="27494" y="51793"/>
                  <a:pt x="27975" y="51877"/>
                </a:cubicBezTo>
                <a:cubicBezTo>
                  <a:pt x="28226" y="51919"/>
                  <a:pt x="28498" y="51940"/>
                  <a:pt x="28750" y="52023"/>
                </a:cubicBezTo>
                <a:cubicBezTo>
                  <a:pt x="28807" y="52038"/>
                  <a:pt x="28893" y="52071"/>
                  <a:pt x="28969" y="52071"/>
                </a:cubicBezTo>
                <a:cubicBezTo>
                  <a:pt x="29004" y="52071"/>
                  <a:pt x="29037" y="52064"/>
                  <a:pt x="29063" y="52044"/>
                </a:cubicBezTo>
                <a:cubicBezTo>
                  <a:pt x="29147" y="52023"/>
                  <a:pt x="29189" y="51898"/>
                  <a:pt x="29252" y="51835"/>
                </a:cubicBezTo>
                <a:cubicBezTo>
                  <a:pt x="29398" y="51626"/>
                  <a:pt x="29586" y="51396"/>
                  <a:pt x="29817" y="51270"/>
                </a:cubicBezTo>
                <a:cubicBezTo>
                  <a:pt x="29859" y="51270"/>
                  <a:pt x="29859" y="51249"/>
                  <a:pt x="29859" y="51249"/>
                </a:cubicBezTo>
                <a:lnTo>
                  <a:pt x="29859" y="51207"/>
                </a:lnTo>
                <a:cubicBezTo>
                  <a:pt x="29859" y="51186"/>
                  <a:pt x="29817" y="51165"/>
                  <a:pt x="29796" y="51145"/>
                </a:cubicBezTo>
                <a:cubicBezTo>
                  <a:pt x="29984" y="50726"/>
                  <a:pt x="29900" y="50161"/>
                  <a:pt x="29900" y="49722"/>
                </a:cubicBezTo>
                <a:cubicBezTo>
                  <a:pt x="29900" y="49052"/>
                  <a:pt x="29921" y="48362"/>
                  <a:pt x="29963" y="47692"/>
                </a:cubicBezTo>
                <a:lnTo>
                  <a:pt x="30026" y="45725"/>
                </a:lnTo>
                <a:cubicBezTo>
                  <a:pt x="30068" y="45328"/>
                  <a:pt x="30214" y="44721"/>
                  <a:pt x="30005" y="44365"/>
                </a:cubicBezTo>
                <a:lnTo>
                  <a:pt x="29984" y="44344"/>
                </a:lnTo>
                <a:cubicBezTo>
                  <a:pt x="30005" y="44282"/>
                  <a:pt x="30005" y="44261"/>
                  <a:pt x="30026" y="44198"/>
                </a:cubicBezTo>
                <a:cubicBezTo>
                  <a:pt x="30026" y="44198"/>
                  <a:pt x="30026" y="44177"/>
                  <a:pt x="30068" y="44177"/>
                </a:cubicBezTo>
                <a:cubicBezTo>
                  <a:pt x="30089" y="44135"/>
                  <a:pt x="30110" y="44093"/>
                  <a:pt x="30131" y="44072"/>
                </a:cubicBezTo>
                <a:cubicBezTo>
                  <a:pt x="30172" y="44072"/>
                  <a:pt x="30172" y="44051"/>
                  <a:pt x="30193" y="44051"/>
                </a:cubicBezTo>
                <a:cubicBezTo>
                  <a:pt x="30214" y="44030"/>
                  <a:pt x="30214" y="44030"/>
                  <a:pt x="30214" y="43989"/>
                </a:cubicBezTo>
                <a:cubicBezTo>
                  <a:pt x="30298" y="43926"/>
                  <a:pt x="30549" y="43758"/>
                  <a:pt x="30591" y="43738"/>
                </a:cubicBezTo>
                <a:cubicBezTo>
                  <a:pt x="30842" y="43549"/>
                  <a:pt x="31114" y="43361"/>
                  <a:pt x="31386" y="43194"/>
                </a:cubicBezTo>
                <a:cubicBezTo>
                  <a:pt x="31909" y="42838"/>
                  <a:pt x="32432" y="42482"/>
                  <a:pt x="32997" y="42210"/>
                </a:cubicBezTo>
                <a:cubicBezTo>
                  <a:pt x="33520" y="41959"/>
                  <a:pt x="34043" y="41561"/>
                  <a:pt x="34524" y="41269"/>
                </a:cubicBezTo>
                <a:cubicBezTo>
                  <a:pt x="35027" y="40997"/>
                  <a:pt x="35508" y="40683"/>
                  <a:pt x="35947" y="40306"/>
                </a:cubicBezTo>
                <a:lnTo>
                  <a:pt x="35968" y="40306"/>
                </a:lnTo>
                <a:lnTo>
                  <a:pt x="35989" y="40285"/>
                </a:lnTo>
                <a:cubicBezTo>
                  <a:pt x="36198" y="40076"/>
                  <a:pt x="36470" y="39867"/>
                  <a:pt x="36701" y="39678"/>
                </a:cubicBezTo>
                <a:cubicBezTo>
                  <a:pt x="37014" y="39448"/>
                  <a:pt x="37119" y="39155"/>
                  <a:pt x="37224" y="38800"/>
                </a:cubicBezTo>
                <a:cubicBezTo>
                  <a:pt x="37328" y="38402"/>
                  <a:pt x="37496" y="38004"/>
                  <a:pt x="37558" y="37607"/>
                </a:cubicBezTo>
                <a:cubicBezTo>
                  <a:pt x="37600" y="37502"/>
                  <a:pt x="37600" y="37398"/>
                  <a:pt x="37621" y="37335"/>
                </a:cubicBezTo>
                <a:lnTo>
                  <a:pt x="37621" y="37251"/>
                </a:lnTo>
                <a:cubicBezTo>
                  <a:pt x="37621" y="37168"/>
                  <a:pt x="37642" y="37126"/>
                  <a:pt x="37642" y="37042"/>
                </a:cubicBezTo>
                <a:lnTo>
                  <a:pt x="37642" y="36916"/>
                </a:lnTo>
                <a:lnTo>
                  <a:pt x="37642" y="36749"/>
                </a:lnTo>
                <a:lnTo>
                  <a:pt x="37642" y="36603"/>
                </a:lnTo>
                <a:lnTo>
                  <a:pt x="37642" y="36498"/>
                </a:lnTo>
                <a:cubicBezTo>
                  <a:pt x="37705" y="36456"/>
                  <a:pt x="37726" y="36456"/>
                  <a:pt x="37768" y="36435"/>
                </a:cubicBezTo>
                <a:cubicBezTo>
                  <a:pt x="37768" y="36435"/>
                  <a:pt x="37809" y="36435"/>
                  <a:pt x="37809" y="36414"/>
                </a:cubicBezTo>
                <a:cubicBezTo>
                  <a:pt x="37851" y="36393"/>
                  <a:pt x="37872" y="36352"/>
                  <a:pt x="37914" y="36331"/>
                </a:cubicBezTo>
                <a:cubicBezTo>
                  <a:pt x="38144" y="36561"/>
                  <a:pt x="38458" y="36770"/>
                  <a:pt x="38751" y="36958"/>
                </a:cubicBezTo>
                <a:cubicBezTo>
                  <a:pt x="39170" y="37230"/>
                  <a:pt x="39525" y="37502"/>
                  <a:pt x="39923" y="37774"/>
                </a:cubicBezTo>
                <a:cubicBezTo>
                  <a:pt x="40027" y="37858"/>
                  <a:pt x="40153" y="37921"/>
                  <a:pt x="40258" y="37984"/>
                </a:cubicBezTo>
                <a:lnTo>
                  <a:pt x="40278" y="38004"/>
                </a:lnTo>
                <a:cubicBezTo>
                  <a:pt x="40383" y="38067"/>
                  <a:pt x="40488" y="38130"/>
                  <a:pt x="40592" y="38193"/>
                </a:cubicBezTo>
                <a:cubicBezTo>
                  <a:pt x="40634" y="38193"/>
                  <a:pt x="40634" y="38214"/>
                  <a:pt x="40655" y="38214"/>
                </a:cubicBezTo>
                <a:cubicBezTo>
                  <a:pt x="40760" y="38297"/>
                  <a:pt x="40885" y="38339"/>
                  <a:pt x="40990" y="38423"/>
                </a:cubicBezTo>
                <a:cubicBezTo>
                  <a:pt x="41094" y="38486"/>
                  <a:pt x="41220" y="38548"/>
                  <a:pt x="41325" y="38611"/>
                </a:cubicBezTo>
                <a:cubicBezTo>
                  <a:pt x="41743" y="38841"/>
                  <a:pt x="42224" y="39113"/>
                  <a:pt x="42580" y="39385"/>
                </a:cubicBezTo>
                <a:cubicBezTo>
                  <a:pt x="42852" y="39595"/>
                  <a:pt x="43271" y="39888"/>
                  <a:pt x="43605" y="39909"/>
                </a:cubicBezTo>
                <a:cubicBezTo>
                  <a:pt x="43626" y="40285"/>
                  <a:pt x="43710" y="40620"/>
                  <a:pt x="43794" y="40955"/>
                </a:cubicBezTo>
                <a:cubicBezTo>
                  <a:pt x="43835" y="41164"/>
                  <a:pt x="43835" y="41373"/>
                  <a:pt x="43898" y="41582"/>
                </a:cubicBezTo>
                <a:lnTo>
                  <a:pt x="43731" y="41834"/>
                </a:lnTo>
                <a:lnTo>
                  <a:pt x="43584" y="42064"/>
                </a:lnTo>
                <a:lnTo>
                  <a:pt x="43584" y="42085"/>
                </a:lnTo>
                <a:cubicBezTo>
                  <a:pt x="43522" y="42168"/>
                  <a:pt x="43480" y="42273"/>
                  <a:pt x="43417" y="42357"/>
                </a:cubicBezTo>
                <a:cubicBezTo>
                  <a:pt x="43375" y="42419"/>
                  <a:pt x="43354" y="42503"/>
                  <a:pt x="43291" y="42587"/>
                </a:cubicBezTo>
                <a:cubicBezTo>
                  <a:pt x="43082" y="42901"/>
                  <a:pt x="42831" y="43235"/>
                  <a:pt x="42747" y="43612"/>
                </a:cubicBezTo>
                <a:lnTo>
                  <a:pt x="42747" y="43633"/>
                </a:lnTo>
                <a:cubicBezTo>
                  <a:pt x="42747" y="43633"/>
                  <a:pt x="42747" y="43654"/>
                  <a:pt x="42768" y="43654"/>
                </a:cubicBezTo>
                <a:cubicBezTo>
                  <a:pt x="42789" y="44072"/>
                  <a:pt x="42894" y="44491"/>
                  <a:pt x="42957" y="44909"/>
                </a:cubicBezTo>
                <a:cubicBezTo>
                  <a:pt x="42999" y="45223"/>
                  <a:pt x="42978" y="45621"/>
                  <a:pt x="43250" y="45851"/>
                </a:cubicBezTo>
                <a:lnTo>
                  <a:pt x="43291" y="45851"/>
                </a:lnTo>
                <a:cubicBezTo>
                  <a:pt x="43689" y="46479"/>
                  <a:pt x="44212" y="47023"/>
                  <a:pt x="44714" y="47587"/>
                </a:cubicBezTo>
                <a:cubicBezTo>
                  <a:pt x="45091" y="48027"/>
                  <a:pt x="45551" y="48445"/>
                  <a:pt x="45970" y="48864"/>
                </a:cubicBezTo>
                <a:lnTo>
                  <a:pt x="45928" y="48885"/>
                </a:lnTo>
                <a:lnTo>
                  <a:pt x="45907" y="48906"/>
                </a:lnTo>
                <a:lnTo>
                  <a:pt x="45907" y="48948"/>
                </a:lnTo>
                <a:lnTo>
                  <a:pt x="45907" y="48968"/>
                </a:lnTo>
                <a:lnTo>
                  <a:pt x="45907" y="48989"/>
                </a:lnTo>
                <a:cubicBezTo>
                  <a:pt x="45907" y="48989"/>
                  <a:pt x="45907" y="49010"/>
                  <a:pt x="45928" y="49010"/>
                </a:cubicBezTo>
                <a:cubicBezTo>
                  <a:pt x="45677" y="49303"/>
                  <a:pt x="45572" y="49784"/>
                  <a:pt x="45468" y="50140"/>
                </a:cubicBezTo>
                <a:lnTo>
                  <a:pt x="45468" y="50161"/>
                </a:lnTo>
                <a:cubicBezTo>
                  <a:pt x="45468" y="50203"/>
                  <a:pt x="45468" y="50203"/>
                  <a:pt x="45447" y="50224"/>
                </a:cubicBezTo>
                <a:cubicBezTo>
                  <a:pt x="45405" y="50266"/>
                  <a:pt x="45405" y="50308"/>
                  <a:pt x="45384" y="50349"/>
                </a:cubicBezTo>
                <a:cubicBezTo>
                  <a:pt x="45279" y="50684"/>
                  <a:pt x="45133" y="50998"/>
                  <a:pt x="45049" y="51375"/>
                </a:cubicBezTo>
                <a:cubicBezTo>
                  <a:pt x="45028" y="51521"/>
                  <a:pt x="44986" y="51668"/>
                  <a:pt x="44986" y="51793"/>
                </a:cubicBezTo>
                <a:cubicBezTo>
                  <a:pt x="44986" y="52002"/>
                  <a:pt x="44986" y="51898"/>
                  <a:pt x="44840" y="51981"/>
                </a:cubicBezTo>
                <a:cubicBezTo>
                  <a:pt x="44526" y="52128"/>
                  <a:pt x="44296" y="52442"/>
                  <a:pt x="44024" y="52630"/>
                </a:cubicBezTo>
                <a:cubicBezTo>
                  <a:pt x="43668" y="52923"/>
                  <a:pt x="43312" y="53195"/>
                  <a:pt x="42894" y="53404"/>
                </a:cubicBezTo>
                <a:cubicBezTo>
                  <a:pt x="42350" y="53676"/>
                  <a:pt x="41743" y="53906"/>
                  <a:pt x="41283" y="54325"/>
                </a:cubicBezTo>
                <a:cubicBezTo>
                  <a:pt x="41262" y="54325"/>
                  <a:pt x="41220" y="54346"/>
                  <a:pt x="41178" y="54388"/>
                </a:cubicBezTo>
                <a:cubicBezTo>
                  <a:pt x="41157" y="54409"/>
                  <a:pt x="41115" y="54430"/>
                  <a:pt x="41157" y="54492"/>
                </a:cubicBezTo>
                <a:cubicBezTo>
                  <a:pt x="41115" y="54534"/>
                  <a:pt x="41074" y="54597"/>
                  <a:pt x="41011" y="54618"/>
                </a:cubicBezTo>
                <a:cubicBezTo>
                  <a:pt x="40990" y="54618"/>
                  <a:pt x="40969" y="54618"/>
                  <a:pt x="40948" y="54639"/>
                </a:cubicBezTo>
                <a:cubicBezTo>
                  <a:pt x="40739" y="54848"/>
                  <a:pt x="40634" y="55162"/>
                  <a:pt x="40488" y="55434"/>
                </a:cubicBezTo>
                <a:cubicBezTo>
                  <a:pt x="40362" y="55664"/>
                  <a:pt x="40174" y="56082"/>
                  <a:pt x="40174" y="56334"/>
                </a:cubicBezTo>
                <a:lnTo>
                  <a:pt x="40174" y="56375"/>
                </a:lnTo>
                <a:cubicBezTo>
                  <a:pt x="40174" y="56375"/>
                  <a:pt x="40174" y="56396"/>
                  <a:pt x="40216" y="56396"/>
                </a:cubicBezTo>
                <a:cubicBezTo>
                  <a:pt x="40237" y="56417"/>
                  <a:pt x="40237" y="56417"/>
                  <a:pt x="40258" y="56417"/>
                </a:cubicBezTo>
                <a:lnTo>
                  <a:pt x="40258" y="56438"/>
                </a:lnTo>
                <a:lnTo>
                  <a:pt x="40258" y="56480"/>
                </a:lnTo>
                <a:cubicBezTo>
                  <a:pt x="40258" y="56731"/>
                  <a:pt x="40341" y="57045"/>
                  <a:pt x="40446" y="57275"/>
                </a:cubicBezTo>
                <a:cubicBezTo>
                  <a:pt x="40550" y="57568"/>
                  <a:pt x="40697" y="57882"/>
                  <a:pt x="40781" y="58196"/>
                </a:cubicBezTo>
                <a:lnTo>
                  <a:pt x="40781" y="58279"/>
                </a:lnTo>
                <a:cubicBezTo>
                  <a:pt x="40781" y="58405"/>
                  <a:pt x="40697" y="58489"/>
                  <a:pt x="40592" y="58677"/>
                </a:cubicBezTo>
                <a:cubicBezTo>
                  <a:pt x="40571" y="58698"/>
                  <a:pt x="40550" y="58740"/>
                  <a:pt x="40550" y="58782"/>
                </a:cubicBezTo>
                <a:cubicBezTo>
                  <a:pt x="40446" y="58949"/>
                  <a:pt x="40341" y="59137"/>
                  <a:pt x="40258" y="59326"/>
                </a:cubicBezTo>
                <a:cubicBezTo>
                  <a:pt x="40237" y="59347"/>
                  <a:pt x="40216" y="59347"/>
                  <a:pt x="40174" y="59367"/>
                </a:cubicBezTo>
                <a:cubicBezTo>
                  <a:pt x="40139" y="59403"/>
                  <a:pt x="40148" y="59482"/>
                  <a:pt x="40189" y="59482"/>
                </a:cubicBezTo>
                <a:cubicBezTo>
                  <a:pt x="40197" y="59482"/>
                  <a:pt x="40206" y="59479"/>
                  <a:pt x="40216" y="59472"/>
                </a:cubicBezTo>
                <a:lnTo>
                  <a:pt x="40258" y="59472"/>
                </a:lnTo>
                <a:cubicBezTo>
                  <a:pt x="40258" y="59472"/>
                  <a:pt x="40278" y="59472"/>
                  <a:pt x="40278" y="59451"/>
                </a:cubicBezTo>
                <a:lnTo>
                  <a:pt x="40278" y="59430"/>
                </a:lnTo>
                <a:cubicBezTo>
                  <a:pt x="40341" y="59409"/>
                  <a:pt x="40362" y="59367"/>
                  <a:pt x="40425" y="59347"/>
                </a:cubicBezTo>
                <a:cubicBezTo>
                  <a:pt x="40467" y="59326"/>
                  <a:pt x="40488" y="59305"/>
                  <a:pt x="40550" y="59263"/>
                </a:cubicBezTo>
                <a:lnTo>
                  <a:pt x="40571" y="59263"/>
                </a:lnTo>
                <a:cubicBezTo>
                  <a:pt x="40592" y="59242"/>
                  <a:pt x="40655" y="59221"/>
                  <a:pt x="40676" y="59158"/>
                </a:cubicBezTo>
                <a:lnTo>
                  <a:pt x="40781" y="59054"/>
                </a:lnTo>
                <a:cubicBezTo>
                  <a:pt x="41115" y="58803"/>
                  <a:pt x="41471" y="58531"/>
                  <a:pt x="41743" y="58217"/>
                </a:cubicBezTo>
                <a:cubicBezTo>
                  <a:pt x="41911" y="58070"/>
                  <a:pt x="41890" y="57882"/>
                  <a:pt x="41890" y="57673"/>
                </a:cubicBezTo>
                <a:lnTo>
                  <a:pt x="41890" y="57422"/>
                </a:lnTo>
                <a:lnTo>
                  <a:pt x="41890" y="57338"/>
                </a:lnTo>
                <a:cubicBezTo>
                  <a:pt x="41911" y="57108"/>
                  <a:pt x="41931" y="56899"/>
                  <a:pt x="41931" y="56647"/>
                </a:cubicBezTo>
                <a:lnTo>
                  <a:pt x="41931" y="56626"/>
                </a:lnTo>
                <a:cubicBezTo>
                  <a:pt x="42120" y="56334"/>
                  <a:pt x="42350" y="56062"/>
                  <a:pt x="42559" y="55790"/>
                </a:cubicBezTo>
                <a:cubicBezTo>
                  <a:pt x="42768" y="55497"/>
                  <a:pt x="42999" y="55225"/>
                  <a:pt x="43187" y="54911"/>
                </a:cubicBezTo>
                <a:lnTo>
                  <a:pt x="43208" y="54911"/>
                </a:lnTo>
                <a:cubicBezTo>
                  <a:pt x="43563" y="54722"/>
                  <a:pt x="43982" y="54660"/>
                  <a:pt x="44338" y="54597"/>
                </a:cubicBezTo>
                <a:cubicBezTo>
                  <a:pt x="44400" y="54555"/>
                  <a:pt x="44463" y="54555"/>
                  <a:pt x="44526" y="54534"/>
                </a:cubicBezTo>
                <a:lnTo>
                  <a:pt x="44526" y="54534"/>
                </a:lnTo>
                <a:lnTo>
                  <a:pt x="44463" y="54597"/>
                </a:lnTo>
                <a:cubicBezTo>
                  <a:pt x="44212" y="54806"/>
                  <a:pt x="43940" y="55036"/>
                  <a:pt x="43710" y="55266"/>
                </a:cubicBezTo>
                <a:cubicBezTo>
                  <a:pt x="43480" y="55497"/>
                  <a:pt x="42957" y="55915"/>
                  <a:pt x="42936" y="56292"/>
                </a:cubicBezTo>
                <a:cubicBezTo>
                  <a:pt x="42894" y="56836"/>
                  <a:pt x="42894" y="57359"/>
                  <a:pt x="42936" y="57903"/>
                </a:cubicBezTo>
                <a:cubicBezTo>
                  <a:pt x="42957" y="58405"/>
                  <a:pt x="42957" y="59033"/>
                  <a:pt x="43145" y="59514"/>
                </a:cubicBezTo>
                <a:cubicBezTo>
                  <a:pt x="43250" y="59786"/>
                  <a:pt x="43354" y="60100"/>
                  <a:pt x="43417" y="60414"/>
                </a:cubicBezTo>
                <a:cubicBezTo>
                  <a:pt x="43501" y="60707"/>
                  <a:pt x="43522" y="60832"/>
                  <a:pt x="43312" y="61083"/>
                </a:cubicBezTo>
                <a:cubicBezTo>
                  <a:pt x="43166" y="61251"/>
                  <a:pt x="42747" y="61669"/>
                  <a:pt x="42852" y="61941"/>
                </a:cubicBezTo>
                <a:lnTo>
                  <a:pt x="42936" y="62088"/>
                </a:lnTo>
                <a:cubicBezTo>
                  <a:pt x="42936" y="62129"/>
                  <a:pt x="42957" y="62150"/>
                  <a:pt x="42957" y="62171"/>
                </a:cubicBezTo>
                <a:cubicBezTo>
                  <a:pt x="42978" y="62192"/>
                  <a:pt x="42978" y="62234"/>
                  <a:pt x="42999" y="62255"/>
                </a:cubicBezTo>
                <a:cubicBezTo>
                  <a:pt x="43040" y="62276"/>
                  <a:pt x="43040" y="62297"/>
                  <a:pt x="43061" y="62360"/>
                </a:cubicBezTo>
                <a:cubicBezTo>
                  <a:pt x="43061" y="62380"/>
                  <a:pt x="43082" y="62401"/>
                  <a:pt x="43082" y="62401"/>
                </a:cubicBezTo>
                <a:cubicBezTo>
                  <a:pt x="43103" y="62443"/>
                  <a:pt x="43145" y="62485"/>
                  <a:pt x="43166" y="62506"/>
                </a:cubicBezTo>
                <a:cubicBezTo>
                  <a:pt x="43166" y="62548"/>
                  <a:pt x="43187" y="62548"/>
                  <a:pt x="43187" y="62569"/>
                </a:cubicBezTo>
                <a:cubicBezTo>
                  <a:pt x="43208" y="62611"/>
                  <a:pt x="43250" y="62652"/>
                  <a:pt x="43271" y="62694"/>
                </a:cubicBezTo>
                <a:cubicBezTo>
                  <a:pt x="43271" y="62694"/>
                  <a:pt x="43271" y="62715"/>
                  <a:pt x="43291" y="62715"/>
                </a:cubicBezTo>
                <a:cubicBezTo>
                  <a:pt x="43312" y="62778"/>
                  <a:pt x="43354" y="62799"/>
                  <a:pt x="43396" y="62862"/>
                </a:cubicBezTo>
                <a:lnTo>
                  <a:pt x="43396" y="62883"/>
                </a:lnTo>
                <a:cubicBezTo>
                  <a:pt x="43417" y="62925"/>
                  <a:pt x="43480" y="62966"/>
                  <a:pt x="43501" y="63008"/>
                </a:cubicBezTo>
                <a:cubicBezTo>
                  <a:pt x="43522" y="63071"/>
                  <a:pt x="43584" y="63092"/>
                  <a:pt x="43605" y="63134"/>
                </a:cubicBezTo>
                <a:cubicBezTo>
                  <a:pt x="43605" y="63134"/>
                  <a:pt x="43605" y="63176"/>
                  <a:pt x="43626" y="63176"/>
                </a:cubicBezTo>
                <a:lnTo>
                  <a:pt x="43668" y="63197"/>
                </a:lnTo>
                <a:cubicBezTo>
                  <a:pt x="43679" y="63207"/>
                  <a:pt x="43684" y="63212"/>
                  <a:pt x="43689" y="63212"/>
                </a:cubicBezTo>
                <a:cubicBezTo>
                  <a:pt x="43694" y="63212"/>
                  <a:pt x="43699" y="63207"/>
                  <a:pt x="43710" y="63197"/>
                </a:cubicBezTo>
                <a:lnTo>
                  <a:pt x="43710" y="63176"/>
                </a:lnTo>
                <a:cubicBezTo>
                  <a:pt x="43710" y="62987"/>
                  <a:pt x="43710" y="62820"/>
                  <a:pt x="43689" y="62652"/>
                </a:cubicBezTo>
                <a:cubicBezTo>
                  <a:pt x="43668" y="62297"/>
                  <a:pt x="43501" y="61920"/>
                  <a:pt x="43794" y="61711"/>
                </a:cubicBezTo>
                <a:cubicBezTo>
                  <a:pt x="43898" y="61627"/>
                  <a:pt x="44024" y="61523"/>
                  <a:pt x="44128" y="61418"/>
                </a:cubicBezTo>
                <a:cubicBezTo>
                  <a:pt x="44463" y="61125"/>
                  <a:pt x="44777" y="60811"/>
                  <a:pt x="45049" y="60476"/>
                </a:cubicBezTo>
                <a:cubicBezTo>
                  <a:pt x="45049" y="60476"/>
                  <a:pt x="45070" y="60476"/>
                  <a:pt x="45070" y="60456"/>
                </a:cubicBezTo>
                <a:lnTo>
                  <a:pt x="45091" y="60414"/>
                </a:lnTo>
                <a:lnTo>
                  <a:pt x="45091" y="60393"/>
                </a:lnTo>
                <a:lnTo>
                  <a:pt x="45091" y="60372"/>
                </a:lnTo>
                <a:lnTo>
                  <a:pt x="45091" y="60351"/>
                </a:lnTo>
                <a:cubicBezTo>
                  <a:pt x="45091" y="59932"/>
                  <a:pt x="45091" y="59535"/>
                  <a:pt x="45049" y="59116"/>
                </a:cubicBezTo>
                <a:cubicBezTo>
                  <a:pt x="45049" y="58991"/>
                  <a:pt x="45028" y="58844"/>
                  <a:pt x="44986" y="58698"/>
                </a:cubicBezTo>
                <a:cubicBezTo>
                  <a:pt x="44944" y="58321"/>
                  <a:pt x="44944" y="57966"/>
                  <a:pt x="44944" y="57589"/>
                </a:cubicBezTo>
                <a:cubicBezTo>
                  <a:pt x="44965" y="57212"/>
                  <a:pt x="44882" y="56961"/>
                  <a:pt x="45175" y="56689"/>
                </a:cubicBezTo>
                <a:cubicBezTo>
                  <a:pt x="45719" y="56124"/>
                  <a:pt x="46430" y="55769"/>
                  <a:pt x="47037" y="55287"/>
                </a:cubicBezTo>
                <a:cubicBezTo>
                  <a:pt x="47120" y="55225"/>
                  <a:pt x="47225" y="55162"/>
                  <a:pt x="47288" y="55120"/>
                </a:cubicBezTo>
                <a:cubicBezTo>
                  <a:pt x="47330" y="55078"/>
                  <a:pt x="47351" y="55057"/>
                  <a:pt x="47372" y="55057"/>
                </a:cubicBezTo>
                <a:cubicBezTo>
                  <a:pt x="47434" y="55036"/>
                  <a:pt x="47476" y="54974"/>
                  <a:pt x="47539" y="54953"/>
                </a:cubicBezTo>
                <a:cubicBezTo>
                  <a:pt x="47769" y="54806"/>
                  <a:pt x="47999" y="54639"/>
                  <a:pt x="48229" y="54450"/>
                </a:cubicBezTo>
                <a:lnTo>
                  <a:pt x="48229" y="54450"/>
                </a:lnTo>
                <a:cubicBezTo>
                  <a:pt x="48188" y="54555"/>
                  <a:pt x="48125" y="54702"/>
                  <a:pt x="48062" y="54806"/>
                </a:cubicBezTo>
                <a:lnTo>
                  <a:pt x="47978" y="54953"/>
                </a:lnTo>
                <a:cubicBezTo>
                  <a:pt x="47895" y="55120"/>
                  <a:pt x="47853" y="55246"/>
                  <a:pt x="47769" y="55392"/>
                </a:cubicBezTo>
                <a:cubicBezTo>
                  <a:pt x="47602" y="55769"/>
                  <a:pt x="47769" y="55957"/>
                  <a:pt x="47957" y="56271"/>
                </a:cubicBezTo>
                <a:cubicBezTo>
                  <a:pt x="48209" y="56710"/>
                  <a:pt x="48481" y="57129"/>
                  <a:pt x="48732" y="57547"/>
                </a:cubicBezTo>
                <a:cubicBezTo>
                  <a:pt x="49004" y="57966"/>
                  <a:pt x="48711" y="58677"/>
                  <a:pt x="48606" y="59137"/>
                </a:cubicBezTo>
                <a:cubicBezTo>
                  <a:pt x="48522" y="59535"/>
                  <a:pt x="48418" y="59953"/>
                  <a:pt x="48334" y="60351"/>
                </a:cubicBezTo>
                <a:cubicBezTo>
                  <a:pt x="48334" y="60393"/>
                  <a:pt x="48313" y="60414"/>
                  <a:pt x="48313" y="60476"/>
                </a:cubicBezTo>
                <a:lnTo>
                  <a:pt x="48229" y="60790"/>
                </a:lnTo>
                <a:cubicBezTo>
                  <a:pt x="48229" y="60832"/>
                  <a:pt x="48209" y="60895"/>
                  <a:pt x="48209" y="60937"/>
                </a:cubicBezTo>
                <a:cubicBezTo>
                  <a:pt x="48209" y="60979"/>
                  <a:pt x="48188" y="61000"/>
                  <a:pt x="48188" y="61020"/>
                </a:cubicBezTo>
                <a:lnTo>
                  <a:pt x="48188" y="61104"/>
                </a:lnTo>
                <a:cubicBezTo>
                  <a:pt x="48198" y="61125"/>
                  <a:pt x="48224" y="61136"/>
                  <a:pt x="48248" y="61136"/>
                </a:cubicBezTo>
                <a:cubicBezTo>
                  <a:pt x="48271" y="61136"/>
                  <a:pt x="48292" y="61125"/>
                  <a:pt x="48292" y="61104"/>
                </a:cubicBezTo>
                <a:cubicBezTo>
                  <a:pt x="48292" y="61020"/>
                  <a:pt x="48376" y="60979"/>
                  <a:pt x="48397" y="60916"/>
                </a:cubicBezTo>
                <a:cubicBezTo>
                  <a:pt x="48481" y="60790"/>
                  <a:pt x="48522" y="60623"/>
                  <a:pt x="48606" y="60497"/>
                </a:cubicBezTo>
                <a:cubicBezTo>
                  <a:pt x="48815" y="60079"/>
                  <a:pt x="49025" y="59681"/>
                  <a:pt x="49255" y="59305"/>
                </a:cubicBezTo>
                <a:cubicBezTo>
                  <a:pt x="49464" y="58928"/>
                  <a:pt x="49589" y="58572"/>
                  <a:pt x="49778" y="58196"/>
                </a:cubicBezTo>
                <a:cubicBezTo>
                  <a:pt x="49903" y="57945"/>
                  <a:pt x="50008" y="57694"/>
                  <a:pt x="50071" y="57443"/>
                </a:cubicBezTo>
                <a:cubicBezTo>
                  <a:pt x="50075" y="57446"/>
                  <a:pt x="50080" y="57448"/>
                  <a:pt x="50086" y="57448"/>
                </a:cubicBezTo>
                <a:cubicBezTo>
                  <a:pt x="50111" y="57448"/>
                  <a:pt x="50147" y="57414"/>
                  <a:pt x="50113" y="57380"/>
                </a:cubicBezTo>
                <a:lnTo>
                  <a:pt x="49736" y="56292"/>
                </a:lnTo>
                <a:cubicBezTo>
                  <a:pt x="49694" y="56208"/>
                  <a:pt x="49464" y="55643"/>
                  <a:pt x="49569" y="55497"/>
                </a:cubicBezTo>
                <a:cubicBezTo>
                  <a:pt x="49673" y="55371"/>
                  <a:pt x="49757" y="55162"/>
                  <a:pt x="49861" y="55036"/>
                </a:cubicBezTo>
                <a:lnTo>
                  <a:pt x="50405" y="54325"/>
                </a:lnTo>
                <a:cubicBezTo>
                  <a:pt x="50468" y="54241"/>
                  <a:pt x="50510" y="54178"/>
                  <a:pt x="50594" y="54095"/>
                </a:cubicBezTo>
                <a:lnTo>
                  <a:pt x="50615" y="54074"/>
                </a:lnTo>
                <a:cubicBezTo>
                  <a:pt x="50845" y="53760"/>
                  <a:pt x="51054" y="53404"/>
                  <a:pt x="51222" y="53049"/>
                </a:cubicBezTo>
                <a:lnTo>
                  <a:pt x="51222" y="53174"/>
                </a:lnTo>
                <a:cubicBezTo>
                  <a:pt x="51222" y="53906"/>
                  <a:pt x="51368" y="54597"/>
                  <a:pt x="51473" y="55287"/>
                </a:cubicBezTo>
                <a:cubicBezTo>
                  <a:pt x="51473" y="55329"/>
                  <a:pt x="51514" y="55350"/>
                  <a:pt x="51535" y="55350"/>
                </a:cubicBezTo>
                <a:lnTo>
                  <a:pt x="51556" y="55350"/>
                </a:lnTo>
                <a:lnTo>
                  <a:pt x="51640" y="55434"/>
                </a:lnTo>
                <a:lnTo>
                  <a:pt x="51766" y="55559"/>
                </a:lnTo>
                <a:lnTo>
                  <a:pt x="51849" y="55643"/>
                </a:lnTo>
                <a:cubicBezTo>
                  <a:pt x="52058" y="55810"/>
                  <a:pt x="52289" y="55978"/>
                  <a:pt x="52498" y="56166"/>
                </a:cubicBezTo>
                <a:cubicBezTo>
                  <a:pt x="52707" y="56334"/>
                  <a:pt x="52937" y="56480"/>
                  <a:pt x="53146" y="56647"/>
                </a:cubicBezTo>
                <a:cubicBezTo>
                  <a:pt x="53230" y="56710"/>
                  <a:pt x="53335" y="56836"/>
                  <a:pt x="53439" y="56836"/>
                </a:cubicBezTo>
                <a:cubicBezTo>
                  <a:pt x="53753" y="56836"/>
                  <a:pt x="54067" y="56794"/>
                  <a:pt x="54381" y="56752"/>
                </a:cubicBezTo>
                <a:cubicBezTo>
                  <a:pt x="54433" y="56752"/>
                  <a:pt x="54564" y="56768"/>
                  <a:pt x="54695" y="56768"/>
                </a:cubicBezTo>
                <a:cubicBezTo>
                  <a:pt x="54826" y="56768"/>
                  <a:pt x="54956" y="56752"/>
                  <a:pt x="55009" y="56689"/>
                </a:cubicBezTo>
                <a:cubicBezTo>
                  <a:pt x="55071" y="56689"/>
                  <a:pt x="55071" y="56606"/>
                  <a:pt x="55030" y="56585"/>
                </a:cubicBezTo>
                <a:cubicBezTo>
                  <a:pt x="54883" y="56501"/>
                  <a:pt x="54758" y="56396"/>
                  <a:pt x="54569" y="56396"/>
                </a:cubicBezTo>
                <a:cubicBezTo>
                  <a:pt x="54507" y="56396"/>
                  <a:pt x="54465" y="56375"/>
                  <a:pt x="54444" y="56375"/>
                </a:cubicBezTo>
                <a:lnTo>
                  <a:pt x="54402" y="56375"/>
                </a:lnTo>
                <a:cubicBezTo>
                  <a:pt x="54360" y="56334"/>
                  <a:pt x="54339" y="56334"/>
                  <a:pt x="54276" y="56313"/>
                </a:cubicBezTo>
                <a:cubicBezTo>
                  <a:pt x="54255" y="56313"/>
                  <a:pt x="54235" y="56292"/>
                  <a:pt x="54193" y="56292"/>
                </a:cubicBezTo>
                <a:cubicBezTo>
                  <a:pt x="54193" y="56292"/>
                  <a:pt x="54172" y="56292"/>
                  <a:pt x="54172" y="56271"/>
                </a:cubicBezTo>
                <a:cubicBezTo>
                  <a:pt x="54130" y="56229"/>
                  <a:pt x="54046" y="56208"/>
                  <a:pt x="53983" y="56166"/>
                </a:cubicBezTo>
                <a:cubicBezTo>
                  <a:pt x="53858" y="55915"/>
                  <a:pt x="53670" y="55685"/>
                  <a:pt x="53523" y="55455"/>
                </a:cubicBezTo>
                <a:cubicBezTo>
                  <a:pt x="53335" y="55183"/>
                  <a:pt x="53188" y="54932"/>
                  <a:pt x="52979" y="54702"/>
                </a:cubicBezTo>
                <a:cubicBezTo>
                  <a:pt x="53021" y="54283"/>
                  <a:pt x="53209" y="53865"/>
                  <a:pt x="53356" y="53446"/>
                </a:cubicBezTo>
                <a:lnTo>
                  <a:pt x="53356" y="53404"/>
                </a:lnTo>
                <a:cubicBezTo>
                  <a:pt x="53398" y="53362"/>
                  <a:pt x="53418" y="53279"/>
                  <a:pt x="53439" y="53237"/>
                </a:cubicBezTo>
                <a:cubicBezTo>
                  <a:pt x="53711" y="52442"/>
                  <a:pt x="54046" y="51689"/>
                  <a:pt x="54172" y="50852"/>
                </a:cubicBezTo>
                <a:cubicBezTo>
                  <a:pt x="54193" y="50852"/>
                  <a:pt x="54235" y="50873"/>
                  <a:pt x="54255" y="50873"/>
                </a:cubicBezTo>
                <a:lnTo>
                  <a:pt x="54297" y="50873"/>
                </a:lnTo>
                <a:cubicBezTo>
                  <a:pt x="54339" y="50873"/>
                  <a:pt x="54360" y="50873"/>
                  <a:pt x="54381" y="50893"/>
                </a:cubicBezTo>
                <a:cubicBezTo>
                  <a:pt x="54402" y="50893"/>
                  <a:pt x="54444" y="50893"/>
                  <a:pt x="54465" y="50935"/>
                </a:cubicBezTo>
                <a:lnTo>
                  <a:pt x="54507" y="50935"/>
                </a:lnTo>
                <a:cubicBezTo>
                  <a:pt x="54569" y="50935"/>
                  <a:pt x="54590" y="50935"/>
                  <a:pt x="54653" y="50956"/>
                </a:cubicBezTo>
                <a:lnTo>
                  <a:pt x="54904" y="50956"/>
                </a:lnTo>
                <a:cubicBezTo>
                  <a:pt x="54967" y="50956"/>
                  <a:pt x="54988" y="50935"/>
                  <a:pt x="55009" y="50935"/>
                </a:cubicBezTo>
                <a:cubicBezTo>
                  <a:pt x="55176" y="50873"/>
                  <a:pt x="55302" y="50831"/>
                  <a:pt x="55448" y="50768"/>
                </a:cubicBezTo>
                <a:cubicBezTo>
                  <a:pt x="55553" y="50747"/>
                  <a:pt x="55657" y="50684"/>
                  <a:pt x="55762" y="50663"/>
                </a:cubicBezTo>
                <a:cubicBezTo>
                  <a:pt x="55804" y="50642"/>
                  <a:pt x="55846" y="50642"/>
                  <a:pt x="55867" y="50621"/>
                </a:cubicBezTo>
                <a:cubicBezTo>
                  <a:pt x="56745" y="50308"/>
                  <a:pt x="57582" y="49910"/>
                  <a:pt x="58356" y="49408"/>
                </a:cubicBezTo>
                <a:lnTo>
                  <a:pt x="58377" y="49408"/>
                </a:lnTo>
                <a:cubicBezTo>
                  <a:pt x="58733" y="49575"/>
                  <a:pt x="59047" y="49701"/>
                  <a:pt x="59382" y="49847"/>
                </a:cubicBezTo>
                <a:cubicBezTo>
                  <a:pt x="59486" y="49931"/>
                  <a:pt x="59612" y="49994"/>
                  <a:pt x="59717" y="50056"/>
                </a:cubicBezTo>
                <a:cubicBezTo>
                  <a:pt x="59737" y="50098"/>
                  <a:pt x="59800" y="50119"/>
                  <a:pt x="59821" y="50119"/>
                </a:cubicBezTo>
                <a:cubicBezTo>
                  <a:pt x="60030" y="50266"/>
                  <a:pt x="60302" y="50433"/>
                  <a:pt x="60553" y="50517"/>
                </a:cubicBezTo>
                <a:lnTo>
                  <a:pt x="60553" y="50538"/>
                </a:lnTo>
                <a:lnTo>
                  <a:pt x="60553" y="50559"/>
                </a:lnTo>
                <a:lnTo>
                  <a:pt x="60553" y="50580"/>
                </a:lnTo>
                <a:lnTo>
                  <a:pt x="60616" y="50580"/>
                </a:lnTo>
                <a:cubicBezTo>
                  <a:pt x="60679" y="50580"/>
                  <a:pt x="60763" y="50559"/>
                  <a:pt x="60867" y="50559"/>
                </a:cubicBezTo>
                <a:lnTo>
                  <a:pt x="60888" y="50559"/>
                </a:lnTo>
                <a:cubicBezTo>
                  <a:pt x="60972" y="50538"/>
                  <a:pt x="61056" y="50538"/>
                  <a:pt x="61139" y="50517"/>
                </a:cubicBezTo>
                <a:cubicBezTo>
                  <a:pt x="61307" y="50475"/>
                  <a:pt x="61495" y="50433"/>
                  <a:pt x="61662" y="50370"/>
                </a:cubicBezTo>
                <a:cubicBezTo>
                  <a:pt x="61767" y="50349"/>
                  <a:pt x="61893" y="50349"/>
                  <a:pt x="61997" y="50328"/>
                </a:cubicBezTo>
                <a:lnTo>
                  <a:pt x="62102" y="50328"/>
                </a:lnTo>
                <a:cubicBezTo>
                  <a:pt x="62353" y="50308"/>
                  <a:pt x="62730" y="50328"/>
                  <a:pt x="62939" y="50161"/>
                </a:cubicBezTo>
                <a:cubicBezTo>
                  <a:pt x="62960" y="50161"/>
                  <a:pt x="63022" y="50161"/>
                  <a:pt x="63043" y="50203"/>
                </a:cubicBezTo>
                <a:lnTo>
                  <a:pt x="63169" y="50203"/>
                </a:lnTo>
                <a:cubicBezTo>
                  <a:pt x="63253" y="50203"/>
                  <a:pt x="63274" y="50119"/>
                  <a:pt x="63232" y="50056"/>
                </a:cubicBezTo>
                <a:cubicBezTo>
                  <a:pt x="63043" y="49931"/>
                  <a:pt x="62834" y="49889"/>
                  <a:pt x="62625" y="49805"/>
                </a:cubicBezTo>
                <a:cubicBezTo>
                  <a:pt x="62395" y="49722"/>
                  <a:pt x="62144" y="49617"/>
                  <a:pt x="61913" y="49533"/>
                </a:cubicBezTo>
                <a:cubicBezTo>
                  <a:pt x="61872" y="49533"/>
                  <a:pt x="61830" y="49512"/>
                  <a:pt x="61788" y="49492"/>
                </a:cubicBezTo>
                <a:cubicBezTo>
                  <a:pt x="61683" y="49429"/>
                  <a:pt x="61579" y="49408"/>
                  <a:pt x="61474" y="49366"/>
                </a:cubicBezTo>
                <a:lnTo>
                  <a:pt x="61453" y="49366"/>
                </a:lnTo>
                <a:cubicBezTo>
                  <a:pt x="61390" y="49324"/>
                  <a:pt x="61349" y="49324"/>
                  <a:pt x="61286" y="49324"/>
                </a:cubicBezTo>
                <a:cubicBezTo>
                  <a:pt x="60993" y="48989"/>
                  <a:pt x="60658" y="48696"/>
                  <a:pt x="60323" y="48424"/>
                </a:cubicBezTo>
                <a:lnTo>
                  <a:pt x="60302" y="48383"/>
                </a:lnTo>
                <a:cubicBezTo>
                  <a:pt x="60240" y="48341"/>
                  <a:pt x="60198" y="48320"/>
                  <a:pt x="60135" y="48257"/>
                </a:cubicBezTo>
                <a:cubicBezTo>
                  <a:pt x="60030" y="48173"/>
                  <a:pt x="59947" y="48069"/>
                  <a:pt x="59842" y="48006"/>
                </a:cubicBezTo>
                <a:cubicBezTo>
                  <a:pt x="59570" y="47734"/>
                  <a:pt x="59214" y="47504"/>
                  <a:pt x="58880" y="47315"/>
                </a:cubicBezTo>
                <a:cubicBezTo>
                  <a:pt x="58880" y="47295"/>
                  <a:pt x="58880" y="47295"/>
                  <a:pt x="58859" y="47295"/>
                </a:cubicBezTo>
                <a:cubicBezTo>
                  <a:pt x="58859" y="47295"/>
                  <a:pt x="58838" y="47274"/>
                  <a:pt x="58796" y="47274"/>
                </a:cubicBezTo>
                <a:cubicBezTo>
                  <a:pt x="58691" y="47274"/>
                  <a:pt x="58566" y="47274"/>
                  <a:pt x="58461" y="47295"/>
                </a:cubicBezTo>
                <a:lnTo>
                  <a:pt x="58377" y="47295"/>
                </a:lnTo>
                <a:cubicBezTo>
                  <a:pt x="58273" y="47295"/>
                  <a:pt x="58168" y="47315"/>
                  <a:pt x="58064" y="47336"/>
                </a:cubicBezTo>
                <a:lnTo>
                  <a:pt x="58043" y="47336"/>
                </a:lnTo>
                <a:cubicBezTo>
                  <a:pt x="57938" y="47378"/>
                  <a:pt x="57812" y="47399"/>
                  <a:pt x="57708" y="47399"/>
                </a:cubicBezTo>
                <a:cubicBezTo>
                  <a:pt x="57687" y="47399"/>
                  <a:pt x="57645" y="47399"/>
                  <a:pt x="57624" y="47420"/>
                </a:cubicBezTo>
                <a:lnTo>
                  <a:pt x="57310" y="47504"/>
                </a:lnTo>
                <a:lnTo>
                  <a:pt x="57540" y="47190"/>
                </a:lnTo>
                <a:cubicBezTo>
                  <a:pt x="57582" y="47169"/>
                  <a:pt x="57603" y="47127"/>
                  <a:pt x="57603" y="47106"/>
                </a:cubicBezTo>
                <a:cubicBezTo>
                  <a:pt x="57603" y="47085"/>
                  <a:pt x="57624" y="47085"/>
                  <a:pt x="57624" y="47064"/>
                </a:cubicBezTo>
                <a:cubicBezTo>
                  <a:pt x="57645" y="47002"/>
                  <a:pt x="57708" y="46981"/>
                  <a:pt x="57729" y="46918"/>
                </a:cubicBezTo>
                <a:cubicBezTo>
                  <a:pt x="57959" y="46688"/>
                  <a:pt x="58168" y="46437"/>
                  <a:pt x="58315" y="46144"/>
                </a:cubicBezTo>
                <a:lnTo>
                  <a:pt x="58315" y="46123"/>
                </a:lnTo>
                <a:cubicBezTo>
                  <a:pt x="58479" y="46243"/>
                  <a:pt x="58701" y="46272"/>
                  <a:pt x="58926" y="46272"/>
                </a:cubicBezTo>
                <a:cubicBezTo>
                  <a:pt x="59131" y="46272"/>
                  <a:pt x="59338" y="46248"/>
                  <a:pt x="59507" y="46248"/>
                </a:cubicBezTo>
                <a:cubicBezTo>
                  <a:pt x="60114" y="46248"/>
                  <a:pt x="60658" y="46458"/>
                  <a:pt x="61244" y="46541"/>
                </a:cubicBezTo>
                <a:lnTo>
                  <a:pt x="61286" y="46541"/>
                </a:lnTo>
                <a:cubicBezTo>
                  <a:pt x="61516" y="46499"/>
                  <a:pt x="61683" y="46353"/>
                  <a:pt x="61893" y="46248"/>
                </a:cubicBezTo>
                <a:cubicBezTo>
                  <a:pt x="62144" y="46123"/>
                  <a:pt x="62437" y="45955"/>
                  <a:pt x="62667" y="45809"/>
                </a:cubicBezTo>
                <a:cubicBezTo>
                  <a:pt x="62730" y="45872"/>
                  <a:pt x="62750" y="45935"/>
                  <a:pt x="62813" y="46018"/>
                </a:cubicBezTo>
                <a:cubicBezTo>
                  <a:pt x="62834" y="46060"/>
                  <a:pt x="62855" y="46081"/>
                  <a:pt x="62876" y="46144"/>
                </a:cubicBezTo>
                <a:cubicBezTo>
                  <a:pt x="62918" y="46186"/>
                  <a:pt x="62939" y="46227"/>
                  <a:pt x="62960" y="46269"/>
                </a:cubicBezTo>
                <a:cubicBezTo>
                  <a:pt x="62981" y="46332"/>
                  <a:pt x="63043" y="46374"/>
                  <a:pt x="63064" y="46437"/>
                </a:cubicBezTo>
                <a:cubicBezTo>
                  <a:pt x="63085" y="46458"/>
                  <a:pt x="63127" y="46479"/>
                  <a:pt x="63127" y="46541"/>
                </a:cubicBezTo>
                <a:cubicBezTo>
                  <a:pt x="63148" y="46583"/>
                  <a:pt x="63190" y="46646"/>
                  <a:pt x="63232" y="46688"/>
                </a:cubicBezTo>
                <a:cubicBezTo>
                  <a:pt x="63253" y="46709"/>
                  <a:pt x="63253" y="46751"/>
                  <a:pt x="63274" y="46771"/>
                </a:cubicBezTo>
                <a:cubicBezTo>
                  <a:pt x="63336" y="46813"/>
                  <a:pt x="63357" y="46876"/>
                  <a:pt x="63399" y="46918"/>
                </a:cubicBezTo>
                <a:cubicBezTo>
                  <a:pt x="63441" y="46960"/>
                  <a:pt x="63441" y="46981"/>
                  <a:pt x="63462" y="47002"/>
                </a:cubicBezTo>
                <a:cubicBezTo>
                  <a:pt x="63504" y="47064"/>
                  <a:pt x="63566" y="47106"/>
                  <a:pt x="63587" y="47169"/>
                </a:cubicBezTo>
                <a:cubicBezTo>
                  <a:pt x="63608" y="47190"/>
                  <a:pt x="63608" y="47211"/>
                  <a:pt x="63650" y="47211"/>
                </a:cubicBezTo>
                <a:lnTo>
                  <a:pt x="63797" y="47378"/>
                </a:lnTo>
                <a:lnTo>
                  <a:pt x="63859" y="47420"/>
                </a:lnTo>
                <a:cubicBezTo>
                  <a:pt x="63922" y="47504"/>
                  <a:pt x="63985" y="47546"/>
                  <a:pt x="64069" y="47608"/>
                </a:cubicBezTo>
                <a:cubicBezTo>
                  <a:pt x="64090" y="47608"/>
                  <a:pt x="64090" y="47629"/>
                  <a:pt x="64110" y="47629"/>
                </a:cubicBezTo>
                <a:cubicBezTo>
                  <a:pt x="64173" y="47629"/>
                  <a:pt x="64194" y="47587"/>
                  <a:pt x="64194" y="47525"/>
                </a:cubicBezTo>
                <a:lnTo>
                  <a:pt x="64194" y="47504"/>
                </a:lnTo>
                <a:lnTo>
                  <a:pt x="64194" y="47483"/>
                </a:lnTo>
                <a:lnTo>
                  <a:pt x="64194" y="47441"/>
                </a:lnTo>
                <a:lnTo>
                  <a:pt x="64194" y="47420"/>
                </a:lnTo>
                <a:lnTo>
                  <a:pt x="64194" y="47399"/>
                </a:lnTo>
                <a:lnTo>
                  <a:pt x="64194" y="47336"/>
                </a:lnTo>
                <a:cubicBezTo>
                  <a:pt x="64110" y="47169"/>
                  <a:pt x="64110" y="46876"/>
                  <a:pt x="64090" y="46667"/>
                </a:cubicBezTo>
                <a:cubicBezTo>
                  <a:pt x="64006" y="46290"/>
                  <a:pt x="63985" y="45955"/>
                  <a:pt x="63901" y="45600"/>
                </a:cubicBezTo>
                <a:cubicBezTo>
                  <a:pt x="63797" y="45119"/>
                  <a:pt x="63692" y="44554"/>
                  <a:pt x="63294" y="44198"/>
                </a:cubicBezTo>
                <a:lnTo>
                  <a:pt x="63274" y="44198"/>
                </a:lnTo>
                <a:cubicBezTo>
                  <a:pt x="63253" y="44198"/>
                  <a:pt x="63232" y="44198"/>
                  <a:pt x="63232" y="44240"/>
                </a:cubicBezTo>
                <a:cubicBezTo>
                  <a:pt x="63169" y="44231"/>
                  <a:pt x="63107" y="44227"/>
                  <a:pt x="63047" y="44227"/>
                </a:cubicBezTo>
                <a:cubicBezTo>
                  <a:pt x="62823" y="44227"/>
                  <a:pt x="62613" y="44283"/>
                  <a:pt x="62416" y="44365"/>
                </a:cubicBezTo>
                <a:cubicBezTo>
                  <a:pt x="62227" y="44407"/>
                  <a:pt x="62039" y="44512"/>
                  <a:pt x="61893" y="44595"/>
                </a:cubicBezTo>
                <a:cubicBezTo>
                  <a:pt x="61766" y="44653"/>
                  <a:pt x="61678" y="44685"/>
                  <a:pt x="61578" y="44685"/>
                </a:cubicBezTo>
                <a:cubicBezTo>
                  <a:pt x="61497" y="44685"/>
                  <a:pt x="61408" y="44663"/>
                  <a:pt x="61286" y="44616"/>
                </a:cubicBezTo>
                <a:cubicBezTo>
                  <a:pt x="60930" y="44491"/>
                  <a:pt x="60553" y="44282"/>
                  <a:pt x="60198" y="44156"/>
                </a:cubicBezTo>
                <a:cubicBezTo>
                  <a:pt x="60030" y="44093"/>
                  <a:pt x="59884" y="44051"/>
                  <a:pt x="59696" y="43989"/>
                </a:cubicBezTo>
                <a:lnTo>
                  <a:pt x="59675" y="43989"/>
                </a:lnTo>
                <a:lnTo>
                  <a:pt x="59507" y="43926"/>
                </a:lnTo>
                <a:cubicBezTo>
                  <a:pt x="59486" y="43926"/>
                  <a:pt x="59465" y="43884"/>
                  <a:pt x="59424" y="43884"/>
                </a:cubicBezTo>
                <a:cubicBezTo>
                  <a:pt x="59403" y="43863"/>
                  <a:pt x="59361" y="43863"/>
                  <a:pt x="59319" y="43842"/>
                </a:cubicBezTo>
                <a:lnTo>
                  <a:pt x="59319" y="43779"/>
                </a:lnTo>
                <a:cubicBezTo>
                  <a:pt x="59319" y="43758"/>
                  <a:pt x="59298" y="43758"/>
                  <a:pt x="59298" y="43758"/>
                </a:cubicBezTo>
                <a:cubicBezTo>
                  <a:pt x="59256" y="43738"/>
                  <a:pt x="59214" y="43738"/>
                  <a:pt x="59172" y="43717"/>
                </a:cubicBezTo>
                <a:lnTo>
                  <a:pt x="59152" y="43717"/>
                </a:lnTo>
                <a:cubicBezTo>
                  <a:pt x="59089" y="43717"/>
                  <a:pt x="59068" y="43675"/>
                  <a:pt x="59005" y="43675"/>
                </a:cubicBezTo>
                <a:lnTo>
                  <a:pt x="58691" y="43675"/>
                </a:lnTo>
                <a:cubicBezTo>
                  <a:pt x="58817" y="43612"/>
                  <a:pt x="58963" y="43466"/>
                  <a:pt x="59068" y="43403"/>
                </a:cubicBezTo>
                <a:lnTo>
                  <a:pt x="59131" y="43319"/>
                </a:lnTo>
                <a:cubicBezTo>
                  <a:pt x="59298" y="43214"/>
                  <a:pt x="59507" y="43026"/>
                  <a:pt x="59696" y="42942"/>
                </a:cubicBezTo>
                <a:cubicBezTo>
                  <a:pt x="59717" y="42942"/>
                  <a:pt x="59737" y="42922"/>
                  <a:pt x="59758" y="42922"/>
                </a:cubicBezTo>
                <a:lnTo>
                  <a:pt x="59884" y="42922"/>
                </a:lnTo>
                <a:cubicBezTo>
                  <a:pt x="60114" y="43026"/>
                  <a:pt x="60407" y="43110"/>
                  <a:pt x="60658" y="43194"/>
                </a:cubicBezTo>
                <a:cubicBezTo>
                  <a:pt x="60721" y="43194"/>
                  <a:pt x="60763" y="43214"/>
                  <a:pt x="60825" y="43235"/>
                </a:cubicBezTo>
                <a:cubicBezTo>
                  <a:pt x="60846" y="43235"/>
                  <a:pt x="60846" y="43235"/>
                  <a:pt x="60867" y="43256"/>
                </a:cubicBezTo>
                <a:lnTo>
                  <a:pt x="60888" y="43256"/>
                </a:lnTo>
                <a:cubicBezTo>
                  <a:pt x="61056" y="43319"/>
                  <a:pt x="61244" y="43403"/>
                  <a:pt x="61411" y="43424"/>
                </a:cubicBezTo>
                <a:lnTo>
                  <a:pt x="61411" y="43445"/>
                </a:lnTo>
                <a:lnTo>
                  <a:pt x="61411" y="43466"/>
                </a:lnTo>
                <a:cubicBezTo>
                  <a:pt x="61411" y="43466"/>
                  <a:pt x="61411" y="43507"/>
                  <a:pt x="61453" y="43507"/>
                </a:cubicBezTo>
                <a:lnTo>
                  <a:pt x="61495" y="43507"/>
                </a:lnTo>
                <a:cubicBezTo>
                  <a:pt x="61583" y="43525"/>
                  <a:pt x="61683" y="43532"/>
                  <a:pt x="61784" y="43532"/>
                </a:cubicBezTo>
                <a:cubicBezTo>
                  <a:pt x="61923" y="43532"/>
                  <a:pt x="62065" y="43519"/>
                  <a:pt x="62185" y="43507"/>
                </a:cubicBezTo>
                <a:cubicBezTo>
                  <a:pt x="62437" y="43466"/>
                  <a:pt x="62730" y="43466"/>
                  <a:pt x="62981" y="43361"/>
                </a:cubicBezTo>
                <a:cubicBezTo>
                  <a:pt x="63022" y="43361"/>
                  <a:pt x="63022" y="43340"/>
                  <a:pt x="63022" y="43340"/>
                </a:cubicBezTo>
                <a:lnTo>
                  <a:pt x="63043" y="43340"/>
                </a:lnTo>
                <a:cubicBezTo>
                  <a:pt x="63043" y="43340"/>
                  <a:pt x="63064" y="43340"/>
                  <a:pt x="63064" y="43319"/>
                </a:cubicBezTo>
                <a:cubicBezTo>
                  <a:pt x="63064" y="43319"/>
                  <a:pt x="63085" y="43319"/>
                  <a:pt x="63085" y="43298"/>
                </a:cubicBezTo>
                <a:cubicBezTo>
                  <a:pt x="63127" y="43298"/>
                  <a:pt x="63127" y="43256"/>
                  <a:pt x="63148" y="43256"/>
                </a:cubicBezTo>
                <a:lnTo>
                  <a:pt x="63169" y="43256"/>
                </a:lnTo>
                <a:cubicBezTo>
                  <a:pt x="63190" y="43235"/>
                  <a:pt x="63232" y="43235"/>
                  <a:pt x="63253" y="43214"/>
                </a:cubicBezTo>
                <a:cubicBezTo>
                  <a:pt x="63357" y="43131"/>
                  <a:pt x="63483" y="43047"/>
                  <a:pt x="63546" y="43026"/>
                </a:cubicBezTo>
                <a:cubicBezTo>
                  <a:pt x="63566" y="43026"/>
                  <a:pt x="63566" y="43005"/>
                  <a:pt x="63566" y="43005"/>
                </a:cubicBezTo>
                <a:cubicBezTo>
                  <a:pt x="63859" y="42775"/>
                  <a:pt x="64110" y="42503"/>
                  <a:pt x="64382" y="42252"/>
                </a:cubicBezTo>
                <a:cubicBezTo>
                  <a:pt x="64445" y="42168"/>
                  <a:pt x="64529" y="42106"/>
                  <a:pt x="64592" y="42064"/>
                </a:cubicBezTo>
                <a:cubicBezTo>
                  <a:pt x="64613" y="42064"/>
                  <a:pt x="64613" y="42043"/>
                  <a:pt x="64634" y="42043"/>
                </a:cubicBezTo>
                <a:cubicBezTo>
                  <a:pt x="65136" y="41624"/>
                  <a:pt x="65680" y="41269"/>
                  <a:pt x="66119" y="40808"/>
                </a:cubicBezTo>
                <a:cubicBezTo>
                  <a:pt x="66287" y="40808"/>
                  <a:pt x="66433" y="40725"/>
                  <a:pt x="66600" y="40683"/>
                </a:cubicBezTo>
                <a:cubicBezTo>
                  <a:pt x="66642" y="40641"/>
                  <a:pt x="66684" y="40641"/>
                  <a:pt x="66726" y="40620"/>
                </a:cubicBezTo>
                <a:cubicBezTo>
                  <a:pt x="66831" y="40599"/>
                  <a:pt x="66935" y="40536"/>
                  <a:pt x="67040" y="40494"/>
                </a:cubicBezTo>
                <a:cubicBezTo>
                  <a:pt x="67123" y="40473"/>
                  <a:pt x="67207" y="40411"/>
                  <a:pt x="67270" y="40390"/>
                </a:cubicBezTo>
                <a:cubicBezTo>
                  <a:pt x="67312" y="40390"/>
                  <a:pt x="67333" y="40369"/>
                  <a:pt x="67354" y="40369"/>
                </a:cubicBezTo>
                <a:cubicBezTo>
                  <a:pt x="67563" y="40285"/>
                  <a:pt x="67751" y="40181"/>
                  <a:pt x="67939" y="40076"/>
                </a:cubicBezTo>
                <a:cubicBezTo>
                  <a:pt x="67960" y="40076"/>
                  <a:pt x="67981" y="40097"/>
                  <a:pt x="68044" y="40097"/>
                </a:cubicBezTo>
                <a:lnTo>
                  <a:pt x="68065" y="40097"/>
                </a:lnTo>
                <a:cubicBezTo>
                  <a:pt x="68107" y="40097"/>
                  <a:pt x="68149" y="40097"/>
                  <a:pt x="68191" y="40118"/>
                </a:cubicBezTo>
                <a:lnTo>
                  <a:pt x="68274" y="40118"/>
                </a:lnTo>
                <a:cubicBezTo>
                  <a:pt x="68295" y="40118"/>
                  <a:pt x="68316" y="40118"/>
                  <a:pt x="68379" y="40160"/>
                </a:cubicBezTo>
                <a:cubicBezTo>
                  <a:pt x="68797" y="40222"/>
                  <a:pt x="69216" y="40264"/>
                  <a:pt x="69634" y="40306"/>
                </a:cubicBezTo>
                <a:cubicBezTo>
                  <a:pt x="70262" y="40390"/>
                  <a:pt x="70890" y="40494"/>
                  <a:pt x="71517" y="40494"/>
                </a:cubicBezTo>
                <a:cubicBezTo>
                  <a:pt x="71601" y="40515"/>
                  <a:pt x="71706" y="40536"/>
                  <a:pt x="71769" y="40536"/>
                </a:cubicBezTo>
                <a:lnTo>
                  <a:pt x="71810" y="40536"/>
                </a:lnTo>
                <a:lnTo>
                  <a:pt x="71831" y="40515"/>
                </a:lnTo>
                <a:lnTo>
                  <a:pt x="71852" y="40515"/>
                </a:lnTo>
                <a:cubicBezTo>
                  <a:pt x="71434" y="39783"/>
                  <a:pt x="71496" y="39678"/>
                  <a:pt x="71413" y="39657"/>
                </a:cubicBezTo>
                <a:cubicBezTo>
                  <a:pt x="71392" y="39637"/>
                  <a:pt x="71329" y="39637"/>
                  <a:pt x="71308" y="39595"/>
                </a:cubicBezTo>
                <a:lnTo>
                  <a:pt x="71287" y="39595"/>
                </a:lnTo>
                <a:cubicBezTo>
                  <a:pt x="71245" y="39595"/>
                  <a:pt x="71204" y="39574"/>
                  <a:pt x="71183" y="39574"/>
                </a:cubicBezTo>
                <a:cubicBezTo>
                  <a:pt x="71120" y="39574"/>
                  <a:pt x="71099" y="39553"/>
                  <a:pt x="71036" y="39553"/>
                </a:cubicBezTo>
                <a:lnTo>
                  <a:pt x="70911" y="39553"/>
                </a:lnTo>
                <a:lnTo>
                  <a:pt x="70513" y="39385"/>
                </a:lnTo>
                <a:lnTo>
                  <a:pt x="70492" y="39385"/>
                </a:lnTo>
                <a:cubicBezTo>
                  <a:pt x="70241" y="39281"/>
                  <a:pt x="69948" y="39218"/>
                  <a:pt x="69676" y="39093"/>
                </a:cubicBezTo>
                <a:cubicBezTo>
                  <a:pt x="69551" y="39051"/>
                  <a:pt x="69425" y="39030"/>
                  <a:pt x="69300" y="38967"/>
                </a:cubicBezTo>
                <a:cubicBezTo>
                  <a:pt x="68902" y="38841"/>
                  <a:pt x="68504" y="38779"/>
                  <a:pt x="68107" y="38716"/>
                </a:cubicBezTo>
                <a:cubicBezTo>
                  <a:pt x="68065" y="38716"/>
                  <a:pt x="68002" y="38674"/>
                  <a:pt x="67981" y="38674"/>
                </a:cubicBezTo>
                <a:cubicBezTo>
                  <a:pt x="67877" y="38653"/>
                  <a:pt x="67751" y="38611"/>
                  <a:pt x="67647" y="38569"/>
                </a:cubicBezTo>
                <a:lnTo>
                  <a:pt x="67647" y="38548"/>
                </a:lnTo>
                <a:cubicBezTo>
                  <a:pt x="67647" y="38548"/>
                  <a:pt x="67647" y="38528"/>
                  <a:pt x="67605" y="38528"/>
                </a:cubicBezTo>
                <a:lnTo>
                  <a:pt x="67584" y="38507"/>
                </a:lnTo>
                <a:lnTo>
                  <a:pt x="67542" y="38507"/>
                </a:lnTo>
                <a:cubicBezTo>
                  <a:pt x="67500" y="38465"/>
                  <a:pt x="67479" y="38465"/>
                  <a:pt x="67458" y="38465"/>
                </a:cubicBezTo>
                <a:cubicBezTo>
                  <a:pt x="67439" y="38463"/>
                  <a:pt x="67421" y="38462"/>
                  <a:pt x="67402" y="38462"/>
                </a:cubicBezTo>
                <a:cubicBezTo>
                  <a:pt x="67211" y="38462"/>
                  <a:pt x="67021" y="38550"/>
                  <a:pt x="66831" y="38569"/>
                </a:cubicBezTo>
                <a:cubicBezTo>
                  <a:pt x="66517" y="38632"/>
                  <a:pt x="66203" y="38674"/>
                  <a:pt x="65889" y="38758"/>
                </a:cubicBezTo>
                <a:cubicBezTo>
                  <a:pt x="65659" y="38821"/>
                  <a:pt x="65387" y="38758"/>
                  <a:pt x="65178" y="38862"/>
                </a:cubicBezTo>
                <a:cubicBezTo>
                  <a:pt x="64822" y="39093"/>
                  <a:pt x="64466" y="39344"/>
                  <a:pt x="64131" y="39553"/>
                </a:cubicBezTo>
                <a:cubicBezTo>
                  <a:pt x="63734" y="39783"/>
                  <a:pt x="63357" y="40013"/>
                  <a:pt x="62960" y="40201"/>
                </a:cubicBezTo>
                <a:cubicBezTo>
                  <a:pt x="62914" y="40219"/>
                  <a:pt x="62871" y="40227"/>
                  <a:pt x="62829" y="40227"/>
                </a:cubicBezTo>
                <a:cubicBezTo>
                  <a:pt x="62518" y="40227"/>
                  <a:pt x="62281" y="39800"/>
                  <a:pt x="62060" y="39616"/>
                </a:cubicBezTo>
                <a:cubicBezTo>
                  <a:pt x="61830" y="39406"/>
                  <a:pt x="61641" y="39176"/>
                  <a:pt x="61411" y="38988"/>
                </a:cubicBezTo>
                <a:cubicBezTo>
                  <a:pt x="61369" y="38946"/>
                  <a:pt x="61307" y="38925"/>
                  <a:pt x="61265" y="38862"/>
                </a:cubicBezTo>
                <a:cubicBezTo>
                  <a:pt x="61223" y="38862"/>
                  <a:pt x="61223" y="38841"/>
                  <a:pt x="61202" y="38841"/>
                </a:cubicBezTo>
                <a:cubicBezTo>
                  <a:pt x="61160" y="38821"/>
                  <a:pt x="61118" y="38779"/>
                  <a:pt x="61077" y="38758"/>
                </a:cubicBezTo>
                <a:cubicBezTo>
                  <a:pt x="61056" y="38758"/>
                  <a:pt x="61056" y="38737"/>
                  <a:pt x="61014" y="38737"/>
                </a:cubicBezTo>
                <a:cubicBezTo>
                  <a:pt x="60972" y="38716"/>
                  <a:pt x="60930" y="38674"/>
                  <a:pt x="60867" y="38632"/>
                </a:cubicBezTo>
                <a:cubicBezTo>
                  <a:pt x="60867" y="38611"/>
                  <a:pt x="60846" y="38611"/>
                  <a:pt x="60846" y="38611"/>
                </a:cubicBezTo>
                <a:lnTo>
                  <a:pt x="60805" y="38611"/>
                </a:lnTo>
                <a:cubicBezTo>
                  <a:pt x="60784" y="38569"/>
                  <a:pt x="60742" y="38548"/>
                  <a:pt x="60700" y="38528"/>
                </a:cubicBezTo>
                <a:lnTo>
                  <a:pt x="60658" y="38528"/>
                </a:lnTo>
                <a:cubicBezTo>
                  <a:pt x="60637" y="38528"/>
                  <a:pt x="60637" y="38528"/>
                  <a:pt x="60637" y="38548"/>
                </a:cubicBezTo>
                <a:cubicBezTo>
                  <a:pt x="60574" y="38528"/>
                  <a:pt x="60533" y="38528"/>
                  <a:pt x="60470" y="38528"/>
                </a:cubicBezTo>
                <a:cubicBezTo>
                  <a:pt x="60449" y="38528"/>
                  <a:pt x="60428" y="38528"/>
                  <a:pt x="60386" y="38507"/>
                </a:cubicBezTo>
                <a:cubicBezTo>
                  <a:pt x="60344" y="38507"/>
                  <a:pt x="60281" y="38465"/>
                  <a:pt x="60240" y="38465"/>
                </a:cubicBezTo>
                <a:cubicBezTo>
                  <a:pt x="60177" y="38465"/>
                  <a:pt x="60156" y="38444"/>
                  <a:pt x="60114" y="38444"/>
                </a:cubicBezTo>
                <a:lnTo>
                  <a:pt x="60009" y="38444"/>
                </a:lnTo>
                <a:cubicBezTo>
                  <a:pt x="59926" y="38444"/>
                  <a:pt x="59842" y="38423"/>
                  <a:pt x="59737" y="38423"/>
                </a:cubicBezTo>
                <a:cubicBezTo>
                  <a:pt x="59340" y="38402"/>
                  <a:pt x="58921" y="38297"/>
                  <a:pt x="58545" y="38297"/>
                </a:cubicBezTo>
                <a:cubicBezTo>
                  <a:pt x="58440" y="38297"/>
                  <a:pt x="58377" y="38339"/>
                  <a:pt x="58377" y="38444"/>
                </a:cubicBezTo>
                <a:cubicBezTo>
                  <a:pt x="58377" y="38409"/>
                  <a:pt x="58371" y="38395"/>
                  <a:pt x="58359" y="38395"/>
                </a:cubicBezTo>
                <a:cubicBezTo>
                  <a:pt x="58329" y="38395"/>
                  <a:pt x="58265" y="38488"/>
                  <a:pt x="58189" y="38548"/>
                </a:cubicBezTo>
                <a:cubicBezTo>
                  <a:pt x="58064" y="38653"/>
                  <a:pt x="57959" y="38758"/>
                  <a:pt x="57854" y="38862"/>
                </a:cubicBezTo>
                <a:cubicBezTo>
                  <a:pt x="57666" y="39051"/>
                  <a:pt x="57499" y="39197"/>
                  <a:pt x="57310" y="39365"/>
                </a:cubicBezTo>
                <a:cubicBezTo>
                  <a:pt x="56808" y="39783"/>
                  <a:pt x="56306" y="40201"/>
                  <a:pt x="55846" y="40662"/>
                </a:cubicBezTo>
                <a:lnTo>
                  <a:pt x="55636" y="40871"/>
                </a:lnTo>
                <a:lnTo>
                  <a:pt x="55469" y="41038"/>
                </a:lnTo>
                <a:lnTo>
                  <a:pt x="55406" y="41122"/>
                </a:lnTo>
                <a:cubicBezTo>
                  <a:pt x="55343" y="41164"/>
                  <a:pt x="55302" y="41227"/>
                  <a:pt x="55239" y="41289"/>
                </a:cubicBezTo>
                <a:lnTo>
                  <a:pt x="55197" y="41352"/>
                </a:lnTo>
                <a:lnTo>
                  <a:pt x="55009" y="41541"/>
                </a:lnTo>
                <a:lnTo>
                  <a:pt x="54988" y="41561"/>
                </a:lnTo>
                <a:cubicBezTo>
                  <a:pt x="54925" y="41645"/>
                  <a:pt x="54841" y="41687"/>
                  <a:pt x="54799" y="41771"/>
                </a:cubicBezTo>
                <a:lnTo>
                  <a:pt x="54779" y="41792"/>
                </a:lnTo>
                <a:cubicBezTo>
                  <a:pt x="54716" y="41875"/>
                  <a:pt x="54632" y="41917"/>
                  <a:pt x="54590" y="42001"/>
                </a:cubicBezTo>
                <a:lnTo>
                  <a:pt x="54569" y="42022"/>
                </a:lnTo>
                <a:cubicBezTo>
                  <a:pt x="54507" y="42106"/>
                  <a:pt x="54423" y="42168"/>
                  <a:pt x="54381" y="42231"/>
                </a:cubicBezTo>
                <a:lnTo>
                  <a:pt x="54381" y="42273"/>
                </a:lnTo>
                <a:cubicBezTo>
                  <a:pt x="54318" y="42336"/>
                  <a:pt x="54276" y="42419"/>
                  <a:pt x="54214" y="42482"/>
                </a:cubicBezTo>
                <a:cubicBezTo>
                  <a:pt x="54013" y="42444"/>
                  <a:pt x="53789" y="42437"/>
                  <a:pt x="53570" y="42437"/>
                </a:cubicBezTo>
                <a:cubicBezTo>
                  <a:pt x="53424" y="42437"/>
                  <a:pt x="53280" y="42440"/>
                  <a:pt x="53146" y="42440"/>
                </a:cubicBezTo>
                <a:cubicBezTo>
                  <a:pt x="53049" y="42440"/>
                  <a:pt x="52905" y="42422"/>
                  <a:pt x="52776" y="42422"/>
                </a:cubicBezTo>
                <a:cubicBezTo>
                  <a:pt x="52712" y="42422"/>
                  <a:pt x="52651" y="42426"/>
                  <a:pt x="52602" y="42440"/>
                </a:cubicBezTo>
                <a:cubicBezTo>
                  <a:pt x="52205" y="42106"/>
                  <a:pt x="51682" y="41917"/>
                  <a:pt x="51263" y="41603"/>
                </a:cubicBezTo>
                <a:cubicBezTo>
                  <a:pt x="51159" y="41541"/>
                  <a:pt x="51033" y="41457"/>
                  <a:pt x="50929" y="41373"/>
                </a:cubicBezTo>
                <a:cubicBezTo>
                  <a:pt x="50594" y="41143"/>
                  <a:pt x="50196" y="40934"/>
                  <a:pt x="49820" y="40745"/>
                </a:cubicBezTo>
                <a:cubicBezTo>
                  <a:pt x="49757" y="40453"/>
                  <a:pt x="49652" y="40181"/>
                  <a:pt x="49548" y="39888"/>
                </a:cubicBezTo>
                <a:cubicBezTo>
                  <a:pt x="49464" y="39699"/>
                  <a:pt x="49359" y="39511"/>
                  <a:pt x="49276" y="39344"/>
                </a:cubicBezTo>
                <a:cubicBezTo>
                  <a:pt x="49171" y="39093"/>
                  <a:pt x="49338" y="38821"/>
                  <a:pt x="49380" y="38611"/>
                </a:cubicBezTo>
                <a:cubicBezTo>
                  <a:pt x="49485" y="38193"/>
                  <a:pt x="49652" y="37774"/>
                  <a:pt x="49715" y="37356"/>
                </a:cubicBezTo>
                <a:cubicBezTo>
                  <a:pt x="49757" y="37251"/>
                  <a:pt x="49715" y="36937"/>
                  <a:pt x="49757" y="36854"/>
                </a:cubicBezTo>
                <a:lnTo>
                  <a:pt x="49757" y="36833"/>
                </a:lnTo>
                <a:lnTo>
                  <a:pt x="49757" y="36791"/>
                </a:lnTo>
                <a:lnTo>
                  <a:pt x="49715" y="36770"/>
                </a:lnTo>
                <a:cubicBezTo>
                  <a:pt x="49694" y="36226"/>
                  <a:pt x="49652" y="35682"/>
                  <a:pt x="49569" y="35096"/>
                </a:cubicBezTo>
                <a:cubicBezTo>
                  <a:pt x="49548" y="34782"/>
                  <a:pt x="49485" y="34489"/>
                  <a:pt x="49443" y="34175"/>
                </a:cubicBezTo>
                <a:cubicBezTo>
                  <a:pt x="49401" y="34029"/>
                  <a:pt x="49401" y="33799"/>
                  <a:pt x="49297" y="33652"/>
                </a:cubicBezTo>
                <a:cubicBezTo>
                  <a:pt x="49025" y="33297"/>
                  <a:pt x="48439" y="33025"/>
                  <a:pt x="48083" y="32794"/>
                </a:cubicBezTo>
                <a:cubicBezTo>
                  <a:pt x="47978" y="32753"/>
                  <a:pt x="47874" y="32669"/>
                  <a:pt x="47769" y="32585"/>
                </a:cubicBezTo>
                <a:lnTo>
                  <a:pt x="47685" y="32502"/>
                </a:lnTo>
                <a:cubicBezTo>
                  <a:pt x="47602" y="32460"/>
                  <a:pt x="47518" y="32376"/>
                  <a:pt x="47455" y="32334"/>
                </a:cubicBezTo>
                <a:cubicBezTo>
                  <a:pt x="47392" y="32271"/>
                  <a:pt x="47351" y="32250"/>
                  <a:pt x="47288" y="32188"/>
                </a:cubicBezTo>
                <a:cubicBezTo>
                  <a:pt x="47246" y="32146"/>
                  <a:pt x="47162" y="32083"/>
                  <a:pt x="47100" y="32041"/>
                </a:cubicBezTo>
                <a:cubicBezTo>
                  <a:pt x="47079" y="31937"/>
                  <a:pt x="47058" y="31853"/>
                  <a:pt x="47037" y="31748"/>
                </a:cubicBezTo>
                <a:cubicBezTo>
                  <a:pt x="46995" y="31706"/>
                  <a:pt x="46995" y="31644"/>
                  <a:pt x="46995" y="31623"/>
                </a:cubicBezTo>
                <a:cubicBezTo>
                  <a:pt x="46974" y="31539"/>
                  <a:pt x="46953" y="31414"/>
                  <a:pt x="46890" y="31330"/>
                </a:cubicBezTo>
                <a:cubicBezTo>
                  <a:pt x="46953" y="31246"/>
                  <a:pt x="46995" y="31142"/>
                  <a:pt x="47058" y="31037"/>
                </a:cubicBezTo>
                <a:cubicBezTo>
                  <a:pt x="47058" y="31016"/>
                  <a:pt x="47079" y="31016"/>
                  <a:pt x="47079" y="30995"/>
                </a:cubicBezTo>
                <a:cubicBezTo>
                  <a:pt x="47141" y="30890"/>
                  <a:pt x="47183" y="30807"/>
                  <a:pt x="47246" y="30702"/>
                </a:cubicBezTo>
                <a:cubicBezTo>
                  <a:pt x="47246" y="30681"/>
                  <a:pt x="47267" y="30660"/>
                  <a:pt x="47267" y="30618"/>
                </a:cubicBezTo>
                <a:cubicBezTo>
                  <a:pt x="47309" y="30514"/>
                  <a:pt x="47351" y="30451"/>
                  <a:pt x="47392" y="30346"/>
                </a:cubicBezTo>
                <a:cubicBezTo>
                  <a:pt x="47455" y="30242"/>
                  <a:pt x="47497" y="30095"/>
                  <a:pt x="47560" y="29991"/>
                </a:cubicBezTo>
                <a:cubicBezTo>
                  <a:pt x="47895" y="29300"/>
                  <a:pt x="48229" y="28589"/>
                  <a:pt x="48627" y="27877"/>
                </a:cubicBezTo>
                <a:cubicBezTo>
                  <a:pt x="48732" y="27731"/>
                  <a:pt x="48815" y="27543"/>
                  <a:pt x="48920" y="27375"/>
                </a:cubicBezTo>
                <a:lnTo>
                  <a:pt x="48941" y="27354"/>
                </a:lnTo>
                <a:cubicBezTo>
                  <a:pt x="49569" y="26287"/>
                  <a:pt x="50280" y="25241"/>
                  <a:pt x="50866" y="24132"/>
                </a:cubicBezTo>
                <a:cubicBezTo>
                  <a:pt x="51138" y="24069"/>
                  <a:pt x="51347" y="23902"/>
                  <a:pt x="51577" y="23776"/>
                </a:cubicBezTo>
                <a:cubicBezTo>
                  <a:pt x="51635" y="23741"/>
                  <a:pt x="51696" y="23726"/>
                  <a:pt x="51758" y="23726"/>
                </a:cubicBezTo>
                <a:cubicBezTo>
                  <a:pt x="51988" y="23726"/>
                  <a:pt x="52237" y="23929"/>
                  <a:pt x="52435" y="24028"/>
                </a:cubicBezTo>
                <a:cubicBezTo>
                  <a:pt x="53126" y="24404"/>
                  <a:pt x="53649" y="24948"/>
                  <a:pt x="54276" y="25367"/>
                </a:cubicBezTo>
                <a:cubicBezTo>
                  <a:pt x="54276" y="25367"/>
                  <a:pt x="54297" y="25367"/>
                  <a:pt x="54297" y="25388"/>
                </a:cubicBezTo>
                <a:lnTo>
                  <a:pt x="54318" y="25388"/>
                </a:lnTo>
                <a:cubicBezTo>
                  <a:pt x="54318" y="25388"/>
                  <a:pt x="54360" y="25388"/>
                  <a:pt x="54360" y="25367"/>
                </a:cubicBezTo>
                <a:lnTo>
                  <a:pt x="54381" y="25346"/>
                </a:lnTo>
                <a:cubicBezTo>
                  <a:pt x="54486" y="25346"/>
                  <a:pt x="54569" y="25346"/>
                  <a:pt x="54674" y="25325"/>
                </a:cubicBezTo>
                <a:lnTo>
                  <a:pt x="54695" y="25325"/>
                </a:lnTo>
                <a:cubicBezTo>
                  <a:pt x="54737" y="25325"/>
                  <a:pt x="54779" y="25283"/>
                  <a:pt x="54820" y="25283"/>
                </a:cubicBezTo>
                <a:cubicBezTo>
                  <a:pt x="54904" y="25262"/>
                  <a:pt x="54988" y="25241"/>
                  <a:pt x="55030" y="25220"/>
                </a:cubicBezTo>
                <a:lnTo>
                  <a:pt x="55051" y="25220"/>
                </a:lnTo>
                <a:cubicBezTo>
                  <a:pt x="55134" y="25178"/>
                  <a:pt x="55218" y="25136"/>
                  <a:pt x="55260" y="25116"/>
                </a:cubicBezTo>
                <a:lnTo>
                  <a:pt x="55323" y="25116"/>
                </a:lnTo>
                <a:cubicBezTo>
                  <a:pt x="55615" y="24906"/>
                  <a:pt x="55762" y="24509"/>
                  <a:pt x="55950" y="24216"/>
                </a:cubicBezTo>
                <a:cubicBezTo>
                  <a:pt x="56180" y="23797"/>
                  <a:pt x="56452" y="23400"/>
                  <a:pt x="56704" y="23023"/>
                </a:cubicBezTo>
                <a:cubicBezTo>
                  <a:pt x="56808" y="22835"/>
                  <a:pt x="56934" y="22647"/>
                  <a:pt x="57038" y="22437"/>
                </a:cubicBezTo>
                <a:cubicBezTo>
                  <a:pt x="57122" y="22291"/>
                  <a:pt x="57143" y="22228"/>
                  <a:pt x="57289" y="22228"/>
                </a:cubicBezTo>
                <a:lnTo>
                  <a:pt x="57666" y="22228"/>
                </a:lnTo>
                <a:cubicBezTo>
                  <a:pt x="57708" y="22228"/>
                  <a:pt x="57750" y="22228"/>
                  <a:pt x="57771" y="22207"/>
                </a:cubicBezTo>
                <a:lnTo>
                  <a:pt x="57833" y="22207"/>
                </a:lnTo>
                <a:cubicBezTo>
                  <a:pt x="57854" y="22207"/>
                  <a:pt x="57917" y="22186"/>
                  <a:pt x="57938" y="22186"/>
                </a:cubicBezTo>
                <a:lnTo>
                  <a:pt x="57959" y="22186"/>
                </a:lnTo>
                <a:cubicBezTo>
                  <a:pt x="58022" y="22186"/>
                  <a:pt x="58043" y="22144"/>
                  <a:pt x="58084" y="22144"/>
                </a:cubicBezTo>
                <a:lnTo>
                  <a:pt x="58126" y="22144"/>
                </a:lnTo>
                <a:cubicBezTo>
                  <a:pt x="58168" y="22144"/>
                  <a:pt x="58189" y="22123"/>
                  <a:pt x="58252" y="22123"/>
                </a:cubicBezTo>
                <a:cubicBezTo>
                  <a:pt x="58294" y="22123"/>
                  <a:pt x="58336" y="22103"/>
                  <a:pt x="58377" y="22103"/>
                </a:cubicBezTo>
                <a:cubicBezTo>
                  <a:pt x="58461" y="22123"/>
                  <a:pt x="58503" y="22144"/>
                  <a:pt x="58587" y="22186"/>
                </a:cubicBezTo>
                <a:cubicBezTo>
                  <a:pt x="58649" y="22207"/>
                  <a:pt x="58691" y="22228"/>
                  <a:pt x="58754" y="22228"/>
                </a:cubicBezTo>
                <a:cubicBezTo>
                  <a:pt x="59089" y="22395"/>
                  <a:pt x="59382" y="22605"/>
                  <a:pt x="59696" y="22751"/>
                </a:cubicBezTo>
                <a:cubicBezTo>
                  <a:pt x="60009" y="22919"/>
                  <a:pt x="60323" y="23086"/>
                  <a:pt x="60595" y="23274"/>
                </a:cubicBezTo>
                <a:cubicBezTo>
                  <a:pt x="60784" y="23379"/>
                  <a:pt x="60993" y="23463"/>
                  <a:pt x="61181" y="23567"/>
                </a:cubicBezTo>
                <a:cubicBezTo>
                  <a:pt x="61118" y="23588"/>
                  <a:pt x="61077" y="23651"/>
                  <a:pt x="61014" y="23693"/>
                </a:cubicBezTo>
                <a:cubicBezTo>
                  <a:pt x="60993" y="23714"/>
                  <a:pt x="60972" y="23755"/>
                  <a:pt x="60909" y="23776"/>
                </a:cubicBezTo>
                <a:cubicBezTo>
                  <a:pt x="60888" y="23797"/>
                  <a:pt x="60867" y="23797"/>
                  <a:pt x="60867" y="23818"/>
                </a:cubicBezTo>
                <a:lnTo>
                  <a:pt x="60742" y="23965"/>
                </a:lnTo>
                <a:cubicBezTo>
                  <a:pt x="60679" y="24007"/>
                  <a:pt x="60658" y="24069"/>
                  <a:pt x="60595" y="24111"/>
                </a:cubicBezTo>
                <a:cubicBezTo>
                  <a:pt x="60574" y="24111"/>
                  <a:pt x="60553" y="24111"/>
                  <a:pt x="60533" y="24132"/>
                </a:cubicBezTo>
                <a:lnTo>
                  <a:pt x="60491" y="24174"/>
                </a:lnTo>
                <a:lnTo>
                  <a:pt x="60491" y="24195"/>
                </a:lnTo>
                <a:cubicBezTo>
                  <a:pt x="60574" y="24488"/>
                  <a:pt x="60449" y="24844"/>
                  <a:pt x="60470" y="25136"/>
                </a:cubicBezTo>
                <a:cubicBezTo>
                  <a:pt x="60470" y="25262"/>
                  <a:pt x="60491" y="25743"/>
                  <a:pt x="60365" y="25848"/>
                </a:cubicBezTo>
                <a:cubicBezTo>
                  <a:pt x="60219" y="25973"/>
                  <a:pt x="60051" y="26120"/>
                  <a:pt x="59905" y="26287"/>
                </a:cubicBezTo>
                <a:cubicBezTo>
                  <a:pt x="59737" y="26413"/>
                  <a:pt x="59403" y="26538"/>
                  <a:pt x="59424" y="26789"/>
                </a:cubicBezTo>
                <a:cubicBezTo>
                  <a:pt x="59444" y="26894"/>
                  <a:pt x="59549" y="26936"/>
                  <a:pt x="59612" y="26999"/>
                </a:cubicBezTo>
                <a:cubicBezTo>
                  <a:pt x="59654" y="27020"/>
                  <a:pt x="59696" y="27061"/>
                  <a:pt x="59737" y="27124"/>
                </a:cubicBezTo>
                <a:cubicBezTo>
                  <a:pt x="59842" y="27229"/>
                  <a:pt x="59926" y="27354"/>
                  <a:pt x="60030" y="27438"/>
                </a:cubicBezTo>
                <a:lnTo>
                  <a:pt x="60072" y="27480"/>
                </a:lnTo>
                <a:lnTo>
                  <a:pt x="60114" y="27522"/>
                </a:lnTo>
                <a:cubicBezTo>
                  <a:pt x="60125" y="27543"/>
                  <a:pt x="60140" y="27553"/>
                  <a:pt x="60159" y="27553"/>
                </a:cubicBezTo>
                <a:cubicBezTo>
                  <a:pt x="60177" y="27553"/>
                  <a:pt x="60198" y="27543"/>
                  <a:pt x="60219" y="27522"/>
                </a:cubicBezTo>
                <a:lnTo>
                  <a:pt x="60219" y="27459"/>
                </a:lnTo>
                <a:lnTo>
                  <a:pt x="60219" y="27417"/>
                </a:lnTo>
                <a:lnTo>
                  <a:pt x="60219" y="27354"/>
                </a:lnTo>
                <a:cubicBezTo>
                  <a:pt x="60219" y="27333"/>
                  <a:pt x="60219" y="27313"/>
                  <a:pt x="60177" y="27271"/>
                </a:cubicBezTo>
                <a:lnTo>
                  <a:pt x="60177" y="27229"/>
                </a:lnTo>
                <a:lnTo>
                  <a:pt x="60177" y="27208"/>
                </a:lnTo>
                <a:lnTo>
                  <a:pt x="60177" y="27166"/>
                </a:lnTo>
                <a:cubicBezTo>
                  <a:pt x="60177" y="27124"/>
                  <a:pt x="60219" y="27061"/>
                  <a:pt x="60177" y="27020"/>
                </a:cubicBezTo>
                <a:cubicBezTo>
                  <a:pt x="60281" y="26957"/>
                  <a:pt x="60365" y="26894"/>
                  <a:pt x="60470" y="26810"/>
                </a:cubicBezTo>
                <a:cubicBezTo>
                  <a:pt x="60533" y="26789"/>
                  <a:pt x="60553" y="26727"/>
                  <a:pt x="60595" y="26706"/>
                </a:cubicBezTo>
                <a:lnTo>
                  <a:pt x="60742" y="26580"/>
                </a:lnTo>
                <a:cubicBezTo>
                  <a:pt x="60867" y="26434"/>
                  <a:pt x="60993" y="26308"/>
                  <a:pt x="61118" y="26204"/>
                </a:cubicBezTo>
                <a:lnTo>
                  <a:pt x="61202" y="26120"/>
                </a:lnTo>
                <a:lnTo>
                  <a:pt x="61286" y="26057"/>
                </a:lnTo>
                <a:lnTo>
                  <a:pt x="61328" y="25994"/>
                </a:lnTo>
                <a:cubicBezTo>
                  <a:pt x="61328" y="25973"/>
                  <a:pt x="61369" y="25973"/>
                  <a:pt x="61369" y="25952"/>
                </a:cubicBezTo>
                <a:lnTo>
                  <a:pt x="61390" y="25911"/>
                </a:lnTo>
                <a:lnTo>
                  <a:pt x="61390" y="25890"/>
                </a:lnTo>
                <a:cubicBezTo>
                  <a:pt x="61495" y="25743"/>
                  <a:pt x="61537" y="25555"/>
                  <a:pt x="61600" y="25367"/>
                </a:cubicBezTo>
                <a:cubicBezTo>
                  <a:pt x="61683" y="25116"/>
                  <a:pt x="61725" y="24844"/>
                  <a:pt x="61725" y="24592"/>
                </a:cubicBezTo>
                <a:lnTo>
                  <a:pt x="61788" y="24592"/>
                </a:lnTo>
                <a:cubicBezTo>
                  <a:pt x="61851" y="24592"/>
                  <a:pt x="61934" y="24613"/>
                  <a:pt x="62039" y="24613"/>
                </a:cubicBezTo>
                <a:lnTo>
                  <a:pt x="62290" y="24613"/>
                </a:lnTo>
                <a:cubicBezTo>
                  <a:pt x="62311" y="24613"/>
                  <a:pt x="62332" y="24613"/>
                  <a:pt x="62353" y="24592"/>
                </a:cubicBezTo>
                <a:lnTo>
                  <a:pt x="62416" y="24592"/>
                </a:lnTo>
                <a:lnTo>
                  <a:pt x="62583" y="24760"/>
                </a:lnTo>
                <a:cubicBezTo>
                  <a:pt x="62625" y="24760"/>
                  <a:pt x="62625" y="24802"/>
                  <a:pt x="62646" y="24802"/>
                </a:cubicBezTo>
                <a:cubicBezTo>
                  <a:pt x="62688" y="24844"/>
                  <a:pt x="62771" y="24906"/>
                  <a:pt x="62834" y="24948"/>
                </a:cubicBezTo>
                <a:cubicBezTo>
                  <a:pt x="63064" y="25157"/>
                  <a:pt x="63587" y="25388"/>
                  <a:pt x="63629" y="25701"/>
                </a:cubicBezTo>
                <a:cubicBezTo>
                  <a:pt x="63692" y="25994"/>
                  <a:pt x="63671" y="26329"/>
                  <a:pt x="63671" y="26622"/>
                </a:cubicBezTo>
                <a:lnTo>
                  <a:pt x="63671" y="26831"/>
                </a:lnTo>
                <a:lnTo>
                  <a:pt x="63671" y="26957"/>
                </a:lnTo>
                <a:lnTo>
                  <a:pt x="63671" y="27041"/>
                </a:lnTo>
                <a:cubicBezTo>
                  <a:pt x="63671" y="27103"/>
                  <a:pt x="63692" y="27145"/>
                  <a:pt x="63692" y="27208"/>
                </a:cubicBezTo>
                <a:lnTo>
                  <a:pt x="63692" y="27229"/>
                </a:lnTo>
                <a:cubicBezTo>
                  <a:pt x="63692" y="27271"/>
                  <a:pt x="63713" y="27354"/>
                  <a:pt x="63713" y="27417"/>
                </a:cubicBezTo>
                <a:cubicBezTo>
                  <a:pt x="63671" y="27459"/>
                  <a:pt x="63650" y="27480"/>
                  <a:pt x="63608" y="27564"/>
                </a:cubicBezTo>
                <a:cubicBezTo>
                  <a:pt x="63566" y="27668"/>
                  <a:pt x="63441" y="27794"/>
                  <a:pt x="63357" y="27877"/>
                </a:cubicBezTo>
                <a:cubicBezTo>
                  <a:pt x="63253" y="28003"/>
                  <a:pt x="63169" y="28191"/>
                  <a:pt x="63085" y="28359"/>
                </a:cubicBezTo>
                <a:lnTo>
                  <a:pt x="63085" y="28380"/>
                </a:lnTo>
                <a:lnTo>
                  <a:pt x="63127" y="28401"/>
                </a:lnTo>
                <a:cubicBezTo>
                  <a:pt x="63148" y="28421"/>
                  <a:pt x="63169" y="28421"/>
                  <a:pt x="63190" y="28421"/>
                </a:cubicBezTo>
                <a:cubicBezTo>
                  <a:pt x="63546" y="28254"/>
                  <a:pt x="64445" y="27982"/>
                  <a:pt x="64529" y="27543"/>
                </a:cubicBezTo>
                <a:cubicBezTo>
                  <a:pt x="64550" y="27459"/>
                  <a:pt x="64550" y="27354"/>
                  <a:pt x="64592" y="27250"/>
                </a:cubicBezTo>
                <a:cubicBezTo>
                  <a:pt x="64592" y="27208"/>
                  <a:pt x="64613" y="27124"/>
                  <a:pt x="64613" y="27061"/>
                </a:cubicBezTo>
                <a:cubicBezTo>
                  <a:pt x="64634" y="26999"/>
                  <a:pt x="64634" y="26915"/>
                  <a:pt x="64654" y="26852"/>
                </a:cubicBezTo>
                <a:cubicBezTo>
                  <a:pt x="64654" y="26810"/>
                  <a:pt x="64696" y="26748"/>
                  <a:pt x="64696" y="26706"/>
                </a:cubicBezTo>
                <a:cubicBezTo>
                  <a:pt x="64696" y="26643"/>
                  <a:pt x="64717" y="26601"/>
                  <a:pt x="64717" y="26538"/>
                </a:cubicBezTo>
                <a:cubicBezTo>
                  <a:pt x="64717" y="26496"/>
                  <a:pt x="64738" y="26434"/>
                  <a:pt x="64738" y="26413"/>
                </a:cubicBezTo>
                <a:cubicBezTo>
                  <a:pt x="64738" y="26371"/>
                  <a:pt x="64759" y="26308"/>
                  <a:pt x="64759" y="26266"/>
                </a:cubicBezTo>
                <a:cubicBezTo>
                  <a:pt x="64759" y="26204"/>
                  <a:pt x="64759" y="26162"/>
                  <a:pt x="64801" y="26120"/>
                </a:cubicBezTo>
                <a:cubicBezTo>
                  <a:pt x="64801" y="26078"/>
                  <a:pt x="64801" y="26015"/>
                  <a:pt x="64822" y="25973"/>
                </a:cubicBezTo>
                <a:lnTo>
                  <a:pt x="64822" y="25848"/>
                </a:lnTo>
                <a:lnTo>
                  <a:pt x="64822" y="25680"/>
                </a:lnTo>
                <a:lnTo>
                  <a:pt x="64822" y="25555"/>
                </a:lnTo>
                <a:lnTo>
                  <a:pt x="64822" y="25388"/>
                </a:lnTo>
                <a:lnTo>
                  <a:pt x="64822" y="25367"/>
                </a:lnTo>
                <a:cubicBezTo>
                  <a:pt x="64906" y="25053"/>
                  <a:pt x="64382" y="24718"/>
                  <a:pt x="64194" y="24509"/>
                </a:cubicBezTo>
                <a:lnTo>
                  <a:pt x="64110" y="24425"/>
                </a:lnTo>
                <a:lnTo>
                  <a:pt x="64069" y="24383"/>
                </a:lnTo>
                <a:lnTo>
                  <a:pt x="64027" y="24341"/>
                </a:lnTo>
                <a:lnTo>
                  <a:pt x="63964" y="24279"/>
                </a:lnTo>
                <a:lnTo>
                  <a:pt x="63922" y="24237"/>
                </a:lnTo>
                <a:lnTo>
                  <a:pt x="63859" y="24174"/>
                </a:lnTo>
                <a:cubicBezTo>
                  <a:pt x="63859" y="24174"/>
                  <a:pt x="63818" y="24174"/>
                  <a:pt x="63818" y="24132"/>
                </a:cubicBezTo>
                <a:lnTo>
                  <a:pt x="63755" y="24069"/>
                </a:lnTo>
                <a:lnTo>
                  <a:pt x="63713" y="24028"/>
                </a:lnTo>
                <a:lnTo>
                  <a:pt x="63650" y="23965"/>
                </a:lnTo>
                <a:lnTo>
                  <a:pt x="63608" y="23965"/>
                </a:lnTo>
                <a:cubicBezTo>
                  <a:pt x="63587" y="23923"/>
                  <a:pt x="63566" y="23902"/>
                  <a:pt x="63504" y="23902"/>
                </a:cubicBezTo>
                <a:cubicBezTo>
                  <a:pt x="63483" y="23881"/>
                  <a:pt x="63462" y="23881"/>
                  <a:pt x="63399" y="23860"/>
                </a:cubicBezTo>
                <a:lnTo>
                  <a:pt x="63399" y="23797"/>
                </a:lnTo>
                <a:cubicBezTo>
                  <a:pt x="63399" y="23776"/>
                  <a:pt x="63441" y="23714"/>
                  <a:pt x="63399" y="23693"/>
                </a:cubicBezTo>
                <a:cubicBezTo>
                  <a:pt x="63399" y="23672"/>
                  <a:pt x="63378" y="23651"/>
                  <a:pt x="63378" y="23609"/>
                </a:cubicBezTo>
                <a:lnTo>
                  <a:pt x="63378" y="23442"/>
                </a:lnTo>
                <a:cubicBezTo>
                  <a:pt x="63378" y="23358"/>
                  <a:pt x="63399" y="23295"/>
                  <a:pt x="63399" y="23253"/>
                </a:cubicBezTo>
                <a:lnTo>
                  <a:pt x="63399" y="23191"/>
                </a:lnTo>
                <a:cubicBezTo>
                  <a:pt x="63546" y="23191"/>
                  <a:pt x="63692" y="23191"/>
                  <a:pt x="63818" y="23170"/>
                </a:cubicBezTo>
                <a:lnTo>
                  <a:pt x="63859" y="23170"/>
                </a:lnTo>
                <a:cubicBezTo>
                  <a:pt x="63901" y="23170"/>
                  <a:pt x="63964" y="23149"/>
                  <a:pt x="64006" y="23149"/>
                </a:cubicBezTo>
                <a:cubicBezTo>
                  <a:pt x="64069" y="23149"/>
                  <a:pt x="64090" y="23128"/>
                  <a:pt x="64131" y="23128"/>
                </a:cubicBezTo>
                <a:lnTo>
                  <a:pt x="64299" y="23128"/>
                </a:lnTo>
                <a:cubicBezTo>
                  <a:pt x="64341" y="23128"/>
                  <a:pt x="64403" y="23086"/>
                  <a:pt x="64445" y="23086"/>
                </a:cubicBezTo>
                <a:cubicBezTo>
                  <a:pt x="64508" y="23086"/>
                  <a:pt x="64529" y="23065"/>
                  <a:pt x="64592" y="23044"/>
                </a:cubicBezTo>
                <a:cubicBezTo>
                  <a:pt x="64717" y="23170"/>
                  <a:pt x="64864" y="23253"/>
                  <a:pt x="65010" y="23337"/>
                </a:cubicBezTo>
                <a:cubicBezTo>
                  <a:pt x="65240" y="23483"/>
                  <a:pt x="65450" y="23693"/>
                  <a:pt x="65743" y="23776"/>
                </a:cubicBezTo>
                <a:cubicBezTo>
                  <a:pt x="65763" y="23818"/>
                  <a:pt x="65805" y="23881"/>
                  <a:pt x="65847" y="23923"/>
                </a:cubicBezTo>
                <a:cubicBezTo>
                  <a:pt x="65868" y="23986"/>
                  <a:pt x="65910" y="24028"/>
                  <a:pt x="65952" y="24090"/>
                </a:cubicBezTo>
                <a:cubicBezTo>
                  <a:pt x="65973" y="24132"/>
                  <a:pt x="66015" y="24195"/>
                  <a:pt x="66056" y="24237"/>
                </a:cubicBezTo>
                <a:cubicBezTo>
                  <a:pt x="66098" y="24300"/>
                  <a:pt x="66119" y="24341"/>
                  <a:pt x="66182" y="24404"/>
                </a:cubicBezTo>
                <a:cubicBezTo>
                  <a:pt x="66224" y="24446"/>
                  <a:pt x="66266" y="24509"/>
                  <a:pt x="66307" y="24592"/>
                </a:cubicBezTo>
                <a:cubicBezTo>
                  <a:pt x="66328" y="24613"/>
                  <a:pt x="66328" y="24634"/>
                  <a:pt x="66370" y="24634"/>
                </a:cubicBezTo>
                <a:cubicBezTo>
                  <a:pt x="66391" y="24697"/>
                  <a:pt x="66433" y="24739"/>
                  <a:pt x="66475" y="24760"/>
                </a:cubicBezTo>
                <a:cubicBezTo>
                  <a:pt x="66517" y="24823"/>
                  <a:pt x="66538" y="24864"/>
                  <a:pt x="66600" y="24927"/>
                </a:cubicBezTo>
                <a:cubicBezTo>
                  <a:pt x="66600" y="24948"/>
                  <a:pt x="66621" y="24948"/>
                  <a:pt x="66621" y="24969"/>
                </a:cubicBezTo>
                <a:cubicBezTo>
                  <a:pt x="66684" y="25032"/>
                  <a:pt x="66705" y="25074"/>
                  <a:pt x="66747" y="25136"/>
                </a:cubicBezTo>
                <a:cubicBezTo>
                  <a:pt x="66747" y="25157"/>
                  <a:pt x="66789" y="25178"/>
                  <a:pt x="66810" y="25220"/>
                </a:cubicBezTo>
                <a:cubicBezTo>
                  <a:pt x="66831" y="25241"/>
                  <a:pt x="66831" y="25262"/>
                  <a:pt x="66851" y="25283"/>
                </a:cubicBezTo>
                <a:cubicBezTo>
                  <a:pt x="66914" y="25346"/>
                  <a:pt x="66935" y="25388"/>
                  <a:pt x="66998" y="25450"/>
                </a:cubicBezTo>
                <a:cubicBezTo>
                  <a:pt x="67012" y="25464"/>
                  <a:pt x="67033" y="25471"/>
                  <a:pt x="67054" y="25471"/>
                </a:cubicBezTo>
                <a:cubicBezTo>
                  <a:pt x="67096" y="25471"/>
                  <a:pt x="67137" y="25443"/>
                  <a:pt x="67123" y="25388"/>
                </a:cubicBezTo>
                <a:lnTo>
                  <a:pt x="67123" y="25325"/>
                </a:lnTo>
                <a:lnTo>
                  <a:pt x="67144" y="25283"/>
                </a:lnTo>
                <a:lnTo>
                  <a:pt x="67144" y="25262"/>
                </a:lnTo>
                <a:lnTo>
                  <a:pt x="67144" y="25241"/>
                </a:lnTo>
                <a:lnTo>
                  <a:pt x="67144" y="25220"/>
                </a:lnTo>
                <a:lnTo>
                  <a:pt x="67061" y="25053"/>
                </a:lnTo>
                <a:cubicBezTo>
                  <a:pt x="67019" y="24864"/>
                  <a:pt x="66935" y="24718"/>
                  <a:pt x="66851" y="24551"/>
                </a:cubicBezTo>
                <a:cubicBezTo>
                  <a:pt x="66831" y="24509"/>
                  <a:pt x="66810" y="24446"/>
                  <a:pt x="66810" y="24425"/>
                </a:cubicBezTo>
                <a:cubicBezTo>
                  <a:pt x="66726" y="24216"/>
                  <a:pt x="66684" y="24007"/>
                  <a:pt x="66621" y="23818"/>
                </a:cubicBezTo>
                <a:cubicBezTo>
                  <a:pt x="66621" y="23780"/>
                  <a:pt x="66550" y="23670"/>
                  <a:pt x="66539" y="23669"/>
                </a:cubicBezTo>
                <a:lnTo>
                  <a:pt x="66539" y="23669"/>
                </a:lnTo>
                <a:cubicBezTo>
                  <a:pt x="66573" y="23616"/>
                  <a:pt x="66531" y="23563"/>
                  <a:pt x="66465" y="23563"/>
                </a:cubicBezTo>
                <a:cubicBezTo>
                  <a:pt x="66455" y="23563"/>
                  <a:pt x="66444" y="23564"/>
                  <a:pt x="66433" y="23567"/>
                </a:cubicBezTo>
                <a:lnTo>
                  <a:pt x="66412" y="23567"/>
                </a:lnTo>
                <a:cubicBezTo>
                  <a:pt x="66370" y="23483"/>
                  <a:pt x="66328" y="23442"/>
                  <a:pt x="66287" y="23358"/>
                </a:cubicBezTo>
                <a:cubicBezTo>
                  <a:pt x="66287" y="23358"/>
                  <a:pt x="66287" y="23337"/>
                  <a:pt x="66266" y="23337"/>
                </a:cubicBezTo>
                <a:cubicBezTo>
                  <a:pt x="66203" y="23274"/>
                  <a:pt x="66161" y="23191"/>
                  <a:pt x="66098" y="23149"/>
                </a:cubicBezTo>
                <a:lnTo>
                  <a:pt x="66077" y="23128"/>
                </a:lnTo>
                <a:cubicBezTo>
                  <a:pt x="66015" y="23065"/>
                  <a:pt x="65973" y="23023"/>
                  <a:pt x="65910" y="22939"/>
                </a:cubicBezTo>
                <a:cubicBezTo>
                  <a:pt x="65868" y="22856"/>
                  <a:pt x="65784" y="22814"/>
                  <a:pt x="65743" y="22730"/>
                </a:cubicBezTo>
                <a:cubicBezTo>
                  <a:pt x="65575" y="22542"/>
                  <a:pt x="65366" y="22144"/>
                  <a:pt x="65115" y="22123"/>
                </a:cubicBezTo>
                <a:cubicBezTo>
                  <a:pt x="64696" y="22103"/>
                  <a:pt x="64299" y="22082"/>
                  <a:pt x="63880" y="22040"/>
                </a:cubicBezTo>
                <a:lnTo>
                  <a:pt x="63294" y="22040"/>
                </a:lnTo>
                <a:cubicBezTo>
                  <a:pt x="63253" y="22040"/>
                  <a:pt x="63232" y="22040"/>
                  <a:pt x="63169" y="22019"/>
                </a:cubicBezTo>
                <a:lnTo>
                  <a:pt x="63148" y="22019"/>
                </a:lnTo>
                <a:cubicBezTo>
                  <a:pt x="63127" y="22019"/>
                  <a:pt x="63085" y="22040"/>
                  <a:pt x="63085" y="22082"/>
                </a:cubicBezTo>
                <a:cubicBezTo>
                  <a:pt x="62813" y="22207"/>
                  <a:pt x="62562" y="22416"/>
                  <a:pt x="62290" y="22605"/>
                </a:cubicBezTo>
                <a:cubicBezTo>
                  <a:pt x="62227" y="22626"/>
                  <a:pt x="62206" y="22647"/>
                  <a:pt x="62144" y="22667"/>
                </a:cubicBezTo>
                <a:cubicBezTo>
                  <a:pt x="62061" y="22720"/>
                  <a:pt x="61997" y="22743"/>
                  <a:pt x="61942" y="22743"/>
                </a:cubicBezTo>
                <a:cubicBezTo>
                  <a:pt x="61843" y="22743"/>
                  <a:pt x="61770" y="22670"/>
                  <a:pt x="61662" y="22563"/>
                </a:cubicBezTo>
                <a:cubicBezTo>
                  <a:pt x="61453" y="22416"/>
                  <a:pt x="61202" y="22291"/>
                  <a:pt x="60972" y="22144"/>
                </a:cubicBezTo>
                <a:cubicBezTo>
                  <a:pt x="60846" y="22082"/>
                  <a:pt x="60679" y="21998"/>
                  <a:pt x="60553" y="21914"/>
                </a:cubicBezTo>
                <a:cubicBezTo>
                  <a:pt x="60533" y="21893"/>
                  <a:pt x="60470" y="21872"/>
                  <a:pt x="60449" y="21872"/>
                </a:cubicBezTo>
                <a:cubicBezTo>
                  <a:pt x="60365" y="21810"/>
                  <a:pt x="60261" y="21789"/>
                  <a:pt x="60198" y="21726"/>
                </a:cubicBezTo>
                <a:lnTo>
                  <a:pt x="59089" y="21182"/>
                </a:lnTo>
                <a:cubicBezTo>
                  <a:pt x="59047" y="21140"/>
                  <a:pt x="58984" y="21056"/>
                  <a:pt x="58942" y="20994"/>
                </a:cubicBezTo>
                <a:cubicBezTo>
                  <a:pt x="58859" y="20931"/>
                  <a:pt x="58775" y="20826"/>
                  <a:pt x="58691" y="20742"/>
                </a:cubicBezTo>
                <a:cubicBezTo>
                  <a:pt x="58566" y="20617"/>
                  <a:pt x="58336" y="20554"/>
                  <a:pt x="58168" y="20470"/>
                </a:cubicBezTo>
                <a:cubicBezTo>
                  <a:pt x="58150" y="20463"/>
                  <a:pt x="58131" y="20459"/>
                  <a:pt x="58112" y="20459"/>
                </a:cubicBezTo>
                <a:cubicBezTo>
                  <a:pt x="57980" y="20459"/>
                  <a:pt x="57841" y="20630"/>
                  <a:pt x="57750" y="20722"/>
                </a:cubicBezTo>
                <a:cubicBezTo>
                  <a:pt x="57520" y="20973"/>
                  <a:pt x="57185" y="20847"/>
                  <a:pt x="56955" y="21035"/>
                </a:cubicBezTo>
                <a:lnTo>
                  <a:pt x="56913" y="21056"/>
                </a:lnTo>
                <a:lnTo>
                  <a:pt x="56913" y="21077"/>
                </a:lnTo>
                <a:cubicBezTo>
                  <a:pt x="56766" y="21203"/>
                  <a:pt x="56641" y="21412"/>
                  <a:pt x="56536" y="21579"/>
                </a:cubicBezTo>
                <a:cubicBezTo>
                  <a:pt x="56348" y="21872"/>
                  <a:pt x="56118" y="22144"/>
                  <a:pt x="55929" y="22437"/>
                </a:cubicBezTo>
                <a:cubicBezTo>
                  <a:pt x="55720" y="22730"/>
                  <a:pt x="55427" y="23023"/>
                  <a:pt x="55302" y="23358"/>
                </a:cubicBezTo>
                <a:cubicBezTo>
                  <a:pt x="55302" y="23379"/>
                  <a:pt x="55281" y="23400"/>
                  <a:pt x="55281" y="23400"/>
                </a:cubicBezTo>
                <a:lnTo>
                  <a:pt x="55239" y="23442"/>
                </a:lnTo>
                <a:lnTo>
                  <a:pt x="55218" y="23463"/>
                </a:lnTo>
                <a:lnTo>
                  <a:pt x="55197" y="23483"/>
                </a:lnTo>
                <a:lnTo>
                  <a:pt x="55176" y="23504"/>
                </a:lnTo>
                <a:lnTo>
                  <a:pt x="55134" y="23546"/>
                </a:lnTo>
                <a:lnTo>
                  <a:pt x="55113" y="23567"/>
                </a:lnTo>
                <a:lnTo>
                  <a:pt x="55092" y="23567"/>
                </a:lnTo>
                <a:lnTo>
                  <a:pt x="55051" y="23588"/>
                </a:lnTo>
                <a:lnTo>
                  <a:pt x="55030" y="23588"/>
                </a:lnTo>
                <a:cubicBezTo>
                  <a:pt x="55009" y="23588"/>
                  <a:pt x="55009" y="23588"/>
                  <a:pt x="54988" y="23609"/>
                </a:cubicBezTo>
                <a:lnTo>
                  <a:pt x="54946" y="23609"/>
                </a:lnTo>
                <a:cubicBezTo>
                  <a:pt x="54925" y="23609"/>
                  <a:pt x="54925" y="23609"/>
                  <a:pt x="54904" y="23651"/>
                </a:cubicBezTo>
                <a:cubicBezTo>
                  <a:pt x="54737" y="23672"/>
                  <a:pt x="54527" y="23672"/>
                  <a:pt x="54381" y="23693"/>
                </a:cubicBezTo>
                <a:lnTo>
                  <a:pt x="54381" y="23672"/>
                </a:lnTo>
                <a:cubicBezTo>
                  <a:pt x="54276" y="23483"/>
                  <a:pt x="54172" y="23337"/>
                  <a:pt x="54067" y="23170"/>
                </a:cubicBezTo>
                <a:cubicBezTo>
                  <a:pt x="53963" y="22960"/>
                  <a:pt x="54046" y="22856"/>
                  <a:pt x="54172" y="22667"/>
                </a:cubicBezTo>
                <a:cubicBezTo>
                  <a:pt x="54214" y="22605"/>
                  <a:pt x="54276" y="22500"/>
                  <a:pt x="54318" y="22416"/>
                </a:cubicBezTo>
                <a:cubicBezTo>
                  <a:pt x="54360" y="22395"/>
                  <a:pt x="54360" y="22354"/>
                  <a:pt x="54360" y="22333"/>
                </a:cubicBezTo>
                <a:cubicBezTo>
                  <a:pt x="54402" y="22249"/>
                  <a:pt x="54423" y="22207"/>
                  <a:pt x="54465" y="22123"/>
                </a:cubicBezTo>
                <a:cubicBezTo>
                  <a:pt x="54465" y="22103"/>
                  <a:pt x="54486" y="22082"/>
                  <a:pt x="54486" y="22082"/>
                </a:cubicBezTo>
                <a:cubicBezTo>
                  <a:pt x="54569" y="21935"/>
                  <a:pt x="54611" y="21789"/>
                  <a:pt x="54695" y="21663"/>
                </a:cubicBezTo>
                <a:lnTo>
                  <a:pt x="54695" y="21684"/>
                </a:lnTo>
                <a:cubicBezTo>
                  <a:pt x="54701" y="21697"/>
                  <a:pt x="54712" y="21702"/>
                  <a:pt x="54723" y="21702"/>
                </a:cubicBezTo>
                <a:cubicBezTo>
                  <a:pt x="54749" y="21702"/>
                  <a:pt x="54779" y="21678"/>
                  <a:pt x="54779" y="21663"/>
                </a:cubicBezTo>
                <a:cubicBezTo>
                  <a:pt x="54716" y="20994"/>
                  <a:pt x="54255" y="20366"/>
                  <a:pt x="53983" y="19822"/>
                </a:cubicBezTo>
                <a:cubicBezTo>
                  <a:pt x="53942" y="19717"/>
                  <a:pt x="53879" y="19613"/>
                  <a:pt x="53837" y="19487"/>
                </a:cubicBezTo>
                <a:cubicBezTo>
                  <a:pt x="53732" y="19257"/>
                  <a:pt x="53837" y="19069"/>
                  <a:pt x="53942" y="18859"/>
                </a:cubicBezTo>
                <a:cubicBezTo>
                  <a:pt x="53963" y="18797"/>
                  <a:pt x="53983" y="18755"/>
                  <a:pt x="54004" y="18671"/>
                </a:cubicBezTo>
                <a:cubicBezTo>
                  <a:pt x="54004" y="18650"/>
                  <a:pt x="54046" y="18629"/>
                  <a:pt x="54046" y="18587"/>
                </a:cubicBezTo>
                <a:cubicBezTo>
                  <a:pt x="54046" y="18566"/>
                  <a:pt x="54067" y="18546"/>
                  <a:pt x="54067" y="18483"/>
                </a:cubicBezTo>
                <a:cubicBezTo>
                  <a:pt x="54067" y="18462"/>
                  <a:pt x="54088" y="18420"/>
                  <a:pt x="54088" y="18378"/>
                </a:cubicBezTo>
                <a:lnTo>
                  <a:pt x="54088" y="18336"/>
                </a:lnTo>
                <a:cubicBezTo>
                  <a:pt x="54088" y="18274"/>
                  <a:pt x="54130" y="18232"/>
                  <a:pt x="54130" y="18211"/>
                </a:cubicBezTo>
                <a:cubicBezTo>
                  <a:pt x="54130" y="18211"/>
                  <a:pt x="54130" y="18169"/>
                  <a:pt x="54151" y="18169"/>
                </a:cubicBezTo>
                <a:cubicBezTo>
                  <a:pt x="54172" y="18148"/>
                  <a:pt x="54151" y="18127"/>
                  <a:pt x="54151" y="18106"/>
                </a:cubicBezTo>
                <a:lnTo>
                  <a:pt x="54151" y="18043"/>
                </a:lnTo>
                <a:cubicBezTo>
                  <a:pt x="54151" y="17996"/>
                  <a:pt x="54118" y="17969"/>
                  <a:pt x="54085" y="17969"/>
                </a:cubicBezTo>
                <a:cubicBezTo>
                  <a:pt x="54060" y="17969"/>
                  <a:pt x="54034" y="17986"/>
                  <a:pt x="54025" y="18022"/>
                </a:cubicBezTo>
                <a:lnTo>
                  <a:pt x="54025" y="18043"/>
                </a:lnTo>
                <a:cubicBezTo>
                  <a:pt x="53983" y="18043"/>
                  <a:pt x="53983" y="18064"/>
                  <a:pt x="53963" y="18064"/>
                </a:cubicBezTo>
                <a:cubicBezTo>
                  <a:pt x="53942" y="18064"/>
                  <a:pt x="53942" y="18106"/>
                  <a:pt x="53942" y="18127"/>
                </a:cubicBezTo>
                <a:cubicBezTo>
                  <a:pt x="53837" y="18357"/>
                  <a:pt x="53670" y="18629"/>
                  <a:pt x="53565" y="18859"/>
                </a:cubicBezTo>
                <a:cubicBezTo>
                  <a:pt x="53460" y="19069"/>
                  <a:pt x="53335" y="19257"/>
                  <a:pt x="53230" y="19424"/>
                </a:cubicBezTo>
                <a:cubicBezTo>
                  <a:pt x="53188" y="19529"/>
                  <a:pt x="53084" y="19613"/>
                  <a:pt x="53105" y="19738"/>
                </a:cubicBezTo>
                <a:cubicBezTo>
                  <a:pt x="53105" y="19780"/>
                  <a:pt x="53105" y="19780"/>
                  <a:pt x="53126" y="19780"/>
                </a:cubicBezTo>
                <a:lnTo>
                  <a:pt x="53146" y="19780"/>
                </a:lnTo>
                <a:cubicBezTo>
                  <a:pt x="53230" y="19989"/>
                  <a:pt x="53335" y="20198"/>
                  <a:pt x="53439" y="20366"/>
                </a:cubicBezTo>
                <a:cubicBezTo>
                  <a:pt x="53460" y="20450"/>
                  <a:pt x="53523" y="20512"/>
                  <a:pt x="53565" y="20554"/>
                </a:cubicBezTo>
                <a:cubicBezTo>
                  <a:pt x="53711" y="20742"/>
                  <a:pt x="54235" y="21412"/>
                  <a:pt x="54130" y="21579"/>
                </a:cubicBezTo>
                <a:cubicBezTo>
                  <a:pt x="54088" y="21621"/>
                  <a:pt x="54046" y="21705"/>
                  <a:pt x="54025" y="21768"/>
                </a:cubicBezTo>
                <a:lnTo>
                  <a:pt x="54025" y="21789"/>
                </a:lnTo>
                <a:cubicBezTo>
                  <a:pt x="53753" y="22144"/>
                  <a:pt x="53356" y="22500"/>
                  <a:pt x="53209" y="22919"/>
                </a:cubicBezTo>
                <a:cubicBezTo>
                  <a:pt x="52874" y="22437"/>
                  <a:pt x="52519" y="21935"/>
                  <a:pt x="52163" y="21475"/>
                </a:cubicBezTo>
                <a:lnTo>
                  <a:pt x="52163" y="21454"/>
                </a:lnTo>
                <a:cubicBezTo>
                  <a:pt x="52100" y="21370"/>
                  <a:pt x="52058" y="21307"/>
                  <a:pt x="51975" y="21245"/>
                </a:cubicBezTo>
                <a:lnTo>
                  <a:pt x="51954" y="21203"/>
                </a:lnTo>
                <a:cubicBezTo>
                  <a:pt x="51870" y="21140"/>
                  <a:pt x="51828" y="21056"/>
                  <a:pt x="51745" y="20973"/>
                </a:cubicBezTo>
                <a:cubicBezTo>
                  <a:pt x="51675" y="20903"/>
                  <a:pt x="51599" y="20879"/>
                  <a:pt x="51521" y="20879"/>
                </a:cubicBezTo>
                <a:cubicBezTo>
                  <a:pt x="51391" y="20879"/>
                  <a:pt x="51256" y="20946"/>
                  <a:pt x="51138" y="20973"/>
                </a:cubicBezTo>
                <a:cubicBezTo>
                  <a:pt x="50845" y="21035"/>
                  <a:pt x="50573" y="20994"/>
                  <a:pt x="50322" y="21182"/>
                </a:cubicBezTo>
                <a:cubicBezTo>
                  <a:pt x="50280" y="21203"/>
                  <a:pt x="50322" y="21287"/>
                  <a:pt x="50385" y="21287"/>
                </a:cubicBezTo>
                <a:lnTo>
                  <a:pt x="50405" y="21287"/>
                </a:lnTo>
                <a:lnTo>
                  <a:pt x="50405" y="21307"/>
                </a:lnTo>
                <a:cubicBezTo>
                  <a:pt x="50405" y="21307"/>
                  <a:pt x="50405" y="21349"/>
                  <a:pt x="50426" y="21349"/>
                </a:cubicBezTo>
                <a:lnTo>
                  <a:pt x="50678" y="21412"/>
                </a:lnTo>
                <a:cubicBezTo>
                  <a:pt x="50698" y="21412"/>
                  <a:pt x="50740" y="21454"/>
                  <a:pt x="50782" y="21454"/>
                </a:cubicBezTo>
                <a:cubicBezTo>
                  <a:pt x="50824" y="21454"/>
                  <a:pt x="50887" y="21475"/>
                  <a:pt x="50908" y="21475"/>
                </a:cubicBezTo>
                <a:cubicBezTo>
                  <a:pt x="50950" y="21475"/>
                  <a:pt x="51012" y="21475"/>
                  <a:pt x="51054" y="21496"/>
                </a:cubicBezTo>
                <a:lnTo>
                  <a:pt x="51410" y="21496"/>
                </a:lnTo>
                <a:cubicBezTo>
                  <a:pt x="51410" y="21600"/>
                  <a:pt x="51535" y="21684"/>
                  <a:pt x="51577" y="21768"/>
                </a:cubicBezTo>
                <a:lnTo>
                  <a:pt x="51724" y="21893"/>
                </a:lnTo>
                <a:lnTo>
                  <a:pt x="51766" y="21935"/>
                </a:lnTo>
                <a:cubicBezTo>
                  <a:pt x="51661" y="21977"/>
                  <a:pt x="51556" y="22040"/>
                  <a:pt x="51473" y="22103"/>
                </a:cubicBezTo>
                <a:cubicBezTo>
                  <a:pt x="51452" y="22123"/>
                  <a:pt x="51431" y="22123"/>
                  <a:pt x="51410" y="22144"/>
                </a:cubicBezTo>
                <a:cubicBezTo>
                  <a:pt x="51222" y="22249"/>
                  <a:pt x="51054" y="22395"/>
                  <a:pt x="50908" y="22500"/>
                </a:cubicBezTo>
                <a:lnTo>
                  <a:pt x="50887" y="22458"/>
                </a:lnTo>
                <a:cubicBezTo>
                  <a:pt x="50887" y="22458"/>
                  <a:pt x="50845" y="22437"/>
                  <a:pt x="50824" y="22437"/>
                </a:cubicBezTo>
                <a:cubicBezTo>
                  <a:pt x="50678" y="22416"/>
                  <a:pt x="50526" y="22385"/>
                  <a:pt x="50382" y="22385"/>
                </a:cubicBezTo>
                <a:cubicBezTo>
                  <a:pt x="50238" y="22385"/>
                  <a:pt x="50102" y="22416"/>
                  <a:pt x="49987" y="22521"/>
                </a:cubicBezTo>
                <a:cubicBezTo>
                  <a:pt x="49861" y="22647"/>
                  <a:pt x="49736" y="22772"/>
                  <a:pt x="49569" y="22919"/>
                </a:cubicBezTo>
                <a:cubicBezTo>
                  <a:pt x="49485" y="22981"/>
                  <a:pt x="49422" y="23044"/>
                  <a:pt x="49422" y="23149"/>
                </a:cubicBezTo>
                <a:lnTo>
                  <a:pt x="49422" y="23170"/>
                </a:lnTo>
                <a:cubicBezTo>
                  <a:pt x="49359" y="23274"/>
                  <a:pt x="49338" y="23379"/>
                  <a:pt x="49317" y="23483"/>
                </a:cubicBezTo>
                <a:cubicBezTo>
                  <a:pt x="49276" y="23609"/>
                  <a:pt x="49255" y="23714"/>
                  <a:pt x="49234" y="23860"/>
                </a:cubicBezTo>
                <a:cubicBezTo>
                  <a:pt x="49234" y="23881"/>
                  <a:pt x="49234" y="23902"/>
                  <a:pt x="49213" y="23902"/>
                </a:cubicBezTo>
                <a:cubicBezTo>
                  <a:pt x="49213" y="23965"/>
                  <a:pt x="49171" y="24007"/>
                  <a:pt x="49171" y="24069"/>
                </a:cubicBezTo>
                <a:lnTo>
                  <a:pt x="49171" y="24132"/>
                </a:lnTo>
                <a:cubicBezTo>
                  <a:pt x="48355" y="25116"/>
                  <a:pt x="47727" y="26224"/>
                  <a:pt x="47079" y="27313"/>
                </a:cubicBezTo>
                <a:cubicBezTo>
                  <a:pt x="46786" y="27794"/>
                  <a:pt x="46556" y="28296"/>
                  <a:pt x="46263" y="28777"/>
                </a:cubicBezTo>
                <a:cubicBezTo>
                  <a:pt x="46032" y="29133"/>
                  <a:pt x="45823" y="29509"/>
                  <a:pt x="45635" y="29928"/>
                </a:cubicBezTo>
                <a:cubicBezTo>
                  <a:pt x="45426" y="29928"/>
                  <a:pt x="45196" y="29970"/>
                  <a:pt x="45007" y="30074"/>
                </a:cubicBezTo>
                <a:lnTo>
                  <a:pt x="44986" y="30074"/>
                </a:lnTo>
                <a:cubicBezTo>
                  <a:pt x="44965" y="30095"/>
                  <a:pt x="44944" y="30095"/>
                  <a:pt x="44903" y="30137"/>
                </a:cubicBezTo>
                <a:cubicBezTo>
                  <a:pt x="44882" y="30158"/>
                  <a:pt x="44861" y="30158"/>
                  <a:pt x="44798" y="30179"/>
                </a:cubicBezTo>
                <a:cubicBezTo>
                  <a:pt x="44652" y="30074"/>
                  <a:pt x="44359" y="30074"/>
                  <a:pt x="44212" y="30054"/>
                </a:cubicBezTo>
                <a:cubicBezTo>
                  <a:pt x="43752" y="29949"/>
                  <a:pt x="43312" y="29844"/>
                  <a:pt x="42894" y="29677"/>
                </a:cubicBezTo>
                <a:lnTo>
                  <a:pt x="42894" y="29656"/>
                </a:lnTo>
                <a:cubicBezTo>
                  <a:pt x="42852" y="29551"/>
                  <a:pt x="42789" y="29468"/>
                  <a:pt x="42747" y="29405"/>
                </a:cubicBezTo>
                <a:cubicBezTo>
                  <a:pt x="42706" y="29363"/>
                  <a:pt x="42706" y="29321"/>
                  <a:pt x="42685" y="29300"/>
                </a:cubicBezTo>
                <a:cubicBezTo>
                  <a:pt x="42643" y="29217"/>
                  <a:pt x="42601" y="29133"/>
                  <a:pt x="42559" y="29091"/>
                </a:cubicBezTo>
                <a:lnTo>
                  <a:pt x="42475" y="29007"/>
                </a:lnTo>
                <a:cubicBezTo>
                  <a:pt x="42747" y="28693"/>
                  <a:pt x="42999" y="28296"/>
                  <a:pt x="43208" y="27940"/>
                </a:cubicBezTo>
                <a:cubicBezTo>
                  <a:pt x="43291" y="27794"/>
                  <a:pt x="43333" y="27689"/>
                  <a:pt x="43396" y="27564"/>
                </a:cubicBezTo>
                <a:cubicBezTo>
                  <a:pt x="43522" y="27271"/>
                  <a:pt x="43689" y="26957"/>
                  <a:pt x="43835" y="26706"/>
                </a:cubicBezTo>
                <a:cubicBezTo>
                  <a:pt x="43961" y="26496"/>
                  <a:pt x="44066" y="26183"/>
                  <a:pt x="44275" y="26057"/>
                </a:cubicBezTo>
                <a:cubicBezTo>
                  <a:pt x="44903" y="25597"/>
                  <a:pt x="45468" y="25053"/>
                  <a:pt x="46053" y="24613"/>
                </a:cubicBezTo>
                <a:cubicBezTo>
                  <a:pt x="46681" y="24174"/>
                  <a:pt x="47288" y="23672"/>
                  <a:pt x="47790" y="23065"/>
                </a:cubicBezTo>
                <a:cubicBezTo>
                  <a:pt x="47790" y="23065"/>
                  <a:pt x="47811" y="23065"/>
                  <a:pt x="47811" y="23044"/>
                </a:cubicBezTo>
                <a:lnTo>
                  <a:pt x="47811" y="23023"/>
                </a:lnTo>
                <a:lnTo>
                  <a:pt x="47874" y="22960"/>
                </a:lnTo>
                <a:cubicBezTo>
                  <a:pt x="47874" y="22960"/>
                  <a:pt x="47874" y="22939"/>
                  <a:pt x="47895" y="22939"/>
                </a:cubicBezTo>
                <a:lnTo>
                  <a:pt x="47978" y="22856"/>
                </a:lnTo>
                <a:cubicBezTo>
                  <a:pt x="47999" y="22835"/>
                  <a:pt x="47999" y="22814"/>
                  <a:pt x="48020" y="22814"/>
                </a:cubicBezTo>
                <a:cubicBezTo>
                  <a:pt x="48104" y="22709"/>
                  <a:pt x="48188" y="22563"/>
                  <a:pt x="48250" y="22437"/>
                </a:cubicBezTo>
                <a:cubicBezTo>
                  <a:pt x="48355" y="22291"/>
                  <a:pt x="48439" y="22019"/>
                  <a:pt x="48439" y="21810"/>
                </a:cubicBezTo>
                <a:cubicBezTo>
                  <a:pt x="48439" y="21789"/>
                  <a:pt x="48439" y="21789"/>
                  <a:pt x="48418" y="21789"/>
                </a:cubicBezTo>
                <a:lnTo>
                  <a:pt x="48355" y="21789"/>
                </a:lnTo>
                <a:cubicBezTo>
                  <a:pt x="48188" y="21391"/>
                  <a:pt x="47978" y="21035"/>
                  <a:pt x="47727" y="20659"/>
                </a:cubicBezTo>
                <a:cubicBezTo>
                  <a:pt x="47665" y="20512"/>
                  <a:pt x="47560" y="20366"/>
                  <a:pt x="47455" y="20219"/>
                </a:cubicBezTo>
                <a:cubicBezTo>
                  <a:pt x="47413" y="20157"/>
                  <a:pt x="47372" y="20115"/>
                  <a:pt x="47351" y="20052"/>
                </a:cubicBezTo>
                <a:cubicBezTo>
                  <a:pt x="47309" y="20010"/>
                  <a:pt x="47267" y="19947"/>
                  <a:pt x="47246" y="19906"/>
                </a:cubicBezTo>
                <a:cubicBezTo>
                  <a:pt x="47204" y="19843"/>
                  <a:pt x="47162" y="19801"/>
                  <a:pt x="47141" y="19780"/>
                </a:cubicBezTo>
                <a:cubicBezTo>
                  <a:pt x="47079" y="19717"/>
                  <a:pt x="47058" y="19675"/>
                  <a:pt x="46995" y="19613"/>
                </a:cubicBezTo>
                <a:lnTo>
                  <a:pt x="46932" y="19529"/>
                </a:lnTo>
                <a:cubicBezTo>
                  <a:pt x="46953" y="19466"/>
                  <a:pt x="46974" y="19362"/>
                  <a:pt x="46995" y="19278"/>
                </a:cubicBezTo>
                <a:cubicBezTo>
                  <a:pt x="46995" y="19257"/>
                  <a:pt x="46995" y="19215"/>
                  <a:pt x="47037" y="19215"/>
                </a:cubicBezTo>
                <a:cubicBezTo>
                  <a:pt x="47037" y="19194"/>
                  <a:pt x="47058" y="19152"/>
                  <a:pt x="47058" y="19110"/>
                </a:cubicBezTo>
                <a:cubicBezTo>
                  <a:pt x="47079" y="18985"/>
                  <a:pt x="47141" y="18859"/>
                  <a:pt x="47162" y="18734"/>
                </a:cubicBezTo>
                <a:cubicBezTo>
                  <a:pt x="47372" y="18566"/>
                  <a:pt x="47497" y="18357"/>
                  <a:pt x="47706" y="18169"/>
                </a:cubicBezTo>
                <a:cubicBezTo>
                  <a:pt x="47978" y="17960"/>
                  <a:pt x="48188" y="17729"/>
                  <a:pt x="48439" y="17520"/>
                </a:cubicBezTo>
                <a:cubicBezTo>
                  <a:pt x="48941" y="17123"/>
                  <a:pt x="49422" y="16746"/>
                  <a:pt x="49903" y="16328"/>
                </a:cubicBezTo>
                <a:lnTo>
                  <a:pt x="50301" y="16014"/>
                </a:lnTo>
                <a:cubicBezTo>
                  <a:pt x="50322" y="15972"/>
                  <a:pt x="50385" y="15951"/>
                  <a:pt x="50405" y="15930"/>
                </a:cubicBezTo>
                <a:cubicBezTo>
                  <a:pt x="51033" y="15449"/>
                  <a:pt x="51682" y="15030"/>
                  <a:pt x="52289" y="14570"/>
                </a:cubicBezTo>
                <a:cubicBezTo>
                  <a:pt x="52310" y="14549"/>
                  <a:pt x="52310" y="14549"/>
                  <a:pt x="52351" y="14549"/>
                </a:cubicBezTo>
                <a:cubicBezTo>
                  <a:pt x="52435" y="14465"/>
                  <a:pt x="52519" y="14382"/>
                  <a:pt x="52623" y="14298"/>
                </a:cubicBezTo>
                <a:cubicBezTo>
                  <a:pt x="52665" y="14277"/>
                  <a:pt x="52707" y="14256"/>
                  <a:pt x="52728" y="14235"/>
                </a:cubicBezTo>
                <a:lnTo>
                  <a:pt x="52958" y="13984"/>
                </a:lnTo>
                <a:lnTo>
                  <a:pt x="53063" y="13880"/>
                </a:lnTo>
                <a:lnTo>
                  <a:pt x="53105" y="13880"/>
                </a:lnTo>
                <a:cubicBezTo>
                  <a:pt x="53398" y="13838"/>
                  <a:pt x="53670" y="13670"/>
                  <a:pt x="53963" y="13566"/>
                </a:cubicBezTo>
                <a:cubicBezTo>
                  <a:pt x="54255" y="13461"/>
                  <a:pt x="54569" y="13398"/>
                  <a:pt x="54841" y="13252"/>
                </a:cubicBezTo>
                <a:lnTo>
                  <a:pt x="54883" y="13294"/>
                </a:lnTo>
                <a:lnTo>
                  <a:pt x="54967" y="13294"/>
                </a:lnTo>
                <a:cubicBezTo>
                  <a:pt x="54988" y="13294"/>
                  <a:pt x="54988" y="13252"/>
                  <a:pt x="54988" y="13231"/>
                </a:cubicBezTo>
                <a:lnTo>
                  <a:pt x="55092" y="13231"/>
                </a:lnTo>
                <a:lnTo>
                  <a:pt x="55092" y="13210"/>
                </a:lnTo>
                <a:cubicBezTo>
                  <a:pt x="55092" y="13189"/>
                  <a:pt x="55113" y="13147"/>
                  <a:pt x="55134" y="13126"/>
                </a:cubicBezTo>
                <a:cubicBezTo>
                  <a:pt x="55134" y="13105"/>
                  <a:pt x="55176" y="13105"/>
                  <a:pt x="55176" y="13084"/>
                </a:cubicBezTo>
                <a:cubicBezTo>
                  <a:pt x="55323" y="12896"/>
                  <a:pt x="55448" y="12687"/>
                  <a:pt x="55595" y="12499"/>
                </a:cubicBezTo>
                <a:cubicBezTo>
                  <a:pt x="55615" y="12457"/>
                  <a:pt x="55657" y="12415"/>
                  <a:pt x="55699" y="12373"/>
                </a:cubicBezTo>
                <a:cubicBezTo>
                  <a:pt x="55720" y="12310"/>
                  <a:pt x="55741" y="12289"/>
                  <a:pt x="55804" y="12248"/>
                </a:cubicBezTo>
                <a:cubicBezTo>
                  <a:pt x="55804" y="12206"/>
                  <a:pt x="55825" y="12206"/>
                  <a:pt x="55825" y="12185"/>
                </a:cubicBezTo>
                <a:cubicBezTo>
                  <a:pt x="55846" y="12164"/>
                  <a:pt x="55867" y="12101"/>
                  <a:pt x="55908" y="12080"/>
                </a:cubicBezTo>
                <a:lnTo>
                  <a:pt x="55950" y="12038"/>
                </a:lnTo>
                <a:lnTo>
                  <a:pt x="56034" y="11955"/>
                </a:lnTo>
                <a:lnTo>
                  <a:pt x="56076" y="11892"/>
                </a:lnTo>
                <a:cubicBezTo>
                  <a:pt x="56118" y="11871"/>
                  <a:pt x="56139" y="11850"/>
                  <a:pt x="56139" y="11829"/>
                </a:cubicBezTo>
                <a:cubicBezTo>
                  <a:pt x="56139" y="11787"/>
                  <a:pt x="56159" y="11787"/>
                  <a:pt x="56159" y="11766"/>
                </a:cubicBezTo>
                <a:cubicBezTo>
                  <a:pt x="56180" y="11745"/>
                  <a:pt x="56222" y="11683"/>
                  <a:pt x="56222" y="11662"/>
                </a:cubicBezTo>
                <a:cubicBezTo>
                  <a:pt x="56222" y="11641"/>
                  <a:pt x="56243" y="11641"/>
                  <a:pt x="56243" y="11620"/>
                </a:cubicBezTo>
                <a:lnTo>
                  <a:pt x="56327" y="11452"/>
                </a:lnTo>
                <a:lnTo>
                  <a:pt x="56348" y="11452"/>
                </a:lnTo>
                <a:cubicBezTo>
                  <a:pt x="56536" y="11201"/>
                  <a:pt x="56390" y="10636"/>
                  <a:pt x="56431" y="10364"/>
                </a:cubicBezTo>
                <a:cubicBezTo>
                  <a:pt x="56473" y="9883"/>
                  <a:pt x="56431" y="9423"/>
                  <a:pt x="56369" y="8962"/>
                </a:cubicBezTo>
                <a:cubicBezTo>
                  <a:pt x="56369" y="8942"/>
                  <a:pt x="56369" y="8921"/>
                  <a:pt x="56348" y="8921"/>
                </a:cubicBezTo>
                <a:lnTo>
                  <a:pt x="56327" y="8900"/>
                </a:lnTo>
                <a:lnTo>
                  <a:pt x="56222" y="8900"/>
                </a:lnTo>
                <a:cubicBezTo>
                  <a:pt x="55741" y="8502"/>
                  <a:pt x="55197" y="8230"/>
                  <a:pt x="54611" y="8021"/>
                </a:cubicBezTo>
                <a:cubicBezTo>
                  <a:pt x="54507" y="7979"/>
                  <a:pt x="54402" y="7958"/>
                  <a:pt x="54276" y="7916"/>
                </a:cubicBezTo>
                <a:cubicBezTo>
                  <a:pt x="54255" y="7916"/>
                  <a:pt x="54255" y="7916"/>
                  <a:pt x="54235" y="7895"/>
                </a:cubicBezTo>
                <a:cubicBezTo>
                  <a:pt x="54130" y="7874"/>
                  <a:pt x="54046" y="7854"/>
                  <a:pt x="53942" y="7791"/>
                </a:cubicBezTo>
                <a:cubicBezTo>
                  <a:pt x="53816" y="7749"/>
                  <a:pt x="53670" y="7707"/>
                  <a:pt x="53565" y="7665"/>
                </a:cubicBezTo>
                <a:lnTo>
                  <a:pt x="53565" y="7644"/>
                </a:lnTo>
                <a:lnTo>
                  <a:pt x="53544" y="7602"/>
                </a:lnTo>
                <a:cubicBezTo>
                  <a:pt x="53511" y="7596"/>
                  <a:pt x="53478" y="7593"/>
                  <a:pt x="53446" y="7593"/>
                </a:cubicBezTo>
                <a:cubicBezTo>
                  <a:pt x="53269" y="7593"/>
                  <a:pt x="53093" y="7678"/>
                  <a:pt x="52916" y="7749"/>
                </a:cubicBezTo>
                <a:cubicBezTo>
                  <a:pt x="52728" y="7812"/>
                  <a:pt x="52561" y="7895"/>
                  <a:pt x="52351" y="7958"/>
                </a:cubicBezTo>
                <a:cubicBezTo>
                  <a:pt x="52247" y="7979"/>
                  <a:pt x="52100" y="7979"/>
                  <a:pt x="51996" y="8021"/>
                </a:cubicBezTo>
                <a:lnTo>
                  <a:pt x="51975" y="8063"/>
                </a:lnTo>
                <a:lnTo>
                  <a:pt x="51975" y="8084"/>
                </a:lnTo>
                <a:lnTo>
                  <a:pt x="51975" y="8126"/>
                </a:lnTo>
                <a:cubicBezTo>
                  <a:pt x="51975" y="8167"/>
                  <a:pt x="51996" y="8188"/>
                  <a:pt x="52038" y="8188"/>
                </a:cubicBezTo>
                <a:cubicBezTo>
                  <a:pt x="52205" y="8314"/>
                  <a:pt x="52477" y="8335"/>
                  <a:pt x="52686" y="8335"/>
                </a:cubicBezTo>
                <a:cubicBezTo>
                  <a:pt x="52812" y="8335"/>
                  <a:pt x="52928" y="8325"/>
                  <a:pt x="53047" y="8325"/>
                </a:cubicBezTo>
                <a:cubicBezTo>
                  <a:pt x="53107" y="8325"/>
                  <a:pt x="53167" y="8328"/>
                  <a:pt x="53230" y="8335"/>
                </a:cubicBezTo>
                <a:lnTo>
                  <a:pt x="53418" y="8335"/>
                </a:lnTo>
                <a:cubicBezTo>
                  <a:pt x="53460" y="8335"/>
                  <a:pt x="53544" y="8335"/>
                  <a:pt x="53607" y="8314"/>
                </a:cubicBezTo>
                <a:lnTo>
                  <a:pt x="53670" y="8398"/>
                </a:lnTo>
                <a:cubicBezTo>
                  <a:pt x="53732" y="8418"/>
                  <a:pt x="53774" y="8481"/>
                  <a:pt x="53816" y="8502"/>
                </a:cubicBezTo>
                <a:cubicBezTo>
                  <a:pt x="53858" y="8523"/>
                  <a:pt x="53921" y="8544"/>
                  <a:pt x="53942" y="8607"/>
                </a:cubicBezTo>
                <a:cubicBezTo>
                  <a:pt x="53983" y="8628"/>
                  <a:pt x="54046" y="8690"/>
                  <a:pt x="54088" y="8711"/>
                </a:cubicBezTo>
                <a:cubicBezTo>
                  <a:pt x="54172" y="8753"/>
                  <a:pt x="54255" y="8816"/>
                  <a:pt x="54360" y="8900"/>
                </a:cubicBezTo>
                <a:cubicBezTo>
                  <a:pt x="54674" y="9130"/>
                  <a:pt x="55009" y="9360"/>
                  <a:pt x="55343" y="9569"/>
                </a:cubicBezTo>
                <a:cubicBezTo>
                  <a:pt x="55323" y="9590"/>
                  <a:pt x="55323" y="9632"/>
                  <a:pt x="55323" y="9653"/>
                </a:cubicBezTo>
                <a:lnTo>
                  <a:pt x="55323" y="9674"/>
                </a:lnTo>
                <a:lnTo>
                  <a:pt x="55323" y="9695"/>
                </a:lnTo>
                <a:lnTo>
                  <a:pt x="55323" y="9758"/>
                </a:lnTo>
                <a:lnTo>
                  <a:pt x="55323" y="10260"/>
                </a:lnTo>
                <a:cubicBezTo>
                  <a:pt x="55323" y="10406"/>
                  <a:pt x="55323" y="10574"/>
                  <a:pt x="55343" y="10720"/>
                </a:cubicBezTo>
                <a:lnTo>
                  <a:pt x="55343" y="10825"/>
                </a:lnTo>
                <a:cubicBezTo>
                  <a:pt x="55323" y="10846"/>
                  <a:pt x="55302" y="10908"/>
                  <a:pt x="55281" y="10929"/>
                </a:cubicBezTo>
                <a:cubicBezTo>
                  <a:pt x="55281" y="10950"/>
                  <a:pt x="55239" y="10950"/>
                  <a:pt x="55239" y="10992"/>
                </a:cubicBezTo>
                <a:cubicBezTo>
                  <a:pt x="55218" y="11013"/>
                  <a:pt x="55218" y="11034"/>
                  <a:pt x="55197" y="11055"/>
                </a:cubicBezTo>
                <a:cubicBezTo>
                  <a:pt x="55197" y="11097"/>
                  <a:pt x="55176" y="11118"/>
                  <a:pt x="55176" y="11118"/>
                </a:cubicBezTo>
                <a:cubicBezTo>
                  <a:pt x="55134" y="11139"/>
                  <a:pt x="55113" y="11201"/>
                  <a:pt x="55113" y="11222"/>
                </a:cubicBezTo>
                <a:cubicBezTo>
                  <a:pt x="55030" y="11348"/>
                  <a:pt x="54967" y="11452"/>
                  <a:pt x="54883" y="11578"/>
                </a:cubicBezTo>
                <a:cubicBezTo>
                  <a:pt x="54883" y="11557"/>
                  <a:pt x="54862" y="11536"/>
                  <a:pt x="54862" y="11515"/>
                </a:cubicBezTo>
                <a:cubicBezTo>
                  <a:pt x="54862" y="11473"/>
                  <a:pt x="54820" y="11452"/>
                  <a:pt x="54820" y="11431"/>
                </a:cubicBezTo>
                <a:cubicBezTo>
                  <a:pt x="54799" y="11264"/>
                  <a:pt x="54779" y="11139"/>
                  <a:pt x="54695" y="11013"/>
                </a:cubicBezTo>
                <a:lnTo>
                  <a:pt x="54674" y="10992"/>
                </a:lnTo>
                <a:lnTo>
                  <a:pt x="54653" y="10992"/>
                </a:lnTo>
                <a:cubicBezTo>
                  <a:pt x="54569" y="10929"/>
                  <a:pt x="54465" y="10908"/>
                  <a:pt x="54381" y="10908"/>
                </a:cubicBezTo>
                <a:cubicBezTo>
                  <a:pt x="54339" y="10887"/>
                  <a:pt x="54255" y="10887"/>
                  <a:pt x="54193" y="10887"/>
                </a:cubicBezTo>
                <a:lnTo>
                  <a:pt x="54067" y="10887"/>
                </a:lnTo>
                <a:cubicBezTo>
                  <a:pt x="53899" y="10852"/>
                  <a:pt x="53727" y="10839"/>
                  <a:pt x="53555" y="10839"/>
                </a:cubicBezTo>
                <a:cubicBezTo>
                  <a:pt x="53320" y="10839"/>
                  <a:pt x="53083" y="10863"/>
                  <a:pt x="52854" y="10887"/>
                </a:cubicBezTo>
                <a:cubicBezTo>
                  <a:pt x="52623" y="10908"/>
                  <a:pt x="52393" y="10929"/>
                  <a:pt x="52163" y="10992"/>
                </a:cubicBezTo>
                <a:cubicBezTo>
                  <a:pt x="52121" y="10992"/>
                  <a:pt x="52079" y="10992"/>
                  <a:pt x="52058" y="11013"/>
                </a:cubicBezTo>
                <a:lnTo>
                  <a:pt x="51954" y="11013"/>
                </a:lnTo>
                <a:cubicBezTo>
                  <a:pt x="51912" y="11013"/>
                  <a:pt x="51891" y="11013"/>
                  <a:pt x="51870" y="11034"/>
                </a:cubicBezTo>
                <a:lnTo>
                  <a:pt x="51849" y="11034"/>
                </a:lnTo>
                <a:cubicBezTo>
                  <a:pt x="51807" y="11034"/>
                  <a:pt x="51786" y="11055"/>
                  <a:pt x="51766" y="11055"/>
                </a:cubicBezTo>
                <a:cubicBezTo>
                  <a:pt x="51452" y="10804"/>
                  <a:pt x="50950" y="10678"/>
                  <a:pt x="50594" y="10532"/>
                </a:cubicBezTo>
                <a:lnTo>
                  <a:pt x="50552" y="10532"/>
                </a:lnTo>
                <a:cubicBezTo>
                  <a:pt x="50531" y="10532"/>
                  <a:pt x="50510" y="10574"/>
                  <a:pt x="50510" y="10595"/>
                </a:cubicBezTo>
                <a:cubicBezTo>
                  <a:pt x="50510" y="10615"/>
                  <a:pt x="50510" y="10615"/>
                  <a:pt x="50531" y="10636"/>
                </a:cubicBezTo>
                <a:lnTo>
                  <a:pt x="50531" y="10678"/>
                </a:lnTo>
                <a:cubicBezTo>
                  <a:pt x="50531" y="10678"/>
                  <a:pt x="50531" y="10699"/>
                  <a:pt x="50552" y="10699"/>
                </a:cubicBezTo>
                <a:cubicBezTo>
                  <a:pt x="50552" y="10720"/>
                  <a:pt x="50594" y="10720"/>
                  <a:pt x="50615" y="10741"/>
                </a:cubicBezTo>
                <a:cubicBezTo>
                  <a:pt x="50636" y="10804"/>
                  <a:pt x="50698" y="10846"/>
                  <a:pt x="50719" y="10908"/>
                </a:cubicBezTo>
                <a:cubicBezTo>
                  <a:pt x="50866" y="11097"/>
                  <a:pt x="51033" y="11264"/>
                  <a:pt x="51222" y="11452"/>
                </a:cubicBezTo>
                <a:cubicBezTo>
                  <a:pt x="51263" y="11473"/>
                  <a:pt x="51284" y="11536"/>
                  <a:pt x="51347" y="11557"/>
                </a:cubicBezTo>
                <a:lnTo>
                  <a:pt x="51368" y="11578"/>
                </a:lnTo>
                <a:cubicBezTo>
                  <a:pt x="51431" y="11620"/>
                  <a:pt x="51452" y="11662"/>
                  <a:pt x="51494" y="11683"/>
                </a:cubicBezTo>
                <a:lnTo>
                  <a:pt x="51535" y="11724"/>
                </a:lnTo>
                <a:cubicBezTo>
                  <a:pt x="51577" y="11745"/>
                  <a:pt x="51598" y="11787"/>
                  <a:pt x="51661" y="11829"/>
                </a:cubicBezTo>
                <a:lnTo>
                  <a:pt x="51661" y="11850"/>
                </a:lnTo>
                <a:cubicBezTo>
                  <a:pt x="51661" y="11850"/>
                  <a:pt x="51661" y="11871"/>
                  <a:pt x="51682" y="11871"/>
                </a:cubicBezTo>
                <a:cubicBezTo>
                  <a:pt x="51703" y="11871"/>
                  <a:pt x="51703" y="11871"/>
                  <a:pt x="51745" y="11892"/>
                </a:cubicBezTo>
                <a:cubicBezTo>
                  <a:pt x="51766" y="11892"/>
                  <a:pt x="51766" y="11934"/>
                  <a:pt x="51786" y="11934"/>
                </a:cubicBezTo>
                <a:lnTo>
                  <a:pt x="51849" y="11934"/>
                </a:lnTo>
                <a:cubicBezTo>
                  <a:pt x="51996" y="11975"/>
                  <a:pt x="52184" y="11975"/>
                  <a:pt x="52372" y="11975"/>
                </a:cubicBezTo>
                <a:cubicBezTo>
                  <a:pt x="52540" y="11975"/>
                  <a:pt x="52707" y="11975"/>
                  <a:pt x="52854" y="11955"/>
                </a:cubicBezTo>
                <a:cubicBezTo>
                  <a:pt x="53126" y="11955"/>
                  <a:pt x="53418" y="11934"/>
                  <a:pt x="53691" y="11934"/>
                </a:cubicBezTo>
                <a:lnTo>
                  <a:pt x="53691" y="12143"/>
                </a:lnTo>
                <a:lnTo>
                  <a:pt x="53691" y="12185"/>
                </a:lnTo>
                <a:lnTo>
                  <a:pt x="53628" y="12499"/>
                </a:lnTo>
                <a:cubicBezTo>
                  <a:pt x="53586" y="12561"/>
                  <a:pt x="53586" y="12603"/>
                  <a:pt x="53586" y="12624"/>
                </a:cubicBezTo>
                <a:cubicBezTo>
                  <a:pt x="53523" y="12666"/>
                  <a:pt x="53460" y="12666"/>
                  <a:pt x="53377" y="12687"/>
                </a:cubicBezTo>
                <a:cubicBezTo>
                  <a:pt x="53335" y="12708"/>
                  <a:pt x="53251" y="12729"/>
                  <a:pt x="53209" y="12771"/>
                </a:cubicBezTo>
                <a:cubicBezTo>
                  <a:pt x="53126" y="12792"/>
                  <a:pt x="53042" y="12812"/>
                  <a:pt x="52958" y="12875"/>
                </a:cubicBezTo>
                <a:cubicBezTo>
                  <a:pt x="52895" y="12896"/>
                  <a:pt x="52812" y="12938"/>
                  <a:pt x="52728" y="12980"/>
                </a:cubicBezTo>
                <a:cubicBezTo>
                  <a:pt x="52728" y="12980"/>
                  <a:pt x="52707" y="12980"/>
                  <a:pt x="52707" y="12938"/>
                </a:cubicBezTo>
                <a:lnTo>
                  <a:pt x="52644" y="12938"/>
                </a:lnTo>
                <a:cubicBezTo>
                  <a:pt x="51996" y="13189"/>
                  <a:pt x="51389" y="13649"/>
                  <a:pt x="50845" y="14068"/>
                </a:cubicBezTo>
                <a:cubicBezTo>
                  <a:pt x="50238" y="14507"/>
                  <a:pt x="49610" y="14988"/>
                  <a:pt x="49025" y="15428"/>
                </a:cubicBezTo>
                <a:cubicBezTo>
                  <a:pt x="48439" y="15867"/>
                  <a:pt x="47874" y="16328"/>
                  <a:pt x="47309" y="16809"/>
                </a:cubicBezTo>
                <a:cubicBezTo>
                  <a:pt x="47037" y="17081"/>
                  <a:pt x="46639" y="17395"/>
                  <a:pt x="46451" y="17750"/>
                </a:cubicBezTo>
                <a:cubicBezTo>
                  <a:pt x="46367" y="17750"/>
                  <a:pt x="46325" y="17729"/>
                  <a:pt x="46242" y="17729"/>
                </a:cubicBezTo>
                <a:lnTo>
                  <a:pt x="45949" y="17729"/>
                </a:lnTo>
                <a:cubicBezTo>
                  <a:pt x="45907" y="17729"/>
                  <a:pt x="45823" y="17750"/>
                  <a:pt x="45781" y="17750"/>
                </a:cubicBezTo>
                <a:cubicBezTo>
                  <a:pt x="45781" y="17729"/>
                  <a:pt x="45740" y="17709"/>
                  <a:pt x="45740" y="17688"/>
                </a:cubicBezTo>
                <a:cubicBezTo>
                  <a:pt x="45698" y="17541"/>
                  <a:pt x="45635" y="17416"/>
                  <a:pt x="45572" y="17290"/>
                </a:cubicBezTo>
                <a:lnTo>
                  <a:pt x="45321" y="16809"/>
                </a:lnTo>
                <a:cubicBezTo>
                  <a:pt x="45216" y="16579"/>
                  <a:pt x="45091" y="16286"/>
                  <a:pt x="44882" y="16139"/>
                </a:cubicBezTo>
                <a:cubicBezTo>
                  <a:pt x="44903" y="16077"/>
                  <a:pt x="44944" y="16014"/>
                  <a:pt x="44944" y="15930"/>
                </a:cubicBezTo>
                <a:lnTo>
                  <a:pt x="44944" y="15909"/>
                </a:lnTo>
                <a:cubicBezTo>
                  <a:pt x="44965" y="15846"/>
                  <a:pt x="44965" y="15763"/>
                  <a:pt x="44986" y="15721"/>
                </a:cubicBezTo>
                <a:cubicBezTo>
                  <a:pt x="45070" y="15491"/>
                  <a:pt x="45112" y="15240"/>
                  <a:pt x="45154" y="14988"/>
                </a:cubicBezTo>
                <a:lnTo>
                  <a:pt x="45175" y="14968"/>
                </a:lnTo>
                <a:cubicBezTo>
                  <a:pt x="45468" y="14444"/>
                  <a:pt x="46032" y="13984"/>
                  <a:pt x="46451" y="13608"/>
                </a:cubicBezTo>
                <a:lnTo>
                  <a:pt x="47937" y="12101"/>
                </a:lnTo>
                <a:cubicBezTo>
                  <a:pt x="48229" y="11829"/>
                  <a:pt x="48648" y="11473"/>
                  <a:pt x="48627" y="11055"/>
                </a:cubicBezTo>
                <a:cubicBezTo>
                  <a:pt x="48606" y="10490"/>
                  <a:pt x="48836" y="9946"/>
                  <a:pt x="48773" y="9360"/>
                </a:cubicBezTo>
                <a:lnTo>
                  <a:pt x="48773" y="9339"/>
                </a:lnTo>
                <a:lnTo>
                  <a:pt x="48753" y="9318"/>
                </a:lnTo>
                <a:lnTo>
                  <a:pt x="48711" y="9318"/>
                </a:lnTo>
                <a:cubicBezTo>
                  <a:pt x="48564" y="9214"/>
                  <a:pt x="48418" y="9151"/>
                  <a:pt x="48250" y="9067"/>
                </a:cubicBezTo>
                <a:cubicBezTo>
                  <a:pt x="48209" y="9046"/>
                  <a:pt x="48146" y="9025"/>
                  <a:pt x="48125" y="9025"/>
                </a:cubicBezTo>
                <a:lnTo>
                  <a:pt x="48104" y="9025"/>
                </a:lnTo>
                <a:cubicBezTo>
                  <a:pt x="48020" y="9004"/>
                  <a:pt x="47978" y="8962"/>
                  <a:pt x="47895" y="8921"/>
                </a:cubicBezTo>
                <a:lnTo>
                  <a:pt x="46723" y="8209"/>
                </a:lnTo>
                <a:lnTo>
                  <a:pt x="46158" y="7895"/>
                </a:lnTo>
                <a:cubicBezTo>
                  <a:pt x="46012" y="7791"/>
                  <a:pt x="45698" y="7665"/>
                  <a:pt x="45614" y="7477"/>
                </a:cubicBezTo>
                <a:cubicBezTo>
                  <a:pt x="45426" y="7163"/>
                  <a:pt x="45279" y="6849"/>
                  <a:pt x="45091" y="6556"/>
                </a:cubicBezTo>
                <a:cubicBezTo>
                  <a:pt x="45572" y="6075"/>
                  <a:pt x="46032" y="5405"/>
                  <a:pt x="46325" y="4778"/>
                </a:cubicBezTo>
                <a:cubicBezTo>
                  <a:pt x="46451" y="4527"/>
                  <a:pt x="46409" y="4338"/>
                  <a:pt x="46409" y="4045"/>
                </a:cubicBezTo>
                <a:cubicBezTo>
                  <a:pt x="46409" y="3711"/>
                  <a:pt x="46367" y="3397"/>
                  <a:pt x="46325" y="3083"/>
                </a:cubicBezTo>
                <a:lnTo>
                  <a:pt x="46325" y="3062"/>
                </a:lnTo>
                <a:lnTo>
                  <a:pt x="46325" y="2999"/>
                </a:lnTo>
                <a:lnTo>
                  <a:pt x="46346" y="2978"/>
                </a:lnTo>
                <a:lnTo>
                  <a:pt x="46346" y="2936"/>
                </a:lnTo>
                <a:cubicBezTo>
                  <a:pt x="46325" y="2644"/>
                  <a:pt x="46012" y="2330"/>
                  <a:pt x="45823" y="2120"/>
                </a:cubicBezTo>
                <a:cubicBezTo>
                  <a:pt x="45614" y="1890"/>
                  <a:pt x="45468" y="1639"/>
                  <a:pt x="45175" y="1514"/>
                </a:cubicBezTo>
                <a:lnTo>
                  <a:pt x="45154" y="1514"/>
                </a:lnTo>
                <a:cubicBezTo>
                  <a:pt x="45154" y="1514"/>
                  <a:pt x="45112" y="1514"/>
                  <a:pt x="45112" y="1535"/>
                </a:cubicBezTo>
                <a:cubicBezTo>
                  <a:pt x="45091" y="1535"/>
                  <a:pt x="45070" y="1514"/>
                  <a:pt x="45049" y="1514"/>
                </a:cubicBezTo>
                <a:lnTo>
                  <a:pt x="44756" y="1514"/>
                </a:lnTo>
                <a:cubicBezTo>
                  <a:pt x="44731" y="1511"/>
                  <a:pt x="44704" y="1510"/>
                  <a:pt x="44676" y="1510"/>
                </a:cubicBezTo>
                <a:cubicBezTo>
                  <a:pt x="44567" y="1510"/>
                  <a:pt x="44439" y="1526"/>
                  <a:pt x="44316" y="1526"/>
                </a:cubicBezTo>
                <a:cubicBezTo>
                  <a:pt x="44211" y="1526"/>
                  <a:pt x="44109" y="1514"/>
                  <a:pt x="44024" y="1472"/>
                </a:cubicBezTo>
                <a:lnTo>
                  <a:pt x="43961" y="1472"/>
                </a:lnTo>
                <a:cubicBezTo>
                  <a:pt x="43940" y="1472"/>
                  <a:pt x="43919" y="1514"/>
                  <a:pt x="43940" y="1576"/>
                </a:cubicBezTo>
                <a:cubicBezTo>
                  <a:pt x="43919" y="1597"/>
                  <a:pt x="43919" y="1618"/>
                  <a:pt x="43940" y="1639"/>
                </a:cubicBezTo>
                <a:cubicBezTo>
                  <a:pt x="43961" y="1681"/>
                  <a:pt x="44003" y="1681"/>
                  <a:pt x="44024" y="1681"/>
                </a:cubicBezTo>
                <a:cubicBezTo>
                  <a:pt x="44024" y="1681"/>
                  <a:pt x="44275" y="1786"/>
                  <a:pt x="44317" y="1807"/>
                </a:cubicBezTo>
                <a:cubicBezTo>
                  <a:pt x="44526" y="1848"/>
                  <a:pt x="44693" y="1953"/>
                  <a:pt x="44882" y="2016"/>
                </a:cubicBezTo>
                <a:cubicBezTo>
                  <a:pt x="44986" y="2037"/>
                  <a:pt x="45175" y="2372"/>
                  <a:pt x="45196" y="2476"/>
                </a:cubicBezTo>
                <a:cubicBezTo>
                  <a:pt x="45258" y="2581"/>
                  <a:pt x="45300" y="2727"/>
                  <a:pt x="45384" y="2832"/>
                </a:cubicBezTo>
                <a:cubicBezTo>
                  <a:pt x="45363" y="3041"/>
                  <a:pt x="45384" y="3271"/>
                  <a:pt x="45384" y="3481"/>
                </a:cubicBezTo>
                <a:cubicBezTo>
                  <a:pt x="45384" y="3690"/>
                  <a:pt x="45384" y="3920"/>
                  <a:pt x="45468" y="4129"/>
                </a:cubicBezTo>
                <a:lnTo>
                  <a:pt x="45468" y="4150"/>
                </a:lnTo>
                <a:cubicBezTo>
                  <a:pt x="45112" y="4548"/>
                  <a:pt x="44840" y="5029"/>
                  <a:pt x="44568" y="5447"/>
                </a:cubicBezTo>
                <a:cubicBezTo>
                  <a:pt x="44484" y="5573"/>
                  <a:pt x="44379" y="5719"/>
                  <a:pt x="44338" y="5866"/>
                </a:cubicBezTo>
                <a:lnTo>
                  <a:pt x="44338" y="5887"/>
                </a:lnTo>
                <a:cubicBezTo>
                  <a:pt x="44317" y="5887"/>
                  <a:pt x="44275" y="5887"/>
                  <a:pt x="44254" y="5908"/>
                </a:cubicBezTo>
                <a:cubicBezTo>
                  <a:pt x="44233" y="5908"/>
                  <a:pt x="44212" y="5929"/>
                  <a:pt x="44170" y="5929"/>
                </a:cubicBezTo>
                <a:cubicBezTo>
                  <a:pt x="44149" y="5929"/>
                  <a:pt x="44128" y="5970"/>
                  <a:pt x="44128" y="5970"/>
                </a:cubicBezTo>
                <a:cubicBezTo>
                  <a:pt x="44107" y="5970"/>
                  <a:pt x="44066" y="5991"/>
                  <a:pt x="44066" y="5991"/>
                </a:cubicBezTo>
                <a:lnTo>
                  <a:pt x="44024" y="5929"/>
                </a:lnTo>
                <a:lnTo>
                  <a:pt x="44003" y="5908"/>
                </a:lnTo>
                <a:lnTo>
                  <a:pt x="43940" y="5866"/>
                </a:lnTo>
                <a:lnTo>
                  <a:pt x="43919" y="5824"/>
                </a:lnTo>
                <a:cubicBezTo>
                  <a:pt x="43898" y="5803"/>
                  <a:pt x="43856" y="5782"/>
                  <a:pt x="43815" y="5782"/>
                </a:cubicBezTo>
                <a:lnTo>
                  <a:pt x="43710" y="5677"/>
                </a:lnTo>
                <a:cubicBezTo>
                  <a:pt x="43689" y="5657"/>
                  <a:pt x="43647" y="5615"/>
                  <a:pt x="43605" y="5594"/>
                </a:cubicBezTo>
                <a:cubicBezTo>
                  <a:pt x="43605" y="5594"/>
                  <a:pt x="43584" y="5573"/>
                  <a:pt x="43543" y="5573"/>
                </a:cubicBezTo>
                <a:cubicBezTo>
                  <a:pt x="43501" y="5510"/>
                  <a:pt x="43438" y="5447"/>
                  <a:pt x="43375" y="5385"/>
                </a:cubicBezTo>
                <a:lnTo>
                  <a:pt x="43333" y="5364"/>
                </a:lnTo>
                <a:lnTo>
                  <a:pt x="43166" y="5175"/>
                </a:lnTo>
                <a:lnTo>
                  <a:pt x="43124" y="5154"/>
                </a:lnTo>
                <a:cubicBezTo>
                  <a:pt x="42957" y="4966"/>
                  <a:pt x="42768" y="4820"/>
                  <a:pt x="42580" y="4631"/>
                </a:cubicBezTo>
                <a:cubicBezTo>
                  <a:pt x="42580" y="4631"/>
                  <a:pt x="42559" y="4631"/>
                  <a:pt x="42559" y="4610"/>
                </a:cubicBezTo>
                <a:cubicBezTo>
                  <a:pt x="42496" y="4548"/>
                  <a:pt x="42434" y="4506"/>
                  <a:pt x="42371" y="4422"/>
                </a:cubicBezTo>
                <a:lnTo>
                  <a:pt x="42287" y="4338"/>
                </a:lnTo>
                <a:lnTo>
                  <a:pt x="42141" y="4192"/>
                </a:lnTo>
                <a:lnTo>
                  <a:pt x="42057" y="4108"/>
                </a:lnTo>
                <a:cubicBezTo>
                  <a:pt x="41973" y="4025"/>
                  <a:pt x="41911" y="3941"/>
                  <a:pt x="41848" y="3878"/>
                </a:cubicBezTo>
                <a:cubicBezTo>
                  <a:pt x="41722" y="3711"/>
                  <a:pt x="41555" y="3606"/>
                  <a:pt x="41534" y="3397"/>
                </a:cubicBezTo>
                <a:cubicBezTo>
                  <a:pt x="41513" y="3146"/>
                  <a:pt x="41492" y="2853"/>
                  <a:pt x="41450" y="2581"/>
                </a:cubicBezTo>
                <a:cubicBezTo>
                  <a:pt x="41450" y="2539"/>
                  <a:pt x="41429" y="2455"/>
                  <a:pt x="41429" y="2413"/>
                </a:cubicBezTo>
                <a:cubicBezTo>
                  <a:pt x="41429" y="2351"/>
                  <a:pt x="41408" y="2267"/>
                  <a:pt x="41387" y="2225"/>
                </a:cubicBezTo>
                <a:cubicBezTo>
                  <a:pt x="41346" y="2162"/>
                  <a:pt x="41346" y="2100"/>
                  <a:pt x="41325" y="2037"/>
                </a:cubicBezTo>
                <a:lnTo>
                  <a:pt x="41241" y="1890"/>
                </a:lnTo>
                <a:cubicBezTo>
                  <a:pt x="41241" y="1890"/>
                  <a:pt x="41241" y="1848"/>
                  <a:pt x="41220" y="1848"/>
                </a:cubicBezTo>
                <a:lnTo>
                  <a:pt x="41199" y="1828"/>
                </a:lnTo>
                <a:cubicBezTo>
                  <a:pt x="41193" y="1816"/>
                  <a:pt x="41183" y="1811"/>
                  <a:pt x="41170" y="1811"/>
                </a:cubicBezTo>
                <a:cubicBezTo>
                  <a:pt x="41138" y="1811"/>
                  <a:pt x="41094" y="1845"/>
                  <a:pt x="41094" y="1890"/>
                </a:cubicBezTo>
                <a:lnTo>
                  <a:pt x="41094" y="1911"/>
                </a:lnTo>
                <a:lnTo>
                  <a:pt x="41094" y="1932"/>
                </a:lnTo>
                <a:cubicBezTo>
                  <a:pt x="41011" y="2330"/>
                  <a:pt x="40969" y="2727"/>
                  <a:pt x="40969" y="3104"/>
                </a:cubicBezTo>
                <a:cubicBezTo>
                  <a:pt x="40969" y="3397"/>
                  <a:pt x="40885" y="3732"/>
                  <a:pt x="41011" y="4025"/>
                </a:cubicBezTo>
                <a:lnTo>
                  <a:pt x="41011" y="4045"/>
                </a:lnTo>
                <a:lnTo>
                  <a:pt x="41011" y="4087"/>
                </a:lnTo>
                <a:lnTo>
                  <a:pt x="41011" y="4108"/>
                </a:lnTo>
                <a:lnTo>
                  <a:pt x="41011" y="4129"/>
                </a:lnTo>
                <a:lnTo>
                  <a:pt x="41011" y="4150"/>
                </a:lnTo>
                <a:cubicBezTo>
                  <a:pt x="41011" y="4192"/>
                  <a:pt x="41032" y="4192"/>
                  <a:pt x="41032" y="4213"/>
                </a:cubicBezTo>
                <a:cubicBezTo>
                  <a:pt x="41429" y="4652"/>
                  <a:pt x="41764" y="5133"/>
                  <a:pt x="42078" y="5594"/>
                </a:cubicBezTo>
                <a:cubicBezTo>
                  <a:pt x="42245" y="5803"/>
                  <a:pt x="42455" y="6033"/>
                  <a:pt x="42601" y="6242"/>
                </a:cubicBezTo>
                <a:cubicBezTo>
                  <a:pt x="42706" y="6389"/>
                  <a:pt x="42810" y="6494"/>
                  <a:pt x="42957" y="6619"/>
                </a:cubicBezTo>
                <a:lnTo>
                  <a:pt x="42894" y="6619"/>
                </a:lnTo>
                <a:cubicBezTo>
                  <a:pt x="42873" y="6619"/>
                  <a:pt x="42852" y="6619"/>
                  <a:pt x="42810" y="6640"/>
                </a:cubicBezTo>
                <a:cubicBezTo>
                  <a:pt x="42789" y="6640"/>
                  <a:pt x="42768" y="6640"/>
                  <a:pt x="42768" y="6661"/>
                </a:cubicBezTo>
                <a:cubicBezTo>
                  <a:pt x="42747" y="6661"/>
                  <a:pt x="42706" y="6703"/>
                  <a:pt x="42685" y="6703"/>
                </a:cubicBezTo>
                <a:cubicBezTo>
                  <a:pt x="42664" y="6703"/>
                  <a:pt x="42664" y="6703"/>
                  <a:pt x="42643" y="6724"/>
                </a:cubicBezTo>
                <a:cubicBezTo>
                  <a:pt x="42601" y="6745"/>
                  <a:pt x="42559" y="6745"/>
                  <a:pt x="42538" y="6766"/>
                </a:cubicBezTo>
                <a:cubicBezTo>
                  <a:pt x="42487" y="6790"/>
                  <a:pt x="42435" y="6800"/>
                  <a:pt x="42384" y="6800"/>
                </a:cubicBezTo>
                <a:cubicBezTo>
                  <a:pt x="42123" y="6800"/>
                  <a:pt x="41869" y="6529"/>
                  <a:pt x="41659" y="6389"/>
                </a:cubicBezTo>
                <a:cubicBezTo>
                  <a:pt x="41346" y="6117"/>
                  <a:pt x="41032" y="5908"/>
                  <a:pt x="40697" y="5698"/>
                </a:cubicBezTo>
                <a:cubicBezTo>
                  <a:pt x="40571" y="5615"/>
                  <a:pt x="40467" y="5552"/>
                  <a:pt x="40341" y="5510"/>
                </a:cubicBezTo>
                <a:cubicBezTo>
                  <a:pt x="40299" y="5510"/>
                  <a:pt x="40299" y="5489"/>
                  <a:pt x="40278" y="5489"/>
                </a:cubicBezTo>
                <a:lnTo>
                  <a:pt x="40048" y="5489"/>
                </a:lnTo>
                <a:cubicBezTo>
                  <a:pt x="39944" y="5468"/>
                  <a:pt x="39818" y="5468"/>
                  <a:pt x="39714" y="5447"/>
                </a:cubicBezTo>
                <a:lnTo>
                  <a:pt x="39546" y="5447"/>
                </a:lnTo>
                <a:lnTo>
                  <a:pt x="39525" y="5468"/>
                </a:lnTo>
                <a:lnTo>
                  <a:pt x="39504" y="5468"/>
                </a:lnTo>
                <a:cubicBezTo>
                  <a:pt x="39442" y="5468"/>
                  <a:pt x="39358" y="5489"/>
                  <a:pt x="39316" y="5510"/>
                </a:cubicBezTo>
                <a:cubicBezTo>
                  <a:pt x="39295" y="5510"/>
                  <a:pt x="39295" y="5510"/>
                  <a:pt x="39253" y="5552"/>
                </a:cubicBezTo>
                <a:cubicBezTo>
                  <a:pt x="39232" y="5552"/>
                  <a:pt x="39211" y="5573"/>
                  <a:pt x="39190" y="5573"/>
                </a:cubicBezTo>
                <a:cubicBezTo>
                  <a:pt x="39149" y="5573"/>
                  <a:pt x="39128" y="5594"/>
                  <a:pt x="39107" y="5594"/>
                </a:cubicBezTo>
                <a:cubicBezTo>
                  <a:pt x="39086" y="5594"/>
                  <a:pt x="39044" y="5615"/>
                  <a:pt x="39023" y="5615"/>
                </a:cubicBezTo>
                <a:cubicBezTo>
                  <a:pt x="39002" y="5615"/>
                  <a:pt x="38981" y="5657"/>
                  <a:pt x="38939" y="5657"/>
                </a:cubicBezTo>
                <a:cubicBezTo>
                  <a:pt x="38918" y="5657"/>
                  <a:pt x="38898" y="5677"/>
                  <a:pt x="38898" y="5677"/>
                </a:cubicBezTo>
                <a:cubicBezTo>
                  <a:pt x="38877" y="5698"/>
                  <a:pt x="38835" y="5698"/>
                  <a:pt x="38814" y="5719"/>
                </a:cubicBezTo>
                <a:cubicBezTo>
                  <a:pt x="38793" y="5719"/>
                  <a:pt x="38793" y="5761"/>
                  <a:pt x="38772" y="5761"/>
                </a:cubicBezTo>
                <a:cubicBezTo>
                  <a:pt x="38730" y="5782"/>
                  <a:pt x="38709" y="5782"/>
                  <a:pt x="38688" y="5803"/>
                </a:cubicBezTo>
                <a:lnTo>
                  <a:pt x="38667" y="5824"/>
                </a:lnTo>
                <a:cubicBezTo>
                  <a:pt x="38625" y="5866"/>
                  <a:pt x="38584" y="5887"/>
                  <a:pt x="38563" y="5908"/>
                </a:cubicBezTo>
                <a:cubicBezTo>
                  <a:pt x="38540" y="5923"/>
                  <a:pt x="38516" y="5929"/>
                  <a:pt x="38491" y="5929"/>
                </a:cubicBezTo>
                <a:cubicBezTo>
                  <a:pt x="38303" y="5929"/>
                  <a:pt x="38048" y="5560"/>
                  <a:pt x="37956" y="5468"/>
                </a:cubicBezTo>
                <a:cubicBezTo>
                  <a:pt x="37684" y="5175"/>
                  <a:pt x="37621" y="4882"/>
                  <a:pt x="37558" y="4527"/>
                </a:cubicBezTo>
                <a:cubicBezTo>
                  <a:pt x="37454" y="3941"/>
                  <a:pt x="37307" y="3397"/>
                  <a:pt x="37224" y="2832"/>
                </a:cubicBezTo>
                <a:cubicBezTo>
                  <a:pt x="37161" y="2539"/>
                  <a:pt x="37140" y="2246"/>
                  <a:pt x="37056" y="1953"/>
                </a:cubicBezTo>
                <a:cubicBezTo>
                  <a:pt x="37014" y="1744"/>
                  <a:pt x="36910" y="1514"/>
                  <a:pt x="36889" y="1304"/>
                </a:cubicBezTo>
                <a:lnTo>
                  <a:pt x="36889" y="1284"/>
                </a:lnTo>
                <a:lnTo>
                  <a:pt x="36889" y="1263"/>
                </a:lnTo>
                <a:cubicBezTo>
                  <a:pt x="36952" y="1116"/>
                  <a:pt x="36952" y="949"/>
                  <a:pt x="37014" y="760"/>
                </a:cubicBezTo>
                <a:cubicBezTo>
                  <a:pt x="37056" y="572"/>
                  <a:pt x="37119" y="363"/>
                  <a:pt x="37140" y="154"/>
                </a:cubicBezTo>
                <a:lnTo>
                  <a:pt x="37140" y="112"/>
                </a:lnTo>
                <a:cubicBezTo>
                  <a:pt x="37140" y="70"/>
                  <a:pt x="37119" y="70"/>
                  <a:pt x="37119" y="70"/>
                </a:cubicBezTo>
                <a:lnTo>
                  <a:pt x="37119" y="49"/>
                </a:lnTo>
                <a:cubicBezTo>
                  <a:pt x="37133" y="35"/>
                  <a:pt x="37118" y="1"/>
                  <a:pt x="3709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215" name="Shape 215"/>
        <p:cNvGrpSpPr/>
        <p:nvPr/>
      </p:nvGrpSpPr>
      <p:grpSpPr>
        <a:xfrm>
          <a:off x="0" y="0"/>
          <a:ext cx="0" cy="0"/>
          <a:chOff x="0" y="0"/>
          <a:chExt cx="0" cy="0"/>
        </a:xfrm>
      </p:grpSpPr>
      <p:sp>
        <p:nvSpPr>
          <p:cNvPr id="216" name="Google Shape;216;p23"/>
          <p:cNvSpPr/>
          <p:nvPr/>
        </p:nvSpPr>
        <p:spPr>
          <a:xfrm>
            <a:off x="-59125" y="3219675"/>
            <a:ext cx="9294000" cy="2288100"/>
          </a:xfrm>
          <a:prstGeom prst="rect">
            <a:avLst/>
          </a:prstGeom>
          <a:gradFill>
            <a:gsLst>
              <a:gs pos="0">
                <a:srgbClr val="FFFFFF">
                  <a:alpha val="0"/>
                </a:srgbClr>
              </a:gs>
              <a:gs pos="100000">
                <a:schemeClr val="accent2"/>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3"/>
          <p:cNvSpPr/>
          <p:nvPr/>
        </p:nvSpPr>
        <p:spPr>
          <a:xfrm>
            <a:off x="6799113" y="3663338"/>
            <a:ext cx="1881300" cy="1881300"/>
          </a:xfrm>
          <a:prstGeom prst="ellipse">
            <a:avLst/>
          </a:prstGeom>
          <a:gradFill>
            <a:gsLst>
              <a:gs pos="0">
                <a:schemeClr val="dk1"/>
              </a:gs>
              <a:gs pos="100000">
                <a:schemeClr val="lt1"/>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3"/>
          <p:cNvSpPr/>
          <p:nvPr/>
        </p:nvSpPr>
        <p:spPr>
          <a:xfrm>
            <a:off x="2946725" y="4388050"/>
            <a:ext cx="7320850" cy="1834775"/>
          </a:xfrm>
          <a:custGeom>
            <a:rect b="b" l="l" r="r" t="t"/>
            <a:pathLst>
              <a:path extrusionOk="0" h="73391" w="292834">
                <a:moveTo>
                  <a:pt x="201193" y="0"/>
                </a:moveTo>
                <a:cubicBezTo>
                  <a:pt x="178434" y="0"/>
                  <a:pt x="155684" y="3842"/>
                  <a:pt x="134289" y="11687"/>
                </a:cubicBezTo>
                <a:cubicBezTo>
                  <a:pt x="133955" y="11809"/>
                  <a:pt x="133651" y="11930"/>
                  <a:pt x="133286" y="12021"/>
                </a:cubicBezTo>
                <a:cubicBezTo>
                  <a:pt x="121219" y="16550"/>
                  <a:pt x="109577" y="22204"/>
                  <a:pt x="97267" y="26003"/>
                </a:cubicBezTo>
                <a:cubicBezTo>
                  <a:pt x="83966" y="30085"/>
                  <a:pt x="70021" y="31862"/>
                  <a:pt x="56088" y="31862"/>
                </a:cubicBezTo>
                <a:cubicBezTo>
                  <a:pt x="55184" y="31862"/>
                  <a:pt x="54280" y="31854"/>
                  <a:pt x="53376" y="31839"/>
                </a:cubicBezTo>
                <a:cubicBezTo>
                  <a:pt x="37935" y="31566"/>
                  <a:pt x="22585" y="29134"/>
                  <a:pt x="7144" y="28283"/>
                </a:cubicBezTo>
                <a:cubicBezTo>
                  <a:pt x="6641" y="28260"/>
                  <a:pt x="6126" y="28240"/>
                  <a:pt x="5612" y="28240"/>
                </a:cubicBezTo>
                <a:cubicBezTo>
                  <a:pt x="4046" y="28240"/>
                  <a:pt x="2483" y="28432"/>
                  <a:pt x="1247" y="29347"/>
                </a:cubicBezTo>
                <a:cubicBezTo>
                  <a:pt x="761" y="29742"/>
                  <a:pt x="335" y="30198"/>
                  <a:pt x="1" y="30715"/>
                </a:cubicBezTo>
                <a:lnTo>
                  <a:pt x="1" y="73390"/>
                </a:lnTo>
                <a:lnTo>
                  <a:pt x="292833" y="73390"/>
                </a:lnTo>
                <a:lnTo>
                  <a:pt x="292833" y="22021"/>
                </a:lnTo>
                <a:cubicBezTo>
                  <a:pt x="290979" y="21079"/>
                  <a:pt x="289064" y="20137"/>
                  <a:pt x="287180" y="19225"/>
                </a:cubicBezTo>
                <a:cubicBezTo>
                  <a:pt x="271404" y="11687"/>
                  <a:pt x="254656" y="6368"/>
                  <a:pt x="237483" y="3267"/>
                </a:cubicBezTo>
                <a:cubicBezTo>
                  <a:pt x="225520" y="1097"/>
                  <a:pt x="213355" y="0"/>
                  <a:pt x="20119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3"/>
          <p:cNvSpPr/>
          <p:nvPr/>
        </p:nvSpPr>
        <p:spPr>
          <a:xfrm>
            <a:off x="-2226475" y="4303325"/>
            <a:ext cx="11627706" cy="2004230"/>
          </a:xfrm>
          <a:custGeom>
            <a:rect b="b" l="l" r="r" t="t"/>
            <a:pathLst>
              <a:path extrusionOk="0" h="63200" w="292834">
                <a:moveTo>
                  <a:pt x="92716" y="0"/>
                </a:moveTo>
                <a:cubicBezTo>
                  <a:pt x="80581" y="0"/>
                  <a:pt x="68443" y="1094"/>
                  <a:pt x="56507" y="3259"/>
                </a:cubicBezTo>
                <a:cubicBezTo>
                  <a:pt x="39333" y="6390"/>
                  <a:pt x="22524" y="11739"/>
                  <a:pt x="6810" y="19217"/>
                </a:cubicBezTo>
                <a:cubicBezTo>
                  <a:pt x="4530" y="20341"/>
                  <a:pt x="2250" y="21466"/>
                  <a:pt x="1" y="22652"/>
                </a:cubicBezTo>
                <a:lnTo>
                  <a:pt x="1" y="63199"/>
                </a:lnTo>
                <a:lnTo>
                  <a:pt x="292833" y="63199"/>
                </a:lnTo>
                <a:lnTo>
                  <a:pt x="292833" y="63138"/>
                </a:lnTo>
                <a:lnTo>
                  <a:pt x="292833" y="29460"/>
                </a:lnTo>
                <a:cubicBezTo>
                  <a:pt x="292803" y="29399"/>
                  <a:pt x="292772" y="29399"/>
                  <a:pt x="292712" y="29369"/>
                </a:cubicBezTo>
                <a:cubicBezTo>
                  <a:pt x="291511" y="28463"/>
                  <a:pt x="289974" y="28249"/>
                  <a:pt x="288425" y="28249"/>
                </a:cubicBezTo>
                <a:cubicBezTo>
                  <a:pt x="287896" y="28249"/>
                  <a:pt x="287364" y="28274"/>
                  <a:pt x="286845" y="28305"/>
                </a:cubicBezTo>
                <a:cubicBezTo>
                  <a:pt x="271404" y="29187"/>
                  <a:pt x="256054" y="31588"/>
                  <a:pt x="240583" y="31831"/>
                </a:cubicBezTo>
                <a:cubicBezTo>
                  <a:pt x="239584" y="31849"/>
                  <a:pt x="238584" y="31859"/>
                  <a:pt x="237585" y="31859"/>
                </a:cubicBezTo>
                <a:cubicBezTo>
                  <a:pt x="223773" y="31859"/>
                  <a:pt x="209930" y="30079"/>
                  <a:pt x="196722" y="26025"/>
                </a:cubicBezTo>
                <a:cubicBezTo>
                  <a:pt x="184412" y="22256"/>
                  <a:pt x="172770" y="16572"/>
                  <a:pt x="160703" y="12043"/>
                </a:cubicBezTo>
                <a:cubicBezTo>
                  <a:pt x="160338" y="11922"/>
                  <a:pt x="160034" y="11831"/>
                  <a:pt x="159700" y="11709"/>
                </a:cubicBezTo>
                <a:cubicBezTo>
                  <a:pt x="138281" y="3855"/>
                  <a:pt x="115502" y="0"/>
                  <a:pt x="9271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3"/>
          <p:cNvSpPr/>
          <p:nvPr/>
        </p:nvSpPr>
        <p:spPr>
          <a:xfrm flipH="1">
            <a:off x="-372340" y="3509625"/>
            <a:ext cx="1246367" cy="1232703"/>
          </a:xfrm>
          <a:custGeom>
            <a:rect b="b" l="l" r="r" t="t"/>
            <a:pathLst>
              <a:path extrusionOk="0" h="66310" w="67045">
                <a:moveTo>
                  <a:pt x="30612" y="0"/>
                </a:moveTo>
                <a:cubicBezTo>
                  <a:pt x="30591" y="0"/>
                  <a:pt x="30591" y="0"/>
                  <a:pt x="30549" y="21"/>
                </a:cubicBezTo>
                <a:cubicBezTo>
                  <a:pt x="30423" y="335"/>
                  <a:pt x="30444" y="712"/>
                  <a:pt x="30444" y="1046"/>
                </a:cubicBezTo>
                <a:cubicBezTo>
                  <a:pt x="30444" y="1486"/>
                  <a:pt x="30423" y="1967"/>
                  <a:pt x="30382" y="2406"/>
                </a:cubicBezTo>
                <a:cubicBezTo>
                  <a:pt x="30340" y="2762"/>
                  <a:pt x="30403" y="3243"/>
                  <a:pt x="30131" y="3536"/>
                </a:cubicBezTo>
                <a:cubicBezTo>
                  <a:pt x="29796" y="3871"/>
                  <a:pt x="29168" y="4018"/>
                  <a:pt x="28729" y="4206"/>
                </a:cubicBezTo>
                <a:cubicBezTo>
                  <a:pt x="28603" y="4269"/>
                  <a:pt x="28436" y="4331"/>
                  <a:pt x="28310" y="4415"/>
                </a:cubicBezTo>
                <a:cubicBezTo>
                  <a:pt x="28206" y="4478"/>
                  <a:pt x="27913" y="4541"/>
                  <a:pt x="27829" y="4645"/>
                </a:cubicBezTo>
                <a:cubicBezTo>
                  <a:pt x="27662" y="4896"/>
                  <a:pt x="27620" y="5168"/>
                  <a:pt x="27599" y="5461"/>
                </a:cubicBezTo>
                <a:cubicBezTo>
                  <a:pt x="27557" y="5880"/>
                  <a:pt x="27557" y="6298"/>
                  <a:pt x="27494" y="6696"/>
                </a:cubicBezTo>
                <a:cubicBezTo>
                  <a:pt x="27452" y="7093"/>
                  <a:pt x="27390" y="7470"/>
                  <a:pt x="27390" y="7867"/>
                </a:cubicBezTo>
                <a:cubicBezTo>
                  <a:pt x="27348" y="7867"/>
                  <a:pt x="27264" y="7888"/>
                  <a:pt x="27264" y="7888"/>
                </a:cubicBezTo>
                <a:cubicBezTo>
                  <a:pt x="27140" y="7930"/>
                  <a:pt x="27037" y="7971"/>
                  <a:pt x="26893" y="7992"/>
                </a:cubicBezTo>
                <a:lnTo>
                  <a:pt x="26893" y="7992"/>
                </a:lnTo>
                <a:cubicBezTo>
                  <a:pt x="26942" y="7977"/>
                  <a:pt x="26873" y="7762"/>
                  <a:pt x="26867" y="7762"/>
                </a:cubicBezTo>
                <a:cubicBezTo>
                  <a:pt x="26867" y="7762"/>
                  <a:pt x="26866" y="7762"/>
                  <a:pt x="26866" y="7763"/>
                </a:cubicBezTo>
                <a:cubicBezTo>
                  <a:pt x="26741" y="7156"/>
                  <a:pt x="26553" y="6528"/>
                  <a:pt x="26322" y="5963"/>
                </a:cubicBezTo>
                <a:cubicBezTo>
                  <a:pt x="26092" y="5357"/>
                  <a:pt x="25904" y="4729"/>
                  <a:pt x="25988" y="4101"/>
                </a:cubicBezTo>
                <a:cubicBezTo>
                  <a:pt x="26009" y="3955"/>
                  <a:pt x="26029" y="3808"/>
                  <a:pt x="26029" y="3662"/>
                </a:cubicBezTo>
                <a:lnTo>
                  <a:pt x="26029" y="3578"/>
                </a:lnTo>
                <a:cubicBezTo>
                  <a:pt x="26092" y="3264"/>
                  <a:pt x="26155" y="2950"/>
                  <a:pt x="26218" y="2637"/>
                </a:cubicBezTo>
                <a:cubicBezTo>
                  <a:pt x="26239" y="2553"/>
                  <a:pt x="26239" y="2511"/>
                  <a:pt x="26260" y="2427"/>
                </a:cubicBezTo>
                <a:lnTo>
                  <a:pt x="26343" y="2197"/>
                </a:lnTo>
                <a:cubicBezTo>
                  <a:pt x="26359" y="2150"/>
                  <a:pt x="26339" y="2127"/>
                  <a:pt x="26302" y="2127"/>
                </a:cubicBezTo>
                <a:cubicBezTo>
                  <a:pt x="26290" y="2127"/>
                  <a:pt x="26275" y="2129"/>
                  <a:pt x="26260" y="2134"/>
                </a:cubicBezTo>
                <a:cubicBezTo>
                  <a:pt x="26260" y="2176"/>
                  <a:pt x="26239" y="2176"/>
                  <a:pt x="26239" y="2197"/>
                </a:cubicBezTo>
                <a:cubicBezTo>
                  <a:pt x="26228" y="2187"/>
                  <a:pt x="26218" y="2181"/>
                  <a:pt x="26205" y="2181"/>
                </a:cubicBezTo>
                <a:cubicBezTo>
                  <a:pt x="26192" y="2181"/>
                  <a:pt x="26176" y="2187"/>
                  <a:pt x="26155" y="2197"/>
                </a:cubicBezTo>
                <a:lnTo>
                  <a:pt x="26134" y="2218"/>
                </a:lnTo>
                <a:cubicBezTo>
                  <a:pt x="26050" y="2427"/>
                  <a:pt x="26009" y="2637"/>
                  <a:pt x="25946" y="2846"/>
                </a:cubicBezTo>
                <a:cubicBezTo>
                  <a:pt x="25946" y="2867"/>
                  <a:pt x="25946" y="2867"/>
                  <a:pt x="25925" y="2867"/>
                </a:cubicBezTo>
                <a:cubicBezTo>
                  <a:pt x="25737" y="3264"/>
                  <a:pt x="25569" y="3704"/>
                  <a:pt x="25276" y="4059"/>
                </a:cubicBezTo>
                <a:cubicBezTo>
                  <a:pt x="25151" y="4206"/>
                  <a:pt x="25004" y="4331"/>
                  <a:pt x="25067" y="4541"/>
                </a:cubicBezTo>
                <a:cubicBezTo>
                  <a:pt x="25172" y="5022"/>
                  <a:pt x="25276" y="5461"/>
                  <a:pt x="25402" y="5901"/>
                </a:cubicBezTo>
                <a:cubicBezTo>
                  <a:pt x="25674" y="6738"/>
                  <a:pt x="25841" y="7575"/>
                  <a:pt x="26092" y="8411"/>
                </a:cubicBezTo>
                <a:cubicBezTo>
                  <a:pt x="26113" y="8516"/>
                  <a:pt x="26134" y="8600"/>
                  <a:pt x="26197" y="8684"/>
                </a:cubicBezTo>
                <a:cubicBezTo>
                  <a:pt x="26218" y="8704"/>
                  <a:pt x="26218" y="8767"/>
                  <a:pt x="26239" y="8788"/>
                </a:cubicBezTo>
                <a:lnTo>
                  <a:pt x="26322" y="8935"/>
                </a:lnTo>
                <a:cubicBezTo>
                  <a:pt x="26343" y="8997"/>
                  <a:pt x="26364" y="9018"/>
                  <a:pt x="26364" y="9081"/>
                </a:cubicBezTo>
                <a:cubicBezTo>
                  <a:pt x="26406" y="9123"/>
                  <a:pt x="26427" y="9144"/>
                  <a:pt x="26427" y="9207"/>
                </a:cubicBezTo>
                <a:lnTo>
                  <a:pt x="26511" y="9353"/>
                </a:lnTo>
                <a:cubicBezTo>
                  <a:pt x="26532" y="9395"/>
                  <a:pt x="26532" y="9416"/>
                  <a:pt x="26553" y="9458"/>
                </a:cubicBezTo>
                <a:cubicBezTo>
                  <a:pt x="26573" y="9520"/>
                  <a:pt x="26636" y="9562"/>
                  <a:pt x="26657" y="9625"/>
                </a:cubicBezTo>
                <a:cubicBezTo>
                  <a:pt x="26678" y="9646"/>
                  <a:pt x="26678" y="9667"/>
                  <a:pt x="26720" y="9709"/>
                </a:cubicBezTo>
                <a:cubicBezTo>
                  <a:pt x="26762" y="9751"/>
                  <a:pt x="26783" y="9834"/>
                  <a:pt x="26845" y="9876"/>
                </a:cubicBezTo>
                <a:cubicBezTo>
                  <a:pt x="26845" y="9918"/>
                  <a:pt x="26866" y="9918"/>
                  <a:pt x="26866" y="9939"/>
                </a:cubicBezTo>
                <a:cubicBezTo>
                  <a:pt x="26929" y="9981"/>
                  <a:pt x="26971" y="10064"/>
                  <a:pt x="27034" y="10127"/>
                </a:cubicBezTo>
                <a:lnTo>
                  <a:pt x="27055" y="10148"/>
                </a:lnTo>
                <a:cubicBezTo>
                  <a:pt x="27097" y="10232"/>
                  <a:pt x="27159" y="10274"/>
                  <a:pt x="27201" y="10357"/>
                </a:cubicBezTo>
                <a:cubicBezTo>
                  <a:pt x="27243" y="10378"/>
                  <a:pt x="27243" y="10399"/>
                  <a:pt x="27264" y="10441"/>
                </a:cubicBezTo>
                <a:cubicBezTo>
                  <a:pt x="27201" y="10441"/>
                  <a:pt x="27138" y="10399"/>
                  <a:pt x="27076" y="10399"/>
                </a:cubicBezTo>
                <a:lnTo>
                  <a:pt x="27034" y="10399"/>
                </a:lnTo>
                <a:cubicBezTo>
                  <a:pt x="26971" y="10378"/>
                  <a:pt x="26887" y="10378"/>
                  <a:pt x="26845" y="10357"/>
                </a:cubicBezTo>
                <a:cubicBezTo>
                  <a:pt x="26825" y="10357"/>
                  <a:pt x="26783" y="10357"/>
                  <a:pt x="26783" y="10336"/>
                </a:cubicBezTo>
                <a:cubicBezTo>
                  <a:pt x="26741" y="10295"/>
                  <a:pt x="26678" y="10295"/>
                  <a:pt x="26615" y="10274"/>
                </a:cubicBezTo>
                <a:cubicBezTo>
                  <a:pt x="26573" y="10274"/>
                  <a:pt x="26553" y="10253"/>
                  <a:pt x="26532" y="10253"/>
                </a:cubicBezTo>
                <a:cubicBezTo>
                  <a:pt x="26469" y="10232"/>
                  <a:pt x="26427" y="10232"/>
                  <a:pt x="26364" y="10190"/>
                </a:cubicBezTo>
                <a:cubicBezTo>
                  <a:pt x="26343" y="10190"/>
                  <a:pt x="26322" y="10169"/>
                  <a:pt x="26301" y="10169"/>
                </a:cubicBezTo>
                <a:cubicBezTo>
                  <a:pt x="26239" y="10148"/>
                  <a:pt x="26197" y="10148"/>
                  <a:pt x="26134" y="10127"/>
                </a:cubicBezTo>
                <a:cubicBezTo>
                  <a:pt x="26113" y="10127"/>
                  <a:pt x="26092" y="10085"/>
                  <a:pt x="26050" y="10085"/>
                </a:cubicBezTo>
                <a:cubicBezTo>
                  <a:pt x="26009" y="10064"/>
                  <a:pt x="25946" y="10064"/>
                  <a:pt x="25904" y="10044"/>
                </a:cubicBezTo>
                <a:cubicBezTo>
                  <a:pt x="25883" y="10044"/>
                  <a:pt x="25841" y="10023"/>
                  <a:pt x="25799" y="10023"/>
                </a:cubicBezTo>
                <a:cubicBezTo>
                  <a:pt x="25674" y="9960"/>
                  <a:pt x="25569" y="9939"/>
                  <a:pt x="25465" y="9876"/>
                </a:cubicBezTo>
                <a:cubicBezTo>
                  <a:pt x="24523" y="9541"/>
                  <a:pt x="23602" y="9207"/>
                  <a:pt x="22682" y="8809"/>
                </a:cubicBezTo>
                <a:cubicBezTo>
                  <a:pt x="22284" y="8621"/>
                  <a:pt x="21761" y="8516"/>
                  <a:pt x="21510" y="8139"/>
                </a:cubicBezTo>
                <a:cubicBezTo>
                  <a:pt x="21238" y="7742"/>
                  <a:pt x="21071" y="7323"/>
                  <a:pt x="20799" y="6926"/>
                </a:cubicBezTo>
                <a:cubicBezTo>
                  <a:pt x="20547" y="6507"/>
                  <a:pt x="20338" y="6047"/>
                  <a:pt x="20066" y="5587"/>
                </a:cubicBezTo>
                <a:cubicBezTo>
                  <a:pt x="19941" y="5378"/>
                  <a:pt x="19836" y="5168"/>
                  <a:pt x="19731" y="4938"/>
                </a:cubicBezTo>
                <a:cubicBezTo>
                  <a:pt x="19669" y="4834"/>
                  <a:pt x="19564" y="4729"/>
                  <a:pt x="19543" y="4603"/>
                </a:cubicBezTo>
                <a:cubicBezTo>
                  <a:pt x="19543" y="4541"/>
                  <a:pt x="19522" y="4499"/>
                  <a:pt x="19439" y="4499"/>
                </a:cubicBezTo>
                <a:cubicBezTo>
                  <a:pt x="19357" y="4476"/>
                  <a:pt x="19257" y="4470"/>
                  <a:pt x="19151" y="4470"/>
                </a:cubicBezTo>
                <a:cubicBezTo>
                  <a:pt x="19005" y="4470"/>
                  <a:pt x="18850" y="4482"/>
                  <a:pt x="18718" y="4482"/>
                </a:cubicBezTo>
                <a:cubicBezTo>
                  <a:pt x="18676" y="4482"/>
                  <a:pt x="18637" y="4481"/>
                  <a:pt x="18602" y="4478"/>
                </a:cubicBezTo>
                <a:lnTo>
                  <a:pt x="17221" y="4478"/>
                </a:lnTo>
                <a:cubicBezTo>
                  <a:pt x="17200" y="4478"/>
                  <a:pt x="17158" y="4436"/>
                  <a:pt x="17158" y="4436"/>
                </a:cubicBezTo>
                <a:cubicBezTo>
                  <a:pt x="17137" y="4436"/>
                  <a:pt x="17137" y="4415"/>
                  <a:pt x="17137" y="4415"/>
                </a:cubicBezTo>
                <a:cubicBezTo>
                  <a:pt x="17126" y="4394"/>
                  <a:pt x="17100" y="4384"/>
                  <a:pt x="17074" y="4384"/>
                </a:cubicBezTo>
                <a:cubicBezTo>
                  <a:pt x="17048" y="4384"/>
                  <a:pt x="17022" y="4394"/>
                  <a:pt x="17011" y="4415"/>
                </a:cubicBezTo>
                <a:lnTo>
                  <a:pt x="17011" y="4436"/>
                </a:lnTo>
                <a:cubicBezTo>
                  <a:pt x="17011" y="4499"/>
                  <a:pt x="17032" y="4520"/>
                  <a:pt x="17053" y="4520"/>
                </a:cubicBezTo>
                <a:cubicBezTo>
                  <a:pt x="17221" y="4687"/>
                  <a:pt x="17681" y="4750"/>
                  <a:pt x="17848" y="4813"/>
                </a:cubicBezTo>
                <a:cubicBezTo>
                  <a:pt x="17995" y="4854"/>
                  <a:pt x="18664" y="5022"/>
                  <a:pt x="18706" y="5210"/>
                </a:cubicBezTo>
                <a:cubicBezTo>
                  <a:pt x="18832" y="5587"/>
                  <a:pt x="18999" y="5963"/>
                  <a:pt x="19146" y="6319"/>
                </a:cubicBezTo>
                <a:cubicBezTo>
                  <a:pt x="19439" y="7031"/>
                  <a:pt x="19711" y="7763"/>
                  <a:pt x="19983" y="8474"/>
                </a:cubicBezTo>
                <a:cubicBezTo>
                  <a:pt x="20129" y="8830"/>
                  <a:pt x="20275" y="9186"/>
                  <a:pt x="20401" y="9520"/>
                </a:cubicBezTo>
                <a:cubicBezTo>
                  <a:pt x="20485" y="9730"/>
                  <a:pt x="20882" y="9834"/>
                  <a:pt x="21029" y="9939"/>
                </a:cubicBezTo>
                <a:cubicBezTo>
                  <a:pt x="21740" y="10274"/>
                  <a:pt x="22431" y="10650"/>
                  <a:pt x="23163" y="10901"/>
                </a:cubicBezTo>
                <a:cubicBezTo>
                  <a:pt x="23937" y="11194"/>
                  <a:pt x="24753" y="11445"/>
                  <a:pt x="25527" y="11738"/>
                </a:cubicBezTo>
                <a:cubicBezTo>
                  <a:pt x="26260" y="11969"/>
                  <a:pt x="27034" y="12261"/>
                  <a:pt x="27703" y="12659"/>
                </a:cubicBezTo>
                <a:cubicBezTo>
                  <a:pt x="27775" y="12704"/>
                  <a:pt x="27880" y="12718"/>
                  <a:pt x="27992" y="12718"/>
                </a:cubicBezTo>
                <a:cubicBezTo>
                  <a:pt x="28143" y="12718"/>
                  <a:pt x="28307" y="12692"/>
                  <a:pt x="28415" y="12680"/>
                </a:cubicBezTo>
                <a:cubicBezTo>
                  <a:pt x="28750" y="12659"/>
                  <a:pt x="29063" y="12680"/>
                  <a:pt x="29377" y="12575"/>
                </a:cubicBezTo>
                <a:lnTo>
                  <a:pt x="29398" y="12575"/>
                </a:lnTo>
                <a:cubicBezTo>
                  <a:pt x="29461" y="12638"/>
                  <a:pt x="29482" y="12680"/>
                  <a:pt x="29545" y="12743"/>
                </a:cubicBezTo>
                <a:cubicBezTo>
                  <a:pt x="29586" y="12785"/>
                  <a:pt x="29607" y="12847"/>
                  <a:pt x="29670" y="12889"/>
                </a:cubicBezTo>
                <a:lnTo>
                  <a:pt x="29712" y="12952"/>
                </a:lnTo>
                <a:lnTo>
                  <a:pt x="29817" y="13057"/>
                </a:lnTo>
                <a:lnTo>
                  <a:pt x="29984" y="13203"/>
                </a:lnTo>
                <a:cubicBezTo>
                  <a:pt x="30172" y="13370"/>
                  <a:pt x="30423" y="13391"/>
                  <a:pt x="30633" y="13475"/>
                </a:cubicBezTo>
                <a:cubicBezTo>
                  <a:pt x="30947" y="13580"/>
                  <a:pt x="31260" y="13601"/>
                  <a:pt x="31574" y="13684"/>
                </a:cubicBezTo>
                <a:cubicBezTo>
                  <a:pt x="31951" y="13747"/>
                  <a:pt x="32160" y="13810"/>
                  <a:pt x="32327" y="14124"/>
                </a:cubicBezTo>
                <a:cubicBezTo>
                  <a:pt x="32725" y="14751"/>
                  <a:pt x="33123" y="15358"/>
                  <a:pt x="33478" y="15986"/>
                </a:cubicBezTo>
                <a:cubicBezTo>
                  <a:pt x="33834" y="16572"/>
                  <a:pt x="34148" y="17241"/>
                  <a:pt x="34524" y="17785"/>
                </a:cubicBezTo>
                <a:cubicBezTo>
                  <a:pt x="34211" y="18287"/>
                  <a:pt x="33897" y="18831"/>
                  <a:pt x="33478" y="19271"/>
                </a:cubicBezTo>
                <a:lnTo>
                  <a:pt x="33457" y="19271"/>
                </a:lnTo>
                <a:lnTo>
                  <a:pt x="33436" y="19292"/>
                </a:lnTo>
                <a:lnTo>
                  <a:pt x="33436" y="19334"/>
                </a:lnTo>
                <a:cubicBezTo>
                  <a:pt x="33416" y="19355"/>
                  <a:pt x="33374" y="19375"/>
                  <a:pt x="33374" y="19396"/>
                </a:cubicBezTo>
                <a:cubicBezTo>
                  <a:pt x="33353" y="19438"/>
                  <a:pt x="33353" y="19438"/>
                  <a:pt x="33353" y="19459"/>
                </a:cubicBezTo>
                <a:lnTo>
                  <a:pt x="33353" y="19480"/>
                </a:lnTo>
                <a:lnTo>
                  <a:pt x="33353" y="19501"/>
                </a:lnTo>
                <a:lnTo>
                  <a:pt x="33353" y="19543"/>
                </a:lnTo>
                <a:lnTo>
                  <a:pt x="33353" y="19564"/>
                </a:lnTo>
                <a:lnTo>
                  <a:pt x="33353" y="19585"/>
                </a:lnTo>
                <a:cubicBezTo>
                  <a:pt x="33269" y="19794"/>
                  <a:pt x="33248" y="20024"/>
                  <a:pt x="33206" y="20275"/>
                </a:cubicBezTo>
                <a:lnTo>
                  <a:pt x="33206" y="20317"/>
                </a:lnTo>
                <a:cubicBezTo>
                  <a:pt x="33206" y="20338"/>
                  <a:pt x="33206" y="20380"/>
                  <a:pt x="33164" y="20401"/>
                </a:cubicBezTo>
                <a:cubicBezTo>
                  <a:pt x="33144" y="20484"/>
                  <a:pt x="33144" y="20547"/>
                  <a:pt x="33123" y="20631"/>
                </a:cubicBezTo>
                <a:cubicBezTo>
                  <a:pt x="32934" y="21259"/>
                  <a:pt x="32746" y="21865"/>
                  <a:pt x="32620" y="22493"/>
                </a:cubicBezTo>
                <a:cubicBezTo>
                  <a:pt x="32516" y="22932"/>
                  <a:pt x="32432" y="23372"/>
                  <a:pt x="32537" y="23832"/>
                </a:cubicBezTo>
                <a:cubicBezTo>
                  <a:pt x="32579" y="23937"/>
                  <a:pt x="32599" y="24041"/>
                  <a:pt x="32620" y="24167"/>
                </a:cubicBezTo>
                <a:cubicBezTo>
                  <a:pt x="32704" y="24502"/>
                  <a:pt x="32809" y="24837"/>
                  <a:pt x="32934" y="25150"/>
                </a:cubicBezTo>
                <a:cubicBezTo>
                  <a:pt x="32327" y="25004"/>
                  <a:pt x="31700" y="24899"/>
                  <a:pt x="31072" y="24774"/>
                </a:cubicBezTo>
                <a:cubicBezTo>
                  <a:pt x="30905" y="24732"/>
                  <a:pt x="30695" y="24690"/>
                  <a:pt x="30507" y="24627"/>
                </a:cubicBezTo>
                <a:cubicBezTo>
                  <a:pt x="30026" y="24523"/>
                  <a:pt x="29586" y="24460"/>
                  <a:pt x="29126" y="24355"/>
                </a:cubicBezTo>
                <a:cubicBezTo>
                  <a:pt x="28959" y="24313"/>
                  <a:pt x="28833" y="24251"/>
                  <a:pt x="28666" y="24209"/>
                </a:cubicBezTo>
                <a:cubicBezTo>
                  <a:pt x="28436" y="24146"/>
                  <a:pt x="28415" y="23937"/>
                  <a:pt x="28352" y="23728"/>
                </a:cubicBezTo>
                <a:lnTo>
                  <a:pt x="27975" y="22535"/>
                </a:lnTo>
                <a:cubicBezTo>
                  <a:pt x="27871" y="22158"/>
                  <a:pt x="27787" y="21677"/>
                  <a:pt x="27599" y="21321"/>
                </a:cubicBezTo>
                <a:cubicBezTo>
                  <a:pt x="27515" y="21154"/>
                  <a:pt x="27766" y="20903"/>
                  <a:pt x="27829" y="20819"/>
                </a:cubicBezTo>
                <a:cubicBezTo>
                  <a:pt x="28017" y="20610"/>
                  <a:pt x="28143" y="20380"/>
                  <a:pt x="28310" y="20171"/>
                </a:cubicBezTo>
                <a:cubicBezTo>
                  <a:pt x="28519" y="19899"/>
                  <a:pt x="28708" y="19647"/>
                  <a:pt x="28854" y="19355"/>
                </a:cubicBezTo>
                <a:cubicBezTo>
                  <a:pt x="28875" y="19355"/>
                  <a:pt x="28917" y="19334"/>
                  <a:pt x="28938" y="19334"/>
                </a:cubicBezTo>
                <a:cubicBezTo>
                  <a:pt x="28980" y="19292"/>
                  <a:pt x="28959" y="19250"/>
                  <a:pt x="28917" y="19229"/>
                </a:cubicBezTo>
                <a:cubicBezTo>
                  <a:pt x="28729" y="19229"/>
                  <a:pt x="28519" y="19375"/>
                  <a:pt x="28352" y="19459"/>
                </a:cubicBezTo>
                <a:cubicBezTo>
                  <a:pt x="28038" y="19647"/>
                  <a:pt x="27724" y="19794"/>
                  <a:pt x="27452" y="19982"/>
                </a:cubicBezTo>
                <a:cubicBezTo>
                  <a:pt x="27180" y="20129"/>
                  <a:pt x="26866" y="20296"/>
                  <a:pt x="26573" y="20422"/>
                </a:cubicBezTo>
                <a:cubicBezTo>
                  <a:pt x="26448" y="20484"/>
                  <a:pt x="26343" y="20547"/>
                  <a:pt x="26322" y="20694"/>
                </a:cubicBezTo>
                <a:cubicBezTo>
                  <a:pt x="26322" y="20736"/>
                  <a:pt x="26343" y="20819"/>
                  <a:pt x="26343" y="20861"/>
                </a:cubicBezTo>
                <a:cubicBezTo>
                  <a:pt x="26406" y="21049"/>
                  <a:pt x="26364" y="21238"/>
                  <a:pt x="26427" y="21426"/>
                </a:cubicBezTo>
                <a:cubicBezTo>
                  <a:pt x="26532" y="21782"/>
                  <a:pt x="26553" y="22116"/>
                  <a:pt x="26615" y="22493"/>
                </a:cubicBezTo>
                <a:cubicBezTo>
                  <a:pt x="26657" y="22807"/>
                  <a:pt x="26720" y="23121"/>
                  <a:pt x="26762" y="23414"/>
                </a:cubicBezTo>
                <a:cubicBezTo>
                  <a:pt x="26825" y="23686"/>
                  <a:pt x="26866" y="24104"/>
                  <a:pt x="27034" y="24376"/>
                </a:cubicBezTo>
                <a:cubicBezTo>
                  <a:pt x="27138" y="24565"/>
                  <a:pt x="27306" y="24669"/>
                  <a:pt x="27515" y="24732"/>
                </a:cubicBezTo>
                <a:cubicBezTo>
                  <a:pt x="27871" y="24878"/>
                  <a:pt x="28206" y="25088"/>
                  <a:pt x="28519" y="25255"/>
                </a:cubicBezTo>
                <a:cubicBezTo>
                  <a:pt x="29231" y="25632"/>
                  <a:pt x="29963" y="25966"/>
                  <a:pt x="30654" y="26280"/>
                </a:cubicBezTo>
                <a:cubicBezTo>
                  <a:pt x="31909" y="26866"/>
                  <a:pt x="33144" y="27515"/>
                  <a:pt x="34357" y="28184"/>
                </a:cubicBezTo>
                <a:lnTo>
                  <a:pt x="34357" y="28226"/>
                </a:lnTo>
                <a:lnTo>
                  <a:pt x="34357" y="28247"/>
                </a:lnTo>
                <a:lnTo>
                  <a:pt x="34378" y="28268"/>
                </a:lnTo>
                <a:lnTo>
                  <a:pt x="34399" y="28289"/>
                </a:lnTo>
                <a:cubicBezTo>
                  <a:pt x="34420" y="28603"/>
                  <a:pt x="34587" y="28958"/>
                  <a:pt x="34692" y="29251"/>
                </a:cubicBezTo>
                <a:lnTo>
                  <a:pt x="34692" y="29272"/>
                </a:lnTo>
                <a:cubicBezTo>
                  <a:pt x="34713" y="29314"/>
                  <a:pt x="34713" y="29377"/>
                  <a:pt x="34734" y="29419"/>
                </a:cubicBezTo>
                <a:cubicBezTo>
                  <a:pt x="34880" y="30047"/>
                  <a:pt x="35006" y="30674"/>
                  <a:pt x="35152" y="31281"/>
                </a:cubicBezTo>
                <a:cubicBezTo>
                  <a:pt x="35257" y="31783"/>
                  <a:pt x="35320" y="32411"/>
                  <a:pt x="35612" y="32850"/>
                </a:cubicBezTo>
                <a:cubicBezTo>
                  <a:pt x="35759" y="33122"/>
                  <a:pt x="35884" y="33394"/>
                  <a:pt x="36052" y="33666"/>
                </a:cubicBezTo>
                <a:cubicBezTo>
                  <a:pt x="36073" y="33708"/>
                  <a:pt x="36094" y="33750"/>
                  <a:pt x="36136" y="33792"/>
                </a:cubicBezTo>
                <a:cubicBezTo>
                  <a:pt x="36136" y="33813"/>
                  <a:pt x="36157" y="33813"/>
                  <a:pt x="36157" y="33855"/>
                </a:cubicBezTo>
                <a:cubicBezTo>
                  <a:pt x="36177" y="33876"/>
                  <a:pt x="36177" y="33896"/>
                  <a:pt x="36198" y="33896"/>
                </a:cubicBezTo>
                <a:cubicBezTo>
                  <a:pt x="36282" y="34001"/>
                  <a:pt x="36366" y="34106"/>
                  <a:pt x="36408" y="34210"/>
                </a:cubicBezTo>
                <a:cubicBezTo>
                  <a:pt x="36177" y="34231"/>
                  <a:pt x="35926" y="34420"/>
                  <a:pt x="35717" y="34545"/>
                </a:cubicBezTo>
                <a:cubicBezTo>
                  <a:pt x="35717" y="34545"/>
                  <a:pt x="35675" y="34545"/>
                  <a:pt x="35675" y="34587"/>
                </a:cubicBezTo>
                <a:cubicBezTo>
                  <a:pt x="35654" y="34587"/>
                  <a:pt x="35654" y="34608"/>
                  <a:pt x="35633" y="34608"/>
                </a:cubicBezTo>
                <a:cubicBezTo>
                  <a:pt x="35612" y="34629"/>
                  <a:pt x="35571" y="34629"/>
                  <a:pt x="35529" y="34650"/>
                </a:cubicBezTo>
                <a:lnTo>
                  <a:pt x="35508" y="34650"/>
                </a:lnTo>
                <a:cubicBezTo>
                  <a:pt x="35466" y="34692"/>
                  <a:pt x="35424" y="34692"/>
                  <a:pt x="35403" y="34712"/>
                </a:cubicBezTo>
                <a:cubicBezTo>
                  <a:pt x="35194" y="34796"/>
                  <a:pt x="34985" y="34859"/>
                  <a:pt x="34796" y="34964"/>
                </a:cubicBezTo>
                <a:cubicBezTo>
                  <a:pt x="34789" y="34968"/>
                  <a:pt x="34780" y="34970"/>
                  <a:pt x="34769" y="34970"/>
                </a:cubicBezTo>
                <a:cubicBezTo>
                  <a:pt x="34624" y="34970"/>
                  <a:pt x="34184" y="34604"/>
                  <a:pt x="34106" y="34545"/>
                </a:cubicBezTo>
                <a:cubicBezTo>
                  <a:pt x="33939" y="34420"/>
                  <a:pt x="33520" y="34294"/>
                  <a:pt x="33457" y="34064"/>
                </a:cubicBezTo>
                <a:cubicBezTo>
                  <a:pt x="33416" y="33792"/>
                  <a:pt x="33332" y="33562"/>
                  <a:pt x="33248" y="33290"/>
                </a:cubicBezTo>
                <a:cubicBezTo>
                  <a:pt x="33039" y="32704"/>
                  <a:pt x="32934" y="32034"/>
                  <a:pt x="32788" y="31448"/>
                </a:cubicBezTo>
                <a:cubicBezTo>
                  <a:pt x="32704" y="31155"/>
                  <a:pt x="32641" y="30863"/>
                  <a:pt x="32579" y="30570"/>
                </a:cubicBezTo>
                <a:cubicBezTo>
                  <a:pt x="32537" y="30423"/>
                  <a:pt x="32537" y="30298"/>
                  <a:pt x="32432" y="30193"/>
                </a:cubicBezTo>
                <a:cubicBezTo>
                  <a:pt x="32327" y="30088"/>
                  <a:pt x="32118" y="30026"/>
                  <a:pt x="31993" y="29984"/>
                </a:cubicBezTo>
                <a:cubicBezTo>
                  <a:pt x="31679" y="29879"/>
                  <a:pt x="31365" y="29712"/>
                  <a:pt x="31072" y="29586"/>
                </a:cubicBezTo>
                <a:cubicBezTo>
                  <a:pt x="30486" y="29293"/>
                  <a:pt x="29858" y="29000"/>
                  <a:pt x="29252" y="28749"/>
                </a:cubicBezTo>
                <a:cubicBezTo>
                  <a:pt x="28770" y="28540"/>
                  <a:pt x="28310" y="28247"/>
                  <a:pt x="27787" y="28142"/>
                </a:cubicBezTo>
                <a:lnTo>
                  <a:pt x="27703" y="28142"/>
                </a:lnTo>
                <a:cubicBezTo>
                  <a:pt x="27703" y="28142"/>
                  <a:pt x="27682" y="28142"/>
                  <a:pt x="27682" y="28163"/>
                </a:cubicBezTo>
                <a:cubicBezTo>
                  <a:pt x="27682" y="28163"/>
                  <a:pt x="27682" y="28205"/>
                  <a:pt x="27662" y="28205"/>
                </a:cubicBezTo>
                <a:cubicBezTo>
                  <a:pt x="27159" y="28101"/>
                  <a:pt x="26657" y="28122"/>
                  <a:pt x="26155" y="28038"/>
                </a:cubicBezTo>
                <a:lnTo>
                  <a:pt x="26113" y="28038"/>
                </a:lnTo>
                <a:cubicBezTo>
                  <a:pt x="26029" y="28038"/>
                  <a:pt x="25946" y="28017"/>
                  <a:pt x="25883" y="28017"/>
                </a:cubicBezTo>
                <a:cubicBezTo>
                  <a:pt x="25590" y="27954"/>
                  <a:pt x="25318" y="27933"/>
                  <a:pt x="25046" y="27933"/>
                </a:cubicBezTo>
                <a:cubicBezTo>
                  <a:pt x="24957" y="27923"/>
                  <a:pt x="24845" y="27904"/>
                  <a:pt x="24737" y="27904"/>
                </a:cubicBezTo>
                <a:cubicBezTo>
                  <a:pt x="24614" y="27904"/>
                  <a:pt x="24496" y="27928"/>
                  <a:pt x="24418" y="28017"/>
                </a:cubicBezTo>
                <a:cubicBezTo>
                  <a:pt x="24314" y="28142"/>
                  <a:pt x="24272" y="28414"/>
                  <a:pt x="24230" y="28561"/>
                </a:cubicBezTo>
                <a:cubicBezTo>
                  <a:pt x="24146" y="28854"/>
                  <a:pt x="24063" y="29251"/>
                  <a:pt x="23812" y="29377"/>
                </a:cubicBezTo>
                <a:lnTo>
                  <a:pt x="23016" y="29837"/>
                </a:lnTo>
                <a:cubicBezTo>
                  <a:pt x="22996" y="29879"/>
                  <a:pt x="22975" y="29879"/>
                  <a:pt x="22954" y="29900"/>
                </a:cubicBezTo>
                <a:cubicBezTo>
                  <a:pt x="22765" y="30026"/>
                  <a:pt x="22577" y="30214"/>
                  <a:pt x="22368" y="30298"/>
                </a:cubicBezTo>
                <a:cubicBezTo>
                  <a:pt x="21740" y="29795"/>
                  <a:pt x="20903" y="29461"/>
                  <a:pt x="20150" y="29210"/>
                </a:cubicBezTo>
                <a:cubicBezTo>
                  <a:pt x="19878" y="29147"/>
                  <a:pt x="19459" y="29084"/>
                  <a:pt x="19355" y="28833"/>
                </a:cubicBezTo>
                <a:cubicBezTo>
                  <a:pt x="19292" y="28624"/>
                  <a:pt x="19187" y="28435"/>
                  <a:pt x="19125" y="28205"/>
                </a:cubicBezTo>
                <a:cubicBezTo>
                  <a:pt x="19104" y="28101"/>
                  <a:pt x="19020" y="27850"/>
                  <a:pt x="18915" y="27745"/>
                </a:cubicBezTo>
                <a:cubicBezTo>
                  <a:pt x="19334" y="26908"/>
                  <a:pt x="19648" y="25966"/>
                  <a:pt x="19983" y="25088"/>
                </a:cubicBezTo>
                <a:cubicBezTo>
                  <a:pt x="20066" y="24899"/>
                  <a:pt x="20485" y="24753"/>
                  <a:pt x="20673" y="24669"/>
                </a:cubicBezTo>
                <a:cubicBezTo>
                  <a:pt x="20924" y="24502"/>
                  <a:pt x="21217" y="24376"/>
                  <a:pt x="21510" y="24230"/>
                </a:cubicBezTo>
                <a:cubicBezTo>
                  <a:pt x="21719" y="24125"/>
                  <a:pt x="22347" y="23937"/>
                  <a:pt x="22326" y="23665"/>
                </a:cubicBezTo>
                <a:cubicBezTo>
                  <a:pt x="22326" y="23539"/>
                  <a:pt x="22242" y="23351"/>
                  <a:pt x="22221" y="23204"/>
                </a:cubicBezTo>
                <a:cubicBezTo>
                  <a:pt x="22138" y="22912"/>
                  <a:pt x="22075" y="22577"/>
                  <a:pt x="22033" y="22284"/>
                </a:cubicBezTo>
                <a:cubicBezTo>
                  <a:pt x="21928" y="21677"/>
                  <a:pt x="21845" y="21049"/>
                  <a:pt x="21803" y="20463"/>
                </a:cubicBezTo>
                <a:cubicBezTo>
                  <a:pt x="21740" y="19899"/>
                  <a:pt x="21698" y="19375"/>
                  <a:pt x="21636" y="18831"/>
                </a:cubicBezTo>
                <a:cubicBezTo>
                  <a:pt x="21615" y="18643"/>
                  <a:pt x="21594" y="18434"/>
                  <a:pt x="21531" y="18267"/>
                </a:cubicBezTo>
                <a:lnTo>
                  <a:pt x="21447" y="18078"/>
                </a:lnTo>
                <a:cubicBezTo>
                  <a:pt x="21447" y="18031"/>
                  <a:pt x="21414" y="18004"/>
                  <a:pt x="21382" y="18004"/>
                </a:cubicBezTo>
                <a:cubicBezTo>
                  <a:pt x="21356" y="18004"/>
                  <a:pt x="21331" y="18021"/>
                  <a:pt x="21322" y="18057"/>
                </a:cubicBezTo>
                <a:lnTo>
                  <a:pt x="21322" y="18078"/>
                </a:lnTo>
                <a:cubicBezTo>
                  <a:pt x="21301" y="18078"/>
                  <a:pt x="21301" y="18099"/>
                  <a:pt x="21301" y="18099"/>
                </a:cubicBezTo>
                <a:cubicBezTo>
                  <a:pt x="21301" y="18099"/>
                  <a:pt x="21280" y="18120"/>
                  <a:pt x="21280" y="18162"/>
                </a:cubicBezTo>
                <a:cubicBezTo>
                  <a:pt x="21238" y="18539"/>
                  <a:pt x="21301" y="18957"/>
                  <a:pt x="21301" y="19355"/>
                </a:cubicBezTo>
                <a:cubicBezTo>
                  <a:pt x="21280" y="19794"/>
                  <a:pt x="21280" y="20254"/>
                  <a:pt x="21238" y="20673"/>
                </a:cubicBezTo>
                <a:cubicBezTo>
                  <a:pt x="21217" y="21112"/>
                  <a:pt x="21238" y="21552"/>
                  <a:pt x="21280" y="21991"/>
                </a:cubicBezTo>
                <a:cubicBezTo>
                  <a:pt x="21301" y="22305"/>
                  <a:pt x="21238" y="22660"/>
                  <a:pt x="21322" y="22932"/>
                </a:cubicBezTo>
                <a:cubicBezTo>
                  <a:pt x="21112" y="23079"/>
                  <a:pt x="20882" y="23142"/>
                  <a:pt x="20673" y="23288"/>
                </a:cubicBezTo>
                <a:cubicBezTo>
                  <a:pt x="20673" y="23288"/>
                  <a:pt x="20652" y="23288"/>
                  <a:pt x="20652" y="23309"/>
                </a:cubicBezTo>
                <a:cubicBezTo>
                  <a:pt x="20589" y="23330"/>
                  <a:pt x="20547" y="23351"/>
                  <a:pt x="20506" y="23393"/>
                </a:cubicBezTo>
                <a:cubicBezTo>
                  <a:pt x="20359" y="23246"/>
                  <a:pt x="20171" y="23142"/>
                  <a:pt x="19983" y="23079"/>
                </a:cubicBezTo>
                <a:cubicBezTo>
                  <a:pt x="20129" y="22493"/>
                  <a:pt x="20192" y="21886"/>
                  <a:pt x="20338" y="21321"/>
                </a:cubicBezTo>
                <a:cubicBezTo>
                  <a:pt x="20380" y="21049"/>
                  <a:pt x="20338" y="20945"/>
                  <a:pt x="20150" y="20736"/>
                </a:cubicBezTo>
                <a:cubicBezTo>
                  <a:pt x="19857" y="20401"/>
                  <a:pt x="19627" y="20045"/>
                  <a:pt x="19397" y="19647"/>
                </a:cubicBezTo>
                <a:cubicBezTo>
                  <a:pt x="19229" y="19355"/>
                  <a:pt x="19083" y="19041"/>
                  <a:pt x="18832" y="18811"/>
                </a:cubicBezTo>
                <a:cubicBezTo>
                  <a:pt x="18727" y="18706"/>
                  <a:pt x="18769" y="18371"/>
                  <a:pt x="18769" y="18225"/>
                </a:cubicBezTo>
                <a:cubicBezTo>
                  <a:pt x="18769" y="17953"/>
                  <a:pt x="18790" y="17681"/>
                  <a:pt x="18811" y="17388"/>
                </a:cubicBezTo>
                <a:cubicBezTo>
                  <a:pt x="18832" y="16948"/>
                  <a:pt x="18895" y="16509"/>
                  <a:pt x="18832" y="16070"/>
                </a:cubicBezTo>
                <a:cubicBezTo>
                  <a:pt x="18811" y="15756"/>
                  <a:pt x="18832" y="15400"/>
                  <a:pt x="18769" y="15086"/>
                </a:cubicBezTo>
                <a:cubicBezTo>
                  <a:pt x="18769" y="15065"/>
                  <a:pt x="18748" y="15055"/>
                  <a:pt x="18727" y="15055"/>
                </a:cubicBezTo>
                <a:cubicBezTo>
                  <a:pt x="18706" y="15055"/>
                  <a:pt x="18685" y="15065"/>
                  <a:pt x="18685" y="15086"/>
                </a:cubicBezTo>
                <a:lnTo>
                  <a:pt x="18685" y="15149"/>
                </a:lnTo>
                <a:lnTo>
                  <a:pt x="18664" y="15149"/>
                </a:lnTo>
                <a:lnTo>
                  <a:pt x="18623" y="15170"/>
                </a:lnTo>
                <a:cubicBezTo>
                  <a:pt x="18497" y="15923"/>
                  <a:pt x="18413" y="16697"/>
                  <a:pt x="18309" y="17450"/>
                </a:cubicBezTo>
                <a:cubicBezTo>
                  <a:pt x="18267" y="17848"/>
                  <a:pt x="18162" y="18267"/>
                  <a:pt x="18079" y="18643"/>
                </a:cubicBezTo>
                <a:cubicBezTo>
                  <a:pt x="18037" y="18936"/>
                  <a:pt x="18267" y="19313"/>
                  <a:pt x="18351" y="19543"/>
                </a:cubicBezTo>
                <a:cubicBezTo>
                  <a:pt x="18476" y="19899"/>
                  <a:pt x="18560" y="20275"/>
                  <a:pt x="18685" y="20631"/>
                </a:cubicBezTo>
                <a:cubicBezTo>
                  <a:pt x="18790" y="20924"/>
                  <a:pt x="19041" y="21363"/>
                  <a:pt x="18915" y="21656"/>
                </a:cubicBezTo>
                <a:cubicBezTo>
                  <a:pt x="18895" y="21740"/>
                  <a:pt x="18874" y="21782"/>
                  <a:pt x="18811" y="21865"/>
                </a:cubicBezTo>
                <a:lnTo>
                  <a:pt x="18811" y="21886"/>
                </a:lnTo>
                <a:cubicBezTo>
                  <a:pt x="18790" y="21949"/>
                  <a:pt x="18727" y="22033"/>
                  <a:pt x="18706" y="22075"/>
                </a:cubicBezTo>
                <a:cubicBezTo>
                  <a:pt x="18706" y="22096"/>
                  <a:pt x="18685" y="22096"/>
                  <a:pt x="18685" y="22137"/>
                </a:cubicBezTo>
                <a:lnTo>
                  <a:pt x="18602" y="22284"/>
                </a:lnTo>
                <a:cubicBezTo>
                  <a:pt x="18371" y="22681"/>
                  <a:pt x="18141" y="23079"/>
                  <a:pt x="18037" y="23497"/>
                </a:cubicBezTo>
                <a:cubicBezTo>
                  <a:pt x="17974" y="23414"/>
                  <a:pt x="17953" y="23309"/>
                  <a:pt x="17890" y="23225"/>
                </a:cubicBezTo>
                <a:cubicBezTo>
                  <a:pt x="17848" y="23142"/>
                  <a:pt x="17786" y="23037"/>
                  <a:pt x="17744" y="22974"/>
                </a:cubicBezTo>
                <a:cubicBezTo>
                  <a:pt x="17472" y="22556"/>
                  <a:pt x="17200" y="22137"/>
                  <a:pt x="16907" y="21719"/>
                </a:cubicBezTo>
                <a:cubicBezTo>
                  <a:pt x="16907" y="21677"/>
                  <a:pt x="16886" y="21677"/>
                  <a:pt x="16886" y="21656"/>
                </a:cubicBezTo>
                <a:cubicBezTo>
                  <a:pt x="16823" y="21552"/>
                  <a:pt x="16739" y="21468"/>
                  <a:pt x="16698" y="21363"/>
                </a:cubicBezTo>
                <a:cubicBezTo>
                  <a:pt x="16530" y="21112"/>
                  <a:pt x="16112" y="20673"/>
                  <a:pt x="16195" y="20317"/>
                </a:cubicBezTo>
                <a:cubicBezTo>
                  <a:pt x="16300" y="19857"/>
                  <a:pt x="16405" y="19417"/>
                  <a:pt x="16467" y="18936"/>
                </a:cubicBezTo>
                <a:cubicBezTo>
                  <a:pt x="16488" y="18706"/>
                  <a:pt x="16614" y="18392"/>
                  <a:pt x="16509" y="18183"/>
                </a:cubicBezTo>
                <a:cubicBezTo>
                  <a:pt x="16279" y="17743"/>
                  <a:pt x="16070" y="17283"/>
                  <a:pt x="15882" y="16823"/>
                </a:cubicBezTo>
                <a:cubicBezTo>
                  <a:pt x="15547" y="16070"/>
                  <a:pt x="15128" y="15379"/>
                  <a:pt x="14689" y="14710"/>
                </a:cubicBezTo>
                <a:cubicBezTo>
                  <a:pt x="14672" y="14685"/>
                  <a:pt x="14646" y="14673"/>
                  <a:pt x="14623" y="14673"/>
                </a:cubicBezTo>
                <a:cubicBezTo>
                  <a:pt x="14587" y="14673"/>
                  <a:pt x="14559" y="14701"/>
                  <a:pt x="14584" y="14751"/>
                </a:cubicBezTo>
                <a:cubicBezTo>
                  <a:pt x="14584" y="14772"/>
                  <a:pt x="14584" y="14772"/>
                  <a:pt x="14605" y="14814"/>
                </a:cubicBezTo>
                <a:lnTo>
                  <a:pt x="14605" y="14835"/>
                </a:lnTo>
                <a:lnTo>
                  <a:pt x="14605" y="14856"/>
                </a:lnTo>
                <a:cubicBezTo>
                  <a:pt x="14835" y="15777"/>
                  <a:pt x="15065" y="16655"/>
                  <a:pt x="15358" y="17555"/>
                </a:cubicBezTo>
                <a:cubicBezTo>
                  <a:pt x="15463" y="17869"/>
                  <a:pt x="15630" y="18162"/>
                  <a:pt x="15651" y="18497"/>
                </a:cubicBezTo>
                <a:cubicBezTo>
                  <a:pt x="15693" y="19041"/>
                  <a:pt x="15421" y="19689"/>
                  <a:pt x="15275" y="20254"/>
                </a:cubicBezTo>
                <a:cubicBezTo>
                  <a:pt x="15170" y="20694"/>
                  <a:pt x="15149" y="20903"/>
                  <a:pt x="15338" y="21300"/>
                </a:cubicBezTo>
                <a:cubicBezTo>
                  <a:pt x="15547" y="21761"/>
                  <a:pt x="15777" y="22242"/>
                  <a:pt x="15986" y="22702"/>
                </a:cubicBezTo>
                <a:cubicBezTo>
                  <a:pt x="16174" y="23079"/>
                  <a:pt x="16405" y="23435"/>
                  <a:pt x="16593" y="23811"/>
                </a:cubicBezTo>
                <a:cubicBezTo>
                  <a:pt x="16677" y="23937"/>
                  <a:pt x="16718" y="24041"/>
                  <a:pt x="16781" y="24167"/>
                </a:cubicBezTo>
                <a:cubicBezTo>
                  <a:pt x="16823" y="24272"/>
                  <a:pt x="16886" y="24376"/>
                  <a:pt x="16907" y="24481"/>
                </a:cubicBezTo>
                <a:cubicBezTo>
                  <a:pt x="16907" y="24481"/>
                  <a:pt x="16907" y="24502"/>
                  <a:pt x="16928" y="24502"/>
                </a:cubicBezTo>
                <a:lnTo>
                  <a:pt x="16907" y="24502"/>
                </a:lnTo>
                <a:cubicBezTo>
                  <a:pt x="16572" y="24251"/>
                  <a:pt x="16195" y="24021"/>
                  <a:pt x="15861" y="23769"/>
                </a:cubicBezTo>
                <a:lnTo>
                  <a:pt x="15840" y="23749"/>
                </a:lnTo>
                <a:cubicBezTo>
                  <a:pt x="15756" y="23707"/>
                  <a:pt x="15693" y="23644"/>
                  <a:pt x="15630" y="23602"/>
                </a:cubicBezTo>
                <a:cubicBezTo>
                  <a:pt x="15589" y="23560"/>
                  <a:pt x="15568" y="23560"/>
                  <a:pt x="15547" y="23539"/>
                </a:cubicBezTo>
                <a:cubicBezTo>
                  <a:pt x="15484" y="23497"/>
                  <a:pt x="15421" y="23456"/>
                  <a:pt x="15358" y="23414"/>
                </a:cubicBezTo>
                <a:cubicBezTo>
                  <a:pt x="15338" y="23393"/>
                  <a:pt x="15317" y="23351"/>
                  <a:pt x="15275" y="23351"/>
                </a:cubicBezTo>
                <a:cubicBezTo>
                  <a:pt x="15212" y="23288"/>
                  <a:pt x="15128" y="23225"/>
                  <a:pt x="15024" y="23142"/>
                </a:cubicBezTo>
                <a:cubicBezTo>
                  <a:pt x="14752" y="22912"/>
                  <a:pt x="14417" y="22723"/>
                  <a:pt x="14124" y="22556"/>
                </a:cubicBezTo>
                <a:cubicBezTo>
                  <a:pt x="13977" y="22472"/>
                  <a:pt x="13852" y="22388"/>
                  <a:pt x="13685" y="22305"/>
                </a:cubicBezTo>
                <a:cubicBezTo>
                  <a:pt x="13433" y="22158"/>
                  <a:pt x="13287" y="22033"/>
                  <a:pt x="13161" y="21740"/>
                </a:cubicBezTo>
                <a:cubicBezTo>
                  <a:pt x="12952" y="21321"/>
                  <a:pt x="12764" y="20924"/>
                  <a:pt x="12555" y="20505"/>
                </a:cubicBezTo>
                <a:cubicBezTo>
                  <a:pt x="12450" y="20296"/>
                  <a:pt x="12387" y="20087"/>
                  <a:pt x="12325" y="19857"/>
                </a:cubicBezTo>
                <a:cubicBezTo>
                  <a:pt x="12304" y="19773"/>
                  <a:pt x="12241" y="19647"/>
                  <a:pt x="12199" y="19627"/>
                </a:cubicBezTo>
                <a:cubicBezTo>
                  <a:pt x="12032" y="19522"/>
                  <a:pt x="11718" y="19543"/>
                  <a:pt x="11550" y="19522"/>
                </a:cubicBezTo>
                <a:cubicBezTo>
                  <a:pt x="11460" y="19508"/>
                  <a:pt x="11367" y="19503"/>
                  <a:pt x="11274" y="19503"/>
                </a:cubicBezTo>
                <a:cubicBezTo>
                  <a:pt x="11088" y="19503"/>
                  <a:pt x="10902" y="19522"/>
                  <a:pt x="10734" y="19522"/>
                </a:cubicBezTo>
                <a:cubicBezTo>
                  <a:pt x="10713" y="19522"/>
                  <a:pt x="10672" y="19543"/>
                  <a:pt x="10672" y="19564"/>
                </a:cubicBezTo>
                <a:cubicBezTo>
                  <a:pt x="10672" y="19585"/>
                  <a:pt x="10672" y="19627"/>
                  <a:pt x="10713" y="19647"/>
                </a:cubicBezTo>
                <a:cubicBezTo>
                  <a:pt x="10734" y="19668"/>
                  <a:pt x="10755" y="19668"/>
                  <a:pt x="10818" y="19668"/>
                </a:cubicBezTo>
                <a:lnTo>
                  <a:pt x="10860" y="19731"/>
                </a:lnTo>
                <a:lnTo>
                  <a:pt x="10881" y="19752"/>
                </a:lnTo>
                <a:cubicBezTo>
                  <a:pt x="10923" y="19773"/>
                  <a:pt x="10944" y="19773"/>
                  <a:pt x="10944" y="19794"/>
                </a:cubicBezTo>
                <a:lnTo>
                  <a:pt x="10964" y="19794"/>
                </a:lnTo>
                <a:cubicBezTo>
                  <a:pt x="10985" y="19836"/>
                  <a:pt x="11027" y="19836"/>
                  <a:pt x="11048" y="19836"/>
                </a:cubicBezTo>
                <a:lnTo>
                  <a:pt x="11278" y="19899"/>
                </a:lnTo>
                <a:cubicBezTo>
                  <a:pt x="11299" y="19899"/>
                  <a:pt x="11341" y="19940"/>
                  <a:pt x="11362" y="19940"/>
                </a:cubicBezTo>
                <a:lnTo>
                  <a:pt x="11383" y="19940"/>
                </a:lnTo>
                <a:cubicBezTo>
                  <a:pt x="11404" y="19961"/>
                  <a:pt x="11446" y="19961"/>
                  <a:pt x="11467" y="19982"/>
                </a:cubicBezTo>
                <a:cubicBezTo>
                  <a:pt x="11571" y="20066"/>
                  <a:pt x="11592" y="20422"/>
                  <a:pt x="11655" y="20568"/>
                </a:cubicBezTo>
                <a:cubicBezTo>
                  <a:pt x="11822" y="20882"/>
                  <a:pt x="11906" y="21217"/>
                  <a:pt x="12094" y="21531"/>
                </a:cubicBezTo>
                <a:cubicBezTo>
                  <a:pt x="12283" y="21844"/>
                  <a:pt x="12408" y="22179"/>
                  <a:pt x="12534" y="22514"/>
                </a:cubicBezTo>
                <a:cubicBezTo>
                  <a:pt x="12638" y="22765"/>
                  <a:pt x="12743" y="23100"/>
                  <a:pt x="12910" y="23288"/>
                </a:cubicBezTo>
                <a:cubicBezTo>
                  <a:pt x="13350" y="23707"/>
                  <a:pt x="13852" y="24062"/>
                  <a:pt x="14333" y="24439"/>
                </a:cubicBezTo>
                <a:cubicBezTo>
                  <a:pt x="14919" y="24857"/>
                  <a:pt x="15463" y="25234"/>
                  <a:pt x="16070" y="25653"/>
                </a:cubicBezTo>
                <a:cubicBezTo>
                  <a:pt x="16426" y="25904"/>
                  <a:pt x="16718" y="26155"/>
                  <a:pt x="16823" y="26594"/>
                </a:cubicBezTo>
                <a:cubicBezTo>
                  <a:pt x="16886" y="26866"/>
                  <a:pt x="17011" y="27159"/>
                  <a:pt x="17116" y="27410"/>
                </a:cubicBezTo>
                <a:cubicBezTo>
                  <a:pt x="17367" y="27954"/>
                  <a:pt x="17576" y="28540"/>
                  <a:pt x="17848" y="29084"/>
                </a:cubicBezTo>
                <a:cubicBezTo>
                  <a:pt x="17932" y="29210"/>
                  <a:pt x="17974" y="29377"/>
                  <a:pt x="18037" y="29502"/>
                </a:cubicBezTo>
                <a:cubicBezTo>
                  <a:pt x="18079" y="29628"/>
                  <a:pt x="18141" y="29837"/>
                  <a:pt x="18204" y="29942"/>
                </a:cubicBezTo>
                <a:cubicBezTo>
                  <a:pt x="18267" y="30026"/>
                  <a:pt x="18288" y="30109"/>
                  <a:pt x="18392" y="30109"/>
                </a:cubicBezTo>
                <a:lnTo>
                  <a:pt x="18476" y="30109"/>
                </a:lnTo>
                <a:cubicBezTo>
                  <a:pt x="18769" y="30298"/>
                  <a:pt x="19125" y="30423"/>
                  <a:pt x="19459" y="30528"/>
                </a:cubicBezTo>
                <a:cubicBezTo>
                  <a:pt x="19711" y="30632"/>
                  <a:pt x="19962" y="30737"/>
                  <a:pt x="20192" y="30821"/>
                </a:cubicBezTo>
                <a:cubicBezTo>
                  <a:pt x="20610" y="30967"/>
                  <a:pt x="21029" y="31135"/>
                  <a:pt x="21447" y="31260"/>
                </a:cubicBezTo>
                <a:cubicBezTo>
                  <a:pt x="21866" y="31386"/>
                  <a:pt x="22263" y="31616"/>
                  <a:pt x="22703" y="31720"/>
                </a:cubicBezTo>
                <a:cubicBezTo>
                  <a:pt x="22724" y="31727"/>
                  <a:pt x="22748" y="31730"/>
                  <a:pt x="22773" y="31730"/>
                </a:cubicBezTo>
                <a:cubicBezTo>
                  <a:pt x="22996" y="31730"/>
                  <a:pt x="23352" y="31507"/>
                  <a:pt x="23540" y="31469"/>
                </a:cubicBezTo>
                <a:cubicBezTo>
                  <a:pt x="24000" y="31365"/>
                  <a:pt x="24439" y="31302"/>
                  <a:pt x="24858" y="31176"/>
                </a:cubicBezTo>
                <a:cubicBezTo>
                  <a:pt x="25213" y="31072"/>
                  <a:pt x="25255" y="31093"/>
                  <a:pt x="25381" y="30758"/>
                </a:cubicBezTo>
                <a:cubicBezTo>
                  <a:pt x="25423" y="30611"/>
                  <a:pt x="25485" y="30465"/>
                  <a:pt x="25527" y="30319"/>
                </a:cubicBezTo>
                <a:lnTo>
                  <a:pt x="25527" y="30298"/>
                </a:lnTo>
                <a:cubicBezTo>
                  <a:pt x="25590" y="30130"/>
                  <a:pt x="25632" y="29984"/>
                  <a:pt x="25674" y="29816"/>
                </a:cubicBezTo>
                <a:lnTo>
                  <a:pt x="25820" y="29816"/>
                </a:lnTo>
                <a:cubicBezTo>
                  <a:pt x="25904" y="29795"/>
                  <a:pt x="26009" y="29775"/>
                  <a:pt x="26092" y="29733"/>
                </a:cubicBezTo>
                <a:lnTo>
                  <a:pt x="26113" y="29733"/>
                </a:lnTo>
                <a:cubicBezTo>
                  <a:pt x="26134" y="29712"/>
                  <a:pt x="26197" y="29712"/>
                  <a:pt x="26218" y="29691"/>
                </a:cubicBezTo>
                <a:cubicBezTo>
                  <a:pt x="26434" y="29596"/>
                  <a:pt x="26639" y="29558"/>
                  <a:pt x="26843" y="29558"/>
                </a:cubicBezTo>
                <a:cubicBezTo>
                  <a:pt x="27132" y="29558"/>
                  <a:pt x="27417" y="29634"/>
                  <a:pt x="27724" y="29733"/>
                </a:cubicBezTo>
                <a:cubicBezTo>
                  <a:pt x="28143" y="29879"/>
                  <a:pt x="28561" y="30026"/>
                  <a:pt x="28980" y="30130"/>
                </a:cubicBezTo>
                <a:cubicBezTo>
                  <a:pt x="29084" y="30151"/>
                  <a:pt x="29189" y="30193"/>
                  <a:pt x="29273" y="30214"/>
                </a:cubicBezTo>
                <a:cubicBezTo>
                  <a:pt x="29503" y="30298"/>
                  <a:pt x="29712" y="30360"/>
                  <a:pt x="29963" y="30423"/>
                </a:cubicBezTo>
                <a:cubicBezTo>
                  <a:pt x="29984" y="30423"/>
                  <a:pt x="30005" y="30444"/>
                  <a:pt x="30005" y="30444"/>
                </a:cubicBezTo>
                <a:cubicBezTo>
                  <a:pt x="30005" y="30444"/>
                  <a:pt x="30026" y="30444"/>
                  <a:pt x="30026" y="30465"/>
                </a:cubicBezTo>
                <a:cubicBezTo>
                  <a:pt x="30068" y="30507"/>
                  <a:pt x="30089" y="30507"/>
                  <a:pt x="30110" y="30528"/>
                </a:cubicBezTo>
                <a:cubicBezTo>
                  <a:pt x="30340" y="30716"/>
                  <a:pt x="30591" y="30779"/>
                  <a:pt x="30821" y="30883"/>
                </a:cubicBezTo>
                <a:cubicBezTo>
                  <a:pt x="30758" y="31239"/>
                  <a:pt x="30863" y="31658"/>
                  <a:pt x="30926" y="31971"/>
                </a:cubicBezTo>
                <a:cubicBezTo>
                  <a:pt x="31009" y="32432"/>
                  <a:pt x="31072" y="32934"/>
                  <a:pt x="31135" y="33394"/>
                </a:cubicBezTo>
                <a:cubicBezTo>
                  <a:pt x="31156" y="33583"/>
                  <a:pt x="31177" y="33792"/>
                  <a:pt x="31219" y="33980"/>
                </a:cubicBezTo>
                <a:cubicBezTo>
                  <a:pt x="31219" y="34022"/>
                  <a:pt x="31219" y="34085"/>
                  <a:pt x="31239" y="34127"/>
                </a:cubicBezTo>
                <a:cubicBezTo>
                  <a:pt x="31239" y="34231"/>
                  <a:pt x="31260" y="34315"/>
                  <a:pt x="31260" y="34420"/>
                </a:cubicBezTo>
                <a:cubicBezTo>
                  <a:pt x="31323" y="34922"/>
                  <a:pt x="31344" y="35424"/>
                  <a:pt x="31428" y="35905"/>
                </a:cubicBezTo>
                <a:lnTo>
                  <a:pt x="31386" y="35905"/>
                </a:lnTo>
                <a:cubicBezTo>
                  <a:pt x="31386" y="35905"/>
                  <a:pt x="31365" y="35905"/>
                  <a:pt x="31365" y="35947"/>
                </a:cubicBezTo>
                <a:cubicBezTo>
                  <a:pt x="31365" y="35947"/>
                  <a:pt x="31365" y="35968"/>
                  <a:pt x="31344" y="35968"/>
                </a:cubicBezTo>
                <a:lnTo>
                  <a:pt x="31344" y="35989"/>
                </a:lnTo>
                <a:cubicBezTo>
                  <a:pt x="31386" y="36428"/>
                  <a:pt x="32055" y="36700"/>
                  <a:pt x="32369" y="36909"/>
                </a:cubicBezTo>
                <a:cubicBezTo>
                  <a:pt x="32683" y="37119"/>
                  <a:pt x="33018" y="37349"/>
                  <a:pt x="33332" y="37579"/>
                </a:cubicBezTo>
                <a:cubicBezTo>
                  <a:pt x="33436" y="37684"/>
                  <a:pt x="33729" y="37977"/>
                  <a:pt x="33876" y="37997"/>
                </a:cubicBezTo>
                <a:cubicBezTo>
                  <a:pt x="34148" y="37997"/>
                  <a:pt x="34399" y="37956"/>
                  <a:pt x="34671" y="37956"/>
                </a:cubicBezTo>
                <a:cubicBezTo>
                  <a:pt x="35048" y="37956"/>
                  <a:pt x="35445" y="37956"/>
                  <a:pt x="35843" y="37935"/>
                </a:cubicBezTo>
                <a:cubicBezTo>
                  <a:pt x="36177" y="37935"/>
                  <a:pt x="36512" y="37893"/>
                  <a:pt x="36868" y="37893"/>
                </a:cubicBezTo>
                <a:lnTo>
                  <a:pt x="37140" y="37893"/>
                </a:lnTo>
                <a:cubicBezTo>
                  <a:pt x="37182" y="37893"/>
                  <a:pt x="37182" y="37893"/>
                  <a:pt x="37203" y="37935"/>
                </a:cubicBezTo>
                <a:lnTo>
                  <a:pt x="37224" y="37935"/>
                </a:lnTo>
                <a:cubicBezTo>
                  <a:pt x="37245" y="37935"/>
                  <a:pt x="37245" y="37956"/>
                  <a:pt x="37286" y="37956"/>
                </a:cubicBezTo>
                <a:cubicBezTo>
                  <a:pt x="37328" y="37977"/>
                  <a:pt x="37391" y="38039"/>
                  <a:pt x="37433" y="38060"/>
                </a:cubicBezTo>
                <a:cubicBezTo>
                  <a:pt x="37349" y="38186"/>
                  <a:pt x="37245" y="38353"/>
                  <a:pt x="37182" y="38479"/>
                </a:cubicBezTo>
                <a:lnTo>
                  <a:pt x="37140" y="38500"/>
                </a:lnTo>
                <a:cubicBezTo>
                  <a:pt x="37077" y="38625"/>
                  <a:pt x="36973" y="38772"/>
                  <a:pt x="36889" y="38897"/>
                </a:cubicBezTo>
                <a:cubicBezTo>
                  <a:pt x="36617" y="39295"/>
                  <a:pt x="36491" y="39504"/>
                  <a:pt x="36031" y="39525"/>
                </a:cubicBezTo>
                <a:cubicBezTo>
                  <a:pt x="35633" y="39546"/>
                  <a:pt x="35215" y="39713"/>
                  <a:pt x="34838" y="39776"/>
                </a:cubicBezTo>
                <a:cubicBezTo>
                  <a:pt x="34315" y="39881"/>
                  <a:pt x="33771" y="39985"/>
                  <a:pt x="33248" y="40132"/>
                </a:cubicBezTo>
                <a:cubicBezTo>
                  <a:pt x="32223" y="40362"/>
                  <a:pt x="31219" y="40550"/>
                  <a:pt x="30214" y="40822"/>
                </a:cubicBezTo>
                <a:cubicBezTo>
                  <a:pt x="29754" y="40969"/>
                  <a:pt x="29273" y="41094"/>
                  <a:pt x="28833" y="41199"/>
                </a:cubicBezTo>
                <a:cubicBezTo>
                  <a:pt x="28750" y="41220"/>
                  <a:pt x="28645" y="41241"/>
                  <a:pt x="28561" y="41282"/>
                </a:cubicBezTo>
                <a:cubicBezTo>
                  <a:pt x="28247" y="41387"/>
                  <a:pt x="27934" y="41492"/>
                  <a:pt x="27662" y="41534"/>
                </a:cubicBezTo>
                <a:cubicBezTo>
                  <a:pt x="27662" y="41534"/>
                  <a:pt x="27662" y="41513"/>
                  <a:pt x="27620" y="41513"/>
                </a:cubicBezTo>
                <a:lnTo>
                  <a:pt x="27599" y="41492"/>
                </a:lnTo>
                <a:cubicBezTo>
                  <a:pt x="26929" y="41241"/>
                  <a:pt x="26197" y="41073"/>
                  <a:pt x="25485" y="40906"/>
                </a:cubicBezTo>
                <a:cubicBezTo>
                  <a:pt x="24858" y="40780"/>
                  <a:pt x="24167" y="40466"/>
                  <a:pt x="23519" y="40466"/>
                </a:cubicBezTo>
                <a:cubicBezTo>
                  <a:pt x="23288" y="40466"/>
                  <a:pt x="23184" y="40550"/>
                  <a:pt x="23016" y="40697"/>
                </a:cubicBezTo>
                <a:lnTo>
                  <a:pt x="22012" y="41554"/>
                </a:lnTo>
                <a:cubicBezTo>
                  <a:pt x="21636" y="41847"/>
                  <a:pt x="21322" y="42245"/>
                  <a:pt x="20924" y="42496"/>
                </a:cubicBezTo>
                <a:cubicBezTo>
                  <a:pt x="20882" y="42538"/>
                  <a:pt x="20861" y="42559"/>
                  <a:pt x="20799" y="42580"/>
                </a:cubicBezTo>
                <a:cubicBezTo>
                  <a:pt x="20778" y="42580"/>
                  <a:pt x="20778" y="42601"/>
                  <a:pt x="20757" y="42601"/>
                </a:cubicBezTo>
                <a:lnTo>
                  <a:pt x="20673" y="42684"/>
                </a:lnTo>
                <a:lnTo>
                  <a:pt x="20610" y="42747"/>
                </a:lnTo>
                <a:lnTo>
                  <a:pt x="20547" y="42810"/>
                </a:lnTo>
                <a:lnTo>
                  <a:pt x="20485" y="42810"/>
                </a:lnTo>
                <a:cubicBezTo>
                  <a:pt x="20485" y="42810"/>
                  <a:pt x="20464" y="42852"/>
                  <a:pt x="20464" y="42873"/>
                </a:cubicBezTo>
                <a:lnTo>
                  <a:pt x="20464" y="42894"/>
                </a:lnTo>
                <a:cubicBezTo>
                  <a:pt x="20443" y="42915"/>
                  <a:pt x="20401" y="42977"/>
                  <a:pt x="20380" y="42998"/>
                </a:cubicBezTo>
                <a:lnTo>
                  <a:pt x="20380" y="43019"/>
                </a:lnTo>
                <a:lnTo>
                  <a:pt x="20380" y="43061"/>
                </a:lnTo>
                <a:lnTo>
                  <a:pt x="20380" y="43082"/>
                </a:lnTo>
                <a:lnTo>
                  <a:pt x="20401" y="43103"/>
                </a:lnTo>
                <a:cubicBezTo>
                  <a:pt x="20359" y="43479"/>
                  <a:pt x="20359" y="43835"/>
                  <a:pt x="20338" y="44233"/>
                </a:cubicBezTo>
                <a:lnTo>
                  <a:pt x="20338" y="44567"/>
                </a:lnTo>
                <a:cubicBezTo>
                  <a:pt x="20296" y="45174"/>
                  <a:pt x="20506" y="46241"/>
                  <a:pt x="19962" y="46639"/>
                </a:cubicBezTo>
                <a:cubicBezTo>
                  <a:pt x="19815" y="46764"/>
                  <a:pt x="19669" y="46974"/>
                  <a:pt x="19522" y="47141"/>
                </a:cubicBezTo>
                <a:cubicBezTo>
                  <a:pt x="19313" y="47350"/>
                  <a:pt x="19104" y="47560"/>
                  <a:pt x="18895" y="47727"/>
                </a:cubicBezTo>
                <a:cubicBezTo>
                  <a:pt x="18706" y="47894"/>
                  <a:pt x="18560" y="48083"/>
                  <a:pt x="18413" y="48250"/>
                </a:cubicBezTo>
                <a:cubicBezTo>
                  <a:pt x="18392" y="48313"/>
                  <a:pt x="18351" y="48334"/>
                  <a:pt x="18309" y="48355"/>
                </a:cubicBezTo>
                <a:cubicBezTo>
                  <a:pt x="18267" y="48417"/>
                  <a:pt x="18204" y="48438"/>
                  <a:pt x="18162" y="48501"/>
                </a:cubicBezTo>
                <a:lnTo>
                  <a:pt x="18141" y="48501"/>
                </a:lnTo>
                <a:cubicBezTo>
                  <a:pt x="16509" y="48606"/>
                  <a:pt x="14898" y="48836"/>
                  <a:pt x="13287" y="49024"/>
                </a:cubicBezTo>
                <a:cubicBezTo>
                  <a:pt x="12952" y="49066"/>
                  <a:pt x="12638" y="49066"/>
                  <a:pt x="12304" y="49087"/>
                </a:cubicBezTo>
                <a:cubicBezTo>
                  <a:pt x="11906" y="49129"/>
                  <a:pt x="11508" y="49254"/>
                  <a:pt x="11132" y="49296"/>
                </a:cubicBezTo>
                <a:cubicBezTo>
                  <a:pt x="10681" y="49375"/>
                  <a:pt x="10218" y="49393"/>
                  <a:pt x="9753" y="49393"/>
                </a:cubicBezTo>
                <a:cubicBezTo>
                  <a:pt x="9355" y="49393"/>
                  <a:pt x="8954" y="49380"/>
                  <a:pt x="8558" y="49380"/>
                </a:cubicBezTo>
                <a:cubicBezTo>
                  <a:pt x="7043" y="49380"/>
                  <a:pt x="5545" y="49573"/>
                  <a:pt x="4049" y="49573"/>
                </a:cubicBezTo>
                <a:cubicBezTo>
                  <a:pt x="3913" y="49573"/>
                  <a:pt x="3777" y="49572"/>
                  <a:pt x="3641" y="49568"/>
                </a:cubicBezTo>
                <a:cubicBezTo>
                  <a:pt x="3502" y="49563"/>
                  <a:pt x="3354" y="49554"/>
                  <a:pt x="3208" y="49554"/>
                </a:cubicBezTo>
                <a:cubicBezTo>
                  <a:pt x="2805" y="49554"/>
                  <a:pt x="2407" y="49619"/>
                  <a:pt x="2177" y="49987"/>
                </a:cubicBezTo>
                <a:cubicBezTo>
                  <a:pt x="1967" y="50342"/>
                  <a:pt x="1716" y="50656"/>
                  <a:pt x="1444" y="51012"/>
                </a:cubicBezTo>
                <a:cubicBezTo>
                  <a:pt x="1402" y="51054"/>
                  <a:pt x="1361" y="51117"/>
                  <a:pt x="1319" y="51158"/>
                </a:cubicBezTo>
                <a:cubicBezTo>
                  <a:pt x="1256" y="51221"/>
                  <a:pt x="1235" y="51284"/>
                  <a:pt x="1193" y="51347"/>
                </a:cubicBezTo>
                <a:cubicBezTo>
                  <a:pt x="1151" y="51326"/>
                  <a:pt x="1151" y="51284"/>
                  <a:pt x="1130" y="51284"/>
                </a:cubicBezTo>
                <a:cubicBezTo>
                  <a:pt x="1119" y="51273"/>
                  <a:pt x="1105" y="51268"/>
                  <a:pt x="1091" y="51268"/>
                </a:cubicBezTo>
                <a:cubicBezTo>
                  <a:pt x="1051" y="51268"/>
                  <a:pt x="1010" y="51306"/>
                  <a:pt x="1026" y="51368"/>
                </a:cubicBezTo>
                <a:cubicBezTo>
                  <a:pt x="1047" y="51451"/>
                  <a:pt x="1089" y="51493"/>
                  <a:pt x="1109" y="51577"/>
                </a:cubicBezTo>
                <a:lnTo>
                  <a:pt x="1109" y="51598"/>
                </a:lnTo>
                <a:lnTo>
                  <a:pt x="1109" y="51640"/>
                </a:lnTo>
                <a:lnTo>
                  <a:pt x="1130" y="51661"/>
                </a:lnTo>
                <a:cubicBezTo>
                  <a:pt x="1193" y="51849"/>
                  <a:pt x="1256" y="51995"/>
                  <a:pt x="1319" y="52163"/>
                </a:cubicBezTo>
                <a:cubicBezTo>
                  <a:pt x="1319" y="52184"/>
                  <a:pt x="1340" y="52205"/>
                  <a:pt x="1340" y="52226"/>
                </a:cubicBezTo>
                <a:cubicBezTo>
                  <a:pt x="1402" y="52393"/>
                  <a:pt x="1465" y="52518"/>
                  <a:pt x="1528" y="52686"/>
                </a:cubicBezTo>
                <a:cubicBezTo>
                  <a:pt x="1549" y="52749"/>
                  <a:pt x="1570" y="52811"/>
                  <a:pt x="1633" y="52895"/>
                </a:cubicBezTo>
                <a:lnTo>
                  <a:pt x="1779" y="53209"/>
                </a:lnTo>
                <a:cubicBezTo>
                  <a:pt x="1863" y="53376"/>
                  <a:pt x="1967" y="53565"/>
                  <a:pt x="2051" y="53753"/>
                </a:cubicBezTo>
                <a:cubicBezTo>
                  <a:pt x="2135" y="53879"/>
                  <a:pt x="2177" y="54046"/>
                  <a:pt x="2239" y="54171"/>
                </a:cubicBezTo>
                <a:cubicBezTo>
                  <a:pt x="2386" y="54485"/>
                  <a:pt x="2260" y="54569"/>
                  <a:pt x="2030" y="54799"/>
                </a:cubicBezTo>
                <a:cubicBezTo>
                  <a:pt x="1967" y="54820"/>
                  <a:pt x="1946" y="54883"/>
                  <a:pt x="1925" y="54925"/>
                </a:cubicBezTo>
                <a:lnTo>
                  <a:pt x="1884" y="54946"/>
                </a:lnTo>
                <a:cubicBezTo>
                  <a:pt x="1863" y="54987"/>
                  <a:pt x="1842" y="55029"/>
                  <a:pt x="1779" y="55050"/>
                </a:cubicBezTo>
                <a:cubicBezTo>
                  <a:pt x="1549" y="55343"/>
                  <a:pt x="1340" y="55636"/>
                  <a:pt x="984" y="55720"/>
                </a:cubicBezTo>
                <a:lnTo>
                  <a:pt x="817" y="55720"/>
                </a:lnTo>
                <a:cubicBezTo>
                  <a:pt x="754" y="55699"/>
                  <a:pt x="691" y="55699"/>
                  <a:pt x="631" y="55699"/>
                </a:cubicBezTo>
                <a:cubicBezTo>
                  <a:pt x="571" y="55699"/>
                  <a:pt x="513" y="55699"/>
                  <a:pt x="461" y="55678"/>
                </a:cubicBezTo>
                <a:cubicBezTo>
                  <a:pt x="426" y="55671"/>
                  <a:pt x="391" y="55669"/>
                  <a:pt x="356" y="55669"/>
                </a:cubicBezTo>
                <a:cubicBezTo>
                  <a:pt x="286" y="55669"/>
                  <a:pt x="217" y="55678"/>
                  <a:pt x="147" y="55678"/>
                </a:cubicBezTo>
                <a:cubicBezTo>
                  <a:pt x="84" y="55678"/>
                  <a:pt x="42" y="55741"/>
                  <a:pt x="0" y="55741"/>
                </a:cubicBezTo>
                <a:lnTo>
                  <a:pt x="0" y="55762"/>
                </a:lnTo>
                <a:lnTo>
                  <a:pt x="0" y="55783"/>
                </a:lnTo>
                <a:cubicBezTo>
                  <a:pt x="0" y="55783"/>
                  <a:pt x="0" y="55824"/>
                  <a:pt x="42" y="55824"/>
                </a:cubicBezTo>
                <a:cubicBezTo>
                  <a:pt x="377" y="56138"/>
                  <a:pt x="796" y="56285"/>
                  <a:pt x="1214" y="56494"/>
                </a:cubicBezTo>
                <a:cubicBezTo>
                  <a:pt x="1376" y="56587"/>
                  <a:pt x="1468" y="56647"/>
                  <a:pt x="1567" y="56647"/>
                </a:cubicBezTo>
                <a:cubicBezTo>
                  <a:pt x="1647" y="56647"/>
                  <a:pt x="1732" y="56608"/>
                  <a:pt x="1863" y="56515"/>
                </a:cubicBezTo>
                <a:cubicBezTo>
                  <a:pt x="2239" y="56243"/>
                  <a:pt x="2574" y="55929"/>
                  <a:pt x="2972" y="55657"/>
                </a:cubicBezTo>
                <a:cubicBezTo>
                  <a:pt x="3013" y="55636"/>
                  <a:pt x="3034" y="55615"/>
                  <a:pt x="3097" y="55573"/>
                </a:cubicBezTo>
                <a:cubicBezTo>
                  <a:pt x="3118" y="55552"/>
                  <a:pt x="3181" y="55531"/>
                  <a:pt x="3202" y="55511"/>
                </a:cubicBezTo>
                <a:cubicBezTo>
                  <a:pt x="3223" y="55469"/>
                  <a:pt x="3244" y="55469"/>
                  <a:pt x="3286" y="55448"/>
                </a:cubicBezTo>
                <a:cubicBezTo>
                  <a:pt x="3306" y="55427"/>
                  <a:pt x="3327" y="55427"/>
                  <a:pt x="3327" y="55406"/>
                </a:cubicBezTo>
                <a:cubicBezTo>
                  <a:pt x="3348" y="55364"/>
                  <a:pt x="3390" y="55364"/>
                  <a:pt x="3390" y="55343"/>
                </a:cubicBezTo>
                <a:cubicBezTo>
                  <a:pt x="3411" y="55322"/>
                  <a:pt x="3432" y="55322"/>
                  <a:pt x="3432" y="55301"/>
                </a:cubicBezTo>
                <a:cubicBezTo>
                  <a:pt x="3453" y="55259"/>
                  <a:pt x="3495" y="55259"/>
                  <a:pt x="3495" y="55239"/>
                </a:cubicBezTo>
                <a:lnTo>
                  <a:pt x="3537" y="55197"/>
                </a:lnTo>
                <a:cubicBezTo>
                  <a:pt x="3558" y="55155"/>
                  <a:pt x="3599" y="55155"/>
                  <a:pt x="3599" y="55134"/>
                </a:cubicBezTo>
                <a:lnTo>
                  <a:pt x="3641" y="55092"/>
                </a:lnTo>
                <a:lnTo>
                  <a:pt x="3704" y="55029"/>
                </a:lnTo>
                <a:cubicBezTo>
                  <a:pt x="3725" y="55008"/>
                  <a:pt x="3746" y="54946"/>
                  <a:pt x="3767" y="54925"/>
                </a:cubicBezTo>
                <a:lnTo>
                  <a:pt x="3809" y="54925"/>
                </a:lnTo>
                <a:cubicBezTo>
                  <a:pt x="3809" y="54925"/>
                  <a:pt x="3830" y="54925"/>
                  <a:pt x="3830" y="54904"/>
                </a:cubicBezTo>
                <a:cubicBezTo>
                  <a:pt x="3850" y="54841"/>
                  <a:pt x="3850" y="54820"/>
                  <a:pt x="3871" y="54778"/>
                </a:cubicBezTo>
                <a:lnTo>
                  <a:pt x="3871" y="54736"/>
                </a:lnTo>
                <a:cubicBezTo>
                  <a:pt x="3913" y="54611"/>
                  <a:pt x="3934" y="54464"/>
                  <a:pt x="3934" y="54318"/>
                </a:cubicBezTo>
                <a:cubicBezTo>
                  <a:pt x="3934" y="54171"/>
                  <a:pt x="3913" y="54046"/>
                  <a:pt x="3913" y="53879"/>
                </a:cubicBezTo>
                <a:cubicBezTo>
                  <a:pt x="3871" y="53544"/>
                  <a:pt x="3620" y="52832"/>
                  <a:pt x="3976" y="52602"/>
                </a:cubicBezTo>
                <a:cubicBezTo>
                  <a:pt x="4332" y="52393"/>
                  <a:pt x="4687" y="52205"/>
                  <a:pt x="5064" y="52079"/>
                </a:cubicBezTo>
                <a:cubicBezTo>
                  <a:pt x="5085" y="52079"/>
                  <a:pt x="5106" y="52058"/>
                  <a:pt x="5127" y="52058"/>
                </a:cubicBezTo>
                <a:cubicBezTo>
                  <a:pt x="5106" y="52184"/>
                  <a:pt x="5064" y="52330"/>
                  <a:pt x="5022" y="52477"/>
                </a:cubicBezTo>
                <a:cubicBezTo>
                  <a:pt x="5022" y="52518"/>
                  <a:pt x="5001" y="52539"/>
                  <a:pt x="5001" y="52602"/>
                </a:cubicBezTo>
                <a:cubicBezTo>
                  <a:pt x="4980" y="52728"/>
                  <a:pt x="4959" y="52832"/>
                  <a:pt x="4897" y="52958"/>
                </a:cubicBezTo>
                <a:cubicBezTo>
                  <a:pt x="4897" y="53021"/>
                  <a:pt x="4876" y="53062"/>
                  <a:pt x="4876" y="53125"/>
                </a:cubicBezTo>
                <a:cubicBezTo>
                  <a:pt x="4855" y="53272"/>
                  <a:pt x="4792" y="53460"/>
                  <a:pt x="4771" y="53627"/>
                </a:cubicBezTo>
                <a:cubicBezTo>
                  <a:pt x="4666" y="54192"/>
                  <a:pt x="5294" y="54423"/>
                  <a:pt x="5713" y="54695"/>
                </a:cubicBezTo>
                <a:cubicBezTo>
                  <a:pt x="6026" y="54904"/>
                  <a:pt x="6361" y="55113"/>
                  <a:pt x="6696" y="55322"/>
                </a:cubicBezTo>
                <a:cubicBezTo>
                  <a:pt x="6947" y="55448"/>
                  <a:pt x="6905" y="55448"/>
                  <a:pt x="6863" y="55720"/>
                </a:cubicBezTo>
                <a:cubicBezTo>
                  <a:pt x="6801" y="55887"/>
                  <a:pt x="6801" y="56055"/>
                  <a:pt x="6780" y="56264"/>
                </a:cubicBezTo>
                <a:cubicBezTo>
                  <a:pt x="6738" y="56620"/>
                  <a:pt x="6696" y="56975"/>
                  <a:pt x="6696" y="57331"/>
                </a:cubicBezTo>
                <a:lnTo>
                  <a:pt x="6696" y="57917"/>
                </a:lnTo>
                <a:cubicBezTo>
                  <a:pt x="6696" y="58147"/>
                  <a:pt x="6319" y="58168"/>
                  <a:pt x="6152" y="58189"/>
                </a:cubicBezTo>
                <a:cubicBezTo>
                  <a:pt x="5294" y="58461"/>
                  <a:pt x="4394" y="58544"/>
                  <a:pt x="3558" y="58900"/>
                </a:cubicBezTo>
                <a:cubicBezTo>
                  <a:pt x="3537" y="58900"/>
                  <a:pt x="3537" y="58921"/>
                  <a:pt x="3537" y="58921"/>
                </a:cubicBezTo>
                <a:lnTo>
                  <a:pt x="3537" y="58963"/>
                </a:lnTo>
                <a:cubicBezTo>
                  <a:pt x="3537" y="58984"/>
                  <a:pt x="3516" y="59005"/>
                  <a:pt x="3537" y="59026"/>
                </a:cubicBezTo>
                <a:cubicBezTo>
                  <a:pt x="3537" y="59026"/>
                  <a:pt x="3537" y="59068"/>
                  <a:pt x="3558" y="59068"/>
                </a:cubicBezTo>
                <a:lnTo>
                  <a:pt x="3599" y="59088"/>
                </a:lnTo>
                <a:cubicBezTo>
                  <a:pt x="3943" y="59188"/>
                  <a:pt x="4304" y="59212"/>
                  <a:pt x="4667" y="59212"/>
                </a:cubicBezTo>
                <a:cubicBezTo>
                  <a:pt x="4990" y="59212"/>
                  <a:pt x="5314" y="59193"/>
                  <a:pt x="5629" y="59193"/>
                </a:cubicBezTo>
                <a:cubicBezTo>
                  <a:pt x="5838" y="59204"/>
                  <a:pt x="6053" y="59204"/>
                  <a:pt x="6267" y="59204"/>
                </a:cubicBezTo>
                <a:cubicBezTo>
                  <a:pt x="6482" y="59204"/>
                  <a:pt x="6696" y="59204"/>
                  <a:pt x="6905" y="59214"/>
                </a:cubicBezTo>
                <a:cubicBezTo>
                  <a:pt x="7132" y="59214"/>
                  <a:pt x="7373" y="59200"/>
                  <a:pt x="7612" y="59200"/>
                </a:cubicBezTo>
                <a:cubicBezTo>
                  <a:pt x="7791" y="59200"/>
                  <a:pt x="7969" y="59208"/>
                  <a:pt x="8140" y="59235"/>
                </a:cubicBezTo>
                <a:cubicBezTo>
                  <a:pt x="8192" y="59248"/>
                  <a:pt x="8239" y="59254"/>
                  <a:pt x="8282" y="59254"/>
                </a:cubicBezTo>
                <a:cubicBezTo>
                  <a:pt x="8726" y="59254"/>
                  <a:pt x="8731" y="58614"/>
                  <a:pt x="8788" y="58252"/>
                </a:cubicBezTo>
                <a:cubicBezTo>
                  <a:pt x="8977" y="57436"/>
                  <a:pt x="9374" y="56578"/>
                  <a:pt x="9270" y="55741"/>
                </a:cubicBezTo>
                <a:cubicBezTo>
                  <a:pt x="9270" y="55720"/>
                  <a:pt x="9270" y="55720"/>
                  <a:pt x="9249" y="55678"/>
                </a:cubicBezTo>
                <a:lnTo>
                  <a:pt x="9207" y="55657"/>
                </a:lnTo>
                <a:cubicBezTo>
                  <a:pt x="9186" y="55552"/>
                  <a:pt x="9144" y="55427"/>
                  <a:pt x="9102" y="55322"/>
                </a:cubicBezTo>
                <a:cubicBezTo>
                  <a:pt x="9039" y="55113"/>
                  <a:pt x="8956" y="54925"/>
                  <a:pt x="8872" y="54715"/>
                </a:cubicBezTo>
                <a:cubicBezTo>
                  <a:pt x="8788" y="54527"/>
                  <a:pt x="8642" y="54297"/>
                  <a:pt x="8956" y="54213"/>
                </a:cubicBezTo>
                <a:cubicBezTo>
                  <a:pt x="9312" y="54151"/>
                  <a:pt x="9709" y="54067"/>
                  <a:pt x="10086" y="53983"/>
                </a:cubicBezTo>
                <a:cubicBezTo>
                  <a:pt x="10128" y="53983"/>
                  <a:pt x="10190" y="53962"/>
                  <a:pt x="10211" y="53962"/>
                </a:cubicBezTo>
                <a:cubicBezTo>
                  <a:pt x="10546" y="53879"/>
                  <a:pt x="10944" y="53795"/>
                  <a:pt x="11278" y="53774"/>
                </a:cubicBezTo>
                <a:cubicBezTo>
                  <a:pt x="11341" y="53899"/>
                  <a:pt x="11383" y="54067"/>
                  <a:pt x="11446" y="54192"/>
                </a:cubicBezTo>
                <a:cubicBezTo>
                  <a:pt x="11446" y="54213"/>
                  <a:pt x="11446" y="54213"/>
                  <a:pt x="11467" y="54255"/>
                </a:cubicBezTo>
                <a:cubicBezTo>
                  <a:pt x="11488" y="54318"/>
                  <a:pt x="11508" y="54402"/>
                  <a:pt x="11571" y="54485"/>
                </a:cubicBezTo>
                <a:cubicBezTo>
                  <a:pt x="11718" y="54799"/>
                  <a:pt x="11885" y="55113"/>
                  <a:pt x="11990" y="55448"/>
                </a:cubicBezTo>
                <a:cubicBezTo>
                  <a:pt x="12073" y="55636"/>
                  <a:pt x="12115" y="56034"/>
                  <a:pt x="12283" y="56159"/>
                </a:cubicBezTo>
                <a:cubicBezTo>
                  <a:pt x="12659" y="56494"/>
                  <a:pt x="13371" y="56494"/>
                  <a:pt x="13852" y="56557"/>
                </a:cubicBezTo>
                <a:cubicBezTo>
                  <a:pt x="14166" y="56578"/>
                  <a:pt x="14501" y="56599"/>
                  <a:pt x="14814" y="56620"/>
                </a:cubicBezTo>
                <a:cubicBezTo>
                  <a:pt x="15003" y="56661"/>
                  <a:pt x="15212" y="56703"/>
                  <a:pt x="15379" y="56703"/>
                </a:cubicBezTo>
                <a:cubicBezTo>
                  <a:pt x="15392" y="56702"/>
                  <a:pt x="15404" y="56702"/>
                  <a:pt x="15415" y="56702"/>
                </a:cubicBezTo>
                <a:cubicBezTo>
                  <a:pt x="15700" y="56702"/>
                  <a:pt x="15780" y="56943"/>
                  <a:pt x="15861" y="57184"/>
                </a:cubicBezTo>
                <a:cubicBezTo>
                  <a:pt x="16112" y="57833"/>
                  <a:pt x="16509" y="58461"/>
                  <a:pt x="16844" y="59068"/>
                </a:cubicBezTo>
                <a:cubicBezTo>
                  <a:pt x="17032" y="59381"/>
                  <a:pt x="17200" y="59716"/>
                  <a:pt x="17346" y="60051"/>
                </a:cubicBezTo>
                <a:cubicBezTo>
                  <a:pt x="17430" y="60260"/>
                  <a:pt x="17451" y="60449"/>
                  <a:pt x="17681" y="60490"/>
                </a:cubicBezTo>
                <a:cubicBezTo>
                  <a:pt x="17869" y="60553"/>
                  <a:pt x="18058" y="60595"/>
                  <a:pt x="18246" y="60679"/>
                </a:cubicBezTo>
                <a:cubicBezTo>
                  <a:pt x="19543" y="61076"/>
                  <a:pt x="20882" y="61369"/>
                  <a:pt x="22242" y="61369"/>
                </a:cubicBezTo>
                <a:lnTo>
                  <a:pt x="22368" y="61369"/>
                </a:lnTo>
                <a:cubicBezTo>
                  <a:pt x="22368" y="61369"/>
                  <a:pt x="22389" y="61369"/>
                  <a:pt x="22389" y="61327"/>
                </a:cubicBezTo>
                <a:cubicBezTo>
                  <a:pt x="22431" y="61306"/>
                  <a:pt x="22431" y="61285"/>
                  <a:pt x="22431" y="61265"/>
                </a:cubicBezTo>
                <a:lnTo>
                  <a:pt x="22431" y="61223"/>
                </a:lnTo>
                <a:lnTo>
                  <a:pt x="22431" y="61202"/>
                </a:lnTo>
                <a:lnTo>
                  <a:pt x="22431" y="61181"/>
                </a:lnTo>
                <a:lnTo>
                  <a:pt x="22389" y="61160"/>
                </a:lnTo>
                <a:cubicBezTo>
                  <a:pt x="22368" y="61160"/>
                  <a:pt x="22368" y="61118"/>
                  <a:pt x="22347" y="61118"/>
                </a:cubicBezTo>
                <a:cubicBezTo>
                  <a:pt x="21824" y="61013"/>
                  <a:pt x="21301" y="60741"/>
                  <a:pt x="20819" y="60490"/>
                </a:cubicBezTo>
                <a:cubicBezTo>
                  <a:pt x="20192" y="60156"/>
                  <a:pt x="19564" y="59842"/>
                  <a:pt x="18936" y="59486"/>
                </a:cubicBezTo>
                <a:cubicBezTo>
                  <a:pt x="18978" y="59109"/>
                  <a:pt x="18832" y="58754"/>
                  <a:pt x="18769" y="58377"/>
                </a:cubicBezTo>
                <a:cubicBezTo>
                  <a:pt x="18623" y="57833"/>
                  <a:pt x="18518" y="57310"/>
                  <a:pt x="18392" y="56766"/>
                </a:cubicBezTo>
                <a:cubicBezTo>
                  <a:pt x="18371" y="56578"/>
                  <a:pt x="18309" y="56389"/>
                  <a:pt x="18267" y="56201"/>
                </a:cubicBezTo>
                <a:cubicBezTo>
                  <a:pt x="18267" y="56180"/>
                  <a:pt x="18267" y="56159"/>
                  <a:pt x="18246" y="56138"/>
                </a:cubicBezTo>
                <a:lnTo>
                  <a:pt x="18079" y="55573"/>
                </a:lnTo>
                <a:lnTo>
                  <a:pt x="18079" y="55573"/>
                </a:lnTo>
                <a:cubicBezTo>
                  <a:pt x="18162" y="55615"/>
                  <a:pt x="18246" y="55615"/>
                  <a:pt x="18288" y="55636"/>
                </a:cubicBezTo>
                <a:cubicBezTo>
                  <a:pt x="18727" y="55720"/>
                  <a:pt x="19208" y="55741"/>
                  <a:pt x="19669" y="55762"/>
                </a:cubicBezTo>
                <a:cubicBezTo>
                  <a:pt x="19752" y="55762"/>
                  <a:pt x="19857" y="55783"/>
                  <a:pt x="19941" y="55783"/>
                </a:cubicBezTo>
                <a:cubicBezTo>
                  <a:pt x="20589" y="55845"/>
                  <a:pt x="21238" y="55866"/>
                  <a:pt x="21866" y="55866"/>
                </a:cubicBezTo>
                <a:cubicBezTo>
                  <a:pt x="22472" y="55866"/>
                  <a:pt x="23079" y="55929"/>
                  <a:pt x="23686" y="55971"/>
                </a:cubicBezTo>
                <a:cubicBezTo>
                  <a:pt x="23602" y="55971"/>
                  <a:pt x="23728" y="56034"/>
                  <a:pt x="23791" y="56075"/>
                </a:cubicBezTo>
                <a:cubicBezTo>
                  <a:pt x="23895" y="56180"/>
                  <a:pt x="24000" y="56285"/>
                  <a:pt x="24105" y="56410"/>
                </a:cubicBezTo>
                <a:cubicBezTo>
                  <a:pt x="24356" y="56703"/>
                  <a:pt x="24628" y="56975"/>
                  <a:pt x="24879" y="57226"/>
                </a:cubicBezTo>
                <a:cubicBezTo>
                  <a:pt x="25360" y="57666"/>
                  <a:pt x="25841" y="58147"/>
                  <a:pt x="26343" y="58565"/>
                </a:cubicBezTo>
                <a:cubicBezTo>
                  <a:pt x="26553" y="58754"/>
                  <a:pt x="26741" y="58900"/>
                  <a:pt x="26929" y="59088"/>
                </a:cubicBezTo>
                <a:cubicBezTo>
                  <a:pt x="27138" y="59298"/>
                  <a:pt x="27055" y="59633"/>
                  <a:pt x="27055" y="59946"/>
                </a:cubicBezTo>
                <a:cubicBezTo>
                  <a:pt x="27055" y="60281"/>
                  <a:pt x="27055" y="60637"/>
                  <a:pt x="27076" y="60972"/>
                </a:cubicBezTo>
                <a:cubicBezTo>
                  <a:pt x="27076" y="61160"/>
                  <a:pt x="27097" y="61306"/>
                  <a:pt x="27138" y="61495"/>
                </a:cubicBezTo>
                <a:cubicBezTo>
                  <a:pt x="27159" y="61683"/>
                  <a:pt x="27201" y="61746"/>
                  <a:pt x="27055" y="61892"/>
                </a:cubicBezTo>
                <a:cubicBezTo>
                  <a:pt x="26511" y="62353"/>
                  <a:pt x="25988" y="62834"/>
                  <a:pt x="25506" y="63378"/>
                </a:cubicBezTo>
                <a:lnTo>
                  <a:pt x="25485" y="63399"/>
                </a:lnTo>
                <a:lnTo>
                  <a:pt x="25465" y="63399"/>
                </a:lnTo>
                <a:cubicBezTo>
                  <a:pt x="25360" y="63399"/>
                  <a:pt x="25381" y="63566"/>
                  <a:pt x="25465" y="63566"/>
                </a:cubicBezTo>
                <a:cubicBezTo>
                  <a:pt x="25695" y="63566"/>
                  <a:pt x="25925" y="63462"/>
                  <a:pt x="26134" y="63399"/>
                </a:cubicBezTo>
                <a:cubicBezTo>
                  <a:pt x="26469" y="63315"/>
                  <a:pt x="26825" y="63210"/>
                  <a:pt x="27138" y="63085"/>
                </a:cubicBezTo>
                <a:cubicBezTo>
                  <a:pt x="27494" y="62959"/>
                  <a:pt x="27892" y="62855"/>
                  <a:pt x="28289" y="62729"/>
                </a:cubicBezTo>
                <a:cubicBezTo>
                  <a:pt x="28415" y="62687"/>
                  <a:pt x="28624" y="62666"/>
                  <a:pt x="28708" y="62520"/>
                </a:cubicBezTo>
                <a:cubicBezTo>
                  <a:pt x="28980" y="61997"/>
                  <a:pt x="29022" y="61306"/>
                  <a:pt x="29084" y="60762"/>
                </a:cubicBezTo>
                <a:cubicBezTo>
                  <a:pt x="29084" y="60679"/>
                  <a:pt x="29126" y="60595"/>
                  <a:pt x="29126" y="60532"/>
                </a:cubicBezTo>
                <a:cubicBezTo>
                  <a:pt x="29147" y="60449"/>
                  <a:pt x="29147" y="60365"/>
                  <a:pt x="29168" y="60323"/>
                </a:cubicBezTo>
                <a:lnTo>
                  <a:pt x="29168" y="60260"/>
                </a:lnTo>
                <a:cubicBezTo>
                  <a:pt x="29168" y="60177"/>
                  <a:pt x="29189" y="60114"/>
                  <a:pt x="29189" y="60030"/>
                </a:cubicBezTo>
                <a:cubicBezTo>
                  <a:pt x="29189" y="59925"/>
                  <a:pt x="29231" y="59821"/>
                  <a:pt x="29231" y="59716"/>
                </a:cubicBezTo>
                <a:cubicBezTo>
                  <a:pt x="29921" y="60218"/>
                  <a:pt x="30821" y="60490"/>
                  <a:pt x="31595" y="60804"/>
                </a:cubicBezTo>
                <a:cubicBezTo>
                  <a:pt x="32014" y="60972"/>
                  <a:pt x="32432" y="61160"/>
                  <a:pt x="32851" y="61369"/>
                </a:cubicBezTo>
                <a:cubicBezTo>
                  <a:pt x="32934" y="61411"/>
                  <a:pt x="33311" y="61432"/>
                  <a:pt x="33332" y="61537"/>
                </a:cubicBezTo>
                <a:cubicBezTo>
                  <a:pt x="33416" y="61829"/>
                  <a:pt x="33457" y="62143"/>
                  <a:pt x="33520" y="62436"/>
                </a:cubicBezTo>
                <a:cubicBezTo>
                  <a:pt x="33583" y="62855"/>
                  <a:pt x="33667" y="63273"/>
                  <a:pt x="33771" y="63692"/>
                </a:cubicBezTo>
                <a:cubicBezTo>
                  <a:pt x="33855" y="64047"/>
                  <a:pt x="34169" y="64236"/>
                  <a:pt x="34462" y="64466"/>
                </a:cubicBezTo>
                <a:cubicBezTo>
                  <a:pt x="34838" y="64780"/>
                  <a:pt x="35257" y="65094"/>
                  <a:pt x="35654" y="65407"/>
                </a:cubicBezTo>
                <a:cubicBezTo>
                  <a:pt x="36031" y="65700"/>
                  <a:pt x="36408" y="66077"/>
                  <a:pt x="36826" y="66286"/>
                </a:cubicBezTo>
                <a:lnTo>
                  <a:pt x="36868" y="66307"/>
                </a:lnTo>
                <a:lnTo>
                  <a:pt x="36910" y="66307"/>
                </a:lnTo>
                <a:cubicBezTo>
                  <a:pt x="36938" y="66309"/>
                  <a:pt x="36967" y="66309"/>
                  <a:pt x="36996" y="66309"/>
                </a:cubicBezTo>
                <a:cubicBezTo>
                  <a:pt x="37409" y="66309"/>
                  <a:pt x="37838" y="66175"/>
                  <a:pt x="38249" y="66077"/>
                </a:cubicBezTo>
                <a:cubicBezTo>
                  <a:pt x="38709" y="65972"/>
                  <a:pt x="39190" y="65784"/>
                  <a:pt x="39651" y="65659"/>
                </a:cubicBezTo>
                <a:cubicBezTo>
                  <a:pt x="39825" y="65601"/>
                  <a:pt x="39749" y="65382"/>
                  <a:pt x="39621" y="65382"/>
                </a:cubicBezTo>
                <a:cubicBezTo>
                  <a:pt x="39610" y="65382"/>
                  <a:pt x="39599" y="65383"/>
                  <a:pt x="39588" y="65386"/>
                </a:cubicBezTo>
                <a:cubicBezTo>
                  <a:pt x="39546" y="65386"/>
                  <a:pt x="39525" y="65386"/>
                  <a:pt x="39504" y="65407"/>
                </a:cubicBezTo>
                <a:cubicBezTo>
                  <a:pt x="39211" y="65345"/>
                  <a:pt x="38877" y="65303"/>
                  <a:pt x="38563" y="65282"/>
                </a:cubicBezTo>
                <a:cubicBezTo>
                  <a:pt x="38356" y="65266"/>
                  <a:pt x="38150" y="65226"/>
                  <a:pt x="37943" y="65226"/>
                </a:cubicBezTo>
                <a:cubicBezTo>
                  <a:pt x="37878" y="65226"/>
                  <a:pt x="37812" y="65230"/>
                  <a:pt x="37747" y="65240"/>
                </a:cubicBezTo>
                <a:cubicBezTo>
                  <a:pt x="37742" y="65241"/>
                  <a:pt x="37737" y="65241"/>
                  <a:pt x="37732" y="65241"/>
                </a:cubicBezTo>
                <a:cubicBezTo>
                  <a:pt x="37548" y="65241"/>
                  <a:pt x="37346" y="64860"/>
                  <a:pt x="37224" y="64738"/>
                </a:cubicBezTo>
                <a:cubicBezTo>
                  <a:pt x="36993" y="64445"/>
                  <a:pt x="36721" y="64194"/>
                  <a:pt x="36491" y="63922"/>
                </a:cubicBezTo>
                <a:cubicBezTo>
                  <a:pt x="36282" y="63692"/>
                  <a:pt x="36073" y="63462"/>
                  <a:pt x="35843" y="63252"/>
                </a:cubicBezTo>
                <a:cubicBezTo>
                  <a:pt x="35675" y="63085"/>
                  <a:pt x="35738" y="62625"/>
                  <a:pt x="35759" y="62373"/>
                </a:cubicBezTo>
                <a:cubicBezTo>
                  <a:pt x="35780" y="61683"/>
                  <a:pt x="35843" y="60951"/>
                  <a:pt x="35780" y="60260"/>
                </a:cubicBezTo>
                <a:lnTo>
                  <a:pt x="35780" y="60177"/>
                </a:lnTo>
                <a:lnTo>
                  <a:pt x="35780" y="60156"/>
                </a:lnTo>
                <a:lnTo>
                  <a:pt x="35780" y="60072"/>
                </a:lnTo>
                <a:cubicBezTo>
                  <a:pt x="35947" y="60218"/>
                  <a:pt x="36136" y="60281"/>
                  <a:pt x="36303" y="60365"/>
                </a:cubicBezTo>
                <a:lnTo>
                  <a:pt x="36345" y="60365"/>
                </a:lnTo>
                <a:lnTo>
                  <a:pt x="36491" y="60449"/>
                </a:lnTo>
                <a:cubicBezTo>
                  <a:pt x="36649" y="60527"/>
                  <a:pt x="36788" y="60562"/>
                  <a:pt x="36923" y="60562"/>
                </a:cubicBezTo>
                <a:cubicBezTo>
                  <a:pt x="37110" y="60562"/>
                  <a:pt x="37289" y="60495"/>
                  <a:pt x="37496" y="60386"/>
                </a:cubicBezTo>
                <a:cubicBezTo>
                  <a:pt x="38019" y="60156"/>
                  <a:pt x="38563" y="59946"/>
                  <a:pt x="39086" y="59737"/>
                </a:cubicBezTo>
                <a:cubicBezTo>
                  <a:pt x="39107" y="59737"/>
                  <a:pt x="39128" y="59716"/>
                  <a:pt x="39190" y="59716"/>
                </a:cubicBezTo>
                <a:lnTo>
                  <a:pt x="39211" y="59716"/>
                </a:lnTo>
                <a:cubicBezTo>
                  <a:pt x="39232" y="59716"/>
                  <a:pt x="39274" y="59716"/>
                  <a:pt x="39295" y="59695"/>
                </a:cubicBezTo>
                <a:lnTo>
                  <a:pt x="39337" y="59695"/>
                </a:lnTo>
                <a:cubicBezTo>
                  <a:pt x="39379" y="59695"/>
                  <a:pt x="39421" y="59653"/>
                  <a:pt x="39442" y="59653"/>
                </a:cubicBezTo>
                <a:lnTo>
                  <a:pt x="39504" y="59653"/>
                </a:lnTo>
                <a:cubicBezTo>
                  <a:pt x="39525" y="59653"/>
                  <a:pt x="39546" y="59653"/>
                  <a:pt x="39546" y="59633"/>
                </a:cubicBezTo>
                <a:cubicBezTo>
                  <a:pt x="39588" y="59633"/>
                  <a:pt x="39588" y="59633"/>
                  <a:pt x="39609" y="59612"/>
                </a:cubicBezTo>
                <a:cubicBezTo>
                  <a:pt x="39630" y="59612"/>
                  <a:pt x="39630" y="59612"/>
                  <a:pt x="39651" y="59591"/>
                </a:cubicBezTo>
                <a:cubicBezTo>
                  <a:pt x="39693" y="59591"/>
                  <a:pt x="39693" y="59549"/>
                  <a:pt x="39714" y="59549"/>
                </a:cubicBezTo>
                <a:cubicBezTo>
                  <a:pt x="39734" y="59549"/>
                  <a:pt x="39734" y="59528"/>
                  <a:pt x="39755" y="59528"/>
                </a:cubicBezTo>
                <a:cubicBezTo>
                  <a:pt x="39797" y="59507"/>
                  <a:pt x="39818" y="59486"/>
                  <a:pt x="39839" y="59486"/>
                </a:cubicBezTo>
                <a:lnTo>
                  <a:pt x="40069" y="59633"/>
                </a:lnTo>
                <a:cubicBezTo>
                  <a:pt x="40111" y="59653"/>
                  <a:pt x="40132" y="59653"/>
                  <a:pt x="40174" y="59695"/>
                </a:cubicBezTo>
                <a:cubicBezTo>
                  <a:pt x="40237" y="59716"/>
                  <a:pt x="40320" y="59758"/>
                  <a:pt x="40362" y="59800"/>
                </a:cubicBezTo>
                <a:lnTo>
                  <a:pt x="40530" y="59863"/>
                </a:lnTo>
                <a:cubicBezTo>
                  <a:pt x="40571" y="59905"/>
                  <a:pt x="40592" y="59925"/>
                  <a:pt x="40655" y="59946"/>
                </a:cubicBezTo>
                <a:cubicBezTo>
                  <a:pt x="40760" y="60009"/>
                  <a:pt x="40864" y="60051"/>
                  <a:pt x="40969" y="60072"/>
                </a:cubicBezTo>
                <a:cubicBezTo>
                  <a:pt x="41074" y="60135"/>
                  <a:pt x="41387" y="60177"/>
                  <a:pt x="41408" y="60323"/>
                </a:cubicBezTo>
                <a:cubicBezTo>
                  <a:pt x="41429" y="60532"/>
                  <a:pt x="41492" y="60700"/>
                  <a:pt x="41534" y="60909"/>
                </a:cubicBezTo>
                <a:cubicBezTo>
                  <a:pt x="41597" y="61097"/>
                  <a:pt x="41848" y="61474"/>
                  <a:pt x="41722" y="61641"/>
                </a:cubicBezTo>
                <a:cubicBezTo>
                  <a:pt x="41597" y="61809"/>
                  <a:pt x="41492" y="61934"/>
                  <a:pt x="41366" y="62101"/>
                </a:cubicBezTo>
                <a:cubicBezTo>
                  <a:pt x="40969" y="62646"/>
                  <a:pt x="40592" y="63210"/>
                  <a:pt x="40278" y="63796"/>
                </a:cubicBezTo>
                <a:cubicBezTo>
                  <a:pt x="40278" y="63817"/>
                  <a:pt x="40278" y="63817"/>
                  <a:pt x="40258" y="63838"/>
                </a:cubicBezTo>
                <a:lnTo>
                  <a:pt x="40237" y="63880"/>
                </a:lnTo>
                <a:cubicBezTo>
                  <a:pt x="40166" y="63933"/>
                  <a:pt x="40229" y="64015"/>
                  <a:pt x="40301" y="64015"/>
                </a:cubicBezTo>
                <a:cubicBezTo>
                  <a:pt x="40314" y="64015"/>
                  <a:pt x="40328" y="64012"/>
                  <a:pt x="40341" y="64006"/>
                </a:cubicBezTo>
                <a:lnTo>
                  <a:pt x="40362" y="63985"/>
                </a:lnTo>
                <a:lnTo>
                  <a:pt x="40488" y="63985"/>
                </a:lnTo>
                <a:cubicBezTo>
                  <a:pt x="40530" y="63985"/>
                  <a:pt x="40530" y="63943"/>
                  <a:pt x="40530" y="63922"/>
                </a:cubicBezTo>
                <a:cubicBezTo>
                  <a:pt x="40550" y="63901"/>
                  <a:pt x="40550" y="63880"/>
                  <a:pt x="40571" y="63838"/>
                </a:cubicBezTo>
                <a:cubicBezTo>
                  <a:pt x="40697" y="63775"/>
                  <a:pt x="40802" y="63671"/>
                  <a:pt x="40906" y="63587"/>
                </a:cubicBezTo>
                <a:lnTo>
                  <a:pt x="40969" y="63524"/>
                </a:lnTo>
                <a:cubicBezTo>
                  <a:pt x="41074" y="63462"/>
                  <a:pt x="41178" y="63357"/>
                  <a:pt x="41283" y="63273"/>
                </a:cubicBezTo>
                <a:cubicBezTo>
                  <a:pt x="41618" y="62980"/>
                  <a:pt x="42015" y="62729"/>
                  <a:pt x="42350" y="62436"/>
                </a:cubicBezTo>
                <a:cubicBezTo>
                  <a:pt x="42538" y="62269"/>
                  <a:pt x="42936" y="62101"/>
                  <a:pt x="42978" y="61809"/>
                </a:cubicBezTo>
                <a:cubicBezTo>
                  <a:pt x="43061" y="61411"/>
                  <a:pt x="43040" y="60888"/>
                  <a:pt x="43040" y="60490"/>
                </a:cubicBezTo>
                <a:lnTo>
                  <a:pt x="43040" y="59130"/>
                </a:lnTo>
                <a:cubicBezTo>
                  <a:pt x="43040" y="58900"/>
                  <a:pt x="43145" y="58712"/>
                  <a:pt x="42957" y="58544"/>
                </a:cubicBezTo>
                <a:cubicBezTo>
                  <a:pt x="42873" y="58461"/>
                  <a:pt x="42768" y="58440"/>
                  <a:pt x="42685" y="58377"/>
                </a:cubicBezTo>
                <a:cubicBezTo>
                  <a:pt x="42475" y="58252"/>
                  <a:pt x="42308" y="58126"/>
                  <a:pt x="42099" y="57980"/>
                </a:cubicBezTo>
                <a:cubicBezTo>
                  <a:pt x="41890" y="57854"/>
                  <a:pt x="41680" y="57708"/>
                  <a:pt x="41471" y="57540"/>
                </a:cubicBezTo>
                <a:cubicBezTo>
                  <a:pt x="41429" y="57519"/>
                  <a:pt x="41408" y="57519"/>
                  <a:pt x="41387" y="57498"/>
                </a:cubicBezTo>
                <a:lnTo>
                  <a:pt x="41366" y="57498"/>
                </a:lnTo>
                <a:cubicBezTo>
                  <a:pt x="41283" y="57456"/>
                  <a:pt x="41220" y="57415"/>
                  <a:pt x="41157" y="57352"/>
                </a:cubicBezTo>
                <a:cubicBezTo>
                  <a:pt x="41115" y="57331"/>
                  <a:pt x="41094" y="57331"/>
                  <a:pt x="41074" y="57310"/>
                </a:cubicBezTo>
                <a:cubicBezTo>
                  <a:pt x="41053" y="57289"/>
                  <a:pt x="41011" y="57289"/>
                  <a:pt x="41011" y="57247"/>
                </a:cubicBezTo>
                <a:cubicBezTo>
                  <a:pt x="40990" y="57226"/>
                  <a:pt x="40969" y="57226"/>
                  <a:pt x="40969" y="57205"/>
                </a:cubicBezTo>
                <a:lnTo>
                  <a:pt x="40906" y="57143"/>
                </a:lnTo>
                <a:cubicBezTo>
                  <a:pt x="40906" y="57122"/>
                  <a:pt x="40906" y="57122"/>
                  <a:pt x="40885" y="57101"/>
                </a:cubicBezTo>
                <a:cubicBezTo>
                  <a:pt x="40885" y="57080"/>
                  <a:pt x="40864" y="57080"/>
                  <a:pt x="40864" y="57080"/>
                </a:cubicBezTo>
                <a:cubicBezTo>
                  <a:pt x="40864" y="57080"/>
                  <a:pt x="40843" y="57080"/>
                  <a:pt x="40802" y="57038"/>
                </a:cubicBezTo>
                <a:lnTo>
                  <a:pt x="40739" y="57038"/>
                </a:lnTo>
                <a:cubicBezTo>
                  <a:pt x="40362" y="57184"/>
                  <a:pt x="39944" y="57226"/>
                  <a:pt x="39588" y="57310"/>
                </a:cubicBezTo>
                <a:cubicBezTo>
                  <a:pt x="39379" y="57352"/>
                  <a:pt x="39128" y="57394"/>
                  <a:pt x="38918" y="57436"/>
                </a:cubicBezTo>
                <a:cubicBezTo>
                  <a:pt x="38751" y="57456"/>
                  <a:pt x="38500" y="57456"/>
                  <a:pt x="38353" y="57540"/>
                </a:cubicBezTo>
                <a:cubicBezTo>
                  <a:pt x="38324" y="57553"/>
                  <a:pt x="38291" y="57559"/>
                  <a:pt x="38257" y="57559"/>
                </a:cubicBezTo>
                <a:cubicBezTo>
                  <a:pt x="37957" y="57559"/>
                  <a:pt x="37516" y="57107"/>
                  <a:pt x="37328" y="56975"/>
                </a:cubicBezTo>
                <a:cubicBezTo>
                  <a:pt x="36973" y="56703"/>
                  <a:pt x="36596" y="56452"/>
                  <a:pt x="36261" y="56138"/>
                </a:cubicBezTo>
                <a:cubicBezTo>
                  <a:pt x="36136" y="55992"/>
                  <a:pt x="35884" y="55678"/>
                  <a:pt x="35675" y="55678"/>
                </a:cubicBezTo>
                <a:cubicBezTo>
                  <a:pt x="35299" y="55678"/>
                  <a:pt x="34880" y="55636"/>
                  <a:pt x="34462" y="55636"/>
                </a:cubicBezTo>
                <a:cubicBezTo>
                  <a:pt x="34378" y="55636"/>
                  <a:pt x="33585" y="55690"/>
                  <a:pt x="33163" y="55690"/>
                </a:cubicBezTo>
                <a:cubicBezTo>
                  <a:pt x="33058" y="55690"/>
                  <a:pt x="32976" y="55686"/>
                  <a:pt x="32934" y="55678"/>
                </a:cubicBezTo>
                <a:cubicBezTo>
                  <a:pt x="32934" y="55657"/>
                  <a:pt x="32934" y="55657"/>
                  <a:pt x="32913" y="55636"/>
                </a:cubicBezTo>
                <a:cubicBezTo>
                  <a:pt x="32809" y="55322"/>
                  <a:pt x="32474" y="55092"/>
                  <a:pt x="32286" y="54820"/>
                </a:cubicBezTo>
                <a:cubicBezTo>
                  <a:pt x="32160" y="54632"/>
                  <a:pt x="31993" y="54485"/>
                  <a:pt x="31846" y="54297"/>
                </a:cubicBezTo>
                <a:cubicBezTo>
                  <a:pt x="31804" y="54276"/>
                  <a:pt x="31804" y="54255"/>
                  <a:pt x="31783" y="54255"/>
                </a:cubicBezTo>
                <a:lnTo>
                  <a:pt x="31763" y="54213"/>
                </a:lnTo>
                <a:cubicBezTo>
                  <a:pt x="31700" y="54171"/>
                  <a:pt x="31637" y="54088"/>
                  <a:pt x="31574" y="54004"/>
                </a:cubicBezTo>
                <a:lnTo>
                  <a:pt x="31574" y="53983"/>
                </a:lnTo>
                <a:cubicBezTo>
                  <a:pt x="31658" y="53774"/>
                  <a:pt x="31742" y="53544"/>
                  <a:pt x="31804" y="53334"/>
                </a:cubicBezTo>
                <a:cubicBezTo>
                  <a:pt x="31888" y="53104"/>
                  <a:pt x="31993" y="52895"/>
                  <a:pt x="32097" y="52644"/>
                </a:cubicBezTo>
                <a:cubicBezTo>
                  <a:pt x="32202" y="52393"/>
                  <a:pt x="32390" y="52100"/>
                  <a:pt x="32432" y="51849"/>
                </a:cubicBezTo>
                <a:cubicBezTo>
                  <a:pt x="32474" y="51702"/>
                  <a:pt x="32599" y="51284"/>
                  <a:pt x="32746" y="51242"/>
                </a:cubicBezTo>
                <a:cubicBezTo>
                  <a:pt x="33792" y="50845"/>
                  <a:pt x="34922" y="50384"/>
                  <a:pt x="35864" y="49777"/>
                </a:cubicBezTo>
                <a:lnTo>
                  <a:pt x="35884" y="49757"/>
                </a:lnTo>
                <a:cubicBezTo>
                  <a:pt x="35908" y="49758"/>
                  <a:pt x="35932" y="49758"/>
                  <a:pt x="35955" y="49758"/>
                </a:cubicBezTo>
                <a:cubicBezTo>
                  <a:pt x="36436" y="49758"/>
                  <a:pt x="36932" y="49562"/>
                  <a:pt x="37391" y="49443"/>
                </a:cubicBezTo>
                <a:cubicBezTo>
                  <a:pt x="37454" y="49401"/>
                  <a:pt x="37517" y="49401"/>
                  <a:pt x="37600" y="49380"/>
                </a:cubicBezTo>
                <a:cubicBezTo>
                  <a:pt x="38374" y="49254"/>
                  <a:pt x="39190" y="49066"/>
                  <a:pt x="39965" y="48961"/>
                </a:cubicBezTo>
                <a:cubicBezTo>
                  <a:pt x="40258" y="48941"/>
                  <a:pt x="40446" y="48941"/>
                  <a:pt x="40697" y="48815"/>
                </a:cubicBezTo>
                <a:cubicBezTo>
                  <a:pt x="41053" y="48648"/>
                  <a:pt x="41408" y="48501"/>
                  <a:pt x="41722" y="48313"/>
                </a:cubicBezTo>
                <a:cubicBezTo>
                  <a:pt x="42036" y="48125"/>
                  <a:pt x="42371" y="47999"/>
                  <a:pt x="42727" y="47811"/>
                </a:cubicBezTo>
                <a:cubicBezTo>
                  <a:pt x="42789" y="47769"/>
                  <a:pt x="42873" y="47727"/>
                  <a:pt x="42957" y="47685"/>
                </a:cubicBezTo>
                <a:cubicBezTo>
                  <a:pt x="42978" y="47664"/>
                  <a:pt x="42999" y="47664"/>
                  <a:pt x="43040" y="47622"/>
                </a:cubicBezTo>
                <a:cubicBezTo>
                  <a:pt x="43082" y="47601"/>
                  <a:pt x="43145" y="47581"/>
                  <a:pt x="43166" y="47560"/>
                </a:cubicBezTo>
                <a:cubicBezTo>
                  <a:pt x="43187" y="47518"/>
                  <a:pt x="43250" y="47497"/>
                  <a:pt x="43271" y="47476"/>
                </a:cubicBezTo>
                <a:cubicBezTo>
                  <a:pt x="43312" y="47455"/>
                  <a:pt x="43354" y="47413"/>
                  <a:pt x="43396" y="47392"/>
                </a:cubicBezTo>
                <a:cubicBezTo>
                  <a:pt x="43459" y="47371"/>
                  <a:pt x="43480" y="47350"/>
                  <a:pt x="43522" y="47288"/>
                </a:cubicBezTo>
                <a:lnTo>
                  <a:pt x="43605" y="47288"/>
                </a:lnTo>
                <a:cubicBezTo>
                  <a:pt x="43605" y="47288"/>
                  <a:pt x="43626" y="47288"/>
                  <a:pt x="43626" y="47267"/>
                </a:cubicBezTo>
                <a:lnTo>
                  <a:pt x="43668" y="47246"/>
                </a:lnTo>
                <a:cubicBezTo>
                  <a:pt x="44003" y="46576"/>
                  <a:pt x="44317" y="45928"/>
                  <a:pt x="44631" y="45279"/>
                </a:cubicBezTo>
                <a:cubicBezTo>
                  <a:pt x="44965" y="44567"/>
                  <a:pt x="45363" y="43898"/>
                  <a:pt x="45760" y="43228"/>
                </a:cubicBezTo>
                <a:cubicBezTo>
                  <a:pt x="45823" y="43124"/>
                  <a:pt x="46074" y="42852"/>
                  <a:pt x="46032" y="42705"/>
                </a:cubicBezTo>
                <a:cubicBezTo>
                  <a:pt x="46012" y="42433"/>
                  <a:pt x="45970" y="42078"/>
                  <a:pt x="45907" y="41806"/>
                </a:cubicBezTo>
                <a:cubicBezTo>
                  <a:pt x="45886" y="41701"/>
                  <a:pt x="45865" y="41617"/>
                  <a:pt x="45865" y="41513"/>
                </a:cubicBezTo>
                <a:cubicBezTo>
                  <a:pt x="45865" y="41492"/>
                  <a:pt x="45865" y="41450"/>
                  <a:pt x="45823" y="41429"/>
                </a:cubicBezTo>
                <a:cubicBezTo>
                  <a:pt x="45802" y="41345"/>
                  <a:pt x="45802" y="41303"/>
                  <a:pt x="45802" y="41220"/>
                </a:cubicBezTo>
                <a:lnTo>
                  <a:pt x="45802" y="41178"/>
                </a:lnTo>
                <a:cubicBezTo>
                  <a:pt x="45760" y="40864"/>
                  <a:pt x="45719" y="40550"/>
                  <a:pt x="45677" y="40236"/>
                </a:cubicBezTo>
                <a:lnTo>
                  <a:pt x="45677" y="40194"/>
                </a:lnTo>
                <a:cubicBezTo>
                  <a:pt x="45656" y="40132"/>
                  <a:pt x="45656" y="40048"/>
                  <a:pt x="45614" y="39964"/>
                </a:cubicBezTo>
                <a:lnTo>
                  <a:pt x="45614" y="39922"/>
                </a:lnTo>
                <a:cubicBezTo>
                  <a:pt x="45593" y="39839"/>
                  <a:pt x="45593" y="39755"/>
                  <a:pt x="45572" y="39671"/>
                </a:cubicBezTo>
                <a:cubicBezTo>
                  <a:pt x="45677" y="39420"/>
                  <a:pt x="45865" y="39190"/>
                  <a:pt x="45991" y="38897"/>
                </a:cubicBezTo>
                <a:cubicBezTo>
                  <a:pt x="46137" y="38521"/>
                  <a:pt x="46242" y="38165"/>
                  <a:pt x="46430" y="37788"/>
                </a:cubicBezTo>
                <a:cubicBezTo>
                  <a:pt x="46556" y="37537"/>
                  <a:pt x="46660" y="37265"/>
                  <a:pt x="46744" y="36993"/>
                </a:cubicBezTo>
                <a:cubicBezTo>
                  <a:pt x="46869" y="36617"/>
                  <a:pt x="47288" y="36407"/>
                  <a:pt x="47581" y="36156"/>
                </a:cubicBezTo>
                <a:cubicBezTo>
                  <a:pt x="48083" y="35759"/>
                  <a:pt x="48585" y="35361"/>
                  <a:pt x="49045" y="34922"/>
                </a:cubicBezTo>
                <a:cubicBezTo>
                  <a:pt x="49108" y="34859"/>
                  <a:pt x="49171" y="34817"/>
                  <a:pt x="49234" y="34733"/>
                </a:cubicBezTo>
                <a:lnTo>
                  <a:pt x="49276" y="34692"/>
                </a:lnTo>
                <a:lnTo>
                  <a:pt x="49380" y="34587"/>
                </a:lnTo>
                <a:lnTo>
                  <a:pt x="49464" y="34503"/>
                </a:lnTo>
                <a:cubicBezTo>
                  <a:pt x="49485" y="34482"/>
                  <a:pt x="49527" y="34420"/>
                  <a:pt x="49569" y="34399"/>
                </a:cubicBezTo>
                <a:cubicBezTo>
                  <a:pt x="49589" y="34378"/>
                  <a:pt x="49631" y="34336"/>
                  <a:pt x="49652" y="34294"/>
                </a:cubicBezTo>
                <a:cubicBezTo>
                  <a:pt x="49673" y="34273"/>
                  <a:pt x="49694" y="34210"/>
                  <a:pt x="49736" y="34189"/>
                </a:cubicBezTo>
                <a:cubicBezTo>
                  <a:pt x="49757" y="34168"/>
                  <a:pt x="49778" y="34106"/>
                  <a:pt x="49799" y="34085"/>
                </a:cubicBezTo>
                <a:lnTo>
                  <a:pt x="49882" y="34001"/>
                </a:lnTo>
                <a:cubicBezTo>
                  <a:pt x="49903" y="33959"/>
                  <a:pt x="49945" y="33917"/>
                  <a:pt x="49987" y="33876"/>
                </a:cubicBezTo>
                <a:cubicBezTo>
                  <a:pt x="50008" y="33855"/>
                  <a:pt x="50008" y="33813"/>
                  <a:pt x="50050" y="33792"/>
                </a:cubicBezTo>
                <a:cubicBezTo>
                  <a:pt x="50092" y="33750"/>
                  <a:pt x="50113" y="33687"/>
                  <a:pt x="50175" y="33645"/>
                </a:cubicBezTo>
                <a:cubicBezTo>
                  <a:pt x="50175" y="33645"/>
                  <a:pt x="50175" y="33604"/>
                  <a:pt x="50196" y="33604"/>
                </a:cubicBezTo>
                <a:cubicBezTo>
                  <a:pt x="50259" y="33562"/>
                  <a:pt x="50280" y="33478"/>
                  <a:pt x="50322" y="33436"/>
                </a:cubicBezTo>
                <a:lnTo>
                  <a:pt x="50364" y="33436"/>
                </a:lnTo>
                <a:cubicBezTo>
                  <a:pt x="51117" y="33290"/>
                  <a:pt x="51870" y="33248"/>
                  <a:pt x="52623" y="33143"/>
                </a:cubicBezTo>
                <a:cubicBezTo>
                  <a:pt x="53105" y="33060"/>
                  <a:pt x="53607" y="33018"/>
                  <a:pt x="54067" y="32955"/>
                </a:cubicBezTo>
                <a:cubicBezTo>
                  <a:pt x="54141" y="32943"/>
                  <a:pt x="54296" y="32908"/>
                  <a:pt x="54432" y="32908"/>
                </a:cubicBezTo>
                <a:cubicBezTo>
                  <a:pt x="54526" y="32908"/>
                  <a:pt x="54610" y="32925"/>
                  <a:pt x="54653" y="32976"/>
                </a:cubicBezTo>
                <a:cubicBezTo>
                  <a:pt x="54779" y="33164"/>
                  <a:pt x="54925" y="33352"/>
                  <a:pt x="55071" y="33562"/>
                </a:cubicBezTo>
                <a:cubicBezTo>
                  <a:pt x="55281" y="33855"/>
                  <a:pt x="55448" y="34210"/>
                  <a:pt x="55595" y="34524"/>
                </a:cubicBezTo>
                <a:cubicBezTo>
                  <a:pt x="55699" y="34754"/>
                  <a:pt x="55825" y="34817"/>
                  <a:pt x="56055" y="34859"/>
                </a:cubicBezTo>
                <a:cubicBezTo>
                  <a:pt x="56452" y="34922"/>
                  <a:pt x="56871" y="34901"/>
                  <a:pt x="57268" y="34964"/>
                </a:cubicBezTo>
                <a:cubicBezTo>
                  <a:pt x="57478" y="35026"/>
                  <a:pt x="57729" y="35068"/>
                  <a:pt x="57959" y="35110"/>
                </a:cubicBezTo>
                <a:lnTo>
                  <a:pt x="58210" y="35110"/>
                </a:lnTo>
                <a:cubicBezTo>
                  <a:pt x="58252" y="35256"/>
                  <a:pt x="58336" y="35424"/>
                  <a:pt x="58419" y="35570"/>
                </a:cubicBezTo>
                <a:cubicBezTo>
                  <a:pt x="58440" y="35633"/>
                  <a:pt x="58461" y="35654"/>
                  <a:pt x="58482" y="35696"/>
                </a:cubicBezTo>
                <a:cubicBezTo>
                  <a:pt x="58775" y="36282"/>
                  <a:pt x="58984" y="36889"/>
                  <a:pt x="59256" y="37453"/>
                </a:cubicBezTo>
                <a:lnTo>
                  <a:pt x="59256" y="37537"/>
                </a:lnTo>
                <a:lnTo>
                  <a:pt x="59256" y="37579"/>
                </a:lnTo>
                <a:lnTo>
                  <a:pt x="59256" y="37621"/>
                </a:lnTo>
                <a:cubicBezTo>
                  <a:pt x="59256" y="37621"/>
                  <a:pt x="59277" y="37621"/>
                  <a:pt x="59277" y="37642"/>
                </a:cubicBezTo>
                <a:lnTo>
                  <a:pt x="59298" y="37642"/>
                </a:lnTo>
                <a:cubicBezTo>
                  <a:pt x="59319" y="37663"/>
                  <a:pt x="59361" y="37663"/>
                  <a:pt x="59382" y="37663"/>
                </a:cubicBezTo>
                <a:lnTo>
                  <a:pt x="59403" y="37663"/>
                </a:lnTo>
                <a:lnTo>
                  <a:pt x="59403" y="37642"/>
                </a:lnTo>
                <a:lnTo>
                  <a:pt x="59403" y="37621"/>
                </a:lnTo>
                <a:cubicBezTo>
                  <a:pt x="59528" y="37202"/>
                  <a:pt x="59319" y="36575"/>
                  <a:pt x="59277" y="36156"/>
                </a:cubicBezTo>
                <a:cubicBezTo>
                  <a:pt x="59193" y="35591"/>
                  <a:pt x="59172" y="35005"/>
                  <a:pt x="59005" y="34482"/>
                </a:cubicBezTo>
                <a:cubicBezTo>
                  <a:pt x="58900" y="34106"/>
                  <a:pt x="58587" y="34189"/>
                  <a:pt x="58273" y="34022"/>
                </a:cubicBezTo>
                <a:cubicBezTo>
                  <a:pt x="58022" y="33896"/>
                  <a:pt x="57708" y="33896"/>
                  <a:pt x="57436" y="33813"/>
                </a:cubicBezTo>
                <a:cubicBezTo>
                  <a:pt x="57331" y="33792"/>
                  <a:pt x="57206" y="33750"/>
                  <a:pt x="57101" y="33708"/>
                </a:cubicBezTo>
                <a:lnTo>
                  <a:pt x="56787" y="33645"/>
                </a:lnTo>
                <a:cubicBezTo>
                  <a:pt x="56641" y="33373"/>
                  <a:pt x="56452" y="33143"/>
                  <a:pt x="56327" y="32871"/>
                </a:cubicBezTo>
                <a:cubicBezTo>
                  <a:pt x="56139" y="32536"/>
                  <a:pt x="55950" y="32223"/>
                  <a:pt x="55699" y="31909"/>
                </a:cubicBezTo>
                <a:cubicBezTo>
                  <a:pt x="55511" y="31699"/>
                  <a:pt x="55302" y="31490"/>
                  <a:pt x="55134" y="31260"/>
                </a:cubicBezTo>
                <a:cubicBezTo>
                  <a:pt x="55009" y="31072"/>
                  <a:pt x="54862" y="31155"/>
                  <a:pt x="54674" y="31093"/>
                </a:cubicBezTo>
                <a:cubicBezTo>
                  <a:pt x="54402" y="31051"/>
                  <a:pt x="54151" y="31072"/>
                  <a:pt x="53879" y="31051"/>
                </a:cubicBezTo>
                <a:cubicBezTo>
                  <a:pt x="53650" y="31038"/>
                  <a:pt x="53406" y="31018"/>
                  <a:pt x="53160" y="31018"/>
                </a:cubicBezTo>
                <a:cubicBezTo>
                  <a:pt x="53001" y="31018"/>
                  <a:pt x="52842" y="31026"/>
                  <a:pt x="52686" y="31051"/>
                </a:cubicBezTo>
                <a:cubicBezTo>
                  <a:pt x="52177" y="31086"/>
                  <a:pt x="51595" y="31165"/>
                  <a:pt x="51075" y="31165"/>
                </a:cubicBezTo>
                <a:cubicBezTo>
                  <a:pt x="50975" y="31165"/>
                  <a:pt x="50877" y="31162"/>
                  <a:pt x="50782" y="31155"/>
                </a:cubicBezTo>
                <a:lnTo>
                  <a:pt x="50740" y="31135"/>
                </a:lnTo>
                <a:cubicBezTo>
                  <a:pt x="50719" y="31093"/>
                  <a:pt x="50698" y="31072"/>
                  <a:pt x="50636" y="31051"/>
                </a:cubicBezTo>
                <a:lnTo>
                  <a:pt x="50615" y="31030"/>
                </a:lnTo>
                <a:cubicBezTo>
                  <a:pt x="50594" y="30988"/>
                  <a:pt x="50573" y="30988"/>
                  <a:pt x="50573" y="30967"/>
                </a:cubicBezTo>
                <a:cubicBezTo>
                  <a:pt x="50573" y="30946"/>
                  <a:pt x="50531" y="30946"/>
                  <a:pt x="50531" y="30925"/>
                </a:cubicBezTo>
                <a:lnTo>
                  <a:pt x="50468" y="30842"/>
                </a:lnTo>
                <a:lnTo>
                  <a:pt x="50468" y="30821"/>
                </a:lnTo>
                <a:lnTo>
                  <a:pt x="50594" y="30549"/>
                </a:lnTo>
                <a:cubicBezTo>
                  <a:pt x="50677" y="30360"/>
                  <a:pt x="50782" y="30214"/>
                  <a:pt x="50887" y="30047"/>
                </a:cubicBezTo>
                <a:cubicBezTo>
                  <a:pt x="51096" y="29691"/>
                  <a:pt x="51263" y="29272"/>
                  <a:pt x="51452" y="28875"/>
                </a:cubicBezTo>
                <a:cubicBezTo>
                  <a:pt x="51640" y="28456"/>
                  <a:pt x="51849" y="28059"/>
                  <a:pt x="52058" y="27640"/>
                </a:cubicBezTo>
                <a:cubicBezTo>
                  <a:pt x="52247" y="27306"/>
                  <a:pt x="52310" y="27201"/>
                  <a:pt x="52247" y="26803"/>
                </a:cubicBezTo>
                <a:cubicBezTo>
                  <a:pt x="52100" y="26008"/>
                  <a:pt x="52142" y="25192"/>
                  <a:pt x="52038" y="24376"/>
                </a:cubicBezTo>
                <a:cubicBezTo>
                  <a:pt x="51996" y="24146"/>
                  <a:pt x="51933" y="23874"/>
                  <a:pt x="52038" y="23644"/>
                </a:cubicBezTo>
                <a:cubicBezTo>
                  <a:pt x="52100" y="23435"/>
                  <a:pt x="52310" y="23246"/>
                  <a:pt x="52456" y="23079"/>
                </a:cubicBezTo>
                <a:cubicBezTo>
                  <a:pt x="52686" y="22765"/>
                  <a:pt x="52979" y="22409"/>
                  <a:pt x="53146" y="22054"/>
                </a:cubicBezTo>
                <a:cubicBezTo>
                  <a:pt x="53209" y="22027"/>
                  <a:pt x="53284" y="22019"/>
                  <a:pt x="53359" y="22019"/>
                </a:cubicBezTo>
                <a:cubicBezTo>
                  <a:pt x="53461" y="22019"/>
                  <a:pt x="53565" y="22033"/>
                  <a:pt x="53649" y="22033"/>
                </a:cubicBezTo>
                <a:cubicBezTo>
                  <a:pt x="53858" y="21991"/>
                  <a:pt x="54046" y="21970"/>
                  <a:pt x="54255" y="21949"/>
                </a:cubicBezTo>
                <a:cubicBezTo>
                  <a:pt x="54716" y="21865"/>
                  <a:pt x="55197" y="21824"/>
                  <a:pt x="55657" y="21782"/>
                </a:cubicBezTo>
                <a:cubicBezTo>
                  <a:pt x="56599" y="21719"/>
                  <a:pt x="57520" y="21552"/>
                  <a:pt x="58461" y="21447"/>
                </a:cubicBezTo>
                <a:cubicBezTo>
                  <a:pt x="58670" y="21426"/>
                  <a:pt x="59005" y="21447"/>
                  <a:pt x="59214" y="21321"/>
                </a:cubicBezTo>
                <a:cubicBezTo>
                  <a:pt x="59298" y="21259"/>
                  <a:pt x="59361" y="21154"/>
                  <a:pt x="59382" y="21112"/>
                </a:cubicBezTo>
                <a:lnTo>
                  <a:pt x="59779" y="20484"/>
                </a:lnTo>
                <a:cubicBezTo>
                  <a:pt x="60030" y="20066"/>
                  <a:pt x="60302" y="19668"/>
                  <a:pt x="60470" y="19229"/>
                </a:cubicBezTo>
                <a:cubicBezTo>
                  <a:pt x="60512" y="19145"/>
                  <a:pt x="60553" y="19041"/>
                  <a:pt x="60574" y="18957"/>
                </a:cubicBezTo>
                <a:cubicBezTo>
                  <a:pt x="60574" y="18936"/>
                  <a:pt x="60616" y="18915"/>
                  <a:pt x="60616" y="18894"/>
                </a:cubicBezTo>
                <a:cubicBezTo>
                  <a:pt x="60637" y="18831"/>
                  <a:pt x="60658" y="18748"/>
                  <a:pt x="60658" y="18706"/>
                </a:cubicBezTo>
                <a:cubicBezTo>
                  <a:pt x="60658" y="18685"/>
                  <a:pt x="60679" y="18622"/>
                  <a:pt x="60679" y="18601"/>
                </a:cubicBezTo>
                <a:cubicBezTo>
                  <a:pt x="60721" y="18539"/>
                  <a:pt x="60721" y="18476"/>
                  <a:pt x="60742" y="18413"/>
                </a:cubicBezTo>
                <a:cubicBezTo>
                  <a:pt x="60742" y="18371"/>
                  <a:pt x="60763" y="18329"/>
                  <a:pt x="60763" y="18287"/>
                </a:cubicBezTo>
                <a:lnTo>
                  <a:pt x="60763" y="18267"/>
                </a:lnTo>
                <a:cubicBezTo>
                  <a:pt x="61453" y="18120"/>
                  <a:pt x="62144" y="17953"/>
                  <a:pt x="62834" y="17764"/>
                </a:cubicBezTo>
                <a:lnTo>
                  <a:pt x="63462" y="17597"/>
                </a:lnTo>
                <a:cubicBezTo>
                  <a:pt x="63587" y="17576"/>
                  <a:pt x="63859" y="17576"/>
                  <a:pt x="63964" y="17471"/>
                </a:cubicBezTo>
                <a:cubicBezTo>
                  <a:pt x="64131" y="17262"/>
                  <a:pt x="64215" y="16844"/>
                  <a:pt x="64278" y="16593"/>
                </a:cubicBezTo>
                <a:cubicBezTo>
                  <a:pt x="64445" y="15756"/>
                  <a:pt x="64822" y="14940"/>
                  <a:pt x="65010" y="14082"/>
                </a:cubicBezTo>
                <a:cubicBezTo>
                  <a:pt x="65052" y="13893"/>
                  <a:pt x="65031" y="13705"/>
                  <a:pt x="65073" y="13517"/>
                </a:cubicBezTo>
                <a:cubicBezTo>
                  <a:pt x="65157" y="13182"/>
                  <a:pt x="65429" y="13057"/>
                  <a:pt x="65680" y="12889"/>
                </a:cubicBezTo>
                <a:cubicBezTo>
                  <a:pt x="65994" y="12722"/>
                  <a:pt x="66391" y="12450"/>
                  <a:pt x="66726" y="12324"/>
                </a:cubicBezTo>
                <a:cubicBezTo>
                  <a:pt x="67045" y="12324"/>
                  <a:pt x="67022" y="12134"/>
                  <a:pt x="66874" y="12134"/>
                </a:cubicBezTo>
                <a:cubicBezTo>
                  <a:pt x="66867" y="12134"/>
                  <a:pt x="66859" y="12135"/>
                  <a:pt x="66851" y="12136"/>
                </a:cubicBezTo>
                <a:cubicBezTo>
                  <a:pt x="65994" y="12303"/>
                  <a:pt x="65094" y="12303"/>
                  <a:pt x="64236" y="12429"/>
                </a:cubicBezTo>
                <a:cubicBezTo>
                  <a:pt x="64215" y="12429"/>
                  <a:pt x="64215" y="12429"/>
                  <a:pt x="64194" y="12450"/>
                </a:cubicBezTo>
                <a:lnTo>
                  <a:pt x="64152" y="12471"/>
                </a:lnTo>
                <a:lnTo>
                  <a:pt x="64131" y="12513"/>
                </a:lnTo>
                <a:cubicBezTo>
                  <a:pt x="63943" y="12973"/>
                  <a:pt x="63922" y="13475"/>
                  <a:pt x="63797" y="13977"/>
                </a:cubicBezTo>
                <a:cubicBezTo>
                  <a:pt x="63629" y="14521"/>
                  <a:pt x="63608" y="15128"/>
                  <a:pt x="63483" y="15693"/>
                </a:cubicBezTo>
                <a:cubicBezTo>
                  <a:pt x="63399" y="16070"/>
                  <a:pt x="62311" y="16132"/>
                  <a:pt x="62018" y="16174"/>
                </a:cubicBezTo>
                <a:cubicBezTo>
                  <a:pt x="61955" y="16174"/>
                  <a:pt x="61913" y="16195"/>
                  <a:pt x="61851" y="16195"/>
                </a:cubicBezTo>
                <a:cubicBezTo>
                  <a:pt x="61830" y="16195"/>
                  <a:pt x="61809" y="16195"/>
                  <a:pt x="61788" y="16216"/>
                </a:cubicBezTo>
                <a:cubicBezTo>
                  <a:pt x="61746" y="16216"/>
                  <a:pt x="61725" y="16216"/>
                  <a:pt x="61704" y="16237"/>
                </a:cubicBezTo>
                <a:cubicBezTo>
                  <a:pt x="61683" y="16237"/>
                  <a:pt x="61641" y="16237"/>
                  <a:pt x="61621" y="16279"/>
                </a:cubicBezTo>
                <a:cubicBezTo>
                  <a:pt x="61600" y="16279"/>
                  <a:pt x="61579" y="16279"/>
                  <a:pt x="61558" y="16300"/>
                </a:cubicBezTo>
                <a:cubicBezTo>
                  <a:pt x="61516" y="16300"/>
                  <a:pt x="61495" y="16321"/>
                  <a:pt x="61474" y="16321"/>
                </a:cubicBezTo>
                <a:cubicBezTo>
                  <a:pt x="61453" y="16321"/>
                  <a:pt x="61411" y="16321"/>
                  <a:pt x="61390" y="16342"/>
                </a:cubicBezTo>
                <a:cubicBezTo>
                  <a:pt x="61369" y="16342"/>
                  <a:pt x="61349" y="16383"/>
                  <a:pt x="61307" y="16383"/>
                </a:cubicBezTo>
                <a:cubicBezTo>
                  <a:pt x="61286" y="16383"/>
                  <a:pt x="61265" y="16404"/>
                  <a:pt x="61244" y="16404"/>
                </a:cubicBezTo>
                <a:cubicBezTo>
                  <a:pt x="61202" y="16404"/>
                  <a:pt x="61181" y="16425"/>
                  <a:pt x="61160" y="16425"/>
                </a:cubicBezTo>
                <a:cubicBezTo>
                  <a:pt x="61139" y="16425"/>
                  <a:pt x="61097" y="16446"/>
                  <a:pt x="61077" y="16446"/>
                </a:cubicBezTo>
                <a:cubicBezTo>
                  <a:pt x="61056" y="16446"/>
                  <a:pt x="61035" y="16488"/>
                  <a:pt x="60993" y="16488"/>
                </a:cubicBezTo>
                <a:cubicBezTo>
                  <a:pt x="60951" y="16509"/>
                  <a:pt x="60930" y="16509"/>
                  <a:pt x="60888" y="16530"/>
                </a:cubicBezTo>
                <a:lnTo>
                  <a:pt x="60867" y="16530"/>
                </a:lnTo>
                <a:lnTo>
                  <a:pt x="60867" y="16321"/>
                </a:lnTo>
                <a:lnTo>
                  <a:pt x="60867" y="16300"/>
                </a:lnTo>
                <a:lnTo>
                  <a:pt x="60867" y="16111"/>
                </a:lnTo>
                <a:lnTo>
                  <a:pt x="60867" y="16070"/>
                </a:lnTo>
                <a:cubicBezTo>
                  <a:pt x="60867" y="15986"/>
                  <a:pt x="60867" y="15923"/>
                  <a:pt x="60846" y="15860"/>
                </a:cubicBezTo>
                <a:cubicBezTo>
                  <a:pt x="60784" y="15505"/>
                  <a:pt x="60679" y="15170"/>
                  <a:pt x="60637" y="14814"/>
                </a:cubicBezTo>
                <a:cubicBezTo>
                  <a:pt x="60616" y="14563"/>
                  <a:pt x="60616" y="14333"/>
                  <a:pt x="60553" y="14124"/>
                </a:cubicBezTo>
                <a:cubicBezTo>
                  <a:pt x="60533" y="13998"/>
                  <a:pt x="60533" y="13831"/>
                  <a:pt x="60470" y="13705"/>
                </a:cubicBezTo>
                <a:cubicBezTo>
                  <a:pt x="60407" y="13517"/>
                  <a:pt x="60344" y="13475"/>
                  <a:pt x="60533" y="13308"/>
                </a:cubicBezTo>
                <a:cubicBezTo>
                  <a:pt x="60721" y="13182"/>
                  <a:pt x="60930" y="13077"/>
                  <a:pt x="61077" y="12952"/>
                </a:cubicBezTo>
                <a:cubicBezTo>
                  <a:pt x="61349" y="12743"/>
                  <a:pt x="61579" y="12533"/>
                  <a:pt x="61872" y="12366"/>
                </a:cubicBezTo>
                <a:cubicBezTo>
                  <a:pt x="62353" y="12094"/>
                  <a:pt x="62771" y="11717"/>
                  <a:pt x="63232" y="11404"/>
                </a:cubicBezTo>
                <a:cubicBezTo>
                  <a:pt x="63253" y="11383"/>
                  <a:pt x="63274" y="11362"/>
                  <a:pt x="63274" y="11299"/>
                </a:cubicBezTo>
                <a:cubicBezTo>
                  <a:pt x="63148" y="10441"/>
                  <a:pt x="63232" y="9520"/>
                  <a:pt x="63190" y="8663"/>
                </a:cubicBezTo>
                <a:cubicBezTo>
                  <a:pt x="63190" y="8349"/>
                  <a:pt x="63085" y="8244"/>
                  <a:pt x="63357" y="7930"/>
                </a:cubicBezTo>
                <a:cubicBezTo>
                  <a:pt x="63504" y="7742"/>
                  <a:pt x="63692" y="7554"/>
                  <a:pt x="63880" y="7386"/>
                </a:cubicBezTo>
                <a:cubicBezTo>
                  <a:pt x="64194" y="7010"/>
                  <a:pt x="64487" y="6612"/>
                  <a:pt x="64696" y="6173"/>
                </a:cubicBezTo>
                <a:lnTo>
                  <a:pt x="64696" y="6131"/>
                </a:lnTo>
                <a:cubicBezTo>
                  <a:pt x="64717" y="6089"/>
                  <a:pt x="64738" y="6068"/>
                  <a:pt x="64738" y="6047"/>
                </a:cubicBezTo>
                <a:cubicBezTo>
                  <a:pt x="64738" y="6026"/>
                  <a:pt x="64738" y="6026"/>
                  <a:pt x="64717" y="5984"/>
                </a:cubicBezTo>
                <a:cubicBezTo>
                  <a:pt x="64717" y="5984"/>
                  <a:pt x="64696" y="5963"/>
                  <a:pt x="64654" y="5963"/>
                </a:cubicBezTo>
                <a:cubicBezTo>
                  <a:pt x="64654" y="5963"/>
                  <a:pt x="64634" y="5963"/>
                  <a:pt x="64613" y="5943"/>
                </a:cubicBezTo>
                <a:cubicBezTo>
                  <a:pt x="64592" y="5943"/>
                  <a:pt x="64529" y="5943"/>
                  <a:pt x="64529" y="5963"/>
                </a:cubicBezTo>
                <a:cubicBezTo>
                  <a:pt x="64382" y="6152"/>
                  <a:pt x="64131" y="6277"/>
                  <a:pt x="63964" y="6403"/>
                </a:cubicBezTo>
                <a:cubicBezTo>
                  <a:pt x="63713" y="6591"/>
                  <a:pt x="63504" y="6779"/>
                  <a:pt x="63274" y="6926"/>
                </a:cubicBezTo>
                <a:cubicBezTo>
                  <a:pt x="62855" y="7240"/>
                  <a:pt x="62437" y="7533"/>
                  <a:pt x="61976" y="7742"/>
                </a:cubicBezTo>
                <a:cubicBezTo>
                  <a:pt x="61725" y="7847"/>
                  <a:pt x="61934" y="8642"/>
                  <a:pt x="61913" y="8809"/>
                </a:cubicBezTo>
                <a:cubicBezTo>
                  <a:pt x="61913" y="9374"/>
                  <a:pt x="62227" y="10148"/>
                  <a:pt x="61767" y="10588"/>
                </a:cubicBezTo>
                <a:cubicBezTo>
                  <a:pt x="61349" y="10985"/>
                  <a:pt x="60742" y="11215"/>
                  <a:pt x="60240" y="11529"/>
                </a:cubicBezTo>
                <a:cubicBezTo>
                  <a:pt x="59989" y="11717"/>
                  <a:pt x="59696" y="11885"/>
                  <a:pt x="59424" y="12031"/>
                </a:cubicBezTo>
                <a:cubicBezTo>
                  <a:pt x="59361" y="12094"/>
                  <a:pt x="59110" y="12157"/>
                  <a:pt x="59089" y="12261"/>
                </a:cubicBezTo>
                <a:cubicBezTo>
                  <a:pt x="59005" y="12743"/>
                  <a:pt x="59068" y="13287"/>
                  <a:pt x="59005" y="13789"/>
                </a:cubicBezTo>
                <a:cubicBezTo>
                  <a:pt x="59005" y="13873"/>
                  <a:pt x="58984" y="13914"/>
                  <a:pt x="58984" y="13998"/>
                </a:cubicBezTo>
                <a:cubicBezTo>
                  <a:pt x="58942" y="14458"/>
                  <a:pt x="58838" y="14940"/>
                  <a:pt x="58880" y="15400"/>
                </a:cubicBezTo>
                <a:lnTo>
                  <a:pt x="58649" y="15337"/>
                </a:lnTo>
                <a:cubicBezTo>
                  <a:pt x="58628" y="15337"/>
                  <a:pt x="58587" y="15295"/>
                  <a:pt x="58587" y="15295"/>
                </a:cubicBezTo>
                <a:cubicBezTo>
                  <a:pt x="58524" y="15274"/>
                  <a:pt x="58461" y="15274"/>
                  <a:pt x="58377" y="15254"/>
                </a:cubicBezTo>
                <a:cubicBezTo>
                  <a:pt x="58336" y="15254"/>
                  <a:pt x="58315" y="15233"/>
                  <a:pt x="58252" y="15233"/>
                </a:cubicBezTo>
                <a:cubicBezTo>
                  <a:pt x="58210" y="15233"/>
                  <a:pt x="58147" y="15191"/>
                  <a:pt x="58105" y="15191"/>
                </a:cubicBezTo>
                <a:cubicBezTo>
                  <a:pt x="58001" y="15170"/>
                  <a:pt x="57917" y="15170"/>
                  <a:pt x="57812" y="15170"/>
                </a:cubicBezTo>
                <a:cubicBezTo>
                  <a:pt x="57896" y="14333"/>
                  <a:pt x="57750" y="13496"/>
                  <a:pt x="57520" y="12680"/>
                </a:cubicBezTo>
                <a:cubicBezTo>
                  <a:pt x="57394" y="12199"/>
                  <a:pt x="57310" y="11697"/>
                  <a:pt x="57122" y="11194"/>
                </a:cubicBezTo>
                <a:cubicBezTo>
                  <a:pt x="57059" y="10964"/>
                  <a:pt x="56996" y="10734"/>
                  <a:pt x="56975" y="10483"/>
                </a:cubicBezTo>
                <a:cubicBezTo>
                  <a:pt x="56913" y="10232"/>
                  <a:pt x="57059" y="10044"/>
                  <a:pt x="57206" y="9834"/>
                </a:cubicBezTo>
                <a:cubicBezTo>
                  <a:pt x="57478" y="9479"/>
                  <a:pt x="57624" y="8997"/>
                  <a:pt x="57854" y="8600"/>
                </a:cubicBezTo>
                <a:cubicBezTo>
                  <a:pt x="58168" y="8056"/>
                  <a:pt x="58419" y="7491"/>
                  <a:pt x="58733" y="6926"/>
                </a:cubicBezTo>
                <a:cubicBezTo>
                  <a:pt x="58963" y="6549"/>
                  <a:pt x="58984" y="6507"/>
                  <a:pt x="58754" y="6131"/>
                </a:cubicBezTo>
                <a:cubicBezTo>
                  <a:pt x="58733" y="6068"/>
                  <a:pt x="58691" y="6047"/>
                  <a:pt x="58670" y="5984"/>
                </a:cubicBezTo>
                <a:cubicBezTo>
                  <a:pt x="58670" y="5984"/>
                  <a:pt x="58670" y="5963"/>
                  <a:pt x="58649" y="5963"/>
                </a:cubicBezTo>
                <a:cubicBezTo>
                  <a:pt x="58628" y="5943"/>
                  <a:pt x="58628" y="5880"/>
                  <a:pt x="58587" y="5859"/>
                </a:cubicBezTo>
                <a:lnTo>
                  <a:pt x="58587" y="5838"/>
                </a:lnTo>
                <a:cubicBezTo>
                  <a:pt x="58482" y="5629"/>
                  <a:pt x="58419" y="5398"/>
                  <a:pt x="58273" y="5210"/>
                </a:cubicBezTo>
                <a:lnTo>
                  <a:pt x="58273" y="5189"/>
                </a:lnTo>
                <a:lnTo>
                  <a:pt x="58168" y="5043"/>
                </a:lnTo>
                <a:cubicBezTo>
                  <a:pt x="58168" y="5022"/>
                  <a:pt x="58147" y="4980"/>
                  <a:pt x="58126" y="4980"/>
                </a:cubicBezTo>
                <a:lnTo>
                  <a:pt x="58105" y="4980"/>
                </a:lnTo>
                <a:cubicBezTo>
                  <a:pt x="58022" y="4980"/>
                  <a:pt x="58001" y="5022"/>
                  <a:pt x="58022" y="5085"/>
                </a:cubicBezTo>
                <a:cubicBezTo>
                  <a:pt x="58022" y="5106"/>
                  <a:pt x="58022" y="5126"/>
                  <a:pt x="58043" y="5147"/>
                </a:cubicBezTo>
                <a:lnTo>
                  <a:pt x="58043" y="5189"/>
                </a:lnTo>
                <a:cubicBezTo>
                  <a:pt x="58064" y="5231"/>
                  <a:pt x="58064" y="5252"/>
                  <a:pt x="58105" y="5315"/>
                </a:cubicBezTo>
                <a:cubicBezTo>
                  <a:pt x="58147" y="5503"/>
                  <a:pt x="58126" y="5775"/>
                  <a:pt x="58147" y="5963"/>
                </a:cubicBezTo>
                <a:lnTo>
                  <a:pt x="58147" y="5984"/>
                </a:lnTo>
                <a:lnTo>
                  <a:pt x="58147" y="6089"/>
                </a:lnTo>
                <a:cubicBezTo>
                  <a:pt x="58210" y="6298"/>
                  <a:pt x="58252" y="6466"/>
                  <a:pt x="58105" y="6675"/>
                </a:cubicBezTo>
                <a:cubicBezTo>
                  <a:pt x="57959" y="6863"/>
                  <a:pt x="57854" y="6989"/>
                  <a:pt x="57729" y="7177"/>
                </a:cubicBezTo>
                <a:cubicBezTo>
                  <a:pt x="57227" y="7951"/>
                  <a:pt x="56557" y="8642"/>
                  <a:pt x="55971" y="9395"/>
                </a:cubicBezTo>
                <a:cubicBezTo>
                  <a:pt x="55867" y="9520"/>
                  <a:pt x="55804" y="9709"/>
                  <a:pt x="55846" y="9897"/>
                </a:cubicBezTo>
                <a:cubicBezTo>
                  <a:pt x="55950" y="10357"/>
                  <a:pt x="55971" y="10839"/>
                  <a:pt x="56055" y="11299"/>
                </a:cubicBezTo>
                <a:cubicBezTo>
                  <a:pt x="56076" y="11404"/>
                  <a:pt x="56076" y="11508"/>
                  <a:pt x="56118" y="11634"/>
                </a:cubicBezTo>
                <a:cubicBezTo>
                  <a:pt x="56118" y="11676"/>
                  <a:pt x="56118" y="11717"/>
                  <a:pt x="56139" y="11738"/>
                </a:cubicBezTo>
                <a:cubicBezTo>
                  <a:pt x="56139" y="11822"/>
                  <a:pt x="56159" y="11906"/>
                  <a:pt x="56159" y="11948"/>
                </a:cubicBezTo>
                <a:cubicBezTo>
                  <a:pt x="56159" y="12010"/>
                  <a:pt x="56159" y="12031"/>
                  <a:pt x="56180" y="12094"/>
                </a:cubicBezTo>
                <a:cubicBezTo>
                  <a:pt x="56180" y="12157"/>
                  <a:pt x="56222" y="12241"/>
                  <a:pt x="56222" y="12324"/>
                </a:cubicBezTo>
                <a:cubicBezTo>
                  <a:pt x="56222" y="12366"/>
                  <a:pt x="56222" y="12429"/>
                  <a:pt x="56243" y="12471"/>
                </a:cubicBezTo>
                <a:cubicBezTo>
                  <a:pt x="56243" y="12554"/>
                  <a:pt x="56264" y="12659"/>
                  <a:pt x="56264" y="12743"/>
                </a:cubicBezTo>
                <a:cubicBezTo>
                  <a:pt x="56264" y="12785"/>
                  <a:pt x="56264" y="12847"/>
                  <a:pt x="56285" y="12889"/>
                </a:cubicBezTo>
                <a:cubicBezTo>
                  <a:pt x="56285" y="12952"/>
                  <a:pt x="56285" y="12994"/>
                  <a:pt x="56327" y="13077"/>
                </a:cubicBezTo>
                <a:cubicBezTo>
                  <a:pt x="56327" y="13140"/>
                  <a:pt x="56348" y="13203"/>
                  <a:pt x="56348" y="13266"/>
                </a:cubicBezTo>
                <a:cubicBezTo>
                  <a:pt x="56348" y="13308"/>
                  <a:pt x="56348" y="13370"/>
                  <a:pt x="56369" y="13412"/>
                </a:cubicBezTo>
                <a:cubicBezTo>
                  <a:pt x="56369" y="13496"/>
                  <a:pt x="56390" y="13580"/>
                  <a:pt x="56390" y="13663"/>
                </a:cubicBezTo>
                <a:cubicBezTo>
                  <a:pt x="56390" y="13684"/>
                  <a:pt x="56390" y="13726"/>
                  <a:pt x="56431" y="13768"/>
                </a:cubicBezTo>
                <a:cubicBezTo>
                  <a:pt x="56264" y="13601"/>
                  <a:pt x="56076" y="13454"/>
                  <a:pt x="55908" y="13287"/>
                </a:cubicBezTo>
                <a:cubicBezTo>
                  <a:pt x="55699" y="13098"/>
                  <a:pt x="55490" y="12889"/>
                  <a:pt x="55281" y="12680"/>
                </a:cubicBezTo>
                <a:cubicBezTo>
                  <a:pt x="54967" y="12366"/>
                  <a:pt x="54904" y="12052"/>
                  <a:pt x="54883" y="11634"/>
                </a:cubicBezTo>
                <a:cubicBezTo>
                  <a:pt x="54862" y="11048"/>
                  <a:pt x="54779" y="10462"/>
                  <a:pt x="54716" y="9855"/>
                </a:cubicBezTo>
                <a:cubicBezTo>
                  <a:pt x="54695" y="9541"/>
                  <a:pt x="54611" y="9269"/>
                  <a:pt x="54590" y="8956"/>
                </a:cubicBezTo>
                <a:cubicBezTo>
                  <a:pt x="54548" y="8684"/>
                  <a:pt x="54548" y="8370"/>
                  <a:pt x="54444" y="8119"/>
                </a:cubicBezTo>
                <a:cubicBezTo>
                  <a:pt x="54402" y="8056"/>
                  <a:pt x="54360" y="8035"/>
                  <a:pt x="54297" y="8035"/>
                </a:cubicBezTo>
                <a:cubicBezTo>
                  <a:pt x="54088" y="8035"/>
                  <a:pt x="53921" y="7972"/>
                  <a:pt x="53711" y="7972"/>
                </a:cubicBezTo>
                <a:cubicBezTo>
                  <a:pt x="53293" y="7972"/>
                  <a:pt x="52937" y="7763"/>
                  <a:pt x="52561" y="7721"/>
                </a:cubicBezTo>
                <a:cubicBezTo>
                  <a:pt x="52553" y="7719"/>
                  <a:pt x="52545" y="7719"/>
                  <a:pt x="52537" y="7719"/>
                </a:cubicBezTo>
                <a:cubicBezTo>
                  <a:pt x="52442" y="7719"/>
                  <a:pt x="52359" y="7833"/>
                  <a:pt x="52456" y="7930"/>
                </a:cubicBezTo>
                <a:cubicBezTo>
                  <a:pt x="52665" y="8119"/>
                  <a:pt x="52874" y="8265"/>
                  <a:pt x="53084" y="8432"/>
                </a:cubicBezTo>
                <a:cubicBezTo>
                  <a:pt x="53188" y="8495"/>
                  <a:pt x="53251" y="8558"/>
                  <a:pt x="53356" y="8642"/>
                </a:cubicBezTo>
                <a:cubicBezTo>
                  <a:pt x="53460" y="8704"/>
                  <a:pt x="53711" y="8767"/>
                  <a:pt x="53774" y="8893"/>
                </a:cubicBezTo>
                <a:cubicBezTo>
                  <a:pt x="53774" y="9165"/>
                  <a:pt x="53816" y="9416"/>
                  <a:pt x="53837" y="9688"/>
                </a:cubicBezTo>
                <a:lnTo>
                  <a:pt x="53837" y="9792"/>
                </a:lnTo>
                <a:lnTo>
                  <a:pt x="53837" y="9855"/>
                </a:lnTo>
                <a:cubicBezTo>
                  <a:pt x="53837" y="9960"/>
                  <a:pt x="53837" y="10044"/>
                  <a:pt x="53858" y="10148"/>
                </a:cubicBezTo>
                <a:cubicBezTo>
                  <a:pt x="53879" y="10797"/>
                  <a:pt x="53816" y="11466"/>
                  <a:pt x="53858" y="12115"/>
                </a:cubicBezTo>
                <a:cubicBezTo>
                  <a:pt x="53858" y="12366"/>
                  <a:pt x="53774" y="13036"/>
                  <a:pt x="53983" y="13203"/>
                </a:cubicBezTo>
                <a:cubicBezTo>
                  <a:pt x="54360" y="13517"/>
                  <a:pt x="54779" y="13810"/>
                  <a:pt x="55030" y="14207"/>
                </a:cubicBezTo>
                <a:cubicBezTo>
                  <a:pt x="55323" y="14647"/>
                  <a:pt x="55762" y="15128"/>
                  <a:pt x="56159" y="15484"/>
                </a:cubicBezTo>
                <a:cubicBezTo>
                  <a:pt x="56494" y="15798"/>
                  <a:pt x="56662" y="16383"/>
                  <a:pt x="56913" y="16739"/>
                </a:cubicBezTo>
                <a:cubicBezTo>
                  <a:pt x="57017" y="16906"/>
                  <a:pt x="57227" y="17367"/>
                  <a:pt x="57436" y="17430"/>
                </a:cubicBezTo>
                <a:cubicBezTo>
                  <a:pt x="57454" y="17432"/>
                  <a:pt x="57473" y="17433"/>
                  <a:pt x="57492" y="17433"/>
                </a:cubicBezTo>
                <a:cubicBezTo>
                  <a:pt x="57644" y="17433"/>
                  <a:pt x="57808" y="17365"/>
                  <a:pt x="57938" y="17346"/>
                </a:cubicBezTo>
                <a:cubicBezTo>
                  <a:pt x="58043" y="17346"/>
                  <a:pt x="58147" y="17325"/>
                  <a:pt x="58231" y="17325"/>
                </a:cubicBezTo>
                <a:lnTo>
                  <a:pt x="58524" y="17325"/>
                </a:lnTo>
                <a:cubicBezTo>
                  <a:pt x="58545" y="17346"/>
                  <a:pt x="58545" y="17388"/>
                  <a:pt x="58566" y="17430"/>
                </a:cubicBezTo>
                <a:lnTo>
                  <a:pt x="58733" y="17660"/>
                </a:lnTo>
                <a:cubicBezTo>
                  <a:pt x="58754" y="17681"/>
                  <a:pt x="58775" y="17743"/>
                  <a:pt x="58838" y="17764"/>
                </a:cubicBezTo>
                <a:cubicBezTo>
                  <a:pt x="58880" y="17848"/>
                  <a:pt x="58963" y="17890"/>
                  <a:pt x="59047" y="17953"/>
                </a:cubicBezTo>
                <a:cubicBezTo>
                  <a:pt x="59068" y="17974"/>
                  <a:pt x="59089" y="17995"/>
                  <a:pt x="59110" y="17995"/>
                </a:cubicBezTo>
                <a:lnTo>
                  <a:pt x="59152" y="17995"/>
                </a:lnTo>
                <a:cubicBezTo>
                  <a:pt x="59172" y="18015"/>
                  <a:pt x="59193" y="18015"/>
                  <a:pt x="59214" y="18057"/>
                </a:cubicBezTo>
                <a:cubicBezTo>
                  <a:pt x="59403" y="18120"/>
                  <a:pt x="59047" y="18936"/>
                  <a:pt x="58984" y="19041"/>
                </a:cubicBezTo>
                <a:cubicBezTo>
                  <a:pt x="58963" y="19124"/>
                  <a:pt x="58942" y="19208"/>
                  <a:pt x="58880" y="19271"/>
                </a:cubicBezTo>
                <a:cubicBezTo>
                  <a:pt x="58880" y="19313"/>
                  <a:pt x="58859" y="19334"/>
                  <a:pt x="58859" y="19355"/>
                </a:cubicBezTo>
                <a:cubicBezTo>
                  <a:pt x="58838" y="19417"/>
                  <a:pt x="58796" y="19459"/>
                  <a:pt x="58796" y="19543"/>
                </a:cubicBezTo>
                <a:cubicBezTo>
                  <a:pt x="58796" y="19564"/>
                  <a:pt x="58775" y="19585"/>
                  <a:pt x="58775" y="19627"/>
                </a:cubicBezTo>
                <a:lnTo>
                  <a:pt x="58691" y="19857"/>
                </a:lnTo>
                <a:cubicBezTo>
                  <a:pt x="58634" y="19861"/>
                  <a:pt x="58575" y="19862"/>
                  <a:pt x="58516" y="19862"/>
                </a:cubicBezTo>
                <a:cubicBezTo>
                  <a:pt x="58255" y="19862"/>
                  <a:pt x="57981" y="19828"/>
                  <a:pt x="57708" y="19794"/>
                </a:cubicBezTo>
                <a:cubicBezTo>
                  <a:pt x="57603" y="19794"/>
                  <a:pt x="57520" y="19773"/>
                  <a:pt x="57415" y="19773"/>
                </a:cubicBezTo>
                <a:cubicBezTo>
                  <a:pt x="57030" y="19758"/>
                  <a:pt x="56646" y="19743"/>
                  <a:pt x="56253" y="19743"/>
                </a:cubicBezTo>
                <a:cubicBezTo>
                  <a:pt x="56091" y="19743"/>
                  <a:pt x="55927" y="19746"/>
                  <a:pt x="55762" y="19752"/>
                </a:cubicBezTo>
                <a:cubicBezTo>
                  <a:pt x="55696" y="19755"/>
                  <a:pt x="55631" y="19756"/>
                  <a:pt x="55566" y="19756"/>
                </a:cubicBezTo>
                <a:cubicBezTo>
                  <a:pt x="55229" y="19756"/>
                  <a:pt x="54897" y="19728"/>
                  <a:pt x="54556" y="19728"/>
                </a:cubicBezTo>
                <a:cubicBezTo>
                  <a:pt x="54395" y="19728"/>
                  <a:pt x="54233" y="19734"/>
                  <a:pt x="54067" y="19752"/>
                </a:cubicBezTo>
                <a:cubicBezTo>
                  <a:pt x="53786" y="19779"/>
                  <a:pt x="53461" y="19814"/>
                  <a:pt x="53144" y="19814"/>
                </a:cubicBezTo>
                <a:cubicBezTo>
                  <a:pt x="52965" y="19814"/>
                  <a:pt x="52789" y="19803"/>
                  <a:pt x="52623" y="19773"/>
                </a:cubicBezTo>
                <a:cubicBezTo>
                  <a:pt x="52623" y="19712"/>
                  <a:pt x="52590" y="19673"/>
                  <a:pt x="52539" y="19673"/>
                </a:cubicBezTo>
                <a:cubicBezTo>
                  <a:pt x="52520" y="19673"/>
                  <a:pt x="52499" y="19678"/>
                  <a:pt x="52477" y="19689"/>
                </a:cubicBezTo>
                <a:cubicBezTo>
                  <a:pt x="52456" y="19731"/>
                  <a:pt x="52393" y="19752"/>
                  <a:pt x="52372" y="19752"/>
                </a:cubicBezTo>
                <a:cubicBezTo>
                  <a:pt x="52351" y="19773"/>
                  <a:pt x="52310" y="19794"/>
                  <a:pt x="52310" y="19836"/>
                </a:cubicBezTo>
                <a:cubicBezTo>
                  <a:pt x="52205" y="19961"/>
                  <a:pt x="52100" y="20087"/>
                  <a:pt x="51975" y="20212"/>
                </a:cubicBezTo>
                <a:cubicBezTo>
                  <a:pt x="51891" y="20296"/>
                  <a:pt x="51828" y="20401"/>
                  <a:pt x="51766" y="20484"/>
                </a:cubicBezTo>
                <a:cubicBezTo>
                  <a:pt x="51682" y="20589"/>
                  <a:pt x="51619" y="20694"/>
                  <a:pt x="51535" y="20819"/>
                </a:cubicBezTo>
                <a:cubicBezTo>
                  <a:pt x="51305" y="21154"/>
                  <a:pt x="51033" y="21531"/>
                  <a:pt x="50908" y="21886"/>
                </a:cubicBezTo>
                <a:cubicBezTo>
                  <a:pt x="50573" y="22870"/>
                  <a:pt x="50489" y="23937"/>
                  <a:pt x="50322" y="24920"/>
                </a:cubicBezTo>
                <a:cubicBezTo>
                  <a:pt x="50175" y="25945"/>
                  <a:pt x="49778" y="26908"/>
                  <a:pt x="49464" y="27891"/>
                </a:cubicBezTo>
                <a:cubicBezTo>
                  <a:pt x="49422" y="28017"/>
                  <a:pt x="49380" y="28122"/>
                  <a:pt x="49338" y="28247"/>
                </a:cubicBezTo>
                <a:cubicBezTo>
                  <a:pt x="49338" y="28268"/>
                  <a:pt x="49317" y="28310"/>
                  <a:pt x="49317" y="28331"/>
                </a:cubicBezTo>
                <a:cubicBezTo>
                  <a:pt x="49025" y="29147"/>
                  <a:pt x="48732" y="29942"/>
                  <a:pt x="48543" y="30779"/>
                </a:cubicBezTo>
                <a:cubicBezTo>
                  <a:pt x="48313" y="31093"/>
                  <a:pt x="48104" y="31448"/>
                  <a:pt x="47916" y="31762"/>
                </a:cubicBezTo>
                <a:cubicBezTo>
                  <a:pt x="47895" y="31804"/>
                  <a:pt x="47874" y="31825"/>
                  <a:pt x="47853" y="31888"/>
                </a:cubicBezTo>
                <a:cubicBezTo>
                  <a:pt x="47853" y="31909"/>
                  <a:pt x="47811" y="31909"/>
                  <a:pt x="47811" y="31930"/>
                </a:cubicBezTo>
                <a:cubicBezTo>
                  <a:pt x="47748" y="32076"/>
                  <a:pt x="47664" y="32181"/>
                  <a:pt x="47581" y="32285"/>
                </a:cubicBezTo>
                <a:cubicBezTo>
                  <a:pt x="47141" y="32934"/>
                  <a:pt x="46723" y="33583"/>
                  <a:pt x="46242" y="34210"/>
                </a:cubicBezTo>
                <a:cubicBezTo>
                  <a:pt x="46074" y="34482"/>
                  <a:pt x="45886" y="34733"/>
                  <a:pt x="45802" y="35026"/>
                </a:cubicBezTo>
                <a:cubicBezTo>
                  <a:pt x="45760" y="35256"/>
                  <a:pt x="45572" y="35654"/>
                  <a:pt x="45342" y="35738"/>
                </a:cubicBezTo>
                <a:cubicBezTo>
                  <a:pt x="44986" y="35801"/>
                  <a:pt x="44672" y="35989"/>
                  <a:pt x="44359" y="36177"/>
                </a:cubicBezTo>
                <a:cubicBezTo>
                  <a:pt x="44296" y="36219"/>
                  <a:pt x="44191" y="36261"/>
                  <a:pt x="44107" y="36303"/>
                </a:cubicBezTo>
                <a:cubicBezTo>
                  <a:pt x="44087" y="36324"/>
                  <a:pt x="44024" y="36324"/>
                  <a:pt x="44003" y="36365"/>
                </a:cubicBezTo>
                <a:lnTo>
                  <a:pt x="43835" y="36428"/>
                </a:lnTo>
                <a:cubicBezTo>
                  <a:pt x="43794" y="36470"/>
                  <a:pt x="43731" y="36491"/>
                  <a:pt x="43689" y="36491"/>
                </a:cubicBezTo>
                <a:cubicBezTo>
                  <a:pt x="43668" y="36512"/>
                  <a:pt x="43605" y="36512"/>
                  <a:pt x="43584" y="36533"/>
                </a:cubicBezTo>
                <a:cubicBezTo>
                  <a:pt x="43522" y="36575"/>
                  <a:pt x="43459" y="36596"/>
                  <a:pt x="43396" y="36617"/>
                </a:cubicBezTo>
                <a:lnTo>
                  <a:pt x="43375" y="36617"/>
                </a:lnTo>
                <a:cubicBezTo>
                  <a:pt x="43250" y="36407"/>
                  <a:pt x="43082" y="36219"/>
                  <a:pt x="42957" y="36010"/>
                </a:cubicBezTo>
                <a:lnTo>
                  <a:pt x="42936" y="35989"/>
                </a:lnTo>
                <a:cubicBezTo>
                  <a:pt x="42894" y="35947"/>
                  <a:pt x="42873" y="35905"/>
                  <a:pt x="42852" y="35863"/>
                </a:cubicBezTo>
                <a:cubicBezTo>
                  <a:pt x="42852" y="35842"/>
                  <a:pt x="42831" y="35842"/>
                  <a:pt x="42831" y="35801"/>
                </a:cubicBezTo>
                <a:cubicBezTo>
                  <a:pt x="42789" y="35780"/>
                  <a:pt x="42768" y="35738"/>
                  <a:pt x="42747" y="35696"/>
                </a:cubicBezTo>
                <a:cubicBezTo>
                  <a:pt x="42727" y="35675"/>
                  <a:pt x="42727" y="35654"/>
                  <a:pt x="42727" y="35654"/>
                </a:cubicBezTo>
                <a:cubicBezTo>
                  <a:pt x="42685" y="35591"/>
                  <a:pt x="42664" y="35570"/>
                  <a:pt x="42643" y="35528"/>
                </a:cubicBezTo>
                <a:cubicBezTo>
                  <a:pt x="42643" y="35487"/>
                  <a:pt x="42622" y="35466"/>
                  <a:pt x="42622" y="35466"/>
                </a:cubicBezTo>
                <a:cubicBezTo>
                  <a:pt x="42580" y="35424"/>
                  <a:pt x="42559" y="35340"/>
                  <a:pt x="42538" y="35277"/>
                </a:cubicBezTo>
                <a:cubicBezTo>
                  <a:pt x="42308" y="34733"/>
                  <a:pt x="41994" y="34231"/>
                  <a:pt x="41806" y="33666"/>
                </a:cubicBezTo>
                <a:cubicBezTo>
                  <a:pt x="41618" y="33122"/>
                  <a:pt x="41429" y="32599"/>
                  <a:pt x="41199" y="32076"/>
                </a:cubicBezTo>
                <a:cubicBezTo>
                  <a:pt x="41094" y="31804"/>
                  <a:pt x="40990" y="31574"/>
                  <a:pt x="40906" y="31302"/>
                </a:cubicBezTo>
                <a:cubicBezTo>
                  <a:pt x="40906" y="31281"/>
                  <a:pt x="40885" y="31260"/>
                  <a:pt x="40885" y="31239"/>
                </a:cubicBezTo>
                <a:lnTo>
                  <a:pt x="40885" y="31197"/>
                </a:lnTo>
                <a:cubicBezTo>
                  <a:pt x="40885" y="31176"/>
                  <a:pt x="40864" y="31155"/>
                  <a:pt x="40864" y="31155"/>
                </a:cubicBezTo>
                <a:cubicBezTo>
                  <a:pt x="40843" y="31093"/>
                  <a:pt x="40843" y="31072"/>
                  <a:pt x="40802" y="31051"/>
                </a:cubicBezTo>
                <a:cubicBezTo>
                  <a:pt x="40802" y="31030"/>
                  <a:pt x="40781" y="30988"/>
                  <a:pt x="40781" y="30967"/>
                </a:cubicBezTo>
                <a:cubicBezTo>
                  <a:pt x="41011" y="30779"/>
                  <a:pt x="41199" y="30465"/>
                  <a:pt x="41387" y="30235"/>
                </a:cubicBezTo>
                <a:cubicBezTo>
                  <a:pt x="41408" y="30214"/>
                  <a:pt x="41429" y="30151"/>
                  <a:pt x="41471" y="30130"/>
                </a:cubicBezTo>
                <a:cubicBezTo>
                  <a:pt x="41534" y="30047"/>
                  <a:pt x="41597" y="29942"/>
                  <a:pt x="41680" y="29879"/>
                </a:cubicBezTo>
                <a:cubicBezTo>
                  <a:pt x="41931" y="29523"/>
                  <a:pt x="42224" y="29189"/>
                  <a:pt x="42434" y="28833"/>
                </a:cubicBezTo>
                <a:cubicBezTo>
                  <a:pt x="43271" y="28456"/>
                  <a:pt x="44045" y="28017"/>
                  <a:pt x="44882" y="27619"/>
                </a:cubicBezTo>
                <a:cubicBezTo>
                  <a:pt x="45342" y="27410"/>
                  <a:pt x="45802" y="27285"/>
                  <a:pt x="46221" y="27054"/>
                </a:cubicBezTo>
                <a:cubicBezTo>
                  <a:pt x="46346" y="26992"/>
                  <a:pt x="46430" y="26971"/>
                  <a:pt x="46535" y="26866"/>
                </a:cubicBezTo>
                <a:cubicBezTo>
                  <a:pt x="46639" y="26741"/>
                  <a:pt x="46639" y="26427"/>
                  <a:pt x="46660" y="26259"/>
                </a:cubicBezTo>
                <a:cubicBezTo>
                  <a:pt x="46744" y="25694"/>
                  <a:pt x="46911" y="25109"/>
                  <a:pt x="47037" y="24544"/>
                </a:cubicBezTo>
                <a:cubicBezTo>
                  <a:pt x="47162" y="23979"/>
                  <a:pt x="47267" y="23497"/>
                  <a:pt x="47560" y="23016"/>
                </a:cubicBezTo>
                <a:cubicBezTo>
                  <a:pt x="47853" y="22514"/>
                  <a:pt x="48167" y="22075"/>
                  <a:pt x="48376" y="21552"/>
                </a:cubicBezTo>
                <a:cubicBezTo>
                  <a:pt x="48522" y="21133"/>
                  <a:pt x="48794" y="20694"/>
                  <a:pt x="48899" y="20254"/>
                </a:cubicBezTo>
                <a:cubicBezTo>
                  <a:pt x="48899" y="20191"/>
                  <a:pt x="48920" y="20150"/>
                  <a:pt x="48920" y="20087"/>
                </a:cubicBezTo>
                <a:lnTo>
                  <a:pt x="48920" y="20066"/>
                </a:lnTo>
                <a:lnTo>
                  <a:pt x="48920" y="20003"/>
                </a:lnTo>
                <a:cubicBezTo>
                  <a:pt x="48920" y="20003"/>
                  <a:pt x="48920" y="19982"/>
                  <a:pt x="48899" y="19982"/>
                </a:cubicBezTo>
                <a:cubicBezTo>
                  <a:pt x="48899" y="19982"/>
                  <a:pt x="48857" y="19982"/>
                  <a:pt x="48857" y="19961"/>
                </a:cubicBezTo>
                <a:cubicBezTo>
                  <a:pt x="48836" y="19961"/>
                  <a:pt x="48836" y="19961"/>
                  <a:pt x="48815" y="19919"/>
                </a:cubicBezTo>
                <a:cubicBezTo>
                  <a:pt x="48794" y="19919"/>
                  <a:pt x="48753" y="19919"/>
                  <a:pt x="48732" y="19961"/>
                </a:cubicBezTo>
                <a:cubicBezTo>
                  <a:pt x="48209" y="20631"/>
                  <a:pt x="47706" y="21342"/>
                  <a:pt x="47225" y="22054"/>
                </a:cubicBezTo>
                <a:cubicBezTo>
                  <a:pt x="46932" y="22472"/>
                  <a:pt x="46639" y="22891"/>
                  <a:pt x="46325" y="23309"/>
                </a:cubicBezTo>
                <a:cubicBezTo>
                  <a:pt x="46137" y="23539"/>
                  <a:pt x="46116" y="23979"/>
                  <a:pt x="46074" y="24272"/>
                </a:cubicBezTo>
                <a:cubicBezTo>
                  <a:pt x="45991" y="24669"/>
                  <a:pt x="45928" y="25067"/>
                  <a:pt x="45865" y="25422"/>
                </a:cubicBezTo>
                <a:cubicBezTo>
                  <a:pt x="45823" y="25548"/>
                  <a:pt x="45865" y="25715"/>
                  <a:pt x="45698" y="25757"/>
                </a:cubicBezTo>
                <a:cubicBezTo>
                  <a:pt x="45488" y="25841"/>
                  <a:pt x="45258" y="25883"/>
                  <a:pt x="45049" y="25966"/>
                </a:cubicBezTo>
                <a:cubicBezTo>
                  <a:pt x="44631" y="26155"/>
                  <a:pt x="44254" y="26364"/>
                  <a:pt x="43835" y="26489"/>
                </a:cubicBezTo>
                <a:cubicBezTo>
                  <a:pt x="43731" y="26531"/>
                  <a:pt x="43605" y="26573"/>
                  <a:pt x="43501" y="26594"/>
                </a:cubicBezTo>
                <a:cubicBezTo>
                  <a:pt x="43459" y="26636"/>
                  <a:pt x="43417" y="26636"/>
                  <a:pt x="43375" y="26657"/>
                </a:cubicBezTo>
                <a:cubicBezTo>
                  <a:pt x="43312" y="26678"/>
                  <a:pt x="43250" y="26699"/>
                  <a:pt x="43187" y="26720"/>
                </a:cubicBezTo>
                <a:lnTo>
                  <a:pt x="43040" y="26803"/>
                </a:lnTo>
                <a:cubicBezTo>
                  <a:pt x="42978" y="26845"/>
                  <a:pt x="42936" y="26866"/>
                  <a:pt x="42873" y="26866"/>
                </a:cubicBezTo>
                <a:cubicBezTo>
                  <a:pt x="42789" y="26887"/>
                  <a:pt x="42727" y="26929"/>
                  <a:pt x="42643" y="26971"/>
                </a:cubicBezTo>
                <a:lnTo>
                  <a:pt x="42643" y="26929"/>
                </a:lnTo>
                <a:lnTo>
                  <a:pt x="42643" y="26824"/>
                </a:lnTo>
                <a:lnTo>
                  <a:pt x="42643" y="26803"/>
                </a:lnTo>
                <a:lnTo>
                  <a:pt x="42643" y="26678"/>
                </a:lnTo>
                <a:lnTo>
                  <a:pt x="42643" y="26615"/>
                </a:lnTo>
                <a:lnTo>
                  <a:pt x="42643" y="26552"/>
                </a:lnTo>
                <a:lnTo>
                  <a:pt x="42643" y="26448"/>
                </a:lnTo>
                <a:cubicBezTo>
                  <a:pt x="42685" y="25778"/>
                  <a:pt x="42727" y="25109"/>
                  <a:pt x="42747" y="24460"/>
                </a:cubicBezTo>
                <a:cubicBezTo>
                  <a:pt x="42768" y="23769"/>
                  <a:pt x="42789" y="23058"/>
                  <a:pt x="42831" y="22388"/>
                </a:cubicBezTo>
                <a:cubicBezTo>
                  <a:pt x="42831" y="22158"/>
                  <a:pt x="42747" y="21635"/>
                  <a:pt x="42894" y="21447"/>
                </a:cubicBezTo>
                <a:cubicBezTo>
                  <a:pt x="43061" y="21238"/>
                  <a:pt x="43208" y="21008"/>
                  <a:pt x="43375" y="20798"/>
                </a:cubicBezTo>
                <a:cubicBezTo>
                  <a:pt x="44107" y="19878"/>
                  <a:pt x="44526" y="18664"/>
                  <a:pt x="44944" y="17576"/>
                </a:cubicBezTo>
                <a:cubicBezTo>
                  <a:pt x="44986" y="17409"/>
                  <a:pt x="45070" y="17262"/>
                  <a:pt x="45133" y="17095"/>
                </a:cubicBezTo>
                <a:cubicBezTo>
                  <a:pt x="45133" y="17074"/>
                  <a:pt x="45154" y="17053"/>
                  <a:pt x="45154" y="17032"/>
                </a:cubicBezTo>
                <a:cubicBezTo>
                  <a:pt x="45196" y="16886"/>
                  <a:pt x="45258" y="16760"/>
                  <a:pt x="45300" y="16655"/>
                </a:cubicBezTo>
                <a:cubicBezTo>
                  <a:pt x="45300" y="16655"/>
                  <a:pt x="45300" y="16634"/>
                  <a:pt x="45342" y="16634"/>
                </a:cubicBezTo>
                <a:cubicBezTo>
                  <a:pt x="45719" y="15798"/>
                  <a:pt x="46179" y="14982"/>
                  <a:pt x="46556" y="14124"/>
                </a:cubicBezTo>
                <a:cubicBezTo>
                  <a:pt x="46597" y="14061"/>
                  <a:pt x="46618" y="14040"/>
                  <a:pt x="46618" y="13998"/>
                </a:cubicBezTo>
                <a:cubicBezTo>
                  <a:pt x="46646" y="13901"/>
                  <a:pt x="46564" y="13814"/>
                  <a:pt x="46493" y="13814"/>
                </a:cubicBezTo>
                <a:cubicBezTo>
                  <a:pt x="46457" y="13814"/>
                  <a:pt x="46423" y="13837"/>
                  <a:pt x="46409" y="13893"/>
                </a:cubicBezTo>
                <a:cubicBezTo>
                  <a:pt x="46221" y="14249"/>
                  <a:pt x="45928" y="14563"/>
                  <a:pt x="45698" y="14898"/>
                </a:cubicBezTo>
                <a:cubicBezTo>
                  <a:pt x="45447" y="15295"/>
                  <a:pt x="45154" y="15630"/>
                  <a:pt x="44923" y="16049"/>
                </a:cubicBezTo>
                <a:cubicBezTo>
                  <a:pt x="44882" y="16111"/>
                  <a:pt x="44840" y="16195"/>
                  <a:pt x="44819" y="16237"/>
                </a:cubicBezTo>
                <a:cubicBezTo>
                  <a:pt x="44819" y="16258"/>
                  <a:pt x="44777" y="16258"/>
                  <a:pt x="44777" y="16258"/>
                </a:cubicBezTo>
                <a:cubicBezTo>
                  <a:pt x="44756" y="16321"/>
                  <a:pt x="44735" y="16362"/>
                  <a:pt x="44672" y="16404"/>
                </a:cubicBezTo>
                <a:cubicBezTo>
                  <a:pt x="44442" y="16760"/>
                  <a:pt x="44191" y="17158"/>
                  <a:pt x="44045" y="17555"/>
                </a:cubicBezTo>
                <a:lnTo>
                  <a:pt x="43982" y="17785"/>
                </a:lnTo>
                <a:cubicBezTo>
                  <a:pt x="43940" y="17764"/>
                  <a:pt x="43898" y="17764"/>
                  <a:pt x="43877" y="17723"/>
                </a:cubicBezTo>
                <a:lnTo>
                  <a:pt x="43835" y="17723"/>
                </a:lnTo>
                <a:cubicBezTo>
                  <a:pt x="43815" y="17702"/>
                  <a:pt x="43794" y="17702"/>
                  <a:pt x="43731" y="17681"/>
                </a:cubicBezTo>
                <a:cubicBezTo>
                  <a:pt x="43710" y="17681"/>
                  <a:pt x="43710" y="17660"/>
                  <a:pt x="43689" y="17660"/>
                </a:cubicBezTo>
                <a:cubicBezTo>
                  <a:pt x="43668" y="17618"/>
                  <a:pt x="43626" y="17618"/>
                  <a:pt x="43605" y="17597"/>
                </a:cubicBezTo>
                <a:cubicBezTo>
                  <a:pt x="43563" y="17576"/>
                  <a:pt x="43522" y="17555"/>
                  <a:pt x="43480" y="17492"/>
                </a:cubicBezTo>
                <a:cubicBezTo>
                  <a:pt x="43312" y="17367"/>
                  <a:pt x="43584" y="17053"/>
                  <a:pt x="43605" y="16927"/>
                </a:cubicBezTo>
                <a:cubicBezTo>
                  <a:pt x="43731" y="16551"/>
                  <a:pt x="43815" y="16153"/>
                  <a:pt x="43940" y="15798"/>
                </a:cubicBezTo>
                <a:cubicBezTo>
                  <a:pt x="44233" y="14961"/>
                  <a:pt x="44610" y="14145"/>
                  <a:pt x="44819" y="13287"/>
                </a:cubicBezTo>
                <a:cubicBezTo>
                  <a:pt x="44882" y="12973"/>
                  <a:pt x="44861" y="12889"/>
                  <a:pt x="44777" y="12575"/>
                </a:cubicBezTo>
                <a:cubicBezTo>
                  <a:pt x="44651" y="12136"/>
                  <a:pt x="44568" y="11697"/>
                  <a:pt x="44421" y="11236"/>
                </a:cubicBezTo>
                <a:cubicBezTo>
                  <a:pt x="44296" y="10860"/>
                  <a:pt x="44191" y="10483"/>
                  <a:pt x="44045" y="10085"/>
                </a:cubicBezTo>
                <a:cubicBezTo>
                  <a:pt x="43919" y="9730"/>
                  <a:pt x="43877" y="9311"/>
                  <a:pt x="43668" y="8976"/>
                </a:cubicBezTo>
                <a:cubicBezTo>
                  <a:pt x="43652" y="8952"/>
                  <a:pt x="43632" y="8940"/>
                  <a:pt x="43614" y="8940"/>
                </a:cubicBezTo>
                <a:cubicBezTo>
                  <a:pt x="43586" y="8940"/>
                  <a:pt x="43563" y="8968"/>
                  <a:pt x="43563" y="9018"/>
                </a:cubicBezTo>
                <a:lnTo>
                  <a:pt x="43563" y="9039"/>
                </a:lnTo>
                <a:cubicBezTo>
                  <a:pt x="43522" y="9018"/>
                  <a:pt x="43522" y="9018"/>
                  <a:pt x="43501" y="9018"/>
                </a:cubicBezTo>
                <a:lnTo>
                  <a:pt x="43480" y="9018"/>
                </a:lnTo>
                <a:cubicBezTo>
                  <a:pt x="43459" y="9018"/>
                  <a:pt x="43417" y="9039"/>
                  <a:pt x="43459" y="9102"/>
                </a:cubicBezTo>
                <a:cubicBezTo>
                  <a:pt x="43522" y="9248"/>
                  <a:pt x="43501" y="9437"/>
                  <a:pt x="43522" y="9625"/>
                </a:cubicBezTo>
                <a:cubicBezTo>
                  <a:pt x="43563" y="9876"/>
                  <a:pt x="43605" y="10148"/>
                  <a:pt x="43668" y="10399"/>
                </a:cubicBezTo>
                <a:cubicBezTo>
                  <a:pt x="43773" y="10964"/>
                  <a:pt x="43815" y="11508"/>
                  <a:pt x="43919" y="12031"/>
                </a:cubicBezTo>
                <a:cubicBezTo>
                  <a:pt x="43940" y="12178"/>
                  <a:pt x="43982" y="12366"/>
                  <a:pt x="44003" y="12533"/>
                </a:cubicBezTo>
                <a:cubicBezTo>
                  <a:pt x="44087" y="12910"/>
                  <a:pt x="44045" y="13182"/>
                  <a:pt x="43877" y="13538"/>
                </a:cubicBezTo>
                <a:cubicBezTo>
                  <a:pt x="43626" y="14040"/>
                  <a:pt x="43584" y="14584"/>
                  <a:pt x="43375" y="15107"/>
                </a:cubicBezTo>
                <a:cubicBezTo>
                  <a:pt x="43208" y="15505"/>
                  <a:pt x="43061" y="15902"/>
                  <a:pt x="42936" y="16321"/>
                </a:cubicBezTo>
                <a:cubicBezTo>
                  <a:pt x="42852" y="16551"/>
                  <a:pt x="42643" y="16823"/>
                  <a:pt x="42559" y="17053"/>
                </a:cubicBezTo>
                <a:cubicBezTo>
                  <a:pt x="42538" y="17178"/>
                  <a:pt x="42413" y="17304"/>
                  <a:pt x="42434" y="17471"/>
                </a:cubicBezTo>
                <a:cubicBezTo>
                  <a:pt x="42434" y="17681"/>
                  <a:pt x="42455" y="17890"/>
                  <a:pt x="42455" y="18120"/>
                </a:cubicBezTo>
                <a:cubicBezTo>
                  <a:pt x="42455" y="18246"/>
                  <a:pt x="42475" y="18413"/>
                  <a:pt x="42475" y="18539"/>
                </a:cubicBezTo>
                <a:cubicBezTo>
                  <a:pt x="42475" y="18622"/>
                  <a:pt x="42475" y="18664"/>
                  <a:pt x="42517" y="18748"/>
                </a:cubicBezTo>
                <a:cubicBezTo>
                  <a:pt x="42559" y="19166"/>
                  <a:pt x="42622" y="19585"/>
                  <a:pt x="42685" y="20003"/>
                </a:cubicBezTo>
                <a:cubicBezTo>
                  <a:pt x="42538" y="20108"/>
                  <a:pt x="42434" y="20275"/>
                  <a:pt x="42329" y="20422"/>
                </a:cubicBezTo>
                <a:cubicBezTo>
                  <a:pt x="42245" y="20526"/>
                  <a:pt x="42162" y="20652"/>
                  <a:pt x="42057" y="20756"/>
                </a:cubicBezTo>
                <a:cubicBezTo>
                  <a:pt x="41979" y="20886"/>
                  <a:pt x="41958" y="20975"/>
                  <a:pt x="41923" y="20975"/>
                </a:cubicBezTo>
                <a:cubicBezTo>
                  <a:pt x="41901" y="20975"/>
                  <a:pt x="41875" y="20941"/>
                  <a:pt x="41827" y="20861"/>
                </a:cubicBezTo>
                <a:cubicBezTo>
                  <a:pt x="41638" y="20589"/>
                  <a:pt x="41471" y="20296"/>
                  <a:pt x="41283" y="19982"/>
                </a:cubicBezTo>
                <a:cubicBezTo>
                  <a:pt x="41074" y="19647"/>
                  <a:pt x="41178" y="19396"/>
                  <a:pt x="41262" y="19041"/>
                </a:cubicBezTo>
                <a:cubicBezTo>
                  <a:pt x="41387" y="18413"/>
                  <a:pt x="41408" y="17723"/>
                  <a:pt x="41408" y="17095"/>
                </a:cubicBezTo>
                <a:cubicBezTo>
                  <a:pt x="41408" y="16321"/>
                  <a:pt x="41387" y="15526"/>
                  <a:pt x="41283" y="14751"/>
                </a:cubicBezTo>
                <a:cubicBezTo>
                  <a:pt x="41283" y="14730"/>
                  <a:pt x="41283" y="14730"/>
                  <a:pt x="41262" y="14730"/>
                </a:cubicBezTo>
                <a:lnTo>
                  <a:pt x="41262" y="14626"/>
                </a:lnTo>
                <a:cubicBezTo>
                  <a:pt x="41262" y="14594"/>
                  <a:pt x="41236" y="14579"/>
                  <a:pt x="41210" y="14579"/>
                </a:cubicBezTo>
                <a:cubicBezTo>
                  <a:pt x="41183" y="14579"/>
                  <a:pt x="41157" y="14594"/>
                  <a:pt x="41157" y="14626"/>
                </a:cubicBezTo>
                <a:cubicBezTo>
                  <a:pt x="40990" y="15316"/>
                  <a:pt x="40969" y="16049"/>
                  <a:pt x="40885" y="16760"/>
                </a:cubicBezTo>
                <a:cubicBezTo>
                  <a:pt x="40781" y="17576"/>
                  <a:pt x="40634" y="18392"/>
                  <a:pt x="40488" y="19187"/>
                </a:cubicBezTo>
                <a:cubicBezTo>
                  <a:pt x="40467" y="19438"/>
                  <a:pt x="40341" y="19794"/>
                  <a:pt x="40362" y="20003"/>
                </a:cubicBezTo>
                <a:cubicBezTo>
                  <a:pt x="40425" y="20317"/>
                  <a:pt x="40571" y="20610"/>
                  <a:pt x="40676" y="20903"/>
                </a:cubicBezTo>
                <a:lnTo>
                  <a:pt x="40760" y="21133"/>
                </a:lnTo>
                <a:cubicBezTo>
                  <a:pt x="40760" y="21154"/>
                  <a:pt x="40781" y="21154"/>
                  <a:pt x="40781" y="21175"/>
                </a:cubicBezTo>
                <a:lnTo>
                  <a:pt x="40864" y="21342"/>
                </a:lnTo>
                <a:cubicBezTo>
                  <a:pt x="40864" y="21363"/>
                  <a:pt x="40885" y="21363"/>
                  <a:pt x="40885" y="21384"/>
                </a:cubicBezTo>
                <a:cubicBezTo>
                  <a:pt x="41094" y="21782"/>
                  <a:pt x="41366" y="22158"/>
                  <a:pt x="41534" y="22535"/>
                </a:cubicBezTo>
                <a:cubicBezTo>
                  <a:pt x="41513" y="22598"/>
                  <a:pt x="41513" y="22681"/>
                  <a:pt x="41492" y="22723"/>
                </a:cubicBezTo>
                <a:lnTo>
                  <a:pt x="41492" y="22786"/>
                </a:lnTo>
                <a:cubicBezTo>
                  <a:pt x="41492" y="22828"/>
                  <a:pt x="41471" y="22849"/>
                  <a:pt x="41471" y="22912"/>
                </a:cubicBezTo>
                <a:lnTo>
                  <a:pt x="41471" y="22995"/>
                </a:lnTo>
                <a:cubicBezTo>
                  <a:pt x="41471" y="23016"/>
                  <a:pt x="41471" y="23058"/>
                  <a:pt x="41429" y="23100"/>
                </a:cubicBezTo>
                <a:lnTo>
                  <a:pt x="41429" y="23163"/>
                </a:lnTo>
                <a:lnTo>
                  <a:pt x="41429" y="23267"/>
                </a:lnTo>
                <a:lnTo>
                  <a:pt x="41429" y="23351"/>
                </a:lnTo>
                <a:lnTo>
                  <a:pt x="41429" y="23456"/>
                </a:lnTo>
                <a:lnTo>
                  <a:pt x="41429" y="23539"/>
                </a:lnTo>
                <a:lnTo>
                  <a:pt x="41429" y="23644"/>
                </a:lnTo>
                <a:lnTo>
                  <a:pt x="41429" y="23895"/>
                </a:lnTo>
                <a:cubicBezTo>
                  <a:pt x="41408" y="24565"/>
                  <a:pt x="41387" y="25234"/>
                  <a:pt x="41366" y="25883"/>
                </a:cubicBezTo>
                <a:cubicBezTo>
                  <a:pt x="41325" y="26197"/>
                  <a:pt x="41325" y="26489"/>
                  <a:pt x="41325" y="26803"/>
                </a:cubicBezTo>
                <a:cubicBezTo>
                  <a:pt x="41325" y="27117"/>
                  <a:pt x="41387" y="27515"/>
                  <a:pt x="41115" y="27745"/>
                </a:cubicBezTo>
                <a:cubicBezTo>
                  <a:pt x="40951" y="27909"/>
                  <a:pt x="40645" y="28457"/>
                  <a:pt x="40357" y="28457"/>
                </a:cubicBezTo>
                <a:cubicBezTo>
                  <a:pt x="40352" y="28457"/>
                  <a:pt x="40347" y="28457"/>
                  <a:pt x="40341" y="28456"/>
                </a:cubicBezTo>
                <a:lnTo>
                  <a:pt x="39797" y="28373"/>
                </a:lnTo>
                <a:cubicBezTo>
                  <a:pt x="39797" y="28163"/>
                  <a:pt x="39755" y="27975"/>
                  <a:pt x="39755" y="27766"/>
                </a:cubicBezTo>
                <a:lnTo>
                  <a:pt x="39755" y="27745"/>
                </a:lnTo>
                <a:cubicBezTo>
                  <a:pt x="39755" y="27661"/>
                  <a:pt x="39734" y="27598"/>
                  <a:pt x="39734" y="27494"/>
                </a:cubicBezTo>
                <a:cubicBezTo>
                  <a:pt x="39693" y="27096"/>
                  <a:pt x="39693" y="26657"/>
                  <a:pt x="39693" y="26259"/>
                </a:cubicBezTo>
                <a:cubicBezTo>
                  <a:pt x="39693" y="25841"/>
                  <a:pt x="39630" y="25422"/>
                  <a:pt x="39630" y="25004"/>
                </a:cubicBezTo>
                <a:cubicBezTo>
                  <a:pt x="39630" y="24711"/>
                  <a:pt x="39734" y="24481"/>
                  <a:pt x="39630" y="24188"/>
                </a:cubicBezTo>
                <a:cubicBezTo>
                  <a:pt x="39337" y="23560"/>
                  <a:pt x="38856" y="22995"/>
                  <a:pt x="38500" y="22388"/>
                </a:cubicBezTo>
                <a:cubicBezTo>
                  <a:pt x="38333" y="22075"/>
                  <a:pt x="38123" y="21698"/>
                  <a:pt x="37914" y="21426"/>
                </a:cubicBezTo>
                <a:cubicBezTo>
                  <a:pt x="37872" y="21384"/>
                  <a:pt x="37851" y="21363"/>
                  <a:pt x="37830" y="21321"/>
                </a:cubicBezTo>
                <a:lnTo>
                  <a:pt x="37809" y="21280"/>
                </a:lnTo>
                <a:cubicBezTo>
                  <a:pt x="37747" y="21217"/>
                  <a:pt x="37663" y="21133"/>
                  <a:pt x="37600" y="21049"/>
                </a:cubicBezTo>
                <a:lnTo>
                  <a:pt x="37517" y="20966"/>
                </a:lnTo>
                <a:lnTo>
                  <a:pt x="37496" y="20945"/>
                </a:lnTo>
                <a:cubicBezTo>
                  <a:pt x="37454" y="20924"/>
                  <a:pt x="37433" y="20903"/>
                  <a:pt x="37433" y="20861"/>
                </a:cubicBezTo>
                <a:cubicBezTo>
                  <a:pt x="37433" y="20861"/>
                  <a:pt x="37433" y="20840"/>
                  <a:pt x="37412" y="20840"/>
                </a:cubicBezTo>
                <a:cubicBezTo>
                  <a:pt x="37391" y="20819"/>
                  <a:pt x="37391" y="20798"/>
                  <a:pt x="37349" y="20756"/>
                </a:cubicBezTo>
                <a:lnTo>
                  <a:pt x="37349" y="20736"/>
                </a:lnTo>
                <a:cubicBezTo>
                  <a:pt x="37328" y="20715"/>
                  <a:pt x="37328" y="20694"/>
                  <a:pt x="37307" y="20652"/>
                </a:cubicBezTo>
                <a:lnTo>
                  <a:pt x="37391" y="20589"/>
                </a:lnTo>
                <a:lnTo>
                  <a:pt x="37412" y="20547"/>
                </a:lnTo>
                <a:lnTo>
                  <a:pt x="37454" y="20505"/>
                </a:lnTo>
                <a:cubicBezTo>
                  <a:pt x="37454" y="20484"/>
                  <a:pt x="37496" y="20484"/>
                  <a:pt x="37496" y="20443"/>
                </a:cubicBezTo>
                <a:cubicBezTo>
                  <a:pt x="37496" y="20422"/>
                  <a:pt x="37517" y="20422"/>
                  <a:pt x="37517" y="20401"/>
                </a:cubicBezTo>
                <a:cubicBezTo>
                  <a:pt x="37537" y="20380"/>
                  <a:pt x="37537" y="20317"/>
                  <a:pt x="37558" y="20296"/>
                </a:cubicBezTo>
                <a:cubicBezTo>
                  <a:pt x="37621" y="20066"/>
                  <a:pt x="37705" y="19857"/>
                  <a:pt x="37809" y="19647"/>
                </a:cubicBezTo>
                <a:cubicBezTo>
                  <a:pt x="37872" y="19480"/>
                  <a:pt x="38019" y="19355"/>
                  <a:pt x="38040" y="19187"/>
                </a:cubicBezTo>
                <a:cubicBezTo>
                  <a:pt x="38123" y="18936"/>
                  <a:pt x="38186" y="18748"/>
                  <a:pt x="38081" y="18497"/>
                </a:cubicBezTo>
                <a:cubicBezTo>
                  <a:pt x="37977" y="18141"/>
                  <a:pt x="37851" y="17681"/>
                  <a:pt x="37830" y="17346"/>
                </a:cubicBezTo>
                <a:cubicBezTo>
                  <a:pt x="37768" y="16676"/>
                  <a:pt x="36868" y="17095"/>
                  <a:pt x="36701" y="16614"/>
                </a:cubicBezTo>
                <a:cubicBezTo>
                  <a:pt x="36680" y="16509"/>
                  <a:pt x="36617" y="16425"/>
                  <a:pt x="36596" y="16321"/>
                </a:cubicBezTo>
                <a:cubicBezTo>
                  <a:pt x="36596" y="16321"/>
                  <a:pt x="36596" y="16300"/>
                  <a:pt x="36575" y="16300"/>
                </a:cubicBezTo>
                <a:cubicBezTo>
                  <a:pt x="36554" y="16195"/>
                  <a:pt x="36491" y="16111"/>
                  <a:pt x="36470" y="16007"/>
                </a:cubicBezTo>
                <a:cubicBezTo>
                  <a:pt x="36408" y="15902"/>
                  <a:pt x="36387" y="15818"/>
                  <a:pt x="36366" y="15714"/>
                </a:cubicBezTo>
                <a:lnTo>
                  <a:pt x="36366" y="15693"/>
                </a:lnTo>
                <a:cubicBezTo>
                  <a:pt x="36345" y="15588"/>
                  <a:pt x="36282" y="15484"/>
                  <a:pt x="36261" y="15400"/>
                </a:cubicBezTo>
                <a:cubicBezTo>
                  <a:pt x="36345" y="15379"/>
                  <a:pt x="36408" y="15379"/>
                  <a:pt x="36470" y="15358"/>
                </a:cubicBezTo>
                <a:cubicBezTo>
                  <a:pt x="36554" y="15316"/>
                  <a:pt x="36596" y="15295"/>
                  <a:pt x="36680" y="15274"/>
                </a:cubicBezTo>
                <a:cubicBezTo>
                  <a:pt x="36993" y="15107"/>
                  <a:pt x="37328" y="15002"/>
                  <a:pt x="37663" y="14877"/>
                </a:cubicBezTo>
                <a:cubicBezTo>
                  <a:pt x="38186" y="14689"/>
                  <a:pt x="38395" y="14312"/>
                  <a:pt x="38646" y="13810"/>
                </a:cubicBezTo>
                <a:cubicBezTo>
                  <a:pt x="38897" y="13287"/>
                  <a:pt x="39316" y="12847"/>
                  <a:pt x="39609" y="12324"/>
                </a:cubicBezTo>
                <a:cubicBezTo>
                  <a:pt x="39797" y="11969"/>
                  <a:pt x="39965" y="11655"/>
                  <a:pt x="40174" y="11341"/>
                </a:cubicBezTo>
                <a:cubicBezTo>
                  <a:pt x="40216" y="11320"/>
                  <a:pt x="40216" y="11299"/>
                  <a:pt x="40237" y="11278"/>
                </a:cubicBezTo>
                <a:cubicBezTo>
                  <a:pt x="40237" y="11236"/>
                  <a:pt x="40237" y="11236"/>
                  <a:pt x="40258" y="11215"/>
                </a:cubicBezTo>
                <a:cubicBezTo>
                  <a:pt x="40258" y="11194"/>
                  <a:pt x="40258" y="11194"/>
                  <a:pt x="40278" y="11173"/>
                </a:cubicBezTo>
                <a:cubicBezTo>
                  <a:pt x="40320" y="11090"/>
                  <a:pt x="40341" y="11006"/>
                  <a:pt x="40362" y="10964"/>
                </a:cubicBezTo>
                <a:cubicBezTo>
                  <a:pt x="40362" y="10922"/>
                  <a:pt x="40383" y="10922"/>
                  <a:pt x="40383" y="10901"/>
                </a:cubicBezTo>
                <a:lnTo>
                  <a:pt x="40383" y="10880"/>
                </a:lnTo>
                <a:cubicBezTo>
                  <a:pt x="40425" y="10860"/>
                  <a:pt x="40425" y="10818"/>
                  <a:pt x="40446" y="10797"/>
                </a:cubicBezTo>
                <a:cubicBezTo>
                  <a:pt x="40467" y="10776"/>
                  <a:pt x="40467" y="10755"/>
                  <a:pt x="40488" y="10713"/>
                </a:cubicBezTo>
                <a:cubicBezTo>
                  <a:pt x="40530" y="10692"/>
                  <a:pt x="40530" y="10650"/>
                  <a:pt x="40467" y="10650"/>
                </a:cubicBezTo>
                <a:lnTo>
                  <a:pt x="40425" y="10650"/>
                </a:lnTo>
                <a:lnTo>
                  <a:pt x="40425" y="10588"/>
                </a:lnTo>
                <a:cubicBezTo>
                  <a:pt x="40425" y="10546"/>
                  <a:pt x="40446" y="10462"/>
                  <a:pt x="40446" y="10399"/>
                </a:cubicBezTo>
                <a:cubicBezTo>
                  <a:pt x="40446" y="10357"/>
                  <a:pt x="40446" y="10295"/>
                  <a:pt x="40467" y="10274"/>
                </a:cubicBezTo>
                <a:cubicBezTo>
                  <a:pt x="40467" y="10190"/>
                  <a:pt x="40467" y="10148"/>
                  <a:pt x="40488" y="10064"/>
                </a:cubicBezTo>
                <a:lnTo>
                  <a:pt x="40488" y="9939"/>
                </a:lnTo>
                <a:lnTo>
                  <a:pt x="40488" y="9730"/>
                </a:lnTo>
                <a:lnTo>
                  <a:pt x="40488" y="9604"/>
                </a:lnTo>
                <a:lnTo>
                  <a:pt x="40488" y="8809"/>
                </a:lnTo>
                <a:lnTo>
                  <a:pt x="40488" y="8704"/>
                </a:lnTo>
                <a:lnTo>
                  <a:pt x="40488" y="8453"/>
                </a:lnTo>
                <a:lnTo>
                  <a:pt x="40488" y="8349"/>
                </a:lnTo>
                <a:cubicBezTo>
                  <a:pt x="40488" y="8244"/>
                  <a:pt x="40488" y="8098"/>
                  <a:pt x="40530" y="7993"/>
                </a:cubicBezTo>
                <a:cubicBezTo>
                  <a:pt x="40550" y="7616"/>
                  <a:pt x="40592" y="7219"/>
                  <a:pt x="40655" y="6821"/>
                </a:cubicBezTo>
                <a:cubicBezTo>
                  <a:pt x="40676" y="6612"/>
                  <a:pt x="40550" y="6424"/>
                  <a:pt x="40425" y="6298"/>
                </a:cubicBezTo>
                <a:cubicBezTo>
                  <a:pt x="40111" y="5984"/>
                  <a:pt x="39839" y="5629"/>
                  <a:pt x="39609" y="5252"/>
                </a:cubicBezTo>
                <a:cubicBezTo>
                  <a:pt x="39316" y="4854"/>
                  <a:pt x="39107" y="4478"/>
                  <a:pt x="39023" y="3997"/>
                </a:cubicBezTo>
                <a:cubicBezTo>
                  <a:pt x="39002" y="3850"/>
                  <a:pt x="39002" y="3683"/>
                  <a:pt x="38981" y="3557"/>
                </a:cubicBezTo>
                <a:lnTo>
                  <a:pt x="38981" y="3474"/>
                </a:lnTo>
                <a:cubicBezTo>
                  <a:pt x="38918" y="2971"/>
                  <a:pt x="38897" y="2490"/>
                  <a:pt x="38918" y="1988"/>
                </a:cubicBezTo>
                <a:cubicBezTo>
                  <a:pt x="38960" y="1862"/>
                  <a:pt x="38960" y="1716"/>
                  <a:pt x="38960" y="1590"/>
                </a:cubicBezTo>
                <a:lnTo>
                  <a:pt x="38960" y="1444"/>
                </a:lnTo>
                <a:lnTo>
                  <a:pt x="38960" y="1402"/>
                </a:lnTo>
                <a:lnTo>
                  <a:pt x="38918" y="1402"/>
                </a:lnTo>
                <a:cubicBezTo>
                  <a:pt x="38918" y="1381"/>
                  <a:pt x="38918" y="1339"/>
                  <a:pt x="38897" y="1297"/>
                </a:cubicBezTo>
                <a:cubicBezTo>
                  <a:pt x="38889" y="1273"/>
                  <a:pt x="38871" y="1261"/>
                  <a:pt x="38851" y="1261"/>
                </a:cubicBezTo>
                <a:cubicBezTo>
                  <a:pt x="38820" y="1261"/>
                  <a:pt x="38785" y="1289"/>
                  <a:pt x="38772" y="1339"/>
                </a:cubicBezTo>
                <a:cubicBezTo>
                  <a:pt x="38772" y="1611"/>
                  <a:pt x="38667" y="1925"/>
                  <a:pt x="38605" y="2197"/>
                </a:cubicBezTo>
                <a:lnTo>
                  <a:pt x="38458" y="3369"/>
                </a:lnTo>
                <a:cubicBezTo>
                  <a:pt x="38395" y="3787"/>
                  <a:pt x="38333" y="4185"/>
                  <a:pt x="38291" y="4582"/>
                </a:cubicBezTo>
                <a:cubicBezTo>
                  <a:pt x="38270" y="4750"/>
                  <a:pt x="38165" y="5147"/>
                  <a:pt x="38270" y="5315"/>
                </a:cubicBezTo>
                <a:cubicBezTo>
                  <a:pt x="38500" y="5587"/>
                  <a:pt x="38793" y="5859"/>
                  <a:pt x="39002" y="6173"/>
                </a:cubicBezTo>
                <a:cubicBezTo>
                  <a:pt x="39086" y="6277"/>
                  <a:pt x="39170" y="6382"/>
                  <a:pt x="39274" y="6487"/>
                </a:cubicBezTo>
                <a:cubicBezTo>
                  <a:pt x="39421" y="6675"/>
                  <a:pt x="39379" y="6926"/>
                  <a:pt x="39337" y="7135"/>
                </a:cubicBezTo>
                <a:cubicBezTo>
                  <a:pt x="39337" y="7972"/>
                  <a:pt x="39274" y="8809"/>
                  <a:pt x="39274" y="9646"/>
                </a:cubicBezTo>
                <a:lnTo>
                  <a:pt x="39274" y="9667"/>
                </a:lnTo>
                <a:cubicBezTo>
                  <a:pt x="39232" y="9730"/>
                  <a:pt x="39232" y="9751"/>
                  <a:pt x="39211" y="9813"/>
                </a:cubicBezTo>
                <a:cubicBezTo>
                  <a:pt x="39190" y="9834"/>
                  <a:pt x="39190" y="9876"/>
                  <a:pt x="39170" y="9939"/>
                </a:cubicBezTo>
                <a:cubicBezTo>
                  <a:pt x="39065" y="10190"/>
                  <a:pt x="38897" y="10441"/>
                  <a:pt x="38751" y="10671"/>
                </a:cubicBezTo>
                <a:cubicBezTo>
                  <a:pt x="38584" y="10880"/>
                  <a:pt x="38479" y="11173"/>
                  <a:pt x="38333" y="11404"/>
                </a:cubicBezTo>
                <a:cubicBezTo>
                  <a:pt x="38186" y="11634"/>
                  <a:pt x="38061" y="11864"/>
                  <a:pt x="37956" y="12115"/>
                </a:cubicBezTo>
                <a:cubicBezTo>
                  <a:pt x="37830" y="12471"/>
                  <a:pt x="37726" y="12680"/>
                  <a:pt x="37349" y="12847"/>
                </a:cubicBezTo>
                <a:cubicBezTo>
                  <a:pt x="37035" y="12973"/>
                  <a:pt x="36763" y="13119"/>
                  <a:pt x="36408" y="13203"/>
                </a:cubicBezTo>
                <a:cubicBezTo>
                  <a:pt x="36303" y="13224"/>
                  <a:pt x="36198" y="13287"/>
                  <a:pt x="36094" y="13308"/>
                </a:cubicBezTo>
                <a:cubicBezTo>
                  <a:pt x="36052" y="13329"/>
                  <a:pt x="35968" y="13370"/>
                  <a:pt x="35926" y="13391"/>
                </a:cubicBezTo>
                <a:cubicBezTo>
                  <a:pt x="35884" y="13412"/>
                  <a:pt x="35843" y="13412"/>
                  <a:pt x="35822" y="13433"/>
                </a:cubicBezTo>
                <a:cubicBezTo>
                  <a:pt x="35738" y="13475"/>
                  <a:pt x="35654" y="13496"/>
                  <a:pt x="35571" y="13538"/>
                </a:cubicBezTo>
                <a:cubicBezTo>
                  <a:pt x="35550" y="13538"/>
                  <a:pt x="35550" y="13538"/>
                  <a:pt x="35529" y="13580"/>
                </a:cubicBezTo>
                <a:cubicBezTo>
                  <a:pt x="35445" y="13601"/>
                  <a:pt x="35340" y="13642"/>
                  <a:pt x="35257" y="13684"/>
                </a:cubicBezTo>
                <a:lnTo>
                  <a:pt x="35236" y="13642"/>
                </a:lnTo>
                <a:lnTo>
                  <a:pt x="35215" y="13621"/>
                </a:lnTo>
                <a:cubicBezTo>
                  <a:pt x="35089" y="13580"/>
                  <a:pt x="34880" y="13119"/>
                  <a:pt x="34817" y="12994"/>
                </a:cubicBezTo>
                <a:cubicBezTo>
                  <a:pt x="34713" y="12764"/>
                  <a:pt x="34587" y="12533"/>
                  <a:pt x="34420" y="12282"/>
                </a:cubicBezTo>
                <a:cubicBezTo>
                  <a:pt x="34148" y="11843"/>
                  <a:pt x="33939" y="11906"/>
                  <a:pt x="33436" y="11801"/>
                </a:cubicBezTo>
                <a:cubicBezTo>
                  <a:pt x="32830" y="11655"/>
                  <a:pt x="32202" y="11550"/>
                  <a:pt x="31595" y="11445"/>
                </a:cubicBezTo>
                <a:cubicBezTo>
                  <a:pt x="31470" y="11424"/>
                  <a:pt x="31323" y="11404"/>
                  <a:pt x="31177" y="11383"/>
                </a:cubicBezTo>
                <a:cubicBezTo>
                  <a:pt x="30967" y="11320"/>
                  <a:pt x="30926" y="11027"/>
                  <a:pt x="30842" y="10880"/>
                </a:cubicBezTo>
                <a:cubicBezTo>
                  <a:pt x="30800" y="10776"/>
                  <a:pt x="30758" y="10671"/>
                  <a:pt x="30716" y="10567"/>
                </a:cubicBezTo>
                <a:cubicBezTo>
                  <a:pt x="30716" y="10546"/>
                  <a:pt x="30695" y="10504"/>
                  <a:pt x="30654" y="10483"/>
                </a:cubicBezTo>
                <a:lnTo>
                  <a:pt x="30633" y="10462"/>
                </a:lnTo>
                <a:lnTo>
                  <a:pt x="30612" y="10441"/>
                </a:lnTo>
                <a:cubicBezTo>
                  <a:pt x="30549" y="10378"/>
                  <a:pt x="30528" y="10295"/>
                  <a:pt x="30486" y="10253"/>
                </a:cubicBezTo>
                <a:cubicBezTo>
                  <a:pt x="30507" y="10253"/>
                  <a:pt x="30507" y="10232"/>
                  <a:pt x="30507" y="10232"/>
                </a:cubicBezTo>
                <a:cubicBezTo>
                  <a:pt x="30528" y="10232"/>
                  <a:pt x="30528" y="10190"/>
                  <a:pt x="30549" y="10190"/>
                </a:cubicBezTo>
                <a:cubicBezTo>
                  <a:pt x="30842" y="9939"/>
                  <a:pt x="31239" y="9751"/>
                  <a:pt x="31553" y="9520"/>
                </a:cubicBezTo>
                <a:cubicBezTo>
                  <a:pt x="31700" y="9416"/>
                  <a:pt x="31993" y="9228"/>
                  <a:pt x="32055" y="9018"/>
                </a:cubicBezTo>
                <a:cubicBezTo>
                  <a:pt x="32202" y="8307"/>
                  <a:pt x="32307" y="7616"/>
                  <a:pt x="32495" y="6926"/>
                </a:cubicBezTo>
                <a:cubicBezTo>
                  <a:pt x="32599" y="6507"/>
                  <a:pt x="32683" y="6089"/>
                  <a:pt x="32809" y="5691"/>
                </a:cubicBezTo>
                <a:cubicBezTo>
                  <a:pt x="32851" y="5545"/>
                  <a:pt x="32851" y="5231"/>
                  <a:pt x="33060" y="5210"/>
                </a:cubicBezTo>
                <a:cubicBezTo>
                  <a:pt x="33227" y="5168"/>
                  <a:pt x="33416" y="5147"/>
                  <a:pt x="33562" y="5126"/>
                </a:cubicBezTo>
                <a:cubicBezTo>
                  <a:pt x="33646" y="5106"/>
                  <a:pt x="33729" y="5106"/>
                  <a:pt x="33792" y="5064"/>
                </a:cubicBezTo>
                <a:cubicBezTo>
                  <a:pt x="33855" y="5064"/>
                  <a:pt x="33876" y="5043"/>
                  <a:pt x="33939" y="5043"/>
                </a:cubicBezTo>
                <a:cubicBezTo>
                  <a:pt x="33980" y="5043"/>
                  <a:pt x="34001" y="5022"/>
                  <a:pt x="34064" y="5022"/>
                </a:cubicBezTo>
                <a:cubicBezTo>
                  <a:pt x="34106" y="5001"/>
                  <a:pt x="34169" y="4959"/>
                  <a:pt x="34252" y="4959"/>
                </a:cubicBezTo>
                <a:cubicBezTo>
                  <a:pt x="34273" y="4959"/>
                  <a:pt x="34294" y="4938"/>
                  <a:pt x="34315" y="4938"/>
                </a:cubicBezTo>
                <a:cubicBezTo>
                  <a:pt x="34399" y="4917"/>
                  <a:pt x="34462" y="4896"/>
                  <a:pt x="34524" y="4854"/>
                </a:cubicBezTo>
                <a:cubicBezTo>
                  <a:pt x="34524" y="4854"/>
                  <a:pt x="34566" y="4854"/>
                  <a:pt x="34566" y="4834"/>
                </a:cubicBezTo>
                <a:cubicBezTo>
                  <a:pt x="34629" y="4813"/>
                  <a:pt x="34713" y="4750"/>
                  <a:pt x="34796" y="4729"/>
                </a:cubicBezTo>
                <a:cubicBezTo>
                  <a:pt x="35027" y="4603"/>
                  <a:pt x="35257" y="4478"/>
                  <a:pt x="35445" y="4310"/>
                </a:cubicBezTo>
                <a:lnTo>
                  <a:pt x="35550" y="4310"/>
                </a:lnTo>
                <a:cubicBezTo>
                  <a:pt x="35612" y="4310"/>
                  <a:pt x="35612" y="4227"/>
                  <a:pt x="35571" y="4206"/>
                </a:cubicBezTo>
                <a:cubicBezTo>
                  <a:pt x="35538" y="4193"/>
                  <a:pt x="35502" y="4188"/>
                  <a:pt x="35463" y="4188"/>
                </a:cubicBezTo>
                <a:cubicBezTo>
                  <a:pt x="35377" y="4188"/>
                  <a:pt x="35281" y="4212"/>
                  <a:pt x="35194" y="4227"/>
                </a:cubicBezTo>
                <a:cubicBezTo>
                  <a:pt x="34776" y="4269"/>
                  <a:pt x="34315" y="4310"/>
                  <a:pt x="33897" y="4373"/>
                </a:cubicBezTo>
                <a:cubicBezTo>
                  <a:pt x="33478" y="4411"/>
                  <a:pt x="33076" y="4502"/>
                  <a:pt x="32644" y="4502"/>
                </a:cubicBezTo>
                <a:cubicBezTo>
                  <a:pt x="32601" y="4502"/>
                  <a:pt x="32559" y="4501"/>
                  <a:pt x="32516" y="4499"/>
                </a:cubicBezTo>
                <a:cubicBezTo>
                  <a:pt x="32202" y="4499"/>
                  <a:pt x="32097" y="4792"/>
                  <a:pt x="31972" y="5022"/>
                </a:cubicBezTo>
                <a:cubicBezTo>
                  <a:pt x="31553" y="5859"/>
                  <a:pt x="31281" y="6800"/>
                  <a:pt x="31072" y="7679"/>
                </a:cubicBezTo>
                <a:cubicBezTo>
                  <a:pt x="31051" y="7826"/>
                  <a:pt x="31009" y="7951"/>
                  <a:pt x="31009" y="8077"/>
                </a:cubicBezTo>
                <a:cubicBezTo>
                  <a:pt x="31009" y="8370"/>
                  <a:pt x="30633" y="8349"/>
                  <a:pt x="30423" y="8411"/>
                </a:cubicBezTo>
                <a:cubicBezTo>
                  <a:pt x="30319" y="8474"/>
                  <a:pt x="30214" y="8495"/>
                  <a:pt x="30089" y="8516"/>
                </a:cubicBezTo>
                <a:cubicBezTo>
                  <a:pt x="30026" y="8558"/>
                  <a:pt x="30005" y="8558"/>
                  <a:pt x="29963" y="8558"/>
                </a:cubicBezTo>
                <a:cubicBezTo>
                  <a:pt x="29879" y="8579"/>
                  <a:pt x="29817" y="8600"/>
                  <a:pt x="29754" y="8600"/>
                </a:cubicBezTo>
                <a:cubicBezTo>
                  <a:pt x="29691" y="8621"/>
                  <a:pt x="29649" y="8621"/>
                  <a:pt x="29586" y="8663"/>
                </a:cubicBezTo>
                <a:cubicBezTo>
                  <a:pt x="29545" y="8684"/>
                  <a:pt x="29461" y="8684"/>
                  <a:pt x="29398" y="8704"/>
                </a:cubicBezTo>
                <a:cubicBezTo>
                  <a:pt x="29294" y="8725"/>
                  <a:pt x="29231" y="8767"/>
                  <a:pt x="29126" y="8767"/>
                </a:cubicBezTo>
                <a:cubicBezTo>
                  <a:pt x="29084" y="7784"/>
                  <a:pt x="28959" y="6842"/>
                  <a:pt x="28833" y="5901"/>
                </a:cubicBezTo>
                <a:cubicBezTo>
                  <a:pt x="28812" y="5629"/>
                  <a:pt x="29503" y="5273"/>
                  <a:pt x="29712" y="5126"/>
                </a:cubicBezTo>
                <a:cubicBezTo>
                  <a:pt x="29921" y="4938"/>
                  <a:pt x="30172" y="4750"/>
                  <a:pt x="30382" y="4603"/>
                </a:cubicBezTo>
                <a:cubicBezTo>
                  <a:pt x="30549" y="4478"/>
                  <a:pt x="30800" y="4269"/>
                  <a:pt x="31009" y="4185"/>
                </a:cubicBezTo>
                <a:cubicBezTo>
                  <a:pt x="31051" y="4164"/>
                  <a:pt x="31072" y="4101"/>
                  <a:pt x="31072" y="4059"/>
                </a:cubicBezTo>
                <a:cubicBezTo>
                  <a:pt x="31030" y="3390"/>
                  <a:pt x="30926" y="2741"/>
                  <a:pt x="30863" y="2072"/>
                </a:cubicBezTo>
                <a:cubicBezTo>
                  <a:pt x="30821" y="1444"/>
                  <a:pt x="30905" y="733"/>
                  <a:pt x="30633" y="147"/>
                </a:cubicBezTo>
                <a:cubicBezTo>
                  <a:pt x="30633" y="126"/>
                  <a:pt x="30612" y="126"/>
                  <a:pt x="30612" y="126"/>
                </a:cubicBezTo>
                <a:lnTo>
                  <a:pt x="30612" y="84"/>
                </a:lnTo>
                <a:cubicBezTo>
                  <a:pt x="30612" y="84"/>
                  <a:pt x="30621" y="93"/>
                  <a:pt x="30627" y="93"/>
                </a:cubicBezTo>
                <a:cubicBezTo>
                  <a:pt x="30630" y="93"/>
                  <a:pt x="30633" y="91"/>
                  <a:pt x="30633" y="84"/>
                </a:cubicBezTo>
                <a:cubicBezTo>
                  <a:pt x="30633" y="84"/>
                  <a:pt x="30633" y="42"/>
                  <a:pt x="30654" y="42"/>
                </a:cubicBezTo>
                <a:cubicBezTo>
                  <a:pt x="30695" y="21"/>
                  <a:pt x="30654" y="0"/>
                  <a:pt x="3063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3"/>
          <p:cNvSpPr/>
          <p:nvPr/>
        </p:nvSpPr>
        <p:spPr>
          <a:xfrm>
            <a:off x="8127076" y="3995229"/>
            <a:ext cx="579101" cy="572753"/>
          </a:xfrm>
          <a:custGeom>
            <a:rect b="b" l="l" r="r" t="t"/>
            <a:pathLst>
              <a:path extrusionOk="0" h="66310" w="67045">
                <a:moveTo>
                  <a:pt x="30612" y="0"/>
                </a:moveTo>
                <a:cubicBezTo>
                  <a:pt x="30591" y="0"/>
                  <a:pt x="30591" y="0"/>
                  <a:pt x="30549" y="21"/>
                </a:cubicBezTo>
                <a:cubicBezTo>
                  <a:pt x="30423" y="335"/>
                  <a:pt x="30444" y="712"/>
                  <a:pt x="30444" y="1046"/>
                </a:cubicBezTo>
                <a:cubicBezTo>
                  <a:pt x="30444" y="1486"/>
                  <a:pt x="30423" y="1967"/>
                  <a:pt x="30382" y="2406"/>
                </a:cubicBezTo>
                <a:cubicBezTo>
                  <a:pt x="30340" y="2762"/>
                  <a:pt x="30403" y="3243"/>
                  <a:pt x="30131" y="3536"/>
                </a:cubicBezTo>
                <a:cubicBezTo>
                  <a:pt x="29796" y="3871"/>
                  <a:pt x="29168" y="4018"/>
                  <a:pt x="28729" y="4206"/>
                </a:cubicBezTo>
                <a:cubicBezTo>
                  <a:pt x="28603" y="4269"/>
                  <a:pt x="28436" y="4331"/>
                  <a:pt x="28310" y="4415"/>
                </a:cubicBezTo>
                <a:cubicBezTo>
                  <a:pt x="28206" y="4478"/>
                  <a:pt x="27913" y="4541"/>
                  <a:pt x="27829" y="4645"/>
                </a:cubicBezTo>
                <a:cubicBezTo>
                  <a:pt x="27662" y="4896"/>
                  <a:pt x="27620" y="5168"/>
                  <a:pt x="27599" y="5461"/>
                </a:cubicBezTo>
                <a:cubicBezTo>
                  <a:pt x="27557" y="5880"/>
                  <a:pt x="27557" y="6298"/>
                  <a:pt x="27494" y="6696"/>
                </a:cubicBezTo>
                <a:cubicBezTo>
                  <a:pt x="27452" y="7093"/>
                  <a:pt x="27390" y="7470"/>
                  <a:pt x="27390" y="7867"/>
                </a:cubicBezTo>
                <a:cubicBezTo>
                  <a:pt x="27348" y="7867"/>
                  <a:pt x="27264" y="7888"/>
                  <a:pt x="27264" y="7888"/>
                </a:cubicBezTo>
                <a:cubicBezTo>
                  <a:pt x="27140" y="7930"/>
                  <a:pt x="27037" y="7971"/>
                  <a:pt x="26893" y="7992"/>
                </a:cubicBezTo>
                <a:lnTo>
                  <a:pt x="26893" y="7992"/>
                </a:lnTo>
                <a:cubicBezTo>
                  <a:pt x="26942" y="7977"/>
                  <a:pt x="26873" y="7762"/>
                  <a:pt x="26867" y="7762"/>
                </a:cubicBezTo>
                <a:cubicBezTo>
                  <a:pt x="26867" y="7762"/>
                  <a:pt x="26866" y="7762"/>
                  <a:pt x="26866" y="7763"/>
                </a:cubicBezTo>
                <a:cubicBezTo>
                  <a:pt x="26741" y="7156"/>
                  <a:pt x="26553" y="6528"/>
                  <a:pt x="26322" y="5963"/>
                </a:cubicBezTo>
                <a:cubicBezTo>
                  <a:pt x="26092" y="5357"/>
                  <a:pt x="25904" y="4729"/>
                  <a:pt x="25988" y="4101"/>
                </a:cubicBezTo>
                <a:cubicBezTo>
                  <a:pt x="26009" y="3955"/>
                  <a:pt x="26029" y="3808"/>
                  <a:pt x="26029" y="3662"/>
                </a:cubicBezTo>
                <a:lnTo>
                  <a:pt x="26029" y="3578"/>
                </a:lnTo>
                <a:cubicBezTo>
                  <a:pt x="26092" y="3264"/>
                  <a:pt x="26155" y="2950"/>
                  <a:pt x="26218" y="2637"/>
                </a:cubicBezTo>
                <a:cubicBezTo>
                  <a:pt x="26239" y="2553"/>
                  <a:pt x="26239" y="2511"/>
                  <a:pt x="26260" y="2427"/>
                </a:cubicBezTo>
                <a:lnTo>
                  <a:pt x="26343" y="2197"/>
                </a:lnTo>
                <a:cubicBezTo>
                  <a:pt x="26359" y="2150"/>
                  <a:pt x="26339" y="2127"/>
                  <a:pt x="26302" y="2127"/>
                </a:cubicBezTo>
                <a:cubicBezTo>
                  <a:pt x="26290" y="2127"/>
                  <a:pt x="26275" y="2129"/>
                  <a:pt x="26260" y="2134"/>
                </a:cubicBezTo>
                <a:cubicBezTo>
                  <a:pt x="26260" y="2176"/>
                  <a:pt x="26239" y="2176"/>
                  <a:pt x="26239" y="2197"/>
                </a:cubicBezTo>
                <a:cubicBezTo>
                  <a:pt x="26228" y="2187"/>
                  <a:pt x="26218" y="2181"/>
                  <a:pt x="26205" y="2181"/>
                </a:cubicBezTo>
                <a:cubicBezTo>
                  <a:pt x="26192" y="2181"/>
                  <a:pt x="26176" y="2187"/>
                  <a:pt x="26155" y="2197"/>
                </a:cubicBezTo>
                <a:lnTo>
                  <a:pt x="26134" y="2218"/>
                </a:lnTo>
                <a:cubicBezTo>
                  <a:pt x="26050" y="2427"/>
                  <a:pt x="26009" y="2637"/>
                  <a:pt x="25946" y="2846"/>
                </a:cubicBezTo>
                <a:cubicBezTo>
                  <a:pt x="25946" y="2867"/>
                  <a:pt x="25946" y="2867"/>
                  <a:pt x="25925" y="2867"/>
                </a:cubicBezTo>
                <a:cubicBezTo>
                  <a:pt x="25737" y="3264"/>
                  <a:pt x="25569" y="3704"/>
                  <a:pt x="25276" y="4059"/>
                </a:cubicBezTo>
                <a:cubicBezTo>
                  <a:pt x="25151" y="4206"/>
                  <a:pt x="25004" y="4331"/>
                  <a:pt x="25067" y="4541"/>
                </a:cubicBezTo>
                <a:cubicBezTo>
                  <a:pt x="25172" y="5022"/>
                  <a:pt x="25276" y="5461"/>
                  <a:pt x="25402" y="5901"/>
                </a:cubicBezTo>
                <a:cubicBezTo>
                  <a:pt x="25674" y="6738"/>
                  <a:pt x="25841" y="7575"/>
                  <a:pt x="26092" y="8411"/>
                </a:cubicBezTo>
                <a:cubicBezTo>
                  <a:pt x="26113" y="8516"/>
                  <a:pt x="26134" y="8600"/>
                  <a:pt x="26197" y="8684"/>
                </a:cubicBezTo>
                <a:cubicBezTo>
                  <a:pt x="26218" y="8704"/>
                  <a:pt x="26218" y="8767"/>
                  <a:pt x="26239" y="8788"/>
                </a:cubicBezTo>
                <a:lnTo>
                  <a:pt x="26322" y="8935"/>
                </a:lnTo>
                <a:cubicBezTo>
                  <a:pt x="26343" y="8997"/>
                  <a:pt x="26364" y="9018"/>
                  <a:pt x="26364" y="9081"/>
                </a:cubicBezTo>
                <a:cubicBezTo>
                  <a:pt x="26406" y="9123"/>
                  <a:pt x="26427" y="9144"/>
                  <a:pt x="26427" y="9207"/>
                </a:cubicBezTo>
                <a:lnTo>
                  <a:pt x="26511" y="9353"/>
                </a:lnTo>
                <a:cubicBezTo>
                  <a:pt x="26532" y="9395"/>
                  <a:pt x="26532" y="9416"/>
                  <a:pt x="26553" y="9458"/>
                </a:cubicBezTo>
                <a:cubicBezTo>
                  <a:pt x="26573" y="9520"/>
                  <a:pt x="26636" y="9562"/>
                  <a:pt x="26657" y="9625"/>
                </a:cubicBezTo>
                <a:cubicBezTo>
                  <a:pt x="26678" y="9646"/>
                  <a:pt x="26678" y="9667"/>
                  <a:pt x="26720" y="9709"/>
                </a:cubicBezTo>
                <a:cubicBezTo>
                  <a:pt x="26762" y="9751"/>
                  <a:pt x="26783" y="9834"/>
                  <a:pt x="26845" y="9876"/>
                </a:cubicBezTo>
                <a:cubicBezTo>
                  <a:pt x="26845" y="9918"/>
                  <a:pt x="26866" y="9918"/>
                  <a:pt x="26866" y="9939"/>
                </a:cubicBezTo>
                <a:cubicBezTo>
                  <a:pt x="26929" y="9981"/>
                  <a:pt x="26971" y="10064"/>
                  <a:pt x="27034" y="10127"/>
                </a:cubicBezTo>
                <a:lnTo>
                  <a:pt x="27055" y="10148"/>
                </a:lnTo>
                <a:cubicBezTo>
                  <a:pt x="27097" y="10232"/>
                  <a:pt x="27159" y="10274"/>
                  <a:pt x="27201" y="10357"/>
                </a:cubicBezTo>
                <a:cubicBezTo>
                  <a:pt x="27243" y="10378"/>
                  <a:pt x="27243" y="10399"/>
                  <a:pt x="27264" y="10441"/>
                </a:cubicBezTo>
                <a:cubicBezTo>
                  <a:pt x="27201" y="10441"/>
                  <a:pt x="27138" y="10399"/>
                  <a:pt x="27076" y="10399"/>
                </a:cubicBezTo>
                <a:lnTo>
                  <a:pt x="27034" y="10399"/>
                </a:lnTo>
                <a:cubicBezTo>
                  <a:pt x="26971" y="10378"/>
                  <a:pt x="26887" y="10378"/>
                  <a:pt x="26845" y="10357"/>
                </a:cubicBezTo>
                <a:cubicBezTo>
                  <a:pt x="26825" y="10357"/>
                  <a:pt x="26783" y="10357"/>
                  <a:pt x="26783" y="10336"/>
                </a:cubicBezTo>
                <a:cubicBezTo>
                  <a:pt x="26741" y="10295"/>
                  <a:pt x="26678" y="10295"/>
                  <a:pt x="26615" y="10274"/>
                </a:cubicBezTo>
                <a:cubicBezTo>
                  <a:pt x="26573" y="10274"/>
                  <a:pt x="26553" y="10253"/>
                  <a:pt x="26532" y="10253"/>
                </a:cubicBezTo>
                <a:cubicBezTo>
                  <a:pt x="26469" y="10232"/>
                  <a:pt x="26427" y="10232"/>
                  <a:pt x="26364" y="10190"/>
                </a:cubicBezTo>
                <a:cubicBezTo>
                  <a:pt x="26343" y="10190"/>
                  <a:pt x="26322" y="10169"/>
                  <a:pt x="26301" y="10169"/>
                </a:cubicBezTo>
                <a:cubicBezTo>
                  <a:pt x="26239" y="10148"/>
                  <a:pt x="26197" y="10148"/>
                  <a:pt x="26134" y="10127"/>
                </a:cubicBezTo>
                <a:cubicBezTo>
                  <a:pt x="26113" y="10127"/>
                  <a:pt x="26092" y="10085"/>
                  <a:pt x="26050" y="10085"/>
                </a:cubicBezTo>
                <a:cubicBezTo>
                  <a:pt x="26009" y="10064"/>
                  <a:pt x="25946" y="10064"/>
                  <a:pt x="25904" y="10044"/>
                </a:cubicBezTo>
                <a:cubicBezTo>
                  <a:pt x="25883" y="10044"/>
                  <a:pt x="25841" y="10023"/>
                  <a:pt x="25799" y="10023"/>
                </a:cubicBezTo>
                <a:cubicBezTo>
                  <a:pt x="25674" y="9960"/>
                  <a:pt x="25569" y="9939"/>
                  <a:pt x="25465" y="9876"/>
                </a:cubicBezTo>
                <a:cubicBezTo>
                  <a:pt x="24523" y="9541"/>
                  <a:pt x="23602" y="9207"/>
                  <a:pt x="22682" y="8809"/>
                </a:cubicBezTo>
                <a:cubicBezTo>
                  <a:pt x="22284" y="8621"/>
                  <a:pt x="21761" y="8516"/>
                  <a:pt x="21510" y="8139"/>
                </a:cubicBezTo>
                <a:cubicBezTo>
                  <a:pt x="21238" y="7742"/>
                  <a:pt x="21071" y="7323"/>
                  <a:pt x="20799" y="6926"/>
                </a:cubicBezTo>
                <a:cubicBezTo>
                  <a:pt x="20547" y="6507"/>
                  <a:pt x="20338" y="6047"/>
                  <a:pt x="20066" y="5587"/>
                </a:cubicBezTo>
                <a:cubicBezTo>
                  <a:pt x="19941" y="5378"/>
                  <a:pt x="19836" y="5168"/>
                  <a:pt x="19731" y="4938"/>
                </a:cubicBezTo>
                <a:cubicBezTo>
                  <a:pt x="19669" y="4834"/>
                  <a:pt x="19564" y="4729"/>
                  <a:pt x="19543" y="4603"/>
                </a:cubicBezTo>
                <a:cubicBezTo>
                  <a:pt x="19543" y="4541"/>
                  <a:pt x="19522" y="4499"/>
                  <a:pt x="19439" y="4499"/>
                </a:cubicBezTo>
                <a:cubicBezTo>
                  <a:pt x="19357" y="4476"/>
                  <a:pt x="19257" y="4470"/>
                  <a:pt x="19151" y="4470"/>
                </a:cubicBezTo>
                <a:cubicBezTo>
                  <a:pt x="19005" y="4470"/>
                  <a:pt x="18850" y="4482"/>
                  <a:pt x="18718" y="4482"/>
                </a:cubicBezTo>
                <a:cubicBezTo>
                  <a:pt x="18676" y="4482"/>
                  <a:pt x="18637" y="4481"/>
                  <a:pt x="18602" y="4478"/>
                </a:cubicBezTo>
                <a:lnTo>
                  <a:pt x="17221" y="4478"/>
                </a:lnTo>
                <a:cubicBezTo>
                  <a:pt x="17200" y="4478"/>
                  <a:pt x="17158" y="4436"/>
                  <a:pt x="17158" y="4436"/>
                </a:cubicBezTo>
                <a:cubicBezTo>
                  <a:pt x="17137" y="4436"/>
                  <a:pt x="17137" y="4415"/>
                  <a:pt x="17137" y="4415"/>
                </a:cubicBezTo>
                <a:cubicBezTo>
                  <a:pt x="17126" y="4394"/>
                  <a:pt x="17100" y="4384"/>
                  <a:pt x="17074" y="4384"/>
                </a:cubicBezTo>
                <a:cubicBezTo>
                  <a:pt x="17048" y="4384"/>
                  <a:pt x="17022" y="4394"/>
                  <a:pt x="17011" y="4415"/>
                </a:cubicBezTo>
                <a:lnTo>
                  <a:pt x="17011" y="4436"/>
                </a:lnTo>
                <a:cubicBezTo>
                  <a:pt x="17011" y="4499"/>
                  <a:pt x="17032" y="4520"/>
                  <a:pt x="17053" y="4520"/>
                </a:cubicBezTo>
                <a:cubicBezTo>
                  <a:pt x="17221" y="4687"/>
                  <a:pt x="17681" y="4750"/>
                  <a:pt x="17848" y="4813"/>
                </a:cubicBezTo>
                <a:cubicBezTo>
                  <a:pt x="17995" y="4854"/>
                  <a:pt x="18664" y="5022"/>
                  <a:pt x="18706" y="5210"/>
                </a:cubicBezTo>
                <a:cubicBezTo>
                  <a:pt x="18832" y="5587"/>
                  <a:pt x="18999" y="5963"/>
                  <a:pt x="19146" y="6319"/>
                </a:cubicBezTo>
                <a:cubicBezTo>
                  <a:pt x="19439" y="7031"/>
                  <a:pt x="19711" y="7763"/>
                  <a:pt x="19983" y="8474"/>
                </a:cubicBezTo>
                <a:cubicBezTo>
                  <a:pt x="20129" y="8830"/>
                  <a:pt x="20275" y="9186"/>
                  <a:pt x="20401" y="9520"/>
                </a:cubicBezTo>
                <a:cubicBezTo>
                  <a:pt x="20485" y="9730"/>
                  <a:pt x="20882" y="9834"/>
                  <a:pt x="21029" y="9939"/>
                </a:cubicBezTo>
                <a:cubicBezTo>
                  <a:pt x="21740" y="10274"/>
                  <a:pt x="22431" y="10650"/>
                  <a:pt x="23163" y="10901"/>
                </a:cubicBezTo>
                <a:cubicBezTo>
                  <a:pt x="23937" y="11194"/>
                  <a:pt x="24753" y="11445"/>
                  <a:pt x="25527" y="11738"/>
                </a:cubicBezTo>
                <a:cubicBezTo>
                  <a:pt x="26260" y="11969"/>
                  <a:pt x="27034" y="12261"/>
                  <a:pt x="27703" y="12659"/>
                </a:cubicBezTo>
                <a:cubicBezTo>
                  <a:pt x="27775" y="12704"/>
                  <a:pt x="27880" y="12718"/>
                  <a:pt x="27992" y="12718"/>
                </a:cubicBezTo>
                <a:cubicBezTo>
                  <a:pt x="28143" y="12718"/>
                  <a:pt x="28307" y="12692"/>
                  <a:pt x="28415" y="12680"/>
                </a:cubicBezTo>
                <a:cubicBezTo>
                  <a:pt x="28750" y="12659"/>
                  <a:pt x="29063" y="12680"/>
                  <a:pt x="29377" y="12575"/>
                </a:cubicBezTo>
                <a:lnTo>
                  <a:pt x="29398" y="12575"/>
                </a:lnTo>
                <a:cubicBezTo>
                  <a:pt x="29461" y="12638"/>
                  <a:pt x="29482" y="12680"/>
                  <a:pt x="29545" y="12743"/>
                </a:cubicBezTo>
                <a:cubicBezTo>
                  <a:pt x="29586" y="12785"/>
                  <a:pt x="29607" y="12847"/>
                  <a:pt x="29670" y="12889"/>
                </a:cubicBezTo>
                <a:lnTo>
                  <a:pt x="29712" y="12952"/>
                </a:lnTo>
                <a:lnTo>
                  <a:pt x="29817" y="13057"/>
                </a:lnTo>
                <a:lnTo>
                  <a:pt x="29984" y="13203"/>
                </a:lnTo>
                <a:cubicBezTo>
                  <a:pt x="30172" y="13370"/>
                  <a:pt x="30423" y="13391"/>
                  <a:pt x="30633" y="13475"/>
                </a:cubicBezTo>
                <a:cubicBezTo>
                  <a:pt x="30947" y="13580"/>
                  <a:pt x="31260" y="13601"/>
                  <a:pt x="31574" y="13684"/>
                </a:cubicBezTo>
                <a:cubicBezTo>
                  <a:pt x="31951" y="13747"/>
                  <a:pt x="32160" y="13810"/>
                  <a:pt x="32327" y="14124"/>
                </a:cubicBezTo>
                <a:cubicBezTo>
                  <a:pt x="32725" y="14751"/>
                  <a:pt x="33123" y="15358"/>
                  <a:pt x="33478" y="15986"/>
                </a:cubicBezTo>
                <a:cubicBezTo>
                  <a:pt x="33834" y="16572"/>
                  <a:pt x="34148" y="17241"/>
                  <a:pt x="34524" y="17785"/>
                </a:cubicBezTo>
                <a:cubicBezTo>
                  <a:pt x="34211" y="18287"/>
                  <a:pt x="33897" y="18831"/>
                  <a:pt x="33478" y="19271"/>
                </a:cubicBezTo>
                <a:lnTo>
                  <a:pt x="33457" y="19271"/>
                </a:lnTo>
                <a:lnTo>
                  <a:pt x="33436" y="19292"/>
                </a:lnTo>
                <a:lnTo>
                  <a:pt x="33436" y="19334"/>
                </a:lnTo>
                <a:cubicBezTo>
                  <a:pt x="33416" y="19355"/>
                  <a:pt x="33374" y="19375"/>
                  <a:pt x="33374" y="19396"/>
                </a:cubicBezTo>
                <a:cubicBezTo>
                  <a:pt x="33353" y="19438"/>
                  <a:pt x="33353" y="19438"/>
                  <a:pt x="33353" y="19459"/>
                </a:cubicBezTo>
                <a:lnTo>
                  <a:pt x="33353" y="19480"/>
                </a:lnTo>
                <a:lnTo>
                  <a:pt x="33353" y="19501"/>
                </a:lnTo>
                <a:lnTo>
                  <a:pt x="33353" y="19543"/>
                </a:lnTo>
                <a:lnTo>
                  <a:pt x="33353" y="19564"/>
                </a:lnTo>
                <a:lnTo>
                  <a:pt x="33353" y="19585"/>
                </a:lnTo>
                <a:cubicBezTo>
                  <a:pt x="33269" y="19794"/>
                  <a:pt x="33248" y="20024"/>
                  <a:pt x="33206" y="20275"/>
                </a:cubicBezTo>
                <a:lnTo>
                  <a:pt x="33206" y="20317"/>
                </a:lnTo>
                <a:cubicBezTo>
                  <a:pt x="33206" y="20338"/>
                  <a:pt x="33206" y="20380"/>
                  <a:pt x="33164" y="20401"/>
                </a:cubicBezTo>
                <a:cubicBezTo>
                  <a:pt x="33144" y="20484"/>
                  <a:pt x="33144" y="20547"/>
                  <a:pt x="33123" y="20631"/>
                </a:cubicBezTo>
                <a:cubicBezTo>
                  <a:pt x="32934" y="21259"/>
                  <a:pt x="32746" y="21865"/>
                  <a:pt x="32620" y="22493"/>
                </a:cubicBezTo>
                <a:cubicBezTo>
                  <a:pt x="32516" y="22932"/>
                  <a:pt x="32432" y="23372"/>
                  <a:pt x="32537" y="23832"/>
                </a:cubicBezTo>
                <a:cubicBezTo>
                  <a:pt x="32579" y="23937"/>
                  <a:pt x="32599" y="24041"/>
                  <a:pt x="32620" y="24167"/>
                </a:cubicBezTo>
                <a:cubicBezTo>
                  <a:pt x="32704" y="24502"/>
                  <a:pt x="32809" y="24837"/>
                  <a:pt x="32934" y="25150"/>
                </a:cubicBezTo>
                <a:cubicBezTo>
                  <a:pt x="32327" y="25004"/>
                  <a:pt x="31700" y="24899"/>
                  <a:pt x="31072" y="24774"/>
                </a:cubicBezTo>
                <a:cubicBezTo>
                  <a:pt x="30905" y="24732"/>
                  <a:pt x="30695" y="24690"/>
                  <a:pt x="30507" y="24627"/>
                </a:cubicBezTo>
                <a:cubicBezTo>
                  <a:pt x="30026" y="24523"/>
                  <a:pt x="29586" y="24460"/>
                  <a:pt x="29126" y="24355"/>
                </a:cubicBezTo>
                <a:cubicBezTo>
                  <a:pt x="28959" y="24313"/>
                  <a:pt x="28833" y="24251"/>
                  <a:pt x="28666" y="24209"/>
                </a:cubicBezTo>
                <a:cubicBezTo>
                  <a:pt x="28436" y="24146"/>
                  <a:pt x="28415" y="23937"/>
                  <a:pt x="28352" y="23728"/>
                </a:cubicBezTo>
                <a:lnTo>
                  <a:pt x="27975" y="22535"/>
                </a:lnTo>
                <a:cubicBezTo>
                  <a:pt x="27871" y="22158"/>
                  <a:pt x="27787" y="21677"/>
                  <a:pt x="27599" y="21321"/>
                </a:cubicBezTo>
                <a:cubicBezTo>
                  <a:pt x="27515" y="21154"/>
                  <a:pt x="27766" y="20903"/>
                  <a:pt x="27829" y="20819"/>
                </a:cubicBezTo>
                <a:cubicBezTo>
                  <a:pt x="28017" y="20610"/>
                  <a:pt x="28143" y="20380"/>
                  <a:pt x="28310" y="20171"/>
                </a:cubicBezTo>
                <a:cubicBezTo>
                  <a:pt x="28519" y="19899"/>
                  <a:pt x="28708" y="19647"/>
                  <a:pt x="28854" y="19355"/>
                </a:cubicBezTo>
                <a:cubicBezTo>
                  <a:pt x="28875" y="19355"/>
                  <a:pt x="28917" y="19334"/>
                  <a:pt x="28938" y="19334"/>
                </a:cubicBezTo>
                <a:cubicBezTo>
                  <a:pt x="28980" y="19292"/>
                  <a:pt x="28959" y="19250"/>
                  <a:pt x="28917" y="19229"/>
                </a:cubicBezTo>
                <a:cubicBezTo>
                  <a:pt x="28729" y="19229"/>
                  <a:pt x="28519" y="19375"/>
                  <a:pt x="28352" y="19459"/>
                </a:cubicBezTo>
                <a:cubicBezTo>
                  <a:pt x="28038" y="19647"/>
                  <a:pt x="27724" y="19794"/>
                  <a:pt x="27452" y="19982"/>
                </a:cubicBezTo>
                <a:cubicBezTo>
                  <a:pt x="27180" y="20129"/>
                  <a:pt x="26866" y="20296"/>
                  <a:pt x="26573" y="20422"/>
                </a:cubicBezTo>
                <a:cubicBezTo>
                  <a:pt x="26448" y="20484"/>
                  <a:pt x="26343" y="20547"/>
                  <a:pt x="26322" y="20694"/>
                </a:cubicBezTo>
                <a:cubicBezTo>
                  <a:pt x="26322" y="20736"/>
                  <a:pt x="26343" y="20819"/>
                  <a:pt x="26343" y="20861"/>
                </a:cubicBezTo>
                <a:cubicBezTo>
                  <a:pt x="26406" y="21049"/>
                  <a:pt x="26364" y="21238"/>
                  <a:pt x="26427" y="21426"/>
                </a:cubicBezTo>
                <a:cubicBezTo>
                  <a:pt x="26532" y="21782"/>
                  <a:pt x="26553" y="22116"/>
                  <a:pt x="26615" y="22493"/>
                </a:cubicBezTo>
                <a:cubicBezTo>
                  <a:pt x="26657" y="22807"/>
                  <a:pt x="26720" y="23121"/>
                  <a:pt x="26762" y="23414"/>
                </a:cubicBezTo>
                <a:cubicBezTo>
                  <a:pt x="26825" y="23686"/>
                  <a:pt x="26866" y="24104"/>
                  <a:pt x="27034" y="24376"/>
                </a:cubicBezTo>
                <a:cubicBezTo>
                  <a:pt x="27138" y="24565"/>
                  <a:pt x="27306" y="24669"/>
                  <a:pt x="27515" y="24732"/>
                </a:cubicBezTo>
                <a:cubicBezTo>
                  <a:pt x="27871" y="24878"/>
                  <a:pt x="28206" y="25088"/>
                  <a:pt x="28519" y="25255"/>
                </a:cubicBezTo>
                <a:cubicBezTo>
                  <a:pt x="29231" y="25632"/>
                  <a:pt x="29963" y="25966"/>
                  <a:pt x="30654" y="26280"/>
                </a:cubicBezTo>
                <a:cubicBezTo>
                  <a:pt x="31909" y="26866"/>
                  <a:pt x="33144" y="27515"/>
                  <a:pt x="34357" y="28184"/>
                </a:cubicBezTo>
                <a:lnTo>
                  <a:pt x="34357" y="28226"/>
                </a:lnTo>
                <a:lnTo>
                  <a:pt x="34357" y="28247"/>
                </a:lnTo>
                <a:lnTo>
                  <a:pt x="34378" y="28268"/>
                </a:lnTo>
                <a:lnTo>
                  <a:pt x="34399" y="28289"/>
                </a:lnTo>
                <a:cubicBezTo>
                  <a:pt x="34420" y="28603"/>
                  <a:pt x="34587" y="28958"/>
                  <a:pt x="34692" y="29251"/>
                </a:cubicBezTo>
                <a:lnTo>
                  <a:pt x="34692" y="29272"/>
                </a:lnTo>
                <a:cubicBezTo>
                  <a:pt x="34713" y="29314"/>
                  <a:pt x="34713" y="29377"/>
                  <a:pt x="34734" y="29419"/>
                </a:cubicBezTo>
                <a:cubicBezTo>
                  <a:pt x="34880" y="30047"/>
                  <a:pt x="35006" y="30674"/>
                  <a:pt x="35152" y="31281"/>
                </a:cubicBezTo>
                <a:cubicBezTo>
                  <a:pt x="35257" y="31783"/>
                  <a:pt x="35320" y="32411"/>
                  <a:pt x="35612" y="32850"/>
                </a:cubicBezTo>
                <a:cubicBezTo>
                  <a:pt x="35759" y="33122"/>
                  <a:pt x="35884" y="33394"/>
                  <a:pt x="36052" y="33666"/>
                </a:cubicBezTo>
                <a:cubicBezTo>
                  <a:pt x="36073" y="33708"/>
                  <a:pt x="36094" y="33750"/>
                  <a:pt x="36136" y="33792"/>
                </a:cubicBezTo>
                <a:cubicBezTo>
                  <a:pt x="36136" y="33813"/>
                  <a:pt x="36157" y="33813"/>
                  <a:pt x="36157" y="33855"/>
                </a:cubicBezTo>
                <a:cubicBezTo>
                  <a:pt x="36177" y="33876"/>
                  <a:pt x="36177" y="33896"/>
                  <a:pt x="36198" y="33896"/>
                </a:cubicBezTo>
                <a:cubicBezTo>
                  <a:pt x="36282" y="34001"/>
                  <a:pt x="36366" y="34106"/>
                  <a:pt x="36408" y="34210"/>
                </a:cubicBezTo>
                <a:cubicBezTo>
                  <a:pt x="36177" y="34231"/>
                  <a:pt x="35926" y="34420"/>
                  <a:pt x="35717" y="34545"/>
                </a:cubicBezTo>
                <a:cubicBezTo>
                  <a:pt x="35717" y="34545"/>
                  <a:pt x="35675" y="34545"/>
                  <a:pt x="35675" y="34587"/>
                </a:cubicBezTo>
                <a:cubicBezTo>
                  <a:pt x="35654" y="34587"/>
                  <a:pt x="35654" y="34608"/>
                  <a:pt x="35633" y="34608"/>
                </a:cubicBezTo>
                <a:cubicBezTo>
                  <a:pt x="35612" y="34629"/>
                  <a:pt x="35571" y="34629"/>
                  <a:pt x="35529" y="34650"/>
                </a:cubicBezTo>
                <a:lnTo>
                  <a:pt x="35508" y="34650"/>
                </a:lnTo>
                <a:cubicBezTo>
                  <a:pt x="35466" y="34692"/>
                  <a:pt x="35424" y="34692"/>
                  <a:pt x="35403" y="34712"/>
                </a:cubicBezTo>
                <a:cubicBezTo>
                  <a:pt x="35194" y="34796"/>
                  <a:pt x="34985" y="34859"/>
                  <a:pt x="34796" y="34964"/>
                </a:cubicBezTo>
                <a:cubicBezTo>
                  <a:pt x="34789" y="34968"/>
                  <a:pt x="34780" y="34970"/>
                  <a:pt x="34769" y="34970"/>
                </a:cubicBezTo>
                <a:cubicBezTo>
                  <a:pt x="34624" y="34970"/>
                  <a:pt x="34184" y="34604"/>
                  <a:pt x="34106" y="34545"/>
                </a:cubicBezTo>
                <a:cubicBezTo>
                  <a:pt x="33939" y="34420"/>
                  <a:pt x="33520" y="34294"/>
                  <a:pt x="33457" y="34064"/>
                </a:cubicBezTo>
                <a:cubicBezTo>
                  <a:pt x="33416" y="33792"/>
                  <a:pt x="33332" y="33562"/>
                  <a:pt x="33248" y="33290"/>
                </a:cubicBezTo>
                <a:cubicBezTo>
                  <a:pt x="33039" y="32704"/>
                  <a:pt x="32934" y="32034"/>
                  <a:pt x="32788" y="31448"/>
                </a:cubicBezTo>
                <a:cubicBezTo>
                  <a:pt x="32704" y="31155"/>
                  <a:pt x="32641" y="30863"/>
                  <a:pt x="32579" y="30570"/>
                </a:cubicBezTo>
                <a:cubicBezTo>
                  <a:pt x="32537" y="30423"/>
                  <a:pt x="32537" y="30298"/>
                  <a:pt x="32432" y="30193"/>
                </a:cubicBezTo>
                <a:cubicBezTo>
                  <a:pt x="32327" y="30088"/>
                  <a:pt x="32118" y="30026"/>
                  <a:pt x="31993" y="29984"/>
                </a:cubicBezTo>
                <a:cubicBezTo>
                  <a:pt x="31679" y="29879"/>
                  <a:pt x="31365" y="29712"/>
                  <a:pt x="31072" y="29586"/>
                </a:cubicBezTo>
                <a:cubicBezTo>
                  <a:pt x="30486" y="29293"/>
                  <a:pt x="29858" y="29000"/>
                  <a:pt x="29252" y="28749"/>
                </a:cubicBezTo>
                <a:cubicBezTo>
                  <a:pt x="28770" y="28540"/>
                  <a:pt x="28310" y="28247"/>
                  <a:pt x="27787" y="28142"/>
                </a:cubicBezTo>
                <a:lnTo>
                  <a:pt x="27703" y="28142"/>
                </a:lnTo>
                <a:cubicBezTo>
                  <a:pt x="27703" y="28142"/>
                  <a:pt x="27682" y="28142"/>
                  <a:pt x="27682" y="28163"/>
                </a:cubicBezTo>
                <a:cubicBezTo>
                  <a:pt x="27682" y="28163"/>
                  <a:pt x="27682" y="28205"/>
                  <a:pt x="27662" y="28205"/>
                </a:cubicBezTo>
                <a:cubicBezTo>
                  <a:pt x="27159" y="28101"/>
                  <a:pt x="26657" y="28122"/>
                  <a:pt x="26155" y="28038"/>
                </a:cubicBezTo>
                <a:lnTo>
                  <a:pt x="26113" y="28038"/>
                </a:lnTo>
                <a:cubicBezTo>
                  <a:pt x="26029" y="28038"/>
                  <a:pt x="25946" y="28017"/>
                  <a:pt x="25883" y="28017"/>
                </a:cubicBezTo>
                <a:cubicBezTo>
                  <a:pt x="25590" y="27954"/>
                  <a:pt x="25318" y="27933"/>
                  <a:pt x="25046" y="27933"/>
                </a:cubicBezTo>
                <a:cubicBezTo>
                  <a:pt x="24957" y="27923"/>
                  <a:pt x="24845" y="27904"/>
                  <a:pt x="24737" y="27904"/>
                </a:cubicBezTo>
                <a:cubicBezTo>
                  <a:pt x="24614" y="27904"/>
                  <a:pt x="24496" y="27928"/>
                  <a:pt x="24418" y="28017"/>
                </a:cubicBezTo>
                <a:cubicBezTo>
                  <a:pt x="24314" y="28142"/>
                  <a:pt x="24272" y="28414"/>
                  <a:pt x="24230" y="28561"/>
                </a:cubicBezTo>
                <a:cubicBezTo>
                  <a:pt x="24146" y="28854"/>
                  <a:pt x="24063" y="29251"/>
                  <a:pt x="23812" y="29377"/>
                </a:cubicBezTo>
                <a:lnTo>
                  <a:pt x="23016" y="29837"/>
                </a:lnTo>
                <a:cubicBezTo>
                  <a:pt x="22996" y="29879"/>
                  <a:pt x="22975" y="29879"/>
                  <a:pt x="22954" y="29900"/>
                </a:cubicBezTo>
                <a:cubicBezTo>
                  <a:pt x="22765" y="30026"/>
                  <a:pt x="22577" y="30214"/>
                  <a:pt x="22368" y="30298"/>
                </a:cubicBezTo>
                <a:cubicBezTo>
                  <a:pt x="21740" y="29795"/>
                  <a:pt x="20903" y="29461"/>
                  <a:pt x="20150" y="29210"/>
                </a:cubicBezTo>
                <a:cubicBezTo>
                  <a:pt x="19878" y="29147"/>
                  <a:pt x="19459" y="29084"/>
                  <a:pt x="19355" y="28833"/>
                </a:cubicBezTo>
                <a:cubicBezTo>
                  <a:pt x="19292" y="28624"/>
                  <a:pt x="19187" y="28435"/>
                  <a:pt x="19125" y="28205"/>
                </a:cubicBezTo>
                <a:cubicBezTo>
                  <a:pt x="19104" y="28101"/>
                  <a:pt x="19020" y="27850"/>
                  <a:pt x="18915" y="27745"/>
                </a:cubicBezTo>
                <a:cubicBezTo>
                  <a:pt x="19334" y="26908"/>
                  <a:pt x="19648" y="25966"/>
                  <a:pt x="19983" y="25088"/>
                </a:cubicBezTo>
                <a:cubicBezTo>
                  <a:pt x="20066" y="24899"/>
                  <a:pt x="20485" y="24753"/>
                  <a:pt x="20673" y="24669"/>
                </a:cubicBezTo>
                <a:cubicBezTo>
                  <a:pt x="20924" y="24502"/>
                  <a:pt x="21217" y="24376"/>
                  <a:pt x="21510" y="24230"/>
                </a:cubicBezTo>
                <a:cubicBezTo>
                  <a:pt x="21719" y="24125"/>
                  <a:pt x="22347" y="23937"/>
                  <a:pt x="22326" y="23665"/>
                </a:cubicBezTo>
                <a:cubicBezTo>
                  <a:pt x="22326" y="23539"/>
                  <a:pt x="22242" y="23351"/>
                  <a:pt x="22221" y="23204"/>
                </a:cubicBezTo>
                <a:cubicBezTo>
                  <a:pt x="22138" y="22912"/>
                  <a:pt x="22075" y="22577"/>
                  <a:pt x="22033" y="22284"/>
                </a:cubicBezTo>
                <a:cubicBezTo>
                  <a:pt x="21928" y="21677"/>
                  <a:pt x="21845" y="21049"/>
                  <a:pt x="21803" y="20463"/>
                </a:cubicBezTo>
                <a:cubicBezTo>
                  <a:pt x="21740" y="19899"/>
                  <a:pt x="21698" y="19375"/>
                  <a:pt x="21636" y="18831"/>
                </a:cubicBezTo>
                <a:cubicBezTo>
                  <a:pt x="21615" y="18643"/>
                  <a:pt x="21594" y="18434"/>
                  <a:pt x="21531" y="18267"/>
                </a:cubicBezTo>
                <a:lnTo>
                  <a:pt x="21447" y="18078"/>
                </a:lnTo>
                <a:cubicBezTo>
                  <a:pt x="21447" y="18031"/>
                  <a:pt x="21414" y="18004"/>
                  <a:pt x="21382" y="18004"/>
                </a:cubicBezTo>
                <a:cubicBezTo>
                  <a:pt x="21356" y="18004"/>
                  <a:pt x="21331" y="18021"/>
                  <a:pt x="21322" y="18057"/>
                </a:cubicBezTo>
                <a:lnTo>
                  <a:pt x="21322" y="18078"/>
                </a:lnTo>
                <a:cubicBezTo>
                  <a:pt x="21301" y="18078"/>
                  <a:pt x="21301" y="18099"/>
                  <a:pt x="21301" y="18099"/>
                </a:cubicBezTo>
                <a:cubicBezTo>
                  <a:pt x="21301" y="18099"/>
                  <a:pt x="21280" y="18120"/>
                  <a:pt x="21280" y="18162"/>
                </a:cubicBezTo>
                <a:cubicBezTo>
                  <a:pt x="21238" y="18539"/>
                  <a:pt x="21301" y="18957"/>
                  <a:pt x="21301" y="19355"/>
                </a:cubicBezTo>
                <a:cubicBezTo>
                  <a:pt x="21280" y="19794"/>
                  <a:pt x="21280" y="20254"/>
                  <a:pt x="21238" y="20673"/>
                </a:cubicBezTo>
                <a:cubicBezTo>
                  <a:pt x="21217" y="21112"/>
                  <a:pt x="21238" y="21552"/>
                  <a:pt x="21280" y="21991"/>
                </a:cubicBezTo>
                <a:cubicBezTo>
                  <a:pt x="21301" y="22305"/>
                  <a:pt x="21238" y="22660"/>
                  <a:pt x="21322" y="22932"/>
                </a:cubicBezTo>
                <a:cubicBezTo>
                  <a:pt x="21112" y="23079"/>
                  <a:pt x="20882" y="23142"/>
                  <a:pt x="20673" y="23288"/>
                </a:cubicBezTo>
                <a:cubicBezTo>
                  <a:pt x="20673" y="23288"/>
                  <a:pt x="20652" y="23288"/>
                  <a:pt x="20652" y="23309"/>
                </a:cubicBezTo>
                <a:cubicBezTo>
                  <a:pt x="20589" y="23330"/>
                  <a:pt x="20547" y="23351"/>
                  <a:pt x="20506" y="23393"/>
                </a:cubicBezTo>
                <a:cubicBezTo>
                  <a:pt x="20359" y="23246"/>
                  <a:pt x="20171" y="23142"/>
                  <a:pt x="19983" y="23079"/>
                </a:cubicBezTo>
                <a:cubicBezTo>
                  <a:pt x="20129" y="22493"/>
                  <a:pt x="20192" y="21886"/>
                  <a:pt x="20338" y="21321"/>
                </a:cubicBezTo>
                <a:cubicBezTo>
                  <a:pt x="20380" y="21049"/>
                  <a:pt x="20338" y="20945"/>
                  <a:pt x="20150" y="20736"/>
                </a:cubicBezTo>
                <a:cubicBezTo>
                  <a:pt x="19857" y="20401"/>
                  <a:pt x="19627" y="20045"/>
                  <a:pt x="19397" y="19647"/>
                </a:cubicBezTo>
                <a:cubicBezTo>
                  <a:pt x="19229" y="19355"/>
                  <a:pt x="19083" y="19041"/>
                  <a:pt x="18832" y="18811"/>
                </a:cubicBezTo>
                <a:cubicBezTo>
                  <a:pt x="18727" y="18706"/>
                  <a:pt x="18769" y="18371"/>
                  <a:pt x="18769" y="18225"/>
                </a:cubicBezTo>
                <a:cubicBezTo>
                  <a:pt x="18769" y="17953"/>
                  <a:pt x="18790" y="17681"/>
                  <a:pt x="18811" y="17388"/>
                </a:cubicBezTo>
                <a:cubicBezTo>
                  <a:pt x="18832" y="16948"/>
                  <a:pt x="18895" y="16509"/>
                  <a:pt x="18832" y="16070"/>
                </a:cubicBezTo>
                <a:cubicBezTo>
                  <a:pt x="18811" y="15756"/>
                  <a:pt x="18832" y="15400"/>
                  <a:pt x="18769" y="15086"/>
                </a:cubicBezTo>
                <a:cubicBezTo>
                  <a:pt x="18769" y="15065"/>
                  <a:pt x="18748" y="15055"/>
                  <a:pt x="18727" y="15055"/>
                </a:cubicBezTo>
                <a:cubicBezTo>
                  <a:pt x="18706" y="15055"/>
                  <a:pt x="18685" y="15065"/>
                  <a:pt x="18685" y="15086"/>
                </a:cubicBezTo>
                <a:lnTo>
                  <a:pt x="18685" y="15149"/>
                </a:lnTo>
                <a:lnTo>
                  <a:pt x="18664" y="15149"/>
                </a:lnTo>
                <a:lnTo>
                  <a:pt x="18623" y="15170"/>
                </a:lnTo>
                <a:cubicBezTo>
                  <a:pt x="18497" y="15923"/>
                  <a:pt x="18413" y="16697"/>
                  <a:pt x="18309" y="17450"/>
                </a:cubicBezTo>
                <a:cubicBezTo>
                  <a:pt x="18267" y="17848"/>
                  <a:pt x="18162" y="18267"/>
                  <a:pt x="18079" y="18643"/>
                </a:cubicBezTo>
                <a:cubicBezTo>
                  <a:pt x="18037" y="18936"/>
                  <a:pt x="18267" y="19313"/>
                  <a:pt x="18351" y="19543"/>
                </a:cubicBezTo>
                <a:cubicBezTo>
                  <a:pt x="18476" y="19899"/>
                  <a:pt x="18560" y="20275"/>
                  <a:pt x="18685" y="20631"/>
                </a:cubicBezTo>
                <a:cubicBezTo>
                  <a:pt x="18790" y="20924"/>
                  <a:pt x="19041" y="21363"/>
                  <a:pt x="18915" y="21656"/>
                </a:cubicBezTo>
                <a:cubicBezTo>
                  <a:pt x="18895" y="21740"/>
                  <a:pt x="18874" y="21782"/>
                  <a:pt x="18811" y="21865"/>
                </a:cubicBezTo>
                <a:lnTo>
                  <a:pt x="18811" y="21886"/>
                </a:lnTo>
                <a:cubicBezTo>
                  <a:pt x="18790" y="21949"/>
                  <a:pt x="18727" y="22033"/>
                  <a:pt x="18706" y="22075"/>
                </a:cubicBezTo>
                <a:cubicBezTo>
                  <a:pt x="18706" y="22096"/>
                  <a:pt x="18685" y="22096"/>
                  <a:pt x="18685" y="22137"/>
                </a:cubicBezTo>
                <a:lnTo>
                  <a:pt x="18602" y="22284"/>
                </a:lnTo>
                <a:cubicBezTo>
                  <a:pt x="18371" y="22681"/>
                  <a:pt x="18141" y="23079"/>
                  <a:pt x="18037" y="23497"/>
                </a:cubicBezTo>
                <a:cubicBezTo>
                  <a:pt x="17974" y="23414"/>
                  <a:pt x="17953" y="23309"/>
                  <a:pt x="17890" y="23225"/>
                </a:cubicBezTo>
                <a:cubicBezTo>
                  <a:pt x="17848" y="23142"/>
                  <a:pt x="17786" y="23037"/>
                  <a:pt x="17744" y="22974"/>
                </a:cubicBezTo>
                <a:cubicBezTo>
                  <a:pt x="17472" y="22556"/>
                  <a:pt x="17200" y="22137"/>
                  <a:pt x="16907" y="21719"/>
                </a:cubicBezTo>
                <a:cubicBezTo>
                  <a:pt x="16907" y="21677"/>
                  <a:pt x="16886" y="21677"/>
                  <a:pt x="16886" y="21656"/>
                </a:cubicBezTo>
                <a:cubicBezTo>
                  <a:pt x="16823" y="21552"/>
                  <a:pt x="16739" y="21468"/>
                  <a:pt x="16698" y="21363"/>
                </a:cubicBezTo>
                <a:cubicBezTo>
                  <a:pt x="16530" y="21112"/>
                  <a:pt x="16112" y="20673"/>
                  <a:pt x="16195" y="20317"/>
                </a:cubicBezTo>
                <a:cubicBezTo>
                  <a:pt x="16300" y="19857"/>
                  <a:pt x="16405" y="19417"/>
                  <a:pt x="16467" y="18936"/>
                </a:cubicBezTo>
                <a:cubicBezTo>
                  <a:pt x="16488" y="18706"/>
                  <a:pt x="16614" y="18392"/>
                  <a:pt x="16509" y="18183"/>
                </a:cubicBezTo>
                <a:cubicBezTo>
                  <a:pt x="16279" y="17743"/>
                  <a:pt x="16070" y="17283"/>
                  <a:pt x="15882" y="16823"/>
                </a:cubicBezTo>
                <a:cubicBezTo>
                  <a:pt x="15547" y="16070"/>
                  <a:pt x="15128" y="15379"/>
                  <a:pt x="14689" y="14710"/>
                </a:cubicBezTo>
                <a:cubicBezTo>
                  <a:pt x="14672" y="14685"/>
                  <a:pt x="14646" y="14673"/>
                  <a:pt x="14623" y="14673"/>
                </a:cubicBezTo>
                <a:cubicBezTo>
                  <a:pt x="14587" y="14673"/>
                  <a:pt x="14559" y="14701"/>
                  <a:pt x="14584" y="14751"/>
                </a:cubicBezTo>
                <a:cubicBezTo>
                  <a:pt x="14584" y="14772"/>
                  <a:pt x="14584" y="14772"/>
                  <a:pt x="14605" y="14814"/>
                </a:cubicBezTo>
                <a:lnTo>
                  <a:pt x="14605" y="14835"/>
                </a:lnTo>
                <a:lnTo>
                  <a:pt x="14605" y="14856"/>
                </a:lnTo>
                <a:cubicBezTo>
                  <a:pt x="14835" y="15777"/>
                  <a:pt x="15065" y="16655"/>
                  <a:pt x="15358" y="17555"/>
                </a:cubicBezTo>
                <a:cubicBezTo>
                  <a:pt x="15463" y="17869"/>
                  <a:pt x="15630" y="18162"/>
                  <a:pt x="15651" y="18497"/>
                </a:cubicBezTo>
                <a:cubicBezTo>
                  <a:pt x="15693" y="19041"/>
                  <a:pt x="15421" y="19689"/>
                  <a:pt x="15275" y="20254"/>
                </a:cubicBezTo>
                <a:cubicBezTo>
                  <a:pt x="15170" y="20694"/>
                  <a:pt x="15149" y="20903"/>
                  <a:pt x="15338" y="21300"/>
                </a:cubicBezTo>
                <a:cubicBezTo>
                  <a:pt x="15547" y="21761"/>
                  <a:pt x="15777" y="22242"/>
                  <a:pt x="15986" y="22702"/>
                </a:cubicBezTo>
                <a:cubicBezTo>
                  <a:pt x="16174" y="23079"/>
                  <a:pt x="16405" y="23435"/>
                  <a:pt x="16593" y="23811"/>
                </a:cubicBezTo>
                <a:cubicBezTo>
                  <a:pt x="16677" y="23937"/>
                  <a:pt x="16718" y="24041"/>
                  <a:pt x="16781" y="24167"/>
                </a:cubicBezTo>
                <a:cubicBezTo>
                  <a:pt x="16823" y="24272"/>
                  <a:pt x="16886" y="24376"/>
                  <a:pt x="16907" y="24481"/>
                </a:cubicBezTo>
                <a:cubicBezTo>
                  <a:pt x="16907" y="24481"/>
                  <a:pt x="16907" y="24502"/>
                  <a:pt x="16928" y="24502"/>
                </a:cubicBezTo>
                <a:lnTo>
                  <a:pt x="16907" y="24502"/>
                </a:lnTo>
                <a:cubicBezTo>
                  <a:pt x="16572" y="24251"/>
                  <a:pt x="16195" y="24021"/>
                  <a:pt x="15861" y="23769"/>
                </a:cubicBezTo>
                <a:lnTo>
                  <a:pt x="15840" y="23749"/>
                </a:lnTo>
                <a:cubicBezTo>
                  <a:pt x="15756" y="23707"/>
                  <a:pt x="15693" y="23644"/>
                  <a:pt x="15630" y="23602"/>
                </a:cubicBezTo>
                <a:cubicBezTo>
                  <a:pt x="15589" y="23560"/>
                  <a:pt x="15568" y="23560"/>
                  <a:pt x="15547" y="23539"/>
                </a:cubicBezTo>
                <a:cubicBezTo>
                  <a:pt x="15484" y="23497"/>
                  <a:pt x="15421" y="23456"/>
                  <a:pt x="15358" y="23414"/>
                </a:cubicBezTo>
                <a:cubicBezTo>
                  <a:pt x="15338" y="23393"/>
                  <a:pt x="15317" y="23351"/>
                  <a:pt x="15275" y="23351"/>
                </a:cubicBezTo>
                <a:cubicBezTo>
                  <a:pt x="15212" y="23288"/>
                  <a:pt x="15128" y="23225"/>
                  <a:pt x="15024" y="23142"/>
                </a:cubicBezTo>
                <a:cubicBezTo>
                  <a:pt x="14752" y="22912"/>
                  <a:pt x="14417" y="22723"/>
                  <a:pt x="14124" y="22556"/>
                </a:cubicBezTo>
                <a:cubicBezTo>
                  <a:pt x="13977" y="22472"/>
                  <a:pt x="13852" y="22388"/>
                  <a:pt x="13685" y="22305"/>
                </a:cubicBezTo>
                <a:cubicBezTo>
                  <a:pt x="13433" y="22158"/>
                  <a:pt x="13287" y="22033"/>
                  <a:pt x="13161" y="21740"/>
                </a:cubicBezTo>
                <a:cubicBezTo>
                  <a:pt x="12952" y="21321"/>
                  <a:pt x="12764" y="20924"/>
                  <a:pt x="12555" y="20505"/>
                </a:cubicBezTo>
                <a:cubicBezTo>
                  <a:pt x="12450" y="20296"/>
                  <a:pt x="12387" y="20087"/>
                  <a:pt x="12325" y="19857"/>
                </a:cubicBezTo>
                <a:cubicBezTo>
                  <a:pt x="12304" y="19773"/>
                  <a:pt x="12241" y="19647"/>
                  <a:pt x="12199" y="19627"/>
                </a:cubicBezTo>
                <a:cubicBezTo>
                  <a:pt x="12032" y="19522"/>
                  <a:pt x="11718" y="19543"/>
                  <a:pt x="11550" y="19522"/>
                </a:cubicBezTo>
                <a:cubicBezTo>
                  <a:pt x="11460" y="19508"/>
                  <a:pt x="11367" y="19503"/>
                  <a:pt x="11274" y="19503"/>
                </a:cubicBezTo>
                <a:cubicBezTo>
                  <a:pt x="11088" y="19503"/>
                  <a:pt x="10902" y="19522"/>
                  <a:pt x="10734" y="19522"/>
                </a:cubicBezTo>
                <a:cubicBezTo>
                  <a:pt x="10713" y="19522"/>
                  <a:pt x="10672" y="19543"/>
                  <a:pt x="10672" y="19564"/>
                </a:cubicBezTo>
                <a:cubicBezTo>
                  <a:pt x="10672" y="19585"/>
                  <a:pt x="10672" y="19627"/>
                  <a:pt x="10713" y="19647"/>
                </a:cubicBezTo>
                <a:cubicBezTo>
                  <a:pt x="10734" y="19668"/>
                  <a:pt x="10755" y="19668"/>
                  <a:pt x="10818" y="19668"/>
                </a:cubicBezTo>
                <a:lnTo>
                  <a:pt x="10860" y="19731"/>
                </a:lnTo>
                <a:lnTo>
                  <a:pt x="10881" y="19752"/>
                </a:lnTo>
                <a:cubicBezTo>
                  <a:pt x="10923" y="19773"/>
                  <a:pt x="10944" y="19773"/>
                  <a:pt x="10944" y="19794"/>
                </a:cubicBezTo>
                <a:lnTo>
                  <a:pt x="10964" y="19794"/>
                </a:lnTo>
                <a:cubicBezTo>
                  <a:pt x="10985" y="19836"/>
                  <a:pt x="11027" y="19836"/>
                  <a:pt x="11048" y="19836"/>
                </a:cubicBezTo>
                <a:lnTo>
                  <a:pt x="11278" y="19899"/>
                </a:lnTo>
                <a:cubicBezTo>
                  <a:pt x="11299" y="19899"/>
                  <a:pt x="11341" y="19940"/>
                  <a:pt x="11362" y="19940"/>
                </a:cubicBezTo>
                <a:lnTo>
                  <a:pt x="11383" y="19940"/>
                </a:lnTo>
                <a:cubicBezTo>
                  <a:pt x="11404" y="19961"/>
                  <a:pt x="11446" y="19961"/>
                  <a:pt x="11467" y="19982"/>
                </a:cubicBezTo>
                <a:cubicBezTo>
                  <a:pt x="11571" y="20066"/>
                  <a:pt x="11592" y="20422"/>
                  <a:pt x="11655" y="20568"/>
                </a:cubicBezTo>
                <a:cubicBezTo>
                  <a:pt x="11822" y="20882"/>
                  <a:pt x="11906" y="21217"/>
                  <a:pt x="12094" y="21531"/>
                </a:cubicBezTo>
                <a:cubicBezTo>
                  <a:pt x="12283" y="21844"/>
                  <a:pt x="12408" y="22179"/>
                  <a:pt x="12534" y="22514"/>
                </a:cubicBezTo>
                <a:cubicBezTo>
                  <a:pt x="12638" y="22765"/>
                  <a:pt x="12743" y="23100"/>
                  <a:pt x="12910" y="23288"/>
                </a:cubicBezTo>
                <a:cubicBezTo>
                  <a:pt x="13350" y="23707"/>
                  <a:pt x="13852" y="24062"/>
                  <a:pt x="14333" y="24439"/>
                </a:cubicBezTo>
                <a:cubicBezTo>
                  <a:pt x="14919" y="24857"/>
                  <a:pt x="15463" y="25234"/>
                  <a:pt x="16070" y="25653"/>
                </a:cubicBezTo>
                <a:cubicBezTo>
                  <a:pt x="16426" y="25904"/>
                  <a:pt x="16718" y="26155"/>
                  <a:pt x="16823" y="26594"/>
                </a:cubicBezTo>
                <a:cubicBezTo>
                  <a:pt x="16886" y="26866"/>
                  <a:pt x="17011" y="27159"/>
                  <a:pt x="17116" y="27410"/>
                </a:cubicBezTo>
                <a:cubicBezTo>
                  <a:pt x="17367" y="27954"/>
                  <a:pt x="17576" y="28540"/>
                  <a:pt x="17848" y="29084"/>
                </a:cubicBezTo>
                <a:cubicBezTo>
                  <a:pt x="17932" y="29210"/>
                  <a:pt x="17974" y="29377"/>
                  <a:pt x="18037" y="29502"/>
                </a:cubicBezTo>
                <a:cubicBezTo>
                  <a:pt x="18079" y="29628"/>
                  <a:pt x="18141" y="29837"/>
                  <a:pt x="18204" y="29942"/>
                </a:cubicBezTo>
                <a:cubicBezTo>
                  <a:pt x="18267" y="30026"/>
                  <a:pt x="18288" y="30109"/>
                  <a:pt x="18392" y="30109"/>
                </a:cubicBezTo>
                <a:lnTo>
                  <a:pt x="18476" y="30109"/>
                </a:lnTo>
                <a:cubicBezTo>
                  <a:pt x="18769" y="30298"/>
                  <a:pt x="19125" y="30423"/>
                  <a:pt x="19459" y="30528"/>
                </a:cubicBezTo>
                <a:cubicBezTo>
                  <a:pt x="19711" y="30632"/>
                  <a:pt x="19962" y="30737"/>
                  <a:pt x="20192" y="30821"/>
                </a:cubicBezTo>
                <a:cubicBezTo>
                  <a:pt x="20610" y="30967"/>
                  <a:pt x="21029" y="31135"/>
                  <a:pt x="21447" y="31260"/>
                </a:cubicBezTo>
                <a:cubicBezTo>
                  <a:pt x="21866" y="31386"/>
                  <a:pt x="22263" y="31616"/>
                  <a:pt x="22703" y="31720"/>
                </a:cubicBezTo>
                <a:cubicBezTo>
                  <a:pt x="22724" y="31727"/>
                  <a:pt x="22748" y="31730"/>
                  <a:pt x="22773" y="31730"/>
                </a:cubicBezTo>
                <a:cubicBezTo>
                  <a:pt x="22996" y="31730"/>
                  <a:pt x="23352" y="31507"/>
                  <a:pt x="23540" y="31469"/>
                </a:cubicBezTo>
                <a:cubicBezTo>
                  <a:pt x="24000" y="31365"/>
                  <a:pt x="24439" y="31302"/>
                  <a:pt x="24858" y="31176"/>
                </a:cubicBezTo>
                <a:cubicBezTo>
                  <a:pt x="25213" y="31072"/>
                  <a:pt x="25255" y="31093"/>
                  <a:pt x="25381" y="30758"/>
                </a:cubicBezTo>
                <a:cubicBezTo>
                  <a:pt x="25423" y="30611"/>
                  <a:pt x="25485" y="30465"/>
                  <a:pt x="25527" y="30319"/>
                </a:cubicBezTo>
                <a:lnTo>
                  <a:pt x="25527" y="30298"/>
                </a:lnTo>
                <a:cubicBezTo>
                  <a:pt x="25590" y="30130"/>
                  <a:pt x="25632" y="29984"/>
                  <a:pt x="25674" y="29816"/>
                </a:cubicBezTo>
                <a:lnTo>
                  <a:pt x="25820" y="29816"/>
                </a:lnTo>
                <a:cubicBezTo>
                  <a:pt x="25904" y="29795"/>
                  <a:pt x="26009" y="29775"/>
                  <a:pt x="26092" y="29733"/>
                </a:cubicBezTo>
                <a:lnTo>
                  <a:pt x="26113" y="29733"/>
                </a:lnTo>
                <a:cubicBezTo>
                  <a:pt x="26134" y="29712"/>
                  <a:pt x="26197" y="29712"/>
                  <a:pt x="26218" y="29691"/>
                </a:cubicBezTo>
                <a:cubicBezTo>
                  <a:pt x="26434" y="29596"/>
                  <a:pt x="26639" y="29558"/>
                  <a:pt x="26843" y="29558"/>
                </a:cubicBezTo>
                <a:cubicBezTo>
                  <a:pt x="27132" y="29558"/>
                  <a:pt x="27417" y="29634"/>
                  <a:pt x="27724" y="29733"/>
                </a:cubicBezTo>
                <a:cubicBezTo>
                  <a:pt x="28143" y="29879"/>
                  <a:pt x="28561" y="30026"/>
                  <a:pt x="28980" y="30130"/>
                </a:cubicBezTo>
                <a:cubicBezTo>
                  <a:pt x="29084" y="30151"/>
                  <a:pt x="29189" y="30193"/>
                  <a:pt x="29273" y="30214"/>
                </a:cubicBezTo>
                <a:cubicBezTo>
                  <a:pt x="29503" y="30298"/>
                  <a:pt x="29712" y="30360"/>
                  <a:pt x="29963" y="30423"/>
                </a:cubicBezTo>
                <a:cubicBezTo>
                  <a:pt x="29984" y="30423"/>
                  <a:pt x="30005" y="30444"/>
                  <a:pt x="30005" y="30444"/>
                </a:cubicBezTo>
                <a:cubicBezTo>
                  <a:pt x="30005" y="30444"/>
                  <a:pt x="30026" y="30444"/>
                  <a:pt x="30026" y="30465"/>
                </a:cubicBezTo>
                <a:cubicBezTo>
                  <a:pt x="30068" y="30507"/>
                  <a:pt x="30089" y="30507"/>
                  <a:pt x="30110" y="30528"/>
                </a:cubicBezTo>
                <a:cubicBezTo>
                  <a:pt x="30340" y="30716"/>
                  <a:pt x="30591" y="30779"/>
                  <a:pt x="30821" y="30883"/>
                </a:cubicBezTo>
                <a:cubicBezTo>
                  <a:pt x="30758" y="31239"/>
                  <a:pt x="30863" y="31658"/>
                  <a:pt x="30926" y="31971"/>
                </a:cubicBezTo>
                <a:cubicBezTo>
                  <a:pt x="31009" y="32432"/>
                  <a:pt x="31072" y="32934"/>
                  <a:pt x="31135" y="33394"/>
                </a:cubicBezTo>
                <a:cubicBezTo>
                  <a:pt x="31156" y="33583"/>
                  <a:pt x="31177" y="33792"/>
                  <a:pt x="31219" y="33980"/>
                </a:cubicBezTo>
                <a:cubicBezTo>
                  <a:pt x="31219" y="34022"/>
                  <a:pt x="31219" y="34085"/>
                  <a:pt x="31239" y="34127"/>
                </a:cubicBezTo>
                <a:cubicBezTo>
                  <a:pt x="31239" y="34231"/>
                  <a:pt x="31260" y="34315"/>
                  <a:pt x="31260" y="34420"/>
                </a:cubicBezTo>
                <a:cubicBezTo>
                  <a:pt x="31323" y="34922"/>
                  <a:pt x="31344" y="35424"/>
                  <a:pt x="31428" y="35905"/>
                </a:cubicBezTo>
                <a:lnTo>
                  <a:pt x="31386" y="35905"/>
                </a:lnTo>
                <a:cubicBezTo>
                  <a:pt x="31386" y="35905"/>
                  <a:pt x="31365" y="35905"/>
                  <a:pt x="31365" y="35947"/>
                </a:cubicBezTo>
                <a:cubicBezTo>
                  <a:pt x="31365" y="35947"/>
                  <a:pt x="31365" y="35968"/>
                  <a:pt x="31344" y="35968"/>
                </a:cubicBezTo>
                <a:lnTo>
                  <a:pt x="31344" y="35989"/>
                </a:lnTo>
                <a:cubicBezTo>
                  <a:pt x="31386" y="36428"/>
                  <a:pt x="32055" y="36700"/>
                  <a:pt x="32369" y="36909"/>
                </a:cubicBezTo>
                <a:cubicBezTo>
                  <a:pt x="32683" y="37119"/>
                  <a:pt x="33018" y="37349"/>
                  <a:pt x="33332" y="37579"/>
                </a:cubicBezTo>
                <a:cubicBezTo>
                  <a:pt x="33436" y="37684"/>
                  <a:pt x="33729" y="37977"/>
                  <a:pt x="33876" y="37997"/>
                </a:cubicBezTo>
                <a:cubicBezTo>
                  <a:pt x="34148" y="37997"/>
                  <a:pt x="34399" y="37956"/>
                  <a:pt x="34671" y="37956"/>
                </a:cubicBezTo>
                <a:cubicBezTo>
                  <a:pt x="35048" y="37956"/>
                  <a:pt x="35445" y="37956"/>
                  <a:pt x="35843" y="37935"/>
                </a:cubicBezTo>
                <a:cubicBezTo>
                  <a:pt x="36177" y="37935"/>
                  <a:pt x="36512" y="37893"/>
                  <a:pt x="36868" y="37893"/>
                </a:cubicBezTo>
                <a:lnTo>
                  <a:pt x="37140" y="37893"/>
                </a:lnTo>
                <a:cubicBezTo>
                  <a:pt x="37182" y="37893"/>
                  <a:pt x="37182" y="37893"/>
                  <a:pt x="37203" y="37935"/>
                </a:cubicBezTo>
                <a:lnTo>
                  <a:pt x="37224" y="37935"/>
                </a:lnTo>
                <a:cubicBezTo>
                  <a:pt x="37245" y="37935"/>
                  <a:pt x="37245" y="37956"/>
                  <a:pt x="37286" y="37956"/>
                </a:cubicBezTo>
                <a:cubicBezTo>
                  <a:pt x="37328" y="37977"/>
                  <a:pt x="37391" y="38039"/>
                  <a:pt x="37433" y="38060"/>
                </a:cubicBezTo>
                <a:cubicBezTo>
                  <a:pt x="37349" y="38186"/>
                  <a:pt x="37245" y="38353"/>
                  <a:pt x="37182" y="38479"/>
                </a:cubicBezTo>
                <a:lnTo>
                  <a:pt x="37140" y="38500"/>
                </a:lnTo>
                <a:cubicBezTo>
                  <a:pt x="37077" y="38625"/>
                  <a:pt x="36973" y="38772"/>
                  <a:pt x="36889" y="38897"/>
                </a:cubicBezTo>
                <a:cubicBezTo>
                  <a:pt x="36617" y="39295"/>
                  <a:pt x="36491" y="39504"/>
                  <a:pt x="36031" y="39525"/>
                </a:cubicBezTo>
                <a:cubicBezTo>
                  <a:pt x="35633" y="39546"/>
                  <a:pt x="35215" y="39713"/>
                  <a:pt x="34838" y="39776"/>
                </a:cubicBezTo>
                <a:cubicBezTo>
                  <a:pt x="34315" y="39881"/>
                  <a:pt x="33771" y="39985"/>
                  <a:pt x="33248" y="40132"/>
                </a:cubicBezTo>
                <a:cubicBezTo>
                  <a:pt x="32223" y="40362"/>
                  <a:pt x="31219" y="40550"/>
                  <a:pt x="30214" y="40822"/>
                </a:cubicBezTo>
                <a:cubicBezTo>
                  <a:pt x="29754" y="40969"/>
                  <a:pt x="29273" y="41094"/>
                  <a:pt x="28833" y="41199"/>
                </a:cubicBezTo>
                <a:cubicBezTo>
                  <a:pt x="28750" y="41220"/>
                  <a:pt x="28645" y="41241"/>
                  <a:pt x="28561" y="41282"/>
                </a:cubicBezTo>
                <a:cubicBezTo>
                  <a:pt x="28247" y="41387"/>
                  <a:pt x="27934" y="41492"/>
                  <a:pt x="27662" y="41534"/>
                </a:cubicBezTo>
                <a:cubicBezTo>
                  <a:pt x="27662" y="41534"/>
                  <a:pt x="27662" y="41513"/>
                  <a:pt x="27620" y="41513"/>
                </a:cubicBezTo>
                <a:lnTo>
                  <a:pt x="27599" y="41492"/>
                </a:lnTo>
                <a:cubicBezTo>
                  <a:pt x="26929" y="41241"/>
                  <a:pt x="26197" y="41073"/>
                  <a:pt x="25485" y="40906"/>
                </a:cubicBezTo>
                <a:cubicBezTo>
                  <a:pt x="24858" y="40780"/>
                  <a:pt x="24167" y="40466"/>
                  <a:pt x="23519" y="40466"/>
                </a:cubicBezTo>
                <a:cubicBezTo>
                  <a:pt x="23288" y="40466"/>
                  <a:pt x="23184" y="40550"/>
                  <a:pt x="23016" y="40697"/>
                </a:cubicBezTo>
                <a:lnTo>
                  <a:pt x="22012" y="41554"/>
                </a:lnTo>
                <a:cubicBezTo>
                  <a:pt x="21636" y="41847"/>
                  <a:pt x="21322" y="42245"/>
                  <a:pt x="20924" y="42496"/>
                </a:cubicBezTo>
                <a:cubicBezTo>
                  <a:pt x="20882" y="42538"/>
                  <a:pt x="20861" y="42559"/>
                  <a:pt x="20799" y="42580"/>
                </a:cubicBezTo>
                <a:cubicBezTo>
                  <a:pt x="20778" y="42580"/>
                  <a:pt x="20778" y="42601"/>
                  <a:pt x="20757" y="42601"/>
                </a:cubicBezTo>
                <a:lnTo>
                  <a:pt x="20673" y="42684"/>
                </a:lnTo>
                <a:lnTo>
                  <a:pt x="20610" y="42747"/>
                </a:lnTo>
                <a:lnTo>
                  <a:pt x="20547" y="42810"/>
                </a:lnTo>
                <a:lnTo>
                  <a:pt x="20485" y="42810"/>
                </a:lnTo>
                <a:cubicBezTo>
                  <a:pt x="20485" y="42810"/>
                  <a:pt x="20464" y="42852"/>
                  <a:pt x="20464" y="42873"/>
                </a:cubicBezTo>
                <a:lnTo>
                  <a:pt x="20464" y="42894"/>
                </a:lnTo>
                <a:cubicBezTo>
                  <a:pt x="20443" y="42915"/>
                  <a:pt x="20401" y="42977"/>
                  <a:pt x="20380" y="42998"/>
                </a:cubicBezTo>
                <a:lnTo>
                  <a:pt x="20380" y="43019"/>
                </a:lnTo>
                <a:lnTo>
                  <a:pt x="20380" y="43061"/>
                </a:lnTo>
                <a:lnTo>
                  <a:pt x="20380" y="43082"/>
                </a:lnTo>
                <a:lnTo>
                  <a:pt x="20401" y="43103"/>
                </a:lnTo>
                <a:cubicBezTo>
                  <a:pt x="20359" y="43479"/>
                  <a:pt x="20359" y="43835"/>
                  <a:pt x="20338" y="44233"/>
                </a:cubicBezTo>
                <a:lnTo>
                  <a:pt x="20338" y="44567"/>
                </a:lnTo>
                <a:cubicBezTo>
                  <a:pt x="20296" y="45174"/>
                  <a:pt x="20506" y="46241"/>
                  <a:pt x="19962" y="46639"/>
                </a:cubicBezTo>
                <a:cubicBezTo>
                  <a:pt x="19815" y="46764"/>
                  <a:pt x="19669" y="46974"/>
                  <a:pt x="19522" y="47141"/>
                </a:cubicBezTo>
                <a:cubicBezTo>
                  <a:pt x="19313" y="47350"/>
                  <a:pt x="19104" y="47560"/>
                  <a:pt x="18895" y="47727"/>
                </a:cubicBezTo>
                <a:cubicBezTo>
                  <a:pt x="18706" y="47894"/>
                  <a:pt x="18560" y="48083"/>
                  <a:pt x="18413" y="48250"/>
                </a:cubicBezTo>
                <a:cubicBezTo>
                  <a:pt x="18392" y="48313"/>
                  <a:pt x="18351" y="48334"/>
                  <a:pt x="18309" y="48355"/>
                </a:cubicBezTo>
                <a:cubicBezTo>
                  <a:pt x="18267" y="48417"/>
                  <a:pt x="18204" y="48438"/>
                  <a:pt x="18162" y="48501"/>
                </a:cubicBezTo>
                <a:lnTo>
                  <a:pt x="18141" y="48501"/>
                </a:lnTo>
                <a:cubicBezTo>
                  <a:pt x="16509" y="48606"/>
                  <a:pt x="14898" y="48836"/>
                  <a:pt x="13287" y="49024"/>
                </a:cubicBezTo>
                <a:cubicBezTo>
                  <a:pt x="12952" y="49066"/>
                  <a:pt x="12638" y="49066"/>
                  <a:pt x="12304" y="49087"/>
                </a:cubicBezTo>
                <a:cubicBezTo>
                  <a:pt x="11906" y="49129"/>
                  <a:pt x="11508" y="49254"/>
                  <a:pt x="11132" y="49296"/>
                </a:cubicBezTo>
                <a:cubicBezTo>
                  <a:pt x="10681" y="49375"/>
                  <a:pt x="10218" y="49393"/>
                  <a:pt x="9753" y="49393"/>
                </a:cubicBezTo>
                <a:cubicBezTo>
                  <a:pt x="9355" y="49393"/>
                  <a:pt x="8954" y="49380"/>
                  <a:pt x="8558" y="49380"/>
                </a:cubicBezTo>
                <a:cubicBezTo>
                  <a:pt x="7043" y="49380"/>
                  <a:pt x="5545" y="49573"/>
                  <a:pt x="4049" y="49573"/>
                </a:cubicBezTo>
                <a:cubicBezTo>
                  <a:pt x="3913" y="49573"/>
                  <a:pt x="3777" y="49572"/>
                  <a:pt x="3641" y="49568"/>
                </a:cubicBezTo>
                <a:cubicBezTo>
                  <a:pt x="3502" y="49563"/>
                  <a:pt x="3354" y="49554"/>
                  <a:pt x="3208" y="49554"/>
                </a:cubicBezTo>
                <a:cubicBezTo>
                  <a:pt x="2805" y="49554"/>
                  <a:pt x="2407" y="49619"/>
                  <a:pt x="2177" y="49987"/>
                </a:cubicBezTo>
                <a:cubicBezTo>
                  <a:pt x="1967" y="50342"/>
                  <a:pt x="1716" y="50656"/>
                  <a:pt x="1444" y="51012"/>
                </a:cubicBezTo>
                <a:cubicBezTo>
                  <a:pt x="1402" y="51054"/>
                  <a:pt x="1361" y="51117"/>
                  <a:pt x="1319" y="51158"/>
                </a:cubicBezTo>
                <a:cubicBezTo>
                  <a:pt x="1256" y="51221"/>
                  <a:pt x="1235" y="51284"/>
                  <a:pt x="1193" y="51347"/>
                </a:cubicBezTo>
                <a:cubicBezTo>
                  <a:pt x="1151" y="51326"/>
                  <a:pt x="1151" y="51284"/>
                  <a:pt x="1130" y="51284"/>
                </a:cubicBezTo>
                <a:cubicBezTo>
                  <a:pt x="1119" y="51273"/>
                  <a:pt x="1105" y="51268"/>
                  <a:pt x="1091" y="51268"/>
                </a:cubicBezTo>
                <a:cubicBezTo>
                  <a:pt x="1051" y="51268"/>
                  <a:pt x="1010" y="51306"/>
                  <a:pt x="1026" y="51368"/>
                </a:cubicBezTo>
                <a:cubicBezTo>
                  <a:pt x="1047" y="51451"/>
                  <a:pt x="1089" y="51493"/>
                  <a:pt x="1109" y="51577"/>
                </a:cubicBezTo>
                <a:lnTo>
                  <a:pt x="1109" y="51598"/>
                </a:lnTo>
                <a:lnTo>
                  <a:pt x="1109" y="51640"/>
                </a:lnTo>
                <a:lnTo>
                  <a:pt x="1130" y="51661"/>
                </a:lnTo>
                <a:cubicBezTo>
                  <a:pt x="1193" y="51849"/>
                  <a:pt x="1256" y="51995"/>
                  <a:pt x="1319" y="52163"/>
                </a:cubicBezTo>
                <a:cubicBezTo>
                  <a:pt x="1319" y="52184"/>
                  <a:pt x="1340" y="52205"/>
                  <a:pt x="1340" y="52226"/>
                </a:cubicBezTo>
                <a:cubicBezTo>
                  <a:pt x="1402" y="52393"/>
                  <a:pt x="1465" y="52518"/>
                  <a:pt x="1528" y="52686"/>
                </a:cubicBezTo>
                <a:cubicBezTo>
                  <a:pt x="1549" y="52749"/>
                  <a:pt x="1570" y="52811"/>
                  <a:pt x="1633" y="52895"/>
                </a:cubicBezTo>
                <a:lnTo>
                  <a:pt x="1779" y="53209"/>
                </a:lnTo>
                <a:cubicBezTo>
                  <a:pt x="1863" y="53376"/>
                  <a:pt x="1967" y="53565"/>
                  <a:pt x="2051" y="53753"/>
                </a:cubicBezTo>
                <a:cubicBezTo>
                  <a:pt x="2135" y="53879"/>
                  <a:pt x="2177" y="54046"/>
                  <a:pt x="2239" y="54171"/>
                </a:cubicBezTo>
                <a:cubicBezTo>
                  <a:pt x="2386" y="54485"/>
                  <a:pt x="2260" y="54569"/>
                  <a:pt x="2030" y="54799"/>
                </a:cubicBezTo>
                <a:cubicBezTo>
                  <a:pt x="1967" y="54820"/>
                  <a:pt x="1946" y="54883"/>
                  <a:pt x="1925" y="54925"/>
                </a:cubicBezTo>
                <a:lnTo>
                  <a:pt x="1884" y="54946"/>
                </a:lnTo>
                <a:cubicBezTo>
                  <a:pt x="1863" y="54987"/>
                  <a:pt x="1842" y="55029"/>
                  <a:pt x="1779" y="55050"/>
                </a:cubicBezTo>
                <a:cubicBezTo>
                  <a:pt x="1549" y="55343"/>
                  <a:pt x="1340" y="55636"/>
                  <a:pt x="984" y="55720"/>
                </a:cubicBezTo>
                <a:lnTo>
                  <a:pt x="817" y="55720"/>
                </a:lnTo>
                <a:cubicBezTo>
                  <a:pt x="754" y="55699"/>
                  <a:pt x="691" y="55699"/>
                  <a:pt x="631" y="55699"/>
                </a:cubicBezTo>
                <a:cubicBezTo>
                  <a:pt x="571" y="55699"/>
                  <a:pt x="513" y="55699"/>
                  <a:pt x="461" y="55678"/>
                </a:cubicBezTo>
                <a:cubicBezTo>
                  <a:pt x="426" y="55671"/>
                  <a:pt x="391" y="55669"/>
                  <a:pt x="356" y="55669"/>
                </a:cubicBezTo>
                <a:cubicBezTo>
                  <a:pt x="286" y="55669"/>
                  <a:pt x="217" y="55678"/>
                  <a:pt x="147" y="55678"/>
                </a:cubicBezTo>
                <a:cubicBezTo>
                  <a:pt x="84" y="55678"/>
                  <a:pt x="42" y="55741"/>
                  <a:pt x="0" y="55741"/>
                </a:cubicBezTo>
                <a:lnTo>
                  <a:pt x="0" y="55762"/>
                </a:lnTo>
                <a:lnTo>
                  <a:pt x="0" y="55783"/>
                </a:lnTo>
                <a:cubicBezTo>
                  <a:pt x="0" y="55783"/>
                  <a:pt x="0" y="55824"/>
                  <a:pt x="42" y="55824"/>
                </a:cubicBezTo>
                <a:cubicBezTo>
                  <a:pt x="377" y="56138"/>
                  <a:pt x="796" y="56285"/>
                  <a:pt x="1214" y="56494"/>
                </a:cubicBezTo>
                <a:cubicBezTo>
                  <a:pt x="1376" y="56587"/>
                  <a:pt x="1468" y="56647"/>
                  <a:pt x="1567" y="56647"/>
                </a:cubicBezTo>
                <a:cubicBezTo>
                  <a:pt x="1647" y="56647"/>
                  <a:pt x="1732" y="56608"/>
                  <a:pt x="1863" y="56515"/>
                </a:cubicBezTo>
                <a:cubicBezTo>
                  <a:pt x="2239" y="56243"/>
                  <a:pt x="2574" y="55929"/>
                  <a:pt x="2972" y="55657"/>
                </a:cubicBezTo>
                <a:cubicBezTo>
                  <a:pt x="3013" y="55636"/>
                  <a:pt x="3034" y="55615"/>
                  <a:pt x="3097" y="55573"/>
                </a:cubicBezTo>
                <a:cubicBezTo>
                  <a:pt x="3118" y="55552"/>
                  <a:pt x="3181" y="55531"/>
                  <a:pt x="3202" y="55511"/>
                </a:cubicBezTo>
                <a:cubicBezTo>
                  <a:pt x="3223" y="55469"/>
                  <a:pt x="3244" y="55469"/>
                  <a:pt x="3286" y="55448"/>
                </a:cubicBezTo>
                <a:cubicBezTo>
                  <a:pt x="3306" y="55427"/>
                  <a:pt x="3327" y="55427"/>
                  <a:pt x="3327" y="55406"/>
                </a:cubicBezTo>
                <a:cubicBezTo>
                  <a:pt x="3348" y="55364"/>
                  <a:pt x="3390" y="55364"/>
                  <a:pt x="3390" y="55343"/>
                </a:cubicBezTo>
                <a:cubicBezTo>
                  <a:pt x="3411" y="55322"/>
                  <a:pt x="3432" y="55322"/>
                  <a:pt x="3432" y="55301"/>
                </a:cubicBezTo>
                <a:cubicBezTo>
                  <a:pt x="3453" y="55259"/>
                  <a:pt x="3495" y="55259"/>
                  <a:pt x="3495" y="55239"/>
                </a:cubicBezTo>
                <a:lnTo>
                  <a:pt x="3537" y="55197"/>
                </a:lnTo>
                <a:cubicBezTo>
                  <a:pt x="3558" y="55155"/>
                  <a:pt x="3599" y="55155"/>
                  <a:pt x="3599" y="55134"/>
                </a:cubicBezTo>
                <a:lnTo>
                  <a:pt x="3641" y="55092"/>
                </a:lnTo>
                <a:lnTo>
                  <a:pt x="3704" y="55029"/>
                </a:lnTo>
                <a:cubicBezTo>
                  <a:pt x="3725" y="55008"/>
                  <a:pt x="3746" y="54946"/>
                  <a:pt x="3767" y="54925"/>
                </a:cubicBezTo>
                <a:lnTo>
                  <a:pt x="3809" y="54925"/>
                </a:lnTo>
                <a:cubicBezTo>
                  <a:pt x="3809" y="54925"/>
                  <a:pt x="3830" y="54925"/>
                  <a:pt x="3830" y="54904"/>
                </a:cubicBezTo>
                <a:cubicBezTo>
                  <a:pt x="3850" y="54841"/>
                  <a:pt x="3850" y="54820"/>
                  <a:pt x="3871" y="54778"/>
                </a:cubicBezTo>
                <a:lnTo>
                  <a:pt x="3871" y="54736"/>
                </a:lnTo>
                <a:cubicBezTo>
                  <a:pt x="3913" y="54611"/>
                  <a:pt x="3934" y="54464"/>
                  <a:pt x="3934" y="54318"/>
                </a:cubicBezTo>
                <a:cubicBezTo>
                  <a:pt x="3934" y="54171"/>
                  <a:pt x="3913" y="54046"/>
                  <a:pt x="3913" y="53879"/>
                </a:cubicBezTo>
                <a:cubicBezTo>
                  <a:pt x="3871" y="53544"/>
                  <a:pt x="3620" y="52832"/>
                  <a:pt x="3976" y="52602"/>
                </a:cubicBezTo>
                <a:cubicBezTo>
                  <a:pt x="4332" y="52393"/>
                  <a:pt x="4687" y="52205"/>
                  <a:pt x="5064" y="52079"/>
                </a:cubicBezTo>
                <a:cubicBezTo>
                  <a:pt x="5085" y="52079"/>
                  <a:pt x="5106" y="52058"/>
                  <a:pt x="5127" y="52058"/>
                </a:cubicBezTo>
                <a:cubicBezTo>
                  <a:pt x="5106" y="52184"/>
                  <a:pt x="5064" y="52330"/>
                  <a:pt x="5022" y="52477"/>
                </a:cubicBezTo>
                <a:cubicBezTo>
                  <a:pt x="5022" y="52518"/>
                  <a:pt x="5001" y="52539"/>
                  <a:pt x="5001" y="52602"/>
                </a:cubicBezTo>
                <a:cubicBezTo>
                  <a:pt x="4980" y="52728"/>
                  <a:pt x="4959" y="52832"/>
                  <a:pt x="4897" y="52958"/>
                </a:cubicBezTo>
                <a:cubicBezTo>
                  <a:pt x="4897" y="53021"/>
                  <a:pt x="4876" y="53062"/>
                  <a:pt x="4876" y="53125"/>
                </a:cubicBezTo>
                <a:cubicBezTo>
                  <a:pt x="4855" y="53272"/>
                  <a:pt x="4792" y="53460"/>
                  <a:pt x="4771" y="53627"/>
                </a:cubicBezTo>
                <a:cubicBezTo>
                  <a:pt x="4666" y="54192"/>
                  <a:pt x="5294" y="54423"/>
                  <a:pt x="5713" y="54695"/>
                </a:cubicBezTo>
                <a:cubicBezTo>
                  <a:pt x="6026" y="54904"/>
                  <a:pt x="6361" y="55113"/>
                  <a:pt x="6696" y="55322"/>
                </a:cubicBezTo>
                <a:cubicBezTo>
                  <a:pt x="6947" y="55448"/>
                  <a:pt x="6905" y="55448"/>
                  <a:pt x="6863" y="55720"/>
                </a:cubicBezTo>
                <a:cubicBezTo>
                  <a:pt x="6801" y="55887"/>
                  <a:pt x="6801" y="56055"/>
                  <a:pt x="6780" y="56264"/>
                </a:cubicBezTo>
                <a:cubicBezTo>
                  <a:pt x="6738" y="56620"/>
                  <a:pt x="6696" y="56975"/>
                  <a:pt x="6696" y="57331"/>
                </a:cubicBezTo>
                <a:lnTo>
                  <a:pt x="6696" y="57917"/>
                </a:lnTo>
                <a:cubicBezTo>
                  <a:pt x="6696" y="58147"/>
                  <a:pt x="6319" y="58168"/>
                  <a:pt x="6152" y="58189"/>
                </a:cubicBezTo>
                <a:cubicBezTo>
                  <a:pt x="5294" y="58461"/>
                  <a:pt x="4394" y="58544"/>
                  <a:pt x="3558" y="58900"/>
                </a:cubicBezTo>
                <a:cubicBezTo>
                  <a:pt x="3537" y="58900"/>
                  <a:pt x="3537" y="58921"/>
                  <a:pt x="3537" y="58921"/>
                </a:cubicBezTo>
                <a:lnTo>
                  <a:pt x="3537" y="58963"/>
                </a:lnTo>
                <a:cubicBezTo>
                  <a:pt x="3537" y="58984"/>
                  <a:pt x="3516" y="59005"/>
                  <a:pt x="3537" y="59026"/>
                </a:cubicBezTo>
                <a:cubicBezTo>
                  <a:pt x="3537" y="59026"/>
                  <a:pt x="3537" y="59068"/>
                  <a:pt x="3558" y="59068"/>
                </a:cubicBezTo>
                <a:lnTo>
                  <a:pt x="3599" y="59088"/>
                </a:lnTo>
                <a:cubicBezTo>
                  <a:pt x="3943" y="59188"/>
                  <a:pt x="4304" y="59212"/>
                  <a:pt x="4667" y="59212"/>
                </a:cubicBezTo>
                <a:cubicBezTo>
                  <a:pt x="4990" y="59212"/>
                  <a:pt x="5314" y="59193"/>
                  <a:pt x="5629" y="59193"/>
                </a:cubicBezTo>
                <a:cubicBezTo>
                  <a:pt x="5838" y="59204"/>
                  <a:pt x="6053" y="59204"/>
                  <a:pt x="6267" y="59204"/>
                </a:cubicBezTo>
                <a:cubicBezTo>
                  <a:pt x="6482" y="59204"/>
                  <a:pt x="6696" y="59204"/>
                  <a:pt x="6905" y="59214"/>
                </a:cubicBezTo>
                <a:cubicBezTo>
                  <a:pt x="7132" y="59214"/>
                  <a:pt x="7373" y="59200"/>
                  <a:pt x="7612" y="59200"/>
                </a:cubicBezTo>
                <a:cubicBezTo>
                  <a:pt x="7791" y="59200"/>
                  <a:pt x="7969" y="59208"/>
                  <a:pt x="8140" y="59235"/>
                </a:cubicBezTo>
                <a:cubicBezTo>
                  <a:pt x="8192" y="59248"/>
                  <a:pt x="8239" y="59254"/>
                  <a:pt x="8282" y="59254"/>
                </a:cubicBezTo>
                <a:cubicBezTo>
                  <a:pt x="8726" y="59254"/>
                  <a:pt x="8731" y="58614"/>
                  <a:pt x="8788" y="58252"/>
                </a:cubicBezTo>
                <a:cubicBezTo>
                  <a:pt x="8977" y="57436"/>
                  <a:pt x="9374" y="56578"/>
                  <a:pt x="9270" y="55741"/>
                </a:cubicBezTo>
                <a:cubicBezTo>
                  <a:pt x="9270" y="55720"/>
                  <a:pt x="9270" y="55720"/>
                  <a:pt x="9249" y="55678"/>
                </a:cubicBezTo>
                <a:lnTo>
                  <a:pt x="9207" y="55657"/>
                </a:lnTo>
                <a:cubicBezTo>
                  <a:pt x="9186" y="55552"/>
                  <a:pt x="9144" y="55427"/>
                  <a:pt x="9102" y="55322"/>
                </a:cubicBezTo>
                <a:cubicBezTo>
                  <a:pt x="9039" y="55113"/>
                  <a:pt x="8956" y="54925"/>
                  <a:pt x="8872" y="54715"/>
                </a:cubicBezTo>
                <a:cubicBezTo>
                  <a:pt x="8788" y="54527"/>
                  <a:pt x="8642" y="54297"/>
                  <a:pt x="8956" y="54213"/>
                </a:cubicBezTo>
                <a:cubicBezTo>
                  <a:pt x="9312" y="54151"/>
                  <a:pt x="9709" y="54067"/>
                  <a:pt x="10086" y="53983"/>
                </a:cubicBezTo>
                <a:cubicBezTo>
                  <a:pt x="10128" y="53983"/>
                  <a:pt x="10190" y="53962"/>
                  <a:pt x="10211" y="53962"/>
                </a:cubicBezTo>
                <a:cubicBezTo>
                  <a:pt x="10546" y="53879"/>
                  <a:pt x="10944" y="53795"/>
                  <a:pt x="11278" y="53774"/>
                </a:cubicBezTo>
                <a:cubicBezTo>
                  <a:pt x="11341" y="53899"/>
                  <a:pt x="11383" y="54067"/>
                  <a:pt x="11446" y="54192"/>
                </a:cubicBezTo>
                <a:cubicBezTo>
                  <a:pt x="11446" y="54213"/>
                  <a:pt x="11446" y="54213"/>
                  <a:pt x="11467" y="54255"/>
                </a:cubicBezTo>
                <a:cubicBezTo>
                  <a:pt x="11488" y="54318"/>
                  <a:pt x="11508" y="54402"/>
                  <a:pt x="11571" y="54485"/>
                </a:cubicBezTo>
                <a:cubicBezTo>
                  <a:pt x="11718" y="54799"/>
                  <a:pt x="11885" y="55113"/>
                  <a:pt x="11990" y="55448"/>
                </a:cubicBezTo>
                <a:cubicBezTo>
                  <a:pt x="12073" y="55636"/>
                  <a:pt x="12115" y="56034"/>
                  <a:pt x="12283" y="56159"/>
                </a:cubicBezTo>
                <a:cubicBezTo>
                  <a:pt x="12659" y="56494"/>
                  <a:pt x="13371" y="56494"/>
                  <a:pt x="13852" y="56557"/>
                </a:cubicBezTo>
                <a:cubicBezTo>
                  <a:pt x="14166" y="56578"/>
                  <a:pt x="14501" y="56599"/>
                  <a:pt x="14814" y="56620"/>
                </a:cubicBezTo>
                <a:cubicBezTo>
                  <a:pt x="15003" y="56661"/>
                  <a:pt x="15212" y="56703"/>
                  <a:pt x="15379" y="56703"/>
                </a:cubicBezTo>
                <a:cubicBezTo>
                  <a:pt x="15392" y="56702"/>
                  <a:pt x="15404" y="56702"/>
                  <a:pt x="15415" y="56702"/>
                </a:cubicBezTo>
                <a:cubicBezTo>
                  <a:pt x="15700" y="56702"/>
                  <a:pt x="15780" y="56943"/>
                  <a:pt x="15861" y="57184"/>
                </a:cubicBezTo>
                <a:cubicBezTo>
                  <a:pt x="16112" y="57833"/>
                  <a:pt x="16509" y="58461"/>
                  <a:pt x="16844" y="59068"/>
                </a:cubicBezTo>
                <a:cubicBezTo>
                  <a:pt x="17032" y="59381"/>
                  <a:pt x="17200" y="59716"/>
                  <a:pt x="17346" y="60051"/>
                </a:cubicBezTo>
                <a:cubicBezTo>
                  <a:pt x="17430" y="60260"/>
                  <a:pt x="17451" y="60449"/>
                  <a:pt x="17681" y="60490"/>
                </a:cubicBezTo>
                <a:cubicBezTo>
                  <a:pt x="17869" y="60553"/>
                  <a:pt x="18058" y="60595"/>
                  <a:pt x="18246" y="60679"/>
                </a:cubicBezTo>
                <a:cubicBezTo>
                  <a:pt x="19543" y="61076"/>
                  <a:pt x="20882" y="61369"/>
                  <a:pt x="22242" y="61369"/>
                </a:cubicBezTo>
                <a:lnTo>
                  <a:pt x="22368" y="61369"/>
                </a:lnTo>
                <a:cubicBezTo>
                  <a:pt x="22368" y="61369"/>
                  <a:pt x="22389" y="61369"/>
                  <a:pt x="22389" y="61327"/>
                </a:cubicBezTo>
                <a:cubicBezTo>
                  <a:pt x="22431" y="61306"/>
                  <a:pt x="22431" y="61285"/>
                  <a:pt x="22431" y="61265"/>
                </a:cubicBezTo>
                <a:lnTo>
                  <a:pt x="22431" y="61223"/>
                </a:lnTo>
                <a:lnTo>
                  <a:pt x="22431" y="61202"/>
                </a:lnTo>
                <a:lnTo>
                  <a:pt x="22431" y="61181"/>
                </a:lnTo>
                <a:lnTo>
                  <a:pt x="22389" y="61160"/>
                </a:lnTo>
                <a:cubicBezTo>
                  <a:pt x="22368" y="61160"/>
                  <a:pt x="22368" y="61118"/>
                  <a:pt x="22347" y="61118"/>
                </a:cubicBezTo>
                <a:cubicBezTo>
                  <a:pt x="21824" y="61013"/>
                  <a:pt x="21301" y="60741"/>
                  <a:pt x="20819" y="60490"/>
                </a:cubicBezTo>
                <a:cubicBezTo>
                  <a:pt x="20192" y="60156"/>
                  <a:pt x="19564" y="59842"/>
                  <a:pt x="18936" y="59486"/>
                </a:cubicBezTo>
                <a:cubicBezTo>
                  <a:pt x="18978" y="59109"/>
                  <a:pt x="18832" y="58754"/>
                  <a:pt x="18769" y="58377"/>
                </a:cubicBezTo>
                <a:cubicBezTo>
                  <a:pt x="18623" y="57833"/>
                  <a:pt x="18518" y="57310"/>
                  <a:pt x="18392" y="56766"/>
                </a:cubicBezTo>
                <a:cubicBezTo>
                  <a:pt x="18371" y="56578"/>
                  <a:pt x="18309" y="56389"/>
                  <a:pt x="18267" y="56201"/>
                </a:cubicBezTo>
                <a:cubicBezTo>
                  <a:pt x="18267" y="56180"/>
                  <a:pt x="18267" y="56159"/>
                  <a:pt x="18246" y="56138"/>
                </a:cubicBezTo>
                <a:lnTo>
                  <a:pt x="18079" y="55573"/>
                </a:lnTo>
                <a:lnTo>
                  <a:pt x="18079" y="55573"/>
                </a:lnTo>
                <a:cubicBezTo>
                  <a:pt x="18162" y="55615"/>
                  <a:pt x="18246" y="55615"/>
                  <a:pt x="18288" y="55636"/>
                </a:cubicBezTo>
                <a:cubicBezTo>
                  <a:pt x="18727" y="55720"/>
                  <a:pt x="19208" y="55741"/>
                  <a:pt x="19669" y="55762"/>
                </a:cubicBezTo>
                <a:cubicBezTo>
                  <a:pt x="19752" y="55762"/>
                  <a:pt x="19857" y="55783"/>
                  <a:pt x="19941" y="55783"/>
                </a:cubicBezTo>
                <a:cubicBezTo>
                  <a:pt x="20589" y="55845"/>
                  <a:pt x="21238" y="55866"/>
                  <a:pt x="21866" y="55866"/>
                </a:cubicBezTo>
                <a:cubicBezTo>
                  <a:pt x="22472" y="55866"/>
                  <a:pt x="23079" y="55929"/>
                  <a:pt x="23686" y="55971"/>
                </a:cubicBezTo>
                <a:cubicBezTo>
                  <a:pt x="23602" y="55971"/>
                  <a:pt x="23728" y="56034"/>
                  <a:pt x="23791" y="56075"/>
                </a:cubicBezTo>
                <a:cubicBezTo>
                  <a:pt x="23895" y="56180"/>
                  <a:pt x="24000" y="56285"/>
                  <a:pt x="24105" y="56410"/>
                </a:cubicBezTo>
                <a:cubicBezTo>
                  <a:pt x="24356" y="56703"/>
                  <a:pt x="24628" y="56975"/>
                  <a:pt x="24879" y="57226"/>
                </a:cubicBezTo>
                <a:cubicBezTo>
                  <a:pt x="25360" y="57666"/>
                  <a:pt x="25841" y="58147"/>
                  <a:pt x="26343" y="58565"/>
                </a:cubicBezTo>
                <a:cubicBezTo>
                  <a:pt x="26553" y="58754"/>
                  <a:pt x="26741" y="58900"/>
                  <a:pt x="26929" y="59088"/>
                </a:cubicBezTo>
                <a:cubicBezTo>
                  <a:pt x="27138" y="59298"/>
                  <a:pt x="27055" y="59633"/>
                  <a:pt x="27055" y="59946"/>
                </a:cubicBezTo>
                <a:cubicBezTo>
                  <a:pt x="27055" y="60281"/>
                  <a:pt x="27055" y="60637"/>
                  <a:pt x="27076" y="60972"/>
                </a:cubicBezTo>
                <a:cubicBezTo>
                  <a:pt x="27076" y="61160"/>
                  <a:pt x="27097" y="61306"/>
                  <a:pt x="27138" y="61495"/>
                </a:cubicBezTo>
                <a:cubicBezTo>
                  <a:pt x="27159" y="61683"/>
                  <a:pt x="27201" y="61746"/>
                  <a:pt x="27055" y="61892"/>
                </a:cubicBezTo>
                <a:cubicBezTo>
                  <a:pt x="26511" y="62353"/>
                  <a:pt x="25988" y="62834"/>
                  <a:pt x="25506" y="63378"/>
                </a:cubicBezTo>
                <a:lnTo>
                  <a:pt x="25485" y="63399"/>
                </a:lnTo>
                <a:lnTo>
                  <a:pt x="25465" y="63399"/>
                </a:lnTo>
                <a:cubicBezTo>
                  <a:pt x="25360" y="63399"/>
                  <a:pt x="25381" y="63566"/>
                  <a:pt x="25465" y="63566"/>
                </a:cubicBezTo>
                <a:cubicBezTo>
                  <a:pt x="25695" y="63566"/>
                  <a:pt x="25925" y="63462"/>
                  <a:pt x="26134" y="63399"/>
                </a:cubicBezTo>
                <a:cubicBezTo>
                  <a:pt x="26469" y="63315"/>
                  <a:pt x="26825" y="63210"/>
                  <a:pt x="27138" y="63085"/>
                </a:cubicBezTo>
                <a:cubicBezTo>
                  <a:pt x="27494" y="62959"/>
                  <a:pt x="27892" y="62855"/>
                  <a:pt x="28289" y="62729"/>
                </a:cubicBezTo>
                <a:cubicBezTo>
                  <a:pt x="28415" y="62687"/>
                  <a:pt x="28624" y="62666"/>
                  <a:pt x="28708" y="62520"/>
                </a:cubicBezTo>
                <a:cubicBezTo>
                  <a:pt x="28980" y="61997"/>
                  <a:pt x="29022" y="61306"/>
                  <a:pt x="29084" y="60762"/>
                </a:cubicBezTo>
                <a:cubicBezTo>
                  <a:pt x="29084" y="60679"/>
                  <a:pt x="29126" y="60595"/>
                  <a:pt x="29126" y="60532"/>
                </a:cubicBezTo>
                <a:cubicBezTo>
                  <a:pt x="29147" y="60449"/>
                  <a:pt x="29147" y="60365"/>
                  <a:pt x="29168" y="60323"/>
                </a:cubicBezTo>
                <a:lnTo>
                  <a:pt x="29168" y="60260"/>
                </a:lnTo>
                <a:cubicBezTo>
                  <a:pt x="29168" y="60177"/>
                  <a:pt x="29189" y="60114"/>
                  <a:pt x="29189" y="60030"/>
                </a:cubicBezTo>
                <a:cubicBezTo>
                  <a:pt x="29189" y="59925"/>
                  <a:pt x="29231" y="59821"/>
                  <a:pt x="29231" y="59716"/>
                </a:cubicBezTo>
                <a:cubicBezTo>
                  <a:pt x="29921" y="60218"/>
                  <a:pt x="30821" y="60490"/>
                  <a:pt x="31595" y="60804"/>
                </a:cubicBezTo>
                <a:cubicBezTo>
                  <a:pt x="32014" y="60972"/>
                  <a:pt x="32432" y="61160"/>
                  <a:pt x="32851" y="61369"/>
                </a:cubicBezTo>
                <a:cubicBezTo>
                  <a:pt x="32934" y="61411"/>
                  <a:pt x="33311" y="61432"/>
                  <a:pt x="33332" y="61537"/>
                </a:cubicBezTo>
                <a:cubicBezTo>
                  <a:pt x="33416" y="61829"/>
                  <a:pt x="33457" y="62143"/>
                  <a:pt x="33520" y="62436"/>
                </a:cubicBezTo>
                <a:cubicBezTo>
                  <a:pt x="33583" y="62855"/>
                  <a:pt x="33667" y="63273"/>
                  <a:pt x="33771" y="63692"/>
                </a:cubicBezTo>
                <a:cubicBezTo>
                  <a:pt x="33855" y="64047"/>
                  <a:pt x="34169" y="64236"/>
                  <a:pt x="34462" y="64466"/>
                </a:cubicBezTo>
                <a:cubicBezTo>
                  <a:pt x="34838" y="64780"/>
                  <a:pt x="35257" y="65094"/>
                  <a:pt x="35654" y="65407"/>
                </a:cubicBezTo>
                <a:cubicBezTo>
                  <a:pt x="36031" y="65700"/>
                  <a:pt x="36408" y="66077"/>
                  <a:pt x="36826" y="66286"/>
                </a:cubicBezTo>
                <a:lnTo>
                  <a:pt x="36868" y="66307"/>
                </a:lnTo>
                <a:lnTo>
                  <a:pt x="36910" y="66307"/>
                </a:lnTo>
                <a:cubicBezTo>
                  <a:pt x="36938" y="66309"/>
                  <a:pt x="36967" y="66309"/>
                  <a:pt x="36996" y="66309"/>
                </a:cubicBezTo>
                <a:cubicBezTo>
                  <a:pt x="37409" y="66309"/>
                  <a:pt x="37838" y="66175"/>
                  <a:pt x="38249" y="66077"/>
                </a:cubicBezTo>
                <a:cubicBezTo>
                  <a:pt x="38709" y="65972"/>
                  <a:pt x="39190" y="65784"/>
                  <a:pt x="39651" y="65659"/>
                </a:cubicBezTo>
                <a:cubicBezTo>
                  <a:pt x="39825" y="65601"/>
                  <a:pt x="39749" y="65382"/>
                  <a:pt x="39621" y="65382"/>
                </a:cubicBezTo>
                <a:cubicBezTo>
                  <a:pt x="39610" y="65382"/>
                  <a:pt x="39599" y="65383"/>
                  <a:pt x="39588" y="65386"/>
                </a:cubicBezTo>
                <a:cubicBezTo>
                  <a:pt x="39546" y="65386"/>
                  <a:pt x="39525" y="65386"/>
                  <a:pt x="39504" y="65407"/>
                </a:cubicBezTo>
                <a:cubicBezTo>
                  <a:pt x="39211" y="65345"/>
                  <a:pt x="38877" y="65303"/>
                  <a:pt x="38563" y="65282"/>
                </a:cubicBezTo>
                <a:cubicBezTo>
                  <a:pt x="38356" y="65266"/>
                  <a:pt x="38150" y="65226"/>
                  <a:pt x="37943" y="65226"/>
                </a:cubicBezTo>
                <a:cubicBezTo>
                  <a:pt x="37878" y="65226"/>
                  <a:pt x="37812" y="65230"/>
                  <a:pt x="37747" y="65240"/>
                </a:cubicBezTo>
                <a:cubicBezTo>
                  <a:pt x="37742" y="65241"/>
                  <a:pt x="37737" y="65241"/>
                  <a:pt x="37732" y="65241"/>
                </a:cubicBezTo>
                <a:cubicBezTo>
                  <a:pt x="37548" y="65241"/>
                  <a:pt x="37346" y="64860"/>
                  <a:pt x="37224" y="64738"/>
                </a:cubicBezTo>
                <a:cubicBezTo>
                  <a:pt x="36993" y="64445"/>
                  <a:pt x="36721" y="64194"/>
                  <a:pt x="36491" y="63922"/>
                </a:cubicBezTo>
                <a:cubicBezTo>
                  <a:pt x="36282" y="63692"/>
                  <a:pt x="36073" y="63462"/>
                  <a:pt x="35843" y="63252"/>
                </a:cubicBezTo>
                <a:cubicBezTo>
                  <a:pt x="35675" y="63085"/>
                  <a:pt x="35738" y="62625"/>
                  <a:pt x="35759" y="62373"/>
                </a:cubicBezTo>
                <a:cubicBezTo>
                  <a:pt x="35780" y="61683"/>
                  <a:pt x="35843" y="60951"/>
                  <a:pt x="35780" y="60260"/>
                </a:cubicBezTo>
                <a:lnTo>
                  <a:pt x="35780" y="60177"/>
                </a:lnTo>
                <a:lnTo>
                  <a:pt x="35780" y="60156"/>
                </a:lnTo>
                <a:lnTo>
                  <a:pt x="35780" y="60072"/>
                </a:lnTo>
                <a:cubicBezTo>
                  <a:pt x="35947" y="60218"/>
                  <a:pt x="36136" y="60281"/>
                  <a:pt x="36303" y="60365"/>
                </a:cubicBezTo>
                <a:lnTo>
                  <a:pt x="36345" y="60365"/>
                </a:lnTo>
                <a:lnTo>
                  <a:pt x="36491" y="60449"/>
                </a:lnTo>
                <a:cubicBezTo>
                  <a:pt x="36649" y="60527"/>
                  <a:pt x="36788" y="60562"/>
                  <a:pt x="36923" y="60562"/>
                </a:cubicBezTo>
                <a:cubicBezTo>
                  <a:pt x="37110" y="60562"/>
                  <a:pt x="37289" y="60495"/>
                  <a:pt x="37496" y="60386"/>
                </a:cubicBezTo>
                <a:cubicBezTo>
                  <a:pt x="38019" y="60156"/>
                  <a:pt x="38563" y="59946"/>
                  <a:pt x="39086" y="59737"/>
                </a:cubicBezTo>
                <a:cubicBezTo>
                  <a:pt x="39107" y="59737"/>
                  <a:pt x="39128" y="59716"/>
                  <a:pt x="39190" y="59716"/>
                </a:cubicBezTo>
                <a:lnTo>
                  <a:pt x="39211" y="59716"/>
                </a:lnTo>
                <a:cubicBezTo>
                  <a:pt x="39232" y="59716"/>
                  <a:pt x="39274" y="59716"/>
                  <a:pt x="39295" y="59695"/>
                </a:cubicBezTo>
                <a:lnTo>
                  <a:pt x="39337" y="59695"/>
                </a:lnTo>
                <a:cubicBezTo>
                  <a:pt x="39379" y="59695"/>
                  <a:pt x="39421" y="59653"/>
                  <a:pt x="39442" y="59653"/>
                </a:cubicBezTo>
                <a:lnTo>
                  <a:pt x="39504" y="59653"/>
                </a:lnTo>
                <a:cubicBezTo>
                  <a:pt x="39525" y="59653"/>
                  <a:pt x="39546" y="59653"/>
                  <a:pt x="39546" y="59633"/>
                </a:cubicBezTo>
                <a:cubicBezTo>
                  <a:pt x="39588" y="59633"/>
                  <a:pt x="39588" y="59633"/>
                  <a:pt x="39609" y="59612"/>
                </a:cubicBezTo>
                <a:cubicBezTo>
                  <a:pt x="39630" y="59612"/>
                  <a:pt x="39630" y="59612"/>
                  <a:pt x="39651" y="59591"/>
                </a:cubicBezTo>
                <a:cubicBezTo>
                  <a:pt x="39693" y="59591"/>
                  <a:pt x="39693" y="59549"/>
                  <a:pt x="39714" y="59549"/>
                </a:cubicBezTo>
                <a:cubicBezTo>
                  <a:pt x="39734" y="59549"/>
                  <a:pt x="39734" y="59528"/>
                  <a:pt x="39755" y="59528"/>
                </a:cubicBezTo>
                <a:cubicBezTo>
                  <a:pt x="39797" y="59507"/>
                  <a:pt x="39818" y="59486"/>
                  <a:pt x="39839" y="59486"/>
                </a:cubicBezTo>
                <a:lnTo>
                  <a:pt x="40069" y="59633"/>
                </a:lnTo>
                <a:cubicBezTo>
                  <a:pt x="40111" y="59653"/>
                  <a:pt x="40132" y="59653"/>
                  <a:pt x="40174" y="59695"/>
                </a:cubicBezTo>
                <a:cubicBezTo>
                  <a:pt x="40237" y="59716"/>
                  <a:pt x="40320" y="59758"/>
                  <a:pt x="40362" y="59800"/>
                </a:cubicBezTo>
                <a:lnTo>
                  <a:pt x="40530" y="59863"/>
                </a:lnTo>
                <a:cubicBezTo>
                  <a:pt x="40571" y="59905"/>
                  <a:pt x="40592" y="59925"/>
                  <a:pt x="40655" y="59946"/>
                </a:cubicBezTo>
                <a:cubicBezTo>
                  <a:pt x="40760" y="60009"/>
                  <a:pt x="40864" y="60051"/>
                  <a:pt x="40969" y="60072"/>
                </a:cubicBezTo>
                <a:cubicBezTo>
                  <a:pt x="41074" y="60135"/>
                  <a:pt x="41387" y="60177"/>
                  <a:pt x="41408" y="60323"/>
                </a:cubicBezTo>
                <a:cubicBezTo>
                  <a:pt x="41429" y="60532"/>
                  <a:pt x="41492" y="60700"/>
                  <a:pt x="41534" y="60909"/>
                </a:cubicBezTo>
                <a:cubicBezTo>
                  <a:pt x="41597" y="61097"/>
                  <a:pt x="41848" y="61474"/>
                  <a:pt x="41722" y="61641"/>
                </a:cubicBezTo>
                <a:cubicBezTo>
                  <a:pt x="41597" y="61809"/>
                  <a:pt x="41492" y="61934"/>
                  <a:pt x="41366" y="62101"/>
                </a:cubicBezTo>
                <a:cubicBezTo>
                  <a:pt x="40969" y="62646"/>
                  <a:pt x="40592" y="63210"/>
                  <a:pt x="40278" y="63796"/>
                </a:cubicBezTo>
                <a:cubicBezTo>
                  <a:pt x="40278" y="63817"/>
                  <a:pt x="40278" y="63817"/>
                  <a:pt x="40258" y="63838"/>
                </a:cubicBezTo>
                <a:lnTo>
                  <a:pt x="40237" y="63880"/>
                </a:lnTo>
                <a:cubicBezTo>
                  <a:pt x="40166" y="63933"/>
                  <a:pt x="40229" y="64015"/>
                  <a:pt x="40301" y="64015"/>
                </a:cubicBezTo>
                <a:cubicBezTo>
                  <a:pt x="40314" y="64015"/>
                  <a:pt x="40328" y="64012"/>
                  <a:pt x="40341" y="64006"/>
                </a:cubicBezTo>
                <a:lnTo>
                  <a:pt x="40362" y="63985"/>
                </a:lnTo>
                <a:lnTo>
                  <a:pt x="40488" y="63985"/>
                </a:lnTo>
                <a:cubicBezTo>
                  <a:pt x="40530" y="63985"/>
                  <a:pt x="40530" y="63943"/>
                  <a:pt x="40530" y="63922"/>
                </a:cubicBezTo>
                <a:cubicBezTo>
                  <a:pt x="40550" y="63901"/>
                  <a:pt x="40550" y="63880"/>
                  <a:pt x="40571" y="63838"/>
                </a:cubicBezTo>
                <a:cubicBezTo>
                  <a:pt x="40697" y="63775"/>
                  <a:pt x="40802" y="63671"/>
                  <a:pt x="40906" y="63587"/>
                </a:cubicBezTo>
                <a:lnTo>
                  <a:pt x="40969" y="63524"/>
                </a:lnTo>
                <a:cubicBezTo>
                  <a:pt x="41074" y="63462"/>
                  <a:pt x="41178" y="63357"/>
                  <a:pt x="41283" y="63273"/>
                </a:cubicBezTo>
                <a:cubicBezTo>
                  <a:pt x="41618" y="62980"/>
                  <a:pt x="42015" y="62729"/>
                  <a:pt x="42350" y="62436"/>
                </a:cubicBezTo>
                <a:cubicBezTo>
                  <a:pt x="42538" y="62269"/>
                  <a:pt x="42936" y="62101"/>
                  <a:pt x="42978" y="61809"/>
                </a:cubicBezTo>
                <a:cubicBezTo>
                  <a:pt x="43061" y="61411"/>
                  <a:pt x="43040" y="60888"/>
                  <a:pt x="43040" y="60490"/>
                </a:cubicBezTo>
                <a:lnTo>
                  <a:pt x="43040" y="59130"/>
                </a:lnTo>
                <a:cubicBezTo>
                  <a:pt x="43040" y="58900"/>
                  <a:pt x="43145" y="58712"/>
                  <a:pt x="42957" y="58544"/>
                </a:cubicBezTo>
                <a:cubicBezTo>
                  <a:pt x="42873" y="58461"/>
                  <a:pt x="42768" y="58440"/>
                  <a:pt x="42685" y="58377"/>
                </a:cubicBezTo>
                <a:cubicBezTo>
                  <a:pt x="42475" y="58252"/>
                  <a:pt x="42308" y="58126"/>
                  <a:pt x="42099" y="57980"/>
                </a:cubicBezTo>
                <a:cubicBezTo>
                  <a:pt x="41890" y="57854"/>
                  <a:pt x="41680" y="57708"/>
                  <a:pt x="41471" y="57540"/>
                </a:cubicBezTo>
                <a:cubicBezTo>
                  <a:pt x="41429" y="57519"/>
                  <a:pt x="41408" y="57519"/>
                  <a:pt x="41387" y="57498"/>
                </a:cubicBezTo>
                <a:lnTo>
                  <a:pt x="41366" y="57498"/>
                </a:lnTo>
                <a:cubicBezTo>
                  <a:pt x="41283" y="57456"/>
                  <a:pt x="41220" y="57415"/>
                  <a:pt x="41157" y="57352"/>
                </a:cubicBezTo>
                <a:cubicBezTo>
                  <a:pt x="41115" y="57331"/>
                  <a:pt x="41094" y="57331"/>
                  <a:pt x="41074" y="57310"/>
                </a:cubicBezTo>
                <a:cubicBezTo>
                  <a:pt x="41053" y="57289"/>
                  <a:pt x="41011" y="57289"/>
                  <a:pt x="41011" y="57247"/>
                </a:cubicBezTo>
                <a:cubicBezTo>
                  <a:pt x="40990" y="57226"/>
                  <a:pt x="40969" y="57226"/>
                  <a:pt x="40969" y="57205"/>
                </a:cubicBezTo>
                <a:lnTo>
                  <a:pt x="40906" y="57143"/>
                </a:lnTo>
                <a:cubicBezTo>
                  <a:pt x="40906" y="57122"/>
                  <a:pt x="40906" y="57122"/>
                  <a:pt x="40885" y="57101"/>
                </a:cubicBezTo>
                <a:cubicBezTo>
                  <a:pt x="40885" y="57080"/>
                  <a:pt x="40864" y="57080"/>
                  <a:pt x="40864" y="57080"/>
                </a:cubicBezTo>
                <a:cubicBezTo>
                  <a:pt x="40864" y="57080"/>
                  <a:pt x="40843" y="57080"/>
                  <a:pt x="40802" y="57038"/>
                </a:cubicBezTo>
                <a:lnTo>
                  <a:pt x="40739" y="57038"/>
                </a:lnTo>
                <a:cubicBezTo>
                  <a:pt x="40362" y="57184"/>
                  <a:pt x="39944" y="57226"/>
                  <a:pt x="39588" y="57310"/>
                </a:cubicBezTo>
                <a:cubicBezTo>
                  <a:pt x="39379" y="57352"/>
                  <a:pt x="39128" y="57394"/>
                  <a:pt x="38918" y="57436"/>
                </a:cubicBezTo>
                <a:cubicBezTo>
                  <a:pt x="38751" y="57456"/>
                  <a:pt x="38500" y="57456"/>
                  <a:pt x="38353" y="57540"/>
                </a:cubicBezTo>
                <a:cubicBezTo>
                  <a:pt x="38324" y="57553"/>
                  <a:pt x="38291" y="57559"/>
                  <a:pt x="38257" y="57559"/>
                </a:cubicBezTo>
                <a:cubicBezTo>
                  <a:pt x="37957" y="57559"/>
                  <a:pt x="37516" y="57107"/>
                  <a:pt x="37328" y="56975"/>
                </a:cubicBezTo>
                <a:cubicBezTo>
                  <a:pt x="36973" y="56703"/>
                  <a:pt x="36596" y="56452"/>
                  <a:pt x="36261" y="56138"/>
                </a:cubicBezTo>
                <a:cubicBezTo>
                  <a:pt x="36136" y="55992"/>
                  <a:pt x="35884" y="55678"/>
                  <a:pt x="35675" y="55678"/>
                </a:cubicBezTo>
                <a:cubicBezTo>
                  <a:pt x="35299" y="55678"/>
                  <a:pt x="34880" y="55636"/>
                  <a:pt x="34462" y="55636"/>
                </a:cubicBezTo>
                <a:cubicBezTo>
                  <a:pt x="34378" y="55636"/>
                  <a:pt x="33585" y="55690"/>
                  <a:pt x="33163" y="55690"/>
                </a:cubicBezTo>
                <a:cubicBezTo>
                  <a:pt x="33058" y="55690"/>
                  <a:pt x="32976" y="55686"/>
                  <a:pt x="32934" y="55678"/>
                </a:cubicBezTo>
                <a:cubicBezTo>
                  <a:pt x="32934" y="55657"/>
                  <a:pt x="32934" y="55657"/>
                  <a:pt x="32913" y="55636"/>
                </a:cubicBezTo>
                <a:cubicBezTo>
                  <a:pt x="32809" y="55322"/>
                  <a:pt x="32474" y="55092"/>
                  <a:pt x="32286" y="54820"/>
                </a:cubicBezTo>
                <a:cubicBezTo>
                  <a:pt x="32160" y="54632"/>
                  <a:pt x="31993" y="54485"/>
                  <a:pt x="31846" y="54297"/>
                </a:cubicBezTo>
                <a:cubicBezTo>
                  <a:pt x="31804" y="54276"/>
                  <a:pt x="31804" y="54255"/>
                  <a:pt x="31783" y="54255"/>
                </a:cubicBezTo>
                <a:lnTo>
                  <a:pt x="31763" y="54213"/>
                </a:lnTo>
                <a:cubicBezTo>
                  <a:pt x="31700" y="54171"/>
                  <a:pt x="31637" y="54088"/>
                  <a:pt x="31574" y="54004"/>
                </a:cubicBezTo>
                <a:lnTo>
                  <a:pt x="31574" y="53983"/>
                </a:lnTo>
                <a:cubicBezTo>
                  <a:pt x="31658" y="53774"/>
                  <a:pt x="31742" y="53544"/>
                  <a:pt x="31804" y="53334"/>
                </a:cubicBezTo>
                <a:cubicBezTo>
                  <a:pt x="31888" y="53104"/>
                  <a:pt x="31993" y="52895"/>
                  <a:pt x="32097" y="52644"/>
                </a:cubicBezTo>
                <a:cubicBezTo>
                  <a:pt x="32202" y="52393"/>
                  <a:pt x="32390" y="52100"/>
                  <a:pt x="32432" y="51849"/>
                </a:cubicBezTo>
                <a:cubicBezTo>
                  <a:pt x="32474" y="51702"/>
                  <a:pt x="32599" y="51284"/>
                  <a:pt x="32746" y="51242"/>
                </a:cubicBezTo>
                <a:cubicBezTo>
                  <a:pt x="33792" y="50845"/>
                  <a:pt x="34922" y="50384"/>
                  <a:pt x="35864" y="49777"/>
                </a:cubicBezTo>
                <a:lnTo>
                  <a:pt x="35884" y="49757"/>
                </a:lnTo>
                <a:cubicBezTo>
                  <a:pt x="35908" y="49758"/>
                  <a:pt x="35932" y="49758"/>
                  <a:pt x="35955" y="49758"/>
                </a:cubicBezTo>
                <a:cubicBezTo>
                  <a:pt x="36436" y="49758"/>
                  <a:pt x="36932" y="49562"/>
                  <a:pt x="37391" y="49443"/>
                </a:cubicBezTo>
                <a:cubicBezTo>
                  <a:pt x="37454" y="49401"/>
                  <a:pt x="37517" y="49401"/>
                  <a:pt x="37600" y="49380"/>
                </a:cubicBezTo>
                <a:cubicBezTo>
                  <a:pt x="38374" y="49254"/>
                  <a:pt x="39190" y="49066"/>
                  <a:pt x="39965" y="48961"/>
                </a:cubicBezTo>
                <a:cubicBezTo>
                  <a:pt x="40258" y="48941"/>
                  <a:pt x="40446" y="48941"/>
                  <a:pt x="40697" y="48815"/>
                </a:cubicBezTo>
                <a:cubicBezTo>
                  <a:pt x="41053" y="48648"/>
                  <a:pt x="41408" y="48501"/>
                  <a:pt x="41722" y="48313"/>
                </a:cubicBezTo>
                <a:cubicBezTo>
                  <a:pt x="42036" y="48125"/>
                  <a:pt x="42371" y="47999"/>
                  <a:pt x="42727" y="47811"/>
                </a:cubicBezTo>
                <a:cubicBezTo>
                  <a:pt x="42789" y="47769"/>
                  <a:pt x="42873" y="47727"/>
                  <a:pt x="42957" y="47685"/>
                </a:cubicBezTo>
                <a:cubicBezTo>
                  <a:pt x="42978" y="47664"/>
                  <a:pt x="42999" y="47664"/>
                  <a:pt x="43040" y="47622"/>
                </a:cubicBezTo>
                <a:cubicBezTo>
                  <a:pt x="43082" y="47601"/>
                  <a:pt x="43145" y="47581"/>
                  <a:pt x="43166" y="47560"/>
                </a:cubicBezTo>
                <a:cubicBezTo>
                  <a:pt x="43187" y="47518"/>
                  <a:pt x="43250" y="47497"/>
                  <a:pt x="43271" y="47476"/>
                </a:cubicBezTo>
                <a:cubicBezTo>
                  <a:pt x="43312" y="47455"/>
                  <a:pt x="43354" y="47413"/>
                  <a:pt x="43396" y="47392"/>
                </a:cubicBezTo>
                <a:cubicBezTo>
                  <a:pt x="43459" y="47371"/>
                  <a:pt x="43480" y="47350"/>
                  <a:pt x="43522" y="47288"/>
                </a:cubicBezTo>
                <a:lnTo>
                  <a:pt x="43605" y="47288"/>
                </a:lnTo>
                <a:cubicBezTo>
                  <a:pt x="43605" y="47288"/>
                  <a:pt x="43626" y="47288"/>
                  <a:pt x="43626" y="47267"/>
                </a:cubicBezTo>
                <a:lnTo>
                  <a:pt x="43668" y="47246"/>
                </a:lnTo>
                <a:cubicBezTo>
                  <a:pt x="44003" y="46576"/>
                  <a:pt x="44317" y="45928"/>
                  <a:pt x="44631" y="45279"/>
                </a:cubicBezTo>
                <a:cubicBezTo>
                  <a:pt x="44965" y="44567"/>
                  <a:pt x="45363" y="43898"/>
                  <a:pt x="45760" y="43228"/>
                </a:cubicBezTo>
                <a:cubicBezTo>
                  <a:pt x="45823" y="43124"/>
                  <a:pt x="46074" y="42852"/>
                  <a:pt x="46032" y="42705"/>
                </a:cubicBezTo>
                <a:cubicBezTo>
                  <a:pt x="46012" y="42433"/>
                  <a:pt x="45970" y="42078"/>
                  <a:pt x="45907" y="41806"/>
                </a:cubicBezTo>
                <a:cubicBezTo>
                  <a:pt x="45886" y="41701"/>
                  <a:pt x="45865" y="41617"/>
                  <a:pt x="45865" y="41513"/>
                </a:cubicBezTo>
                <a:cubicBezTo>
                  <a:pt x="45865" y="41492"/>
                  <a:pt x="45865" y="41450"/>
                  <a:pt x="45823" y="41429"/>
                </a:cubicBezTo>
                <a:cubicBezTo>
                  <a:pt x="45802" y="41345"/>
                  <a:pt x="45802" y="41303"/>
                  <a:pt x="45802" y="41220"/>
                </a:cubicBezTo>
                <a:lnTo>
                  <a:pt x="45802" y="41178"/>
                </a:lnTo>
                <a:cubicBezTo>
                  <a:pt x="45760" y="40864"/>
                  <a:pt x="45719" y="40550"/>
                  <a:pt x="45677" y="40236"/>
                </a:cubicBezTo>
                <a:lnTo>
                  <a:pt x="45677" y="40194"/>
                </a:lnTo>
                <a:cubicBezTo>
                  <a:pt x="45656" y="40132"/>
                  <a:pt x="45656" y="40048"/>
                  <a:pt x="45614" y="39964"/>
                </a:cubicBezTo>
                <a:lnTo>
                  <a:pt x="45614" y="39922"/>
                </a:lnTo>
                <a:cubicBezTo>
                  <a:pt x="45593" y="39839"/>
                  <a:pt x="45593" y="39755"/>
                  <a:pt x="45572" y="39671"/>
                </a:cubicBezTo>
                <a:cubicBezTo>
                  <a:pt x="45677" y="39420"/>
                  <a:pt x="45865" y="39190"/>
                  <a:pt x="45991" y="38897"/>
                </a:cubicBezTo>
                <a:cubicBezTo>
                  <a:pt x="46137" y="38521"/>
                  <a:pt x="46242" y="38165"/>
                  <a:pt x="46430" y="37788"/>
                </a:cubicBezTo>
                <a:cubicBezTo>
                  <a:pt x="46556" y="37537"/>
                  <a:pt x="46660" y="37265"/>
                  <a:pt x="46744" y="36993"/>
                </a:cubicBezTo>
                <a:cubicBezTo>
                  <a:pt x="46869" y="36617"/>
                  <a:pt x="47288" y="36407"/>
                  <a:pt x="47581" y="36156"/>
                </a:cubicBezTo>
                <a:cubicBezTo>
                  <a:pt x="48083" y="35759"/>
                  <a:pt x="48585" y="35361"/>
                  <a:pt x="49045" y="34922"/>
                </a:cubicBezTo>
                <a:cubicBezTo>
                  <a:pt x="49108" y="34859"/>
                  <a:pt x="49171" y="34817"/>
                  <a:pt x="49234" y="34733"/>
                </a:cubicBezTo>
                <a:lnTo>
                  <a:pt x="49276" y="34692"/>
                </a:lnTo>
                <a:lnTo>
                  <a:pt x="49380" y="34587"/>
                </a:lnTo>
                <a:lnTo>
                  <a:pt x="49464" y="34503"/>
                </a:lnTo>
                <a:cubicBezTo>
                  <a:pt x="49485" y="34482"/>
                  <a:pt x="49527" y="34420"/>
                  <a:pt x="49569" y="34399"/>
                </a:cubicBezTo>
                <a:cubicBezTo>
                  <a:pt x="49589" y="34378"/>
                  <a:pt x="49631" y="34336"/>
                  <a:pt x="49652" y="34294"/>
                </a:cubicBezTo>
                <a:cubicBezTo>
                  <a:pt x="49673" y="34273"/>
                  <a:pt x="49694" y="34210"/>
                  <a:pt x="49736" y="34189"/>
                </a:cubicBezTo>
                <a:cubicBezTo>
                  <a:pt x="49757" y="34168"/>
                  <a:pt x="49778" y="34106"/>
                  <a:pt x="49799" y="34085"/>
                </a:cubicBezTo>
                <a:lnTo>
                  <a:pt x="49882" y="34001"/>
                </a:lnTo>
                <a:cubicBezTo>
                  <a:pt x="49903" y="33959"/>
                  <a:pt x="49945" y="33917"/>
                  <a:pt x="49987" y="33876"/>
                </a:cubicBezTo>
                <a:cubicBezTo>
                  <a:pt x="50008" y="33855"/>
                  <a:pt x="50008" y="33813"/>
                  <a:pt x="50050" y="33792"/>
                </a:cubicBezTo>
                <a:cubicBezTo>
                  <a:pt x="50092" y="33750"/>
                  <a:pt x="50113" y="33687"/>
                  <a:pt x="50175" y="33645"/>
                </a:cubicBezTo>
                <a:cubicBezTo>
                  <a:pt x="50175" y="33645"/>
                  <a:pt x="50175" y="33604"/>
                  <a:pt x="50196" y="33604"/>
                </a:cubicBezTo>
                <a:cubicBezTo>
                  <a:pt x="50259" y="33562"/>
                  <a:pt x="50280" y="33478"/>
                  <a:pt x="50322" y="33436"/>
                </a:cubicBezTo>
                <a:lnTo>
                  <a:pt x="50364" y="33436"/>
                </a:lnTo>
                <a:cubicBezTo>
                  <a:pt x="51117" y="33290"/>
                  <a:pt x="51870" y="33248"/>
                  <a:pt x="52623" y="33143"/>
                </a:cubicBezTo>
                <a:cubicBezTo>
                  <a:pt x="53105" y="33060"/>
                  <a:pt x="53607" y="33018"/>
                  <a:pt x="54067" y="32955"/>
                </a:cubicBezTo>
                <a:cubicBezTo>
                  <a:pt x="54141" y="32943"/>
                  <a:pt x="54296" y="32908"/>
                  <a:pt x="54432" y="32908"/>
                </a:cubicBezTo>
                <a:cubicBezTo>
                  <a:pt x="54526" y="32908"/>
                  <a:pt x="54610" y="32925"/>
                  <a:pt x="54653" y="32976"/>
                </a:cubicBezTo>
                <a:cubicBezTo>
                  <a:pt x="54779" y="33164"/>
                  <a:pt x="54925" y="33352"/>
                  <a:pt x="55071" y="33562"/>
                </a:cubicBezTo>
                <a:cubicBezTo>
                  <a:pt x="55281" y="33855"/>
                  <a:pt x="55448" y="34210"/>
                  <a:pt x="55595" y="34524"/>
                </a:cubicBezTo>
                <a:cubicBezTo>
                  <a:pt x="55699" y="34754"/>
                  <a:pt x="55825" y="34817"/>
                  <a:pt x="56055" y="34859"/>
                </a:cubicBezTo>
                <a:cubicBezTo>
                  <a:pt x="56452" y="34922"/>
                  <a:pt x="56871" y="34901"/>
                  <a:pt x="57268" y="34964"/>
                </a:cubicBezTo>
                <a:cubicBezTo>
                  <a:pt x="57478" y="35026"/>
                  <a:pt x="57729" y="35068"/>
                  <a:pt x="57959" y="35110"/>
                </a:cubicBezTo>
                <a:lnTo>
                  <a:pt x="58210" y="35110"/>
                </a:lnTo>
                <a:cubicBezTo>
                  <a:pt x="58252" y="35256"/>
                  <a:pt x="58336" y="35424"/>
                  <a:pt x="58419" y="35570"/>
                </a:cubicBezTo>
                <a:cubicBezTo>
                  <a:pt x="58440" y="35633"/>
                  <a:pt x="58461" y="35654"/>
                  <a:pt x="58482" y="35696"/>
                </a:cubicBezTo>
                <a:cubicBezTo>
                  <a:pt x="58775" y="36282"/>
                  <a:pt x="58984" y="36889"/>
                  <a:pt x="59256" y="37453"/>
                </a:cubicBezTo>
                <a:lnTo>
                  <a:pt x="59256" y="37537"/>
                </a:lnTo>
                <a:lnTo>
                  <a:pt x="59256" y="37579"/>
                </a:lnTo>
                <a:lnTo>
                  <a:pt x="59256" y="37621"/>
                </a:lnTo>
                <a:cubicBezTo>
                  <a:pt x="59256" y="37621"/>
                  <a:pt x="59277" y="37621"/>
                  <a:pt x="59277" y="37642"/>
                </a:cubicBezTo>
                <a:lnTo>
                  <a:pt x="59298" y="37642"/>
                </a:lnTo>
                <a:cubicBezTo>
                  <a:pt x="59319" y="37663"/>
                  <a:pt x="59361" y="37663"/>
                  <a:pt x="59382" y="37663"/>
                </a:cubicBezTo>
                <a:lnTo>
                  <a:pt x="59403" y="37663"/>
                </a:lnTo>
                <a:lnTo>
                  <a:pt x="59403" y="37642"/>
                </a:lnTo>
                <a:lnTo>
                  <a:pt x="59403" y="37621"/>
                </a:lnTo>
                <a:cubicBezTo>
                  <a:pt x="59528" y="37202"/>
                  <a:pt x="59319" y="36575"/>
                  <a:pt x="59277" y="36156"/>
                </a:cubicBezTo>
                <a:cubicBezTo>
                  <a:pt x="59193" y="35591"/>
                  <a:pt x="59172" y="35005"/>
                  <a:pt x="59005" y="34482"/>
                </a:cubicBezTo>
                <a:cubicBezTo>
                  <a:pt x="58900" y="34106"/>
                  <a:pt x="58587" y="34189"/>
                  <a:pt x="58273" y="34022"/>
                </a:cubicBezTo>
                <a:cubicBezTo>
                  <a:pt x="58022" y="33896"/>
                  <a:pt x="57708" y="33896"/>
                  <a:pt x="57436" y="33813"/>
                </a:cubicBezTo>
                <a:cubicBezTo>
                  <a:pt x="57331" y="33792"/>
                  <a:pt x="57206" y="33750"/>
                  <a:pt x="57101" y="33708"/>
                </a:cubicBezTo>
                <a:lnTo>
                  <a:pt x="56787" y="33645"/>
                </a:lnTo>
                <a:cubicBezTo>
                  <a:pt x="56641" y="33373"/>
                  <a:pt x="56452" y="33143"/>
                  <a:pt x="56327" y="32871"/>
                </a:cubicBezTo>
                <a:cubicBezTo>
                  <a:pt x="56139" y="32536"/>
                  <a:pt x="55950" y="32223"/>
                  <a:pt x="55699" y="31909"/>
                </a:cubicBezTo>
                <a:cubicBezTo>
                  <a:pt x="55511" y="31699"/>
                  <a:pt x="55302" y="31490"/>
                  <a:pt x="55134" y="31260"/>
                </a:cubicBezTo>
                <a:cubicBezTo>
                  <a:pt x="55009" y="31072"/>
                  <a:pt x="54862" y="31155"/>
                  <a:pt x="54674" y="31093"/>
                </a:cubicBezTo>
                <a:cubicBezTo>
                  <a:pt x="54402" y="31051"/>
                  <a:pt x="54151" y="31072"/>
                  <a:pt x="53879" y="31051"/>
                </a:cubicBezTo>
                <a:cubicBezTo>
                  <a:pt x="53650" y="31038"/>
                  <a:pt x="53406" y="31018"/>
                  <a:pt x="53160" y="31018"/>
                </a:cubicBezTo>
                <a:cubicBezTo>
                  <a:pt x="53001" y="31018"/>
                  <a:pt x="52842" y="31026"/>
                  <a:pt x="52686" y="31051"/>
                </a:cubicBezTo>
                <a:cubicBezTo>
                  <a:pt x="52177" y="31086"/>
                  <a:pt x="51595" y="31165"/>
                  <a:pt x="51075" y="31165"/>
                </a:cubicBezTo>
                <a:cubicBezTo>
                  <a:pt x="50975" y="31165"/>
                  <a:pt x="50877" y="31162"/>
                  <a:pt x="50782" y="31155"/>
                </a:cubicBezTo>
                <a:lnTo>
                  <a:pt x="50740" y="31135"/>
                </a:lnTo>
                <a:cubicBezTo>
                  <a:pt x="50719" y="31093"/>
                  <a:pt x="50698" y="31072"/>
                  <a:pt x="50636" y="31051"/>
                </a:cubicBezTo>
                <a:lnTo>
                  <a:pt x="50615" y="31030"/>
                </a:lnTo>
                <a:cubicBezTo>
                  <a:pt x="50594" y="30988"/>
                  <a:pt x="50573" y="30988"/>
                  <a:pt x="50573" y="30967"/>
                </a:cubicBezTo>
                <a:cubicBezTo>
                  <a:pt x="50573" y="30946"/>
                  <a:pt x="50531" y="30946"/>
                  <a:pt x="50531" y="30925"/>
                </a:cubicBezTo>
                <a:lnTo>
                  <a:pt x="50468" y="30842"/>
                </a:lnTo>
                <a:lnTo>
                  <a:pt x="50468" y="30821"/>
                </a:lnTo>
                <a:lnTo>
                  <a:pt x="50594" y="30549"/>
                </a:lnTo>
                <a:cubicBezTo>
                  <a:pt x="50677" y="30360"/>
                  <a:pt x="50782" y="30214"/>
                  <a:pt x="50887" y="30047"/>
                </a:cubicBezTo>
                <a:cubicBezTo>
                  <a:pt x="51096" y="29691"/>
                  <a:pt x="51263" y="29272"/>
                  <a:pt x="51452" y="28875"/>
                </a:cubicBezTo>
                <a:cubicBezTo>
                  <a:pt x="51640" y="28456"/>
                  <a:pt x="51849" y="28059"/>
                  <a:pt x="52058" y="27640"/>
                </a:cubicBezTo>
                <a:cubicBezTo>
                  <a:pt x="52247" y="27306"/>
                  <a:pt x="52310" y="27201"/>
                  <a:pt x="52247" y="26803"/>
                </a:cubicBezTo>
                <a:cubicBezTo>
                  <a:pt x="52100" y="26008"/>
                  <a:pt x="52142" y="25192"/>
                  <a:pt x="52038" y="24376"/>
                </a:cubicBezTo>
                <a:cubicBezTo>
                  <a:pt x="51996" y="24146"/>
                  <a:pt x="51933" y="23874"/>
                  <a:pt x="52038" y="23644"/>
                </a:cubicBezTo>
                <a:cubicBezTo>
                  <a:pt x="52100" y="23435"/>
                  <a:pt x="52310" y="23246"/>
                  <a:pt x="52456" y="23079"/>
                </a:cubicBezTo>
                <a:cubicBezTo>
                  <a:pt x="52686" y="22765"/>
                  <a:pt x="52979" y="22409"/>
                  <a:pt x="53146" y="22054"/>
                </a:cubicBezTo>
                <a:cubicBezTo>
                  <a:pt x="53209" y="22027"/>
                  <a:pt x="53284" y="22019"/>
                  <a:pt x="53359" y="22019"/>
                </a:cubicBezTo>
                <a:cubicBezTo>
                  <a:pt x="53461" y="22019"/>
                  <a:pt x="53565" y="22033"/>
                  <a:pt x="53649" y="22033"/>
                </a:cubicBezTo>
                <a:cubicBezTo>
                  <a:pt x="53858" y="21991"/>
                  <a:pt x="54046" y="21970"/>
                  <a:pt x="54255" y="21949"/>
                </a:cubicBezTo>
                <a:cubicBezTo>
                  <a:pt x="54716" y="21865"/>
                  <a:pt x="55197" y="21824"/>
                  <a:pt x="55657" y="21782"/>
                </a:cubicBezTo>
                <a:cubicBezTo>
                  <a:pt x="56599" y="21719"/>
                  <a:pt x="57520" y="21552"/>
                  <a:pt x="58461" y="21447"/>
                </a:cubicBezTo>
                <a:cubicBezTo>
                  <a:pt x="58670" y="21426"/>
                  <a:pt x="59005" y="21447"/>
                  <a:pt x="59214" y="21321"/>
                </a:cubicBezTo>
                <a:cubicBezTo>
                  <a:pt x="59298" y="21259"/>
                  <a:pt x="59361" y="21154"/>
                  <a:pt x="59382" y="21112"/>
                </a:cubicBezTo>
                <a:lnTo>
                  <a:pt x="59779" y="20484"/>
                </a:lnTo>
                <a:cubicBezTo>
                  <a:pt x="60030" y="20066"/>
                  <a:pt x="60302" y="19668"/>
                  <a:pt x="60470" y="19229"/>
                </a:cubicBezTo>
                <a:cubicBezTo>
                  <a:pt x="60512" y="19145"/>
                  <a:pt x="60553" y="19041"/>
                  <a:pt x="60574" y="18957"/>
                </a:cubicBezTo>
                <a:cubicBezTo>
                  <a:pt x="60574" y="18936"/>
                  <a:pt x="60616" y="18915"/>
                  <a:pt x="60616" y="18894"/>
                </a:cubicBezTo>
                <a:cubicBezTo>
                  <a:pt x="60637" y="18831"/>
                  <a:pt x="60658" y="18748"/>
                  <a:pt x="60658" y="18706"/>
                </a:cubicBezTo>
                <a:cubicBezTo>
                  <a:pt x="60658" y="18685"/>
                  <a:pt x="60679" y="18622"/>
                  <a:pt x="60679" y="18601"/>
                </a:cubicBezTo>
                <a:cubicBezTo>
                  <a:pt x="60721" y="18539"/>
                  <a:pt x="60721" y="18476"/>
                  <a:pt x="60742" y="18413"/>
                </a:cubicBezTo>
                <a:cubicBezTo>
                  <a:pt x="60742" y="18371"/>
                  <a:pt x="60763" y="18329"/>
                  <a:pt x="60763" y="18287"/>
                </a:cubicBezTo>
                <a:lnTo>
                  <a:pt x="60763" y="18267"/>
                </a:lnTo>
                <a:cubicBezTo>
                  <a:pt x="61453" y="18120"/>
                  <a:pt x="62144" y="17953"/>
                  <a:pt x="62834" y="17764"/>
                </a:cubicBezTo>
                <a:lnTo>
                  <a:pt x="63462" y="17597"/>
                </a:lnTo>
                <a:cubicBezTo>
                  <a:pt x="63587" y="17576"/>
                  <a:pt x="63859" y="17576"/>
                  <a:pt x="63964" y="17471"/>
                </a:cubicBezTo>
                <a:cubicBezTo>
                  <a:pt x="64131" y="17262"/>
                  <a:pt x="64215" y="16844"/>
                  <a:pt x="64278" y="16593"/>
                </a:cubicBezTo>
                <a:cubicBezTo>
                  <a:pt x="64445" y="15756"/>
                  <a:pt x="64822" y="14940"/>
                  <a:pt x="65010" y="14082"/>
                </a:cubicBezTo>
                <a:cubicBezTo>
                  <a:pt x="65052" y="13893"/>
                  <a:pt x="65031" y="13705"/>
                  <a:pt x="65073" y="13517"/>
                </a:cubicBezTo>
                <a:cubicBezTo>
                  <a:pt x="65157" y="13182"/>
                  <a:pt x="65429" y="13057"/>
                  <a:pt x="65680" y="12889"/>
                </a:cubicBezTo>
                <a:cubicBezTo>
                  <a:pt x="65994" y="12722"/>
                  <a:pt x="66391" y="12450"/>
                  <a:pt x="66726" y="12324"/>
                </a:cubicBezTo>
                <a:cubicBezTo>
                  <a:pt x="67045" y="12324"/>
                  <a:pt x="67022" y="12134"/>
                  <a:pt x="66874" y="12134"/>
                </a:cubicBezTo>
                <a:cubicBezTo>
                  <a:pt x="66867" y="12134"/>
                  <a:pt x="66859" y="12135"/>
                  <a:pt x="66851" y="12136"/>
                </a:cubicBezTo>
                <a:cubicBezTo>
                  <a:pt x="65994" y="12303"/>
                  <a:pt x="65094" y="12303"/>
                  <a:pt x="64236" y="12429"/>
                </a:cubicBezTo>
                <a:cubicBezTo>
                  <a:pt x="64215" y="12429"/>
                  <a:pt x="64215" y="12429"/>
                  <a:pt x="64194" y="12450"/>
                </a:cubicBezTo>
                <a:lnTo>
                  <a:pt x="64152" y="12471"/>
                </a:lnTo>
                <a:lnTo>
                  <a:pt x="64131" y="12513"/>
                </a:lnTo>
                <a:cubicBezTo>
                  <a:pt x="63943" y="12973"/>
                  <a:pt x="63922" y="13475"/>
                  <a:pt x="63797" y="13977"/>
                </a:cubicBezTo>
                <a:cubicBezTo>
                  <a:pt x="63629" y="14521"/>
                  <a:pt x="63608" y="15128"/>
                  <a:pt x="63483" y="15693"/>
                </a:cubicBezTo>
                <a:cubicBezTo>
                  <a:pt x="63399" y="16070"/>
                  <a:pt x="62311" y="16132"/>
                  <a:pt x="62018" y="16174"/>
                </a:cubicBezTo>
                <a:cubicBezTo>
                  <a:pt x="61955" y="16174"/>
                  <a:pt x="61913" y="16195"/>
                  <a:pt x="61851" y="16195"/>
                </a:cubicBezTo>
                <a:cubicBezTo>
                  <a:pt x="61830" y="16195"/>
                  <a:pt x="61809" y="16195"/>
                  <a:pt x="61788" y="16216"/>
                </a:cubicBezTo>
                <a:cubicBezTo>
                  <a:pt x="61746" y="16216"/>
                  <a:pt x="61725" y="16216"/>
                  <a:pt x="61704" y="16237"/>
                </a:cubicBezTo>
                <a:cubicBezTo>
                  <a:pt x="61683" y="16237"/>
                  <a:pt x="61641" y="16237"/>
                  <a:pt x="61621" y="16279"/>
                </a:cubicBezTo>
                <a:cubicBezTo>
                  <a:pt x="61600" y="16279"/>
                  <a:pt x="61579" y="16279"/>
                  <a:pt x="61558" y="16300"/>
                </a:cubicBezTo>
                <a:cubicBezTo>
                  <a:pt x="61516" y="16300"/>
                  <a:pt x="61495" y="16321"/>
                  <a:pt x="61474" y="16321"/>
                </a:cubicBezTo>
                <a:cubicBezTo>
                  <a:pt x="61453" y="16321"/>
                  <a:pt x="61411" y="16321"/>
                  <a:pt x="61390" y="16342"/>
                </a:cubicBezTo>
                <a:cubicBezTo>
                  <a:pt x="61369" y="16342"/>
                  <a:pt x="61349" y="16383"/>
                  <a:pt x="61307" y="16383"/>
                </a:cubicBezTo>
                <a:cubicBezTo>
                  <a:pt x="61286" y="16383"/>
                  <a:pt x="61265" y="16404"/>
                  <a:pt x="61244" y="16404"/>
                </a:cubicBezTo>
                <a:cubicBezTo>
                  <a:pt x="61202" y="16404"/>
                  <a:pt x="61181" y="16425"/>
                  <a:pt x="61160" y="16425"/>
                </a:cubicBezTo>
                <a:cubicBezTo>
                  <a:pt x="61139" y="16425"/>
                  <a:pt x="61097" y="16446"/>
                  <a:pt x="61077" y="16446"/>
                </a:cubicBezTo>
                <a:cubicBezTo>
                  <a:pt x="61056" y="16446"/>
                  <a:pt x="61035" y="16488"/>
                  <a:pt x="60993" y="16488"/>
                </a:cubicBezTo>
                <a:cubicBezTo>
                  <a:pt x="60951" y="16509"/>
                  <a:pt x="60930" y="16509"/>
                  <a:pt x="60888" y="16530"/>
                </a:cubicBezTo>
                <a:lnTo>
                  <a:pt x="60867" y="16530"/>
                </a:lnTo>
                <a:lnTo>
                  <a:pt x="60867" y="16321"/>
                </a:lnTo>
                <a:lnTo>
                  <a:pt x="60867" y="16300"/>
                </a:lnTo>
                <a:lnTo>
                  <a:pt x="60867" y="16111"/>
                </a:lnTo>
                <a:lnTo>
                  <a:pt x="60867" y="16070"/>
                </a:lnTo>
                <a:cubicBezTo>
                  <a:pt x="60867" y="15986"/>
                  <a:pt x="60867" y="15923"/>
                  <a:pt x="60846" y="15860"/>
                </a:cubicBezTo>
                <a:cubicBezTo>
                  <a:pt x="60784" y="15505"/>
                  <a:pt x="60679" y="15170"/>
                  <a:pt x="60637" y="14814"/>
                </a:cubicBezTo>
                <a:cubicBezTo>
                  <a:pt x="60616" y="14563"/>
                  <a:pt x="60616" y="14333"/>
                  <a:pt x="60553" y="14124"/>
                </a:cubicBezTo>
                <a:cubicBezTo>
                  <a:pt x="60533" y="13998"/>
                  <a:pt x="60533" y="13831"/>
                  <a:pt x="60470" y="13705"/>
                </a:cubicBezTo>
                <a:cubicBezTo>
                  <a:pt x="60407" y="13517"/>
                  <a:pt x="60344" y="13475"/>
                  <a:pt x="60533" y="13308"/>
                </a:cubicBezTo>
                <a:cubicBezTo>
                  <a:pt x="60721" y="13182"/>
                  <a:pt x="60930" y="13077"/>
                  <a:pt x="61077" y="12952"/>
                </a:cubicBezTo>
                <a:cubicBezTo>
                  <a:pt x="61349" y="12743"/>
                  <a:pt x="61579" y="12533"/>
                  <a:pt x="61872" y="12366"/>
                </a:cubicBezTo>
                <a:cubicBezTo>
                  <a:pt x="62353" y="12094"/>
                  <a:pt x="62771" y="11717"/>
                  <a:pt x="63232" y="11404"/>
                </a:cubicBezTo>
                <a:cubicBezTo>
                  <a:pt x="63253" y="11383"/>
                  <a:pt x="63274" y="11362"/>
                  <a:pt x="63274" y="11299"/>
                </a:cubicBezTo>
                <a:cubicBezTo>
                  <a:pt x="63148" y="10441"/>
                  <a:pt x="63232" y="9520"/>
                  <a:pt x="63190" y="8663"/>
                </a:cubicBezTo>
                <a:cubicBezTo>
                  <a:pt x="63190" y="8349"/>
                  <a:pt x="63085" y="8244"/>
                  <a:pt x="63357" y="7930"/>
                </a:cubicBezTo>
                <a:cubicBezTo>
                  <a:pt x="63504" y="7742"/>
                  <a:pt x="63692" y="7554"/>
                  <a:pt x="63880" y="7386"/>
                </a:cubicBezTo>
                <a:cubicBezTo>
                  <a:pt x="64194" y="7010"/>
                  <a:pt x="64487" y="6612"/>
                  <a:pt x="64696" y="6173"/>
                </a:cubicBezTo>
                <a:lnTo>
                  <a:pt x="64696" y="6131"/>
                </a:lnTo>
                <a:cubicBezTo>
                  <a:pt x="64717" y="6089"/>
                  <a:pt x="64738" y="6068"/>
                  <a:pt x="64738" y="6047"/>
                </a:cubicBezTo>
                <a:cubicBezTo>
                  <a:pt x="64738" y="6026"/>
                  <a:pt x="64738" y="6026"/>
                  <a:pt x="64717" y="5984"/>
                </a:cubicBezTo>
                <a:cubicBezTo>
                  <a:pt x="64717" y="5984"/>
                  <a:pt x="64696" y="5963"/>
                  <a:pt x="64654" y="5963"/>
                </a:cubicBezTo>
                <a:cubicBezTo>
                  <a:pt x="64654" y="5963"/>
                  <a:pt x="64634" y="5963"/>
                  <a:pt x="64613" y="5943"/>
                </a:cubicBezTo>
                <a:cubicBezTo>
                  <a:pt x="64592" y="5943"/>
                  <a:pt x="64529" y="5943"/>
                  <a:pt x="64529" y="5963"/>
                </a:cubicBezTo>
                <a:cubicBezTo>
                  <a:pt x="64382" y="6152"/>
                  <a:pt x="64131" y="6277"/>
                  <a:pt x="63964" y="6403"/>
                </a:cubicBezTo>
                <a:cubicBezTo>
                  <a:pt x="63713" y="6591"/>
                  <a:pt x="63504" y="6779"/>
                  <a:pt x="63274" y="6926"/>
                </a:cubicBezTo>
                <a:cubicBezTo>
                  <a:pt x="62855" y="7240"/>
                  <a:pt x="62437" y="7533"/>
                  <a:pt x="61976" y="7742"/>
                </a:cubicBezTo>
                <a:cubicBezTo>
                  <a:pt x="61725" y="7847"/>
                  <a:pt x="61934" y="8642"/>
                  <a:pt x="61913" y="8809"/>
                </a:cubicBezTo>
                <a:cubicBezTo>
                  <a:pt x="61913" y="9374"/>
                  <a:pt x="62227" y="10148"/>
                  <a:pt x="61767" y="10588"/>
                </a:cubicBezTo>
                <a:cubicBezTo>
                  <a:pt x="61349" y="10985"/>
                  <a:pt x="60742" y="11215"/>
                  <a:pt x="60240" y="11529"/>
                </a:cubicBezTo>
                <a:cubicBezTo>
                  <a:pt x="59989" y="11717"/>
                  <a:pt x="59696" y="11885"/>
                  <a:pt x="59424" y="12031"/>
                </a:cubicBezTo>
                <a:cubicBezTo>
                  <a:pt x="59361" y="12094"/>
                  <a:pt x="59110" y="12157"/>
                  <a:pt x="59089" y="12261"/>
                </a:cubicBezTo>
                <a:cubicBezTo>
                  <a:pt x="59005" y="12743"/>
                  <a:pt x="59068" y="13287"/>
                  <a:pt x="59005" y="13789"/>
                </a:cubicBezTo>
                <a:cubicBezTo>
                  <a:pt x="59005" y="13873"/>
                  <a:pt x="58984" y="13914"/>
                  <a:pt x="58984" y="13998"/>
                </a:cubicBezTo>
                <a:cubicBezTo>
                  <a:pt x="58942" y="14458"/>
                  <a:pt x="58838" y="14940"/>
                  <a:pt x="58880" y="15400"/>
                </a:cubicBezTo>
                <a:lnTo>
                  <a:pt x="58649" y="15337"/>
                </a:lnTo>
                <a:cubicBezTo>
                  <a:pt x="58628" y="15337"/>
                  <a:pt x="58587" y="15295"/>
                  <a:pt x="58587" y="15295"/>
                </a:cubicBezTo>
                <a:cubicBezTo>
                  <a:pt x="58524" y="15274"/>
                  <a:pt x="58461" y="15274"/>
                  <a:pt x="58377" y="15254"/>
                </a:cubicBezTo>
                <a:cubicBezTo>
                  <a:pt x="58336" y="15254"/>
                  <a:pt x="58315" y="15233"/>
                  <a:pt x="58252" y="15233"/>
                </a:cubicBezTo>
                <a:cubicBezTo>
                  <a:pt x="58210" y="15233"/>
                  <a:pt x="58147" y="15191"/>
                  <a:pt x="58105" y="15191"/>
                </a:cubicBezTo>
                <a:cubicBezTo>
                  <a:pt x="58001" y="15170"/>
                  <a:pt x="57917" y="15170"/>
                  <a:pt x="57812" y="15170"/>
                </a:cubicBezTo>
                <a:cubicBezTo>
                  <a:pt x="57896" y="14333"/>
                  <a:pt x="57750" y="13496"/>
                  <a:pt x="57520" y="12680"/>
                </a:cubicBezTo>
                <a:cubicBezTo>
                  <a:pt x="57394" y="12199"/>
                  <a:pt x="57310" y="11697"/>
                  <a:pt x="57122" y="11194"/>
                </a:cubicBezTo>
                <a:cubicBezTo>
                  <a:pt x="57059" y="10964"/>
                  <a:pt x="56996" y="10734"/>
                  <a:pt x="56975" y="10483"/>
                </a:cubicBezTo>
                <a:cubicBezTo>
                  <a:pt x="56913" y="10232"/>
                  <a:pt x="57059" y="10044"/>
                  <a:pt x="57206" y="9834"/>
                </a:cubicBezTo>
                <a:cubicBezTo>
                  <a:pt x="57478" y="9479"/>
                  <a:pt x="57624" y="8997"/>
                  <a:pt x="57854" y="8600"/>
                </a:cubicBezTo>
                <a:cubicBezTo>
                  <a:pt x="58168" y="8056"/>
                  <a:pt x="58419" y="7491"/>
                  <a:pt x="58733" y="6926"/>
                </a:cubicBezTo>
                <a:cubicBezTo>
                  <a:pt x="58963" y="6549"/>
                  <a:pt x="58984" y="6507"/>
                  <a:pt x="58754" y="6131"/>
                </a:cubicBezTo>
                <a:cubicBezTo>
                  <a:pt x="58733" y="6068"/>
                  <a:pt x="58691" y="6047"/>
                  <a:pt x="58670" y="5984"/>
                </a:cubicBezTo>
                <a:cubicBezTo>
                  <a:pt x="58670" y="5984"/>
                  <a:pt x="58670" y="5963"/>
                  <a:pt x="58649" y="5963"/>
                </a:cubicBezTo>
                <a:cubicBezTo>
                  <a:pt x="58628" y="5943"/>
                  <a:pt x="58628" y="5880"/>
                  <a:pt x="58587" y="5859"/>
                </a:cubicBezTo>
                <a:lnTo>
                  <a:pt x="58587" y="5838"/>
                </a:lnTo>
                <a:cubicBezTo>
                  <a:pt x="58482" y="5629"/>
                  <a:pt x="58419" y="5398"/>
                  <a:pt x="58273" y="5210"/>
                </a:cubicBezTo>
                <a:lnTo>
                  <a:pt x="58273" y="5189"/>
                </a:lnTo>
                <a:lnTo>
                  <a:pt x="58168" y="5043"/>
                </a:lnTo>
                <a:cubicBezTo>
                  <a:pt x="58168" y="5022"/>
                  <a:pt x="58147" y="4980"/>
                  <a:pt x="58126" y="4980"/>
                </a:cubicBezTo>
                <a:lnTo>
                  <a:pt x="58105" y="4980"/>
                </a:lnTo>
                <a:cubicBezTo>
                  <a:pt x="58022" y="4980"/>
                  <a:pt x="58001" y="5022"/>
                  <a:pt x="58022" y="5085"/>
                </a:cubicBezTo>
                <a:cubicBezTo>
                  <a:pt x="58022" y="5106"/>
                  <a:pt x="58022" y="5126"/>
                  <a:pt x="58043" y="5147"/>
                </a:cubicBezTo>
                <a:lnTo>
                  <a:pt x="58043" y="5189"/>
                </a:lnTo>
                <a:cubicBezTo>
                  <a:pt x="58064" y="5231"/>
                  <a:pt x="58064" y="5252"/>
                  <a:pt x="58105" y="5315"/>
                </a:cubicBezTo>
                <a:cubicBezTo>
                  <a:pt x="58147" y="5503"/>
                  <a:pt x="58126" y="5775"/>
                  <a:pt x="58147" y="5963"/>
                </a:cubicBezTo>
                <a:lnTo>
                  <a:pt x="58147" y="5984"/>
                </a:lnTo>
                <a:lnTo>
                  <a:pt x="58147" y="6089"/>
                </a:lnTo>
                <a:cubicBezTo>
                  <a:pt x="58210" y="6298"/>
                  <a:pt x="58252" y="6466"/>
                  <a:pt x="58105" y="6675"/>
                </a:cubicBezTo>
                <a:cubicBezTo>
                  <a:pt x="57959" y="6863"/>
                  <a:pt x="57854" y="6989"/>
                  <a:pt x="57729" y="7177"/>
                </a:cubicBezTo>
                <a:cubicBezTo>
                  <a:pt x="57227" y="7951"/>
                  <a:pt x="56557" y="8642"/>
                  <a:pt x="55971" y="9395"/>
                </a:cubicBezTo>
                <a:cubicBezTo>
                  <a:pt x="55867" y="9520"/>
                  <a:pt x="55804" y="9709"/>
                  <a:pt x="55846" y="9897"/>
                </a:cubicBezTo>
                <a:cubicBezTo>
                  <a:pt x="55950" y="10357"/>
                  <a:pt x="55971" y="10839"/>
                  <a:pt x="56055" y="11299"/>
                </a:cubicBezTo>
                <a:cubicBezTo>
                  <a:pt x="56076" y="11404"/>
                  <a:pt x="56076" y="11508"/>
                  <a:pt x="56118" y="11634"/>
                </a:cubicBezTo>
                <a:cubicBezTo>
                  <a:pt x="56118" y="11676"/>
                  <a:pt x="56118" y="11717"/>
                  <a:pt x="56139" y="11738"/>
                </a:cubicBezTo>
                <a:cubicBezTo>
                  <a:pt x="56139" y="11822"/>
                  <a:pt x="56159" y="11906"/>
                  <a:pt x="56159" y="11948"/>
                </a:cubicBezTo>
                <a:cubicBezTo>
                  <a:pt x="56159" y="12010"/>
                  <a:pt x="56159" y="12031"/>
                  <a:pt x="56180" y="12094"/>
                </a:cubicBezTo>
                <a:cubicBezTo>
                  <a:pt x="56180" y="12157"/>
                  <a:pt x="56222" y="12241"/>
                  <a:pt x="56222" y="12324"/>
                </a:cubicBezTo>
                <a:cubicBezTo>
                  <a:pt x="56222" y="12366"/>
                  <a:pt x="56222" y="12429"/>
                  <a:pt x="56243" y="12471"/>
                </a:cubicBezTo>
                <a:cubicBezTo>
                  <a:pt x="56243" y="12554"/>
                  <a:pt x="56264" y="12659"/>
                  <a:pt x="56264" y="12743"/>
                </a:cubicBezTo>
                <a:cubicBezTo>
                  <a:pt x="56264" y="12785"/>
                  <a:pt x="56264" y="12847"/>
                  <a:pt x="56285" y="12889"/>
                </a:cubicBezTo>
                <a:cubicBezTo>
                  <a:pt x="56285" y="12952"/>
                  <a:pt x="56285" y="12994"/>
                  <a:pt x="56327" y="13077"/>
                </a:cubicBezTo>
                <a:cubicBezTo>
                  <a:pt x="56327" y="13140"/>
                  <a:pt x="56348" y="13203"/>
                  <a:pt x="56348" y="13266"/>
                </a:cubicBezTo>
                <a:cubicBezTo>
                  <a:pt x="56348" y="13308"/>
                  <a:pt x="56348" y="13370"/>
                  <a:pt x="56369" y="13412"/>
                </a:cubicBezTo>
                <a:cubicBezTo>
                  <a:pt x="56369" y="13496"/>
                  <a:pt x="56390" y="13580"/>
                  <a:pt x="56390" y="13663"/>
                </a:cubicBezTo>
                <a:cubicBezTo>
                  <a:pt x="56390" y="13684"/>
                  <a:pt x="56390" y="13726"/>
                  <a:pt x="56431" y="13768"/>
                </a:cubicBezTo>
                <a:cubicBezTo>
                  <a:pt x="56264" y="13601"/>
                  <a:pt x="56076" y="13454"/>
                  <a:pt x="55908" y="13287"/>
                </a:cubicBezTo>
                <a:cubicBezTo>
                  <a:pt x="55699" y="13098"/>
                  <a:pt x="55490" y="12889"/>
                  <a:pt x="55281" y="12680"/>
                </a:cubicBezTo>
                <a:cubicBezTo>
                  <a:pt x="54967" y="12366"/>
                  <a:pt x="54904" y="12052"/>
                  <a:pt x="54883" y="11634"/>
                </a:cubicBezTo>
                <a:cubicBezTo>
                  <a:pt x="54862" y="11048"/>
                  <a:pt x="54779" y="10462"/>
                  <a:pt x="54716" y="9855"/>
                </a:cubicBezTo>
                <a:cubicBezTo>
                  <a:pt x="54695" y="9541"/>
                  <a:pt x="54611" y="9269"/>
                  <a:pt x="54590" y="8956"/>
                </a:cubicBezTo>
                <a:cubicBezTo>
                  <a:pt x="54548" y="8684"/>
                  <a:pt x="54548" y="8370"/>
                  <a:pt x="54444" y="8119"/>
                </a:cubicBezTo>
                <a:cubicBezTo>
                  <a:pt x="54402" y="8056"/>
                  <a:pt x="54360" y="8035"/>
                  <a:pt x="54297" y="8035"/>
                </a:cubicBezTo>
                <a:cubicBezTo>
                  <a:pt x="54088" y="8035"/>
                  <a:pt x="53921" y="7972"/>
                  <a:pt x="53711" y="7972"/>
                </a:cubicBezTo>
                <a:cubicBezTo>
                  <a:pt x="53293" y="7972"/>
                  <a:pt x="52937" y="7763"/>
                  <a:pt x="52561" y="7721"/>
                </a:cubicBezTo>
                <a:cubicBezTo>
                  <a:pt x="52553" y="7719"/>
                  <a:pt x="52545" y="7719"/>
                  <a:pt x="52537" y="7719"/>
                </a:cubicBezTo>
                <a:cubicBezTo>
                  <a:pt x="52442" y="7719"/>
                  <a:pt x="52359" y="7833"/>
                  <a:pt x="52456" y="7930"/>
                </a:cubicBezTo>
                <a:cubicBezTo>
                  <a:pt x="52665" y="8119"/>
                  <a:pt x="52874" y="8265"/>
                  <a:pt x="53084" y="8432"/>
                </a:cubicBezTo>
                <a:cubicBezTo>
                  <a:pt x="53188" y="8495"/>
                  <a:pt x="53251" y="8558"/>
                  <a:pt x="53356" y="8642"/>
                </a:cubicBezTo>
                <a:cubicBezTo>
                  <a:pt x="53460" y="8704"/>
                  <a:pt x="53711" y="8767"/>
                  <a:pt x="53774" y="8893"/>
                </a:cubicBezTo>
                <a:cubicBezTo>
                  <a:pt x="53774" y="9165"/>
                  <a:pt x="53816" y="9416"/>
                  <a:pt x="53837" y="9688"/>
                </a:cubicBezTo>
                <a:lnTo>
                  <a:pt x="53837" y="9792"/>
                </a:lnTo>
                <a:lnTo>
                  <a:pt x="53837" y="9855"/>
                </a:lnTo>
                <a:cubicBezTo>
                  <a:pt x="53837" y="9960"/>
                  <a:pt x="53837" y="10044"/>
                  <a:pt x="53858" y="10148"/>
                </a:cubicBezTo>
                <a:cubicBezTo>
                  <a:pt x="53879" y="10797"/>
                  <a:pt x="53816" y="11466"/>
                  <a:pt x="53858" y="12115"/>
                </a:cubicBezTo>
                <a:cubicBezTo>
                  <a:pt x="53858" y="12366"/>
                  <a:pt x="53774" y="13036"/>
                  <a:pt x="53983" y="13203"/>
                </a:cubicBezTo>
                <a:cubicBezTo>
                  <a:pt x="54360" y="13517"/>
                  <a:pt x="54779" y="13810"/>
                  <a:pt x="55030" y="14207"/>
                </a:cubicBezTo>
                <a:cubicBezTo>
                  <a:pt x="55323" y="14647"/>
                  <a:pt x="55762" y="15128"/>
                  <a:pt x="56159" y="15484"/>
                </a:cubicBezTo>
                <a:cubicBezTo>
                  <a:pt x="56494" y="15798"/>
                  <a:pt x="56662" y="16383"/>
                  <a:pt x="56913" y="16739"/>
                </a:cubicBezTo>
                <a:cubicBezTo>
                  <a:pt x="57017" y="16906"/>
                  <a:pt x="57227" y="17367"/>
                  <a:pt x="57436" y="17430"/>
                </a:cubicBezTo>
                <a:cubicBezTo>
                  <a:pt x="57454" y="17432"/>
                  <a:pt x="57473" y="17433"/>
                  <a:pt x="57492" y="17433"/>
                </a:cubicBezTo>
                <a:cubicBezTo>
                  <a:pt x="57644" y="17433"/>
                  <a:pt x="57808" y="17365"/>
                  <a:pt x="57938" y="17346"/>
                </a:cubicBezTo>
                <a:cubicBezTo>
                  <a:pt x="58043" y="17346"/>
                  <a:pt x="58147" y="17325"/>
                  <a:pt x="58231" y="17325"/>
                </a:cubicBezTo>
                <a:lnTo>
                  <a:pt x="58524" y="17325"/>
                </a:lnTo>
                <a:cubicBezTo>
                  <a:pt x="58545" y="17346"/>
                  <a:pt x="58545" y="17388"/>
                  <a:pt x="58566" y="17430"/>
                </a:cubicBezTo>
                <a:lnTo>
                  <a:pt x="58733" y="17660"/>
                </a:lnTo>
                <a:cubicBezTo>
                  <a:pt x="58754" y="17681"/>
                  <a:pt x="58775" y="17743"/>
                  <a:pt x="58838" y="17764"/>
                </a:cubicBezTo>
                <a:cubicBezTo>
                  <a:pt x="58880" y="17848"/>
                  <a:pt x="58963" y="17890"/>
                  <a:pt x="59047" y="17953"/>
                </a:cubicBezTo>
                <a:cubicBezTo>
                  <a:pt x="59068" y="17974"/>
                  <a:pt x="59089" y="17995"/>
                  <a:pt x="59110" y="17995"/>
                </a:cubicBezTo>
                <a:lnTo>
                  <a:pt x="59152" y="17995"/>
                </a:lnTo>
                <a:cubicBezTo>
                  <a:pt x="59172" y="18015"/>
                  <a:pt x="59193" y="18015"/>
                  <a:pt x="59214" y="18057"/>
                </a:cubicBezTo>
                <a:cubicBezTo>
                  <a:pt x="59403" y="18120"/>
                  <a:pt x="59047" y="18936"/>
                  <a:pt x="58984" y="19041"/>
                </a:cubicBezTo>
                <a:cubicBezTo>
                  <a:pt x="58963" y="19124"/>
                  <a:pt x="58942" y="19208"/>
                  <a:pt x="58880" y="19271"/>
                </a:cubicBezTo>
                <a:cubicBezTo>
                  <a:pt x="58880" y="19313"/>
                  <a:pt x="58859" y="19334"/>
                  <a:pt x="58859" y="19355"/>
                </a:cubicBezTo>
                <a:cubicBezTo>
                  <a:pt x="58838" y="19417"/>
                  <a:pt x="58796" y="19459"/>
                  <a:pt x="58796" y="19543"/>
                </a:cubicBezTo>
                <a:cubicBezTo>
                  <a:pt x="58796" y="19564"/>
                  <a:pt x="58775" y="19585"/>
                  <a:pt x="58775" y="19627"/>
                </a:cubicBezTo>
                <a:lnTo>
                  <a:pt x="58691" y="19857"/>
                </a:lnTo>
                <a:cubicBezTo>
                  <a:pt x="58634" y="19861"/>
                  <a:pt x="58575" y="19862"/>
                  <a:pt x="58516" y="19862"/>
                </a:cubicBezTo>
                <a:cubicBezTo>
                  <a:pt x="58255" y="19862"/>
                  <a:pt x="57981" y="19828"/>
                  <a:pt x="57708" y="19794"/>
                </a:cubicBezTo>
                <a:cubicBezTo>
                  <a:pt x="57603" y="19794"/>
                  <a:pt x="57520" y="19773"/>
                  <a:pt x="57415" y="19773"/>
                </a:cubicBezTo>
                <a:cubicBezTo>
                  <a:pt x="57030" y="19758"/>
                  <a:pt x="56646" y="19743"/>
                  <a:pt x="56253" y="19743"/>
                </a:cubicBezTo>
                <a:cubicBezTo>
                  <a:pt x="56091" y="19743"/>
                  <a:pt x="55927" y="19746"/>
                  <a:pt x="55762" y="19752"/>
                </a:cubicBezTo>
                <a:cubicBezTo>
                  <a:pt x="55696" y="19755"/>
                  <a:pt x="55631" y="19756"/>
                  <a:pt x="55566" y="19756"/>
                </a:cubicBezTo>
                <a:cubicBezTo>
                  <a:pt x="55229" y="19756"/>
                  <a:pt x="54897" y="19728"/>
                  <a:pt x="54556" y="19728"/>
                </a:cubicBezTo>
                <a:cubicBezTo>
                  <a:pt x="54395" y="19728"/>
                  <a:pt x="54233" y="19734"/>
                  <a:pt x="54067" y="19752"/>
                </a:cubicBezTo>
                <a:cubicBezTo>
                  <a:pt x="53786" y="19779"/>
                  <a:pt x="53461" y="19814"/>
                  <a:pt x="53144" y="19814"/>
                </a:cubicBezTo>
                <a:cubicBezTo>
                  <a:pt x="52965" y="19814"/>
                  <a:pt x="52789" y="19803"/>
                  <a:pt x="52623" y="19773"/>
                </a:cubicBezTo>
                <a:cubicBezTo>
                  <a:pt x="52623" y="19712"/>
                  <a:pt x="52590" y="19673"/>
                  <a:pt x="52539" y="19673"/>
                </a:cubicBezTo>
                <a:cubicBezTo>
                  <a:pt x="52520" y="19673"/>
                  <a:pt x="52499" y="19678"/>
                  <a:pt x="52477" y="19689"/>
                </a:cubicBezTo>
                <a:cubicBezTo>
                  <a:pt x="52456" y="19731"/>
                  <a:pt x="52393" y="19752"/>
                  <a:pt x="52372" y="19752"/>
                </a:cubicBezTo>
                <a:cubicBezTo>
                  <a:pt x="52351" y="19773"/>
                  <a:pt x="52310" y="19794"/>
                  <a:pt x="52310" y="19836"/>
                </a:cubicBezTo>
                <a:cubicBezTo>
                  <a:pt x="52205" y="19961"/>
                  <a:pt x="52100" y="20087"/>
                  <a:pt x="51975" y="20212"/>
                </a:cubicBezTo>
                <a:cubicBezTo>
                  <a:pt x="51891" y="20296"/>
                  <a:pt x="51828" y="20401"/>
                  <a:pt x="51766" y="20484"/>
                </a:cubicBezTo>
                <a:cubicBezTo>
                  <a:pt x="51682" y="20589"/>
                  <a:pt x="51619" y="20694"/>
                  <a:pt x="51535" y="20819"/>
                </a:cubicBezTo>
                <a:cubicBezTo>
                  <a:pt x="51305" y="21154"/>
                  <a:pt x="51033" y="21531"/>
                  <a:pt x="50908" y="21886"/>
                </a:cubicBezTo>
                <a:cubicBezTo>
                  <a:pt x="50573" y="22870"/>
                  <a:pt x="50489" y="23937"/>
                  <a:pt x="50322" y="24920"/>
                </a:cubicBezTo>
                <a:cubicBezTo>
                  <a:pt x="50175" y="25945"/>
                  <a:pt x="49778" y="26908"/>
                  <a:pt x="49464" y="27891"/>
                </a:cubicBezTo>
                <a:cubicBezTo>
                  <a:pt x="49422" y="28017"/>
                  <a:pt x="49380" y="28122"/>
                  <a:pt x="49338" y="28247"/>
                </a:cubicBezTo>
                <a:cubicBezTo>
                  <a:pt x="49338" y="28268"/>
                  <a:pt x="49317" y="28310"/>
                  <a:pt x="49317" y="28331"/>
                </a:cubicBezTo>
                <a:cubicBezTo>
                  <a:pt x="49025" y="29147"/>
                  <a:pt x="48732" y="29942"/>
                  <a:pt x="48543" y="30779"/>
                </a:cubicBezTo>
                <a:cubicBezTo>
                  <a:pt x="48313" y="31093"/>
                  <a:pt x="48104" y="31448"/>
                  <a:pt x="47916" y="31762"/>
                </a:cubicBezTo>
                <a:cubicBezTo>
                  <a:pt x="47895" y="31804"/>
                  <a:pt x="47874" y="31825"/>
                  <a:pt x="47853" y="31888"/>
                </a:cubicBezTo>
                <a:cubicBezTo>
                  <a:pt x="47853" y="31909"/>
                  <a:pt x="47811" y="31909"/>
                  <a:pt x="47811" y="31930"/>
                </a:cubicBezTo>
                <a:cubicBezTo>
                  <a:pt x="47748" y="32076"/>
                  <a:pt x="47664" y="32181"/>
                  <a:pt x="47581" y="32285"/>
                </a:cubicBezTo>
                <a:cubicBezTo>
                  <a:pt x="47141" y="32934"/>
                  <a:pt x="46723" y="33583"/>
                  <a:pt x="46242" y="34210"/>
                </a:cubicBezTo>
                <a:cubicBezTo>
                  <a:pt x="46074" y="34482"/>
                  <a:pt x="45886" y="34733"/>
                  <a:pt x="45802" y="35026"/>
                </a:cubicBezTo>
                <a:cubicBezTo>
                  <a:pt x="45760" y="35256"/>
                  <a:pt x="45572" y="35654"/>
                  <a:pt x="45342" y="35738"/>
                </a:cubicBezTo>
                <a:cubicBezTo>
                  <a:pt x="44986" y="35801"/>
                  <a:pt x="44672" y="35989"/>
                  <a:pt x="44359" y="36177"/>
                </a:cubicBezTo>
                <a:cubicBezTo>
                  <a:pt x="44296" y="36219"/>
                  <a:pt x="44191" y="36261"/>
                  <a:pt x="44107" y="36303"/>
                </a:cubicBezTo>
                <a:cubicBezTo>
                  <a:pt x="44087" y="36324"/>
                  <a:pt x="44024" y="36324"/>
                  <a:pt x="44003" y="36365"/>
                </a:cubicBezTo>
                <a:lnTo>
                  <a:pt x="43835" y="36428"/>
                </a:lnTo>
                <a:cubicBezTo>
                  <a:pt x="43794" y="36470"/>
                  <a:pt x="43731" y="36491"/>
                  <a:pt x="43689" y="36491"/>
                </a:cubicBezTo>
                <a:cubicBezTo>
                  <a:pt x="43668" y="36512"/>
                  <a:pt x="43605" y="36512"/>
                  <a:pt x="43584" y="36533"/>
                </a:cubicBezTo>
                <a:cubicBezTo>
                  <a:pt x="43522" y="36575"/>
                  <a:pt x="43459" y="36596"/>
                  <a:pt x="43396" y="36617"/>
                </a:cubicBezTo>
                <a:lnTo>
                  <a:pt x="43375" y="36617"/>
                </a:lnTo>
                <a:cubicBezTo>
                  <a:pt x="43250" y="36407"/>
                  <a:pt x="43082" y="36219"/>
                  <a:pt x="42957" y="36010"/>
                </a:cubicBezTo>
                <a:lnTo>
                  <a:pt x="42936" y="35989"/>
                </a:lnTo>
                <a:cubicBezTo>
                  <a:pt x="42894" y="35947"/>
                  <a:pt x="42873" y="35905"/>
                  <a:pt x="42852" y="35863"/>
                </a:cubicBezTo>
                <a:cubicBezTo>
                  <a:pt x="42852" y="35842"/>
                  <a:pt x="42831" y="35842"/>
                  <a:pt x="42831" y="35801"/>
                </a:cubicBezTo>
                <a:cubicBezTo>
                  <a:pt x="42789" y="35780"/>
                  <a:pt x="42768" y="35738"/>
                  <a:pt x="42747" y="35696"/>
                </a:cubicBezTo>
                <a:cubicBezTo>
                  <a:pt x="42727" y="35675"/>
                  <a:pt x="42727" y="35654"/>
                  <a:pt x="42727" y="35654"/>
                </a:cubicBezTo>
                <a:cubicBezTo>
                  <a:pt x="42685" y="35591"/>
                  <a:pt x="42664" y="35570"/>
                  <a:pt x="42643" y="35528"/>
                </a:cubicBezTo>
                <a:cubicBezTo>
                  <a:pt x="42643" y="35487"/>
                  <a:pt x="42622" y="35466"/>
                  <a:pt x="42622" y="35466"/>
                </a:cubicBezTo>
                <a:cubicBezTo>
                  <a:pt x="42580" y="35424"/>
                  <a:pt x="42559" y="35340"/>
                  <a:pt x="42538" y="35277"/>
                </a:cubicBezTo>
                <a:cubicBezTo>
                  <a:pt x="42308" y="34733"/>
                  <a:pt x="41994" y="34231"/>
                  <a:pt x="41806" y="33666"/>
                </a:cubicBezTo>
                <a:cubicBezTo>
                  <a:pt x="41618" y="33122"/>
                  <a:pt x="41429" y="32599"/>
                  <a:pt x="41199" y="32076"/>
                </a:cubicBezTo>
                <a:cubicBezTo>
                  <a:pt x="41094" y="31804"/>
                  <a:pt x="40990" y="31574"/>
                  <a:pt x="40906" y="31302"/>
                </a:cubicBezTo>
                <a:cubicBezTo>
                  <a:pt x="40906" y="31281"/>
                  <a:pt x="40885" y="31260"/>
                  <a:pt x="40885" y="31239"/>
                </a:cubicBezTo>
                <a:lnTo>
                  <a:pt x="40885" y="31197"/>
                </a:lnTo>
                <a:cubicBezTo>
                  <a:pt x="40885" y="31176"/>
                  <a:pt x="40864" y="31155"/>
                  <a:pt x="40864" y="31155"/>
                </a:cubicBezTo>
                <a:cubicBezTo>
                  <a:pt x="40843" y="31093"/>
                  <a:pt x="40843" y="31072"/>
                  <a:pt x="40802" y="31051"/>
                </a:cubicBezTo>
                <a:cubicBezTo>
                  <a:pt x="40802" y="31030"/>
                  <a:pt x="40781" y="30988"/>
                  <a:pt x="40781" y="30967"/>
                </a:cubicBezTo>
                <a:cubicBezTo>
                  <a:pt x="41011" y="30779"/>
                  <a:pt x="41199" y="30465"/>
                  <a:pt x="41387" y="30235"/>
                </a:cubicBezTo>
                <a:cubicBezTo>
                  <a:pt x="41408" y="30214"/>
                  <a:pt x="41429" y="30151"/>
                  <a:pt x="41471" y="30130"/>
                </a:cubicBezTo>
                <a:cubicBezTo>
                  <a:pt x="41534" y="30047"/>
                  <a:pt x="41597" y="29942"/>
                  <a:pt x="41680" y="29879"/>
                </a:cubicBezTo>
                <a:cubicBezTo>
                  <a:pt x="41931" y="29523"/>
                  <a:pt x="42224" y="29189"/>
                  <a:pt x="42434" y="28833"/>
                </a:cubicBezTo>
                <a:cubicBezTo>
                  <a:pt x="43271" y="28456"/>
                  <a:pt x="44045" y="28017"/>
                  <a:pt x="44882" y="27619"/>
                </a:cubicBezTo>
                <a:cubicBezTo>
                  <a:pt x="45342" y="27410"/>
                  <a:pt x="45802" y="27285"/>
                  <a:pt x="46221" y="27054"/>
                </a:cubicBezTo>
                <a:cubicBezTo>
                  <a:pt x="46346" y="26992"/>
                  <a:pt x="46430" y="26971"/>
                  <a:pt x="46535" y="26866"/>
                </a:cubicBezTo>
                <a:cubicBezTo>
                  <a:pt x="46639" y="26741"/>
                  <a:pt x="46639" y="26427"/>
                  <a:pt x="46660" y="26259"/>
                </a:cubicBezTo>
                <a:cubicBezTo>
                  <a:pt x="46744" y="25694"/>
                  <a:pt x="46911" y="25109"/>
                  <a:pt x="47037" y="24544"/>
                </a:cubicBezTo>
                <a:cubicBezTo>
                  <a:pt x="47162" y="23979"/>
                  <a:pt x="47267" y="23497"/>
                  <a:pt x="47560" y="23016"/>
                </a:cubicBezTo>
                <a:cubicBezTo>
                  <a:pt x="47853" y="22514"/>
                  <a:pt x="48167" y="22075"/>
                  <a:pt x="48376" y="21552"/>
                </a:cubicBezTo>
                <a:cubicBezTo>
                  <a:pt x="48522" y="21133"/>
                  <a:pt x="48794" y="20694"/>
                  <a:pt x="48899" y="20254"/>
                </a:cubicBezTo>
                <a:cubicBezTo>
                  <a:pt x="48899" y="20191"/>
                  <a:pt x="48920" y="20150"/>
                  <a:pt x="48920" y="20087"/>
                </a:cubicBezTo>
                <a:lnTo>
                  <a:pt x="48920" y="20066"/>
                </a:lnTo>
                <a:lnTo>
                  <a:pt x="48920" y="20003"/>
                </a:lnTo>
                <a:cubicBezTo>
                  <a:pt x="48920" y="20003"/>
                  <a:pt x="48920" y="19982"/>
                  <a:pt x="48899" y="19982"/>
                </a:cubicBezTo>
                <a:cubicBezTo>
                  <a:pt x="48899" y="19982"/>
                  <a:pt x="48857" y="19982"/>
                  <a:pt x="48857" y="19961"/>
                </a:cubicBezTo>
                <a:cubicBezTo>
                  <a:pt x="48836" y="19961"/>
                  <a:pt x="48836" y="19961"/>
                  <a:pt x="48815" y="19919"/>
                </a:cubicBezTo>
                <a:cubicBezTo>
                  <a:pt x="48794" y="19919"/>
                  <a:pt x="48753" y="19919"/>
                  <a:pt x="48732" y="19961"/>
                </a:cubicBezTo>
                <a:cubicBezTo>
                  <a:pt x="48209" y="20631"/>
                  <a:pt x="47706" y="21342"/>
                  <a:pt x="47225" y="22054"/>
                </a:cubicBezTo>
                <a:cubicBezTo>
                  <a:pt x="46932" y="22472"/>
                  <a:pt x="46639" y="22891"/>
                  <a:pt x="46325" y="23309"/>
                </a:cubicBezTo>
                <a:cubicBezTo>
                  <a:pt x="46137" y="23539"/>
                  <a:pt x="46116" y="23979"/>
                  <a:pt x="46074" y="24272"/>
                </a:cubicBezTo>
                <a:cubicBezTo>
                  <a:pt x="45991" y="24669"/>
                  <a:pt x="45928" y="25067"/>
                  <a:pt x="45865" y="25422"/>
                </a:cubicBezTo>
                <a:cubicBezTo>
                  <a:pt x="45823" y="25548"/>
                  <a:pt x="45865" y="25715"/>
                  <a:pt x="45698" y="25757"/>
                </a:cubicBezTo>
                <a:cubicBezTo>
                  <a:pt x="45488" y="25841"/>
                  <a:pt x="45258" y="25883"/>
                  <a:pt x="45049" y="25966"/>
                </a:cubicBezTo>
                <a:cubicBezTo>
                  <a:pt x="44631" y="26155"/>
                  <a:pt x="44254" y="26364"/>
                  <a:pt x="43835" y="26489"/>
                </a:cubicBezTo>
                <a:cubicBezTo>
                  <a:pt x="43731" y="26531"/>
                  <a:pt x="43605" y="26573"/>
                  <a:pt x="43501" y="26594"/>
                </a:cubicBezTo>
                <a:cubicBezTo>
                  <a:pt x="43459" y="26636"/>
                  <a:pt x="43417" y="26636"/>
                  <a:pt x="43375" y="26657"/>
                </a:cubicBezTo>
                <a:cubicBezTo>
                  <a:pt x="43312" y="26678"/>
                  <a:pt x="43250" y="26699"/>
                  <a:pt x="43187" y="26720"/>
                </a:cubicBezTo>
                <a:lnTo>
                  <a:pt x="43040" y="26803"/>
                </a:lnTo>
                <a:cubicBezTo>
                  <a:pt x="42978" y="26845"/>
                  <a:pt x="42936" y="26866"/>
                  <a:pt x="42873" y="26866"/>
                </a:cubicBezTo>
                <a:cubicBezTo>
                  <a:pt x="42789" y="26887"/>
                  <a:pt x="42727" y="26929"/>
                  <a:pt x="42643" y="26971"/>
                </a:cubicBezTo>
                <a:lnTo>
                  <a:pt x="42643" y="26929"/>
                </a:lnTo>
                <a:lnTo>
                  <a:pt x="42643" y="26824"/>
                </a:lnTo>
                <a:lnTo>
                  <a:pt x="42643" y="26803"/>
                </a:lnTo>
                <a:lnTo>
                  <a:pt x="42643" y="26678"/>
                </a:lnTo>
                <a:lnTo>
                  <a:pt x="42643" y="26615"/>
                </a:lnTo>
                <a:lnTo>
                  <a:pt x="42643" y="26552"/>
                </a:lnTo>
                <a:lnTo>
                  <a:pt x="42643" y="26448"/>
                </a:lnTo>
                <a:cubicBezTo>
                  <a:pt x="42685" y="25778"/>
                  <a:pt x="42727" y="25109"/>
                  <a:pt x="42747" y="24460"/>
                </a:cubicBezTo>
                <a:cubicBezTo>
                  <a:pt x="42768" y="23769"/>
                  <a:pt x="42789" y="23058"/>
                  <a:pt x="42831" y="22388"/>
                </a:cubicBezTo>
                <a:cubicBezTo>
                  <a:pt x="42831" y="22158"/>
                  <a:pt x="42747" y="21635"/>
                  <a:pt x="42894" y="21447"/>
                </a:cubicBezTo>
                <a:cubicBezTo>
                  <a:pt x="43061" y="21238"/>
                  <a:pt x="43208" y="21008"/>
                  <a:pt x="43375" y="20798"/>
                </a:cubicBezTo>
                <a:cubicBezTo>
                  <a:pt x="44107" y="19878"/>
                  <a:pt x="44526" y="18664"/>
                  <a:pt x="44944" y="17576"/>
                </a:cubicBezTo>
                <a:cubicBezTo>
                  <a:pt x="44986" y="17409"/>
                  <a:pt x="45070" y="17262"/>
                  <a:pt x="45133" y="17095"/>
                </a:cubicBezTo>
                <a:cubicBezTo>
                  <a:pt x="45133" y="17074"/>
                  <a:pt x="45154" y="17053"/>
                  <a:pt x="45154" y="17032"/>
                </a:cubicBezTo>
                <a:cubicBezTo>
                  <a:pt x="45196" y="16886"/>
                  <a:pt x="45258" y="16760"/>
                  <a:pt x="45300" y="16655"/>
                </a:cubicBezTo>
                <a:cubicBezTo>
                  <a:pt x="45300" y="16655"/>
                  <a:pt x="45300" y="16634"/>
                  <a:pt x="45342" y="16634"/>
                </a:cubicBezTo>
                <a:cubicBezTo>
                  <a:pt x="45719" y="15798"/>
                  <a:pt x="46179" y="14982"/>
                  <a:pt x="46556" y="14124"/>
                </a:cubicBezTo>
                <a:cubicBezTo>
                  <a:pt x="46597" y="14061"/>
                  <a:pt x="46618" y="14040"/>
                  <a:pt x="46618" y="13998"/>
                </a:cubicBezTo>
                <a:cubicBezTo>
                  <a:pt x="46646" y="13901"/>
                  <a:pt x="46564" y="13814"/>
                  <a:pt x="46493" y="13814"/>
                </a:cubicBezTo>
                <a:cubicBezTo>
                  <a:pt x="46457" y="13814"/>
                  <a:pt x="46423" y="13837"/>
                  <a:pt x="46409" y="13893"/>
                </a:cubicBezTo>
                <a:cubicBezTo>
                  <a:pt x="46221" y="14249"/>
                  <a:pt x="45928" y="14563"/>
                  <a:pt x="45698" y="14898"/>
                </a:cubicBezTo>
                <a:cubicBezTo>
                  <a:pt x="45447" y="15295"/>
                  <a:pt x="45154" y="15630"/>
                  <a:pt x="44923" y="16049"/>
                </a:cubicBezTo>
                <a:cubicBezTo>
                  <a:pt x="44882" y="16111"/>
                  <a:pt x="44840" y="16195"/>
                  <a:pt x="44819" y="16237"/>
                </a:cubicBezTo>
                <a:cubicBezTo>
                  <a:pt x="44819" y="16258"/>
                  <a:pt x="44777" y="16258"/>
                  <a:pt x="44777" y="16258"/>
                </a:cubicBezTo>
                <a:cubicBezTo>
                  <a:pt x="44756" y="16321"/>
                  <a:pt x="44735" y="16362"/>
                  <a:pt x="44672" y="16404"/>
                </a:cubicBezTo>
                <a:cubicBezTo>
                  <a:pt x="44442" y="16760"/>
                  <a:pt x="44191" y="17158"/>
                  <a:pt x="44045" y="17555"/>
                </a:cubicBezTo>
                <a:lnTo>
                  <a:pt x="43982" y="17785"/>
                </a:lnTo>
                <a:cubicBezTo>
                  <a:pt x="43940" y="17764"/>
                  <a:pt x="43898" y="17764"/>
                  <a:pt x="43877" y="17723"/>
                </a:cubicBezTo>
                <a:lnTo>
                  <a:pt x="43835" y="17723"/>
                </a:lnTo>
                <a:cubicBezTo>
                  <a:pt x="43815" y="17702"/>
                  <a:pt x="43794" y="17702"/>
                  <a:pt x="43731" y="17681"/>
                </a:cubicBezTo>
                <a:cubicBezTo>
                  <a:pt x="43710" y="17681"/>
                  <a:pt x="43710" y="17660"/>
                  <a:pt x="43689" y="17660"/>
                </a:cubicBezTo>
                <a:cubicBezTo>
                  <a:pt x="43668" y="17618"/>
                  <a:pt x="43626" y="17618"/>
                  <a:pt x="43605" y="17597"/>
                </a:cubicBezTo>
                <a:cubicBezTo>
                  <a:pt x="43563" y="17576"/>
                  <a:pt x="43522" y="17555"/>
                  <a:pt x="43480" y="17492"/>
                </a:cubicBezTo>
                <a:cubicBezTo>
                  <a:pt x="43312" y="17367"/>
                  <a:pt x="43584" y="17053"/>
                  <a:pt x="43605" y="16927"/>
                </a:cubicBezTo>
                <a:cubicBezTo>
                  <a:pt x="43731" y="16551"/>
                  <a:pt x="43815" y="16153"/>
                  <a:pt x="43940" y="15798"/>
                </a:cubicBezTo>
                <a:cubicBezTo>
                  <a:pt x="44233" y="14961"/>
                  <a:pt x="44610" y="14145"/>
                  <a:pt x="44819" y="13287"/>
                </a:cubicBezTo>
                <a:cubicBezTo>
                  <a:pt x="44882" y="12973"/>
                  <a:pt x="44861" y="12889"/>
                  <a:pt x="44777" y="12575"/>
                </a:cubicBezTo>
                <a:cubicBezTo>
                  <a:pt x="44651" y="12136"/>
                  <a:pt x="44568" y="11697"/>
                  <a:pt x="44421" y="11236"/>
                </a:cubicBezTo>
                <a:cubicBezTo>
                  <a:pt x="44296" y="10860"/>
                  <a:pt x="44191" y="10483"/>
                  <a:pt x="44045" y="10085"/>
                </a:cubicBezTo>
                <a:cubicBezTo>
                  <a:pt x="43919" y="9730"/>
                  <a:pt x="43877" y="9311"/>
                  <a:pt x="43668" y="8976"/>
                </a:cubicBezTo>
                <a:cubicBezTo>
                  <a:pt x="43652" y="8952"/>
                  <a:pt x="43632" y="8940"/>
                  <a:pt x="43614" y="8940"/>
                </a:cubicBezTo>
                <a:cubicBezTo>
                  <a:pt x="43586" y="8940"/>
                  <a:pt x="43563" y="8968"/>
                  <a:pt x="43563" y="9018"/>
                </a:cubicBezTo>
                <a:lnTo>
                  <a:pt x="43563" y="9039"/>
                </a:lnTo>
                <a:cubicBezTo>
                  <a:pt x="43522" y="9018"/>
                  <a:pt x="43522" y="9018"/>
                  <a:pt x="43501" y="9018"/>
                </a:cubicBezTo>
                <a:lnTo>
                  <a:pt x="43480" y="9018"/>
                </a:lnTo>
                <a:cubicBezTo>
                  <a:pt x="43459" y="9018"/>
                  <a:pt x="43417" y="9039"/>
                  <a:pt x="43459" y="9102"/>
                </a:cubicBezTo>
                <a:cubicBezTo>
                  <a:pt x="43522" y="9248"/>
                  <a:pt x="43501" y="9437"/>
                  <a:pt x="43522" y="9625"/>
                </a:cubicBezTo>
                <a:cubicBezTo>
                  <a:pt x="43563" y="9876"/>
                  <a:pt x="43605" y="10148"/>
                  <a:pt x="43668" y="10399"/>
                </a:cubicBezTo>
                <a:cubicBezTo>
                  <a:pt x="43773" y="10964"/>
                  <a:pt x="43815" y="11508"/>
                  <a:pt x="43919" y="12031"/>
                </a:cubicBezTo>
                <a:cubicBezTo>
                  <a:pt x="43940" y="12178"/>
                  <a:pt x="43982" y="12366"/>
                  <a:pt x="44003" y="12533"/>
                </a:cubicBezTo>
                <a:cubicBezTo>
                  <a:pt x="44087" y="12910"/>
                  <a:pt x="44045" y="13182"/>
                  <a:pt x="43877" y="13538"/>
                </a:cubicBezTo>
                <a:cubicBezTo>
                  <a:pt x="43626" y="14040"/>
                  <a:pt x="43584" y="14584"/>
                  <a:pt x="43375" y="15107"/>
                </a:cubicBezTo>
                <a:cubicBezTo>
                  <a:pt x="43208" y="15505"/>
                  <a:pt x="43061" y="15902"/>
                  <a:pt x="42936" y="16321"/>
                </a:cubicBezTo>
                <a:cubicBezTo>
                  <a:pt x="42852" y="16551"/>
                  <a:pt x="42643" y="16823"/>
                  <a:pt x="42559" y="17053"/>
                </a:cubicBezTo>
                <a:cubicBezTo>
                  <a:pt x="42538" y="17178"/>
                  <a:pt x="42413" y="17304"/>
                  <a:pt x="42434" y="17471"/>
                </a:cubicBezTo>
                <a:cubicBezTo>
                  <a:pt x="42434" y="17681"/>
                  <a:pt x="42455" y="17890"/>
                  <a:pt x="42455" y="18120"/>
                </a:cubicBezTo>
                <a:cubicBezTo>
                  <a:pt x="42455" y="18246"/>
                  <a:pt x="42475" y="18413"/>
                  <a:pt x="42475" y="18539"/>
                </a:cubicBezTo>
                <a:cubicBezTo>
                  <a:pt x="42475" y="18622"/>
                  <a:pt x="42475" y="18664"/>
                  <a:pt x="42517" y="18748"/>
                </a:cubicBezTo>
                <a:cubicBezTo>
                  <a:pt x="42559" y="19166"/>
                  <a:pt x="42622" y="19585"/>
                  <a:pt x="42685" y="20003"/>
                </a:cubicBezTo>
                <a:cubicBezTo>
                  <a:pt x="42538" y="20108"/>
                  <a:pt x="42434" y="20275"/>
                  <a:pt x="42329" y="20422"/>
                </a:cubicBezTo>
                <a:cubicBezTo>
                  <a:pt x="42245" y="20526"/>
                  <a:pt x="42162" y="20652"/>
                  <a:pt x="42057" y="20756"/>
                </a:cubicBezTo>
                <a:cubicBezTo>
                  <a:pt x="41979" y="20886"/>
                  <a:pt x="41958" y="20975"/>
                  <a:pt x="41923" y="20975"/>
                </a:cubicBezTo>
                <a:cubicBezTo>
                  <a:pt x="41901" y="20975"/>
                  <a:pt x="41875" y="20941"/>
                  <a:pt x="41827" y="20861"/>
                </a:cubicBezTo>
                <a:cubicBezTo>
                  <a:pt x="41638" y="20589"/>
                  <a:pt x="41471" y="20296"/>
                  <a:pt x="41283" y="19982"/>
                </a:cubicBezTo>
                <a:cubicBezTo>
                  <a:pt x="41074" y="19647"/>
                  <a:pt x="41178" y="19396"/>
                  <a:pt x="41262" y="19041"/>
                </a:cubicBezTo>
                <a:cubicBezTo>
                  <a:pt x="41387" y="18413"/>
                  <a:pt x="41408" y="17723"/>
                  <a:pt x="41408" y="17095"/>
                </a:cubicBezTo>
                <a:cubicBezTo>
                  <a:pt x="41408" y="16321"/>
                  <a:pt x="41387" y="15526"/>
                  <a:pt x="41283" y="14751"/>
                </a:cubicBezTo>
                <a:cubicBezTo>
                  <a:pt x="41283" y="14730"/>
                  <a:pt x="41283" y="14730"/>
                  <a:pt x="41262" y="14730"/>
                </a:cubicBezTo>
                <a:lnTo>
                  <a:pt x="41262" y="14626"/>
                </a:lnTo>
                <a:cubicBezTo>
                  <a:pt x="41262" y="14594"/>
                  <a:pt x="41236" y="14579"/>
                  <a:pt x="41210" y="14579"/>
                </a:cubicBezTo>
                <a:cubicBezTo>
                  <a:pt x="41183" y="14579"/>
                  <a:pt x="41157" y="14594"/>
                  <a:pt x="41157" y="14626"/>
                </a:cubicBezTo>
                <a:cubicBezTo>
                  <a:pt x="40990" y="15316"/>
                  <a:pt x="40969" y="16049"/>
                  <a:pt x="40885" y="16760"/>
                </a:cubicBezTo>
                <a:cubicBezTo>
                  <a:pt x="40781" y="17576"/>
                  <a:pt x="40634" y="18392"/>
                  <a:pt x="40488" y="19187"/>
                </a:cubicBezTo>
                <a:cubicBezTo>
                  <a:pt x="40467" y="19438"/>
                  <a:pt x="40341" y="19794"/>
                  <a:pt x="40362" y="20003"/>
                </a:cubicBezTo>
                <a:cubicBezTo>
                  <a:pt x="40425" y="20317"/>
                  <a:pt x="40571" y="20610"/>
                  <a:pt x="40676" y="20903"/>
                </a:cubicBezTo>
                <a:lnTo>
                  <a:pt x="40760" y="21133"/>
                </a:lnTo>
                <a:cubicBezTo>
                  <a:pt x="40760" y="21154"/>
                  <a:pt x="40781" y="21154"/>
                  <a:pt x="40781" y="21175"/>
                </a:cubicBezTo>
                <a:lnTo>
                  <a:pt x="40864" y="21342"/>
                </a:lnTo>
                <a:cubicBezTo>
                  <a:pt x="40864" y="21363"/>
                  <a:pt x="40885" y="21363"/>
                  <a:pt x="40885" y="21384"/>
                </a:cubicBezTo>
                <a:cubicBezTo>
                  <a:pt x="41094" y="21782"/>
                  <a:pt x="41366" y="22158"/>
                  <a:pt x="41534" y="22535"/>
                </a:cubicBezTo>
                <a:cubicBezTo>
                  <a:pt x="41513" y="22598"/>
                  <a:pt x="41513" y="22681"/>
                  <a:pt x="41492" y="22723"/>
                </a:cubicBezTo>
                <a:lnTo>
                  <a:pt x="41492" y="22786"/>
                </a:lnTo>
                <a:cubicBezTo>
                  <a:pt x="41492" y="22828"/>
                  <a:pt x="41471" y="22849"/>
                  <a:pt x="41471" y="22912"/>
                </a:cubicBezTo>
                <a:lnTo>
                  <a:pt x="41471" y="22995"/>
                </a:lnTo>
                <a:cubicBezTo>
                  <a:pt x="41471" y="23016"/>
                  <a:pt x="41471" y="23058"/>
                  <a:pt x="41429" y="23100"/>
                </a:cubicBezTo>
                <a:lnTo>
                  <a:pt x="41429" y="23163"/>
                </a:lnTo>
                <a:lnTo>
                  <a:pt x="41429" y="23267"/>
                </a:lnTo>
                <a:lnTo>
                  <a:pt x="41429" y="23351"/>
                </a:lnTo>
                <a:lnTo>
                  <a:pt x="41429" y="23456"/>
                </a:lnTo>
                <a:lnTo>
                  <a:pt x="41429" y="23539"/>
                </a:lnTo>
                <a:lnTo>
                  <a:pt x="41429" y="23644"/>
                </a:lnTo>
                <a:lnTo>
                  <a:pt x="41429" y="23895"/>
                </a:lnTo>
                <a:cubicBezTo>
                  <a:pt x="41408" y="24565"/>
                  <a:pt x="41387" y="25234"/>
                  <a:pt x="41366" y="25883"/>
                </a:cubicBezTo>
                <a:cubicBezTo>
                  <a:pt x="41325" y="26197"/>
                  <a:pt x="41325" y="26489"/>
                  <a:pt x="41325" y="26803"/>
                </a:cubicBezTo>
                <a:cubicBezTo>
                  <a:pt x="41325" y="27117"/>
                  <a:pt x="41387" y="27515"/>
                  <a:pt x="41115" y="27745"/>
                </a:cubicBezTo>
                <a:cubicBezTo>
                  <a:pt x="40951" y="27909"/>
                  <a:pt x="40645" y="28457"/>
                  <a:pt x="40357" y="28457"/>
                </a:cubicBezTo>
                <a:cubicBezTo>
                  <a:pt x="40352" y="28457"/>
                  <a:pt x="40347" y="28457"/>
                  <a:pt x="40341" y="28456"/>
                </a:cubicBezTo>
                <a:lnTo>
                  <a:pt x="39797" y="28373"/>
                </a:lnTo>
                <a:cubicBezTo>
                  <a:pt x="39797" y="28163"/>
                  <a:pt x="39755" y="27975"/>
                  <a:pt x="39755" y="27766"/>
                </a:cubicBezTo>
                <a:lnTo>
                  <a:pt x="39755" y="27745"/>
                </a:lnTo>
                <a:cubicBezTo>
                  <a:pt x="39755" y="27661"/>
                  <a:pt x="39734" y="27598"/>
                  <a:pt x="39734" y="27494"/>
                </a:cubicBezTo>
                <a:cubicBezTo>
                  <a:pt x="39693" y="27096"/>
                  <a:pt x="39693" y="26657"/>
                  <a:pt x="39693" y="26259"/>
                </a:cubicBezTo>
                <a:cubicBezTo>
                  <a:pt x="39693" y="25841"/>
                  <a:pt x="39630" y="25422"/>
                  <a:pt x="39630" y="25004"/>
                </a:cubicBezTo>
                <a:cubicBezTo>
                  <a:pt x="39630" y="24711"/>
                  <a:pt x="39734" y="24481"/>
                  <a:pt x="39630" y="24188"/>
                </a:cubicBezTo>
                <a:cubicBezTo>
                  <a:pt x="39337" y="23560"/>
                  <a:pt x="38856" y="22995"/>
                  <a:pt x="38500" y="22388"/>
                </a:cubicBezTo>
                <a:cubicBezTo>
                  <a:pt x="38333" y="22075"/>
                  <a:pt x="38123" y="21698"/>
                  <a:pt x="37914" y="21426"/>
                </a:cubicBezTo>
                <a:cubicBezTo>
                  <a:pt x="37872" y="21384"/>
                  <a:pt x="37851" y="21363"/>
                  <a:pt x="37830" y="21321"/>
                </a:cubicBezTo>
                <a:lnTo>
                  <a:pt x="37809" y="21280"/>
                </a:lnTo>
                <a:cubicBezTo>
                  <a:pt x="37747" y="21217"/>
                  <a:pt x="37663" y="21133"/>
                  <a:pt x="37600" y="21049"/>
                </a:cubicBezTo>
                <a:lnTo>
                  <a:pt x="37517" y="20966"/>
                </a:lnTo>
                <a:lnTo>
                  <a:pt x="37496" y="20945"/>
                </a:lnTo>
                <a:cubicBezTo>
                  <a:pt x="37454" y="20924"/>
                  <a:pt x="37433" y="20903"/>
                  <a:pt x="37433" y="20861"/>
                </a:cubicBezTo>
                <a:cubicBezTo>
                  <a:pt x="37433" y="20861"/>
                  <a:pt x="37433" y="20840"/>
                  <a:pt x="37412" y="20840"/>
                </a:cubicBezTo>
                <a:cubicBezTo>
                  <a:pt x="37391" y="20819"/>
                  <a:pt x="37391" y="20798"/>
                  <a:pt x="37349" y="20756"/>
                </a:cubicBezTo>
                <a:lnTo>
                  <a:pt x="37349" y="20736"/>
                </a:lnTo>
                <a:cubicBezTo>
                  <a:pt x="37328" y="20715"/>
                  <a:pt x="37328" y="20694"/>
                  <a:pt x="37307" y="20652"/>
                </a:cubicBezTo>
                <a:lnTo>
                  <a:pt x="37391" y="20589"/>
                </a:lnTo>
                <a:lnTo>
                  <a:pt x="37412" y="20547"/>
                </a:lnTo>
                <a:lnTo>
                  <a:pt x="37454" y="20505"/>
                </a:lnTo>
                <a:cubicBezTo>
                  <a:pt x="37454" y="20484"/>
                  <a:pt x="37496" y="20484"/>
                  <a:pt x="37496" y="20443"/>
                </a:cubicBezTo>
                <a:cubicBezTo>
                  <a:pt x="37496" y="20422"/>
                  <a:pt x="37517" y="20422"/>
                  <a:pt x="37517" y="20401"/>
                </a:cubicBezTo>
                <a:cubicBezTo>
                  <a:pt x="37537" y="20380"/>
                  <a:pt x="37537" y="20317"/>
                  <a:pt x="37558" y="20296"/>
                </a:cubicBezTo>
                <a:cubicBezTo>
                  <a:pt x="37621" y="20066"/>
                  <a:pt x="37705" y="19857"/>
                  <a:pt x="37809" y="19647"/>
                </a:cubicBezTo>
                <a:cubicBezTo>
                  <a:pt x="37872" y="19480"/>
                  <a:pt x="38019" y="19355"/>
                  <a:pt x="38040" y="19187"/>
                </a:cubicBezTo>
                <a:cubicBezTo>
                  <a:pt x="38123" y="18936"/>
                  <a:pt x="38186" y="18748"/>
                  <a:pt x="38081" y="18497"/>
                </a:cubicBezTo>
                <a:cubicBezTo>
                  <a:pt x="37977" y="18141"/>
                  <a:pt x="37851" y="17681"/>
                  <a:pt x="37830" y="17346"/>
                </a:cubicBezTo>
                <a:cubicBezTo>
                  <a:pt x="37768" y="16676"/>
                  <a:pt x="36868" y="17095"/>
                  <a:pt x="36701" y="16614"/>
                </a:cubicBezTo>
                <a:cubicBezTo>
                  <a:pt x="36680" y="16509"/>
                  <a:pt x="36617" y="16425"/>
                  <a:pt x="36596" y="16321"/>
                </a:cubicBezTo>
                <a:cubicBezTo>
                  <a:pt x="36596" y="16321"/>
                  <a:pt x="36596" y="16300"/>
                  <a:pt x="36575" y="16300"/>
                </a:cubicBezTo>
                <a:cubicBezTo>
                  <a:pt x="36554" y="16195"/>
                  <a:pt x="36491" y="16111"/>
                  <a:pt x="36470" y="16007"/>
                </a:cubicBezTo>
                <a:cubicBezTo>
                  <a:pt x="36408" y="15902"/>
                  <a:pt x="36387" y="15818"/>
                  <a:pt x="36366" y="15714"/>
                </a:cubicBezTo>
                <a:lnTo>
                  <a:pt x="36366" y="15693"/>
                </a:lnTo>
                <a:cubicBezTo>
                  <a:pt x="36345" y="15588"/>
                  <a:pt x="36282" y="15484"/>
                  <a:pt x="36261" y="15400"/>
                </a:cubicBezTo>
                <a:cubicBezTo>
                  <a:pt x="36345" y="15379"/>
                  <a:pt x="36408" y="15379"/>
                  <a:pt x="36470" y="15358"/>
                </a:cubicBezTo>
                <a:cubicBezTo>
                  <a:pt x="36554" y="15316"/>
                  <a:pt x="36596" y="15295"/>
                  <a:pt x="36680" y="15274"/>
                </a:cubicBezTo>
                <a:cubicBezTo>
                  <a:pt x="36993" y="15107"/>
                  <a:pt x="37328" y="15002"/>
                  <a:pt x="37663" y="14877"/>
                </a:cubicBezTo>
                <a:cubicBezTo>
                  <a:pt x="38186" y="14689"/>
                  <a:pt x="38395" y="14312"/>
                  <a:pt x="38646" y="13810"/>
                </a:cubicBezTo>
                <a:cubicBezTo>
                  <a:pt x="38897" y="13287"/>
                  <a:pt x="39316" y="12847"/>
                  <a:pt x="39609" y="12324"/>
                </a:cubicBezTo>
                <a:cubicBezTo>
                  <a:pt x="39797" y="11969"/>
                  <a:pt x="39965" y="11655"/>
                  <a:pt x="40174" y="11341"/>
                </a:cubicBezTo>
                <a:cubicBezTo>
                  <a:pt x="40216" y="11320"/>
                  <a:pt x="40216" y="11299"/>
                  <a:pt x="40237" y="11278"/>
                </a:cubicBezTo>
                <a:cubicBezTo>
                  <a:pt x="40237" y="11236"/>
                  <a:pt x="40237" y="11236"/>
                  <a:pt x="40258" y="11215"/>
                </a:cubicBezTo>
                <a:cubicBezTo>
                  <a:pt x="40258" y="11194"/>
                  <a:pt x="40258" y="11194"/>
                  <a:pt x="40278" y="11173"/>
                </a:cubicBezTo>
                <a:cubicBezTo>
                  <a:pt x="40320" y="11090"/>
                  <a:pt x="40341" y="11006"/>
                  <a:pt x="40362" y="10964"/>
                </a:cubicBezTo>
                <a:cubicBezTo>
                  <a:pt x="40362" y="10922"/>
                  <a:pt x="40383" y="10922"/>
                  <a:pt x="40383" y="10901"/>
                </a:cubicBezTo>
                <a:lnTo>
                  <a:pt x="40383" y="10880"/>
                </a:lnTo>
                <a:cubicBezTo>
                  <a:pt x="40425" y="10860"/>
                  <a:pt x="40425" y="10818"/>
                  <a:pt x="40446" y="10797"/>
                </a:cubicBezTo>
                <a:cubicBezTo>
                  <a:pt x="40467" y="10776"/>
                  <a:pt x="40467" y="10755"/>
                  <a:pt x="40488" y="10713"/>
                </a:cubicBezTo>
                <a:cubicBezTo>
                  <a:pt x="40530" y="10692"/>
                  <a:pt x="40530" y="10650"/>
                  <a:pt x="40467" y="10650"/>
                </a:cubicBezTo>
                <a:lnTo>
                  <a:pt x="40425" y="10650"/>
                </a:lnTo>
                <a:lnTo>
                  <a:pt x="40425" y="10588"/>
                </a:lnTo>
                <a:cubicBezTo>
                  <a:pt x="40425" y="10546"/>
                  <a:pt x="40446" y="10462"/>
                  <a:pt x="40446" y="10399"/>
                </a:cubicBezTo>
                <a:cubicBezTo>
                  <a:pt x="40446" y="10357"/>
                  <a:pt x="40446" y="10295"/>
                  <a:pt x="40467" y="10274"/>
                </a:cubicBezTo>
                <a:cubicBezTo>
                  <a:pt x="40467" y="10190"/>
                  <a:pt x="40467" y="10148"/>
                  <a:pt x="40488" y="10064"/>
                </a:cubicBezTo>
                <a:lnTo>
                  <a:pt x="40488" y="9939"/>
                </a:lnTo>
                <a:lnTo>
                  <a:pt x="40488" y="9730"/>
                </a:lnTo>
                <a:lnTo>
                  <a:pt x="40488" y="9604"/>
                </a:lnTo>
                <a:lnTo>
                  <a:pt x="40488" y="8809"/>
                </a:lnTo>
                <a:lnTo>
                  <a:pt x="40488" y="8704"/>
                </a:lnTo>
                <a:lnTo>
                  <a:pt x="40488" y="8453"/>
                </a:lnTo>
                <a:lnTo>
                  <a:pt x="40488" y="8349"/>
                </a:lnTo>
                <a:cubicBezTo>
                  <a:pt x="40488" y="8244"/>
                  <a:pt x="40488" y="8098"/>
                  <a:pt x="40530" y="7993"/>
                </a:cubicBezTo>
                <a:cubicBezTo>
                  <a:pt x="40550" y="7616"/>
                  <a:pt x="40592" y="7219"/>
                  <a:pt x="40655" y="6821"/>
                </a:cubicBezTo>
                <a:cubicBezTo>
                  <a:pt x="40676" y="6612"/>
                  <a:pt x="40550" y="6424"/>
                  <a:pt x="40425" y="6298"/>
                </a:cubicBezTo>
                <a:cubicBezTo>
                  <a:pt x="40111" y="5984"/>
                  <a:pt x="39839" y="5629"/>
                  <a:pt x="39609" y="5252"/>
                </a:cubicBezTo>
                <a:cubicBezTo>
                  <a:pt x="39316" y="4854"/>
                  <a:pt x="39107" y="4478"/>
                  <a:pt x="39023" y="3997"/>
                </a:cubicBezTo>
                <a:cubicBezTo>
                  <a:pt x="39002" y="3850"/>
                  <a:pt x="39002" y="3683"/>
                  <a:pt x="38981" y="3557"/>
                </a:cubicBezTo>
                <a:lnTo>
                  <a:pt x="38981" y="3474"/>
                </a:lnTo>
                <a:cubicBezTo>
                  <a:pt x="38918" y="2971"/>
                  <a:pt x="38897" y="2490"/>
                  <a:pt x="38918" y="1988"/>
                </a:cubicBezTo>
                <a:cubicBezTo>
                  <a:pt x="38960" y="1862"/>
                  <a:pt x="38960" y="1716"/>
                  <a:pt x="38960" y="1590"/>
                </a:cubicBezTo>
                <a:lnTo>
                  <a:pt x="38960" y="1444"/>
                </a:lnTo>
                <a:lnTo>
                  <a:pt x="38960" y="1402"/>
                </a:lnTo>
                <a:lnTo>
                  <a:pt x="38918" y="1402"/>
                </a:lnTo>
                <a:cubicBezTo>
                  <a:pt x="38918" y="1381"/>
                  <a:pt x="38918" y="1339"/>
                  <a:pt x="38897" y="1297"/>
                </a:cubicBezTo>
                <a:cubicBezTo>
                  <a:pt x="38889" y="1273"/>
                  <a:pt x="38871" y="1261"/>
                  <a:pt x="38851" y="1261"/>
                </a:cubicBezTo>
                <a:cubicBezTo>
                  <a:pt x="38820" y="1261"/>
                  <a:pt x="38785" y="1289"/>
                  <a:pt x="38772" y="1339"/>
                </a:cubicBezTo>
                <a:cubicBezTo>
                  <a:pt x="38772" y="1611"/>
                  <a:pt x="38667" y="1925"/>
                  <a:pt x="38605" y="2197"/>
                </a:cubicBezTo>
                <a:lnTo>
                  <a:pt x="38458" y="3369"/>
                </a:lnTo>
                <a:cubicBezTo>
                  <a:pt x="38395" y="3787"/>
                  <a:pt x="38333" y="4185"/>
                  <a:pt x="38291" y="4582"/>
                </a:cubicBezTo>
                <a:cubicBezTo>
                  <a:pt x="38270" y="4750"/>
                  <a:pt x="38165" y="5147"/>
                  <a:pt x="38270" y="5315"/>
                </a:cubicBezTo>
                <a:cubicBezTo>
                  <a:pt x="38500" y="5587"/>
                  <a:pt x="38793" y="5859"/>
                  <a:pt x="39002" y="6173"/>
                </a:cubicBezTo>
                <a:cubicBezTo>
                  <a:pt x="39086" y="6277"/>
                  <a:pt x="39170" y="6382"/>
                  <a:pt x="39274" y="6487"/>
                </a:cubicBezTo>
                <a:cubicBezTo>
                  <a:pt x="39421" y="6675"/>
                  <a:pt x="39379" y="6926"/>
                  <a:pt x="39337" y="7135"/>
                </a:cubicBezTo>
                <a:cubicBezTo>
                  <a:pt x="39337" y="7972"/>
                  <a:pt x="39274" y="8809"/>
                  <a:pt x="39274" y="9646"/>
                </a:cubicBezTo>
                <a:lnTo>
                  <a:pt x="39274" y="9667"/>
                </a:lnTo>
                <a:cubicBezTo>
                  <a:pt x="39232" y="9730"/>
                  <a:pt x="39232" y="9751"/>
                  <a:pt x="39211" y="9813"/>
                </a:cubicBezTo>
                <a:cubicBezTo>
                  <a:pt x="39190" y="9834"/>
                  <a:pt x="39190" y="9876"/>
                  <a:pt x="39170" y="9939"/>
                </a:cubicBezTo>
                <a:cubicBezTo>
                  <a:pt x="39065" y="10190"/>
                  <a:pt x="38897" y="10441"/>
                  <a:pt x="38751" y="10671"/>
                </a:cubicBezTo>
                <a:cubicBezTo>
                  <a:pt x="38584" y="10880"/>
                  <a:pt x="38479" y="11173"/>
                  <a:pt x="38333" y="11404"/>
                </a:cubicBezTo>
                <a:cubicBezTo>
                  <a:pt x="38186" y="11634"/>
                  <a:pt x="38061" y="11864"/>
                  <a:pt x="37956" y="12115"/>
                </a:cubicBezTo>
                <a:cubicBezTo>
                  <a:pt x="37830" y="12471"/>
                  <a:pt x="37726" y="12680"/>
                  <a:pt x="37349" y="12847"/>
                </a:cubicBezTo>
                <a:cubicBezTo>
                  <a:pt x="37035" y="12973"/>
                  <a:pt x="36763" y="13119"/>
                  <a:pt x="36408" y="13203"/>
                </a:cubicBezTo>
                <a:cubicBezTo>
                  <a:pt x="36303" y="13224"/>
                  <a:pt x="36198" y="13287"/>
                  <a:pt x="36094" y="13308"/>
                </a:cubicBezTo>
                <a:cubicBezTo>
                  <a:pt x="36052" y="13329"/>
                  <a:pt x="35968" y="13370"/>
                  <a:pt x="35926" y="13391"/>
                </a:cubicBezTo>
                <a:cubicBezTo>
                  <a:pt x="35884" y="13412"/>
                  <a:pt x="35843" y="13412"/>
                  <a:pt x="35822" y="13433"/>
                </a:cubicBezTo>
                <a:cubicBezTo>
                  <a:pt x="35738" y="13475"/>
                  <a:pt x="35654" y="13496"/>
                  <a:pt x="35571" y="13538"/>
                </a:cubicBezTo>
                <a:cubicBezTo>
                  <a:pt x="35550" y="13538"/>
                  <a:pt x="35550" y="13538"/>
                  <a:pt x="35529" y="13580"/>
                </a:cubicBezTo>
                <a:cubicBezTo>
                  <a:pt x="35445" y="13601"/>
                  <a:pt x="35340" y="13642"/>
                  <a:pt x="35257" y="13684"/>
                </a:cubicBezTo>
                <a:lnTo>
                  <a:pt x="35236" y="13642"/>
                </a:lnTo>
                <a:lnTo>
                  <a:pt x="35215" y="13621"/>
                </a:lnTo>
                <a:cubicBezTo>
                  <a:pt x="35089" y="13580"/>
                  <a:pt x="34880" y="13119"/>
                  <a:pt x="34817" y="12994"/>
                </a:cubicBezTo>
                <a:cubicBezTo>
                  <a:pt x="34713" y="12764"/>
                  <a:pt x="34587" y="12533"/>
                  <a:pt x="34420" y="12282"/>
                </a:cubicBezTo>
                <a:cubicBezTo>
                  <a:pt x="34148" y="11843"/>
                  <a:pt x="33939" y="11906"/>
                  <a:pt x="33436" y="11801"/>
                </a:cubicBezTo>
                <a:cubicBezTo>
                  <a:pt x="32830" y="11655"/>
                  <a:pt x="32202" y="11550"/>
                  <a:pt x="31595" y="11445"/>
                </a:cubicBezTo>
                <a:cubicBezTo>
                  <a:pt x="31470" y="11424"/>
                  <a:pt x="31323" y="11404"/>
                  <a:pt x="31177" y="11383"/>
                </a:cubicBezTo>
                <a:cubicBezTo>
                  <a:pt x="30967" y="11320"/>
                  <a:pt x="30926" y="11027"/>
                  <a:pt x="30842" y="10880"/>
                </a:cubicBezTo>
                <a:cubicBezTo>
                  <a:pt x="30800" y="10776"/>
                  <a:pt x="30758" y="10671"/>
                  <a:pt x="30716" y="10567"/>
                </a:cubicBezTo>
                <a:cubicBezTo>
                  <a:pt x="30716" y="10546"/>
                  <a:pt x="30695" y="10504"/>
                  <a:pt x="30654" y="10483"/>
                </a:cubicBezTo>
                <a:lnTo>
                  <a:pt x="30633" y="10462"/>
                </a:lnTo>
                <a:lnTo>
                  <a:pt x="30612" y="10441"/>
                </a:lnTo>
                <a:cubicBezTo>
                  <a:pt x="30549" y="10378"/>
                  <a:pt x="30528" y="10295"/>
                  <a:pt x="30486" y="10253"/>
                </a:cubicBezTo>
                <a:cubicBezTo>
                  <a:pt x="30507" y="10253"/>
                  <a:pt x="30507" y="10232"/>
                  <a:pt x="30507" y="10232"/>
                </a:cubicBezTo>
                <a:cubicBezTo>
                  <a:pt x="30528" y="10232"/>
                  <a:pt x="30528" y="10190"/>
                  <a:pt x="30549" y="10190"/>
                </a:cubicBezTo>
                <a:cubicBezTo>
                  <a:pt x="30842" y="9939"/>
                  <a:pt x="31239" y="9751"/>
                  <a:pt x="31553" y="9520"/>
                </a:cubicBezTo>
                <a:cubicBezTo>
                  <a:pt x="31700" y="9416"/>
                  <a:pt x="31993" y="9228"/>
                  <a:pt x="32055" y="9018"/>
                </a:cubicBezTo>
                <a:cubicBezTo>
                  <a:pt x="32202" y="8307"/>
                  <a:pt x="32307" y="7616"/>
                  <a:pt x="32495" y="6926"/>
                </a:cubicBezTo>
                <a:cubicBezTo>
                  <a:pt x="32599" y="6507"/>
                  <a:pt x="32683" y="6089"/>
                  <a:pt x="32809" y="5691"/>
                </a:cubicBezTo>
                <a:cubicBezTo>
                  <a:pt x="32851" y="5545"/>
                  <a:pt x="32851" y="5231"/>
                  <a:pt x="33060" y="5210"/>
                </a:cubicBezTo>
                <a:cubicBezTo>
                  <a:pt x="33227" y="5168"/>
                  <a:pt x="33416" y="5147"/>
                  <a:pt x="33562" y="5126"/>
                </a:cubicBezTo>
                <a:cubicBezTo>
                  <a:pt x="33646" y="5106"/>
                  <a:pt x="33729" y="5106"/>
                  <a:pt x="33792" y="5064"/>
                </a:cubicBezTo>
                <a:cubicBezTo>
                  <a:pt x="33855" y="5064"/>
                  <a:pt x="33876" y="5043"/>
                  <a:pt x="33939" y="5043"/>
                </a:cubicBezTo>
                <a:cubicBezTo>
                  <a:pt x="33980" y="5043"/>
                  <a:pt x="34001" y="5022"/>
                  <a:pt x="34064" y="5022"/>
                </a:cubicBezTo>
                <a:cubicBezTo>
                  <a:pt x="34106" y="5001"/>
                  <a:pt x="34169" y="4959"/>
                  <a:pt x="34252" y="4959"/>
                </a:cubicBezTo>
                <a:cubicBezTo>
                  <a:pt x="34273" y="4959"/>
                  <a:pt x="34294" y="4938"/>
                  <a:pt x="34315" y="4938"/>
                </a:cubicBezTo>
                <a:cubicBezTo>
                  <a:pt x="34399" y="4917"/>
                  <a:pt x="34462" y="4896"/>
                  <a:pt x="34524" y="4854"/>
                </a:cubicBezTo>
                <a:cubicBezTo>
                  <a:pt x="34524" y="4854"/>
                  <a:pt x="34566" y="4854"/>
                  <a:pt x="34566" y="4834"/>
                </a:cubicBezTo>
                <a:cubicBezTo>
                  <a:pt x="34629" y="4813"/>
                  <a:pt x="34713" y="4750"/>
                  <a:pt x="34796" y="4729"/>
                </a:cubicBezTo>
                <a:cubicBezTo>
                  <a:pt x="35027" y="4603"/>
                  <a:pt x="35257" y="4478"/>
                  <a:pt x="35445" y="4310"/>
                </a:cubicBezTo>
                <a:lnTo>
                  <a:pt x="35550" y="4310"/>
                </a:lnTo>
                <a:cubicBezTo>
                  <a:pt x="35612" y="4310"/>
                  <a:pt x="35612" y="4227"/>
                  <a:pt x="35571" y="4206"/>
                </a:cubicBezTo>
                <a:cubicBezTo>
                  <a:pt x="35538" y="4193"/>
                  <a:pt x="35502" y="4188"/>
                  <a:pt x="35463" y="4188"/>
                </a:cubicBezTo>
                <a:cubicBezTo>
                  <a:pt x="35377" y="4188"/>
                  <a:pt x="35281" y="4212"/>
                  <a:pt x="35194" y="4227"/>
                </a:cubicBezTo>
                <a:cubicBezTo>
                  <a:pt x="34776" y="4269"/>
                  <a:pt x="34315" y="4310"/>
                  <a:pt x="33897" y="4373"/>
                </a:cubicBezTo>
                <a:cubicBezTo>
                  <a:pt x="33478" y="4411"/>
                  <a:pt x="33076" y="4502"/>
                  <a:pt x="32644" y="4502"/>
                </a:cubicBezTo>
                <a:cubicBezTo>
                  <a:pt x="32601" y="4502"/>
                  <a:pt x="32559" y="4501"/>
                  <a:pt x="32516" y="4499"/>
                </a:cubicBezTo>
                <a:cubicBezTo>
                  <a:pt x="32202" y="4499"/>
                  <a:pt x="32097" y="4792"/>
                  <a:pt x="31972" y="5022"/>
                </a:cubicBezTo>
                <a:cubicBezTo>
                  <a:pt x="31553" y="5859"/>
                  <a:pt x="31281" y="6800"/>
                  <a:pt x="31072" y="7679"/>
                </a:cubicBezTo>
                <a:cubicBezTo>
                  <a:pt x="31051" y="7826"/>
                  <a:pt x="31009" y="7951"/>
                  <a:pt x="31009" y="8077"/>
                </a:cubicBezTo>
                <a:cubicBezTo>
                  <a:pt x="31009" y="8370"/>
                  <a:pt x="30633" y="8349"/>
                  <a:pt x="30423" y="8411"/>
                </a:cubicBezTo>
                <a:cubicBezTo>
                  <a:pt x="30319" y="8474"/>
                  <a:pt x="30214" y="8495"/>
                  <a:pt x="30089" y="8516"/>
                </a:cubicBezTo>
                <a:cubicBezTo>
                  <a:pt x="30026" y="8558"/>
                  <a:pt x="30005" y="8558"/>
                  <a:pt x="29963" y="8558"/>
                </a:cubicBezTo>
                <a:cubicBezTo>
                  <a:pt x="29879" y="8579"/>
                  <a:pt x="29817" y="8600"/>
                  <a:pt x="29754" y="8600"/>
                </a:cubicBezTo>
                <a:cubicBezTo>
                  <a:pt x="29691" y="8621"/>
                  <a:pt x="29649" y="8621"/>
                  <a:pt x="29586" y="8663"/>
                </a:cubicBezTo>
                <a:cubicBezTo>
                  <a:pt x="29545" y="8684"/>
                  <a:pt x="29461" y="8684"/>
                  <a:pt x="29398" y="8704"/>
                </a:cubicBezTo>
                <a:cubicBezTo>
                  <a:pt x="29294" y="8725"/>
                  <a:pt x="29231" y="8767"/>
                  <a:pt x="29126" y="8767"/>
                </a:cubicBezTo>
                <a:cubicBezTo>
                  <a:pt x="29084" y="7784"/>
                  <a:pt x="28959" y="6842"/>
                  <a:pt x="28833" y="5901"/>
                </a:cubicBezTo>
                <a:cubicBezTo>
                  <a:pt x="28812" y="5629"/>
                  <a:pt x="29503" y="5273"/>
                  <a:pt x="29712" y="5126"/>
                </a:cubicBezTo>
                <a:cubicBezTo>
                  <a:pt x="29921" y="4938"/>
                  <a:pt x="30172" y="4750"/>
                  <a:pt x="30382" y="4603"/>
                </a:cubicBezTo>
                <a:cubicBezTo>
                  <a:pt x="30549" y="4478"/>
                  <a:pt x="30800" y="4269"/>
                  <a:pt x="31009" y="4185"/>
                </a:cubicBezTo>
                <a:cubicBezTo>
                  <a:pt x="31051" y="4164"/>
                  <a:pt x="31072" y="4101"/>
                  <a:pt x="31072" y="4059"/>
                </a:cubicBezTo>
                <a:cubicBezTo>
                  <a:pt x="31030" y="3390"/>
                  <a:pt x="30926" y="2741"/>
                  <a:pt x="30863" y="2072"/>
                </a:cubicBezTo>
                <a:cubicBezTo>
                  <a:pt x="30821" y="1444"/>
                  <a:pt x="30905" y="733"/>
                  <a:pt x="30633" y="147"/>
                </a:cubicBezTo>
                <a:cubicBezTo>
                  <a:pt x="30633" y="126"/>
                  <a:pt x="30612" y="126"/>
                  <a:pt x="30612" y="126"/>
                </a:cubicBezTo>
                <a:lnTo>
                  <a:pt x="30612" y="84"/>
                </a:lnTo>
                <a:cubicBezTo>
                  <a:pt x="30612" y="84"/>
                  <a:pt x="30621" y="93"/>
                  <a:pt x="30627" y="93"/>
                </a:cubicBezTo>
                <a:cubicBezTo>
                  <a:pt x="30630" y="93"/>
                  <a:pt x="30633" y="91"/>
                  <a:pt x="30633" y="84"/>
                </a:cubicBezTo>
                <a:cubicBezTo>
                  <a:pt x="30633" y="84"/>
                  <a:pt x="30633" y="42"/>
                  <a:pt x="30654" y="42"/>
                </a:cubicBezTo>
                <a:cubicBezTo>
                  <a:pt x="30695" y="21"/>
                  <a:pt x="30654" y="0"/>
                  <a:pt x="3063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3"/>
          <p:cNvSpPr/>
          <p:nvPr/>
        </p:nvSpPr>
        <p:spPr>
          <a:xfrm>
            <a:off x="8564901" y="4120654"/>
            <a:ext cx="579101" cy="572753"/>
          </a:xfrm>
          <a:custGeom>
            <a:rect b="b" l="l" r="r" t="t"/>
            <a:pathLst>
              <a:path extrusionOk="0" h="66310" w="67045">
                <a:moveTo>
                  <a:pt x="30612" y="0"/>
                </a:moveTo>
                <a:cubicBezTo>
                  <a:pt x="30591" y="0"/>
                  <a:pt x="30591" y="0"/>
                  <a:pt x="30549" y="21"/>
                </a:cubicBezTo>
                <a:cubicBezTo>
                  <a:pt x="30423" y="335"/>
                  <a:pt x="30444" y="712"/>
                  <a:pt x="30444" y="1046"/>
                </a:cubicBezTo>
                <a:cubicBezTo>
                  <a:pt x="30444" y="1486"/>
                  <a:pt x="30423" y="1967"/>
                  <a:pt x="30382" y="2406"/>
                </a:cubicBezTo>
                <a:cubicBezTo>
                  <a:pt x="30340" y="2762"/>
                  <a:pt x="30403" y="3243"/>
                  <a:pt x="30131" y="3536"/>
                </a:cubicBezTo>
                <a:cubicBezTo>
                  <a:pt x="29796" y="3871"/>
                  <a:pt x="29168" y="4018"/>
                  <a:pt x="28729" y="4206"/>
                </a:cubicBezTo>
                <a:cubicBezTo>
                  <a:pt x="28603" y="4269"/>
                  <a:pt x="28436" y="4331"/>
                  <a:pt x="28310" y="4415"/>
                </a:cubicBezTo>
                <a:cubicBezTo>
                  <a:pt x="28206" y="4478"/>
                  <a:pt x="27913" y="4541"/>
                  <a:pt x="27829" y="4645"/>
                </a:cubicBezTo>
                <a:cubicBezTo>
                  <a:pt x="27662" y="4896"/>
                  <a:pt x="27620" y="5168"/>
                  <a:pt x="27599" y="5461"/>
                </a:cubicBezTo>
                <a:cubicBezTo>
                  <a:pt x="27557" y="5880"/>
                  <a:pt x="27557" y="6298"/>
                  <a:pt x="27494" y="6696"/>
                </a:cubicBezTo>
                <a:cubicBezTo>
                  <a:pt x="27452" y="7093"/>
                  <a:pt x="27390" y="7470"/>
                  <a:pt x="27390" y="7867"/>
                </a:cubicBezTo>
                <a:cubicBezTo>
                  <a:pt x="27348" y="7867"/>
                  <a:pt x="27264" y="7888"/>
                  <a:pt x="27264" y="7888"/>
                </a:cubicBezTo>
                <a:cubicBezTo>
                  <a:pt x="27140" y="7930"/>
                  <a:pt x="27037" y="7971"/>
                  <a:pt x="26893" y="7992"/>
                </a:cubicBezTo>
                <a:lnTo>
                  <a:pt x="26893" y="7992"/>
                </a:lnTo>
                <a:cubicBezTo>
                  <a:pt x="26942" y="7977"/>
                  <a:pt x="26873" y="7762"/>
                  <a:pt x="26867" y="7762"/>
                </a:cubicBezTo>
                <a:cubicBezTo>
                  <a:pt x="26867" y="7762"/>
                  <a:pt x="26866" y="7762"/>
                  <a:pt x="26866" y="7763"/>
                </a:cubicBezTo>
                <a:cubicBezTo>
                  <a:pt x="26741" y="7156"/>
                  <a:pt x="26553" y="6528"/>
                  <a:pt x="26322" y="5963"/>
                </a:cubicBezTo>
                <a:cubicBezTo>
                  <a:pt x="26092" y="5357"/>
                  <a:pt x="25904" y="4729"/>
                  <a:pt x="25988" y="4101"/>
                </a:cubicBezTo>
                <a:cubicBezTo>
                  <a:pt x="26009" y="3955"/>
                  <a:pt x="26029" y="3808"/>
                  <a:pt x="26029" y="3662"/>
                </a:cubicBezTo>
                <a:lnTo>
                  <a:pt x="26029" y="3578"/>
                </a:lnTo>
                <a:cubicBezTo>
                  <a:pt x="26092" y="3264"/>
                  <a:pt x="26155" y="2950"/>
                  <a:pt x="26218" y="2637"/>
                </a:cubicBezTo>
                <a:cubicBezTo>
                  <a:pt x="26239" y="2553"/>
                  <a:pt x="26239" y="2511"/>
                  <a:pt x="26260" y="2427"/>
                </a:cubicBezTo>
                <a:lnTo>
                  <a:pt x="26343" y="2197"/>
                </a:lnTo>
                <a:cubicBezTo>
                  <a:pt x="26359" y="2150"/>
                  <a:pt x="26339" y="2127"/>
                  <a:pt x="26302" y="2127"/>
                </a:cubicBezTo>
                <a:cubicBezTo>
                  <a:pt x="26290" y="2127"/>
                  <a:pt x="26275" y="2129"/>
                  <a:pt x="26260" y="2134"/>
                </a:cubicBezTo>
                <a:cubicBezTo>
                  <a:pt x="26260" y="2176"/>
                  <a:pt x="26239" y="2176"/>
                  <a:pt x="26239" y="2197"/>
                </a:cubicBezTo>
                <a:cubicBezTo>
                  <a:pt x="26228" y="2187"/>
                  <a:pt x="26218" y="2181"/>
                  <a:pt x="26205" y="2181"/>
                </a:cubicBezTo>
                <a:cubicBezTo>
                  <a:pt x="26192" y="2181"/>
                  <a:pt x="26176" y="2187"/>
                  <a:pt x="26155" y="2197"/>
                </a:cubicBezTo>
                <a:lnTo>
                  <a:pt x="26134" y="2218"/>
                </a:lnTo>
                <a:cubicBezTo>
                  <a:pt x="26050" y="2427"/>
                  <a:pt x="26009" y="2637"/>
                  <a:pt x="25946" y="2846"/>
                </a:cubicBezTo>
                <a:cubicBezTo>
                  <a:pt x="25946" y="2867"/>
                  <a:pt x="25946" y="2867"/>
                  <a:pt x="25925" y="2867"/>
                </a:cubicBezTo>
                <a:cubicBezTo>
                  <a:pt x="25737" y="3264"/>
                  <a:pt x="25569" y="3704"/>
                  <a:pt x="25276" y="4059"/>
                </a:cubicBezTo>
                <a:cubicBezTo>
                  <a:pt x="25151" y="4206"/>
                  <a:pt x="25004" y="4331"/>
                  <a:pt x="25067" y="4541"/>
                </a:cubicBezTo>
                <a:cubicBezTo>
                  <a:pt x="25172" y="5022"/>
                  <a:pt x="25276" y="5461"/>
                  <a:pt x="25402" y="5901"/>
                </a:cubicBezTo>
                <a:cubicBezTo>
                  <a:pt x="25674" y="6738"/>
                  <a:pt x="25841" y="7575"/>
                  <a:pt x="26092" y="8411"/>
                </a:cubicBezTo>
                <a:cubicBezTo>
                  <a:pt x="26113" y="8516"/>
                  <a:pt x="26134" y="8600"/>
                  <a:pt x="26197" y="8684"/>
                </a:cubicBezTo>
                <a:cubicBezTo>
                  <a:pt x="26218" y="8704"/>
                  <a:pt x="26218" y="8767"/>
                  <a:pt x="26239" y="8788"/>
                </a:cubicBezTo>
                <a:lnTo>
                  <a:pt x="26322" y="8935"/>
                </a:lnTo>
                <a:cubicBezTo>
                  <a:pt x="26343" y="8997"/>
                  <a:pt x="26364" y="9018"/>
                  <a:pt x="26364" y="9081"/>
                </a:cubicBezTo>
                <a:cubicBezTo>
                  <a:pt x="26406" y="9123"/>
                  <a:pt x="26427" y="9144"/>
                  <a:pt x="26427" y="9207"/>
                </a:cubicBezTo>
                <a:lnTo>
                  <a:pt x="26511" y="9353"/>
                </a:lnTo>
                <a:cubicBezTo>
                  <a:pt x="26532" y="9395"/>
                  <a:pt x="26532" y="9416"/>
                  <a:pt x="26553" y="9458"/>
                </a:cubicBezTo>
                <a:cubicBezTo>
                  <a:pt x="26573" y="9520"/>
                  <a:pt x="26636" y="9562"/>
                  <a:pt x="26657" y="9625"/>
                </a:cubicBezTo>
                <a:cubicBezTo>
                  <a:pt x="26678" y="9646"/>
                  <a:pt x="26678" y="9667"/>
                  <a:pt x="26720" y="9709"/>
                </a:cubicBezTo>
                <a:cubicBezTo>
                  <a:pt x="26762" y="9751"/>
                  <a:pt x="26783" y="9834"/>
                  <a:pt x="26845" y="9876"/>
                </a:cubicBezTo>
                <a:cubicBezTo>
                  <a:pt x="26845" y="9918"/>
                  <a:pt x="26866" y="9918"/>
                  <a:pt x="26866" y="9939"/>
                </a:cubicBezTo>
                <a:cubicBezTo>
                  <a:pt x="26929" y="9981"/>
                  <a:pt x="26971" y="10064"/>
                  <a:pt x="27034" y="10127"/>
                </a:cubicBezTo>
                <a:lnTo>
                  <a:pt x="27055" y="10148"/>
                </a:lnTo>
                <a:cubicBezTo>
                  <a:pt x="27097" y="10232"/>
                  <a:pt x="27159" y="10274"/>
                  <a:pt x="27201" y="10357"/>
                </a:cubicBezTo>
                <a:cubicBezTo>
                  <a:pt x="27243" y="10378"/>
                  <a:pt x="27243" y="10399"/>
                  <a:pt x="27264" y="10441"/>
                </a:cubicBezTo>
                <a:cubicBezTo>
                  <a:pt x="27201" y="10441"/>
                  <a:pt x="27138" y="10399"/>
                  <a:pt x="27076" y="10399"/>
                </a:cubicBezTo>
                <a:lnTo>
                  <a:pt x="27034" y="10399"/>
                </a:lnTo>
                <a:cubicBezTo>
                  <a:pt x="26971" y="10378"/>
                  <a:pt x="26887" y="10378"/>
                  <a:pt x="26845" y="10357"/>
                </a:cubicBezTo>
                <a:cubicBezTo>
                  <a:pt x="26825" y="10357"/>
                  <a:pt x="26783" y="10357"/>
                  <a:pt x="26783" y="10336"/>
                </a:cubicBezTo>
                <a:cubicBezTo>
                  <a:pt x="26741" y="10295"/>
                  <a:pt x="26678" y="10295"/>
                  <a:pt x="26615" y="10274"/>
                </a:cubicBezTo>
                <a:cubicBezTo>
                  <a:pt x="26573" y="10274"/>
                  <a:pt x="26553" y="10253"/>
                  <a:pt x="26532" y="10253"/>
                </a:cubicBezTo>
                <a:cubicBezTo>
                  <a:pt x="26469" y="10232"/>
                  <a:pt x="26427" y="10232"/>
                  <a:pt x="26364" y="10190"/>
                </a:cubicBezTo>
                <a:cubicBezTo>
                  <a:pt x="26343" y="10190"/>
                  <a:pt x="26322" y="10169"/>
                  <a:pt x="26301" y="10169"/>
                </a:cubicBezTo>
                <a:cubicBezTo>
                  <a:pt x="26239" y="10148"/>
                  <a:pt x="26197" y="10148"/>
                  <a:pt x="26134" y="10127"/>
                </a:cubicBezTo>
                <a:cubicBezTo>
                  <a:pt x="26113" y="10127"/>
                  <a:pt x="26092" y="10085"/>
                  <a:pt x="26050" y="10085"/>
                </a:cubicBezTo>
                <a:cubicBezTo>
                  <a:pt x="26009" y="10064"/>
                  <a:pt x="25946" y="10064"/>
                  <a:pt x="25904" y="10044"/>
                </a:cubicBezTo>
                <a:cubicBezTo>
                  <a:pt x="25883" y="10044"/>
                  <a:pt x="25841" y="10023"/>
                  <a:pt x="25799" y="10023"/>
                </a:cubicBezTo>
                <a:cubicBezTo>
                  <a:pt x="25674" y="9960"/>
                  <a:pt x="25569" y="9939"/>
                  <a:pt x="25465" y="9876"/>
                </a:cubicBezTo>
                <a:cubicBezTo>
                  <a:pt x="24523" y="9541"/>
                  <a:pt x="23602" y="9207"/>
                  <a:pt x="22682" y="8809"/>
                </a:cubicBezTo>
                <a:cubicBezTo>
                  <a:pt x="22284" y="8621"/>
                  <a:pt x="21761" y="8516"/>
                  <a:pt x="21510" y="8139"/>
                </a:cubicBezTo>
                <a:cubicBezTo>
                  <a:pt x="21238" y="7742"/>
                  <a:pt x="21071" y="7323"/>
                  <a:pt x="20799" y="6926"/>
                </a:cubicBezTo>
                <a:cubicBezTo>
                  <a:pt x="20547" y="6507"/>
                  <a:pt x="20338" y="6047"/>
                  <a:pt x="20066" y="5587"/>
                </a:cubicBezTo>
                <a:cubicBezTo>
                  <a:pt x="19941" y="5378"/>
                  <a:pt x="19836" y="5168"/>
                  <a:pt x="19731" y="4938"/>
                </a:cubicBezTo>
                <a:cubicBezTo>
                  <a:pt x="19669" y="4834"/>
                  <a:pt x="19564" y="4729"/>
                  <a:pt x="19543" y="4603"/>
                </a:cubicBezTo>
                <a:cubicBezTo>
                  <a:pt x="19543" y="4541"/>
                  <a:pt x="19522" y="4499"/>
                  <a:pt x="19439" y="4499"/>
                </a:cubicBezTo>
                <a:cubicBezTo>
                  <a:pt x="19357" y="4476"/>
                  <a:pt x="19257" y="4470"/>
                  <a:pt x="19151" y="4470"/>
                </a:cubicBezTo>
                <a:cubicBezTo>
                  <a:pt x="19005" y="4470"/>
                  <a:pt x="18850" y="4482"/>
                  <a:pt x="18718" y="4482"/>
                </a:cubicBezTo>
                <a:cubicBezTo>
                  <a:pt x="18676" y="4482"/>
                  <a:pt x="18637" y="4481"/>
                  <a:pt x="18602" y="4478"/>
                </a:cubicBezTo>
                <a:lnTo>
                  <a:pt x="17221" y="4478"/>
                </a:lnTo>
                <a:cubicBezTo>
                  <a:pt x="17200" y="4478"/>
                  <a:pt x="17158" y="4436"/>
                  <a:pt x="17158" y="4436"/>
                </a:cubicBezTo>
                <a:cubicBezTo>
                  <a:pt x="17137" y="4436"/>
                  <a:pt x="17137" y="4415"/>
                  <a:pt x="17137" y="4415"/>
                </a:cubicBezTo>
                <a:cubicBezTo>
                  <a:pt x="17126" y="4394"/>
                  <a:pt x="17100" y="4384"/>
                  <a:pt x="17074" y="4384"/>
                </a:cubicBezTo>
                <a:cubicBezTo>
                  <a:pt x="17048" y="4384"/>
                  <a:pt x="17022" y="4394"/>
                  <a:pt x="17011" y="4415"/>
                </a:cubicBezTo>
                <a:lnTo>
                  <a:pt x="17011" y="4436"/>
                </a:lnTo>
                <a:cubicBezTo>
                  <a:pt x="17011" y="4499"/>
                  <a:pt x="17032" y="4520"/>
                  <a:pt x="17053" y="4520"/>
                </a:cubicBezTo>
                <a:cubicBezTo>
                  <a:pt x="17221" y="4687"/>
                  <a:pt x="17681" y="4750"/>
                  <a:pt x="17848" y="4813"/>
                </a:cubicBezTo>
                <a:cubicBezTo>
                  <a:pt x="17995" y="4854"/>
                  <a:pt x="18664" y="5022"/>
                  <a:pt x="18706" y="5210"/>
                </a:cubicBezTo>
                <a:cubicBezTo>
                  <a:pt x="18832" y="5587"/>
                  <a:pt x="18999" y="5963"/>
                  <a:pt x="19146" y="6319"/>
                </a:cubicBezTo>
                <a:cubicBezTo>
                  <a:pt x="19439" y="7031"/>
                  <a:pt x="19711" y="7763"/>
                  <a:pt x="19983" y="8474"/>
                </a:cubicBezTo>
                <a:cubicBezTo>
                  <a:pt x="20129" y="8830"/>
                  <a:pt x="20275" y="9186"/>
                  <a:pt x="20401" y="9520"/>
                </a:cubicBezTo>
                <a:cubicBezTo>
                  <a:pt x="20485" y="9730"/>
                  <a:pt x="20882" y="9834"/>
                  <a:pt x="21029" y="9939"/>
                </a:cubicBezTo>
                <a:cubicBezTo>
                  <a:pt x="21740" y="10274"/>
                  <a:pt x="22431" y="10650"/>
                  <a:pt x="23163" y="10901"/>
                </a:cubicBezTo>
                <a:cubicBezTo>
                  <a:pt x="23937" y="11194"/>
                  <a:pt x="24753" y="11445"/>
                  <a:pt x="25527" y="11738"/>
                </a:cubicBezTo>
                <a:cubicBezTo>
                  <a:pt x="26260" y="11969"/>
                  <a:pt x="27034" y="12261"/>
                  <a:pt x="27703" y="12659"/>
                </a:cubicBezTo>
                <a:cubicBezTo>
                  <a:pt x="27775" y="12704"/>
                  <a:pt x="27880" y="12718"/>
                  <a:pt x="27992" y="12718"/>
                </a:cubicBezTo>
                <a:cubicBezTo>
                  <a:pt x="28143" y="12718"/>
                  <a:pt x="28307" y="12692"/>
                  <a:pt x="28415" y="12680"/>
                </a:cubicBezTo>
                <a:cubicBezTo>
                  <a:pt x="28750" y="12659"/>
                  <a:pt x="29063" y="12680"/>
                  <a:pt x="29377" y="12575"/>
                </a:cubicBezTo>
                <a:lnTo>
                  <a:pt x="29398" y="12575"/>
                </a:lnTo>
                <a:cubicBezTo>
                  <a:pt x="29461" y="12638"/>
                  <a:pt x="29482" y="12680"/>
                  <a:pt x="29545" y="12743"/>
                </a:cubicBezTo>
                <a:cubicBezTo>
                  <a:pt x="29586" y="12785"/>
                  <a:pt x="29607" y="12847"/>
                  <a:pt x="29670" y="12889"/>
                </a:cubicBezTo>
                <a:lnTo>
                  <a:pt x="29712" y="12952"/>
                </a:lnTo>
                <a:lnTo>
                  <a:pt x="29817" y="13057"/>
                </a:lnTo>
                <a:lnTo>
                  <a:pt x="29984" y="13203"/>
                </a:lnTo>
                <a:cubicBezTo>
                  <a:pt x="30172" y="13370"/>
                  <a:pt x="30423" y="13391"/>
                  <a:pt x="30633" y="13475"/>
                </a:cubicBezTo>
                <a:cubicBezTo>
                  <a:pt x="30947" y="13580"/>
                  <a:pt x="31260" y="13601"/>
                  <a:pt x="31574" y="13684"/>
                </a:cubicBezTo>
                <a:cubicBezTo>
                  <a:pt x="31951" y="13747"/>
                  <a:pt x="32160" y="13810"/>
                  <a:pt x="32327" y="14124"/>
                </a:cubicBezTo>
                <a:cubicBezTo>
                  <a:pt x="32725" y="14751"/>
                  <a:pt x="33123" y="15358"/>
                  <a:pt x="33478" y="15986"/>
                </a:cubicBezTo>
                <a:cubicBezTo>
                  <a:pt x="33834" y="16572"/>
                  <a:pt x="34148" y="17241"/>
                  <a:pt x="34524" y="17785"/>
                </a:cubicBezTo>
                <a:cubicBezTo>
                  <a:pt x="34211" y="18287"/>
                  <a:pt x="33897" y="18831"/>
                  <a:pt x="33478" y="19271"/>
                </a:cubicBezTo>
                <a:lnTo>
                  <a:pt x="33457" y="19271"/>
                </a:lnTo>
                <a:lnTo>
                  <a:pt x="33436" y="19292"/>
                </a:lnTo>
                <a:lnTo>
                  <a:pt x="33436" y="19334"/>
                </a:lnTo>
                <a:cubicBezTo>
                  <a:pt x="33416" y="19355"/>
                  <a:pt x="33374" y="19375"/>
                  <a:pt x="33374" y="19396"/>
                </a:cubicBezTo>
                <a:cubicBezTo>
                  <a:pt x="33353" y="19438"/>
                  <a:pt x="33353" y="19438"/>
                  <a:pt x="33353" y="19459"/>
                </a:cubicBezTo>
                <a:lnTo>
                  <a:pt x="33353" y="19480"/>
                </a:lnTo>
                <a:lnTo>
                  <a:pt x="33353" y="19501"/>
                </a:lnTo>
                <a:lnTo>
                  <a:pt x="33353" y="19543"/>
                </a:lnTo>
                <a:lnTo>
                  <a:pt x="33353" y="19564"/>
                </a:lnTo>
                <a:lnTo>
                  <a:pt x="33353" y="19585"/>
                </a:lnTo>
                <a:cubicBezTo>
                  <a:pt x="33269" y="19794"/>
                  <a:pt x="33248" y="20024"/>
                  <a:pt x="33206" y="20275"/>
                </a:cubicBezTo>
                <a:lnTo>
                  <a:pt x="33206" y="20317"/>
                </a:lnTo>
                <a:cubicBezTo>
                  <a:pt x="33206" y="20338"/>
                  <a:pt x="33206" y="20380"/>
                  <a:pt x="33164" y="20401"/>
                </a:cubicBezTo>
                <a:cubicBezTo>
                  <a:pt x="33144" y="20484"/>
                  <a:pt x="33144" y="20547"/>
                  <a:pt x="33123" y="20631"/>
                </a:cubicBezTo>
                <a:cubicBezTo>
                  <a:pt x="32934" y="21259"/>
                  <a:pt x="32746" y="21865"/>
                  <a:pt x="32620" y="22493"/>
                </a:cubicBezTo>
                <a:cubicBezTo>
                  <a:pt x="32516" y="22932"/>
                  <a:pt x="32432" y="23372"/>
                  <a:pt x="32537" y="23832"/>
                </a:cubicBezTo>
                <a:cubicBezTo>
                  <a:pt x="32579" y="23937"/>
                  <a:pt x="32599" y="24041"/>
                  <a:pt x="32620" y="24167"/>
                </a:cubicBezTo>
                <a:cubicBezTo>
                  <a:pt x="32704" y="24502"/>
                  <a:pt x="32809" y="24837"/>
                  <a:pt x="32934" y="25150"/>
                </a:cubicBezTo>
                <a:cubicBezTo>
                  <a:pt x="32327" y="25004"/>
                  <a:pt x="31700" y="24899"/>
                  <a:pt x="31072" y="24774"/>
                </a:cubicBezTo>
                <a:cubicBezTo>
                  <a:pt x="30905" y="24732"/>
                  <a:pt x="30695" y="24690"/>
                  <a:pt x="30507" y="24627"/>
                </a:cubicBezTo>
                <a:cubicBezTo>
                  <a:pt x="30026" y="24523"/>
                  <a:pt x="29586" y="24460"/>
                  <a:pt x="29126" y="24355"/>
                </a:cubicBezTo>
                <a:cubicBezTo>
                  <a:pt x="28959" y="24313"/>
                  <a:pt x="28833" y="24251"/>
                  <a:pt x="28666" y="24209"/>
                </a:cubicBezTo>
                <a:cubicBezTo>
                  <a:pt x="28436" y="24146"/>
                  <a:pt x="28415" y="23937"/>
                  <a:pt x="28352" y="23728"/>
                </a:cubicBezTo>
                <a:lnTo>
                  <a:pt x="27975" y="22535"/>
                </a:lnTo>
                <a:cubicBezTo>
                  <a:pt x="27871" y="22158"/>
                  <a:pt x="27787" y="21677"/>
                  <a:pt x="27599" y="21321"/>
                </a:cubicBezTo>
                <a:cubicBezTo>
                  <a:pt x="27515" y="21154"/>
                  <a:pt x="27766" y="20903"/>
                  <a:pt x="27829" y="20819"/>
                </a:cubicBezTo>
                <a:cubicBezTo>
                  <a:pt x="28017" y="20610"/>
                  <a:pt x="28143" y="20380"/>
                  <a:pt x="28310" y="20171"/>
                </a:cubicBezTo>
                <a:cubicBezTo>
                  <a:pt x="28519" y="19899"/>
                  <a:pt x="28708" y="19647"/>
                  <a:pt x="28854" y="19355"/>
                </a:cubicBezTo>
                <a:cubicBezTo>
                  <a:pt x="28875" y="19355"/>
                  <a:pt x="28917" y="19334"/>
                  <a:pt x="28938" y="19334"/>
                </a:cubicBezTo>
                <a:cubicBezTo>
                  <a:pt x="28980" y="19292"/>
                  <a:pt x="28959" y="19250"/>
                  <a:pt x="28917" y="19229"/>
                </a:cubicBezTo>
                <a:cubicBezTo>
                  <a:pt x="28729" y="19229"/>
                  <a:pt x="28519" y="19375"/>
                  <a:pt x="28352" y="19459"/>
                </a:cubicBezTo>
                <a:cubicBezTo>
                  <a:pt x="28038" y="19647"/>
                  <a:pt x="27724" y="19794"/>
                  <a:pt x="27452" y="19982"/>
                </a:cubicBezTo>
                <a:cubicBezTo>
                  <a:pt x="27180" y="20129"/>
                  <a:pt x="26866" y="20296"/>
                  <a:pt x="26573" y="20422"/>
                </a:cubicBezTo>
                <a:cubicBezTo>
                  <a:pt x="26448" y="20484"/>
                  <a:pt x="26343" y="20547"/>
                  <a:pt x="26322" y="20694"/>
                </a:cubicBezTo>
                <a:cubicBezTo>
                  <a:pt x="26322" y="20736"/>
                  <a:pt x="26343" y="20819"/>
                  <a:pt x="26343" y="20861"/>
                </a:cubicBezTo>
                <a:cubicBezTo>
                  <a:pt x="26406" y="21049"/>
                  <a:pt x="26364" y="21238"/>
                  <a:pt x="26427" y="21426"/>
                </a:cubicBezTo>
                <a:cubicBezTo>
                  <a:pt x="26532" y="21782"/>
                  <a:pt x="26553" y="22116"/>
                  <a:pt x="26615" y="22493"/>
                </a:cubicBezTo>
                <a:cubicBezTo>
                  <a:pt x="26657" y="22807"/>
                  <a:pt x="26720" y="23121"/>
                  <a:pt x="26762" y="23414"/>
                </a:cubicBezTo>
                <a:cubicBezTo>
                  <a:pt x="26825" y="23686"/>
                  <a:pt x="26866" y="24104"/>
                  <a:pt x="27034" y="24376"/>
                </a:cubicBezTo>
                <a:cubicBezTo>
                  <a:pt x="27138" y="24565"/>
                  <a:pt x="27306" y="24669"/>
                  <a:pt x="27515" y="24732"/>
                </a:cubicBezTo>
                <a:cubicBezTo>
                  <a:pt x="27871" y="24878"/>
                  <a:pt x="28206" y="25088"/>
                  <a:pt x="28519" y="25255"/>
                </a:cubicBezTo>
                <a:cubicBezTo>
                  <a:pt x="29231" y="25632"/>
                  <a:pt x="29963" y="25966"/>
                  <a:pt x="30654" y="26280"/>
                </a:cubicBezTo>
                <a:cubicBezTo>
                  <a:pt x="31909" y="26866"/>
                  <a:pt x="33144" y="27515"/>
                  <a:pt x="34357" y="28184"/>
                </a:cubicBezTo>
                <a:lnTo>
                  <a:pt x="34357" y="28226"/>
                </a:lnTo>
                <a:lnTo>
                  <a:pt x="34357" y="28247"/>
                </a:lnTo>
                <a:lnTo>
                  <a:pt x="34378" y="28268"/>
                </a:lnTo>
                <a:lnTo>
                  <a:pt x="34399" y="28289"/>
                </a:lnTo>
                <a:cubicBezTo>
                  <a:pt x="34420" y="28603"/>
                  <a:pt x="34587" y="28958"/>
                  <a:pt x="34692" y="29251"/>
                </a:cubicBezTo>
                <a:lnTo>
                  <a:pt x="34692" y="29272"/>
                </a:lnTo>
                <a:cubicBezTo>
                  <a:pt x="34713" y="29314"/>
                  <a:pt x="34713" y="29377"/>
                  <a:pt x="34734" y="29419"/>
                </a:cubicBezTo>
                <a:cubicBezTo>
                  <a:pt x="34880" y="30047"/>
                  <a:pt x="35006" y="30674"/>
                  <a:pt x="35152" y="31281"/>
                </a:cubicBezTo>
                <a:cubicBezTo>
                  <a:pt x="35257" y="31783"/>
                  <a:pt x="35320" y="32411"/>
                  <a:pt x="35612" y="32850"/>
                </a:cubicBezTo>
                <a:cubicBezTo>
                  <a:pt x="35759" y="33122"/>
                  <a:pt x="35884" y="33394"/>
                  <a:pt x="36052" y="33666"/>
                </a:cubicBezTo>
                <a:cubicBezTo>
                  <a:pt x="36073" y="33708"/>
                  <a:pt x="36094" y="33750"/>
                  <a:pt x="36136" y="33792"/>
                </a:cubicBezTo>
                <a:cubicBezTo>
                  <a:pt x="36136" y="33813"/>
                  <a:pt x="36157" y="33813"/>
                  <a:pt x="36157" y="33855"/>
                </a:cubicBezTo>
                <a:cubicBezTo>
                  <a:pt x="36177" y="33876"/>
                  <a:pt x="36177" y="33896"/>
                  <a:pt x="36198" y="33896"/>
                </a:cubicBezTo>
                <a:cubicBezTo>
                  <a:pt x="36282" y="34001"/>
                  <a:pt x="36366" y="34106"/>
                  <a:pt x="36408" y="34210"/>
                </a:cubicBezTo>
                <a:cubicBezTo>
                  <a:pt x="36177" y="34231"/>
                  <a:pt x="35926" y="34420"/>
                  <a:pt x="35717" y="34545"/>
                </a:cubicBezTo>
                <a:cubicBezTo>
                  <a:pt x="35717" y="34545"/>
                  <a:pt x="35675" y="34545"/>
                  <a:pt x="35675" y="34587"/>
                </a:cubicBezTo>
                <a:cubicBezTo>
                  <a:pt x="35654" y="34587"/>
                  <a:pt x="35654" y="34608"/>
                  <a:pt x="35633" y="34608"/>
                </a:cubicBezTo>
                <a:cubicBezTo>
                  <a:pt x="35612" y="34629"/>
                  <a:pt x="35571" y="34629"/>
                  <a:pt x="35529" y="34650"/>
                </a:cubicBezTo>
                <a:lnTo>
                  <a:pt x="35508" y="34650"/>
                </a:lnTo>
                <a:cubicBezTo>
                  <a:pt x="35466" y="34692"/>
                  <a:pt x="35424" y="34692"/>
                  <a:pt x="35403" y="34712"/>
                </a:cubicBezTo>
                <a:cubicBezTo>
                  <a:pt x="35194" y="34796"/>
                  <a:pt x="34985" y="34859"/>
                  <a:pt x="34796" y="34964"/>
                </a:cubicBezTo>
                <a:cubicBezTo>
                  <a:pt x="34789" y="34968"/>
                  <a:pt x="34780" y="34970"/>
                  <a:pt x="34769" y="34970"/>
                </a:cubicBezTo>
                <a:cubicBezTo>
                  <a:pt x="34624" y="34970"/>
                  <a:pt x="34184" y="34604"/>
                  <a:pt x="34106" y="34545"/>
                </a:cubicBezTo>
                <a:cubicBezTo>
                  <a:pt x="33939" y="34420"/>
                  <a:pt x="33520" y="34294"/>
                  <a:pt x="33457" y="34064"/>
                </a:cubicBezTo>
                <a:cubicBezTo>
                  <a:pt x="33416" y="33792"/>
                  <a:pt x="33332" y="33562"/>
                  <a:pt x="33248" y="33290"/>
                </a:cubicBezTo>
                <a:cubicBezTo>
                  <a:pt x="33039" y="32704"/>
                  <a:pt x="32934" y="32034"/>
                  <a:pt x="32788" y="31448"/>
                </a:cubicBezTo>
                <a:cubicBezTo>
                  <a:pt x="32704" y="31155"/>
                  <a:pt x="32641" y="30863"/>
                  <a:pt x="32579" y="30570"/>
                </a:cubicBezTo>
                <a:cubicBezTo>
                  <a:pt x="32537" y="30423"/>
                  <a:pt x="32537" y="30298"/>
                  <a:pt x="32432" y="30193"/>
                </a:cubicBezTo>
                <a:cubicBezTo>
                  <a:pt x="32327" y="30088"/>
                  <a:pt x="32118" y="30026"/>
                  <a:pt x="31993" y="29984"/>
                </a:cubicBezTo>
                <a:cubicBezTo>
                  <a:pt x="31679" y="29879"/>
                  <a:pt x="31365" y="29712"/>
                  <a:pt x="31072" y="29586"/>
                </a:cubicBezTo>
                <a:cubicBezTo>
                  <a:pt x="30486" y="29293"/>
                  <a:pt x="29858" y="29000"/>
                  <a:pt x="29252" y="28749"/>
                </a:cubicBezTo>
                <a:cubicBezTo>
                  <a:pt x="28770" y="28540"/>
                  <a:pt x="28310" y="28247"/>
                  <a:pt x="27787" y="28142"/>
                </a:cubicBezTo>
                <a:lnTo>
                  <a:pt x="27703" y="28142"/>
                </a:lnTo>
                <a:cubicBezTo>
                  <a:pt x="27703" y="28142"/>
                  <a:pt x="27682" y="28142"/>
                  <a:pt x="27682" y="28163"/>
                </a:cubicBezTo>
                <a:cubicBezTo>
                  <a:pt x="27682" y="28163"/>
                  <a:pt x="27682" y="28205"/>
                  <a:pt x="27662" y="28205"/>
                </a:cubicBezTo>
                <a:cubicBezTo>
                  <a:pt x="27159" y="28101"/>
                  <a:pt x="26657" y="28122"/>
                  <a:pt x="26155" y="28038"/>
                </a:cubicBezTo>
                <a:lnTo>
                  <a:pt x="26113" y="28038"/>
                </a:lnTo>
                <a:cubicBezTo>
                  <a:pt x="26029" y="28038"/>
                  <a:pt x="25946" y="28017"/>
                  <a:pt x="25883" y="28017"/>
                </a:cubicBezTo>
                <a:cubicBezTo>
                  <a:pt x="25590" y="27954"/>
                  <a:pt x="25318" y="27933"/>
                  <a:pt x="25046" y="27933"/>
                </a:cubicBezTo>
                <a:cubicBezTo>
                  <a:pt x="24957" y="27923"/>
                  <a:pt x="24845" y="27904"/>
                  <a:pt x="24737" y="27904"/>
                </a:cubicBezTo>
                <a:cubicBezTo>
                  <a:pt x="24614" y="27904"/>
                  <a:pt x="24496" y="27928"/>
                  <a:pt x="24418" y="28017"/>
                </a:cubicBezTo>
                <a:cubicBezTo>
                  <a:pt x="24314" y="28142"/>
                  <a:pt x="24272" y="28414"/>
                  <a:pt x="24230" y="28561"/>
                </a:cubicBezTo>
                <a:cubicBezTo>
                  <a:pt x="24146" y="28854"/>
                  <a:pt x="24063" y="29251"/>
                  <a:pt x="23812" y="29377"/>
                </a:cubicBezTo>
                <a:lnTo>
                  <a:pt x="23016" y="29837"/>
                </a:lnTo>
                <a:cubicBezTo>
                  <a:pt x="22996" y="29879"/>
                  <a:pt x="22975" y="29879"/>
                  <a:pt x="22954" y="29900"/>
                </a:cubicBezTo>
                <a:cubicBezTo>
                  <a:pt x="22765" y="30026"/>
                  <a:pt x="22577" y="30214"/>
                  <a:pt x="22368" y="30298"/>
                </a:cubicBezTo>
                <a:cubicBezTo>
                  <a:pt x="21740" y="29795"/>
                  <a:pt x="20903" y="29461"/>
                  <a:pt x="20150" y="29210"/>
                </a:cubicBezTo>
                <a:cubicBezTo>
                  <a:pt x="19878" y="29147"/>
                  <a:pt x="19459" y="29084"/>
                  <a:pt x="19355" y="28833"/>
                </a:cubicBezTo>
                <a:cubicBezTo>
                  <a:pt x="19292" y="28624"/>
                  <a:pt x="19187" y="28435"/>
                  <a:pt x="19125" y="28205"/>
                </a:cubicBezTo>
                <a:cubicBezTo>
                  <a:pt x="19104" y="28101"/>
                  <a:pt x="19020" y="27850"/>
                  <a:pt x="18915" y="27745"/>
                </a:cubicBezTo>
                <a:cubicBezTo>
                  <a:pt x="19334" y="26908"/>
                  <a:pt x="19648" y="25966"/>
                  <a:pt x="19983" y="25088"/>
                </a:cubicBezTo>
                <a:cubicBezTo>
                  <a:pt x="20066" y="24899"/>
                  <a:pt x="20485" y="24753"/>
                  <a:pt x="20673" y="24669"/>
                </a:cubicBezTo>
                <a:cubicBezTo>
                  <a:pt x="20924" y="24502"/>
                  <a:pt x="21217" y="24376"/>
                  <a:pt x="21510" y="24230"/>
                </a:cubicBezTo>
                <a:cubicBezTo>
                  <a:pt x="21719" y="24125"/>
                  <a:pt x="22347" y="23937"/>
                  <a:pt x="22326" y="23665"/>
                </a:cubicBezTo>
                <a:cubicBezTo>
                  <a:pt x="22326" y="23539"/>
                  <a:pt x="22242" y="23351"/>
                  <a:pt x="22221" y="23204"/>
                </a:cubicBezTo>
                <a:cubicBezTo>
                  <a:pt x="22138" y="22912"/>
                  <a:pt x="22075" y="22577"/>
                  <a:pt x="22033" y="22284"/>
                </a:cubicBezTo>
                <a:cubicBezTo>
                  <a:pt x="21928" y="21677"/>
                  <a:pt x="21845" y="21049"/>
                  <a:pt x="21803" y="20463"/>
                </a:cubicBezTo>
                <a:cubicBezTo>
                  <a:pt x="21740" y="19899"/>
                  <a:pt x="21698" y="19375"/>
                  <a:pt x="21636" y="18831"/>
                </a:cubicBezTo>
                <a:cubicBezTo>
                  <a:pt x="21615" y="18643"/>
                  <a:pt x="21594" y="18434"/>
                  <a:pt x="21531" y="18267"/>
                </a:cubicBezTo>
                <a:lnTo>
                  <a:pt x="21447" y="18078"/>
                </a:lnTo>
                <a:cubicBezTo>
                  <a:pt x="21447" y="18031"/>
                  <a:pt x="21414" y="18004"/>
                  <a:pt x="21382" y="18004"/>
                </a:cubicBezTo>
                <a:cubicBezTo>
                  <a:pt x="21356" y="18004"/>
                  <a:pt x="21331" y="18021"/>
                  <a:pt x="21322" y="18057"/>
                </a:cubicBezTo>
                <a:lnTo>
                  <a:pt x="21322" y="18078"/>
                </a:lnTo>
                <a:cubicBezTo>
                  <a:pt x="21301" y="18078"/>
                  <a:pt x="21301" y="18099"/>
                  <a:pt x="21301" y="18099"/>
                </a:cubicBezTo>
                <a:cubicBezTo>
                  <a:pt x="21301" y="18099"/>
                  <a:pt x="21280" y="18120"/>
                  <a:pt x="21280" y="18162"/>
                </a:cubicBezTo>
                <a:cubicBezTo>
                  <a:pt x="21238" y="18539"/>
                  <a:pt x="21301" y="18957"/>
                  <a:pt x="21301" y="19355"/>
                </a:cubicBezTo>
                <a:cubicBezTo>
                  <a:pt x="21280" y="19794"/>
                  <a:pt x="21280" y="20254"/>
                  <a:pt x="21238" y="20673"/>
                </a:cubicBezTo>
                <a:cubicBezTo>
                  <a:pt x="21217" y="21112"/>
                  <a:pt x="21238" y="21552"/>
                  <a:pt x="21280" y="21991"/>
                </a:cubicBezTo>
                <a:cubicBezTo>
                  <a:pt x="21301" y="22305"/>
                  <a:pt x="21238" y="22660"/>
                  <a:pt x="21322" y="22932"/>
                </a:cubicBezTo>
                <a:cubicBezTo>
                  <a:pt x="21112" y="23079"/>
                  <a:pt x="20882" y="23142"/>
                  <a:pt x="20673" y="23288"/>
                </a:cubicBezTo>
                <a:cubicBezTo>
                  <a:pt x="20673" y="23288"/>
                  <a:pt x="20652" y="23288"/>
                  <a:pt x="20652" y="23309"/>
                </a:cubicBezTo>
                <a:cubicBezTo>
                  <a:pt x="20589" y="23330"/>
                  <a:pt x="20547" y="23351"/>
                  <a:pt x="20506" y="23393"/>
                </a:cubicBezTo>
                <a:cubicBezTo>
                  <a:pt x="20359" y="23246"/>
                  <a:pt x="20171" y="23142"/>
                  <a:pt x="19983" y="23079"/>
                </a:cubicBezTo>
                <a:cubicBezTo>
                  <a:pt x="20129" y="22493"/>
                  <a:pt x="20192" y="21886"/>
                  <a:pt x="20338" y="21321"/>
                </a:cubicBezTo>
                <a:cubicBezTo>
                  <a:pt x="20380" y="21049"/>
                  <a:pt x="20338" y="20945"/>
                  <a:pt x="20150" y="20736"/>
                </a:cubicBezTo>
                <a:cubicBezTo>
                  <a:pt x="19857" y="20401"/>
                  <a:pt x="19627" y="20045"/>
                  <a:pt x="19397" y="19647"/>
                </a:cubicBezTo>
                <a:cubicBezTo>
                  <a:pt x="19229" y="19355"/>
                  <a:pt x="19083" y="19041"/>
                  <a:pt x="18832" y="18811"/>
                </a:cubicBezTo>
                <a:cubicBezTo>
                  <a:pt x="18727" y="18706"/>
                  <a:pt x="18769" y="18371"/>
                  <a:pt x="18769" y="18225"/>
                </a:cubicBezTo>
                <a:cubicBezTo>
                  <a:pt x="18769" y="17953"/>
                  <a:pt x="18790" y="17681"/>
                  <a:pt x="18811" y="17388"/>
                </a:cubicBezTo>
                <a:cubicBezTo>
                  <a:pt x="18832" y="16948"/>
                  <a:pt x="18895" y="16509"/>
                  <a:pt x="18832" y="16070"/>
                </a:cubicBezTo>
                <a:cubicBezTo>
                  <a:pt x="18811" y="15756"/>
                  <a:pt x="18832" y="15400"/>
                  <a:pt x="18769" y="15086"/>
                </a:cubicBezTo>
                <a:cubicBezTo>
                  <a:pt x="18769" y="15065"/>
                  <a:pt x="18748" y="15055"/>
                  <a:pt x="18727" y="15055"/>
                </a:cubicBezTo>
                <a:cubicBezTo>
                  <a:pt x="18706" y="15055"/>
                  <a:pt x="18685" y="15065"/>
                  <a:pt x="18685" y="15086"/>
                </a:cubicBezTo>
                <a:lnTo>
                  <a:pt x="18685" y="15149"/>
                </a:lnTo>
                <a:lnTo>
                  <a:pt x="18664" y="15149"/>
                </a:lnTo>
                <a:lnTo>
                  <a:pt x="18623" y="15170"/>
                </a:lnTo>
                <a:cubicBezTo>
                  <a:pt x="18497" y="15923"/>
                  <a:pt x="18413" y="16697"/>
                  <a:pt x="18309" y="17450"/>
                </a:cubicBezTo>
                <a:cubicBezTo>
                  <a:pt x="18267" y="17848"/>
                  <a:pt x="18162" y="18267"/>
                  <a:pt x="18079" y="18643"/>
                </a:cubicBezTo>
                <a:cubicBezTo>
                  <a:pt x="18037" y="18936"/>
                  <a:pt x="18267" y="19313"/>
                  <a:pt x="18351" y="19543"/>
                </a:cubicBezTo>
                <a:cubicBezTo>
                  <a:pt x="18476" y="19899"/>
                  <a:pt x="18560" y="20275"/>
                  <a:pt x="18685" y="20631"/>
                </a:cubicBezTo>
                <a:cubicBezTo>
                  <a:pt x="18790" y="20924"/>
                  <a:pt x="19041" y="21363"/>
                  <a:pt x="18915" y="21656"/>
                </a:cubicBezTo>
                <a:cubicBezTo>
                  <a:pt x="18895" y="21740"/>
                  <a:pt x="18874" y="21782"/>
                  <a:pt x="18811" y="21865"/>
                </a:cubicBezTo>
                <a:lnTo>
                  <a:pt x="18811" y="21886"/>
                </a:lnTo>
                <a:cubicBezTo>
                  <a:pt x="18790" y="21949"/>
                  <a:pt x="18727" y="22033"/>
                  <a:pt x="18706" y="22075"/>
                </a:cubicBezTo>
                <a:cubicBezTo>
                  <a:pt x="18706" y="22096"/>
                  <a:pt x="18685" y="22096"/>
                  <a:pt x="18685" y="22137"/>
                </a:cubicBezTo>
                <a:lnTo>
                  <a:pt x="18602" y="22284"/>
                </a:lnTo>
                <a:cubicBezTo>
                  <a:pt x="18371" y="22681"/>
                  <a:pt x="18141" y="23079"/>
                  <a:pt x="18037" y="23497"/>
                </a:cubicBezTo>
                <a:cubicBezTo>
                  <a:pt x="17974" y="23414"/>
                  <a:pt x="17953" y="23309"/>
                  <a:pt x="17890" y="23225"/>
                </a:cubicBezTo>
                <a:cubicBezTo>
                  <a:pt x="17848" y="23142"/>
                  <a:pt x="17786" y="23037"/>
                  <a:pt x="17744" y="22974"/>
                </a:cubicBezTo>
                <a:cubicBezTo>
                  <a:pt x="17472" y="22556"/>
                  <a:pt x="17200" y="22137"/>
                  <a:pt x="16907" y="21719"/>
                </a:cubicBezTo>
                <a:cubicBezTo>
                  <a:pt x="16907" y="21677"/>
                  <a:pt x="16886" y="21677"/>
                  <a:pt x="16886" y="21656"/>
                </a:cubicBezTo>
                <a:cubicBezTo>
                  <a:pt x="16823" y="21552"/>
                  <a:pt x="16739" y="21468"/>
                  <a:pt x="16698" y="21363"/>
                </a:cubicBezTo>
                <a:cubicBezTo>
                  <a:pt x="16530" y="21112"/>
                  <a:pt x="16112" y="20673"/>
                  <a:pt x="16195" y="20317"/>
                </a:cubicBezTo>
                <a:cubicBezTo>
                  <a:pt x="16300" y="19857"/>
                  <a:pt x="16405" y="19417"/>
                  <a:pt x="16467" y="18936"/>
                </a:cubicBezTo>
                <a:cubicBezTo>
                  <a:pt x="16488" y="18706"/>
                  <a:pt x="16614" y="18392"/>
                  <a:pt x="16509" y="18183"/>
                </a:cubicBezTo>
                <a:cubicBezTo>
                  <a:pt x="16279" y="17743"/>
                  <a:pt x="16070" y="17283"/>
                  <a:pt x="15882" y="16823"/>
                </a:cubicBezTo>
                <a:cubicBezTo>
                  <a:pt x="15547" y="16070"/>
                  <a:pt x="15128" y="15379"/>
                  <a:pt x="14689" y="14710"/>
                </a:cubicBezTo>
                <a:cubicBezTo>
                  <a:pt x="14672" y="14685"/>
                  <a:pt x="14646" y="14673"/>
                  <a:pt x="14623" y="14673"/>
                </a:cubicBezTo>
                <a:cubicBezTo>
                  <a:pt x="14587" y="14673"/>
                  <a:pt x="14559" y="14701"/>
                  <a:pt x="14584" y="14751"/>
                </a:cubicBezTo>
                <a:cubicBezTo>
                  <a:pt x="14584" y="14772"/>
                  <a:pt x="14584" y="14772"/>
                  <a:pt x="14605" y="14814"/>
                </a:cubicBezTo>
                <a:lnTo>
                  <a:pt x="14605" y="14835"/>
                </a:lnTo>
                <a:lnTo>
                  <a:pt x="14605" y="14856"/>
                </a:lnTo>
                <a:cubicBezTo>
                  <a:pt x="14835" y="15777"/>
                  <a:pt x="15065" y="16655"/>
                  <a:pt x="15358" y="17555"/>
                </a:cubicBezTo>
                <a:cubicBezTo>
                  <a:pt x="15463" y="17869"/>
                  <a:pt x="15630" y="18162"/>
                  <a:pt x="15651" y="18497"/>
                </a:cubicBezTo>
                <a:cubicBezTo>
                  <a:pt x="15693" y="19041"/>
                  <a:pt x="15421" y="19689"/>
                  <a:pt x="15275" y="20254"/>
                </a:cubicBezTo>
                <a:cubicBezTo>
                  <a:pt x="15170" y="20694"/>
                  <a:pt x="15149" y="20903"/>
                  <a:pt x="15338" y="21300"/>
                </a:cubicBezTo>
                <a:cubicBezTo>
                  <a:pt x="15547" y="21761"/>
                  <a:pt x="15777" y="22242"/>
                  <a:pt x="15986" y="22702"/>
                </a:cubicBezTo>
                <a:cubicBezTo>
                  <a:pt x="16174" y="23079"/>
                  <a:pt x="16405" y="23435"/>
                  <a:pt x="16593" y="23811"/>
                </a:cubicBezTo>
                <a:cubicBezTo>
                  <a:pt x="16677" y="23937"/>
                  <a:pt x="16718" y="24041"/>
                  <a:pt x="16781" y="24167"/>
                </a:cubicBezTo>
                <a:cubicBezTo>
                  <a:pt x="16823" y="24272"/>
                  <a:pt x="16886" y="24376"/>
                  <a:pt x="16907" y="24481"/>
                </a:cubicBezTo>
                <a:cubicBezTo>
                  <a:pt x="16907" y="24481"/>
                  <a:pt x="16907" y="24502"/>
                  <a:pt x="16928" y="24502"/>
                </a:cubicBezTo>
                <a:lnTo>
                  <a:pt x="16907" y="24502"/>
                </a:lnTo>
                <a:cubicBezTo>
                  <a:pt x="16572" y="24251"/>
                  <a:pt x="16195" y="24021"/>
                  <a:pt x="15861" y="23769"/>
                </a:cubicBezTo>
                <a:lnTo>
                  <a:pt x="15840" y="23749"/>
                </a:lnTo>
                <a:cubicBezTo>
                  <a:pt x="15756" y="23707"/>
                  <a:pt x="15693" y="23644"/>
                  <a:pt x="15630" y="23602"/>
                </a:cubicBezTo>
                <a:cubicBezTo>
                  <a:pt x="15589" y="23560"/>
                  <a:pt x="15568" y="23560"/>
                  <a:pt x="15547" y="23539"/>
                </a:cubicBezTo>
                <a:cubicBezTo>
                  <a:pt x="15484" y="23497"/>
                  <a:pt x="15421" y="23456"/>
                  <a:pt x="15358" y="23414"/>
                </a:cubicBezTo>
                <a:cubicBezTo>
                  <a:pt x="15338" y="23393"/>
                  <a:pt x="15317" y="23351"/>
                  <a:pt x="15275" y="23351"/>
                </a:cubicBezTo>
                <a:cubicBezTo>
                  <a:pt x="15212" y="23288"/>
                  <a:pt x="15128" y="23225"/>
                  <a:pt x="15024" y="23142"/>
                </a:cubicBezTo>
                <a:cubicBezTo>
                  <a:pt x="14752" y="22912"/>
                  <a:pt x="14417" y="22723"/>
                  <a:pt x="14124" y="22556"/>
                </a:cubicBezTo>
                <a:cubicBezTo>
                  <a:pt x="13977" y="22472"/>
                  <a:pt x="13852" y="22388"/>
                  <a:pt x="13685" y="22305"/>
                </a:cubicBezTo>
                <a:cubicBezTo>
                  <a:pt x="13433" y="22158"/>
                  <a:pt x="13287" y="22033"/>
                  <a:pt x="13161" y="21740"/>
                </a:cubicBezTo>
                <a:cubicBezTo>
                  <a:pt x="12952" y="21321"/>
                  <a:pt x="12764" y="20924"/>
                  <a:pt x="12555" y="20505"/>
                </a:cubicBezTo>
                <a:cubicBezTo>
                  <a:pt x="12450" y="20296"/>
                  <a:pt x="12387" y="20087"/>
                  <a:pt x="12325" y="19857"/>
                </a:cubicBezTo>
                <a:cubicBezTo>
                  <a:pt x="12304" y="19773"/>
                  <a:pt x="12241" y="19647"/>
                  <a:pt x="12199" y="19627"/>
                </a:cubicBezTo>
                <a:cubicBezTo>
                  <a:pt x="12032" y="19522"/>
                  <a:pt x="11718" y="19543"/>
                  <a:pt x="11550" y="19522"/>
                </a:cubicBezTo>
                <a:cubicBezTo>
                  <a:pt x="11460" y="19508"/>
                  <a:pt x="11367" y="19503"/>
                  <a:pt x="11274" y="19503"/>
                </a:cubicBezTo>
                <a:cubicBezTo>
                  <a:pt x="11088" y="19503"/>
                  <a:pt x="10902" y="19522"/>
                  <a:pt x="10734" y="19522"/>
                </a:cubicBezTo>
                <a:cubicBezTo>
                  <a:pt x="10713" y="19522"/>
                  <a:pt x="10672" y="19543"/>
                  <a:pt x="10672" y="19564"/>
                </a:cubicBezTo>
                <a:cubicBezTo>
                  <a:pt x="10672" y="19585"/>
                  <a:pt x="10672" y="19627"/>
                  <a:pt x="10713" y="19647"/>
                </a:cubicBezTo>
                <a:cubicBezTo>
                  <a:pt x="10734" y="19668"/>
                  <a:pt x="10755" y="19668"/>
                  <a:pt x="10818" y="19668"/>
                </a:cubicBezTo>
                <a:lnTo>
                  <a:pt x="10860" y="19731"/>
                </a:lnTo>
                <a:lnTo>
                  <a:pt x="10881" y="19752"/>
                </a:lnTo>
                <a:cubicBezTo>
                  <a:pt x="10923" y="19773"/>
                  <a:pt x="10944" y="19773"/>
                  <a:pt x="10944" y="19794"/>
                </a:cubicBezTo>
                <a:lnTo>
                  <a:pt x="10964" y="19794"/>
                </a:lnTo>
                <a:cubicBezTo>
                  <a:pt x="10985" y="19836"/>
                  <a:pt x="11027" y="19836"/>
                  <a:pt x="11048" y="19836"/>
                </a:cubicBezTo>
                <a:lnTo>
                  <a:pt x="11278" y="19899"/>
                </a:lnTo>
                <a:cubicBezTo>
                  <a:pt x="11299" y="19899"/>
                  <a:pt x="11341" y="19940"/>
                  <a:pt x="11362" y="19940"/>
                </a:cubicBezTo>
                <a:lnTo>
                  <a:pt x="11383" y="19940"/>
                </a:lnTo>
                <a:cubicBezTo>
                  <a:pt x="11404" y="19961"/>
                  <a:pt x="11446" y="19961"/>
                  <a:pt x="11467" y="19982"/>
                </a:cubicBezTo>
                <a:cubicBezTo>
                  <a:pt x="11571" y="20066"/>
                  <a:pt x="11592" y="20422"/>
                  <a:pt x="11655" y="20568"/>
                </a:cubicBezTo>
                <a:cubicBezTo>
                  <a:pt x="11822" y="20882"/>
                  <a:pt x="11906" y="21217"/>
                  <a:pt x="12094" y="21531"/>
                </a:cubicBezTo>
                <a:cubicBezTo>
                  <a:pt x="12283" y="21844"/>
                  <a:pt x="12408" y="22179"/>
                  <a:pt x="12534" y="22514"/>
                </a:cubicBezTo>
                <a:cubicBezTo>
                  <a:pt x="12638" y="22765"/>
                  <a:pt x="12743" y="23100"/>
                  <a:pt x="12910" y="23288"/>
                </a:cubicBezTo>
                <a:cubicBezTo>
                  <a:pt x="13350" y="23707"/>
                  <a:pt x="13852" y="24062"/>
                  <a:pt x="14333" y="24439"/>
                </a:cubicBezTo>
                <a:cubicBezTo>
                  <a:pt x="14919" y="24857"/>
                  <a:pt x="15463" y="25234"/>
                  <a:pt x="16070" y="25653"/>
                </a:cubicBezTo>
                <a:cubicBezTo>
                  <a:pt x="16426" y="25904"/>
                  <a:pt x="16718" y="26155"/>
                  <a:pt x="16823" y="26594"/>
                </a:cubicBezTo>
                <a:cubicBezTo>
                  <a:pt x="16886" y="26866"/>
                  <a:pt x="17011" y="27159"/>
                  <a:pt x="17116" y="27410"/>
                </a:cubicBezTo>
                <a:cubicBezTo>
                  <a:pt x="17367" y="27954"/>
                  <a:pt x="17576" y="28540"/>
                  <a:pt x="17848" y="29084"/>
                </a:cubicBezTo>
                <a:cubicBezTo>
                  <a:pt x="17932" y="29210"/>
                  <a:pt x="17974" y="29377"/>
                  <a:pt x="18037" y="29502"/>
                </a:cubicBezTo>
                <a:cubicBezTo>
                  <a:pt x="18079" y="29628"/>
                  <a:pt x="18141" y="29837"/>
                  <a:pt x="18204" y="29942"/>
                </a:cubicBezTo>
                <a:cubicBezTo>
                  <a:pt x="18267" y="30026"/>
                  <a:pt x="18288" y="30109"/>
                  <a:pt x="18392" y="30109"/>
                </a:cubicBezTo>
                <a:lnTo>
                  <a:pt x="18476" y="30109"/>
                </a:lnTo>
                <a:cubicBezTo>
                  <a:pt x="18769" y="30298"/>
                  <a:pt x="19125" y="30423"/>
                  <a:pt x="19459" y="30528"/>
                </a:cubicBezTo>
                <a:cubicBezTo>
                  <a:pt x="19711" y="30632"/>
                  <a:pt x="19962" y="30737"/>
                  <a:pt x="20192" y="30821"/>
                </a:cubicBezTo>
                <a:cubicBezTo>
                  <a:pt x="20610" y="30967"/>
                  <a:pt x="21029" y="31135"/>
                  <a:pt x="21447" y="31260"/>
                </a:cubicBezTo>
                <a:cubicBezTo>
                  <a:pt x="21866" y="31386"/>
                  <a:pt x="22263" y="31616"/>
                  <a:pt x="22703" y="31720"/>
                </a:cubicBezTo>
                <a:cubicBezTo>
                  <a:pt x="22724" y="31727"/>
                  <a:pt x="22748" y="31730"/>
                  <a:pt x="22773" y="31730"/>
                </a:cubicBezTo>
                <a:cubicBezTo>
                  <a:pt x="22996" y="31730"/>
                  <a:pt x="23352" y="31507"/>
                  <a:pt x="23540" y="31469"/>
                </a:cubicBezTo>
                <a:cubicBezTo>
                  <a:pt x="24000" y="31365"/>
                  <a:pt x="24439" y="31302"/>
                  <a:pt x="24858" y="31176"/>
                </a:cubicBezTo>
                <a:cubicBezTo>
                  <a:pt x="25213" y="31072"/>
                  <a:pt x="25255" y="31093"/>
                  <a:pt x="25381" y="30758"/>
                </a:cubicBezTo>
                <a:cubicBezTo>
                  <a:pt x="25423" y="30611"/>
                  <a:pt x="25485" y="30465"/>
                  <a:pt x="25527" y="30319"/>
                </a:cubicBezTo>
                <a:lnTo>
                  <a:pt x="25527" y="30298"/>
                </a:lnTo>
                <a:cubicBezTo>
                  <a:pt x="25590" y="30130"/>
                  <a:pt x="25632" y="29984"/>
                  <a:pt x="25674" y="29816"/>
                </a:cubicBezTo>
                <a:lnTo>
                  <a:pt x="25820" y="29816"/>
                </a:lnTo>
                <a:cubicBezTo>
                  <a:pt x="25904" y="29795"/>
                  <a:pt x="26009" y="29775"/>
                  <a:pt x="26092" y="29733"/>
                </a:cubicBezTo>
                <a:lnTo>
                  <a:pt x="26113" y="29733"/>
                </a:lnTo>
                <a:cubicBezTo>
                  <a:pt x="26134" y="29712"/>
                  <a:pt x="26197" y="29712"/>
                  <a:pt x="26218" y="29691"/>
                </a:cubicBezTo>
                <a:cubicBezTo>
                  <a:pt x="26434" y="29596"/>
                  <a:pt x="26639" y="29558"/>
                  <a:pt x="26843" y="29558"/>
                </a:cubicBezTo>
                <a:cubicBezTo>
                  <a:pt x="27132" y="29558"/>
                  <a:pt x="27417" y="29634"/>
                  <a:pt x="27724" y="29733"/>
                </a:cubicBezTo>
                <a:cubicBezTo>
                  <a:pt x="28143" y="29879"/>
                  <a:pt x="28561" y="30026"/>
                  <a:pt x="28980" y="30130"/>
                </a:cubicBezTo>
                <a:cubicBezTo>
                  <a:pt x="29084" y="30151"/>
                  <a:pt x="29189" y="30193"/>
                  <a:pt x="29273" y="30214"/>
                </a:cubicBezTo>
                <a:cubicBezTo>
                  <a:pt x="29503" y="30298"/>
                  <a:pt x="29712" y="30360"/>
                  <a:pt x="29963" y="30423"/>
                </a:cubicBezTo>
                <a:cubicBezTo>
                  <a:pt x="29984" y="30423"/>
                  <a:pt x="30005" y="30444"/>
                  <a:pt x="30005" y="30444"/>
                </a:cubicBezTo>
                <a:cubicBezTo>
                  <a:pt x="30005" y="30444"/>
                  <a:pt x="30026" y="30444"/>
                  <a:pt x="30026" y="30465"/>
                </a:cubicBezTo>
                <a:cubicBezTo>
                  <a:pt x="30068" y="30507"/>
                  <a:pt x="30089" y="30507"/>
                  <a:pt x="30110" y="30528"/>
                </a:cubicBezTo>
                <a:cubicBezTo>
                  <a:pt x="30340" y="30716"/>
                  <a:pt x="30591" y="30779"/>
                  <a:pt x="30821" y="30883"/>
                </a:cubicBezTo>
                <a:cubicBezTo>
                  <a:pt x="30758" y="31239"/>
                  <a:pt x="30863" y="31658"/>
                  <a:pt x="30926" y="31971"/>
                </a:cubicBezTo>
                <a:cubicBezTo>
                  <a:pt x="31009" y="32432"/>
                  <a:pt x="31072" y="32934"/>
                  <a:pt x="31135" y="33394"/>
                </a:cubicBezTo>
                <a:cubicBezTo>
                  <a:pt x="31156" y="33583"/>
                  <a:pt x="31177" y="33792"/>
                  <a:pt x="31219" y="33980"/>
                </a:cubicBezTo>
                <a:cubicBezTo>
                  <a:pt x="31219" y="34022"/>
                  <a:pt x="31219" y="34085"/>
                  <a:pt x="31239" y="34127"/>
                </a:cubicBezTo>
                <a:cubicBezTo>
                  <a:pt x="31239" y="34231"/>
                  <a:pt x="31260" y="34315"/>
                  <a:pt x="31260" y="34420"/>
                </a:cubicBezTo>
                <a:cubicBezTo>
                  <a:pt x="31323" y="34922"/>
                  <a:pt x="31344" y="35424"/>
                  <a:pt x="31428" y="35905"/>
                </a:cubicBezTo>
                <a:lnTo>
                  <a:pt x="31386" y="35905"/>
                </a:lnTo>
                <a:cubicBezTo>
                  <a:pt x="31386" y="35905"/>
                  <a:pt x="31365" y="35905"/>
                  <a:pt x="31365" y="35947"/>
                </a:cubicBezTo>
                <a:cubicBezTo>
                  <a:pt x="31365" y="35947"/>
                  <a:pt x="31365" y="35968"/>
                  <a:pt x="31344" y="35968"/>
                </a:cubicBezTo>
                <a:lnTo>
                  <a:pt x="31344" y="35989"/>
                </a:lnTo>
                <a:cubicBezTo>
                  <a:pt x="31386" y="36428"/>
                  <a:pt x="32055" y="36700"/>
                  <a:pt x="32369" y="36909"/>
                </a:cubicBezTo>
                <a:cubicBezTo>
                  <a:pt x="32683" y="37119"/>
                  <a:pt x="33018" y="37349"/>
                  <a:pt x="33332" y="37579"/>
                </a:cubicBezTo>
                <a:cubicBezTo>
                  <a:pt x="33436" y="37684"/>
                  <a:pt x="33729" y="37977"/>
                  <a:pt x="33876" y="37997"/>
                </a:cubicBezTo>
                <a:cubicBezTo>
                  <a:pt x="34148" y="37997"/>
                  <a:pt x="34399" y="37956"/>
                  <a:pt x="34671" y="37956"/>
                </a:cubicBezTo>
                <a:cubicBezTo>
                  <a:pt x="35048" y="37956"/>
                  <a:pt x="35445" y="37956"/>
                  <a:pt x="35843" y="37935"/>
                </a:cubicBezTo>
                <a:cubicBezTo>
                  <a:pt x="36177" y="37935"/>
                  <a:pt x="36512" y="37893"/>
                  <a:pt x="36868" y="37893"/>
                </a:cubicBezTo>
                <a:lnTo>
                  <a:pt x="37140" y="37893"/>
                </a:lnTo>
                <a:cubicBezTo>
                  <a:pt x="37182" y="37893"/>
                  <a:pt x="37182" y="37893"/>
                  <a:pt x="37203" y="37935"/>
                </a:cubicBezTo>
                <a:lnTo>
                  <a:pt x="37224" y="37935"/>
                </a:lnTo>
                <a:cubicBezTo>
                  <a:pt x="37245" y="37935"/>
                  <a:pt x="37245" y="37956"/>
                  <a:pt x="37286" y="37956"/>
                </a:cubicBezTo>
                <a:cubicBezTo>
                  <a:pt x="37328" y="37977"/>
                  <a:pt x="37391" y="38039"/>
                  <a:pt x="37433" y="38060"/>
                </a:cubicBezTo>
                <a:cubicBezTo>
                  <a:pt x="37349" y="38186"/>
                  <a:pt x="37245" y="38353"/>
                  <a:pt x="37182" y="38479"/>
                </a:cubicBezTo>
                <a:lnTo>
                  <a:pt x="37140" y="38500"/>
                </a:lnTo>
                <a:cubicBezTo>
                  <a:pt x="37077" y="38625"/>
                  <a:pt x="36973" y="38772"/>
                  <a:pt x="36889" y="38897"/>
                </a:cubicBezTo>
                <a:cubicBezTo>
                  <a:pt x="36617" y="39295"/>
                  <a:pt x="36491" y="39504"/>
                  <a:pt x="36031" y="39525"/>
                </a:cubicBezTo>
                <a:cubicBezTo>
                  <a:pt x="35633" y="39546"/>
                  <a:pt x="35215" y="39713"/>
                  <a:pt x="34838" y="39776"/>
                </a:cubicBezTo>
                <a:cubicBezTo>
                  <a:pt x="34315" y="39881"/>
                  <a:pt x="33771" y="39985"/>
                  <a:pt x="33248" y="40132"/>
                </a:cubicBezTo>
                <a:cubicBezTo>
                  <a:pt x="32223" y="40362"/>
                  <a:pt x="31219" y="40550"/>
                  <a:pt x="30214" y="40822"/>
                </a:cubicBezTo>
                <a:cubicBezTo>
                  <a:pt x="29754" y="40969"/>
                  <a:pt x="29273" y="41094"/>
                  <a:pt x="28833" y="41199"/>
                </a:cubicBezTo>
                <a:cubicBezTo>
                  <a:pt x="28750" y="41220"/>
                  <a:pt x="28645" y="41241"/>
                  <a:pt x="28561" y="41282"/>
                </a:cubicBezTo>
                <a:cubicBezTo>
                  <a:pt x="28247" y="41387"/>
                  <a:pt x="27934" y="41492"/>
                  <a:pt x="27662" y="41534"/>
                </a:cubicBezTo>
                <a:cubicBezTo>
                  <a:pt x="27662" y="41534"/>
                  <a:pt x="27662" y="41513"/>
                  <a:pt x="27620" y="41513"/>
                </a:cubicBezTo>
                <a:lnTo>
                  <a:pt x="27599" y="41492"/>
                </a:lnTo>
                <a:cubicBezTo>
                  <a:pt x="26929" y="41241"/>
                  <a:pt x="26197" y="41073"/>
                  <a:pt x="25485" y="40906"/>
                </a:cubicBezTo>
                <a:cubicBezTo>
                  <a:pt x="24858" y="40780"/>
                  <a:pt x="24167" y="40466"/>
                  <a:pt x="23519" y="40466"/>
                </a:cubicBezTo>
                <a:cubicBezTo>
                  <a:pt x="23288" y="40466"/>
                  <a:pt x="23184" y="40550"/>
                  <a:pt x="23016" y="40697"/>
                </a:cubicBezTo>
                <a:lnTo>
                  <a:pt x="22012" y="41554"/>
                </a:lnTo>
                <a:cubicBezTo>
                  <a:pt x="21636" y="41847"/>
                  <a:pt x="21322" y="42245"/>
                  <a:pt x="20924" y="42496"/>
                </a:cubicBezTo>
                <a:cubicBezTo>
                  <a:pt x="20882" y="42538"/>
                  <a:pt x="20861" y="42559"/>
                  <a:pt x="20799" y="42580"/>
                </a:cubicBezTo>
                <a:cubicBezTo>
                  <a:pt x="20778" y="42580"/>
                  <a:pt x="20778" y="42601"/>
                  <a:pt x="20757" y="42601"/>
                </a:cubicBezTo>
                <a:lnTo>
                  <a:pt x="20673" y="42684"/>
                </a:lnTo>
                <a:lnTo>
                  <a:pt x="20610" y="42747"/>
                </a:lnTo>
                <a:lnTo>
                  <a:pt x="20547" y="42810"/>
                </a:lnTo>
                <a:lnTo>
                  <a:pt x="20485" y="42810"/>
                </a:lnTo>
                <a:cubicBezTo>
                  <a:pt x="20485" y="42810"/>
                  <a:pt x="20464" y="42852"/>
                  <a:pt x="20464" y="42873"/>
                </a:cubicBezTo>
                <a:lnTo>
                  <a:pt x="20464" y="42894"/>
                </a:lnTo>
                <a:cubicBezTo>
                  <a:pt x="20443" y="42915"/>
                  <a:pt x="20401" y="42977"/>
                  <a:pt x="20380" y="42998"/>
                </a:cubicBezTo>
                <a:lnTo>
                  <a:pt x="20380" y="43019"/>
                </a:lnTo>
                <a:lnTo>
                  <a:pt x="20380" y="43061"/>
                </a:lnTo>
                <a:lnTo>
                  <a:pt x="20380" y="43082"/>
                </a:lnTo>
                <a:lnTo>
                  <a:pt x="20401" y="43103"/>
                </a:lnTo>
                <a:cubicBezTo>
                  <a:pt x="20359" y="43479"/>
                  <a:pt x="20359" y="43835"/>
                  <a:pt x="20338" y="44233"/>
                </a:cubicBezTo>
                <a:lnTo>
                  <a:pt x="20338" y="44567"/>
                </a:lnTo>
                <a:cubicBezTo>
                  <a:pt x="20296" y="45174"/>
                  <a:pt x="20506" y="46241"/>
                  <a:pt x="19962" y="46639"/>
                </a:cubicBezTo>
                <a:cubicBezTo>
                  <a:pt x="19815" y="46764"/>
                  <a:pt x="19669" y="46974"/>
                  <a:pt x="19522" y="47141"/>
                </a:cubicBezTo>
                <a:cubicBezTo>
                  <a:pt x="19313" y="47350"/>
                  <a:pt x="19104" y="47560"/>
                  <a:pt x="18895" y="47727"/>
                </a:cubicBezTo>
                <a:cubicBezTo>
                  <a:pt x="18706" y="47894"/>
                  <a:pt x="18560" y="48083"/>
                  <a:pt x="18413" y="48250"/>
                </a:cubicBezTo>
                <a:cubicBezTo>
                  <a:pt x="18392" y="48313"/>
                  <a:pt x="18351" y="48334"/>
                  <a:pt x="18309" y="48355"/>
                </a:cubicBezTo>
                <a:cubicBezTo>
                  <a:pt x="18267" y="48417"/>
                  <a:pt x="18204" y="48438"/>
                  <a:pt x="18162" y="48501"/>
                </a:cubicBezTo>
                <a:lnTo>
                  <a:pt x="18141" y="48501"/>
                </a:lnTo>
                <a:cubicBezTo>
                  <a:pt x="16509" y="48606"/>
                  <a:pt x="14898" y="48836"/>
                  <a:pt x="13287" y="49024"/>
                </a:cubicBezTo>
                <a:cubicBezTo>
                  <a:pt x="12952" y="49066"/>
                  <a:pt x="12638" y="49066"/>
                  <a:pt x="12304" y="49087"/>
                </a:cubicBezTo>
                <a:cubicBezTo>
                  <a:pt x="11906" y="49129"/>
                  <a:pt x="11508" y="49254"/>
                  <a:pt x="11132" y="49296"/>
                </a:cubicBezTo>
                <a:cubicBezTo>
                  <a:pt x="10681" y="49375"/>
                  <a:pt x="10218" y="49393"/>
                  <a:pt x="9753" y="49393"/>
                </a:cubicBezTo>
                <a:cubicBezTo>
                  <a:pt x="9355" y="49393"/>
                  <a:pt x="8954" y="49380"/>
                  <a:pt x="8558" y="49380"/>
                </a:cubicBezTo>
                <a:cubicBezTo>
                  <a:pt x="7043" y="49380"/>
                  <a:pt x="5545" y="49573"/>
                  <a:pt x="4049" y="49573"/>
                </a:cubicBezTo>
                <a:cubicBezTo>
                  <a:pt x="3913" y="49573"/>
                  <a:pt x="3777" y="49572"/>
                  <a:pt x="3641" y="49568"/>
                </a:cubicBezTo>
                <a:cubicBezTo>
                  <a:pt x="3502" y="49563"/>
                  <a:pt x="3354" y="49554"/>
                  <a:pt x="3208" y="49554"/>
                </a:cubicBezTo>
                <a:cubicBezTo>
                  <a:pt x="2805" y="49554"/>
                  <a:pt x="2407" y="49619"/>
                  <a:pt x="2177" y="49987"/>
                </a:cubicBezTo>
                <a:cubicBezTo>
                  <a:pt x="1967" y="50342"/>
                  <a:pt x="1716" y="50656"/>
                  <a:pt x="1444" y="51012"/>
                </a:cubicBezTo>
                <a:cubicBezTo>
                  <a:pt x="1402" y="51054"/>
                  <a:pt x="1361" y="51117"/>
                  <a:pt x="1319" y="51158"/>
                </a:cubicBezTo>
                <a:cubicBezTo>
                  <a:pt x="1256" y="51221"/>
                  <a:pt x="1235" y="51284"/>
                  <a:pt x="1193" y="51347"/>
                </a:cubicBezTo>
                <a:cubicBezTo>
                  <a:pt x="1151" y="51326"/>
                  <a:pt x="1151" y="51284"/>
                  <a:pt x="1130" y="51284"/>
                </a:cubicBezTo>
                <a:cubicBezTo>
                  <a:pt x="1119" y="51273"/>
                  <a:pt x="1105" y="51268"/>
                  <a:pt x="1091" y="51268"/>
                </a:cubicBezTo>
                <a:cubicBezTo>
                  <a:pt x="1051" y="51268"/>
                  <a:pt x="1010" y="51306"/>
                  <a:pt x="1026" y="51368"/>
                </a:cubicBezTo>
                <a:cubicBezTo>
                  <a:pt x="1047" y="51451"/>
                  <a:pt x="1089" y="51493"/>
                  <a:pt x="1109" y="51577"/>
                </a:cubicBezTo>
                <a:lnTo>
                  <a:pt x="1109" y="51598"/>
                </a:lnTo>
                <a:lnTo>
                  <a:pt x="1109" y="51640"/>
                </a:lnTo>
                <a:lnTo>
                  <a:pt x="1130" y="51661"/>
                </a:lnTo>
                <a:cubicBezTo>
                  <a:pt x="1193" y="51849"/>
                  <a:pt x="1256" y="51995"/>
                  <a:pt x="1319" y="52163"/>
                </a:cubicBezTo>
                <a:cubicBezTo>
                  <a:pt x="1319" y="52184"/>
                  <a:pt x="1340" y="52205"/>
                  <a:pt x="1340" y="52226"/>
                </a:cubicBezTo>
                <a:cubicBezTo>
                  <a:pt x="1402" y="52393"/>
                  <a:pt x="1465" y="52518"/>
                  <a:pt x="1528" y="52686"/>
                </a:cubicBezTo>
                <a:cubicBezTo>
                  <a:pt x="1549" y="52749"/>
                  <a:pt x="1570" y="52811"/>
                  <a:pt x="1633" y="52895"/>
                </a:cubicBezTo>
                <a:lnTo>
                  <a:pt x="1779" y="53209"/>
                </a:lnTo>
                <a:cubicBezTo>
                  <a:pt x="1863" y="53376"/>
                  <a:pt x="1967" y="53565"/>
                  <a:pt x="2051" y="53753"/>
                </a:cubicBezTo>
                <a:cubicBezTo>
                  <a:pt x="2135" y="53879"/>
                  <a:pt x="2177" y="54046"/>
                  <a:pt x="2239" y="54171"/>
                </a:cubicBezTo>
                <a:cubicBezTo>
                  <a:pt x="2386" y="54485"/>
                  <a:pt x="2260" y="54569"/>
                  <a:pt x="2030" y="54799"/>
                </a:cubicBezTo>
                <a:cubicBezTo>
                  <a:pt x="1967" y="54820"/>
                  <a:pt x="1946" y="54883"/>
                  <a:pt x="1925" y="54925"/>
                </a:cubicBezTo>
                <a:lnTo>
                  <a:pt x="1884" y="54946"/>
                </a:lnTo>
                <a:cubicBezTo>
                  <a:pt x="1863" y="54987"/>
                  <a:pt x="1842" y="55029"/>
                  <a:pt x="1779" y="55050"/>
                </a:cubicBezTo>
                <a:cubicBezTo>
                  <a:pt x="1549" y="55343"/>
                  <a:pt x="1340" y="55636"/>
                  <a:pt x="984" y="55720"/>
                </a:cubicBezTo>
                <a:lnTo>
                  <a:pt x="817" y="55720"/>
                </a:lnTo>
                <a:cubicBezTo>
                  <a:pt x="754" y="55699"/>
                  <a:pt x="691" y="55699"/>
                  <a:pt x="631" y="55699"/>
                </a:cubicBezTo>
                <a:cubicBezTo>
                  <a:pt x="571" y="55699"/>
                  <a:pt x="513" y="55699"/>
                  <a:pt x="461" y="55678"/>
                </a:cubicBezTo>
                <a:cubicBezTo>
                  <a:pt x="426" y="55671"/>
                  <a:pt x="391" y="55669"/>
                  <a:pt x="356" y="55669"/>
                </a:cubicBezTo>
                <a:cubicBezTo>
                  <a:pt x="286" y="55669"/>
                  <a:pt x="217" y="55678"/>
                  <a:pt x="147" y="55678"/>
                </a:cubicBezTo>
                <a:cubicBezTo>
                  <a:pt x="84" y="55678"/>
                  <a:pt x="42" y="55741"/>
                  <a:pt x="0" y="55741"/>
                </a:cubicBezTo>
                <a:lnTo>
                  <a:pt x="0" y="55762"/>
                </a:lnTo>
                <a:lnTo>
                  <a:pt x="0" y="55783"/>
                </a:lnTo>
                <a:cubicBezTo>
                  <a:pt x="0" y="55783"/>
                  <a:pt x="0" y="55824"/>
                  <a:pt x="42" y="55824"/>
                </a:cubicBezTo>
                <a:cubicBezTo>
                  <a:pt x="377" y="56138"/>
                  <a:pt x="796" y="56285"/>
                  <a:pt x="1214" y="56494"/>
                </a:cubicBezTo>
                <a:cubicBezTo>
                  <a:pt x="1376" y="56587"/>
                  <a:pt x="1468" y="56647"/>
                  <a:pt x="1567" y="56647"/>
                </a:cubicBezTo>
                <a:cubicBezTo>
                  <a:pt x="1647" y="56647"/>
                  <a:pt x="1732" y="56608"/>
                  <a:pt x="1863" y="56515"/>
                </a:cubicBezTo>
                <a:cubicBezTo>
                  <a:pt x="2239" y="56243"/>
                  <a:pt x="2574" y="55929"/>
                  <a:pt x="2972" y="55657"/>
                </a:cubicBezTo>
                <a:cubicBezTo>
                  <a:pt x="3013" y="55636"/>
                  <a:pt x="3034" y="55615"/>
                  <a:pt x="3097" y="55573"/>
                </a:cubicBezTo>
                <a:cubicBezTo>
                  <a:pt x="3118" y="55552"/>
                  <a:pt x="3181" y="55531"/>
                  <a:pt x="3202" y="55511"/>
                </a:cubicBezTo>
                <a:cubicBezTo>
                  <a:pt x="3223" y="55469"/>
                  <a:pt x="3244" y="55469"/>
                  <a:pt x="3286" y="55448"/>
                </a:cubicBezTo>
                <a:cubicBezTo>
                  <a:pt x="3306" y="55427"/>
                  <a:pt x="3327" y="55427"/>
                  <a:pt x="3327" y="55406"/>
                </a:cubicBezTo>
                <a:cubicBezTo>
                  <a:pt x="3348" y="55364"/>
                  <a:pt x="3390" y="55364"/>
                  <a:pt x="3390" y="55343"/>
                </a:cubicBezTo>
                <a:cubicBezTo>
                  <a:pt x="3411" y="55322"/>
                  <a:pt x="3432" y="55322"/>
                  <a:pt x="3432" y="55301"/>
                </a:cubicBezTo>
                <a:cubicBezTo>
                  <a:pt x="3453" y="55259"/>
                  <a:pt x="3495" y="55259"/>
                  <a:pt x="3495" y="55239"/>
                </a:cubicBezTo>
                <a:lnTo>
                  <a:pt x="3537" y="55197"/>
                </a:lnTo>
                <a:cubicBezTo>
                  <a:pt x="3558" y="55155"/>
                  <a:pt x="3599" y="55155"/>
                  <a:pt x="3599" y="55134"/>
                </a:cubicBezTo>
                <a:lnTo>
                  <a:pt x="3641" y="55092"/>
                </a:lnTo>
                <a:lnTo>
                  <a:pt x="3704" y="55029"/>
                </a:lnTo>
                <a:cubicBezTo>
                  <a:pt x="3725" y="55008"/>
                  <a:pt x="3746" y="54946"/>
                  <a:pt x="3767" y="54925"/>
                </a:cubicBezTo>
                <a:lnTo>
                  <a:pt x="3809" y="54925"/>
                </a:lnTo>
                <a:cubicBezTo>
                  <a:pt x="3809" y="54925"/>
                  <a:pt x="3830" y="54925"/>
                  <a:pt x="3830" y="54904"/>
                </a:cubicBezTo>
                <a:cubicBezTo>
                  <a:pt x="3850" y="54841"/>
                  <a:pt x="3850" y="54820"/>
                  <a:pt x="3871" y="54778"/>
                </a:cubicBezTo>
                <a:lnTo>
                  <a:pt x="3871" y="54736"/>
                </a:lnTo>
                <a:cubicBezTo>
                  <a:pt x="3913" y="54611"/>
                  <a:pt x="3934" y="54464"/>
                  <a:pt x="3934" y="54318"/>
                </a:cubicBezTo>
                <a:cubicBezTo>
                  <a:pt x="3934" y="54171"/>
                  <a:pt x="3913" y="54046"/>
                  <a:pt x="3913" y="53879"/>
                </a:cubicBezTo>
                <a:cubicBezTo>
                  <a:pt x="3871" y="53544"/>
                  <a:pt x="3620" y="52832"/>
                  <a:pt x="3976" y="52602"/>
                </a:cubicBezTo>
                <a:cubicBezTo>
                  <a:pt x="4332" y="52393"/>
                  <a:pt x="4687" y="52205"/>
                  <a:pt x="5064" y="52079"/>
                </a:cubicBezTo>
                <a:cubicBezTo>
                  <a:pt x="5085" y="52079"/>
                  <a:pt x="5106" y="52058"/>
                  <a:pt x="5127" y="52058"/>
                </a:cubicBezTo>
                <a:cubicBezTo>
                  <a:pt x="5106" y="52184"/>
                  <a:pt x="5064" y="52330"/>
                  <a:pt x="5022" y="52477"/>
                </a:cubicBezTo>
                <a:cubicBezTo>
                  <a:pt x="5022" y="52518"/>
                  <a:pt x="5001" y="52539"/>
                  <a:pt x="5001" y="52602"/>
                </a:cubicBezTo>
                <a:cubicBezTo>
                  <a:pt x="4980" y="52728"/>
                  <a:pt x="4959" y="52832"/>
                  <a:pt x="4897" y="52958"/>
                </a:cubicBezTo>
                <a:cubicBezTo>
                  <a:pt x="4897" y="53021"/>
                  <a:pt x="4876" y="53062"/>
                  <a:pt x="4876" y="53125"/>
                </a:cubicBezTo>
                <a:cubicBezTo>
                  <a:pt x="4855" y="53272"/>
                  <a:pt x="4792" y="53460"/>
                  <a:pt x="4771" y="53627"/>
                </a:cubicBezTo>
                <a:cubicBezTo>
                  <a:pt x="4666" y="54192"/>
                  <a:pt x="5294" y="54423"/>
                  <a:pt x="5713" y="54695"/>
                </a:cubicBezTo>
                <a:cubicBezTo>
                  <a:pt x="6026" y="54904"/>
                  <a:pt x="6361" y="55113"/>
                  <a:pt x="6696" y="55322"/>
                </a:cubicBezTo>
                <a:cubicBezTo>
                  <a:pt x="6947" y="55448"/>
                  <a:pt x="6905" y="55448"/>
                  <a:pt x="6863" y="55720"/>
                </a:cubicBezTo>
                <a:cubicBezTo>
                  <a:pt x="6801" y="55887"/>
                  <a:pt x="6801" y="56055"/>
                  <a:pt x="6780" y="56264"/>
                </a:cubicBezTo>
                <a:cubicBezTo>
                  <a:pt x="6738" y="56620"/>
                  <a:pt x="6696" y="56975"/>
                  <a:pt x="6696" y="57331"/>
                </a:cubicBezTo>
                <a:lnTo>
                  <a:pt x="6696" y="57917"/>
                </a:lnTo>
                <a:cubicBezTo>
                  <a:pt x="6696" y="58147"/>
                  <a:pt x="6319" y="58168"/>
                  <a:pt x="6152" y="58189"/>
                </a:cubicBezTo>
                <a:cubicBezTo>
                  <a:pt x="5294" y="58461"/>
                  <a:pt x="4394" y="58544"/>
                  <a:pt x="3558" y="58900"/>
                </a:cubicBezTo>
                <a:cubicBezTo>
                  <a:pt x="3537" y="58900"/>
                  <a:pt x="3537" y="58921"/>
                  <a:pt x="3537" y="58921"/>
                </a:cubicBezTo>
                <a:lnTo>
                  <a:pt x="3537" y="58963"/>
                </a:lnTo>
                <a:cubicBezTo>
                  <a:pt x="3537" y="58984"/>
                  <a:pt x="3516" y="59005"/>
                  <a:pt x="3537" y="59026"/>
                </a:cubicBezTo>
                <a:cubicBezTo>
                  <a:pt x="3537" y="59026"/>
                  <a:pt x="3537" y="59068"/>
                  <a:pt x="3558" y="59068"/>
                </a:cubicBezTo>
                <a:lnTo>
                  <a:pt x="3599" y="59088"/>
                </a:lnTo>
                <a:cubicBezTo>
                  <a:pt x="3943" y="59188"/>
                  <a:pt x="4304" y="59212"/>
                  <a:pt x="4667" y="59212"/>
                </a:cubicBezTo>
                <a:cubicBezTo>
                  <a:pt x="4990" y="59212"/>
                  <a:pt x="5314" y="59193"/>
                  <a:pt x="5629" y="59193"/>
                </a:cubicBezTo>
                <a:cubicBezTo>
                  <a:pt x="5838" y="59204"/>
                  <a:pt x="6053" y="59204"/>
                  <a:pt x="6267" y="59204"/>
                </a:cubicBezTo>
                <a:cubicBezTo>
                  <a:pt x="6482" y="59204"/>
                  <a:pt x="6696" y="59204"/>
                  <a:pt x="6905" y="59214"/>
                </a:cubicBezTo>
                <a:cubicBezTo>
                  <a:pt x="7132" y="59214"/>
                  <a:pt x="7373" y="59200"/>
                  <a:pt x="7612" y="59200"/>
                </a:cubicBezTo>
                <a:cubicBezTo>
                  <a:pt x="7791" y="59200"/>
                  <a:pt x="7969" y="59208"/>
                  <a:pt x="8140" y="59235"/>
                </a:cubicBezTo>
                <a:cubicBezTo>
                  <a:pt x="8192" y="59248"/>
                  <a:pt x="8239" y="59254"/>
                  <a:pt x="8282" y="59254"/>
                </a:cubicBezTo>
                <a:cubicBezTo>
                  <a:pt x="8726" y="59254"/>
                  <a:pt x="8731" y="58614"/>
                  <a:pt x="8788" y="58252"/>
                </a:cubicBezTo>
                <a:cubicBezTo>
                  <a:pt x="8977" y="57436"/>
                  <a:pt x="9374" y="56578"/>
                  <a:pt x="9270" y="55741"/>
                </a:cubicBezTo>
                <a:cubicBezTo>
                  <a:pt x="9270" y="55720"/>
                  <a:pt x="9270" y="55720"/>
                  <a:pt x="9249" y="55678"/>
                </a:cubicBezTo>
                <a:lnTo>
                  <a:pt x="9207" y="55657"/>
                </a:lnTo>
                <a:cubicBezTo>
                  <a:pt x="9186" y="55552"/>
                  <a:pt x="9144" y="55427"/>
                  <a:pt x="9102" y="55322"/>
                </a:cubicBezTo>
                <a:cubicBezTo>
                  <a:pt x="9039" y="55113"/>
                  <a:pt x="8956" y="54925"/>
                  <a:pt x="8872" y="54715"/>
                </a:cubicBezTo>
                <a:cubicBezTo>
                  <a:pt x="8788" y="54527"/>
                  <a:pt x="8642" y="54297"/>
                  <a:pt x="8956" y="54213"/>
                </a:cubicBezTo>
                <a:cubicBezTo>
                  <a:pt x="9312" y="54151"/>
                  <a:pt x="9709" y="54067"/>
                  <a:pt x="10086" y="53983"/>
                </a:cubicBezTo>
                <a:cubicBezTo>
                  <a:pt x="10128" y="53983"/>
                  <a:pt x="10190" y="53962"/>
                  <a:pt x="10211" y="53962"/>
                </a:cubicBezTo>
                <a:cubicBezTo>
                  <a:pt x="10546" y="53879"/>
                  <a:pt x="10944" y="53795"/>
                  <a:pt x="11278" y="53774"/>
                </a:cubicBezTo>
                <a:cubicBezTo>
                  <a:pt x="11341" y="53899"/>
                  <a:pt x="11383" y="54067"/>
                  <a:pt x="11446" y="54192"/>
                </a:cubicBezTo>
                <a:cubicBezTo>
                  <a:pt x="11446" y="54213"/>
                  <a:pt x="11446" y="54213"/>
                  <a:pt x="11467" y="54255"/>
                </a:cubicBezTo>
                <a:cubicBezTo>
                  <a:pt x="11488" y="54318"/>
                  <a:pt x="11508" y="54402"/>
                  <a:pt x="11571" y="54485"/>
                </a:cubicBezTo>
                <a:cubicBezTo>
                  <a:pt x="11718" y="54799"/>
                  <a:pt x="11885" y="55113"/>
                  <a:pt x="11990" y="55448"/>
                </a:cubicBezTo>
                <a:cubicBezTo>
                  <a:pt x="12073" y="55636"/>
                  <a:pt x="12115" y="56034"/>
                  <a:pt x="12283" y="56159"/>
                </a:cubicBezTo>
                <a:cubicBezTo>
                  <a:pt x="12659" y="56494"/>
                  <a:pt x="13371" y="56494"/>
                  <a:pt x="13852" y="56557"/>
                </a:cubicBezTo>
                <a:cubicBezTo>
                  <a:pt x="14166" y="56578"/>
                  <a:pt x="14501" y="56599"/>
                  <a:pt x="14814" y="56620"/>
                </a:cubicBezTo>
                <a:cubicBezTo>
                  <a:pt x="15003" y="56661"/>
                  <a:pt x="15212" y="56703"/>
                  <a:pt x="15379" y="56703"/>
                </a:cubicBezTo>
                <a:cubicBezTo>
                  <a:pt x="15392" y="56702"/>
                  <a:pt x="15404" y="56702"/>
                  <a:pt x="15415" y="56702"/>
                </a:cubicBezTo>
                <a:cubicBezTo>
                  <a:pt x="15700" y="56702"/>
                  <a:pt x="15780" y="56943"/>
                  <a:pt x="15861" y="57184"/>
                </a:cubicBezTo>
                <a:cubicBezTo>
                  <a:pt x="16112" y="57833"/>
                  <a:pt x="16509" y="58461"/>
                  <a:pt x="16844" y="59068"/>
                </a:cubicBezTo>
                <a:cubicBezTo>
                  <a:pt x="17032" y="59381"/>
                  <a:pt x="17200" y="59716"/>
                  <a:pt x="17346" y="60051"/>
                </a:cubicBezTo>
                <a:cubicBezTo>
                  <a:pt x="17430" y="60260"/>
                  <a:pt x="17451" y="60449"/>
                  <a:pt x="17681" y="60490"/>
                </a:cubicBezTo>
                <a:cubicBezTo>
                  <a:pt x="17869" y="60553"/>
                  <a:pt x="18058" y="60595"/>
                  <a:pt x="18246" y="60679"/>
                </a:cubicBezTo>
                <a:cubicBezTo>
                  <a:pt x="19543" y="61076"/>
                  <a:pt x="20882" y="61369"/>
                  <a:pt x="22242" y="61369"/>
                </a:cubicBezTo>
                <a:lnTo>
                  <a:pt x="22368" y="61369"/>
                </a:lnTo>
                <a:cubicBezTo>
                  <a:pt x="22368" y="61369"/>
                  <a:pt x="22389" y="61369"/>
                  <a:pt x="22389" y="61327"/>
                </a:cubicBezTo>
                <a:cubicBezTo>
                  <a:pt x="22431" y="61306"/>
                  <a:pt x="22431" y="61285"/>
                  <a:pt x="22431" y="61265"/>
                </a:cubicBezTo>
                <a:lnTo>
                  <a:pt x="22431" y="61223"/>
                </a:lnTo>
                <a:lnTo>
                  <a:pt x="22431" y="61202"/>
                </a:lnTo>
                <a:lnTo>
                  <a:pt x="22431" y="61181"/>
                </a:lnTo>
                <a:lnTo>
                  <a:pt x="22389" y="61160"/>
                </a:lnTo>
                <a:cubicBezTo>
                  <a:pt x="22368" y="61160"/>
                  <a:pt x="22368" y="61118"/>
                  <a:pt x="22347" y="61118"/>
                </a:cubicBezTo>
                <a:cubicBezTo>
                  <a:pt x="21824" y="61013"/>
                  <a:pt x="21301" y="60741"/>
                  <a:pt x="20819" y="60490"/>
                </a:cubicBezTo>
                <a:cubicBezTo>
                  <a:pt x="20192" y="60156"/>
                  <a:pt x="19564" y="59842"/>
                  <a:pt x="18936" y="59486"/>
                </a:cubicBezTo>
                <a:cubicBezTo>
                  <a:pt x="18978" y="59109"/>
                  <a:pt x="18832" y="58754"/>
                  <a:pt x="18769" y="58377"/>
                </a:cubicBezTo>
                <a:cubicBezTo>
                  <a:pt x="18623" y="57833"/>
                  <a:pt x="18518" y="57310"/>
                  <a:pt x="18392" y="56766"/>
                </a:cubicBezTo>
                <a:cubicBezTo>
                  <a:pt x="18371" y="56578"/>
                  <a:pt x="18309" y="56389"/>
                  <a:pt x="18267" y="56201"/>
                </a:cubicBezTo>
                <a:cubicBezTo>
                  <a:pt x="18267" y="56180"/>
                  <a:pt x="18267" y="56159"/>
                  <a:pt x="18246" y="56138"/>
                </a:cubicBezTo>
                <a:lnTo>
                  <a:pt x="18079" y="55573"/>
                </a:lnTo>
                <a:lnTo>
                  <a:pt x="18079" y="55573"/>
                </a:lnTo>
                <a:cubicBezTo>
                  <a:pt x="18162" y="55615"/>
                  <a:pt x="18246" y="55615"/>
                  <a:pt x="18288" y="55636"/>
                </a:cubicBezTo>
                <a:cubicBezTo>
                  <a:pt x="18727" y="55720"/>
                  <a:pt x="19208" y="55741"/>
                  <a:pt x="19669" y="55762"/>
                </a:cubicBezTo>
                <a:cubicBezTo>
                  <a:pt x="19752" y="55762"/>
                  <a:pt x="19857" y="55783"/>
                  <a:pt x="19941" y="55783"/>
                </a:cubicBezTo>
                <a:cubicBezTo>
                  <a:pt x="20589" y="55845"/>
                  <a:pt x="21238" y="55866"/>
                  <a:pt x="21866" y="55866"/>
                </a:cubicBezTo>
                <a:cubicBezTo>
                  <a:pt x="22472" y="55866"/>
                  <a:pt x="23079" y="55929"/>
                  <a:pt x="23686" y="55971"/>
                </a:cubicBezTo>
                <a:cubicBezTo>
                  <a:pt x="23602" y="55971"/>
                  <a:pt x="23728" y="56034"/>
                  <a:pt x="23791" y="56075"/>
                </a:cubicBezTo>
                <a:cubicBezTo>
                  <a:pt x="23895" y="56180"/>
                  <a:pt x="24000" y="56285"/>
                  <a:pt x="24105" y="56410"/>
                </a:cubicBezTo>
                <a:cubicBezTo>
                  <a:pt x="24356" y="56703"/>
                  <a:pt x="24628" y="56975"/>
                  <a:pt x="24879" y="57226"/>
                </a:cubicBezTo>
                <a:cubicBezTo>
                  <a:pt x="25360" y="57666"/>
                  <a:pt x="25841" y="58147"/>
                  <a:pt x="26343" y="58565"/>
                </a:cubicBezTo>
                <a:cubicBezTo>
                  <a:pt x="26553" y="58754"/>
                  <a:pt x="26741" y="58900"/>
                  <a:pt x="26929" y="59088"/>
                </a:cubicBezTo>
                <a:cubicBezTo>
                  <a:pt x="27138" y="59298"/>
                  <a:pt x="27055" y="59633"/>
                  <a:pt x="27055" y="59946"/>
                </a:cubicBezTo>
                <a:cubicBezTo>
                  <a:pt x="27055" y="60281"/>
                  <a:pt x="27055" y="60637"/>
                  <a:pt x="27076" y="60972"/>
                </a:cubicBezTo>
                <a:cubicBezTo>
                  <a:pt x="27076" y="61160"/>
                  <a:pt x="27097" y="61306"/>
                  <a:pt x="27138" y="61495"/>
                </a:cubicBezTo>
                <a:cubicBezTo>
                  <a:pt x="27159" y="61683"/>
                  <a:pt x="27201" y="61746"/>
                  <a:pt x="27055" y="61892"/>
                </a:cubicBezTo>
                <a:cubicBezTo>
                  <a:pt x="26511" y="62353"/>
                  <a:pt x="25988" y="62834"/>
                  <a:pt x="25506" y="63378"/>
                </a:cubicBezTo>
                <a:lnTo>
                  <a:pt x="25485" y="63399"/>
                </a:lnTo>
                <a:lnTo>
                  <a:pt x="25465" y="63399"/>
                </a:lnTo>
                <a:cubicBezTo>
                  <a:pt x="25360" y="63399"/>
                  <a:pt x="25381" y="63566"/>
                  <a:pt x="25465" y="63566"/>
                </a:cubicBezTo>
                <a:cubicBezTo>
                  <a:pt x="25695" y="63566"/>
                  <a:pt x="25925" y="63462"/>
                  <a:pt x="26134" y="63399"/>
                </a:cubicBezTo>
                <a:cubicBezTo>
                  <a:pt x="26469" y="63315"/>
                  <a:pt x="26825" y="63210"/>
                  <a:pt x="27138" y="63085"/>
                </a:cubicBezTo>
                <a:cubicBezTo>
                  <a:pt x="27494" y="62959"/>
                  <a:pt x="27892" y="62855"/>
                  <a:pt x="28289" y="62729"/>
                </a:cubicBezTo>
                <a:cubicBezTo>
                  <a:pt x="28415" y="62687"/>
                  <a:pt x="28624" y="62666"/>
                  <a:pt x="28708" y="62520"/>
                </a:cubicBezTo>
                <a:cubicBezTo>
                  <a:pt x="28980" y="61997"/>
                  <a:pt x="29022" y="61306"/>
                  <a:pt x="29084" y="60762"/>
                </a:cubicBezTo>
                <a:cubicBezTo>
                  <a:pt x="29084" y="60679"/>
                  <a:pt x="29126" y="60595"/>
                  <a:pt x="29126" y="60532"/>
                </a:cubicBezTo>
                <a:cubicBezTo>
                  <a:pt x="29147" y="60449"/>
                  <a:pt x="29147" y="60365"/>
                  <a:pt x="29168" y="60323"/>
                </a:cubicBezTo>
                <a:lnTo>
                  <a:pt x="29168" y="60260"/>
                </a:lnTo>
                <a:cubicBezTo>
                  <a:pt x="29168" y="60177"/>
                  <a:pt x="29189" y="60114"/>
                  <a:pt x="29189" y="60030"/>
                </a:cubicBezTo>
                <a:cubicBezTo>
                  <a:pt x="29189" y="59925"/>
                  <a:pt x="29231" y="59821"/>
                  <a:pt x="29231" y="59716"/>
                </a:cubicBezTo>
                <a:cubicBezTo>
                  <a:pt x="29921" y="60218"/>
                  <a:pt x="30821" y="60490"/>
                  <a:pt x="31595" y="60804"/>
                </a:cubicBezTo>
                <a:cubicBezTo>
                  <a:pt x="32014" y="60972"/>
                  <a:pt x="32432" y="61160"/>
                  <a:pt x="32851" y="61369"/>
                </a:cubicBezTo>
                <a:cubicBezTo>
                  <a:pt x="32934" y="61411"/>
                  <a:pt x="33311" y="61432"/>
                  <a:pt x="33332" y="61537"/>
                </a:cubicBezTo>
                <a:cubicBezTo>
                  <a:pt x="33416" y="61829"/>
                  <a:pt x="33457" y="62143"/>
                  <a:pt x="33520" y="62436"/>
                </a:cubicBezTo>
                <a:cubicBezTo>
                  <a:pt x="33583" y="62855"/>
                  <a:pt x="33667" y="63273"/>
                  <a:pt x="33771" y="63692"/>
                </a:cubicBezTo>
                <a:cubicBezTo>
                  <a:pt x="33855" y="64047"/>
                  <a:pt x="34169" y="64236"/>
                  <a:pt x="34462" y="64466"/>
                </a:cubicBezTo>
                <a:cubicBezTo>
                  <a:pt x="34838" y="64780"/>
                  <a:pt x="35257" y="65094"/>
                  <a:pt x="35654" y="65407"/>
                </a:cubicBezTo>
                <a:cubicBezTo>
                  <a:pt x="36031" y="65700"/>
                  <a:pt x="36408" y="66077"/>
                  <a:pt x="36826" y="66286"/>
                </a:cubicBezTo>
                <a:lnTo>
                  <a:pt x="36868" y="66307"/>
                </a:lnTo>
                <a:lnTo>
                  <a:pt x="36910" y="66307"/>
                </a:lnTo>
                <a:cubicBezTo>
                  <a:pt x="36938" y="66309"/>
                  <a:pt x="36967" y="66309"/>
                  <a:pt x="36996" y="66309"/>
                </a:cubicBezTo>
                <a:cubicBezTo>
                  <a:pt x="37409" y="66309"/>
                  <a:pt x="37838" y="66175"/>
                  <a:pt x="38249" y="66077"/>
                </a:cubicBezTo>
                <a:cubicBezTo>
                  <a:pt x="38709" y="65972"/>
                  <a:pt x="39190" y="65784"/>
                  <a:pt x="39651" y="65659"/>
                </a:cubicBezTo>
                <a:cubicBezTo>
                  <a:pt x="39825" y="65601"/>
                  <a:pt x="39749" y="65382"/>
                  <a:pt x="39621" y="65382"/>
                </a:cubicBezTo>
                <a:cubicBezTo>
                  <a:pt x="39610" y="65382"/>
                  <a:pt x="39599" y="65383"/>
                  <a:pt x="39588" y="65386"/>
                </a:cubicBezTo>
                <a:cubicBezTo>
                  <a:pt x="39546" y="65386"/>
                  <a:pt x="39525" y="65386"/>
                  <a:pt x="39504" y="65407"/>
                </a:cubicBezTo>
                <a:cubicBezTo>
                  <a:pt x="39211" y="65345"/>
                  <a:pt x="38877" y="65303"/>
                  <a:pt x="38563" y="65282"/>
                </a:cubicBezTo>
                <a:cubicBezTo>
                  <a:pt x="38356" y="65266"/>
                  <a:pt x="38150" y="65226"/>
                  <a:pt x="37943" y="65226"/>
                </a:cubicBezTo>
                <a:cubicBezTo>
                  <a:pt x="37878" y="65226"/>
                  <a:pt x="37812" y="65230"/>
                  <a:pt x="37747" y="65240"/>
                </a:cubicBezTo>
                <a:cubicBezTo>
                  <a:pt x="37742" y="65241"/>
                  <a:pt x="37737" y="65241"/>
                  <a:pt x="37732" y="65241"/>
                </a:cubicBezTo>
                <a:cubicBezTo>
                  <a:pt x="37548" y="65241"/>
                  <a:pt x="37346" y="64860"/>
                  <a:pt x="37224" y="64738"/>
                </a:cubicBezTo>
                <a:cubicBezTo>
                  <a:pt x="36993" y="64445"/>
                  <a:pt x="36721" y="64194"/>
                  <a:pt x="36491" y="63922"/>
                </a:cubicBezTo>
                <a:cubicBezTo>
                  <a:pt x="36282" y="63692"/>
                  <a:pt x="36073" y="63462"/>
                  <a:pt x="35843" y="63252"/>
                </a:cubicBezTo>
                <a:cubicBezTo>
                  <a:pt x="35675" y="63085"/>
                  <a:pt x="35738" y="62625"/>
                  <a:pt x="35759" y="62373"/>
                </a:cubicBezTo>
                <a:cubicBezTo>
                  <a:pt x="35780" y="61683"/>
                  <a:pt x="35843" y="60951"/>
                  <a:pt x="35780" y="60260"/>
                </a:cubicBezTo>
                <a:lnTo>
                  <a:pt x="35780" y="60177"/>
                </a:lnTo>
                <a:lnTo>
                  <a:pt x="35780" y="60156"/>
                </a:lnTo>
                <a:lnTo>
                  <a:pt x="35780" y="60072"/>
                </a:lnTo>
                <a:cubicBezTo>
                  <a:pt x="35947" y="60218"/>
                  <a:pt x="36136" y="60281"/>
                  <a:pt x="36303" y="60365"/>
                </a:cubicBezTo>
                <a:lnTo>
                  <a:pt x="36345" y="60365"/>
                </a:lnTo>
                <a:lnTo>
                  <a:pt x="36491" y="60449"/>
                </a:lnTo>
                <a:cubicBezTo>
                  <a:pt x="36649" y="60527"/>
                  <a:pt x="36788" y="60562"/>
                  <a:pt x="36923" y="60562"/>
                </a:cubicBezTo>
                <a:cubicBezTo>
                  <a:pt x="37110" y="60562"/>
                  <a:pt x="37289" y="60495"/>
                  <a:pt x="37496" y="60386"/>
                </a:cubicBezTo>
                <a:cubicBezTo>
                  <a:pt x="38019" y="60156"/>
                  <a:pt x="38563" y="59946"/>
                  <a:pt x="39086" y="59737"/>
                </a:cubicBezTo>
                <a:cubicBezTo>
                  <a:pt x="39107" y="59737"/>
                  <a:pt x="39128" y="59716"/>
                  <a:pt x="39190" y="59716"/>
                </a:cubicBezTo>
                <a:lnTo>
                  <a:pt x="39211" y="59716"/>
                </a:lnTo>
                <a:cubicBezTo>
                  <a:pt x="39232" y="59716"/>
                  <a:pt x="39274" y="59716"/>
                  <a:pt x="39295" y="59695"/>
                </a:cubicBezTo>
                <a:lnTo>
                  <a:pt x="39337" y="59695"/>
                </a:lnTo>
                <a:cubicBezTo>
                  <a:pt x="39379" y="59695"/>
                  <a:pt x="39421" y="59653"/>
                  <a:pt x="39442" y="59653"/>
                </a:cubicBezTo>
                <a:lnTo>
                  <a:pt x="39504" y="59653"/>
                </a:lnTo>
                <a:cubicBezTo>
                  <a:pt x="39525" y="59653"/>
                  <a:pt x="39546" y="59653"/>
                  <a:pt x="39546" y="59633"/>
                </a:cubicBezTo>
                <a:cubicBezTo>
                  <a:pt x="39588" y="59633"/>
                  <a:pt x="39588" y="59633"/>
                  <a:pt x="39609" y="59612"/>
                </a:cubicBezTo>
                <a:cubicBezTo>
                  <a:pt x="39630" y="59612"/>
                  <a:pt x="39630" y="59612"/>
                  <a:pt x="39651" y="59591"/>
                </a:cubicBezTo>
                <a:cubicBezTo>
                  <a:pt x="39693" y="59591"/>
                  <a:pt x="39693" y="59549"/>
                  <a:pt x="39714" y="59549"/>
                </a:cubicBezTo>
                <a:cubicBezTo>
                  <a:pt x="39734" y="59549"/>
                  <a:pt x="39734" y="59528"/>
                  <a:pt x="39755" y="59528"/>
                </a:cubicBezTo>
                <a:cubicBezTo>
                  <a:pt x="39797" y="59507"/>
                  <a:pt x="39818" y="59486"/>
                  <a:pt x="39839" y="59486"/>
                </a:cubicBezTo>
                <a:lnTo>
                  <a:pt x="40069" y="59633"/>
                </a:lnTo>
                <a:cubicBezTo>
                  <a:pt x="40111" y="59653"/>
                  <a:pt x="40132" y="59653"/>
                  <a:pt x="40174" y="59695"/>
                </a:cubicBezTo>
                <a:cubicBezTo>
                  <a:pt x="40237" y="59716"/>
                  <a:pt x="40320" y="59758"/>
                  <a:pt x="40362" y="59800"/>
                </a:cubicBezTo>
                <a:lnTo>
                  <a:pt x="40530" y="59863"/>
                </a:lnTo>
                <a:cubicBezTo>
                  <a:pt x="40571" y="59905"/>
                  <a:pt x="40592" y="59925"/>
                  <a:pt x="40655" y="59946"/>
                </a:cubicBezTo>
                <a:cubicBezTo>
                  <a:pt x="40760" y="60009"/>
                  <a:pt x="40864" y="60051"/>
                  <a:pt x="40969" y="60072"/>
                </a:cubicBezTo>
                <a:cubicBezTo>
                  <a:pt x="41074" y="60135"/>
                  <a:pt x="41387" y="60177"/>
                  <a:pt x="41408" y="60323"/>
                </a:cubicBezTo>
                <a:cubicBezTo>
                  <a:pt x="41429" y="60532"/>
                  <a:pt x="41492" y="60700"/>
                  <a:pt x="41534" y="60909"/>
                </a:cubicBezTo>
                <a:cubicBezTo>
                  <a:pt x="41597" y="61097"/>
                  <a:pt x="41848" y="61474"/>
                  <a:pt x="41722" y="61641"/>
                </a:cubicBezTo>
                <a:cubicBezTo>
                  <a:pt x="41597" y="61809"/>
                  <a:pt x="41492" y="61934"/>
                  <a:pt x="41366" y="62101"/>
                </a:cubicBezTo>
                <a:cubicBezTo>
                  <a:pt x="40969" y="62646"/>
                  <a:pt x="40592" y="63210"/>
                  <a:pt x="40278" y="63796"/>
                </a:cubicBezTo>
                <a:cubicBezTo>
                  <a:pt x="40278" y="63817"/>
                  <a:pt x="40278" y="63817"/>
                  <a:pt x="40258" y="63838"/>
                </a:cubicBezTo>
                <a:lnTo>
                  <a:pt x="40237" y="63880"/>
                </a:lnTo>
                <a:cubicBezTo>
                  <a:pt x="40166" y="63933"/>
                  <a:pt x="40229" y="64015"/>
                  <a:pt x="40301" y="64015"/>
                </a:cubicBezTo>
                <a:cubicBezTo>
                  <a:pt x="40314" y="64015"/>
                  <a:pt x="40328" y="64012"/>
                  <a:pt x="40341" y="64006"/>
                </a:cubicBezTo>
                <a:lnTo>
                  <a:pt x="40362" y="63985"/>
                </a:lnTo>
                <a:lnTo>
                  <a:pt x="40488" y="63985"/>
                </a:lnTo>
                <a:cubicBezTo>
                  <a:pt x="40530" y="63985"/>
                  <a:pt x="40530" y="63943"/>
                  <a:pt x="40530" y="63922"/>
                </a:cubicBezTo>
                <a:cubicBezTo>
                  <a:pt x="40550" y="63901"/>
                  <a:pt x="40550" y="63880"/>
                  <a:pt x="40571" y="63838"/>
                </a:cubicBezTo>
                <a:cubicBezTo>
                  <a:pt x="40697" y="63775"/>
                  <a:pt x="40802" y="63671"/>
                  <a:pt x="40906" y="63587"/>
                </a:cubicBezTo>
                <a:lnTo>
                  <a:pt x="40969" y="63524"/>
                </a:lnTo>
                <a:cubicBezTo>
                  <a:pt x="41074" y="63462"/>
                  <a:pt x="41178" y="63357"/>
                  <a:pt x="41283" y="63273"/>
                </a:cubicBezTo>
                <a:cubicBezTo>
                  <a:pt x="41618" y="62980"/>
                  <a:pt x="42015" y="62729"/>
                  <a:pt x="42350" y="62436"/>
                </a:cubicBezTo>
                <a:cubicBezTo>
                  <a:pt x="42538" y="62269"/>
                  <a:pt x="42936" y="62101"/>
                  <a:pt x="42978" y="61809"/>
                </a:cubicBezTo>
                <a:cubicBezTo>
                  <a:pt x="43061" y="61411"/>
                  <a:pt x="43040" y="60888"/>
                  <a:pt x="43040" y="60490"/>
                </a:cubicBezTo>
                <a:lnTo>
                  <a:pt x="43040" y="59130"/>
                </a:lnTo>
                <a:cubicBezTo>
                  <a:pt x="43040" y="58900"/>
                  <a:pt x="43145" y="58712"/>
                  <a:pt x="42957" y="58544"/>
                </a:cubicBezTo>
                <a:cubicBezTo>
                  <a:pt x="42873" y="58461"/>
                  <a:pt x="42768" y="58440"/>
                  <a:pt x="42685" y="58377"/>
                </a:cubicBezTo>
                <a:cubicBezTo>
                  <a:pt x="42475" y="58252"/>
                  <a:pt x="42308" y="58126"/>
                  <a:pt x="42099" y="57980"/>
                </a:cubicBezTo>
                <a:cubicBezTo>
                  <a:pt x="41890" y="57854"/>
                  <a:pt x="41680" y="57708"/>
                  <a:pt x="41471" y="57540"/>
                </a:cubicBezTo>
                <a:cubicBezTo>
                  <a:pt x="41429" y="57519"/>
                  <a:pt x="41408" y="57519"/>
                  <a:pt x="41387" y="57498"/>
                </a:cubicBezTo>
                <a:lnTo>
                  <a:pt x="41366" y="57498"/>
                </a:lnTo>
                <a:cubicBezTo>
                  <a:pt x="41283" y="57456"/>
                  <a:pt x="41220" y="57415"/>
                  <a:pt x="41157" y="57352"/>
                </a:cubicBezTo>
                <a:cubicBezTo>
                  <a:pt x="41115" y="57331"/>
                  <a:pt x="41094" y="57331"/>
                  <a:pt x="41074" y="57310"/>
                </a:cubicBezTo>
                <a:cubicBezTo>
                  <a:pt x="41053" y="57289"/>
                  <a:pt x="41011" y="57289"/>
                  <a:pt x="41011" y="57247"/>
                </a:cubicBezTo>
                <a:cubicBezTo>
                  <a:pt x="40990" y="57226"/>
                  <a:pt x="40969" y="57226"/>
                  <a:pt x="40969" y="57205"/>
                </a:cubicBezTo>
                <a:lnTo>
                  <a:pt x="40906" y="57143"/>
                </a:lnTo>
                <a:cubicBezTo>
                  <a:pt x="40906" y="57122"/>
                  <a:pt x="40906" y="57122"/>
                  <a:pt x="40885" y="57101"/>
                </a:cubicBezTo>
                <a:cubicBezTo>
                  <a:pt x="40885" y="57080"/>
                  <a:pt x="40864" y="57080"/>
                  <a:pt x="40864" y="57080"/>
                </a:cubicBezTo>
                <a:cubicBezTo>
                  <a:pt x="40864" y="57080"/>
                  <a:pt x="40843" y="57080"/>
                  <a:pt x="40802" y="57038"/>
                </a:cubicBezTo>
                <a:lnTo>
                  <a:pt x="40739" y="57038"/>
                </a:lnTo>
                <a:cubicBezTo>
                  <a:pt x="40362" y="57184"/>
                  <a:pt x="39944" y="57226"/>
                  <a:pt x="39588" y="57310"/>
                </a:cubicBezTo>
                <a:cubicBezTo>
                  <a:pt x="39379" y="57352"/>
                  <a:pt x="39128" y="57394"/>
                  <a:pt x="38918" y="57436"/>
                </a:cubicBezTo>
                <a:cubicBezTo>
                  <a:pt x="38751" y="57456"/>
                  <a:pt x="38500" y="57456"/>
                  <a:pt x="38353" y="57540"/>
                </a:cubicBezTo>
                <a:cubicBezTo>
                  <a:pt x="38324" y="57553"/>
                  <a:pt x="38291" y="57559"/>
                  <a:pt x="38257" y="57559"/>
                </a:cubicBezTo>
                <a:cubicBezTo>
                  <a:pt x="37957" y="57559"/>
                  <a:pt x="37516" y="57107"/>
                  <a:pt x="37328" y="56975"/>
                </a:cubicBezTo>
                <a:cubicBezTo>
                  <a:pt x="36973" y="56703"/>
                  <a:pt x="36596" y="56452"/>
                  <a:pt x="36261" y="56138"/>
                </a:cubicBezTo>
                <a:cubicBezTo>
                  <a:pt x="36136" y="55992"/>
                  <a:pt x="35884" y="55678"/>
                  <a:pt x="35675" y="55678"/>
                </a:cubicBezTo>
                <a:cubicBezTo>
                  <a:pt x="35299" y="55678"/>
                  <a:pt x="34880" y="55636"/>
                  <a:pt x="34462" y="55636"/>
                </a:cubicBezTo>
                <a:cubicBezTo>
                  <a:pt x="34378" y="55636"/>
                  <a:pt x="33585" y="55690"/>
                  <a:pt x="33163" y="55690"/>
                </a:cubicBezTo>
                <a:cubicBezTo>
                  <a:pt x="33058" y="55690"/>
                  <a:pt x="32976" y="55686"/>
                  <a:pt x="32934" y="55678"/>
                </a:cubicBezTo>
                <a:cubicBezTo>
                  <a:pt x="32934" y="55657"/>
                  <a:pt x="32934" y="55657"/>
                  <a:pt x="32913" y="55636"/>
                </a:cubicBezTo>
                <a:cubicBezTo>
                  <a:pt x="32809" y="55322"/>
                  <a:pt x="32474" y="55092"/>
                  <a:pt x="32286" y="54820"/>
                </a:cubicBezTo>
                <a:cubicBezTo>
                  <a:pt x="32160" y="54632"/>
                  <a:pt x="31993" y="54485"/>
                  <a:pt x="31846" y="54297"/>
                </a:cubicBezTo>
                <a:cubicBezTo>
                  <a:pt x="31804" y="54276"/>
                  <a:pt x="31804" y="54255"/>
                  <a:pt x="31783" y="54255"/>
                </a:cubicBezTo>
                <a:lnTo>
                  <a:pt x="31763" y="54213"/>
                </a:lnTo>
                <a:cubicBezTo>
                  <a:pt x="31700" y="54171"/>
                  <a:pt x="31637" y="54088"/>
                  <a:pt x="31574" y="54004"/>
                </a:cubicBezTo>
                <a:lnTo>
                  <a:pt x="31574" y="53983"/>
                </a:lnTo>
                <a:cubicBezTo>
                  <a:pt x="31658" y="53774"/>
                  <a:pt x="31742" y="53544"/>
                  <a:pt x="31804" y="53334"/>
                </a:cubicBezTo>
                <a:cubicBezTo>
                  <a:pt x="31888" y="53104"/>
                  <a:pt x="31993" y="52895"/>
                  <a:pt x="32097" y="52644"/>
                </a:cubicBezTo>
                <a:cubicBezTo>
                  <a:pt x="32202" y="52393"/>
                  <a:pt x="32390" y="52100"/>
                  <a:pt x="32432" y="51849"/>
                </a:cubicBezTo>
                <a:cubicBezTo>
                  <a:pt x="32474" y="51702"/>
                  <a:pt x="32599" y="51284"/>
                  <a:pt x="32746" y="51242"/>
                </a:cubicBezTo>
                <a:cubicBezTo>
                  <a:pt x="33792" y="50845"/>
                  <a:pt x="34922" y="50384"/>
                  <a:pt x="35864" y="49777"/>
                </a:cubicBezTo>
                <a:lnTo>
                  <a:pt x="35884" y="49757"/>
                </a:lnTo>
                <a:cubicBezTo>
                  <a:pt x="35908" y="49758"/>
                  <a:pt x="35932" y="49758"/>
                  <a:pt x="35955" y="49758"/>
                </a:cubicBezTo>
                <a:cubicBezTo>
                  <a:pt x="36436" y="49758"/>
                  <a:pt x="36932" y="49562"/>
                  <a:pt x="37391" y="49443"/>
                </a:cubicBezTo>
                <a:cubicBezTo>
                  <a:pt x="37454" y="49401"/>
                  <a:pt x="37517" y="49401"/>
                  <a:pt x="37600" y="49380"/>
                </a:cubicBezTo>
                <a:cubicBezTo>
                  <a:pt x="38374" y="49254"/>
                  <a:pt x="39190" y="49066"/>
                  <a:pt x="39965" y="48961"/>
                </a:cubicBezTo>
                <a:cubicBezTo>
                  <a:pt x="40258" y="48941"/>
                  <a:pt x="40446" y="48941"/>
                  <a:pt x="40697" y="48815"/>
                </a:cubicBezTo>
                <a:cubicBezTo>
                  <a:pt x="41053" y="48648"/>
                  <a:pt x="41408" y="48501"/>
                  <a:pt x="41722" y="48313"/>
                </a:cubicBezTo>
                <a:cubicBezTo>
                  <a:pt x="42036" y="48125"/>
                  <a:pt x="42371" y="47999"/>
                  <a:pt x="42727" y="47811"/>
                </a:cubicBezTo>
                <a:cubicBezTo>
                  <a:pt x="42789" y="47769"/>
                  <a:pt x="42873" y="47727"/>
                  <a:pt x="42957" y="47685"/>
                </a:cubicBezTo>
                <a:cubicBezTo>
                  <a:pt x="42978" y="47664"/>
                  <a:pt x="42999" y="47664"/>
                  <a:pt x="43040" y="47622"/>
                </a:cubicBezTo>
                <a:cubicBezTo>
                  <a:pt x="43082" y="47601"/>
                  <a:pt x="43145" y="47581"/>
                  <a:pt x="43166" y="47560"/>
                </a:cubicBezTo>
                <a:cubicBezTo>
                  <a:pt x="43187" y="47518"/>
                  <a:pt x="43250" y="47497"/>
                  <a:pt x="43271" y="47476"/>
                </a:cubicBezTo>
                <a:cubicBezTo>
                  <a:pt x="43312" y="47455"/>
                  <a:pt x="43354" y="47413"/>
                  <a:pt x="43396" y="47392"/>
                </a:cubicBezTo>
                <a:cubicBezTo>
                  <a:pt x="43459" y="47371"/>
                  <a:pt x="43480" y="47350"/>
                  <a:pt x="43522" y="47288"/>
                </a:cubicBezTo>
                <a:lnTo>
                  <a:pt x="43605" y="47288"/>
                </a:lnTo>
                <a:cubicBezTo>
                  <a:pt x="43605" y="47288"/>
                  <a:pt x="43626" y="47288"/>
                  <a:pt x="43626" y="47267"/>
                </a:cubicBezTo>
                <a:lnTo>
                  <a:pt x="43668" y="47246"/>
                </a:lnTo>
                <a:cubicBezTo>
                  <a:pt x="44003" y="46576"/>
                  <a:pt x="44317" y="45928"/>
                  <a:pt x="44631" y="45279"/>
                </a:cubicBezTo>
                <a:cubicBezTo>
                  <a:pt x="44965" y="44567"/>
                  <a:pt x="45363" y="43898"/>
                  <a:pt x="45760" y="43228"/>
                </a:cubicBezTo>
                <a:cubicBezTo>
                  <a:pt x="45823" y="43124"/>
                  <a:pt x="46074" y="42852"/>
                  <a:pt x="46032" y="42705"/>
                </a:cubicBezTo>
                <a:cubicBezTo>
                  <a:pt x="46012" y="42433"/>
                  <a:pt x="45970" y="42078"/>
                  <a:pt x="45907" y="41806"/>
                </a:cubicBezTo>
                <a:cubicBezTo>
                  <a:pt x="45886" y="41701"/>
                  <a:pt x="45865" y="41617"/>
                  <a:pt x="45865" y="41513"/>
                </a:cubicBezTo>
                <a:cubicBezTo>
                  <a:pt x="45865" y="41492"/>
                  <a:pt x="45865" y="41450"/>
                  <a:pt x="45823" y="41429"/>
                </a:cubicBezTo>
                <a:cubicBezTo>
                  <a:pt x="45802" y="41345"/>
                  <a:pt x="45802" y="41303"/>
                  <a:pt x="45802" y="41220"/>
                </a:cubicBezTo>
                <a:lnTo>
                  <a:pt x="45802" y="41178"/>
                </a:lnTo>
                <a:cubicBezTo>
                  <a:pt x="45760" y="40864"/>
                  <a:pt x="45719" y="40550"/>
                  <a:pt x="45677" y="40236"/>
                </a:cubicBezTo>
                <a:lnTo>
                  <a:pt x="45677" y="40194"/>
                </a:lnTo>
                <a:cubicBezTo>
                  <a:pt x="45656" y="40132"/>
                  <a:pt x="45656" y="40048"/>
                  <a:pt x="45614" y="39964"/>
                </a:cubicBezTo>
                <a:lnTo>
                  <a:pt x="45614" y="39922"/>
                </a:lnTo>
                <a:cubicBezTo>
                  <a:pt x="45593" y="39839"/>
                  <a:pt x="45593" y="39755"/>
                  <a:pt x="45572" y="39671"/>
                </a:cubicBezTo>
                <a:cubicBezTo>
                  <a:pt x="45677" y="39420"/>
                  <a:pt x="45865" y="39190"/>
                  <a:pt x="45991" y="38897"/>
                </a:cubicBezTo>
                <a:cubicBezTo>
                  <a:pt x="46137" y="38521"/>
                  <a:pt x="46242" y="38165"/>
                  <a:pt x="46430" y="37788"/>
                </a:cubicBezTo>
                <a:cubicBezTo>
                  <a:pt x="46556" y="37537"/>
                  <a:pt x="46660" y="37265"/>
                  <a:pt x="46744" y="36993"/>
                </a:cubicBezTo>
                <a:cubicBezTo>
                  <a:pt x="46869" y="36617"/>
                  <a:pt x="47288" y="36407"/>
                  <a:pt x="47581" y="36156"/>
                </a:cubicBezTo>
                <a:cubicBezTo>
                  <a:pt x="48083" y="35759"/>
                  <a:pt x="48585" y="35361"/>
                  <a:pt x="49045" y="34922"/>
                </a:cubicBezTo>
                <a:cubicBezTo>
                  <a:pt x="49108" y="34859"/>
                  <a:pt x="49171" y="34817"/>
                  <a:pt x="49234" y="34733"/>
                </a:cubicBezTo>
                <a:lnTo>
                  <a:pt x="49276" y="34692"/>
                </a:lnTo>
                <a:lnTo>
                  <a:pt x="49380" y="34587"/>
                </a:lnTo>
                <a:lnTo>
                  <a:pt x="49464" y="34503"/>
                </a:lnTo>
                <a:cubicBezTo>
                  <a:pt x="49485" y="34482"/>
                  <a:pt x="49527" y="34420"/>
                  <a:pt x="49569" y="34399"/>
                </a:cubicBezTo>
                <a:cubicBezTo>
                  <a:pt x="49589" y="34378"/>
                  <a:pt x="49631" y="34336"/>
                  <a:pt x="49652" y="34294"/>
                </a:cubicBezTo>
                <a:cubicBezTo>
                  <a:pt x="49673" y="34273"/>
                  <a:pt x="49694" y="34210"/>
                  <a:pt x="49736" y="34189"/>
                </a:cubicBezTo>
                <a:cubicBezTo>
                  <a:pt x="49757" y="34168"/>
                  <a:pt x="49778" y="34106"/>
                  <a:pt x="49799" y="34085"/>
                </a:cubicBezTo>
                <a:lnTo>
                  <a:pt x="49882" y="34001"/>
                </a:lnTo>
                <a:cubicBezTo>
                  <a:pt x="49903" y="33959"/>
                  <a:pt x="49945" y="33917"/>
                  <a:pt x="49987" y="33876"/>
                </a:cubicBezTo>
                <a:cubicBezTo>
                  <a:pt x="50008" y="33855"/>
                  <a:pt x="50008" y="33813"/>
                  <a:pt x="50050" y="33792"/>
                </a:cubicBezTo>
                <a:cubicBezTo>
                  <a:pt x="50092" y="33750"/>
                  <a:pt x="50113" y="33687"/>
                  <a:pt x="50175" y="33645"/>
                </a:cubicBezTo>
                <a:cubicBezTo>
                  <a:pt x="50175" y="33645"/>
                  <a:pt x="50175" y="33604"/>
                  <a:pt x="50196" y="33604"/>
                </a:cubicBezTo>
                <a:cubicBezTo>
                  <a:pt x="50259" y="33562"/>
                  <a:pt x="50280" y="33478"/>
                  <a:pt x="50322" y="33436"/>
                </a:cubicBezTo>
                <a:lnTo>
                  <a:pt x="50364" y="33436"/>
                </a:lnTo>
                <a:cubicBezTo>
                  <a:pt x="51117" y="33290"/>
                  <a:pt x="51870" y="33248"/>
                  <a:pt x="52623" y="33143"/>
                </a:cubicBezTo>
                <a:cubicBezTo>
                  <a:pt x="53105" y="33060"/>
                  <a:pt x="53607" y="33018"/>
                  <a:pt x="54067" y="32955"/>
                </a:cubicBezTo>
                <a:cubicBezTo>
                  <a:pt x="54141" y="32943"/>
                  <a:pt x="54296" y="32908"/>
                  <a:pt x="54432" y="32908"/>
                </a:cubicBezTo>
                <a:cubicBezTo>
                  <a:pt x="54526" y="32908"/>
                  <a:pt x="54610" y="32925"/>
                  <a:pt x="54653" y="32976"/>
                </a:cubicBezTo>
                <a:cubicBezTo>
                  <a:pt x="54779" y="33164"/>
                  <a:pt x="54925" y="33352"/>
                  <a:pt x="55071" y="33562"/>
                </a:cubicBezTo>
                <a:cubicBezTo>
                  <a:pt x="55281" y="33855"/>
                  <a:pt x="55448" y="34210"/>
                  <a:pt x="55595" y="34524"/>
                </a:cubicBezTo>
                <a:cubicBezTo>
                  <a:pt x="55699" y="34754"/>
                  <a:pt x="55825" y="34817"/>
                  <a:pt x="56055" y="34859"/>
                </a:cubicBezTo>
                <a:cubicBezTo>
                  <a:pt x="56452" y="34922"/>
                  <a:pt x="56871" y="34901"/>
                  <a:pt x="57268" y="34964"/>
                </a:cubicBezTo>
                <a:cubicBezTo>
                  <a:pt x="57478" y="35026"/>
                  <a:pt x="57729" y="35068"/>
                  <a:pt x="57959" y="35110"/>
                </a:cubicBezTo>
                <a:lnTo>
                  <a:pt x="58210" y="35110"/>
                </a:lnTo>
                <a:cubicBezTo>
                  <a:pt x="58252" y="35256"/>
                  <a:pt x="58336" y="35424"/>
                  <a:pt x="58419" y="35570"/>
                </a:cubicBezTo>
                <a:cubicBezTo>
                  <a:pt x="58440" y="35633"/>
                  <a:pt x="58461" y="35654"/>
                  <a:pt x="58482" y="35696"/>
                </a:cubicBezTo>
                <a:cubicBezTo>
                  <a:pt x="58775" y="36282"/>
                  <a:pt x="58984" y="36889"/>
                  <a:pt x="59256" y="37453"/>
                </a:cubicBezTo>
                <a:lnTo>
                  <a:pt x="59256" y="37537"/>
                </a:lnTo>
                <a:lnTo>
                  <a:pt x="59256" y="37579"/>
                </a:lnTo>
                <a:lnTo>
                  <a:pt x="59256" y="37621"/>
                </a:lnTo>
                <a:cubicBezTo>
                  <a:pt x="59256" y="37621"/>
                  <a:pt x="59277" y="37621"/>
                  <a:pt x="59277" y="37642"/>
                </a:cubicBezTo>
                <a:lnTo>
                  <a:pt x="59298" y="37642"/>
                </a:lnTo>
                <a:cubicBezTo>
                  <a:pt x="59319" y="37663"/>
                  <a:pt x="59361" y="37663"/>
                  <a:pt x="59382" y="37663"/>
                </a:cubicBezTo>
                <a:lnTo>
                  <a:pt x="59403" y="37663"/>
                </a:lnTo>
                <a:lnTo>
                  <a:pt x="59403" y="37642"/>
                </a:lnTo>
                <a:lnTo>
                  <a:pt x="59403" y="37621"/>
                </a:lnTo>
                <a:cubicBezTo>
                  <a:pt x="59528" y="37202"/>
                  <a:pt x="59319" y="36575"/>
                  <a:pt x="59277" y="36156"/>
                </a:cubicBezTo>
                <a:cubicBezTo>
                  <a:pt x="59193" y="35591"/>
                  <a:pt x="59172" y="35005"/>
                  <a:pt x="59005" y="34482"/>
                </a:cubicBezTo>
                <a:cubicBezTo>
                  <a:pt x="58900" y="34106"/>
                  <a:pt x="58587" y="34189"/>
                  <a:pt x="58273" y="34022"/>
                </a:cubicBezTo>
                <a:cubicBezTo>
                  <a:pt x="58022" y="33896"/>
                  <a:pt x="57708" y="33896"/>
                  <a:pt x="57436" y="33813"/>
                </a:cubicBezTo>
                <a:cubicBezTo>
                  <a:pt x="57331" y="33792"/>
                  <a:pt x="57206" y="33750"/>
                  <a:pt x="57101" y="33708"/>
                </a:cubicBezTo>
                <a:lnTo>
                  <a:pt x="56787" y="33645"/>
                </a:lnTo>
                <a:cubicBezTo>
                  <a:pt x="56641" y="33373"/>
                  <a:pt x="56452" y="33143"/>
                  <a:pt x="56327" y="32871"/>
                </a:cubicBezTo>
                <a:cubicBezTo>
                  <a:pt x="56139" y="32536"/>
                  <a:pt x="55950" y="32223"/>
                  <a:pt x="55699" y="31909"/>
                </a:cubicBezTo>
                <a:cubicBezTo>
                  <a:pt x="55511" y="31699"/>
                  <a:pt x="55302" y="31490"/>
                  <a:pt x="55134" y="31260"/>
                </a:cubicBezTo>
                <a:cubicBezTo>
                  <a:pt x="55009" y="31072"/>
                  <a:pt x="54862" y="31155"/>
                  <a:pt x="54674" y="31093"/>
                </a:cubicBezTo>
                <a:cubicBezTo>
                  <a:pt x="54402" y="31051"/>
                  <a:pt x="54151" y="31072"/>
                  <a:pt x="53879" y="31051"/>
                </a:cubicBezTo>
                <a:cubicBezTo>
                  <a:pt x="53650" y="31038"/>
                  <a:pt x="53406" y="31018"/>
                  <a:pt x="53160" y="31018"/>
                </a:cubicBezTo>
                <a:cubicBezTo>
                  <a:pt x="53001" y="31018"/>
                  <a:pt x="52842" y="31026"/>
                  <a:pt x="52686" y="31051"/>
                </a:cubicBezTo>
                <a:cubicBezTo>
                  <a:pt x="52177" y="31086"/>
                  <a:pt x="51595" y="31165"/>
                  <a:pt x="51075" y="31165"/>
                </a:cubicBezTo>
                <a:cubicBezTo>
                  <a:pt x="50975" y="31165"/>
                  <a:pt x="50877" y="31162"/>
                  <a:pt x="50782" y="31155"/>
                </a:cubicBezTo>
                <a:lnTo>
                  <a:pt x="50740" y="31135"/>
                </a:lnTo>
                <a:cubicBezTo>
                  <a:pt x="50719" y="31093"/>
                  <a:pt x="50698" y="31072"/>
                  <a:pt x="50636" y="31051"/>
                </a:cubicBezTo>
                <a:lnTo>
                  <a:pt x="50615" y="31030"/>
                </a:lnTo>
                <a:cubicBezTo>
                  <a:pt x="50594" y="30988"/>
                  <a:pt x="50573" y="30988"/>
                  <a:pt x="50573" y="30967"/>
                </a:cubicBezTo>
                <a:cubicBezTo>
                  <a:pt x="50573" y="30946"/>
                  <a:pt x="50531" y="30946"/>
                  <a:pt x="50531" y="30925"/>
                </a:cubicBezTo>
                <a:lnTo>
                  <a:pt x="50468" y="30842"/>
                </a:lnTo>
                <a:lnTo>
                  <a:pt x="50468" y="30821"/>
                </a:lnTo>
                <a:lnTo>
                  <a:pt x="50594" y="30549"/>
                </a:lnTo>
                <a:cubicBezTo>
                  <a:pt x="50677" y="30360"/>
                  <a:pt x="50782" y="30214"/>
                  <a:pt x="50887" y="30047"/>
                </a:cubicBezTo>
                <a:cubicBezTo>
                  <a:pt x="51096" y="29691"/>
                  <a:pt x="51263" y="29272"/>
                  <a:pt x="51452" y="28875"/>
                </a:cubicBezTo>
                <a:cubicBezTo>
                  <a:pt x="51640" y="28456"/>
                  <a:pt x="51849" y="28059"/>
                  <a:pt x="52058" y="27640"/>
                </a:cubicBezTo>
                <a:cubicBezTo>
                  <a:pt x="52247" y="27306"/>
                  <a:pt x="52310" y="27201"/>
                  <a:pt x="52247" y="26803"/>
                </a:cubicBezTo>
                <a:cubicBezTo>
                  <a:pt x="52100" y="26008"/>
                  <a:pt x="52142" y="25192"/>
                  <a:pt x="52038" y="24376"/>
                </a:cubicBezTo>
                <a:cubicBezTo>
                  <a:pt x="51996" y="24146"/>
                  <a:pt x="51933" y="23874"/>
                  <a:pt x="52038" y="23644"/>
                </a:cubicBezTo>
                <a:cubicBezTo>
                  <a:pt x="52100" y="23435"/>
                  <a:pt x="52310" y="23246"/>
                  <a:pt x="52456" y="23079"/>
                </a:cubicBezTo>
                <a:cubicBezTo>
                  <a:pt x="52686" y="22765"/>
                  <a:pt x="52979" y="22409"/>
                  <a:pt x="53146" y="22054"/>
                </a:cubicBezTo>
                <a:cubicBezTo>
                  <a:pt x="53209" y="22027"/>
                  <a:pt x="53284" y="22019"/>
                  <a:pt x="53359" y="22019"/>
                </a:cubicBezTo>
                <a:cubicBezTo>
                  <a:pt x="53461" y="22019"/>
                  <a:pt x="53565" y="22033"/>
                  <a:pt x="53649" y="22033"/>
                </a:cubicBezTo>
                <a:cubicBezTo>
                  <a:pt x="53858" y="21991"/>
                  <a:pt x="54046" y="21970"/>
                  <a:pt x="54255" y="21949"/>
                </a:cubicBezTo>
                <a:cubicBezTo>
                  <a:pt x="54716" y="21865"/>
                  <a:pt x="55197" y="21824"/>
                  <a:pt x="55657" y="21782"/>
                </a:cubicBezTo>
                <a:cubicBezTo>
                  <a:pt x="56599" y="21719"/>
                  <a:pt x="57520" y="21552"/>
                  <a:pt x="58461" y="21447"/>
                </a:cubicBezTo>
                <a:cubicBezTo>
                  <a:pt x="58670" y="21426"/>
                  <a:pt x="59005" y="21447"/>
                  <a:pt x="59214" y="21321"/>
                </a:cubicBezTo>
                <a:cubicBezTo>
                  <a:pt x="59298" y="21259"/>
                  <a:pt x="59361" y="21154"/>
                  <a:pt x="59382" y="21112"/>
                </a:cubicBezTo>
                <a:lnTo>
                  <a:pt x="59779" y="20484"/>
                </a:lnTo>
                <a:cubicBezTo>
                  <a:pt x="60030" y="20066"/>
                  <a:pt x="60302" y="19668"/>
                  <a:pt x="60470" y="19229"/>
                </a:cubicBezTo>
                <a:cubicBezTo>
                  <a:pt x="60512" y="19145"/>
                  <a:pt x="60553" y="19041"/>
                  <a:pt x="60574" y="18957"/>
                </a:cubicBezTo>
                <a:cubicBezTo>
                  <a:pt x="60574" y="18936"/>
                  <a:pt x="60616" y="18915"/>
                  <a:pt x="60616" y="18894"/>
                </a:cubicBezTo>
                <a:cubicBezTo>
                  <a:pt x="60637" y="18831"/>
                  <a:pt x="60658" y="18748"/>
                  <a:pt x="60658" y="18706"/>
                </a:cubicBezTo>
                <a:cubicBezTo>
                  <a:pt x="60658" y="18685"/>
                  <a:pt x="60679" y="18622"/>
                  <a:pt x="60679" y="18601"/>
                </a:cubicBezTo>
                <a:cubicBezTo>
                  <a:pt x="60721" y="18539"/>
                  <a:pt x="60721" y="18476"/>
                  <a:pt x="60742" y="18413"/>
                </a:cubicBezTo>
                <a:cubicBezTo>
                  <a:pt x="60742" y="18371"/>
                  <a:pt x="60763" y="18329"/>
                  <a:pt x="60763" y="18287"/>
                </a:cubicBezTo>
                <a:lnTo>
                  <a:pt x="60763" y="18267"/>
                </a:lnTo>
                <a:cubicBezTo>
                  <a:pt x="61453" y="18120"/>
                  <a:pt x="62144" y="17953"/>
                  <a:pt x="62834" y="17764"/>
                </a:cubicBezTo>
                <a:lnTo>
                  <a:pt x="63462" y="17597"/>
                </a:lnTo>
                <a:cubicBezTo>
                  <a:pt x="63587" y="17576"/>
                  <a:pt x="63859" y="17576"/>
                  <a:pt x="63964" y="17471"/>
                </a:cubicBezTo>
                <a:cubicBezTo>
                  <a:pt x="64131" y="17262"/>
                  <a:pt x="64215" y="16844"/>
                  <a:pt x="64278" y="16593"/>
                </a:cubicBezTo>
                <a:cubicBezTo>
                  <a:pt x="64445" y="15756"/>
                  <a:pt x="64822" y="14940"/>
                  <a:pt x="65010" y="14082"/>
                </a:cubicBezTo>
                <a:cubicBezTo>
                  <a:pt x="65052" y="13893"/>
                  <a:pt x="65031" y="13705"/>
                  <a:pt x="65073" y="13517"/>
                </a:cubicBezTo>
                <a:cubicBezTo>
                  <a:pt x="65157" y="13182"/>
                  <a:pt x="65429" y="13057"/>
                  <a:pt x="65680" y="12889"/>
                </a:cubicBezTo>
                <a:cubicBezTo>
                  <a:pt x="65994" y="12722"/>
                  <a:pt x="66391" y="12450"/>
                  <a:pt x="66726" y="12324"/>
                </a:cubicBezTo>
                <a:cubicBezTo>
                  <a:pt x="67045" y="12324"/>
                  <a:pt x="67022" y="12134"/>
                  <a:pt x="66874" y="12134"/>
                </a:cubicBezTo>
                <a:cubicBezTo>
                  <a:pt x="66867" y="12134"/>
                  <a:pt x="66859" y="12135"/>
                  <a:pt x="66851" y="12136"/>
                </a:cubicBezTo>
                <a:cubicBezTo>
                  <a:pt x="65994" y="12303"/>
                  <a:pt x="65094" y="12303"/>
                  <a:pt x="64236" y="12429"/>
                </a:cubicBezTo>
                <a:cubicBezTo>
                  <a:pt x="64215" y="12429"/>
                  <a:pt x="64215" y="12429"/>
                  <a:pt x="64194" y="12450"/>
                </a:cubicBezTo>
                <a:lnTo>
                  <a:pt x="64152" y="12471"/>
                </a:lnTo>
                <a:lnTo>
                  <a:pt x="64131" y="12513"/>
                </a:lnTo>
                <a:cubicBezTo>
                  <a:pt x="63943" y="12973"/>
                  <a:pt x="63922" y="13475"/>
                  <a:pt x="63797" y="13977"/>
                </a:cubicBezTo>
                <a:cubicBezTo>
                  <a:pt x="63629" y="14521"/>
                  <a:pt x="63608" y="15128"/>
                  <a:pt x="63483" y="15693"/>
                </a:cubicBezTo>
                <a:cubicBezTo>
                  <a:pt x="63399" y="16070"/>
                  <a:pt x="62311" y="16132"/>
                  <a:pt x="62018" y="16174"/>
                </a:cubicBezTo>
                <a:cubicBezTo>
                  <a:pt x="61955" y="16174"/>
                  <a:pt x="61913" y="16195"/>
                  <a:pt x="61851" y="16195"/>
                </a:cubicBezTo>
                <a:cubicBezTo>
                  <a:pt x="61830" y="16195"/>
                  <a:pt x="61809" y="16195"/>
                  <a:pt x="61788" y="16216"/>
                </a:cubicBezTo>
                <a:cubicBezTo>
                  <a:pt x="61746" y="16216"/>
                  <a:pt x="61725" y="16216"/>
                  <a:pt x="61704" y="16237"/>
                </a:cubicBezTo>
                <a:cubicBezTo>
                  <a:pt x="61683" y="16237"/>
                  <a:pt x="61641" y="16237"/>
                  <a:pt x="61621" y="16279"/>
                </a:cubicBezTo>
                <a:cubicBezTo>
                  <a:pt x="61600" y="16279"/>
                  <a:pt x="61579" y="16279"/>
                  <a:pt x="61558" y="16300"/>
                </a:cubicBezTo>
                <a:cubicBezTo>
                  <a:pt x="61516" y="16300"/>
                  <a:pt x="61495" y="16321"/>
                  <a:pt x="61474" y="16321"/>
                </a:cubicBezTo>
                <a:cubicBezTo>
                  <a:pt x="61453" y="16321"/>
                  <a:pt x="61411" y="16321"/>
                  <a:pt x="61390" y="16342"/>
                </a:cubicBezTo>
                <a:cubicBezTo>
                  <a:pt x="61369" y="16342"/>
                  <a:pt x="61349" y="16383"/>
                  <a:pt x="61307" y="16383"/>
                </a:cubicBezTo>
                <a:cubicBezTo>
                  <a:pt x="61286" y="16383"/>
                  <a:pt x="61265" y="16404"/>
                  <a:pt x="61244" y="16404"/>
                </a:cubicBezTo>
                <a:cubicBezTo>
                  <a:pt x="61202" y="16404"/>
                  <a:pt x="61181" y="16425"/>
                  <a:pt x="61160" y="16425"/>
                </a:cubicBezTo>
                <a:cubicBezTo>
                  <a:pt x="61139" y="16425"/>
                  <a:pt x="61097" y="16446"/>
                  <a:pt x="61077" y="16446"/>
                </a:cubicBezTo>
                <a:cubicBezTo>
                  <a:pt x="61056" y="16446"/>
                  <a:pt x="61035" y="16488"/>
                  <a:pt x="60993" y="16488"/>
                </a:cubicBezTo>
                <a:cubicBezTo>
                  <a:pt x="60951" y="16509"/>
                  <a:pt x="60930" y="16509"/>
                  <a:pt x="60888" y="16530"/>
                </a:cubicBezTo>
                <a:lnTo>
                  <a:pt x="60867" y="16530"/>
                </a:lnTo>
                <a:lnTo>
                  <a:pt x="60867" y="16321"/>
                </a:lnTo>
                <a:lnTo>
                  <a:pt x="60867" y="16300"/>
                </a:lnTo>
                <a:lnTo>
                  <a:pt x="60867" y="16111"/>
                </a:lnTo>
                <a:lnTo>
                  <a:pt x="60867" y="16070"/>
                </a:lnTo>
                <a:cubicBezTo>
                  <a:pt x="60867" y="15986"/>
                  <a:pt x="60867" y="15923"/>
                  <a:pt x="60846" y="15860"/>
                </a:cubicBezTo>
                <a:cubicBezTo>
                  <a:pt x="60784" y="15505"/>
                  <a:pt x="60679" y="15170"/>
                  <a:pt x="60637" y="14814"/>
                </a:cubicBezTo>
                <a:cubicBezTo>
                  <a:pt x="60616" y="14563"/>
                  <a:pt x="60616" y="14333"/>
                  <a:pt x="60553" y="14124"/>
                </a:cubicBezTo>
                <a:cubicBezTo>
                  <a:pt x="60533" y="13998"/>
                  <a:pt x="60533" y="13831"/>
                  <a:pt x="60470" y="13705"/>
                </a:cubicBezTo>
                <a:cubicBezTo>
                  <a:pt x="60407" y="13517"/>
                  <a:pt x="60344" y="13475"/>
                  <a:pt x="60533" y="13308"/>
                </a:cubicBezTo>
                <a:cubicBezTo>
                  <a:pt x="60721" y="13182"/>
                  <a:pt x="60930" y="13077"/>
                  <a:pt x="61077" y="12952"/>
                </a:cubicBezTo>
                <a:cubicBezTo>
                  <a:pt x="61349" y="12743"/>
                  <a:pt x="61579" y="12533"/>
                  <a:pt x="61872" y="12366"/>
                </a:cubicBezTo>
                <a:cubicBezTo>
                  <a:pt x="62353" y="12094"/>
                  <a:pt x="62771" y="11717"/>
                  <a:pt x="63232" y="11404"/>
                </a:cubicBezTo>
                <a:cubicBezTo>
                  <a:pt x="63253" y="11383"/>
                  <a:pt x="63274" y="11362"/>
                  <a:pt x="63274" y="11299"/>
                </a:cubicBezTo>
                <a:cubicBezTo>
                  <a:pt x="63148" y="10441"/>
                  <a:pt x="63232" y="9520"/>
                  <a:pt x="63190" y="8663"/>
                </a:cubicBezTo>
                <a:cubicBezTo>
                  <a:pt x="63190" y="8349"/>
                  <a:pt x="63085" y="8244"/>
                  <a:pt x="63357" y="7930"/>
                </a:cubicBezTo>
                <a:cubicBezTo>
                  <a:pt x="63504" y="7742"/>
                  <a:pt x="63692" y="7554"/>
                  <a:pt x="63880" y="7386"/>
                </a:cubicBezTo>
                <a:cubicBezTo>
                  <a:pt x="64194" y="7010"/>
                  <a:pt x="64487" y="6612"/>
                  <a:pt x="64696" y="6173"/>
                </a:cubicBezTo>
                <a:lnTo>
                  <a:pt x="64696" y="6131"/>
                </a:lnTo>
                <a:cubicBezTo>
                  <a:pt x="64717" y="6089"/>
                  <a:pt x="64738" y="6068"/>
                  <a:pt x="64738" y="6047"/>
                </a:cubicBezTo>
                <a:cubicBezTo>
                  <a:pt x="64738" y="6026"/>
                  <a:pt x="64738" y="6026"/>
                  <a:pt x="64717" y="5984"/>
                </a:cubicBezTo>
                <a:cubicBezTo>
                  <a:pt x="64717" y="5984"/>
                  <a:pt x="64696" y="5963"/>
                  <a:pt x="64654" y="5963"/>
                </a:cubicBezTo>
                <a:cubicBezTo>
                  <a:pt x="64654" y="5963"/>
                  <a:pt x="64634" y="5963"/>
                  <a:pt x="64613" y="5943"/>
                </a:cubicBezTo>
                <a:cubicBezTo>
                  <a:pt x="64592" y="5943"/>
                  <a:pt x="64529" y="5943"/>
                  <a:pt x="64529" y="5963"/>
                </a:cubicBezTo>
                <a:cubicBezTo>
                  <a:pt x="64382" y="6152"/>
                  <a:pt x="64131" y="6277"/>
                  <a:pt x="63964" y="6403"/>
                </a:cubicBezTo>
                <a:cubicBezTo>
                  <a:pt x="63713" y="6591"/>
                  <a:pt x="63504" y="6779"/>
                  <a:pt x="63274" y="6926"/>
                </a:cubicBezTo>
                <a:cubicBezTo>
                  <a:pt x="62855" y="7240"/>
                  <a:pt x="62437" y="7533"/>
                  <a:pt x="61976" y="7742"/>
                </a:cubicBezTo>
                <a:cubicBezTo>
                  <a:pt x="61725" y="7847"/>
                  <a:pt x="61934" y="8642"/>
                  <a:pt x="61913" y="8809"/>
                </a:cubicBezTo>
                <a:cubicBezTo>
                  <a:pt x="61913" y="9374"/>
                  <a:pt x="62227" y="10148"/>
                  <a:pt x="61767" y="10588"/>
                </a:cubicBezTo>
                <a:cubicBezTo>
                  <a:pt x="61349" y="10985"/>
                  <a:pt x="60742" y="11215"/>
                  <a:pt x="60240" y="11529"/>
                </a:cubicBezTo>
                <a:cubicBezTo>
                  <a:pt x="59989" y="11717"/>
                  <a:pt x="59696" y="11885"/>
                  <a:pt x="59424" y="12031"/>
                </a:cubicBezTo>
                <a:cubicBezTo>
                  <a:pt x="59361" y="12094"/>
                  <a:pt x="59110" y="12157"/>
                  <a:pt x="59089" y="12261"/>
                </a:cubicBezTo>
                <a:cubicBezTo>
                  <a:pt x="59005" y="12743"/>
                  <a:pt x="59068" y="13287"/>
                  <a:pt x="59005" y="13789"/>
                </a:cubicBezTo>
                <a:cubicBezTo>
                  <a:pt x="59005" y="13873"/>
                  <a:pt x="58984" y="13914"/>
                  <a:pt x="58984" y="13998"/>
                </a:cubicBezTo>
                <a:cubicBezTo>
                  <a:pt x="58942" y="14458"/>
                  <a:pt x="58838" y="14940"/>
                  <a:pt x="58880" y="15400"/>
                </a:cubicBezTo>
                <a:lnTo>
                  <a:pt x="58649" y="15337"/>
                </a:lnTo>
                <a:cubicBezTo>
                  <a:pt x="58628" y="15337"/>
                  <a:pt x="58587" y="15295"/>
                  <a:pt x="58587" y="15295"/>
                </a:cubicBezTo>
                <a:cubicBezTo>
                  <a:pt x="58524" y="15274"/>
                  <a:pt x="58461" y="15274"/>
                  <a:pt x="58377" y="15254"/>
                </a:cubicBezTo>
                <a:cubicBezTo>
                  <a:pt x="58336" y="15254"/>
                  <a:pt x="58315" y="15233"/>
                  <a:pt x="58252" y="15233"/>
                </a:cubicBezTo>
                <a:cubicBezTo>
                  <a:pt x="58210" y="15233"/>
                  <a:pt x="58147" y="15191"/>
                  <a:pt x="58105" y="15191"/>
                </a:cubicBezTo>
                <a:cubicBezTo>
                  <a:pt x="58001" y="15170"/>
                  <a:pt x="57917" y="15170"/>
                  <a:pt x="57812" y="15170"/>
                </a:cubicBezTo>
                <a:cubicBezTo>
                  <a:pt x="57896" y="14333"/>
                  <a:pt x="57750" y="13496"/>
                  <a:pt x="57520" y="12680"/>
                </a:cubicBezTo>
                <a:cubicBezTo>
                  <a:pt x="57394" y="12199"/>
                  <a:pt x="57310" y="11697"/>
                  <a:pt x="57122" y="11194"/>
                </a:cubicBezTo>
                <a:cubicBezTo>
                  <a:pt x="57059" y="10964"/>
                  <a:pt x="56996" y="10734"/>
                  <a:pt x="56975" y="10483"/>
                </a:cubicBezTo>
                <a:cubicBezTo>
                  <a:pt x="56913" y="10232"/>
                  <a:pt x="57059" y="10044"/>
                  <a:pt x="57206" y="9834"/>
                </a:cubicBezTo>
                <a:cubicBezTo>
                  <a:pt x="57478" y="9479"/>
                  <a:pt x="57624" y="8997"/>
                  <a:pt x="57854" y="8600"/>
                </a:cubicBezTo>
                <a:cubicBezTo>
                  <a:pt x="58168" y="8056"/>
                  <a:pt x="58419" y="7491"/>
                  <a:pt x="58733" y="6926"/>
                </a:cubicBezTo>
                <a:cubicBezTo>
                  <a:pt x="58963" y="6549"/>
                  <a:pt x="58984" y="6507"/>
                  <a:pt x="58754" y="6131"/>
                </a:cubicBezTo>
                <a:cubicBezTo>
                  <a:pt x="58733" y="6068"/>
                  <a:pt x="58691" y="6047"/>
                  <a:pt x="58670" y="5984"/>
                </a:cubicBezTo>
                <a:cubicBezTo>
                  <a:pt x="58670" y="5984"/>
                  <a:pt x="58670" y="5963"/>
                  <a:pt x="58649" y="5963"/>
                </a:cubicBezTo>
                <a:cubicBezTo>
                  <a:pt x="58628" y="5943"/>
                  <a:pt x="58628" y="5880"/>
                  <a:pt x="58587" y="5859"/>
                </a:cubicBezTo>
                <a:lnTo>
                  <a:pt x="58587" y="5838"/>
                </a:lnTo>
                <a:cubicBezTo>
                  <a:pt x="58482" y="5629"/>
                  <a:pt x="58419" y="5398"/>
                  <a:pt x="58273" y="5210"/>
                </a:cubicBezTo>
                <a:lnTo>
                  <a:pt x="58273" y="5189"/>
                </a:lnTo>
                <a:lnTo>
                  <a:pt x="58168" y="5043"/>
                </a:lnTo>
                <a:cubicBezTo>
                  <a:pt x="58168" y="5022"/>
                  <a:pt x="58147" y="4980"/>
                  <a:pt x="58126" y="4980"/>
                </a:cubicBezTo>
                <a:lnTo>
                  <a:pt x="58105" y="4980"/>
                </a:lnTo>
                <a:cubicBezTo>
                  <a:pt x="58022" y="4980"/>
                  <a:pt x="58001" y="5022"/>
                  <a:pt x="58022" y="5085"/>
                </a:cubicBezTo>
                <a:cubicBezTo>
                  <a:pt x="58022" y="5106"/>
                  <a:pt x="58022" y="5126"/>
                  <a:pt x="58043" y="5147"/>
                </a:cubicBezTo>
                <a:lnTo>
                  <a:pt x="58043" y="5189"/>
                </a:lnTo>
                <a:cubicBezTo>
                  <a:pt x="58064" y="5231"/>
                  <a:pt x="58064" y="5252"/>
                  <a:pt x="58105" y="5315"/>
                </a:cubicBezTo>
                <a:cubicBezTo>
                  <a:pt x="58147" y="5503"/>
                  <a:pt x="58126" y="5775"/>
                  <a:pt x="58147" y="5963"/>
                </a:cubicBezTo>
                <a:lnTo>
                  <a:pt x="58147" y="5984"/>
                </a:lnTo>
                <a:lnTo>
                  <a:pt x="58147" y="6089"/>
                </a:lnTo>
                <a:cubicBezTo>
                  <a:pt x="58210" y="6298"/>
                  <a:pt x="58252" y="6466"/>
                  <a:pt x="58105" y="6675"/>
                </a:cubicBezTo>
                <a:cubicBezTo>
                  <a:pt x="57959" y="6863"/>
                  <a:pt x="57854" y="6989"/>
                  <a:pt x="57729" y="7177"/>
                </a:cubicBezTo>
                <a:cubicBezTo>
                  <a:pt x="57227" y="7951"/>
                  <a:pt x="56557" y="8642"/>
                  <a:pt x="55971" y="9395"/>
                </a:cubicBezTo>
                <a:cubicBezTo>
                  <a:pt x="55867" y="9520"/>
                  <a:pt x="55804" y="9709"/>
                  <a:pt x="55846" y="9897"/>
                </a:cubicBezTo>
                <a:cubicBezTo>
                  <a:pt x="55950" y="10357"/>
                  <a:pt x="55971" y="10839"/>
                  <a:pt x="56055" y="11299"/>
                </a:cubicBezTo>
                <a:cubicBezTo>
                  <a:pt x="56076" y="11404"/>
                  <a:pt x="56076" y="11508"/>
                  <a:pt x="56118" y="11634"/>
                </a:cubicBezTo>
                <a:cubicBezTo>
                  <a:pt x="56118" y="11676"/>
                  <a:pt x="56118" y="11717"/>
                  <a:pt x="56139" y="11738"/>
                </a:cubicBezTo>
                <a:cubicBezTo>
                  <a:pt x="56139" y="11822"/>
                  <a:pt x="56159" y="11906"/>
                  <a:pt x="56159" y="11948"/>
                </a:cubicBezTo>
                <a:cubicBezTo>
                  <a:pt x="56159" y="12010"/>
                  <a:pt x="56159" y="12031"/>
                  <a:pt x="56180" y="12094"/>
                </a:cubicBezTo>
                <a:cubicBezTo>
                  <a:pt x="56180" y="12157"/>
                  <a:pt x="56222" y="12241"/>
                  <a:pt x="56222" y="12324"/>
                </a:cubicBezTo>
                <a:cubicBezTo>
                  <a:pt x="56222" y="12366"/>
                  <a:pt x="56222" y="12429"/>
                  <a:pt x="56243" y="12471"/>
                </a:cubicBezTo>
                <a:cubicBezTo>
                  <a:pt x="56243" y="12554"/>
                  <a:pt x="56264" y="12659"/>
                  <a:pt x="56264" y="12743"/>
                </a:cubicBezTo>
                <a:cubicBezTo>
                  <a:pt x="56264" y="12785"/>
                  <a:pt x="56264" y="12847"/>
                  <a:pt x="56285" y="12889"/>
                </a:cubicBezTo>
                <a:cubicBezTo>
                  <a:pt x="56285" y="12952"/>
                  <a:pt x="56285" y="12994"/>
                  <a:pt x="56327" y="13077"/>
                </a:cubicBezTo>
                <a:cubicBezTo>
                  <a:pt x="56327" y="13140"/>
                  <a:pt x="56348" y="13203"/>
                  <a:pt x="56348" y="13266"/>
                </a:cubicBezTo>
                <a:cubicBezTo>
                  <a:pt x="56348" y="13308"/>
                  <a:pt x="56348" y="13370"/>
                  <a:pt x="56369" y="13412"/>
                </a:cubicBezTo>
                <a:cubicBezTo>
                  <a:pt x="56369" y="13496"/>
                  <a:pt x="56390" y="13580"/>
                  <a:pt x="56390" y="13663"/>
                </a:cubicBezTo>
                <a:cubicBezTo>
                  <a:pt x="56390" y="13684"/>
                  <a:pt x="56390" y="13726"/>
                  <a:pt x="56431" y="13768"/>
                </a:cubicBezTo>
                <a:cubicBezTo>
                  <a:pt x="56264" y="13601"/>
                  <a:pt x="56076" y="13454"/>
                  <a:pt x="55908" y="13287"/>
                </a:cubicBezTo>
                <a:cubicBezTo>
                  <a:pt x="55699" y="13098"/>
                  <a:pt x="55490" y="12889"/>
                  <a:pt x="55281" y="12680"/>
                </a:cubicBezTo>
                <a:cubicBezTo>
                  <a:pt x="54967" y="12366"/>
                  <a:pt x="54904" y="12052"/>
                  <a:pt x="54883" y="11634"/>
                </a:cubicBezTo>
                <a:cubicBezTo>
                  <a:pt x="54862" y="11048"/>
                  <a:pt x="54779" y="10462"/>
                  <a:pt x="54716" y="9855"/>
                </a:cubicBezTo>
                <a:cubicBezTo>
                  <a:pt x="54695" y="9541"/>
                  <a:pt x="54611" y="9269"/>
                  <a:pt x="54590" y="8956"/>
                </a:cubicBezTo>
                <a:cubicBezTo>
                  <a:pt x="54548" y="8684"/>
                  <a:pt x="54548" y="8370"/>
                  <a:pt x="54444" y="8119"/>
                </a:cubicBezTo>
                <a:cubicBezTo>
                  <a:pt x="54402" y="8056"/>
                  <a:pt x="54360" y="8035"/>
                  <a:pt x="54297" y="8035"/>
                </a:cubicBezTo>
                <a:cubicBezTo>
                  <a:pt x="54088" y="8035"/>
                  <a:pt x="53921" y="7972"/>
                  <a:pt x="53711" y="7972"/>
                </a:cubicBezTo>
                <a:cubicBezTo>
                  <a:pt x="53293" y="7972"/>
                  <a:pt x="52937" y="7763"/>
                  <a:pt x="52561" y="7721"/>
                </a:cubicBezTo>
                <a:cubicBezTo>
                  <a:pt x="52553" y="7719"/>
                  <a:pt x="52545" y="7719"/>
                  <a:pt x="52537" y="7719"/>
                </a:cubicBezTo>
                <a:cubicBezTo>
                  <a:pt x="52442" y="7719"/>
                  <a:pt x="52359" y="7833"/>
                  <a:pt x="52456" y="7930"/>
                </a:cubicBezTo>
                <a:cubicBezTo>
                  <a:pt x="52665" y="8119"/>
                  <a:pt x="52874" y="8265"/>
                  <a:pt x="53084" y="8432"/>
                </a:cubicBezTo>
                <a:cubicBezTo>
                  <a:pt x="53188" y="8495"/>
                  <a:pt x="53251" y="8558"/>
                  <a:pt x="53356" y="8642"/>
                </a:cubicBezTo>
                <a:cubicBezTo>
                  <a:pt x="53460" y="8704"/>
                  <a:pt x="53711" y="8767"/>
                  <a:pt x="53774" y="8893"/>
                </a:cubicBezTo>
                <a:cubicBezTo>
                  <a:pt x="53774" y="9165"/>
                  <a:pt x="53816" y="9416"/>
                  <a:pt x="53837" y="9688"/>
                </a:cubicBezTo>
                <a:lnTo>
                  <a:pt x="53837" y="9792"/>
                </a:lnTo>
                <a:lnTo>
                  <a:pt x="53837" y="9855"/>
                </a:lnTo>
                <a:cubicBezTo>
                  <a:pt x="53837" y="9960"/>
                  <a:pt x="53837" y="10044"/>
                  <a:pt x="53858" y="10148"/>
                </a:cubicBezTo>
                <a:cubicBezTo>
                  <a:pt x="53879" y="10797"/>
                  <a:pt x="53816" y="11466"/>
                  <a:pt x="53858" y="12115"/>
                </a:cubicBezTo>
                <a:cubicBezTo>
                  <a:pt x="53858" y="12366"/>
                  <a:pt x="53774" y="13036"/>
                  <a:pt x="53983" y="13203"/>
                </a:cubicBezTo>
                <a:cubicBezTo>
                  <a:pt x="54360" y="13517"/>
                  <a:pt x="54779" y="13810"/>
                  <a:pt x="55030" y="14207"/>
                </a:cubicBezTo>
                <a:cubicBezTo>
                  <a:pt x="55323" y="14647"/>
                  <a:pt x="55762" y="15128"/>
                  <a:pt x="56159" y="15484"/>
                </a:cubicBezTo>
                <a:cubicBezTo>
                  <a:pt x="56494" y="15798"/>
                  <a:pt x="56662" y="16383"/>
                  <a:pt x="56913" y="16739"/>
                </a:cubicBezTo>
                <a:cubicBezTo>
                  <a:pt x="57017" y="16906"/>
                  <a:pt x="57227" y="17367"/>
                  <a:pt x="57436" y="17430"/>
                </a:cubicBezTo>
                <a:cubicBezTo>
                  <a:pt x="57454" y="17432"/>
                  <a:pt x="57473" y="17433"/>
                  <a:pt x="57492" y="17433"/>
                </a:cubicBezTo>
                <a:cubicBezTo>
                  <a:pt x="57644" y="17433"/>
                  <a:pt x="57808" y="17365"/>
                  <a:pt x="57938" y="17346"/>
                </a:cubicBezTo>
                <a:cubicBezTo>
                  <a:pt x="58043" y="17346"/>
                  <a:pt x="58147" y="17325"/>
                  <a:pt x="58231" y="17325"/>
                </a:cubicBezTo>
                <a:lnTo>
                  <a:pt x="58524" y="17325"/>
                </a:lnTo>
                <a:cubicBezTo>
                  <a:pt x="58545" y="17346"/>
                  <a:pt x="58545" y="17388"/>
                  <a:pt x="58566" y="17430"/>
                </a:cubicBezTo>
                <a:lnTo>
                  <a:pt x="58733" y="17660"/>
                </a:lnTo>
                <a:cubicBezTo>
                  <a:pt x="58754" y="17681"/>
                  <a:pt x="58775" y="17743"/>
                  <a:pt x="58838" y="17764"/>
                </a:cubicBezTo>
                <a:cubicBezTo>
                  <a:pt x="58880" y="17848"/>
                  <a:pt x="58963" y="17890"/>
                  <a:pt x="59047" y="17953"/>
                </a:cubicBezTo>
                <a:cubicBezTo>
                  <a:pt x="59068" y="17974"/>
                  <a:pt x="59089" y="17995"/>
                  <a:pt x="59110" y="17995"/>
                </a:cubicBezTo>
                <a:lnTo>
                  <a:pt x="59152" y="17995"/>
                </a:lnTo>
                <a:cubicBezTo>
                  <a:pt x="59172" y="18015"/>
                  <a:pt x="59193" y="18015"/>
                  <a:pt x="59214" y="18057"/>
                </a:cubicBezTo>
                <a:cubicBezTo>
                  <a:pt x="59403" y="18120"/>
                  <a:pt x="59047" y="18936"/>
                  <a:pt x="58984" y="19041"/>
                </a:cubicBezTo>
                <a:cubicBezTo>
                  <a:pt x="58963" y="19124"/>
                  <a:pt x="58942" y="19208"/>
                  <a:pt x="58880" y="19271"/>
                </a:cubicBezTo>
                <a:cubicBezTo>
                  <a:pt x="58880" y="19313"/>
                  <a:pt x="58859" y="19334"/>
                  <a:pt x="58859" y="19355"/>
                </a:cubicBezTo>
                <a:cubicBezTo>
                  <a:pt x="58838" y="19417"/>
                  <a:pt x="58796" y="19459"/>
                  <a:pt x="58796" y="19543"/>
                </a:cubicBezTo>
                <a:cubicBezTo>
                  <a:pt x="58796" y="19564"/>
                  <a:pt x="58775" y="19585"/>
                  <a:pt x="58775" y="19627"/>
                </a:cubicBezTo>
                <a:lnTo>
                  <a:pt x="58691" y="19857"/>
                </a:lnTo>
                <a:cubicBezTo>
                  <a:pt x="58634" y="19861"/>
                  <a:pt x="58575" y="19862"/>
                  <a:pt x="58516" y="19862"/>
                </a:cubicBezTo>
                <a:cubicBezTo>
                  <a:pt x="58255" y="19862"/>
                  <a:pt x="57981" y="19828"/>
                  <a:pt x="57708" y="19794"/>
                </a:cubicBezTo>
                <a:cubicBezTo>
                  <a:pt x="57603" y="19794"/>
                  <a:pt x="57520" y="19773"/>
                  <a:pt x="57415" y="19773"/>
                </a:cubicBezTo>
                <a:cubicBezTo>
                  <a:pt x="57030" y="19758"/>
                  <a:pt x="56646" y="19743"/>
                  <a:pt x="56253" y="19743"/>
                </a:cubicBezTo>
                <a:cubicBezTo>
                  <a:pt x="56091" y="19743"/>
                  <a:pt x="55927" y="19746"/>
                  <a:pt x="55762" y="19752"/>
                </a:cubicBezTo>
                <a:cubicBezTo>
                  <a:pt x="55696" y="19755"/>
                  <a:pt x="55631" y="19756"/>
                  <a:pt x="55566" y="19756"/>
                </a:cubicBezTo>
                <a:cubicBezTo>
                  <a:pt x="55229" y="19756"/>
                  <a:pt x="54897" y="19728"/>
                  <a:pt x="54556" y="19728"/>
                </a:cubicBezTo>
                <a:cubicBezTo>
                  <a:pt x="54395" y="19728"/>
                  <a:pt x="54233" y="19734"/>
                  <a:pt x="54067" y="19752"/>
                </a:cubicBezTo>
                <a:cubicBezTo>
                  <a:pt x="53786" y="19779"/>
                  <a:pt x="53461" y="19814"/>
                  <a:pt x="53144" y="19814"/>
                </a:cubicBezTo>
                <a:cubicBezTo>
                  <a:pt x="52965" y="19814"/>
                  <a:pt x="52789" y="19803"/>
                  <a:pt x="52623" y="19773"/>
                </a:cubicBezTo>
                <a:cubicBezTo>
                  <a:pt x="52623" y="19712"/>
                  <a:pt x="52590" y="19673"/>
                  <a:pt x="52539" y="19673"/>
                </a:cubicBezTo>
                <a:cubicBezTo>
                  <a:pt x="52520" y="19673"/>
                  <a:pt x="52499" y="19678"/>
                  <a:pt x="52477" y="19689"/>
                </a:cubicBezTo>
                <a:cubicBezTo>
                  <a:pt x="52456" y="19731"/>
                  <a:pt x="52393" y="19752"/>
                  <a:pt x="52372" y="19752"/>
                </a:cubicBezTo>
                <a:cubicBezTo>
                  <a:pt x="52351" y="19773"/>
                  <a:pt x="52310" y="19794"/>
                  <a:pt x="52310" y="19836"/>
                </a:cubicBezTo>
                <a:cubicBezTo>
                  <a:pt x="52205" y="19961"/>
                  <a:pt x="52100" y="20087"/>
                  <a:pt x="51975" y="20212"/>
                </a:cubicBezTo>
                <a:cubicBezTo>
                  <a:pt x="51891" y="20296"/>
                  <a:pt x="51828" y="20401"/>
                  <a:pt x="51766" y="20484"/>
                </a:cubicBezTo>
                <a:cubicBezTo>
                  <a:pt x="51682" y="20589"/>
                  <a:pt x="51619" y="20694"/>
                  <a:pt x="51535" y="20819"/>
                </a:cubicBezTo>
                <a:cubicBezTo>
                  <a:pt x="51305" y="21154"/>
                  <a:pt x="51033" y="21531"/>
                  <a:pt x="50908" y="21886"/>
                </a:cubicBezTo>
                <a:cubicBezTo>
                  <a:pt x="50573" y="22870"/>
                  <a:pt x="50489" y="23937"/>
                  <a:pt x="50322" y="24920"/>
                </a:cubicBezTo>
                <a:cubicBezTo>
                  <a:pt x="50175" y="25945"/>
                  <a:pt x="49778" y="26908"/>
                  <a:pt x="49464" y="27891"/>
                </a:cubicBezTo>
                <a:cubicBezTo>
                  <a:pt x="49422" y="28017"/>
                  <a:pt x="49380" y="28122"/>
                  <a:pt x="49338" y="28247"/>
                </a:cubicBezTo>
                <a:cubicBezTo>
                  <a:pt x="49338" y="28268"/>
                  <a:pt x="49317" y="28310"/>
                  <a:pt x="49317" y="28331"/>
                </a:cubicBezTo>
                <a:cubicBezTo>
                  <a:pt x="49025" y="29147"/>
                  <a:pt x="48732" y="29942"/>
                  <a:pt x="48543" y="30779"/>
                </a:cubicBezTo>
                <a:cubicBezTo>
                  <a:pt x="48313" y="31093"/>
                  <a:pt x="48104" y="31448"/>
                  <a:pt x="47916" y="31762"/>
                </a:cubicBezTo>
                <a:cubicBezTo>
                  <a:pt x="47895" y="31804"/>
                  <a:pt x="47874" y="31825"/>
                  <a:pt x="47853" y="31888"/>
                </a:cubicBezTo>
                <a:cubicBezTo>
                  <a:pt x="47853" y="31909"/>
                  <a:pt x="47811" y="31909"/>
                  <a:pt x="47811" y="31930"/>
                </a:cubicBezTo>
                <a:cubicBezTo>
                  <a:pt x="47748" y="32076"/>
                  <a:pt x="47664" y="32181"/>
                  <a:pt x="47581" y="32285"/>
                </a:cubicBezTo>
                <a:cubicBezTo>
                  <a:pt x="47141" y="32934"/>
                  <a:pt x="46723" y="33583"/>
                  <a:pt x="46242" y="34210"/>
                </a:cubicBezTo>
                <a:cubicBezTo>
                  <a:pt x="46074" y="34482"/>
                  <a:pt x="45886" y="34733"/>
                  <a:pt x="45802" y="35026"/>
                </a:cubicBezTo>
                <a:cubicBezTo>
                  <a:pt x="45760" y="35256"/>
                  <a:pt x="45572" y="35654"/>
                  <a:pt x="45342" y="35738"/>
                </a:cubicBezTo>
                <a:cubicBezTo>
                  <a:pt x="44986" y="35801"/>
                  <a:pt x="44672" y="35989"/>
                  <a:pt x="44359" y="36177"/>
                </a:cubicBezTo>
                <a:cubicBezTo>
                  <a:pt x="44296" y="36219"/>
                  <a:pt x="44191" y="36261"/>
                  <a:pt x="44107" y="36303"/>
                </a:cubicBezTo>
                <a:cubicBezTo>
                  <a:pt x="44087" y="36324"/>
                  <a:pt x="44024" y="36324"/>
                  <a:pt x="44003" y="36365"/>
                </a:cubicBezTo>
                <a:lnTo>
                  <a:pt x="43835" y="36428"/>
                </a:lnTo>
                <a:cubicBezTo>
                  <a:pt x="43794" y="36470"/>
                  <a:pt x="43731" y="36491"/>
                  <a:pt x="43689" y="36491"/>
                </a:cubicBezTo>
                <a:cubicBezTo>
                  <a:pt x="43668" y="36512"/>
                  <a:pt x="43605" y="36512"/>
                  <a:pt x="43584" y="36533"/>
                </a:cubicBezTo>
                <a:cubicBezTo>
                  <a:pt x="43522" y="36575"/>
                  <a:pt x="43459" y="36596"/>
                  <a:pt x="43396" y="36617"/>
                </a:cubicBezTo>
                <a:lnTo>
                  <a:pt x="43375" y="36617"/>
                </a:lnTo>
                <a:cubicBezTo>
                  <a:pt x="43250" y="36407"/>
                  <a:pt x="43082" y="36219"/>
                  <a:pt x="42957" y="36010"/>
                </a:cubicBezTo>
                <a:lnTo>
                  <a:pt x="42936" y="35989"/>
                </a:lnTo>
                <a:cubicBezTo>
                  <a:pt x="42894" y="35947"/>
                  <a:pt x="42873" y="35905"/>
                  <a:pt x="42852" y="35863"/>
                </a:cubicBezTo>
                <a:cubicBezTo>
                  <a:pt x="42852" y="35842"/>
                  <a:pt x="42831" y="35842"/>
                  <a:pt x="42831" y="35801"/>
                </a:cubicBezTo>
                <a:cubicBezTo>
                  <a:pt x="42789" y="35780"/>
                  <a:pt x="42768" y="35738"/>
                  <a:pt x="42747" y="35696"/>
                </a:cubicBezTo>
                <a:cubicBezTo>
                  <a:pt x="42727" y="35675"/>
                  <a:pt x="42727" y="35654"/>
                  <a:pt x="42727" y="35654"/>
                </a:cubicBezTo>
                <a:cubicBezTo>
                  <a:pt x="42685" y="35591"/>
                  <a:pt x="42664" y="35570"/>
                  <a:pt x="42643" y="35528"/>
                </a:cubicBezTo>
                <a:cubicBezTo>
                  <a:pt x="42643" y="35487"/>
                  <a:pt x="42622" y="35466"/>
                  <a:pt x="42622" y="35466"/>
                </a:cubicBezTo>
                <a:cubicBezTo>
                  <a:pt x="42580" y="35424"/>
                  <a:pt x="42559" y="35340"/>
                  <a:pt x="42538" y="35277"/>
                </a:cubicBezTo>
                <a:cubicBezTo>
                  <a:pt x="42308" y="34733"/>
                  <a:pt x="41994" y="34231"/>
                  <a:pt x="41806" y="33666"/>
                </a:cubicBezTo>
                <a:cubicBezTo>
                  <a:pt x="41618" y="33122"/>
                  <a:pt x="41429" y="32599"/>
                  <a:pt x="41199" y="32076"/>
                </a:cubicBezTo>
                <a:cubicBezTo>
                  <a:pt x="41094" y="31804"/>
                  <a:pt x="40990" y="31574"/>
                  <a:pt x="40906" y="31302"/>
                </a:cubicBezTo>
                <a:cubicBezTo>
                  <a:pt x="40906" y="31281"/>
                  <a:pt x="40885" y="31260"/>
                  <a:pt x="40885" y="31239"/>
                </a:cubicBezTo>
                <a:lnTo>
                  <a:pt x="40885" y="31197"/>
                </a:lnTo>
                <a:cubicBezTo>
                  <a:pt x="40885" y="31176"/>
                  <a:pt x="40864" y="31155"/>
                  <a:pt x="40864" y="31155"/>
                </a:cubicBezTo>
                <a:cubicBezTo>
                  <a:pt x="40843" y="31093"/>
                  <a:pt x="40843" y="31072"/>
                  <a:pt x="40802" y="31051"/>
                </a:cubicBezTo>
                <a:cubicBezTo>
                  <a:pt x="40802" y="31030"/>
                  <a:pt x="40781" y="30988"/>
                  <a:pt x="40781" y="30967"/>
                </a:cubicBezTo>
                <a:cubicBezTo>
                  <a:pt x="41011" y="30779"/>
                  <a:pt x="41199" y="30465"/>
                  <a:pt x="41387" y="30235"/>
                </a:cubicBezTo>
                <a:cubicBezTo>
                  <a:pt x="41408" y="30214"/>
                  <a:pt x="41429" y="30151"/>
                  <a:pt x="41471" y="30130"/>
                </a:cubicBezTo>
                <a:cubicBezTo>
                  <a:pt x="41534" y="30047"/>
                  <a:pt x="41597" y="29942"/>
                  <a:pt x="41680" y="29879"/>
                </a:cubicBezTo>
                <a:cubicBezTo>
                  <a:pt x="41931" y="29523"/>
                  <a:pt x="42224" y="29189"/>
                  <a:pt x="42434" y="28833"/>
                </a:cubicBezTo>
                <a:cubicBezTo>
                  <a:pt x="43271" y="28456"/>
                  <a:pt x="44045" y="28017"/>
                  <a:pt x="44882" y="27619"/>
                </a:cubicBezTo>
                <a:cubicBezTo>
                  <a:pt x="45342" y="27410"/>
                  <a:pt x="45802" y="27285"/>
                  <a:pt x="46221" y="27054"/>
                </a:cubicBezTo>
                <a:cubicBezTo>
                  <a:pt x="46346" y="26992"/>
                  <a:pt x="46430" y="26971"/>
                  <a:pt x="46535" y="26866"/>
                </a:cubicBezTo>
                <a:cubicBezTo>
                  <a:pt x="46639" y="26741"/>
                  <a:pt x="46639" y="26427"/>
                  <a:pt x="46660" y="26259"/>
                </a:cubicBezTo>
                <a:cubicBezTo>
                  <a:pt x="46744" y="25694"/>
                  <a:pt x="46911" y="25109"/>
                  <a:pt x="47037" y="24544"/>
                </a:cubicBezTo>
                <a:cubicBezTo>
                  <a:pt x="47162" y="23979"/>
                  <a:pt x="47267" y="23497"/>
                  <a:pt x="47560" y="23016"/>
                </a:cubicBezTo>
                <a:cubicBezTo>
                  <a:pt x="47853" y="22514"/>
                  <a:pt x="48167" y="22075"/>
                  <a:pt x="48376" y="21552"/>
                </a:cubicBezTo>
                <a:cubicBezTo>
                  <a:pt x="48522" y="21133"/>
                  <a:pt x="48794" y="20694"/>
                  <a:pt x="48899" y="20254"/>
                </a:cubicBezTo>
                <a:cubicBezTo>
                  <a:pt x="48899" y="20191"/>
                  <a:pt x="48920" y="20150"/>
                  <a:pt x="48920" y="20087"/>
                </a:cubicBezTo>
                <a:lnTo>
                  <a:pt x="48920" y="20066"/>
                </a:lnTo>
                <a:lnTo>
                  <a:pt x="48920" y="20003"/>
                </a:lnTo>
                <a:cubicBezTo>
                  <a:pt x="48920" y="20003"/>
                  <a:pt x="48920" y="19982"/>
                  <a:pt x="48899" y="19982"/>
                </a:cubicBezTo>
                <a:cubicBezTo>
                  <a:pt x="48899" y="19982"/>
                  <a:pt x="48857" y="19982"/>
                  <a:pt x="48857" y="19961"/>
                </a:cubicBezTo>
                <a:cubicBezTo>
                  <a:pt x="48836" y="19961"/>
                  <a:pt x="48836" y="19961"/>
                  <a:pt x="48815" y="19919"/>
                </a:cubicBezTo>
                <a:cubicBezTo>
                  <a:pt x="48794" y="19919"/>
                  <a:pt x="48753" y="19919"/>
                  <a:pt x="48732" y="19961"/>
                </a:cubicBezTo>
                <a:cubicBezTo>
                  <a:pt x="48209" y="20631"/>
                  <a:pt x="47706" y="21342"/>
                  <a:pt x="47225" y="22054"/>
                </a:cubicBezTo>
                <a:cubicBezTo>
                  <a:pt x="46932" y="22472"/>
                  <a:pt x="46639" y="22891"/>
                  <a:pt x="46325" y="23309"/>
                </a:cubicBezTo>
                <a:cubicBezTo>
                  <a:pt x="46137" y="23539"/>
                  <a:pt x="46116" y="23979"/>
                  <a:pt x="46074" y="24272"/>
                </a:cubicBezTo>
                <a:cubicBezTo>
                  <a:pt x="45991" y="24669"/>
                  <a:pt x="45928" y="25067"/>
                  <a:pt x="45865" y="25422"/>
                </a:cubicBezTo>
                <a:cubicBezTo>
                  <a:pt x="45823" y="25548"/>
                  <a:pt x="45865" y="25715"/>
                  <a:pt x="45698" y="25757"/>
                </a:cubicBezTo>
                <a:cubicBezTo>
                  <a:pt x="45488" y="25841"/>
                  <a:pt x="45258" y="25883"/>
                  <a:pt x="45049" y="25966"/>
                </a:cubicBezTo>
                <a:cubicBezTo>
                  <a:pt x="44631" y="26155"/>
                  <a:pt x="44254" y="26364"/>
                  <a:pt x="43835" y="26489"/>
                </a:cubicBezTo>
                <a:cubicBezTo>
                  <a:pt x="43731" y="26531"/>
                  <a:pt x="43605" y="26573"/>
                  <a:pt x="43501" y="26594"/>
                </a:cubicBezTo>
                <a:cubicBezTo>
                  <a:pt x="43459" y="26636"/>
                  <a:pt x="43417" y="26636"/>
                  <a:pt x="43375" y="26657"/>
                </a:cubicBezTo>
                <a:cubicBezTo>
                  <a:pt x="43312" y="26678"/>
                  <a:pt x="43250" y="26699"/>
                  <a:pt x="43187" y="26720"/>
                </a:cubicBezTo>
                <a:lnTo>
                  <a:pt x="43040" y="26803"/>
                </a:lnTo>
                <a:cubicBezTo>
                  <a:pt x="42978" y="26845"/>
                  <a:pt x="42936" y="26866"/>
                  <a:pt x="42873" y="26866"/>
                </a:cubicBezTo>
                <a:cubicBezTo>
                  <a:pt x="42789" y="26887"/>
                  <a:pt x="42727" y="26929"/>
                  <a:pt x="42643" y="26971"/>
                </a:cubicBezTo>
                <a:lnTo>
                  <a:pt x="42643" y="26929"/>
                </a:lnTo>
                <a:lnTo>
                  <a:pt x="42643" y="26824"/>
                </a:lnTo>
                <a:lnTo>
                  <a:pt x="42643" y="26803"/>
                </a:lnTo>
                <a:lnTo>
                  <a:pt x="42643" y="26678"/>
                </a:lnTo>
                <a:lnTo>
                  <a:pt x="42643" y="26615"/>
                </a:lnTo>
                <a:lnTo>
                  <a:pt x="42643" y="26552"/>
                </a:lnTo>
                <a:lnTo>
                  <a:pt x="42643" y="26448"/>
                </a:lnTo>
                <a:cubicBezTo>
                  <a:pt x="42685" y="25778"/>
                  <a:pt x="42727" y="25109"/>
                  <a:pt x="42747" y="24460"/>
                </a:cubicBezTo>
                <a:cubicBezTo>
                  <a:pt x="42768" y="23769"/>
                  <a:pt x="42789" y="23058"/>
                  <a:pt x="42831" y="22388"/>
                </a:cubicBezTo>
                <a:cubicBezTo>
                  <a:pt x="42831" y="22158"/>
                  <a:pt x="42747" y="21635"/>
                  <a:pt x="42894" y="21447"/>
                </a:cubicBezTo>
                <a:cubicBezTo>
                  <a:pt x="43061" y="21238"/>
                  <a:pt x="43208" y="21008"/>
                  <a:pt x="43375" y="20798"/>
                </a:cubicBezTo>
                <a:cubicBezTo>
                  <a:pt x="44107" y="19878"/>
                  <a:pt x="44526" y="18664"/>
                  <a:pt x="44944" y="17576"/>
                </a:cubicBezTo>
                <a:cubicBezTo>
                  <a:pt x="44986" y="17409"/>
                  <a:pt x="45070" y="17262"/>
                  <a:pt x="45133" y="17095"/>
                </a:cubicBezTo>
                <a:cubicBezTo>
                  <a:pt x="45133" y="17074"/>
                  <a:pt x="45154" y="17053"/>
                  <a:pt x="45154" y="17032"/>
                </a:cubicBezTo>
                <a:cubicBezTo>
                  <a:pt x="45196" y="16886"/>
                  <a:pt x="45258" y="16760"/>
                  <a:pt x="45300" y="16655"/>
                </a:cubicBezTo>
                <a:cubicBezTo>
                  <a:pt x="45300" y="16655"/>
                  <a:pt x="45300" y="16634"/>
                  <a:pt x="45342" y="16634"/>
                </a:cubicBezTo>
                <a:cubicBezTo>
                  <a:pt x="45719" y="15798"/>
                  <a:pt x="46179" y="14982"/>
                  <a:pt x="46556" y="14124"/>
                </a:cubicBezTo>
                <a:cubicBezTo>
                  <a:pt x="46597" y="14061"/>
                  <a:pt x="46618" y="14040"/>
                  <a:pt x="46618" y="13998"/>
                </a:cubicBezTo>
                <a:cubicBezTo>
                  <a:pt x="46646" y="13901"/>
                  <a:pt x="46564" y="13814"/>
                  <a:pt x="46493" y="13814"/>
                </a:cubicBezTo>
                <a:cubicBezTo>
                  <a:pt x="46457" y="13814"/>
                  <a:pt x="46423" y="13837"/>
                  <a:pt x="46409" y="13893"/>
                </a:cubicBezTo>
                <a:cubicBezTo>
                  <a:pt x="46221" y="14249"/>
                  <a:pt x="45928" y="14563"/>
                  <a:pt x="45698" y="14898"/>
                </a:cubicBezTo>
                <a:cubicBezTo>
                  <a:pt x="45447" y="15295"/>
                  <a:pt x="45154" y="15630"/>
                  <a:pt x="44923" y="16049"/>
                </a:cubicBezTo>
                <a:cubicBezTo>
                  <a:pt x="44882" y="16111"/>
                  <a:pt x="44840" y="16195"/>
                  <a:pt x="44819" y="16237"/>
                </a:cubicBezTo>
                <a:cubicBezTo>
                  <a:pt x="44819" y="16258"/>
                  <a:pt x="44777" y="16258"/>
                  <a:pt x="44777" y="16258"/>
                </a:cubicBezTo>
                <a:cubicBezTo>
                  <a:pt x="44756" y="16321"/>
                  <a:pt x="44735" y="16362"/>
                  <a:pt x="44672" y="16404"/>
                </a:cubicBezTo>
                <a:cubicBezTo>
                  <a:pt x="44442" y="16760"/>
                  <a:pt x="44191" y="17158"/>
                  <a:pt x="44045" y="17555"/>
                </a:cubicBezTo>
                <a:lnTo>
                  <a:pt x="43982" y="17785"/>
                </a:lnTo>
                <a:cubicBezTo>
                  <a:pt x="43940" y="17764"/>
                  <a:pt x="43898" y="17764"/>
                  <a:pt x="43877" y="17723"/>
                </a:cubicBezTo>
                <a:lnTo>
                  <a:pt x="43835" y="17723"/>
                </a:lnTo>
                <a:cubicBezTo>
                  <a:pt x="43815" y="17702"/>
                  <a:pt x="43794" y="17702"/>
                  <a:pt x="43731" y="17681"/>
                </a:cubicBezTo>
                <a:cubicBezTo>
                  <a:pt x="43710" y="17681"/>
                  <a:pt x="43710" y="17660"/>
                  <a:pt x="43689" y="17660"/>
                </a:cubicBezTo>
                <a:cubicBezTo>
                  <a:pt x="43668" y="17618"/>
                  <a:pt x="43626" y="17618"/>
                  <a:pt x="43605" y="17597"/>
                </a:cubicBezTo>
                <a:cubicBezTo>
                  <a:pt x="43563" y="17576"/>
                  <a:pt x="43522" y="17555"/>
                  <a:pt x="43480" y="17492"/>
                </a:cubicBezTo>
                <a:cubicBezTo>
                  <a:pt x="43312" y="17367"/>
                  <a:pt x="43584" y="17053"/>
                  <a:pt x="43605" y="16927"/>
                </a:cubicBezTo>
                <a:cubicBezTo>
                  <a:pt x="43731" y="16551"/>
                  <a:pt x="43815" y="16153"/>
                  <a:pt x="43940" y="15798"/>
                </a:cubicBezTo>
                <a:cubicBezTo>
                  <a:pt x="44233" y="14961"/>
                  <a:pt x="44610" y="14145"/>
                  <a:pt x="44819" y="13287"/>
                </a:cubicBezTo>
                <a:cubicBezTo>
                  <a:pt x="44882" y="12973"/>
                  <a:pt x="44861" y="12889"/>
                  <a:pt x="44777" y="12575"/>
                </a:cubicBezTo>
                <a:cubicBezTo>
                  <a:pt x="44651" y="12136"/>
                  <a:pt x="44568" y="11697"/>
                  <a:pt x="44421" y="11236"/>
                </a:cubicBezTo>
                <a:cubicBezTo>
                  <a:pt x="44296" y="10860"/>
                  <a:pt x="44191" y="10483"/>
                  <a:pt x="44045" y="10085"/>
                </a:cubicBezTo>
                <a:cubicBezTo>
                  <a:pt x="43919" y="9730"/>
                  <a:pt x="43877" y="9311"/>
                  <a:pt x="43668" y="8976"/>
                </a:cubicBezTo>
                <a:cubicBezTo>
                  <a:pt x="43652" y="8952"/>
                  <a:pt x="43632" y="8940"/>
                  <a:pt x="43614" y="8940"/>
                </a:cubicBezTo>
                <a:cubicBezTo>
                  <a:pt x="43586" y="8940"/>
                  <a:pt x="43563" y="8968"/>
                  <a:pt x="43563" y="9018"/>
                </a:cubicBezTo>
                <a:lnTo>
                  <a:pt x="43563" y="9039"/>
                </a:lnTo>
                <a:cubicBezTo>
                  <a:pt x="43522" y="9018"/>
                  <a:pt x="43522" y="9018"/>
                  <a:pt x="43501" y="9018"/>
                </a:cubicBezTo>
                <a:lnTo>
                  <a:pt x="43480" y="9018"/>
                </a:lnTo>
                <a:cubicBezTo>
                  <a:pt x="43459" y="9018"/>
                  <a:pt x="43417" y="9039"/>
                  <a:pt x="43459" y="9102"/>
                </a:cubicBezTo>
                <a:cubicBezTo>
                  <a:pt x="43522" y="9248"/>
                  <a:pt x="43501" y="9437"/>
                  <a:pt x="43522" y="9625"/>
                </a:cubicBezTo>
                <a:cubicBezTo>
                  <a:pt x="43563" y="9876"/>
                  <a:pt x="43605" y="10148"/>
                  <a:pt x="43668" y="10399"/>
                </a:cubicBezTo>
                <a:cubicBezTo>
                  <a:pt x="43773" y="10964"/>
                  <a:pt x="43815" y="11508"/>
                  <a:pt x="43919" y="12031"/>
                </a:cubicBezTo>
                <a:cubicBezTo>
                  <a:pt x="43940" y="12178"/>
                  <a:pt x="43982" y="12366"/>
                  <a:pt x="44003" y="12533"/>
                </a:cubicBezTo>
                <a:cubicBezTo>
                  <a:pt x="44087" y="12910"/>
                  <a:pt x="44045" y="13182"/>
                  <a:pt x="43877" y="13538"/>
                </a:cubicBezTo>
                <a:cubicBezTo>
                  <a:pt x="43626" y="14040"/>
                  <a:pt x="43584" y="14584"/>
                  <a:pt x="43375" y="15107"/>
                </a:cubicBezTo>
                <a:cubicBezTo>
                  <a:pt x="43208" y="15505"/>
                  <a:pt x="43061" y="15902"/>
                  <a:pt x="42936" y="16321"/>
                </a:cubicBezTo>
                <a:cubicBezTo>
                  <a:pt x="42852" y="16551"/>
                  <a:pt x="42643" y="16823"/>
                  <a:pt x="42559" y="17053"/>
                </a:cubicBezTo>
                <a:cubicBezTo>
                  <a:pt x="42538" y="17178"/>
                  <a:pt x="42413" y="17304"/>
                  <a:pt x="42434" y="17471"/>
                </a:cubicBezTo>
                <a:cubicBezTo>
                  <a:pt x="42434" y="17681"/>
                  <a:pt x="42455" y="17890"/>
                  <a:pt x="42455" y="18120"/>
                </a:cubicBezTo>
                <a:cubicBezTo>
                  <a:pt x="42455" y="18246"/>
                  <a:pt x="42475" y="18413"/>
                  <a:pt x="42475" y="18539"/>
                </a:cubicBezTo>
                <a:cubicBezTo>
                  <a:pt x="42475" y="18622"/>
                  <a:pt x="42475" y="18664"/>
                  <a:pt x="42517" y="18748"/>
                </a:cubicBezTo>
                <a:cubicBezTo>
                  <a:pt x="42559" y="19166"/>
                  <a:pt x="42622" y="19585"/>
                  <a:pt x="42685" y="20003"/>
                </a:cubicBezTo>
                <a:cubicBezTo>
                  <a:pt x="42538" y="20108"/>
                  <a:pt x="42434" y="20275"/>
                  <a:pt x="42329" y="20422"/>
                </a:cubicBezTo>
                <a:cubicBezTo>
                  <a:pt x="42245" y="20526"/>
                  <a:pt x="42162" y="20652"/>
                  <a:pt x="42057" y="20756"/>
                </a:cubicBezTo>
                <a:cubicBezTo>
                  <a:pt x="41979" y="20886"/>
                  <a:pt x="41958" y="20975"/>
                  <a:pt x="41923" y="20975"/>
                </a:cubicBezTo>
                <a:cubicBezTo>
                  <a:pt x="41901" y="20975"/>
                  <a:pt x="41875" y="20941"/>
                  <a:pt x="41827" y="20861"/>
                </a:cubicBezTo>
                <a:cubicBezTo>
                  <a:pt x="41638" y="20589"/>
                  <a:pt x="41471" y="20296"/>
                  <a:pt x="41283" y="19982"/>
                </a:cubicBezTo>
                <a:cubicBezTo>
                  <a:pt x="41074" y="19647"/>
                  <a:pt x="41178" y="19396"/>
                  <a:pt x="41262" y="19041"/>
                </a:cubicBezTo>
                <a:cubicBezTo>
                  <a:pt x="41387" y="18413"/>
                  <a:pt x="41408" y="17723"/>
                  <a:pt x="41408" y="17095"/>
                </a:cubicBezTo>
                <a:cubicBezTo>
                  <a:pt x="41408" y="16321"/>
                  <a:pt x="41387" y="15526"/>
                  <a:pt x="41283" y="14751"/>
                </a:cubicBezTo>
                <a:cubicBezTo>
                  <a:pt x="41283" y="14730"/>
                  <a:pt x="41283" y="14730"/>
                  <a:pt x="41262" y="14730"/>
                </a:cubicBezTo>
                <a:lnTo>
                  <a:pt x="41262" y="14626"/>
                </a:lnTo>
                <a:cubicBezTo>
                  <a:pt x="41262" y="14594"/>
                  <a:pt x="41236" y="14579"/>
                  <a:pt x="41210" y="14579"/>
                </a:cubicBezTo>
                <a:cubicBezTo>
                  <a:pt x="41183" y="14579"/>
                  <a:pt x="41157" y="14594"/>
                  <a:pt x="41157" y="14626"/>
                </a:cubicBezTo>
                <a:cubicBezTo>
                  <a:pt x="40990" y="15316"/>
                  <a:pt x="40969" y="16049"/>
                  <a:pt x="40885" y="16760"/>
                </a:cubicBezTo>
                <a:cubicBezTo>
                  <a:pt x="40781" y="17576"/>
                  <a:pt x="40634" y="18392"/>
                  <a:pt x="40488" y="19187"/>
                </a:cubicBezTo>
                <a:cubicBezTo>
                  <a:pt x="40467" y="19438"/>
                  <a:pt x="40341" y="19794"/>
                  <a:pt x="40362" y="20003"/>
                </a:cubicBezTo>
                <a:cubicBezTo>
                  <a:pt x="40425" y="20317"/>
                  <a:pt x="40571" y="20610"/>
                  <a:pt x="40676" y="20903"/>
                </a:cubicBezTo>
                <a:lnTo>
                  <a:pt x="40760" y="21133"/>
                </a:lnTo>
                <a:cubicBezTo>
                  <a:pt x="40760" y="21154"/>
                  <a:pt x="40781" y="21154"/>
                  <a:pt x="40781" y="21175"/>
                </a:cubicBezTo>
                <a:lnTo>
                  <a:pt x="40864" y="21342"/>
                </a:lnTo>
                <a:cubicBezTo>
                  <a:pt x="40864" y="21363"/>
                  <a:pt x="40885" y="21363"/>
                  <a:pt x="40885" y="21384"/>
                </a:cubicBezTo>
                <a:cubicBezTo>
                  <a:pt x="41094" y="21782"/>
                  <a:pt x="41366" y="22158"/>
                  <a:pt x="41534" y="22535"/>
                </a:cubicBezTo>
                <a:cubicBezTo>
                  <a:pt x="41513" y="22598"/>
                  <a:pt x="41513" y="22681"/>
                  <a:pt x="41492" y="22723"/>
                </a:cubicBezTo>
                <a:lnTo>
                  <a:pt x="41492" y="22786"/>
                </a:lnTo>
                <a:cubicBezTo>
                  <a:pt x="41492" y="22828"/>
                  <a:pt x="41471" y="22849"/>
                  <a:pt x="41471" y="22912"/>
                </a:cubicBezTo>
                <a:lnTo>
                  <a:pt x="41471" y="22995"/>
                </a:lnTo>
                <a:cubicBezTo>
                  <a:pt x="41471" y="23016"/>
                  <a:pt x="41471" y="23058"/>
                  <a:pt x="41429" y="23100"/>
                </a:cubicBezTo>
                <a:lnTo>
                  <a:pt x="41429" y="23163"/>
                </a:lnTo>
                <a:lnTo>
                  <a:pt x="41429" y="23267"/>
                </a:lnTo>
                <a:lnTo>
                  <a:pt x="41429" y="23351"/>
                </a:lnTo>
                <a:lnTo>
                  <a:pt x="41429" y="23456"/>
                </a:lnTo>
                <a:lnTo>
                  <a:pt x="41429" y="23539"/>
                </a:lnTo>
                <a:lnTo>
                  <a:pt x="41429" y="23644"/>
                </a:lnTo>
                <a:lnTo>
                  <a:pt x="41429" y="23895"/>
                </a:lnTo>
                <a:cubicBezTo>
                  <a:pt x="41408" y="24565"/>
                  <a:pt x="41387" y="25234"/>
                  <a:pt x="41366" y="25883"/>
                </a:cubicBezTo>
                <a:cubicBezTo>
                  <a:pt x="41325" y="26197"/>
                  <a:pt x="41325" y="26489"/>
                  <a:pt x="41325" y="26803"/>
                </a:cubicBezTo>
                <a:cubicBezTo>
                  <a:pt x="41325" y="27117"/>
                  <a:pt x="41387" y="27515"/>
                  <a:pt x="41115" y="27745"/>
                </a:cubicBezTo>
                <a:cubicBezTo>
                  <a:pt x="40951" y="27909"/>
                  <a:pt x="40645" y="28457"/>
                  <a:pt x="40357" y="28457"/>
                </a:cubicBezTo>
                <a:cubicBezTo>
                  <a:pt x="40352" y="28457"/>
                  <a:pt x="40347" y="28457"/>
                  <a:pt x="40341" y="28456"/>
                </a:cubicBezTo>
                <a:lnTo>
                  <a:pt x="39797" y="28373"/>
                </a:lnTo>
                <a:cubicBezTo>
                  <a:pt x="39797" y="28163"/>
                  <a:pt x="39755" y="27975"/>
                  <a:pt x="39755" y="27766"/>
                </a:cubicBezTo>
                <a:lnTo>
                  <a:pt x="39755" y="27745"/>
                </a:lnTo>
                <a:cubicBezTo>
                  <a:pt x="39755" y="27661"/>
                  <a:pt x="39734" y="27598"/>
                  <a:pt x="39734" y="27494"/>
                </a:cubicBezTo>
                <a:cubicBezTo>
                  <a:pt x="39693" y="27096"/>
                  <a:pt x="39693" y="26657"/>
                  <a:pt x="39693" y="26259"/>
                </a:cubicBezTo>
                <a:cubicBezTo>
                  <a:pt x="39693" y="25841"/>
                  <a:pt x="39630" y="25422"/>
                  <a:pt x="39630" y="25004"/>
                </a:cubicBezTo>
                <a:cubicBezTo>
                  <a:pt x="39630" y="24711"/>
                  <a:pt x="39734" y="24481"/>
                  <a:pt x="39630" y="24188"/>
                </a:cubicBezTo>
                <a:cubicBezTo>
                  <a:pt x="39337" y="23560"/>
                  <a:pt x="38856" y="22995"/>
                  <a:pt x="38500" y="22388"/>
                </a:cubicBezTo>
                <a:cubicBezTo>
                  <a:pt x="38333" y="22075"/>
                  <a:pt x="38123" y="21698"/>
                  <a:pt x="37914" y="21426"/>
                </a:cubicBezTo>
                <a:cubicBezTo>
                  <a:pt x="37872" y="21384"/>
                  <a:pt x="37851" y="21363"/>
                  <a:pt x="37830" y="21321"/>
                </a:cubicBezTo>
                <a:lnTo>
                  <a:pt x="37809" y="21280"/>
                </a:lnTo>
                <a:cubicBezTo>
                  <a:pt x="37747" y="21217"/>
                  <a:pt x="37663" y="21133"/>
                  <a:pt x="37600" y="21049"/>
                </a:cubicBezTo>
                <a:lnTo>
                  <a:pt x="37517" y="20966"/>
                </a:lnTo>
                <a:lnTo>
                  <a:pt x="37496" y="20945"/>
                </a:lnTo>
                <a:cubicBezTo>
                  <a:pt x="37454" y="20924"/>
                  <a:pt x="37433" y="20903"/>
                  <a:pt x="37433" y="20861"/>
                </a:cubicBezTo>
                <a:cubicBezTo>
                  <a:pt x="37433" y="20861"/>
                  <a:pt x="37433" y="20840"/>
                  <a:pt x="37412" y="20840"/>
                </a:cubicBezTo>
                <a:cubicBezTo>
                  <a:pt x="37391" y="20819"/>
                  <a:pt x="37391" y="20798"/>
                  <a:pt x="37349" y="20756"/>
                </a:cubicBezTo>
                <a:lnTo>
                  <a:pt x="37349" y="20736"/>
                </a:lnTo>
                <a:cubicBezTo>
                  <a:pt x="37328" y="20715"/>
                  <a:pt x="37328" y="20694"/>
                  <a:pt x="37307" y="20652"/>
                </a:cubicBezTo>
                <a:lnTo>
                  <a:pt x="37391" y="20589"/>
                </a:lnTo>
                <a:lnTo>
                  <a:pt x="37412" y="20547"/>
                </a:lnTo>
                <a:lnTo>
                  <a:pt x="37454" y="20505"/>
                </a:lnTo>
                <a:cubicBezTo>
                  <a:pt x="37454" y="20484"/>
                  <a:pt x="37496" y="20484"/>
                  <a:pt x="37496" y="20443"/>
                </a:cubicBezTo>
                <a:cubicBezTo>
                  <a:pt x="37496" y="20422"/>
                  <a:pt x="37517" y="20422"/>
                  <a:pt x="37517" y="20401"/>
                </a:cubicBezTo>
                <a:cubicBezTo>
                  <a:pt x="37537" y="20380"/>
                  <a:pt x="37537" y="20317"/>
                  <a:pt x="37558" y="20296"/>
                </a:cubicBezTo>
                <a:cubicBezTo>
                  <a:pt x="37621" y="20066"/>
                  <a:pt x="37705" y="19857"/>
                  <a:pt x="37809" y="19647"/>
                </a:cubicBezTo>
                <a:cubicBezTo>
                  <a:pt x="37872" y="19480"/>
                  <a:pt x="38019" y="19355"/>
                  <a:pt x="38040" y="19187"/>
                </a:cubicBezTo>
                <a:cubicBezTo>
                  <a:pt x="38123" y="18936"/>
                  <a:pt x="38186" y="18748"/>
                  <a:pt x="38081" y="18497"/>
                </a:cubicBezTo>
                <a:cubicBezTo>
                  <a:pt x="37977" y="18141"/>
                  <a:pt x="37851" y="17681"/>
                  <a:pt x="37830" y="17346"/>
                </a:cubicBezTo>
                <a:cubicBezTo>
                  <a:pt x="37768" y="16676"/>
                  <a:pt x="36868" y="17095"/>
                  <a:pt x="36701" y="16614"/>
                </a:cubicBezTo>
                <a:cubicBezTo>
                  <a:pt x="36680" y="16509"/>
                  <a:pt x="36617" y="16425"/>
                  <a:pt x="36596" y="16321"/>
                </a:cubicBezTo>
                <a:cubicBezTo>
                  <a:pt x="36596" y="16321"/>
                  <a:pt x="36596" y="16300"/>
                  <a:pt x="36575" y="16300"/>
                </a:cubicBezTo>
                <a:cubicBezTo>
                  <a:pt x="36554" y="16195"/>
                  <a:pt x="36491" y="16111"/>
                  <a:pt x="36470" y="16007"/>
                </a:cubicBezTo>
                <a:cubicBezTo>
                  <a:pt x="36408" y="15902"/>
                  <a:pt x="36387" y="15818"/>
                  <a:pt x="36366" y="15714"/>
                </a:cubicBezTo>
                <a:lnTo>
                  <a:pt x="36366" y="15693"/>
                </a:lnTo>
                <a:cubicBezTo>
                  <a:pt x="36345" y="15588"/>
                  <a:pt x="36282" y="15484"/>
                  <a:pt x="36261" y="15400"/>
                </a:cubicBezTo>
                <a:cubicBezTo>
                  <a:pt x="36345" y="15379"/>
                  <a:pt x="36408" y="15379"/>
                  <a:pt x="36470" y="15358"/>
                </a:cubicBezTo>
                <a:cubicBezTo>
                  <a:pt x="36554" y="15316"/>
                  <a:pt x="36596" y="15295"/>
                  <a:pt x="36680" y="15274"/>
                </a:cubicBezTo>
                <a:cubicBezTo>
                  <a:pt x="36993" y="15107"/>
                  <a:pt x="37328" y="15002"/>
                  <a:pt x="37663" y="14877"/>
                </a:cubicBezTo>
                <a:cubicBezTo>
                  <a:pt x="38186" y="14689"/>
                  <a:pt x="38395" y="14312"/>
                  <a:pt x="38646" y="13810"/>
                </a:cubicBezTo>
                <a:cubicBezTo>
                  <a:pt x="38897" y="13287"/>
                  <a:pt x="39316" y="12847"/>
                  <a:pt x="39609" y="12324"/>
                </a:cubicBezTo>
                <a:cubicBezTo>
                  <a:pt x="39797" y="11969"/>
                  <a:pt x="39965" y="11655"/>
                  <a:pt x="40174" y="11341"/>
                </a:cubicBezTo>
                <a:cubicBezTo>
                  <a:pt x="40216" y="11320"/>
                  <a:pt x="40216" y="11299"/>
                  <a:pt x="40237" y="11278"/>
                </a:cubicBezTo>
                <a:cubicBezTo>
                  <a:pt x="40237" y="11236"/>
                  <a:pt x="40237" y="11236"/>
                  <a:pt x="40258" y="11215"/>
                </a:cubicBezTo>
                <a:cubicBezTo>
                  <a:pt x="40258" y="11194"/>
                  <a:pt x="40258" y="11194"/>
                  <a:pt x="40278" y="11173"/>
                </a:cubicBezTo>
                <a:cubicBezTo>
                  <a:pt x="40320" y="11090"/>
                  <a:pt x="40341" y="11006"/>
                  <a:pt x="40362" y="10964"/>
                </a:cubicBezTo>
                <a:cubicBezTo>
                  <a:pt x="40362" y="10922"/>
                  <a:pt x="40383" y="10922"/>
                  <a:pt x="40383" y="10901"/>
                </a:cubicBezTo>
                <a:lnTo>
                  <a:pt x="40383" y="10880"/>
                </a:lnTo>
                <a:cubicBezTo>
                  <a:pt x="40425" y="10860"/>
                  <a:pt x="40425" y="10818"/>
                  <a:pt x="40446" y="10797"/>
                </a:cubicBezTo>
                <a:cubicBezTo>
                  <a:pt x="40467" y="10776"/>
                  <a:pt x="40467" y="10755"/>
                  <a:pt x="40488" y="10713"/>
                </a:cubicBezTo>
                <a:cubicBezTo>
                  <a:pt x="40530" y="10692"/>
                  <a:pt x="40530" y="10650"/>
                  <a:pt x="40467" y="10650"/>
                </a:cubicBezTo>
                <a:lnTo>
                  <a:pt x="40425" y="10650"/>
                </a:lnTo>
                <a:lnTo>
                  <a:pt x="40425" y="10588"/>
                </a:lnTo>
                <a:cubicBezTo>
                  <a:pt x="40425" y="10546"/>
                  <a:pt x="40446" y="10462"/>
                  <a:pt x="40446" y="10399"/>
                </a:cubicBezTo>
                <a:cubicBezTo>
                  <a:pt x="40446" y="10357"/>
                  <a:pt x="40446" y="10295"/>
                  <a:pt x="40467" y="10274"/>
                </a:cubicBezTo>
                <a:cubicBezTo>
                  <a:pt x="40467" y="10190"/>
                  <a:pt x="40467" y="10148"/>
                  <a:pt x="40488" y="10064"/>
                </a:cubicBezTo>
                <a:lnTo>
                  <a:pt x="40488" y="9939"/>
                </a:lnTo>
                <a:lnTo>
                  <a:pt x="40488" y="9730"/>
                </a:lnTo>
                <a:lnTo>
                  <a:pt x="40488" y="9604"/>
                </a:lnTo>
                <a:lnTo>
                  <a:pt x="40488" y="8809"/>
                </a:lnTo>
                <a:lnTo>
                  <a:pt x="40488" y="8704"/>
                </a:lnTo>
                <a:lnTo>
                  <a:pt x="40488" y="8453"/>
                </a:lnTo>
                <a:lnTo>
                  <a:pt x="40488" y="8349"/>
                </a:lnTo>
                <a:cubicBezTo>
                  <a:pt x="40488" y="8244"/>
                  <a:pt x="40488" y="8098"/>
                  <a:pt x="40530" y="7993"/>
                </a:cubicBezTo>
                <a:cubicBezTo>
                  <a:pt x="40550" y="7616"/>
                  <a:pt x="40592" y="7219"/>
                  <a:pt x="40655" y="6821"/>
                </a:cubicBezTo>
                <a:cubicBezTo>
                  <a:pt x="40676" y="6612"/>
                  <a:pt x="40550" y="6424"/>
                  <a:pt x="40425" y="6298"/>
                </a:cubicBezTo>
                <a:cubicBezTo>
                  <a:pt x="40111" y="5984"/>
                  <a:pt x="39839" y="5629"/>
                  <a:pt x="39609" y="5252"/>
                </a:cubicBezTo>
                <a:cubicBezTo>
                  <a:pt x="39316" y="4854"/>
                  <a:pt x="39107" y="4478"/>
                  <a:pt x="39023" y="3997"/>
                </a:cubicBezTo>
                <a:cubicBezTo>
                  <a:pt x="39002" y="3850"/>
                  <a:pt x="39002" y="3683"/>
                  <a:pt x="38981" y="3557"/>
                </a:cubicBezTo>
                <a:lnTo>
                  <a:pt x="38981" y="3474"/>
                </a:lnTo>
                <a:cubicBezTo>
                  <a:pt x="38918" y="2971"/>
                  <a:pt x="38897" y="2490"/>
                  <a:pt x="38918" y="1988"/>
                </a:cubicBezTo>
                <a:cubicBezTo>
                  <a:pt x="38960" y="1862"/>
                  <a:pt x="38960" y="1716"/>
                  <a:pt x="38960" y="1590"/>
                </a:cubicBezTo>
                <a:lnTo>
                  <a:pt x="38960" y="1444"/>
                </a:lnTo>
                <a:lnTo>
                  <a:pt x="38960" y="1402"/>
                </a:lnTo>
                <a:lnTo>
                  <a:pt x="38918" y="1402"/>
                </a:lnTo>
                <a:cubicBezTo>
                  <a:pt x="38918" y="1381"/>
                  <a:pt x="38918" y="1339"/>
                  <a:pt x="38897" y="1297"/>
                </a:cubicBezTo>
                <a:cubicBezTo>
                  <a:pt x="38889" y="1273"/>
                  <a:pt x="38871" y="1261"/>
                  <a:pt x="38851" y="1261"/>
                </a:cubicBezTo>
                <a:cubicBezTo>
                  <a:pt x="38820" y="1261"/>
                  <a:pt x="38785" y="1289"/>
                  <a:pt x="38772" y="1339"/>
                </a:cubicBezTo>
                <a:cubicBezTo>
                  <a:pt x="38772" y="1611"/>
                  <a:pt x="38667" y="1925"/>
                  <a:pt x="38605" y="2197"/>
                </a:cubicBezTo>
                <a:lnTo>
                  <a:pt x="38458" y="3369"/>
                </a:lnTo>
                <a:cubicBezTo>
                  <a:pt x="38395" y="3787"/>
                  <a:pt x="38333" y="4185"/>
                  <a:pt x="38291" y="4582"/>
                </a:cubicBezTo>
                <a:cubicBezTo>
                  <a:pt x="38270" y="4750"/>
                  <a:pt x="38165" y="5147"/>
                  <a:pt x="38270" y="5315"/>
                </a:cubicBezTo>
                <a:cubicBezTo>
                  <a:pt x="38500" y="5587"/>
                  <a:pt x="38793" y="5859"/>
                  <a:pt x="39002" y="6173"/>
                </a:cubicBezTo>
                <a:cubicBezTo>
                  <a:pt x="39086" y="6277"/>
                  <a:pt x="39170" y="6382"/>
                  <a:pt x="39274" y="6487"/>
                </a:cubicBezTo>
                <a:cubicBezTo>
                  <a:pt x="39421" y="6675"/>
                  <a:pt x="39379" y="6926"/>
                  <a:pt x="39337" y="7135"/>
                </a:cubicBezTo>
                <a:cubicBezTo>
                  <a:pt x="39337" y="7972"/>
                  <a:pt x="39274" y="8809"/>
                  <a:pt x="39274" y="9646"/>
                </a:cubicBezTo>
                <a:lnTo>
                  <a:pt x="39274" y="9667"/>
                </a:lnTo>
                <a:cubicBezTo>
                  <a:pt x="39232" y="9730"/>
                  <a:pt x="39232" y="9751"/>
                  <a:pt x="39211" y="9813"/>
                </a:cubicBezTo>
                <a:cubicBezTo>
                  <a:pt x="39190" y="9834"/>
                  <a:pt x="39190" y="9876"/>
                  <a:pt x="39170" y="9939"/>
                </a:cubicBezTo>
                <a:cubicBezTo>
                  <a:pt x="39065" y="10190"/>
                  <a:pt x="38897" y="10441"/>
                  <a:pt x="38751" y="10671"/>
                </a:cubicBezTo>
                <a:cubicBezTo>
                  <a:pt x="38584" y="10880"/>
                  <a:pt x="38479" y="11173"/>
                  <a:pt x="38333" y="11404"/>
                </a:cubicBezTo>
                <a:cubicBezTo>
                  <a:pt x="38186" y="11634"/>
                  <a:pt x="38061" y="11864"/>
                  <a:pt x="37956" y="12115"/>
                </a:cubicBezTo>
                <a:cubicBezTo>
                  <a:pt x="37830" y="12471"/>
                  <a:pt x="37726" y="12680"/>
                  <a:pt x="37349" y="12847"/>
                </a:cubicBezTo>
                <a:cubicBezTo>
                  <a:pt x="37035" y="12973"/>
                  <a:pt x="36763" y="13119"/>
                  <a:pt x="36408" y="13203"/>
                </a:cubicBezTo>
                <a:cubicBezTo>
                  <a:pt x="36303" y="13224"/>
                  <a:pt x="36198" y="13287"/>
                  <a:pt x="36094" y="13308"/>
                </a:cubicBezTo>
                <a:cubicBezTo>
                  <a:pt x="36052" y="13329"/>
                  <a:pt x="35968" y="13370"/>
                  <a:pt x="35926" y="13391"/>
                </a:cubicBezTo>
                <a:cubicBezTo>
                  <a:pt x="35884" y="13412"/>
                  <a:pt x="35843" y="13412"/>
                  <a:pt x="35822" y="13433"/>
                </a:cubicBezTo>
                <a:cubicBezTo>
                  <a:pt x="35738" y="13475"/>
                  <a:pt x="35654" y="13496"/>
                  <a:pt x="35571" y="13538"/>
                </a:cubicBezTo>
                <a:cubicBezTo>
                  <a:pt x="35550" y="13538"/>
                  <a:pt x="35550" y="13538"/>
                  <a:pt x="35529" y="13580"/>
                </a:cubicBezTo>
                <a:cubicBezTo>
                  <a:pt x="35445" y="13601"/>
                  <a:pt x="35340" y="13642"/>
                  <a:pt x="35257" y="13684"/>
                </a:cubicBezTo>
                <a:lnTo>
                  <a:pt x="35236" y="13642"/>
                </a:lnTo>
                <a:lnTo>
                  <a:pt x="35215" y="13621"/>
                </a:lnTo>
                <a:cubicBezTo>
                  <a:pt x="35089" y="13580"/>
                  <a:pt x="34880" y="13119"/>
                  <a:pt x="34817" y="12994"/>
                </a:cubicBezTo>
                <a:cubicBezTo>
                  <a:pt x="34713" y="12764"/>
                  <a:pt x="34587" y="12533"/>
                  <a:pt x="34420" y="12282"/>
                </a:cubicBezTo>
                <a:cubicBezTo>
                  <a:pt x="34148" y="11843"/>
                  <a:pt x="33939" y="11906"/>
                  <a:pt x="33436" y="11801"/>
                </a:cubicBezTo>
                <a:cubicBezTo>
                  <a:pt x="32830" y="11655"/>
                  <a:pt x="32202" y="11550"/>
                  <a:pt x="31595" y="11445"/>
                </a:cubicBezTo>
                <a:cubicBezTo>
                  <a:pt x="31470" y="11424"/>
                  <a:pt x="31323" y="11404"/>
                  <a:pt x="31177" y="11383"/>
                </a:cubicBezTo>
                <a:cubicBezTo>
                  <a:pt x="30967" y="11320"/>
                  <a:pt x="30926" y="11027"/>
                  <a:pt x="30842" y="10880"/>
                </a:cubicBezTo>
                <a:cubicBezTo>
                  <a:pt x="30800" y="10776"/>
                  <a:pt x="30758" y="10671"/>
                  <a:pt x="30716" y="10567"/>
                </a:cubicBezTo>
                <a:cubicBezTo>
                  <a:pt x="30716" y="10546"/>
                  <a:pt x="30695" y="10504"/>
                  <a:pt x="30654" y="10483"/>
                </a:cubicBezTo>
                <a:lnTo>
                  <a:pt x="30633" y="10462"/>
                </a:lnTo>
                <a:lnTo>
                  <a:pt x="30612" y="10441"/>
                </a:lnTo>
                <a:cubicBezTo>
                  <a:pt x="30549" y="10378"/>
                  <a:pt x="30528" y="10295"/>
                  <a:pt x="30486" y="10253"/>
                </a:cubicBezTo>
                <a:cubicBezTo>
                  <a:pt x="30507" y="10253"/>
                  <a:pt x="30507" y="10232"/>
                  <a:pt x="30507" y="10232"/>
                </a:cubicBezTo>
                <a:cubicBezTo>
                  <a:pt x="30528" y="10232"/>
                  <a:pt x="30528" y="10190"/>
                  <a:pt x="30549" y="10190"/>
                </a:cubicBezTo>
                <a:cubicBezTo>
                  <a:pt x="30842" y="9939"/>
                  <a:pt x="31239" y="9751"/>
                  <a:pt x="31553" y="9520"/>
                </a:cubicBezTo>
                <a:cubicBezTo>
                  <a:pt x="31700" y="9416"/>
                  <a:pt x="31993" y="9228"/>
                  <a:pt x="32055" y="9018"/>
                </a:cubicBezTo>
                <a:cubicBezTo>
                  <a:pt x="32202" y="8307"/>
                  <a:pt x="32307" y="7616"/>
                  <a:pt x="32495" y="6926"/>
                </a:cubicBezTo>
                <a:cubicBezTo>
                  <a:pt x="32599" y="6507"/>
                  <a:pt x="32683" y="6089"/>
                  <a:pt x="32809" y="5691"/>
                </a:cubicBezTo>
                <a:cubicBezTo>
                  <a:pt x="32851" y="5545"/>
                  <a:pt x="32851" y="5231"/>
                  <a:pt x="33060" y="5210"/>
                </a:cubicBezTo>
                <a:cubicBezTo>
                  <a:pt x="33227" y="5168"/>
                  <a:pt x="33416" y="5147"/>
                  <a:pt x="33562" y="5126"/>
                </a:cubicBezTo>
                <a:cubicBezTo>
                  <a:pt x="33646" y="5106"/>
                  <a:pt x="33729" y="5106"/>
                  <a:pt x="33792" y="5064"/>
                </a:cubicBezTo>
                <a:cubicBezTo>
                  <a:pt x="33855" y="5064"/>
                  <a:pt x="33876" y="5043"/>
                  <a:pt x="33939" y="5043"/>
                </a:cubicBezTo>
                <a:cubicBezTo>
                  <a:pt x="33980" y="5043"/>
                  <a:pt x="34001" y="5022"/>
                  <a:pt x="34064" y="5022"/>
                </a:cubicBezTo>
                <a:cubicBezTo>
                  <a:pt x="34106" y="5001"/>
                  <a:pt x="34169" y="4959"/>
                  <a:pt x="34252" y="4959"/>
                </a:cubicBezTo>
                <a:cubicBezTo>
                  <a:pt x="34273" y="4959"/>
                  <a:pt x="34294" y="4938"/>
                  <a:pt x="34315" y="4938"/>
                </a:cubicBezTo>
                <a:cubicBezTo>
                  <a:pt x="34399" y="4917"/>
                  <a:pt x="34462" y="4896"/>
                  <a:pt x="34524" y="4854"/>
                </a:cubicBezTo>
                <a:cubicBezTo>
                  <a:pt x="34524" y="4854"/>
                  <a:pt x="34566" y="4854"/>
                  <a:pt x="34566" y="4834"/>
                </a:cubicBezTo>
                <a:cubicBezTo>
                  <a:pt x="34629" y="4813"/>
                  <a:pt x="34713" y="4750"/>
                  <a:pt x="34796" y="4729"/>
                </a:cubicBezTo>
                <a:cubicBezTo>
                  <a:pt x="35027" y="4603"/>
                  <a:pt x="35257" y="4478"/>
                  <a:pt x="35445" y="4310"/>
                </a:cubicBezTo>
                <a:lnTo>
                  <a:pt x="35550" y="4310"/>
                </a:lnTo>
                <a:cubicBezTo>
                  <a:pt x="35612" y="4310"/>
                  <a:pt x="35612" y="4227"/>
                  <a:pt x="35571" y="4206"/>
                </a:cubicBezTo>
                <a:cubicBezTo>
                  <a:pt x="35538" y="4193"/>
                  <a:pt x="35502" y="4188"/>
                  <a:pt x="35463" y="4188"/>
                </a:cubicBezTo>
                <a:cubicBezTo>
                  <a:pt x="35377" y="4188"/>
                  <a:pt x="35281" y="4212"/>
                  <a:pt x="35194" y="4227"/>
                </a:cubicBezTo>
                <a:cubicBezTo>
                  <a:pt x="34776" y="4269"/>
                  <a:pt x="34315" y="4310"/>
                  <a:pt x="33897" y="4373"/>
                </a:cubicBezTo>
                <a:cubicBezTo>
                  <a:pt x="33478" y="4411"/>
                  <a:pt x="33076" y="4502"/>
                  <a:pt x="32644" y="4502"/>
                </a:cubicBezTo>
                <a:cubicBezTo>
                  <a:pt x="32601" y="4502"/>
                  <a:pt x="32559" y="4501"/>
                  <a:pt x="32516" y="4499"/>
                </a:cubicBezTo>
                <a:cubicBezTo>
                  <a:pt x="32202" y="4499"/>
                  <a:pt x="32097" y="4792"/>
                  <a:pt x="31972" y="5022"/>
                </a:cubicBezTo>
                <a:cubicBezTo>
                  <a:pt x="31553" y="5859"/>
                  <a:pt x="31281" y="6800"/>
                  <a:pt x="31072" y="7679"/>
                </a:cubicBezTo>
                <a:cubicBezTo>
                  <a:pt x="31051" y="7826"/>
                  <a:pt x="31009" y="7951"/>
                  <a:pt x="31009" y="8077"/>
                </a:cubicBezTo>
                <a:cubicBezTo>
                  <a:pt x="31009" y="8370"/>
                  <a:pt x="30633" y="8349"/>
                  <a:pt x="30423" y="8411"/>
                </a:cubicBezTo>
                <a:cubicBezTo>
                  <a:pt x="30319" y="8474"/>
                  <a:pt x="30214" y="8495"/>
                  <a:pt x="30089" y="8516"/>
                </a:cubicBezTo>
                <a:cubicBezTo>
                  <a:pt x="30026" y="8558"/>
                  <a:pt x="30005" y="8558"/>
                  <a:pt x="29963" y="8558"/>
                </a:cubicBezTo>
                <a:cubicBezTo>
                  <a:pt x="29879" y="8579"/>
                  <a:pt x="29817" y="8600"/>
                  <a:pt x="29754" y="8600"/>
                </a:cubicBezTo>
                <a:cubicBezTo>
                  <a:pt x="29691" y="8621"/>
                  <a:pt x="29649" y="8621"/>
                  <a:pt x="29586" y="8663"/>
                </a:cubicBezTo>
                <a:cubicBezTo>
                  <a:pt x="29545" y="8684"/>
                  <a:pt x="29461" y="8684"/>
                  <a:pt x="29398" y="8704"/>
                </a:cubicBezTo>
                <a:cubicBezTo>
                  <a:pt x="29294" y="8725"/>
                  <a:pt x="29231" y="8767"/>
                  <a:pt x="29126" y="8767"/>
                </a:cubicBezTo>
                <a:cubicBezTo>
                  <a:pt x="29084" y="7784"/>
                  <a:pt x="28959" y="6842"/>
                  <a:pt x="28833" y="5901"/>
                </a:cubicBezTo>
                <a:cubicBezTo>
                  <a:pt x="28812" y="5629"/>
                  <a:pt x="29503" y="5273"/>
                  <a:pt x="29712" y="5126"/>
                </a:cubicBezTo>
                <a:cubicBezTo>
                  <a:pt x="29921" y="4938"/>
                  <a:pt x="30172" y="4750"/>
                  <a:pt x="30382" y="4603"/>
                </a:cubicBezTo>
                <a:cubicBezTo>
                  <a:pt x="30549" y="4478"/>
                  <a:pt x="30800" y="4269"/>
                  <a:pt x="31009" y="4185"/>
                </a:cubicBezTo>
                <a:cubicBezTo>
                  <a:pt x="31051" y="4164"/>
                  <a:pt x="31072" y="4101"/>
                  <a:pt x="31072" y="4059"/>
                </a:cubicBezTo>
                <a:cubicBezTo>
                  <a:pt x="31030" y="3390"/>
                  <a:pt x="30926" y="2741"/>
                  <a:pt x="30863" y="2072"/>
                </a:cubicBezTo>
                <a:cubicBezTo>
                  <a:pt x="30821" y="1444"/>
                  <a:pt x="30905" y="733"/>
                  <a:pt x="30633" y="147"/>
                </a:cubicBezTo>
                <a:cubicBezTo>
                  <a:pt x="30633" y="126"/>
                  <a:pt x="30612" y="126"/>
                  <a:pt x="30612" y="126"/>
                </a:cubicBezTo>
                <a:lnTo>
                  <a:pt x="30612" y="84"/>
                </a:lnTo>
                <a:cubicBezTo>
                  <a:pt x="30612" y="84"/>
                  <a:pt x="30621" y="93"/>
                  <a:pt x="30627" y="93"/>
                </a:cubicBezTo>
                <a:cubicBezTo>
                  <a:pt x="30630" y="93"/>
                  <a:pt x="30633" y="91"/>
                  <a:pt x="30633" y="84"/>
                </a:cubicBezTo>
                <a:cubicBezTo>
                  <a:pt x="30633" y="84"/>
                  <a:pt x="30633" y="42"/>
                  <a:pt x="30654" y="42"/>
                </a:cubicBezTo>
                <a:cubicBezTo>
                  <a:pt x="30695" y="21"/>
                  <a:pt x="30654" y="0"/>
                  <a:pt x="3063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3"/>
          <p:cNvSpPr/>
          <p:nvPr/>
        </p:nvSpPr>
        <p:spPr>
          <a:xfrm flipH="1" rot="1275737">
            <a:off x="222136" y="2996451"/>
            <a:ext cx="308322" cy="348815"/>
          </a:xfrm>
          <a:custGeom>
            <a:rect b="b" l="l" r="r" t="t"/>
            <a:pathLst>
              <a:path extrusionOk="0" h="6676" w="5901">
                <a:moveTo>
                  <a:pt x="144" y="756"/>
                </a:moveTo>
                <a:cubicBezTo>
                  <a:pt x="123" y="767"/>
                  <a:pt x="100" y="780"/>
                  <a:pt x="73" y="796"/>
                </a:cubicBezTo>
                <a:lnTo>
                  <a:pt x="105" y="796"/>
                </a:lnTo>
                <a:lnTo>
                  <a:pt x="126" y="775"/>
                </a:lnTo>
                <a:cubicBezTo>
                  <a:pt x="136" y="775"/>
                  <a:pt x="141" y="765"/>
                  <a:pt x="144" y="756"/>
                </a:cubicBezTo>
                <a:close/>
                <a:moveTo>
                  <a:pt x="42" y="796"/>
                </a:moveTo>
                <a:cubicBezTo>
                  <a:pt x="21" y="796"/>
                  <a:pt x="0" y="796"/>
                  <a:pt x="0" y="817"/>
                </a:cubicBezTo>
                <a:lnTo>
                  <a:pt x="0" y="838"/>
                </a:lnTo>
                <a:cubicBezTo>
                  <a:pt x="27" y="822"/>
                  <a:pt x="51" y="808"/>
                  <a:pt x="73" y="796"/>
                </a:cubicBezTo>
                <a:close/>
                <a:moveTo>
                  <a:pt x="21" y="1"/>
                </a:moveTo>
                <a:cubicBezTo>
                  <a:pt x="0" y="1"/>
                  <a:pt x="0" y="42"/>
                  <a:pt x="0" y="42"/>
                </a:cubicBezTo>
                <a:cubicBezTo>
                  <a:pt x="21" y="63"/>
                  <a:pt x="42" y="63"/>
                  <a:pt x="63" y="84"/>
                </a:cubicBezTo>
                <a:lnTo>
                  <a:pt x="105" y="105"/>
                </a:lnTo>
                <a:cubicBezTo>
                  <a:pt x="147" y="210"/>
                  <a:pt x="147" y="314"/>
                  <a:pt x="168" y="419"/>
                </a:cubicBezTo>
                <a:lnTo>
                  <a:pt x="168" y="482"/>
                </a:lnTo>
                <a:lnTo>
                  <a:pt x="168" y="503"/>
                </a:lnTo>
                <a:lnTo>
                  <a:pt x="168" y="524"/>
                </a:lnTo>
                <a:lnTo>
                  <a:pt x="168" y="566"/>
                </a:lnTo>
                <a:lnTo>
                  <a:pt x="168" y="586"/>
                </a:lnTo>
                <a:lnTo>
                  <a:pt x="168" y="607"/>
                </a:lnTo>
                <a:lnTo>
                  <a:pt x="168" y="628"/>
                </a:lnTo>
                <a:lnTo>
                  <a:pt x="168" y="670"/>
                </a:lnTo>
                <a:lnTo>
                  <a:pt x="168" y="691"/>
                </a:lnTo>
                <a:cubicBezTo>
                  <a:pt x="168" y="691"/>
                  <a:pt x="168" y="712"/>
                  <a:pt x="147" y="712"/>
                </a:cubicBezTo>
                <a:lnTo>
                  <a:pt x="147" y="733"/>
                </a:lnTo>
                <a:cubicBezTo>
                  <a:pt x="147" y="733"/>
                  <a:pt x="147" y="745"/>
                  <a:pt x="144" y="756"/>
                </a:cubicBezTo>
                <a:lnTo>
                  <a:pt x="144" y="756"/>
                </a:lnTo>
                <a:cubicBezTo>
                  <a:pt x="260" y="691"/>
                  <a:pt x="272" y="691"/>
                  <a:pt x="272" y="691"/>
                </a:cubicBezTo>
                <a:lnTo>
                  <a:pt x="335" y="691"/>
                </a:lnTo>
                <a:cubicBezTo>
                  <a:pt x="356" y="712"/>
                  <a:pt x="356" y="733"/>
                  <a:pt x="377" y="733"/>
                </a:cubicBezTo>
                <a:cubicBezTo>
                  <a:pt x="419" y="775"/>
                  <a:pt x="419" y="796"/>
                  <a:pt x="440" y="796"/>
                </a:cubicBezTo>
                <a:cubicBezTo>
                  <a:pt x="461" y="817"/>
                  <a:pt x="461" y="838"/>
                  <a:pt x="481" y="838"/>
                </a:cubicBezTo>
                <a:lnTo>
                  <a:pt x="481" y="879"/>
                </a:lnTo>
                <a:cubicBezTo>
                  <a:pt x="481" y="900"/>
                  <a:pt x="523" y="900"/>
                  <a:pt x="523" y="921"/>
                </a:cubicBezTo>
                <a:lnTo>
                  <a:pt x="523" y="942"/>
                </a:lnTo>
                <a:cubicBezTo>
                  <a:pt x="523" y="984"/>
                  <a:pt x="544" y="984"/>
                  <a:pt x="544" y="1005"/>
                </a:cubicBezTo>
                <a:cubicBezTo>
                  <a:pt x="544" y="1005"/>
                  <a:pt x="544" y="1026"/>
                  <a:pt x="565" y="1026"/>
                </a:cubicBezTo>
                <a:cubicBezTo>
                  <a:pt x="565" y="1047"/>
                  <a:pt x="586" y="1047"/>
                  <a:pt x="586" y="1089"/>
                </a:cubicBezTo>
                <a:cubicBezTo>
                  <a:pt x="586" y="1110"/>
                  <a:pt x="586" y="1110"/>
                  <a:pt x="628" y="1130"/>
                </a:cubicBezTo>
                <a:lnTo>
                  <a:pt x="628" y="1151"/>
                </a:lnTo>
                <a:cubicBezTo>
                  <a:pt x="628" y="1193"/>
                  <a:pt x="649" y="1214"/>
                  <a:pt x="649" y="1235"/>
                </a:cubicBezTo>
                <a:cubicBezTo>
                  <a:pt x="670" y="1361"/>
                  <a:pt x="670" y="1507"/>
                  <a:pt x="670" y="1654"/>
                </a:cubicBezTo>
                <a:lnTo>
                  <a:pt x="670" y="1674"/>
                </a:lnTo>
                <a:lnTo>
                  <a:pt x="670" y="1716"/>
                </a:lnTo>
                <a:lnTo>
                  <a:pt x="670" y="1737"/>
                </a:lnTo>
                <a:lnTo>
                  <a:pt x="670" y="1758"/>
                </a:lnTo>
                <a:lnTo>
                  <a:pt x="670" y="1779"/>
                </a:lnTo>
                <a:lnTo>
                  <a:pt x="670" y="1821"/>
                </a:lnTo>
                <a:lnTo>
                  <a:pt x="670" y="1842"/>
                </a:lnTo>
                <a:cubicBezTo>
                  <a:pt x="670" y="1863"/>
                  <a:pt x="670" y="1884"/>
                  <a:pt x="649" y="1926"/>
                </a:cubicBezTo>
                <a:cubicBezTo>
                  <a:pt x="649" y="1926"/>
                  <a:pt x="649" y="1935"/>
                  <a:pt x="655" y="1935"/>
                </a:cubicBezTo>
                <a:cubicBezTo>
                  <a:pt x="658" y="1935"/>
                  <a:pt x="663" y="1933"/>
                  <a:pt x="670" y="1926"/>
                </a:cubicBezTo>
                <a:lnTo>
                  <a:pt x="858" y="1988"/>
                </a:lnTo>
                <a:cubicBezTo>
                  <a:pt x="942" y="2030"/>
                  <a:pt x="984" y="2072"/>
                  <a:pt x="1067" y="2093"/>
                </a:cubicBezTo>
                <a:cubicBezTo>
                  <a:pt x="1193" y="2177"/>
                  <a:pt x="1277" y="2281"/>
                  <a:pt x="1381" y="2386"/>
                </a:cubicBezTo>
                <a:lnTo>
                  <a:pt x="1423" y="2449"/>
                </a:lnTo>
                <a:lnTo>
                  <a:pt x="1423" y="2470"/>
                </a:lnTo>
                <a:lnTo>
                  <a:pt x="1465" y="2490"/>
                </a:lnTo>
                <a:lnTo>
                  <a:pt x="1486" y="2511"/>
                </a:lnTo>
                <a:cubicBezTo>
                  <a:pt x="1486" y="2511"/>
                  <a:pt x="1486" y="2553"/>
                  <a:pt x="1507" y="2553"/>
                </a:cubicBezTo>
                <a:lnTo>
                  <a:pt x="1528" y="2574"/>
                </a:lnTo>
                <a:lnTo>
                  <a:pt x="1528" y="2595"/>
                </a:lnTo>
                <a:lnTo>
                  <a:pt x="1569" y="2616"/>
                </a:lnTo>
                <a:lnTo>
                  <a:pt x="1569" y="2658"/>
                </a:lnTo>
                <a:cubicBezTo>
                  <a:pt x="1569" y="2679"/>
                  <a:pt x="1590" y="2679"/>
                  <a:pt x="1590" y="2700"/>
                </a:cubicBezTo>
                <a:lnTo>
                  <a:pt x="1590" y="2721"/>
                </a:lnTo>
                <a:cubicBezTo>
                  <a:pt x="1590" y="2762"/>
                  <a:pt x="1611" y="2762"/>
                  <a:pt x="1611" y="2783"/>
                </a:cubicBezTo>
                <a:lnTo>
                  <a:pt x="1611" y="2804"/>
                </a:lnTo>
                <a:cubicBezTo>
                  <a:pt x="1611" y="2825"/>
                  <a:pt x="1611" y="2825"/>
                  <a:pt x="1632" y="2867"/>
                </a:cubicBezTo>
                <a:lnTo>
                  <a:pt x="1632" y="2888"/>
                </a:lnTo>
                <a:cubicBezTo>
                  <a:pt x="1632" y="2909"/>
                  <a:pt x="1632" y="2909"/>
                  <a:pt x="1674" y="2930"/>
                </a:cubicBezTo>
                <a:cubicBezTo>
                  <a:pt x="1674" y="2972"/>
                  <a:pt x="1674" y="2972"/>
                  <a:pt x="1695" y="2993"/>
                </a:cubicBezTo>
                <a:lnTo>
                  <a:pt x="1695" y="3014"/>
                </a:lnTo>
                <a:lnTo>
                  <a:pt x="1695" y="3076"/>
                </a:lnTo>
                <a:lnTo>
                  <a:pt x="1695" y="3097"/>
                </a:lnTo>
                <a:lnTo>
                  <a:pt x="1695" y="3139"/>
                </a:lnTo>
                <a:lnTo>
                  <a:pt x="1695" y="3181"/>
                </a:lnTo>
                <a:lnTo>
                  <a:pt x="1695" y="3223"/>
                </a:lnTo>
                <a:lnTo>
                  <a:pt x="1695" y="3244"/>
                </a:lnTo>
                <a:lnTo>
                  <a:pt x="1695" y="3307"/>
                </a:lnTo>
                <a:lnTo>
                  <a:pt x="1695" y="3327"/>
                </a:lnTo>
                <a:lnTo>
                  <a:pt x="1695" y="3390"/>
                </a:lnTo>
                <a:lnTo>
                  <a:pt x="1695" y="3411"/>
                </a:lnTo>
                <a:lnTo>
                  <a:pt x="1695" y="3453"/>
                </a:lnTo>
                <a:lnTo>
                  <a:pt x="1695" y="3495"/>
                </a:lnTo>
                <a:lnTo>
                  <a:pt x="1674" y="3495"/>
                </a:lnTo>
                <a:cubicBezTo>
                  <a:pt x="1632" y="3495"/>
                  <a:pt x="1632" y="3495"/>
                  <a:pt x="1611" y="3453"/>
                </a:cubicBezTo>
                <a:cubicBezTo>
                  <a:pt x="1590" y="3453"/>
                  <a:pt x="1569" y="3432"/>
                  <a:pt x="1528" y="3432"/>
                </a:cubicBezTo>
                <a:lnTo>
                  <a:pt x="1528" y="3453"/>
                </a:lnTo>
                <a:lnTo>
                  <a:pt x="1507" y="3453"/>
                </a:lnTo>
                <a:cubicBezTo>
                  <a:pt x="1507" y="3495"/>
                  <a:pt x="1507" y="3495"/>
                  <a:pt x="1528" y="3495"/>
                </a:cubicBezTo>
                <a:lnTo>
                  <a:pt x="1507" y="3495"/>
                </a:lnTo>
                <a:cubicBezTo>
                  <a:pt x="1486" y="3495"/>
                  <a:pt x="1486" y="3516"/>
                  <a:pt x="1465" y="3516"/>
                </a:cubicBezTo>
                <a:cubicBezTo>
                  <a:pt x="1465" y="3537"/>
                  <a:pt x="1486" y="3537"/>
                  <a:pt x="1507" y="3537"/>
                </a:cubicBezTo>
                <a:lnTo>
                  <a:pt x="1528" y="3537"/>
                </a:lnTo>
                <a:cubicBezTo>
                  <a:pt x="1528" y="3537"/>
                  <a:pt x="1507" y="3537"/>
                  <a:pt x="1507" y="3558"/>
                </a:cubicBezTo>
                <a:lnTo>
                  <a:pt x="1528" y="3558"/>
                </a:lnTo>
                <a:lnTo>
                  <a:pt x="1507" y="3599"/>
                </a:lnTo>
                <a:lnTo>
                  <a:pt x="1507" y="3620"/>
                </a:lnTo>
                <a:lnTo>
                  <a:pt x="1737" y="3620"/>
                </a:lnTo>
                <a:lnTo>
                  <a:pt x="1716" y="3641"/>
                </a:lnTo>
                <a:lnTo>
                  <a:pt x="1695" y="3641"/>
                </a:lnTo>
                <a:cubicBezTo>
                  <a:pt x="1716" y="3767"/>
                  <a:pt x="1695" y="3913"/>
                  <a:pt x="1695" y="4039"/>
                </a:cubicBezTo>
                <a:cubicBezTo>
                  <a:pt x="1695" y="4123"/>
                  <a:pt x="1716" y="4227"/>
                  <a:pt x="1695" y="4290"/>
                </a:cubicBezTo>
                <a:cubicBezTo>
                  <a:pt x="1695" y="4332"/>
                  <a:pt x="1674" y="4374"/>
                  <a:pt x="1674" y="4374"/>
                </a:cubicBezTo>
                <a:cubicBezTo>
                  <a:pt x="1705" y="4368"/>
                  <a:pt x="1738" y="4366"/>
                  <a:pt x="1771" y="4366"/>
                </a:cubicBezTo>
                <a:cubicBezTo>
                  <a:pt x="1870" y="4366"/>
                  <a:pt x="1972" y="4389"/>
                  <a:pt x="2051" y="4436"/>
                </a:cubicBezTo>
                <a:cubicBezTo>
                  <a:pt x="2051" y="4436"/>
                  <a:pt x="2093" y="4436"/>
                  <a:pt x="2093" y="4457"/>
                </a:cubicBezTo>
                <a:cubicBezTo>
                  <a:pt x="2155" y="4478"/>
                  <a:pt x="2239" y="4541"/>
                  <a:pt x="2323" y="4541"/>
                </a:cubicBezTo>
                <a:cubicBezTo>
                  <a:pt x="2323" y="4541"/>
                  <a:pt x="2344" y="4541"/>
                  <a:pt x="2344" y="4562"/>
                </a:cubicBezTo>
                <a:cubicBezTo>
                  <a:pt x="2344" y="4562"/>
                  <a:pt x="2365" y="4562"/>
                  <a:pt x="2365" y="4583"/>
                </a:cubicBezTo>
                <a:cubicBezTo>
                  <a:pt x="2344" y="4604"/>
                  <a:pt x="2323" y="4604"/>
                  <a:pt x="2323" y="4646"/>
                </a:cubicBezTo>
                <a:lnTo>
                  <a:pt x="2323" y="4667"/>
                </a:lnTo>
                <a:cubicBezTo>
                  <a:pt x="2302" y="4687"/>
                  <a:pt x="2302" y="4687"/>
                  <a:pt x="2260" y="4687"/>
                </a:cubicBezTo>
                <a:cubicBezTo>
                  <a:pt x="2239" y="4687"/>
                  <a:pt x="2260" y="4708"/>
                  <a:pt x="2260" y="4708"/>
                </a:cubicBezTo>
                <a:cubicBezTo>
                  <a:pt x="2302" y="4708"/>
                  <a:pt x="2302" y="4708"/>
                  <a:pt x="2323" y="4687"/>
                </a:cubicBezTo>
                <a:lnTo>
                  <a:pt x="2323" y="4708"/>
                </a:lnTo>
                <a:lnTo>
                  <a:pt x="2302" y="4750"/>
                </a:lnTo>
                <a:cubicBezTo>
                  <a:pt x="2302" y="4771"/>
                  <a:pt x="2260" y="4771"/>
                  <a:pt x="2239" y="4792"/>
                </a:cubicBezTo>
                <a:cubicBezTo>
                  <a:pt x="2239" y="4792"/>
                  <a:pt x="2239" y="4813"/>
                  <a:pt x="2260" y="4813"/>
                </a:cubicBezTo>
                <a:cubicBezTo>
                  <a:pt x="2302" y="4813"/>
                  <a:pt x="2302" y="4792"/>
                  <a:pt x="2302" y="4792"/>
                </a:cubicBezTo>
                <a:lnTo>
                  <a:pt x="2323" y="4771"/>
                </a:lnTo>
                <a:lnTo>
                  <a:pt x="2323" y="4771"/>
                </a:lnTo>
                <a:cubicBezTo>
                  <a:pt x="2323" y="4792"/>
                  <a:pt x="2302" y="4813"/>
                  <a:pt x="2302" y="4855"/>
                </a:cubicBezTo>
                <a:cubicBezTo>
                  <a:pt x="2302" y="4876"/>
                  <a:pt x="2323" y="4876"/>
                  <a:pt x="2323" y="4876"/>
                </a:cubicBezTo>
                <a:lnTo>
                  <a:pt x="2344" y="4855"/>
                </a:lnTo>
                <a:cubicBezTo>
                  <a:pt x="2344" y="4855"/>
                  <a:pt x="2344" y="4813"/>
                  <a:pt x="2365" y="4813"/>
                </a:cubicBezTo>
                <a:lnTo>
                  <a:pt x="2365" y="4855"/>
                </a:lnTo>
                <a:lnTo>
                  <a:pt x="2406" y="4855"/>
                </a:lnTo>
                <a:lnTo>
                  <a:pt x="2406" y="4813"/>
                </a:lnTo>
                <a:lnTo>
                  <a:pt x="2427" y="4813"/>
                </a:lnTo>
                <a:lnTo>
                  <a:pt x="2427" y="4792"/>
                </a:lnTo>
                <a:cubicBezTo>
                  <a:pt x="2427" y="4813"/>
                  <a:pt x="2448" y="4813"/>
                  <a:pt x="2469" y="4855"/>
                </a:cubicBezTo>
                <a:lnTo>
                  <a:pt x="2469" y="4792"/>
                </a:lnTo>
                <a:lnTo>
                  <a:pt x="2469" y="4750"/>
                </a:lnTo>
                <a:lnTo>
                  <a:pt x="2469" y="4667"/>
                </a:lnTo>
                <a:lnTo>
                  <a:pt x="2511" y="4646"/>
                </a:lnTo>
                <a:cubicBezTo>
                  <a:pt x="2678" y="4667"/>
                  <a:pt x="2825" y="4687"/>
                  <a:pt x="2971" y="4771"/>
                </a:cubicBezTo>
                <a:cubicBezTo>
                  <a:pt x="3139" y="4876"/>
                  <a:pt x="3285" y="4980"/>
                  <a:pt x="3411" y="5127"/>
                </a:cubicBezTo>
                <a:cubicBezTo>
                  <a:pt x="3557" y="5294"/>
                  <a:pt x="3662" y="5483"/>
                  <a:pt x="3725" y="5650"/>
                </a:cubicBezTo>
                <a:cubicBezTo>
                  <a:pt x="3766" y="5734"/>
                  <a:pt x="3808" y="5817"/>
                  <a:pt x="3829" y="5901"/>
                </a:cubicBezTo>
                <a:lnTo>
                  <a:pt x="3829" y="5922"/>
                </a:lnTo>
                <a:cubicBezTo>
                  <a:pt x="3976" y="5922"/>
                  <a:pt x="4080" y="5901"/>
                  <a:pt x="4206" y="5901"/>
                </a:cubicBezTo>
                <a:cubicBezTo>
                  <a:pt x="4331" y="5901"/>
                  <a:pt x="4457" y="5943"/>
                  <a:pt x="4603" y="6027"/>
                </a:cubicBezTo>
                <a:cubicBezTo>
                  <a:pt x="4729" y="6110"/>
                  <a:pt x="4854" y="6152"/>
                  <a:pt x="4938" y="6257"/>
                </a:cubicBezTo>
                <a:cubicBezTo>
                  <a:pt x="4959" y="6278"/>
                  <a:pt x="5022" y="6340"/>
                  <a:pt x="5043" y="6382"/>
                </a:cubicBezTo>
                <a:cubicBezTo>
                  <a:pt x="5140" y="6382"/>
                  <a:pt x="5247" y="6364"/>
                  <a:pt x="5345" y="6364"/>
                </a:cubicBezTo>
                <a:cubicBezTo>
                  <a:pt x="5394" y="6364"/>
                  <a:pt x="5440" y="6368"/>
                  <a:pt x="5482" y="6382"/>
                </a:cubicBezTo>
                <a:cubicBezTo>
                  <a:pt x="5587" y="6445"/>
                  <a:pt x="5650" y="6466"/>
                  <a:pt x="5754" y="6550"/>
                </a:cubicBezTo>
                <a:cubicBezTo>
                  <a:pt x="5796" y="6571"/>
                  <a:pt x="5817" y="6633"/>
                  <a:pt x="5880" y="6654"/>
                </a:cubicBezTo>
                <a:lnTo>
                  <a:pt x="5880" y="6675"/>
                </a:lnTo>
                <a:lnTo>
                  <a:pt x="5901" y="6675"/>
                </a:lnTo>
                <a:cubicBezTo>
                  <a:pt x="5901" y="6571"/>
                  <a:pt x="5901" y="6445"/>
                  <a:pt x="5880" y="6340"/>
                </a:cubicBezTo>
                <a:lnTo>
                  <a:pt x="5880" y="6278"/>
                </a:lnTo>
                <a:lnTo>
                  <a:pt x="5880" y="6257"/>
                </a:lnTo>
                <a:lnTo>
                  <a:pt x="5880" y="6215"/>
                </a:lnTo>
                <a:lnTo>
                  <a:pt x="5880" y="6173"/>
                </a:lnTo>
                <a:cubicBezTo>
                  <a:pt x="5880" y="6152"/>
                  <a:pt x="5880" y="6131"/>
                  <a:pt x="5859" y="6110"/>
                </a:cubicBezTo>
                <a:cubicBezTo>
                  <a:pt x="5796" y="5922"/>
                  <a:pt x="5775" y="5734"/>
                  <a:pt x="5691" y="5587"/>
                </a:cubicBezTo>
                <a:cubicBezTo>
                  <a:pt x="5650" y="5483"/>
                  <a:pt x="5566" y="5399"/>
                  <a:pt x="5503" y="5294"/>
                </a:cubicBezTo>
                <a:cubicBezTo>
                  <a:pt x="5461" y="5190"/>
                  <a:pt x="5378" y="5085"/>
                  <a:pt x="5294" y="5001"/>
                </a:cubicBezTo>
                <a:cubicBezTo>
                  <a:pt x="5252" y="4897"/>
                  <a:pt x="5168" y="4792"/>
                  <a:pt x="5085" y="4687"/>
                </a:cubicBezTo>
                <a:cubicBezTo>
                  <a:pt x="5043" y="4604"/>
                  <a:pt x="4938" y="4541"/>
                  <a:pt x="4980" y="4436"/>
                </a:cubicBezTo>
                <a:cubicBezTo>
                  <a:pt x="4980" y="4395"/>
                  <a:pt x="4980" y="4395"/>
                  <a:pt x="4959" y="4395"/>
                </a:cubicBezTo>
                <a:lnTo>
                  <a:pt x="4875" y="4457"/>
                </a:lnTo>
                <a:lnTo>
                  <a:pt x="4729" y="4374"/>
                </a:lnTo>
                <a:lnTo>
                  <a:pt x="4666" y="4374"/>
                </a:lnTo>
                <a:cubicBezTo>
                  <a:pt x="4624" y="4353"/>
                  <a:pt x="4603" y="4353"/>
                  <a:pt x="4541" y="4332"/>
                </a:cubicBezTo>
                <a:lnTo>
                  <a:pt x="4520" y="4332"/>
                </a:lnTo>
                <a:cubicBezTo>
                  <a:pt x="4499" y="4332"/>
                  <a:pt x="4457" y="4290"/>
                  <a:pt x="4436" y="4290"/>
                </a:cubicBezTo>
                <a:cubicBezTo>
                  <a:pt x="4436" y="4290"/>
                  <a:pt x="4415" y="4290"/>
                  <a:pt x="4415" y="4269"/>
                </a:cubicBezTo>
                <a:cubicBezTo>
                  <a:pt x="4394" y="4269"/>
                  <a:pt x="4352" y="4248"/>
                  <a:pt x="4352" y="4248"/>
                </a:cubicBezTo>
                <a:cubicBezTo>
                  <a:pt x="4352" y="4248"/>
                  <a:pt x="4331" y="4248"/>
                  <a:pt x="4331" y="4227"/>
                </a:cubicBezTo>
                <a:cubicBezTo>
                  <a:pt x="4310" y="4185"/>
                  <a:pt x="4290" y="4185"/>
                  <a:pt x="4248" y="4164"/>
                </a:cubicBezTo>
                <a:cubicBezTo>
                  <a:pt x="4038" y="4039"/>
                  <a:pt x="3808" y="3871"/>
                  <a:pt x="3683" y="3662"/>
                </a:cubicBezTo>
                <a:lnTo>
                  <a:pt x="3683" y="3641"/>
                </a:lnTo>
                <a:lnTo>
                  <a:pt x="3683" y="3620"/>
                </a:lnTo>
                <a:lnTo>
                  <a:pt x="3662" y="3599"/>
                </a:lnTo>
                <a:cubicBezTo>
                  <a:pt x="3725" y="3558"/>
                  <a:pt x="3808" y="3537"/>
                  <a:pt x="3892" y="3495"/>
                </a:cubicBezTo>
                <a:cubicBezTo>
                  <a:pt x="3934" y="3453"/>
                  <a:pt x="4018" y="3432"/>
                  <a:pt x="4038" y="3390"/>
                </a:cubicBezTo>
                <a:lnTo>
                  <a:pt x="4038" y="3348"/>
                </a:lnTo>
                <a:cubicBezTo>
                  <a:pt x="3997" y="3286"/>
                  <a:pt x="3808" y="3286"/>
                  <a:pt x="3725" y="3286"/>
                </a:cubicBezTo>
                <a:cubicBezTo>
                  <a:pt x="3725" y="3244"/>
                  <a:pt x="3725" y="3244"/>
                  <a:pt x="3704" y="3223"/>
                </a:cubicBezTo>
                <a:cubicBezTo>
                  <a:pt x="3704" y="3223"/>
                  <a:pt x="3704" y="3202"/>
                  <a:pt x="3683" y="3202"/>
                </a:cubicBezTo>
                <a:cubicBezTo>
                  <a:pt x="3620" y="3118"/>
                  <a:pt x="3578" y="3034"/>
                  <a:pt x="3494" y="2993"/>
                </a:cubicBezTo>
                <a:lnTo>
                  <a:pt x="3494" y="2972"/>
                </a:lnTo>
                <a:lnTo>
                  <a:pt x="3494" y="2909"/>
                </a:lnTo>
                <a:lnTo>
                  <a:pt x="3494" y="2888"/>
                </a:lnTo>
                <a:lnTo>
                  <a:pt x="3494" y="2783"/>
                </a:lnTo>
                <a:cubicBezTo>
                  <a:pt x="3494" y="2783"/>
                  <a:pt x="3474" y="2721"/>
                  <a:pt x="3474" y="2700"/>
                </a:cubicBezTo>
                <a:lnTo>
                  <a:pt x="3474" y="2679"/>
                </a:lnTo>
                <a:lnTo>
                  <a:pt x="3453" y="2679"/>
                </a:lnTo>
                <a:lnTo>
                  <a:pt x="3411" y="2700"/>
                </a:lnTo>
                <a:lnTo>
                  <a:pt x="3348" y="2783"/>
                </a:lnTo>
                <a:lnTo>
                  <a:pt x="3181" y="2930"/>
                </a:lnTo>
                <a:lnTo>
                  <a:pt x="3160" y="2909"/>
                </a:lnTo>
                <a:cubicBezTo>
                  <a:pt x="3139" y="2909"/>
                  <a:pt x="3139" y="2888"/>
                  <a:pt x="3097" y="2888"/>
                </a:cubicBezTo>
                <a:lnTo>
                  <a:pt x="3076" y="2888"/>
                </a:lnTo>
                <a:cubicBezTo>
                  <a:pt x="3055" y="2888"/>
                  <a:pt x="2992" y="2888"/>
                  <a:pt x="2971" y="2867"/>
                </a:cubicBezTo>
                <a:lnTo>
                  <a:pt x="2929" y="2867"/>
                </a:lnTo>
                <a:lnTo>
                  <a:pt x="2888" y="2825"/>
                </a:lnTo>
                <a:cubicBezTo>
                  <a:pt x="2846" y="2762"/>
                  <a:pt x="2741" y="2679"/>
                  <a:pt x="2678" y="2616"/>
                </a:cubicBezTo>
                <a:lnTo>
                  <a:pt x="2657" y="2595"/>
                </a:lnTo>
                <a:cubicBezTo>
                  <a:pt x="2657" y="2574"/>
                  <a:pt x="2637" y="2574"/>
                  <a:pt x="2637" y="2553"/>
                </a:cubicBezTo>
                <a:cubicBezTo>
                  <a:pt x="2553" y="2407"/>
                  <a:pt x="2469" y="2260"/>
                  <a:pt x="2427" y="2135"/>
                </a:cubicBezTo>
                <a:cubicBezTo>
                  <a:pt x="2365" y="1988"/>
                  <a:pt x="2323" y="1884"/>
                  <a:pt x="2260" y="1758"/>
                </a:cubicBezTo>
                <a:cubicBezTo>
                  <a:pt x="2239" y="1674"/>
                  <a:pt x="2218" y="1528"/>
                  <a:pt x="2134" y="1465"/>
                </a:cubicBezTo>
                <a:cubicBezTo>
                  <a:pt x="2197" y="1444"/>
                  <a:pt x="2239" y="1402"/>
                  <a:pt x="2218" y="1340"/>
                </a:cubicBezTo>
                <a:lnTo>
                  <a:pt x="2197" y="1340"/>
                </a:lnTo>
                <a:cubicBezTo>
                  <a:pt x="2155" y="1340"/>
                  <a:pt x="2093" y="1402"/>
                  <a:pt x="2093" y="1402"/>
                </a:cubicBezTo>
                <a:cubicBezTo>
                  <a:pt x="1988" y="1256"/>
                  <a:pt x="1841" y="1130"/>
                  <a:pt x="1716" y="1026"/>
                </a:cubicBezTo>
                <a:cubicBezTo>
                  <a:pt x="1569" y="900"/>
                  <a:pt x="1402" y="733"/>
                  <a:pt x="1214" y="607"/>
                </a:cubicBezTo>
                <a:cubicBezTo>
                  <a:pt x="1005" y="461"/>
                  <a:pt x="837" y="314"/>
                  <a:pt x="586" y="210"/>
                </a:cubicBezTo>
                <a:cubicBezTo>
                  <a:pt x="440" y="147"/>
                  <a:pt x="251" y="42"/>
                  <a:pt x="63" y="1"/>
                </a:cubicBezTo>
                <a:close/>
              </a:path>
            </a:pathLst>
          </a:custGeom>
          <a:solidFill>
            <a:srgbClr val="03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224" name="Shape 224"/>
        <p:cNvGrpSpPr/>
        <p:nvPr/>
      </p:nvGrpSpPr>
      <p:grpSpPr>
        <a:xfrm>
          <a:off x="0" y="0"/>
          <a:ext cx="0" cy="0"/>
          <a:chOff x="0" y="0"/>
          <a:chExt cx="0" cy="0"/>
        </a:xfrm>
      </p:grpSpPr>
      <p:sp>
        <p:nvSpPr>
          <p:cNvPr id="225" name="Google Shape;225;p24"/>
          <p:cNvSpPr/>
          <p:nvPr/>
        </p:nvSpPr>
        <p:spPr>
          <a:xfrm>
            <a:off x="-59125" y="3219675"/>
            <a:ext cx="9294000" cy="2288100"/>
          </a:xfrm>
          <a:prstGeom prst="rect">
            <a:avLst/>
          </a:prstGeom>
          <a:gradFill>
            <a:gsLst>
              <a:gs pos="0">
                <a:srgbClr val="FFFFFF">
                  <a:alpha val="0"/>
                </a:srgbClr>
              </a:gs>
              <a:gs pos="100000">
                <a:schemeClr val="accent2"/>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4"/>
          <p:cNvSpPr/>
          <p:nvPr/>
        </p:nvSpPr>
        <p:spPr>
          <a:xfrm flipH="1">
            <a:off x="-297425" y="4417375"/>
            <a:ext cx="7320850" cy="1834775"/>
          </a:xfrm>
          <a:custGeom>
            <a:rect b="b" l="l" r="r" t="t"/>
            <a:pathLst>
              <a:path extrusionOk="0" h="73391" w="292834">
                <a:moveTo>
                  <a:pt x="201193" y="0"/>
                </a:moveTo>
                <a:cubicBezTo>
                  <a:pt x="178434" y="0"/>
                  <a:pt x="155684" y="3842"/>
                  <a:pt x="134289" y="11687"/>
                </a:cubicBezTo>
                <a:cubicBezTo>
                  <a:pt x="133955" y="11809"/>
                  <a:pt x="133651" y="11930"/>
                  <a:pt x="133286" y="12021"/>
                </a:cubicBezTo>
                <a:cubicBezTo>
                  <a:pt x="121219" y="16550"/>
                  <a:pt x="109577" y="22204"/>
                  <a:pt x="97267" y="26003"/>
                </a:cubicBezTo>
                <a:cubicBezTo>
                  <a:pt x="83966" y="30085"/>
                  <a:pt x="70021" y="31862"/>
                  <a:pt x="56088" y="31862"/>
                </a:cubicBezTo>
                <a:cubicBezTo>
                  <a:pt x="55184" y="31862"/>
                  <a:pt x="54280" y="31854"/>
                  <a:pt x="53376" y="31839"/>
                </a:cubicBezTo>
                <a:cubicBezTo>
                  <a:pt x="37935" y="31566"/>
                  <a:pt x="22585" y="29134"/>
                  <a:pt x="7144" y="28283"/>
                </a:cubicBezTo>
                <a:cubicBezTo>
                  <a:pt x="6641" y="28260"/>
                  <a:pt x="6126" y="28240"/>
                  <a:pt x="5612" y="28240"/>
                </a:cubicBezTo>
                <a:cubicBezTo>
                  <a:pt x="4046" y="28240"/>
                  <a:pt x="2483" y="28432"/>
                  <a:pt x="1247" y="29347"/>
                </a:cubicBezTo>
                <a:cubicBezTo>
                  <a:pt x="761" y="29742"/>
                  <a:pt x="335" y="30198"/>
                  <a:pt x="1" y="30715"/>
                </a:cubicBezTo>
                <a:lnTo>
                  <a:pt x="1" y="73390"/>
                </a:lnTo>
                <a:lnTo>
                  <a:pt x="292833" y="73390"/>
                </a:lnTo>
                <a:lnTo>
                  <a:pt x="292833" y="22021"/>
                </a:lnTo>
                <a:cubicBezTo>
                  <a:pt x="290979" y="21079"/>
                  <a:pt x="289064" y="20137"/>
                  <a:pt x="287180" y="19225"/>
                </a:cubicBezTo>
                <a:cubicBezTo>
                  <a:pt x="271404" y="11687"/>
                  <a:pt x="254656" y="6368"/>
                  <a:pt x="237483" y="3267"/>
                </a:cubicBezTo>
                <a:cubicBezTo>
                  <a:pt x="225520" y="1097"/>
                  <a:pt x="213355" y="0"/>
                  <a:pt x="20119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4"/>
          <p:cNvSpPr/>
          <p:nvPr/>
        </p:nvSpPr>
        <p:spPr>
          <a:xfrm flipH="1">
            <a:off x="-183312" y="4247925"/>
            <a:ext cx="9840687" cy="2004230"/>
          </a:xfrm>
          <a:custGeom>
            <a:rect b="b" l="l" r="r" t="t"/>
            <a:pathLst>
              <a:path extrusionOk="0" h="63200" w="292834">
                <a:moveTo>
                  <a:pt x="92716" y="0"/>
                </a:moveTo>
                <a:cubicBezTo>
                  <a:pt x="80581" y="0"/>
                  <a:pt x="68443" y="1094"/>
                  <a:pt x="56507" y="3259"/>
                </a:cubicBezTo>
                <a:cubicBezTo>
                  <a:pt x="39333" y="6390"/>
                  <a:pt x="22524" y="11739"/>
                  <a:pt x="6810" y="19217"/>
                </a:cubicBezTo>
                <a:cubicBezTo>
                  <a:pt x="4530" y="20341"/>
                  <a:pt x="2250" y="21466"/>
                  <a:pt x="1" y="22652"/>
                </a:cubicBezTo>
                <a:lnTo>
                  <a:pt x="1" y="63199"/>
                </a:lnTo>
                <a:lnTo>
                  <a:pt x="292833" y="63199"/>
                </a:lnTo>
                <a:lnTo>
                  <a:pt x="292833" y="63138"/>
                </a:lnTo>
                <a:lnTo>
                  <a:pt x="292833" y="29460"/>
                </a:lnTo>
                <a:cubicBezTo>
                  <a:pt x="292803" y="29399"/>
                  <a:pt x="292772" y="29399"/>
                  <a:pt x="292712" y="29369"/>
                </a:cubicBezTo>
                <a:cubicBezTo>
                  <a:pt x="291511" y="28463"/>
                  <a:pt x="289974" y="28249"/>
                  <a:pt x="288425" y="28249"/>
                </a:cubicBezTo>
                <a:cubicBezTo>
                  <a:pt x="287896" y="28249"/>
                  <a:pt x="287364" y="28274"/>
                  <a:pt x="286845" y="28305"/>
                </a:cubicBezTo>
                <a:cubicBezTo>
                  <a:pt x="271404" y="29187"/>
                  <a:pt x="256054" y="31588"/>
                  <a:pt x="240583" y="31831"/>
                </a:cubicBezTo>
                <a:cubicBezTo>
                  <a:pt x="239584" y="31849"/>
                  <a:pt x="238584" y="31859"/>
                  <a:pt x="237585" y="31859"/>
                </a:cubicBezTo>
                <a:cubicBezTo>
                  <a:pt x="223773" y="31859"/>
                  <a:pt x="209930" y="30079"/>
                  <a:pt x="196722" y="26025"/>
                </a:cubicBezTo>
                <a:cubicBezTo>
                  <a:pt x="184412" y="22256"/>
                  <a:pt x="172770" y="16572"/>
                  <a:pt x="160703" y="12043"/>
                </a:cubicBezTo>
                <a:cubicBezTo>
                  <a:pt x="160338" y="11922"/>
                  <a:pt x="160034" y="11831"/>
                  <a:pt x="159700" y="11709"/>
                </a:cubicBezTo>
                <a:cubicBezTo>
                  <a:pt x="138281" y="3855"/>
                  <a:pt x="115502" y="0"/>
                  <a:pt x="9271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4"/>
          <p:cNvSpPr/>
          <p:nvPr/>
        </p:nvSpPr>
        <p:spPr>
          <a:xfrm>
            <a:off x="4526750" y="4157468"/>
            <a:ext cx="5527204" cy="1502662"/>
          </a:xfrm>
          <a:custGeom>
            <a:rect b="b" l="l" r="r" t="t"/>
            <a:pathLst>
              <a:path extrusionOk="0" h="46863" w="172375">
                <a:moveTo>
                  <a:pt x="131199" y="8154"/>
                </a:moveTo>
                <a:cubicBezTo>
                  <a:pt x="132161" y="8154"/>
                  <a:pt x="133118" y="8169"/>
                  <a:pt x="134076" y="8199"/>
                </a:cubicBezTo>
                <a:lnTo>
                  <a:pt x="134197" y="16740"/>
                </a:lnTo>
                <a:lnTo>
                  <a:pt x="128483" y="16740"/>
                </a:lnTo>
                <a:cubicBezTo>
                  <a:pt x="126507" y="16771"/>
                  <a:pt x="124531" y="16801"/>
                  <a:pt x="122525" y="16892"/>
                </a:cubicBezTo>
                <a:lnTo>
                  <a:pt x="122495" y="8351"/>
                </a:lnTo>
                <a:cubicBezTo>
                  <a:pt x="124440" y="8260"/>
                  <a:pt x="126385" y="8230"/>
                  <a:pt x="128300" y="8199"/>
                </a:cubicBezTo>
                <a:cubicBezTo>
                  <a:pt x="129273" y="8169"/>
                  <a:pt x="130238" y="8154"/>
                  <a:pt x="131199" y="8154"/>
                </a:cubicBezTo>
                <a:close/>
                <a:moveTo>
                  <a:pt x="137814" y="8290"/>
                </a:moveTo>
                <a:cubicBezTo>
                  <a:pt x="139516" y="8351"/>
                  <a:pt x="141249" y="8412"/>
                  <a:pt x="142951" y="8473"/>
                </a:cubicBezTo>
                <a:cubicBezTo>
                  <a:pt x="144623" y="8564"/>
                  <a:pt x="146325" y="8686"/>
                  <a:pt x="147997" y="8838"/>
                </a:cubicBezTo>
                <a:lnTo>
                  <a:pt x="147541" y="17379"/>
                </a:lnTo>
                <a:cubicBezTo>
                  <a:pt x="145869" y="17227"/>
                  <a:pt x="144197" y="17105"/>
                  <a:pt x="142495" y="17044"/>
                </a:cubicBezTo>
                <a:cubicBezTo>
                  <a:pt x="140732" y="16953"/>
                  <a:pt x="139000" y="16892"/>
                  <a:pt x="137297" y="16862"/>
                </a:cubicBezTo>
                <a:cubicBezTo>
                  <a:pt x="137480" y="14005"/>
                  <a:pt x="137632" y="11148"/>
                  <a:pt x="137814" y="8290"/>
                </a:cubicBezTo>
                <a:close/>
                <a:moveTo>
                  <a:pt x="118847" y="8473"/>
                </a:moveTo>
                <a:lnTo>
                  <a:pt x="119516" y="16984"/>
                </a:lnTo>
                <a:cubicBezTo>
                  <a:pt x="117753" y="17105"/>
                  <a:pt x="116081" y="17227"/>
                  <a:pt x="114379" y="17348"/>
                </a:cubicBezTo>
                <a:cubicBezTo>
                  <a:pt x="112616" y="17470"/>
                  <a:pt x="110884" y="17622"/>
                  <a:pt x="109181" y="17774"/>
                </a:cubicBezTo>
                <a:lnTo>
                  <a:pt x="108726" y="9202"/>
                </a:lnTo>
                <a:cubicBezTo>
                  <a:pt x="110428" y="9050"/>
                  <a:pt x="112099" y="8898"/>
                  <a:pt x="113802" y="8807"/>
                </a:cubicBezTo>
                <a:cubicBezTo>
                  <a:pt x="115473" y="8686"/>
                  <a:pt x="117145" y="8564"/>
                  <a:pt x="118847" y="8473"/>
                </a:cubicBezTo>
                <a:close/>
                <a:moveTo>
                  <a:pt x="151735" y="9142"/>
                </a:moveTo>
                <a:cubicBezTo>
                  <a:pt x="153650" y="9324"/>
                  <a:pt x="155596" y="9567"/>
                  <a:pt x="157541" y="9780"/>
                </a:cubicBezTo>
                <a:cubicBezTo>
                  <a:pt x="159486" y="10023"/>
                  <a:pt x="161371" y="10327"/>
                  <a:pt x="163286" y="10631"/>
                </a:cubicBezTo>
                <a:cubicBezTo>
                  <a:pt x="162921" y="13458"/>
                  <a:pt x="162556" y="16284"/>
                  <a:pt x="162161" y="19081"/>
                </a:cubicBezTo>
                <a:cubicBezTo>
                  <a:pt x="160277" y="18777"/>
                  <a:pt x="158362" y="18473"/>
                  <a:pt x="156477" y="18260"/>
                </a:cubicBezTo>
                <a:cubicBezTo>
                  <a:pt x="154532" y="18017"/>
                  <a:pt x="152556" y="17804"/>
                  <a:pt x="150611" y="17622"/>
                </a:cubicBezTo>
                <a:cubicBezTo>
                  <a:pt x="151006" y="14795"/>
                  <a:pt x="151340" y="11938"/>
                  <a:pt x="151735" y="9142"/>
                </a:cubicBezTo>
                <a:close/>
                <a:moveTo>
                  <a:pt x="104956" y="9567"/>
                </a:moveTo>
                <a:lnTo>
                  <a:pt x="106051" y="18017"/>
                </a:lnTo>
                <a:cubicBezTo>
                  <a:pt x="104166" y="18260"/>
                  <a:pt x="102221" y="18443"/>
                  <a:pt x="100306" y="18716"/>
                </a:cubicBezTo>
                <a:cubicBezTo>
                  <a:pt x="98330" y="18929"/>
                  <a:pt x="96415" y="19202"/>
                  <a:pt x="94440" y="19476"/>
                </a:cubicBezTo>
                <a:lnTo>
                  <a:pt x="93528" y="10965"/>
                </a:lnTo>
                <a:cubicBezTo>
                  <a:pt x="95412" y="10692"/>
                  <a:pt x="97358" y="10418"/>
                  <a:pt x="99242" y="10205"/>
                </a:cubicBezTo>
                <a:cubicBezTo>
                  <a:pt x="101157" y="9932"/>
                  <a:pt x="103042" y="9749"/>
                  <a:pt x="104956" y="9567"/>
                </a:cubicBezTo>
                <a:close/>
                <a:moveTo>
                  <a:pt x="89880" y="11512"/>
                </a:moveTo>
                <a:lnTo>
                  <a:pt x="91400" y="19932"/>
                </a:lnTo>
                <a:cubicBezTo>
                  <a:pt x="89667" y="20205"/>
                  <a:pt x="87965" y="20449"/>
                  <a:pt x="86293" y="20753"/>
                </a:cubicBezTo>
                <a:cubicBezTo>
                  <a:pt x="84561" y="21057"/>
                  <a:pt x="82828" y="21361"/>
                  <a:pt x="81096" y="21664"/>
                </a:cubicBezTo>
                <a:lnTo>
                  <a:pt x="79880" y="13184"/>
                </a:lnTo>
                <a:cubicBezTo>
                  <a:pt x="81552" y="12880"/>
                  <a:pt x="83224" y="12576"/>
                  <a:pt x="84895" y="12333"/>
                </a:cubicBezTo>
                <a:cubicBezTo>
                  <a:pt x="86567" y="12059"/>
                  <a:pt x="88208" y="11786"/>
                  <a:pt x="89880" y="11512"/>
                </a:cubicBezTo>
                <a:close/>
                <a:moveTo>
                  <a:pt x="76263" y="13883"/>
                </a:moveTo>
                <a:lnTo>
                  <a:pt x="78087" y="22242"/>
                </a:lnTo>
                <a:cubicBezTo>
                  <a:pt x="74226" y="22971"/>
                  <a:pt x="70336" y="23731"/>
                  <a:pt x="66506" y="24552"/>
                </a:cubicBezTo>
                <a:lnTo>
                  <a:pt x="64986" y="16163"/>
                </a:lnTo>
                <a:cubicBezTo>
                  <a:pt x="68755" y="15373"/>
                  <a:pt x="72494" y="14613"/>
                  <a:pt x="76263" y="13883"/>
                </a:cubicBezTo>
                <a:close/>
                <a:moveTo>
                  <a:pt x="61399" y="16923"/>
                </a:moveTo>
                <a:lnTo>
                  <a:pt x="63497" y="25221"/>
                </a:lnTo>
                <a:cubicBezTo>
                  <a:pt x="61795" y="25586"/>
                  <a:pt x="60123" y="25981"/>
                  <a:pt x="58451" y="26345"/>
                </a:cubicBezTo>
                <a:cubicBezTo>
                  <a:pt x="56749" y="26771"/>
                  <a:pt x="55016" y="27136"/>
                  <a:pt x="53284" y="27561"/>
                </a:cubicBezTo>
                <a:lnTo>
                  <a:pt x="51582" y="19202"/>
                </a:lnTo>
                <a:cubicBezTo>
                  <a:pt x="53193" y="18838"/>
                  <a:pt x="54834" y="18412"/>
                  <a:pt x="56506" y="18017"/>
                </a:cubicBezTo>
                <a:cubicBezTo>
                  <a:pt x="58147" y="17652"/>
                  <a:pt x="59788" y="17318"/>
                  <a:pt x="61399" y="16923"/>
                </a:cubicBezTo>
                <a:close/>
                <a:moveTo>
                  <a:pt x="47995" y="20084"/>
                </a:moveTo>
                <a:lnTo>
                  <a:pt x="50244" y="28321"/>
                </a:lnTo>
                <a:cubicBezTo>
                  <a:pt x="46445" y="29263"/>
                  <a:pt x="42554" y="30266"/>
                  <a:pt x="38724" y="31239"/>
                </a:cubicBezTo>
                <a:lnTo>
                  <a:pt x="36870" y="22880"/>
                </a:lnTo>
                <a:cubicBezTo>
                  <a:pt x="40548" y="21938"/>
                  <a:pt x="44256" y="20996"/>
                  <a:pt x="47995" y="20084"/>
                </a:cubicBezTo>
                <a:close/>
                <a:moveTo>
                  <a:pt x="33314" y="23792"/>
                </a:moveTo>
                <a:lnTo>
                  <a:pt x="35715" y="31999"/>
                </a:lnTo>
                <a:cubicBezTo>
                  <a:pt x="34043" y="32455"/>
                  <a:pt x="32372" y="32911"/>
                  <a:pt x="30700" y="33336"/>
                </a:cubicBezTo>
                <a:lnTo>
                  <a:pt x="25563" y="34735"/>
                </a:lnTo>
                <a:lnTo>
                  <a:pt x="23648" y="26437"/>
                </a:lnTo>
                <a:lnTo>
                  <a:pt x="28511" y="25099"/>
                </a:lnTo>
                <a:cubicBezTo>
                  <a:pt x="30092" y="24674"/>
                  <a:pt x="31733" y="24248"/>
                  <a:pt x="33314" y="23792"/>
                </a:cubicBezTo>
                <a:close/>
                <a:moveTo>
                  <a:pt x="20152" y="27379"/>
                </a:moveTo>
                <a:lnTo>
                  <a:pt x="22584" y="35555"/>
                </a:lnTo>
                <a:lnTo>
                  <a:pt x="16870" y="37105"/>
                </a:lnTo>
                <a:cubicBezTo>
                  <a:pt x="14924" y="37622"/>
                  <a:pt x="13009" y="38169"/>
                  <a:pt x="11095" y="38686"/>
                </a:cubicBezTo>
                <a:lnTo>
                  <a:pt x="9088" y="30388"/>
                </a:lnTo>
                <a:cubicBezTo>
                  <a:pt x="10943" y="29841"/>
                  <a:pt x="12797" y="29355"/>
                  <a:pt x="14620" y="28868"/>
                </a:cubicBezTo>
                <a:lnTo>
                  <a:pt x="20152" y="27379"/>
                </a:lnTo>
                <a:close/>
                <a:moveTo>
                  <a:pt x="136127" y="0"/>
                </a:moveTo>
                <a:cubicBezTo>
                  <a:pt x="135952" y="0"/>
                  <a:pt x="135778" y="68"/>
                  <a:pt x="135626" y="205"/>
                </a:cubicBezTo>
                <a:lnTo>
                  <a:pt x="134319" y="1391"/>
                </a:lnTo>
                <a:cubicBezTo>
                  <a:pt x="134136" y="1543"/>
                  <a:pt x="134045" y="1755"/>
                  <a:pt x="134045" y="1999"/>
                </a:cubicBezTo>
                <a:lnTo>
                  <a:pt x="134136" y="6588"/>
                </a:lnTo>
                <a:cubicBezTo>
                  <a:pt x="133164" y="6573"/>
                  <a:pt x="132206" y="6565"/>
                  <a:pt x="131249" y="6565"/>
                </a:cubicBezTo>
                <a:cubicBezTo>
                  <a:pt x="130291" y="6565"/>
                  <a:pt x="129334" y="6573"/>
                  <a:pt x="128361" y="6588"/>
                </a:cubicBezTo>
                <a:cubicBezTo>
                  <a:pt x="126416" y="6619"/>
                  <a:pt x="124470" y="6679"/>
                  <a:pt x="122556" y="6740"/>
                </a:cubicBezTo>
                <a:lnTo>
                  <a:pt x="122556" y="2181"/>
                </a:lnTo>
                <a:cubicBezTo>
                  <a:pt x="122556" y="1907"/>
                  <a:pt x="122434" y="1695"/>
                  <a:pt x="122252" y="1543"/>
                </a:cubicBezTo>
                <a:lnTo>
                  <a:pt x="120793" y="388"/>
                </a:lnTo>
                <a:cubicBezTo>
                  <a:pt x="120654" y="291"/>
                  <a:pt x="120490" y="238"/>
                  <a:pt x="120325" y="238"/>
                </a:cubicBezTo>
                <a:cubicBezTo>
                  <a:pt x="120126" y="238"/>
                  <a:pt x="119925" y="313"/>
                  <a:pt x="119759" y="479"/>
                </a:cubicBezTo>
                <a:lnTo>
                  <a:pt x="118543" y="1725"/>
                </a:lnTo>
                <a:cubicBezTo>
                  <a:pt x="118391" y="1877"/>
                  <a:pt x="118331" y="2120"/>
                  <a:pt x="118331" y="2363"/>
                </a:cubicBezTo>
                <a:lnTo>
                  <a:pt x="118665" y="6923"/>
                </a:lnTo>
                <a:cubicBezTo>
                  <a:pt x="116993" y="7014"/>
                  <a:pt x="115321" y="7135"/>
                  <a:pt x="113650" y="7227"/>
                </a:cubicBezTo>
                <a:cubicBezTo>
                  <a:pt x="111978" y="7348"/>
                  <a:pt x="110276" y="7500"/>
                  <a:pt x="108604" y="7652"/>
                </a:cubicBezTo>
                <a:lnTo>
                  <a:pt x="108330" y="3093"/>
                </a:lnTo>
                <a:cubicBezTo>
                  <a:pt x="108330" y="2819"/>
                  <a:pt x="108178" y="2606"/>
                  <a:pt x="107996" y="2485"/>
                </a:cubicBezTo>
                <a:lnTo>
                  <a:pt x="106507" y="1421"/>
                </a:lnTo>
                <a:cubicBezTo>
                  <a:pt x="106377" y="1330"/>
                  <a:pt x="106220" y="1284"/>
                  <a:pt x="106066" y="1284"/>
                </a:cubicBezTo>
                <a:cubicBezTo>
                  <a:pt x="105858" y="1284"/>
                  <a:pt x="105656" y="1368"/>
                  <a:pt x="105534" y="1543"/>
                </a:cubicBezTo>
                <a:lnTo>
                  <a:pt x="104379" y="2880"/>
                </a:lnTo>
                <a:cubicBezTo>
                  <a:pt x="104227" y="3062"/>
                  <a:pt x="104166" y="3275"/>
                  <a:pt x="104197" y="3518"/>
                </a:cubicBezTo>
                <a:lnTo>
                  <a:pt x="104774" y="8078"/>
                </a:lnTo>
                <a:cubicBezTo>
                  <a:pt x="102859" y="8260"/>
                  <a:pt x="100975" y="8442"/>
                  <a:pt x="99060" y="8716"/>
                </a:cubicBezTo>
                <a:cubicBezTo>
                  <a:pt x="97175" y="8959"/>
                  <a:pt x="95230" y="9202"/>
                  <a:pt x="93315" y="9476"/>
                </a:cubicBezTo>
                <a:lnTo>
                  <a:pt x="92829" y="4917"/>
                </a:lnTo>
                <a:cubicBezTo>
                  <a:pt x="92798" y="4643"/>
                  <a:pt x="92677" y="4461"/>
                  <a:pt x="92494" y="4309"/>
                </a:cubicBezTo>
                <a:lnTo>
                  <a:pt x="90974" y="3275"/>
                </a:lnTo>
                <a:cubicBezTo>
                  <a:pt x="90829" y="3191"/>
                  <a:pt x="90680" y="3149"/>
                  <a:pt x="90536" y="3149"/>
                </a:cubicBezTo>
                <a:cubicBezTo>
                  <a:pt x="90319" y="3149"/>
                  <a:pt x="90118" y="3244"/>
                  <a:pt x="89971" y="3427"/>
                </a:cubicBezTo>
                <a:lnTo>
                  <a:pt x="88908" y="4795"/>
                </a:lnTo>
                <a:cubicBezTo>
                  <a:pt x="88756" y="5008"/>
                  <a:pt x="88725" y="5220"/>
                  <a:pt x="88756" y="5464"/>
                </a:cubicBezTo>
                <a:lnTo>
                  <a:pt x="89546" y="9962"/>
                </a:lnTo>
                <a:cubicBezTo>
                  <a:pt x="87935" y="10236"/>
                  <a:pt x="86263" y="10479"/>
                  <a:pt x="84622" y="10783"/>
                </a:cubicBezTo>
                <a:cubicBezTo>
                  <a:pt x="82950" y="11026"/>
                  <a:pt x="81309" y="11330"/>
                  <a:pt x="79637" y="11634"/>
                </a:cubicBezTo>
                <a:lnTo>
                  <a:pt x="78999" y="7135"/>
                </a:lnTo>
                <a:cubicBezTo>
                  <a:pt x="78968" y="6892"/>
                  <a:pt x="78816" y="6679"/>
                  <a:pt x="78603" y="6527"/>
                </a:cubicBezTo>
                <a:lnTo>
                  <a:pt x="77053" y="5555"/>
                </a:lnTo>
                <a:cubicBezTo>
                  <a:pt x="76937" y="5492"/>
                  <a:pt x="76810" y="5461"/>
                  <a:pt x="76685" y="5461"/>
                </a:cubicBezTo>
                <a:cubicBezTo>
                  <a:pt x="76449" y="5461"/>
                  <a:pt x="76220" y="5569"/>
                  <a:pt x="76081" y="5768"/>
                </a:cubicBezTo>
                <a:lnTo>
                  <a:pt x="75047" y="7166"/>
                </a:lnTo>
                <a:cubicBezTo>
                  <a:pt x="74895" y="7348"/>
                  <a:pt x="74865" y="7591"/>
                  <a:pt x="74925" y="7804"/>
                </a:cubicBezTo>
                <a:lnTo>
                  <a:pt x="75929" y="12303"/>
                </a:lnTo>
                <a:cubicBezTo>
                  <a:pt x="72159" y="13002"/>
                  <a:pt x="68421" y="13762"/>
                  <a:pt x="64713" y="14582"/>
                </a:cubicBezTo>
                <a:lnTo>
                  <a:pt x="63922" y="10053"/>
                </a:lnTo>
                <a:cubicBezTo>
                  <a:pt x="63861" y="9810"/>
                  <a:pt x="63709" y="9597"/>
                  <a:pt x="63497" y="9476"/>
                </a:cubicBezTo>
                <a:lnTo>
                  <a:pt x="61886" y="8564"/>
                </a:lnTo>
                <a:cubicBezTo>
                  <a:pt x="61779" y="8506"/>
                  <a:pt x="61662" y="8478"/>
                  <a:pt x="61547" y="8478"/>
                </a:cubicBezTo>
                <a:cubicBezTo>
                  <a:pt x="61304" y="8478"/>
                  <a:pt x="61067" y="8601"/>
                  <a:pt x="60943" y="8807"/>
                </a:cubicBezTo>
                <a:lnTo>
                  <a:pt x="60001" y="10236"/>
                </a:lnTo>
                <a:cubicBezTo>
                  <a:pt x="59880" y="10418"/>
                  <a:pt x="59849" y="10661"/>
                  <a:pt x="59880" y="10874"/>
                </a:cubicBezTo>
                <a:lnTo>
                  <a:pt x="61004" y="15342"/>
                </a:lnTo>
                <a:cubicBezTo>
                  <a:pt x="59363" y="15707"/>
                  <a:pt x="57752" y="16041"/>
                  <a:pt x="56141" y="16436"/>
                </a:cubicBezTo>
                <a:cubicBezTo>
                  <a:pt x="54500" y="16801"/>
                  <a:pt x="52858" y="17196"/>
                  <a:pt x="51217" y="17622"/>
                </a:cubicBezTo>
                <a:lnTo>
                  <a:pt x="50305" y="13123"/>
                </a:lnTo>
                <a:cubicBezTo>
                  <a:pt x="50275" y="12911"/>
                  <a:pt x="50123" y="12667"/>
                  <a:pt x="49879" y="12546"/>
                </a:cubicBezTo>
                <a:lnTo>
                  <a:pt x="48299" y="11695"/>
                </a:lnTo>
                <a:cubicBezTo>
                  <a:pt x="48185" y="11623"/>
                  <a:pt x="48062" y="11589"/>
                  <a:pt x="47940" y="11589"/>
                </a:cubicBezTo>
                <a:cubicBezTo>
                  <a:pt x="47704" y="11589"/>
                  <a:pt x="47477" y="11717"/>
                  <a:pt x="47357" y="11938"/>
                </a:cubicBezTo>
                <a:lnTo>
                  <a:pt x="46445" y="13397"/>
                </a:lnTo>
                <a:cubicBezTo>
                  <a:pt x="46323" y="13579"/>
                  <a:pt x="46293" y="13822"/>
                  <a:pt x="46354" y="14035"/>
                </a:cubicBezTo>
                <a:lnTo>
                  <a:pt x="47569" y="18473"/>
                </a:lnTo>
                <a:cubicBezTo>
                  <a:pt x="43891" y="19385"/>
                  <a:pt x="40214" y="20297"/>
                  <a:pt x="36505" y="21300"/>
                </a:cubicBezTo>
                <a:lnTo>
                  <a:pt x="35533" y="16862"/>
                </a:lnTo>
                <a:cubicBezTo>
                  <a:pt x="35502" y="16619"/>
                  <a:pt x="35350" y="16406"/>
                  <a:pt x="35107" y="16284"/>
                </a:cubicBezTo>
                <a:lnTo>
                  <a:pt x="33527" y="15433"/>
                </a:lnTo>
                <a:cubicBezTo>
                  <a:pt x="33412" y="15376"/>
                  <a:pt x="33294" y="15349"/>
                  <a:pt x="33180" y="15349"/>
                </a:cubicBezTo>
                <a:cubicBezTo>
                  <a:pt x="32931" y="15349"/>
                  <a:pt x="32700" y="15478"/>
                  <a:pt x="32554" y="15707"/>
                </a:cubicBezTo>
                <a:lnTo>
                  <a:pt x="31703" y="17196"/>
                </a:lnTo>
                <a:cubicBezTo>
                  <a:pt x="31581" y="17379"/>
                  <a:pt x="31551" y="17652"/>
                  <a:pt x="31612" y="17835"/>
                </a:cubicBezTo>
                <a:lnTo>
                  <a:pt x="32919" y="22242"/>
                </a:lnTo>
                <a:lnTo>
                  <a:pt x="28116" y="23488"/>
                </a:lnTo>
                <a:lnTo>
                  <a:pt x="23283" y="24795"/>
                </a:lnTo>
                <a:lnTo>
                  <a:pt x="22280" y="20357"/>
                </a:lnTo>
                <a:cubicBezTo>
                  <a:pt x="22219" y="20114"/>
                  <a:pt x="22037" y="19902"/>
                  <a:pt x="21855" y="19780"/>
                </a:cubicBezTo>
                <a:lnTo>
                  <a:pt x="20213" y="18990"/>
                </a:lnTo>
                <a:cubicBezTo>
                  <a:pt x="20100" y="18918"/>
                  <a:pt x="19983" y="18884"/>
                  <a:pt x="19869" y="18884"/>
                </a:cubicBezTo>
                <a:cubicBezTo>
                  <a:pt x="19645" y="18884"/>
                  <a:pt x="19432" y="19012"/>
                  <a:pt x="19271" y="19233"/>
                </a:cubicBezTo>
                <a:lnTo>
                  <a:pt x="18389" y="20722"/>
                </a:lnTo>
                <a:cubicBezTo>
                  <a:pt x="18268" y="20905"/>
                  <a:pt x="18238" y="21178"/>
                  <a:pt x="18329" y="21421"/>
                </a:cubicBezTo>
                <a:lnTo>
                  <a:pt x="19666" y="25829"/>
                </a:lnTo>
                <a:lnTo>
                  <a:pt x="14164" y="27288"/>
                </a:lnTo>
                <a:cubicBezTo>
                  <a:pt x="12371" y="27804"/>
                  <a:pt x="10517" y="28291"/>
                  <a:pt x="8663" y="28807"/>
                </a:cubicBezTo>
                <a:lnTo>
                  <a:pt x="7599" y="24370"/>
                </a:lnTo>
                <a:cubicBezTo>
                  <a:pt x="7538" y="24157"/>
                  <a:pt x="7386" y="23914"/>
                  <a:pt x="7143" y="23853"/>
                </a:cubicBezTo>
                <a:lnTo>
                  <a:pt x="5471" y="23032"/>
                </a:lnTo>
                <a:cubicBezTo>
                  <a:pt x="5375" y="22989"/>
                  <a:pt x="5272" y="22968"/>
                  <a:pt x="5168" y="22968"/>
                </a:cubicBezTo>
                <a:cubicBezTo>
                  <a:pt x="4910" y="22968"/>
                  <a:pt x="4650" y="23098"/>
                  <a:pt x="4499" y="23336"/>
                </a:cubicBezTo>
                <a:lnTo>
                  <a:pt x="3587" y="24856"/>
                </a:lnTo>
                <a:cubicBezTo>
                  <a:pt x="3465" y="25069"/>
                  <a:pt x="3435" y="25312"/>
                  <a:pt x="3496" y="25555"/>
                </a:cubicBezTo>
                <a:cubicBezTo>
                  <a:pt x="3982" y="26984"/>
                  <a:pt x="4438" y="28443"/>
                  <a:pt x="4955" y="29932"/>
                </a:cubicBezTo>
                <a:cubicBezTo>
                  <a:pt x="3313" y="30418"/>
                  <a:pt x="1672" y="30935"/>
                  <a:pt x="0" y="31513"/>
                </a:cubicBezTo>
                <a:lnTo>
                  <a:pt x="547" y="33063"/>
                </a:lnTo>
                <a:cubicBezTo>
                  <a:pt x="2158" y="32516"/>
                  <a:pt x="3800" y="31969"/>
                  <a:pt x="5441" y="31482"/>
                </a:cubicBezTo>
                <a:cubicBezTo>
                  <a:pt x="6353" y="34187"/>
                  <a:pt x="7234" y="36923"/>
                  <a:pt x="8085" y="39598"/>
                </a:cubicBezTo>
                <a:cubicBezTo>
                  <a:pt x="6505" y="40115"/>
                  <a:pt x="4894" y="40601"/>
                  <a:pt x="3344" y="41118"/>
                </a:cubicBezTo>
                <a:lnTo>
                  <a:pt x="3891" y="42698"/>
                </a:lnTo>
                <a:cubicBezTo>
                  <a:pt x="5411" y="42151"/>
                  <a:pt x="6991" y="41665"/>
                  <a:pt x="8602" y="41178"/>
                </a:cubicBezTo>
                <a:cubicBezTo>
                  <a:pt x="9210" y="43063"/>
                  <a:pt x="9848" y="44978"/>
                  <a:pt x="10456" y="46862"/>
                </a:cubicBezTo>
                <a:lnTo>
                  <a:pt x="12797" y="46194"/>
                </a:lnTo>
                <a:lnTo>
                  <a:pt x="11398" y="40327"/>
                </a:lnTo>
                <a:cubicBezTo>
                  <a:pt x="13313" y="39811"/>
                  <a:pt x="15228" y="39264"/>
                  <a:pt x="17204" y="38747"/>
                </a:cubicBezTo>
                <a:lnTo>
                  <a:pt x="22949" y="37166"/>
                </a:lnTo>
                <a:lnTo>
                  <a:pt x="24651" y="42911"/>
                </a:lnTo>
                <a:lnTo>
                  <a:pt x="27204" y="42242"/>
                </a:lnTo>
                <a:lnTo>
                  <a:pt x="25836" y="36376"/>
                </a:lnTo>
                <a:lnTo>
                  <a:pt x="31125" y="34947"/>
                </a:lnTo>
                <a:cubicBezTo>
                  <a:pt x="32797" y="34491"/>
                  <a:pt x="34499" y="34066"/>
                  <a:pt x="36171" y="33610"/>
                </a:cubicBezTo>
                <a:lnTo>
                  <a:pt x="37843" y="39385"/>
                </a:lnTo>
                <a:lnTo>
                  <a:pt x="40366" y="38747"/>
                </a:lnTo>
                <a:lnTo>
                  <a:pt x="39119" y="32850"/>
                </a:lnTo>
                <a:cubicBezTo>
                  <a:pt x="42980" y="31847"/>
                  <a:pt x="46870" y="30874"/>
                  <a:pt x="50700" y="29932"/>
                </a:cubicBezTo>
                <a:lnTo>
                  <a:pt x="52281" y="35738"/>
                </a:lnTo>
                <a:lnTo>
                  <a:pt x="54804" y="35130"/>
                </a:lnTo>
                <a:lnTo>
                  <a:pt x="53588" y="29233"/>
                </a:lnTo>
                <a:cubicBezTo>
                  <a:pt x="55320" y="28807"/>
                  <a:pt x="57022" y="28412"/>
                  <a:pt x="58785" y="27987"/>
                </a:cubicBezTo>
                <a:cubicBezTo>
                  <a:pt x="60457" y="27592"/>
                  <a:pt x="62159" y="27227"/>
                  <a:pt x="63831" y="26832"/>
                </a:cubicBezTo>
                <a:lnTo>
                  <a:pt x="65320" y="32668"/>
                </a:lnTo>
                <a:lnTo>
                  <a:pt x="67843" y="32121"/>
                </a:lnTo>
                <a:lnTo>
                  <a:pt x="66779" y="26193"/>
                </a:lnTo>
                <a:cubicBezTo>
                  <a:pt x="70640" y="25373"/>
                  <a:pt x="74500" y="24552"/>
                  <a:pt x="78421" y="23853"/>
                </a:cubicBezTo>
                <a:lnTo>
                  <a:pt x="79698" y="29689"/>
                </a:lnTo>
                <a:lnTo>
                  <a:pt x="82190" y="29233"/>
                </a:lnTo>
                <a:lnTo>
                  <a:pt x="81309" y="23306"/>
                </a:lnTo>
                <a:cubicBezTo>
                  <a:pt x="83072" y="23002"/>
                  <a:pt x="84804" y="22668"/>
                  <a:pt x="86537" y="22394"/>
                </a:cubicBezTo>
                <a:cubicBezTo>
                  <a:pt x="88239" y="22120"/>
                  <a:pt x="89911" y="21877"/>
                  <a:pt x="91613" y="21604"/>
                </a:cubicBezTo>
                <a:lnTo>
                  <a:pt x="92677" y="27531"/>
                </a:lnTo>
                <a:cubicBezTo>
                  <a:pt x="93528" y="27379"/>
                  <a:pt x="94348" y="27257"/>
                  <a:pt x="95199" y="27136"/>
                </a:cubicBezTo>
                <a:lnTo>
                  <a:pt x="94531" y="21178"/>
                </a:lnTo>
                <a:lnTo>
                  <a:pt x="100458" y="20388"/>
                </a:lnTo>
                <a:cubicBezTo>
                  <a:pt x="102403" y="20114"/>
                  <a:pt x="104349" y="19932"/>
                  <a:pt x="106233" y="19750"/>
                </a:cubicBezTo>
                <a:lnTo>
                  <a:pt x="106993" y="25707"/>
                </a:lnTo>
                <a:cubicBezTo>
                  <a:pt x="107844" y="25586"/>
                  <a:pt x="108665" y="25555"/>
                  <a:pt x="109516" y="25464"/>
                </a:cubicBezTo>
                <a:lnTo>
                  <a:pt x="109151" y="19476"/>
                </a:lnTo>
                <a:cubicBezTo>
                  <a:pt x="110914" y="19324"/>
                  <a:pt x="112647" y="19172"/>
                  <a:pt x="114410" y="19050"/>
                </a:cubicBezTo>
                <a:cubicBezTo>
                  <a:pt x="116112" y="18929"/>
                  <a:pt x="117844" y="18807"/>
                  <a:pt x="119486" y="18747"/>
                </a:cubicBezTo>
                <a:lnTo>
                  <a:pt x="119942" y="24734"/>
                </a:lnTo>
                <a:lnTo>
                  <a:pt x="122464" y="24643"/>
                </a:lnTo>
                <a:lnTo>
                  <a:pt x="122464" y="18625"/>
                </a:lnTo>
                <a:cubicBezTo>
                  <a:pt x="124440" y="18564"/>
                  <a:pt x="126416" y="18503"/>
                  <a:pt x="128392" y="18473"/>
                </a:cubicBezTo>
                <a:cubicBezTo>
                  <a:pt x="129364" y="18458"/>
                  <a:pt x="130337" y="18450"/>
                  <a:pt x="131302" y="18450"/>
                </a:cubicBezTo>
                <a:cubicBezTo>
                  <a:pt x="132267" y="18450"/>
                  <a:pt x="133224" y="18458"/>
                  <a:pt x="134167" y="18473"/>
                </a:cubicBezTo>
                <a:lnTo>
                  <a:pt x="134228" y="24491"/>
                </a:lnTo>
                <a:cubicBezTo>
                  <a:pt x="135079" y="24491"/>
                  <a:pt x="135899" y="24491"/>
                  <a:pt x="136720" y="24522"/>
                </a:cubicBezTo>
                <a:cubicBezTo>
                  <a:pt x="136842" y="22516"/>
                  <a:pt x="136933" y="20540"/>
                  <a:pt x="137085" y="18503"/>
                </a:cubicBezTo>
                <a:cubicBezTo>
                  <a:pt x="138848" y="18564"/>
                  <a:pt x="140580" y="18625"/>
                  <a:pt x="142343" y="18716"/>
                </a:cubicBezTo>
                <a:cubicBezTo>
                  <a:pt x="144045" y="18777"/>
                  <a:pt x="145717" y="18898"/>
                  <a:pt x="147389" y="19050"/>
                </a:cubicBezTo>
                <a:lnTo>
                  <a:pt x="147085" y="25038"/>
                </a:lnTo>
                <a:lnTo>
                  <a:pt x="149547" y="25251"/>
                </a:lnTo>
                <a:cubicBezTo>
                  <a:pt x="149821" y="23275"/>
                  <a:pt x="150094" y="21300"/>
                  <a:pt x="150307" y="19263"/>
                </a:cubicBezTo>
                <a:cubicBezTo>
                  <a:pt x="152283" y="19476"/>
                  <a:pt x="154228" y="19689"/>
                  <a:pt x="156173" y="19932"/>
                </a:cubicBezTo>
                <a:cubicBezTo>
                  <a:pt x="158058" y="20145"/>
                  <a:pt x="159973" y="20449"/>
                  <a:pt x="161857" y="20753"/>
                </a:cubicBezTo>
                <a:cubicBezTo>
                  <a:pt x="161614" y="22728"/>
                  <a:pt x="161340" y="24704"/>
                  <a:pt x="161067" y="26710"/>
                </a:cubicBezTo>
                <a:lnTo>
                  <a:pt x="163499" y="27136"/>
                </a:lnTo>
                <a:cubicBezTo>
                  <a:pt x="163924" y="25190"/>
                  <a:pt x="164319" y="23215"/>
                  <a:pt x="164745" y="21300"/>
                </a:cubicBezTo>
                <a:cubicBezTo>
                  <a:pt x="166447" y="21604"/>
                  <a:pt x="168180" y="21908"/>
                  <a:pt x="169851" y="22272"/>
                </a:cubicBezTo>
                <a:lnTo>
                  <a:pt x="170186" y="20692"/>
                </a:lnTo>
                <a:cubicBezTo>
                  <a:pt x="168483" y="20357"/>
                  <a:pt x="166812" y="19993"/>
                  <a:pt x="165079" y="19689"/>
                </a:cubicBezTo>
                <a:cubicBezTo>
                  <a:pt x="165687" y="16923"/>
                  <a:pt x="166295" y="14126"/>
                  <a:pt x="166903" y="11330"/>
                </a:cubicBezTo>
                <a:cubicBezTo>
                  <a:pt x="168666" y="11573"/>
                  <a:pt x="170338" y="11877"/>
                  <a:pt x="172040" y="12211"/>
                </a:cubicBezTo>
                <a:lnTo>
                  <a:pt x="172374" y="10631"/>
                </a:lnTo>
                <a:cubicBezTo>
                  <a:pt x="170733" y="10266"/>
                  <a:pt x="169031" y="9962"/>
                  <a:pt x="167328" y="9658"/>
                </a:cubicBezTo>
                <a:cubicBezTo>
                  <a:pt x="167663" y="8199"/>
                  <a:pt x="167967" y="6679"/>
                  <a:pt x="168331" y="5190"/>
                </a:cubicBezTo>
                <a:cubicBezTo>
                  <a:pt x="168362" y="4947"/>
                  <a:pt x="168331" y="4673"/>
                  <a:pt x="168180" y="4491"/>
                </a:cubicBezTo>
                <a:lnTo>
                  <a:pt x="166994" y="3093"/>
                </a:lnTo>
                <a:cubicBezTo>
                  <a:pt x="166829" y="2910"/>
                  <a:pt x="166609" y="2815"/>
                  <a:pt x="166387" y="2815"/>
                </a:cubicBezTo>
                <a:cubicBezTo>
                  <a:pt x="166241" y="2815"/>
                  <a:pt x="166094" y="2856"/>
                  <a:pt x="165961" y="2941"/>
                </a:cubicBezTo>
                <a:lnTo>
                  <a:pt x="164502" y="3883"/>
                </a:lnTo>
                <a:cubicBezTo>
                  <a:pt x="164289" y="4005"/>
                  <a:pt x="164137" y="4248"/>
                  <a:pt x="164137" y="4461"/>
                </a:cubicBezTo>
                <a:cubicBezTo>
                  <a:pt x="163955" y="5980"/>
                  <a:pt x="163742" y="7500"/>
                  <a:pt x="163529" y="9020"/>
                </a:cubicBezTo>
                <a:cubicBezTo>
                  <a:pt x="161644" y="8716"/>
                  <a:pt x="159699" y="8412"/>
                  <a:pt x="157815" y="8199"/>
                </a:cubicBezTo>
                <a:cubicBezTo>
                  <a:pt x="155869" y="7956"/>
                  <a:pt x="153924" y="7743"/>
                  <a:pt x="151979" y="7531"/>
                </a:cubicBezTo>
                <a:cubicBezTo>
                  <a:pt x="152191" y="6011"/>
                  <a:pt x="152404" y="4491"/>
                  <a:pt x="152587" y="2971"/>
                </a:cubicBezTo>
                <a:cubicBezTo>
                  <a:pt x="152647" y="2728"/>
                  <a:pt x="152556" y="2485"/>
                  <a:pt x="152374" y="2303"/>
                </a:cubicBezTo>
                <a:lnTo>
                  <a:pt x="151067" y="965"/>
                </a:lnTo>
                <a:cubicBezTo>
                  <a:pt x="150934" y="816"/>
                  <a:pt x="150739" y="739"/>
                  <a:pt x="150540" y="739"/>
                </a:cubicBezTo>
                <a:cubicBezTo>
                  <a:pt x="150372" y="739"/>
                  <a:pt x="150202" y="793"/>
                  <a:pt x="150064" y="904"/>
                </a:cubicBezTo>
                <a:lnTo>
                  <a:pt x="148635" y="1999"/>
                </a:lnTo>
                <a:cubicBezTo>
                  <a:pt x="148453" y="2151"/>
                  <a:pt x="148331" y="2363"/>
                  <a:pt x="148331" y="2606"/>
                </a:cubicBezTo>
                <a:lnTo>
                  <a:pt x="148118" y="7196"/>
                </a:lnTo>
                <a:cubicBezTo>
                  <a:pt x="146447" y="7044"/>
                  <a:pt x="144744" y="6923"/>
                  <a:pt x="143042" y="6862"/>
                </a:cubicBezTo>
                <a:cubicBezTo>
                  <a:pt x="141340" y="6771"/>
                  <a:pt x="139638" y="6710"/>
                  <a:pt x="137966" y="6679"/>
                </a:cubicBezTo>
                <a:cubicBezTo>
                  <a:pt x="138088" y="5160"/>
                  <a:pt x="138149" y="3640"/>
                  <a:pt x="138270" y="2120"/>
                </a:cubicBezTo>
                <a:cubicBezTo>
                  <a:pt x="138270" y="1847"/>
                  <a:pt x="138209" y="1603"/>
                  <a:pt x="137997" y="1451"/>
                </a:cubicBezTo>
                <a:lnTo>
                  <a:pt x="136629" y="205"/>
                </a:lnTo>
                <a:cubicBezTo>
                  <a:pt x="136477" y="68"/>
                  <a:pt x="136302" y="0"/>
                  <a:pt x="13612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22" Type="http://schemas.openxmlformats.org/officeDocument/2006/relationships/slideLayout" Target="../slideLayouts/slideLayout21.xml"/><Relationship Id="rId21" Type="http://schemas.openxmlformats.org/officeDocument/2006/relationships/slideLayout" Target="../slideLayouts/slideLayout20.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1" Type="http://schemas.openxmlformats.org/officeDocument/2006/relationships/image" Target="../media/image19.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25"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Bokor"/>
              <a:buNone/>
              <a:defRPr sz="3500">
                <a:solidFill>
                  <a:schemeClr val="dk1"/>
                </a:solidFill>
                <a:latin typeface="Bokor"/>
                <a:ea typeface="Bokor"/>
                <a:cs typeface="Bokor"/>
                <a:sym typeface="Bokor"/>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
        <p:nvSpPr>
          <p:cNvPr id="7" name="Google Shape;7;p1"/>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1pPr>
            <a:lvl2pPr indent="-317500" lvl="1" marL="91440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2pPr>
            <a:lvl3pPr indent="-317500" lvl="2" marL="137160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3pPr>
            <a:lvl4pPr indent="-317500" lvl="3" marL="182880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4pPr>
            <a:lvl5pPr indent="-317500" lvl="4" marL="228600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5pPr>
            <a:lvl6pPr indent="-317500" lvl="5" marL="274320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6pPr>
            <a:lvl7pPr indent="-317500" lvl="6" marL="320040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7pPr>
            <a:lvl8pPr indent="-317500" lvl="7" marL="365760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8pPr>
            <a:lvl9pPr indent="-317500" lvl="8" marL="411480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9pPr>
          </a:lstStyle>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slide" Target="/ppt/slides/slide4.xml"/><Relationship Id="rId4" Type="http://schemas.openxmlformats.org/officeDocument/2006/relationships/slide" Target="/ppt/slides/slide10.xml"/><Relationship Id="rId5" Type="http://schemas.openxmlformats.org/officeDocument/2006/relationships/slide" Target="/ppt/slides/slide15.xml"/><Relationship Id="rId6" Type="http://schemas.openxmlformats.org/officeDocument/2006/relationships/slide" Target="/ppt/slides/slide3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hyperlink" Target="https://www.newyorker.com/magazine/1948/06/26/the-lottery" TargetMode="External"/><Relationship Id="rId4" Type="http://schemas.openxmlformats.org/officeDocument/2006/relationships/hyperlink" Target="https://www.youtube.com/watch?v=FN9PsSHncnI" TargetMode="External"/><Relationship Id="rId5"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1.jpg"/><Relationship Id="rId4" Type="http://schemas.openxmlformats.org/officeDocument/2006/relationships/image" Target="../media/image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0.xml"/><Relationship Id="rId3" Type="http://schemas.openxmlformats.org/officeDocument/2006/relationships/image" Target="../media/image1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 Id="rId3"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hyperlink" Target="https://drive.google.com/file/d/1_3bmWtDlI9-c67LsBapy5ZPMlymcufJW/view?usp=sharing" TargetMode="External"/><Relationship Id="rId4" Type="http://schemas.openxmlformats.org/officeDocument/2006/relationships/image" Target="../media/image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hyperlink" Target="https://www.youtube.com/watch?v=e9UgKZx0llk" TargetMode="Externa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hyperlink" Target="https://www.youtube.com/watch?v=V2xmG93vkcQ" TargetMode="Externa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hyperlink" Target="https://www.youtube.com/watch?v=JzbmWST9cHg&amp;t=1063s" TargetMode="External"/><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 Id="rId3" Type="http://schemas.openxmlformats.org/officeDocument/2006/relationships/hyperlink" Target="https://readingservices.kobo.com/ReadNow/83a2a7ba-3933-4151-845b-06d78175ed0e?utm_content=cover&amp;backref_url=https%3a%2f%2fwww.kobo.com%2fca%2fen%2flibrary%2fbooks" TargetMode="External"/><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image" Target="../media/image14.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 Id="rId3"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25"/>
          <p:cNvSpPr/>
          <p:nvPr/>
        </p:nvSpPr>
        <p:spPr>
          <a:xfrm>
            <a:off x="4907075" y="397275"/>
            <a:ext cx="3234000" cy="3234000"/>
          </a:xfrm>
          <a:prstGeom prst="ellipse">
            <a:avLst/>
          </a:prstGeom>
          <a:gradFill>
            <a:gsLst>
              <a:gs pos="0">
                <a:schemeClr val="dk1"/>
              </a:gs>
              <a:gs pos="100000">
                <a:schemeClr val="lt1"/>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4" name="Google Shape;234;p25"/>
          <p:cNvGrpSpPr/>
          <p:nvPr/>
        </p:nvGrpSpPr>
        <p:grpSpPr>
          <a:xfrm flipH="1">
            <a:off x="4461059" y="271416"/>
            <a:ext cx="5798891" cy="5402197"/>
            <a:chOff x="3238550" y="854628"/>
            <a:chExt cx="5458293" cy="5084899"/>
          </a:xfrm>
        </p:grpSpPr>
        <p:sp>
          <p:nvSpPr>
            <p:cNvPr id="235" name="Google Shape;235;p25"/>
            <p:cNvSpPr/>
            <p:nvPr/>
          </p:nvSpPr>
          <p:spPr>
            <a:xfrm>
              <a:off x="3884500" y="2447470"/>
              <a:ext cx="2330193" cy="2049998"/>
            </a:xfrm>
            <a:custGeom>
              <a:rect b="b" l="l" r="r" t="t"/>
              <a:pathLst>
                <a:path extrusionOk="0" h="63213" w="71853">
                  <a:moveTo>
                    <a:pt x="37094" y="1"/>
                  </a:moveTo>
                  <a:cubicBezTo>
                    <a:pt x="37083" y="1"/>
                    <a:pt x="37069" y="8"/>
                    <a:pt x="37056" y="28"/>
                  </a:cubicBezTo>
                  <a:lnTo>
                    <a:pt x="37035" y="49"/>
                  </a:lnTo>
                  <a:lnTo>
                    <a:pt x="37014" y="49"/>
                  </a:lnTo>
                  <a:cubicBezTo>
                    <a:pt x="37014" y="49"/>
                    <a:pt x="36993" y="49"/>
                    <a:pt x="36993" y="70"/>
                  </a:cubicBezTo>
                  <a:lnTo>
                    <a:pt x="36952" y="112"/>
                  </a:lnTo>
                  <a:lnTo>
                    <a:pt x="36931" y="133"/>
                  </a:lnTo>
                  <a:cubicBezTo>
                    <a:pt x="36931" y="133"/>
                    <a:pt x="36910" y="154"/>
                    <a:pt x="36910" y="175"/>
                  </a:cubicBezTo>
                  <a:lnTo>
                    <a:pt x="36910" y="258"/>
                  </a:lnTo>
                  <a:cubicBezTo>
                    <a:pt x="36826" y="363"/>
                    <a:pt x="36784" y="468"/>
                    <a:pt x="36701" y="572"/>
                  </a:cubicBezTo>
                  <a:lnTo>
                    <a:pt x="36680" y="593"/>
                  </a:lnTo>
                  <a:cubicBezTo>
                    <a:pt x="36638" y="656"/>
                    <a:pt x="36596" y="698"/>
                    <a:pt x="36533" y="760"/>
                  </a:cubicBezTo>
                  <a:cubicBezTo>
                    <a:pt x="36387" y="907"/>
                    <a:pt x="36282" y="970"/>
                    <a:pt x="36303" y="1179"/>
                  </a:cubicBezTo>
                  <a:cubicBezTo>
                    <a:pt x="36387" y="1995"/>
                    <a:pt x="36387" y="2832"/>
                    <a:pt x="36387" y="3606"/>
                  </a:cubicBezTo>
                  <a:cubicBezTo>
                    <a:pt x="36387" y="4338"/>
                    <a:pt x="36408" y="5092"/>
                    <a:pt x="36491" y="5824"/>
                  </a:cubicBezTo>
                  <a:cubicBezTo>
                    <a:pt x="36512" y="6117"/>
                    <a:pt x="36701" y="6201"/>
                    <a:pt x="36910" y="6389"/>
                  </a:cubicBezTo>
                  <a:cubicBezTo>
                    <a:pt x="36993" y="6431"/>
                    <a:pt x="37035" y="6494"/>
                    <a:pt x="37098" y="6556"/>
                  </a:cubicBezTo>
                  <a:lnTo>
                    <a:pt x="37119" y="6598"/>
                  </a:lnTo>
                  <a:lnTo>
                    <a:pt x="37245" y="6724"/>
                  </a:lnTo>
                  <a:cubicBezTo>
                    <a:pt x="37412" y="6870"/>
                    <a:pt x="37537" y="7038"/>
                    <a:pt x="37726" y="7163"/>
                  </a:cubicBezTo>
                  <a:lnTo>
                    <a:pt x="37726" y="7184"/>
                  </a:lnTo>
                  <a:cubicBezTo>
                    <a:pt x="37726" y="7184"/>
                    <a:pt x="37726" y="7226"/>
                    <a:pt x="37747" y="7226"/>
                  </a:cubicBezTo>
                  <a:cubicBezTo>
                    <a:pt x="37842" y="7321"/>
                    <a:pt x="38000" y="7355"/>
                    <a:pt x="38162" y="7355"/>
                  </a:cubicBezTo>
                  <a:cubicBezTo>
                    <a:pt x="38248" y="7355"/>
                    <a:pt x="38336" y="7345"/>
                    <a:pt x="38416" y="7330"/>
                  </a:cubicBezTo>
                  <a:cubicBezTo>
                    <a:pt x="38877" y="7247"/>
                    <a:pt x="39253" y="7121"/>
                    <a:pt x="39714" y="6975"/>
                  </a:cubicBezTo>
                  <a:cubicBezTo>
                    <a:pt x="39723" y="6972"/>
                    <a:pt x="39734" y="6971"/>
                    <a:pt x="39745" y="6971"/>
                  </a:cubicBezTo>
                  <a:cubicBezTo>
                    <a:pt x="39922" y="6971"/>
                    <a:pt x="40244" y="7273"/>
                    <a:pt x="40362" y="7351"/>
                  </a:cubicBezTo>
                  <a:cubicBezTo>
                    <a:pt x="40592" y="7498"/>
                    <a:pt x="40822" y="7644"/>
                    <a:pt x="41094" y="7770"/>
                  </a:cubicBezTo>
                  <a:cubicBezTo>
                    <a:pt x="41534" y="8000"/>
                    <a:pt x="41931" y="8272"/>
                    <a:pt x="42371" y="8502"/>
                  </a:cubicBezTo>
                  <a:lnTo>
                    <a:pt x="42392" y="8523"/>
                  </a:lnTo>
                  <a:lnTo>
                    <a:pt x="42434" y="8523"/>
                  </a:lnTo>
                  <a:cubicBezTo>
                    <a:pt x="42852" y="8523"/>
                    <a:pt x="43291" y="8502"/>
                    <a:pt x="43710" y="8502"/>
                  </a:cubicBezTo>
                  <a:cubicBezTo>
                    <a:pt x="43919" y="8502"/>
                    <a:pt x="44107" y="8481"/>
                    <a:pt x="44317" y="8439"/>
                  </a:cubicBezTo>
                  <a:cubicBezTo>
                    <a:pt x="44411" y="8431"/>
                    <a:pt x="44473" y="8422"/>
                    <a:pt x="44527" y="8422"/>
                  </a:cubicBezTo>
                  <a:cubicBezTo>
                    <a:pt x="44605" y="8422"/>
                    <a:pt x="44666" y="8440"/>
                    <a:pt x="44777" y="8502"/>
                  </a:cubicBezTo>
                  <a:cubicBezTo>
                    <a:pt x="44965" y="8607"/>
                    <a:pt x="45154" y="8732"/>
                    <a:pt x="45321" y="8837"/>
                  </a:cubicBezTo>
                  <a:cubicBezTo>
                    <a:pt x="45405" y="8900"/>
                    <a:pt x="45468" y="8921"/>
                    <a:pt x="45530" y="8942"/>
                  </a:cubicBezTo>
                  <a:cubicBezTo>
                    <a:pt x="45635" y="9004"/>
                    <a:pt x="45781" y="9067"/>
                    <a:pt x="45886" y="9130"/>
                  </a:cubicBezTo>
                  <a:cubicBezTo>
                    <a:pt x="45949" y="9172"/>
                    <a:pt x="46053" y="9214"/>
                    <a:pt x="46137" y="9255"/>
                  </a:cubicBezTo>
                  <a:lnTo>
                    <a:pt x="46451" y="9423"/>
                  </a:lnTo>
                  <a:cubicBezTo>
                    <a:pt x="46556" y="9465"/>
                    <a:pt x="46639" y="9486"/>
                    <a:pt x="46744" y="9548"/>
                  </a:cubicBezTo>
                  <a:cubicBezTo>
                    <a:pt x="46765" y="9569"/>
                    <a:pt x="46828" y="9569"/>
                    <a:pt x="46848" y="9590"/>
                  </a:cubicBezTo>
                  <a:lnTo>
                    <a:pt x="46848" y="9632"/>
                  </a:lnTo>
                  <a:cubicBezTo>
                    <a:pt x="46848" y="9632"/>
                    <a:pt x="46848" y="9653"/>
                    <a:pt x="46869" y="9653"/>
                  </a:cubicBezTo>
                  <a:lnTo>
                    <a:pt x="46953" y="9737"/>
                  </a:lnTo>
                  <a:lnTo>
                    <a:pt x="46974" y="9758"/>
                  </a:lnTo>
                  <a:lnTo>
                    <a:pt x="46995" y="9779"/>
                  </a:lnTo>
                  <a:cubicBezTo>
                    <a:pt x="46932" y="9925"/>
                    <a:pt x="46890" y="10092"/>
                    <a:pt x="46869" y="10260"/>
                  </a:cubicBezTo>
                  <a:cubicBezTo>
                    <a:pt x="46869" y="10302"/>
                    <a:pt x="46869" y="10364"/>
                    <a:pt x="46848" y="10406"/>
                  </a:cubicBezTo>
                  <a:cubicBezTo>
                    <a:pt x="46828" y="10762"/>
                    <a:pt x="46681" y="11076"/>
                    <a:pt x="46618" y="11390"/>
                  </a:cubicBezTo>
                  <a:lnTo>
                    <a:pt x="46618" y="11411"/>
                  </a:lnTo>
                  <a:lnTo>
                    <a:pt x="45740" y="12268"/>
                  </a:lnTo>
                  <a:cubicBezTo>
                    <a:pt x="45635" y="12373"/>
                    <a:pt x="45530" y="12478"/>
                    <a:pt x="45426" y="12603"/>
                  </a:cubicBezTo>
                  <a:lnTo>
                    <a:pt x="45384" y="12666"/>
                  </a:lnTo>
                  <a:cubicBezTo>
                    <a:pt x="45258" y="12792"/>
                    <a:pt x="45112" y="12896"/>
                    <a:pt x="44986" y="13022"/>
                  </a:cubicBezTo>
                  <a:cubicBezTo>
                    <a:pt x="44693" y="13294"/>
                    <a:pt x="44442" y="13608"/>
                    <a:pt x="44170" y="13900"/>
                  </a:cubicBezTo>
                  <a:cubicBezTo>
                    <a:pt x="44003" y="14068"/>
                    <a:pt x="43794" y="14256"/>
                    <a:pt x="43647" y="14465"/>
                  </a:cubicBezTo>
                  <a:lnTo>
                    <a:pt x="43647" y="14486"/>
                  </a:lnTo>
                  <a:lnTo>
                    <a:pt x="43647" y="14528"/>
                  </a:lnTo>
                  <a:cubicBezTo>
                    <a:pt x="43626" y="14549"/>
                    <a:pt x="43626" y="14570"/>
                    <a:pt x="43605" y="14633"/>
                  </a:cubicBezTo>
                  <a:cubicBezTo>
                    <a:pt x="43605" y="14654"/>
                    <a:pt x="43584" y="14675"/>
                    <a:pt x="43584" y="14737"/>
                  </a:cubicBezTo>
                  <a:lnTo>
                    <a:pt x="43584" y="14758"/>
                  </a:lnTo>
                  <a:cubicBezTo>
                    <a:pt x="43584" y="14779"/>
                    <a:pt x="43543" y="14800"/>
                    <a:pt x="43543" y="14842"/>
                  </a:cubicBezTo>
                  <a:cubicBezTo>
                    <a:pt x="43543" y="14863"/>
                    <a:pt x="43522" y="14905"/>
                    <a:pt x="43522" y="14947"/>
                  </a:cubicBezTo>
                  <a:lnTo>
                    <a:pt x="43522" y="15156"/>
                  </a:lnTo>
                  <a:cubicBezTo>
                    <a:pt x="43522" y="15216"/>
                    <a:pt x="43525" y="15234"/>
                    <a:pt x="43525" y="15234"/>
                  </a:cubicBezTo>
                  <a:cubicBezTo>
                    <a:pt x="43525" y="15234"/>
                    <a:pt x="43517" y="15198"/>
                    <a:pt x="43480" y="15198"/>
                  </a:cubicBezTo>
                  <a:cubicBezTo>
                    <a:pt x="43396" y="15198"/>
                    <a:pt x="43312" y="15177"/>
                    <a:pt x="43271" y="15177"/>
                  </a:cubicBezTo>
                  <a:lnTo>
                    <a:pt x="43208" y="15177"/>
                  </a:lnTo>
                  <a:cubicBezTo>
                    <a:pt x="43166" y="15177"/>
                    <a:pt x="43103" y="15156"/>
                    <a:pt x="43061" y="15156"/>
                  </a:cubicBezTo>
                  <a:lnTo>
                    <a:pt x="42496" y="14988"/>
                  </a:lnTo>
                  <a:cubicBezTo>
                    <a:pt x="42266" y="14591"/>
                    <a:pt x="41931" y="14256"/>
                    <a:pt x="41618" y="13942"/>
                  </a:cubicBezTo>
                  <a:cubicBezTo>
                    <a:pt x="41555" y="13900"/>
                    <a:pt x="41513" y="13838"/>
                    <a:pt x="41492" y="13775"/>
                  </a:cubicBezTo>
                  <a:cubicBezTo>
                    <a:pt x="41032" y="13315"/>
                    <a:pt x="40613" y="12792"/>
                    <a:pt x="40195" y="12289"/>
                  </a:cubicBezTo>
                  <a:cubicBezTo>
                    <a:pt x="39776" y="11808"/>
                    <a:pt x="39776" y="10950"/>
                    <a:pt x="39630" y="10364"/>
                  </a:cubicBezTo>
                  <a:cubicBezTo>
                    <a:pt x="39567" y="10134"/>
                    <a:pt x="39504" y="9883"/>
                    <a:pt x="39421" y="9653"/>
                  </a:cubicBezTo>
                  <a:cubicBezTo>
                    <a:pt x="39421" y="9632"/>
                    <a:pt x="39400" y="9611"/>
                    <a:pt x="39400" y="9569"/>
                  </a:cubicBezTo>
                  <a:lnTo>
                    <a:pt x="39400" y="9548"/>
                  </a:lnTo>
                  <a:cubicBezTo>
                    <a:pt x="39400" y="9527"/>
                    <a:pt x="39400" y="9465"/>
                    <a:pt x="39358" y="9444"/>
                  </a:cubicBezTo>
                  <a:cubicBezTo>
                    <a:pt x="39358" y="9402"/>
                    <a:pt x="39337" y="9339"/>
                    <a:pt x="39337" y="9276"/>
                  </a:cubicBezTo>
                  <a:cubicBezTo>
                    <a:pt x="39337" y="9255"/>
                    <a:pt x="39316" y="9255"/>
                    <a:pt x="39316" y="9255"/>
                  </a:cubicBezTo>
                  <a:lnTo>
                    <a:pt x="39211" y="9255"/>
                  </a:lnTo>
                  <a:cubicBezTo>
                    <a:pt x="39149" y="9318"/>
                    <a:pt x="39190" y="9423"/>
                    <a:pt x="39211" y="9486"/>
                  </a:cubicBezTo>
                  <a:cubicBezTo>
                    <a:pt x="39190" y="9590"/>
                    <a:pt x="39190" y="9737"/>
                    <a:pt x="39190" y="9841"/>
                  </a:cubicBezTo>
                  <a:lnTo>
                    <a:pt x="39190" y="9883"/>
                  </a:lnTo>
                  <a:lnTo>
                    <a:pt x="39190" y="10218"/>
                  </a:lnTo>
                  <a:lnTo>
                    <a:pt x="39190" y="10281"/>
                  </a:lnTo>
                  <a:lnTo>
                    <a:pt x="39190" y="10615"/>
                  </a:lnTo>
                  <a:lnTo>
                    <a:pt x="39190" y="10950"/>
                  </a:lnTo>
                  <a:cubicBezTo>
                    <a:pt x="39190" y="11243"/>
                    <a:pt x="39149" y="11515"/>
                    <a:pt x="39149" y="11787"/>
                  </a:cubicBezTo>
                  <a:cubicBezTo>
                    <a:pt x="39149" y="12038"/>
                    <a:pt x="39107" y="12289"/>
                    <a:pt x="39190" y="12520"/>
                  </a:cubicBezTo>
                  <a:cubicBezTo>
                    <a:pt x="39190" y="12561"/>
                    <a:pt x="39211" y="12561"/>
                    <a:pt x="39211" y="12561"/>
                  </a:cubicBezTo>
                  <a:lnTo>
                    <a:pt x="39253" y="12561"/>
                  </a:lnTo>
                  <a:cubicBezTo>
                    <a:pt x="39818" y="13461"/>
                    <a:pt x="40446" y="14340"/>
                    <a:pt x="41011" y="15219"/>
                  </a:cubicBezTo>
                  <a:cubicBezTo>
                    <a:pt x="41011" y="15240"/>
                    <a:pt x="41032" y="15240"/>
                    <a:pt x="41032" y="15281"/>
                  </a:cubicBezTo>
                  <a:cubicBezTo>
                    <a:pt x="41115" y="15407"/>
                    <a:pt x="41220" y="15533"/>
                    <a:pt x="41304" y="15658"/>
                  </a:cubicBezTo>
                  <a:cubicBezTo>
                    <a:pt x="41325" y="15721"/>
                    <a:pt x="41387" y="15763"/>
                    <a:pt x="41408" y="15825"/>
                  </a:cubicBezTo>
                  <a:lnTo>
                    <a:pt x="41429" y="15846"/>
                  </a:lnTo>
                  <a:cubicBezTo>
                    <a:pt x="41450" y="15909"/>
                    <a:pt x="41492" y="15930"/>
                    <a:pt x="41534" y="15951"/>
                  </a:cubicBezTo>
                  <a:lnTo>
                    <a:pt x="41555" y="15993"/>
                  </a:lnTo>
                  <a:lnTo>
                    <a:pt x="41659" y="16077"/>
                  </a:lnTo>
                  <a:lnTo>
                    <a:pt x="41701" y="16118"/>
                  </a:lnTo>
                  <a:cubicBezTo>
                    <a:pt x="41722" y="16139"/>
                    <a:pt x="41764" y="16202"/>
                    <a:pt x="41827" y="16223"/>
                  </a:cubicBezTo>
                  <a:cubicBezTo>
                    <a:pt x="41827" y="16223"/>
                    <a:pt x="41848" y="16223"/>
                    <a:pt x="41848" y="16244"/>
                  </a:cubicBezTo>
                  <a:cubicBezTo>
                    <a:pt x="41911" y="16265"/>
                    <a:pt x="41931" y="16286"/>
                    <a:pt x="41973" y="16349"/>
                  </a:cubicBezTo>
                  <a:cubicBezTo>
                    <a:pt x="42559" y="16746"/>
                    <a:pt x="43271" y="16955"/>
                    <a:pt x="43815" y="17311"/>
                  </a:cubicBezTo>
                  <a:cubicBezTo>
                    <a:pt x="43940" y="18127"/>
                    <a:pt x="44359" y="18901"/>
                    <a:pt x="44652" y="19675"/>
                  </a:cubicBezTo>
                  <a:cubicBezTo>
                    <a:pt x="44777" y="20052"/>
                    <a:pt x="44944" y="20470"/>
                    <a:pt x="45091" y="20868"/>
                  </a:cubicBezTo>
                  <a:cubicBezTo>
                    <a:pt x="45175" y="21056"/>
                    <a:pt x="45258" y="21266"/>
                    <a:pt x="45321" y="21454"/>
                  </a:cubicBezTo>
                  <a:cubicBezTo>
                    <a:pt x="45363" y="21475"/>
                    <a:pt x="45363" y="21517"/>
                    <a:pt x="45384" y="21559"/>
                  </a:cubicBezTo>
                  <a:cubicBezTo>
                    <a:pt x="45405" y="21579"/>
                    <a:pt x="45405" y="21621"/>
                    <a:pt x="45426" y="21663"/>
                  </a:cubicBezTo>
                  <a:lnTo>
                    <a:pt x="45509" y="21726"/>
                  </a:lnTo>
                  <a:cubicBezTo>
                    <a:pt x="45258" y="22040"/>
                    <a:pt x="45112" y="22500"/>
                    <a:pt x="44944" y="22856"/>
                  </a:cubicBezTo>
                  <a:lnTo>
                    <a:pt x="44861" y="23023"/>
                  </a:lnTo>
                  <a:cubicBezTo>
                    <a:pt x="44672" y="23337"/>
                    <a:pt x="44170" y="23567"/>
                    <a:pt x="43898" y="23755"/>
                  </a:cubicBezTo>
                  <a:cubicBezTo>
                    <a:pt x="43480" y="24007"/>
                    <a:pt x="42978" y="24216"/>
                    <a:pt x="42664" y="24634"/>
                  </a:cubicBezTo>
                  <a:cubicBezTo>
                    <a:pt x="42538" y="24802"/>
                    <a:pt x="42350" y="25011"/>
                    <a:pt x="42287" y="25220"/>
                  </a:cubicBezTo>
                  <a:cubicBezTo>
                    <a:pt x="41743" y="25890"/>
                    <a:pt x="41408" y="26727"/>
                    <a:pt x="40990" y="27459"/>
                  </a:cubicBezTo>
                  <a:lnTo>
                    <a:pt x="40362" y="28484"/>
                  </a:lnTo>
                  <a:cubicBezTo>
                    <a:pt x="40362" y="28505"/>
                    <a:pt x="40341" y="28505"/>
                    <a:pt x="40299" y="28526"/>
                  </a:cubicBezTo>
                  <a:lnTo>
                    <a:pt x="40278" y="28568"/>
                  </a:lnTo>
                  <a:cubicBezTo>
                    <a:pt x="40258" y="28568"/>
                    <a:pt x="40258" y="28589"/>
                    <a:pt x="40237" y="28589"/>
                  </a:cubicBezTo>
                  <a:cubicBezTo>
                    <a:pt x="40237" y="28589"/>
                    <a:pt x="40195" y="28589"/>
                    <a:pt x="40195" y="28610"/>
                  </a:cubicBezTo>
                  <a:cubicBezTo>
                    <a:pt x="40174" y="28610"/>
                    <a:pt x="40174" y="28652"/>
                    <a:pt x="40153" y="28652"/>
                  </a:cubicBezTo>
                  <a:cubicBezTo>
                    <a:pt x="40132" y="28652"/>
                    <a:pt x="40132" y="28652"/>
                    <a:pt x="40090" y="28673"/>
                  </a:cubicBezTo>
                  <a:cubicBezTo>
                    <a:pt x="40048" y="28693"/>
                    <a:pt x="39986" y="28693"/>
                    <a:pt x="39944" y="28693"/>
                  </a:cubicBezTo>
                  <a:lnTo>
                    <a:pt x="39776" y="28693"/>
                  </a:lnTo>
                  <a:lnTo>
                    <a:pt x="39776" y="28673"/>
                  </a:lnTo>
                  <a:cubicBezTo>
                    <a:pt x="39776" y="28673"/>
                    <a:pt x="39755" y="28673"/>
                    <a:pt x="39755" y="28652"/>
                  </a:cubicBezTo>
                  <a:lnTo>
                    <a:pt x="39714" y="28652"/>
                  </a:lnTo>
                  <a:cubicBezTo>
                    <a:pt x="39944" y="28547"/>
                    <a:pt x="39755" y="28045"/>
                    <a:pt x="39734" y="27836"/>
                  </a:cubicBezTo>
                  <a:cubicBezTo>
                    <a:pt x="39672" y="27438"/>
                    <a:pt x="39630" y="27082"/>
                    <a:pt x="39567" y="26685"/>
                  </a:cubicBezTo>
                  <a:cubicBezTo>
                    <a:pt x="39504" y="25952"/>
                    <a:pt x="39358" y="25220"/>
                    <a:pt x="39316" y="24467"/>
                  </a:cubicBezTo>
                  <a:cubicBezTo>
                    <a:pt x="39295" y="24111"/>
                    <a:pt x="39232" y="23776"/>
                    <a:pt x="39190" y="23442"/>
                  </a:cubicBezTo>
                  <a:cubicBezTo>
                    <a:pt x="39149" y="23253"/>
                    <a:pt x="39128" y="23044"/>
                    <a:pt x="39128" y="22856"/>
                  </a:cubicBezTo>
                  <a:cubicBezTo>
                    <a:pt x="39128" y="22626"/>
                    <a:pt x="39358" y="22333"/>
                    <a:pt x="39462" y="22123"/>
                  </a:cubicBezTo>
                  <a:cubicBezTo>
                    <a:pt x="39525" y="22061"/>
                    <a:pt x="39567" y="21956"/>
                    <a:pt x="39630" y="21851"/>
                  </a:cubicBezTo>
                  <a:cubicBezTo>
                    <a:pt x="39839" y="21454"/>
                    <a:pt x="40069" y="21056"/>
                    <a:pt x="40195" y="20638"/>
                  </a:cubicBezTo>
                  <a:cubicBezTo>
                    <a:pt x="40278" y="20512"/>
                    <a:pt x="40362" y="20345"/>
                    <a:pt x="40446" y="20198"/>
                  </a:cubicBezTo>
                  <a:lnTo>
                    <a:pt x="40446" y="20178"/>
                  </a:lnTo>
                  <a:cubicBezTo>
                    <a:pt x="40467" y="20115"/>
                    <a:pt x="40467" y="20073"/>
                    <a:pt x="40488" y="20010"/>
                  </a:cubicBezTo>
                  <a:cubicBezTo>
                    <a:pt x="40509" y="19947"/>
                    <a:pt x="40509" y="19906"/>
                    <a:pt x="40550" y="19843"/>
                  </a:cubicBezTo>
                  <a:cubicBezTo>
                    <a:pt x="40550" y="19801"/>
                    <a:pt x="40571" y="19738"/>
                    <a:pt x="40571" y="19696"/>
                  </a:cubicBezTo>
                  <a:lnTo>
                    <a:pt x="40571" y="19675"/>
                  </a:lnTo>
                  <a:lnTo>
                    <a:pt x="40571" y="19529"/>
                  </a:lnTo>
                  <a:lnTo>
                    <a:pt x="40571" y="19508"/>
                  </a:lnTo>
                  <a:lnTo>
                    <a:pt x="40571" y="19362"/>
                  </a:lnTo>
                  <a:lnTo>
                    <a:pt x="40571" y="19320"/>
                  </a:lnTo>
                  <a:cubicBezTo>
                    <a:pt x="40613" y="19194"/>
                    <a:pt x="40697" y="18943"/>
                    <a:pt x="40676" y="18797"/>
                  </a:cubicBezTo>
                  <a:cubicBezTo>
                    <a:pt x="40613" y="18587"/>
                    <a:pt x="40550" y="18650"/>
                    <a:pt x="40404" y="18483"/>
                  </a:cubicBezTo>
                  <a:cubicBezTo>
                    <a:pt x="40237" y="18274"/>
                    <a:pt x="40048" y="18106"/>
                    <a:pt x="39839" y="17918"/>
                  </a:cubicBezTo>
                  <a:cubicBezTo>
                    <a:pt x="39651" y="17729"/>
                    <a:pt x="39442" y="17583"/>
                    <a:pt x="39232" y="17416"/>
                  </a:cubicBezTo>
                  <a:cubicBezTo>
                    <a:pt x="38981" y="17206"/>
                    <a:pt x="38898" y="17185"/>
                    <a:pt x="38939" y="16851"/>
                  </a:cubicBezTo>
                  <a:cubicBezTo>
                    <a:pt x="38939" y="16788"/>
                    <a:pt x="38981" y="16704"/>
                    <a:pt x="38981" y="16662"/>
                  </a:cubicBezTo>
                  <a:lnTo>
                    <a:pt x="38981" y="16600"/>
                  </a:lnTo>
                  <a:cubicBezTo>
                    <a:pt x="38981" y="16558"/>
                    <a:pt x="39002" y="16495"/>
                    <a:pt x="39023" y="16453"/>
                  </a:cubicBezTo>
                  <a:lnTo>
                    <a:pt x="39023" y="16432"/>
                  </a:lnTo>
                  <a:cubicBezTo>
                    <a:pt x="39107" y="16139"/>
                    <a:pt x="39232" y="15846"/>
                    <a:pt x="39253" y="15553"/>
                  </a:cubicBezTo>
                  <a:lnTo>
                    <a:pt x="39295" y="15533"/>
                  </a:lnTo>
                  <a:lnTo>
                    <a:pt x="39316" y="15512"/>
                  </a:lnTo>
                  <a:cubicBezTo>
                    <a:pt x="39337" y="15030"/>
                    <a:pt x="39128" y="14444"/>
                    <a:pt x="38877" y="14026"/>
                  </a:cubicBezTo>
                  <a:cubicBezTo>
                    <a:pt x="38877" y="13984"/>
                    <a:pt x="38835" y="13984"/>
                    <a:pt x="38835" y="13984"/>
                  </a:cubicBezTo>
                  <a:lnTo>
                    <a:pt x="38793" y="13984"/>
                  </a:lnTo>
                  <a:cubicBezTo>
                    <a:pt x="38793" y="13984"/>
                    <a:pt x="38772" y="13984"/>
                    <a:pt x="38772" y="14026"/>
                  </a:cubicBezTo>
                  <a:cubicBezTo>
                    <a:pt x="38667" y="13963"/>
                    <a:pt x="38416" y="13817"/>
                    <a:pt x="38374" y="13775"/>
                  </a:cubicBezTo>
                  <a:cubicBezTo>
                    <a:pt x="38081" y="13628"/>
                    <a:pt x="37768" y="13461"/>
                    <a:pt x="37475" y="13294"/>
                  </a:cubicBezTo>
                  <a:cubicBezTo>
                    <a:pt x="36931" y="12938"/>
                    <a:pt x="36366" y="12624"/>
                    <a:pt x="35780" y="12373"/>
                  </a:cubicBezTo>
                  <a:cubicBezTo>
                    <a:pt x="35529" y="12268"/>
                    <a:pt x="35320" y="12101"/>
                    <a:pt x="35068" y="11975"/>
                  </a:cubicBezTo>
                  <a:cubicBezTo>
                    <a:pt x="34734" y="11829"/>
                    <a:pt x="34734" y="11201"/>
                    <a:pt x="34650" y="10887"/>
                  </a:cubicBezTo>
                  <a:cubicBezTo>
                    <a:pt x="34587" y="10595"/>
                    <a:pt x="34399" y="10302"/>
                    <a:pt x="34629" y="10071"/>
                  </a:cubicBezTo>
                  <a:cubicBezTo>
                    <a:pt x="34692" y="10009"/>
                    <a:pt x="34734" y="9988"/>
                    <a:pt x="34755" y="9946"/>
                  </a:cubicBezTo>
                  <a:lnTo>
                    <a:pt x="34796" y="9904"/>
                  </a:lnTo>
                  <a:cubicBezTo>
                    <a:pt x="34838" y="9883"/>
                    <a:pt x="34859" y="9841"/>
                    <a:pt x="34922" y="9799"/>
                  </a:cubicBezTo>
                  <a:cubicBezTo>
                    <a:pt x="35048" y="9737"/>
                    <a:pt x="35152" y="9653"/>
                    <a:pt x="35257" y="9548"/>
                  </a:cubicBezTo>
                  <a:lnTo>
                    <a:pt x="35278" y="9548"/>
                  </a:lnTo>
                  <a:cubicBezTo>
                    <a:pt x="35424" y="9527"/>
                    <a:pt x="35424" y="9339"/>
                    <a:pt x="35278" y="9318"/>
                  </a:cubicBezTo>
                  <a:cubicBezTo>
                    <a:pt x="35247" y="9314"/>
                    <a:pt x="35216" y="9312"/>
                    <a:pt x="35184" y="9312"/>
                  </a:cubicBezTo>
                  <a:cubicBezTo>
                    <a:pt x="34895" y="9312"/>
                    <a:pt x="34577" y="9473"/>
                    <a:pt x="34294" y="9548"/>
                  </a:cubicBezTo>
                  <a:cubicBezTo>
                    <a:pt x="34106" y="9590"/>
                    <a:pt x="33918" y="9653"/>
                    <a:pt x="33771" y="9737"/>
                  </a:cubicBezTo>
                  <a:cubicBezTo>
                    <a:pt x="33750" y="9737"/>
                    <a:pt x="33708" y="9758"/>
                    <a:pt x="33708" y="9758"/>
                  </a:cubicBezTo>
                  <a:lnTo>
                    <a:pt x="33708" y="9737"/>
                  </a:lnTo>
                  <a:cubicBezTo>
                    <a:pt x="33699" y="9700"/>
                    <a:pt x="33674" y="9683"/>
                    <a:pt x="33647" y="9683"/>
                  </a:cubicBezTo>
                  <a:cubicBezTo>
                    <a:pt x="33612" y="9683"/>
                    <a:pt x="33574" y="9711"/>
                    <a:pt x="33562" y="9758"/>
                  </a:cubicBezTo>
                  <a:cubicBezTo>
                    <a:pt x="33499" y="10364"/>
                    <a:pt x="33499" y="10992"/>
                    <a:pt x="33478" y="11578"/>
                  </a:cubicBezTo>
                  <a:cubicBezTo>
                    <a:pt x="33478" y="11829"/>
                    <a:pt x="33436" y="11996"/>
                    <a:pt x="33499" y="12248"/>
                  </a:cubicBezTo>
                  <a:cubicBezTo>
                    <a:pt x="33583" y="12457"/>
                    <a:pt x="33960" y="12624"/>
                    <a:pt x="34106" y="12729"/>
                  </a:cubicBezTo>
                  <a:cubicBezTo>
                    <a:pt x="34796" y="13147"/>
                    <a:pt x="35445" y="13608"/>
                    <a:pt x="36157" y="13963"/>
                  </a:cubicBezTo>
                  <a:cubicBezTo>
                    <a:pt x="36429" y="14131"/>
                    <a:pt x="36721" y="14298"/>
                    <a:pt x="37014" y="14465"/>
                  </a:cubicBezTo>
                  <a:lnTo>
                    <a:pt x="37161" y="14549"/>
                  </a:lnTo>
                  <a:cubicBezTo>
                    <a:pt x="37307" y="14591"/>
                    <a:pt x="37412" y="14675"/>
                    <a:pt x="37537" y="14716"/>
                  </a:cubicBezTo>
                  <a:cubicBezTo>
                    <a:pt x="37579" y="14758"/>
                    <a:pt x="37642" y="14779"/>
                    <a:pt x="37726" y="14779"/>
                  </a:cubicBezTo>
                  <a:cubicBezTo>
                    <a:pt x="37726" y="14800"/>
                    <a:pt x="37726" y="14821"/>
                    <a:pt x="37747" y="14863"/>
                  </a:cubicBezTo>
                  <a:lnTo>
                    <a:pt x="37747" y="14884"/>
                  </a:lnTo>
                  <a:cubicBezTo>
                    <a:pt x="37747" y="14905"/>
                    <a:pt x="37768" y="14926"/>
                    <a:pt x="37768" y="14988"/>
                  </a:cubicBezTo>
                  <a:cubicBezTo>
                    <a:pt x="37872" y="15219"/>
                    <a:pt x="37851" y="15344"/>
                    <a:pt x="37768" y="15595"/>
                  </a:cubicBezTo>
                  <a:cubicBezTo>
                    <a:pt x="37684" y="15825"/>
                    <a:pt x="37621" y="16035"/>
                    <a:pt x="37517" y="16265"/>
                  </a:cubicBezTo>
                  <a:cubicBezTo>
                    <a:pt x="37454" y="16390"/>
                    <a:pt x="37412" y="16579"/>
                    <a:pt x="37328" y="16746"/>
                  </a:cubicBezTo>
                  <a:cubicBezTo>
                    <a:pt x="37014" y="16600"/>
                    <a:pt x="36596" y="16558"/>
                    <a:pt x="36261" y="16537"/>
                  </a:cubicBezTo>
                  <a:cubicBezTo>
                    <a:pt x="35633" y="16474"/>
                    <a:pt x="34964" y="16453"/>
                    <a:pt x="34336" y="16369"/>
                  </a:cubicBezTo>
                  <a:cubicBezTo>
                    <a:pt x="34001" y="16349"/>
                    <a:pt x="33646" y="16286"/>
                    <a:pt x="33290" y="16265"/>
                  </a:cubicBezTo>
                  <a:cubicBezTo>
                    <a:pt x="33081" y="16244"/>
                    <a:pt x="32809" y="16286"/>
                    <a:pt x="32599" y="16181"/>
                  </a:cubicBezTo>
                  <a:lnTo>
                    <a:pt x="31030" y="15323"/>
                  </a:lnTo>
                  <a:cubicBezTo>
                    <a:pt x="30549" y="15072"/>
                    <a:pt x="29921" y="14779"/>
                    <a:pt x="29586" y="14382"/>
                  </a:cubicBezTo>
                  <a:cubicBezTo>
                    <a:pt x="29273" y="13984"/>
                    <a:pt x="28938" y="13608"/>
                    <a:pt x="28645" y="13189"/>
                  </a:cubicBezTo>
                  <a:cubicBezTo>
                    <a:pt x="28247" y="12666"/>
                    <a:pt x="27892" y="12101"/>
                    <a:pt x="27536" y="11536"/>
                  </a:cubicBezTo>
                  <a:cubicBezTo>
                    <a:pt x="27431" y="11348"/>
                    <a:pt x="27055" y="10887"/>
                    <a:pt x="27159" y="10636"/>
                  </a:cubicBezTo>
                  <a:cubicBezTo>
                    <a:pt x="27222" y="10469"/>
                    <a:pt x="27285" y="10364"/>
                    <a:pt x="27285" y="10176"/>
                  </a:cubicBezTo>
                  <a:cubicBezTo>
                    <a:pt x="27536" y="10176"/>
                    <a:pt x="27829" y="9883"/>
                    <a:pt x="27996" y="9737"/>
                  </a:cubicBezTo>
                  <a:cubicBezTo>
                    <a:pt x="28373" y="9381"/>
                    <a:pt x="28729" y="9004"/>
                    <a:pt x="29105" y="8649"/>
                  </a:cubicBezTo>
                  <a:cubicBezTo>
                    <a:pt x="29252" y="8544"/>
                    <a:pt x="29461" y="8439"/>
                    <a:pt x="29503" y="8272"/>
                  </a:cubicBezTo>
                  <a:cubicBezTo>
                    <a:pt x="29566" y="8084"/>
                    <a:pt x="29524" y="7854"/>
                    <a:pt x="29566" y="7644"/>
                  </a:cubicBezTo>
                  <a:cubicBezTo>
                    <a:pt x="29566" y="7561"/>
                    <a:pt x="29586" y="7498"/>
                    <a:pt x="29607" y="7435"/>
                  </a:cubicBezTo>
                  <a:cubicBezTo>
                    <a:pt x="29712" y="6954"/>
                    <a:pt x="29900" y="6452"/>
                    <a:pt x="29900" y="5991"/>
                  </a:cubicBezTo>
                  <a:cubicBezTo>
                    <a:pt x="29921" y="5991"/>
                    <a:pt x="29921" y="5970"/>
                    <a:pt x="29921" y="5970"/>
                  </a:cubicBezTo>
                  <a:lnTo>
                    <a:pt x="29921" y="5929"/>
                  </a:lnTo>
                  <a:cubicBezTo>
                    <a:pt x="29921" y="5929"/>
                    <a:pt x="29921" y="5908"/>
                    <a:pt x="29900" y="5908"/>
                  </a:cubicBezTo>
                  <a:cubicBezTo>
                    <a:pt x="29252" y="5343"/>
                    <a:pt x="28561" y="4820"/>
                    <a:pt x="27808" y="4359"/>
                  </a:cubicBezTo>
                  <a:cubicBezTo>
                    <a:pt x="27473" y="4150"/>
                    <a:pt x="27180" y="3878"/>
                    <a:pt x="26846" y="3669"/>
                  </a:cubicBezTo>
                  <a:cubicBezTo>
                    <a:pt x="26783" y="3627"/>
                    <a:pt x="26762" y="3606"/>
                    <a:pt x="26699" y="3585"/>
                  </a:cubicBezTo>
                  <a:cubicBezTo>
                    <a:pt x="26573" y="3481"/>
                    <a:pt x="26448" y="3376"/>
                    <a:pt x="26281" y="3292"/>
                  </a:cubicBezTo>
                  <a:cubicBezTo>
                    <a:pt x="26260" y="3271"/>
                    <a:pt x="26239" y="3271"/>
                    <a:pt x="26239" y="3250"/>
                  </a:cubicBezTo>
                  <a:cubicBezTo>
                    <a:pt x="26218" y="3209"/>
                    <a:pt x="26176" y="3209"/>
                    <a:pt x="26155" y="3188"/>
                  </a:cubicBezTo>
                  <a:cubicBezTo>
                    <a:pt x="26155" y="3167"/>
                    <a:pt x="26155" y="3167"/>
                    <a:pt x="26134" y="3167"/>
                  </a:cubicBezTo>
                  <a:lnTo>
                    <a:pt x="26113" y="3167"/>
                  </a:lnTo>
                  <a:cubicBezTo>
                    <a:pt x="26050" y="3167"/>
                    <a:pt x="26029" y="3209"/>
                    <a:pt x="26050" y="3250"/>
                  </a:cubicBezTo>
                  <a:cubicBezTo>
                    <a:pt x="26427" y="3773"/>
                    <a:pt x="27013" y="4129"/>
                    <a:pt x="27473" y="4569"/>
                  </a:cubicBezTo>
                  <a:cubicBezTo>
                    <a:pt x="27745" y="4861"/>
                    <a:pt x="28059" y="5154"/>
                    <a:pt x="28373" y="5447"/>
                  </a:cubicBezTo>
                  <a:lnTo>
                    <a:pt x="28540" y="5594"/>
                  </a:lnTo>
                  <a:cubicBezTo>
                    <a:pt x="28582" y="5657"/>
                    <a:pt x="28666" y="5719"/>
                    <a:pt x="28729" y="5803"/>
                  </a:cubicBezTo>
                  <a:cubicBezTo>
                    <a:pt x="28750" y="5866"/>
                    <a:pt x="28791" y="5887"/>
                    <a:pt x="28833" y="5929"/>
                  </a:cubicBezTo>
                  <a:cubicBezTo>
                    <a:pt x="28750" y="5991"/>
                    <a:pt x="28729" y="6096"/>
                    <a:pt x="28687" y="6201"/>
                  </a:cubicBezTo>
                  <a:cubicBezTo>
                    <a:pt x="28687" y="6222"/>
                    <a:pt x="28666" y="6242"/>
                    <a:pt x="28666" y="6284"/>
                  </a:cubicBezTo>
                  <a:lnTo>
                    <a:pt x="28582" y="6514"/>
                  </a:lnTo>
                  <a:cubicBezTo>
                    <a:pt x="28582" y="6556"/>
                    <a:pt x="28540" y="6598"/>
                    <a:pt x="28519" y="6640"/>
                  </a:cubicBezTo>
                  <a:cubicBezTo>
                    <a:pt x="28519" y="6661"/>
                    <a:pt x="28519" y="6661"/>
                    <a:pt x="28478" y="6703"/>
                  </a:cubicBezTo>
                  <a:lnTo>
                    <a:pt x="28457" y="6703"/>
                  </a:lnTo>
                  <a:lnTo>
                    <a:pt x="27996" y="6933"/>
                  </a:lnTo>
                  <a:cubicBezTo>
                    <a:pt x="28000" y="6931"/>
                    <a:pt x="28001" y="6930"/>
                    <a:pt x="28001" y="6930"/>
                  </a:cubicBezTo>
                  <a:lnTo>
                    <a:pt x="28001" y="6930"/>
                  </a:lnTo>
                  <a:cubicBezTo>
                    <a:pt x="27995" y="6930"/>
                    <a:pt x="27798" y="7015"/>
                    <a:pt x="27827" y="7036"/>
                  </a:cubicBezTo>
                  <a:lnTo>
                    <a:pt x="27827" y="7036"/>
                  </a:lnTo>
                  <a:cubicBezTo>
                    <a:pt x="27723" y="6974"/>
                    <a:pt x="27577" y="6870"/>
                    <a:pt x="27473" y="6807"/>
                  </a:cubicBezTo>
                  <a:cubicBezTo>
                    <a:pt x="26804" y="6389"/>
                    <a:pt x="26218" y="5866"/>
                    <a:pt x="25548" y="5468"/>
                  </a:cubicBezTo>
                  <a:cubicBezTo>
                    <a:pt x="25276" y="5280"/>
                    <a:pt x="24983" y="5133"/>
                    <a:pt x="24690" y="4924"/>
                  </a:cubicBezTo>
                  <a:cubicBezTo>
                    <a:pt x="24586" y="4841"/>
                    <a:pt x="24460" y="4673"/>
                    <a:pt x="24293" y="4631"/>
                  </a:cubicBezTo>
                  <a:cubicBezTo>
                    <a:pt x="24225" y="4605"/>
                    <a:pt x="24156" y="4594"/>
                    <a:pt x="24086" y="4594"/>
                  </a:cubicBezTo>
                  <a:cubicBezTo>
                    <a:pt x="23727" y="4594"/>
                    <a:pt x="23347" y="4892"/>
                    <a:pt x="22966" y="4892"/>
                  </a:cubicBezTo>
                  <a:cubicBezTo>
                    <a:pt x="22899" y="4892"/>
                    <a:pt x="22832" y="4883"/>
                    <a:pt x="22765" y="4861"/>
                  </a:cubicBezTo>
                  <a:cubicBezTo>
                    <a:pt x="22759" y="4859"/>
                    <a:pt x="22752" y="4858"/>
                    <a:pt x="22746" y="4858"/>
                  </a:cubicBezTo>
                  <a:cubicBezTo>
                    <a:pt x="22695" y="4858"/>
                    <a:pt x="22665" y="4929"/>
                    <a:pt x="22703" y="4966"/>
                  </a:cubicBezTo>
                  <a:cubicBezTo>
                    <a:pt x="22724" y="4987"/>
                    <a:pt x="22765" y="4987"/>
                    <a:pt x="22786" y="4987"/>
                  </a:cubicBezTo>
                  <a:cubicBezTo>
                    <a:pt x="22893" y="5103"/>
                    <a:pt x="23030" y="5134"/>
                    <a:pt x="23174" y="5134"/>
                  </a:cubicBezTo>
                  <a:cubicBezTo>
                    <a:pt x="23342" y="5134"/>
                    <a:pt x="23519" y="5092"/>
                    <a:pt x="23665" y="5092"/>
                  </a:cubicBezTo>
                  <a:cubicBezTo>
                    <a:pt x="23729" y="5092"/>
                    <a:pt x="23790" y="5088"/>
                    <a:pt x="23846" y="5088"/>
                  </a:cubicBezTo>
                  <a:cubicBezTo>
                    <a:pt x="23973" y="5088"/>
                    <a:pt x="24080" y="5108"/>
                    <a:pt x="24167" y="5238"/>
                  </a:cubicBezTo>
                  <a:cubicBezTo>
                    <a:pt x="24293" y="5447"/>
                    <a:pt x="24565" y="5615"/>
                    <a:pt x="24774" y="5782"/>
                  </a:cubicBezTo>
                  <a:cubicBezTo>
                    <a:pt x="25213" y="6201"/>
                    <a:pt x="25695" y="6598"/>
                    <a:pt x="26155" y="6975"/>
                  </a:cubicBezTo>
                  <a:cubicBezTo>
                    <a:pt x="26532" y="7289"/>
                    <a:pt x="26866" y="7707"/>
                    <a:pt x="27285" y="7979"/>
                  </a:cubicBezTo>
                  <a:cubicBezTo>
                    <a:pt x="27180" y="8126"/>
                    <a:pt x="27013" y="8293"/>
                    <a:pt x="26908" y="8439"/>
                  </a:cubicBezTo>
                  <a:cubicBezTo>
                    <a:pt x="26741" y="8649"/>
                    <a:pt x="26573" y="8942"/>
                    <a:pt x="26364" y="9130"/>
                  </a:cubicBezTo>
                  <a:cubicBezTo>
                    <a:pt x="26239" y="8795"/>
                    <a:pt x="26134" y="8418"/>
                    <a:pt x="26050" y="8084"/>
                  </a:cubicBezTo>
                  <a:cubicBezTo>
                    <a:pt x="25967" y="7770"/>
                    <a:pt x="25967" y="7393"/>
                    <a:pt x="25841" y="7121"/>
                  </a:cubicBezTo>
                  <a:cubicBezTo>
                    <a:pt x="25841" y="7079"/>
                    <a:pt x="25841" y="7058"/>
                    <a:pt x="25820" y="7038"/>
                  </a:cubicBezTo>
                  <a:lnTo>
                    <a:pt x="25799" y="7017"/>
                  </a:lnTo>
                  <a:cubicBezTo>
                    <a:pt x="25799" y="6975"/>
                    <a:pt x="25757" y="6975"/>
                    <a:pt x="25757" y="6975"/>
                  </a:cubicBezTo>
                  <a:lnTo>
                    <a:pt x="25737" y="6975"/>
                  </a:lnTo>
                  <a:cubicBezTo>
                    <a:pt x="25716" y="6975"/>
                    <a:pt x="25695" y="6975"/>
                    <a:pt x="25653" y="7017"/>
                  </a:cubicBezTo>
                  <a:cubicBezTo>
                    <a:pt x="25444" y="6933"/>
                    <a:pt x="25234" y="6807"/>
                    <a:pt x="25067" y="6703"/>
                  </a:cubicBezTo>
                  <a:cubicBezTo>
                    <a:pt x="24858" y="6598"/>
                    <a:pt x="24607" y="6494"/>
                    <a:pt x="24377" y="6410"/>
                  </a:cubicBezTo>
                  <a:cubicBezTo>
                    <a:pt x="24356" y="6389"/>
                    <a:pt x="24335" y="6389"/>
                    <a:pt x="24293" y="6347"/>
                  </a:cubicBezTo>
                  <a:cubicBezTo>
                    <a:pt x="24287" y="6345"/>
                    <a:pt x="24282" y="6344"/>
                    <a:pt x="24276" y="6344"/>
                  </a:cubicBezTo>
                  <a:cubicBezTo>
                    <a:pt x="24220" y="6344"/>
                    <a:pt x="24175" y="6436"/>
                    <a:pt x="24251" y="6494"/>
                  </a:cubicBezTo>
                  <a:cubicBezTo>
                    <a:pt x="24502" y="6703"/>
                    <a:pt x="24753" y="6975"/>
                    <a:pt x="25004" y="7184"/>
                  </a:cubicBezTo>
                  <a:cubicBezTo>
                    <a:pt x="25172" y="7330"/>
                    <a:pt x="25234" y="7749"/>
                    <a:pt x="25276" y="7916"/>
                  </a:cubicBezTo>
                  <a:cubicBezTo>
                    <a:pt x="25339" y="8230"/>
                    <a:pt x="25423" y="8586"/>
                    <a:pt x="25506" y="8900"/>
                  </a:cubicBezTo>
                  <a:cubicBezTo>
                    <a:pt x="25632" y="9444"/>
                    <a:pt x="25820" y="9967"/>
                    <a:pt x="26009" y="10511"/>
                  </a:cubicBezTo>
                  <a:cubicBezTo>
                    <a:pt x="26050" y="10636"/>
                    <a:pt x="26071" y="10783"/>
                    <a:pt x="26134" y="10908"/>
                  </a:cubicBezTo>
                  <a:cubicBezTo>
                    <a:pt x="26155" y="10950"/>
                    <a:pt x="26176" y="11013"/>
                    <a:pt x="26176" y="11097"/>
                  </a:cubicBezTo>
                  <a:cubicBezTo>
                    <a:pt x="26218" y="11159"/>
                    <a:pt x="26239" y="11243"/>
                    <a:pt x="26260" y="11306"/>
                  </a:cubicBezTo>
                  <a:cubicBezTo>
                    <a:pt x="26281" y="11369"/>
                    <a:pt x="26322" y="11431"/>
                    <a:pt x="26343" y="11515"/>
                  </a:cubicBezTo>
                  <a:cubicBezTo>
                    <a:pt x="26364" y="11557"/>
                    <a:pt x="26385" y="11641"/>
                    <a:pt x="26427" y="11683"/>
                  </a:cubicBezTo>
                  <a:cubicBezTo>
                    <a:pt x="26448" y="11766"/>
                    <a:pt x="26469" y="11829"/>
                    <a:pt x="26532" y="11892"/>
                  </a:cubicBezTo>
                  <a:cubicBezTo>
                    <a:pt x="26553" y="11934"/>
                    <a:pt x="26553" y="11975"/>
                    <a:pt x="26573" y="11996"/>
                  </a:cubicBezTo>
                  <a:cubicBezTo>
                    <a:pt x="26553" y="11996"/>
                    <a:pt x="26532" y="12038"/>
                    <a:pt x="26532" y="12080"/>
                  </a:cubicBezTo>
                  <a:lnTo>
                    <a:pt x="26532" y="12101"/>
                  </a:lnTo>
                  <a:cubicBezTo>
                    <a:pt x="26971" y="12624"/>
                    <a:pt x="27410" y="13126"/>
                    <a:pt x="27829" y="13670"/>
                  </a:cubicBezTo>
                  <a:cubicBezTo>
                    <a:pt x="27850" y="13712"/>
                    <a:pt x="27892" y="13754"/>
                    <a:pt x="27913" y="13775"/>
                  </a:cubicBezTo>
                  <a:cubicBezTo>
                    <a:pt x="28268" y="14256"/>
                    <a:pt x="28750" y="14758"/>
                    <a:pt x="28750" y="15344"/>
                  </a:cubicBezTo>
                  <a:cubicBezTo>
                    <a:pt x="28666" y="15344"/>
                    <a:pt x="28519" y="15323"/>
                    <a:pt x="28519" y="15323"/>
                  </a:cubicBezTo>
                  <a:cubicBezTo>
                    <a:pt x="28331" y="15323"/>
                    <a:pt x="28143" y="15344"/>
                    <a:pt x="27954" y="15386"/>
                  </a:cubicBezTo>
                  <a:cubicBezTo>
                    <a:pt x="27536" y="15449"/>
                    <a:pt x="27097" y="15512"/>
                    <a:pt x="26699" y="15637"/>
                  </a:cubicBezTo>
                  <a:cubicBezTo>
                    <a:pt x="26490" y="15700"/>
                    <a:pt x="26281" y="15763"/>
                    <a:pt x="26071" y="15825"/>
                  </a:cubicBezTo>
                  <a:cubicBezTo>
                    <a:pt x="26068" y="15826"/>
                    <a:pt x="26064" y="15827"/>
                    <a:pt x="26060" y="15827"/>
                  </a:cubicBezTo>
                  <a:cubicBezTo>
                    <a:pt x="25950" y="15827"/>
                    <a:pt x="25713" y="15552"/>
                    <a:pt x="25653" y="15512"/>
                  </a:cubicBezTo>
                  <a:cubicBezTo>
                    <a:pt x="25276" y="15135"/>
                    <a:pt x="24921" y="14758"/>
                    <a:pt x="24586" y="14340"/>
                  </a:cubicBezTo>
                  <a:cubicBezTo>
                    <a:pt x="24272" y="13942"/>
                    <a:pt x="23979" y="13545"/>
                    <a:pt x="23665" y="13189"/>
                  </a:cubicBezTo>
                  <a:cubicBezTo>
                    <a:pt x="23540" y="13022"/>
                    <a:pt x="23393" y="12833"/>
                    <a:pt x="23226" y="12708"/>
                  </a:cubicBezTo>
                  <a:cubicBezTo>
                    <a:pt x="23016" y="12499"/>
                    <a:pt x="23037" y="12268"/>
                    <a:pt x="23100" y="11996"/>
                  </a:cubicBezTo>
                  <a:cubicBezTo>
                    <a:pt x="23184" y="11578"/>
                    <a:pt x="23309" y="11201"/>
                    <a:pt x="23393" y="10783"/>
                  </a:cubicBezTo>
                  <a:cubicBezTo>
                    <a:pt x="23393" y="10720"/>
                    <a:pt x="23414" y="10699"/>
                    <a:pt x="23414" y="10636"/>
                  </a:cubicBezTo>
                  <a:lnTo>
                    <a:pt x="23414" y="10615"/>
                  </a:lnTo>
                  <a:cubicBezTo>
                    <a:pt x="23435" y="10427"/>
                    <a:pt x="23456" y="10260"/>
                    <a:pt x="23456" y="10071"/>
                  </a:cubicBezTo>
                  <a:cubicBezTo>
                    <a:pt x="23498" y="10009"/>
                    <a:pt x="23519" y="9967"/>
                    <a:pt x="23540" y="9946"/>
                  </a:cubicBezTo>
                  <a:cubicBezTo>
                    <a:pt x="23540" y="9904"/>
                    <a:pt x="23560" y="9904"/>
                    <a:pt x="23560" y="9883"/>
                  </a:cubicBezTo>
                  <a:lnTo>
                    <a:pt x="23560" y="9862"/>
                  </a:lnTo>
                  <a:lnTo>
                    <a:pt x="23560" y="9841"/>
                  </a:lnTo>
                  <a:lnTo>
                    <a:pt x="23560" y="9799"/>
                  </a:lnTo>
                  <a:lnTo>
                    <a:pt x="23540" y="9779"/>
                  </a:lnTo>
                  <a:cubicBezTo>
                    <a:pt x="23540" y="9779"/>
                    <a:pt x="23519" y="9779"/>
                    <a:pt x="23519" y="9758"/>
                  </a:cubicBezTo>
                  <a:lnTo>
                    <a:pt x="23498" y="9758"/>
                  </a:lnTo>
                  <a:cubicBezTo>
                    <a:pt x="23456" y="9758"/>
                    <a:pt x="23435" y="9758"/>
                    <a:pt x="23414" y="9779"/>
                  </a:cubicBezTo>
                  <a:lnTo>
                    <a:pt x="23393" y="9799"/>
                  </a:lnTo>
                  <a:cubicBezTo>
                    <a:pt x="23079" y="10302"/>
                    <a:pt x="22975" y="10950"/>
                    <a:pt x="22703" y="11515"/>
                  </a:cubicBezTo>
                  <a:cubicBezTo>
                    <a:pt x="22577" y="11787"/>
                    <a:pt x="22452" y="12080"/>
                    <a:pt x="22284" y="12373"/>
                  </a:cubicBezTo>
                  <a:cubicBezTo>
                    <a:pt x="22263" y="12394"/>
                    <a:pt x="22263" y="12457"/>
                    <a:pt x="22242" y="12478"/>
                  </a:cubicBezTo>
                  <a:cubicBezTo>
                    <a:pt x="22159" y="12603"/>
                    <a:pt x="22096" y="12729"/>
                    <a:pt x="22075" y="12896"/>
                  </a:cubicBezTo>
                  <a:cubicBezTo>
                    <a:pt x="22054" y="12896"/>
                    <a:pt x="21991" y="12917"/>
                    <a:pt x="21991" y="12938"/>
                  </a:cubicBezTo>
                  <a:lnTo>
                    <a:pt x="21991" y="12980"/>
                  </a:lnTo>
                  <a:cubicBezTo>
                    <a:pt x="22577" y="13712"/>
                    <a:pt x="23205" y="14403"/>
                    <a:pt x="23812" y="15114"/>
                  </a:cubicBezTo>
                  <a:cubicBezTo>
                    <a:pt x="24125" y="15491"/>
                    <a:pt x="24460" y="15846"/>
                    <a:pt x="24774" y="16223"/>
                  </a:cubicBezTo>
                  <a:cubicBezTo>
                    <a:pt x="25025" y="16558"/>
                    <a:pt x="25381" y="16872"/>
                    <a:pt x="25632" y="17227"/>
                  </a:cubicBezTo>
                  <a:cubicBezTo>
                    <a:pt x="25678" y="17296"/>
                    <a:pt x="25729" y="17320"/>
                    <a:pt x="25783" y="17320"/>
                  </a:cubicBezTo>
                  <a:cubicBezTo>
                    <a:pt x="25877" y="17320"/>
                    <a:pt x="25978" y="17246"/>
                    <a:pt x="26071" y="17206"/>
                  </a:cubicBezTo>
                  <a:cubicBezTo>
                    <a:pt x="26343" y="17081"/>
                    <a:pt x="26657" y="17081"/>
                    <a:pt x="26950" y="17018"/>
                  </a:cubicBezTo>
                  <a:cubicBezTo>
                    <a:pt x="27222" y="16976"/>
                    <a:pt x="27494" y="16893"/>
                    <a:pt x="27787" y="16851"/>
                  </a:cubicBezTo>
                  <a:cubicBezTo>
                    <a:pt x="28247" y="16704"/>
                    <a:pt x="28687" y="16641"/>
                    <a:pt x="29189" y="16579"/>
                  </a:cubicBezTo>
                  <a:cubicBezTo>
                    <a:pt x="29586" y="16537"/>
                    <a:pt x="29984" y="16495"/>
                    <a:pt x="30340" y="16390"/>
                  </a:cubicBezTo>
                  <a:cubicBezTo>
                    <a:pt x="30361" y="16432"/>
                    <a:pt x="30403" y="16453"/>
                    <a:pt x="30444" y="16453"/>
                  </a:cubicBezTo>
                  <a:cubicBezTo>
                    <a:pt x="30465" y="16453"/>
                    <a:pt x="30465" y="16474"/>
                    <a:pt x="30507" y="16474"/>
                  </a:cubicBezTo>
                  <a:cubicBezTo>
                    <a:pt x="30528" y="16474"/>
                    <a:pt x="30549" y="16495"/>
                    <a:pt x="30570" y="16495"/>
                  </a:cubicBezTo>
                  <a:cubicBezTo>
                    <a:pt x="30633" y="16537"/>
                    <a:pt x="30675" y="16558"/>
                    <a:pt x="30716" y="16579"/>
                  </a:cubicBezTo>
                  <a:cubicBezTo>
                    <a:pt x="30947" y="16704"/>
                    <a:pt x="31198" y="16809"/>
                    <a:pt x="31449" y="16955"/>
                  </a:cubicBezTo>
                  <a:cubicBezTo>
                    <a:pt x="31972" y="17185"/>
                    <a:pt x="32558" y="17395"/>
                    <a:pt x="33081" y="17646"/>
                  </a:cubicBezTo>
                  <a:cubicBezTo>
                    <a:pt x="33123" y="17688"/>
                    <a:pt x="33123" y="17709"/>
                    <a:pt x="33164" y="17709"/>
                  </a:cubicBezTo>
                  <a:lnTo>
                    <a:pt x="33227" y="17709"/>
                  </a:lnTo>
                  <a:cubicBezTo>
                    <a:pt x="33667" y="17813"/>
                    <a:pt x="34127" y="17813"/>
                    <a:pt x="34587" y="17855"/>
                  </a:cubicBezTo>
                  <a:cubicBezTo>
                    <a:pt x="34698" y="17877"/>
                    <a:pt x="34868" y="17929"/>
                    <a:pt x="35021" y="17929"/>
                  </a:cubicBezTo>
                  <a:cubicBezTo>
                    <a:pt x="35158" y="17929"/>
                    <a:pt x="35281" y="17888"/>
                    <a:pt x="35340" y="17750"/>
                  </a:cubicBezTo>
                  <a:cubicBezTo>
                    <a:pt x="35342" y="17748"/>
                    <a:pt x="35347" y="17747"/>
                    <a:pt x="35357" y="17747"/>
                  </a:cubicBezTo>
                  <a:cubicBezTo>
                    <a:pt x="35498" y="17747"/>
                    <a:pt x="36499" y="18024"/>
                    <a:pt x="36617" y="18043"/>
                  </a:cubicBezTo>
                  <a:cubicBezTo>
                    <a:pt x="36680" y="18064"/>
                    <a:pt x="36742" y="18106"/>
                    <a:pt x="36826" y="18106"/>
                  </a:cubicBezTo>
                  <a:lnTo>
                    <a:pt x="36889" y="18106"/>
                  </a:lnTo>
                  <a:cubicBezTo>
                    <a:pt x="36931" y="18106"/>
                    <a:pt x="36993" y="18127"/>
                    <a:pt x="37035" y="18127"/>
                  </a:cubicBezTo>
                  <a:lnTo>
                    <a:pt x="37056" y="18127"/>
                  </a:lnTo>
                  <a:cubicBezTo>
                    <a:pt x="37433" y="18169"/>
                    <a:pt x="37830" y="18169"/>
                    <a:pt x="38186" y="18253"/>
                  </a:cubicBezTo>
                  <a:cubicBezTo>
                    <a:pt x="38207" y="18315"/>
                    <a:pt x="38249" y="18357"/>
                    <a:pt x="38291" y="18420"/>
                  </a:cubicBezTo>
                  <a:cubicBezTo>
                    <a:pt x="38312" y="18462"/>
                    <a:pt x="38374" y="18525"/>
                    <a:pt x="38395" y="18566"/>
                  </a:cubicBezTo>
                  <a:cubicBezTo>
                    <a:pt x="38625" y="18859"/>
                    <a:pt x="38918" y="19110"/>
                    <a:pt x="39190" y="19382"/>
                  </a:cubicBezTo>
                  <a:cubicBezTo>
                    <a:pt x="39086" y="19571"/>
                    <a:pt x="39023" y="19801"/>
                    <a:pt x="38981" y="20010"/>
                  </a:cubicBezTo>
                  <a:cubicBezTo>
                    <a:pt x="38877" y="20324"/>
                    <a:pt x="38793" y="20617"/>
                    <a:pt x="38772" y="20931"/>
                  </a:cubicBezTo>
                  <a:lnTo>
                    <a:pt x="38772" y="20952"/>
                  </a:lnTo>
                  <a:cubicBezTo>
                    <a:pt x="38730" y="21035"/>
                    <a:pt x="38709" y="21098"/>
                    <a:pt x="38667" y="21182"/>
                  </a:cubicBezTo>
                  <a:lnTo>
                    <a:pt x="38667" y="21203"/>
                  </a:lnTo>
                  <a:cubicBezTo>
                    <a:pt x="38625" y="21287"/>
                    <a:pt x="38584" y="21370"/>
                    <a:pt x="38563" y="21454"/>
                  </a:cubicBezTo>
                  <a:cubicBezTo>
                    <a:pt x="38416" y="21726"/>
                    <a:pt x="38270" y="21998"/>
                    <a:pt x="38144" y="22291"/>
                  </a:cubicBezTo>
                  <a:cubicBezTo>
                    <a:pt x="38102" y="22312"/>
                    <a:pt x="38102" y="22333"/>
                    <a:pt x="38081" y="22354"/>
                  </a:cubicBezTo>
                  <a:cubicBezTo>
                    <a:pt x="38061" y="22416"/>
                    <a:pt x="38040" y="22500"/>
                    <a:pt x="37998" y="22542"/>
                  </a:cubicBezTo>
                  <a:cubicBezTo>
                    <a:pt x="37998" y="22563"/>
                    <a:pt x="37977" y="22605"/>
                    <a:pt x="37977" y="22626"/>
                  </a:cubicBezTo>
                  <a:cubicBezTo>
                    <a:pt x="37956" y="22709"/>
                    <a:pt x="37893" y="22814"/>
                    <a:pt x="37872" y="22877"/>
                  </a:cubicBezTo>
                  <a:cubicBezTo>
                    <a:pt x="37642" y="23567"/>
                    <a:pt x="37789" y="24174"/>
                    <a:pt x="37893" y="24864"/>
                  </a:cubicBezTo>
                  <a:cubicBezTo>
                    <a:pt x="38102" y="26496"/>
                    <a:pt x="38353" y="28108"/>
                    <a:pt x="38772" y="29677"/>
                  </a:cubicBezTo>
                  <a:cubicBezTo>
                    <a:pt x="38605" y="29719"/>
                    <a:pt x="38416" y="29740"/>
                    <a:pt x="38270" y="29761"/>
                  </a:cubicBezTo>
                  <a:cubicBezTo>
                    <a:pt x="38249" y="29719"/>
                    <a:pt x="38207" y="29677"/>
                    <a:pt x="38165" y="29677"/>
                  </a:cubicBezTo>
                  <a:lnTo>
                    <a:pt x="37224" y="28819"/>
                  </a:lnTo>
                  <a:cubicBezTo>
                    <a:pt x="36805" y="28463"/>
                    <a:pt x="36366" y="28045"/>
                    <a:pt x="35864" y="27773"/>
                  </a:cubicBezTo>
                  <a:lnTo>
                    <a:pt x="35801" y="27773"/>
                  </a:lnTo>
                  <a:cubicBezTo>
                    <a:pt x="35780" y="27773"/>
                    <a:pt x="35780" y="27773"/>
                    <a:pt x="35780" y="27794"/>
                  </a:cubicBezTo>
                  <a:cubicBezTo>
                    <a:pt x="35759" y="27773"/>
                    <a:pt x="35738" y="27773"/>
                    <a:pt x="35696" y="27752"/>
                  </a:cubicBezTo>
                  <a:lnTo>
                    <a:pt x="35550" y="27668"/>
                  </a:lnTo>
                  <a:cubicBezTo>
                    <a:pt x="35529" y="27668"/>
                    <a:pt x="35487" y="27647"/>
                    <a:pt x="35466" y="27647"/>
                  </a:cubicBezTo>
                  <a:lnTo>
                    <a:pt x="35320" y="27564"/>
                  </a:lnTo>
                  <a:cubicBezTo>
                    <a:pt x="35278" y="27564"/>
                    <a:pt x="35257" y="27543"/>
                    <a:pt x="35236" y="27543"/>
                  </a:cubicBezTo>
                  <a:lnTo>
                    <a:pt x="35006" y="27459"/>
                  </a:lnTo>
                  <a:cubicBezTo>
                    <a:pt x="34650" y="27354"/>
                    <a:pt x="34232" y="27208"/>
                    <a:pt x="33918" y="27041"/>
                  </a:cubicBezTo>
                  <a:lnTo>
                    <a:pt x="33897" y="27041"/>
                  </a:lnTo>
                  <a:cubicBezTo>
                    <a:pt x="33855" y="27020"/>
                    <a:pt x="33771" y="27020"/>
                    <a:pt x="33708" y="26999"/>
                  </a:cubicBezTo>
                  <a:lnTo>
                    <a:pt x="33688" y="26999"/>
                  </a:lnTo>
                  <a:cubicBezTo>
                    <a:pt x="33562" y="26957"/>
                    <a:pt x="33436" y="26936"/>
                    <a:pt x="33332" y="26936"/>
                  </a:cubicBezTo>
                  <a:lnTo>
                    <a:pt x="33269" y="26936"/>
                  </a:lnTo>
                  <a:cubicBezTo>
                    <a:pt x="33227" y="26936"/>
                    <a:pt x="33164" y="26936"/>
                    <a:pt x="33123" y="26915"/>
                  </a:cubicBezTo>
                  <a:cubicBezTo>
                    <a:pt x="32851" y="26894"/>
                    <a:pt x="32453" y="26894"/>
                    <a:pt x="32244" y="26706"/>
                  </a:cubicBezTo>
                  <a:cubicBezTo>
                    <a:pt x="32202" y="26643"/>
                    <a:pt x="32139" y="26601"/>
                    <a:pt x="32118" y="26538"/>
                  </a:cubicBezTo>
                  <a:cubicBezTo>
                    <a:pt x="32076" y="26496"/>
                    <a:pt x="32014" y="26434"/>
                    <a:pt x="31972" y="26413"/>
                  </a:cubicBezTo>
                  <a:cubicBezTo>
                    <a:pt x="32223" y="26204"/>
                    <a:pt x="32432" y="25890"/>
                    <a:pt x="32641" y="25597"/>
                  </a:cubicBezTo>
                  <a:lnTo>
                    <a:pt x="32641" y="25576"/>
                  </a:lnTo>
                  <a:cubicBezTo>
                    <a:pt x="32662" y="25534"/>
                    <a:pt x="32704" y="25492"/>
                    <a:pt x="32746" y="25450"/>
                  </a:cubicBezTo>
                  <a:cubicBezTo>
                    <a:pt x="32913" y="25262"/>
                    <a:pt x="33039" y="25053"/>
                    <a:pt x="33185" y="24864"/>
                  </a:cubicBezTo>
                  <a:cubicBezTo>
                    <a:pt x="33374" y="24634"/>
                    <a:pt x="33646" y="24425"/>
                    <a:pt x="33771" y="24195"/>
                  </a:cubicBezTo>
                  <a:cubicBezTo>
                    <a:pt x="33960" y="23902"/>
                    <a:pt x="33792" y="23463"/>
                    <a:pt x="33771" y="23128"/>
                  </a:cubicBezTo>
                  <a:lnTo>
                    <a:pt x="33771" y="22939"/>
                  </a:lnTo>
                  <a:cubicBezTo>
                    <a:pt x="33750" y="22542"/>
                    <a:pt x="33771" y="22144"/>
                    <a:pt x="33646" y="21810"/>
                  </a:cubicBezTo>
                  <a:lnTo>
                    <a:pt x="33667" y="21789"/>
                  </a:lnTo>
                  <a:lnTo>
                    <a:pt x="33667" y="21768"/>
                  </a:lnTo>
                  <a:lnTo>
                    <a:pt x="33667" y="21726"/>
                  </a:lnTo>
                  <a:lnTo>
                    <a:pt x="33667" y="21705"/>
                  </a:lnTo>
                  <a:lnTo>
                    <a:pt x="33667" y="21684"/>
                  </a:lnTo>
                  <a:cubicBezTo>
                    <a:pt x="33667" y="21663"/>
                    <a:pt x="33646" y="21663"/>
                    <a:pt x="33646" y="21621"/>
                  </a:cubicBezTo>
                  <a:lnTo>
                    <a:pt x="33604" y="21600"/>
                  </a:lnTo>
                  <a:cubicBezTo>
                    <a:pt x="33123" y="21203"/>
                    <a:pt x="32516" y="20889"/>
                    <a:pt x="31993" y="20554"/>
                  </a:cubicBezTo>
                  <a:cubicBezTo>
                    <a:pt x="31616" y="20324"/>
                    <a:pt x="31260" y="20136"/>
                    <a:pt x="30884" y="19906"/>
                  </a:cubicBezTo>
                  <a:cubicBezTo>
                    <a:pt x="30549" y="19696"/>
                    <a:pt x="30256" y="19424"/>
                    <a:pt x="29921" y="19215"/>
                  </a:cubicBezTo>
                  <a:cubicBezTo>
                    <a:pt x="29900" y="19205"/>
                    <a:pt x="29879" y="19199"/>
                    <a:pt x="29859" y="19199"/>
                  </a:cubicBezTo>
                  <a:cubicBezTo>
                    <a:pt x="29838" y="19199"/>
                    <a:pt x="29817" y="19205"/>
                    <a:pt x="29796" y="19215"/>
                  </a:cubicBezTo>
                  <a:cubicBezTo>
                    <a:pt x="29796" y="19215"/>
                    <a:pt x="29775" y="19215"/>
                    <a:pt x="29775" y="19257"/>
                  </a:cubicBezTo>
                  <a:cubicBezTo>
                    <a:pt x="29775" y="19257"/>
                    <a:pt x="29733" y="19278"/>
                    <a:pt x="29712" y="19278"/>
                  </a:cubicBezTo>
                  <a:cubicBezTo>
                    <a:pt x="29691" y="19278"/>
                    <a:pt x="29670" y="19299"/>
                    <a:pt x="29628" y="19299"/>
                  </a:cubicBezTo>
                  <a:cubicBezTo>
                    <a:pt x="29607" y="19299"/>
                    <a:pt x="29586" y="19320"/>
                    <a:pt x="29566" y="19320"/>
                  </a:cubicBezTo>
                  <a:cubicBezTo>
                    <a:pt x="29524" y="19362"/>
                    <a:pt x="29503" y="19362"/>
                    <a:pt x="29461" y="19382"/>
                  </a:cubicBezTo>
                  <a:cubicBezTo>
                    <a:pt x="29419" y="19403"/>
                    <a:pt x="29398" y="19403"/>
                    <a:pt x="29356" y="19424"/>
                  </a:cubicBezTo>
                  <a:cubicBezTo>
                    <a:pt x="29314" y="19466"/>
                    <a:pt x="29273" y="19466"/>
                    <a:pt x="29252" y="19487"/>
                  </a:cubicBezTo>
                  <a:lnTo>
                    <a:pt x="29210" y="19487"/>
                  </a:lnTo>
                  <a:cubicBezTo>
                    <a:pt x="29189" y="19487"/>
                    <a:pt x="29168" y="19508"/>
                    <a:pt x="29147" y="19508"/>
                  </a:cubicBezTo>
                  <a:lnTo>
                    <a:pt x="29105" y="19508"/>
                  </a:lnTo>
                  <a:cubicBezTo>
                    <a:pt x="29084" y="19508"/>
                    <a:pt x="29042" y="19529"/>
                    <a:pt x="29001" y="19529"/>
                  </a:cubicBezTo>
                  <a:lnTo>
                    <a:pt x="28980" y="19529"/>
                  </a:lnTo>
                  <a:cubicBezTo>
                    <a:pt x="28959" y="19529"/>
                    <a:pt x="28938" y="19571"/>
                    <a:pt x="28896" y="19571"/>
                  </a:cubicBezTo>
                  <a:cubicBezTo>
                    <a:pt x="28875" y="19571"/>
                    <a:pt x="28875" y="19571"/>
                    <a:pt x="28854" y="19592"/>
                  </a:cubicBezTo>
                  <a:cubicBezTo>
                    <a:pt x="28833" y="19592"/>
                    <a:pt x="28791" y="19613"/>
                    <a:pt x="28791" y="19613"/>
                  </a:cubicBezTo>
                  <a:lnTo>
                    <a:pt x="28770" y="19613"/>
                  </a:lnTo>
                  <a:cubicBezTo>
                    <a:pt x="28729" y="19613"/>
                    <a:pt x="28687" y="19613"/>
                    <a:pt x="28645" y="19634"/>
                  </a:cubicBezTo>
                  <a:lnTo>
                    <a:pt x="28478" y="19634"/>
                  </a:lnTo>
                  <a:cubicBezTo>
                    <a:pt x="28478" y="19634"/>
                    <a:pt x="28457" y="19634"/>
                    <a:pt x="28457" y="19613"/>
                  </a:cubicBezTo>
                  <a:cubicBezTo>
                    <a:pt x="28457" y="19602"/>
                    <a:pt x="28446" y="19597"/>
                    <a:pt x="28436" y="19597"/>
                  </a:cubicBezTo>
                  <a:cubicBezTo>
                    <a:pt x="28425" y="19597"/>
                    <a:pt x="28415" y="19602"/>
                    <a:pt x="28415" y="19613"/>
                  </a:cubicBezTo>
                  <a:lnTo>
                    <a:pt x="28415" y="19634"/>
                  </a:lnTo>
                  <a:cubicBezTo>
                    <a:pt x="28415" y="19634"/>
                    <a:pt x="28415" y="19675"/>
                    <a:pt x="28436" y="19675"/>
                  </a:cubicBezTo>
                  <a:cubicBezTo>
                    <a:pt x="28436" y="19675"/>
                    <a:pt x="28457" y="19675"/>
                    <a:pt x="28457" y="19696"/>
                  </a:cubicBezTo>
                  <a:lnTo>
                    <a:pt x="28457" y="19717"/>
                  </a:lnTo>
                  <a:lnTo>
                    <a:pt x="28457" y="19738"/>
                  </a:lnTo>
                  <a:cubicBezTo>
                    <a:pt x="28457" y="19780"/>
                    <a:pt x="28478" y="19780"/>
                    <a:pt x="28519" y="19780"/>
                  </a:cubicBezTo>
                  <a:lnTo>
                    <a:pt x="28561" y="19780"/>
                  </a:lnTo>
                  <a:cubicBezTo>
                    <a:pt x="28589" y="19787"/>
                    <a:pt x="28612" y="19789"/>
                    <a:pt x="28634" y="19789"/>
                  </a:cubicBezTo>
                  <a:cubicBezTo>
                    <a:pt x="28677" y="19789"/>
                    <a:pt x="28715" y="19780"/>
                    <a:pt x="28770" y="19780"/>
                  </a:cubicBezTo>
                  <a:cubicBezTo>
                    <a:pt x="28959" y="19780"/>
                    <a:pt x="29147" y="19822"/>
                    <a:pt x="29294" y="19843"/>
                  </a:cubicBezTo>
                  <a:cubicBezTo>
                    <a:pt x="29356" y="19843"/>
                    <a:pt x="29377" y="19885"/>
                    <a:pt x="29419" y="19885"/>
                  </a:cubicBezTo>
                  <a:cubicBezTo>
                    <a:pt x="29733" y="19926"/>
                    <a:pt x="30026" y="20219"/>
                    <a:pt x="30340" y="20408"/>
                  </a:cubicBezTo>
                  <a:cubicBezTo>
                    <a:pt x="30444" y="20450"/>
                    <a:pt x="30528" y="20512"/>
                    <a:pt x="30612" y="20575"/>
                  </a:cubicBezTo>
                  <a:lnTo>
                    <a:pt x="30633" y="20617"/>
                  </a:lnTo>
                  <a:cubicBezTo>
                    <a:pt x="31198" y="21035"/>
                    <a:pt x="31721" y="21579"/>
                    <a:pt x="32348" y="21914"/>
                  </a:cubicBezTo>
                  <a:cubicBezTo>
                    <a:pt x="32411" y="22186"/>
                    <a:pt x="32516" y="22416"/>
                    <a:pt x="32599" y="22667"/>
                  </a:cubicBezTo>
                  <a:cubicBezTo>
                    <a:pt x="32599" y="22709"/>
                    <a:pt x="32620" y="22751"/>
                    <a:pt x="32620" y="22772"/>
                  </a:cubicBezTo>
                  <a:lnTo>
                    <a:pt x="32620" y="22814"/>
                  </a:lnTo>
                  <a:cubicBezTo>
                    <a:pt x="32620" y="22856"/>
                    <a:pt x="32641" y="22919"/>
                    <a:pt x="32641" y="22939"/>
                  </a:cubicBezTo>
                  <a:cubicBezTo>
                    <a:pt x="32662" y="23023"/>
                    <a:pt x="32830" y="23442"/>
                    <a:pt x="32725" y="23504"/>
                  </a:cubicBezTo>
                  <a:cubicBezTo>
                    <a:pt x="32537" y="23672"/>
                    <a:pt x="32390" y="23860"/>
                    <a:pt x="32202" y="24028"/>
                  </a:cubicBezTo>
                  <a:lnTo>
                    <a:pt x="31972" y="24279"/>
                  </a:lnTo>
                  <a:lnTo>
                    <a:pt x="31888" y="24341"/>
                  </a:lnTo>
                  <a:cubicBezTo>
                    <a:pt x="31804" y="24425"/>
                    <a:pt x="31721" y="24488"/>
                    <a:pt x="31658" y="24551"/>
                  </a:cubicBezTo>
                  <a:lnTo>
                    <a:pt x="31511" y="24697"/>
                  </a:lnTo>
                  <a:lnTo>
                    <a:pt x="31407" y="24802"/>
                  </a:lnTo>
                  <a:lnTo>
                    <a:pt x="31281" y="24927"/>
                  </a:lnTo>
                  <a:lnTo>
                    <a:pt x="31177" y="25032"/>
                  </a:lnTo>
                  <a:lnTo>
                    <a:pt x="31051" y="25157"/>
                  </a:lnTo>
                  <a:lnTo>
                    <a:pt x="30967" y="25241"/>
                  </a:lnTo>
                  <a:lnTo>
                    <a:pt x="30821" y="25388"/>
                  </a:lnTo>
                  <a:cubicBezTo>
                    <a:pt x="30779" y="25429"/>
                    <a:pt x="30758" y="25450"/>
                    <a:pt x="30758" y="25471"/>
                  </a:cubicBezTo>
                  <a:cubicBezTo>
                    <a:pt x="30675" y="25555"/>
                    <a:pt x="30633" y="25639"/>
                    <a:pt x="30549" y="25701"/>
                  </a:cubicBezTo>
                  <a:cubicBezTo>
                    <a:pt x="30026" y="25660"/>
                    <a:pt x="29586" y="25471"/>
                    <a:pt x="29105" y="25325"/>
                  </a:cubicBezTo>
                  <a:cubicBezTo>
                    <a:pt x="28645" y="25157"/>
                    <a:pt x="28122" y="25053"/>
                    <a:pt x="27703" y="24802"/>
                  </a:cubicBezTo>
                  <a:cubicBezTo>
                    <a:pt x="27515" y="24697"/>
                    <a:pt x="27327" y="24551"/>
                    <a:pt x="27285" y="24320"/>
                  </a:cubicBezTo>
                  <a:cubicBezTo>
                    <a:pt x="27264" y="24090"/>
                    <a:pt x="27201" y="23818"/>
                    <a:pt x="27159" y="23567"/>
                  </a:cubicBezTo>
                  <a:cubicBezTo>
                    <a:pt x="27076" y="23044"/>
                    <a:pt x="27013" y="22521"/>
                    <a:pt x="26908" y="22019"/>
                  </a:cubicBezTo>
                  <a:lnTo>
                    <a:pt x="26678" y="20763"/>
                  </a:lnTo>
                  <a:cubicBezTo>
                    <a:pt x="26636" y="20450"/>
                    <a:pt x="26448" y="20429"/>
                    <a:pt x="26134" y="20366"/>
                  </a:cubicBezTo>
                  <a:cubicBezTo>
                    <a:pt x="25297" y="20303"/>
                    <a:pt x="24335" y="20198"/>
                    <a:pt x="23519" y="19926"/>
                  </a:cubicBezTo>
                  <a:cubicBezTo>
                    <a:pt x="23456" y="19906"/>
                    <a:pt x="23414" y="19885"/>
                    <a:pt x="23351" y="19822"/>
                  </a:cubicBezTo>
                  <a:lnTo>
                    <a:pt x="23330" y="19822"/>
                  </a:lnTo>
                  <a:cubicBezTo>
                    <a:pt x="23330" y="19822"/>
                    <a:pt x="23309" y="19843"/>
                    <a:pt x="23330" y="19885"/>
                  </a:cubicBezTo>
                  <a:lnTo>
                    <a:pt x="23330" y="19906"/>
                  </a:lnTo>
                  <a:cubicBezTo>
                    <a:pt x="23330" y="19906"/>
                    <a:pt x="23330" y="19926"/>
                    <a:pt x="23351" y="19926"/>
                  </a:cubicBezTo>
                  <a:cubicBezTo>
                    <a:pt x="23393" y="19947"/>
                    <a:pt x="23414" y="19947"/>
                    <a:pt x="23435" y="19989"/>
                  </a:cubicBezTo>
                  <a:lnTo>
                    <a:pt x="23456" y="20010"/>
                  </a:lnTo>
                  <a:lnTo>
                    <a:pt x="23540" y="20094"/>
                  </a:lnTo>
                  <a:cubicBezTo>
                    <a:pt x="23560" y="20115"/>
                    <a:pt x="23602" y="20115"/>
                    <a:pt x="23623" y="20136"/>
                  </a:cubicBezTo>
                  <a:cubicBezTo>
                    <a:pt x="23644" y="20157"/>
                    <a:pt x="23665" y="20198"/>
                    <a:pt x="23707" y="20198"/>
                  </a:cubicBezTo>
                  <a:cubicBezTo>
                    <a:pt x="23728" y="20219"/>
                    <a:pt x="23749" y="20219"/>
                    <a:pt x="23770" y="20240"/>
                  </a:cubicBezTo>
                  <a:cubicBezTo>
                    <a:pt x="23812" y="20261"/>
                    <a:pt x="23833" y="20261"/>
                    <a:pt x="23874" y="20303"/>
                  </a:cubicBezTo>
                  <a:cubicBezTo>
                    <a:pt x="23916" y="20324"/>
                    <a:pt x="23937" y="20324"/>
                    <a:pt x="23958" y="20324"/>
                  </a:cubicBezTo>
                  <a:cubicBezTo>
                    <a:pt x="23979" y="20345"/>
                    <a:pt x="24042" y="20345"/>
                    <a:pt x="24063" y="20366"/>
                  </a:cubicBezTo>
                  <a:cubicBezTo>
                    <a:pt x="24084" y="20366"/>
                    <a:pt x="24125" y="20408"/>
                    <a:pt x="24125" y="20408"/>
                  </a:cubicBezTo>
                  <a:cubicBezTo>
                    <a:pt x="24251" y="20450"/>
                    <a:pt x="24397" y="20533"/>
                    <a:pt x="24544" y="20575"/>
                  </a:cubicBezTo>
                  <a:cubicBezTo>
                    <a:pt x="24544" y="20575"/>
                    <a:pt x="24565" y="20575"/>
                    <a:pt x="24565" y="20617"/>
                  </a:cubicBezTo>
                  <a:cubicBezTo>
                    <a:pt x="24607" y="20638"/>
                    <a:pt x="24669" y="20659"/>
                    <a:pt x="24753" y="20680"/>
                  </a:cubicBezTo>
                  <a:cubicBezTo>
                    <a:pt x="25025" y="20847"/>
                    <a:pt x="25339" y="20952"/>
                    <a:pt x="25611" y="21140"/>
                  </a:cubicBezTo>
                  <a:cubicBezTo>
                    <a:pt x="25653" y="21161"/>
                    <a:pt x="25757" y="21161"/>
                    <a:pt x="25757" y="21245"/>
                  </a:cubicBezTo>
                  <a:cubicBezTo>
                    <a:pt x="25757" y="21391"/>
                    <a:pt x="25799" y="21559"/>
                    <a:pt x="25799" y="21705"/>
                  </a:cubicBezTo>
                  <a:cubicBezTo>
                    <a:pt x="25841" y="22458"/>
                    <a:pt x="25841" y="23232"/>
                    <a:pt x="25904" y="24007"/>
                  </a:cubicBezTo>
                  <a:cubicBezTo>
                    <a:pt x="25925" y="24404"/>
                    <a:pt x="25967" y="24802"/>
                    <a:pt x="25946" y="25178"/>
                  </a:cubicBezTo>
                  <a:lnTo>
                    <a:pt x="25946" y="25283"/>
                  </a:lnTo>
                  <a:lnTo>
                    <a:pt x="25946" y="25346"/>
                  </a:lnTo>
                  <a:cubicBezTo>
                    <a:pt x="25946" y="25367"/>
                    <a:pt x="25946" y="25367"/>
                    <a:pt x="25967" y="25388"/>
                  </a:cubicBezTo>
                  <a:cubicBezTo>
                    <a:pt x="25967" y="25450"/>
                    <a:pt x="26009" y="25492"/>
                    <a:pt x="26029" y="25534"/>
                  </a:cubicBezTo>
                  <a:lnTo>
                    <a:pt x="26009" y="25555"/>
                  </a:lnTo>
                  <a:lnTo>
                    <a:pt x="26009" y="25576"/>
                  </a:lnTo>
                  <a:cubicBezTo>
                    <a:pt x="26113" y="25806"/>
                    <a:pt x="26385" y="25994"/>
                    <a:pt x="26553" y="26162"/>
                  </a:cubicBezTo>
                  <a:lnTo>
                    <a:pt x="26636" y="26224"/>
                  </a:lnTo>
                  <a:cubicBezTo>
                    <a:pt x="26699" y="26308"/>
                    <a:pt x="26783" y="26392"/>
                    <a:pt x="26866" y="26434"/>
                  </a:cubicBezTo>
                  <a:cubicBezTo>
                    <a:pt x="26908" y="26476"/>
                    <a:pt x="26950" y="26496"/>
                    <a:pt x="26992" y="26517"/>
                  </a:cubicBezTo>
                  <a:cubicBezTo>
                    <a:pt x="26992" y="26517"/>
                    <a:pt x="26992" y="26538"/>
                    <a:pt x="27013" y="26538"/>
                  </a:cubicBezTo>
                  <a:cubicBezTo>
                    <a:pt x="27201" y="26685"/>
                    <a:pt x="27473" y="26685"/>
                    <a:pt x="27682" y="26727"/>
                  </a:cubicBezTo>
                  <a:cubicBezTo>
                    <a:pt x="28059" y="26810"/>
                    <a:pt x="28478" y="26831"/>
                    <a:pt x="28875" y="26915"/>
                  </a:cubicBezTo>
                  <a:cubicBezTo>
                    <a:pt x="29314" y="26957"/>
                    <a:pt x="29775" y="26999"/>
                    <a:pt x="30193" y="27020"/>
                  </a:cubicBezTo>
                  <a:cubicBezTo>
                    <a:pt x="30235" y="27020"/>
                    <a:pt x="30256" y="27020"/>
                    <a:pt x="30319" y="27041"/>
                  </a:cubicBezTo>
                  <a:lnTo>
                    <a:pt x="30423" y="27041"/>
                  </a:lnTo>
                  <a:cubicBezTo>
                    <a:pt x="30549" y="27061"/>
                    <a:pt x="30675" y="27103"/>
                    <a:pt x="30821" y="27103"/>
                  </a:cubicBezTo>
                  <a:cubicBezTo>
                    <a:pt x="30821" y="27124"/>
                    <a:pt x="30842" y="27124"/>
                    <a:pt x="30842" y="27145"/>
                  </a:cubicBezTo>
                  <a:cubicBezTo>
                    <a:pt x="30842" y="27166"/>
                    <a:pt x="30863" y="27166"/>
                    <a:pt x="30863" y="27208"/>
                  </a:cubicBezTo>
                  <a:lnTo>
                    <a:pt x="30863" y="27229"/>
                  </a:lnTo>
                  <a:cubicBezTo>
                    <a:pt x="30863" y="27250"/>
                    <a:pt x="30863" y="27250"/>
                    <a:pt x="30884" y="27250"/>
                  </a:cubicBezTo>
                  <a:lnTo>
                    <a:pt x="30884" y="27271"/>
                  </a:lnTo>
                  <a:lnTo>
                    <a:pt x="30884" y="27313"/>
                  </a:lnTo>
                  <a:lnTo>
                    <a:pt x="30884" y="27333"/>
                  </a:lnTo>
                  <a:lnTo>
                    <a:pt x="30884" y="27354"/>
                  </a:lnTo>
                  <a:lnTo>
                    <a:pt x="30884" y="27375"/>
                  </a:lnTo>
                  <a:cubicBezTo>
                    <a:pt x="30884" y="27375"/>
                    <a:pt x="30884" y="27417"/>
                    <a:pt x="30863" y="27417"/>
                  </a:cubicBezTo>
                  <a:lnTo>
                    <a:pt x="30863" y="27438"/>
                  </a:lnTo>
                  <a:lnTo>
                    <a:pt x="30821" y="27480"/>
                  </a:lnTo>
                  <a:cubicBezTo>
                    <a:pt x="30675" y="27564"/>
                    <a:pt x="30549" y="27689"/>
                    <a:pt x="30444" y="27794"/>
                  </a:cubicBezTo>
                  <a:cubicBezTo>
                    <a:pt x="30131" y="28087"/>
                    <a:pt x="29796" y="28380"/>
                    <a:pt x="29461" y="28631"/>
                  </a:cubicBezTo>
                  <a:cubicBezTo>
                    <a:pt x="29168" y="28882"/>
                    <a:pt x="28854" y="29091"/>
                    <a:pt x="28561" y="29321"/>
                  </a:cubicBezTo>
                  <a:cubicBezTo>
                    <a:pt x="28247" y="29572"/>
                    <a:pt x="27934" y="29928"/>
                    <a:pt x="27599" y="30137"/>
                  </a:cubicBezTo>
                  <a:cubicBezTo>
                    <a:pt x="27222" y="30137"/>
                    <a:pt x="26887" y="30346"/>
                    <a:pt x="26573" y="30493"/>
                  </a:cubicBezTo>
                  <a:cubicBezTo>
                    <a:pt x="26553" y="30514"/>
                    <a:pt x="26490" y="30514"/>
                    <a:pt x="26469" y="30556"/>
                  </a:cubicBezTo>
                  <a:lnTo>
                    <a:pt x="26448" y="30556"/>
                  </a:lnTo>
                  <a:cubicBezTo>
                    <a:pt x="26385" y="30577"/>
                    <a:pt x="26343" y="30577"/>
                    <a:pt x="26281" y="30598"/>
                  </a:cubicBezTo>
                  <a:cubicBezTo>
                    <a:pt x="26197" y="30629"/>
                    <a:pt x="26160" y="30645"/>
                    <a:pt x="26121" y="30645"/>
                  </a:cubicBezTo>
                  <a:cubicBezTo>
                    <a:pt x="26082" y="30645"/>
                    <a:pt x="26040" y="30629"/>
                    <a:pt x="25946" y="30598"/>
                  </a:cubicBezTo>
                  <a:cubicBezTo>
                    <a:pt x="25695" y="30514"/>
                    <a:pt x="25423" y="30346"/>
                    <a:pt x="25193" y="30200"/>
                  </a:cubicBezTo>
                  <a:cubicBezTo>
                    <a:pt x="24962" y="30095"/>
                    <a:pt x="24711" y="29991"/>
                    <a:pt x="24481" y="29865"/>
                  </a:cubicBezTo>
                  <a:cubicBezTo>
                    <a:pt x="24272" y="29761"/>
                    <a:pt x="24230" y="29468"/>
                    <a:pt x="24125" y="29258"/>
                  </a:cubicBezTo>
                  <a:cubicBezTo>
                    <a:pt x="23937" y="28882"/>
                    <a:pt x="23749" y="28463"/>
                    <a:pt x="23498" y="28087"/>
                  </a:cubicBezTo>
                  <a:cubicBezTo>
                    <a:pt x="23485" y="28081"/>
                    <a:pt x="23473" y="28078"/>
                    <a:pt x="23463" y="28078"/>
                  </a:cubicBezTo>
                  <a:cubicBezTo>
                    <a:pt x="23437" y="28078"/>
                    <a:pt x="23420" y="28093"/>
                    <a:pt x="23435" y="28108"/>
                  </a:cubicBezTo>
                  <a:cubicBezTo>
                    <a:pt x="23435" y="28108"/>
                    <a:pt x="23414" y="28108"/>
                    <a:pt x="23414" y="28149"/>
                  </a:cubicBezTo>
                  <a:lnTo>
                    <a:pt x="23414" y="28170"/>
                  </a:lnTo>
                  <a:cubicBezTo>
                    <a:pt x="23456" y="28840"/>
                    <a:pt x="23623" y="29509"/>
                    <a:pt x="23707" y="30200"/>
                  </a:cubicBezTo>
                  <a:cubicBezTo>
                    <a:pt x="23749" y="30660"/>
                    <a:pt x="24502" y="30995"/>
                    <a:pt x="24858" y="31162"/>
                  </a:cubicBezTo>
                  <a:cubicBezTo>
                    <a:pt x="25239" y="31344"/>
                    <a:pt x="25778" y="31668"/>
                    <a:pt x="26256" y="31668"/>
                  </a:cubicBezTo>
                  <a:cubicBezTo>
                    <a:pt x="26329" y="31668"/>
                    <a:pt x="26400" y="31660"/>
                    <a:pt x="26469" y="31644"/>
                  </a:cubicBezTo>
                  <a:cubicBezTo>
                    <a:pt x="26762" y="31560"/>
                    <a:pt x="27013" y="31455"/>
                    <a:pt x="27306" y="31351"/>
                  </a:cubicBezTo>
                  <a:cubicBezTo>
                    <a:pt x="27620" y="31246"/>
                    <a:pt x="27954" y="31142"/>
                    <a:pt x="28268" y="31016"/>
                  </a:cubicBezTo>
                  <a:cubicBezTo>
                    <a:pt x="28268" y="31016"/>
                    <a:pt x="28268" y="31037"/>
                    <a:pt x="28310" y="31037"/>
                  </a:cubicBezTo>
                  <a:lnTo>
                    <a:pt x="28373" y="31037"/>
                  </a:lnTo>
                  <a:cubicBezTo>
                    <a:pt x="28519" y="30974"/>
                    <a:pt x="28666" y="30911"/>
                    <a:pt x="28791" y="30807"/>
                  </a:cubicBezTo>
                  <a:cubicBezTo>
                    <a:pt x="28959" y="30681"/>
                    <a:pt x="29084" y="30493"/>
                    <a:pt x="29294" y="30388"/>
                  </a:cubicBezTo>
                  <a:cubicBezTo>
                    <a:pt x="29670" y="30179"/>
                    <a:pt x="30026" y="29886"/>
                    <a:pt x="30403" y="29656"/>
                  </a:cubicBezTo>
                  <a:lnTo>
                    <a:pt x="30716" y="29426"/>
                  </a:lnTo>
                  <a:cubicBezTo>
                    <a:pt x="30758" y="29405"/>
                    <a:pt x="30779" y="29342"/>
                    <a:pt x="30842" y="29321"/>
                  </a:cubicBezTo>
                  <a:cubicBezTo>
                    <a:pt x="30884" y="29279"/>
                    <a:pt x="30967" y="29237"/>
                    <a:pt x="31030" y="29196"/>
                  </a:cubicBezTo>
                  <a:cubicBezTo>
                    <a:pt x="31072" y="29154"/>
                    <a:pt x="31135" y="29112"/>
                    <a:pt x="31177" y="29070"/>
                  </a:cubicBezTo>
                  <a:cubicBezTo>
                    <a:pt x="31239" y="29007"/>
                    <a:pt x="31281" y="28986"/>
                    <a:pt x="31344" y="28924"/>
                  </a:cubicBezTo>
                  <a:cubicBezTo>
                    <a:pt x="31386" y="28882"/>
                    <a:pt x="31449" y="28840"/>
                    <a:pt x="31491" y="28798"/>
                  </a:cubicBezTo>
                  <a:cubicBezTo>
                    <a:pt x="31553" y="28756"/>
                    <a:pt x="31595" y="28714"/>
                    <a:pt x="31658" y="28673"/>
                  </a:cubicBezTo>
                  <a:cubicBezTo>
                    <a:pt x="31700" y="28610"/>
                    <a:pt x="31763" y="28589"/>
                    <a:pt x="31804" y="28547"/>
                  </a:cubicBezTo>
                  <a:cubicBezTo>
                    <a:pt x="31867" y="28484"/>
                    <a:pt x="31909" y="28463"/>
                    <a:pt x="31972" y="28401"/>
                  </a:cubicBezTo>
                  <a:cubicBezTo>
                    <a:pt x="32014" y="28380"/>
                    <a:pt x="32035" y="28359"/>
                    <a:pt x="32097" y="28296"/>
                  </a:cubicBezTo>
                  <a:cubicBezTo>
                    <a:pt x="32327" y="28129"/>
                    <a:pt x="32558" y="27919"/>
                    <a:pt x="32809" y="27731"/>
                  </a:cubicBezTo>
                  <a:cubicBezTo>
                    <a:pt x="32830" y="27710"/>
                    <a:pt x="32851" y="27710"/>
                    <a:pt x="32872" y="27668"/>
                  </a:cubicBezTo>
                  <a:cubicBezTo>
                    <a:pt x="33081" y="27710"/>
                    <a:pt x="33395" y="27877"/>
                    <a:pt x="33583" y="27961"/>
                  </a:cubicBezTo>
                  <a:cubicBezTo>
                    <a:pt x="33771" y="28045"/>
                    <a:pt x="34001" y="28170"/>
                    <a:pt x="34211" y="28191"/>
                  </a:cubicBezTo>
                  <a:cubicBezTo>
                    <a:pt x="34399" y="28233"/>
                    <a:pt x="34713" y="28338"/>
                    <a:pt x="34901" y="28401"/>
                  </a:cubicBezTo>
                  <a:cubicBezTo>
                    <a:pt x="35131" y="28484"/>
                    <a:pt x="35320" y="28568"/>
                    <a:pt x="35466" y="28777"/>
                  </a:cubicBezTo>
                  <a:cubicBezTo>
                    <a:pt x="35738" y="29196"/>
                    <a:pt x="36094" y="29551"/>
                    <a:pt x="36387" y="29970"/>
                  </a:cubicBezTo>
                  <a:cubicBezTo>
                    <a:pt x="36533" y="30221"/>
                    <a:pt x="36721" y="30430"/>
                    <a:pt x="36847" y="30681"/>
                  </a:cubicBezTo>
                  <a:cubicBezTo>
                    <a:pt x="36847" y="30702"/>
                    <a:pt x="36889" y="30744"/>
                    <a:pt x="36889" y="30765"/>
                  </a:cubicBezTo>
                  <a:lnTo>
                    <a:pt x="36889" y="30786"/>
                  </a:lnTo>
                  <a:lnTo>
                    <a:pt x="36889" y="30849"/>
                  </a:lnTo>
                  <a:lnTo>
                    <a:pt x="36889" y="30870"/>
                  </a:lnTo>
                  <a:lnTo>
                    <a:pt x="36889" y="30890"/>
                  </a:lnTo>
                  <a:lnTo>
                    <a:pt x="36889" y="30911"/>
                  </a:lnTo>
                  <a:lnTo>
                    <a:pt x="36889" y="30974"/>
                  </a:lnTo>
                  <a:lnTo>
                    <a:pt x="36889" y="30995"/>
                  </a:lnTo>
                  <a:lnTo>
                    <a:pt x="36889" y="31016"/>
                  </a:lnTo>
                  <a:cubicBezTo>
                    <a:pt x="36889" y="31016"/>
                    <a:pt x="36889" y="31058"/>
                    <a:pt x="36847" y="31058"/>
                  </a:cubicBezTo>
                  <a:lnTo>
                    <a:pt x="36847" y="31079"/>
                  </a:lnTo>
                  <a:lnTo>
                    <a:pt x="36826" y="31100"/>
                  </a:lnTo>
                  <a:cubicBezTo>
                    <a:pt x="36784" y="31121"/>
                    <a:pt x="36701" y="31183"/>
                    <a:pt x="36638" y="31204"/>
                  </a:cubicBezTo>
                  <a:lnTo>
                    <a:pt x="36512" y="31204"/>
                  </a:lnTo>
                  <a:cubicBezTo>
                    <a:pt x="36303" y="30995"/>
                    <a:pt x="36073" y="30765"/>
                    <a:pt x="35843" y="30577"/>
                  </a:cubicBezTo>
                  <a:cubicBezTo>
                    <a:pt x="35633" y="30388"/>
                    <a:pt x="35445" y="30179"/>
                    <a:pt x="35236" y="29970"/>
                  </a:cubicBezTo>
                  <a:cubicBezTo>
                    <a:pt x="35048" y="29802"/>
                    <a:pt x="34838" y="29761"/>
                    <a:pt x="34587" y="29740"/>
                  </a:cubicBezTo>
                  <a:cubicBezTo>
                    <a:pt x="34232" y="29719"/>
                    <a:pt x="33918" y="29656"/>
                    <a:pt x="33583" y="29635"/>
                  </a:cubicBezTo>
                  <a:cubicBezTo>
                    <a:pt x="33447" y="29623"/>
                    <a:pt x="33318" y="29588"/>
                    <a:pt x="33192" y="29588"/>
                  </a:cubicBezTo>
                  <a:cubicBezTo>
                    <a:pt x="33105" y="29588"/>
                    <a:pt x="33020" y="29605"/>
                    <a:pt x="32934" y="29656"/>
                  </a:cubicBezTo>
                  <a:cubicBezTo>
                    <a:pt x="32327" y="30054"/>
                    <a:pt x="31783" y="30493"/>
                    <a:pt x="31177" y="30890"/>
                  </a:cubicBezTo>
                  <a:cubicBezTo>
                    <a:pt x="30570" y="31267"/>
                    <a:pt x="30047" y="31727"/>
                    <a:pt x="29482" y="32146"/>
                  </a:cubicBezTo>
                  <a:cubicBezTo>
                    <a:pt x="29189" y="32355"/>
                    <a:pt x="28980" y="32564"/>
                    <a:pt x="28624" y="32669"/>
                  </a:cubicBezTo>
                  <a:cubicBezTo>
                    <a:pt x="28268" y="32753"/>
                    <a:pt x="27934" y="32794"/>
                    <a:pt x="27599" y="32836"/>
                  </a:cubicBezTo>
                  <a:cubicBezTo>
                    <a:pt x="27529" y="32836"/>
                    <a:pt x="27376" y="32846"/>
                    <a:pt x="27250" y="32846"/>
                  </a:cubicBezTo>
                  <a:cubicBezTo>
                    <a:pt x="27187" y="32846"/>
                    <a:pt x="27131" y="32843"/>
                    <a:pt x="27097" y="32836"/>
                  </a:cubicBezTo>
                  <a:cubicBezTo>
                    <a:pt x="27072" y="32829"/>
                    <a:pt x="27046" y="32826"/>
                    <a:pt x="27019" y="32826"/>
                  </a:cubicBezTo>
                  <a:cubicBezTo>
                    <a:pt x="26815" y="32826"/>
                    <a:pt x="26551" y="33014"/>
                    <a:pt x="26385" y="33087"/>
                  </a:cubicBezTo>
                  <a:cubicBezTo>
                    <a:pt x="26113" y="33255"/>
                    <a:pt x="25820" y="33464"/>
                    <a:pt x="25506" y="33611"/>
                  </a:cubicBezTo>
                  <a:cubicBezTo>
                    <a:pt x="25444" y="33631"/>
                    <a:pt x="25402" y="33673"/>
                    <a:pt x="25318" y="33715"/>
                  </a:cubicBezTo>
                  <a:cubicBezTo>
                    <a:pt x="25276" y="33736"/>
                    <a:pt x="25193" y="33799"/>
                    <a:pt x="25109" y="33820"/>
                  </a:cubicBezTo>
                  <a:cubicBezTo>
                    <a:pt x="25109" y="33820"/>
                    <a:pt x="25088" y="33820"/>
                    <a:pt x="25088" y="33799"/>
                  </a:cubicBezTo>
                  <a:lnTo>
                    <a:pt x="25025" y="33799"/>
                  </a:lnTo>
                  <a:cubicBezTo>
                    <a:pt x="24377" y="33820"/>
                    <a:pt x="23853" y="34092"/>
                    <a:pt x="23288" y="34343"/>
                  </a:cubicBezTo>
                  <a:cubicBezTo>
                    <a:pt x="22514" y="34719"/>
                    <a:pt x="21782" y="35096"/>
                    <a:pt x="21050" y="35473"/>
                  </a:cubicBezTo>
                  <a:cubicBezTo>
                    <a:pt x="20903" y="35556"/>
                    <a:pt x="20715" y="35661"/>
                    <a:pt x="20527" y="35703"/>
                  </a:cubicBezTo>
                  <a:cubicBezTo>
                    <a:pt x="20490" y="35716"/>
                    <a:pt x="20455" y="35722"/>
                    <a:pt x="20423" y="35722"/>
                  </a:cubicBezTo>
                  <a:cubicBezTo>
                    <a:pt x="20249" y="35722"/>
                    <a:pt x="20123" y="35557"/>
                    <a:pt x="19983" y="35452"/>
                  </a:cubicBezTo>
                  <a:cubicBezTo>
                    <a:pt x="19669" y="35180"/>
                    <a:pt x="19334" y="34950"/>
                    <a:pt x="18999" y="34678"/>
                  </a:cubicBezTo>
                  <a:cubicBezTo>
                    <a:pt x="18790" y="34510"/>
                    <a:pt x="18623" y="34468"/>
                    <a:pt x="18581" y="34155"/>
                  </a:cubicBezTo>
                  <a:cubicBezTo>
                    <a:pt x="18539" y="34008"/>
                    <a:pt x="18518" y="33820"/>
                    <a:pt x="18518" y="33631"/>
                  </a:cubicBezTo>
                  <a:cubicBezTo>
                    <a:pt x="18518" y="33590"/>
                    <a:pt x="18497" y="33506"/>
                    <a:pt x="18497" y="33464"/>
                  </a:cubicBezTo>
                  <a:cubicBezTo>
                    <a:pt x="18497" y="33422"/>
                    <a:pt x="18497" y="33401"/>
                    <a:pt x="18476" y="33380"/>
                  </a:cubicBezTo>
                  <a:cubicBezTo>
                    <a:pt x="18476" y="33318"/>
                    <a:pt x="18434" y="33297"/>
                    <a:pt x="18434" y="33255"/>
                  </a:cubicBezTo>
                  <a:cubicBezTo>
                    <a:pt x="18434" y="33213"/>
                    <a:pt x="18413" y="33192"/>
                    <a:pt x="18413" y="33171"/>
                  </a:cubicBezTo>
                  <a:cubicBezTo>
                    <a:pt x="18413" y="33150"/>
                    <a:pt x="18392" y="33087"/>
                    <a:pt x="18371" y="33067"/>
                  </a:cubicBezTo>
                  <a:cubicBezTo>
                    <a:pt x="18371" y="33046"/>
                    <a:pt x="18330" y="33004"/>
                    <a:pt x="18330" y="32983"/>
                  </a:cubicBezTo>
                  <a:cubicBezTo>
                    <a:pt x="18330" y="32962"/>
                    <a:pt x="18330" y="32962"/>
                    <a:pt x="18309" y="32941"/>
                  </a:cubicBezTo>
                  <a:cubicBezTo>
                    <a:pt x="19229" y="31623"/>
                    <a:pt x="20255" y="30346"/>
                    <a:pt x="21196" y="29028"/>
                  </a:cubicBezTo>
                  <a:cubicBezTo>
                    <a:pt x="21426" y="28714"/>
                    <a:pt x="21677" y="28442"/>
                    <a:pt x="21928" y="28149"/>
                  </a:cubicBezTo>
                  <a:cubicBezTo>
                    <a:pt x="22033" y="28024"/>
                    <a:pt x="22033" y="27731"/>
                    <a:pt x="22054" y="27564"/>
                  </a:cubicBezTo>
                  <a:cubicBezTo>
                    <a:pt x="22075" y="27459"/>
                    <a:pt x="22096" y="27396"/>
                    <a:pt x="22096" y="27292"/>
                  </a:cubicBezTo>
                  <a:cubicBezTo>
                    <a:pt x="22096" y="27250"/>
                    <a:pt x="22096" y="27250"/>
                    <a:pt x="22138" y="27229"/>
                  </a:cubicBezTo>
                  <a:cubicBezTo>
                    <a:pt x="22284" y="26580"/>
                    <a:pt x="22493" y="25952"/>
                    <a:pt x="22598" y="25262"/>
                  </a:cubicBezTo>
                  <a:cubicBezTo>
                    <a:pt x="22598" y="25262"/>
                    <a:pt x="22619" y="25262"/>
                    <a:pt x="22619" y="25241"/>
                  </a:cubicBezTo>
                  <a:cubicBezTo>
                    <a:pt x="22619" y="25241"/>
                    <a:pt x="22619" y="25220"/>
                    <a:pt x="22661" y="25220"/>
                  </a:cubicBezTo>
                  <a:lnTo>
                    <a:pt x="22661" y="25199"/>
                  </a:lnTo>
                  <a:lnTo>
                    <a:pt x="22661" y="25136"/>
                  </a:lnTo>
                  <a:cubicBezTo>
                    <a:pt x="22159" y="24216"/>
                    <a:pt x="21845" y="23149"/>
                    <a:pt x="21510" y="22186"/>
                  </a:cubicBezTo>
                  <a:cubicBezTo>
                    <a:pt x="21343" y="21747"/>
                    <a:pt x="21740" y="21035"/>
                    <a:pt x="21991" y="20659"/>
                  </a:cubicBezTo>
                  <a:cubicBezTo>
                    <a:pt x="22054" y="20596"/>
                    <a:pt x="22096" y="20491"/>
                    <a:pt x="22054" y="20387"/>
                  </a:cubicBezTo>
                  <a:cubicBezTo>
                    <a:pt x="21949" y="20115"/>
                    <a:pt x="21782" y="20115"/>
                    <a:pt x="21991" y="19885"/>
                  </a:cubicBezTo>
                  <a:cubicBezTo>
                    <a:pt x="22347" y="19487"/>
                    <a:pt x="22619" y="19027"/>
                    <a:pt x="22975" y="18629"/>
                  </a:cubicBezTo>
                  <a:cubicBezTo>
                    <a:pt x="23205" y="18336"/>
                    <a:pt x="23602" y="18022"/>
                    <a:pt x="23707" y="17667"/>
                  </a:cubicBezTo>
                  <a:cubicBezTo>
                    <a:pt x="23749" y="17478"/>
                    <a:pt x="23498" y="17060"/>
                    <a:pt x="23414" y="16893"/>
                  </a:cubicBezTo>
                  <a:cubicBezTo>
                    <a:pt x="23288" y="16579"/>
                    <a:pt x="23205" y="16265"/>
                    <a:pt x="23079" y="15951"/>
                  </a:cubicBezTo>
                  <a:cubicBezTo>
                    <a:pt x="22996" y="15721"/>
                    <a:pt x="22933" y="15491"/>
                    <a:pt x="22807" y="15281"/>
                  </a:cubicBezTo>
                  <a:lnTo>
                    <a:pt x="22807" y="15261"/>
                  </a:lnTo>
                  <a:lnTo>
                    <a:pt x="22807" y="15219"/>
                  </a:lnTo>
                  <a:lnTo>
                    <a:pt x="22786" y="15198"/>
                  </a:lnTo>
                  <a:cubicBezTo>
                    <a:pt x="22786" y="15198"/>
                    <a:pt x="22765" y="15198"/>
                    <a:pt x="22765" y="15177"/>
                  </a:cubicBezTo>
                  <a:lnTo>
                    <a:pt x="22682" y="15177"/>
                  </a:lnTo>
                  <a:cubicBezTo>
                    <a:pt x="22682" y="15177"/>
                    <a:pt x="22661" y="15177"/>
                    <a:pt x="22661" y="15198"/>
                  </a:cubicBezTo>
                  <a:cubicBezTo>
                    <a:pt x="22514" y="15281"/>
                    <a:pt x="22577" y="15512"/>
                    <a:pt x="22598" y="15637"/>
                  </a:cubicBezTo>
                  <a:cubicBezTo>
                    <a:pt x="22598" y="15993"/>
                    <a:pt x="22682" y="16349"/>
                    <a:pt x="22703" y="16725"/>
                  </a:cubicBezTo>
                  <a:cubicBezTo>
                    <a:pt x="22724" y="16997"/>
                    <a:pt x="22933" y="17499"/>
                    <a:pt x="22682" y="17688"/>
                  </a:cubicBezTo>
                  <a:cubicBezTo>
                    <a:pt x="22493" y="17813"/>
                    <a:pt x="22305" y="17981"/>
                    <a:pt x="22159" y="18127"/>
                  </a:cubicBezTo>
                  <a:cubicBezTo>
                    <a:pt x="21970" y="17290"/>
                    <a:pt x="21761" y="16453"/>
                    <a:pt x="21447" y="15679"/>
                  </a:cubicBezTo>
                  <a:cubicBezTo>
                    <a:pt x="21259" y="15198"/>
                    <a:pt x="21154" y="15156"/>
                    <a:pt x="20673" y="15009"/>
                  </a:cubicBezTo>
                  <a:cubicBezTo>
                    <a:pt x="20213" y="14884"/>
                    <a:pt x="19627" y="14696"/>
                    <a:pt x="19229" y="14444"/>
                  </a:cubicBezTo>
                  <a:lnTo>
                    <a:pt x="19208" y="14444"/>
                  </a:lnTo>
                  <a:cubicBezTo>
                    <a:pt x="19208" y="14444"/>
                    <a:pt x="19167" y="14444"/>
                    <a:pt x="19167" y="14465"/>
                  </a:cubicBezTo>
                  <a:cubicBezTo>
                    <a:pt x="19146" y="14444"/>
                    <a:pt x="19125" y="14444"/>
                    <a:pt x="19104" y="14424"/>
                  </a:cubicBezTo>
                  <a:cubicBezTo>
                    <a:pt x="19092" y="14415"/>
                    <a:pt x="19081" y="14412"/>
                    <a:pt x="19072" y="14412"/>
                  </a:cubicBezTo>
                  <a:cubicBezTo>
                    <a:pt x="19035" y="14412"/>
                    <a:pt x="19028" y="14469"/>
                    <a:pt x="19062" y="14486"/>
                  </a:cubicBezTo>
                  <a:cubicBezTo>
                    <a:pt x="19334" y="14737"/>
                    <a:pt x="19669" y="14968"/>
                    <a:pt x="19983" y="15114"/>
                  </a:cubicBezTo>
                  <a:cubicBezTo>
                    <a:pt x="20150" y="15198"/>
                    <a:pt x="20275" y="15365"/>
                    <a:pt x="20422" y="15428"/>
                  </a:cubicBezTo>
                  <a:cubicBezTo>
                    <a:pt x="20736" y="15595"/>
                    <a:pt x="20715" y="15825"/>
                    <a:pt x="20778" y="16118"/>
                  </a:cubicBezTo>
                  <a:cubicBezTo>
                    <a:pt x="20945" y="16893"/>
                    <a:pt x="21029" y="17709"/>
                    <a:pt x="21238" y="18504"/>
                  </a:cubicBezTo>
                  <a:cubicBezTo>
                    <a:pt x="21343" y="18943"/>
                    <a:pt x="21029" y="19194"/>
                    <a:pt x="20778" y="19487"/>
                  </a:cubicBezTo>
                  <a:cubicBezTo>
                    <a:pt x="20673" y="19592"/>
                    <a:pt x="20422" y="19759"/>
                    <a:pt x="20568" y="19926"/>
                  </a:cubicBezTo>
                  <a:cubicBezTo>
                    <a:pt x="20673" y="20094"/>
                    <a:pt x="21196" y="20533"/>
                    <a:pt x="21133" y="20722"/>
                  </a:cubicBezTo>
                  <a:cubicBezTo>
                    <a:pt x="21050" y="21015"/>
                    <a:pt x="20903" y="21245"/>
                    <a:pt x="20840" y="21538"/>
                  </a:cubicBezTo>
                  <a:cubicBezTo>
                    <a:pt x="20736" y="21370"/>
                    <a:pt x="20610" y="21161"/>
                    <a:pt x="20568" y="21056"/>
                  </a:cubicBezTo>
                  <a:lnTo>
                    <a:pt x="19941" y="20115"/>
                  </a:lnTo>
                  <a:cubicBezTo>
                    <a:pt x="19543" y="19550"/>
                    <a:pt x="19250" y="18880"/>
                    <a:pt x="18915" y="18294"/>
                  </a:cubicBezTo>
                  <a:cubicBezTo>
                    <a:pt x="18790" y="18085"/>
                    <a:pt x="18643" y="17834"/>
                    <a:pt x="18518" y="17667"/>
                  </a:cubicBezTo>
                  <a:cubicBezTo>
                    <a:pt x="18330" y="17457"/>
                    <a:pt x="18058" y="17311"/>
                    <a:pt x="17848" y="17144"/>
                  </a:cubicBezTo>
                  <a:cubicBezTo>
                    <a:pt x="17597" y="16955"/>
                    <a:pt x="17283" y="16893"/>
                    <a:pt x="17262" y="16579"/>
                  </a:cubicBezTo>
                  <a:lnTo>
                    <a:pt x="17262" y="16265"/>
                  </a:lnTo>
                  <a:lnTo>
                    <a:pt x="17262" y="16202"/>
                  </a:lnTo>
                  <a:cubicBezTo>
                    <a:pt x="17262" y="16118"/>
                    <a:pt x="17262" y="16035"/>
                    <a:pt x="17283" y="15993"/>
                  </a:cubicBezTo>
                  <a:cubicBezTo>
                    <a:pt x="17325" y="15784"/>
                    <a:pt x="17346" y="15595"/>
                    <a:pt x="17346" y="15386"/>
                  </a:cubicBezTo>
                  <a:lnTo>
                    <a:pt x="17472" y="15386"/>
                  </a:lnTo>
                  <a:cubicBezTo>
                    <a:pt x="17555" y="15386"/>
                    <a:pt x="17660" y="15365"/>
                    <a:pt x="17744" y="15323"/>
                  </a:cubicBezTo>
                  <a:cubicBezTo>
                    <a:pt x="17765" y="15323"/>
                    <a:pt x="17786" y="15302"/>
                    <a:pt x="17848" y="15302"/>
                  </a:cubicBezTo>
                  <a:cubicBezTo>
                    <a:pt x="17995" y="15281"/>
                    <a:pt x="18099" y="14968"/>
                    <a:pt x="18162" y="14863"/>
                  </a:cubicBezTo>
                  <a:cubicBezTo>
                    <a:pt x="18643" y="14214"/>
                    <a:pt x="19020" y="13503"/>
                    <a:pt x="19480" y="12812"/>
                  </a:cubicBezTo>
                  <a:cubicBezTo>
                    <a:pt x="19669" y="12561"/>
                    <a:pt x="19878" y="12268"/>
                    <a:pt x="20087" y="12038"/>
                  </a:cubicBezTo>
                  <a:cubicBezTo>
                    <a:pt x="20275" y="11808"/>
                    <a:pt x="20255" y="11411"/>
                    <a:pt x="20317" y="11118"/>
                  </a:cubicBezTo>
                  <a:cubicBezTo>
                    <a:pt x="20422" y="10720"/>
                    <a:pt x="20527" y="10364"/>
                    <a:pt x="20673" y="9967"/>
                  </a:cubicBezTo>
                  <a:cubicBezTo>
                    <a:pt x="20778" y="9632"/>
                    <a:pt x="20820" y="9235"/>
                    <a:pt x="20987" y="8942"/>
                  </a:cubicBezTo>
                  <a:lnTo>
                    <a:pt x="20987" y="8921"/>
                  </a:lnTo>
                  <a:lnTo>
                    <a:pt x="20987" y="8900"/>
                  </a:lnTo>
                  <a:cubicBezTo>
                    <a:pt x="20987" y="8879"/>
                    <a:pt x="20945" y="8837"/>
                    <a:pt x="20945" y="8837"/>
                  </a:cubicBezTo>
                  <a:lnTo>
                    <a:pt x="20945" y="8816"/>
                  </a:lnTo>
                  <a:lnTo>
                    <a:pt x="20945" y="8795"/>
                  </a:lnTo>
                  <a:cubicBezTo>
                    <a:pt x="20945" y="8795"/>
                    <a:pt x="20945" y="8774"/>
                    <a:pt x="20924" y="8774"/>
                  </a:cubicBezTo>
                  <a:cubicBezTo>
                    <a:pt x="20422" y="8084"/>
                    <a:pt x="19794" y="7540"/>
                    <a:pt x="19271" y="6891"/>
                  </a:cubicBezTo>
                  <a:cubicBezTo>
                    <a:pt x="18999" y="6514"/>
                    <a:pt x="18643" y="6201"/>
                    <a:pt x="18371" y="5845"/>
                  </a:cubicBezTo>
                  <a:cubicBezTo>
                    <a:pt x="18079" y="5489"/>
                    <a:pt x="17806" y="5133"/>
                    <a:pt x="17472" y="4820"/>
                  </a:cubicBezTo>
                  <a:cubicBezTo>
                    <a:pt x="17459" y="4801"/>
                    <a:pt x="17442" y="4793"/>
                    <a:pt x="17426" y="4793"/>
                  </a:cubicBezTo>
                  <a:cubicBezTo>
                    <a:pt x="17389" y="4793"/>
                    <a:pt x="17353" y="4832"/>
                    <a:pt x="17367" y="4861"/>
                  </a:cubicBezTo>
                  <a:cubicBezTo>
                    <a:pt x="17430" y="4945"/>
                    <a:pt x="17472" y="5050"/>
                    <a:pt x="17534" y="5133"/>
                  </a:cubicBezTo>
                  <a:lnTo>
                    <a:pt x="17681" y="5364"/>
                  </a:lnTo>
                  <a:cubicBezTo>
                    <a:pt x="17744" y="5468"/>
                    <a:pt x="17806" y="5573"/>
                    <a:pt x="17890" y="5677"/>
                  </a:cubicBezTo>
                  <a:cubicBezTo>
                    <a:pt x="17890" y="5698"/>
                    <a:pt x="17911" y="5698"/>
                    <a:pt x="17911" y="5698"/>
                  </a:cubicBezTo>
                  <a:cubicBezTo>
                    <a:pt x="18058" y="5908"/>
                    <a:pt x="18204" y="6096"/>
                    <a:pt x="18330" y="6284"/>
                  </a:cubicBezTo>
                  <a:cubicBezTo>
                    <a:pt x="18371" y="6305"/>
                    <a:pt x="18371" y="6326"/>
                    <a:pt x="18392" y="6368"/>
                  </a:cubicBezTo>
                  <a:cubicBezTo>
                    <a:pt x="18476" y="6431"/>
                    <a:pt x="18518" y="6535"/>
                    <a:pt x="18602" y="6619"/>
                  </a:cubicBezTo>
                  <a:cubicBezTo>
                    <a:pt x="19041" y="7205"/>
                    <a:pt x="19459" y="7749"/>
                    <a:pt x="19857" y="8356"/>
                  </a:cubicBezTo>
                  <a:cubicBezTo>
                    <a:pt x="19962" y="8502"/>
                    <a:pt x="20213" y="8690"/>
                    <a:pt x="20150" y="8921"/>
                  </a:cubicBezTo>
                  <a:cubicBezTo>
                    <a:pt x="20087" y="9088"/>
                    <a:pt x="20087" y="9214"/>
                    <a:pt x="20045" y="9360"/>
                  </a:cubicBezTo>
                  <a:cubicBezTo>
                    <a:pt x="19899" y="9758"/>
                    <a:pt x="19752" y="10155"/>
                    <a:pt x="19585" y="10511"/>
                  </a:cubicBezTo>
                  <a:cubicBezTo>
                    <a:pt x="19355" y="11097"/>
                    <a:pt x="19062" y="11745"/>
                    <a:pt x="18936" y="12352"/>
                  </a:cubicBezTo>
                  <a:cubicBezTo>
                    <a:pt x="18915" y="12352"/>
                    <a:pt x="18895" y="12373"/>
                    <a:pt x="18832" y="12373"/>
                  </a:cubicBezTo>
                  <a:cubicBezTo>
                    <a:pt x="18811" y="12394"/>
                    <a:pt x="18748" y="12394"/>
                    <a:pt x="18727" y="12436"/>
                  </a:cubicBezTo>
                  <a:cubicBezTo>
                    <a:pt x="18623" y="12499"/>
                    <a:pt x="18518" y="12582"/>
                    <a:pt x="18413" y="12687"/>
                  </a:cubicBezTo>
                  <a:cubicBezTo>
                    <a:pt x="18392" y="12708"/>
                    <a:pt x="18371" y="12750"/>
                    <a:pt x="18309" y="12771"/>
                  </a:cubicBezTo>
                  <a:lnTo>
                    <a:pt x="18225" y="12854"/>
                  </a:lnTo>
                  <a:lnTo>
                    <a:pt x="18183" y="12896"/>
                  </a:lnTo>
                  <a:cubicBezTo>
                    <a:pt x="18079" y="12980"/>
                    <a:pt x="17974" y="13084"/>
                    <a:pt x="17869" y="13168"/>
                  </a:cubicBezTo>
                  <a:lnTo>
                    <a:pt x="17786" y="13231"/>
                  </a:lnTo>
                  <a:cubicBezTo>
                    <a:pt x="17660" y="13336"/>
                    <a:pt x="17534" y="13482"/>
                    <a:pt x="17388" y="13587"/>
                  </a:cubicBezTo>
                  <a:cubicBezTo>
                    <a:pt x="17388" y="13545"/>
                    <a:pt x="17430" y="13524"/>
                    <a:pt x="17451" y="13503"/>
                  </a:cubicBezTo>
                  <a:cubicBezTo>
                    <a:pt x="17597" y="13210"/>
                    <a:pt x="17681" y="12875"/>
                    <a:pt x="17786" y="12561"/>
                  </a:cubicBezTo>
                  <a:cubicBezTo>
                    <a:pt x="17995" y="11913"/>
                    <a:pt x="18288" y="11285"/>
                    <a:pt x="18476" y="10595"/>
                  </a:cubicBezTo>
                  <a:cubicBezTo>
                    <a:pt x="18518" y="10448"/>
                    <a:pt x="18623" y="10302"/>
                    <a:pt x="18602" y="10134"/>
                  </a:cubicBezTo>
                  <a:cubicBezTo>
                    <a:pt x="18581" y="9967"/>
                    <a:pt x="18371" y="9925"/>
                    <a:pt x="18413" y="9737"/>
                  </a:cubicBezTo>
                  <a:cubicBezTo>
                    <a:pt x="18413" y="9674"/>
                    <a:pt x="18434" y="9632"/>
                    <a:pt x="18476" y="9569"/>
                  </a:cubicBezTo>
                  <a:lnTo>
                    <a:pt x="18476" y="9548"/>
                  </a:lnTo>
                  <a:cubicBezTo>
                    <a:pt x="18497" y="9507"/>
                    <a:pt x="18518" y="9465"/>
                    <a:pt x="18518" y="9423"/>
                  </a:cubicBezTo>
                  <a:cubicBezTo>
                    <a:pt x="18518" y="9423"/>
                    <a:pt x="18518" y="9402"/>
                    <a:pt x="18539" y="9402"/>
                  </a:cubicBezTo>
                  <a:cubicBezTo>
                    <a:pt x="18581" y="9339"/>
                    <a:pt x="18602" y="9318"/>
                    <a:pt x="18623" y="9255"/>
                  </a:cubicBezTo>
                  <a:cubicBezTo>
                    <a:pt x="18623" y="9235"/>
                    <a:pt x="18643" y="9214"/>
                    <a:pt x="18643" y="9214"/>
                  </a:cubicBezTo>
                  <a:lnTo>
                    <a:pt x="18685" y="9193"/>
                  </a:lnTo>
                  <a:cubicBezTo>
                    <a:pt x="18727" y="9109"/>
                    <a:pt x="18748" y="9046"/>
                    <a:pt x="18790" y="8983"/>
                  </a:cubicBezTo>
                  <a:lnTo>
                    <a:pt x="18853" y="8816"/>
                  </a:lnTo>
                  <a:lnTo>
                    <a:pt x="18853" y="8795"/>
                  </a:lnTo>
                  <a:cubicBezTo>
                    <a:pt x="18895" y="8732"/>
                    <a:pt x="18915" y="8690"/>
                    <a:pt x="18915" y="8628"/>
                  </a:cubicBezTo>
                  <a:lnTo>
                    <a:pt x="18915" y="8607"/>
                  </a:lnTo>
                  <a:cubicBezTo>
                    <a:pt x="18936" y="8544"/>
                    <a:pt x="18936" y="8502"/>
                    <a:pt x="18936" y="8439"/>
                  </a:cubicBezTo>
                  <a:lnTo>
                    <a:pt x="18957" y="8418"/>
                  </a:lnTo>
                  <a:lnTo>
                    <a:pt x="18957" y="8398"/>
                  </a:lnTo>
                  <a:cubicBezTo>
                    <a:pt x="18957" y="8377"/>
                    <a:pt x="18936" y="8335"/>
                    <a:pt x="18936" y="8293"/>
                  </a:cubicBezTo>
                  <a:lnTo>
                    <a:pt x="18936" y="8272"/>
                  </a:lnTo>
                  <a:cubicBezTo>
                    <a:pt x="18936" y="8230"/>
                    <a:pt x="18936" y="8230"/>
                    <a:pt x="18915" y="8230"/>
                  </a:cubicBezTo>
                  <a:cubicBezTo>
                    <a:pt x="18895" y="8188"/>
                    <a:pt x="18895" y="8105"/>
                    <a:pt x="18853" y="8063"/>
                  </a:cubicBezTo>
                  <a:lnTo>
                    <a:pt x="18853" y="8021"/>
                  </a:lnTo>
                  <a:lnTo>
                    <a:pt x="18790" y="7874"/>
                  </a:lnTo>
                  <a:lnTo>
                    <a:pt x="18790" y="7854"/>
                  </a:lnTo>
                  <a:lnTo>
                    <a:pt x="18706" y="7686"/>
                  </a:lnTo>
                  <a:lnTo>
                    <a:pt x="18706" y="7665"/>
                  </a:lnTo>
                  <a:lnTo>
                    <a:pt x="18623" y="7498"/>
                  </a:lnTo>
                  <a:lnTo>
                    <a:pt x="18623" y="7477"/>
                  </a:lnTo>
                  <a:cubicBezTo>
                    <a:pt x="18602" y="7435"/>
                    <a:pt x="18539" y="7372"/>
                    <a:pt x="18518" y="7330"/>
                  </a:cubicBezTo>
                  <a:cubicBezTo>
                    <a:pt x="18413" y="7163"/>
                    <a:pt x="18288" y="7017"/>
                    <a:pt x="18183" y="6849"/>
                  </a:cubicBezTo>
                  <a:cubicBezTo>
                    <a:pt x="18120" y="6766"/>
                    <a:pt x="18099" y="6703"/>
                    <a:pt x="18016" y="6640"/>
                  </a:cubicBezTo>
                  <a:cubicBezTo>
                    <a:pt x="18005" y="6629"/>
                    <a:pt x="17990" y="6624"/>
                    <a:pt x="17976" y="6624"/>
                  </a:cubicBezTo>
                  <a:cubicBezTo>
                    <a:pt x="17937" y="6624"/>
                    <a:pt x="17896" y="6662"/>
                    <a:pt x="17911" y="6724"/>
                  </a:cubicBezTo>
                  <a:cubicBezTo>
                    <a:pt x="18058" y="6975"/>
                    <a:pt x="18120" y="7247"/>
                    <a:pt x="18183" y="7540"/>
                  </a:cubicBezTo>
                  <a:cubicBezTo>
                    <a:pt x="18225" y="7791"/>
                    <a:pt x="18371" y="8000"/>
                    <a:pt x="18288" y="8293"/>
                  </a:cubicBezTo>
                  <a:cubicBezTo>
                    <a:pt x="18225" y="8418"/>
                    <a:pt x="18183" y="8544"/>
                    <a:pt x="18162" y="8690"/>
                  </a:cubicBezTo>
                  <a:cubicBezTo>
                    <a:pt x="18162" y="8711"/>
                    <a:pt x="18120" y="8711"/>
                    <a:pt x="18120" y="8732"/>
                  </a:cubicBezTo>
                  <a:cubicBezTo>
                    <a:pt x="17995" y="9025"/>
                    <a:pt x="17869" y="9318"/>
                    <a:pt x="17765" y="9590"/>
                  </a:cubicBezTo>
                  <a:cubicBezTo>
                    <a:pt x="17534" y="9423"/>
                    <a:pt x="17262" y="9255"/>
                    <a:pt x="16970" y="9130"/>
                  </a:cubicBezTo>
                  <a:cubicBezTo>
                    <a:pt x="16823" y="9046"/>
                    <a:pt x="16635" y="8962"/>
                    <a:pt x="16488" y="8900"/>
                  </a:cubicBezTo>
                  <a:cubicBezTo>
                    <a:pt x="16112" y="8732"/>
                    <a:pt x="15777" y="8439"/>
                    <a:pt x="15400" y="8314"/>
                  </a:cubicBezTo>
                  <a:cubicBezTo>
                    <a:pt x="15360" y="8299"/>
                    <a:pt x="15313" y="8293"/>
                    <a:pt x="15263" y="8293"/>
                  </a:cubicBezTo>
                  <a:cubicBezTo>
                    <a:pt x="15028" y="8293"/>
                    <a:pt x="14707" y="8430"/>
                    <a:pt x="14501" y="8481"/>
                  </a:cubicBezTo>
                  <a:cubicBezTo>
                    <a:pt x="14096" y="8562"/>
                    <a:pt x="13499" y="8783"/>
                    <a:pt x="12986" y="8783"/>
                  </a:cubicBezTo>
                  <a:cubicBezTo>
                    <a:pt x="12704" y="8783"/>
                    <a:pt x="12447" y="8716"/>
                    <a:pt x="12262" y="8523"/>
                  </a:cubicBezTo>
                  <a:cubicBezTo>
                    <a:pt x="12157" y="8418"/>
                    <a:pt x="12094" y="8314"/>
                    <a:pt x="11990" y="8230"/>
                  </a:cubicBezTo>
                  <a:lnTo>
                    <a:pt x="11927" y="8188"/>
                  </a:lnTo>
                  <a:cubicBezTo>
                    <a:pt x="11822" y="8105"/>
                    <a:pt x="11739" y="8000"/>
                    <a:pt x="11634" y="7916"/>
                  </a:cubicBezTo>
                  <a:cubicBezTo>
                    <a:pt x="11613" y="7916"/>
                    <a:pt x="11613" y="7895"/>
                    <a:pt x="11592" y="7895"/>
                  </a:cubicBezTo>
                  <a:cubicBezTo>
                    <a:pt x="11488" y="7812"/>
                    <a:pt x="11404" y="7749"/>
                    <a:pt x="11299" y="7665"/>
                  </a:cubicBezTo>
                  <a:lnTo>
                    <a:pt x="11257" y="7602"/>
                  </a:lnTo>
                  <a:cubicBezTo>
                    <a:pt x="11153" y="7540"/>
                    <a:pt x="11048" y="7435"/>
                    <a:pt x="10944" y="7351"/>
                  </a:cubicBezTo>
                  <a:lnTo>
                    <a:pt x="10860" y="7268"/>
                  </a:lnTo>
                  <a:lnTo>
                    <a:pt x="10839" y="7247"/>
                  </a:lnTo>
                  <a:cubicBezTo>
                    <a:pt x="10797" y="7226"/>
                    <a:pt x="10776" y="7184"/>
                    <a:pt x="10755" y="7184"/>
                  </a:cubicBezTo>
                  <a:cubicBezTo>
                    <a:pt x="10734" y="7163"/>
                    <a:pt x="10692" y="7163"/>
                    <a:pt x="10692" y="7142"/>
                  </a:cubicBezTo>
                  <a:lnTo>
                    <a:pt x="10651" y="7079"/>
                  </a:lnTo>
                  <a:cubicBezTo>
                    <a:pt x="10588" y="7058"/>
                    <a:pt x="10567" y="7038"/>
                    <a:pt x="10525" y="7017"/>
                  </a:cubicBezTo>
                  <a:cubicBezTo>
                    <a:pt x="10483" y="7017"/>
                    <a:pt x="10462" y="7038"/>
                    <a:pt x="10462" y="7058"/>
                  </a:cubicBezTo>
                  <a:cubicBezTo>
                    <a:pt x="11006" y="7979"/>
                    <a:pt x="11801" y="8795"/>
                    <a:pt x="12471" y="9590"/>
                  </a:cubicBezTo>
                  <a:cubicBezTo>
                    <a:pt x="12533" y="9659"/>
                    <a:pt x="12653" y="9682"/>
                    <a:pt x="12795" y="9682"/>
                  </a:cubicBezTo>
                  <a:cubicBezTo>
                    <a:pt x="13086" y="9682"/>
                    <a:pt x="13467" y="9583"/>
                    <a:pt x="13622" y="9569"/>
                  </a:cubicBezTo>
                  <a:cubicBezTo>
                    <a:pt x="13915" y="9527"/>
                    <a:pt x="14208" y="9423"/>
                    <a:pt x="14501" y="9339"/>
                  </a:cubicBezTo>
                  <a:cubicBezTo>
                    <a:pt x="14668" y="9276"/>
                    <a:pt x="14835" y="9276"/>
                    <a:pt x="15024" y="9214"/>
                  </a:cubicBezTo>
                  <a:cubicBezTo>
                    <a:pt x="15338" y="9423"/>
                    <a:pt x="15610" y="9632"/>
                    <a:pt x="15923" y="9799"/>
                  </a:cubicBezTo>
                  <a:cubicBezTo>
                    <a:pt x="16342" y="10071"/>
                    <a:pt x="16760" y="10364"/>
                    <a:pt x="17179" y="10595"/>
                  </a:cubicBezTo>
                  <a:cubicBezTo>
                    <a:pt x="16907" y="11159"/>
                    <a:pt x="16802" y="11871"/>
                    <a:pt x="16551" y="12478"/>
                  </a:cubicBezTo>
                  <a:cubicBezTo>
                    <a:pt x="16530" y="12561"/>
                    <a:pt x="16509" y="12624"/>
                    <a:pt x="16446" y="12708"/>
                  </a:cubicBezTo>
                  <a:cubicBezTo>
                    <a:pt x="16446" y="12729"/>
                    <a:pt x="16426" y="12729"/>
                    <a:pt x="16426" y="12771"/>
                  </a:cubicBezTo>
                  <a:lnTo>
                    <a:pt x="16342" y="12917"/>
                  </a:lnTo>
                  <a:cubicBezTo>
                    <a:pt x="16091" y="13440"/>
                    <a:pt x="15798" y="14026"/>
                    <a:pt x="15756" y="14591"/>
                  </a:cubicBezTo>
                  <a:cubicBezTo>
                    <a:pt x="15756" y="14591"/>
                    <a:pt x="15714" y="14591"/>
                    <a:pt x="15714" y="14612"/>
                  </a:cubicBezTo>
                  <a:lnTo>
                    <a:pt x="15714" y="14654"/>
                  </a:lnTo>
                  <a:lnTo>
                    <a:pt x="15714" y="14696"/>
                  </a:lnTo>
                  <a:cubicBezTo>
                    <a:pt x="15756" y="14716"/>
                    <a:pt x="15756" y="14779"/>
                    <a:pt x="15777" y="14821"/>
                  </a:cubicBezTo>
                  <a:cubicBezTo>
                    <a:pt x="15777" y="14863"/>
                    <a:pt x="15777" y="14863"/>
                    <a:pt x="15798" y="14884"/>
                  </a:cubicBezTo>
                  <a:cubicBezTo>
                    <a:pt x="15819" y="14988"/>
                    <a:pt x="15861" y="15093"/>
                    <a:pt x="15902" y="15198"/>
                  </a:cubicBezTo>
                  <a:cubicBezTo>
                    <a:pt x="15902" y="15219"/>
                    <a:pt x="15902" y="15219"/>
                    <a:pt x="15923" y="15240"/>
                  </a:cubicBezTo>
                  <a:cubicBezTo>
                    <a:pt x="15965" y="15344"/>
                    <a:pt x="15986" y="15449"/>
                    <a:pt x="16007" y="15533"/>
                  </a:cubicBezTo>
                  <a:cubicBezTo>
                    <a:pt x="16070" y="15742"/>
                    <a:pt x="16091" y="15951"/>
                    <a:pt x="16133" y="16160"/>
                  </a:cubicBezTo>
                  <a:cubicBezTo>
                    <a:pt x="16195" y="16328"/>
                    <a:pt x="16321" y="16495"/>
                    <a:pt x="16174" y="16600"/>
                  </a:cubicBezTo>
                  <a:cubicBezTo>
                    <a:pt x="15882" y="16767"/>
                    <a:pt x="15610" y="16976"/>
                    <a:pt x="15358" y="17165"/>
                  </a:cubicBezTo>
                  <a:cubicBezTo>
                    <a:pt x="15296" y="17185"/>
                    <a:pt x="15275" y="17206"/>
                    <a:pt x="15233" y="17227"/>
                  </a:cubicBezTo>
                  <a:cubicBezTo>
                    <a:pt x="15170" y="17269"/>
                    <a:pt x="15128" y="17290"/>
                    <a:pt x="15066" y="17332"/>
                  </a:cubicBezTo>
                  <a:cubicBezTo>
                    <a:pt x="14961" y="17395"/>
                    <a:pt x="14877" y="17478"/>
                    <a:pt x="14814" y="17541"/>
                  </a:cubicBezTo>
                  <a:cubicBezTo>
                    <a:pt x="14773" y="17541"/>
                    <a:pt x="14752" y="17541"/>
                    <a:pt x="14731" y="17520"/>
                  </a:cubicBezTo>
                  <a:cubicBezTo>
                    <a:pt x="14563" y="17478"/>
                    <a:pt x="14396" y="17437"/>
                    <a:pt x="14208" y="17416"/>
                  </a:cubicBezTo>
                  <a:lnTo>
                    <a:pt x="14187" y="17416"/>
                  </a:lnTo>
                  <a:cubicBezTo>
                    <a:pt x="14103" y="17416"/>
                    <a:pt x="14040" y="17395"/>
                    <a:pt x="13977" y="17374"/>
                  </a:cubicBezTo>
                  <a:cubicBezTo>
                    <a:pt x="13685" y="17290"/>
                    <a:pt x="13768" y="16767"/>
                    <a:pt x="13705" y="16537"/>
                  </a:cubicBezTo>
                  <a:cubicBezTo>
                    <a:pt x="13622" y="16139"/>
                    <a:pt x="13685" y="15721"/>
                    <a:pt x="13685" y="15323"/>
                  </a:cubicBezTo>
                  <a:cubicBezTo>
                    <a:pt x="13685" y="15177"/>
                    <a:pt x="13726" y="14988"/>
                    <a:pt x="13705" y="14821"/>
                  </a:cubicBezTo>
                  <a:cubicBezTo>
                    <a:pt x="13685" y="14696"/>
                    <a:pt x="13475" y="14654"/>
                    <a:pt x="13371" y="14591"/>
                  </a:cubicBezTo>
                  <a:cubicBezTo>
                    <a:pt x="12848" y="14340"/>
                    <a:pt x="12345" y="13963"/>
                    <a:pt x="11822" y="13712"/>
                  </a:cubicBezTo>
                  <a:lnTo>
                    <a:pt x="11780" y="13712"/>
                  </a:lnTo>
                  <a:cubicBezTo>
                    <a:pt x="11739" y="13670"/>
                    <a:pt x="11718" y="13670"/>
                    <a:pt x="11697" y="13649"/>
                  </a:cubicBezTo>
                  <a:cubicBezTo>
                    <a:pt x="11693" y="13646"/>
                    <a:pt x="11688" y="13644"/>
                    <a:pt x="11682" y="13644"/>
                  </a:cubicBezTo>
                  <a:cubicBezTo>
                    <a:pt x="11656" y="13644"/>
                    <a:pt x="11617" y="13678"/>
                    <a:pt x="11634" y="13712"/>
                  </a:cubicBezTo>
                  <a:cubicBezTo>
                    <a:pt x="11801" y="13859"/>
                    <a:pt x="11906" y="13984"/>
                    <a:pt x="12094" y="14131"/>
                  </a:cubicBezTo>
                  <a:cubicBezTo>
                    <a:pt x="12366" y="14340"/>
                    <a:pt x="12555" y="14654"/>
                    <a:pt x="12869" y="14863"/>
                  </a:cubicBezTo>
                  <a:cubicBezTo>
                    <a:pt x="13099" y="15009"/>
                    <a:pt x="12931" y="15533"/>
                    <a:pt x="12869" y="15763"/>
                  </a:cubicBezTo>
                  <a:cubicBezTo>
                    <a:pt x="12827" y="16035"/>
                    <a:pt x="12827" y="16286"/>
                    <a:pt x="12827" y="16558"/>
                  </a:cubicBezTo>
                  <a:cubicBezTo>
                    <a:pt x="12617" y="16390"/>
                    <a:pt x="12429" y="16223"/>
                    <a:pt x="12220" y="16077"/>
                  </a:cubicBezTo>
                  <a:cubicBezTo>
                    <a:pt x="11801" y="15763"/>
                    <a:pt x="11320" y="15512"/>
                    <a:pt x="11111" y="15009"/>
                  </a:cubicBezTo>
                  <a:cubicBezTo>
                    <a:pt x="10755" y="14172"/>
                    <a:pt x="10441" y="13315"/>
                    <a:pt x="9814" y="12603"/>
                  </a:cubicBezTo>
                  <a:lnTo>
                    <a:pt x="9793" y="12582"/>
                  </a:lnTo>
                  <a:cubicBezTo>
                    <a:pt x="9793" y="12561"/>
                    <a:pt x="9751" y="12561"/>
                    <a:pt x="9751" y="12520"/>
                  </a:cubicBezTo>
                  <a:cubicBezTo>
                    <a:pt x="9743" y="12505"/>
                    <a:pt x="9726" y="12498"/>
                    <a:pt x="9706" y="12498"/>
                  </a:cubicBezTo>
                  <a:cubicBezTo>
                    <a:pt x="9669" y="12498"/>
                    <a:pt x="9625" y="12521"/>
                    <a:pt x="9625" y="12561"/>
                  </a:cubicBezTo>
                  <a:cubicBezTo>
                    <a:pt x="9730" y="13022"/>
                    <a:pt x="9939" y="13503"/>
                    <a:pt x="10023" y="13963"/>
                  </a:cubicBezTo>
                  <a:cubicBezTo>
                    <a:pt x="10065" y="14277"/>
                    <a:pt x="10169" y="14591"/>
                    <a:pt x="10253" y="14905"/>
                  </a:cubicBezTo>
                  <a:cubicBezTo>
                    <a:pt x="10337" y="15135"/>
                    <a:pt x="10316" y="15386"/>
                    <a:pt x="10462" y="15595"/>
                  </a:cubicBezTo>
                  <a:cubicBezTo>
                    <a:pt x="10651" y="15825"/>
                    <a:pt x="11048" y="16035"/>
                    <a:pt x="11257" y="16223"/>
                  </a:cubicBezTo>
                  <a:cubicBezTo>
                    <a:pt x="11571" y="16474"/>
                    <a:pt x="11885" y="16683"/>
                    <a:pt x="12157" y="16955"/>
                  </a:cubicBezTo>
                  <a:cubicBezTo>
                    <a:pt x="12617" y="17332"/>
                    <a:pt x="13141" y="17813"/>
                    <a:pt x="13705" y="18043"/>
                  </a:cubicBezTo>
                  <a:cubicBezTo>
                    <a:pt x="13831" y="18127"/>
                    <a:pt x="14019" y="18169"/>
                    <a:pt x="14187" y="18211"/>
                  </a:cubicBezTo>
                  <a:cubicBezTo>
                    <a:pt x="14208" y="18211"/>
                    <a:pt x="14249" y="18211"/>
                    <a:pt x="14291" y="18232"/>
                  </a:cubicBezTo>
                  <a:cubicBezTo>
                    <a:pt x="14605" y="18274"/>
                    <a:pt x="14919" y="18315"/>
                    <a:pt x="15191" y="18336"/>
                  </a:cubicBezTo>
                  <a:cubicBezTo>
                    <a:pt x="15243" y="18340"/>
                    <a:pt x="15294" y="18342"/>
                    <a:pt x="15343" y="18342"/>
                  </a:cubicBezTo>
                  <a:cubicBezTo>
                    <a:pt x="15589" y="18342"/>
                    <a:pt x="15801" y="18298"/>
                    <a:pt x="16028" y="18211"/>
                  </a:cubicBezTo>
                  <a:cubicBezTo>
                    <a:pt x="16070" y="18211"/>
                    <a:pt x="16112" y="18169"/>
                    <a:pt x="16133" y="18148"/>
                  </a:cubicBezTo>
                  <a:lnTo>
                    <a:pt x="16174" y="18148"/>
                  </a:lnTo>
                  <a:cubicBezTo>
                    <a:pt x="16384" y="18043"/>
                    <a:pt x="16593" y="17918"/>
                    <a:pt x="16823" y="17855"/>
                  </a:cubicBezTo>
                  <a:cubicBezTo>
                    <a:pt x="17116" y="18441"/>
                    <a:pt x="17346" y="19069"/>
                    <a:pt x="17597" y="19675"/>
                  </a:cubicBezTo>
                  <a:cubicBezTo>
                    <a:pt x="17639" y="19717"/>
                    <a:pt x="17681" y="19738"/>
                    <a:pt x="17744" y="19738"/>
                  </a:cubicBezTo>
                  <a:cubicBezTo>
                    <a:pt x="17911" y="19717"/>
                    <a:pt x="18099" y="19634"/>
                    <a:pt x="18288" y="19613"/>
                  </a:cubicBezTo>
                  <a:lnTo>
                    <a:pt x="18309" y="19613"/>
                  </a:lnTo>
                  <a:cubicBezTo>
                    <a:pt x="18581" y="19885"/>
                    <a:pt x="18790" y="20240"/>
                    <a:pt x="18999" y="20554"/>
                  </a:cubicBezTo>
                  <a:lnTo>
                    <a:pt x="18999" y="20575"/>
                  </a:lnTo>
                  <a:cubicBezTo>
                    <a:pt x="19020" y="20638"/>
                    <a:pt x="19062" y="20680"/>
                    <a:pt x="19104" y="20742"/>
                  </a:cubicBezTo>
                  <a:cubicBezTo>
                    <a:pt x="19459" y="21245"/>
                    <a:pt x="19773" y="21789"/>
                    <a:pt x="20108" y="22312"/>
                  </a:cubicBezTo>
                  <a:cubicBezTo>
                    <a:pt x="20401" y="22814"/>
                    <a:pt x="20715" y="23274"/>
                    <a:pt x="21008" y="23776"/>
                  </a:cubicBezTo>
                  <a:cubicBezTo>
                    <a:pt x="21196" y="24090"/>
                    <a:pt x="21343" y="24446"/>
                    <a:pt x="21552" y="24739"/>
                  </a:cubicBezTo>
                  <a:lnTo>
                    <a:pt x="21552" y="24760"/>
                  </a:lnTo>
                  <a:cubicBezTo>
                    <a:pt x="21552" y="24906"/>
                    <a:pt x="21426" y="25116"/>
                    <a:pt x="21364" y="25241"/>
                  </a:cubicBezTo>
                  <a:cubicBezTo>
                    <a:pt x="21322" y="25388"/>
                    <a:pt x="21238" y="25576"/>
                    <a:pt x="21196" y="25764"/>
                  </a:cubicBezTo>
                  <a:cubicBezTo>
                    <a:pt x="21050" y="26078"/>
                    <a:pt x="20987" y="26517"/>
                    <a:pt x="20799" y="26831"/>
                  </a:cubicBezTo>
                  <a:cubicBezTo>
                    <a:pt x="20422" y="26601"/>
                    <a:pt x="20066" y="26392"/>
                    <a:pt x="19648" y="26266"/>
                  </a:cubicBezTo>
                  <a:cubicBezTo>
                    <a:pt x="19376" y="26183"/>
                    <a:pt x="19146" y="26162"/>
                    <a:pt x="18936" y="25994"/>
                  </a:cubicBezTo>
                  <a:cubicBezTo>
                    <a:pt x="18811" y="25911"/>
                    <a:pt x="18706" y="25806"/>
                    <a:pt x="18539" y="25806"/>
                  </a:cubicBezTo>
                  <a:cubicBezTo>
                    <a:pt x="18531" y="25805"/>
                    <a:pt x="18524" y="25805"/>
                    <a:pt x="18516" y="25805"/>
                  </a:cubicBezTo>
                  <a:cubicBezTo>
                    <a:pt x="18268" y="25805"/>
                    <a:pt x="17947" y="26123"/>
                    <a:pt x="17744" y="26224"/>
                  </a:cubicBezTo>
                  <a:lnTo>
                    <a:pt x="17576" y="26308"/>
                  </a:lnTo>
                  <a:cubicBezTo>
                    <a:pt x="17555" y="26308"/>
                    <a:pt x="17555" y="26329"/>
                    <a:pt x="17534" y="26329"/>
                  </a:cubicBezTo>
                  <a:cubicBezTo>
                    <a:pt x="17493" y="26371"/>
                    <a:pt x="17451" y="26371"/>
                    <a:pt x="17430" y="26392"/>
                  </a:cubicBezTo>
                  <a:cubicBezTo>
                    <a:pt x="17388" y="26392"/>
                    <a:pt x="17388" y="26413"/>
                    <a:pt x="17367" y="26413"/>
                  </a:cubicBezTo>
                  <a:cubicBezTo>
                    <a:pt x="17325" y="26455"/>
                    <a:pt x="17262" y="26455"/>
                    <a:pt x="17242" y="26476"/>
                  </a:cubicBezTo>
                  <a:cubicBezTo>
                    <a:pt x="17221" y="26413"/>
                    <a:pt x="17179" y="26371"/>
                    <a:pt x="17179" y="26308"/>
                  </a:cubicBezTo>
                  <a:lnTo>
                    <a:pt x="17116" y="26162"/>
                  </a:lnTo>
                  <a:cubicBezTo>
                    <a:pt x="17472" y="25806"/>
                    <a:pt x="17786" y="25388"/>
                    <a:pt x="18120" y="25032"/>
                  </a:cubicBezTo>
                  <a:cubicBezTo>
                    <a:pt x="18413" y="24739"/>
                    <a:pt x="18727" y="24592"/>
                    <a:pt x="18581" y="24174"/>
                  </a:cubicBezTo>
                  <a:cubicBezTo>
                    <a:pt x="18371" y="23672"/>
                    <a:pt x="18204" y="23149"/>
                    <a:pt x="17890" y="22709"/>
                  </a:cubicBezTo>
                  <a:cubicBezTo>
                    <a:pt x="17597" y="22291"/>
                    <a:pt x="17242" y="21789"/>
                    <a:pt x="16760" y="21559"/>
                  </a:cubicBezTo>
                  <a:lnTo>
                    <a:pt x="16718" y="21559"/>
                  </a:lnTo>
                  <a:cubicBezTo>
                    <a:pt x="16718" y="21559"/>
                    <a:pt x="16698" y="21559"/>
                    <a:pt x="16698" y="21579"/>
                  </a:cubicBezTo>
                  <a:cubicBezTo>
                    <a:pt x="16698" y="21579"/>
                    <a:pt x="16656" y="21579"/>
                    <a:pt x="16656" y="21600"/>
                  </a:cubicBezTo>
                  <a:lnTo>
                    <a:pt x="16656" y="21621"/>
                  </a:lnTo>
                  <a:cubicBezTo>
                    <a:pt x="16698" y="21831"/>
                    <a:pt x="16865" y="22019"/>
                    <a:pt x="17011" y="22207"/>
                  </a:cubicBezTo>
                  <a:cubicBezTo>
                    <a:pt x="17262" y="22605"/>
                    <a:pt x="17597" y="23086"/>
                    <a:pt x="17702" y="23567"/>
                  </a:cubicBezTo>
                  <a:cubicBezTo>
                    <a:pt x="17806" y="23965"/>
                    <a:pt x="17953" y="24237"/>
                    <a:pt x="17597" y="24530"/>
                  </a:cubicBezTo>
                  <a:cubicBezTo>
                    <a:pt x="17430" y="24697"/>
                    <a:pt x="17242" y="24844"/>
                    <a:pt x="17032" y="25011"/>
                  </a:cubicBezTo>
                  <a:cubicBezTo>
                    <a:pt x="16907" y="25116"/>
                    <a:pt x="16656" y="25157"/>
                    <a:pt x="16551" y="25283"/>
                  </a:cubicBezTo>
                  <a:cubicBezTo>
                    <a:pt x="16549" y="25286"/>
                    <a:pt x="16546" y="25287"/>
                    <a:pt x="16542" y="25287"/>
                  </a:cubicBezTo>
                  <a:cubicBezTo>
                    <a:pt x="16452" y="25287"/>
                    <a:pt x="15816" y="24631"/>
                    <a:pt x="15756" y="24551"/>
                  </a:cubicBezTo>
                  <a:cubicBezTo>
                    <a:pt x="15568" y="24404"/>
                    <a:pt x="15358" y="24237"/>
                    <a:pt x="15149" y="24090"/>
                  </a:cubicBezTo>
                  <a:cubicBezTo>
                    <a:pt x="14940" y="23923"/>
                    <a:pt x="14856" y="23965"/>
                    <a:pt x="14877" y="23672"/>
                  </a:cubicBezTo>
                  <a:cubicBezTo>
                    <a:pt x="14919" y="23232"/>
                    <a:pt x="14919" y="22751"/>
                    <a:pt x="14940" y="22312"/>
                  </a:cubicBezTo>
                  <a:cubicBezTo>
                    <a:pt x="14940" y="21872"/>
                    <a:pt x="14961" y="21391"/>
                    <a:pt x="14877" y="20973"/>
                  </a:cubicBezTo>
                  <a:cubicBezTo>
                    <a:pt x="14877" y="20952"/>
                    <a:pt x="14877" y="20952"/>
                    <a:pt x="14856" y="20952"/>
                  </a:cubicBezTo>
                  <a:lnTo>
                    <a:pt x="14835" y="20952"/>
                  </a:lnTo>
                  <a:lnTo>
                    <a:pt x="14814" y="20931"/>
                  </a:lnTo>
                  <a:lnTo>
                    <a:pt x="14752" y="20931"/>
                  </a:lnTo>
                  <a:cubicBezTo>
                    <a:pt x="14542" y="21098"/>
                    <a:pt x="14563" y="21391"/>
                    <a:pt x="14501" y="21621"/>
                  </a:cubicBezTo>
                  <a:cubicBezTo>
                    <a:pt x="14354" y="22082"/>
                    <a:pt x="14249" y="22500"/>
                    <a:pt x="14124" y="22939"/>
                  </a:cubicBezTo>
                  <a:cubicBezTo>
                    <a:pt x="14082" y="23149"/>
                    <a:pt x="13810" y="23588"/>
                    <a:pt x="13915" y="23797"/>
                  </a:cubicBezTo>
                  <a:cubicBezTo>
                    <a:pt x="14082" y="24132"/>
                    <a:pt x="14354" y="24425"/>
                    <a:pt x="14605" y="24718"/>
                  </a:cubicBezTo>
                  <a:cubicBezTo>
                    <a:pt x="15149" y="25367"/>
                    <a:pt x="15672" y="26057"/>
                    <a:pt x="16237" y="26685"/>
                  </a:cubicBezTo>
                  <a:cubicBezTo>
                    <a:pt x="16384" y="26810"/>
                    <a:pt x="16384" y="26957"/>
                    <a:pt x="16342" y="27124"/>
                  </a:cubicBezTo>
                  <a:cubicBezTo>
                    <a:pt x="16342" y="27166"/>
                    <a:pt x="16342" y="27250"/>
                    <a:pt x="16405" y="27271"/>
                  </a:cubicBezTo>
                  <a:cubicBezTo>
                    <a:pt x="16488" y="27333"/>
                    <a:pt x="16551" y="27354"/>
                    <a:pt x="16635" y="27375"/>
                  </a:cubicBezTo>
                  <a:cubicBezTo>
                    <a:pt x="16656" y="27375"/>
                    <a:pt x="16698" y="27417"/>
                    <a:pt x="16718" y="27417"/>
                  </a:cubicBezTo>
                  <a:cubicBezTo>
                    <a:pt x="16760" y="27438"/>
                    <a:pt x="16823" y="27459"/>
                    <a:pt x="16865" y="27459"/>
                  </a:cubicBezTo>
                  <a:cubicBezTo>
                    <a:pt x="16907" y="27459"/>
                    <a:pt x="16949" y="27480"/>
                    <a:pt x="16970" y="27480"/>
                  </a:cubicBezTo>
                  <a:cubicBezTo>
                    <a:pt x="17032" y="27522"/>
                    <a:pt x="17074" y="27522"/>
                    <a:pt x="17137" y="27543"/>
                  </a:cubicBezTo>
                  <a:cubicBezTo>
                    <a:pt x="17158" y="27543"/>
                    <a:pt x="17221" y="27564"/>
                    <a:pt x="17242" y="27564"/>
                  </a:cubicBezTo>
                  <a:cubicBezTo>
                    <a:pt x="17262" y="27564"/>
                    <a:pt x="17325" y="27585"/>
                    <a:pt x="17346" y="27585"/>
                  </a:cubicBezTo>
                  <a:lnTo>
                    <a:pt x="17346" y="27626"/>
                  </a:lnTo>
                  <a:lnTo>
                    <a:pt x="17430" y="27626"/>
                  </a:lnTo>
                  <a:cubicBezTo>
                    <a:pt x="17681" y="27585"/>
                    <a:pt x="17953" y="27480"/>
                    <a:pt x="18162" y="27375"/>
                  </a:cubicBezTo>
                  <a:cubicBezTo>
                    <a:pt x="18313" y="27319"/>
                    <a:pt x="18666" y="26941"/>
                    <a:pt x="18857" y="26941"/>
                  </a:cubicBezTo>
                  <a:cubicBezTo>
                    <a:pt x="18879" y="26941"/>
                    <a:pt x="18898" y="26946"/>
                    <a:pt x="18915" y="26957"/>
                  </a:cubicBezTo>
                  <a:cubicBezTo>
                    <a:pt x="19062" y="27103"/>
                    <a:pt x="19334" y="27103"/>
                    <a:pt x="19522" y="27145"/>
                  </a:cubicBezTo>
                  <a:cubicBezTo>
                    <a:pt x="19731" y="27229"/>
                    <a:pt x="19941" y="27271"/>
                    <a:pt x="20150" y="27354"/>
                  </a:cubicBezTo>
                  <a:cubicBezTo>
                    <a:pt x="20255" y="27375"/>
                    <a:pt x="20359" y="27438"/>
                    <a:pt x="20422" y="27459"/>
                  </a:cubicBezTo>
                  <a:cubicBezTo>
                    <a:pt x="19836" y="28359"/>
                    <a:pt x="19167" y="29217"/>
                    <a:pt x="18539" y="30095"/>
                  </a:cubicBezTo>
                  <a:cubicBezTo>
                    <a:pt x="18392" y="30305"/>
                    <a:pt x="18225" y="30556"/>
                    <a:pt x="18058" y="30723"/>
                  </a:cubicBezTo>
                  <a:cubicBezTo>
                    <a:pt x="17953" y="30828"/>
                    <a:pt x="17786" y="30932"/>
                    <a:pt x="17744" y="31100"/>
                  </a:cubicBezTo>
                  <a:cubicBezTo>
                    <a:pt x="17597" y="31455"/>
                    <a:pt x="17639" y="31853"/>
                    <a:pt x="17555" y="32230"/>
                  </a:cubicBezTo>
                  <a:cubicBezTo>
                    <a:pt x="17534" y="32230"/>
                    <a:pt x="17534" y="32250"/>
                    <a:pt x="17493" y="32250"/>
                  </a:cubicBezTo>
                  <a:lnTo>
                    <a:pt x="17346" y="32334"/>
                  </a:lnTo>
                  <a:lnTo>
                    <a:pt x="17325" y="32334"/>
                  </a:lnTo>
                  <a:cubicBezTo>
                    <a:pt x="17262" y="32355"/>
                    <a:pt x="17179" y="32376"/>
                    <a:pt x="17137" y="32397"/>
                  </a:cubicBezTo>
                  <a:cubicBezTo>
                    <a:pt x="17137" y="32397"/>
                    <a:pt x="17116" y="32397"/>
                    <a:pt x="17116" y="32439"/>
                  </a:cubicBezTo>
                  <a:cubicBezTo>
                    <a:pt x="17074" y="32439"/>
                    <a:pt x="17053" y="32460"/>
                    <a:pt x="17032" y="32460"/>
                  </a:cubicBezTo>
                  <a:cubicBezTo>
                    <a:pt x="17032" y="32460"/>
                    <a:pt x="17011" y="32460"/>
                    <a:pt x="17011" y="32481"/>
                  </a:cubicBezTo>
                  <a:cubicBezTo>
                    <a:pt x="16970" y="32481"/>
                    <a:pt x="16949" y="32522"/>
                    <a:pt x="16949" y="32522"/>
                  </a:cubicBezTo>
                  <a:lnTo>
                    <a:pt x="16928" y="32522"/>
                  </a:lnTo>
                  <a:cubicBezTo>
                    <a:pt x="16907" y="32522"/>
                    <a:pt x="16907" y="32543"/>
                    <a:pt x="16865" y="32543"/>
                  </a:cubicBezTo>
                  <a:lnTo>
                    <a:pt x="16844" y="32543"/>
                  </a:lnTo>
                  <a:lnTo>
                    <a:pt x="16614" y="32230"/>
                  </a:lnTo>
                  <a:cubicBezTo>
                    <a:pt x="16405" y="31958"/>
                    <a:pt x="16195" y="31727"/>
                    <a:pt x="15986" y="31476"/>
                  </a:cubicBezTo>
                  <a:cubicBezTo>
                    <a:pt x="15672" y="31079"/>
                    <a:pt x="15651" y="30681"/>
                    <a:pt x="15568" y="30221"/>
                  </a:cubicBezTo>
                  <a:cubicBezTo>
                    <a:pt x="15484" y="29719"/>
                    <a:pt x="15463" y="29217"/>
                    <a:pt x="15442" y="28714"/>
                  </a:cubicBezTo>
                  <a:cubicBezTo>
                    <a:pt x="15400" y="28380"/>
                    <a:pt x="15526" y="27919"/>
                    <a:pt x="15338" y="27564"/>
                  </a:cubicBezTo>
                  <a:cubicBezTo>
                    <a:pt x="15170" y="27250"/>
                    <a:pt x="14773" y="26978"/>
                    <a:pt x="14521" y="26706"/>
                  </a:cubicBezTo>
                  <a:cubicBezTo>
                    <a:pt x="14249" y="26455"/>
                    <a:pt x="13977" y="26183"/>
                    <a:pt x="13685" y="25952"/>
                  </a:cubicBezTo>
                  <a:cubicBezTo>
                    <a:pt x="13287" y="25618"/>
                    <a:pt x="12869" y="25304"/>
                    <a:pt x="12492" y="24906"/>
                  </a:cubicBezTo>
                  <a:cubicBezTo>
                    <a:pt x="12220" y="24634"/>
                    <a:pt x="11927" y="24362"/>
                    <a:pt x="11655" y="24090"/>
                  </a:cubicBezTo>
                  <a:cubicBezTo>
                    <a:pt x="11655" y="24069"/>
                    <a:pt x="11676" y="24048"/>
                    <a:pt x="11676" y="24007"/>
                  </a:cubicBezTo>
                  <a:cubicBezTo>
                    <a:pt x="11676" y="23797"/>
                    <a:pt x="11550" y="23483"/>
                    <a:pt x="11467" y="23316"/>
                  </a:cubicBezTo>
                  <a:cubicBezTo>
                    <a:pt x="11467" y="23274"/>
                    <a:pt x="11446" y="23253"/>
                    <a:pt x="11446" y="23232"/>
                  </a:cubicBezTo>
                  <a:cubicBezTo>
                    <a:pt x="11362" y="23002"/>
                    <a:pt x="11446" y="22709"/>
                    <a:pt x="11467" y="22479"/>
                  </a:cubicBezTo>
                  <a:cubicBezTo>
                    <a:pt x="11488" y="22207"/>
                    <a:pt x="11508" y="21956"/>
                    <a:pt x="11571" y="21684"/>
                  </a:cubicBezTo>
                  <a:cubicBezTo>
                    <a:pt x="11739" y="20659"/>
                    <a:pt x="11801" y="19592"/>
                    <a:pt x="11969" y="18566"/>
                  </a:cubicBezTo>
                  <a:lnTo>
                    <a:pt x="11969" y="18525"/>
                  </a:lnTo>
                  <a:lnTo>
                    <a:pt x="11969" y="18504"/>
                  </a:lnTo>
                  <a:lnTo>
                    <a:pt x="11969" y="18462"/>
                  </a:lnTo>
                  <a:lnTo>
                    <a:pt x="11927" y="18441"/>
                  </a:lnTo>
                  <a:cubicBezTo>
                    <a:pt x="11927" y="18441"/>
                    <a:pt x="11906" y="18441"/>
                    <a:pt x="11906" y="18420"/>
                  </a:cubicBezTo>
                  <a:lnTo>
                    <a:pt x="11822" y="18420"/>
                  </a:lnTo>
                  <a:cubicBezTo>
                    <a:pt x="11822" y="18420"/>
                    <a:pt x="11801" y="18420"/>
                    <a:pt x="11801" y="18441"/>
                  </a:cubicBezTo>
                  <a:lnTo>
                    <a:pt x="11780" y="18462"/>
                  </a:lnTo>
                  <a:cubicBezTo>
                    <a:pt x="11592" y="18838"/>
                    <a:pt x="11550" y="19278"/>
                    <a:pt x="11446" y="19675"/>
                  </a:cubicBezTo>
                  <a:cubicBezTo>
                    <a:pt x="11299" y="20073"/>
                    <a:pt x="11236" y="20450"/>
                    <a:pt x="11132" y="20826"/>
                  </a:cubicBezTo>
                  <a:cubicBezTo>
                    <a:pt x="10985" y="21266"/>
                    <a:pt x="10881" y="21705"/>
                    <a:pt x="10839" y="22186"/>
                  </a:cubicBezTo>
                  <a:cubicBezTo>
                    <a:pt x="10839" y="22228"/>
                    <a:pt x="10818" y="22312"/>
                    <a:pt x="10818" y="22375"/>
                  </a:cubicBezTo>
                  <a:lnTo>
                    <a:pt x="10818" y="22395"/>
                  </a:lnTo>
                  <a:cubicBezTo>
                    <a:pt x="10734" y="22793"/>
                    <a:pt x="10630" y="23170"/>
                    <a:pt x="10609" y="23588"/>
                  </a:cubicBezTo>
                  <a:lnTo>
                    <a:pt x="10567" y="23588"/>
                  </a:lnTo>
                  <a:cubicBezTo>
                    <a:pt x="10546" y="23588"/>
                    <a:pt x="10525" y="23651"/>
                    <a:pt x="10546" y="23672"/>
                  </a:cubicBezTo>
                  <a:cubicBezTo>
                    <a:pt x="10776" y="24195"/>
                    <a:pt x="10964" y="24781"/>
                    <a:pt x="11027" y="25346"/>
                  </a:cubicBezTo>
                  <a:cubicBezTo>
                    <a:pt x="11048" y="25513"/>
                    <a:pt x="11174" y="25639"/>
                    <a:pt x="11278" y="25743"/>
                  </a:cubicBezTo>
                  <a:cubicBezTo>
                    <a:pt x="11592" y="26036"/>
                    <a:pt x="11822" y="26392"/>
                    <a:pt x="12115" y="26685"/>
                  </a:cubicBezTo>
                  <a:cubicBezTo>
                    <a:pt x="12597" y="27145"/>
                    <a:pt x="13078" y="27564"/>
                    <a:pt x="13559" y="28045"/>
                  </a:cubicBezTo>
                  <a:cubicBezTo>
                    <a:pt x="13810" y="28275"/>
                    <a:pt x="13768" y="28296"/>
                    <a:pt x="13685" y="28673"/>
                  </a:cubicBezTo>
                  <a:cubicBezTo>
                    <a:pt x="13643" y="28924"/>
                    <a:pt x="13601" y="29237"/>
                    <a:pt x="13496" y="29489"/>
                  </a:cubicBezTo>
                  <a:cubicBezTo>
                    <a:pt x="13371" y="29447"/>
                    <a:pt x="13224" y="29426"/>
                    <a:pt x="13078" y="29384"/>
                  </a:cubicBezTo>
                  <a:cubicBezTo>
                    <a:pt x="12915" y="29222"/>
                    <a:pt x="12745" y="29156"/>
                    <a:pt x="12571" y="29156"/>
                  </a:cubicBezTo>
                  <a:cubicBezTo>
                    <a:pt x="12251" y="29156"/>
                    <a:pt x="11917" y="29378"/>
                    <a:pt x="11592" y="29635"/>
                  </a:cubicBezTo>
                  <a:cubicBezTo>
                    <a:pt x="11571" y="29635"/>
                    <a:pt x="11571" y="29656"/>
                    <a:pt x="11550" y="29656"/>
                  </a:cubicBezTo>
                  <a:cubicBezTo>
                    <a:pt x="11341" y="29823"/>
                    <a:pt x="11153" y="30012"/>
                    <a:pt x="10964" y="30137"/>
                  </a:cubicBezTo>
                  <a:cubicBezTo>
                    <a:pt x="10755" y="30137"/>
                    <a:pt x="10546" y="30054"/>
                    <a:pt x="10337" y="30033"/>
                  </a:cubicBezTo>
                  <a:lnTo>
                    <a:pt x="10232" y="30033"/>
                  </a:lnTo>
                  <a:cubicBezTo>
                    <a:pt x="10107" y="30012"/>
                    <a:pt x="10002" y="30012"/>
                    <a:pt x="9876" y="30012"/>
                  </a:cubicBezTo>
                  <a:cubicBezTo>
                    <a:pt x="9709" y="30012"/>
                    <a:pt x="9730" y="29865"/>
                    <a:pt x="9604" y="29802"/>
                  </a:cubicBezTo>
                  <a:cubicBezTo>
                    <a:pt x="9416" y="29656"/>
                    <a:pt x="9249" y="29509"/>
                    <a:pt x="9060" y="29384"/>
                  </a:cubicBezTo>
                  <a:cubicBezTo>
                    <a:pt x="8642" y="29070"/>
                    <a:pt x="8265" y="28714"/>
                    <a:pt x="7889" y="28380"/>
                  </a:cubicBezTo>
                  <a:lnTo>
                    <a:pt x="7324" y="27919"/>
                  </a:lnTo>
                  <a:cubicBezTo>
                    <a:pt x="7261" y="27836"/>
                    <a:pt x="6843" y="27626"/>
                    <a:pt x="6863" y="27501"/>
                  </a:cubicBezTo>
                  <a:cubicBezTo>
                    <a:pt x="6947" y="26978"/>
                    <a:pt x="7115" y="26455"/>
                    <a:pt x="7303" y="25952"/>
                  </a:cubicBezTo>
                  <a:cubicBezTo>
                    <a:pt x="7470" y="25513"/>
                    <a:pt x="7470" y="25032"/>
                    <a:pt x="7679" y="24613"/>
                  </a:cubicBezTo>
                  <a:cubicBezTo>
                    <a:pt x="7784" y="24383"/>
                    <a:pt x="7470" y="24216"/>
                    <a:pt x="7303" y="24111"/>
                  </a:cubicBezTo>
                  <a:cubicBezTo>
                    <a:pt x="6884" y="23839"/>
                    <a:pt x="6424" y="23546"/>
                    <a:pt x="6047" y="23170"/>
                  </a:cubicBezTo>
                  <a:lnTo>
                    <a:pt x="5922" y="23170"/>
                  </a:lnTo>
                  <a:cubicBezTo>
                    <a:pt x="5922" y="23170"/>
                    <a:pt x="5901" y="23170"/>
                    <a:pt x="5901" y="23211"/>
                  </a:cubicBezTo>
                  <a:lnTo>
                    <a:pt x="5901" y="23232"/>
                  </a:lnTo>
                  <a:lnTo>
                    <a:pt x="5901" y="23253"/>
                  </a:lnTo>
                  <a:cubicBezTo>
                    <a:pt x="5901" y="23253"/>
                    <a:pt x="5901" y="23274"/>
                    <a:pt x="5922" y="23274"/>
                  </a:cubicBezTo>
                  <a:cubicBezTo>
                    <a:pt x="6215" y="23672"/>
                    <a:pt x="6487" y="24090"/>
                    <a:pt x="6738" y="24488"/>
                  </a:cubicBezTo>
                  <a:cubicBezTo>
                    <a:pt x="6884" y="24739"/>
                    <a:pt x="6947" y="24718"/>
                    <a:pt x="6843" y="25032"/>
                  </a:cubicBezTo>
                  <a:cubicBezTo>
                    <a:pt x="6759" y="25304"/>
                    <a:pt x="6633" y="25534"/>
                    <a:pt x="6550" y="25785"/>
                  </a:cubicBezTo>
                  <a:cubicBezTo>
                    <a:pt x="6466" y="26057"/>
                    <a:pt x="6319" y="26287"/>
                    <a:pt x="6236" y="26559"/>
                  </a:cubicBezTo>
                  <a:cubicBezTo>
                    <a:pt x="6173" y="26685"/>
                    <a:pt x="6131" y="26831"/>
                    <a:pt x="6110" y="26978"/>
                  </a:cubicBezTo>
                  <a:cubicBezTo>
                    <a:pt x="6071" y="27085"/>
                    <a:pt x="6069" y="27120"/>
                    <a:pt x="6068" y="27120"/>
                  </a:cubicBezTo>
                  <a:cubicBezTo>
                    <a:pt x="6068" y="27120"/>
                    <a:pt x="6071" y="27074"/>
                    <a:pt x="6027" y="27041"/>
                  </a:cubicBezTo>
                  <a:cubicBezTo>
                    <a:pt x="5524" y="26664"/>
                    <a:pt x="5001" y="26287"/>
                    <a:pt x="4541" y="25869"/>
                  </a:cubicBezTo>
                  <a:lnTo>
                    <a:pt x="4499" y="25869"/>
                  </a:lnTo>
                  <a:cubicBezTo>
                    <a:pt x="4494" y="25864"/>
                    <a:pt x="4485" y="25861"/>
                    <a:pt x="4475" y="25861"/>
                  </a:cubicBezTo>
                  <a:cubicBezTo>
                    <a:pt x="4444" y="25861"/>
                    <a:pt x="4405" y="25884"/>
                    <a:pt x="4436" y="25932"/>
                  </a:cubicBezTo>
                  <a:cubicBezTo>
                    <a:pt x="4687" y="26413"/>
                    <a:pt x="5127" y="26831"/>
                    <a:pt x="5545" y="27208"/>
                  </a:cubicBezTo>
                  <a:cubicBezTo>
                    <a:pt x="6110" y="27710"/>
                    <a:pt x="6591" y="28254"/>
                    <a:pt x="7073" y="28819"/>
                  </a:cubicBezTo>
                  <a:cubicBezTo>
                    <a:pt x="7177" y="28924"/>
                    <a:pt x="7261" y="29070"/>
                    <a:pt x="7366" y="29175"/>
                  </a:cubicBezTo>
                  <a:lnTo>
                    <a:pt x="7470" y="29279"/>
                  </a:lnTo>
                  <a:lnTo>
                    <a:pt x="7679" y="29489"/>
                  </a:lnTo>
                  <a:cubicBezTo>
                    <a:pt x="7721" y="29509"/>
                    <a:pt x="7742" y="29551"/>
                    <a:pt x="7805" y="29593"/>
                  </a:cubicBezTo>
                  <a:cubicBezTo>
                    <a:pt x="7889" y="29635"/>
                    <a:pt x="7931" y="29719"/>
                    <a:pt x="8014" y="29761"/>
                  </a:cubicBezTo>
                  <a:cubicBezTo>
                    <a:pt x="8035" y="29802"/>
                    <a:pt x="8098" y="29823"/>
                    <a:pt x="8119" y="29844"/>
                  </a:cubicBezTo>
                  <a:cubicBezTo>
                    <a:pt x="8203" y="29907"/>
                    <a:pt x="8265" y="29970"/>
                    <a:pt x="8349" y="30033"/>
                  </a:cubicBezTo>
                  <a:cubicBezTo>
                    <a:pt x="8370" y="30054"/>
                    <a:pt x="8412" y="30054"/>
                    <a:pt x="8412" y="30074"/>
                  </a:cubicBezTo>
                  <a:cubicBezTo>
                    <a:pt x="8830" y="30388"/>
                    <a:pt x="9249" y="30702"/>
                    <a:pt x="9667" y="31058"/>
                  </a:cubicBezTo>
                  <a:cubicBezTo>
                    <a:pt x="9667" y="31058"/>
                    <a:pt x="9688" y="31058"/>
                    <a:pt x="9688" y="31079"/>
                  </a:cubicBezTo>
                  <a:lnTo>
                    <a:pt x="9458" y="31309"/>
                  </a:lnTo>
                  <a:cubicBezTo>
                    <a:pt x="9374" y="31372"/>
                    <a:pt x="9312" y="31434"/>
                    <a:pt x="9270" y="31518"/>
                  </a:cubicBezTo>
                  <a:lnTo>
                    <a:pt x="9186" y="31602"/>
                  </a:lnTo>
                  <a:cubicBezTo>
                    <a:pt x="9165" y="31623"/>
                    <a:pt x="9102" y="31644"/>
                    <a:pt x="9081" y="31686"/>
                  </a:cubicBezTo>
                  <a:cubicBezTo>
                    <a:pt x="8663" y="31644"/>
                    <a:pt x="8161" y="31518"/>
                    <a:pt x="7784" y="31414"/>
                  </a:cubicBezTo>
                  <a:cubicBezTo>
                    <a:pt x="7366" y="31309"/>
                    <a:pt x="7073" y="31309"/>
                    <a:pt x="6801" y="30995"/>
                  </a:cubicBezTo>
                  <a:cubicBezTo>
                    <a:pt x="6152" y="30221"/>
                    <a:pt x="5524" y="29426"/>
                    <a:pt x="4876" y="28673"/>
                  </a:cubicBezTo>
                  <a:cubicBezTo>
                    <a:pt x="4269" y="27961"/>
                    <a:pt x="3537" y="27250"/>
                    <a:pt x="3076" y="26455"/>
                  </a:cubicBezTo>
                  <a:cubicBezTo>
                    <a:pt x="2994" y="26313"/>
                    <a:pt x="2858" y="26278"/>
                    <a:pt x="2718" y="26278"/>
                  </a:cubicBezTo>
                  <a:cubicBezTo>
                    <a:pt x="2609" y="26278"/>
                    <a:pt x="2498" y="26299"/>
                    <a:pt x="2407" y="26308"/>
                  </a:cubicBezTo>
                  <a:cubicBezTo>
                    <a:pt x="2365" y="26308"/>
                    <a:pt x="2344" y="26308"/>
                    <a:pt x="2281" y="26350"/>
                  </a:cubicBezTo>
                  <a:lnTo>
                    <a:pt x="2156" y="26350"/>
                  </a:lnTo>
                  <a:cubicBezTo>
                    <a:pt x="2051" y="26371"/>
                    <a:pt x="1946" y="26371"/>
                    <a:pt x="1821" y="26392"/>
                  </a:cubicBezTo>
                  <a:lnTo>
                    <a:pt x="1779" y="26392"/>
                  </a:lnTo>
                  <a:cubicBezTo>
                    <a:pt x="1737" y="26392"/>
                    <a:pt x="1674" y="26392"/>
                    <a:pt x="1633" y="26413"/>
                  </a:cubicBezTo>
                  <a:lnTo>
                    <a:pt x="1151" y="26413"/>
                  </a:lnTo>
                  <a:cubicBezTo>
                    <a:pt x="1026" y="26392"/>
                    <a:pt x="921" y="26371"/>
                    <a:pt x="796" y="26350"/>
                  </a:cubicBezTo>
                  <a:cubicBezTo>
                    <a:pt x="775" y="26350"/>
                    <a:pt x="733" y="26308"/>
                    <a:pt x="712" y="26308"/>
                  </a:cubicBezTo>
                  <a:cubicBezTo>
                    <a:pt x="691" y="26287"/>
                    <a:pt x="670" y="26287"/>
                    <a:pt x="628" y="26266"/>
                  </a:cubicBezTo>
                  <a:cubicBezTo>
                    <a:pt x="624" y="26262"/>
                    <a:pt x="619" y="26261"/>
                    <a:pt x="615" y="26261"/>
                  </a:cubicBezTo>
                  <a:cubicBezTo>
                    <a:pt x="594" y="26261"/>
                    <a:pt x="569" y="26291"/>
                    <a:pt x="586" y="26308"/>
                  </a:cubicBezTo>
                  <a:lnTo>
                    <a:pt x="607" y="26350"/>
                  </a:lnTo>
                  <a:lnTo>
                    <a:pt x="607" y="26371"/>
                  </a:lnTo>
                  <a:lnTo>
                    <a:pt x="607" y="26392"/>
                  </a:lnTo>
                  <a:cubicBezTo>
                    <a:pt x="607" y="26392"/>
                    <a:pt x="607" y="26413"/>
                    <a:pt x="628" y="26413"/>
                  </a:cubicBezTo>
                  <a:cubicBezTo>
                    <a:pt x="1026" y="26601"/>
                    <a:pt x="1423" y="26727"/>
                    <a:pt x="1842" y="26789"/>
                  </a:cubicBezTo>
                  <a:lnTo>
                    <a:pt x="2386" y="26873"/>
                  </a:lnTo>
                  <a:cubicBezTo>
                    <a:pt x="2595" y="26873"/>
                    <a:pt x="2762" y="27292"/>
                    <a:pt x="2888" y="27438"/>
                  </a:cubicBezTo>
                  <a:cubicBezTo>
                    <a:pt x="3495" y="28170"/>
                    <a:pt x="4039" y="28965"/>
                    <a:pt x="4499" y="29761"/>
                  </a:cubicBezTo>
                  <a:cubicBezTo>
                    <a:pt x="4081" y="29865"/>
                    <a:pt x="3725" y="30033"/>
                    <a:pt x="3327" y="30158"/>
                  </a:cubicBezTo>
                  <a:cubicBezTo>
                    <a:pt x="3097" y="30242"/>
                    <a:pt x="2867" y="30430"/>
                    <a:pt x="2616" y="30535"/>
                  </a:cubicBezTo>
                  <a:cubicBezTo>
                    <a:pt x="2518" y="30575"/>
                    <a:pt x="2417" y="30590"/>
                    <a:pt x="2314" y="30590"/>
                  </a:cubicBezTo>
                  <a:cubicBezTo>
                    <a:pt x="2044" y="30590"/>
                    <a:pt x="1765" y="30487"/>
                    <a:pt x="1507" y="30472"/>
                  </a:cubicBezTo>
                  <a:cubicBezTo>
                    <a:pt x="1298" y="30451"/>
                    <a:pt x="1089" y="30451"/>
                    <a:pt x="900" y="30430"/>
                  </a:cubicBezTo>
                  <a:lnTo>
                    <a:pt x="900" y="30388"/>
                  </a:lnTo>
                  <a:cubicBezTo>
                    <a:pt x="691" y="29823"/>
                    <a:pt x="586" y="29175"/>
                    <a:pt x="252" y="28673"/>
                  </a:cubicBezTo>
                  <a:cubicBezTo>
                    <a:pt x="252" y="28673"/>
                    <a:pt x="210" y="28673"/>
                    <a:pt x="210" y="28652"/>
                  </a:cubicBezTo>
                  <a:lnTo>
                    <a:pt x="210" y="28610"/>
                  </a:lnTo>
                  <a:lnTo>
                    <a:pt x="210" y="28589"/>
                  </a:lnTo>
                  <a:cubicBezTo>
                    <a:pt x="242" y="28573"/>
                    <a:pt x="213" y="28533"/>
                    <a:pt x="188" y="28533"/>
                  </a:cubicBezTo>
                  <a:cubicBezTo>
                    <a:pt x="180" y="28533"/>
                    <a:pt x="173" y="28537"/>
                    <a:pt x="168" y="28547"/>
                  </a:cubicBezTo>
                  <a:cubicBezTo>
                    <a:pt x="84" y="28589"/>
                    <a:pt x="84" y="28756"/>
                    <a:pt x="105" y="28819"/>
                  </a:cubicBezTo>
                  <a:cubicBezTo>
                    <a:pt x="168" y="29300"/>
                    <a:pt x="147" y="29823"/>
                    <a:pt x="147" y="30284"/>
                  </a:cubicBezTo>
                  <a:cubicBezTo>
                    <a:pt x="147" y="30556"/>
                    <a:pt x="1" y="30807"/>
                    <a:pt x="210" y="30995"/>
                  </a:cubicBezTo>
                  <a:cubicBezTo>
                    <a:pt x="293" y="31058"/>
                    <a:pt x="524" y="31121"/>
                    <a:pt x="607" y="31162"/>
                  </a:cubicBezTo>
                  <a:cubicBezTo>
                    <a:pt x="900" y="31267"/>
                    <a:pt x="1193" y="31372"/>
                    <a:pt x="1465" y="31497"/>
                  </a:cubicBezTo>
                  <a:cubicBezTo>
                    <a:pt x="1821" y="31644"/>
                    <a:pt x="2281" y="31916"/>
                    <a:pt x="2679" y="31937"/>
                  </a:cubicBezTo>
                  <a:cubicBezTo>
                    <a:pt x="2691" y="31937"/>
                    <a:pt x="2703" y="31938"/>
                    <a:pt x="2716" y="31938"/>
                  </a:cubicBezTo>
                  <a:cubicBezTo>
                    <a:pt x="3038" y="31938"/>
                    <a:pt x="3359" y="31679"/>
                    <a:pt x="3641" y="31518"/>
                  </a:cubicBezTo>
                  <a:cubicBezTo>
                    <a:pt x="4039" y="31309"/>
                    <a:pt x="4394" y="31183"/>
                    <a:pt x="4813" y="31016"/>
                  </a:cubicBezTo>
                  <a:cubicBezTo>
                    <a:pt x="4853" y="31002"/>
                    <a:pt x="4895" y="30995"/>
                    <a:pt x="4938" y="30995"/>
                  </a:cubicBezTo>
                  <a:cubicBezTo>
                    <a:pt x="5276" y="30995"/>
                    <a:pt x="5685" y="31388"/>
                    <a:pt x="5964" y="31518"/>
                  </a:cubicBezTo>
                  <a:lnTo>
                    <a:pt x="6027" y="31518"/>
                  </a:lnTo>
                  <a:cubicBezTo>
                    <a:pt x="6027" y="31518"/>
                    <a:pt x="6047" y="31518"/>
                    <a:pt x="6047" y="31497"/>
                  </a:cubicBezTo>
                  <a:cubicBezTo>
                    <a:pt x="6152" y="31644"/>
                    <a:pt x="6278" y="31790"/>
                    <a:pt x="6445" y="31916"/>
                  </a:cubicBezTo>
                  <a:cubicBezTo>
                    <a:pt x="6529" y="31958"/>
                    <a:pt x="6571" y="32041"/>
                    <a:pt x="6654" y="32104"/>
                  </a:cubicBezTo>
                  <a:lnTo>
                    <a:pt x="6675" y="32125"/>
                  </a:lnTo>
                  <a:cubicBezTo>
                    <a:pt x="6759" y="32167"/>
                    <a:pt x="6801" y="32230"/>
                    <a:pt x="6884" y="32271"/>
                  </a:cubicBezTo>
                  <a:cubicBezTo>
                    <a:pt x="7156" y="32481"/>
                    <a:pt x="7428" y="32648"/>
                    <a:pt x="7700" y="32857"/>
                  </a:cubicBezTo>
                  <a:cubicBezTo>
                    <a:pt x="7889" y="32983"/>
                    <a:pt x="8035" y="33192"/>
                    <a:pt x="8244" y="33276"/>
                  </a:cubicBezTo>
                  <a:cubicBezTo>
                    <a:pt x="8282" y="33290"/>
                    <a:pt x="8322" y="33297"/>
                    <a:pt x="8362" y="33297"/>
                  </a:cubicBezTo>
                  <a:cubicBezTo>
                    <a:pt x="8612" y="33297"/>
                    <a:pt x="8901" y="33049"/>
                    <a:pt x="9081" y="32941"/>
                  </a:cubicBezTo>
                  <a:cubicBezTo>
                    <a:pt x="9172" y="32869"/>
                    <a:pt x="9309" y="32765"/>
                    <a:pt x="9425" y="32765"/>
                  </a:cubicBezTo>
                  <a:cubicBezTo>
                    <a:pt x="9444" y="32765"/>
                    <a:pt x="9462" y="32768"/>
                    <a:pt x="9479" y="32774"/>
                  </a:cubicBezTo>
                  <a:cubicBezTo>
                    <a:pt x="9521" y="32794"/>
                    <a:pt x="9563" y="32794"/>
                    <a:pt x="9604" y="32836"/>
                  </a:cubicBezTo>
                  <a:lnTo>
                    <a:pt x="9625" y="32836"/>
                  </a:lnTo>
                  <a:cubicBezTo>
                    <a:pt x="9730" y="32857"/>
                    <a:pt x="9876" y="32857"/>
                    <a:pt x="10002" y="32857"/>
                  </a:cubicBezTo>
                  <a:cubicBezTo>
                    <a:pt x="10023" y="33150"/>
                    <a:pt x="9981" y="33422"/>
                    <a:pt x="9939" y="33715"/>
                  </a:cubicBezTo>
                  <a:cubicBezTo>
                    <a:pt x="9939" y="34050"/>
                    <a:pt x="9897" y="34406"/>
                    <a:pt x="9876" y="34761"/>
                  </a:cubicBezTo>
                  <a:cubicBezTo>
                    <a:pt x="9876" y="35054"/>
                    <a:pt x="9918" y="35347"/>
                    <a:pt x="9918" y="35619"/>
                  </a:cubicBezTo>
                  <a:cubicBezTo>
                    <a:pt x="9918" y="35891"/>
                    <a:pt x="9793" y="35933"/>
                    <a:pt x="9604" y="36142"/>
                  </a:cubicBezTo>
                  <a:cubicBezTo>
                    <a:pt x="9395" y="36352"/>
                    <a:pt x="9186" y="36561"/>
                    <a:pt x="8977" y="36749"/>
                  </a:cubicBezTo>
                  <a:cubicBezTo>
                    <a:pt x="8793" y="36933"/>
                    <a:pt x="8584" y="36960"/>
                    <a:pt x="8362" y="36960"/>
                  </a:cubicBezTo>
                  <a:cubicBezTo>
                    <a:pt x="8267" y="36960"/>
                    <a:pt x="8171" y="36955"/>
                    <a:pt x="8072" y="36955"/>
                  </a:cubicBezTo>
                  <a:cubicBezTo>
                    <a:pt x="8032" y="36955"/>
                    <a:pt x="7992" y="36956"/>
                    <a:pt x="7951" y="36958"/>
                  </a:cubicBezTo>
                  <a:cubicBezTo>
                    <a:pt x="7856" y="36964"/>
                    <a:pt x="7759" y="36967"/>
                    <a:pt x="7662" y="36967"/>
                  </a:cubicBezTo>
                  <a:cubicBezTo>
                    <a:pt x="7395" y="36967"/>
                    <a:pt x="7124" y="36947"/>
                    <a:pt x="6863" y="36916"/>
                  </a:cubicBezTo>
                  <a:cubicBezTo>
                    <a:pt x="6780" y="36916"/>
                    <a:pt x="6696" y="36875"/>
                    <a:pt x="6591" y="36875"/>
                  </a:cubicBezTo>
                  <a:cubicBezTo>
                    <a:pt x="6571" y="36875"/>
                    <a:pt x="6529" y="36854"/>
                    <a:pt x="6487" y="36854"/>
                  </a:cubicBezTo>
                  <a:cubicBezTo>
                    <a:pt x="6466" y="36854"/>
                    <a:pt x="6424" y="36833"/>
                    <a:pt x="6382" y="36833"/>
                  </a:cubicBezTo>
                  <a:cubicBezTo>
                    <a:pt x="6319" y="36812"/>
                    <a:pt x="6257" y="36812"/>
                    <a:pt x="6215" y="36812"/>
                  </a:cubicBezTo>
                  <a:lnTo>
                    <a:pt x="6131" y="36812"/>
                  </a:lnTo>
                  <a:lnTo>
                    <a:pt x="6131" y="36770"/>
                  </a:lnTo>
                  <a:lnTo>
                    <a:pt x="6131" y="36749"/>
                  </a:lnTo>
                  <a:lnTo>
                    <a:pt x="6110" y="36749"/>
                  </a:lnTo>
                  <a:cubicBezTo>
                    <a:pt x="6110" y="36749"/>
                    <a:pt x="6068" y="36749"/>
                    <a:pt x="6068" y="36770"/>
                  </a:cubicBezTo>
                  <a:cubicBezTo>
                    <a:pt x="6047" y="36812"/>
                    <a:pt x="6047" y="36833"/>
                    <a:pt x="6068" y="36854"/>
                  </a:cubicBezTo>
                  <a:cubicBezTo>
                    <a:pt x="6068" y="36854"/>
                    <a:pt x="6068" y="36875"/>
                    <a:pt x="6110" y="36875"/>
                  </a:cubicBezTo>
                  <a:cubicBezTo>
                    <a:pt x="6110" y="36875"/>
                    <a:pt x="6131" y="36875"/>
                    <a:pt x="6131" y="36916"/>
                  </a:cubicBezTo>
                  <a:cubicBezTo>
                    <a:pt x="6319" y="37042"/>
                    <a:pt x="6529" y="37084"/>
                    <a:pt x="6759" y="37147"/>
                  </a:cubicBezTo>
                  <a:cubicBezTo>
                    <a:pt x="7303" y="37272"/>
                    <a:pt x="7826" y="37377"/>
                    <a:pt x="8349" y="37544"/>
                  </a:cubicBezTo>
                  <a:cubicBezTo>
                    <a:pt x="8643" y="37599"/>
                    <a:pt x="8985" y="37719"/>
                    <a:pt x="9320" y="37719"/>
                  </a:cubicBezTo>
                  <a:cubicBezTo>
                    <a:pt x="9366" y="37719"/>
                    <a:pt x="9412" y="37717"/>
                    <a:pt x="9458" y="37712"/>
                  </a:cubicBezTo>
                  <a:cubicBezTo>
                    <a:pt x="9563" y="37712"/>
                    <a:pt x="9730" y="37460"/>
                    <a:pt x="9772" y="37398"/>
                  </a:cubicBezTo>
                  <a:cubicBezTo>
                    <a:pt x="9981" y="37168"/>
                    <a:pt x="10232" y="36979"/>
                    <a:pt x="10462" y="36812"/>
                  </a:cubicBezTo>
                  <a:cubicBezTo>
                    <a:pt x="10713" y="36624"/>
                    <a:pt x="11027" y="36498"/>
                    <a:pt x="11069" y="36205"/>
                  </a:cubicBezTo>
                  <a:cubicBezTo>
                    <a:pt x="11153" y="35724"/>
                    <a:pt x="11132" y="35243"/>
                    <a:pt x="11153" y="34761"/>
                  </a:cubicBezTo>
                  <a:cubicBezTo>
                    <a:pt x="11174" y="34196"/>
                    <a:pt x="11236" y="33631"/>
                    <a:pt x="11278" y="33067"/>
                  </a:cubicBezTo>
                  <a:cubicBezTo>
                    <a:pt x="11299" y="32774"/>
                    <a:pt x="11278" y="32522"/>
                    <a:pt x="11383" y="32230"/>
                  </a:cubicBezTo>
                  <a:cubicBezTo>
                    <a:pt x="11383" y="32209"/>
                    <a:pt x="11404" y="32146"/>
                    <a:pt x="11404" y="32125"/>
                  </a:cubicBezTo>
                  <a:cubicBezTo>
                    <a:pt x="11404" y="32104"/>
                    <a:pt x="11446" y="32062"/>
                    <a:pt x="11446" y="32041"/>
                  </a:cubicBezTo>
                  <a:lnTo>
                    <a:pt x="11446" y="32020"/>
                  </a:lnTo>
                  <a:lnTo>
                    <a:pt x="11446" y="31958"/>
                  </a:lnTo>
                  <a:lnTo>
                    <a:pt x="11446" y="31937"/>
                  </a:lnTo>
                  <a:lnTo>
                    <a:pt x="11446" y="31916"/>
                  </a:lnTo>
                  <a:cubicBezTo>
                    <a:pt x="11676" y="31832"/>
                    <a:pt x="11885" y="31686"/>
                    <a:pt x="12073" y="31539"/>
                  </a:cubicBezTo>
                  <a:cubicBezTo>
                    <a:pt x="12073" y="31539"/>
                    <a:pt x="12094" y="31539"/>
                    <a:pt x="12094" y="31518"/>
                  </a:cubicBezTo>
                  <a:cubicBezTo>
                    <a:pt x="12115" y="31497"/>
                    <a:pt x="12178" y="31476"/>
                    <a:pt x="12199" y="31476"/>
                  </a:cubicBezTo>
                  <a:cubicBezTo>
                    <a:pt x="12450" y="31309"/>
                    <a:pt x="12743" y="31162"/>
                    <a:pt x="13036" y="31016"/>
                  </a:cubicBezTo>
                  <a:cubicBezTo>
                    <a:pt x="13057" y="31016"/>
                    <a:pt x="13078" y="31016"/>
                    <a:pt x="13120" y="31058"/>
                  </a:cubicBezTo>
                  <a:cubicBezTo>
                    <a:pt x="13182" y="31079"/>
                    <a:pt x="13287" y="31079"/>
                    <a:pt x="13371" y="31100"/>
                  </a:cubicBezTo>
                  <a:cubicBezTo>
                    <a:pt x="13496" y="31121"/>
                    <a:pt x="13601" y="31162"/>
                    <a:pt x="13747" y="31183"/>
                  </a:cubicBezTo>
                  <a:cubicBezTo>
                    <a:pt x="13957" y="31225"/>
                    <a:pt x="14124" y="31644"/>
                    <a:pt x="14270" y="31832"/>
                  </a:cubicBezTo>
                  <a:cubicBezTo>
                    <a:pt x="14689" y="32460"/>
                    <a:pt x="15045" y="33108"/>
                    <a:pt x="15484" y="33715"/>
                  </a:cubicBezTo>
                  <a:lnTo>
                    <a:pt x="16049" y="34427"/>
                  </a:lnTo>
                  <a:cubicBezTo>
                    <a:pt x="16112" y="34531"/>
                    <a:pt x="16195" y="34615"/>
                    <a:pt x="16279" y="34678"/>
                  </a:cubicBezTo>
                  <a:cubicBezTo>
                    <a:pt x="16426" y="34824"/>
                    <a:pt x="16405" y="35138"/>
                    <a:pt x="16426" y="35305"/>
                  </a:cubicBezTo>
                  <a:cubicBezTo>
                    <a:pt x="16467" y="35410"/>
                    <a:pt x="16467" y="35515"/>
                    <a:pt x="16467" y="35619"/>
                  </a:cubicBezTo>
                  <a:cubicBezTo>
                    <a:pt x="16509" y="36121"/>
                    <a:pt x="16593" y="36624"/>
                    <a:pt x="16698" y="37084"/>
                  </a:cubicBezTo>
                  <a:lnTo>
                    <a:pt x="16677" y="37126"/>
                  </a:lnTo>
                  <a:lnTo>
                    <a:pt x="16677" y="37147"/>
                  </a:lnTo>
                  <a:cubicBezTo>
                    <a:pt x="16677" y="37147"/>
                    <a:pt x="16677" y="37168"/>
                    <a:pt x="16698" y="37168"/>
                  </a:cubicBezTo>
                  <a:lnTo>
                    <a:pt x="16718" y="37188"/>
                  </a:lnTo>
                  <a:cubicBezTo>
                    <a:pt x="16718" y="37230"/>
                    <a:pt x="16739" y="37230"/>
                    <a:pt x="16739" y="37230"/>
                  </a:cubicBezTo>
                  <a:lnTo>
                    <a:pt x="16802" y="37230"/>
                  </a:lnTo>
                  <a:cubicBezTo>
                    <a:pt x="16844" y="37272"/>
                    <a:pt x="16928" y="37335"/>
                    <a:pt x="17011" y="37356"/>
                  </a:cubicBezTo>
                  <a:cubicBezTo>
                    <a:pt x="17158" y="37440"/>
                    <a:pt x="17325" y="37502"/>
                    <a:pt x="17472" y="37565"/>
                  </a:cubicBezTo>
                  <a:cubicBezTo>
                    <a:pt x="17534" y="37586"/>
                    <a:pt x="17618" y="37607"/>
                    <a:pt x="17660" y="37649"/>
                  </a:cubicBezTo>
                  <a:cubicBezTo>
                    <a:pt x="17892" y="37738"/>
                    <a:pt x="18231" y="38010"/>
                    <a:pt x="18494" y="38010"/>
                  </a:cubicBezTo>
                  <a:cubicBezTo>
                    <a:pt x="18539" y="38010"/>
                    <a:pt x="18583" y="38002"/>
                    <a:pt x="18623" y="37984"/>
                  </a:cubicBezTo>
                  <a:cubicBezTo>
                    <a:pt x="18865" y="37883"/>
                    <a:pt x="19088" y="37333"/>
                    <a:pt x="19329" y="37333"/>
                  </a:cubicBezTo>
                  <a:cubicBezTo>
                    <a:pt x="19338" y="37333"/>
                    <a:pt x="19346" y="37333"/>
                    <a:pt x="19355" y="37335"/>
                  </a:cubicBezTo>
                  <a:cubicBezTo>
                    <a:pt x="19400" y="37337"/>
                    <a:pt x="19446" y="37338"/>
                    <a:pt x="19492" y="37338"/>
                  </a:cubicBezTo>
                  <a:cubicBezTo>
                    <a:pt x="19948" y="37338"/>
                    <a:pt x="20401" y="37251"/>
                    <a:pt x="20820" y="37251"/>
                  </a:cubicBezTo>
                  <a:cubicBezTo>
                    <a:pt x="21761" y="37251"/>
                    <a:pt x="22682" y="37021"/>
                    <a:pt x="23602" y="36875"/>
                  </a:cubicBezTo>
                  <a:cubicBezTo>
                    <a:pt x="23984" y="36843"/>
                    <a:pt x="24391" y="36666"/>
                    <a:pt x="24784" y="36666"/>
                  </a:cubicBezTo>
                  <a:cubicBezTo>
                    <a:pt x="24908" y="36666"/>
                    <a:pt x="25031" y="36683"/>
                    <a:pt x="25151" y="36728"/>
                  </a:cubicBezTo>
                  <a:lnTo>
                    <a:pt x="25381" y="36812"/>
                  </a:lnTo>
                  <a:cubicBezTo>
                    <a:pt x="25402" y="36812"/>
                    <a:pt x="25402" y="36812"/>
                    <a:pt x="25423" y="36833"/>
                  </a:cubicBezTo>
                  <a:cubicBezTo>
                    <a:pt x="25506" y="36854"/>
                    <a:pt x="25590" y="36854"/>
                    <a:pt x="25632" y="36875"/>
                  </a:cubicBezTo>
                  <a:cubicBezTo>
                    <a:pt x="25820" y="36937"/>
                    <a:pt x="26029" y="36958"/>
                    <a:pt x="26218" y="37042"/>
                  </a:cubicBezTo>
                  <a:lnTo>
                    <a:pt x="26218" y="37063"/>
                  </a:lnTo>
                  <a:cubicBezTo>
                    <a:pt x="26218" y="37063"/>
                    <a:pt x="26218" y="37084"/>
                    <a:pt x="26239" y="37084"/>
                  </a:cubicBezTo>
                  <a:cubicBezTo>
                    <a:pt x="26301" y="37084"/>
                    <a:pt x="26343" y="37126"/>
                    <a:pt x="26406" y="37126"/>
                  </a:cubicBezTo>
                  <a:lnTo>
                    <a:pt x="26511" y="37126"/>
                  </a:lnTo>
                  <a:cubicBezTo>
                    <a:pt x="26553" y="37126"/>
                    <a:pt x="26615" y="37126"/>
                    <a:pt x="26657" y="37084"/>
                  </a:cubicBezTo>
                  <a:lnTo>
                    <a:pt x="26971" y="37021"/>
                  </a:lnTo>
                  <a:lnTo>
                    <a:pt x="26992" y="37021"/>
                  </a:lnTo>
                  <a:cubicBezTo>
                    <a:pt x="27055" y="36979"/>
                    <a:pt x="27097" y="36979"/>
                    <a:pt x="27159" y="36958"/>
                  </a:cubicBezTo>
                  <a:cubicBezTo>
                    <a:pt x="27557" y="36833"/>
                    <a:pt x="28038" y="36707"/>
                    <a:pt x="28394" y="36498"/>
                  </a:cubicBezTo>
                  <a:cubicBezTo>
                    <a:pt x="28457" y="36435"/>
                    <a:pt x="28498" y="36352"/>
                    <a:pt x="28519" y="36289"/>
                  </a:cubicBezTo>
                  <a:cubicBezTo>
                    <a:pt x="28561" y="36038"/>
                    <a:pt x="28729" y="35870"/>
                    <a:pt x="28833" y="35619"/>
                  </a:cubicBezTo>
                  <a:cubicBezTo>
                    <a:pt x="28938" y="35368"/>
                    <a:pt x="29063" y="35138"/>
                    <a:pt x="29168" y="34866"/>
                  </a:cubicBezTo>
                  <a:cubicBezTo>
                    <a:pt x="29294" y="34573"/>
                    <a:pt x="29294" y="34468"/>
                    <a:pt x="29649" y="34406"/>
                  </a:cubicBezTo>
                  <a:cubicBezTo>
                    <a:pt x="30507" y="34155"/>
                    <a:pt x="31323" y="33694"/>
                    <a:pt x="32118" y="33359"/>
                  </a:cubicBezTo>
                  <a:cubicBezTo>
                    <a:pt x="32307" y="33276"/>
                    <a:pt x="32537" y="33192"/>
                    <a:pt x="32683" y="33087"/>
                  </a:cubicBezTo>
                  <a:cubicBezTo>
                    <a:pt x="32700" y="33073"/>
                    <a:pt x="32722" y="33067"/>
                    <a:pt x="32748" y="33067"/>
                  </a:cubicBezTo>
                  <a:cubicBezTo>
                    <a:pt x="32915" y="33067"/>
                    <a:pt x="33241" y="33326"/>
                    <a:pt x="33332" y="33380"/>
                  </a:cubicBezTo>
                  <a:cubicBezTo>
                    <a:pt x="33771" y="33631"/>
                    <a:pt x="34169" y="34029"/>
                    <a:pt x="34629" y="34217"/>
                  </a:cubicBezTo>
                  <a:cubicBezTo>
                    <a:pt x="34629" y="34468"/>
                    <a:pt x="34629" y="34740"/>
                    <a:pt x="34671" y="35033"/>
                  </a:cubicBezTo>
                  <a:cubicBezTo>
                    <a:pt x="34671" y="35243"/>
                    <a:pt x="34734" y="35473"/>
                    <a:pt x="34776" y="35682"/>
                  </a:cubicBezTo>
                  <a:cubicBezTo>
                    <a:pt x="34776" y="35703"/>
                    <a:pt x="34776" y="35703"/>
                    <a:pt x="34796" y="35724"/>
                  </a:cubicBezTo>
                  <a:lnTo>
                    <a:pt x="34817" y="35766"/>
                  </a:lnTo>
                  <a:lnTo>
                    <a:pt x="34838" y="35766"/>
                  </a:lnTo>
                  <a:cubicBezTo>
                    <a:pt x="34880" y="35807"/>
                    <a:pt x="34880" y="35870"/>
                    <a:pt x="34901" y="35891"/>
                  </a:cubicBezTo>
                  <a:cubicBezTo>
                    <a:pt x="34922" y="35933"/>
                    <a:pt x="34943" y="35975"/>
                    <a:pt x="34943" y="36017"/>
                  </a:cubicBezTo>
                  <a:cubicBezTo>
                    <a:pt x="34985" y="36080"/>
                    <a:pt x="35006" y="36100"/>
                    <a:pt x="35027" y="36142"/>
                  </a:cubicBezTo>
                  <a:cubicBezTo>
                    <a:pt x="35027" y="36142"/>
                    <a:pt x="35027" y="36184"/>
                    <a:pt x="35048" y="36184"/>
                  </a:cubicBezTo>
                  <a:cubicBezTo>
                    <a:pt x="35089" y="36205"/>
                    <a:pt x="35110" y="36247"/>
                    <a:pt x="35131" y="36289"/>
                  </a:cubicBezTo>
                  <a:lnTo>
                    <a:pt x="35152" y="36310"/>
                  </a:lnTo>
                  <a:cubicBezTo>
                    <a:pt x="35194" y="36331"/>
                    <a:pt x="35215" y="36352"/>
                    <a:pt x="35236" y="36414"/>
                  </a:cubicBezTo>
                  <a:cubicBezTo>
                    <a:pt x="35236" y="36435"/>
                    <a:pt x="35257" y="36435"/>
                    <a:pt x="35257" y="36456"/>
                  </a:cubicBezTo>
                  <a:cubicBezTo>
                    <a:pt x="35299" y="36498"/>
                    <a:pt x="35320" y="36519"/>
                    <a:pt x="35320" y="36540"/>
                  </a:cubicBezTo>
                  <a:lnTo>
                    <a:pt x="35361" y="36603"/>
                  </a:lnTo>
                  <a:cubicBezTo>
                    <a:pt x="35403" y="36624"/>
                    <a:pt x="35403" y="36644"/>
                    <a:pt x="35424" y="36644"/>
                  </a:cubicBezTo>
                  <a:lnTo>
                    <a:pt x="35529" y="36749"/>
                  </a:lnTo>
                  <a:cubicBezTo>
                    <a:pt x="35424" y="37356"/>
                    <a:pt x="35403" y="37963"/>
                    <a:pt x="35361" y="38548"/>
                  </a:cubicBezTo>
                  <a:cubicBezTo>
                    <a:pt x="35340" y="38821"/>
                    <a:pt x="35340" y="39072"/>
                    <a:pt x="35320" y="39365"/>
                  </a:cubicBezTo>
                  <a:cubicBezTo>
                    <a:pt x="35089" y="39448"/>
                    <a:pt x="34838" y="39532"/>
                    <a:pt x="34608" y="39637"/>
                  </a:cubicBezTo>
                  <a:cubicBezTo>
                    <a:pt x="34587" y="39637"/>
                    <a:pt x="34587" y="39637"/>
                    <a:pt x="34566" y="39657"/>
                  </a:cubicBezTo>
                  <a:cubicBezTo>
                    <a:pt x="34462" y="39699"/>
                    <a:pt x="34357" y="39762"/>
                    <a:pt x="34273" y="39804"/>
                  </a:cubicBezTo>
                  <a:cubicBezTo>
                    <a:pt x="34169" y="39867"/>
                    <a:pt x="34043" y="39950"/>
                    <a:pt x="33939" y="39992"/>
                  </a:cubicBezTo>
                  <a:cubicBezTo>
                    <a:pt x="33478" y="40264"/>
                    <a:pt x="33018" y="40473"/>
                    <a:pt x="32599" y="40745"/>
                  </a:cubicBezTo>
                  <a:cubicBezTo>
                    <a:pt x="32579" y="40787"/>
                    <a:pt x="32537" y="40787"/>
                    <a:pt x="32516" y="40808"/>
                  </a:cubicBezTo>
                  <a:cubicBezTo>
                    <a:pt x="32055" y="40725"/>
                    <a:pt x="31574" y="40683"/>
                    <a:pt x="31072" y="40578"/>
                  </a:cubicBezTo>
                  <a:cubicBezTo>
                    <a:pt x="30967" y="40536"/>
                    <a:pt x="30863" y="40536"/>
                    <a:pt x="30758" y="40515"/>
                  </a:cubicBezTo>
                  <a:lnTo>
                    <a:pt x="30716" y="40515"/>
                  </a:lnTo>
                  <a:cubicBezTo>
                    <a:pt x="30444" y="40494"/>
                    <a:pt x="30214" y="40473"/>
                    <a:pt x="29963" y="40473"/>
                  </a:cubicBezTo>
                  <a:lnTo>
                    <a:pt x="29879" y="40390"/>
                  </a:lnTo>
                  <a:cubicBezTo>
                    <a:pt x="29817" y="40369"/>
                    <a:pt x="29796" y="40306"/>
                    <a:pt x="29754" y="40285"/>
                  </a:cubicBezTo>
                  <a:cubicBezTo>
                    <a:pt x="29712" y="40264"/>
                    <a:pt x="29670" y="40222"/>
                    <a:pt x="29649" y="40201"/>
                  </a:cubicBezTo>
                  <a:lnTo>
                    <a:pt x="29398" y="40055"/>
                  </a:lnTo>
                  <a:cubicBezTo>
                    <a:pt x="29377" y="40013"/>
                    <a:pt x="29335" y="39992"/>
                    <a:pt x="29294" y="39971"/>
                  </a:cubicBezTo>
                  <a:cubicBezTo>
                    <a:pt x="29252" y="39950"/>
                    <a:pt x="29231" y="39909"/>
                    <a:pt x="29168" y="39888"/>
                  </a:cubicBezTo>
                  <a:cubicBezTo>
                    <a:pt x="29147" y="39867"/>
                    <a:pt x="29126" y="39867"/>
                    <a:pt x="29084" y="39846"/>
                  </a:cubicBezTo>
                  <a:cubicBezTo>
                    <a:pt x="29084" y="39741"/>
                    <a:pt x="29084" y="39657"/>
                    <a:pt x="29063" y="39553"/>
                  </a:cubicBezTo>
                  <a:lnTo>
                    <a:pt x="29063" y="39344"/>
                  </a:lnTo>
                  <a:lnTo>
                    <a:pt x="29063" y="39281"/>
                  </a:lnTo>
                  <a:cubicBezTo>
                    <a:pt x="29063" y="39218"/>
                    <a:pt x="29063" y="39134"/>
                    <a:pt x="29042" y="39051"/>
                  </a:cubicBezTo>
                  <a:lnTo>
                    <a:pt x="29042" y="39030"/>
                  </a:lnTo>
                  <a:cubicBezTo>
                    <a:pt x="29042" y="38946"/>
                    <a:pt x="29022" y="38862"/>
                    <a:pt x="28980" y="38800"/>
                  </a:cubicBezTo>
                  <a:cubicBezTo>
                    <a:pt x="28917" y="38507"/>
                    <a:pt x="28498" y="38486"/>
                    <a:pt x="28247" y="38423"/>
                  </a:cubicBezTo>
                  <a:cubicBezTo>
                    <a:pt x="27787" y="38297"/>
                    <a:pt x="27306" y="38130"/>
                    <a:pt x="26846" y="38025"/>
                  </a:cubicBezTo>
                  <a:cubicBezTo>
                    <a:pt x="26364" y="37921"/>
                    <a:pt x="25883" y="37712"/>
                    <a:pt x="25402" y="37712"/>
                  </a:cubicBezTo>
                  <a:cubicBezTo>
                    <a:pt x="25067" y="37712"/>
                    <a:pt x="24669" y="38025"/>
                    <a:pt x="24377" y="38193"/>
                  </a:cubicBezTo>
                  <a:cubicBezTo>
                    <a:pt x="23895" y="38444"/>
                    <a:pt x="23330" y="38758"/>
                    <a:pt x="22786" y="38758"/>
                  </a:cubicBezTo>
                  <a:cubicBezTo>
                    <a:pt x="22326" y="38758"/>
                    <a:pt x="21824" y="38695"/>
                    <a:pt x="21343" y="38653"/>
                  </a:cubicBezTo>
                  <a:cubicBezTo>
                    <a:pt x="21217" y="38643"/>
                    <a:pt x="21086" y="38643"/>
                    <a:pt x="20956" y="38643"/>
                  </a:cubicBezTo>
                  <a:cubicBezTo>
                    <a:pt x="20825" y="38643"/>
                    <a:pt x="20694" y="38643"/>
                    <a:pt x="20568" y="38632"/>
                  </a:cubicBezTo>
                  <a:cubicBezTo>
                    <a:pt x="20506" y="38632"/>
                    <a:pt x="20506" y="38695"/>
                    <a:pt x="20547" y="38716"/>
                  </a:cubicBezTo>
                  <a:cubicBezTo>
                    <a:pt x="20589" y="38737"/>
                    <a:pt x="20652" y="38737"/>
                    <a:pt x="20694" y="38758"/>
                  </a:cubicBezTo>
                  <a:cubicBezTo>
                    <a:pt x="20903" y="38904"/>
                    <a:pt x="21175" y="38967"/>
                    <a:pt x="21405" y="39051"/>
                  </a:cubicBezTo>
                  <a:cubicBezTo>
                    <a:pt x="21489" y="39072"/>
                    <a:pt x="21531" y="39113"/>
                    <a:pt x="21615" y="39134"/>
                  </a:cubicBezTo>
                  <a:cubicBezTo>
                    <a:pt x="22033" y="39281"/>
                    <a:pt x="22472" y="39469"/>
                    <a:pt x="22912" y="39574"/>
                  </a:cubicBezTo>
                  <a:cubicBezTo>
                    <a:pt x="22958" y="39583"/>
                    <a:pt x="23004" y="39588"/>
                    <a:pt x="23050" y="39588"/>
                  </a:cubicBezTo>
                  <a:cubicBezTo>
                    <a:pt x="23405" y="39588"/>
                    <a:pt x="23771" y="39329"/>
                    <a:pt x="24105" y="39218"/>
                  </a:cubicBezTo>
                  <a:cubicBezTo>
                    <a:pt x="24209" y="39155"/>
                    <a:pt x="24335" y="39134"/>
                    <a:pt x="24439" y="39072"/>
                  </a:cubicBezTo>
                  <a:cubicBezTo>
                    <a:pt x="24481" y="39051"/>
                    <a:pt x="24523" y="39051"/>
                    <a:pt x="24565" y="39030"/>
                  </a:cubicBezTo>
                  <a:cubicBezTo>
                    <a:pt x="24628" y="39009"/>
                    <a:pt x="24690" y="39009"/>
                    <a:pt x="24753" y="38967"/>
                  </a:cubicBezTo>
                  <a:cubicBezTo>
                    <a:pt x="24837" y="38946"/>
                    <a:pt x="24879" y="38946"/>
                    <a:pt x="24962" y="38925"/>
                  </a:cubicBezTo>
                  <a:cubicBezTo>
                    <a:pt x="24983" y="38925"/>
                    <a:pt x="25046" y="38904"/>
                    <a:pt x="25067" y="38904"/>
                  </a:cubicBezTo>
                  <a:cubicBezTo>
                    <a:pt x="25172" y="38862"/>
                    <a:pt x="25276" y="38841"/>
                    <a:pt x="25360" y="38841"/>
                  </a:cubicBezTo>
                  <a:cubicBezTo>
                    <a:pt x="25883" y="39051"/>
                    <a:pt x="26406" y="39218"/>
                    <a:pt x="26950" y="39385"/>
                  </a:cubicBezTo>
                  <a:cubicBezTo>
                    <a:pt x="27243" y="39469"/>
                    <a:pt x="27515" y="39574"/>
                    <a:pt x="27808" y="39657"/>
                  </a:cubicBezTo>
                  <a:cubicBezTo>
                    <a:pt x="27390" y="39867"/>
                    <a:pt x="27034" y="40118"/>
                    <a:pt x="26657" y="40411"/>
                  </a:cubicBezTo>
                  <a:cubicBezTo>
                    <a:pt x="26636" y="40432"/>
                    <a:pt x="26573" y="40473"/>
                    <a:pt x="26553" y="40494"/>
                  </a:cubicBezTo>
                  <a:lnTo>
                    <a:pt x="26532" y="40515"/>
                  </a:lnTo>
                  <a:lnTo>
                    <a:pt x="26469" y="40578"/>
                  </a:lnTo>
                  <a:lnTo>
                    <a:pt x="26448" y="40599"/>
                  </a:lnTo>
                  <a:cubicBezTo>
                    <a:pt x="26427" y="40620"/>
                    <a:pt x="26427" y="40641"/>
                    <a:pt x="26406" y="40683"/>
                  </a:cubicBezTo>
                  <a:cubicBezTo>
                    <a:pt x="26322" y="40641"/>
                    <a:pt x="26239" y="40641"/>
                    <a:pt x="26155" y="40620"/>
                  </a:cubicBezTo>
                  <a:lnTo>
                    <a:pt x="26134" y="40620"/>
                  </a:lnTo>
                  <a:cubicBezTo>
                    <a:pt x="26050" y="40620"/>
                    <a:pt x="25988" y="40599"/>
                    <a:pt x="25904" y="40599"/>
                  </a:cubicBezTo>
                  <a:lnTo>
                    <a:pt x="25381" y="40599"/>
                  </a:lnTo>
                  <a:cubicBezTo>
                    <a:pt x="25092" y="40599"/>
                    <a:pt x="24747" y="40643"/>
                    <a:pt x="24420" y="40643"/>
                  </a:cubicBezTo>
                  <a:cubicBezTo>
                    <a:pt x="24297" y="40643"/>
                    <a:pt x="24177" y="40637"/>
                    <a:pt x="24063" y="40620"/>
                  </a:cubicBezTo>
                  <a:cubicBezTo>
                    <a:pt x="24021" y="40620"/>
                    <a:pt x="24000" y="40683"/>
                    <a:pt x="24042" y="40704"/>
                  </a:cubicBezTo>
                  <a:cubicBezTo>
                    <a:pt x="24063" y="40704"/>
                    <a:pt x="24063" y="40725"/>
                    <a:pt x="24105" y="40725"/>
                  </a:cubicBezTo>
                  <a:cubicBezTo>
                    <a:pt x="24063" y="40725"/>
                    <a:pt x="24042" y="40704"/>
                    <a:pt x="24000" y="40704"/>
                  </a:cubicBezTo>
                  <a:cubicBezTo>
                    <a:pt x="23958" y="40704"/>
                    <a:pt x="23937" y="40725"/>
                    <a:pt x="23958" y="40745"/>
                  </a:cubicBezTo>
                  <a:cubicBezTo>
                    <a:pt x="24418" y="41101"/>
                    <a:pt x="25172" y="41227"/>
                    <a:pt x="25695" y="41352"/>
                  </a:cubicBezTo>
                  <a:cubicBezTo>
                    <a:pt x="25925" y="41415"/>
                    <a:pt x="26197" y="41520"/>
                    <a:pt x="26427" y="41520"/>
                  </a:cubicBezTo>
                  <a:cubicBezTo>
                    <a:pt x="26636" y="41520"/>
                    <a:pt x="26866" y="41310"/>
                    <a:pt x="27034" y="41206"/>
                  </a:cubicBezTo>
                  <a:cubicBezTo>
                    <a:pt x="27201" y="41101"/>
                    <a:pt x="27410" y="40934"/>
                    <a:pt x="27578" y="40808"/>
                  </a:cubicBezTo>
                  <a:cubicBezTo>
                    <a:pt x="27630" y="40766"/>
                    <a:pt x="27651" y="40745"/>
                    <a:pt x="27675" y="40745"/>
                  </a:cubicBezTo>
                  <a:cubicBezTo>
                    <a:pt x="27698" y="40745"/>
                    <a:pt x="27724" y="40766"/>
                    <a:pt x="27787" y="40808"/>
                  </a:cubicBezTo>
                  <a:cubicBezTo>
                    <a:pt x="28017" y="40955"/>
                    <a:pt x="28415" y="41038"/>
                    <a:pt x="28666" y="41143"/>
                  </a:cubicBezTo>
                  <a:cubicBezTo>
                    <a:pt x="28750" y="41164"/>
                    <a:pt x="28812" y="41206"/>
                    <a:pt x="28875" y="41227"/>
                  </a:cubicBezTo>
                  <a:cubicBezTo>
                    <a:pt x="29084" y="41269"/>
                    <a:pt x="29294" y="41331"/>
                    <a:pt x="29503" y="41331"/>
                  </a:cubicBezTo>
                  <a:cubicBezTo>
                    <a:pt x="29503" y="41352"/>
                    <a:pt x="29545" y="41373"/>
                    <a:pt x="29566" y="41373"/>
                  </a:cubicBezTo>
                  <a:cubicBezTo>
                    <a:pt x="29712" y="41373"/>
                    <a:pt x="29879" y="41415"/>
                    <a:pt x="30026" y="41415"/>
                  </a:cubicBezTo>
                  <a:lnTo>
                    <a:pt x="30110" y="41415"/>
                  </a:lnTo>
                  <a:cubicBezTo>
                    <a:pt x="30235" y="41436"/>
                    <a:pt x="30382" y="41436"/>
                    <a:pt x="30528" y="41457"/>
                  </a:cubicBezTo>
                  <a:cubicBezTo>
                    <a:pt x="30863" y="41520"/>
                    <a:pt x="31239" y="41541"/>
                    <a:pt x="31574" y="41561"/>
                  </a:cubicBezTo>
                  <a:lnTo>
                    <a:pt x="31177" y="41729"/>
                  </a:lnTo>
                  <a:cubicBezTo>
                    <a:pt x="31177" y="41729"/>
                    <a:pt x="31156" y="41729"/>
                    <a:pt x="31156" y="41750"/>
                  </a:cubicBezTo>
                  <a:cubicBezTo>
                    <a:pt x="30905" y="41854"/>
                    <a:pt x="30633" y="42001"/>
                    <a:pt x="30403" y="42147"/>
                  </a:cubicBezTo>
                  <a:cubicBezTo>
                    <a:pt x="30382" y="42147"/>
                    <a:pt x="30340" y="42168"/>
                    <a:pt x="30319" y="42168"/>
                  </a:cubicBezTo>
                  <a:cubicBezTo>
                    <a:pt x="30214" y="42252"/>
                    <a:pt x="30089" y="42294"/>
                    <a:pt x="29984" y="42378"/>
                  </a:cubicBezTo>
                  <a:cubicBezTo>
                    <a:pt x="29712" y="42524"/>
                    <a:pt x="29335" y="42691"/>
                    <a:pt x="29294" y="43026"/>
                  </a:cubicBezTo>
                  <a:lnTo>
                    <a:pt x="29294" y="43047"/>
                  </a:lnTo>
                  <a:cubicBezTo>
                    <a:pt x="29294" y="43047"/>
                    <a:pt x="29273" y="43047"/>
                    <a:pt x="29273" y="43089"/>
                  </a:cubicBezTo>
                  <a:cubicBezTo>
                    <a:pt x="29063" y="43319"/>
                    <a:pt x="29084" y="43738"/>
                    <a:pt x="29084" y="44030"/>
                  </a:cubicBezTo>
                  <a:cubicBezTo>
                    <a:pt x="29084" y="44198"/>
                    <a:pt x="29063" y="44407"/>
                    <a:pt x="29063" y="44595"/>
                  </a:cubicBezTo>
                  <a:lnTo>
                    <a:pt x="29063" y="44679"/>
                  </a:lnTo>
                  <a:lnTo>
                    <a:pt x="29063" y="44721"/>
                  </a:lnTo>
                  <a:lnTo>
                    <a:pt x="29063" y="44763"/>
                  </a:lnTo>
                  <a:cubicBezTo>
                    <a:pt x="29042" y="44867"/>
                    <a:pt x="29042" y="44972"/>
                    <a:pt x="29042" y="45098"/>
                  </a:cubicBezTo>
                  <a:lnTo>
                    <a:pt x="29042" y="45139"/>
                  </a:lnTo>
                  <a:cubicBezTo>
                    <a:pt x="29042" y="45349"/>
                    <a:pt x="29022" y="45558"/>
                    <a:pt x="29022" y="45809"/>
                  </a:cubicBezTo>
                  <a:lnTo>
                    <a:pt x="29022" y="45872"/>
                  </a:lnTo>
                  <a:lnTo>
                    <a:pt x="29022" y="46165"/>
                  </a:lnTo>
                  <a:cubicBezTo>
                    <a:pt x="29042" y="46792"/>
                    <a:pt x="28980" y="47420"/>
                    <a:pt x="28959" y="48069"/>
                  </a:cubicBezTo>
                  <a:cubicBezTo>
                    <a:pt x="28938" y="48592"/>
                    <a:pt x="28980" y="49094"/>
                    <a:pt x="28959" y="49596"/>
                  </a:cubicBezTo>
                  <a:cubicBezTo>
                    <a:pt x="28959" y="49889"/>
                    <a:pt x="29022" y="50140"/>
                    <a:pt x="28980" y="50433"/>
                  </a:cubicBezTo>
                  <a:cubicBezTo>
                    <a:pt x="28980" y="50538"/>
                    <a:pt x="28980" y="50663"/>
                    <a:pt x="29042" y="50768"/>
                  </a:cubicBezTo>
                  <a:cubicBezTo>
                    <a:pt x="28980" y="50789"/>
                    <a:pt x="28917" y="50831"/>
                    <a:pt x="28854" y="50852"/>
                  </a:cubicBezTo>
                  <a:cubicBezTo>
                    <a:pt x="28770" y="50893"/>
                    <a:pt x="28708" y="50935"/>
                    <a:pt x="28624" y="50977"/>
                  </a:cubicBezTo>
                  <a:cubicBezTo>
                    <a:pt x="28561" y="50956"/>
                    <a:pt x="28519" y="50893"/>
                    <a:pt x="28436" y="50893"/>
                  </a:cubicBezTo>
                  <a:lnTo>
                    <a:pt x="28415" y="50893"/>
                  </a:lnTo>
                  <a:cubicBezTo>
                    <a:pt x="28352" y="50873"/>
                    <a:pt x="28289" y="50852"/>
                    <a:pt x="28226" y="50852"/>
                  </a:cubicBezTo>
                  <a:lnTo>
                    <a:pt x="28206" y="50852"/>
                  </a:lnTo>
                  <a:cubicBezTo>
                    <a:pt x="28122" y="50831"/>
                    <a:pt x="28080" y="50831"/>
                    <a:pt x="27996" y="50789"/>
                  </a:cubicBezTo>
                  <a:cubicBezTo>
                    <a:pt x="27934" y="50768"/>
                    <a:pt x="27871" y="50768"/>
                    <a:pt x="27808" y="50747"/>
                  </a:cubicBezTo>
                  <a:cubicBezTo>
                    <a:pt x="27724" y="50726"/>
                    <a:pt x="27682" y="50684"/>
                    <a:pt x="27599" y="50684"/>
                  </a:cubicBezTo>
                  <a:cubicBezTo>
                    <a:pt x="27578" y="50684"/>
                    <a:pt x="27557" y="50684"/>
                    <a:pt x="27515" y="50663"/>
                  </a:cubicBezTo>
                  <a:cubicBezTo>
                    <a:pt x="27473" y="50663"/>
                    <a:pt x="27452" y="50642"/>
                    <a:pt x="27390" y="50642"/>
                  </a:cubicBezTo>
                  <a:cubicBezTo>
                    <a:pt x="27369" y="50642"/>
                    <a:pt x="27348" y="50621"/>
                    <a:pt x="27285" y="50621"/>
                  </a:cubicBezTo>
                  <a:cubicBezTo>
                    <a:pt x="27264" y="50621"/>
                    <a:pt x="27243" y="50580"/>
                    <a:pt x="27180" y="50580"/>
                  </a:cubicBezTo>
                  <a:cubicBezTo>
                    <a:pt x="27138" y="50580"/>
                    <a:pt x="27097" y="50559"/>
                    <a:pt x="27055" y="50559"/>
                  </a:cubicBezTo>
                  <a:lnTo>
                    <a:pt x="27055" y="50538"/>
                  </a:lnTo>
                  <a:cubicBezTo>
                    <a:pt x="27055" y="50517"/>
                    <a:pt x="27055" y="50475"/>
                    <a:pt x="27034" y="50475"/>
                  </a:cubicBezTo>
                  <a:cubicBezTo>
                    <a:pt x="26950" y="50370"/>
                    <a:pt x="26866" y="50308"/>
                    <a:pt x="26762" y="50203"/>
                  </a:cubicBezTo>
                  <a:cubicBezTo>
                    <a:pt x="26741" y="50161"/>
                    <a:pt x="26720" y="50140"/>
                    <a:pt x="26657" y="50119"/>
                  </a:cubicBezTo>
                  <a:lnTo>
                    <a:pt x="26657" y="50098"/>
                  </a:lnTo>
                  <a:cubicBezTo>
                    <a:pt x="26657" y="50098"/>
                    <a:pt x="26657" y="50056"/>
                    <a:pt x="26636" y="50056"/>
                  </a:cubicBezTo>
                  <a:cubicBezTo>
                    <a:pt x="26615" y="50036"/>
                    <a:pt x="26615" y="50036"/>
                    <a:pt x="26573" y="50036"/>
                  </a:cubicBezTo>
                  <a:cubicBezTo>
                    <a:pt x="26553" y="50036"/>
                    <a:pt x="26532" y="50015"/>
                    <a:pt x="26532" y="50015"/>
                  </a:cubicBezTo>
                  <a:cubicBezTo>
                    <a:pt x="26532" y="50015"/>
                    <a:pt x="26532" y="49994"/>
                    <a:pt x="26511" y="49994"/>
                  </a:cubicBezTo>
                  <a:lnTo>
                    <a:pt x="26427" y="49994"/>
                  </a:lnTo>
                  <a:cubicBezTo>
                    <a:pt x="26343" y="49952"/>
                    <a:pt x="26239" y="49931"/>
                    <a:pt x="26155" y="49910"/>
                  </a:cubicBezTo>
                  <a:cubicBezTo>
                    <a:pt x="26134" y="49910"/>
                    <a:pt x="26092" y="49889"/>
                    <a:pt x="26050" y="49847"/>
                  </a:cubicBezTo>
                  <a:cubicBezTo>
                    <a:pt x="26009" y="49826"/>
                    <a:pt x="25988" y="49826"/>
                    <a:pt x="25925" y="49805"/>
                  </a:cubicBezTo>
                  <a:cubicBezTo>
                    <a:pt x="25799" y="49282"/>
                    <a:pt x="25590" y="48759"/>
                    <a:pt x="25381" y="48236"/>
                  </a:cubicBezTo>
                  <a:cubicBezTo>
                    <a:pt x="25276" y="47964"/>
                    <a:pt x="25213" y="47713"/>
                    <a:pt x="25151" y="47483"/>
                  </a:cubicBezTo>
                  <a:lnTo>
                    <a:pt x="25151" y="47441"/>
                  </a:lnTo>
                  <a:cubicBezTo>
                    <a:pt x="25151" y="47441"/>
                    <a:pt x="25151" y="47420"/>
                    <a:pt x="25109" y="47420"/>
                  </a:cubicBezTo>
                  <a:cubicBezTo>
                    <a:pt x="25109" y="47399"/>
                    <a:pt x="25088" y="47399"/>
                    <a:pt x="25088" y="47378"/>
                  </a:cubicBezTo>
                  <a:cubicBezTo>
                    <a:pt x="25088" y="47378"/>
                    <a:pt x="25088" y="47336"/>
                    <a:pt x="25067" y="47336"/>
                  </a:cubicBezTo>
                  <a:cubicBezTo>
                    <a:pt x="25004" y="47274"/>
                    <a:pt x="24983" y="47169"/>
                    <a:pt x="24941" y="47085"/>
                  </a:cubicBezTo>
                  <a:lnTo>
                    <a:pt x="24941" y="47064"/>
                  </a:lnTo>
                  <a:lnTo>
                    <a:pt x="24941" y="47023"/>
                  </a:lnTo>
                  <a:lnTo>
                    <a:pt x="24941" y="47002"/>
                  </a:lnTo>
                  <a:lnTo>
                    <a:pt x="24900" y="46981"/>
                  </a:lnTo>
                  <a:lnTo>
                    <a:pt x="24900" y="46918"/>
                  </a:lnTo>
                  <a:cubicBezTo>
                    <a:pt x="24900" y="46918"/>
                    <a:pt x="24879" y="46897"/>
                    <a:pt x="24858" y="46897"/>
                  </a:cubicBezTo>
                  <a:lnTo>
                    <a:pt x="24795" y="46897"/>
                  </a:lnTo>
                  <a:cubicBezTo>
                    <a:pt x="24774" y="46897"/>
                    <a:pt x="24774" y="46897"/>
                    <a:pt x="24774" y="46918"/>
                  </a:cubicBezTo>
                  <a:lnTo>
                    <a:pt x="24544" y="46855"/>
                  </a:lnTo>
                  <a:lnTo>
                    <a:pt x="24523" y="46855"/>
                  </a:lnTo>
                  <a:cubicBezTo>
                    <a:pt x="24439" y="46813"/>
                    <a:pt x="24356" y="46813"/>
                    <a:pt x="24272" y="46792"/>
                  </a:cubicBezTo>
                  <a:lnTo>
                    <a:pt x="24230" y="46792"/>
                  </a:lnTo>
                  <a:cubicBezTo>
                    <a:pt x="24146" y="46771"/>
                    <a:pt x="24063" y="46771"/>
                    <a:pt x="24000" y="46771"/>
                  </a:cubicBezTo>
                  <a:cubicBezTo>
                    <a:pt x="23895" y="46771"/>
                    <a:pt x="23812" y="46751"/>
                    <a:pt x="23728" y="46751"/>
                  </a:cubicBezTo>
                  <a:cubicBezTo>
                    <a:pt x="23487" y="46699"/>
                    <a:pt x="23260" y="46661"/>
                    <a:pt x="23024" y="46661"/>
                  </a:cubicBezTo>
                  <a:cubicBezTo>
                    <a:pt x="22973" y="46661"/>
                    <a:pt x="22922" y="46663"/>
                    <a:pt x="22870" y="46667"/>
                  </a:cubicBezTo>
                  <a:cubicBezTo>
                    <a:pt x="22849" y="46667"/>
                    <a:pt x="22807" y="46688"/>
                    <a:pt x="22849" y="46709"/>
                  </a:cubicBezTo>
                  <a:lnTo>
                    <a:pt x="22849" y="46751"/>
                  </a:lnTo>
                  <a:lnTo>
                    <a:pt x="22807" y="46751"/>
                  </a:lnTo>
                  <a:cubicBezTo>
                    <a:pt x="22786" y="46771"/>
                    <a:pt x="22744" y="46792"/>
                    <a:pt x="22703" y="46813"/>
                  </a:cubicBezTo>
                  <a:lnTo>
                    <a:pt x="22682" y="46855"/>
                  </a:lnTo>
                  <a:lnTo>
                    <a:pt x="22598" y="46918"/>
                  </a:lnTo>
                  <a:lnTo>
                    <a:pt x="22577" y="46960"/>
                  </a:lnTo>
                  <a:cubicBezTo>
                    <a:pt x="22556" y="46981"/>
                    <a:pt x="22535" y="47002"/>
                    <a:pt x="22472" y="47023"/>
                  </a:cubicBezTo>
                  <a:cubicBezTo>
                    <a:pt x="22347" y="47127"/>
                    <a:pt x="22180" y="47274"/>
                    <a:pt x="22117" y="47420"/>
                  </a:cubicBezTo>
                  <a:cubicBezTo>
                    <a:pt x="22075" y="47483"/>
                    <a:pt x="22117" y="47504"/>
                    <a:pt x="22138" y="47525"/>
                  </a:cubicBezTo>
                  <a:lnTo>
                    <a:pt x="22180" y="47525"/>
                  </a:lnTo>
                  <a:lnTo>
                    <a:pt x="22221" y="47504"/>
                  </a:lnTo>
                  <a:lnTo>
                    <a:pt x="22221" y="47483"/>
                  </a:lnTo>
                  <a:cubicBezTo>
                    <a:pt x="22244" y="47486"/>
                    <a:pt x="22266" y="47488"/>
                    <a:pt x="22288" y="47488"/>
                  </a:cubicBezTo>
                  <a:cubicBezTo>
                    <a:pt x="22526" y="47488"/>
                    <a:pt x="22706" y="47295"/>
                    <a:pt x="22975" y="47295"/>
                  </a:cubicBezTo>
                  <a:lnTo>
                    <a:pt x="23016" y="47295"/>
                  </a:lnTo>
                  <a:cubicBezTo>
                    <a:pt x="23058" y="47295"/>
                    <a:pt x="23058" y="47295"/>
                    <a:pt x="23079" y="47315"/>
                  </a:cubicBezTo>
                  <a:cubicBezTo>
                    <a:pt x="23100" y="47315"/>
                    <a:pt x="23121" y="47336"/>
                    <a:pt x="23163" y="47336"/>
                  </a:cubicBezTo>
                  <a:cubicBezTo>
                    <a:pt x="23414" y="47504"/>
                    <a:pt x="23707" y="47587"/>
                    <a:pt x="24000" y="47713"/>
                  </a:cubicBezTo>
                  <a:cubicBezTo>
                    <a:pt x="24000" y="47755"/>
                    <a:pt x="24000" y="47818"/>
                    <a:pt x="24021" y="47860"/>
                  </a:cubicBezTo>
                  <a:cubicBezTo>
                    <a:pt x="24063" y="48152"/>
                    <a:pt x="24063" y="48466"/>
                    <a:pt x="24146" y="48759"/>
                  </a:cubicBezTo>
                  <a:cubicBezTo>
                    <a:pt x="24146" y="48801"/>
                    <a:pt x="24167" y="48864"/>
                    <a:pt x="24167" y="48906"/>
                  </a:cubicBezTo>
                  <a:lnTo>
                    <a:pt x="24167" y="48968"/>
                  </a:lnTo>
                  <a:cubicBezTo>
                    <a:pt x="24167" y="49010"/>
                    <a:pt x="24209" y="49073"/>
                    <a:pt x="24209" y="49115"/>
                  </a:cubicBezTo>
                  <a:cubicBezTo>
                    <a:pt x="24209" y="49178"/>
                    <a:pt x="24230" y="49220"/>
                    <a:pt x="24230" y="49261"/>
                  </a:cubicBezTo>
                  <a:lnTo>
                    <a:pt x="24230" y="49303"/>
                  </a:lnTo>
                  <a:cubicBezTo>
                    <a:pt x="24230" y="49366"/>
                    <a:pt x="24251" y="49408"/>
                    <a:pt x="24251" y="49471"/>
                  </a:cubicBezTo>
                  <a:cubicBezTo>
                    <a:pt x="24251" y="49492"/>
                    <a:pt x="24251" y="49512"/>
                    <a:pt x="24272" y="49512"/>
                  </a:cubicBezTo>
                  <a:cubicBezTo>
                    <a:pt x="24272" y="49533"/>
                    <a:pt x="24314" y="49596"/>
                    <a:pt x="24314" y="49617"/>
                  </a:cubicBezTo>
                  <a:cubicBezTo>
                    <a:pt x="24314" y="49638"/>
                    <a:pt x="24314" y="49680"/>
                    <a:pt x="24335" y="49680"/>
                  </a:cubicBezTo>
                  <a:cubicBezTo>
                    <a:pt x="24356" y="49722"/>
                    <a:pt x="24356" y="49743"/>
                    <a:pt x="24377" y="49805"/>
                  </a:cubicBezTo>
                  <a:lnTo>
                    <a:pt x="24377" y="49826"/>
                  </a:lnTo>
                  <a:cubicBezTo>
                    <a:pt x="24356" y="49826"/>
                    <a:pt x="24356" y="49805"/>
                    <a:pt x="24335" y="49805"/>
                  </a:cubicBezTo>
                  <a:cubicBezTo>
                    <a:pt x="24272" y="49743"/>
                    <a:pt x="24209" y="49722"/>
                    <a:pt x="24146" y="49701"/>
                  </a:cubicBezTo>
                  <a:cubicBezTo>
                    <a:pt x="24105" y="49680"/>
                    <a:pt x="24042" y="49638"/>
                    <a:pt x="24000" y="49596"/>
                  </a:cubicBezTo>
                  <a:cubicBezTo>
                    <a:pt x="23916" y="49533"/>
                    <a:pt x="23833" y="49512"/>
                    <a:pt x="23791" y="49471"/>
                  </a:cubicBezTo>
                  <a:cubicBezTo>
                    <a:pt x="23728" y="49429"/>
                    <a:pt x="23686" y="49408"/>
                    <a:pt x="23644" y="49387"/>
                  </a:cubicBezTo>
                  <a:cubicBezTo>
                    <a:pt x="23477" y="49282"/>
                    <a:pt x="23288" y="49199"/>
                    <a:pt x="23121" y="49094"/>
                  </a:cubicBezTo>
                  <a:cubicBezTo>
                    <a:pt x="22765" y="48885"/>
                    <a:pt x="22368" y="48592"/>
                    <a:pt x="21970" y="48466"/>
                  </a:cubicBezTo>
                  <a:cubicBezTo>
                    <a:pt x="21928" y="48383"/>
                    <a:pt x="21908" y="48320"/>
                    <a:pt x="21845" y="48236"/>
                  </a:cubicBezTo>
                  <a:lnTo>
                    <a:pt x="21824" y="48215"/>
                  </a:lnTo>
                  <a:cubicBezTo>
                    <a:pt x="21761" y="48132"/>
                    <a:pt x="21719" y="48048"/>
                    <a:pt x="21698" y="48006"/>
                  </a:cubicBezTo>
                  <a:cubicBezTo>
                    <a:pt x="21489" y="47713"/>
                    <a:pt x="21175" y="47336"/>
                    <a:pt x="21092" y="47002"/>
                  </a:cubicBezTo>
                  <a:cubicBezTo>
                    <a:pt x="21071" y="46960"/>
                    <a:pt x="21029" y="46897"/>
                    <a:pt x="20966" y="46897"/>
                  </a:cubicBezTo>
                  <a:cubicBezTo>
                    <a:pt x="20568" y="46876"/>
                    <a:pt x="20171" y="46771"/>
                    <a:pt x="19773" y="46751"/>
                  </a:cubicBezTo>
                  <a:cubicBezTo>
                    <a:pt x="19250" y="46688"/>
                    <a:pt x="18706" y="46667"/>
                    <a:pt x="18183" y="46604"/>
                  </a:cubicBezTo>
                  <a:cubicBezTo>
                    <a:pt x="18141" y="46604"/>
                    <a:pt x="18099" y="46688"/>
                    <a:pt x="18162" y="46709"/>
                  </a:cubicBezTo>
                  <a:cubicBezTo>
                    <a:pt x="18183" y="46709"/>
                    <a:pt x="18183" y="46751"/>
                    <a:pt x="18204" y="46751"/>
                  </a:cubicBezTo>
                  <a:lnTo>
                    <a:pt x="18288" y="46813"/>
                  </a:lnTo>
                  <a:cubicBezTo>
                    <a:pt x="18309" y="46855"/>
                    <a:pt x="18351" y="46876"/>
                    <a:pt x="18371" y="46876"/>
                  </a:cubicBezTo>
                  <a:lnTo>
                    <a:pt x="18392" y="46876"/>
                  </a:lnTo>
                  <a:cubicBezTo>
                    <a:pt x="18413" y="46876"/>
                    <a:pt x="18455" y="46897"/>
                    <a:pt x="18476" y="46897"/>
                  </a:cubicBezTo>
                  <a:cubicBezTo>
                    <a:pt x="18497" y="46897"/>
                    <a:pt x="18560" y="46918"/>
                    <a:pt x="18581" y="46918"/>
                  </a:cubicBezTo>
                  <a:cubicBezTo>
                    <a:pt x="18915" y="46981"/>
                    <a:pt x="19250" y="47106"/>
                    <a:pt x="19606" y="47211"/>
                  </a:cubicBezTo>
                  <a:cubicBezTo>
                    <a:pt x="19731" y="47232"/>
                    <a:pt x="19857" y="47274"/>
                    <a:pt x="19962" y="47315"/>
                  </a:cubicBezTo>
                  <a:cubicBezTo>
                    <a:pt x="20255" y="47420"/>
                    <a:pt x="20380" y="47650"/>
                    <a:pt x="20547" y="47922"/>
                  </a:cubicBezTo>
                  <a:cubicBezTo>
                    <a:pt x="20715" y="48236"/>
                    <a:pt x="20861" y="48571"/>
                    <a:pt x="21008" y="48864"/>
                  </a:cubicBezTo>
                  <a:lnTo>
                    <a:pt x="21008" y="48885"/>
                  </a:lnTo>
                  <a:cubicBezTo>
                    <a:pt x="21008" y="48885"/>
                    <a:pt x="21008" y="48906"/>
                    <a:pt x="21029" y="48906"/>
                  </a:cubicBezTo>
                  <a:lnTo>
                    <a:pt x="21071" y="48948"/>
                  </a:lnTo>
                  <a:cubicBezTo>
                    <a:pt x="21175" y="49010"/>
                    <a:pt x="21238" y="49115"/>
                    <a:pt x="21343" y="49199"/>
                  </a:cubicBezTo>
                  <a:lnTo>
                    <a:pt x="21656" y="49429"/>
                  </a:lnTo>
                  <a:lnTo>
                    <a:pt x="21698" y="49429"/>
                  </a:lnTo>
                  <a:cubicBezTo>
                    <a:pt x="21803" y="49512"/>
                    <a:pt x="21908" y="49575"/>
                    <a:pt x="21970" y="49638"/>
                  </a:cubicBezTo>
                  <a:cubicBezTo>
                    <a:pt x="22012" y="49638"/>
                    <a:pt x="22012" y="49680"/>
                    <a:pt x="22033" y="49680"/>
                  </a:cubicBezTo>
                  <a:cubicBezTo>
                    <a:pt x="22075" y="49722"/>
                    <a:pt x="22159" y="49743"/>
                    <a:pt x="22221" y="49805"/>
                  </a:cubicBezTo>
                  <a:cubicBezTo>
                    <a:pt x="22263" y="49826"/>
                    <a:pt x="22284" y="49847"/>
                    <a:pt x="22347" y="49889"/>
                  </a:cubicBezTo>
                  <a:cubicBezTo>
                    <a:pt x="22284" y="49889"/>
                    <a:pt x="22242" y="49847"/>
                    <a:pt x="22180" y="49847"/>
                  </a:cubicBezTo>
                  <a:lnTo>
                    <a:pt x="22138" y="49847"/>
                  </a:lnTo>
                  <a:cubicBezTo>
                    <a:pt x="22033" y="49847"/>
                    <a:pt x="21949" y="49826"/>
                    <a:pt x="21866" y="49826"/>
                  </a:cubicBezTo>
                  <a:cubicBezTo>
                    <a:pt x="21407" y="49786"/>
                    <a:pt x="20930" y="49595"/>
                    <a:pt x="20452" y="49595"/>
                  </a:cubicBezTo>
                  <a:cubicBezTo>
                    <a:pt x="20428" y="49595"/>
                    <a:pt x="20404" y="49595"/>
                    <a:pt x="20380" y="49596"/>
                  </a:cubicBezTo>
                  <a:cubicBezTo>
                    <a:pt x="20275" y="49596"/>
                    <a:pt x="20234" y="49701"/>
                    <a:pt x="20171" y="49743"/>
                  </a:cubicBezTo>
                  <a:cubicBezTo>
                    <a:pt x="19941" y="50015"/>
                    <a:pt x="19752" y="50328"/>
                    <a:pt x="19501" y="50580"/>
                  </a:cubicBezTo>
                  <a:lnTo>
                    <a:pt x="18455" y="51626"/>
                  </a:lnTo>
                  <a:cubicBezTo>
                    <a:pt x="18413" y="51668"/>
                    <a:pt x="18392" y="51709"/>
                    <a:pt x="18413" y="51730"/>
                  </a:cubicBezTo>
                  <a:lnTo>
                    <a:pt x="18497" y="51898"/>
                  </a:lnTo>
                  <a:lnTo>
                    <a:pt x="18497" y="51919"/>
                  </a:lnTo>
                  <a:cubicBezTo>
                    <a:pt x="18518" y="51981"/>
                    <a:pt x="18518" y="52002"/>
                    <a:pt x="18560" y="52044"/>
                  </a:cubicBezTo>
                  <a:cubicBezTo>
                    <a:pt x="18664" y="52337"/>
                    <a:pt x="18706" y="52651"/>
                    <a:pt x="18874" y="52923"/>
                  </a:cubicBezTo>
                  <a:cubicBezTo>
                    <a:pt x="18874" y="52944"/>
                    <a:pt x="18874" y="52965"/>
                    <a:pt x="18832" y="52965"/>
                  </a:cubicBezTo>
                  <a:lnTo>
                    <a:pt x="18832" y="53028"/>
                  </a:lnTo>
                  <a:cubicBezTo>
                    <a:pt x="18832" y="53049"/>
                    <a:pt x="18874" y="53069"/>
                    <a:pt x="18895" y="53069"/>
                  </a:cubicBezTo>
                  <a:lnTo>
                    <a:pt x="18915" y="53069"/>
                  </a:lnTo>
                  <a:lnTo>
                    <a:pt x="18936" y="53049"/>
                  </a:lnTo>
                  <a:lnTo>
                    <a:pt x="18936" y="53028"/>
                  </a:lnTo>
                  <a:lnTo>
                    <a:pt x="18978" y="52986"/>
                  </a:lnTo>
                  <a:lnTo>
                    <a:pt x="18978" y="52965"/>
                  </a:lnTo>
                  <a:cubicBezTo>
                    <a:pt x="19020" y="52860"/>
                    <a:pt x="19104" y="52672"/>
                    <a:pt x="19125" y="52567"/>
                  </a:cubicBezTo>
                  <a:lnTo>
                    <a:pt x="19125" y="52546"/>
                  </a:lnTo>
                  <a:cubicBezTo>
                    <a:pt x="19250" y="52128"/>
                    <a:pt x="19418" y="51835"/>
                    <a:pt x="19836" y="51605"/>
                  </a:cubicBezTo>
                  <a:cubicBezTo>
                    <a:pt x="20045" y="51479"/>
                    <a:pt x="20234" y="51312"/>
                    <a:pt x="20443" y="51186"/>
                  </a:cubicBezTo>
                  <a:cubicBezTo>
                    <a:pt x="20506" y="51145"/>
                    <a:pt x="20589" y="51061"/>
                    <a:pt x="20673" y="50977"/>
                  </a:cubicBezTo>
                  <a:cubicBezTo>
                    <a:pt x="20680" y="50970"/>
                    <a:pt x="20696" y="50967"/>
                    <a:pt x="20719" y="50967"/>
                  </a:cubicBezTo>
                  <a:cubicBezTo>
                    <a:pt x="20831" y="50967"/>
                    <a:pt x="21095" y="51040"/>
                    <a:pt x="21112" y="51040"/>
                  </a:cubicBezTo>
                  <a:cubicBezTo>
                    <a:pt x="21343" y="51082"/>
                    <a:pt x="21615" y="51061"/>
                    <a:pt x="21845" y="51082"/>
                  </a:cubicBezTo>
                  <a:cubicBezTo>
                    <a:pt x="22159" y="51103"/>
                    <a:pt x="22493" y="51165"/>
                    <a:pt x="22807" y="51186"/>
                  </a:cubicBezTo>
                  <a:cubicBezTo>
                    <a:pt x="23200" y="51233"/>
                    <a:pt x="23627" y="51328"/>
                    <a:pt x="24028" y="51328"/>
                  </a:cubicBezTo>
                  <a:cubicBezTo>
                    <a:pt x="24162" y="51328"/>
                    <a:pt x="24293" y="51317"/>
                    <a:pt x="24418" y="51291"/>
                  </a:cubicBezTo>
                  <a:cubicBezTo>
                    <a:pt x="24439" y="51291"/>
                    <a:pt x="24439" y="51312"/>
                    <a:pt x="24460" y="51312"/>
                  </a:cubicBezTo>
                  <a:lnTo>
                    <a:pt x="24544" y="51312"/>
                  </a:lnTo>
                  <a:cubicBezTo>
                    <a:pt x="24753" y="51312"/>
                    <a:pt x="24941" y="51375"/>
                    <a:pt x="25151" y="51396"/>
                  </a:cubicBezTo>
                  <a:cubicBezTo>
                    <a:pt x="25611" y="51458"/>
                    <a:pt x="26092" y="51605"/>
                    <a:pt x="26553" y="51689"/>
                  </a:cubicBezTo>
                  <a:cubicBezTo>
                    <a:pt x="27034" y="51772"/>
                    <a:pt x="27494" y="51793"/>
                    <a:pt x="27975" y="51877"/>
                  </a:cubicBezTo>
                  <a:cubicBezTo>
                    <a:pt x="28226" y="51919"/>
                    <a:pt x="28498" y="51940"/>
                    <a:pt x="28750" y="52023"/>
                  </a:cubicBezTo>
                  <a:cubicBezTo>
                    <a:pt x="28807" y="52038"/>
                    <a:pt x="28893" y="52071"/>
                    <a:pt x="28969" y="52071"/>
                  </a:cubicBezTo>
                  <a:cubicBezTo>
                    <a:pt x="29004" y="52071"/>
                    <a:pt x="29037" y="52064"/>
                    <a:pt x="29063" y="52044"/>
                  </a:cubicBezTo>
                  <a:cubicBezTo>
                    <a:pt x="29147" y="52023"/>
                    <a:pt x="29189" y="51898"/>
                    <a:pt x="29252" y="51835"/>
                  </a:cubicBezTo>
                  <a:cubicBezTo>
                    <a:pt x="29398" y="51626"/>
                    <a:pt x="29586" y="51396"/>
                    <a:pt x="29817" y="51270"/>
                  </a:cubicBezTo>
                  <a:cubicBezTo>
                    <a:pt x="29859" y="51270"/>
                    <a:pt x="29859" y="51249"/>
                    <a:pt x="29859" y="51249"/>
                  </a:cubicBezTo>
                  <a:lnTo>
                    <a:pt x="29859" y="51207"/>
                  </a:lnTo>
                  <a:cubicBezTo>
                    <a:pt x="29859" y="51186"/>
                    <a:pt x="29817" y="51165"/>
                    <a:pt x="29796" y="51145"/>
                  </a:cubicBezTo>
                  <a:cubicBezTo>
                    <a:pt x="29984" y="50726"/>
                    <a:pt x="29900" y="50161"/>
                    <a:pt x="29900" y="49722"/>
                  </a:cubicBezTo>
                  <a:cubicBezTo>
                    <a:pt x="29900" y="49052"/>
                    <a:pt x="29921" y="48362"/>
                    <a:pt x="29963" y="47692"/>
                  </a:cubicBezTo>
                  <a:lnTo>
                    <a:pt x="30026" y="45725"/>
                  </a:lnTo>
                  <a:cubicBezTo>
                    <a:pt x="30068" y="45328"/>
                    <a:pt x="30214" y="44721"/>
                    <a:pt x="30005" y="44365"/>
                  </a:cubicBezTo>
                  <a:lnTo>
                    <a:pt x="29984" y="44344"/>
                  </a:lnTo>
                  <a:cubicBezTo>
                    <a:pt x="30005" y="44282"/>
                    <a:pt x="30005" y="44261"/>
                    <a:pt x="30026" y="44198"/>
                  </a:cubicBezTo>
                  <a:cubicBezTo>
                    <a:pt x="30026" y="44198"/>
                    <a:pt x="30026" y="44177"/>
                    <a:pt x="30068" y="44177"/>
                  </a:cubicBezTo>
                  <a:cubicBezTo>
                    <a:pt x="30089" y="44135"/>
                    <a:pt x="30110" y="44093"/>
                    <a:pt x="30131" y="44072"/>
                  </a:cubicBezTo>
                  <a:cubicBezTo>
                    <a:pt x="30172" y="44072"/>
                    <a:pt x="30172" y="44051"/>
                    <a:pt x="30193" y="44051"/>
                  </a:cubicBezTo>
                  <a:cubicBezTo>
                    <a:pt x="30214" y="44030"/>
                    <a:pt x="30214" y="44030"/>
                    <a:pt x="30214" y="43989"/>
                  </a:cubicBezTo>
                  <a:cubicBezTo>
                    <a:pt x="30298" y="43926"/>
                    <a:pt x="30549" y="43758"/>
                    <a:pt x="30591" y="43738"/>
                  </a:cubicBezTo>
                  <a:cubicBezTo>
                    <a:pt x="30842" y="43549"/>
                    <a:pt x="31114" y="43361"/>
                    <a:pt x="31386" y="43194"/>
                  </a:cubicBezTo>
                  <a:cubicBezTo>
                    <a:pt x="31909" y="42838"/>
                    <a:pt x="32432" y="42482"/>
                    <a:pt x="32997" y="42210"/>
                  </a:cubicBezTo>
                  <a:cubicBezTo>
                    <a:pt x="33520" y="41959"/>
                    <a:pt x="34043" y="41561"/>
                    <a:pt x="34524" y="41269"/>
                  </a:cubicBezTo>
                  <a:cubicBezTo>
                    <a:pt x="35027" y="40997"/>
                    <a:pt x="35508" y="40683"/>
                    <a:pt x="35947" y="40306"/>
                  </a:cubicBezTo>
                  <a:lnTo>
                    <a:pt x="35968" y="40306"/>
                  </a:lnTo>
                  <a:lnTo>
                    <a:pt x="35989" y="40285"/>
                  </a:lnTo>
                  <a:cubicBezTo>
                    <a:pt x="36198" y="40076"/>
                    <a:pt x="36470" y="39867"/>
                    <a:pt x="36701" y="39678"/>
                  </a:cubicBezTo>
                  <a:cubicBezTo>
                    <a:pt x="37014" y="39448"/>
                    <a:pt x="37119" y="39155"/>
                    <a:pt x="37224" y="38800"/>
                  </a:cubicBezTo>
                  <a:cubicBezTo>
                    <a:pt x="37328" y="38402"/>
                    <a:pt x="37496" y="38004"/>
                    <a:pt x="37558" y="37607"/>
                  </a:cubicBezTo>
                  <a:cubicBezTo>
                    <a:pt x="37600" y="37502"/>
                    <a:pt x="37600" y="37398"/>
                    <a:pt x="37621" y="37335"/>
                  </a:cubicBezTo>
                  <a:lnTo>
                    <a:pt x="37621" y="37251"/>
                  </a:lnTo>
                  <a:cubicBezTo>
                    <a:pt x="37621" y="37168"/>
                    <a:pt x="37642" y="37126"/>
                    <a:pt x="37642" y="37042"/>
                  </a:cubicBezTo>
                  <a:lnTo>
                    <a:pt x="37642" y="36916"/>
                  </a:lnTo>
                  <a:lnTo>
                    <a:pt x="37642" y="36749"/>
                  </a:lnTo>
                  <a:lnTo>
                    <a:pt x="37642" y="36603"/>
                  </a:lnTo>
                  <a:lnTo>
                    <a:pt x="37642" y="36498"/>
                  </a:lnTo>
                  <a:cubicBezTo>
                    <a:pt x="37705" y="36456"/>
                    <a:pt x="37726" y="36456"/>
                    <a:pt x="37768" y="36435"/>
                  </a:cubicBezTo>
                  <a:cubicBezTo>
                    <a:pt x="37768" y="36435"/>
                    <a:pt x="37809" y="36435"/>
                    <a:pt x="37809" y="36414"/>
                  </a:cubicBezTo>
                  <a:cubicBezTo>
                    <a:pt x="37851" y="36393"/>
                    <a:pt x="37872" y="36352"/>
                    <a:pt x="37914" y="36331"/>
                  </a:cubicBezTo>
                  <a:cubicBezTo>
                    <a:pt x="38144" y="36561"/>
                    <a:pt x="38458" y="36770"/>
                    <a:pt x="38751" y="36958"/>
                  </a:cubicBezTo>
                  <a:cubicBezTo>
                    <a:pt x="39170" y="37230"/>
                    <a:pt x="39525" y="37502"/>
                    <a:pt x="39923" y="37774"/>
                  </a:cubicBezTo>
                  <a:cubicBezTo>
                    <a:pt x="40027" y="37858"/>
                    <a:pt x="40153" y="37921"/>
                    <a:pt x="40258" y="37984"/>
                  </a:cubicBezTo>
                  <a:lnTo>
                    <a:pt x="40278" y="38004"/>
                  </a:lnTo>
                  <a:cubicBezTo>
                    <a:pt x="40383" y="38067"/>
                    <a:pt x="40488" y="38130"/>
                    <a:pt x="40592" y="38193"/>
                  </a:cubicBezTo>
                  <a:cubicBezTo>
                    <a:pt x="40634" y="38193"/>
                    <a:pt x="40634" y="38214"/>
                    <a:pt x="40655" y="38214"/>
                  </a:cubicBezTo>
                  <a:cubicBezTo>
                    <a:pt x="40760" y="38297"/>
                    <a:pt x="40885" y="38339"/>
                    <a:pt x="40990" y="38423"/>
                  </a:cubicBezTo>
                  <a:cubicBezTo>
                    <a:pt x="41094" y="38486"/>
                    <a:pt x="41220" y="38548"/>
                    <a:pt x="41325" y="38611"/>
                  </a:cubicBezTo>
                  <a:cubicBezTo>
                    <a:pt x="41743" y="38841"/>
                    <a:pt x="42224" y="39113"/>
                    <a:pt x="42580" y="39385"/>
                  </a:cubicBezTo>
                  <a:cubicBezTo>
                    <a:pt x="42852" y="39595"/>
                    <a:pt x="43271" y="39888"/>
                    <a:pt x="43605" y="39909"/>
                  </a:cubicBezTo>
                  <a:cubicBezTo>
                    <a:pt x="43626" y="40285"/>
                    <a:pt x="43710" y="40620"/>
                    <a:pt x="43794" y="40955"/>
                  </a:cubicBezTo>
                  <a:cubicBezTo>
                    <a:pt x="43835" y="41164"/>
                    <a:pt x="43835" y="41373"/>
                    <a:pt x="43898" y="41582"/>
                  </a:cubicBezTo>
                  <a:lnTo>
                    <a:pt x="43731" y="41834"/>
                  </a:lnTo>
                  <a:lnTo>
                    <a:pt x="43584" y="42064"/>
                  </a:lnTo>
                  <a:lnTo>
                    <a:pt x="43584" y="42085"/>
                  </a:lnTo>
                  <a:cubicBezTo>
                    <a:pt x="43522" y="42168"/>
                    <a:pt x="43480" y="42273"/>
                    <a:pt x="43417" y="42357"/>
                  </a:cubicBezTo>
                  <a:cubicBezTo>
                    <a:pt x="43375" y="42419"/>
                    <a:pt x="43354" y="42503"/>
                    <a:pt x="43291" y="42587"/>
                  </a:cubicBezTo>
                  <a:cubicBezTo>
                    <a:pt x="43082" y="42901"/>
                    <a:pt x="42831" y="43235"/>
                    <a:pt x="42747" y="43612"/>
                  </a:cubicBezTo>
                  <a:lnTo>
                    <a:pt x="42747" y="43633"/>
                  </a:lnTo>
                  <a:cubicBezTo>
                    <a:pt x="42747" y="43633"/>
                    <a:pt x="42747" y="43654"/>
                    <a:pt x="42768" y="43654"/>
                  </a:cubicBezTo>
                  <a:cubicBezTo>
                    <a:pt x="42789" y="44072"/>
                    <a:pt x="42894" y="44491"/>
                    <a:pt x="42957" y="44909"/>
                  </a:cubicBezTo>
                  <a:cubicBezTo>
                    <a:pt x="42999" y="45223"/>
                    <a:pt x="42978" y="45621"/>
                    <a:pt x="43250" y="45851"/>
                  </a:cubicBezTo>
                  <a:lnTo>
                    <a:pt x="43291" y="45851"/>
                  </a:lnTo>
                  <a:cubicBezTo>
                    <a:pt x="43689" y="46479"/>
                    <a:pt x="44212" y="47023"/>
                    <a:pt x="44714" y="47587"/>
                  </a:cubicBezTo>
                  <a:cubicBezTo>
                    <a:pt x="45091" y="48027"/>
                    <a:pt x="45551" y="48445"/>
                    <a:pt x="45970" y="48864"/>
                  </a:cubicBezTo>
                  <a:lnTo>
                    <a:pt x="45928" y="48885"/>
                  </a:lnTo>
                  <a:lnTo>
                    <a:pt x="45907" y="48906"/>
                  </a:lnTo>
                  <a:lnTo>
                    <a:pt x="45907" y="48948"/>
                  </a:lnTo>
                  <a:lnTo>
                    <a:pt x="45907" y="48968"/>
                  </a:lnTo>
                  <a:lnTo>
                    <a:pt x="45907" y="48989"/>
                  </a:lnTo>
                  <a:cubicBezTo>
                    <a:pt x="45907" y="48989"/>
                    <a:pt x="45907" y="49010"/>
                    <a:pt x="45928" y="49010"/>
                  </a:cubicBezTo>
                  <a:cubicBezTo>
                    <a:pt x="45677" y="49303"/>
                    <a:pt x="45572" y="49784"/>
                    <a:pt x="45468" y="50140"/>
                  </a:cubicBezTo>
                  <a:lnTo>
                    <a:pt x="45468" y="50161"/>
                  </a:lnTo>
                  <a:cubicBezTo>
                    <a:pt x="45468" y="50203"/>
                    <a:pt x="45468" y="50203"/>
                    <a:pt x="45447" y="50224"/>
                  </a:cubicBezTo>
                  <a:cubicBezTo>
                    <a:pt x="45405" y="50266"/>
                    <a:pt x="45405" y="50308"/>
                    <a:pt x="45384" y="50349"/>
                  </a:cubicBezTo>
                  <a:cubicBezTo>
                    <a:pt x="45279" y="50684"/>
                    <a:pt x="45133" y="50998"/>
                    <a:pt x="45049" y="51375"/>
                  </a:cubicBezTo>
                  <a:cubicBezTo>
                    <a:pt x="45028" y="51521"/>
                    <a:pt x="44986" y="51668"/>
                    <a:pt x="44986" y="51793"/>
                  </a:cubicBezTo>
                  <a:cubicBezTo>
                    <a:pt x="44986" y="52002"/>
                    <a:pt x="44986" y="51898"/>
                    <a:pt x="44840" y="51981"/>
                  </a:cubicBezTo>
                  <a:cubicBezTo>
                    <a:pt x="44526" y="52128"/>
                    <a:pt x="44296" y="52442"/>
                    <a:pt x="44024" y="52630"/>
                  </a:cubicBezTo>
                  <a:cubicBezTo>
                    <a:pt x="43668" y="52923"/>
                    <a:pt x="43312" y="53195"/>
                    <a:pt x="42894" y="53404"/>
                  </a:cubicBezTo>
                  <a:cubicBezTo>
                    <a:pt x="42350" y="53676"/>
                    <a:pt x="41743" y="53906"/>
                    <a:pt x="41283" y="54325"/>
                  </a:cubicBezTo>
                  <a:cubicBezTo>
                    <a:pt x="41262" y="54325"/>
                    <a:pt x="41220" y="54346"/>
                    <a:pt x="41178" y="54388"/>
                  </a:cubicBezTo>
                  <a:cubicBezTo>
                    <a:pt x="41157" y="54409"/>
                    <a:pt x="41115" y="54430"/>
                    <a:pt x="41157" y="54492"/>
                  </a:cubicBezTo>
                  <a:cubicBezTo>
                    <a:pt x="41115" y="54534"/>
                    <a:pt x="41074" y="54597"/>
                    <a:pt x="41011" y="54618"/>
                  </a:cubicBezTo>
                  <a:cubicBezTo>
                    <a:pt x="40990" y="54618"/>
                    <a:pt x="40969" y="54618"/>
                    <a:pt x="40948" y="54639"/>
                  </a:cubicBezTo>
                  <a:cubicBezTo>
                    <a:pt x="40739" y="54848"/>
                    <a:pt x="40634" y="55162"/>
                    <a:pt x="40488" y="55434"/>
                  </a:cubicBezTo>
                  <a:cubicBezTo>
                    <a:pt x="40362" y="55664"/>
                    <a:pt x="40174" y="56082"/>
                    <a:pt x="40174" y="56334"/>
                  </a:cubicBezTo>
                  <a:lnTo>
                    <a:pt x="40174" y="56375"/>
                  </a:lnTo>
                  <a:cubicBezTo>
                    <a:pt x="40174" y="56375"/>
                    <a:pt x="40174" y="56396"/>
                    <a:pt x="40216" y="56396"/>
                  </a:cubicBezTo>
                  <a:cubicBezTo>
                    <a:pt x="40237" y="56417"/>
                    <a:pt x="40237" y="56417"/>
                    <a:pt x="40258" y="56417"/>
                  </a:cubicBezTo>
                  <a:lnTo>
                    <a:pt x="40258" y="56438"/>
                  </a:lnTo>
                  <a:lnTo>
                    <a:pt x="40258" y="56480"/>
                  </a:lnTo>
                  <a:cubicBezTo>
                    <a:pt x="40258" y="56731"/>
                    <a:pt x="40341" y="57045"/>
                    <a:pt x="40446" y="57275"/>
                  </a:cubicBezTo>
                  <a:cubicBezTo>
                    <a:pt x="40550" y="57568"/>
                    <a:pt x="40697" y="57882"/>
                    <a:pt x="40781" y="58196"/>
                  </a:cubicBezTo>
                  <a:lnTo>
                    <a:pt x="40781" y="58279"/>
                  </a:lnTo>
                  <a:cubicBezTo>
                    <a:pt x="40781" y="58405"/>
                    <a:pt x="40697" y="58489"/>
                    <a:pt x="40592" y="58677"/>
                  </a:cubicBezTo>
                  <a:cubicBezTo>
                    <a:pt x="40571" y="58698"/>
                    <a:pt x="40550" y="58740"/>
                    <a:pt x="40550" y="58782"/>
                  </a:cubicBezTo>
                  <a:cubicBezTo>
                    <a:pt x="40446" y="58949"/>
                    <a:pt x="40341" y="59137"/>
                    <a:pt x="40258" y="59326"/>
                  </a:cubicBezTo>
                  <a:cubicBezTo>
                    <a:pt x="40237" y="59347"/>
                    <a:pt x="40216" y="59347"/>
                    <a:pt x="40174" y="59367"/>
                  </a:cubicBezTo>
                  <a:cubicBezTo>
                    <a:pt x="40139" y="59403"/>
                    <a:pt x="40148" y="59482"/>
                    <a:pt x="40189" y="59482"/>
                  </a:cubicBezTo>
                  <a:cubicBezTo>
                    <a:pt x="40197" y="59482"/>
                    <a:pt x="40206" y="59479"/>
                    <a:pt x="40216" y="59472"/>
                  </a:cubicBezTo>
                  <a:lnTo>
                    <a:pt x="40258" y="59472"/>
                  </a:lnTo>
                  <a:cubicBezTo>
                    <a:pt x="40258" y="59472"/>
                    <a:pt x="40278" y="59472"/>
                    <a:pt x="40278" y="59451"/>
                  </a:cubicBezTo>
                  <a:lnTo>
                    <a:pt x="40278" y="59430"/>
                  </a:lnTo>
                  <a:cubicBezTo>
                    <a:pt x="40341" y="59409"/>
                    <a:pt x="40362" y="59367"/>
                    <a:pt x="40425" y="59347"/>
                  </a:cubicBezTo>
                  <a:cubicBezTo>
                    <a:pt x="40467" y="59326"/>
                    <a:pt x="40488" y="59305"/>
                    <a:pt x="40550" y="59263"/>
                  </a:cubicBezTo>
                  <a:lnTo>
                    <a:pt x="40571" y="59263"/>
                  </a:lnTo>
                  <a:cubicBezTo>
                    <a:pt x="40592" y="59242"/>
                    <a:pt x="40655" y="59221"/>
                    <a:pt x="40676" y="59158"/>
                  </a:cubicBezTo>
                  <a:lnTo>
                    <a:pt x="40781" y="59054"/>
                  </a:lnTo>
                  <a:cubicBezTo>
                    <a:pt x="41115" y="58803"/>
                    <a:pt x="41471" y="58531"/>
                    <a:pt x="41743" y="58217"/>
                  </a:cubicBezTo>
                  <a:cubicBezTo>
                    <a:pt x="41911" y="58070"/>
                    <a:pt x="41890" y="57882"/>
                    <a:pt x="41890" y="57673"/>
                  </a:cubicBezTo>
                  <a:lnTo>
                    <a:pt x="41890" y="57422"/>
                  </a:lnTo>
                  <a:lnTo>
                    <a:pt x="41890" y="57338"/>
                  </a:lnTo>
                  <a:cubicBezTo>
                    <a:pt x="41911" y="57108"/>
                    <a:pt x="41931" y="56899"/>
                    <a:pt x="41931" y="56647"/>
                  </a:cubicBezTo>
                  <a:lnTo>
                    <a:pt x="41931" y="56626"/>
                  </a:lnTo>
                  <a:cubicBezTo>
                    <a:pt x="42120" y="56334"/>
                    <a:pt x="42350" y="56062"/>
                    <a:pt x="42559" y="55790"/>
                  </a:cubicBezTo>
                  <a:cubicBezTo>
                    <a:pt x="42768" y="55497"/>
                    <a:pt x="42999" y="55225"/>
                    <a:pt x="43187" y="54911"/>
                  </a:cubicBezTo>
                  <a:lnTo>
                    <a:pt x="43208" y="54911"/>
                  </a:lnTo>
                  <a:cubicBezTo>
                    <a:pt x="43563" y="54722"/>
                    <a:pt x="43982" y="54660"/>
                    <a:pt x="44338" y="54597"/>
                  </a:cubicBezTo>
                  <a:cubicBezTo>
                    <a:pt x="44400" y="54555"/>
                    <a:pt x="44463" y="54555"/>
                    <a:pt x="44526" y="54534"/>
                  </a:cubicBezTo>
                  <a:lnTo>
                    <a:pt x="44526" y="54534"/>
                  </a:lnTo>
                  <a:lnTo>
                    <a:pt x="44463" y="54597"/>
                  </a:lnTo>
                  <a:cubicBezTo>
                    <a:pt x="44212" y="54806"/>
                    <a:pt x="43940" y="55036"/>
                    <a:pt x="43710" y="55266"/>
                  </a:cubicBezTo>
                  <a:cubicBezTo>
                    <a:pt x="43480" y="55497"/>
                    <a:pt x="42957" y="55915"/>
                    <a:pt x="42936" y="56292"/>
                  </a:cubicBezTo>
                  <a:cubicBezTo>
                    <a:pt x="42894" y="56836"/>
                    <a:pt x="42894" y="57359"/>
                    <a:pt x="42936" y="57903"/>
                  </a:cubicBezTo>
                  <a:cubicBezTo>
                    <a:pt x="42957" y="58405"/>
                    <a:pt x="42957" y="59033"/>
                    <a:pt x="43145" y="59514"/>
                  </a:cubicBezTo>
                  <a:cubicBezTo>
                    <a:pt x="43250" y="59786"/>
                    <a:pt x="43354" y="60100"/>
                    <a:pt x="43417" y="60414"/>
                  </a:cubicBezTo>
                  <a:cubicBezTo>
                    <a:pt x="43501" y="60707"/>
                    <a:pt x="43522" y="60832"/>
                    <a:pt x="43312" y="61083"/>
                  </a:cubicBezTo>
                  <a:cubicBezTo>
                    <a:pt x="43166" y="61251"/>
                    <a:pt x="42747" y="61669"/>
                    <a:pt x="42852" y="61941"/>
                  </a:cubicBezTo>
                  <a:lnTo>
                    <a:pt x="42936" y="62088"/>
                  </a:lnTo>
                  <a:cubicBezTo>
                    <a:pt x="42936" y="62129"/>
                    <a:pt x="42957" y="62150"/>
                    <a:pt x="42957" y="62171"/>
                  </a:cubicBezTo>
                  <a:cubicBezTo>
                    <a:pt x="42978" y="62192"/>
                    <a:pt x="42978" y="62234"/>
                    <a:pt x="42999" y="62255"/>
                  </a:cubicBezTo>
                  <a:cubicBezTo>
                    <a:pt x="43040" y="62276"/>
                    <a:pt x="43040" y="62297"/>
                    <a:pt x="43061" y="62360"/>
                  </a:cubicBezTo>
                  <a:cubicBezTo>
                    <a:pt x="43061" y="62380"/>
                    <a:pt x="43082" y="62401"/>
                    <a:pt x="43082" y="62401"/>
                  </a:cubicBezTo>
                  <a:cubicBezTo>
                    <a:pt x="43103" y="62443"/>
                    <a:pt x="43145" y="62485"/>
                    <a:pt x="43166" y="62506"/>
                  </a:cubicBezTo>
                  <a:cubicBezTo>
                    <a:pt x="43166" y="62548"/>
                    <a:pt x="43187" y="62548"/>
                    <a:pt x="43187" y="62569"/>
                  </a:cubicBezTo>
                  <a:cubicBezTo>
                    <a:pt x="43208" y="62611"/>
                    <a:pt x="43250" y="62652"/>
                    <a:pt x="43271" y="62694"/>
                  </a:cubicBezTo>
                  <a:cubicBezTo>
                    <a:pt x="43271" y="62694"/>
                    <a:pt x="43271" y="62715"/>
                    <a:pt x="43291" y="62715"/>
                  </a:cubicBezTo>
                  <a:cubicBezTo>
                    <a:pt x="43312" y="62778"/>
                    <a:pt x="43354" y="62799"/>
                    <a:pt x="43396" y="62862"/>
                  </a:cubicBezTo>
                  <a:lnTo>
                    <a:pt x="43396" y="62883"/>
                  </a:lnTo>
                  <a:cubicBezTo>
                    <a:pt x="43417" y="62925"/>
                    <a:pt x="43480" y="62966"/>
                    <a:pt x="43501" y="63008"/>
                  </a:cubicBezTo>
                  <a:cubicBezTo>
                    <a:pt x="43522" y="63071"/>
                    <a:pt x="43584" y="63092"/>
                    <a:pt x="43605" y="63134"/>
                  </a:cubicBezTo>
                  <a:cubicBezTo>
                    <a:pt x="43605" y="63134"/>
                    <a:pt x="43605" y="63176"/>
                    <a:pt x="43626" y="63176"/>
                  </a:cubicBezTo>
                  <a:lnTo>
                    <a:pt x="43668" y="63197"/>
                  </a:lnTo>
                  <a:cubicBezTo>
                    <a:pt x="43679" y="63207"/>
                    <a:pt x="43684" y="63212"/>
                    <a:pt x="43689" y="63212"/>
                  </a:cubicBezTo>
                  <a:cubicBezTo>
                    <a:pt x="43694" y="63212"/>
                    <a:pt x="43699" y="63207"/>
                    <a:pt x="43710" y="63197"/>
                  </a:cubicBezTo>
                  <a:lnTo>
                    <a:pt x="43710" y="63176"/>
                  </a:lnTo>
                  <a:cubicBezTo>
                    <a:pt x="43710" y="62987"/>
                    <a:pt x="43710" y="62820"/>
                    <a:pt x="43689" y="62652"/>
                  </a:cubicBezTo>
                  <a:cubicBezTo>
                    <a:pt x="43668" y="62297"/>
                    <a:pt x="43501" y="61920"/>
                    <a:pt x="43794" y="61711"/>
                  </a:cubicBezTo>
                  <a:cubicBezTo>
                    <a:pt x="43898" y="61627"/>
                    <a:pt x="44024" y="61523"/>
                    <a:pt x="44128" y="61418"/>
                  </a:cubicBezTo>
                  <a:cubicBezTo>
                    <a:pt x="44463" y="61125"/>
                    <a:pt x="44777" y="60811"/>
                    <a:pt x="45049" y="60476"/>
                  </a:cubicBezTo>
                  <a:cubicBezTo>
                    <a:pt x="45049" y="60476"/>
                    <a:pt x="45070" y="60476"/>
                    <a:pt x="45070" y="60456"/>
                  </a:cubicBezTo>
                  <a:lnTo>
                    <a:pt x="45091" y="60414"/>
                  </a:lnTo>
                  <a:lnTo>
                    <a:pt x="45091" y="60393"/>
                  </a:lnTo>
                  <a:lnTo>
                    <a:pt x="45091" y="60372"/>
                  </a:lnTo>
                  <a:lnTo>
                    <a:pt x="45091" y="60351"/>
                  </a:lnTo>
                  <a:cubicBezTo>
                    <a:pt x="45091" y="59932"/>
                    <a:pt x="45091" y="59535"/>
                    <a:pt x="45049" y="59116"/>
                  </a:cubicBezTo>
                  <a:cubicBezTo>
                    <a:pt x="45049" y="58991"/>
                    <a:pt x="45028" y="58844"/>
                    <a:pt x="44986" y="58698"/>
                  </a:cubicBezTo>
                  <a:cubicBezTo>
                    <a:pt x="44944" y="58321"/>
                    <a:pt x="44944" y="57966"/>
                    <a:pt x="44944" y="57589"/>
                  </a:cubicBezTo>
                  <a:cubicBezTo>
                    <a:pt x="44965" y="57212"/>
                    <a:pt x="44882" y="56961"/>
                    <a:pt x="45175" y="56689"/>
                  </a:cubicBezTo>
                  <a:cubicBezTo>
                    <a:pt x="45719" y="56124"/>
                    <a:pt x="46430" y="55769"/>
                    <a:pt x="47037" y="55287"/>
                  </a:cubicBezTo>
                  <a:cubicBezTo>
                    <a:pt x="47120" y="55225"/>
                    <a:pt x="47225" y="55162"/>
                    <a:pt x="47288" y="55120"/>
                  </a:cubicBezTo>
                  <a:cubicBezTo>
                    <a:pt x="47330" y="55078"/>
                    <a:pt x="47351" y="55057"/>
                    <a:pt x="47372" y="55057"/>
                  </a:cubicBezTo>
                  <a:cubicBezTo>
                    <a:pt x="47434" y="55036"/>
                    <a:pt x="47476" y="54974"/>
                    <a:pt x="47539" y="54953"/>
                  </a:cubicBezTo>
                  <a:cubicBezTo>
                    <a:pt x="47769" y="54806"/>
                    <a:pt x="47999" y="54639"/>
                    <a:pt x="48229" y="54450"/>
                  </a:cubicBezTo>
                  <a:lnTo>
                    <a:pt x="48229" y="54450"/>
                  </a:lnTo>
                  <a:cubicBezTo>
                    <a:pt x="48188" y="54555"/>
                    <a:pt x="48125" y="54702"/>
                    <a:pt x="48062" y="54806"/>
                  </a:cubicBezTo>
                  <a:lnTo>
                    <a:pt x="47978" y="54953"/>
                  </a:lnTo>
                  <a:cubicBezTo>
                    <a:pt x="47895" y="55120"/>
                    <a:pt x="47853" y="55246"/>
                    <a:pt x="47769" y="55392"/>
                  </a:cubicBezTo>
                  <a:cubicBezTo>
                    <a:pt x="47602" y="55769"/>
                    <a:pt x="47769" y="55957"/>
                    <a:pt x="47957" y="56271"/>
                  </a:cubicBezTo>
                  <a:cubicBezTo>
                    <a:pt x="48209" y="56710"/>
                    <a:pt x="48481" y="57129"/>
                    <a:pt x="48732" y="57547"/>
                  </a:cubicBezTo>
                  <a:cubicBezTo>
                    <a:pt x="49004" y="57966"/>
                    <a:pt x="48711" y="58677"/>
                    <a:pt x="48606" y="59137"/>
                  </a:cubicBezTo>
                  <a:cubicBezTo>
                    <a:pt x="48522" y="59535"/>
                    <a:pt x="48418" y="59953"/>
                    <a:pt x="48334" y="60351"/>
                  </a:cubicBezTo>
                  <a:cubicBezTo>
                    <a:pt x="48334" y="60393"/>
                    <a:pt x="48313" y="60414"/>
                    <a:pt x="48313" y="60476"/>
                  </a:cubicBezTo>
                  <a:lnTo>
                    <a:pt x="48229" y="60790"/>
                  </a:lnTo>
                  <a:cubicBezTo>
                    <a:pt x="48229" y="60832"/>
                    <a:pt x="48209" y="60895"/>
                    <a:pt x="48209" y="60937"/>
                  </a:cubicBezTo>
                  <a:cubicBezTo>
                    <a:pt x="48209" y="60979"/>
                    <a:pt x="48188" y="61000"/>
                    <a:pt x="48188" y="61020"/>
                  </a:cubicBezTo>
                  <a:lnTo>
                    <a:pt x="48188" y="61104"/>
                  </a:lnTo>
                  <a:cubicBezTo>
                    <a:pt x="48198" y="61125"/>
                    <a:pt x="48224" y="61136"/>
                    <a:pt x="48248" y="61136"/>
                  </a:cubicBezTo>
                  <a:cubicBezTo>
                    <a:pt x="48271" y="61136"/>
                    <a:pt x="48292" y="61125"/>
                    <a:pt x="48292" y="61104"/>
                  </a:cubicBezTo>
                  <a:cubicBezTo>
                    <a:pt x="48292" y="61020"/>
                    <a:pt x="48376" y="60979"/>
                    <a:pt x="48397" y="60916"/>
                  </a:cubicBezTo>
                  <a:cubicBezTo>
                    <a:pt x="48481" y="60790"/>
                    <a:pt x="48522" y="60623"/>
                    <a:pt x="48606" y="60497"/>
                  </a:cubicBezTo>
                  <a:cubicBezTo>
                    <a:pt x="48815" y="60079"/>
                    <a:pt x="49025" y="59681"/>
                    <a:pt x="49255" y="59305"/>
                  </a:cubicBezTo>
                  <a:cubicBezTo>
                    <a:pt x="49464" y="58928"/>
                    <a:pt x="49589" y="58572"/>
                    <a:pt x="49778" y="58196"/>
                  </a:cubicBezTo>
                  <a:cubicBezTo>
                    <a:pt x="49903" y="57945"/>
                    <a:pt x="50008" y="57694"/>
                    <a:pt x="50071" y="57443"/>
                  </a:cubicBezTo>
                  <a:cubicBezTo>
                    <a:pt x="50075" y="57446"/>
                    <a:pt x="50080" y="57448"/>
                    <a:pt x="50086" y="57448"/>
                  </a:cubicBezTo>
                  <a:cubicBezTo>
                    <a:pt x="50111" y="57448"/>
                    <a:pt x="50147" y="57414"/>
                    <a:pt x="50113" y="57380"/>
                  </a:cubicBezTo>
                  <a:lnTo>
                    <a:pt x="49736" y="56292"/>
                  </a:lnTo>
                  <a:cubicBezTo>
                    <a:pt x="49694" y="56208"/>
                    <a:pt x="49464" y="55643"/>
                    <a:pt x="49569" y="55497"/>
                  </a:cubicBezTo>
                  <a:cubicBezTo>
                    <a:pt x="49673" y="55371"/>
                    <a:pt x="49757" y="55162"/>
                    <a:pt x="49861" y="55036"/>
                  </a:cubicBezTo>
                  <a:lnTo>
                    <a:pt x="50405" y="54325"/>
                  </a:lnTo>
                  <a:cubicBezTo>
                    <a:pt x="50468" y="54241"/>
                    <a:pt x="50510" y="54178"/>
                    <a:pt x="50594" y="54095"/>
                  </a:cubicBezTo>
                  <a:lnTo>
                    <a:pt x="50615" y="54074"/>
                  </a:lnTo>
                  <a:cubicBezTo>
                    <a:pt x="50845" y="53760"/>
                    <a:pt x="51054" y="53404"/>
                    <a:pt x="51222" y="53049"/>
                  </a:cubicBezTo>
                  <a:lnTo>
                    <a:pt x="51222" y="53174"/>
                  </a:lnTo>
                  <a:cubicBezTo>
                    <a:pt x="51222" y="53906"/>
                    <a:pt x="51368" y="54597"/>
                    <a:pt x="51473" y="55287"/>
                  </a:cubicBezTo>
                  <a:cubicBezTo>
                    <a:pt x="51473" y="55329"/>
                    <a:pt x="51514" y="55350"/>
                    <a:pt x="51535" y="55350"/>
                  </a:cubicBezTo>
                  <a:lnTo>
                    <a:pt x="51556" y="55350"/>
                  </a:lnTo>
                  <a:lnTo>
                    <a:pt x="51640" y="55434"/>
                  </a:lnTo>
                  <a:lnTo>
                    <a:pt x="51766" y="55559"/>
                  </a:lnTo>
                  <a:lnTo>
                    <a:pt x="51849" y="55643"/>
                  </a:lnTo>
                  <a:cubicBezTo>
                    <a:pt x="52058" y="55810"/>
                    <a:pt x="52289" y="55978"/>
                    <a:pt x="52498" y="56166"/>
                  </a:cubicBezTo>
                  <a:cubicBezTo>
                    <a:pt x="52707" y="56334"/>
                    <a:pt x="52937" y="56480"/>
                    <a:pt x="53146" y="56647"/>
                  </a:cubicBezTo>
                  <a:cubicBezTo>
                    <a:pt x="53230" y="56710"/>
                    <a:pt x="53335" y="56836"/>
                    <a:pt x="53439" y="56836"/>
                  </a:cubicBezTo>
                  <a:cubicBezTo>
                    <a:pt x="53753" y="56836"/>
                    <a:pt x="54067" y="56794"/>
                    <a:pt x="54381" y="56752"/>
                  </a:cubicBezTo>
                  <a:cubicBezTo>
                    <a:pt x="54433" y="56752"/>
                    <a:pt x="54564" y="56768"/>
                    <a:pt x="54695" y="56768"/>
                  </a:cubicBezTo>
                  <a:cubicBezTo>
                    <a:pt x="54826" y="56768"/>
                    <a:pt x="54956" y="56752"/>
                    <a:pt x="55009" y="56689"/>
                  </a:cubicBezTo>
                  <a:cubicBezTo>
                    <a:pt x="55071" y="56689"/>
                    <a:pt x="55071" y="56606"/>
                    <a:pt x="55030" y="56585"/>
                  </a:cubicBezTo>
                  <a:cubicBezTo>
                    <a:pt x="54883" y="56501"/>
                    <a:pt x="54758" y="56396"/>
                    <a:pt x="54569" y="56396"/>
                  </a:cubicBezTo>
                  <a:cubicBezTo>
                    <a:pt x="54507" y="56396"/>
                    <a:pt x="54465" y="56375"/>
                    <a:pt x="54444" y="56375"/>
                  </a:cubicBezTo>
                  <a:lnTo>
                    <a:pt x="54402" y="56375"/>
                  </a:lnTo>
                  <a:cubicBezTo>
                    <a:pt x="54360" y="56334"/>
                    <a:pt x="54339" y="56334"/>
                    <a:pt x="54276" y="56313"/>
                  </a:cubicBezTo>
                  <a:cubicBezTo>
                    <a:pt x="54255" y="56313"/>
                    <a:pt x="54235" y="56292"/>
                    <a:pt x="54193" y="56292"/>
                  </a:cubicBezTo>
                  <a:cubicBezTo>
                    <a:pt x="54193" y="56292"/>
                    <a:pt x="54172" y="56292"/>
                    <a:pt x="54172" y="56271"/>
                  </a:cubicBezTo>
                  <a:cubicBezTo>
                    <a:pt x="54130" y="56229"/>
                    <a:pt x="54046" y="56208"/>
                    <a:pt x="53983" y="56166"/>
                  </a:cubicBezTo>
                  <a:cubicBezTo>
                    <a:pt x="53858" y="55915"/>
                    <a:pt x="53670" y="55685"/>
                    <a:pt x="53523" y="55455"/>
                  </a:cubicBezTo>
                  <a:cubicBezTo>
                    <a:pt x="53335" y="55183"/>
                    <a:pt x="53188" y="54932"/>
                    <a:pt x="52979" y="54702"/>
                  </a:cubicBezTo>
                  <a:cubicBezTo>
                    <a:pt x="53021" y="54283"/>
                    <a:pt x="53209" y="53865"/>
                    <a:pt x="53356" y="53446"/>
                  </a:cubicBezTo>
                  <a:lnTo>
                    <a:pt x="53356" y="53404"/>
                  </a:lnTo>
                  <a:cubicBezTo>
                    <a:pt x="53398" y="53362"/>
                    <a:pt x="53418" y="53279"/>
                    <a:pt x="53439" y="53237"/>
                  </a:cubicBezTo>
                  <a:cubicBezTo>
                    <a:pt x="53711" y="52442"/>
                    <a:pt x="54046" y="51689"/>
                    <a:pt x="54172" y="50852"/>
                  </a:cubicBezTo>
                  <a:cubicBezTo>
                    <a:pt x="54193" y="50852"/>
                    <a:pt x="54235" y="50873"/>
                    <a:pt x="54255" y="50873"/>
                  </a:cubicBezTo>
                  <a:lnTo>
                    <a:pt x="54297" y="50873"/>
                  </a:lnTo>
                  <a:cubicBezTo>
                    <a:pt x="54339" y="50873"/>
                    <a:pt x="54360" y="50873"/>
                    <a:pt x="54381" y="50893"/>
                  </a:cubicBezTo>
                  <a:cubicBezTo>
                    <a:pt x="54402" y="50893"/>
                    <a:pt x="54444" y="50893"/>
                    <a:pt x="54465" y="50935"/>
                  </a:cubicBezTo>
                  <a:lnTo>
                    <a:pt x="54507" y="50935"/>
                  </a:lnTo>
                  <a:cubicBezTo>
                    <a:pt x="54569" y="50935"/>
                    <a:pt x="54590" y="50935"/>
                    <a:pt x="54653" y="50956"/>
                  </a:cubicBezTo>
                  <a:lnTo>
                    <a:pt x="54904" y="50956"/>
                  </a:lnTo>
                  <a:cubicBezTo>
                    <a:pt x="54967" y="50956"/>
                    <a:pt x="54988" y="50935"/>
                    <a:pt x="55009" y="50935"/>
                  </a:cubicBezTo>
                  <a:cubicBezTo>
                    <a:pt x="55176" y="50873"/>
                    <a:pt x="55302" y="50831"/>
                    <a:pt x="55448" y="50768"/>
                  </a:cubicBezTo>
                  <a:cubicBezTo>
                    <a:pt x="55553" y="50747"/>
                    <a:pt x="55657" y="50684"/>
                    <a:pt x="55762" y="50663"/>
                  </a:cubicBezTo>
                  <a:cubicBezTo>
                    <a:pt x="55804" y="50642"/>
                    <a:pt x="55846" y="50642"/>
                    <a:pt x="55867" y="50621"/>
                  </a:cubicBezTo>
                  <a:cubicBezTo>
                    <a:pt x="56745" y="50308"/>
                    <a:pt x="57582" y="49910"/>
                    <a:pt x="58356" y="49408"/>
                  </a:cubicBezTo>
                  <a:lnTo>
                    <a:pt x="58377" y="49408"/>
                  </a:lnTo>
                  <a:cubicBezTo>
                    <a:pt x="58733" y="49575"/>
                    <a:pt x="59047" y="49701"/>
                    <a:pt x="59382" y="49847"/>
                  </a:cubicBezTo>
                  <a:cubicBezTo>
                    <a:pt x="59486" y="49931"/>
                    <a:pt x="59612" y="49994"/>
                    <a:pt x="59717" y="50056"/>
                  </a:cubicBezTo>
                  <a:cubicBezTo>
                    <a:pt x="59737" y="50098"/>
                    <a:pt x="59800" y="50119"/>
                    <a:pt x="59821" y="50119"/>
                  </a:cubicBezTo>
                  <a:cubicBezTo>
                    <a:pt x="60030" y="50266"/>
                    <a:pt x="60302" y="50433"/>
                    <a:pt x="60553" y="50517"/>
                  </a:cubicBezTo>
                  <a:lnTo>
                    <a:pt x="60553" y="50538"/>
                  </a:lnTo>
                  <a:lnTo>
                    <a:pt x="60553" y="50559"/>
                  </a:lnTo>
                  <a:lnTo>
                    <a:pt x="60553" y="50580"/>
                  </a:lnTo>
                  <a:lnTo>
                    <a:pt x="60616" y="50580"/>
                  </a:lnTo>
                  <a:cubicBezTo>
                    <a:pt x="60679" y="50580"/>
                    <a:pt x="60763" y="50559"/>
                    <a:pt x="60867" y="50559"/>
                  </a:cubicBezTo>
                  <a:lnTo>
                    <a:pt x="60888" y="50559"/>
                  </a:lnTo>
                  <a:cubicBezTo>
                    <a:pt x="60972" y="50538"/>
                    <a:pt x="61056" y="50538"/>
                    <a:pt x="61139" y="50517"/>
                  </a:cubicBezTo>
                  <a:cubicBezTo>
                    <a:pt x="61307" y="50475"/>
                    <a:pt x="61495" y="50433"/>
                    <a:pt x="61662" y="50370"/>
                  </a:cubicBezTo>
                  <a:cubicBezTo>
                    <a:pt x="61767" y="50349"/>
                    <a:pt x="61893" y="50349"/>
                    <a:pt x="61997" y="50328"/>
                  </a:cubicBezTo>
                  <a:lnTo>
                    <a:pt x="62102" y="50328"/>
                  </a:lnTo>
                  <a:cubicBezTo>
                    <a:pt x="62353" y="50308"/>
                    <a:pt x="62730" y="50328"/>
                    <a:pt x="62939" y="50161"/>
                  </a:cubicBezTo>
                  <a:cubicBezTo>
                    <a:pt x="62960" y="50161"/>
                    <a:pt x="63022" y="50161"/>
                    <a:pt x="63043" y="50203"/>
                  </a:cubicBezTo>
                  <a:lnTo>
                    <a:pt x="63169" y="50203"/>
                  </a:lnTo>
                  <a:cubicBezTo>
                    <a:pt x="63253" y="50203"/>
                    <a:pt x="63274" y="50119"/>
                    <a:pt x="63232" y="50056"/>
                  </a:cubicBezTo>
                  <a:cubicBezTo>
                    <a:pt x="63043" y="49931"/>
                    <a:pt x="62834" y="49889"/>
                    <a:pt x="62625" y="49805"/>
                  </a:cubicBezTo>
                  <a:cubicBezTo>
                    <a:pt x="62395" y="49722"/>
                    <a:pt x="62144" y="49617"/>
                    <a:pt x="61913" y="49533"/>
                  </a:cubicBezTo>
                  <a:cubicBezTo>
                    <a:pt x="61872" y="49533"/>
                    <a:pt x="61830" y="49512"/>
                    <a:pt x="61788" y="49492"/>
                  </a:cubicBezTo>
                  <a:cubicBezTo>
                    <a:pt x="61683" y="49429"/>
                    <a:pt x="61579" y="49408"/>
                    <a:pt x="61474" y="49366"/>
                  </a:cubicBezTo>
                  <a:lnTo>
                    <a:pt x="61453" y="49366"/>
                  </a:lnTo>
                  <a:cubicBezTo>
                    <a:pt x="61390" y="49324"/>
                    <a:pt x="61349" y="49324"/>
                    <a:pt x="61286" y="49324"/>
                  </a:cubicBezTo>
                  <a:cubicBezTo>
                    <a:pt x="60993" y="48989"/>
                    <a:pt x="60658" y="48696"/>
                    <a:pt x="60323" y="48424"/>
                  </a:cubicBezTo>
                  <a:lnTo>
                    <a:pt x="60302" y="48383"/>
                  </a:lnTo>
                  <a:cubicBezTo>
                    <a:pt x="60240" y="48341"/>
                    <a:pt x="60198" y="48320"/>
                    <a:pt x="60135" y="48257"/>
                  </a:cubicBezTo>
                  <a:cubicBezTo>
                    <a:pt x="60030" y="48173"/>
                    <a:pt x="59947" y="48069"/>
                    <a:pt x="59842" y="48006"/>
                  </a:cubicBezTo>
                  <a:cubicBezTo>
                    <a:pt x="59570" y="47734"/>
                    <a:pt x="59214" y="47504"/>
                    <a:pt x="58880" y="47315"/>
                  </a:cubicBezTo>
                  <a:cubicBezTo>
                    <a:pt x="58880" y="47295"/>
                    <a:pt x="58880" y="47295"/>
                    <a:pt x="58859" y="47295"/>
                  </a:cubicBezTo>
                  <a:cubicBezTo>
                    <a:pt x="58859" y="47295"/>
                    <a:pt x="58838" y="47274"/>
                    <a:pt x="58796" y="47274"/>
                  </a:cubicBezTo>
                  <a:cubicBezTo>
                    <a:pt x="58691" y="47274"/>
                    <a:pt x="58566" y="47274"/>
                    <a:pt x="58461" y="47295"/>
                  </a:cubicBezTo>
                  <a:lnTo>
                    <a:pt x="58377" y="47295"/>
                  </a:lnTo>
                  <a:cubicBezTo>
                    <a:pt x="58273" y="47295"/>
                    <a:pt x="58168" y="47315"/>
                    <a:pt x="58064" y="47336"/>
                  </a:cubicBezTo>
                  <a:lnTo>
                    <a:pt x="58043" y="47336"/>
                  </a:lnTo>
                  <a:cubicBezTo>
                    <a:pt x="57938" y="47378"/>
                    <a:pt x="57812" y="47399"/>
                    <a:pt x="57708" y="47399"/>
                  </a:cubicBezTo>
                  <a:cubicBezTo>
                    <a:pt x="57687" y="47399"/>
                    <a:pt x="57645" y="47399"/>
                    <a:pt x="57624" y="47420"/>
                  </a:cubicBezTo>
                  <a:lnTo>
                    <a:pt x="57310" y="47504"/>
                  </a:lnTo>
                  <a:lnTo>
                    <a:pt x="57540" y="47190"/>
                  </a:lnTo>
                  <a:cubicBezTo>
                    <a:pt x="57582" y="47169"/>
                    <a:pt x="57603" y="47127"/>
                    <a:pt x="57603" y="47106"/>
                  </a:cubicBezTo>
                  <a:cubicBezTo>
                    <a:pt x="57603" y="47085"/>
                    <a:pt x="57624" y="47085"/>
                    <a:pt x="57624" y="47064"/>
                  </a:cubicBezTo>
                  <a:cubicBezTo>
                    <a:pt x="57645" y="47002"/>
                    <a:pt x="57708" y="46981"/>
                    <a:pt x="57729" y="46918"/>
                  </a:cubicBezTo>
                  <a:cubicBezTo>
                    <a:pt x="57959" y="46688"/>
                    <a:pt x="58168" y="46437"/>
                    <a:pt x="58315" y="46144"/>
                  </a:cubicBezTo>
                  <a:lnTo>
                    <a:pt x="58315" y="46123"/>
                  </a:lnTo>
                  <a:cubicBezTo>
                    <a:pt x="58479" y="46243"/>
                    <a:pt x="58701" y="46272"/>
                    <a:pt x="58926" y="46272"/>
                  </a:cubicBezTo>
                  <a:cubicBezTo>
                    <a:pt x="59131" y="46272"/>
                    <a:pt x="59338" y="46248"/>
                    <a:pt x="59507" y="46248"/>
                  </a:cubicBezTo>
                  <a:cubicBezTo>
                    <a:pt x="60114" y="46248"/>
                    <a:pt x="60658" y="46458"/>
                    <a:pt x="61244" y="46541"/>
                  </a:cubicBezTo>
                  <a:lnTo>
                    <a:pt x="61286" y="46541"/>
                  </a:lnTo>
                  <a:cubicBezTo>
                    <a:pt x="61516" y="46499"/>
                    <a:pt x="61683" y="46353"/>
                    <a:pt x="61893" y="46248"/>
                  </a:cubicBezTo>
                  <a:cubicBezTo>
                    <a:pt x="62144" y="46123"/>
                    <a:pt x="62437" y="45955"/>
                    <a:pt x="62667" y="45809"/>
                  </a:cubicBezTo>
                  <a:cubicBezTo>
                    <a:pt x="62730" y="45872"/>
                    <a:pt x="62750" y="45935"/>
                    <a:pt x="62813" y="46018"/>
                  </a:cubicBezTo>
                  <a:cubicBezTo>
                    <a:pt x="62834" y="46060"/>
                    <a:pt x="62855" y="46081"/>
                    <a:pt x="62876" y="46144"/>
                  </a:cubicBezTo>
                  <a:cubicBezTo>
                    <a:pt x="62918" y="46186"/>
                    <a:pt x="62939" y="46227"/>
                    <a:pt x="62960" y="46269"/>
                  </a:cubicBezTo>
                  <a:cubicBezTo>
                    <a:pt x="62981" y="46332"/>
                    <a:pt x="63043" y="46374"/>
                    <a:pt x="63064" y="46437"/>
                  </a:cubicBezTo>
                  <a:cubicBezTo>
                    <a:pt x="63085" y="46458"/>
                    <a:pt x="63127" y="46479"/>
                    <a:pt x="63127" y="46541"/>
                  </a:cubicBezTo>
                  <a:cubicBezTo>
                    <a:pt x="63148" y="46583"/>
                    <a:pt x="63190" y="46646"/>
                    <a:pt x="63232" y="46688"/>
                  </a:cubicBezTo>
                  <a:cubicBezTo>
                    <a:pt x="63253" y="46709"/>
                    <a:pt x="63253" y="46751"/>
                    <a:pt x="63274" y="46771"/>
                  </a:cubicBezTo>
                  <a:cubicBezTo>
                    <a:pt x="63336" y="46813"/>
                    <a:pt x="63357" y="46876"/>
                    <a:pt x="63399" y="46918"/>
                  </a:cubicBezTo>
                  <a:cubicBezTo>
                    <a:pt x="63441" y="46960"/>
                    <a:pt x="63441" y="46981"/>
                    <a:pt x="63462" y="47002"/>
                  </a:cubicBezTo>
                  <a:cubicBezTo>
                    <a:pt x="63504" y="47064"/>
                    <a:pt x="63566" y="47106"/>
                    <a:pt x="63587" y="47169"/>
                  </a:cubicBezTo>
                  <a:cubicBezTo>
                    <a:pt x="63608" y="47190"/>
                    <a:pt x="63608" y="47211"/>
                    <a:pt x="63650" y="47211"/>
                  </a:cubicBezTo>
                  <a:lnTo>
                    <a:pt x="63797" y="47378"/>
                  </a:lnTo>
                  <a:lnTo>
                    <a:pt x="63859" y="47420"/>
                  </a:lnTo>
                  <a:cubicBezTo>
                    <a:pt x="63922" y="47504"/>
                    <a:pt x="63985" y="47546"/>
                    <a:pt x="64069" y="47608"/>
                  </a:cubicBezTo>
                  <a:cubicBezTo>
                    <a:pt x="64090" y="47608"/>
                    <a:pt x="64090" y="47629"/>
                    <a:pt x="64110" y="47629"/>
                  </a:cubicBezTo>
                  <a:cubicBezTo>
                    <a:pt x="64173" y="47629"/>
                    <a:pt x="64194" y="47587"/>
                    <a:pt x="64194" y="47525"/>
                  </a:cubicBezTo>
                  <a:lnTo>
                    <a:pt x="64194" y="47504"/>
                  </a:lnTo>
                  <a:lnTo>
                    <a:pt x="64194" y="47483"/>
                  </a:lnTo>
                  <a:lnTo>
                    <a:pt x="64194" y="47441"/>
                  </a:lnTo>
                  <a:lnTo>
                    <a:pt x="64194" y="47420"/>
                  </a:lnTo>
                  <a:lnTo>
                    <a:pt x="64194" y="47399"/>
                  </a:lnTo>
                  <a:lnTo>
                    <a:pt x="64194" y="47336"/>
                  </a:lnTo>
                  <a:cubicBezTo>
                    <a:pt x="64110" y="47169"/>
                    <a:pt x="64110" y="46876"/>
                    <a:pt x="64090" y="46667"/>
                  </a:cubicBezTo>
                  <a:cubicBezTo>
                    <a:pt x="64006" y="46290"/>
                    <a:pt x="63985" y="45955"/>
                    <a:pt x="63901" y="45600"/>
                  </a:cubicBezTo>
                  <a:cubicBezTo>
                    <a:pt x="63797" y="45119"/>
                    <a:pt x="63692" y="44554"/>
                    <a:pt x="63294" y="44198"/>
                  </a:cubicBezTo>
                  <a:lnTo>
                    <a:pt x="63274" y="44198"/>
                  </a:lnTo>
                  <a:cubicBezTo>
                    <a:pt x="63253" y="44198"/>
                    <a:pt x="63232" y="44198"/>
                    <a:pt x="63232" y="44240"/>
                  </a:cubicBezTo>
                  <a:cubicBezTo>
                    <a:pt x="63169" y="44231"/>
                    <a:pt x="63107" y="44227"/>
                    <a:pt x="63047" y="44227"/>
                  </a:cubicBezTo>
                  <a:cubicBezTo>
                    <a:pt x="62823" y="44227"/>
                    <a:pt x="62613" y="44283"/>
                    <a:pt x="62416" y="44365"/>
                  </a:cubicBezTo>
                  <a:cubicBezTo>
                    <a:pt x="62227" y="44407"/>
                    <a:pt x="62039" y="44512"/>
                    <a:pt x="61893" y="44595"/>
                  </a:cubicBezTo>
                  <a:cubicBezTo>
                    <a:pt x="61766" y="44653"/>
                    <a:pt x="61678" y="44685"/>
                    <a:pt x="61578" y="44685"/>
                  </a:cubicBezTo>
                  <a:cubicBezTo>
                    <a:pt x="61497" y="44685"/>
                    <a:pt x="61408" y="44663"/>
                    <a:pt x="61286" y="44616"/>
                  </a:cubicBezTo>
                  <a:cubicBezTo>
                    <a:pt x="60930" y="44491"/>
                    <a:pt x="60553" y="44282"/>
                    <a:pt x="60198" y="44156"/>
                  </a:cubicBezTo>
                  <a:cubicBezTo>
                    <a:pt x="60030" y="44093"/>
                    <a:pt x="59884" y="44051"/>
                    <a:pt x="59696" y="43989"/>
                  </a:cubicBezTo>
                  <a:lnTo>
                    <a:pt x="59675" y="43989"/>
                  </a:lnTo>
                  <a:lnTo>
                    <a:pt x="59507" y="43926"/>
                  </a:lnTo>
                  <a:cubicBezTo>
                    <a:pt x="59486" y="43926"/>
                    <a:pt x="59465" y="43884"/>
                    <a:pt x="59424" y="43884"/>
                  </a:cubicBezTo>
                  <a:cubicBezTo>
                    <a:pt x="59403" y="43863"/>
                    <a:pt x="59361" y="43863"/>
                    <a:pt x="59319" y="43842"/>
                  </a:cubicBezTo>
                  <a:lnTo>
                    <a:pt x="59319" y="43779"/>
                  </a:lnTo>
                  <a:cubicBezTo>
                    <a:pt x="59319" y="43758"/>
                    <a:pt x="59298" y="43758"/>
                    <a:pt x="59298" y="43758"/>
                  </a:cubicBezTo>
                  <a:cubicBezTo>
                    <a:pt x="59256" y="43738"/>
                    <a:pt x="59214" y="43738"/>
                    <a:pt x="59172" y="43717"/>
                  </a:cubicBezTo>
                  <a:lnTo>
                    <a:pt x="59152" y="43717"/>
                  </a:lnTo>
                  <a:cubicBezTo>
                    <a:pt x="59089" y="43717"/>
                    <a:pt x="59068" y="43675"/>
                    <a:pt x="59005" y="43675"/>
                  </a:cubicBezTo>
                  <a:lnTo>
                    <a:pt x="58691" y="43675"/>
                  </a:lnTo>
                  <a:cubicBezTo>
                    <a:pt x="58817" y="43612"/>
                    <a:pt x="58963" y="43466"/>
                    <a:pt x="59068" y="43403"/>
                  </a:cubicBezTo>
                  <a:lnTo>
                    <a:pt x="59131" y="43319"/>
                  </a:lnTo>
                  <a:cubicBezTo>
                    <a:pt x="59298" y="43214"/>
                    <a:pt x="59507" y="43026"/>
                    <a:pt x="59696" y="42942"/>
                  </a:cubicBezTo>
                  <a:cubicBezTo>
                    <a:pt x="59717" y="42942"/>
                    <a:pt x="59737" y="42922"/>
                    <a:pt x="59758" y="42922"/>
                  </a:cubicBezTo>
                  <a:lnTo>
                    <a:pt x="59884" y="42922"/>
                  </a:lnTo>
                  <a:cubicBezTo>
                    <a:pt x="60114" y="43026"/>
                    <a:pt x="60407" y="43110"/>
                    <a:pt x="60658" y="43194"/>
                  </a:cubicBezTo>
                  <a:cubicBezTo>
                    <a:pt x="60721" y="43194"/>
                    <a:pt x="60763" y="43214"/>
                    <a:pt x="60825" y="43235"/>
                  </a:cubicBezTo>
                  <a:cubicBezTo>
                    <a:pt x="60846" y="43235"/>
                    <a:pt x="60846" y="43235"/>
                    <a:pt x="60867" y="43256"/>
                  </a:cubicBezTo>
                  <a:lnTo>
                    <a:pt x="60888" y="43256"/>
                  </a:lnTo>
                  <a:cubicBezTo>
                    <a:pt x="61056" y="43319"/>
                    <a:pt x="61244" y="43403"/>
                    <a:pt x="61411" y="43424"/>
                  </a:cubicBezTo>
                  <a:lnTo>
                    <a:pt x="61411" y="43445"/>
                  </a:lnTo>
                  <a:lnTo>
                    <a:pt x="61411" y="43466"/>
                  </a:lnTo>
                  <a:cubicBezTo>
                    <a:pt x="61411" y="43466"/>
                    <a:pt x="61411" y="43507"/>
                    <a:pt x="61453" y="43507"/>
                  </a:cubicBezTo>
                  <a:lnTo>
                    <a:pt x="61495" y="43507"/>
                  </a:lnTo>
                  <a:cubicBezTo>
                    <a:pt x="61583" y="43525"/>
                    <a:pt x="61683" y="43532"/>
                    <a:pt x="61784" y="43532"/>
                  </a:cubicBezTo>
                  <a:cubicBezTo>
                    <a:pt x="61923" y="43532"/>
                    <a:pt x="62065" y="43519"/>
                    <a:pt x="62185" y="43507"/>
                  </a:cubicBezTo>
                  <a:cubicBezTo>
                    <a:pt x="62437" y="43466"/>
                    <a:pt x="62730" y="43466"/>
                    <a:pt x="62981" y="43361"/>
                  </a:cubicBezTo>
                  <a:cubicBezTo>
                    <a:pt x="63022" y="43361"/>
                    <a:pt x="63022" y="43340"/>
                    <a:pt x="63022" y="43340"/>
                  </a:cubicBezTo>
                  <a:lnTo>
                    <a:pt x="63043" y="43340"/>
                  </a:lnTo>
                  <a:cubicBezTo>
                    <a:pt x="63043" y="43340"/>
                    <a:pt x="63064" y="43340"/>
                    <a:pt x="63064" y="43319"/>
                  </a:cubicBezTo>
                  <a:cubicBezTo>
                    <a:pt x="63064" y="43319"/>
                    <a:pt x="63085" y="43319"/>
                    <a:pt x="63085" y="43298"/>
                  </a:cubicBezTo>
                  <a:cubicBezTo>
                    <a:pt x="63127" y="43298"/>
                    <a:pt x="63127" y="43256"/>
                    <a:pt x="63148" y="43256"/>
                  </a:cubicBezTo>
                  <a:lnTo>
                    <a:pt x="63169" y="43256"/>
                  </a:lnTo>
                  <a:cubicBezTo>
                    <a:pt x="63190" y="43235"/>
                    <a:pt x="63232" y="43235"/>
                    <a:pt x="63253" y="43214"/>
                  </a:cubicBezTo>
                  <a:cubicBezTo>
                    <a:pt x="63357" y="43131"/>
                    <a:pt x="63483" y="43047"/>
                    <a:pt x="63546" y="43026"/>
                  </a:cubicBezTo>
                  <a:cubicBezTo>
                    <a:pt x="63566" y="43026"/>
                    <a:pt x="63566" y="43005"/>
                    <a:pt x="63566" y="43005"/>
                  </a:cubicBezTo>
                  <a:cubicBezTo>
                    <a:pt x="63859" y="42775"/>
                    <a:pt x="64110" y="42503"/>
                    <a:pt x="64382" y="42252"/>
                  </a:cubicBezTo>
                  <a:cubicBezTo>
                    <a:pt x="64445" y="42168"/>
                    <a:pt x="64529" y="42106"/>
                    <a:pt x="64592" y="42064"/>
                  </a:cubicBezTo>
                  <a:cubicBezTo>
                    <a:pt x="64613" y="42064"/>
                    <a:pt x="64613" y="42043"/>
                    <a:pt x="64634" y="42043"/>
                  </a:cubicBezTo>
                  <a:cubicBezTo>
                    <a:pt x="65136" y="41624"/>
                    <a:pt x="65680" y="41269"/>
                    <a:pt x="66119" y="40808"/>
                  </a:cubicBezTo>
                  <a:cubicBezTo>
                    <a:pt x="66287" y="40808"/>
                    <a:pt x="66433" y="40725"/>
                    <a:pt x="66600" y="40683"/>
                  </a:cubicBezTo>
                  <a:cubicBezTo>
                    <a:pt x="66642" y="40641"/>
                    <a:pt x="66684" y="40641"/>
                    <a:pt x="66726" y="40620"/>
                  </a:cubicBezTo>
                  <a:cubicBezTo>
                    <a:pt x="66831" y="40599"/>
                    <a:pt x="66935" y="40536"/>
                    <a:pt x="67040" y="40494"/>
                  </a:cubicBezTo>
                  <a:cubicBezTo>
                    <a:pt x="67123" y="40473"/>
                    <a:pt x="67207" y="40411"/>
                    <a:pt x="67270" y="40390"/>
                  </a:cubicBezTo>
                  <a:cubicBezTo>
                    <a:pt x="67312" y="40390"/>
                    <a:pt x="67333" y="40369"/>
                    <a:pt x="67354" y="40369"/>
                  </a:cubicBezTo>
                  <a:cubicBezTo>
                    <a:pt x="67563" y="40285"/>
                    <a:pt x="67751" y="40181"/>
                    <a:pt x="67939" y="40076"/>
                  </a:cubicBezTo>
                  <a:cubicBezTo>
                    <a:pt x="67960" y="40076"/>
                    <a:pt x="67981" y="40097"/>
                    <a:pt x="68044" y="40097"/>
                  </a:cubicBezTo>
                  <a:lnTo>
                    <a:pt x="68065" y="40097"/>
                  </a:lnTo>
                  <a:cubicBezTo>
                    <a:pt x="68107" y="40097"/>
                    <a:pt x="68149" y="40097"/>
                    <a:pt x="68191" y="40118"/>
                  </a:cubicBezTo>
                  <a:lnTo>
                    <a:pt x="68274" y="40118"/>
                  </a:lnTo>
                  <a:cubicBezTo>
                    <a:pt x="68295" y="40118"/>
                    <a:pt x="68316" y="40118"/>
                    <a:pt x="68379" y="40160"/>
                  </a:cubicBezTo>
                  <a:cubicBezTo>
                    <a:pt x="68797" y="40222"/>
                    <a:pt x="69216" y="40264"/>
                    <a:pt x="69634" y="40306"/>
                  </a:cubicBezTo>
                  <a:cubicBezTo>
                    <a:pt x="70262" y="40390"/>
                    <a:pt x="70890" y="40494"/>
                    <a:pt x="71517" y="40494"/>
                  </a:cubicBezTo>
                  <a:cubicBezTo>
                    <a:pt x="71601" y="40515"/>
                    <a:pt x="71706" y="40536"/>
                    <a:pt x="71769" y="40536"/>
                  </a:cubicBezTo>
                  <a:lnTo>
                    <a:pt x="71810" y="40536"/>
                  </a:lnTo>
                  <a:lnTo>
                    <a:pt x="71831" y="40515"/>
                  </a:lnTo>
                  <a:lnTo>
                    <a:pt x="71852" y="40515"/>
                  </a:lnTo>
                  <a:cubicBezTo>
                    <a:pt x="71434" y="39783"/>
                    <a:pt x="71496" y="39678"/>
                    <a:pt x="71413" y="39657"/>
                  </a:cubicBezTo>
                  <a:cubicBezTo>
                    <a:pt x="71392" y="39637"/>
                    <a:pt x="71329" y="39637"/>
                    <a:pt x="71308" y="39595"/>
                  </a:cubicBezTo>
                  <a:lnTo>
                    <a:pt x="71287" y="39595"/>
                  </a:lnTo>
                  <a:cubicBezTo>
                    <a:pt x="71245" y="39595"/>
                    <a:pt x="71204" y="39574"/>
                    <a:pt x="71183" y="39574"/>
                  </a:cubicBezTo>
                  <a:cubicBezTo>
                    <a:pt x="71120" y="39574"/>
                    <a:pt x="71099" y="39553"/>
                    <a:pt x="71036" y="39553"/>
                  </a:cubicBezTo>
                  <a:lnTo>
                    <a:pt x="70911" y="39553"/>
                  </a:lnTo>
                  <a:lnTo>
                    <a:pt x="70513" y="39385"/>
                  </a:lnTo>
                  <a:lnTo>
                    <a:pt x="70492" y="39385"/>
                  </a:lnTo>
                  <a:cubicBezTo>
                    <a:pt x="70241" y="39281"/>
                    <a:pt x="69948" y="39218"/>
                    <a:pt x="69676" y="39093"/>
                  </a:cubicBezTo>
                  <a:cubicBezTo>
                    <a:pt x="69551" y="39051"/>
                    <a:pt x="69425" y="39030"/>
                    <a:pt x="69300" y="38967"/>
                  </a:cubicBezTo>
                  <a:cubicBezTo>
                    <a:pt x="68902" y="38841"/>
                    <a:pt x="68504" y="38779"/>
                    <a:pt x="68107" y="38716"/>
                  </a:cubicBezTo>
                  <a:cubicBezTo>
                    <a:pt x="68065" y="38716"/>
                    <a:pt x="68002" y="38674"/>
                    <a:pt x="67981" y="38674"/>
                  </a:cubicBezTo>
                  <a:cubicBezTo>
                    <a:pt x="67877" y="38653"/>
                    <a:pt x="67751" y="38611"/>
                    <a:pt x="67647" y="38569"/>
                  </a:cubicBezTo>
                  <a:lnTo>
                    <a:pt x="67647" y="38548"/>
                  </a:lnTo>
                  <a:cubicBezTo>
                    <a:pt x="67647" y="38548"/>
                    <a:pt x="67647" y="38528"/>
                    <a:pt x="67605" y="38528"/>
                  </a:cubicBezTo>
                  <a:lnTo>
                    <a:pt x="67584" y="38507"/>
                  </a:lnTo>
                  <a:lnTo>
                    <a:pt x="67542" y="38507"/>
                  </a:lnTo>
                  <a:cubicBezTo>
                    <a:pt x="67500" y="38465"/>
                    <a:pt x="67479" y="38465"/>
                    <a:pt x="67458" y="38465"/>
                  </a:cubicBezTo>
                  <a:cubicBezTo>
                    <a:pt x="67439" y="38463"/>
                    <a:pt x="67421" y="38462"/>
                    <a:pt x="67402" y="38462"/>
                  </a:cubicBezTo>
                  <a:cubicBezTo>
                    <a:pt x="67211" y="38462"/>
                    <a:pt x="67021" y="38550"/>
                    <a:pt x="66831" y="38569"/>
                  </a:cubicBezTo>
                  <a:cubicBezTo>
                    <a:pt x="66517" y="38632"/>
                    <a:pt x="66203" y="38674"/>
                    <a:pt x="65889" y="38758"/>
                  </a:cubicBezTo>
                  <a:cubicBezTo>
                    <a:pt x="65659" y="38821"/>
                    <a:pt x="65387" y="38758"/>
                    <a:pt x="65178" y="38862"/>
                  </a:cubicBezTo>
                  <a:cubicBezTo>
                    <a:pt x="64822" y="39093"/>
                    <a:pt x="64466" y="39344"/>
                    <a:pt x="64131" y="39553"/>
                  </a:cubicBezTo>
                  <a:cubicBezTo>
                    <a:pt x="63734" y="39783"/>
                    <a:pt x="63357" y="40013"/>
                    <a:pt x="62960" y="40201"/>
                  </a:cubicBezTo>
                  <a:cubicBezTo>
                    <a:pt x="62914" y="40219"/>
                    <a:pt x="62871" y="40227"/>
                    <a:pt x="62829" y="40227"/>
                  </a:cubicBezTo>
                  <a:cubicBezTo>
                    <a:pt x="62518" y="40227"/>
                    <a:pt x="62281" y="39800"/>
                    <a:pt x="62060" y="39616"/>
                  </a:cubicBezTo>
                  <a:cubicBezTo>
                    <a:pt x="61830" y="39406"/>
                    <a:pt x="61641" y="39176"/>
                    <a:pt x="61411" y="38988"/>
                  </a:cubicBezTo>
                  <a:cubicBezTo>
                    <a:pt x="61369" y="38946"/>
                    <a:pt x="61307" y="38925"/>
                    <a:pt x="61265" y="38862"/>
                  </a:cubicBezTo>
                  <a:cubicBezTo>
                    <a:pt x="61223" y="38862"/>
                    <a:pt x="61223" y="38841"/>
                    <a:pt x="61202" y="38841"/>
                  </a:cubicBezTo>
                  <a:cubicBezTo>
                    <a:pt x="61160" y="38821"/>
                    <a:pt x="61118" y="38779"/>
                    <a:pt x="61077" y="38758"/>
                  </a:cubicBezTo>
                  <a:cubicBezTo>
                    <a:pt x="61056" y="38758"/>
                    <a:pt x="61056" y="38737"/>
                    <a:pt x="61014" y="38737"/>
                  </a:cubicBezTo>
                  <a:cubicBezTo>
                    <a:pt x="60972" y="38716"/>
                    <a:pt x="60930" y="38674"/>
                    <a:pt x="60867" y="38632"/>
                  </a:cubicBezTo>
                  <a:cubicBezTo>
                    <a:pt x="60867" y="38611"/>
                    <a:pt x="60846" y="38611"/>
                    <a:pt x="60846" y="38611"/>
                  </a:cubicBezTo>
                  <a:lnTo>
                    <a:pt x="60805" y="38611"/>
                  </a:lnTo>
                  <a:cubicBezTo>
                    <a:pt x="60784" y="38569"/>
                    <a:pt x="60742" y="38548"/>
                    <a:pt x="60700" y="38528"/>
                  </a:cubicBezTo>
                  <a:lnTo>
                    <a:pt x="60658" y="38528"/>
                  </a:lnTo>
                  <a:cubicBezTo>
                    <a:pt x="60637" y="38528"/>
                    <a:pt x="60637" y="38528"/>
                    <a:pt x="60637" y="38548"/>
                  </a:cubicBezTo>
                  <a:cubicBezTo>
                    <a:pt x="60574" y="38528"/>
                    <a:pt x="60533" y="38528"/>
                    <a:pt x="60470" y="38528"/>
                  </a:cubicBezTo>
                  <a:cubicBezTo>
                    <a:pt x="60449" y="38528"/>
                    <a:pt x="60428" y="38528"/>
                    <a:pt x="60386" y="38507"/>
                  </a:cubicBezTo>
                  <a:cubicBezTo>
                    <a:pt x="60344" y="38507"/>
                    <a:pt x="60281" y="38465"/>
                    <a:pt x="60240" y="38465"/>
                  </a:cubicBezTo>
                  <a:cubicBezTo>
                    <a:pt x="60177" y="38465"/>
                    <a:pt x="60156" y="38444"/>
                    <a:pt x="60114" y="38444"/>
                  </a:cubicBezTo>
                  <a:lnTo>
                    <a:pt x="60009" y="38444"/>
                  </a:lnTo>
                  <a:cubicBezTo>
                    <a:pt x="59926" y="38444"/>
                    <a:pt x="59842" y="38423"/>
                    <a:pt x="59737" y="38423"/>
                  </a:cubicBezTo>
                  <a:cubicBezTo>
                    <a:pt x="59340" y="38402"/>
                    <a:pt x="58921" y="38297"/>
                    <a:pt x="58545" y="38297"/>
                  </a:cubicBezTo>
                  <a:cubicBezTo>
                    <a:pt x="58440" y="38297"/>
                    <a:pt x="58377" y="38339"/>
                    <a:pt x="58377" y="38444"/>
                  </a:cubicBezTo>
                  <a:cubicBezTo>
                    <a:pt x="58377" y="38409"/>
                    <a:pt x="58371" y="38395"/>
                    <a:pt x="58359" y="38395"/>
                  </a:cubicBezTo>
                  <a:cubicBezTo>
                    <a:pt x="58329" y="38395"/>
                    <a:pt x="58265" y="38488"/>
                    <a:pt x="58189" y="38548"/>
                  </a:cubicBezTo>
                  <a:cubicBezTo>
                    <a:pt x="58064" y="38653"/>
                    <a:pt x="57959" y="38758"/>
                    <a:pt x="57854" y="38862"/>
                  </a:cubicBezTo>
                  <a:cubicBezTo>
                    <a:pt x="57666" y="39051"/>
                    <a:pt x="57499" y="39197"/>
                    <a:pt x="57310" y="39365"/>
                  </a:cubicBezTo>
                  <a:cubicBezTo>
                    <a:pt x="56808" y="39783"/>
                    <a:pt x="56306" y="40201"/>
                    <a:pt x="55846" y="40662"/>
                  </a:cubicBezTo>
                  <a:lnTo>
                    <a:pt x="55636" y="40871"/>
                  </a:lnTo>
                  <a:lnTo>
                    <a:pt x="55469" y="41038"/>
                  </a:lnTo>
                  <a:lnTo>
                    <a:pt x="55406" y="41122"/>
                  </a:lnTo>
                  <a:cubicBezTo>
                    <a:pt x="55343" y="41164"/>
                    <a:pt x="55302" y="41227"/>
                    <a:pt x="55239" y="41289"/>
                  </a:cubicBezTo>
                  <a:lnTo>
                    <a:pt x="55197" y="41352"/>
                  </a:lnTo>
                  <a:lnTo>
                    <a:pt x="55009" y="41541"/>
                  </a:lnTo>
                  <a:lnTo>
                    <a:pt x="54988" y="41561"/>
                  </a:lnTo>
                  <a:cubicBezTo>
                    <a:pt x="54925" y="41645"/>
                    <a:pt x="54841" y="41687"/>
                    <a:pt x="54799" y="41771"/>
                  </a:cubicBezTo>
                  <a:lnTo>
                    <a:pt x="54779" y="41792"/>
                  </a:lnTo>
                  <a:cubicBezTo>
                    <a:pt x="54716" y="41875"/>
                    <a:pt x="54632" y="41917"/>
                    <a:pt x="54590" y="42001"/>
                  </a:cubicBezTo>
                  <a:lnTo>
                    <a:pt x="54569" y="42022"/>
                  </a:lnTo>
                  <a:cubicBezTo>
                    <a:pt x="54507" y="42106"/>
                    <a:pt x="54423" y="42168"/>
                    <a:pt x="54381" y="42231"/>
                  </a:cubicBezTo>
                  <a:lnTo>
                    <a:pt x="54381" y="42273"/>
                  </a:lnTo>
                  <a:cubicBezTo>
                    <a:pt x="54318" y="42336"/>
                    <a:pt x="54276" y="42419"/>
                    <a:pt x="54214" y="42482"/>
                  </a:cubicBezTo>
                  <a:cubicBezTo>
                    <a:pt x="54013" y="42444"/>
                    <a:pt x="53789" y="42437"/>
                    <a:pt x="53570" y="42437"/>
                  </a:cubicBezTo>
                  <a:cubicBezTo>
                    <a:pt x="53424" y="42437"/>
                    <a:pt x="53280" y="42440"/>
                    <a:pt x="53146" y="42440"/>
                  </a:cubicBezTo>
                  <a:cubicBezTo>
                    <a:pt x="53049" y="42440"/>
                    <a:pt x="52905" y="42422"/>
                    <a:pt x="52776" y="42422"/>
                  </a:cubicBezTo>
                  <a:cubicBezTo>
                    <a:pt x="52712" y="42422"/>
                    <a:pt x="52651" y="42426"/>
                    <a:pt x="52602" y="42440"/>
                  </a:cubicBezTo>
                  <a:cubicBezTo>
                    <a:pt x="52205" y="42106"/>
                    <a:pt x="51682" y="41917"/>
                    <a:pt x="51263" y="41603"/>
                  </a:cubicBezTo>
                  <a:cubicBezTo>
                    <a:pt x="51159" y="41541"/>
                    <a:pt x="51033" y="41457"/>
                    <a:pt x="50929" y="41373"/>
                  </a:cubicBezTo>
                  <a:cubicBezTo>
                    <a:pt x="50594" y="41143"/>
                    <a:pt x="50196" y="40934"/>
                    <a:pt x="49820" y="40745"/>
                  </a:cubicBezTo>
                  <a:cubicBezTo>
                    <a:pt x="49757" y="40453"/>
                    <a:pt x="49652" y="40181"/>
                    <a:pt x="49548" y="39888"/>
                  </a:cubicBezTo>
                  <a:cubicBezTo>
                    <a:pt x="49464" y="39699"/>
                    <a:pt x="49359" y="39511"/>
                    <a:pt x="49276" y="39344"/>
                  </a:cubicBezTo>
                  <a:cubicBezTo>
                    <a:pt x="49171" y="39093"/>
                    <a:pt x="49338" y="38821"/>
                    <a:pt x="49380" y="38611"/>
                  </a:cubicBezTo>
                  <a:cubicBezTo>
                    <a:pt x="49485" y="38193"/>
                    <a:pt x="49652" y="37774"/>
                    <a:pt x="49715" y="37356"/>
                  </a:cubicBezTo>
                  <a:cubicBezTo>
                    <a:pt x="49757" y="37251"/>
                    <a:pt x="49715" y="36937"/>
                    <a:pt x="49757" y="36854"/>
                  </a:cubicBezTo>
                  <a:lnTo>
                    <a:pt x="49757" y="36833"/>
                  </a:lnTo>
                  <a:lnTo>
                    <a:pt x="49757" y="36791"/>
                  </a:lnTo>
                  <a:lnTo>
                    <a:pt x="49715" y="36770"/>
                  </a:lnTo>
                  <a:cubicBezTo>
                    <a:pt x="49694" y="36226"/>
                    <a:pt x="49652" y="35682"/>
                    <a:pt x="49569" y="35096"/>
                  </a:cubicBezTo>
                  <a:cubicBezTo>
                    <a:pt x="49548" y="34782"/>
                    <a:pt x="49485" y="34489"/>
                    <a:pt x="49443" y="34175"/>
                  </a:cubicBezTo>
                  <a:cubicBezTo>
                    <a:pt x="49401" y="34029"/>
                    <a:pt x="49401" y="33799"/>
                    <a:pt x="49297" y="33652"/>
                  </a:cubicBezTo>
                  <a:cubicBezTo>
                    <a:pt x="49025" y="33297"/>
                    <a:pt x="48439" y="33025"/>
                    <a:pt x="48083" y="32794"/>
                  </a:cubicBezTo>
                  <a:cubicBezTo>
                    <a:pt x="47978" y="32753"/>
                    <a:pt x="47874" y="32669"/>
                    <a:pt x="47769" y="32585"/>
                  </a:cubicBezTo>
                  <a:lnTo>
                    <a:pt x="47685" y="32502"/>
                  </a:lnTo>
                  <a:cubicBezTo>
                    <a:pt x="47602" y="32460"/>
                    <a:pt x="47518" y="32376"/>
                    <a:pt x="47455" y="32334"/>
                  </a:cubicBezTo>
                  <a:cubicBezTo>
                    <a:pt x="47392" y="32271"/>
                    <a:pt x="47351" y="32250"/>
                    <a:pt x="47288" y="32188"/>
                  </a:cubicBezTo>
                  <a:cubicBezTo>
                    <a:pt x="47246" y="32146"/>
                    <a:pt x="47162" y="32083"/>
                    <a:pt x="47100" y="32041"/>
                  </a:cubicBezTo>
                  <a:cubicBezTo>
                    <a:pt x="47079" y="31937"/>
                    <a:pt x="47058" y="31853"/>
                    <a:pt x="47037" y="31748"/>
                  </a:cubicBezTo>
                  <a:cubicBezTo>
                    <a:pt x="46995" y="31706"/>
                    <a:pt x="46995" y="31644"/>
                    <a:pt x="46995" y="31623"/>
                  </a:cubicBezTo>
                  <a:cubicBezTo>
                    <a:pt x="46974" y="31539"/>
                    <a:pt x="46953" y="31414"/>
                    <a:pt x="46890" y="31330"/>
                  </a:cubicBezTo>
                  <a:cubicBezTo>
                    <a:pt x="46953" y="31246"/>
                    <a:pt x="46995" y="31142"/>
                    <a:pt x="47058" y="31037"/>
                  </a:cubicBezTo>
                  <a:cubicBezTo>
                    <a:pt x="47058" y="31016"/>
                    <a:pt x="47079" y="31016"/>
                    <a:pt x="47079" y="30995"/>
                  </a:cubicBezTo>
                  <a:cubicBezTo>
                    <a:pt x="47141" y="30890"/>
                    <a:pt x="47183" y="30807"/>
                    <a:pt x="47246" y="30702"/>
                  </a:cubicBezTo>
                  <a:cubicBezTo>
                    <a:pt x="47246" y="30681"/>
                    <a:pt x="47267" y="30660"/>
                    <a:pt x="47267" y="30618"/>
                  </a:cubicBezTo>
                  <a:cubicBezTo>
                    <a:pt x="47309" y="30514"/>
                    <a:pt x="47351" y="30451"/>
                    <a:pt x="47392" y="30346"/>
                  </a:cubicBezTo>
                  <a:cubicBezTo>
                    <a:pt x="47455" y="30242"/>
                    <a:pt x="47497" y="30095"/>
                    <a:pt x="47560" y="29991"/>
                  </a:cubicBezTo>
                  <a:cubicBezTo>
                    <a:pt x="47895" y="29300"/>
                    <a:pt x="48229" y="28589"/>
                    <a:pt x="48627" y="27877"/>
                  </a:cubicBezTo>
                  <a:cubicBezTo>
                    <a:pt x="48732" y="27731"/>
                    <a:pt x="48815" y="27543"/>
                    <a:pt x="48920" y="27375"/>
                  </a:cubicBezTo>
                  <a:lnTo>
                    <a:pt x="48941" y="27354"/>
                  </a:lnTo>
                  <a:cubicBezTo>
                    <a:pt x="49569" y="26287"/>
                    <a:pt x="50280" y="25241"/>
                    <a:pt x="50866" y="24132"/>
                  </a:cubicBezTo>
                  <a:cubicBezTo>
                    <a:pt x="51138" y="24069"/>
                    <a:pt x="51347" y="23902"/>
                    <a:pt x="51577" y="23776"/>
                  </a:cubicBezTo>
                  <a:cubicBezTo>
                    <a:pt x="51635" y="23741"/>
                    <a:pt x="51696" y="23726"/>
                    <a:pt x="51758" y="23726"/>
                  </a:cubicBezTo>
                  <a:cubicBezTo>
                    <a:pt x="51988" y="23726"/>
                    <a:pt x="52237" y="23929"/>
                    <a:pt x="52435" y="24028"/>
                  </a:cubicBezTo>
                  <a:cubicBezTo>
                    <a:pt x="53126" y="24404"/>
                    <a:pt x="53649" y="24948"/>
                    <a:pt x="54276" y="25367"/>
                  </a:cubicBezTo>
                  <a:cubicBezTo>
                    <a:pt x="54276" y="25367"/>
                    <a:pt x="54297" y="25367"/>
                    <a:pt x="54297" y="25388"/>
                  </a:cubicBezTo>
                  <a:lnTo>
                    <a:pt x="54318" y="25388"/>
                  </a:lnTo>
                  <a:cubicBezTo>
                    <a:pt x="54318" y="25388"/>
                    <a:pt x="54360" y="25388"/>
                    <a:pt x="54360" y="25367"/>
                  </a:cubicBezTo>
                  <a:lnTo>
                    <a:pt x="54381" y="25346"/>
                  </a:lnTo>
                  <a:cubicBezTo>
                    <a:pt x="54486" y="25346"/>
                    <a:pt x="54569" y="25346"/>
                    <a:pt x="54674" y="25325"/>
                  </a:cubicBezTo>
                  <a:lnTo>
                    <a:pt x="54695" y="25325"/>
                  </a:lnTo>
                  <a:cubicBezTo>
                    <a:pt x="54737" y="25325"/>
                    <a:pt x="54779" y="25283"/>
                    <a:pt x="54820" y="25283"/>
                  </a:cubicBezTo>
                  <a:cubicBezTo>
                    <a:pt x="54904" y="25262"/>
                    <a:pt x="54988" y="25241"/>
                    <a:pt x="55030" y="25220"/>
                  </a:cubicBezTo>
                  <a:lnTo>
                    <a:pt x="55051" y="25220"/>
                  </a:lnTo>
                  <a:cubicBezTo>
                    <a:pt x="55134" y="25178"/>
                    <a:pt x="55218" y="25136"/>
                    <a:pt x="55260" y="25116"/>
                  </a:cubicBezTo>
                  <a:lnTo>
                    <a:pt x="55323" y="25116"/>
                  </a:lnTo>
                  <a:cubicBezTo>
                    <a:pt x="55615" y="24906"/>
                    <a:pt x="55762" y="24509"/>
                    <a:pt x="55950" y="24216"/>
                  </a:cubicBezTo>
                  <a:cubicBezTo>
                    <a:pt x="56180" y="23797"/>
                    <a:pt x="56452" y="23400"/>
                    <a:pt x="56704" y="23023"/>
                  </a:cubicBezTo>
                  <a:cubicBezTo>
                    <a:pt x="56808" y="22835"/>
                    <a:pt x="56934" y="22647"/>
                    <a:pt x="57038" y="22437"/>
                  </a:cubicBezTo>
                  <a:cubicBezTo>
                    <a:pt x="57122" y="22291"/>
                    <a:pt x="57143" y="22228"/>
                    <a:pt x="57289" y="22228"/>
                  </a:cubicBezTo>
                  <a:lnTo>
                    <a:pt x="57666" y="22228"/>
                  </a:lnTo>
                  <a:cubicBezTo>
                    <a:pt x="57708" y="22228"/>
                    <a:pt x="57750" y="22228"/>
                    <a:pt x="57771" y="22207"/>
                  </a:cubicBezTo>
                  <a:lnTo>
                    <a:pt x="57833" y="22207"/>
                  </a:lnTo>
                  <a:cubicBezTo>
                    <a:pt x="57854" y="22207"/>
                    <a:pt x="57917" y="22186"/>
                    <a:pt x="57938" y="22186"/>
                  </a:cubicBezTo>
                  <a:lnTo>
                    <a:pt x="57959" y="22186"/>
                  </a:lnTo>
                  <a:cubicBezTo>
                    <a:pt x="58022" y="22186"/>
                    <a:pt x="58043" y="22144"/>
                    <a:pt x="58084" y="22144"/>
                  </a:cubicBezTo>
                  <a:lnTo>
                    <a:pt x="58126" y="22144"/>
                  </a:lnTo>
                  <a:cubicBezTo>
                    <a:pt x="58168" y="22144"/>
                    <a:pt x="58189" y="22123"/>
                    <a:pt x="58252" y="22123"/>
                  </a:cubicBezTo>
                  <a:cubicBezTo>
                    <a:pt x="58294" y="22123"/>
                    <a:pt x="58336" y="22103"/>
                    <a:pt x="58377" y="22103"/>
                  </a:cubicBezTo>
                  <a:cubicBezTo>
                    <a:pt x="58461" y="22123"/>
                    <a:pt x="58503" y="22144"/>
                    <a:pt x="58587" y="22186"/>
                  </a:cubicBezTo>
                  <a:cubicBezTo>
                    <a:pt x="58649" y="22207"/>
                    <a:pt x="58691" y="22228"/>
                    <a:pt x="58754" y="22228"/>
                  </a:cubicBezTo>
                  <a:cubicBezTo>
                    <a:pt x="59089" y="22395"/>
                    <a:pt x="59382" y="22605"/>
                    <a:pt x="59696" y="22751"/>
                  </a:cubicBezTo>
                  <a:cubicBezTo>
                    <a:pt x="60009" y="22919"/>
                    <a:pt x="60323" y="23086"/>
                    <a:pt x="60595" y="23274"/>
                  </a:cubicBezTo>
                  <a:cubicBezTo>
                    <a:pt x="60784" y="23379"/>
                    <a:pt x="60993" y="23463"/>
                    <a:pt x="61181" y="23567"/>
                  </a:cubicBezTo>
                  <a:cubicBezTo>
                    <a:pt x="61118" y="23588"/>
                    <a:pt x="61077" y="23651"/>
                    <a:pt x="61014" y="23693"/>
                  </a:cubicBezTo>
                  <a:cubicBezTo>
                    <a:pt x="60993" y="23714"/>
                    <a:pt x="60972" y="23755"/>
                    <a:pt x="60909" y="23776"/>
                  </a:cubicBezTo>
                  <a:cubicBezTo>
                    <a:pt x="60888" y="23797"/>
                    <a:pt x="60867" y="23797"/>
                    <a:pt x="60867" y="23818"/>
                  </a:cubicBezTo>
                  <a:lnTo>
                    <a:pt x="60742" y="23965"/>
                  </a:lnTo>
                  <a:cubicBezTo>
                    <a:pt x="60679" y="24007"/>
                    <a:pt x="60658" y="24069"/>
                    <a:pt x="60595" y="24111"/>
                  </a:cubicBezTo>
                  <a:cubicBezTo>
                    <a:pt x="60574" y="24111"/>
                    <a:pt x="60553" y="24111"/>
                    <a:pt x="60533" y="24132"/>
                  </a:cubicBezTo>
                  <a:lnTo>
                    <a:pt x="60491" y="24174"/>
                  </a:lnTo>
                  <a:lnTo>
                    <a:pt x="60491" y="24195"/>
                  </a:lnTo>
                  <a:cubicBezTo>
                    <a:pt x="60574" y="24488"/>
                    <a:pt x="60449" y="24844"/>
                    <a:pt x="60470" y="25136"/>
                  </a:cubicBezTo>
                  <a:cubicBezTo>
                    <a:pt x="60470" y="25262"/>
                    <a:pt x="60491" y="25743"/>
                    <a:pt x="60365" y="25848"/>
                  </a:cubicBezTo>
                  <a:cubicBezTo>
                    <a:pt x="60219" y="25973"/>
                    <a:pt x="60051" y="26120"/>
                    <a:pt x="59905" y="26287"/>
                  </a:cubicBezTo>
                  <a:cubicBezTo>
                    <a:pt x="59737" y="26413"/>
                    <a:pt x="59403" y="26538"/>
                    <a:pt x="59424" y="26789"/>
                  </a:cubicBezTo>
                  <a:cubicBezTo>
                    <a:pt x="59444" y="26894"/>
                    <a:pt x="59549" y="26936"/>
                    <a:pt x="59612" y="26999"/>
                  </a:cubicBezTo>
                  <a:cubicBezTo>
                    <a:pt x="59654" y="27020"/>
                    <a:pt x="59696" y="27061"/>
                    <a:pt x="59737" y="27124"/>
                  </a:cubicBezTo>
                  <a:cubicBezTo>
                    <a:pt x="59842" y="27229"/>
                    <a:pt x="59926" y="27354"/>
                    <a:pt x="60030" y="27438"/>
                  </a:cubicBezTo>
                  <a:lnTo>
                    <a:pt x="60072" y="27480"/>
                  </a:lnTo>
                  <a:lnTo>
                    <a:pt x="60114" y="27522"/>
                  </a:lnTo>
                  <a:cubicBezTo>
                    <a:pt x="60125" y="27543"/>
                    <a:pt x="60140" y="27553"/>
                    <a:pt x="60159" y="27553"/>
                  </a:cubicBezTo>
                  <a:cubicBezTo>
                    <a:pt x="60177" y="27553"/>
                    <a:pt x="60198" y="27543"/>
                    <a:pt x="60219" y="27522"/>
                  </a:cubicBezTo>
                  <a:lnTo>
                    <a:pt x="60219" y="27459"/>
                  </a:lnTo>
                  <a:lnTo>
                    <a:pt x="60219" y="27417"/>
                  </a:lnTo>
                  <a:lnTo>
                    <a:pt x="60219" y="27354"/>
                  </a:lnTo>
                  <a:cubicBezTo>
                    <a:pt x="60219" y="27333"/>
                    <a:pt x="60219" y="27313"/>
                    <a:pt x="60177" y="27271"/>
                  </a:cubicBezTo>
                  <a:lnTo>
                    <a:pt x="60177" y="27229"/>
                  </a:lnTo>
                  <a:lnTo>
                    <a:pt x="60177" y="27208"/>
                  </a:lnTo>
                  <a:lnTo>
                    <a:pt x="60177" y="27166"/>
                  </a:lnTo>
                  <a:cubicBezTo>
                    <a:pt x="60177" y="27124"/>
                    <a:pt x="60219" y="27061"/>
                    <a:pt x="60177" y="27020"/>
                  </a:cubicBezTo>
                  <a:cubicBezTo>
                    <a:pt x="60281" y="26957"/>
                    <a:pt x="60365" y="26894"/>
                    <a:pt x="60470" y="26810"/>
                  </a:cubicBezTo>
                  <a:cubicBezTo>
                    <a:pt x="60533" y="26789"/>
                    <a:pt x="60553" y="26727"/>
                    <a:pt x="60595" y="26706"/>
                  </a:cubicBezTo>
                  <a:lnTo>
                    <a:pt x="60742" y="26580"/>
                  </a:lnTo>
                  <a:cubicBezTo>
                    <a:pt x="60867" y="26434"/>
                    <a:pt x="60993" y="26308"/>
                    <a:pt x="61118" y="26204"/>
                  </a:cubicBezTo>
                  <a:lnTo>
                    <a:pt x="61202" y="26120"/>
                  </a:lnTo>
                  <a:lnTo>
                    <a:pt x="61286" y="26057"/>
                  </a:lnTo>
                  <a:lnTo>
                    <a:pt x="61328" y="25994"/>
                  </a:lnTo>
                  <a:cubicBezTo>
                    <a:pt x="61328" y="25973"/>
                    <a:pt x="61369" y="25973"/>
                    <a:pt x="61369" y="25952"/>
                  </a:cubicBezTo>
                  <a:lnTo>
                    <a:pt x="61390" y="25911"/>
                  </a:lnTo>
                  <a:lnTo>
                    <a:pt x="61390" y="25890"/>
                  </a:lnTo>
                  <a:cubicBezTo>
                    <a:pt x="61495" y="25743"/>
                    <a:pt x="61537" y="25555"/>
                    <a:pt x="61600" y="25367"/>
                  </a:cubicBezTo>
                  <a:cubicBezTo>
                    <a:pt x="61683" y="25116"/>
                    <a:pt x="61725" y="24844"/>
                    <a:pt x="61725" y="24592"/>
                  </a:cubicBezTo>
                  <a:lnTo>
                    <a:pt x="61788" y="24592"/>
                  </a:lnTo>
                  <a:cubicBezTo>
                    <a:pt x="61851" y="24592"/>
                    <a:pt x="61934" y="24613"/>
                    <a:pt x="62039" y="24613"/>
                  </a:cubicBezTo>
                  <a:lnTo>
                    <a:pt x="62290" y="24613"/>
                  </a:lnTo>
                  <a:cubicBezTo>
                    <a:pt x="62311" y="24613"/>
                    <a:pt x="62332" y="24613"/>
                    <a:pt x="62353" y="24592"/>
                  </a:cubicBezTo>
                  <a:lnTo>
                    <a:pt x="62416" y="24592"/>
                  </a:lnTo>
                  <a:lnTo>
                    <a:pt x="62583" y="24760"/>
                  </a:lnTo>
                  <a:cubicBezTo>
                    <a:pt x="62625" y="24760"/>
                    <a:pt x="62625" y="24802"/>
                    <a:pt x="62646" y="24802"/>
                  </a:cubicBezTo>
                  <a:cubicBezTo>
                    <a:pt x="62688" y="24844"/>
                    <a:pt x="62771" y="24906"/>
                    <a:pt x="62834" y="24948"/>
                  </a:cubicBezTo>
                  <a:cubicBezTo>
                    <a:pt x="63064" y="25157"/>
                    <a:pt x="63587" y="25388"/>
                    <a:pt x="63629" y="25701"/>
                  </a:cubicBezTo>
                  <a:cubicBezTo>
                    <a:pt x="63692" y="25994"/>
                    <a:pt x="63671" y="26329"/>
                    <a:pt x="63671" y="26622"/>
                  </a:cubicBezTo>
                  <a:lnTo>
                    <a:pt x="63671" y="26831"/>
                  </a:lnTo>
                  <a:lnTo>
                    <a:pt x="63671" y="26957"/>
                  </a:lnTo>
                  <a:lnTo>
                    <a:pt x="63671" y="27041"/>
                  </a:lnTo>
                  <a:cubicBezTo>
                    <a:pt x="63671" y="27103"/>
                    <a:pt x="63692" y="27145"/>
                    <a:pt x="63692" y="27208"/>
                  </a:cubicBezTo>
                  <a:lnTo>
                    <a:pt x="63692" y="27229"/>
                  </a:lnTo>
                  <a:cubicBezTo>
                    <a:pt x="63692" y="27271"/>
                    <a:pt x="63713" y="27354"/>
                    <a:pt x="63713" y="27417"/>
                  </a:cubicBezTo>
                  <a:cubicBezTo>
                    <a:pt x="63671" y="27459"/>
                    <a:pt x="63650" y="27480"/>
                    <a:pt x="63608" y="27564"/>
                  </a:cubicBezTo>
                  <a:cubicBezTo>
                    <a:pt x="63566" y="27668"/>
                    <a:pt x="63441" y="27794"/>
                    <a:pt x="63357" y="27877"/>
                  </a:cubicBezTo>
                  <a:cubicBezTo>
                    <a:pt x="63253" y="28003"/>
                    <a:pt x="63169" y="28191"/>
                    <a:pt x="63085" y="28359"/>
                  </a:cubicBezTo>
                  <a:lnTo>
                    <a:pt x="63085" y="28380"/>
                  </a:lnTo>
                  <a:lnTo>
                    <a:pt x="63127" y="28401"/>
                  </a:lnTo>
                  <a:cubicBezTo>
                    <a:pt x="63148" y="28421"/>
                    <a:pt x="63169" y="28421"/>
                    <a:pt x="63190" y="28421"/>
                  </a:cubicBezTo>
                  <a:cubicBezTo>
                    <a:pt x="63546" y="28254"/>
                    <a:pt x="64445" y="27982"/>
                    <a:pt x="64529" y="27543"/>
                  </a:cubicBezTo>
                  <a:cubicBezTo>
                    <a:pt x="64550" y="27459"/>
                    <a:pt x="64550" y="27354"/>
                    <a:pt x="64592" y="27250"/>
                  </a:cubicBezTo>
                  <a:cubicBezTo>
                    <a:pt x="64592" y="27208"/>
                    <a:pt x="64613" y="27124"/>
                    <a:pt x="64613" y="27061"/>
                  </a:cubicBezTo>
                  <a:cubicBezTo>
                    <a:pt x="64634" y="26999"/>
                    <a:pt x="64634" y="26915"/>
                    <a:pt x="64654" y="26852"/>
                  </a:cubicBezTo>
                  <a:cubicBezTo>
                    <a:pt x="64654" y="26810"/>
                    <a:pt x="64696" y="26748"/>
                    <a:pt x="64696" y="26706"/>
                  </a:cubicBezTo>
                  <a:cubicBezTo>
                    <a:pt x="64696" y="26643"/>
                    <a:pt x="64717" y="26601"/>
                    <a:pt x="64717" y="26538"/>
                  </a:cubicBezTo>
                  <a:cubicBezTo>
                    <a:pt x="64717" y="26496"/>
                    <a:pt x="64738" y="26434"/>
                    <a:pt x="64738" y="26413"/>
                  </a:cubicBezTo>
                  <a:cubicBezTo>
                    <a:pt x="64738" y="26371"/>
                    <a:pt x="64759" y="26308"/>
                    <a:pt x="64759" y="26266"/>
                  </a:cubicBezTo>
                  <a:cubicBezTo>
                    <a:pt x="64759" y="26204"/>
                    <a:pt x="64759" y="26162"/>
                    <a:pt x="64801" y="26120"/>
                  </a:cubicBezTo>
                  <a:cubicBezTo>
                    <a:pt x="64801" y="26078"/>
                    <a:pt x="64801" y="26015"/>
                    <a:pt x="64822" y="25973"/>
                  </a:cubicBezTo>
                  <a:lnTo>
                    <a:pt x="64822" y="25848"/>
                  </a:lnTo>
                  <a:lnTo>
                    <a:pt x="64822" y="25680"/>
                  </a:lnTo>
                  <a:lnTo>
                    <a:pt x="64822" y="25555"/>
                  </a:lnTo>
                  <a:lnTo>
                    <a:pt x="64822" y="25388"/>
                  </a:lnTo>
                  <a:lnTo>
                    <a:pt x="64822" y="25367"/>
                  </a:lnTo>
                  <a:cubicBezTo>
                    <a:pt x="64906" y="25053"/>
                    <a:pt x="64382" y="24718"/>
                    <a:pt x="64194" y="24509"/>
                  </a:cubicBezTo>
                  <a:lnTo>
                    <a:pt x="64110" y="24425"/>
                  </a:lnTo>
                  <a:lnTo>
                    <a:pt x="64069" y="24383"/>
                  </a:lnTo>
                  <a:lnTo>
                    <a:pt x="64027" y="24341"/>
                  </a:lnTo>
                  <a:lnTo>
                    <a:pt x="63964" y="24279"/>
                  </a:lnTo>
                  <a:lnTo>
                    <a:pt x="63922" y="24237"/>
                  </a:lnTo>
                  <a:lnTo>
                    <a:pt x="63859" y="24174"/>
                  </a:lnTo>
                  <a:cubicBezTo>
                    <a:pt x="63859" y="24174"/>
                    <a:pt x="63818" y="24174"/>
                    <a:pt x="63818" y="24132"/>
                  </a:cubicBezTo>
                  <a:lnTo>
                    <a:pt x="63755" y="24069"/>
                  </a:lnTo>
                  <a:lnTo>
                    <a:pt x="63713" y="24028"/>
                  </a:lnTo>
                  <a:lnTo>
                    <a:pt x="63650" y="23965"/>
                  </a:lnTo>
                  <a:lnTo>
                    <a:pt x="63608" y="23965"/>
                  </a:lnTo>
                  <a:cubicBezTo>
                    <a:pt x="63587" y="23923"/>
                    <a:pt x="63566" y="23902"/>
                    <a:pt x="63504" y="23902"/>
                  </a:cubicBezTo>
                  <a:cubicBezTo>
                    <a:pt x="63483" y="23881"/>
                    <a:pt x="63462" y="23881"/>
                    <a:pt x="63399" y="23860"/>
                  </a:cubicBezTo>
                  <a:lnTo>
                    <a:pt x="63399" y="23797"/>
                  </a:lnTo>
                  <a:cubicBezTo>
                    <a:pt x="63399" y="23776"/>
                    <a:pt x="63441" y="23714"/>
                    <a:pt x="63399" y="23693"/>
                  </a:cubicBezTo>
                  <a:cubicBezTo>
                    <a:pt x="63399" y="23672"/>
                    <a:pt x="63378" y="23651"/>
                    <a:pt x="63378" y="23609"/>
                  </a:cubicBezTo>
                  <a:lnTo>
                    <a:pt x="63378" y="23442"/>
                  </a:lnTo>
                  <a:cubicBezTo>
                    <a:pt x="63378" y="23358"/>
                    <a:pt x="63399" y="23295"/>
                    <a:pt x="63399" y="23253"/>
                  </a:cubicBezTo>
                  <a:lnTo>
                    <a:pt x="63399" y="23191"/>
                  </a:lnTo>
                  <a:cubicBezTo>
                    <a:pt x="63546" y="23191"/>
                    <a:pt x="63692" y="23191"/>
                    <a:pt x="63818" y="23170"/>
                  </a:cubicBezTo>
                  <a:lnTo>
                    <a:pt x="63859" y="23170"/>
                  </a:lnTo>
                  <a:cubicBezTo>
                    <a:pt x="63901" y="23170"/>
                    <a:pt x="63964" y="23149"/>
                    <a:pt x="64006" y="23149"/>
                  </a:cubicBezTo>
                  <a:cubicBezTo>
                    <a:pt x="64069" y="23149"/>
                    <a:pt x="64090" y="23128"/>
                    <a:pt x="64131" y="23128"/>
                  </a:cubicBezTo>
                  <a:lnTo>
                    <a:pt x="64299" y="23128"/>
                  </a:lnTo>
                  <a:cubicBezTo>
                    <a:pt x="64341" y="23128"/>
                    <a:pt x="64403" y="23086"/>
                    <a:pt x="64445" y="23086"/>
                  </a:cubicBezTo>
                  <a:cubicBezTo>
                    <a:pt x="64508" y="23086"/>
                    <a:pt x="64529" y="23065"/>
                    <a:pt x="64592" y="23044"/>
                  </a:cubicBezTo>
                  <a:cubicBezTo>
                    <a:pt x="64717" y="23170"/>
                    <a:pt x="64864" y="23253"/>
                    <a:pt x="65010" y="23337"/>
                  </a:cubicBezTo>
                  <a:cubicBezTo>
                    <a:pt x="65240" y="23483"/>
                    <a:pt x="65450" y="23693"/>
                    <a:pt x="65743" y="23776"/>
                  </a:cubicBezTo>
                  <a:cubicBezTo>
                    <a:pt x="65763" y="23818"/>
                    <a:pt x="65805" y="23881"/>
                    <a:pt x="65847" y="23923"/>
                  </a:cubicBezTo>
                  <a:cubicBezTo>
                    <a:pt x="65868" y="23986"/>
                    <a:pt x="65910" y="24028"/>
                    <a:pt x="65952" y="24090"/>
                  </a:cubicBezTo>
                  <a:cubicBezTo>
                    <a:pt x="65973" y="24132"/>
                    <a:pt x="66015" y="24195"/>
                    <a:pt x="66056" y="24237"/>
                  </a:cubicBezTo>
                  <a:cubicBezTo>
                    <a:pt x="66098" y="24300"/>
                    <a:pt x="66119" y="24341"/>
                    <a:pt x="66182" y="24404"/>
                  </a:cubicBezTo>
                  <a:cubicBezTo>
                    <a:pt x="66224" y="24446"/>
                    <a:pt x="66266" y="24509"/>
                    <a:pt x="66307" y="24592"/>
                  </a:cubicBezTo>
                  <a:cubicBezTo>
                    <a:pt x="66328" y="24613"/>
                    <a:pt x="66328" y="24634"/>
                    <a:pt x="66370" y="24634"/>
                  </a:cubicBezTo>
                  <a:cubicBezTo>
                    <a:pt x="66391" y="24697"/>
                    <a:pt x="66433" y="24739"/>
                    <a:pt x="66475" y="24760"/>
                  </a:cubicBezTo>
                  <a:cubicBezTo>
                    <a:pt x="66517" y="24823"/>
                    <a:pt x="66538" y="24864"/>
                    <a:pt x="66600" y="24927"/>
                  </a:cubicBezTo>
                  <a:cubicBezTo>
                    <a:pt x="66600" y="24948"/>
                    <a:pt x="66621" y="24948"/>
                    <a:pt x="66621" y="24969"/>
                  </a:cubicBezTo>
                  <a:cubicBezTo>
                    <a:pt x="66684" y="25032"/>
                    <a:pt x="66705" y="25074"/>
                    <a:pt x="66747" y="25136"/>
                  </a:cubicBezTo>
                  <a:cubicBezTo>
                    <a:pt x="66747" y="25157"/>
                    <a:pt x="66789" y="25178"/>
                    <a:pt x="66810" y="25220"/>
                  </a:cubicBezTo>
                  <a:cubicBezTo>
                    <a:pt x="66831" y="25241"/>
                    <a:pt x="66831" y="25262"/>
                    <a:pt x="66851" y="25283"/>
                  </a:cubicBezTo>
                  <a:cubicBezTo>
                    <a:pt x="66914" y="25346"/>
                    <a:pt x="66935" y="25388"/>
                    <a:pt x="66998" y="25450"/>
                  </a:cubicBezTo>
                  <a:cubicBezTo>
                    <a:pt x="67012" y="25464"/>
                    <a:pt x="67033" y="25471"/>
                    <a:pt x="67054" y="25471"/>
                  </a:cubicBezTo>
                  <a:cubicBezTo>
                    <a:pt x="67096" y="25471"/>
                    <a:pt x="67137" y="25443"/>
                    <a:pt x="67123" y="25388"/>
                  </a:cubicBezTo>
                  <a:lnTo>
                    <a:pt x="67123" y="25325"/>
                  </a:lnTo>
                  <a:lnTo>
                    <a:pt x="67144" y="25283"/>
                  </a:lnTo>
                  <a:lnTo>
                    <a:pt x="67144" y="25262"/>
                  </a:lnTo>
                  <a:lnTo>
                    <a:pt x="67144" y="25241"/>
                  </a:lnTo>
                  <a:lnTo>
                    <a:pt x="67144" y="25220"/>
                  </a:lnTo>
                  <a:lnTo>
                    <a:pt x="67061" y="25053"/>
                  </a:lnTo>
                  <a:cubicBezTo>
                    <a:pt x="67019" y="24864"/>
                    <a:pt x="66935" y="24718"/>
                    <a:pt x="66851" y="24551"/>
                  </a:cubicBezTo>
                  <a:cubicBezTo>
                    <a:pt x="66831" y="24509"/>
                    <a:pt x="66810" y="24446"/>
                    <a:pt x="66810" y="24425"/>
                  </a:cubicBezTo>
                  <a:cubicBezTo>
                    <a:pt x="66726" y="24216"/>
                    <a:pt x="66684" y="24007"/>
                    <a:pt x="66621" y="23818"/>
                  </a:cubicBezTo>
                  <a:cubicBezTo>
                    <a:pt x="66621" y="23780"/>
                    <a:pt x="66550" y="23670"/>
                    <a:pt x="66539" y="23669"/>
                  </a:cubicBezTo>
                  <a:lnTo>
                    <a:pt x="66539" y="23669"/>
                  </a:lnTo>
                  <a:cubicBezTo>
                    <a:pt x="66573" y="23616"/>
                    <a:pt x="66531" y="23563"/>
                    <a:pt x="66465" y="23563"/>
                  </a:cubicBezTo>
                  <a:cubicBezTo>
                    <a:pt x="66455" y="23563"/>
                    <a:pt x="66444" y="23564"/>
                    <a:pt x="66433" y="23567"/>
                  </a:cubicBezTo>
                  <a:lnTo>
                    <a:pt x="66412" y="23567"/>
                  </a:lnTo>
                  <a:cubicBezTo>
                    <a:pt x="66370" y="23483"/>
                    <a:pt x="66328" y="23442"/>
                    <a:pt x="66287" y="23358"/>
                  </a:cubicBezTo>
                  <a:cubicBezTo>
                    <a:pt x="66287" y="23358"/>
                    <a:pt x="66287" y="23337"/>
                    <a:pt x="66266" y="23337"/>
                  </a:cubicBezTo>
                  <a:cubicBezTo>
                    <a:pt x="66203" y="23274"/>
                    <a:pt x="66161" y="23191"/>
                    <a:pt x="66098" y="23149"/>
                  </a:cubicBezTo>
                  <a:lnTo>
                    <a:pt x="66077" y="23128"/>
                  </a:lnTo>
                  <a:cubicBezTo>
                    <a:pt x="66015" y="23065"/>
                    <a:pt x="65973" y="23023"/>
                    <a:pt x="65910" y="22939"/>
                  </a:cubicBezTo>
                  <a:cubicBezTo>
                    <a:pt x="65868" y="22856"/>
                    <a:pt x="65784" y="22814"/>
                    <a:pt x="65743" y="22730"/>
                  </a:cubicBezTo>
                  <a:cubicBezTo>
                    <a:pt x="65575" y="22542"/>
                    <a:pt x="65366" y="22144"/>
                    <a:pt x="65115" y="22123"/>
                  </a:cubicBezTo>
                  <a:cubicBezTo>
                    <a:pt x="64696" y="22103"/>
                    <a:pt x="64299" y="22082"/>
                    <a:pt x="63880" y="22040"/>
                  </a:cubicBezTo>
                  <a:lnTo>
                    <a:pt x="63294" y="22040"/>
                  </a:lnTo>
                  <a:cubicBezTo>
                    <a:pt x="63253" y="22040"/>
                    <a:pt x="63232" y="22040"/>
                    <a:pt x="63169" y="22019"/>
                  </a:cubicBezTo>
                  <a:lnTo>
                    <a:pt x="63148" y="22019"/>
                  </a:lnTo>
                  <a:cubicBezTo>
                    <a:pt x="63127" y="22019"/>
                    <a:pt x="63085" y="22040"/>
                    <a:pt x="63085" y="22082"/>
                  </a:cubicBezTo>
                  <a:cubicBezTo>
                    <a:pt x="62813" y="22207"/>
                    <a:pt x="62562" y="22416"/>
                    <a:pt x="62290" y="22605"/>
                  </a:cubicBezTo>
                  <a:cubicBezTo>
                    <a:pt x="62227" y="22626"/>
                    <a:pt x="62206" y="22647"/>
                    <a:pt x="62144" y="22667"/>
                  </a:cubicBezTo>
                  <a:cubicBezTo>
                    <a:pt x="62061" y="22720"/>
                    <a:pt x="61997" y="22743"/>
                    <a:pt x="61942" y="22743"/>
                  </a:cubicBezTo>
                  <a:cubicBezTo>
                    <a:pt x="61843" y="22743"/>
                    <a:pt x="61770" y="22670"/>
                    <a:pt x="61662" y="22563"/>
                  </a:cubicBezTo>
                  <a:cubicBezTo>
                    <a:pt x="61453" y="22416"/>
                    <a:pt x="61202" y="22291"/>
                    <a:pt x="60972" y="22144"/>
                  </a:cubicBezTo>
                  <a:cubicBezTo>
                    <a:pt x="60846" y="22082"/>
                    <a:pt x="60679" y="21998"/>
                    <a:pt x="60553" y="21914"/>
                  </a:cubicBezTo>
                  <a:cubicBezTo>
                    <a:pt x="60533" y="21893"/>
                    <a:pt x="60470" y="21872"/>
                    <a:pt x="60449" y="21872"/>
                  </a:cubicBezTo>
                  <a:cubicBezTo>
                    <a:pt x="60365" y="21810"/>
                    <a:pt x="60261" y="21789"/>
                    <a:pt x="60198" y="21726"/>
                  </a:cubicBezTo>
                  <a:lnTo>
                    <a:pt x="59089" y="21182"/>
                  </a:lnTo>
                  <a:cubicBezTo>
                    <a:pt x="59047" y="21140"/>
                    <a:pt x="58984" y="21056"/>
                    <a:pt x="58942" y="20994"/>
                  </a:cubicBezTo>
                  <a:cubicBezTo>
                    <a:pt x="58859" y="20931"/>
                    <a:pt x="58775" y="20826"/>
                    <a:pt x="58691" y="20742"/>
                  </a:cubicBezTo>
                  <a:cubicBezTo>
                    <a:pt x="58566" y="20617"/>
                    <a:pt x="58336" y="20554"/>
                    <a:pt x="58168" y="20470"/>
                  </a:cubicBezTo>
                  <a:cubicBezTo>
                    <a:pt x="58150" y="20463"/>
                    <a:pt x="58131" y="20459"/>
                    <a:pt x="58112" y="20459"/>
                  </a:cubicBezTo>
                  <a:cubicBezTo>
                    <a:pt x="57980" y="20459"/>
                    <a:pt x="57841" y="20630"/>
                    <a:pt x="57750" y="20722"/>
                  </a:cubicBezTo>
                  <a:cubicBezTo>
                    <a:pt x="57520" y="20973"/>
                    <a:pt x="57185" y="20847"/>
                    <a:pt x="56955" y="21035"/>
                  </a:cubicBezTo>
                  <a:lnTo>
                    <a:pt x="56913" y="21056"/>
                  </a:lnTo>
                  <a:lnTo>
                    <a:pt x="56913" y="21077"/>
                  </a:lnTo>
                  <a:cubicBezTo>
                    <a:pt x="56766" y="21203"/>
                    <a:pt x="56641" y="21412"/>
                    <a:pt x="56536" y="21579"/>
                  </a:cubicBezTo>
                  <a:cubicBezTo>
                    <a:pt x="56348" y="21872"/>
                    <a:pt x="56118" y="22144"/>
                    <a:pt x="55929" y="22437"/>
                  </a:cubicBezTo>
                  <a:cubicBezTo>
                    <a:pt x="55720" y="22730"/>
                    <a:pt x="55427" y="23023"/>
                    <a:pt x="55302" y="23358"/>
                  </a:cubicBezTo>
                  <a:cubicBezTo>
                    <a:pt x="55302" y="23379"/>
                    <a:pt x="55281" y="23400"/>
                    <a:pt x="55281" y="23400"/>
                  </a:cubicBezTo>
                  <a:lnTo>
                    <a:pt x="55239" y="23442"/>
                  </a:lnTo>
                  <a:lnTo>
                    <a:pt x="55218" y="23463"/>
                  </a:lnTo>
                  <a:lnTo>
                    <a:pt x="55197" y="23483"/>
                  </a:lnTo>
                  <a:lnTo>
                    <a:pt x="55176" y="23504"/>
                  </a:lnTo>
                  <a:lnTo>
                    <a:pt x="55134" y="23546"/>
                  </a:lnTo>
                  <a:lnTo>
                    <a:pt x="55113" y="23567"/>
                  </a:lnTo>
                  <a:lnTo>
                    <a:pt x="55092" y="23567"/>
                  </a:lnTo>
                  <a:lnTo>
                    <a:pt x="55051" y="23588"/>
                  </a:lnTo>
                  <a:lnTo>
                    <a:pt x="55030" y="23588"/>
                  </a:lnTo>
                  <a:cubicBezTo>
                    <a:pt x="55009" y="23588"/>
                    <a:pt x="55009" y="23588"/>
                    <a:pt x="54988" y="23609"/>
                  </a:cubicBezTo>
                  <a:lnTo>
                    <a:pt x="54946" y="23609"/>
                  </a:lnTo>
                  <a:cubicBezTo>
                    <a:pt x="54925" y="23609"/>
                    <a:pt x="54925" y="23609"/>
                    <a:pt x="54904" y="23651"/>
                  </a:cubicBezTo>
                  <a:cubicBezTo>
                    <a:pt x="54737" y="23672"/>
                    <a:pt x="54527" y="23672"/>
                    <a:pt x="54381" y="23693"/>
                  </a:cubicBezTo>
                  <a:lnTo>
                    <a:pt x="54381" y="23672"/>
                  </a:lnTo>
                  <a:cubicBezTo>
                    <a:pt x="54276" y="23483"/>
                    <a:pt x="54172" y="23337"/>
                    <a:pt x="54067" y="23170"/>
                  </a:cubicBezTo>
                  <a:cubicBezTo>
                    <a:pt x="53963" y="22960"/>
                    <a:pt x="54046" y="22856"/>
                    <a:pt x="54172" y="22667"/>
                  </a:cubicBezTo>
                  <a:cubicBezTo>
                    <a:pt x="54214" y="22605"/>
                    <a:pt x="54276" y="22500"/>
                    <a:pt x="54318" y="22416"/>
                  </a:cubicBezTo>
                  <a:cubicBezTo>
                    <a:pt x="54360" y="22395"/>
                    <a:pt x="54360" y="22354"/>
                    <a:pt x="54360" y="22333"/>
                  </a:cubicBezTo>
                  <a:cubicBezTo>
                    <a:pt x="54402" y="22249"/>
                    <a:pt x="54423" y="22207"/>
                    <a:pt x="54465" y="22123"/>
                  </a:cubicBezTo>
                  <a:cubicBezTo>
                    <a:pt x="54465" y="22103"/>
                    <a:pt x="54486" y="22082"/>
                    <a:pt x="54486" y="22082"/>
                  </a:cubicBezTo>
                  <a:cubicBezTo>
                    <a:pt x="54569" y="21935"/>
                    <a:pt x="54611" y="21789"/>
                    <a:pt x="54695" y="21663"/>
                  </a:cubicBezTo>
                  <a:lnTo>
                    <a:pt x="54695" y="21684"/>
                  </a:lnTo>
                  <a:cubicBezTo>
                    <a:pt x="54701" y="21697"/>
                    <a:pt x="54712" y="21702"/>
                    <a:pt x="54723" y="21702"/>
                  </a:cubicBezTo>
                  <a:cubicBezTo>
                    <a:pt x="54749" y="21702"/>
                    <a:pt x="54779" y="21678"/>
                    <a:pt x="54779" y="21663"/>
                  </a:cubicBezTo>
                  <a:cubicBezTo>
                    <a:pt x="54716" y="20994"/>
                    <a:pt x="54255" y="20366"/>
                    <a:pt x="53983" y="19822"/>
                  </a:cubicBezTo>
                  <a:cubicBezTo>
                    <a:pt x="53942" y="19717"/>
                    <a:pt x="53879" y="19613"/>
                    <a:pt x="53837" y="19487"/>
                  </a:cubicBezTo>
                  <a:cubicBezTo>
                    <a:pt x="53732" y="19257"/>
                    <a:pt x="53837" y="19069"/>
                    <a:pt x="53942" y="18859"/>
                  </a:cubicBezTo>
                  <a:cubicBezTo>
                    <a:pt x="53963" y="18797"/>
                    <a:pt x="53983" y="18755"/>
                    <a:pt x="54004" y="18671"/>
                  </a:cubicBezTo>
                  <a:cubicBezTo>
                    <a:pt x="54004" y="18650"/>
                    <a:pt x="54046" y="18629"/>
                    <a:pt x="54046" y="18587"/>
                  </a:cubicBezTo>
                  <a:cubicBezTo>
                    <a:pt x="54046" y="18566"/>
                    <a:pt x="54067" y="18546"/>
                    <a:pt x="54067" y="18483"/>
                  </a:cubicBezTo>
                  <a:cubicBezTo>
                    <a:pt x="54067" y="18462"/>
                    <a:pt x="54088" y="18420"/>
                    <a:pt x="54088" y="18378"/>
                  </a:cubicBezTo>
                  <a:lnTo>
                    <a:pt x="54088" y="18336"/>
                  </a:lnTo>
                  <a:cubicBezTo>
                    <a:pt x="54088" y="18274"/>
                    <a:pt x="54130" y="18232"/>
                    <a:pt x="54130" y="18211"/>
                  </a:cubicBezTo>
                  <a:cubicBezTo>
                    <a:pt x="54130" y="18211"/>
                    <a:pt x="54130" y="18169"/>
                    <a:pt x="54151" y="18169"/>
                  </a:cubicBezTo>
                  <a:cubicBezTo>
                    <a:pt x="54172" y="18148"/>
                    <a:pt x="54151" y="18127"/>
                    <a:pt x="54151" y="18106"/>
                  </a:cubicBezTo>
                  <a:lnTo>
                    <a:pt x="54151" y="18043"/>
                  </a:lnTo>
                  <a:cubicBezTo>
                    <a:pt x="54151" y="17996"/>
                    <a:pt x="54118" y="17969"/>
                    <a:pt x="54085" y="17969"/>
                  </a:cubicBezTo>
                  <a:cubicBezTo>
                    <a:pt x="54060" y="17969"/>
                    <a:pt x="54034" y="17986"/>
                    <a:pt x="54025" y="18022"/>
                  </a:cubicBezTo>
                  <a:lnTo>
                    <a:pt x="54025" y="18043"/>
                  </a:lnTo>
                  <a:cubicBezTo>
                    <a:pt x="53983" y="18043"/>
                    <a:pt x="53983" y="18064"/>
                    <a:pt x="53963" y="18064"/>
                  </a:cubicBezTo>
                  <a:cubicBezTo>
                    <a:pt x="53942" y="18064"/>
                    <a:pt x="53942" y="18106"/>
                    <a:pt x="53942" y="18127"/>
                  </a:cubicBezTo>
                  <a:cubicBezTo>
                    <a:pt x="53837" y="18357"/>
                    <a:pt x="53670" y="18629"/>
                    <a:pt x="53565" y="18859"/>
                  </a:cubicBezTo>
                  <a:cubicBezTo>
                    <a:pt x="53460" y="19069"/>
                    <a:pt x="53335" y="19257"/>
                    <a:pt x="53230" y="19424"/>
                  </a:cubicBezTo>
                  <a:cubicBezTo>
                    <a:pt x="53188" y="19529"/>
                    <a:pt x="53084" y="19613"/>
                    <a:pt x="53105" y="19738"/>
                  </a:cubicBezTo>
                  <a:cubicBezTo>
                    <a:pt x="53105" y="19780"/>
                    <a:pt x="53105" y="19780"/>
                    <a:pt x="53126" y="19780"/>
                  </a:cubicBezTo>
                  <a:lnTo>
                    <a:pt x="53146" y="19780"/>
                  </a:lnTo>
                  <a:cubicBezTo>
                    <a:pt x="53230" y="19989"/>
                    <a:pt x="53335" y="20198"/>
                    <a:pt x="53439" y="20366"/>
                  </a:cubicBezTo>
                  <a:cubicBezTo>
                    <a:pt x="53460" y="20450"/>
                    <a:pt x="53523" y="20512"/>
                    <a:pt x="53565" y="20554"/>
                  </a:cubicBezTo>
                  <a:cubicBezTo>
                    <a:pt x="53711" y="20742"/>
                    <a:pt x="54235" y="21412"/>
                    <a:pt x="54130" y="21579"/>
                  </a:cubicBezTo>
                  <a:cubicBezTo>
                    <a:pt x="54088" y="21621"/>
                    <a:pt x="54046" y="21705"/>
                    <a:pt x="54025" y="21768"/>
                  </a:cubicBezTo>
                  <a:lnTo>
                    <a:pt x="54025" y="21789"/>
                  </a:lnTo>
                  <a:cubicBezTo>
                    <a:pt x="53753" y="22144"/>
                    <a:pt x="53356" y="22500"/>
                    <a:pt x="53209" y="22919"/>
                  </a:cubicBezTo>
                  <a:cubicBezTo>
                    <a:pt x="52874" y="22437"/>
                    <a:pt x="52519" y="21935"/>
                    <a:pt x="52163" y="21475"/>
                  </a:cubicBezTo>
                  <a:lnTo>
                    <a:pt x="52163" y="21454"/>
                  </a:lnTo>
                  <a:cubicBezTo>
                    <a:pt x="52100" y="21370"/>
                    <a:pt x="52058" y="21307"/>
                    <a:pt x="51975" y="21245"/>
                  </a:cubicBezTo>
                  <a:lnTo>
                    <a:pt x="51954" y="21203"/>
                  </a:lnTo>
                  <a:cubicBezTo>
                    <a:pt x="51870" y="21140"/>
                    <a:pt x="51828" y="21056"/>
                    <a:pt x="51745" y="20973"/>
                  </a:cubicBezTo>
                  <a:cubicBezTo>
                    <a:pt x="51675" y="20903"/>
                    <a:pt x="51599" y="20879"/>
                    <a:pt x="51521" y="20879"/>
                  </a:cubicBezTo>
                  <a:cubicBezTo>
                    <a:pt x="51391" y="20879"/>
                    <a:pt x="51256" y="20946"/>
                    <a:pt x="51138" y="20973"/>
                  </a:cubicBezTo>
                  <a:cubicBezTo>
                    <a:pt x="50845" y="21035"/>
                    <a:pt x="50573" y="20994"/>
                    <a:pt x="50322" y="21182"/>
                  </a:cubicBezTo>
                  <a:cubicBezTo>
                    <a:pt x="50280" y="21203"/>
                    <a:pt x="50322" y="21287"/>
                    <a:pt x="50385" y="21287"/>
                  </a:cubicBezTo>
                  <a:lnTo>
                    <a:pt x="50405" y="21287"/>
                  </a:lnTo>
                  <a:lnTo>
                    <a:pt x="50405" y="21307"/>
                  </a:lnTo>
                  <a:cubicBezTo>
                    <a:pt x="50405" y="21307"/>
                    <a:pt x="50405" y="21349"/>
                    <a:pt x="50426" y="21349"/>
                  </a:cubicBezTo>
                  <a:lnTo>
                    <a:pt x="50678" y="21412"/>
                  </a:lnTo>
                  <a:cubicBezTo>
                    <a:pt x="50698" y="21412"/>
                    <a:pt x="50740" y="21454"/>
                    <a:pt x="50782" y="21454"/>
                  </a:cubicBezTo>
                  <a:cubicBezTo>
                    <a:pt x="50824" y="21454"/>
                    <a:pt x="50887" y="21475"/>
                    <a:pt x="50908" y="21475"/>
                  </a:cubicBezTo>
                  <a:cubicBezTo>
                    <a:pt x="50950" y="21475"/>
                    <a:pt x="51012" y="21475"/>
                    <a:pt x="51054" y="21496"/>
                  </a:cubicBezTo>
                  <a:lnTo>
                    <a:pt x="51410" y="21496"/>
                  </a:lnTo>
                  <a:cubicBezTo>
                    <a:pt x="51410" y="21600"/>
                    <a:pt x="51535" y="21684"/>
                    <a:pt x="51577" y="21768"/>
                  </a:cubicBezTo>
                  <a:lnTo>
                    <a:pt x="51724" y="21893"/>
                  </a:lnTo>
                  <a:lnTo>
                    <a:pt x="51766" y="21935"/>
                  </a:lnTo>
                  <a:cubicBezTo>
                    <a:pt x="51661" y="21977"/>
                    <a:pt x="51556" y="22040"/>
                    <a:pt x="51473" y="22103"/>
                  </a:cubicBezTo>
                  <a:cubicBezTo>
                    <a:pt x="51452" y="22123"/>
                    <a:pt x="51431" y="22123"/>
                    <a:pt x="51410" y="22144"/>
                  </a:cubicBezTo>
                  <a:cubicBezTo>
                    <a:pt x="51222" y="22249"/>
                    <a:pt x="51054" y="22395"/>
                    <a:pt x="50908" y="22500"/>
                  </a:cubicBezTo>
                  <a:lnTo>
                    <a:pt x="50887" y="22458"/>
                  </a:lnTo>
                  <a:cubicBezTo>
                    <a:pt x="50887" y="22458"/>
                    <a:pt x="50845" y="22437"/>
                    <a:pt x="50824" y="22437"/>
                  </a:cubicBezTo>
                  <a:cubicBezTo>
                    <a:pt x="50678" y="22416"/>
                    <a:pt x="50526" y="22385"/>
                    <a:pt x="50382" y="22385"/>
                  </a:cubicBezTo>
                  <a:cubicBezTo>
                    <a:pt x="50238" y="22385"/>
                    <a:pt x="50102" y="22416"/>
                    <a:pt x="49987" y="22521"/>
                  </a:cubicBezTo>
                  <a:cubicBezTo>
                    <a:pt x="49861" y="22647"/>
                    <a:pt x="49736" y="22772"/>
                    <a:pt x="49569" y="22919"/>
                  </a:cubicBezTo>
                  <a:cubicBezTo>
                    <a:pt x="49485" y="22981"/>
                    <a:pt x="49422" y="23044"/>
                    <a:pt x="49422" y="23149"/>
                  </a:cubicBezTo>
                  <a:lnTo>
                    <a:pt x="49422" y="23170"/>
                  </a:lnTo>
                  <a:cubicBezTo>
                    <a:pt x="49359" y="23274"/>
                    <a:pt x="49338" y="23379"/>
                    <a:pt x="49317" y="23483"/>
                  </a:cubicBezTo>
                  <a:cubicBezTo>
                    <a:pt x="49276" y="23609"/>
                    <a:pt x="49255" y="23714"/>
                    <a:pt x="49234" y="23860"/>
                  </a:cubicBezTo>
                  <a:cubicBezTo>
                    <a:pt x="49234" y="23881"/>
                    <a:pt x="49234" y="23902"/>
                    <a:pt x="49213" y="23902"/>
                  </a:cubicBezTo>
                  <a:cubicBezTo>
                    <a:pt x="49213" y="23965"/>
                    <a:pt x="49171" y="24007"/>
                    <a:pt x="49171" y="24069"/>
                  </a:cubicBezTo>
                  <a:lnTo>
                    <a:pt x="49171" y="24132"/>
                  </a:lnTo>
                  <a:cubicBezTo>
                    <a:pt x="48355" y="25116"/>
                    <a:pt x="47727" y="26224"/>
                    <a:pt x="47079" y="27313"/>
                  </a:cubicBezTo>
                  <a:cubicBezTo>
                    <a:pt x="46786" y="27794"/>
                    <a:pt x="46556" y="28296"/>
                    <a:pt x="46263" y="28777"/>
                  </a:cubicBezTo>
                  <a:cubicBezTo>
                    <a:pt x="46032" y="29133"/>
                    <a:pt x="45823" y="29509"/>
                    <a:pt x="45635" y="29928"/>
                  </a:cubicBezTo>
                  <a:cubicBezTo>
                    <a:pt x="45426" y="29928"/>
                    <a:pt x="45196" y="29970"/>
                    <a:pt x="45007" y="30074"/>
                  </a:cubicBezTo>
                  <a:lnTo>
                    <a:pt x="44986" y="30074"/>
                  </a:lnTo>
                  <a:cubicBezTo>
                    <a:pt x="44965" y="30095"/>
                    <a:pt x="44944" y="30095"/>
                    <a:pt x="44903" y="30137"/>
                  </a:cubicBezTo>
                  <a:cubicBezTo>
                    <a:pt x="44882" y="30158"/>
                    <a:pt x="44861" y="30158"/>
                    <a:pt x="44798" y="30179"/>
                  </a:cubicBezTo>
                  <a:cubicBezTo>
                    <a:pt x="44652" y="30074"/>
                    <a:pt x="44359" y="30074"/>
                    <a:pt x="44212" y="30054"/>
                  </a:cubicBezTo>
                  <a:cubicBezTo>
                    <a:pt x="43752" y="29949"/>
                    <a:pt x="43312" y="29844"/>
                    <a:pt x="42894" y="29677"/>
                  </a:cubicBezTo>
                  <a:lnTo>
                    <a:pt x="42894" y="29656"/>
                  </a:lnTo>
                  <a:cubicBezTo>
                    <a:pt x="42852" y="29551"/>
                    <a:pt x="42789" y="29468"/>
                    <a:pt x="42747" y="29405"/>
                  </a:cubicBezTo>
                  <a:cubicBezTo>
                    <a:pt x="42706" y="29363"/>
                    <a:pt x="42706" y="29321"/>
                    <a:pt x="42685" y="29300"/>
                  </a:cubicBezTo>
                  <a:cubicBezTo>
                    <a:pt x="42643" y="29217"/>
                    <a:pt x="42601" y="29133"/>
                    <a:pt x="42559" y="29091"/>
                  </a:cubicBezTo>
                  <a:lnTo>
                    <a:pt x="42475" y="29007"/>
                  </a:lnTo>
                  <a:cubicBezTo>
                    <a:pt x="42747" y="28693"/>
                    <a:pt x="42999" y="28296"/>
                    <a:pt x="43208" y="27940"/>
                  </a:cubicBezTo>
                  <a:cubicBezTo>
                    <a:pt x="43291" y="27794"/>
                    <a:pt x="43333" y="27689"/>
                    <a:pt x="43396" y="27564"/>
                  </a:cubicBezTo>
                  <a:cubicBezTo>
                    <a:pt x="43522" y="27271"/>
                    <a:pt x="43689" y="26957"/>
                    <a:pt x="43835" y="26706"/>
                  </a:cubicBezTo>
                  <a:cubicBezTo>
                    <a:pt x="43961" y="26496"/>
                    <a:pt x="44066" y="26183"/>
                    <a:pt x="44275" y="26057"/>
                  </a:cubicBezTo>
                  <a:cubicBezTo>
                    <a:pt x="44903" y="25597"/>
                    <a:pt x="45468" y="25053"/>
                    <a:pt x="46053" y="24613"/>
                  </a:cubicBezTo>
                  <a:cubicBezTo>
                    <a:pt x="46681" y="24174"/>
                    <a:pt x="47288" y="23672"/>
                    <a:pt x="47790" y="23065"/>
                  </a:cubicBezTo>
                  <a:cubicBezTo>
                    <a:pt x="47790" y="23065"/>
                    <a:pt x="47811" y="23065"/>
                    <a:pt x="47811" y="23044"/>
                  </a:cubicBezTo>
                  <a:lnTo>
                    <a:pt x="47811" y="23023"/>
                  </a:lnTo>
                  <a:lnTo>
                    <a:pt x="47874" y="22960"/>
                  </a:lnTo>
                  <a:cubicBezTo>
                    <a:pt x="47874" y="22960"/>
                    <a:pt x="47874" y="22939"/>
                    <a:pt x="47895" y="22939"/>
                  </a:cubicBezTo>
                  <a:lnTo>
                    <a:pt x="47978" y="22856"/>
                  </a:lnTo>
                  <a:cubicBezTo>
                    <a:pt x="47999" y="22835"/>
                    <a:pt x="47999" y="22814"/>
                    <a:pt x="48020" y="22814"/>
                  </a:cubicBezTo>
                  <a:cubicBezTo>
                    <a:pt x="48104" y="22709"/>
                    <a:pt x="48188" y="22563"/>
                    <a:pt x="48250" y="22437"/>
                  </a:cubicBezTo>
                  <a:cubicBezTo>
                    <a:pt x="48355" y="22291"/>
                    <a:pt x="48439" y="22019"/>
                    <a:pt x="48439" y="21810"/>
                  </a:cubicBezTo>
                  <a:cubicBezTo>
                    <a:pt x="48439" y="21789"/>
                    <a:pt x="48439" y="21789"/>
                    <a:pt x="48418" y="21789"/>
                  </a:cubicBezTo>
                  <a:lnTo>
                    <a:pt x="48355" y="21789"/>
                  </a:lnTo>
                  <a:cubicBezTo>
                    <a:pt x="48188" y="21391"/>
                    <a:pt x="47978" y="21035"/>
                    <a:pt x="47727" y="20659"/>
                  </a:cubicBezTo>
                  <a:cubicBezTo>
                    <a:pt x="47665" y="20512"/>
                    <a:pt x="47560" y="20366"/>
                    <a:pt x="47455" y="20219"/>
                  </a:cubicBezTo>
                  <a:cubicBezTo>
                    <a:pt x="47413" y="20157"/>
                    <a:pt x="47372" y="20115"/>
                    <a:pt x="47351" y="20052"/>
                  </a:cubicBezTo>
                  <a:cubicBezTo>
                    <a:pt x="47309" y="20010"/>
                    <a:pt x="47267" y="19947"/>
                    <a:pt x="47246" y="19906"/>
                  </a:cubicBezTo>
                  <a:cubicBezTo>
                    <a:pt x="47204" y="19843"/>
                    <a:pt x="47162" y="19801"/>
                    <a:pt x="47141" y="19780"/>
                  </a:cubicBezTo>
                  <a:cubicBezTo>
                    <a:pt x="47079" y="19717"/>
                    <a:pt x="47058" y="19675"/>
                    <a:pt x="46995" y="19613"/>
                  </a:cubicBezTo>
                  <a:lnTo>
                    <a:pt x="46932" y="19529"/>
                  </a:lnTo>
                  <a:cubicBezTo>
                    <a:pt x="46953" y="19466"/>
                    <a:pt x="46974" y="19362"/>
                    <a:pt x="46995" y="19278"/>
                  </a:cubicBezTo>
                  <a:cubicBezTo>
                    <a:pt x="46995" y="19257"/>
                    <a:pt x="46995" y="19215"/>
                    <a:pt x="47037" y="19215"/>
                  </a:cubicBezTo>
                  <a:cubicBezTo>
                    <a:pt x="47037" y="19194"/>
                    <a:pt x="47058" y="19152"/>
                    <a:pt x="47058" y="19110"/>
                  </a:cubicBezTo>
                  <a:cubicBezTo>
                    <a:pt x="47079" y="18985"/>
                    <a:pt x="47141" y="18859"/>
                    <a:pt x="47162" y="18734"/>
                  </a:cubicBezTo>
                  <a:cubicBezTo>
                    <a:pt x="47372" y="18566"/>
                    <a:pt x="47497" y="18357"/>
                    <a:pt x="47706" y="18169"/>
                  </a:cubicBezTo>
                  <a:cubicBezTo>
                    <a:pt x="47978" y="17960"/>
                    <a:pt x="48188" y="17729"/>
                    <a:pt x="48439" y="17520"/>
                  </a:cubicBezTo>
                  <a:cubicBezTo>
                    <a:pt x="48941" y="17123"/>
                    <a:pt x="49422" y="16746"/>
                    <a:pt x="49903" y="16328"/>
                  </a:cubicBezTo>
                  <a:lnTo>
                    <a:pt x="50301" y="16014"/>
                  </a:lnTo>
                  <a:cubicBezTo>
                    <a:pt x="50322" y="15972"/>
                    <a:pt x="50385" y="15951"/>
                    <a:pt x="50405" y="15930"/>
                  </a:cubicBezTo>
                  <a:cubicBezTo>
                    <a:pt x="51033" y="15449"/>
                    <a:pt x="51682" y="15030"/>
                    <a:pt x="52289" y="14570"/>
                  </a:cubicBezTo>
                  <a:cubicBezTo>
                    <a:pt x="52310" y="14549"/>
                    <a:pt x="52310" y="14549"/>
                    <a:pt x="52351" y="14549"/>
                  </a:cubicBezTo>
                  <a:cubicBezTo>
                    <a:pt x="52435" y="14465"/>
                    <a:pt x="52519" y="14382"/>
                    <a:pt x="52623" y="14298"/>
                  </a:cubicBezTo>
                  <a:cubicBezTo>
                    <a:pt x="52665" y="14277"/>
                    <a:pt x="52707" y="14256"/>
                    <a:pt x="52728" y="14235"/>
                  </a:cubicBezTo>
                  <a:lnTo>
                    <a:pt x="52958" y="13984"/>
                  </a:lnTo>
                  <a:lnTo>
                    <a:pt x="53063" y="13880"/>
                  </a:lnTo>
                  <a:lnTo>
                    <a:pt x="53105" y="13880"/>
                  </a:lnTo>
                  <a:cubicBezTo>
                    <a:pt x="53398" y="13838"/>
                    <a:pt x="53670" y="13670"/>
                    <a:pt x="53963" y="13566"/>
                  </a:cubicBezTo>
                  <a:cubicBezTo>
                    <a:pt x="54255" y="13461"/>
                    <a:pt x="54569" y="13398"/>
                    <a:pt x="54841" y="13252"/>
                  </a:cubicBezTo>
                  <a:lnTo>
                    <a:pt x="54883" y="13294"/>
                  </a:lnTo>
                  <a:lnTo>
                    <a:pt x="54967" y="13294"/>
                  </a:lnTo>
                  <a:cubicBezTo>
                    <a:pt x="54988" y="13294"/>
                    <a:pt x="54988" y="13252"/>
                    <a:pt x="54988" y="13231"/>
                  </a:cubicBezTo>
                  <a:lnTo>
                    <a:pt x="55092" y="13231"/>
                  </a:lnTo>
                  <a:lnTo>
                    <a:pt x="55092" y="13210"/>
                  </a:lnTo>
                  <a:cubicBezTo>
                    <a:pt x="55092" y="13189"/>
                    <a:pt x="55113" y="13147"/>
                    <a:pt x="55134" y="13126"/>
                  </a:cubicBezTo>
                  <a:cubicBezTo>
                    <a:pt x="55134" y="13105"/>
                    <a:pt x="55176" y="13105"/>
                    <a:pt x="55176" y="13084"/>
                  </a:cubicBezTo>
                  <a:cubicBezTo>
                    <a:pt x="55323" y="12896"/>
                    <a:pt x="55448" y="12687"/>
                    <a:pt x="55595" y="12499"/>
                  </a:cubicBezTo>
                  <a:cubicBezTo>
                    <a:pt x="55615" y="12457"/>
                    <a:pt x="55657" y="12415"/>
                    <a:pt x="55699" y="12373"/>
                  </a:cubicBezTo>
                  <a:cubicBezTo>
                    <a:pt x="55720" y="12310"/>
                    <a:pt x="55741" y="12289"/>
                    <a:pt x="55804" y="12248"/>
                  </a:cubicBezTo>
                  <a:cubicBezTo>
                    <a:pt x="55804" y="12206"/>
                    <a:pt x="55825" y="12206"/>
                    <a:pt x="55825" y="12185"/>
                  </a:cubicBezTo>
                  <a:cubicBezTo>
                    <a:pt x="55846" y="12164"/>
                    <a:pt x="55867" y="12101"/>
                    <a:pt x="55908" y="12080"/>
                  </a:cubicBezTo>
                  <a:lnTo>
                    <a:pt x="55950" y="12038"/>
                  </a:lnTo>
                  <a:lnTo>
                    <a:pt x="56034" y="11955"/>
                  </a:lnTo>
                  <a:lnTo>
                    <a:pt x="56076" y="11892"/>
                  </a:lnTo>
                  <a:cubicBezTo>
                    <a:pt x="56118" y="11871"/>
                    <a:pt x="56139" y="11850"/>
                    <a:pt x="56139" y="11829"/>
                  </a:cubicBezTo>
                  <a:cubicBezTo>
                    <a:pt x="56139" y="11787"/>
                    <a:pt x="56159" y="11787"/>
                    <a:pt x="56159" y="11766"/>
                  </a:cubicBezTo>
                  <a:cubicBezTo>
                    <a:pt x="56180" y="11745"/>
                    <a:pt x="56222" y="11683"/>
                    <a:pt x="56222" y="11662"/>
                  </a:cubicBezTo>
                  <a:cubicBezTo>
                    <a:pt x="56222" y="11641"/>
                    <a:pt x="56243" y="11641"/>
                    <a:pt x="56243" y="11620"/>
                  </a:cubicBezTo>
                  <a:lnTo>
                    <a:pt x="56327" y="11452"/>
                  </a:lnTo>
                  <a:lnTo>
                    <a:pt x="56348" y="11452"/>
                  </a:lnTo>
                  <a:cubicBezTo>
                    <a:pt x="56536" y="11201"/>
                    <a:pt x="56390" y="10636"/>
                    <a:pt x="56431" y="10364"/>
                  </a:cubicBezTo>
                  <a:cubicBezTo>
                    <a:pt x="56473" y="9883"/>
                    <a:pt x="56431" y="9423"/>
                    <a:pt x="56369" y="8962"/>
                  </a:cubicBezTo>
                  <a:cubicBezTo>
                    <a:pt x="56369" y="8942"/>
                    <a:pt x="56369" y="8921"/>
                    <a:pt x="56348" y="8921"/>
                  </a:cubicBezTo>
                  <a:lnTo>
                    <a:pt x="56327" y="8900"/>
                  </a:lnTo>
                  <a:lnTo>
                    <a:pt x="56222" y="8900"/>
                  </a:lnTo>
                  <a:cubicBezTo>
                    <a:pt x="55741" y="8502"/>
                    <a:pt x="55197" y="8230"/>
                    <a:pt x="54611" y="8021"/>
                  </a:cubicBezTo>
                  <a:cubicBezTo>
                    <a:pt x="54507" y="7979"/>
                    <a:pt x="54402" y="7958"/>
                    <a:pt x="54276" y="7916"/>
                  </a:cubicBezTo>
                  <a:cubicBezTo>
                    <a:pt x="54255" y="7916"/>
                    <a:pt x="54255" y="7916"/>
                    <a:pt x="54235" y="7895"/>
                  </a:cubicBezTo>
                  <a:cubicBezTo>
                    <a:pt x="54130" y="7874"/>
                    <a:pt x="54046" y="7854"/>
                    <a:pt x="53942" y="7791"/>
                  </a:cubicBezTo>
                  <a:cubicBezTo>
                    <a:pt x="53816" y="7749"/>
                    <a:pt x="53670" y="7707"/>
                    <a:pt x="53565" y="7665"/>
                  </a:cubicBezTo>
                  <a:lnTo>
                    <a:pt x="53565" y="7644"/>
                  </a:lnTo>
                  <a:lnTo>
                    <a:pt x="53544" y="7602"/>
                  </a:lnTo>
                  <a:cubicBezTo>
                    <a:pt x="53511" y="7596"/>
                    <a:pt x="53478" y="7593"/>
                    <a:pt x="53446" y="7593"/>
                  </a:cubicBezTo>
                  <a:cubicBezTo>
                    <a:pt x="53269" y="7593"/>
                    <a:pt x="53093" y="7678"/>
                    <a:pt x="52916" y="7749"/>
                  </a:cubicBezTo>
                  <a:cubicBezTo>
                    <a:pt x="52728" y="7812"/>
                    <a:pt x="52561" y="7895"/>
                    <a:pt x="52351" y="7958"/>
                  </a:cubicBezTo>
                  <a:cubicBezTo>
                    <a:pt x="52247" y="7979"/>
                    <a:pt x="52100" y="7979"/>
                    <a:pt x="51996" y="8021"/>
                  </a:cubicBezTo>
                  <a:lnTo>
                    <a:pt x="51975" y="8063"/>
                  </a:lnTo>
                  <a:lnTo>
                    <a:pt x="51975" y="8084"/>
                  </a:lnTo>
                  <a:lnTo>
                    <a:pt x="51975" y="8126"/>
                  </a:lnTo>
                  <a:cubicBezTo>
                    <a:pt x="51975" y="8167"/>
                    <a:pt x="51996" y="8188"/>
                    <a:pt x="52038" y="8188"/>
                  </a:cubicBezTo>
                  <a:cubicBezTo>
                    <a:pt x="52205" y="8314"/>
                    <a:pt x="52477" y="8335"/>
                    <a:pt x="52686" y="8335"/>
                  </a:cubicBezTo>
                  <a:cubicBezTo>
                    <a:pt x="52812" y="8335"/>
                    <a:pt x="52928" y="8325"/>
                    <a:pt x="53047" y="8325"/>
                  </a:cubicBezTo>
                  <a:cubicBezTo>
                    <a:pt x="53107" y="8325"/>
                    <a:pt x="53167" y="8328"/>
                    <a:pt x="53230" y="8335"/>
                  </a:cubicBezTo>
                  <a:lnTo>
                    <a:pt x="53418" y="8335"/>
                  </a:lnTo>
                  <a:cubicBezTo>
                    <a:pt x="53460" y="8335"/>
                    <a:pt x="53544" y="8335"/>
                    <a:pt x="53607" y="8314"/>
                  </a:cubicBezTo>
                  <a:lnTo>
                    <a:pt x="53670" y="8398"/>
                  </a:lnTo>
                  <a:cubicBezTo>
                    <a:pt x="53732" y="8418"/>
                    <a:pt x="53774" y="8481"/>
                    <a:pt x="53816" y="8502"/>
                  </a:cubicBezTo>
                  <a:cubicBezTo>
                    <a:pt x="53858" y="8523"/>
                    <a:pt x="53921" y="8544"/>
                    <a:pt x="53942" y="8607"/>
                  </a:cubicBezTo>
                  <a:cubicBezTo>
                    <a:pt x="53983" y="8628"/>
                    <a:pt x="54046" y="8690"/>
                    <a:pt x="54088" y="8711"/>
                  </a:cubicBezTo>
                  <a:cubicBezTo>
                    <a:pt x="54172" y="8753"/>
                    <a:pt x="54255" y="8816"/>
                    <a:pt x="54360" y="8900"/>
                  </a:cubicBezTo>
                  <a:cubicBezTo>
                    <a:pt x="54674" y="9130"/>
                    <a:pt x="55009" y="9360"/>
                    <a:pt x="55343" y="9569"/>
                  </a:cubicBezTo>
                  <a:cubicBezTo>
                    <a:pt x="55323" y="9590"/>
                    <a:pt x="55323" y="9632"/>
                    <a:pt x="55323" y="9653"/>
                  </a:cubicBezTo>
                  <a:lnTo>
                    <a:pt x="55323" y="9674"/>
                  </a:lnTo>
                  <a:lnTo>
                    <a:pt x="55323" y="9695"/>
                  </a:lnTo>
                  <a:lnTo>
                    <a:pt x="55323" y="9758"/>
                  </a:lnTo>
                  <a:lnTo>
                    <a:pt x="55323" y="10260"/>
                  </a:lnTo>
                  <a:cubicBezTo>
                    <a:pt x="55323" y="10406"/>
                    <a:pt x="55323" y="10574"/>
                    <a:pt x="55343" y="10720"/>
                  </a:cubicBezTo>
                  <a:lnTo>
                    <a:pt x="55343" y="10825"/>
                  </a:lnTo>
                  <a:cubicBezTo>
                    <a:pt x="55323" y="10846"/>
                    <a:pt x="55302" y="10908"/>
                    <a:pt x="55281" y="10929"/>
                  </a:cubicBezTo>
                  <a:cubicBezTo>
                    <a:pt x="55281" y="10950"/>
                    <a:pt x="55239" y="10950"/>
                    <a:pt x="55239" y="10992"/>
                  </a:cubicBezTo>
                  <a:cubicBezTo>
                    <a:pt x="55218" y="11013"/>
                    <a:pt x="55218" y="11034"/>
                    <a:pt x="55197" y="11055"/>
                  </a:cubicBezTo>
                  <a:cubicBezTo>
                    <a:pt x="55197" y="11097"/>
                    <a:pt x="55176" y="11118"/>
                    <a:pt x="55176" y="11118"/>
                  </a:cubicBezTo>
                  <a:cubicBezTo>
                    <a:pt x="55134" y="11139"/>
                    <a:pt x="55113" y="11201"/>
                    <a:pt x="55113" y="11222"/>
                  </a:cubicBezTo>
                  <a:cubicBezTo>
                    <a:pt x="55030" y="11348"/>
                    <a:pt x="54967" y="11452"/>
                    <a:pt x="54883" y="11578"/>
                  </a:cubicBezTo>
                  <a:cubicBezTo>
                    <a:pt x="54883" y="11557"/>
                    <a:pt x="54862" y="11536"/>
                    <a:pt x="54862" y="11515"/>
                  </a:cubicBezTo>
                  <a:cubicBezTo>
                    <a:pt x="54862" y="11473"/>
                    <a:pt x="54820" y="11452"/>
                    <a:pt x="54820" y="11431"/>
                  </a:cubicBezTo>
                  <a:cubicBezTo>
                    <a:pt x="54799" y="11264"/>
                    <a:pt x="54779" y="11139"/>
                    <a:pt x="54695" y="11013"/>
                  </a:cubicBezTo>
                  <a:lnTo>
                    <a:pt x="54674" y="10992"/>
                  </a:lnTo>
                  <a:lnTo>
                    <a:pt x="54653" y="10992"/>
                  </a:lnTo>
                  <a:cubicBezTo>
                    <a:pt x="54569" y="10929"/>
                    <a:pt x="54465" y="10908"/>
                    <a:pt x="54381" y="10908"/>
                  </a:cubicBezTo>
                  <a:cubicBezTo>
                    <a:pt x="54339" y="10887"/>
                    <a:pt x="54255" y="10887"/>
                    <a:pt x="54193" y="10887"/>
                  </a:cubicBezTo>
                  <a:lnTo>
                    <a:pt x="54067" y="10887"/>
                  </a:lnTo>
                  <a:cubicBezTo>
                    <a:pt x="53899" y="10852"/>
                    <a:pt x="53727" y="10839"/>
                    <a:pt x="53555" y="10839"/>
                  </a:cubicBezTo>
                  <a:cubicBezTo>
                    <a:pt x="53320" y="10839"/>
                    <a:pt x="53083" y="10863"/>
                    <a:pt x="52854" y="10887"/>
                  </a:cubicBezTo>
                  <a:cubicBezTo>
                    <a:pt x="52623" y="10908"/>
                    <a:pt x="52393" y="10929"/>
                    <a:pt x="52163" y="10992"/>
                  </a:cubicBezTo>
                  <a:cubicBezTo>
                    <a:pt x="52121" y="10992"/>
                    <a:pt x="52079" y="10992"/>
                    <a:pt x="52058" y="11013"/>
                  </a:cubicBezTo>
                  <a:lnTo>
                    <a:pt x="51954" y="11013"/>
                  </a:lnTo>
                  <a:cubicBezTo>
                    <a:pt x="51912" y="11013"/>
                    <a:pt x="51891" y="11013"/>
                    <a:pt x="51870" y="11034"/>
                  </a:cubicBezTo>
                  <a:lnTo>
                    <a:pt x="51849" y="11034"/>
                  </a:lnTo>
                  <a:cubicBezTo>
                    <a:pt x="51807" y="11034"/>
                    <a:pt x="51786" y="11055"/>
                    <a:pt x="51766" y="11055"/>
                  </a:cubicBezTo>
                  <a:cubicBezTo>
                    <a:pt x="51452" y="10804"/>
                    <a:pt x="50950" y="10678"/>
                    <a:pt x="50594" y="10532"/>
                  </a:cubicBezTo>
                  <a:lnTo>
                    <a:pt x="50552" y="10532"/>
                  </a:lnTo>
                  <a:cubicBezTo>
                    <a:pt x="50531" y="10532"/>
                    <a:pt x="50510" y="10574"/>
                    <a:pt x="50510" y="10595"/>
                  </a:cubicBezTo>
                  <a:cubicBezTo>
                    <a:pt x="50510" y="10615"/>
                    <a:pt x="50510" y="10615"/>
                    <a:pt x="50531" y="10636"/>
                  </a:cubicBezTo>
                  <a:lnTo>
                    <a:pt x="50531" y="10678"/>
                  </a:lnTo>
                  <a:cubicBezTo>
                    <a:pt x="50531" y="10678"/>
                    <a:pt x="50531" y="10699"/>
                    <a:pt x="50552" y="10699"/>
                  </a:cubicBezTo>
                  <a:cubicBezTo>
                    <a:pt x="50552" y="10720"/>
                    <a:pt x="50594" y="10720"/>
                    <a:pt x="50615" y="10741"/>
                  </a:cubicBezTo>
                  <a:cubicBezTo>
                    <a:pt x="50636" y="10804"/>
                    <a:pt x="50698" y="10846"/>
                    <a:pt x="50719" y="10908"/>
                  </a:cubicBezTo>
                  <a:cubicBezTo>
                    <a:pt x="50866" y="11097"/>
                    <a:pt x="51033" y="11264"/>
                    <a:pt x="51222" y="11452"/>
                  </a:cubicBezTo>
                  <a:cubicBezTo>
                    <a:pt x="51263" y="11473"/>
                    <a:pt x="51284" y="11536"/>
                    <a:pt x="51347" y="11557"/>
                  </a:cubicBezTo>
                  <a:lnTo>
                    <a:pt x="51368" y="11578"/>
                  </a:lnTo>
                  <a:cubicBezTo>
                    <a:pt x="51431" y="11620"/>
                    <a:pt x="51452" y="11662"/>
                    <a:pt x="51494" y="11683"/>
                  </a:cubicBezTo>
                  <a:lnTo>
                    <a:pt x="51535" y="11724"/>
                  </a:lnTo>
                  <a:cubicBezTo>
                    <a:pt x="51577" y="11745"/>
                    <a:pt x="51598" y="11787"/>
                    <a:pt x="51661" y="11829"/>
                  </a:cubicBezTo>
                  <a:lnTo>
                    <a:pt x="51661" y="11850"/>
                  </a:lnTo>
                  <a:cubicBezTo>
                    <a:pt x="51661" y="11850"/>
                    <a:pt x="51661" y="11871"/>
                    <a:pt x="51682" y="11871"/>
                  </a:cubicBezTo>
                  <a:cubicBezTo>
                    <a:pt x="51703" y="11871"/>
                    <a:pt x="51703" y="11871"/>
                    <a:pt x="51745" y="11892"/>
                  </a:cubicBezTo>
                  <a:cubicBezTo>
                    <a:pt x="51766" y="11892"/>
                    <a:pt x="51766" y="11934"/>
                    <a:pt x="51786" y="11934"/>
                  </a:cubicBezTo>
                  <a:lnTo>
                    <a:pt x="51849" y="11934"/>
                  </a:lnTo>
                  <a:cubicBezTo>
                    <a:pt x="51996" y="11975"/>
                    <a:pt x="52184" y="11975"/>
                    <a:pt x="52372" y="11975"/>
                  </a:cubicBezTo>
                  <a:cubicBezTo>
                    <a:pt x="52540" y="11975"/>
                    <a:pt x="52707" y="11975"/>
                    <a:pt x="52854" y="11955"/>
                  </a:cubicBezTo>
                  <a:cubicBezTo>
                    <a:pt x="53126" y="11955"/>
                    <a:pt x="53418" y="11934"/>
                    <a:pt x="53691" y="11934"/>
                  </a:cubicBezTo>
                  <a:lnTo>
                    <a:pt x="53691" y="12143"/>
                  </a:lnTo>
                  <a:lnTo>
                    <a:pt x="53691" y="12185"/>
                  </a:lnTo>
                  <a:lnTo>
                    <a:pt x="53628" y="12499"/>
                  </a:lnTo>
                  <a:cubicBezTo>
                    <a:pt x="53586" y="12561"/>
                    <a:pt x="53586" y="12603"/>
                    <a:pt x="53586" y="12624"/>
                  </a:cubicBezTo>
                  <a:cubicBezTo>
                    <a:pt x="53523" y="12666"/>
                    <a:pt x="53460" y="12666"/>
                    <a:pt x="53377" y="12687"/>
                  </a:cubicBezTo>
                  <a:cubicBezTo>
                    <a:pt x="53335" y="12708"/>
                    <a:pt x="53251" y="12729"/>
                    <a:pt x="53209" y="12771"/>
                  </a:cubicBezTo>
                  <a:cubicBezTo>
                    <a:pt x="53126" y="12792"/>
                    <a:pt x="53042" y="12812"/>
                    <a:pt x="52958" y="12875"/>
                  </a:cubicBezTo>
                  <a:cubicBezTo>
                    <a:pt x="52895" y="12896"/>
                    <a:pt x="52812" y="12938"/>
                    <a:pt x="52728" y="12980"/>
                  </a:cubicBezTo>
                  <a:cubicBezTo>
                    <a:pt x="52728" y="12980"/>
                    <a:pt x="52707" y="12980"/>
                    <a:pt x="52707" y="12938"/>
                  </a:cubicBezTo>
                  <a:lnTo>
                    <a:pt x="52644" y="12938"/>
                  </a:lnTo>
                  <a:cubicBezTo>
                    <a:pt x="51996" y="13189"/>
                    <a:pt x="51389" y="13649"/>
                    <a:pt x="50845" y="14068"/>
                  </a:cubicBezTo>
                  <a:cubicBezTo>
                    <a:pt x="50238" y="14507"/>
                    <a:pt x="49610" y="14988"/>
                    <a:pt x="49025" y="15428"/>
                  </a:cubicBezTo>
                  <a:cubicBezTo>
                    <a:pt x="48439" y="15867"/>
                    <a:pt x="47874" y="16328"/>
                    <a:pt x="47309" y="16809"/>
                  </a:cubicBezTo>
                  <a:cubicBezTo>
                    <a:pt x="47037" y="17081"/>
                    <a:pt x="46639" y="17395"/>
                    <a:pt x="46451" y="17750"/>
                  </a:cubicBezTo>
                  <a:cubicBezTo>
                    <a:pt x="46367" y="17750"/>
                    <a:pt x="46325" y="17729"/>
                    <a:pt x="46242" y="17729"/>
                  </a:cubicBezTo>
                  <a:lnTo>
                    <a:pt x="45949" y="17729"/>
                  </a:lnTo>
                  <a:cubicBezTo>
                    <a:pt x="45907" y="17729"/>
                    <a:pt x="45823" y="17750"/>
                    <a:pt x="45781" y="17750"/>
                  </a:cubicBezTo>
                  <a:cubicBezTo>
                    <a:pt x="45781" y="17729"/>
                    <a:pt x="45740" y="17709"/>
                    <a:pt x="45740" y="17688"/>
                  </a:cubicBezTo>
                  <a:cubicBezTo>
                    <a:pt x="45698" y="17541"/>
                    <a:pt x="45635" y="17416"/>
                    <a:pt x="45572" y="17290"/>
                  </a:cubicBezTo>
                  <a:lnTo>
                    <a:pt x="45321" y="16809"/>
                  </a:lnTo>
                  <a:cubicBezTo>
                    <a:pt x="45216" y="16579"/>
                    <a:pt x="45091" y="16286"/>
                    <a:pt x="44882" y="16139"/>
                  </a:cubicBezTo>
                  <a:cubicBezTo>
                    <a:pt x="44903" y="16077"/>
                    <a:pt x="44944" y="16014"/>
                    <a:pt x="44944" y="15930"/>
                  </a:cubicBezTo>
                  <a:lnTo>
                    <a:pt x="44944" y="15909"/>
                  </a:lnTo>
                  <a:cubicBezTo>
                    <a:pt x="44965" y="15846"/>
                    <a:pt x="44965" y="15763"/>
                    <a:pt x="44986" y="15721"/>
                  </a:cubicBezTo>
                  <a:cubicBezTo>
                    <a:pt x="45070" y="15491"/>
                    <a:pt x="45112" y="15240"/>
                    <a:pt x="45154" y="14988"/>
                  </a:cubicBezTo>
                  <a:lnTo>
                    <a:pt x="45175" y="14968"/>
                  </a:lnTo>
                  <a:cubicBezTo>
                    <a:pt x="45468" y="14444"/>
                    <a:pt x="46032" y="13984"/>
                    <a:pt x="46451" y="13608"/>
                  </a:cubicBezTo>
                  <a:lnTo>
                    <a:pt x="47937" y="12101"/>
                  </a:lnTo>
                  <a:cubicBezTo>
                    <a:pt x="48229" y="11829"/>
                    <a:pt x="48648" y="11473"/>
                    <a:pt x="48627" y="11055"/>
                  </a:cubicBezTo>
                  <a:cubicBezTo>
                    <a:pt x="48606" y="10490"/>
                    <a:pt x="48836" y="9946"/>
                    <a:pt x="48773" y="9360"/>
                  </a:cubicBezTo>
                  <a:lnTo>
                    <a:pt x="48773" y="9339"/>
                  </a:lnTo>
                  <a:lnTo>
                    <a:pt x="48753" y="9318"/>
                  </a:lnTo>
                  <a:lnTo>
                    <a:pt x="48711" y="9318"/>
                  </a:lnTo>
                  <a:cubicBezTo>
                    <a:pt x="48564" y="9214"/>
                    <a:pt x="48418" y="9151"/>
                    <a:pt x="48250" y="9067"/>
                  </a:cubicBezTo>
                  <a:cubicBezTo>
                    <a:pt x="48209" y="9046"/>
                    <a:pt x="48146" y="9025"/>
                    <a:pt x="48125" y="9025"/>
                  </a:cubicBezTo>
                  <a:lnTo>
                    <a:pt x="48104" y="9025"/>
                  </a:lnTo>
                  <a:cubicBezTo>
                    <a:pt x="48020" y="9004"/>
                    <a:pt x="47978" y="8962"/>
                    <a:pt x="47895" y="8921"/>
                  </a:cubicBezTo>
                  <a:lnTo>
                    <a:pt x="46723" y="8209"/>
                  </a:lnTo>
                  <a:lnTo>
                    <a:pt x="46158" y="7895"/>
                  </a:lnTo>
                  <a:cubicBezTo>
                    <a:pt x="46012" y="7791"/>
                    <a:pt x="45698" y="7665"/>
                    <a:pt x="45614" y="7477"/>
                  </a:cubicBezTo>
                  <a:cubicBezTo>
                    <a:pt x="45426" y="7163"/>
                    <a:pt x="45279" y="6849"/>
                    <a:pt x="45091" y="6556"/>
                  </a:cubicBezTo>
                  <a:cubicBezTo>
                    <a:pt x="45572" y="6075"/>
                    <a:pt x="46032" y="5405"/>
                    <a:pt x="46325" y="4778"/>
                  </a:cubicBezTo>
                  <a:cubicBezTo>
                    <a:pt x="46451" y="4527"/>
                    <a:pt x="46409" y="4338"/>
                    <a:pt x="46409" y="4045"/>
                  </a:cubicBezTo>
                  <a:cubicBezTo>
                    <a:pt x="46409" y="3711"/>
                    <a:pt x="46367" y="3397"/>
                    <a:pt x="46325" y="3083"/>
                  </a:cubicBezTo>
                  <a:lnTo>
                    <a:pt x="46325" y="3062"/>
                  </a:lnTo>
                  <a:lnTo>
                    <a:pt x="46325" y="2999"/>
                  </a:lnTo>
                  <a:lnTo>
                    <a:pt x="46346" y="2978"/>
                  </a:lnTo>
                  <a:lnTo>
                    <a:pt x="46346" y="2936"/>
                  </a:lnTo>
                  <a:cubicBezTo>
                    <a:pt x="46325" y="2644"/>
                    <a:pt x="46012" y="2330"/>
                    <a:pt x="45823" y="2120"/>
                  </a:cubicBezTo>
                  <a:cubicBezTo>
                    <a:pt x="45614" y="1890"/>
                    <a:pt x="45468" y="1639"/>
                    <a:pt x="45175" y="1514"/>
                  </a:cubicBezTo>
                  <a:lnTo>
                    <a:pt x="45154" y="1514"/>
                  </a:lnTo>
                  <a:cubicBezTo>
                    <a:pt x="45154" y="1514"/>
                    <a:pt x="45112" y="1514"/>
                    <a:pt x="45112" y="1535"/>
                  </a:cubicBezTo>
                  <a:cubicBezTo>
                    <a:pt x="45091" y="1535"/>
                    <a:pt x="45070" y="1514"/>
                    <a:pt x="45049" y="1514"/>
                  </a:cubicBezTo>
                  <a:lnTo>
                    <a:pt x="44756" y="1514"/>
                  </a:lnTo>
                  <a:cubicBezTo>
                    <a:pt x="44731" y="1511"/>
                    <a:pt x="44704" y="1510"/>
                    <a:pt x="44676" y="1510"/>
                  </a:cubicBezTo>
                  <a:cubicBezTo>
                    <a:pt x="44567" y="1510"/>
                    <a:pt x="44439" y="1526"/>
                    <a:pt x="44316" y="1526"/>
                  </a:cubicBezTo>
                  <a:cubicBezTo>
                    <a:pt x="44211" y="1526"/>
                    <a:pt x="44109" y="1514"/>
                    <a:pt x="44024" y="1472"/>
                  </a:cubicBezTo>
                  <a:lnTo>
                    <a:pt x="43961" y="1472"/>
                  </a:lnTo>
                  <a:cubicBezTo>
                    <a:pt x="43940" y="1472"/>
                    <a:pt x="43919" y="1514"/>
                    <a:pt x="43940" y="1576"/>
                  </a:cubicBezTo>
                  <a:cubicBezTo>
                    <a:pt x="43919" y="1597"/>
                    <a:pt x="43919" y="1618"/>
                    <a:pt x="43940" y="1639"/>
                  </a:cubicBezTo>
                  <a:cubicBezTo>
                    <a:pt x="43961" y="1681"/>
                    <a:pt x="44003" y="1681"/>
                    <a:pt x="44024" y="1681"/>
                  </a:cubicBezTo>
                  <a:cubicBezTo>
                    <a:pt x="44024" y="1681"/>
                    <a:pt x="44275" y="1786"/>
                    <a:pt x="44317" y="1807"/>
                  </a:cubicBezTo>
                  <a:cubicBezTo>
                    <a:pt x="44526" y="1848"/>
                    <a:pt x="44693" y="1953"/>
                    <a:pt x="44882" y="2016"/>
                  </a:cubicBezTo>
                  <a:cubicBezTo>
                    <a:pt x="44986" y="2037"/>
                    <a:pt x="45175" y="2372"/>
                    <a:pt x="45196" y="2476"/>
                  </a:cubicBezTo>
                  <a:cubicBezTo>
                    <a:pt x="45258" y="2581"/>
                    <a:pt x="45300" y="2727"/>
                    <a:pt x="45384" y="2832"/>
                  </a:cubicBezTo>
                  <a:cubicBezTo>
                    <a:pt x="45363" y="3041"/>
                    <a:pt x="45384" y="3271"/>
                    <a:pt x="45384" y="3481"/>
                  </a:cubicBezTo>
                  <a:cubicBezTo>
                    <a:pt x="45384" y="3690"/>
                    <a:pt x="45384" y="3920"/>
                    <a:pt x="45468" y="4129"/>
                  </a:cubicBezTo>
                  <a:lnTo>
                    <a:pt x="45468" y="4150"/>
                  </a:lnTo>
                  <a:cubicBezTo>
                    <a:pt x="45112" y="4548"/>
                    <a:pt x="44840" y="5029"/>
                    <a:pt x="44568" y="5447"/>
                  </a:cubicBezTo>
                  <a:cubicBezTo>
                    <a:pt x="44484" y="5573"/>
                    <a:pt x="44379" y="5719"/>
                    <a:pt x="44338" y="5866"/>
                  </a:cubicBezTo>
                  <a:lnTo>
                    <a:pt x="44338" y="5887"/>
                  </a:lnTo>
                  <a:cubicBezTo>
                    <a:pt x="44317" y="5887"/>
                    <a:pt x="44275" y="5887"/>
                    <a:pt x="44254" y="5908"/>
                  </a:cubicBezTo>
                  <a:cubicBezTo>
                    <a:pt x="44233" y="5908"/>
                    <a:pt x="44212" y="5929"/>
                    <a:pt x="44170" y="5929"/>
                  </a:cubicBezTo>
                  <a:cubicBezTo>
                    <a:pt x="44149" y="5929"/>
                    <a:pt x="44128" y="5970"/>
                    <a:pt x="44128" y="5970"/>
                  </a:cubicBezTo>
                  <a:cubicBezTo>
                    <a:pt x="44107" y="5970"/>
                    <a:pt x="44066" y="5991"/>
                    <a:pt x="44066" y="5991"/>
                  </a:cubicBezTo>
                  <a:lnTo>
                    <a:pt x="44024" y="5929"/>
                  </a:lnTo>
                  <a:lnTo>
                    <a:pt x="44003" y="5908"/>
                  </a:lnTo>
                  <a:lnTo>
                    <a:pt x="43940" y="5866"/>
                  </a:lnTo>
                  <a:lnTo>
                    <a:pt x="43919" y="5824"/>
                  </a:lnTo>
                  <a:cubicBezTo>
                    <a:pt x="43898" y="5803"/>
                    <a:pt x="43856" y="5782"/>
                    <a:pt x="43815" y="5782"/>
                  </a:cubicBezTo>
                  <a:lnTo>
                    <a:pt x="43710" y="5677"/>
                  </a:lnTo>
                  <a:cubicBezTo>
                    <a:pt x="43689" y="5657"/>
                    <a:pt x="43647" y="5615"/>
                    <a:pt x="43605" y="5594"/>
                  </a:cubicBezTo>
                  <a:cubicBezTo>
                    <a:pt x="43605" y="5594"/>
                    <a:pt x="43584" y="5573"/>
                    <a:pt x="43543" y="5573"/>
                  </a:cubicBezTo>
                  <a:cubicBezTo>
                    <a:pt x="43501" y="5510"/>
                    <a:pt x="43438" y="5447"/>
                    <a:pt x="43375" y="5385"/>
                  </a:cubicBezTo>
                  <a:lnTo>
                    <a:pt x="43333" y="5364"/>
                  </a:lnTo>
                  <a:lnTo>
                    <a:pt x="43166" y="5175"/>
                  </a:lnTo>
                  <a:lnTo>
                    <a:pt x="43124" y="5154"/>
                  </a:lnTo>
                  <a:cubicBezTo>
                    <a:pt x="42957" y="4966"/>
                    <a:pt x="42768" y="4820"/>
                    <a:pt x="42580" y="4631"/>
                  </a:cubicBezTo>
                  <a:cubicBezTo>
                    <a:pt x="42580" y="4631"/>
                    <a:pt x="42559" y="4631"/>
                    <a:pt x="42559" y="4610"/>
                  </a:cubicBezTo>
                  <a:cubicBezTo>
                    <a:pt x="42496" y="4548"/>
                    <a:pt x="42434" y="4506"/>
                    <a:pt x="42371" y="4422"/>
                  </a:cubicBezTo>
                  <a:lnTo>
                    <a:pt x="42287" y="4338"/>
                  </a:lnTo>
                  <a:lnTo>
                    <a:pt x="42141" y="4192"/>
                  </a:lnTo>
                  <a:lnTo>
                    <a:pt x="42057" y="4108"/>
                  </a:lnTo>
                  <a:cubicBezTo>
                    <a:pt x="41973" y="4025"/>
                    <a:pt x="41911" y="3941"/>
                    <a:pt x="41848" y="3878"/>
                  </a:cubicBezTo>
                  <a:cubicBezTo>
                    <a:pt x="41722" y="3711"/>
                    <a:pt x="41555" y="3606"/>
                    <a:pt x="41534" y="3397"/>
                  </a:cubicBezTo>
                  <a:cubicBezTo>
                    <a:pt x="41513" y="3146"/>
                    <a:pt x="41492" y="2853"/>
                    <a:pt x="41450" y="2581"/>
                  </a:cubicBezTo>
                  <a:cubicBezTo>
                    <a:pt x="41450" y="2539"/>
                    <a:pt x="41429" y="2455"/>
                    <a:pt x="41429" y="2413"/>
                  </a:cubicBezTo>
                  <a:cubicBezTo>
                    <a:pt x="41429" y="2351"/>
                    <a:pt x="41408" y="2267"/>
                    <a:pt x="41387" y="2225"/>
                  </a:cubicBezTo>
                  <a:cubicBezTo>
                    <a:pt x="41346" y="2162"/>
                    <a:pt x="41346" y="2100"/>
                    <a:pt x="41325" y="2037"/>
                  </a:cubicBezTo>
                  <a:lnTo>
                    <a:pt x="41241" y="1890"/>
                  </a:lnTo>
                  <a:cubicBezTo>
                    <a:pt x="41241" y="1890"/>
                    <a:pt x="41241" y="1848"/>
                    <a:pt x="41220" y="1848"/>
                  </a:cubicBezTo>
                  <a:lnTo>
                    <a:pt x="41199" y="1828"/>
                  </a:lnTo>
                  <a:cubicBezTo>
                    <a:pt x="41193" y="1816"/>
                    <a:pt x="41183" y="1811"/>
                    <a:pt x="41170" y="1811"/>
                  </a:cubicBezTo>
                  <a:cubicBezTo>
                    <a:pt x="41138" y="1811"/>
                    <a:pt x="41094" y="1845"/>
                    <a:pt x="41094" y="1890"/>
                  </a:cubicBezTo>
                  <a:lnTo>
                    <a:pt x="41094" y="1911"/>
                  </a:lnTo>
                  <a:lnTo>
                    <a:pt x="41094" y="1932"/>
                  </a:lnTo>
                  <a:cubicBezTo>
                    <a:pt x="41011" y="2330"/>
                    <a:pt x="40969" y="2727"/>
                    <a:pt x="40969" y="3104"/>
                  </a:cubicBezTo>
                  <a:cubicBezTo>
                    <a:pt x="40969" y="3397"/>
                    <a:pt x="40885" y="3732"/>
                    <a:pt x="41011" y="4025"/>
                  </a:cubicBezTo>
                  <a:lnTo>
                    <a:pt x="41011" y="4045"/>
                  </a:lnTo>
                  <a:lnTo>
                    <a:pt x="41011" y="4087"/>
                  </a:lnTo>
                  <a:lnTo>
                    <a:pt x="41011" y="4108"/>
                  </a:lnTo>
                  <a:lnTo>
                    <a:pt x="41011" y="4129"/>
                  </a:lnTo>
                  <a:lnTo>
                    <a:pt x="41011" y="4150"/>
                  </a:lnTo>
                  <a:cubicBezTo>
                    <a:pt x="41011" y="4192"/>
                    <a:pt x="41032" y="4192"/>
                    <a:pt x="41032" y="4213"/>
                  </a:cubicBezTo>
                  <a:cubicBezTo>
                    <a:pt x="41429" y="4652"/>
                    <a:pt x="41764" y="5133"/>
                    <a:pt x="42078" y="5594"/>
                  </a:cubicBezTo>
                  <a:cubicBezTo>
                    <a:pt x="42245" y="5803"/>
                    <a:pt x="42455" y="6033"/>
                    <a:pt x="42601" y="6242"/>
                  </a:cubicBezTo>
                  <a:cubicBezTo>
                    <a:pt x="42706" y="6389"/>
                    <a:pt x="42810" y="6494"/>
                    <a:pt x="42957" y="6619"/>
                  </a:cubicBezTo>
                  <a:lnTo>
                    <a:pt x="42894" y="6619"/>
                  </a:lnTo>
                  <a:cubicBezTo>
                    <a:pt x="42873" y="6619"/>
                    <a:pt x="42852" y="6619"/>
                    <a:pt x="42810" y="6640"/>
                  </a:cubicBezTo>
                  <a:cubicBezTo>
                    <a:pt x="42789" y="6640"/>
                    <a:pt x="42768" y="6640"/>
                    <a:pt x="42768" y="6661"/>
                  </a:cubicBezTo>
                  <a:cubicBezTo>
                    <a:pt x="42747" y="6661"/>
                    <a:pt x="42706" y="6703"/>
                    <a:pt x="42685" y="6703"/>
                  </a:cubicBezTo>
                  <a:cubicBezTo>
                    <a:pt x="42664" y="6703"/>
                    <a:pt x="42664" y="6703"/>
                    <a:pt x="42643" y="6724"/>
                  </a:cubicBezTo>
                  <a:cubicBezTo>
                    <a:pt x="42601" y="6745"/>
                    <a:pt x="42559" y="6745"/>
                    <a:pt x="42538" y="6766"/>
                  </a:cubicBezTo>
                  <a:cubicBezTo>
                    <a:pt x="42487" y="6790"/>
                    <a:pt x="42435" y="6800"/>
                    <a:pt x="42384" y="6800"/>
                  </a:cubicBezTo>
                  <a:cubicBezTo>
                    <a:pt x="42123" y="6800"/>
                    <a:pt x="41869" y="6529"/>
                    <a:pt x="41659" y="6389"/>
                  </a:cubicBezTo>
                  <a:cubicBezTo>
                    <a:pt x="41346" y="6117"/>
                    <a:pt x="41032" y="5908"/>
                    <a:pt x="40697" y="5698"/>
                  </a:cubicBezTo>
                  <a:cubicBezTo>
                    <a:pt x="40571" y="5615"/>
                    <a:pt x="40467" y="5552"/>
                    <a:pt x="40341" y="5510"/>
                  </a:cubicBezTo>
                  <a:cubicBezTo>
                    <a:pt x="40299" y="5510"/>
                    <a:pt x="40299" y="5489"/>
                    <a:pt x="40278" y="5489"/>
                  </a:cubicBezTo>
                  <a:lnTo>
                    <a:pt x="40048" y="5489"/>
                  </a:lnTo>
                  <a:cubicBezTo>
                    <a:pt x="39944" y="5468"/>
                    <a:pt x="39818" y="5468"/>
                    <a:pt x="39714" y="5447"/>
                  </a:cubicBezTo>
                  <a:lnTo>
                    <a:pt x="39546" y="5447"/>
                  </a:lnTo>
                  <a:lnTo>
                    <a:pt x="39525" y="5468"/>
                  </a:lnTo>
                  <a:lnTo>
                    <a:pt x="39504" y="5468"/>
                  </a:lnTo>
                  <a:cubicBezTo>
                    <a:pt x="39442" y="5468"/>
                    <a:pt x="39358" y="5489"/>
                    <a:pt x="39316" y="5510"/>
                  </a:cubicBezTo>
                  <a:cubicBezTo>
                    <a:pt x="39295" y="5510"/>
                    <a:pt x="39295" y="5510"/>
                    <a:pt x="39253" y="5552"/>
                  </a:cubicBezTo>
                  <a:cubicBezTo>
                    <a:pt x="39232" y="5552"/>
                    <a:pt x="39211" y="5573"/>
                    <a:pt x="39190" y="5573"/>
                  </a:cubicBezTo>
                  <a:cubicBezTo>
                    <a:pt x="39149" y="5573"/>
                    <a:pt x="39128" y="5594"/>
                    <a:pt x="39107" y="5594"/>
                  </a:cubicBezTo>
                  <a:cubicBezTo>
                    <a:pt x="39086" y="5594"/>
                    <a:pt x="39044" y="5615"/>
                    <a:pt x="39023" y="5615"/>
                  </a:cubicBezTo>
                  <a:cubicBezTo>
                    <a:pt x="39002" y="5615"/>
                    <a:pt x="38981" y="5657"/>
                    <a:pt x="38939" y="5657"/>
                  </a:cubicBezTo>
                  <a:cubicBezTo>
                    <a:pt x="38918" y="5657"/>
                    <a:pt x="38898" y="5677"/>
                    <a:pt x="38898" y="5677"/>
                  </a:cubicBezTo>
                  <a:cubicBezTo>
                    <a:pt x="38877" y="5698"/>
                    <a:pt x="38835" y="5698"/>
                    <a:pt x="38814" y="5719"/>
                  </a:cubicBezTo>
                  <a:cubicBezTo>
                    <a:pt x="38793" y="5719"/>
                    <a:pt x="38793" y="5761"/>
                    <a:pt x="38772" y="5761"/>
                  </a:cubicBezTo>
                  <a:cubicBezTo>
                    <a:pt x="38730" y="5782"/>
                    <a:pt x="38709" y="5782"/>
                    <a:pt x="38688" y="5803"/>
                  </a:cubicBezTo>
                  <a:lnTo>
                    <a:pt x="38667" y="5824"/>
                  </a:lnTo>
                  <a:cubicBezTo>
                    <a:pt x="38625" y="5866"/>
                    <a:pt x="38584" y="5887"/>
                    <a:pt x="38563" y="5908"/>
                  </a:cubicBezTo>
                  <a:cubicBezTo>
                    <a:pt x="38540" y="5923"/>
                    <a:pt x="38516" y="5929"/>
                    <a:pt x="38491" y="5929"/>
                  </a:cubicBezTo>
                  <a:cubicBezTo>
                    <a:pt x="38303" y="5929"/>
                    <a:pt x="38048" y="5560"/>
                    <a:pt x="37956" y="5468"/>
                  </a:cubicBezTo>
                  <a:cubicBezTo>
                    <a:pt x="37684" y="5175"/>
                    <a:pt x="37621" y="4882"/>
                    <a:pt x="37558" y="4527"/>
                  </a:cubicBezTo>
                  <a:cubicBezTo>
                    <a:pt x="37454" y="3941"/>
                    <a:pt x="37307" y="3397"/>
                    <a:pt x="37224" y="2832"/>
                  </a:cubicBezTo>
                  <a:cubicBezTo>
                    <a:pt x="37161" y="2539"/>
                    <a:pt x="37140" y="2246"/>
                    <a:pt x="37056" y="1953"/>
                  </a:cubicBezTo>
                  <a:cubicBezTo>
                    <a:pt x="37014" y="1744"/>
                    <a:pt x="36910" y="1514"/>
                    <a:pt x="36889" y="1304"/>
                  </a:cubicBezTo>
                  <a:lnTo>
                    <a:pt x="36889" y="1284"/>
                  </a:lnTo>
                  <a:lnTo>
                    <a:pt x="36889" y="1263"/>
                  </a:lnTo>
                  <a:cubicBezTo>
                    <a:pt x="36952" y="1116"/>
                    <a:pt x="36952" y="949"/>
                    <a:pt x="37014" y="760"/>
                  </a:cubicBezTo>
                  <a:cubicBezTo>
                    <a:pt x="37056" y="572"/>
                    <a:pt x="37119" y="363"/>
                    <a:pt x="37140" y="154"/>
                  </a:cubicBezTo>
                  <a:lnTo>
                    <a:pt x="37140" y="112"/>
                  </a:lnTo>
                  <a:cubicBezTo>
                    <a:pt x="37140" y="70"/>
                    <a:pt x="37119" y="70"/>
                    <a:pt x="37119" y="70"/>
                  </a:cubicBezTo>
                  <a:lnTo>
                    <a:pt x="37119" y="49"/>
                  </a:lnTo>
                  <a:cubicBezTo>
                    <a:pt x="37133" y="35"/>
                    <a:pt x="37118" y="1"/>
                    <a:pt x="3709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5"/>
            <p:cNvSpPr/>
            <p:nvPr/>
          </p:nvSpPr>
          <p:spPr>
            <a:xfrm>
              <a:off x="5322298" y="1901465"/>
              <a:ext cx="173760" cy="55001"/>
            </a:xfrm>
            <a:custGeom>
              <a:rect b="b" l="l" r="r" t="t"/>
              <a:pathLst>
                <a:path extrusionOk="0" h="1696" w="5358">
                  <a:moveTo>
                    <a:pt x="217" y="870"/>
                  </a:moveTo>
                  <a:cubicBezTo>
                    <a:pt x="212" y="870"/>
                    <a:pt x="217" y="879"/>
                    <a:pt x="231" y="879"/>
                  </a:cubicBezTo>
                  <a:cubicBezTo>
                    <a:pt x="224" y="872"/>
                    <a:pt x="219" y="870"/>
                    <a:pt x="217" y="870"/>
                  </a:cubicBezTo>
                  <a:close/>
                  <a:moveTo>
                    <a:pt x="3872" y="1"/>
                  </a:moveTo>
                  <a:lnTo>
                    <a:pt x="3872" y="43"/>
                  </a:lnTo>
                  <a:cubicBezTo>
                    <a:pt x="3851" y="43"/>
                    <a:pt x="3830" y="84"/>
                    <a:pt x="3767" y="105"/>
                  </a:cubicBezTo>
                  <a:lnTo>
                    <a:pt x="3746" y="105"/>
                  </a:lnTo>
                  <a:cubicBezTo>
                    <a:pt x="3725" y="105"/>
                    <a:pt x="3683" y="126"/>
                    <a:pt x="3662" y="147"/>
                  </a:cubicBezTo>
                  <a:cubicBezTo>
                    <a:pt x="3641" y="147"/>
                    <a:pt x="3641" y="189"/>
                    <a:pt x="3620" y="189"/>
                  </a:cubicBezTo>
                  <a:lnTo>
                    <a:pt x="3579" y="189"/>
                  </a:lnTo>
                  <a:cubicBezTo>
                    <a:pt x="3579" y="189"/>
                    <a:pt x="3558" y="189"/>
                    <a:pt x="3558" y="210"/>
                  </a:cubicBezTo>
                  <a:lnTo>
                    <a:pt x="3537" y="210"/>
                  </a:lnTo>
                  <a:cubicBezTo>
                    <a:pt x="3516" y="210"/>
                    <a:pt x="3516" y="231"/>
                    <a:pt x="3474" y="231"/>
                  </a:cubicBezTo>
                  <a:cubicBezTo>
                    <a:pt x="3348" y="294"/>
                    <a:pt x="3160" y="335"/>
                    <a:pt x="3014" y="335"/>
                  </a:cubicBezTo>
                  <a:lnTo>
                    <a:pt x="2993" y="335"/>
                  </a:lnTo>
                  <a:cubicBezTo>
                    <a:pt x="3014" y="294"/>
                    <a:pt x="3014" y="231"/>
                    <a:pt x="3035" y="189"/>
                  </a:cubicBezTo>
                  <a:cubicBezTo>
                    <a:pt x="3035" y="147"/>
                    <a:pt x="3055" y="105"/>
                    <a:pt x="3035" y="43"/>
                  </a:cubicBezTo>
                  <a:cubicBezTo>
                    <a:pt x="2993" y="43"/>
                    <a:pt x="2909" y="126"/>
                    <a:pt x="2888" y="189"/>
                  </a:cubicBezTo>
                  <a:lnTo>
                    <a:pt x="2637" y="189"/>
                  </a:lnTo>
                  <a:lnTo>
                    <a:pt x="2637" y="147"/>
                  </a:lnTo>
                  <a:lnTo>
                    <a:pt x="2616" y="126"/>
                  </a:lnTo>
                  <a:lnTo>
                    <a:pt x="2574" y="63"/>
                  </a:lnTo>
                  <a:cubicBezTo>
                    <a:pt x="2574" y="63"/>
                    <a:pt x="2532" y="63"/>
                    <a:pt x="2511" y="43"/>
                  </a:cubicBezTo>
                  <a:cubicBezTo>
                    <a:pt x="2511" y="43"/>
                    <a:pt x="2491" y="43"/>
                    <a:pt x="2511" y="63"/>
                  </a:cubicBezTo>
                  <a:lnTo>
                    <a:pt x="2511" y="105"/>
                  </a:lnTo>
                  <a:lnTo>
                    <a:pt x="2511" y="189"/>
                  </a:lnTo>
                  <a:cubicBezTo>
                    <a:pt x="2511" y="231"/>
                    <a:pt x="2511" y="252"/>
                    <a:pt x="2532" y="315"/>
                  </a:cubicBezTo>
                  <a:lnTo>
                    <a:pt x="2511" y="315"/>
                  </a:lnTo>
                  <a:cubicBezTo>
                    <a:pt x="2511" y="315"/>
                    <a:pt x="2491" y="315"/>
                    <a:pt x="2491" y="335"/>
                  </a:cubicBezTo>
                  <a:cubicBezTo>
                    <a:pt x="2470" y="335"/>
                    <a:pt x="2470" y="356"/>
                    <a:pt x="2428" y="398"/>
                  </a:cubicBezTo>
                  <a:lnTo>
                    <a:pt x="2407" y="398"/>
                  </a:lnTo>
                  <a:cubicBezTo>
                    <a:pt x="2365" y="398"/>
                    <a:pt x="2281" y="419"/>
                    <a:pt x="2219" y="419"/>
                  </a:cubicBezTo>
                  <a:lnTo>
                    <a:pt x="2177" y="419"/>
                  </a:lnTo>
                  <a:cubicBezTo>
                    <a:pt x="2072" y="398"/>
                    <a:pt x="1988" y="398"/>
                    <a:pt x="1884" y="356"/>
                  </a:cubicBezTo>
                  <a:cubicBezTo>
                    <a:pt x="1800" y="335"/>
                    <a:pt x="1737" y="335"/>
                    <a:pt x="1654" y="315"/>
                  </a:cubicBezTo>
                  <a:cubicBezTo>
                    <a:pt x="1591" y="294"/>
                    <a:pt x="1528" y="252"/>
                    <a:pt x="1465" y="252"/>
                  </a:cubicBezTo>
                  <a:cubicBezTo>
                    <a:pt x="1465" y="231"/>
                    <a:pt x="1465" y="189"/>
                    <a:pt x="1444" y="147"/>
                  </a:cubicBezTo>
                  <a:lnTo>
                    <a:pt x="1444" y="231"/>
                  </a:lnTo>
                  <a:cubicBezTo>
                    <a:pt x="1340" y="231"/>
                    <a:pt x="1235" y="252"/>
                    <a:pt x="1131" y="294"/>
                  </a:cubicBezTo>
                  <a:lnTo>
                    <a:pt x="733" y="356"/>
                  </a:lnTo>
                  <a:cubicBezTo>
                    <a:pt x="587" y="419"/>
                    <a:pt x="440" y="440"/>
                    <a:pt x="315" y="524"/>
                  </a:cubicBezTo>
                  <a:cubicBezTo>
                    <a:pt x="210" y="566"/>
                    <a:pt x="84" y="628"/>
                    <a:pt x="1" y="712"/>
                  </a:cubicBezTo>
                  <a:cubicBezTo>
                    <a:pt x="231" y="859"/>
                    <a:pt x="231" y="859"/>
                    <a:pt x="231" y="879"/>
                  </a:cubicBezTo>
                  <a:cubicBezTo>
                    <a:pt x="273" y="879"/>
                    <a:pt x="273" y="859"/>
                    <a:pt x="294" y="859"/>
                  </a:cubicBezTo>
                  <a:lnTo>
                    <a:pt x="315" y="859"/>
                  </a:lnTo>
                  <a:cubicBezTo>
                    <a:pt x="398" y="879"/>
                    <a:pt x="440" y="900"/>
                    <a:pt x="503" y="942"/>
                  </a:cubicBezTo>
                  <a:cubicBezTo>
                    <a:pt x="503" y="942"/>
                    <a:pt x="524" y="942"/>
                    <a:pt x="524" y="963"/>
                  </a:cubicBezTo>
                  <a:lnTo>
                    <a:pt x="545" y="963"/>
                  </a:lnTo>
                  <a:lnTo>
                    <a:pt x="545" y="984"/>
                  </a:lnTo>
                  <a:lnTo>
                    <a:pt x="545" y="1026"/>
                  </a:lnTo>
                  <a:lnTo>
                    <a:pt x="545" y="1047"/>
                  </a:lnTo>
                  <a:lnTo>
                    <a:pt x="524" y="1068"/>
                  </a:lnTo>
                  <a:lnTo>
                    <a:pt x="503" y="1089"/>
                  </a:lnTo>
                  <a:lnTo>
                    <a:pt x="524" y="1089"/>
                  </a:lnTo>
                  <a:lnTo>
                    <a:pt x="545" y="1068"/>
                  </a:lnTo>
                  <a:lnTo>
                    <a:pt x="942" y="1068"/>
                  </a:lnTo>
                  <a:cubicBezTo>
                    <a:pt x="963" y="1068"/>
                    <a:pt x="963" y="1089"/>
                    <a:pt x="1005" y="1089"/>
                  </a:cubicBezTo>
                  <a:cubicBezTo>
                    <a:pt x="1068" y="1131"/>
                    <a:pt x="1131" y="1193"/>
                    <a:pt x="1214" y="1235"/>
                  </a:cubicBezTo>
                  <a:lnTo>
                    <a:pt x="1235" y="1235"/>
                  </a:lnTo>
                  <a:cubicBezTo>
                    <a:pt x="1256" y="1256"/>
                    <a:pt x="1256" y="1256"/>
                    <a:pt x="1256" y="1277"/>
                  </a:cubicBezTo>
                  <a:lnTo>
                    <a:pt x="1361" y="1235"/>
                  </a:lnTo>
                  <a:cubicBezTo>
                    <a:pt x="1423" y="1193"/>
                    <a:pt x="1444" y="1172"/>
                    <a:pt x="1486" y="1172"/>
                  </a:cubicBezTo>
                  <a:cubicBezTo>
                    <a:pt x="1570" y="1151"/>
                    <a:pt x="1675" y="1151"/>
                    <a:pt x="1758" y="1131"/>
                  </a:cubicBezTo>
                  <a:lnTo>
                    <a:pt x="2156" y="1131"/>
                  </a:lnTo>
                  <a:cubicBezTo>
                    <a:pt x="2156" y="1131"/>
                    <a:pt x="2177" y="1131"/>
                    <a:pt x="2177" y="1151"/>
                  </a:cubicBezTo>
                  <a:cubicBezTo>
                    <a:pt x="2177" y="1151"/>
                    <a:pt x="2198" y="1151"/>
                    <a:pt x="2198" y="1172"/>
                  </a:cubicBezTo>
                  <a:cubicBezTo>
                    <a:pt x="2198" y="1172"/>
                    <a:pt x="2219" y="1172"/>
                    <a:pt x="2219" y="1193"/>
                  </a:cubicBezTo>
                  <a:cubicBezTo>
                    <a:pt x="2219" y="1193"/>
                    <a:pt x="2260" y="1193"/>
                    <a:pt x="2260" y="1235"/>
                  </a:cubicBezTo>
                  <a:cubicBezTo>
                    <a:pt x="2260" y="1235"/>
                    <a:pt x="2219" y="1235"/>
                    <a:pt x="2219" y="1256"/>
                  </a:cubicBezTo>
                  <a:cubicBezTo>
                    <a:pt x="2198" y="1256"/>
                    <a:pt x="2198" y="1277"/>
                    <a:pt x="2177" y="1277"/>
                  </a:cubicBezTo>
                  <a:lnTo>
                    <a:pt x="2198" y="1277"/>
                  </a:lnTo>
                  <a:lnTo>
                    <a:pt x="2198" y="1298"/>
                  </a:lnTo>
                  <a:lnTo>
                    <a:pt x="2198" y="1340"/>
                  </a:lnTo>
                  <a:cubicBezTo>
                    <a:pt x="2198" y="1340"/>
                    <a:pt x="2219" y="1340"/>
                    <a:pt x="2219" y="1298"/>
                  </a:cubicBezTo>
                  <a:lnTo>
                    <a:pt x="2219" y="1340"/>
                  </a:lnTo>
                  <a:lnTo>
                    <a:pt x="2219" y="1361"/>
                  </a:lnTo>
                  <a:cubicBezTo>
                    <a:pt x="2219" y="1361"/>
                    <a:pt x="2219" y="1340"/>
                    <a:pt x="2260" y="1340"/>
                  </a:cubicBezTo>
                  <a:lnTo>
                    <a:pt x="2260" y="1361"/>
                  </a:lnTo>
                  <a:lnTo>
                    <a:pt x="2260" y="1382"/>
                  </a:lnTo>
                  <a:cubicBezTo>
                    <a:pt x="2323" y="1403"/>
                    <a:pt x="2386" y="1486"/>
                    <a:pt x="2428" y="1549"/>
                  </a:cubicBezTo>
                  <a:cubicBezTo>
                    <a:pt x="2470" y="1570"/>
                    <a:pt x="2532" y="1591"/>
                    <a:pt x="2574" y="1654"/>
                  </a:cubicBezTo>
                  <a:cubicBezTo>
                    <a:pt x="2574" y="1654"/>
                    <a:pt x="2595" y="1675"/>
                    <a:pt x="2595" y="1695"/>
                  </a:cubicBezTo>
                  <a:cubicBezTo>
                    <a:pt x="2637" y="1612"/>
                    <a:pt x="2700" y="1570"/>
                    <a:pt x="2783" y="1507"/>
                  </a:cubicBezTo>
                  <a:lnTo>
                    <a:pt x="2804" y="1507"/>
                  </a:lnTo>
                  <a:cubicBezTo>
                    <a:pt x="2846" y="1486"/>
                    <a:pt x="2909" y="1465"/>
                    <a:pt x="2930" y="1444"/>
                  </a:cubicBezTo>
                  <a:lnTo>
                    <a:pt x="2993" y="1444"/>
                  </a:lnTo>
                  <a:lnTo>
                    <a:pt x="2993" y="1486"/>
                  </a:lnTo>
                  <a:lnTo>
                    <a:pt x="2993" y="1549"/>
                  </a:lnTo>
                  <a:cubicBezTo>
                    <a:pt x="2993" y="1549"/>
                    <a:pt x="2993" y="1558"/>
                    <a:pt x="2999" y="1558"/>
                  </a:cubicBezTo>
                  <a:cubicBezTo>
                    <a:pt x="3002" y="1558"/>
                    <a:pt x="3007" y="1556"/>
                    <a:pt x="3014" y="1549"/>
                  </a:cubicBezTo>
                  <a:lnTo>
                    <a:pt x="3035" y="1549"/>
                  </a:lnTo>
                  <a:lnTo>
                    <a:pt x="3035" y="1507"/>
                  </a:lnTo>
                  <a:lnTo>
                    <a:pt x="3035" y="1486"/>
                  </a:lnTo>
                  <a:cubicBezTo>
                    <a:pt x="3035" y="1507"/>
                    <a:pt x="3055" y="1507"/>
                    <a:pt x="3055" y="1549"/>
                  </a:cubicBezTo>
                  <a:lnTo>
                    <a:pt x="3097" y="1549"/>
                  </a:lnTo>
                  <a:lnTo>
                    <a:pt x="3097" y="1507"/>
                  </a:lnTo>
                  <a:lnTo>
                    <a:pt x="3097" y="1486"/>
                  </a:lnTo>
                  <a:cubicBezTo>
                    <a:pt x="3097" y="1486"/>
                    <a:pt x="3097" y="1465"/>
                    <a:pt x="3055" y="1465"/>
                  </a:cubicBezTo>
                  <a:lnTo>
                    <a:pt x="3055" y="1444"/>
                  </a:lnTo>
                  <a:lnTo>
                    <a:pt x="3097" y="1444"/>
                  </a:lnTo>
                  <a:lnTo>
                    <a:pt x="3055" y="1403"/>
                  </a:lnTo>
                  <a:cubicBezTo>
                    <a:pt x="3055" y="1403"/>
                    <a:pt x="3035" y="1382"/>
                    <a:pt x="3014" y="1382"/>
                  </a:cubicBezTo>
                  <a:lnTo>
                    <a:pt x="3014" y="1361"/>
                  </a:lnTo>
                  <a:cubicBezTo>
                    <a:pt x="3097" y="1277"/>
                    <a:pt x="3160" y="1235"/>
                    <a:pt x="3265" y="1172"/>
                  </a:cubicBezTo>
                  <a:cubicBezTo>
                    <a:pt x="3369" y="1131"/>
                    <a:pt x="3516" y="1089"/>
                    <a:pt x="3641" y="1089"/>
                  </a:cubicBezTo>
                  <a:cubicBezTo>
                    <a:pt x="3767" y="1089"/>
                    <a:pt x="3892" y="1131"/>
                    <a:pt x="4039" y="1131"/>
                  </a:cubicBezTo>
                  <a:cubicBezTo>
                    <a:pt x="4081" y="1131"/>
                    <a:pt x="4144" y="1151"/>
                    <a:pt x="4185" y="1151"/>
                  </a:cubicBezTo>
                  <a:cubicBezTo>
                    <a:pt x="4248" y="1089"/>
                    <a:pt x="4269" y="1026"/>
                    <a:pt x="4311" y="963"/>
                  </a:cubicBezTo>
                  <a:cubicBezTo>
                    <a:pt x="4374" y="879"/>
                    <a:pt x="4457" y="859"/>
                    <a:pt x="4520" y="817"/>
                  </a:cubicBezTo>
                  <a:cubicBezTo>
                    <a:pt x="4604" y="775"/>
                    <a:pt x="4688" y="733"/>
                    <a:pt x="4792" y="733"/>
                  </a:cubicBezTo>
                  <a:lnTo>
                    <a:pt x="4897" y="733"/>
                  </a:lnTo>
                  <a:cubicBezTo>
                    <a:pt x="4939" y="649"/>
                    <a:pt x="4980" y="545"/>
                    <a:pt x="5085" y="524"/>
                  </a:cubicBezTo>
                  <a:cubicBezTo>
                    <a:pt x="5127" y="503"/>
                    <a:pt x="5190" y="461"/>
                    <a:pt x="5252" y="440"/>
                  </a:cubicBezTo>
                  <a:cubicBezTo>
                    <a:pt x="5294" y="440"/>
                    <a:pt x="5336" y="440"/>
                    <a:pt x="5357" y="419"/>
                  </a:cubicBezTo>
                  <a:cubicBezTo>
                    <a:pt x="5315" y="398"/>
                    <a:pt x="5232" y="335"/>
                    <a:pt x="5190" y="294"/>
                  </a:cubicBezTo>
                  <a:cubicBezTo>
                    <a:pt x="5190" y="294"/>
                    <a:pt x="5148" y="294"/>
                    <a:pt x="5148" y="252"/>
                  </a:cubicBezTo>
                  <a:cubicBezTo>
                    <a:pt x="5148" y="252"/>
                    <a:pt x="5127" y="252"/>
                    <a:pt x="5127" y="231"/>
                  </a:cubicBezTo>
                  <a:cubicBezTo>
                    <a:pt x="5106" y="231"/>
                    <a:pt x="5106" y="231"/>
                    <a:pt x="5085" y="210"/>
                  </a:cubicBezTo>
                  <a:cubicBezTo>
                    <a:pt x="4980" y="147"/>
                    <a:pt x="4876" y="105"/>
                    <a:pt x="4771" y="84"/>
                  </a:cubicBezTo>
                  <a:cubicBezTo>
                    <a:pt x="4743" y="70"/>
                    <a:pt x="4718" y="66"/>
                    <a:pt x="4694" y="66"/>
                  </a:cubicBezTo>
                  <a:cubicBezTo>
                    <a:pt x="4646" y="66"/>
                    <a:pt x="4604" y="84"/>
                    <a:pt x="4562" y="84"/>
                  </a:cubicBezTo>
                  <a:lnTo>
                    <a:pt x="4311" y="84"/>
                  </a:lnTo>
                  <a:cubicBezTo>
                    <a:pt x="4248" y="84"/>
                    <a:pt x="4164" y="43"/>
                    <a:pt x="4081" y="43"/>
                  </a:cubicBezTo>
                  <a:cubicBezTo>
                    <a:pt x="4060" y="43"/>
                    <a:pt x="4028" y="53"/>
                    <a:pt x="3994" y="53"/>
                  </a:cubicBezTo>
                  <a:cubicBezTo>
                    <a:pt x="3960" y="53"/>
                    <a:pt x="3924" y="43"/>
                    <a:pt x="389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5"/>
            <p:cNvSpPr/>
            <p:nvPr/>
          </p:nvSpPr>
          <p:spPr>
            <a:xfrm>
              <a:off x="4375084" y="1951016"/>
              <a:ext cx="109257" cy="107895"/>
            </a:xfrm>
            <a:custGeom>
              <a:rect b="b" l="l" r="r" t="t"/>
              <a:pathLst>
                <a:path extrusionOk="0" h="3327" w="3369">
                  <a:moveTo>
                    <a:pt x="2678" y="0"/>
                  </a:moveTo>
                  <a:cubicBezTo>
                    <a:pt x="2616" y="84"/>
                    <a:pt x="2574" y="188"/>
                    <a:pt x="2532" y="293"/>
                  </a:cubicBezTo>
                  <a:cubicBezTo>
                    <a:pt x="2469" y="460"/>
                    <a:pt x="2448" y="586"/>
                    <a:pt x="2406" y="732"/>
                  </a:cubicBezTo>
                  <a:cubicBezTo>
                    <a:pt x="2365" y="837"/>
                    <a:pt x="2323" y="984"/>
                    <a:pt x="2344" y="1088"/>
                  </a:cubicBezTo>
                  <a:cubicBezTo>
                    <a:pt x="2344" y="1130"/>
                    <a:pt x="2344" y="1214"/>
                    <a:pt x="2323" y="1297"/>
                  </a:cubicBezTo>
                  <a:cubicBezTo>
                    <a:pt x="2323" y="1318"/>
                    <a:pt x="2323" y="1339"/>
                    <a:pt x="2302" y="1360"/>
                  </a:cubicBezTo>
                  <a:lnTo>
                    <a:pt x="2302" y="1465"/>
                  </a:lnTo>
                  <a:cubicBezTo>
                    <a:pt x="2302" y="1528"/>
                    <a:pt x="2323" y="1569"/>
                    <a:pt x="2323" y="1632"/>
                  </a:cubicBezTo>
                  <a:cubicBezTo>
                    <a:pt x="2344" y="1737"/>
                    <a:pt x="2344" y="1841"/>
                    <a:pt x="2365" y="1925"/>
                  </a:cubicBezTo>
                  <a:cubicBezTo>
                    <a:pt x="2406" y="1988"/>
                    <a:pt x="2427" y="2092"/>
                    <a:pt x="2448" y="2176"/>
                  </a:cubicBezTo>
                  <a:lnTo>
                    <a:pt x="2448" y="2197"/>
                  </a:lnTo>
                  <a:cubicBezTo>
                    <a:pt x="2469" y="2281"/>
                    <a:pt x="2469" y="2364"/>
                    <a:pt x="2511" y="2448"/>
                  </a:cubicBezTo>
                  <a:lnTo>
                    <a:pt x="2511" y="2469"/>
                  </a:lnTo>
                  <a:lnTo>
                    <a:pt x="2469" y="2448"/>
                  </a:lnTo>
                  <a:lnTo>
                    <a:pt x="2448" y="2406"/>
                  </a:lnTo>
                  <a:lnTo>
                    <a:pt x="2427" y="2385"/>
                  </a:lnTo>
                  <a:lnTo>
                    <a:pt x="2406" y="2364"/>
                  </a:lnTo>
                  <a:cubicBezTo>
                    <a:pt x="2365" y="2344"/>
                    <a:pt x="2260" y="2281"/>
                    <a:pt x="2218" y="2281"/>
                  </a:cubicBezTo>
                  <a:cubicBezTo>
                    <a:pt x="2155" y="2302"/>
                    <a:pt x="2197" y="2448"/>
                    <a:pt x="2197" y="2469"/>
                  </a:cubicBezTo>
                  <a:cubicBezTo>
                    <a:pt x="2197" y="2511"/>
                    <a:pt x="2218" y="2574"/>
                    <a:pt x="2218" y="2616"/>
                  </a:cubicBezTo>
                  <a:lnTo>
                    <a:pt x="2218" y="2657"/>
                  </a:lnTo>
                  <a:lnTo>
                    <a:pt x="2134" y="2657"/>
                  </a:lnTo>
                  <a:cubicBezTo>
                    <a:pt x="2093" y="2616"/>
                    <a:pt x="2051" y="2574"/>
                    <a:pt x="2009" y="2511"/>
                  </a:cubicBezTo>
                  <a:lnTo>
                    <a:pt x="1988" y="2490"/>
                  </a:lnTo>
                  <a:cubicBezTo>
                    <a:pt x="1988" y="2490"/>
                    <a:pt x="1946" y="2490"/>
                    <a:pt x="1946" y="2469"/>
                  </a:cubicBezTo>
                  <a:cubicBezTo>
                    <a:pt x="1883" y="2406"/>
                    <a:pt x="1779" y="2364"/>
                    <a:pt x="1674" y="2302"/>
                  </a:cubicBezTo>
                  <a:cubicBezTo>
                    <a:pt x="1486" y="2239"/>
                    <a:pt x="1298" y="2134"/>
                    <a:pt x="1088" y="2072"/>
                  </a:cubicBezTo>
                  <a:cubicBezTo>
                    <a:pt x="858" y="2030"/>
                    <a:pt x="649" y="1946"/>
                    <a:pt x="419" y="1883"/>
                  </a:cubicBezTo>
                  <a:cubicBezTo>
                    <a:pt x="335" y="1862"/>
                    <a:pt x="251" y="1820"/>
                    <a:pt x="147" y="1820"/>
                  </a:cubicBezTo>
                  <a:lnTo>
                    <a:pt x="105" y="1820"/>
                  </a:lnTo>
                  <a:cubicBezTo>
                    <a:pt x="105" y="1812"/>
                    <a:pt x="94" y="1807"/>
                    <a:pt x="79" y="1807"/>
                  </a:cubicBezTo>
                  <a:cubicBezTo>
                    <a:pt x="56" y="1807"/>
                    <a:pt x="25" y="1817"/>
                    <a:pt x="0" y="1841"/>
                  </a:cubicBezTo>
                  <a:cubicBezTo>
                    <a:pt x="21" y="1862"/>
                    <a:pt x="42" y="1862"/>
                    <a:pt x="42" y="1904"/>
                  </a:cubicBezTo>
                  <a:cubicBezTo>
                    <a:pt x="126" y="1946"/>
                    <a:pt x="189" y="1967"/>
                    <a:pt x="230" y="2030"/>
                  </a:cubicBezTo>
                  <a:cubicBezTo>
                    <a:pt x="314" y="2113"/>
                    <a:pt x="440" y="2197"/>
                    <a:pt x="461" y="2323"/>
                  </a:cubicBezTo>
                  <a:lnTo>
                    <a:pt x="502" y="2323"/>
                  </a:lnTo>
                  <a:cubicBezTo>
                    <a:pt x="607" y="2323"/>
                    <a:pt x="733" y="2385"/>
                    <a:pt x="795" y="2448"/>
                  </a:cubicBezTo>
                  <a:cubicBezTo>
                    <a:pt x="858" y="2469"/>
                    <a:pt x="942" y="2532"/>
                    <a:pt x="984" y="2553"/>
                  </a:cubicBezTo>
                  <a:cubicBezTo>
                    <a:pt x="1005" y="2553"/>
                    <a:pt x="1005" y="2574"/>
                    <a:pt x="1046" y="2574"/>
                  </a:cubicBezTo>
                  <a:cubicBezTo>
                    <a:pt x="1067" y="2574"/>
                    <a:pt x="1067" y="2595"/>
                    <a:pt x="1088" y="2595"/>
                  </a:cubicBezTo>
                  <a:cubicBezTo>
                    <a:pt x="1193" y="2678"/>
                    <a:pt x="1277" y="2762"/>
                    <a:pt x="1381" y="2846"/>
                  </a:cubicBezTo>
                  <a:cubicBezTo>
                    <a:pt x="1465" y="2888"/>
                    <a:pt x="1570" y="2908"/>
                    <a:pt x="1674" y="2950"/>
                  </a:cubicBezTo>
                  <a:cubicBezTo>
                    <a:pt x="1779" y="2992"/>
                    <a:pt x="1904" y="3034"/>
                    <a:pt x="2009" y="3118"/>
                  </a:cubicBezTo>
                  <a:cubicBezTo>
                    <a:pt x="2009" y="3118"/>
                    <a:pt x="2030" y="3118"/>
                    <a:pt x="2030" y="3160"/>
                  </a:cubicBezTo>
                  <a:lnTo>
                    <a:pt x="2574" y="3160"/>
                  </a:lnTo>
                  <a:lnTo>
                    <a:pt x="2574" y="3180"/>
                  </a:lnTo>
                  <a:lnTo>
                    <a:pt x="2574" y="3201"/>
                  </a:lnTo>
                  <a:lnTo>
                    <a:pt x="2574" y="3222"/>
                  </a:lnTo>
                  <a:cubicBezTo>
                    <a:pt x="2574" y="3264"/>
                    <a:pt x="2616" y="3285"/>
                    <a:pt x="2637" y="3285"/>
                  </a:cubicBezTo>
                  <a:lnTo>
                    <a:pt x="2637" y="3306"/>
                  </a:lnTo>
                  <a:cubicBezTo>
                    <a:pt x="2637" y="3327"/>
                    <a:pt x="2658" y="3327"/>
                    <a:pt x="2658" y="3327"/>
                  </a:cubicBezTo>
                  <a:lnTo>
                    <a:pt x="2678" y="3327"/>
                  </a:lnTo>
                  <a:cubicBezTo>
                    <a:pt x="2678" y="3327"/>
                    <a:pt x="2720" y="3327"/>
                    <a:pt x="2720" y="3306"/>
                  </a:cubicBezTo>
                  <a:lnTo>
                    <a:pt x="2720" y="3285"/>
                  </a:lnTo>
                  <a:cubicBezTo>
                    <a:pt x="2678" y="3264"/>
                    <a:pt x="2678" y="3222"/>
                    <a:pt x="2658" y="3201"/>
                  </a:cubicBezTo>
                  <a:lnTo>
                    <a:pt x="2678" y="3201"/>
                  </a:lnTo>
                  <a:cubicBezTo>
                    <a:pt x="2720" y="3222"/>
                    <a:pt x="2741" y="3285"/>
                    <a:pt x="2762" y="3306"/>
                  </a:cubicBezTo>
                  <a:lnTo>
                    <a:pt x="2783" y="3327"/>
                  </a:lnTo>
                  <a:lnTo>
                    <a:pt x="2846" y="3327"/>
                  </a:lnTo>
                  <a:cubicBezTo>
                    <a:pt x="2888" y="3327"/>
                    <a:pt x="2971" y="3327"/>
                    <a:pt x="3034" y="3306"/>
                  </a:cubicBezTo>
                  <a:cubicBezTo>
                    <a:pt x="3048" y="3306"/>
                    <a:pt x="3109" y="3297"/>
                    <a:pt x="3154" y="3297"/>
                  </a:cubicBezTo>
                  <a:cubicBezTo>
                    <a:pt x="3176" y="3297"/>
                    <a:pt x="3195" y="3299"/>
                    <a:pt x="3202" y="3306"/>
                  </a:cubicBezTo>
                  <a:lnTo>
                    <a:pt x="3243" y="3306"/>
                  </a:lnTo>
                  <a:lnTo>
                    <a:pt x="3243" y="3285"/>
                  </a:lnTo>
                  <a:lnTo>
                    <a:pt x="3243" y="3243"/>
                  </a:lnTo>
                  <a:lnTo>
                    <a:pt x="3243" y="3222"/>
                  </a:lnTo>
                  <a:lnTo>
                    <a:pt x="3243" y="3201"/>
                  </a:lnTo>
                  <a:lnTo>
                    <a:pt x="3243" y="3180"/>
                  </a:lnTo>
                  <a:cubicBezTo>
                    <a:pt x="3243" y="3139"/>
                    <a:pt x="3264" y="3097"/>
                    <a:pt x="3285" y="3076"/>
                  </a:cubicBezTo>
                  <a:cubicBezTo>
                    <a:pt x="3285" y="3034"/>
                    <a:pt x="3306" y="3013"/>
                    <a:pt x="3306" y="2971"/>
                  </a:cubicBezTo>
                  <a:cubicBezTo>
                    <a:pt x="3306" y="2971"/>
                    <a:pt x="3288" y="2917"/>
                    <a:pt x="3269" y="2909"/>
                  </a:cubicBezTo>
                  <a:lnTo>
                    <a:pt x="3269" y="2909"/>
                  </a:lnTo>
                  <a:cubicBezTo>
                    <a:pt x="3276" y="2912"/>
                    <a:pt x="3291" y="2920"/>
                    <a:pt x="3306" y="2950"/>
                  </a:cubicBezTo>
                  <a:cubicBezTo>
                    <a:pt x="3306" y="2950"/>
                    <a:pt x="3348" y="2950"/>
                    <a:pt x="3306" y="2908"/>
                  </a:cubicBezTo>
                  <a:lnTo>
                    <a:pt x="3285" y="2888"/>
                  </a:lnTo>
                  <a:cubicBezTo>
                    <a:pt x="3299" y="2888"/>
                    <a:pt x="3322" y="2897"/>
                    <a:pt x="3336" y="2897"/>
                  </a:cubicBezTo>
                  <a:cubicBezTo>
                    <a:pt x="3343" y="2897"/>
                    <a:pt x="3348" y="2895"/>
                    <a:pt x="3348" y="2888"/>
                  </a:cubicBezTo>
                  <a:cubicBezTo>
                    <a:pt x="3369" y="2888"/>
                    <a:pt x="3369" y="2867"/>
                    <a:pt x="3348" y="2867"/>
                  </a:cubicBezTo>
                  <a:lnTo>
                    <a:pt x="3285" y="2867"/>
                  </a:lnTo>
                  <a:cubicBezTo>
                    <a:pt x="3285" y="2867"/>
                    <a:pt x="3306" y="2867"/>
                    <a:pt x="3285" y="2825"/>
                  </a:cubicBezTo>
                  <a:lnTo>
                    <a:pt x="3202" y="2825"/>
                  </a:lnTo>
                  <a:lnTo>
                    <a:pt x="3202" y="2762"/>
                  </a:lnTo>
                  <a:lnTo>
                    <a:pt x="3202" y="2595"/>
                  </a:lnTo>
                  <a:lnTo>
                    <a:pt x="3202" y="2197"/>
                  </a:lnTo>
                  <a:lnTo>
                    <a:pt x="3202" y="2030"/>
                  </a:lnTo>
                  <a:lnTo>
                    <a:pt x="3202" y="1946"/>
                  </a:lnTo>
                  <a:cubicBezTo>
                    <a:pt x="3202" y="1925"/>
                    <a:pt x="3243" y="1862"/>
                    <a:pt x="3243" y="1841"/>
                  </a:cubicBezTo>
                  <a:cubicBezTo>
                    <a:pt x="3243" y="1779"/>
                    <a:pt x="3264" y="1737"/>
                    <a:pt x="3264" y="1674"/>
                  </a:cubicBezTo>
                  <a:cubicBezTo>
                    <a:pt x="3264" y="1653"/>
                    <a:pt x="3306" y="1632"/>
                    <a:pt x="3306" y="1611"/>
                  </a:cubicBezTo>
                  <a:cubicBezTo>
                    <a:pt x="3306" y="1569"/>
                    <a:pt x="3285" y="1548"/>
                    <a:pt x="3285" y="1548"/>
                  </a:cubicBezTo>
                  <a:cubicBezTo>
                    <a:pt x="3264" y="1465"/>
                    <a:pt x="3202" y="1423"/>
                    <a:pt x="3181" y="1339"/>
                  </a:cubicBezTo>
                  <a:cubicBezTo>
                    <a:pt x="3181" y="1318"/>
                    <a:pt x="3160" y="1297"/>
                    <a:pt x="3160" y="1256"/>
                  </a:cubicBezTo>
                  <a:lnTo>
                    <a:pt x="3160" y="1235"/>
                  </a:lnTo>
                  <a:cubicBezTo>
                    <a:pt x="3160" y="1214"/>
                    <a:pt x="3139" y="1214"/>
                    <a:pt x="3139" y="1193"/>
                  </a:cubicBezTo>
                  <a:lnTo>
                    <a:pt x="3139" y="1151"/>
                  </a:lnTo>
                  <a:lnTo>
                    <a:pt x="3139" y="1130"/>
                  </a:lnTo>
                  <a:cubicBezTo>
                    <a:pt x="3139" y="1109"/>
                    <a:pt x="3097" y="1088"/>
                    <a:pt x="3097" y="1046"/>
                  </a:cubicBezTo>
                  <a:cubicBezTo>
                    <a:pt x="3076" y="942"/>
                    <a:pt x="3076" y="837"/>
                    <a:pt x="3055" y="774"/>
                  </a:cubicBezTo>
                  <a:cubicBezTo>
                    <a:pt x="3055" y="712"/>
                    <a:pt x="3055" y="670"/>
                    <a:pt x="3076" y="628"/>
                  </a:cubicBezTo>
                  <a:lnTo>
                    <a:pt x="3076" y="607"/>
                  </a:lnTo>
                  <a:lnTo>
                    <a:pt x="3076" y="565"/>
                  </a:lnTo>
                  <a:cubicBezTo>
                    <a:pt x="2992" y="502"/>
                    <a:pt x="2951" y="398"/>
                    <a:pt x="2888" y="314"/>
                  </a:cubicBezTo>
                  <a:lnTo>
                    <a:pt x="2867" y="293"/>
                  </a:lnTo>
                  <a:cubicBezTo>
                    <a:pt x="2825" y="209"/>
                    <a:pt x="2762" y="105"/>
                    <a:pt x="2678" y="42"/>
                  </a:cubicBezTo>
                  <a:lnTo>
                    <a:pt x="2678"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5"/>
            <p:cNvSpPr/>
            <p:nvPr/>
          </p:nvSpPr>
          <p:spPr>
            <a:xfrm>
              <a:off x="4512491" y="1106974"/>
              <a:ext cx="206968" cy="235409"/>
            </a:xfrm>
            <a:custGeom>
              <a:rect b="b" l="l" r="r" t="t"/>
              <a:pathLst>
                <a:path extrusionOk="0" h="7259" w="6382">
                  <a:moveTo>
                    <a:pt x="6026" y="0"/>
                  </a:moveTo>
                  <a:cubicBezTo>
                    <a:pt x="5963" y="0"/>
                    <a:pt x="5859" y="21"/>
                    <a:pt x="5775" y="63"/>
                  </a:cubicBezTo>
                  <a:cubicBezTo>
                    <a:pt x="5691" y="84"/>
                    <a:pt x="5608" y="84"/>
                    <a:pt x="5503" y="105"/>
                  </a:cubicBezTo>
                  <a:cubicBezTo>
                    <a:pt x="5377" y="105"/>
                    <a:pt x="5273" y="209"/>
                    <a:pt x="5147" y="209"/>
                  </a:cubicBezTo>
                  <a:cubicBezTo>
                    <a:pt x="5126" y="209"/>
                    <a:pt x="5126" y="230"/>
                    <a:pt x="5126" y="272"/>
                  </a:cubicBezTo>
                  <a:cubicBezTo>
                    <a:pt x="5126" y="269"/>
                    <a:pt x="5125" y="268"/>
                    <a:pt x="5122" y="268"/>
                  </a:cubicBezTo>
                  <a:cubicBezTo>
                    <a:pt x="5078" y="268"/>
                    <a:pt x="4728" y="547"/>
                    <a:pt x="4708" y="586"/>
                  </a:cubicBezTo>
                  <a:cubicBezTo>
                    <a:pt x="4520" y="732"/>
                    <a:pt x="4352" y="900"/>
                    <a:pt x="4206" y="1067"/>
                  </a:cubicBezTo>
                  <a:cubicBezTo>
                    <a:pt x="4038" y="1255"/>
                    <a:pt x="3934" y="1465"/>
                    <a:pt x="3808" y="1674"/>
                  </a:cubicBezTo>
                  <a:cubicBezTo>
                    <a:pt x="3724" y="1799"/>
                    <a:pt x="3599" y="1967"/>
                    <a:pt x="3557" y="2113"/>
                  </a:cubicBezTo>
                  <a:lnTo>
                    <a:pt x="3473" y="2113"/>
                  </a:lnTo>
                  <a:cubicBezTo>
                    <a:pt x="3470" y="2110"/>
                    <a:pt x="3467" y="2109"/>
                    <a:pt x="3464" y="2109"/>
                  </a:cubicBezTo>
                  <a:cubicBezTo>
                    <a:pt x="3442" y="2109"/>
                    <a:pt x="3411" y="2158"/>
                    <a:pt x="3411" y="2176"/>
                  </a:cubicBezTo>
                  <a:lnTo>
                    <a:pt x="3452" y="2197"/>
                  </a:lnTo>
                  <a:lnTo>
                    <a:pt x="3473" y="2218"/>
                  </a:lnTo>
                  <a:lnTo>
                    <a:pt x="3473" y="2260"/>
                  </a:lnTo>
                  <a:cubicBezTo>
                    <a:pt x="3599" y="2532"/>
                    <a:pt x="3766" y="2825"/>
                    <a:pt x="3913" y="3118"/>
                  </a:cubicBezTo>
                  <a:cubicBezTo>
                    <a:pt x="3996" y="3264"/>
                    <a:pt x="4101" y="3452"/>
                    <a:pt x="4143" y="3620"/>
                  </a:cubicBezTo>
                  <a:lnTo>
                    <a:pt x="4143" y="3641"/>
                  </a:lnTo>
                  <a:cubicBezTo>
                    <a:pt x="4185" y="3724"/>
                    <a:pt x="4227" y="3976"/>
                    <a:pt x="4206" y="4059"/>
                  </a:cubicBezTo>
                  <a:cubicBezTo>
                    <a:pt x="4206" y="4080"/>
                    <a:pt x="4185" y="4080"/>
                    <a:pt x="4185" y="4080"/>
                  </a:cubicBezTo>
                  <a:lnTo>
                    <a:pt x="4101" y="4080"/>
                  </a:lnTo>
                  <a:cubicBezTo>
                    <a:pt x="4101" y="4059"/>
                    <a:pt x="4080" y="4059"/>
                    <a:pt x="4080" y="4038"/>
                  </a:cubicBezTo>
                  <a:lnTo>
                    <a:pt x="4038" y="3996"/>
                  </a:lnTo>
                  <a:cubicBezTo>
                    <a:pt x="4038" y="3976"/>
                    <a:pt x="4017" y="3976"/>
                    <a:pt x="3996" y="3955"/>
                  </a:cubicBezTo>
                  <a:cubicBezTo>
                    <a:pt x="3976" y="3934"/>
                    <a:pt x="3976" y="3934"/>
                    <a:pt x="3976" y="3892"/>
                  </a:cubicBezTo>
                  <a:cubicBezTo>
                    <a:pt x="3934" y="3871"/>
                    <a:pt x="3934" y="3850"/>
                    <a:pt x="3913" y="3850"/>
                  </a:cubicBezTo>
                  <a:cubicBezTo>
                    <a:pt x="3892" y="3787"/>
                    <a:pt x="3829" y="3724"/>
                    <a:pt x="3787" y="3683"/>
                  </a:cubicBezTo>
                  <a:lnTo>
                    <a:pt x="3766" y="3683"/>
                  </a:lnTo>
                  <a:cubicBezTo>
                    <a:pt x="3724" y="3683"/>
                    <a:pt x="3704" y="3724"/>
                    <a:pt x="3704" y="3745"/>
                  </a:cubicBezTo>
                  <a:cubicBezTo>
                    <a:pt x="3683" y="3850"/>
                    <a:pt x="3662" y="3934"/>
                    <a:pt x="3662" y="4038"/>
                  </a:cubicBezTo>
                  <a:cubicBezTo>
                    <a:pt x="3662" y="4101"/>
                    <a:pt x="3662" y="4206"/>
                    <a:pt x="3683" y="4289"/>
                  </a:cubicBezTo>
                  <a:lnTo>
                    <a:pt x="3683" y="4310"/>
                  </a:lnTo>
                  <a:lnTo>
                    <a:pt x="3683" y="4415"/>
                  </a:lnTo>
                  <a:cubicBezTo>
                    <a:pt x="3620" y="4415"/>
                    <a:pt x="3620" y="4415"/>
                    <a:pt x="3578" y="4457"/>
                  </a:cubicBezTo>
                  <a:cubicBezTo>
                    <a:pt x="3557" y="4457"/>
                    <a:pt x="3557" y="4478"/>
                    <a:pt x="3557" y="4478"/>
                  </a:cubicBezTo>
                  <a:cubicBezTo>
                    <a:pt x="3543" y="4485"/>
                    <a:pt x="3527" y="4487"/>
                    <a:pt x="3510" y="4487"/>
                  </a:cubicBezTo>
                  <a:cubicBezTo>
                    <a:pt x="3476" y="4487"/>
                    <a:pt x="3439" y="4478"/>
                    <a:pt x="3411" y="4478"/>
                  </a:cubicBezTo>
                  <a:cubicBezTo>
                    <a:pt x="3363" y="4478"/>
                    <a:pt x="3312" y="4476"/>
                    <a:pt x="3259" y="4476"/>
                  </a:cubicBezTo>
                  <a:cubicBezTo>
                    <a:pt x="3127" y="4476"/>
                    <a:pt x="2986" y="4487"/>
                    <a:pt x="2867" y="4561"/>
                  </a:cubicBezTo>
                  <a:cubicBezTo>
                    <a:pt x="2846" y="4561"/>
                    <a:pt x="2846" y="4582"/>
                    <a:pt x="2867" y="4582"/>
                  </a:cubicBezTo>
                  <a:lnTo>
                    <a:pt x="2888" y="4603"/>
                  </a:lnTo>
                  <a:cubicBezTo>
                    <a:pt x="2971" y="4687"/>
                    <a:pt x="3076" y="4729"/>
                    <a:pt x="3180" y="4812"/>
                  </a:cubicBezTo>
                  <a:cubicBezTo>
                    <a:pt x="3180" y="4812"/>
                    <a:pt x="3201" y="4812"/>
                    <a:pt x="3201" y="4833"/>
                  </a:cubicBezTo>
                  <a:lnTo>
                    <a:pt x="3139" y="4833"/>
                  </a:lnTo>
                  <a:cubicBezTo>
                    <a:pt x="3097" y="4833"/>
                    <a:pt x="3076" y="4833"/>
                    <a:pt x="3076" y="4812"/>
                  </a:cubicBezTo>
                  <a:cubicBezTo>
                    <a:pt x="2929" y="4771"/>
                    <a:pt x="2741" y="4708"/>
                    <a:pt x="2574" y="4624"/>
                  </a:cubicBezTo>
                  <a:cubicBezTo>
                    <a:pt x="2406" y="4582"/>
                    <a:pt x="2218" y="4499"/>
                    <a:pt x="2030" y="4457"/>
                  </a:cubicBezTo>
                  <a:cubicBezTo>
                    <a:pt x="1841" y="4394"/>
                    <a:pt x="1674" y="4373"/>
                    <a:pt x="1507" y="4268"/>
                  </a:cubicBezTo>
                  <a:cubicBezTo>
                    <a:pt x="1486" y="4268"/>
                    <a:pt x="1465" y="4268"/>
                    <a:pt x="1465" y="4289"/>
                  </a:cubicBezTo>
                  <a:lnTo>
                    <a:pt x="1465" y="4310"/>
                  </a:lnTo>
                  <a:lnTo>
                    <a:pt x="1465" y="4352"/>
                  </a:lnTo>
                  <a:lnTo>
                    <a:pt x="1465" y="4394"/>
                  </a:lnTo>
                  <a:cubicBezTo>
                    <a:pt x="1276" y="4520"/>
                    <a:pt x="1109" y="4687"/>
                    <a:pt x="983" y="4875"/>
                  </a:cubicBezTo>
                  <a:cubicBezTo>
                    <a:pt x="963" y="4896"/>
                    <a:pt x="942" y="4917"/>
                    <a:pt x="942" y="4938"/>
                  </a:cubicBezTo>
                  <a:cubicBezTo>
                    <a:pt x="732" y="5210"/>
                    <a:pt x="523" y="5440"/>
                    <a:pt x="356" y="5733"/>
                  </a:cubicBezTo>
                  <a:cubicBezTo>
                    <a:pt x="272" y="5838"/>
                    <a:pt x="209" y="5942"/>
                    <a:pt x="147" y="6068"/>
                  </a:cubicBezTo>
                  <a:cubicBezTo>
                    <a:pt x="105" y="6193"/>
                    <a:pt x="105" y="6340"/>
                    <a:pt x="42" y="6465"/>
                  </a:cubicBezTo>
                  <a:cubicBezTo>
                    <a:pt x="0" y="6591"/>
                    <a:pt x="0" y="6758"/>
                    <a:pt x="0" y="6884"/>
                  </a:cubicBezTo>
                  <a:cubicBezTo>
                    <a:pt x="42" y="6968"/>
                    <a:pt x="105" y="7114"/>
                    <a:pt x="42" y="7240"/>
                  </a:cubicBezTo>
                  <a:lnTo>
                    <a:pt x="63" y="7240"/>
                  </a:lnTo>
                  <a:cubicBezTo>
                    <a:pt x="167" y="7135"/>
                    <a:pt x="272" y="7009"/>
                    <a:pt x="439" y="7009"/>
                  </a:cubicBezTo>
                  <a:cubicBezTo>
                    <a:pt x="523" y="7009"/>
                    <a:pt x="593" y="6983"/>
                    <a:pt x="683" y="6983"/>
                  </a:cubicBezTo>
                  <a:cubicBezTo>
                    <a:pt x="705" y="6983"/>
                    <a:pt x="728" y="6984"/>
                    <a:pt x="753" y="6989"/>
                  </a:cubicBezTo>
                  <a:cubicBezTo>
                    <a:pt x="837" y="7009"/>
                    <a:pt x="942" y="7072"/>
                    <a:pt x="1004" y="7093"/>
                  </a:cubicBezTo>
                  <a:cubicBezTo>
                    <a:pt x="1046" y="7093"/>
                    <a:pt x="1046" y="7093"/>
                    <a:pt x="1046" y="7072"/>
                  </a:cubicBezTo>
                  <a:cubicBezTo>
                    <a:pt x="1046" y="7030"/>
                    <a:pt x="1318" y="6800"/>
                    <a:pt x="1339" y="6779"/>
                  </a:cubicBezTo>
                  <a:lnTo>
                    <a:pt x="1820" y="6465"/>
                  </a:lnTo>
                  <a:cubicBezTo>
                    <a:pt x="2092" y="6300"/>
                    <a:pt x="2384" y="6221"/>
                    <a:pt x="2683" y="6221"/>
                  </a:cubicBezTo>
                  <a:cubicBezTo>
                    <a:pt x="2800" y="6221"/>
                    <a:pt x="2917" y="6233"/>
                    <a:pt x="3034" y="6256"/>
                  </a:cubicBezTo>
                  <a:lnTo>
                    <a:pt x="3055" y="6256"/>
                  </a:lnTo>
                  <a:lnTo>
                    <a:pt x="3055" y="6235"/>
                  </a:lnTo>
                  <a:cubicBezTo>
                    <a:pt x="3109" y="5967"/>
                    <a:pt x="3309" y="5888"/>
                    <a:pt x="3528" y="5888"/>
                  </a:cubicBezTo>
                  <a:cubicBezTo>
                    <a:pt x="3651" y="5888"/>
                    <a:pt x="3779" y="5912"/>
                    <a:pt x="3892" y="5942"/>
                  </a:cubicBezTo>
                  <a:cubicBezTo>
                    <a:pt x="4017" y="5963"/>
                    <a:pt x="4122" y="6026"/>
                    <a:pt x="4248" y="6026"/>
                  </a:cubicBezTo>
                  <a:lnTo>
                    <a:pt x="4331" y="6026"/>
                  </a:lnTo>
                  <a:cubicBezTo>
                    <a:pt x="4415" y="6026"/>
                    <a:pt x="4478" y="5984"/>
                    <a:pt x="4561" y="5984"/>
                  </a:cubicBezTo>
                  <a:cubicBezTo>
                    <a:pt x="4561" y="5984"/>
                    <a:pt x="4561" y="6026"/>
                    <a:pt x="4541" y="6026"/>
                  </a:cubicBezTo>
                  <a:cubicBezTo>
                    <a:pt x="4541" y="6026"/>
                    <a:pt x="4541" y="6047"/>
                    <a:pt x="4520" y="6047"/>
                  </a:cubicBezTo>
                  <a:cubicBezTo>
                    <a:pt x="4499" y="6068"/>
                    <a:pt x="4499" y="6089"/>
                    <a:pt x="4457" y="6131"/>
                  </a:cubicBezTo>
                  <a:cubicBezTo>
                    <a:pt x="4436" y="6152"/>
                    <a:pt x="4436" y="6193"/>
                    <a:pt x="4415" y="6193"/>
                  </a:cubicBezTo>
                  <a:cubicBezTo>
                    <a:pt x="4394" y="6235"/>
                    <a:pt x="4415" y="6256"/>
                    <a:pt x="4436" y="6256"/>
                  </a:cubicBezTo>
                  <a:lnTo>
                    <a:pt x="4520" y="6173"/>
                  </a:lnTo>
                  <a:lnTo>
                    <a:pt x="4541" y="6173"/>
                  </a:lnTo>
                  <a:lnTo>
                    <a:pt x="4541" y="6256"/>
                  </a:lnTo>
                  <a:cubicBezTo>
                    <a:pt x="4541" y="6267"/>
                    <a:pt x="4546" y="6272"/>
                    <a:pt x="4551" y="6272"/>
                  </a:cubicBezTo>
                  <a:cubicBezTo>
                    <a:pt x="4556" y="6272"/>
                    <a:pt x="4561" y="6267"/>
                    <a:pt x="4561" y="6256"/>
                  </a:cubicBezTo>
                  <a:cubicBezTo>
                    <a:pt x="4603" y="6235"/>
                    <a:pt x="4603" y="6173"/>
                    <a:pt x="4603" y="6152"/>
                  </a:cubicBezTo>
                  <a:lnTo>
                    <a:pt x="4624" y="6173"/>
                  </a:lnTo>
                  <a:cubicBezTo>
                    <a:pt x="4624" y="6193"/>
                    <a:pt x="4645" y="6193"/>
                    <a:pt x="4645" y="6235"/>
                  </a:cubicBezTo>
                  <a:cubicBezTo>
                    <a:pt x="4645" y="6235"/>
                    <a:pt x="4666" y="6235"/>
                    <a:pt x="4666" y="6193"/>
                  </a:cubicBezTo>
                  <a:lnTo>
                    <a:pt x="4666" y="6131"/>
                  </a:lnTo>
                  <a:cubicBezTo>
                    <a:pt x="4708" y="6152"/>
                    <a:pt x="4729" y="6173"/>
                    <a:pt x="4750" y="6173"/>
                  </a:cubicBezTo>
                  <a:cubicBezTo>
                    <a:pt x="4771" y="6173"/>
                    <a:pt x="4771" y="6152"/>
                    <a:pt x="4771" y="6152"/>
                  </a:cubicBezTo>
                  <a:cubicBezTo>
                    <a:pt x="4771" y="6131"/>
                    <a:pt x="4750" y="6131"/>
                    <a:pt x="4729" y="6089"/>
                  </a:cubicBezTo>
                  <a:cubicBezTo>
                    <a:pt x="4729" y="6089"/>
                    <a:pt x="4708" y="6068"/>
                    <a:pt x="4708" y="6047"/>
                  </a:cubicBezTo>
                  <a:cubicBezTo>
                    <a:pt x="4736" y="6047"/>
                    <a:pt x="4773" y="6056"/>
                    <a:pt x="4807" y="6056"/>
                  </a:cubicBezTo>
                  <a:cubicBezTo>
                    <a:pt x="4824" y="6056"/>
                    <a:pt x="4840" y="6054"/>
                    <a:pt x="4854" y="6047"/>
                  </a:cubicBezTo>
                  <a:cubicBezTo>
                    <a:pt x="4875" y="6047"/>
                    <a:pt x="4875" y="5984"/>
                    <a:pt x="4854" y="5984"/>
                  </a:cubicBezTo>
                  <a:cubicBezTo>
                    <a:pt x="4813" y="5984"/>
                    <a:pt x="4750" y="5963"/>
                    <a:pt x="4708" y="5942"/>
                  </a:cubicBezTo>
                  <a:cubicBezTo>
                    <a:pt x="4666" y="5942"/>
                    <a:pt x="4645" y="5921"/>
                    <a:pt x="4645" y="5921"/>
                  </a:cubicBezTo>
                  <a:lnTo>
                    <a:pt x="4813" y="5921"/>
                  </a:lnTo>
                  <a:cubicBezTo>
                    <a:pt x="4959" y="5942"/>
                    <a:pt x="5085" y="5984"/>
                    <a:pt x="5231" y="5984"/>
                  </a:cubicBezTo>
                  <a:cubicBezTo>
                    <a:pt x="5269" y="5995"/>
                    <a:pt x="5309" y="5999"/>
                    <a:pt x="5349" y="5999"/>
                  </a:cubicBezTo>
                  <a:cubicBezTo>
                    <a:pt x="5440" y="5999"/>
                    <a:pt x="5535" y="5980"/>
                    <a:pt x="5624" y="5980"/>
                  </a:cubicBezTo>
                  <a:cubicBezTo>
                    <a:pt x="5647" y="5980"/>
                    <a:pt x="5669" y="5981"/>
                    <a:pt x="5691" y="5984"/>
                  </a:cubicBezTo>
                  <a:lnTo>
                    <a:pt x="5921" y="5984"/>
                  </a:lnTo>
                  <a:cubicBezTo>
                    <a:pt x="6026" y="5984"/>
                    <a:pt x="6110" y="6068"/>
                    <a:pt x="6214" y="6068"/>
                  </a:cubicBezTo>
                  <a:cubicBezTo>
                    <a:pt x="6235" y="6068"/>
                    <a:pt x="6235" y="6047"/>
                    <a:pt x="6235" y="6047"/>
                  </a:cubicBezTo>
                  <a:cubicBezTo>
                    <a:pt x="6173" y="5921"/>
                    <a:pt x="6089" y="5817"/>
                    <a:pt x="6089" y="5649"/>
                  </a:cubicBezTo>
                  <a:lnTo>
                    <a:pt x="6089" y="5231"/>
                  </a:lnTo>
                  <a:lnTo>
                    <a:pt x="6089" y="5147"/>
                  </a:lnTo>
                  <a:lnTo>
                    <a:pt x="6089" y="5126"/>
                  </a:lnTo>
                  <a:cubicBezTo>
                    <a:pt x="6068" y="5084"/>
                    <a:pt x="6068" y="5001"/>
                    <a:pt x="6026" y="4938"/>
                  </a:cubicBezTo>
                  <a:cubicBezTo>
                    <a:pt x="6026" y="4917"/>
                    <a:pt x="6026" y="4917"/>
                    <a:pt x="6005" y="4896"/>
                  </a:cubicBezTo>
                  <a:cubicBezTo>
                    <a:pt x="5984" y="4812"/>
                    <a:pt x="5984" y="4729"/>
                    <a:pt x="5963" y="4666"/>
                  </a:cubicBezTo>
                  <a:cubicBezTo>
                    <a:pt x="5963" y="4666"/>
                    <a:pt x="5984" y="4666"/>
                    <a:pt x="5984" y="4624"/>
                  </a:cubicBezTo>
                  <a:cubicBezTo>
                    <a:pt x="6026" y="4624"/>
                    <a:pt x="6110" y="4687"/>
                    <a:pt x="6131" y="4687"/>
                  </a:cubicBezTo>
                  <a:lnTo>
                    <a:pt x="6173" y="4687"/>
                  </a:lnTo>
                  <a:cubicBezTo>
                    <a:pt x="6193" y="4687"/>
                    <a:pt x="6214" y="4666"/>
                    <a:pt x="6193" y="4624"/>
                  </a:cubicBezTo>
                  <a:cubicBezTo>
                    <a:pt x="6173" y="4603"/>
                    <a:pt x="6131" y="4603"/>
                    <a:pt x="6131" y="4582"/>
                  </a:cubicBezTo>
                  <a:cubicBezTo>
                    <a:pt x="6120" y="4572"/>
                    <a:pt x="6110" y="4572"/>
                    <a:pt x="6107" y="4572"/>
                  </a:cubicBezTo>
                  <a:cubicBezTo>
                    <a:pt x="6105" y="4572"/>
                    <a:pt x="6110" y="4572"/>
                    <a:pt x="6131" y="4561"/>
                  </a:cubicBezTo>
                  <a:cubicBezTo>
                    <a:pt x="6193" y="4561"/>
                    <a:pt x="6277" y="4561"/>
                    <a:pt x="6319" y="4582"/>
                  </a:cubicBezTo>
                  <a:cubicBezTo>
                    <a:pt x="6340" y="4582"/>
                    <a:pt x="6382" y="4520"/>
                    <a:pt x="6319" y="4520"/>
                  </a:cubicBezTo>
                  <a:cubicBezTo>
                    <a:pt x="6298" y="4520"/>
                    <a:pt x="6277" y="4520"/>
                    <a:pt x="6235" y="4499"/>
                  </a:cubicBezTo>
                  <a:cubicBezTo>
                    <a:pt x="6235" y="4499"/>
                    <a:pt x="6214" y="4499"/>
                    <a:pt x="6214" y="4478"/>
                  </a:cubicBezTo>
                  <a:cubicBezTo>
                    <a:pt x="6228" y="4478"/>
                    <a:pt x="6270" y="4487"/>
                    <a:pt x="6303" y="4487"/>
                  </a:cubicBezTo>
                  <a:cubicBezTo>
                    <a:pt x="6319" y="4487"/>
                    <a:pt x="6333" y="4485"/>
                    <a:pt x="6340" y="4478"/>
                  </a:cubicBezTo>
                  <a:cubicBezTo>
                    <a:pt x="6382" y="4478"/>
                    <a:pt x="6382" y="4415"/>
                    <a:pt x="6340" y="4415"/>
                  </a:cubicBezTo>
                  <a:cubicBezTo>
                    <a:pt x="6298" y="4394"/>
                    <a:pt x="6235" y="4394"/>
                    <a:pt x="6193" y="4373"/>
                  </a:cubicBezTo>
                  <a:cubicBezTo>
                    <a:pt x="6193" y="4373"/>
                    <a:pt x="6235" y="4352"/>
                    <a:pt x="6277" y="4310"/>
                  </a:cubicBezTo>
                  <a:cubicBezTo>
                    <a:pt x="6298" y="4289"/>
                    <a:pt x="6277" y="4268"/>
                    <a:pt x="6235" y="4268"/>
                  </a:cubicBezTo>
                  <a:cubicBezTo>
                    <a:pt x="6214" y="4268"/>
                    <a:pt x="6131" y="4289"/>
                    <a:pt x="6131" y="4310"/>
                  </a:cubicBezTo>
                  <a:cubicBezTo>
                    <a:pt x="6131" y="4289"/>
                    <a:pt x="6173" y="4268"/>
                    <a:pt x="6131" y="4248"/>
                  </a:cubicBezTo>
                  <a:cubicBezTo>
                    <a:pt x="6131" y="4227"/>
                    <a:pt x="6125" y="4216"/>
                    <a:pt x="6120" y="4216"/>
                  </a:cubicBezTo>
                  <a:cubicBezTo>
                    <a:pt x="6115" y="4216"/>
                    <a:pt x="6110" y="4227"/>
                    <a:pt x="6110" y="4248"/>
                  </a:cubicBezTo>
                  <a:cubicBezTo>
                    <a:pt x="6110" y="4248"/>
                    <a:pt x="5943" y="4396"/>
                    <a:pt x="5923" y="4396"/>
                  </a:cubicBezTo>
                  <a:cubicBezTo>
                    <a:pt x="5922" y="4396"/>
                    <a:pt x="5921" y="4395"/>
                    <a:pt x="5921" y="4394"/>
                  </a:cubicBezTo>
                  <a:cubicBezTo>
                    <a:pt x="5921" y="4373"/>
                    <a:pt x="5901" y="4352"/>
                    <a:pt x="5901" y="4289"/>
                  </a:cubicBezTo>
                  <a:cubicBezTo>
                    <a:pt x="5901" y="4268"/>
                    <a:pt x="5880" y="4248"/>
                    <a:pt x="5880" y="4185"/>
                  </a:cubicBezTo>
                  <a:cubicBezTo>
                    <a:pt x="5880" y="4164"/>
                    <a:pt x="5859" y="4101"/>
                    <a:pt x="5859" y="4080"/>
                  </a:cubicBezTo>
                  <a:cubicBezTo>
                    <a:pt x="5817" y="4038"/>
                    <a:pt x="5817" y="3976"/>
                    <a:pt x="5796" y="3934"/>
                  </a:cubicBezTo>
                  <a:cubicBezTo>
                    <a:pt x="5775" y="3871"/>
                    <a:pt x="5775" y="3829"/>
                    <a:pt x="5775" y="3766"/>
                  </a:cubicBezTo>
                  <a:cubicBezTo>
                    <a:pt x="5754" y="3683"/>
                    <a:pt x="5754" y="3641"/>
                    <a:pt x="5712" y="3557"/>
                  </a:cubicBezTo>
                  <a:cubicBezTo>
                    <a:pt x="5691" y="3432"/>
                    <a:pt x="5649" y="3327"/>
                    <a:pt x="5587" y="3222"/>
                  </a:cubicBezTo>
                  <a:cubicBezTo>
                    <a:pt x="5545" y="3118"/>
                    <a:pt x="5859" y="3097"/>
                    <a:pt x="5901" y="3055"/>
                  </a:cubicBezTo>
                  <a:lnTo>
                    <a:pt x="5901" y="3034"/>
                  </a:lnTo>
                  <a:cubicBezTo>
                    <a:pt x="5775" y="2741"/>
                    <a:pt x="5587" y="2427"/>
                    <a:pt x="5691" y="2092"/>
                  </a:cubicBezTo>
                  <a:cubicBezTo>
                    <a:pt x="5796" y="1758"/>
                    <a:pt x="5921" y="1381"/>
                    <a:pt x="6193" y="1151"/>
                  </a:cubicBezTo>
                  <a:cubicBezTo>
                    <a:pt x="6214" y="1151"/>
                    <a:pt x="6214" y="1130"/>
                    <a:pt x="6214" y="1130"/>
                  </a:cubicBezTo>
                  <a:cubicBezTo>
                    <a:pt x="6173" y="963"/>
                    <a:pt x="6089" y="837"/>
                    <a:pt x="6089" y="691"/>
                  </a:cubicBezTo>
                  <a:cubicBezTo>
                    <a:pt x="6068" y="481"/>
                    <a:pt x="6110" y="209"/>
                    <a:pt x="6214" y="63"/>
                  </a:cubicBezTo>
                  <a:lnTo>
                    <a:pt x="6214" y="21"/>
                  </a:lnTo>
                  <a:lnTo>
                    <a:pt x="6214" y="0"/>
                  </a:lnTo>
                  <a:close/>
                  <a:moveTo>
                    <a:pt x="42" y="7240"/>
                  </a:moveTo>
                  <a:cubicBezTo>
                    <a:pt x="49" y="7254"/>
                    <a:pt x="54" y="7258"/>
                    <a:pt x="56" y="7258"/>
                  </a:cubicBezTo>
                  <a:cubicBezTo>
                    <a:pt x="61" y="7258"/>
                    <a:pt x="56" y="7240"/>
                    <a:pt x="42" y="724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5"/>
            <p:cNvSpPr/>
            <p:nvPr/>
          </p:nvSpPr>
          <p:spPr>
            <a:xfrm>
              <a:off x="5909909" y="1488255"/>
              <a:ext cx="2174269" cy="2150433"/>
            </a:xfrm>
            <a:custGeom>
              <a:rect b="b" l="l" r="r" t="t"/>
              <a:pathLst>
                <a:path extrusionOk="0" h="66310" w="67045">
                  <a:moveTo>
                    <a:pt x="30612" y="0"/>
                  </a:moveTo>
                  <a:cubicBezTo>
                    <a:pt x="30591" y="0"/>
                    <a:pt x="30591" y="0"/>
                    <a:pt x="30549" y="21"/>
                  </a:cubicBezTo>
                  <a:cubicBezTo>
                    <a:pt x="30423" y="335"/>
                    <a:pt x="30444" y="712"/>
                    <a:pt x="30444" y="1046"/>
                  </a:cubicBezTo>
                  <a:cubicBezTo>
                    <a:pt x="30444" y="1486"/>
                    <a:pt x="30423" y="1967"/>
                    <a:pt x="30382" y="2406"/>
                  </a:cubicBezTo>
                  <a:cubicBezTo>
                    <a:pt x="30340" y="2762"/>
                    <a:pt x="30403" y="3243"/>
                    <a:pt x="30131" y="3536"/>
                  </a:cubicBezTo>
                  <a:cubicBezTo>
                    <a:pt x="29796" y="3871"/>
                    <a:pt x="29168" y="4018"/>
                    <a:pt x="28729" y="4206"/>
                  </a:cubicBezTo>
                  <a:cubicBezTo>
                    <a:pt x="28603" y="4269"/>
                    <a:pt x="28436" y="4331"/>
                    <a:pt x="28310" y="4415"/>
                  </a:cubicBezTo>
                  <a:cubicBezTo>
                    <a:pt x="28206" y="4478"/>
                    <a:pt x="27913" y="4541"/>
                    <a:pt x="27829" y="4645"/>
                  </a:cubicBezTo>
                  <a:cubicBezTo>
                    <a:pt x="27662" y="4896"/>
                    <a:pt x="27620" y="5168"/>
                    <a:pt x="27599" y="5461"/>
                  </a:cubicBezTo>
                  <a:cubicBezTo>
                    <a:pt x="27557" y="5880"/>
                    <a:pt x="27557" y="6298"/>
                    <a:pt x="27494" y="6696"/>
                  </a:cubicBezTo>
                  <a:cubicBezTo>
                    <a:pt x="27452" y="7093"/>
                    <a:pt x="27390" y="7470"/>
                    <a:pt x="27390" y="7867"/>
                  </a:cubicBezTo>
                  <a:cubicBezTo>
                    <a:pt x="27348" y="7867"/>
                    <a:pt x="27264" y="7888"/>
                    <a:pt x="27264" y="7888"/>
                  </a:cubicBezTo>
                  <a:cubicBezTo>
                    <a:pt x="27140" y="7930"/>
                    <a:pt x="27037" y="7971"/>
                    <a:pt x="26893" y="7992"/>
                  </a:cubicBezTo>
                  <a:lnTo>
                    <a:pt x="26893" y="7992"/>
                  </a:lnTo>
                  <a:cubicBezTo>
                    <a:pt x="26942" y="7977"/>
                    <a:pt x="26873" y="7762"/>
                    <a:pt x="26867" y="7762"/>
                  </a:cubicBezTo>
                  <a:cubicBezTo>
                    <a:pt x="26867" y="7762"/>
                    <a:pt x="26866" y="7762"/>
                    <a:pt x="26866" y="7763"/>
                  </a:cubicBezTo>
                  <a:cubicBezTo>
                    <a:pt x="26741" y="7156"/>
                    <a:pt x="26553" y="6528"/>
                    <a:pt x="26322" y="5963"/>
                  </a:cubicBezTo>
                  <a:cubicBezTo>
                    <a:pt x="26092" y="5357"/>
                    <a:pt x="25904" y="4729"/>
                    <a:pt x="25988" y="4101"/>
                  </a:cubicBezTo>
                  <a:cubicBezTo>
                    <a:pt x="26009" y="3955"/>
                    <a:pt x="26029" y="3808"/>
                    <a:pt x="26029" y="3662"/>
                  </a:cubicBezTo>
                  <a:lnTo>
                    <a:pt x="26029" y="3578"/>
                  </a:lnTo>
                  <a:cubicBezTo>
                    <a:pt x="26092" y="3264"/>
                    <a:pt x="26155" y="2950"/>
                    <a:pt x="26218" y="2637"/>
                  </a:cubicBezTo>
                  <a:cubicBezTo>
                    <a:pt x="26239" y="2553"/>
                    <a:pt x="26239" y="2511"/>
                    <a:pt x="26260" y="2427"/>
                  </a:cubicBezTo>
                  <a:lnTo>
                    <a:pt x="26343" y="2197"/>
                  </a:lnTo>
                  <a:cubicBezTo>
                    <a:pt x="26359" y="2150"/>
                    <a:pt x="26339" y="2127"/>
                    <a:pt x="26302" y="2127"/>
                  </a:cubicBezTo>
                  <a:cubicBezTo>
                    <a:pt x="26290" y="2127"/>
                    <a:pt x="26275" y="2129"/>
                    <a:pt x="26260" y="2134"/>
                  </a:cubicBezTo>
                  <a:cubicBezTo>
                    <a:pt x="26260" y="2176"/>
                    <a:pt x="26239" y="2176"/>
                    <a:pt x="26239" y="2197"/>
                  </a:cubicBezTo>
                  <a:cubicBezTo>
                    <a:pt x="26228" y="2187"/>
                    <a:pt x="26218" y="2181"/>
                    <a:pt x="26205" y="2181"/>
                  </a:cubicBezTo>
                  <a:cubicBezTo>
                    <a:pt x="26192" y="2181"/>
                    <a:pt x="26176" y="2187"/>
                    <a:pt x="26155" y="2197"/>
                  </a:cubicBezTo>
                  <a:lnTo>
                    <a:pt x="26134" y="2218"/>
                  </a:lnTo>
                  <a:cubicBezTo>
                    <a:pt x="26050" y="2427"/>
                    <a:pt x="26009" y="2637"/>
                    <a:pt x="25946" y="2846"/>
                  </a:cubicBezTo>
                  <a:cubicBezTo>
                    <a:pt x="25946" y="2867"/>
                    <a:pt x="25946" y="2867"/>
                    <a:pt x="25925" y="2867"/>
                  </a:cubicBezTo>
                  <a:cubicBezTo>
                    <a:pt x="25737" y="3264"/>
                    <a:pt x="25569" y="3704"/>
                    <a:pt x="25276" y="4059"/>
                  </a:cubicBezTo>
                  <a:cubicBezTo>
                    <a:pt x="25151" y="4206"/>
                    <a:pt x="25004" y="4331"/>
                    <a:pt x="25067" y="4541"/>
                  </a:cubicBezTo>
                  <a:cubicBezTo>
                    <a:pt x="25172" y="5022"/>
                    <a:pt x="25276" y="5461"/>
                    <a:pt x="25402" y="5901"/>
                  </a:cubicBezTo>
                  <a:cubicBezTo>
                    <a:pt x="25674" y="6738"/>
                    <a:pt x="25841" y="7575"/>
                    <a:pt x="26092" y="8411"/>
                  </a:cubicBezTo>
                  <a:cubicBezTo>
                    <a:pt x="26113" y="8516"/>
                    <a:pt x="26134" y="8600"/>
                    <a:pt x="26197" y="8684"/>
                  </a:cubicBezTo>
                  <a:cubicBezTo>
                    <a:pt x="26218" y="8704"/>
                    <a:pt x="26218" y="8767"/>
                    <a:pt x="26239" y="8788"/>
                  </a:cubicBezTo>
                  <a:lnTo>
                    <a:pt x="26322" y="8935"/>
                  </a:lnTo>
                  <a:cubicBezTo>
                    <a:pt x="26343" y="8997"/>
                    <a:pt x="26364" y="9018"/>
                    <a:pt x="26364" y="9081"/>
                  </a:cubicBezTo>
                  <a:cubicBezTo>
                    <a:pt x="26406" y="9123"/>
                    <a:pt x="26427" y="9144"/>
                    <a:pt x="26427" y="9207"/>
                  </a:cubicBezTo>
                  <a:lnTo>
                    <a:pt x="26511" y="9353"/>
                  </a:lnTo>
                  <a:cubicBezTo>
                    <a:pt x="26532" y="9395"/>
                    <a:pt x="26532" y="9416"/>
                    <a:pt x="26553" y="9458"/>
                  </a:cubicBezTo>
                  <a:cubicBezTo>
                    <a:pt x="26573" y="9520"/>
                    <a:pt x="26636" y="9562"/>
                    <a:pt x="26657" y="9625"/>
                  </a:cubicBezTo>
                  <a:cubicBezTo>
                    <a:pt x="26678" y="9646"/>
                    <a:pt x="26678" y="9667"/>
                    <a:pt x="26720" y="9709"/>
                  </a:cubicBezTo>
                  <a:cubicBezTo>
                    <a:pt x="26762" y="9751"/>
                    <a:pt x="26783" y="9834"/>
                    <a:pt x="26845" y="9876"/>
                  </a:cubicBezTo>
                  <a:cubicBezTo>
                    <a:pt x="26845" y="9918"/>
                    <a:pt x="26866" y="9918"/>
                    <a:pt x="26866" y="9939"/>
                  </a:cubicBezTo>
                  <a:cubicBezTo>
                    <a:pt x="26929" y="9981"/>
                    <a:pt x="26971" y="10064"/>
                    <a:pt x="27034" y="10127"/>
                  </a:cubicBezTo>
                  <a:lnTo>
                    <a:pt x="27055" y="10148"/>
                  </a:lnTo>
                  <a:cubicBezTo>
                    <a:pt x="27097" y="10232"/>
                    <a:pt x="27159" y="10274"/>
                    <a:pt x="27201" y="10357"/>
                  </a:cubicBezTo>
                  <a:cubicBezTo>
                    <a:pt x="27243" y="10378"/>
                    <a:pt x="27243" y="10399"/>
                    <a:pt x="27264" y="10441"/>
                  </a:cubicBezTo>
                  <a:cubicBezTo>
                    <a:pt x="27201" y="10441"/>
                    <a:pt x="27138" y="10399"/>
                    <a:pt x="27076" y="10399"/>
                  </a:cubicBezTo>
                  <a:lnTo>
                    <a:pt x="27034" y="10399"/>
                  </a:lnTo>
                  <a:cubicBezTo>
                    <a:pt x="26971" y="10378"/>
                    <a:pt x="26887" y="10378"/>
                    <a:pt x="26845" y="10357"/>
                  </a:cubicBezTo>
                  <a:cubicBezTo>
                    <a:pt x="26825" y="10357"/>
                    <a:pt x="26783" y="10357"/>
                    <a:pt x="26783" y="10336"/>
                  </a:cubicBezTo>
                  <a:cubicBezTo>
                    <a:pt x="26741" y="10295"/>
                    <a:pt x="26678" y="10295"/>
                    <a:pt x="26615" y="10274"/>
                  </a:cubicBezTo>
                  <a:cubicBezTo>
                    <a:pt x="26573" y="10274"/>
                    <a:pt x="26553" y="10253"/>
                    <a:pt x="26532" y="10253"/>
                  </a:cubicBezTo>
                  <a:cubicBezTo>
                    <a:pt x="26469" y="10232"/>
                    <a:pt x="26427" y="10232"/>
                    <a:pt x="26364" y="10190"/>
                  </a:cubicBezTo>
                  <a:cubicBezTo>
                    <a:pt x="26343" y="10190"/>
                    <a:pt x="26322" y="10169"/>
                    <a:pt x="26301" y="10169"/>
                  </a:cubicBezTo>
                  <a:cubicBezTo>
                    <a:pt x="26239" y="10148"/>
                    <a:pt x="26197" y="10148"/>
                    <a:pt x="26134" y="10127"/>
                  </a:cubicBezTo>
                  <a:cubicBezTo>
                    <a:pt x="26113" y="10127"/>
                    <a:pt x="26092" y="10085"/>
                    <a:pt x="26050" y="10085"/>
                  </a:cubicBezTo>
                  <a:cubicBezTo>
                    <a:pt x="26009" y="10064"/>
                    <a:pt x="25946" y="10064"/>
                    <a:pt x="25904" y="10044"/>
                  </a:cubicBezTo>
                  <a:cubicBezTo>
                    <a:pt x="25883" y="10044"/>
                    <a:pt x="25841" y="10023"/>
                    <a:pt x="25799" y="10023"/>
                  </a:cubicBezTo>
                  <a:cubicBezTo>
                    <a:pt x="25674" y="9960"/>
                    <a:pt x="25569" y="9939"/>
                    <a:pt x="25465" y="9876"/>
                  </a:cubicBezTo>
                  <a:cubicBezTo>
                    <a:pt x="24523" y="9541"/>
                    <a:pt x="23602" y="9207"/>
                    <a:pt x="22682" y="8809"/>
                  </a:cubicBezTo>
                  <a:cubicBezTo>
                    <a:pt x="22284" y="8621"/>
                    <a:pt x="21761" y="8516"/>
                    <a:pt x="21510" y="8139"/>
                  </a:cubicBezTo>
                  <a:cubicBezTo>
                    <a:pt x="21238" y="7742"/>
                    <a:pt x="21071" y="7323"/>
                    <a:pt x="20799" y="6926"/>
                  </a:cubicBezTo>
                  <a:cubicBezTo>
                    <a:pt x="20547" y="6507"/>
                    <a:pt x="20338" y="6047"/>
                    <a:pt x="20066" y="5587"/>
                  </a:cubicBezTo>
                  <a:cubicBezTo>
                    <a:pt x="19941" y="5378"/>
                    <a:pt x="19836" y="5168"/>
                    <a:pt x="19731" y="4938"/>
                  </a:cubicBezTo>
                  <a:cubicBezTo>
                    <a:pt x="19669" y="4834"/>
                    <a:pt x="19564" y="4729"/>
                    <a:pt x="19543" y="4603"/>
                  </a:cubicBezTo>
                  <a:cubicBezTo>
                    <a:pt x="19543" y="4541"/>
                    <a:pt x="19522" y="4499"/>
                    <a:pt x="19439" y="4499"/>
                  </a:cubicBezTo>
                  <a:cubicBezTo>
                    <a:pt x="19357" y="4476"/>
                    <a:pt x="19257" y="4470"/>
                    <a:pt x="19151" y="4470"/>
                  </a:cubicBezTo>
                  <a:cubicBezTo>
                    <a:pt x="19005" y="4470"/>
                    <a:pt x="18850" y="4482"/>
                    <a:pt x="18718" y="4482"/>
                  </a:cubicBezTo>
                  <a:cubicBezTo>
                    <a:pt x="18676" y="4482"/>
                    <a:pt x="18637" y="4481"/>
                    <a:pt x="18602" y="4478"/>
                  </a:cubicBezTo>
                  <a:lnTo>
                    <a:pt x="17221" y="4478"/>
                  </a:lnTo>
                  <a:cubicBezTo>
                    <a:pt x="17200" y="4478"/>
                    <a:pt x="17158" y="4436"/>
                    <a:pt x="17158" y="4436"/>
                  </a:cubicBezTo>
                  <a:cubicBezTo>
                    <a:pt x="17137" y="4436"/>
                    <a:pt x="17137" y="4415"/>
                    <a:pt x="17137" y="4415"/>
                  </a:cubicBezTo>
                  <a:cubicBezTo>
                    <a:pt x="17126" y="4394"/>
                    <a:pt x="17100" y="4384"/>
                    <a:pt x="17074" y="4384"/>
                  </a:cubicBezTo>
                  <a:cubicBezTo>
                    <a:pt x="17048" y="4384"/>
                    <a:pt x="17022" y="4394"/>
                    <a:pt x="17011" y="4415"/>
                  </a:cubicBezTo>
                  <a:lnTo>
                    <a:pt x="17011" y="4436"/>
                  </a:lnTo>
                  <a:cubicBezTo>
                    <a:pt x="17011" y="4499"/>
                    <a:pt x="17032" y="4520"/>
                    <a:pt x="17053" y="4520"/>
                  </a:cubicBezTo>
                  <a:cubicBezTo>
                    <a:pt x="17221" y="4687"/>
                    <a:pt x="17681" y="4750"/>
                    <a:pt x="17848" y="4813"/>
                  </a:cubicBezTo>
                  <a:cubicBezTo>
                    <a:pt x="17995" y="4854"/>
                    <a:pt x="18664" y="5022"/>
                    <a:pt x="18706" y="5210"/>
                  </a:cubicBezTo>
                  <a:cubicBezTo>
                    <a:pt x="18832" y="5587"/>
                    <a:pt x="18999" y="5963"/>
                    <a:pt x="19146" y="6319"/>
                  </a:cubicBezTo>
                  <a:cubicBezTo>
                    <a:pt x="19439" y="7031"/>
                    <a:pt x="19711" y="7763"/>
                    <a:pt x="19983" y="8474"/>
                  </a:cubicBezTo>
                  <a:cubicBezTo>
                    <a:pt x="20129" y="8830"/>
                    <a:pt x="20275" y="9186"/>
                    <a:pt x="20401" y="9520"/>
                  </a:cubicBezTo>
                  <a:cubicBezTo>
                    <a:pt x="20485" y="9730"/>
                    <a:pt x="20882" y="9834"/>
                    <a:pt x="21029" y="9939"/>
                  </a:cubicBezTo>
                  <a:cubicBezTo>
                    <a:pt x="21740" y="10274"/>
                    <a:pt x="22431" y="10650"/>
                    <a:pt x="23163" y="10901"/>
                  </a:cubicBezTo>
                  <a:cubicBezTo>
                    <a:pt x="23937" y="11194"/>
                    <a:pt x="24753" y="11445"/>
                    <a:pt x="25527" y="11738"/>
                  </a:cubicBezTo>
                  <a:cubicBezTo>
                    <a:pt x="26260" y="11969"/>
                    <a:pt x="27034" y="12261"/>
                    <a:pt x="27703" y="12659"/>
                  </a:cubicBezTo>
                  <a:cubicBezTo>
                    <a:pt x="27775" y="12704"/>
                    <a:pt x="27880" y="12718"/>
                    <a:pt x="27992" y="12718"/>
                  </a:cubicBezTo>
                  <a:cubicBezTo>
                    <a:pt x="28143" y="12718"/>
                    <a:pt x="28307" y="12692"/>
                    <a:pt x="28415" y="12680"/>
                  </a:cubicBezTo>
                  <a:cubicBezTo>
                    <a:pt x="28750" y="12659"/>
                    <a:pt x="29063" y="12680"/>
                    <a:pt x="29377" y="12575"/>
                  </a:cubicBezTo>
                  <a:lnTo>
                    <a:pt x="29398" y="12575"/>
                  </a:lnTo>
                  <a:cubicBezTo>
                    <a:pt x="29461" y="12638"/>
                    <a:pt x="29482" y="12680"/>
                    <a:pt x="29545" y="12743"/>
                  </a:cubicBezTo>
                  <a:cubicBezTo>
                    <a:pt x="29586" y="12785"/>
                    <a:pt x="29607" y="12847"/>
                    <a:pt x="29670" y="12889"/>
                  </a:cubicBezTo>
                  <a:lnTo>
                    <a:pt x="29712" y="12952"/>
                  </a:lnTo>
                  <a:lnTo>
                    <a:pt x="29817" y="13057"/>
                  </a:lnTo>
                  <a:lnTo>
                    <a:pt x="29984" y="13203"/>
                  </a:lnTo>
                  <a:cubicBezTo>
                    <a:pt x="30172" y="13370"/>
                    <a:pt x="30423" y="13391"/>
                    <a:pt x="30633" y="13475"/>
                  </a:cubicBezTo>
                  <a:cubicBezTo>
                    <a:pt x="30947" y="13580"/>
                    <a:pt x="31260" y="13601"/>
                    <a:pt x="31574" y="13684"/>
                  </a:cubicBezTo>
                  <a:cubicBezTo>
                    <a:pt x="31951" y="13747"/>
                    <a:pt x="32160" y="13810"/>
                    <a:pt x="32327" y="14124"/>
                  </a:cubicBezTo>
                  <a:cubicBezTo>
                    <a:pt x="32725" y="14751"/>
                    <a:pt x="33123" y="15358"/>
                    <a:pt x="33478" y="15986"/>
                  </a:cubicBezTo>
                  <a:cubicBezTo>
                    <a:pt x="33834" y="16572"/>
                    <a:pt x="34148" y="17241"/>
                    <a:pt x="34524" y="17785"/>
                  </a:cubicBezTo>
                  <a:cubicBezTo>
                    <a:pt x="34211" y="18287"/>
                    <a:pt x="33897" y="18831"/>
                    <a:pt x="33478" y="19271"/>
                  </a:cubicBezTo>
                  <a:lnTo>
                    <a:pt x="33457" y="19271"/>
                  </a:lnTo>
                  <a:lnTo>
                    <a:pt x="33436" y="19292"/>
                  </a:lnTo>
                  <a:lnTo>
                    <a:pt x="33436" y="19334"/>
                  </a:lnTo>
                  <a:cubicBezTo>
                    <a:pt x="33416" y="19355"/>
                    <a:pt x="33374" y="19375"/>
                    <a:pt x="33374" y="19396"/>
                  </a:cubicBezTo>
                  <a:cubicBezTo>
                    <a:pt x="33353" y="19438"/>
                    <a:pt x="33353" y="19438"/>
                    <a:pt x="33353" y="19459"/>
                  </a:cubicBezTo>
                  <a:lnTo>
                    <a:pt x="33353" y="19480"/>
                  </a:lnTo>
                  <a:lnTo>
                    <a:pt x="33353" y="19501"/>
                  </a:lnTo>
                  <a:lnTo>
                    <a:pt x="33353" y="19543"/>
                  </a:lnTo>
                  <a:lnTo>
                    <a:pt x="33353" y="19564"/>
                  </a:lnTo>
                  <a:lnTo>
                    <a:pt x="33353" y="19585"/>
                  </a:lnTo>
                  <a:cubicBezTo>
                    <a:pt x="33269" y="19794"/>
                    <a:pt x="33248" y="20024"/>
                    <a:pt x="33206" y="20275"/>
                  </a:cubicBezTo>
                  <a:lnTo>
                    <a:pt x="33206" y="20317"/>
                  </a:lnTo>
                  <a:cubicBezTo>
                    <a:pt x="33206" y="20338"/>
                    <a:pt x="33206" y="20380"/>
                    <a:pt x="33164" y="20401"/>
                  </a:cubicBezTo>
                  <a:cubicBezTo>
                    <a:pt x="33144" y="20484"/>
                    <a:pt x="33144" y="20547"/>
                    <a:pt x="33123" y="20631"/>
                  </a:cubicBezTo>
                  <a:cubicBezTo>
                    <a:pt x="32934" y="21259"/>
                    <a:pt x="32746" y="21865"/>
                    <a:pt x="32620" y="22493"/>
                  </a:cubicBezTo>
                  <a:cubicBezTo>
                    <a:pt x="32516" y="22932"/>
                    <a:pt x="32432" y="23372"/>
                    <a:pt x="32537" y="23832"/>
                  </a:cubicBezTo>
                  <a:cubicBezTo>
                    <a:pt x="32579" y="23937"/>
                    <a:pt x="32599" y="24041"/>
                    <a:pt x="32620" y="24167"/>
                  </a:cubicBezTo>
                  <a:cubicBezTo>
                    <a:pt x="32704" y="24502"/>
                    <a:pt x="32809" y="24837"/>
                    <a:pt x="32934" y="25150"/>
                  </a:cubicBezTo>
                  <a:cubicBezTo>
                    <a:pt x="32327" y="25004"/>
                    <a:pt x="31700" y="24899"/>
                    <a:pt x="31072" y="24774"/>
                  </a:cubicBezTo>
                  <a:cubicBezTo>
                    <a:pt x="30905" y="24732"/>
                    <a:pt x="30695" y="24690"/>
                    <a:pt x="30507" y="24627"/>
                  </a:cubicBezTo>
                  <a:cubicBezTo>
                    <a:pt x="30026" y="24523"/>
                    <a:pt x="29586" y="24460"/>
                    <a:pt x="29126" y="24355"/>
                  </a:cubicBezTo>
                  <a:cubicBezTo>
                    <a:pt x="28959" y="24313"/>
                    <a:pt x="28833" y="24251"/>
                    <a:pt x="28666" y="24209"/>
                  </a:cubicBezTo>
                  <a:cubicBezTo>
                    <a:pt x="28436" y="24146"/>
                    <a:pt x="28415" y="23937"/>
                    <a:pt x="28352" y="23728"/>
                  </a:cubicBezTo>
                  <a:lnTo>
                    <a:pt x="27975" y="22535"/>
                  </a:lnTo>
                  <a:cubicBezTo>
                    <a:pt x="27871" y="22158"/>
                    <a:pt x="27787" y="21677"/>
                    <a:pt x="27599" y="21321"/>
                  </a:cubicBezTo>
                  <a:cubicBezTo>
                    <a:pt x="27515" y="21154"/>
                    <a:pt x="27766" y="20903"/>
                    <a:pt x="27829" y="20819"/>
                  </a:cubicBezTo>
                  <a:cubicBezTo>
                    <a:pt x="28017" y="20610"/>
                    <a:pt x="28143" y="20380"/>
                    <a:pt x="28310" y="20171"/>
                  </a:cubicBezTo>
                  <a:cubicBezTo>
                    <a:pt x="28519" y="19899"/>
                    <a:pt x="28708" y="19647"/>
                    <a:pt x="28854" y="19355"/>
                  </a:cubicBezTo>
                  <a:cubicBezTo>
                    <a:pt x="28875" y="19355"/>
                    <a:pt x="28917" y="19334"/>
                    <a:pt x="28938" y="19334"/>
                  </a:cubicBezTo>
                  <a:cubicBezTo>
                    <a:pt x="28980" y="19292"/>
                    <a:pt x="28959" y="19250"/>
                    <a:pt x="28917" y="19229"/>
                  </a:cubicBezTo>
                  <a:cubicBezTo>
                    <a:pt x="28729" y="19229"/>
                    <a:pt x="28519" y="19375"/>
                    <a:pt x="28352" y="19459"/>
                  </a:cubicBezTo>
                  <a:cubicBezTo>
                    <a:pt x="28038" y="19647"/>
                    <a:pt x="27724" y="19794"/>
                    <a:pt x="27452" y="19982"/>
                  </a:cubicBezTo>
                  <a:cubicBezTo>
                    <a:pt x="27180" y="20129"/>
                    <a:pt x="26866" y="20296"/>
                    <a:pt x="26573" y="20422"/>
                  </a:cubicBezTo>
                  <a:cubicBezTo>
                    <a:pt x="26448" y="20484"/>
                    <a:pt x="26343" y="20547"/>
                    <a:pt x="26322" y="20694"/>
                  </a:cubicBezTo>
                  <a:cubicBezTo>
                    <a:pt x="26322" y="20736"/>
                    <a:pt x="26343" y="20819"/>
                    <a:pt x="26343" y="20861"/>
                  </a:cubicBezTo>
                  <a:cubicBezTo>
                    <a:pt x="26406" y="21049"/>
                    <a:pt x="26364" y="21238"/>
                    <a:pt x="26427" y="21426"/>
                  </a:cubicBezTo>
                  <a:cubicBezTo>
                    <a:pt x="26532" y="21782"/>
                    <a:pt x="26553" y="22116"/>
                    <a:pt x="26615" y="22493"/>
                  </a:cubicBezTo>
                  <a:cubicBezTo>
                    <a:pt x="26657" y="22807"/>
                    <a:pt x="26720" y="23121"/>
                    <a:pt x="26762" y="23414"/>
                  </a:cubicBezTo>
                  <a:cubicBezTo>
                    <a:pt x="26825" y="23686"/>
                    <a:pt x="26866" y="24104"/>
                    <a:pt x="27034" y="24376"/>
                  </a:cubicBezTo>
                  <a:cubicBezTo>
                    <a:pt x="27138" y="24565"/>
                    <a:pt x="27306" y="24669"/>
                    <a:pt x="27515" y="24732"/>
                  </a:cubicBezTo>
                  <a:cubicBezTo>
                    <a:pt x="27871" y="24878"/>
                    <a:pt x="28206" y="25088"/>
                    <a:pt x="28519" y="25255"/>
                  </a:cubicBezTo>
                  <a:cubicBezTo>
                    <a:pt x="29231" y="25632"/>
                    <a:pt x="29963" y="25966"/>
                    <a:pt x="30654" y="26280"/>
                  </a:cubicBezTo>
                  <a:cubicBezTo>
                    <a:pt x="31909" y="26866"/>
                    <a:pt x="33144" y="27515"/>
                    <a:pt x="34357" y="28184"/>
                  </a:cubicBezTo>
                  <a:lnTo>
                    <a:pt x="34357" y="28226"/>
                  </a:lnTo>
                  <a:lnTo>
                    <a:pt x="34357" y="28247"/>
                  </a:lnTo>
                  <a:lnTo>
                    <a:pt x="34378" y="28268"/>
                  </a:lnTo>
                  <a:lnTo>
                    <a:pt x="34399" y="28289"/>
                  </a:lnTo>
                  <a:cubicBezTo>
                    <a:pt x="34420" y="28603"/>
                    <a:pt x="34587" y="28958"/>
                    <a:pt x="34692" y="29251"/>
                  </a:cubicBezTo>
                  <a:lnTo>
                    <a:pt x="34692" y="29272"/>
                  </a:lnTo>
                  <a:cubicBezTo>
                    <a:pt x="34713" y="29314"/>
                    <a:pt x="34713" y="29377"/>
                    <a:pt x="34734" y="29419"/>
                  </a:cubicBezTo>
                  <a:cubicBezTo>
                    <a:pt x="34880" y="30047"/>
                    <a:pt x="35006" y="30674"/>
                    <a:pt x="35152" y="31281"/>
                  </a:cubicBezTo>
                  <a:cubicBezTo>
                    <a:pt x="35257" y="31783"/>
                    <a:pt x="35320" y="32411"/>
                    <a:pt x="35612" y="32850"/>
                  </a:cubicBezTo>
                  <a:cubicBezTo>
                    <a:pt x="35759" y="33122"/>
                    <a:pt x="35884" y="33394"/>
                    <a:pt x="36052" y="33666"/>
                  </a:cubicBezTo>
                  <a:cubicBezTo>
                    <a:pt x="36073" y="33708"/>
                    <a:pt x="36094" y="33750"/>
                    <a:pt x="36136" y="33792"/>
                  </a:cubicBezTo>
                  <a:cubicBezTo>
                    <a:pt x="36136" y="33813"/>
                    <a:pt x="36157" y="33813"/>
                    <a:pt x="36157" y="33855"/>
                  </a:cubicBezTo>
                  <a:cubicBezTo>
                    <a:pt x="36177" y="33876"/>
                    <a:pt x="36177" y="33896"/>
                    <a:pt x="36198" y="33896"/>
                  </a:cubicBezTo>
                  <a:cubicBezTo>
                    <a:pt x="36282" y="34001"/>
                    <a:pt x="36366" y="34106"/>
                    <a:pt x="36408" y="34210"/>
                  </a:cubicBezTo>
                  <a:cubicBezTo>
                    <a:pt x="36177" y="34231"/>
                    <a:pt x="35926" y="34420"/>
                    <a:pt x="35717" y="34545"/>
                  </a:cubicBezTo>
                  <a:cubicBezTo>
                    <a:pt x="35717" y="34545"/>
                    <a:pt x="35675" y="34545"/>
                    <a:pt x="35675" y="34587"/>
                  </a:cubicBezTo>
                  <a:cubicBezTo>
                    <a:pt x="35654" y="34587"/>
                    <a:pt x="35654" y="34608"/>
                    <a:pt x="35633" y="34608"/>
                  </a:cubicBezTo>
                  <a:cubicBezTo>
                    <a:pt x="35612" y="34629"/>
                    <a:pt x="35571" y="34629"/>
                    <a:pt x="35529" y="34650"/>
                  </a:cubicBezTo>
                  <a:lnTo>
                    <a:pt x="35508" y="34650"/>
                  </a:lnTo>
                  <a:cubicBezTo>
                    <a:pt x="35466" y="34692"/>
                    <a:pt x="35424" y="34692"/>
                    <a:pt x="35403" y="34712"/>
                  </a:cubicBezTo>
                  <a:cubicBezTo>
                    <a:pt x="35194" y="34796"/>
                    <a:pt x="34985" y="34859"/>
                    <a:pt x="34796" y="34964"/>
                  </a:cubicBezTo>
                  <a:cubicBezTo>
                    <a:pt x="34789" y="34968"/>
                    <a:pt x="34780" y="34970"/>
                    <a:pt x="34769" y="34970"/>
                  </a:cubicBezTo>
                  <a:cubicBezTo>
                    <a:pt x="34624" y="34970"/>
                    <a:pt x="34184" y="34604"/>
                    <a:pt x="34106" y="34545"/>
                  </a:cubicBezTo>
                  <a:cubicBezTo>
                    <a:pt x="33939" y="34420"/>
                    <a:pt x="33520" y="34294"/>
                    <a:pt x="33457" y="34064"/>
                  </a:cubicBezTo>
                  <a:cubicBezTo>
                    <a:pt x="33416" y="33792"/>
                    <a:pt x="33332" y="33562"/>
                    <a:pt x="33248" y="33290"/>
                  </a:cubicBezTo>
                  <a:cubicBezTo>
                    <a:pt x="33039" y="32704"/>
                    <a:pt x="32934" y="32034"/>
                    <a:pt x="32788" y="31448"/>
                  </a:cubicBezTo>
                  <a:cubicBezTo>
                    <a:pt x="32704" y="31155"/>
                    <a:pt x="32641" y="30863"/>
                    <a:pt x="32579" y="30570"/>
                  </a:cubicBezTo>
                  <a:cubicBezTo>
                    <a:pt x="32537" y="30423"/>
                    <a:pt x="32537" y="30298"/>
                    <a:pt x="32432" y="30193"/>
                  </a:cubicBezTo>
                  <a:cubicBezTo>
                    <a:pt x="32327" y="30088"/>
                    <a:pt x="32118" y="30026"/>
                    <a:pt x="31993" y="29984"/>
                  </a:cubicBezTo>
                  <a:cubicBezTo>
                    <a:pt x="31679" y="29879"/>
                    <a:pt x="31365" y="29712"/>
                    <a:pt x="31072" y="29586"/>
                  </a:cubicBezTo>
                  <a:cubicBezTo>
                    <a:pt x="30486" y="29293"/>
                    <a:pt x="29858" y="29000"/>
                    <a:pt x="29252" y="28749"/>
                  </a:cubicBezTo>
                  <a:cubicBezTo>
                    <a:pt x="28770" y="28540"/>
                    <a:pt x="28310" y="28247"/>
                    <a:pt x="27787" y="28142"/>
                  </a:cubicBezTo>
                  <a:lnTo>
                    <a:pt x="27703" y="28142"/>
                  </a:lnTo>
                  <a:cubicBezTo>
                    <a:pt x="27703" y="28142"/>
                    <a:pt x="27682" y="28142"/>
                    <a:pt x="27682" y="28163"/>
                  </a:cubicBezTo>
                  <a:cubicBezTo>
                    <a:pt x="27682" y="28163"/>
                    <a:pt x="27682" y="28205"/>
                    <a:pt x="27662" y="28205"/>
                  </a:cubicBezTo>
                  <a:cubicBezTo>
                    <a:pt x="27159" y="28101"/>
                    <a:pt x="26657" y="28122"/>
                    <a:pt x="26155" y="28038"/>
                  </a:cubicBezTo>
                  <a:lnTo>
                    <a:pt x="26113" y="28038"/>
                  </a:lnTo>
                  <a:cubicBezTo>
                    <a:pt x="26029" y="28038"/>
                    <a:pt x="25946" y="28017"/>
                    <a:pt x="25883" y="28017"/>
                  </a:cubicBezTo>
                  <a:cubicBezTo>
                    <a:pt x="25590" y="27954"/>
                    <a:pt x="25318" y="27933"/>
                    <a:pt x="25046" y="27933"/>
                  </a:cubicBezTo>
                  <a:cubicBezTo>
                    <a:pt x="24957" y="27923"/>
                    <a:pt x="24845" y="27904"/>
                    <a:pt x="24737" y="27904"/>
                  </a:cubicBezTo>
                  <a:cubicBezTo>
                    <a:pt x="24614" y="27904"/>
                    <a:pt x="24496" y="27928"/>
                    <a:pt x="24418" y="28017"/>
                  </a:cubicBezTo>
                  <a:cubicBezTo>
                    <a:pt x="24314" y="28142"/>
                    <a:pt x="24272" y="28414"/>
                    <a:pt x="24230" y="28561"/>
                  </a:cubicBezTo>
                  <a:cubicBezTo>
                    <a:pt x="24146" y="28854"/>
                    <a:pt x="24063" y="29251"/>
                    <a:pt x="23812" y="29377"/>
                  </a:cubicBezTo>
                  <a:lnTo>
                    <a:pt x="23016" y="29837"/>
                  </a:lnTo>
                  <a:cubicBezTo>
                    <a:pt x="22996" y="29879"/>
                    <a:pt x="22975" y="29879"/>
                    <a:pt x="22954" y="29900"/>
                  </a:cubicBezTo>
                  <a:cubicBezTo>
                    <a:pt x="22765" y="30026"/>
                    <a:pt x="22577" y="30214"/>
                    <a:pt x="22368" y="30298"/>
                  </a:cubicBezTo>
                  <a:cubicBezTo>
                    <a:pt x="21740" y="29795"/>
                    <a:pt x="20903" y="29461"/>
                    <a:pt x="20150" y="29210"/>
                  </a:cubicBezTo>
                  <a:cubicBezTo>
                    <a:pt x="19878" y="29147"/>
                    <a:pt x="19459" y="29084"/>
                    <a:pt x="19355" y="28833"/>
                  </a:cubicBezTo>
                  <a:cubicBezTo>
                    <a:pt x="19292" y="28624"/>
                    <a:pt x="19187" y="28435"/>
                    <a:pt x="19125" y="28205"/>
                  </a:cubicBezTo>
                  <a:cubicBezTo>
                    <a:pt x="19104" y="28101"/>
                    <a:pt x="19020" y="27850"/>
                    <a:pt x="18915" y="27745"/>
                  </a:cubicBezTo>
                  <a:cubicBezTo>
                    <a:pt x="19334" y="26908"/>
                    <a:pt x="19648" y="25966"/>
                    <a:pt x="19983" y="25088"/>
                  </a:cubicBezTo>
                  <a:cubicBezTo>
                    <a:pt x="20066" y="24899"/>
                    <a:pt x="20485" y="24753"/>
                    <a:pt x="20673" y="24669"/>
                  </a:cubicBezTo>
                  <a:cubicBezTo>
                    <a:pt x="20924" y="24502"/>
                    <a:pt x="21217" y="24376"/>
                    <a:pt x="21510" y="24230"/>
                  </a:cubicBezTo>
                  <a:cubicBezTo>
                    <a:pt x="21719" y="24125"/>
                    <a:pt x="22347" y="23937"/>
                    <a:pt x="22326" y="23665"/>
                  </a:cubicBezTo>
                  <a:cubicBezTo>
                    <a:pt x="22326" y="23539"/>
                    <a:pt x="22242" y="23351"/>
                    <a:pt x="22221" y="23204"/>
                  </a:cubicBezTo>
                  <a:cubicBezTo>
                    <a:pt x="22138" y="22912"/>
                    <a:pt x="22075" y="22577"/>
                    <a:pt x="22033" y="22284"/>
                  </a:cubicBezTo>
                  <a:cubicBezTo>
                    <a:pt x="21928" y="21677"/>
                    <a:pt x="21845" y="21049"/>
                    <a:pt x="21803" y="20463"/>
                  </a:cubicBezTo>
                  <a:cubicBezTo>
                    <a:pt x="21740" y="19899"/>
                    <a:pt x="21698" y="19375"/>
                    <a:pt x="21636" y="18831"/>
                  </a:cubicBezTo>
                  <a:cubicBezTo>
                    <a:pt x="21615" y="18643"/>
                    <a:pt x="21594" y="18434"/>
                    <a:pt x="21531" y="18267"/>
                  </a:cubicBezTo>
                  <a:lnTo>
                    <a:pt x="21447" y="18078"/>
                  </a:lnTo>
                  <a:cubicBezTo>
                    <a:pt x="21447" y="18031"/>
                    <a:pt x="21414" y="18004"/>
                    <a:pt x="21382" y="18004"/>
                  </a:cubicBezTo>
                  <a:cubicBezTo>
                    <a:pt x="21356" y="18004"/>
                    <a:pt x="21331" y="18021"/>
                    <a:pt x="21322" y="18057"/>
                  </a:cubicBezTo>
                  <a:lnTo>
                    <a:pt x="21322" y="18078"/>
                  </a:lnTo>
                  <a:cubicBezTo>
                    <a:pt x="21301" y="18078"/>
                    <a:pt x="21301" y="18099"/>
                    <a:pt x="21301" y="18099"/>
                  </a:cubicBezTo>
                  <a:cubicBezTo>
                    <a:pt x="21301" y="18099"/>
                    <a:pt x="21280" y="18120"/>
                    <a:pt x="21280" y="18162"/>
                  </a:cubicBezTo>
                  <a:cubicBezTo>
                    <a:pt x="21238" y="18539"/>
                    <a:pt x="21301" y="18957"/>
                    <a:pt x="21301" y="19355"/>
                  </a:cubicBezTo>
                  <a:cubicBezTo>
                    <a:pt x="21280" y="19794"/>
                    <a:pt x="21280" y="20254"/>
                    <a:pt x="21238" y="20673"/>
                  </a:cubicBezTo>
                  <a:cubicBezTo>
                    <a:pt x="21217" y="21112"/>
                    <a:pt x="21238" y="21552"/>
                    <a:pt x="21280" y="21991"/>
                  </a:cubicBezTo>
                  <a:cubicBezTo>
                    <a:pt x="21301" y="22305"/>
                    <a:pt x="21238" y="22660"/>
                    <a:pt x="21322" y="22932"/>
                  </a:cubicBezTo>
                  <a:cubicBezTo>
                    <a:pt x="21112" y="23079"/>
                    <a:pt x="20882" y="23142"/>
                    <a:pt x="20673" y="23288"/>
                  </a:cubicBezTo>
                  <a:cubicBezTo>
                    <a:pt x="20673" y="23288"/>
                    <a:pt x="20652" y="23288"/>
                    <a:pt x="20652" y="23309"/>
                  </a:cubicBezTo>
                  <a:cubicBezTo>
                    <a:pt x="20589" y="23330"/>
                    <a:pt x="20547" y="23351"/>
                    <a:pt x="20506" y="23393"/>
                  </a:cubicBezTo>
                  <a:cubicBezTo>
                    <a:pt x="20359" y="23246"/>
                    <a:pt x="20171" y="23142"/>
                    <a:pt x="19983" y="23079"/>
                  </a:cubicBezTo>
                  <a:cubicBezTo>
                    <a:pt x="20129" y="22493"/>
                    <a:pt x="20192" y="21886"/>
                    <a:pt x="20338" y="21321"/>
                  </a:cubicBezTo>
                  <a:cubicBezTo>
                    <a:pt x="20380" y="21049"/>
                    <a:pt x="20338" y="20945"/>
                    <a:pt x="20150" y="20736"/>
                  </a:cubicBezTo>
                  <a:cubicBezTo>
                    <a:pt x="19857" y="20401"/>
                    <a:pt x="19627" y="20045"/>
                    <a:pt x="19397" y="19647"/>
                  </a:cubicBezTo>
                  <a:cubicBezTo>
                    <a:pt x="19229" y="19355"/>
                    <a:pt x="19083" y="19041"/>
                    <a:pt x="18832" y="18811"/>
                  </a:cubicBezTo>
                  <a:cubicBezTo>
                    <a:pt x="18727" y="18706"/>
                    <a:pt x="18769" y="18371"/>
                    <a:pt x="18769" y="18225"/>
                  </a:cubicBezTo>
                  <a:cubicBezTo>
                    <a:pt x="18769" y="17953"/>
                    <a:pt x="18790" y="17681"/>
                    <a:pt x="18811" y="17388"/>
                  </a:cubicBezTo>
                  <a:cubicBezTo>
                    <a:pt x="18832" y="16948"/>
                    <a:pt x="18895" y="16509"/>
                    <a:pt x="18832" y="16070"/>
                  </a:cubicBezTo>
                  <a:cubicBezTo>
                    <a:pt x="18811" y="15756"/>
                    <a:pt x="18832" y="15400"/>
                    <a:pt x="18769" y="15086"/>
                  </a:cubicBezTo>
                  <a:cubicBezTo>
                    <a:pt x="18769" y="15065"/>
                    <a:pt x="18748" y="15055"/>
                    <a:pt x="18727" y="15055"/>
                  </a:cubicBezTo>
                  <a:cubicBezTo>
                    <a:pt x="18706" y="15055"/>
                    <a:pt x="18685" y="15065"/>
                    <a:pt x="18685" y="15086"/>
                  </a:cubicBezTo>
                  <a:lnTo>
                    <a:pt x="18685" y="15149"/>
                  </a:lnTo>
                  <a:lnTo>
                    <a:pt x="18664" y="15149"/>
                  </a:lnTo>
                  <a:lnTo>
                    <a:pt x="18623" y="15170"/>
                  </a:lnTo>
                  <a:cubicBezTo>
                    <a:pt x="18497" y="15923"/>
                    <a:pt x="18413" y="16697"/>
                    <a:pt x="18309" y="17450"/>
                  </a:cubicBezTo>
                  <a:cubicBezTo>
                    <a:pt x="18267" y="17848"/>
                    <a:pt x="18162" y="18267"/>
                    <a:pt x="18079" y="18643"/>
                  </a:cubicBezTo>
                  <a:cubicBezTo>
                    <a:pt x="18037" y="18936"/>
                    <a:pt x="18267" y="19313"/>
                    <a:pt x="18351" y="19543"/>
                  </a:cubicBezTo>
                  <a:cubicBezTo>
                    <a:pt x="18476" y="19899"/>
                    <a:pt x="18560" y="20275"/>
                    <a:pt x="18685" y="20631"/>
                  </a:cubicBezTo>
                  <a:cubicBezTo>
                    <a:pt x="18790" y="20924"/>
                    <a:pt x="19041" y="21363"/>
                    <a:pt x="18915" y="21656"/>
                  </a:cubicBezTo>
                  <a:cubicBezTo>
                    <a:pt x="18895" y="21740"/>
                    <a:pt x="18874" y="21782"/>
                    <a:pt x="18811" y="21865"/>
                  </a:cubicBezTo>
                  <a:lnTo>
                    <a:pt x="18811" y="21886"/>
                  </a:lnTo>
                  <a:cubicBezTo>
                    <a:pt x="18790" y="21949"/>
                    <a:pt x="18727" y="22033"/>
                    <a:pt x="18706" y="22075"/>
                  </a:cubicBezTo>
                  <a:cubicBezTo>
                    <a:pt x="18706" y="22096"/>
                    <a:pt x="18685" y="22096"/>
                    <a:pt x="18685" y="22137"/>
                  </a:cubicBezTo>
                  <a:lnTo>
                    <a:pt x="18602" y="22284"/>
                  </a:lnTo>
                  <a:cubicBezTo>
                    <a:pt x="18371" y="22681"/>
                    <a:pt x="18141" y="23079"/>
                    <a:pt x="18037" y="23497"/>
                  </a:cubicBezTo>
                  <a:cubicBezTo>
                    <a:pt x="17974" y="23414"/>
                    <a:pt x="17953" y="23309"/>
                    <a:pt x="17890" y="23225"/>
                  </a:cubicBezTo>
                  <a:cubicBezTo>
                    <a:pt x="17848" y="23142"/>
                    <a:pt x="17786" y="23037"/>
                    <a:pt x="17744" y="22974"/>
                  </a:cubicBezTo>
                  <a:cubicBezTo>
                    <a:pt x="17472" y="22556"/>
                    <a:pt x="17200" y="22137"/>
                    <a:pt x="16907" y="21719"/>
                  </a:cubicBezTo>
                  <a:cubicBezTo>
                    <a:pt x="16907" y="21677"/>
                    <a:pt x="16886" y="21677"/>
                    <a:pt x="16886" y="21656"/>
                  </a:cubicBezTo>
                  <a:cubicBezTo>
                    <a:pt x="16823" y="21552"/>
                    <a:pt x="16739" y="21468"/>
                    <a:pt x="16698" y="21363"/>
                  </a:cubicBezTo>
                  <a:cubicBezTo>
                    <a:pt x="16530" y="21112"/>
                    <a:pt x="16112" y="20673"/>
                    <a:pt x="16195" y="20317"/>
                  </a:cubicBezTo>
                  <a:cubicBezTo>
                    <a:pt x="16300" y="19857"/>
                    <a:pt x="16405" y="19417"/>
                    <a:pt x="16467" y="18936"/>
                  </a:cubicBezTo>
                  <a:cubicBezTo>
                    <a:pt x="16488" y="18706"/>
                    <a:pt x="16614" y="18392"/>
                    <a:pt x="16509" y="18183"/>
                  </a:cubicBezTo>
                  <a:cubicBezTo>
                    <a:pt x="16279" y="17743"/>
                    <a:pt x="16070" y="17283"/>
                    <a:pt x="15882" y="16823"/>
                  </a:cubicBezTo>
                  <a:cubicBezTo>
                    <a:pt x="15547" y="16070"/>
                    <a:pt x="15128" y="15379"/>
                    <a:pt x="14689" y="14710"/>
                  </a:cubicBezTo>
                  <a:cubicBezTo>
                    <a:pt x="14672" y="14685"/>
                    <a:pt x="14646" y="14673"/>
                    <a:pt x="14623" y="14673"/>
                  </a:cubicBezTo>
                  <a:cubicBezTo>
                    <a:pt x="14587" y="14673"/>
                    <a:pt x="14559" y="14701"/>
                    <a:pt x="14584" y="14751"/>
                  </a:cubicBezTo>
                  <a:cubicBezTo>
                    <a:pt x="14584" y="14772"/>
                    <a:pt x="14584" y="14772"/>
                    <a:pt x="14605" y="14814"/>
                  </a:cubicBezTo>
                  <a:lnTo>
                    <a:pt x="14605" y="14835"/>
                  </a:lnTo>
                  <a:lnTo>
                    <a:pt x="14605" y="14856"/>
                  </a:lnTo>
                  <a:cubicBezTo>
                    <a:pt x="14835" y="15777"/>
                    <a:pt x="15065" y="16655"/>
                    <a:pt x="15358" y="17555"/>
                  </a:cubicBezTo>
                  <a:cubicBezTo>
                    <a:pt x="15463" y="17869"/>
                    <a:pt x="15630" y="18162"/>
                    <a:pt x="15651" y="18497"/>
                  </a:cubicBezTo>
                  <a:cubicBezTo>
                    <a:pt x="15693" y="19041"/>
                    <a:pt x="15421" y="19689"/>
                    <a:pt x="15275" y="20254"/>
                  </a:cubicBezTo>
                  <a:cubicBezTo>
                    <a:pt x="15170" y="20694"/>
                    <a:pt x="15149" y="20903"/>
                    <a:pt x="15338" y="21300"/>
                  </a:cubicBezTo>
                  <a:cubicBezTo>
                    <a:pt x="15547" y="21761"/>
                    <a:pt x="15777" y="22242"/>
                    <a:pt x="15986" y="22702"/>
                  </a:cubicBezTo>
                  <a:cubicBezTo>
                    <a:pt x="16174" y="23079"/>
                    <a:pt x="16405" y="23435"/>
                    <a:pt x="16593" y="23811"/>
                  </a:cubicBezTo>
                  <a:cubicBezTo>
                    <a:pt x="16677" y="23937"/>
                    <a:pt x="16718" y="24041"/>
                    <a:pt x="16781" y="24167"/>
                  </a:cubicBezTo>
                  <a:cubicBezTo>
                    <a:pt x="16823" y="24272"/>
                    <a:pt x="16886" y="24376"/>
                    <a:pt x="16907" y="24481"/>
                  </a:cubicBezTo>
                  <a:cubicBezTo>
                    <a:pt x="16907" y="24481"/>
                    <a:pt x="16907" y="24502"/>
                    <a:pt x="16928" y="24502"/>
                  </a:cubicBezTo>
                  <a:lnTo>
                    <a:pt x="16907" y="24502"/>
                  </a:lnTo>
                  <a:cubicBezTo>
                    <a:pt x="16572" y="24251"/>
                    <a:pt x="16195" y="24021"/>
                    <a:pt x="15861" y="23769"/>
                  </a:cubicBezTo>
                  <a:lnTo>
                    <a:pt x="15840" y="23749"/>
                  </a:lnTo>
                  <a:cubicBezTo>
                    <a:pt x="15756" y="23707"/>
                    <a:pt x="15693" y="23644"/>
                    <a:pt x="15630" y="23602"/>
                  </a:cubicBezTo>
                  <a:cubicBezTo>
                    <a:pt x="15589" y="23560"/>
                    <a:pt x="15568" y="23560"/>
                    <a:pt x="15547" y="23539"/>
                  </a:cubicBezTo>
                  <a:cubicBezTo>
                    <a:pt x="15484" y="23497"/>
                    <a:pt x="15421" y="23456"/>
                    <a:pt x="15358" y="23414"/>
                  </a:cubicBezTo>
                  <a:cubicBezTo>
                    <a:pt x="15338" y="23393"/>
                    <a:pt x="15317" y="23351"/>
                    <a:pt x="15275" y="23351"/>
                  </a:cubicBezTo>
                  <a:cubicBezTo>
                    <a:pt x="15212" y="23288"/>
                    <a:pt x="15128" y="23225"/>
                    <a:pt x="15024" y="23142"/>
                  </a:cubicBezTo>
                  <a:cubicBezTo>
                    <a:pt x="14752" y="22912"/>
                    <a:pt x="14417" y="22723"/>
                    <a:pt x="14124" y="22556"/>
                  </a:cubicBezTo>
                  <a:cubicBezTo>
                    <a:pt x="13977" y="22472"/>
                    <a:pt x="13852" y="22388"/>
                    <a:pt x="13685" y="22305"/>
                  </a:cubicBezTo>
                  <a:cubicBezTo>
                    <a:pt x="13433" y="22158"/>
                    <a:pt x="13287" y="22033"/>
                    <a:pt x="13161" y="21740"/>
                  </a:cubicBezTo>
                  <a:cubicBezTo>
                    <a:pt x="12952" y="21321"/>
                    <a:pt x="12764" y="20924"/>
                    <a:pt x="12555" y="20505"/>
                  </a:cubicBezTo>
                  <a:cubicBezTo>
                    <a:pt x="12450" y="20296"/>
                    <a:pt x="12387" y="20087"/>
                    <a:pt x="12325" y="19857"/>
                  </a:cubicBezTo>
                  <a:cubicBezTo>
                    <a:pt x="12304" y="19773"/>
                    <a:pt x="12241" y="19647"/>
                    <a:pt x="12199" y="19627"/>
                  </a:cubicBezTo>
                  <a:cubicBezTo>
                    <a:pt x="12032" y="19522"/>
                    <a:pt x="11718" y="19543"/>
                    <a:pt x="11550" y="19522"/>
                  </a:cubicBezTo>
                  <a:cubicBezTo>
                    <a:pt x="11460" y="19508"/>
                    <a:pt x="11367" y="19503"/>
                    <a:pt x="11274" y="19503"/>
                  </a:cubicBezTo>
                  <a:cubicBezTo>
                    <a:pt x="11088" y="19503"/>
                    <a:pt x="10902" y="19522"/>
                    <a:pt x="10734" y="19522"/>
                  </a:cubicBezTo>
                  <a:cubicBezTo>
                    <a:pt x="10713" y="19522"/>
                    <a:pt x="10672" y="19543"/>
                    <a:pt x="10672" y="19564"/>
                  </a:cubicBezTo>
                  <a:cubicBezTo>
                    <a:pt x="10672" y="19585"/>
                    <a:pt x="10672" y="19627"/>
                    <a:pt x="10713" y="19647"/>
                  </a:cubicBezTo>
                  <a:cubicBezTo>
                    <a:pt x="10734" y="19668"/>
                    <a:pt x="10755" y="19668"/>
                    <a:pt x="10818" y="19668"/>
                  </a:cubicBezTo>
                  <a:lnTo>
                    <a:pt x="10860" y="19731"/>
                  </a:lnTo>
                  <a:lnTo>
                    <a:pt x="10881" y="19752"/>
                  </a:lnTo>
                  <a:cubicBezTo>
                    <a:pt x="10923" y="19773"/>
                    <a:pt x="10944" y="19773"/>
                    <a:pt x="10944" y="19794"/>
                  </a:cubicBezTo>
                  <a:lnTo>
                    <a:pt x="10964" y="19794"/>
                  </a:lnTo>
                  <a:cubicBezTo>
                    <a:pt x="10985" y="19836"/>
                    <a:pt x="11027" y="19836"/>
                    <a:pt x="11048" y="19836"/>
                  </a:cubicBezTo>
                  <a:lnTo>
                    <a:pt x="11278" y="19899"/>
                  </a:lnTo>
                  <a:cubicBezTo>
                    <a:pt x="11299" y="19899"/>
                    <a:pt x="11341" y="19940"/>
                    <a:pt x="11362" y="19940"/>
                  </a:cubicBezTo>
                  <a:lnTo>
                    <a:pt x="11383" y="19940"/>
                  </a:lnTo>
                  <a:cubicBezTo>
                    <a:pt x="11404" y="19961"/>
                    <a:pt x="11446" y="19961"/>
                    <a:pt x="11467" y="19982"/>
                  </a:cubicBezTo>
                  <a:cubicBezTo>
                    <a:pt x="11571" y="20066"/>
                    <a:pt x="11592" y="20422"/>
                    <a:pt x="11655" y="20568"/>
                  </a:cubicBezTo>
                  <a:cubicBezTo>
                    <a:pt x="11822" y="20882"/>
                    <a:pt x="11906" y="21217"/>
                    <a:pt x="12094" y="21531"/>
                  </a:cubicBezTo>
                  <a:cubicBezTo>
                    <a:pt x="12283" y="21844"/>
                    <a:pt x="12408" y="22179"/>
                    <a:pt x="12534" y="22514"/>
                  </a:cubicBezTo>
                  <a:cubicBezTo>
                    <a:pt x="12638" y="22765"/>
                    <a:pt x="12743" y="23100"/>
                    <a:pt x="12910" y="23288"/>
                  </a:cubicBezTo>
                  <a:cubicBezTo>
                    <a:pt x="13350" y="23707"/>
                    <a:pt x="13852" y="24062"/>
                    <a:pt x="14333" y="24439"/>
                  </a:cubicBezTo>
                  <a:cubicBezTo>
                    <a:pt x="14919" y="24857"/>
                    <a:pt x="15463" y="25234"/>
                    <a:pt x="16070" y="25653"/>
                  </a:cubicBezTo>
                  <a:cubicBezTo>
                    <a:pt x="16426" y="25904"/>
                    <a:pt x="16718" y="26155"/>
                    <a:pt x="16823" y="26594"/>
                  </a:cubicBezTo>
                  <a:cubicBezTo>
                    <a:pt x="16886" y="26866"/>
                    <a:pt x="17011" y="27159"/>
                    <a:pt x="17116" y="27410"/>
                  </a:cubicBezTo>
                  <a:cubicBezTo>
                    <a:pt x="17367" y="27954"/>
                    <a:pt x="17576" y="28540"/>
                    <a:pt x="17848" y="29084"/>
                  </a:cubicBezTo>
                  <a:cubicBezTo>
                    <a:pt x="17932" y="29210"/>
                    <a:pt x="17974" y="29377"/>
                    <a:pt x="18037" y="29502"/>
                  </a:cubicBezTo>
                  <a:cubicBezTo>
                    <a:pt x="18079" y="29628"/>
                    <a:pt x="18141" y="29837"/>
                    <a:pt x="18204" y="29942"/>
                  </a:cubicBezTo>
                  <a:cubicBezTo>
                    <a:pt x="18267" y="30026"/>
                    <a:pt x="18288" y="30109"/>
                    <a:pt x="18392" y="30109"/>
                  </a:cubicBezTo>
                  <a:lnTo>
                    <a:pt x="18476" y="30109"/>
                  </a:lnTo>
                  <a:cubicBezTo>
                    <a:pt x="18769" y="30298"/>
                    <a:pt x="19125" y="30423"/>
                    <a:pt x="19459" y="30528"/>
                  </a:cubicBezTo>
                  <a:cubicBezTo>
                    <a:pt x="19711" y="30632"/>
                    <a:pt x="19962" y="30737"/>
                    <a:pt x="20192" y="30821"/>
                  </a:cubicBezTo>
                  <a:cubicBezTo>
                    <a:pt x="20610" y="30967"/>
                    <a:pt x="21029" y="31135"/>
                    <a:pt x="21447" y="31260"/>
                  </a:cubicBezTo>
                  <a:cubicBezTo>
                    <a:pt x="21866" y="31386"/>
                    <a:pt x="22263" y="31616"/>
                    <a:pt x="22703" y="31720"/>
                  </a:cubicBezTo>
                  <a:cubicBezTo>
                    <a:pt x="22724" y="31727"/>
                    <a:pt x="22748" y="31730"/>
                    <a:pt x="22773" y="31730"/>
                  </a:cubicBezTo>
                  <a:cubicBezTo>
                    <a:pt x="22996" y="31730"/>
                    <a:pt x="23352" y="31507"/>
                    <a:pt x="23540" y="31469"/>
                  </a:cubicBezTo>
                  <a:cubicBezTo>
                    <a:pt x="24000" y="31365"/>
                    <a:pt x="24439" y="31302"/>
                    <a:pt x="24858" y="31176"/>
                  </a:cubicBezTo>
                  <a:cubicBezTo>
                    <a:pt x="25213" y="31072"/>
                    <a:pt x="25255" y="31093"/>
                    <a:pt x="25381" y="30758"/>
                  </a:cubicBezTo>
                  <a:cubicBezTo>
                    <a:pt x="25423" y="30611"/>
                    <a:pt x="25485" y="30465"/>
                    <a:pt x="25527" y="30319"/>
                  </a:cubicBezTo>
                  <a:lnTo>
                    <a:pt x="25527" y="30298"/>
                  </a:lnTo>
                  <a:cubicBezTo>
                    <a:pt x="25590" y="30130"/>
                    <a:pt x="25632" y="29984"/>
                    <a:pt x="25674" y="29816"/>
                  </a:cubicBezTo>
                  <a:lnTo>
                    <a:pt x="25820" y="29816"/>
                  </a:lnTo>
                  <a:cubicBezTo>
                    <a:pt x="25904" y="29795"/>
                    <a:pt x="26009" y="29775"/>
                    <a:pt x="26092" y="29733"/>
                  </a:cubicBezTo>
                  <a:lnTo>
                    <a:pt x="26113" y="29733"/>
                  </a:lnTo>
                  <a:cubicBezTo>
                    <a:pt x="26134" y="29712"/>
                    <a:pt x="26197" y="29712"/>
                    <a:pt x="26218" y="29691"/>
                  </a:cubicBezTo>
                  <a:cubicBezTo>
                    <a:pt x="26434" y="29596"/>
                    <a:pt x="26639" y="29558"/>
                    <a:pt x="26843" y="29558"/>
                  </a:cubicBezTo>
                  <a:cubicBezTo>
                    <a:pt x="27132" y="29558"/>
                    <a:pt x="27417" y="29634"/>
                    <a:pt x="27724" y="29733"/>
                  </a:cubicBezTo>
                  <a:cubicBezTo>
                    <a:pt x="28143" y="29879"/>
                    <a:pt x="28561" y="30026"/>
                    <a:pt x="28980" y="30130"/>
                  </a:cubicBezTo>
                  <a:cubicBezTo>
                    <a:pt x="29084" y="30151"/>
                    <a:pt x="29189" y="30193"/>
                    <a:pt x="29273" y="30214"/>
                  </a:cubicBezTo>
                  <a:cubicBezTo>
                    <a:pt x="29503" y="30298"/>
                    <a:pt x="29712" y="30360"/>
                    <a:pt x="29963" y="30423"/>
                  </a:cubicBezTo>
                  <a:cubicBezTo>
                    <a:pt x="29984" y="30423"/>
                    <a:pt x="30005" y="30444"/>
                    <a:pt x="30005" y="30444"/>
                  </a:cubicBezTo>
                  <a:cubicBezTo>
                    <a:pt x="30005" y="30444"/>
                    <a:pt x="30026" y="30444"/>
                    <a:pt x="30026" y="30465"/>
                  </a:cubicBezTo>
                  <a:cubicBezTo>
                    <a:pt x="30068" y="30507"/>
                    <a:pt x="30089" y="30507"/>
                    <a:pt x="30110" y="30528"/>
                  </a:cubicBezTo>
                  <a:cubicBezTo>
                    <a:pt x="30340" y="30716"/>
                    <a:pt x="30591" y="30779"/>
                    <a:pt x="30821" y="30883"/>
                  </a:cubicBezTo>
                  <a:cubicBezTo>
                    <a:pt x="30758" y="31239"/>
                    <a:pt x="30863" y="31658"/>
                    <a:pt x="30926" y="31971"/>
                  </a:cubicBezTo>
                  <a:cubicBezTo>
                    <a:pt x="31009" y="32432"/>
                    <a:pt x="31072" y="32934"/>
                    <a:pt x="31135" y="33394"/>
                  </a:cubicBezTo>
                  <a:cubicBezTo>
                    <a:pt x="31156" y="33583"/>
                    <a:pt x="31177" y="33792"/>
                    <a:pt x="31219" y="33980"/>
                  </a:cubicBezTo>
                  <a:cubicBezTo>
                    <a:pt x="31219" y="34022"/>
                    <a:pt x="31219" y="34085"/>
                    <a:pt x="31239" y="34127"/>
                  </a:cubicBezTo>
                  <a:cubicBezTo>
                    <a:pt x="31239" y="34231"/>
                    <a:pt x="31260" y="34315"/>
                    <a:pt x="31260" y="34420"/>
                  </a:cubicBezTo>
                  <a:cubicBezTo>
                    <a:pt x="31323" y="34922"/>
                    <a:pt x="31344" y="35424"/>
                    <a:pt x="31428" y="35905"/>
                  </a:cubicBezTo>
                  <a:lnTo>
                    <a:pt x="31386" y="35905"/>
                  </a:lnTo>
                  <a:cubicBezTo>
                    <a:pt x="31386" y="35905"/>
                    <a:pt x="31365" y="35905"/>
                    <a:pt x="31365" y="35947"/>
                  </a:cubicBezTo>
                  <a:cubicBezTo>
                    <a:pt x="31365" y="35947"/>
                    <a:pt x="31365" y="35968"/>
                    <a:pt x="31344" y="35968"/>
                  </a:cubicBezTo>
                  <a:lnTo>
                    <a:pt x="31344" y="35989"/>
                  </a:lnTo>
                  <a:cubicBezTo>
                    <a:pt x="31386" y="36428"/>
                    <a:pt x="32055" y="36700"/>
                    <a:pt x="32369" y="36909"/>
                  </a:cubicBezTo>
                  <a:cubicBezTo>
                    <a:pt x="32683" y="37119"/>
                    <a:pt x="33018" y="37349"/>
                    <a:pt x="33332" y="37579"/>
                  </a:cubicBezTo>
                  <a:cubicBezTo>
                    <a:pt x="33436" y="37684"/>
                    <a:pt x="33729" y="37977"/>
                    <a:pt x="33876" y="37997"/>
                  </a:cubicBezTo>
                  <a:cubicBezTo>
                    <a:pt x="34148" y="37997"/>
                    <a:pt x="34399" y="37956"/>
                    <a:pt x="34671" y="37956"/>
                  </a:cubicBezTo>
                  <a:cubicBezTo>
                    <a:pt x="35048" y="37956"/>
                    <a:pt x="35445" y="37956"/>
                    <a:pt x="35843" y="37935"/>
                  </a:cubicBezTo>
                  <a:cubicBezTo>
                    <a:pt x="36177" y="37935"/>
                    <a:pt x="36512" y="37893"/>
                    <a:pt x="36868" y="37893"/>
                  </a:cubicBezTo>
                  <a:lnTo>
                    <a:pt x="37140" y="37893"/>
                  </a:lnTo>
                  <a:cubicBezTo>
                    <a:pt x="37182" y="37893"/>
                    <a:pt x="37182" y="37893"/>
                    <a:pt x="37203" y="37935"/>
                  </a:cubicBezTo>
                  <a:lnTo>
                    <a:pt x="37224" y="37935"/>
                  </a:lnTo>
                  <a:cubicBezTo>
                    <a:pt x="37245" y="37935"/>
                    <a:pt x="37245" y="37956"/>
                    <a:pt x="37286" y="37956"/>
                  </a:cubicBezTo>
                  <a:cubicBezTo>
                    <a:pt x="37328" y="37977"/>
                    <a:pt x="37391" y="38039"/>
                    <a:pt x="37433" y="38060"/>
                  </a:cubicBezTo>
                  <a:cubicBezTo>
                    <a:pt x="37349" y="38186"/>
                    <a:pt x="37245" y="38353"/>
                    <a:pt x="37182" y="38479"/>
                  </a:cubicBezTo>
                  <a:lnTo>
                    <a:pt x="37140" y="38500"/>
                  </a:lnTo>
                  <a:cubicBezTo>
                    <a:pt x="37077" y="38625"/>
                    <a:pt x="36973" y="38772"/>
                    <a:pt x="36889" y="38897"/>
                  </a:cubicBezTo>
                  <a:cubicBezTo>
                    <a:pt x="36617" y="39295"/>
                    <a:pt x="36491" y="39504"/>
                    <a:pt x="36031" y="39525"/>
                  </a:cubicBezTo>
                  <a:cubicBezTo>
                    <a:pt x="35633" y="39546"/>
                    <a:pt x="35215" y="39713"/>
                    <a:pt x="34838" y="39776"/>
                  </a:cubicBezTo>
                  <a:cubicBezTo>
                    <a:pt x="34315" y="39881"/>
                    <a:pt x="33771" y="39985"/>
                    <a:pt x="33248" y="40132"/>
                  </a:cubicBezTo>
                  <a:cubicBezTo>
                    <a:pt x="32223" y="40362"/>
                    <a:pt x="31219" y="40550"/>
                    <a:pt x="30214" y="40822"/>
                  </a:cubicBezTo>
                  <a:cubicBezTo>
                    <a:pt x="29754" y="40969"/>
                    <a:pt x="29273" y="41094"/>
                    <a:pt x="28833" y="41199"/>
                  </a:cubicBezTo>
                  <a:cubicBezTo>
                    <a:pt x="28750" y="41220"/>
                    <a:pt x="28645" y="41241"/>
                    <a:pt x="28561" y="41282"/>
                  </a:cubicBezTo>
                  <a:cubicBezTo>
                    <a:pt x="28247" y="41387"/>
                    <a:pt x="27934" y="41492"/>
                    <a:pt x="27662" y="41534"/>
                  </a:cubicBezTo>
                  <a:cubicBezTo>
                    <a:pt x="27662" y="41534"/>
                    <a:pt x="27662" y="41513"/>
                    <a:pt x="27620" y="41513"/>
                  </a:cubicBezTo>
                  <a:lnTo>
                    <a:pt x="27599" y="41492"/>
                  </a:lnTo>
                  <a:cubicBezTo>
                    <a:pt x="26929" y="41241"/>
                    <a:pt x="26197" y="41073"/>
                    <a:pt x="25485" y="40906"/>
                  </a:cubicBezTo>
                  <a:cubicBezTo>
                    <a:pt x="24858" y="40780"/>
                    <a:pt x="24167" y="40466"/>
                    <a:pt x="23519" y="40466"/>
                  </a:cubicBezTo>
                  <a:cubicBezTo>
                    <a:pt x="23288" y="40466"/>
                    <a:pt x="23184" y="40550"/>
                    <a:pt x="23016" y="40697"/>
                  </a:cubicBezTo>
                  <a:lnTo>
                    <a:pt x="22012" y="41554"/>
                  </a:lnTo>
                  <a:cubicBezTo>
                    <a:pt x="21636" y="41847"/>
                    <a:pt x="21322" y="42245"/>
                    <a:pt x="20924" y="42496"/>
                  </a:cubicBezTo>
                  <a:cubicBezTo>
                    <a:pt x="20882" y="42538"/>
                    <a:pt x="20861" y="42559"/>
                    <a:pt x="20799" y="42580"/>
                  </a:cubicBezTo>
                  <a:cubicBezTo>
                    <a:pt x="20778" y="42580"/>
                    <a:pt x="20778" y="42601"/>
                    <a:pt x="20757" y="42601"/>
                  </a:cubicBezTo>
                  <a:lnTo>
                    <a:pt x="20673" y="42684"/>
                  </a:lnTo>
                  <a:lnTo>
                    <a:pt x="20610" y="42747"/>
                  </a:lnTo>
                  <a:lnTo>
                    <a:pt x="20547" y="42810"/>
                  </a:lnTo>
                  <a:lnTo>
                    <a:pt x="20485" y="42810"/>
                  </a:lnTo>
                  <a:cubicBezTo>
                    <a:pt x="20485" y="42810"/>
                    <a:pt x="20464" y="42852"/>
                    <a:pt x="20464" y="42873"/>
                  </a:cubicBezTo>
                  <a:lnTo>
                    <a:pt x="20464" y="42894"/>
                  </a:lnTo>
                  <a:cubicBezTo>
                    <a:pt x="20443" y="42915"/>
                    <a:pt x="20401" y="42977"/>
                    <a:pt x="20380" y="42998"/>
                  </a:cubicBezTo>
                  <a:lnTo>
                    <a:pt x="20380" y="43019"/>
                  </a:lnTo>
                  <a:lnTo>
                    <a:pt x="20380" y="43061"/>
                  </a:lnTo>
                  <a:lnTo>
                    <a:pt x="20380" y="43082"/>
                  </a:lnTo>
                  <a:lnTo>
                    <a:pt x="20401" y="43103"/>
                  </a:lnTo>
                  <a:cubicBezTo>
                    <a:pt x="20359" y="43479"/>
                    <a:pt x="20359" y="43835"/>
                    <a:pt x="20338" y="44233"/>
                  </a:cubicBezTo>
                  <a:lnTo>
                    <a:pt x="20338" y="44567"/>
                  </a:lnTo>
                  <a:cubicBezTo>
                    <a:pt x="20296" y="45174"/>
                    <a:pt x="20506" y="46241"/>
                    <a:pt x="19962" y="46639"/>
                  </a:cubicBezTo>
                  <a:cubicBezTo>
                    <a:pt x="19815" y="46764"/>
                    <a:pt x="19669" y="46974"/>
                    <a:pt x="19522" y="47141"/>
                  </a:cubicBezTo>
                  <a:cubicBezTo>
                    <a:pt x="19313" y="47350"/>
                    <a:pt x="19104" y="47560"/>
                    <a:pt x="18895" y="47727"/>
                  </a:cubicBezTo>
                  <a:cubicBezTo>
                    <a:pt x="18706" y="47894"/>
                    <a:pt x="18560" y="48083"/>
                    <a:pt x="18413" y="48250"/>
                  </a:cubicBezTo>
                  <a:cubicBezTo>
                    <a:pt x="18392" y="48313"/>
                    <a:pt x="18351" y="48334"/>
                    <a:pt x="18309" y="48355"/>
                  </a:cubicBezTo>
                  <a:cubicBezTo>
                    <a:pt x="18267" y="48417"/>
                    <a:pt x="18204" y="48438"/>
                    <a:pt x="18162" y="48501"/>
                  </a:cubicBezTo>
                  <a:lnTo>
                    <a:pt x="18141" y="48501"/>
                  </a:lnTo>
                  <a:cubicBezTo>
                    <a:pt x="16509" y="48606"/>
                    <a:pt x="14898" y="48836"/>
                    <a:pt x="13287" y="49024"/>
                  </a:cubicBezTo>
                  <a:cubicBezTo>
                    <a:pt x="12952" y="49066"/>
                    <a:pt x="12638" y="49066"/>
                    <a:pt x="12304" y="49087"/>
                  </a:cubicBezTo>
                  <a:cubicBezTo>
                    <a:pt x="11906" y="49129"/>
                    <a:pt x="11508" y="49254"/>
                    <a:pt x="11132" y="49296"/>
                  </a:cubicBezTo>
                  <a:cubicBezTo>
                    <a:pt x="10681" y="49375"/>
                    <a:pt x="10218" y="49393"/>
                    <a:pt x="9753" y="49393"/>
                  </a:cubicBezTo>
                  <a:cubicBezTo>
                    <a:pt x="9355" y="49393"/>
                    <a:pt x="8954" y="49380"/>
                    <a:pt x="8558" y="49380"/>
                  </a:cubicBezTo>
                  <a:cubicBezTo>
                    <a:pt x="7043" y="49380"/>
                    <a:pt x="5545" y="49573"/>
                    <a:pt x="4049" y="49573"/>
                  </a:cubicBezTo>
                  <a:cubicBezTo>
                    <a:pt x="3913" y="49573"/>
                    <a:pt x="3777" y="49572"/>
                    <a:pt x="3641" y="49568"/>
                  </a:cubicBezTo>
                  <a:cubicBezTo>
                    <a:pt x="3502" y="49563"/>
                    <a:pt x="3354" y="49554"/>
                    <a:pt x="3208" y="49554"/>
                  </a:cubicBezTo>
                  <a:cubicBezTo>
                    <a:pt x="2805" y="49554"/>
                    <a:pt x="2407" y="49619"/>
                    <a:pt x="2177" y="49987"/>
                  </a:cubicBezTo>
                  <a:cubicBezTo>
                    <a:pt x="1967" y="50342"/>
                    <a:pt x="1716" y="50656"/>
                    <a:pt x="1444" y="51012"/>
                  </a:cubicBezTo>
                  <a:cubicBezTo>
                    <a:pt x="1402" y="51054"/>
                    <a:pt x="1361" y="51117"/>
                    <a:pt x="1319" y="51158"/>
                  </a:cubicBezTo>
                  <a:cubicBezTo>
                    <a:pt x="1256" y="51221"/>
                    <a:pt x="1235" y="51284"/>
                    <a:pt x="1193" y="51347"/>
                  </a:cubicBezTo>
                  <a:cubicBezTo>
                    <a:pt x="1151" y="51326"/>
                    <a:pt x="1151" y="51284"/>
                    <a:pt x="1130" y="51284"/>
                  </a:cubicBezTo>
                  <a:cubicBezTo>
                    <a:pt x="1119" y="51273"/>
                    <a:pt x="1105" y="51268"/>
                    <a:pt x="1091" y="51268"/>
                  </a:cubicBezTo>
                  <a:cubicBezTo>
                    <a:pt x="1051" y="51268"/>
                    <a:pt x="1010" y="51306"/>
                    <a:pt x="1026" y="51368"/>
                  </a:cubicBezTo>
                  <a:cubicBezTo>
                    <a:pt x="1047" y="51451"/>
                    <a:pt x="1089" y="51493"/>
                    <a:pt x="1109" y="51577"/>
                  </a:cubicBezTo>
                  <a:lnTo>
                    <a:pt x="1109" y="51598"/>
                  </a:lnTo>
                  <a:lnTo>
                    <a:pt x="1109" y="51640"/>
                  </a:lnTo>
                  <a:lnTo>
                    <a:pt x="1130" y="51661"/>
                  </a:lnTo>
                  <a:cubicBezTo>
                    <a:pt x="1193" y="51849"/>
                    <a:pt x="1256" y="51995"/>
                    <a:pt x="1319" y="52163"/>
                  </a:cubicBezTo>
                  <a:cubicBezTo>
                    <a:pt x="1319" y="52184"/>
                    <a:pt x="1340" y="52205"/>
                    <a:pt x="1340" y="52226"/>
                  </a:cubicBezTo>
                  <a:cubicBezTo>
                    <a:pt x="1402" y="52393"/>
                    <a:pt x="1465" y="52518"/>
                    <a:pt x="1528" y="52686"/>
                  </a:cubicBezTo>
                  <a:cubicBezTo>
                    <a:pt x="1549" y="52749"/>
                    <a:pt x="1570" y="52811"/>
                    <a:pt x="1633" y="52895"/>
                  </a:cubicBezTo>
                  <a:lnTo>
                    <a:pt x="1779" y="53209"/>
                  </a:lnTo>
                  <a:cubicBezTo>
                    <a:pt x="1863" y="53376"/>
                    <a:pt x="1967" y="53565"/>
                    <a:pt x="2051" y="53753"/>
                  </a:cubicBezTo>
                  <a:cubicBezTo>
                    <a:pt x="2135" y="53879"/>
                    <a:pt x="2177" y="54046"/>
                    <a:pt x="2239" y="54171"/>
                  </a:cubicBezTo>
                  <a:cubicBezTo>
                    <a:pt x="2386" y="54485"/>
                    <a:pt x="2260" y="54569"/>
                    <a:pt x="2030" y="54799"/>
                  </a:cubicBezTo>
                  <a:cubicBezTo>
                    <a:pt x="1967" y="54820"/>
                    <a:pt x="1946" y="54883"/>
                    <a:pt x="1925" y="54925"/>
                  </a:cubicBezTo>
                  <a:lnTo>
                    <a:pt x="1884" y="54946"/>
                  </a:lnTo>
                  <a:cubicBezTo>
                    <a:pt x="1863" y="54987"/>
                    <a:pt x="1842" y="55029"/>
                    <a:pt x="1779" y="55050"/>
                  </a:cubicBezTo>
                  <a:cubicBezTo>
                    <a:pt x="1549" y="55343"/>
                    <a:pt x="1340" y="55636"/>
                    <a:pt x="984" y="55720"/>
                  </a:cubicBezTo>
                  <a:lnTo>
                    <a:pt x="817" y="55720"/>
                  </a:lnTo>
                  <a:cubicBezTo>
                    <a:pt x="754" y="55699"/>
                    <a:pt x="691" y="55699"/>
                    <a:pt x="631" y="55699"/>
                  </a:cubicBezTo>
                  <a:cubicBezTo>
                    <a:pt x="571" y="55699"/>
                    <a:pt x="513" y="55699"/>
                    <a:pt x="461" y="55678"/>
                  </a:cubicBezTo>
                  <a:cubicBezTo>
                    <a:pt x="426" y="55671"/>
                    <a:pt x="391" y="55669"/>
                    <a:pt x="356" y="55669"/>
                  </a:cubicBezTo>
                  <a:cubicBezTo>
                    <a:pt x="286" y="55669"/>
                    <a:pt x="217" y="55678"/>
                    <a:pt x="147" y="55678"/>
                  </a:cubicBezTo>
                  <a:cubicBezTo>
                    <a:pt x="84" y="55678"/>
                    <a:pt x="42" y="55741"/>
                    <a:pt x="0" y="55741"/>
                  </a:cubicBezTo>
                  <a:lnTo>
                    <a:pt x="0" y="55762"/>
                  </a:lnTo>
                  <a:lnTo>
                    <a:pt x="0" y="55783"/>
                  </a:lnTo>
                  <a:cubicBezTo>
                    <a:pt x="0" y="55783"/>
                    <a:pt x="0" y="55824"/>
                    <a:pt x="42" y="55824"/>
                  </a:cubicBezTo>
                  <a:cubicBezTo>
                    <a:pt x="377" y="56138"/>
                    <a:pt x="796" y="56285"/>
                    <a:pt x="1214" y="56494"/>
                  </a:cubicBezTo>
                  <a:cubicBezTo>
                    <a:pt x="1376" y="56587"/>
                    <a:pt x="1468" y="56647"/>
                    <a:pt x="1567" y="56647"/>
                  </a:cubicBezTo>
                  <a:cubicBezTo>
                    <a:pt x="1647" y="56647"/>
                    <a:pt x="1732" y="56608"/>
                    <a:pt x="1863" y="56515"/>
                  </a:cubicBezTo>
                  <a:cubicBezTo>
                    <a:pt x="2239" y="56243"/>
                    <a:pt x="2574" y="55929"/>
                    <a:pt x="2972" y="55657"/>
                  </a:cubicBezTo>
                  <a:cubicBezTo>
                    <a:pt x="3013" y="55636"/>
                    <a:pt x="3034" y="55615"/>
                    <a:pt x="3097" y="55573"/>
                  </a:cubicBezTo>
                  <a:cubicBezTo>
                    <a:pt x="3118" y="55552"/>
                    <a:pt x="3181" y="55531"/>
                    <a:pt x="3202" y="55511"/>
                  </a:cubicBezTo>
                  <a:cubicBezTo>
                    <a:pt x="3223" y="55469"/>
                    <a:pt x="3244" y="55469"/>
                    <a:pt x="3286" y="55448"/>
                  </a:cubicBezTo>
                  <a:cubicBezTo>
                    <a:pt x="3306" y="55427"/>
                    <a:pt x="3327" y="55427"/>
                    <a:pt x="3327" y="55406"/>
                  </a:cubicBezTo>
                  <a:cubicBezTo>
                    <a:pt x="3348" y="55364"/>
                    <a:pt x="3390" y="55364"/>
                    <a:pt x="3390" y="55343"/>
                  </a:cubicBezTo>
                  <a:cubicBezTo>
                    <a:pt x="3411" y="55322"/>
                    <a:pt x="3432" y="55322"/>
                    <a:pt x="3432" y="55301"/>
                  </a:cubicBezTo>
                  <a:cubicBezTo>
                    <a:pt x="3453" y="55259"/>
                    <a:pt x="3495" y="55259"/>
                    <a:pt x="3495" y="55239"/>
                  </a:cubicBezTo>
                  <a:lnTo>
                    <a:pt x="3537" y="55197"/>
                  </a:lnTo>
                  <a:cubicBezTo>
                    <a:pt x="3558" y="55155"/>
                    <a:pt x="3599" y="55155"/>
                    <a:pt x="3599" y="55134"/>
                  </a:cubicBezTo>
                  <a:lnTo>
                    <a:pt x="3641" y="55092"/>
                  </a:lnTo>
                  <a:lnTo>
                    <a:pt x="3704" y="55029"/>
                  </a:lnTo>
                  <a:cubicBezTo>
                    <a:pt x="3725" y="55008"/>
                    <a:pt x="3746" y="54946"/>
                    <a:pt x="3767" y="54925"/>
                  </a:cubicBezTo>
                  <a:lnTo>
                    <a:pt x="3809" y="54925"/>
                  </a:lnTo>
                  <a:cubicBezTo>
                    <a:pt x="3809" y="54925"/>
                    <a:pt x="3830" y="54925"/>
                    <a:pt x="3830" y="54904"/>
                  </a:cubicBezTo>
                  <a:cubicBezTo>
                    <a:pt x="3850" y="54841"/>
                    <a:pt x="3850" y="54820"/>
                    <a:pt x="3871" y="54778"/>
                  </a:cubicBezTo>
                  <a:lnTo>
                    <a:pt x="3871" y="54736"/>
                  </a:lnTo>
                  <a:cubicBezTo>
                    <a:pt x="3913" y="54611"/>
                    <a:pt x="3934" y="54464"/>
                    <a:pt x="3934" y="54318"/>
                  </a:cubicBezTo>
                  <a:cubicBezTo>
                    <a:pt x="3934" y="54171"/>
                    <a:pt x="3913" y="54046"/>
                    <a:pt x="3913" y="53879"/>
                  </a:cubicBezTo>
                  <a:cubicBezTo>
                    <a:pt x="3871" y="53544"/>
                    <a:pt x="3620" y="52832"/>
                    <a:pt x="3976" y="52602"/>
                  </a:cubicBezTo>
                  <a:cubicBezTo>
                    <a:pt x="4332" y="52393"/>
                    <a:pt x="4687" y="52205"/>
                    <a:pt x="5064" y="52079"/>
                  </a:cubicBezTo>
                  <a:cubicBezTo>
                    <a:pt x="5085" y="52079"/>
                    <a:pt x="5106" y="52058"/>
                    <a:pt x="5127" y="52058"/>
                  </a:cubicBezTo>
                  <a:cubicBezTo>
                    <a:pt x="5106" y="52184"/>
                    <a:pt x="5064" y="52330"/>
                    <a:pt x="5022" y="52477"/>
                  </a:cubicBezTo>
                  <a:cubicBezTo>
                    <a:pt x="5022" y="52518"/>
                    <a:pt x="5001" y="52539"/>
                    <a:pt x="5001" y="52602"/>
                  </a:cubicBezTo>
                  <a:cubicBezTo>
                    <a:pt x="4980" y="52728"/>
                    <a:pt x="4959" y="52832"/>
                    <a:pt x="4897" y="52958"/>
                  </a:cubicBezTo>
                  <a:cubicBezTo>
                    <a:pt x="4897" y="53021"/>
                    <a:pt x="4876" y="53062"/>
                    <a:pt x="4876" y="53125"/>
                  </a:cubicBezTo>
                  <a:cubicBezTo>
                    <a:pt x="4855" y="53272"/>
                    <a:pt x="4792" y="53460"/>
                    <a:pt x="4771" y="53627"/>
                  </a:cubicBezTo>
                  <a:cubicBezTo>
                    <a:pt x="4666" y="54192"/>
                    <a:pt x="5294" y="54423"/>
                    <a:pt x="5713" y="54695"/>
                  </a:cubicBezTo>
                  <a:cubicBezTo>
                    <a:pt x="6026" y="54904"/>
                    <a:pt x="6361" y="55113"/>
                    <a:pt x="6696" y="55322"/>
                  </a:cubicBezTo>
                  <a:cubicBezTo>
                    <a:pt x="6947" y="55448"/>
                    <a:pt x="6905" y="55448"/>
                    <a:pt x="6863" y="55720"/>
                  </a:cubicBezTo>
                  <a:cubicBezTo>
                    <a:pt x="6801" y="55887"/>
                    <a:pt x="6801" y="56055"/>
                    <a:pt x="6780" y="56264"/>
                  </a:cubicBezTo>
                  <a:cubicBezTo>
                    <a:pt x="6738" y="56620"/>
                    <a:pt x="6696" y="56975"/>
                    <a:pt x="6696" y="57331"/>
                  </a:cubicBezTo>
                  <a:lnTo>
                    <a:pt x="6696" y="57917"/>
                  </a:lnTo>
                  <a:cubicBezTo>
                    <a:pt x="6696" y="58147"/>
                    <a:pt x="6319" y="58168"/>
                    <a:pt x="6152" y="58189"/>
                  </a:cubicBezTo>
                  <a:cubicBezTo>
                    <a:pt x="5294" y="58461"/>
                    <a:pt x="4394" y="58544"/>
                    <a:pt x="3558" y="58900"/>
                  </a:cubicBezTo>
                  <a:cubicBezTo>
                    <a:pt x="3537" y="58900"/>
                    <a:pt x="3537" y="58921"/>
                    <a:pt x="3537" y="58921"/>
                  </a:cubicBezTo>
                  <a:lnTo>
                    <a:pt x="3537" y="58963"/>
                  </a:lnTo>
                  <a:cubicBezTo>
                    <a:pt x="3537" y="58984"/>
                    <a:pt x="3516" y="59005"/>
                    <a:pt x="3537" y="59026"/>
                  </a:cubicBezTo>
                  <a:cubicBezTo>
                    <a:pt x="3537" y="59026"/>
                    <a:pt x="3537" y="59068"/>
                    <a:pt x="3558" y="59068"/>
                  </a:cubicBezTo>
                  <a:lnTo>
                    <a:pt x="3599" y="59088"/>
                  </a:lnTo>
                  <a:cubicBezTo>
                    <a:pt x="3943" y="59188"/>
                    <a:pt x="4304" y="59212"/>
                    <a:pt x="4667" y="59212"/>
                  </a:cubicBezTo>
                  <a:cubicBezTo>
                    <a:pt x="4990" y="59212"/>
                    <a:pt x="5314" y="59193"/>
                    <a:pt x="5629" y="59193"/>
                  </a:cubicBezTo>
                  <a:cubicBezTo>
                    <a:pt x="5838" y="59204"/>
                    <a:pt x="6053" y="59204"/>
                    <a:pt x="6267" y="59204"/>
                  </a:cubicBezTo>
                  <a:cubicBezTo>
                    <a:pt x="6482" y="59204"/>
                    <a:pt x="6696" y="59204"/>
                    <a:pt x="6905" y="59214"/>
                  </a:cubicBezTo>
                  <a:cubicBezTo>
                    <a:pt x="7132" y="59214"/>
                    <a:pt x="7373" y="59200"/>
                    <a:pt x="7612" y="59200"/>
                  </a:cubicBezTo>
                  <a:cubicBezTo>
                    <a:pt x="7791" y="59200"/>
                    <a:pt x="7969" y="59208"/>
                    <a:pt x="8140" y="59235"/>
                  </a:cubicBezTo>
                  <a:cubicBezTo>
                    <a:pt x="8192" y="59248"/>
                    <a:pt x="8239" y="59254"/>
                    <a:pt x="8282" y="59254"/>
                  </a:cubicBezTo>
                  <a:cubicBezTo>
                    <a:pt x="8726" y="59254"/>
                    <a:pt x="8731" y="58614"/>
                    <a:pt x="8788" y="58252"/>
                  </a:cubicBezTo>
                  <a:cubicBezTo>
                    <a:pt x="8977" y="57436"/>
                    <a:pt x="9374" y="56578"/>
                    <a:pt x="9270" y="55741"/>
                  </a:cubicBezTo>
                  <a:cubicBezTo>
                    <a:pt x="9270" y="55720"/>
                    <a:pt x="9270" y="55720"/>
                    <a:pt x="9249" y="55678"/>
                  </a:cubicBezTo>
                  <a:lnTo>
                    <a:pt x="9207" y="55657"/>
                  </a:lnTo>
                  <a:cubicBezTo>
                    <a:pt x="9186" y="55552"/>
                    <a:pt x="9144" y="55427"/>
                    <a:pt x="9102" y="55322"/>
                  </a:cubicBezTo>
                  <a:cubicBezTo>
                    <a:pt x="9039" y="55113"/>
                    <a:pt x="8956" y="54925"/>
                    <a:pt x="8872" y="54715"/>
                  </a:cubicBezTo>
                  <a:cubicBezTo>
                    <a:pt x="8788" y="54527"/>
                    <a:pt x="8642" y="54297"/>
                    <a:pt x="8956" y="54213"/>
                  </a:cubicBezTo>
                  <a:cubicBezTo>
                    <a:pt x="9312" y="54151"/>
                    <a:pt x="9709" y="54067"/>
                    <a:pt x="10086" y="53983"/>
                  </a:cubicBezTo>
                  <a:cubicBezTo>
                    <a:pt x="10128" y="53983"/>
                    <a:pt x="10190" y="53962"/>
                    <a:pt x="10211" y="53962"/>
                  </a:cubicBezTo>
                  <a:cubicBezTo>
                    <a:pt x="10546" y="53879"/>
                    <a:pt x="10944" y="53795"/>
                    <a:pt x="11278" y="53774"/>
                  </a:cubicBezTo>
                  <a:cubicBezTo>
                    <a:pt x="11341" y="53899"/>
                    <a:pt x="11383" y="54067"/>
                    <a:pt x="11446" y="54192"/>
                  </a:cubicBezTo>
                  <a:cubicBezTo>
                    <a:pt x="11446" y="54213"/>
                    <a:pt x="11446" y="54213"/>
                    <a:pt x="11467" y="54255"/>
                  </a:cubicBezTo>
                  <a:cubicBezTo>
                    <a:pt x="11488" y="54318"/>
                    <a:pt x="11508" y="54402"/>
                    <a:pt x="11571" y="54485"/>
                  </a:cubicBezTo>
                  <a:cubicBezTo>
                    <a:pt x="11718" y="54799"/>
                    <a:pt x="11885" y="55113"/>
                    <a:pt x="11990" y="55448"/>
                  </a:cubicBezTo>
                  <a:cubicBezTo>
                    <a:pt x="12073" y="55636"/>
                    <a:pt x="12115" y="56034"/>
                    <a:pt x="12283" y="56159"/>
                  </a:cubicBezTo>
                  <a:cubicBezTo>
                    <a:pt x="12659" y="56494"/>
                    <a:pt x="13371" y="56494"/>
                    <a:pt x="13852" y="56557"/>
                  </a:cubicBezTo>
                  <a:cubicBezTo>
                    <a:pt x="14166" y="56578"/>
                    <a:pt x="14501" y="56599"/>
                    <a:pt x="14814" y="56620"/>
                  </a:cubicBezTo>
                  <a:cubicBezTo>
                    <a:pt x="15003" y="56661"/>
                    <a:pt x="15212" y="56703"/>
                    <a:pt x="15379" y="56703"/>
                  </a:cubicBezTo>
                  <a:cubicBezTo>
                    <a:pt x="15392" y="56702"/>
                    <a:pt x="15404" y="56702"/>
                    <a:pt x="15415" y="56702"/>
                  </a:cubicBezTo>
                  <a:cubicBezTo>
                    <a:pt x="15700" y="56702"/>
                    <a:pt x="15780" y="56943"/>
                    <a:pt x="15861" y="57184"/>
                  </a:cubicBezTo>
                  <a:cubicBezTo>
                    <a:pt x="16112" y="57833"/>
                    <a:pt x="16509" y="58461"/>
                    <a:pt x="16844" y="59068"/>
                  </a:cubicBezTo>
                  <a:cubicBezTo>
                    <a:pt x="17032" y="59381"/>
                    <a:pt x="17200" y="59716"/>
                    <a:pt x="17346" y="60051"/>
                  </a:cubicBezTo>
                  <a:cubicBezTo>
                    <a:pt x="17430" y="60260"/>
                    <a:pt x="17451" y="60449"/>
                    <a:pt x="17681" y="60490"/>
                  </a:cubicBezTo>
                  <a:cubicBezTo>
                    <a:pt x="17869" y="60553"/>
                    <a:pt x="18058" y="60595"/>
                    <a:pt x="18246" y="60679"/>
                  </a:cubicBezTo>
                  <a:cubicBezTo>
                    <a:pt x="19543" y="61076"/>
                    <a:pt x="20882" y="61369"/>
                    <a:pt x="22242" y="61369"/>
                  </a:cubicBezTo>
                  <a:lnTo>
                    <a:pt x="22368" y="61369"/>
                  </a:lnTo>
                  <a:cubicBezTo>
                    <a:pt x="22368" y="61369"/>
                    <a:pt x="22389" y="61369"/>
                    <a:pt x="22389" y="61327"/>
                  </a:cubicBezTo>
                  <a:cubicBezTo>
                    <a:pt x="22431" y="61306"/>
                    <a:pt x="22431" y="61285"/>
                    <a:pt x="22431" y="61265"/>
                  </a:cubicBezTo>
                  <a:lnTo>
                    <a:pt x="22431" y="61223"/>
                  </a:lnTo>
                  <a:lnTo>
                    <a:pt x="22431" y="61202"/>
                  </a:lnTo>
                  <a:lnTo>
                    <a:pt x="22431" y="61181"/>
                  </a:lnTo>
                  <a:lnTo>
                    <a:pt x="22389" y="61160"/>
                  </a:lnTo>
                  <a:cubicBezTo>
                    <a:pt x="22368" y="61160"/>
                    <a:pt x="22368" y="61118"/>
                    <a:pt x="22347" y="61118"/>
                  </a:cubicBezTo>
                  <a:cubicBezTo>
                    <a:pt x="21824" y="61013"/>
                    <a:pt x="21301" y="60741"/>
                    <a:pt x="20819" y="60490"/>
                  </a:cubicBezTo>
                  <a:cubicBezTo>
                    <a:pt x="20192" y="60156"/>
                    <a:pt x="19564" y="59842"/>
                    <a:pt x="18936" y="59486"/>
                  </a:cubicBezTo>
                  <a:cubicBezTo>
                    <a:pt x="18978" y="59109"/>
                    <a:pt x="18832" y="58754"/>
                    <a:pt x="18769" y="58377"/>
                  </a:cubicBezTo>
                  <a:cubicBezTo>
                    <a:pt x="18623" y="57833"/>
                    <a:pt x="18518" y="57310"/>
                    <a:pt x="18392" y="56766"/>
                  </a:cubicBezTo>
                  <a:cubicBezTo>
                    <a:pt x="18371" y="56578"/>
                    <a:pt x="18309" y="56389"/>
                    <a:pt x="18267" y="56201"/>
                  </a:cubicBezTo>
                  <a:cubicBezTo>
                    <a:pt x="18267" y="56180"/>
                    <a:pt x="18267" y="56159"/>
                    <a:pt x="18246" y="56138"/>
                  </a:cubicBezTo>
                  <a:lnTo>
                    <a:pt x="18079" y="55573"/>
                  </a:lnTo>
                  <a:lnTo>
                    <a:pt x="18079" y="55573"/>
                  </a:lnTo>
                  <a:cubicBezTo>
                    <a:pt x="18162" y="55615"/>
                    <a:pt x="18246" y="55615"/>
                    <a:pt x="18288" y="55636"/>
                  </a:cubicBezTo>
                  <a:cubicBezTo>
                    <a:pt x="18727" y="55720"/>
                    <a:pt x="19208" y="55741"/>
                    <a:pt x="19669" y="55762"/>
                  </a:cubicBezTo>
                  <a:cubicBezTo>
                    <a:pt x="19752" y="55762"/>
                    <a:pt x="19857" y="55783"/>
                    <a:pt x="19941" y="55783"/>
                  </a:cubicBezTo>
                  <a:cubicBezTo>
                    <a:pt x="20589" y="55845"/>
                    <a:pt x="21238" y="55866"/>
                    <a:pt x="21866" y="55866"/>
                  </a:cubicBezTo>
                  <a:cubicBezTo>
                    <a:pt x="22472" y="55866"/>
                    <a:pt x="23079" y="55929"/>
                    <a:pt x="23686" y="55971"/>
                  </a:cubicBezTo>
                  <a:cubicBezTo>
                    <a:pt x="23602" y="55971"/>
                    <a:pt x="23728" y="56034"/>
                    <a:pt x="23791" y="56075"/>
                  </a:cubicBezTo>
                  <a:cubicBezTo>
                    <a:pt x="23895" y="56180"/>
                    <a:pt x="24000" y="56285"/>
                    <a:pt x="24105" y="56410"/>
                  </a:cubicBezTo>
                  <a:cubicBezTo>
                    <a:pt x="24356" y="56703"/>
                    <a:pt x="24628" y="56975"/>
                    <a:pt x="24879" y="57226"/>
                  </a:cubicBezTo>
                  <a:cubicBezTo>
                    <a:pt x="25360" y="57666"/>
                    <a:pt x="25841" y="58147"/>
                    <a:pt x="26343" y="58565"/>
                  </a:cubicBezTo>
                  <a:cubicBezTo>
                    <a:pt x="26553" y="58754"/>
                    <a:pt x="26741" y="58900"/>
                    <a:pt x="26929" y="59088"/>
                  </a:cubicBezTo>
                  <a:cubicBezTo>
                    <a:pt x="27138" y="59298"/>
                    <a:pt x="27055" y="59633"/>
                    <a:pt x="27055" y="59946"/>
                  </a:cubicBezTo>
                  <a:cubicBezTo>
                    <a:pt x="27055" y="60281"/>
                    <a:pt x="27055" y="60637"/>
                    <a:pt x="27076" y="60972"/>
                  </a:cubicBezTo>
                  <a:cubicBezTo>
                    <a:pt x="27076" y="61160"/>
                    <a:pt x="27097" y="61306"/>
                    <a:pt x="27138" y="61495"/>
                  </a:cubicBezTo>
                  <a:cubicBezTo>
                    <a:pt x="27159" y="61683"/>
                    <a:pt x="27201" y="61746"/>
                    <a:pt x="27055" y="61892"/>
                  </a:cubicBezTo>
                  <a:cubicBezTo>
                    <a:pt x="26511" y="62353"/>
                    <a:pt x="25988" y="62834"/>
                    <a:pt x="25506" y="63378"/>
                  </a:cubicBezTo>
                  <a:lnTo>
                    <a:pt x="25485" y="63399"/>
                  </a:lnTo>
                  <a:lnTo>
                    <a:pt x="25465" y="63399"/>
                  </a:lnTo>
                  <a:cubicBezTo>
                    <a:pt x="25360" y="63399"/>
                    <a:pt x="25381" y="63566"/>
                    <a:pt x="25465" y="63566"/>
                  </a:cubicBezTo>
                  <a:cubicBezTo>
                    <a:pt x="25695" y="63566"/>
                    <a:pt x="25925" y="63462"/>
                    <a:pt x="26134" y="63399"/>
                  </a:cubicBezTo>
                  <a:cubicBezTo>
                    <a:pt x="26469" y="63315"/>
                    <a:pt x="26825" y="63210"/>
                    <a:pt x="27138" y="63085"/>
                  </a:cubicBezTo>
                  <a:cubicBezTo>
                    <a:pt x="27494" y="62959"/>
                    <a:pt x="27892" y="62855"/>
                    <a:pt x="28289" y="62729"/>
                  </a:cubicBezTo>
                  <a:cubicBezTo>
                    <a:pt x="28415" y="62687"/>
                    <a:pt x="28624" y="62666"/>
                    <a:pt x="28708" y="62520"/>
                  </a:cubicBezTo>
                  <a:cubicBezTo>
                    <a:pt x="28980" y="61997"/>
                    <a:pt x="29022" y="61306"/>
                    <a:pt x="29084" y="60762"/>
                  </a:cubicBezTo>
                  <a:cubicBezTo>
                    <a:pt x="29084" y="60679"/>
                    <a:pt x="29126" y="60595"/>
                    <a:pt x="29126" y="60532"/>
                  </a:cubicBezTo>
                  <a:cubicBezTo>
                    <a:pt x="29147" y="60449"/>
                    <a:pt x="29147" y="60365"/>
                    <a:pt x="29168" y="60323"/>
                  </a:cubicBezTo>
                  <a:lnTo>
                    <a:pt x="29168" y="60260"/>
                  </a:lnTo>
                  <a:cubicBezTo>
                    <a:pt x="29168" y="60177"/>
                    <a:pt x="29189" y="60114"/>
                    <a:pt x="29189" y="60030"/>
                  </a:cubicBezTo>
                  <a:cubicBezTo>
                    <a:pt x="29189" y="59925"/>
                    <a:pt x="29231" y="59821"/>
                    <a:pt x="29231" y="59716"/>
                  </a:cubicBezTo>
                  <a:cubicBezTo>
                    <a:pt x="29921" y="60218"/>
                    <a:pt x="30821" y="60490"/>
                    <a:pt x="31595" y="60804"/>
                  </a:cubicBezTo>
                  <a:cubicBezTo>
                    <a:pt x="32014" y="60972"/>
                    <a:pt x="32432" y="61160"/>
                    <a:pt x="32851" y="61369"/>
                  </a:cubicBezTo>
                  <a:cubicBezTo>
                    <a:pt x="32934" y="61411"/>
                    <a:pt x="33311" y="61432"/>
                    <a:pt x="33332" y="61537"/>
                  </a:cubicBezTo>
                  <a:cubicBezTo>
                    <a:pt x="33416" y="61829"/>
                    <a:pt x="33457" y="62143"/>
                    <a:pt x="33520" y="62436"/>
                  </a:cubicBezTo>
                  <a:cubicBezTo>
                    <a:pt x="33583" y="62855"/>
                    <a:pt x="33667" y="63273"/>
                    <a:pt x="33771" y="63692"/>
                  </a:cubicBezTo>
                  <a:cubicBezTo>
                    <a:pt x="33855" y="64047"/>
                    <a:pt x="34169" y="64236"/>
                    <a:pt x="34462" y="64466"/>
                  </a:cubicBezTo>
                  <a:cubicBezTo>
                    <a:pt x="34838" y="64780"/>
                    <a:pt x="35257" y="65094"/>
                    <a:pt x="35654" y="65407"/>
                  </a:cubicBezTo>
                  <a:cubicBezTo>
                    <a:pt x="36031" y="65700"/>
                    <a:pt x="36408" y="66077"/>
                    <a:pt x="36826" y="66286"/>
                  </a:cubicBezTo>
                  <a:lnTo>
                    <a:pt x="36868" y="66307"/>
                  </a:lnTo>
                  <a:lnTo>
                    <a:pt x="36910" y="66307"/>
                  </a:lnTo>
                  <a:cubicBezTo>
                    <a:pt x="36938" y="66309"/>
                    <a:pt x="36967" y="66309"/>
                    <a:pt x="36996" y="66309"/>
                  </a:cubicBezTo>
                  <a:cubicBezTo>
                    <a:pt x="37409" y="66309"/>
                    <a:pt x="37838" y="66175"/>
                    <a:pt x="38249" y="66077"/>
                  </a:cubicBezTo>
                  <a:cubicBezTo>
                    <a:pt x="38709" y="65972"/>
                    <a:pt x="39190" y="65784"/>
                    <a:pt x="39651" y="65659"/>
                  </a:cubicBezTo>
                  <a:cubicBezTo>
                    <a:pt x="39825" y="65601"/>
                    <a:pt x="39749" y="65382"/>
                    <a:pt x="39621" y="65382"/>
                  </a:cubicBezTo>
                  <a:cubicBezTo>
                    <a:pt x="39610" y="65382"/>
                    <a:pt x="39599" y="65383"/>
                    <a:pt x="39588" y="65386"/>
                  </a:cubicBezTo>
                  <a:cubicBezTo>
                    <a:pt x="39546" y="65386"/>
                    <a:pt x="39525" y="65386"/>
                    <a:pt x="39504" y="65407"/>
                  </a:cubicBezTo>
                  <a:cubicBezTo>
                    <a:pt x="39211" y="65345"/>
                    <a:pt x="38877" y="65303"/>
                    <a:pt x="38563" y="65282"/>
                  </a:cubicBezTo>
                  <a:cubicBezTo>
                    <a:pt x="38356" y="65266"/>
                    <a:pt x="38150" y="65226"/>
                    <a:pt x="37943" y="65226"/>
                  </a:cubicBezTo>
                  <a:cubicBezTo>
                    <a:pt x="37878" y="65226"/>
                    <a:pt x="37812" y="65230"/>
                    <a:pt x="37747" y="65240"/>
                  </a:cubicBezTo>
                  <a:cubicBezTo>
                    <a:pt x="37742" y="65241"/>
                    <a:pt x="37737" y="65241"/>
                    <a:pt x="37732" y="65241"/>
                  </a:cubicBezTo>
                  <a:cubicBezTo>
                    <a:pt x="37548" y="65241"/>
                    <a:pt x="37346" y="64860"/>
                    <a:pt x="37224" y="64738"/>
                  </a:cubicBezTo>
                  <a:cubicBezTo>
                    <a:pt x="36993" y="64445"/>
                    <a:pt x="36721" y="64194"/>
                    <a:pt x="36491" y="63922"/>
                  </a:cubicBezTo>
                  <a:cubicBezTo>
                    <a:pt x="36282" y="63692"/>
                    <a:pt x="36073" y="63462"/>
                    <a:pt x="35843" y="63252"/>
                  </a:cubicBezTo>
                  <a:cubicBezTo>
                    <a:pt x="35675" y="63085"/>
                    <a:pt x="35738" y="62625"/>
                    <a:pt x="35759" y="62373"/>
                  </a:cubicBezTo>
                  <a:cubicBezTo>
                    <a:pt x="35780" y="61683"/>
                    <a:pt x="35843" y="60951"/>
                    <a:pt x="35780" y="60260"/>
                  </a:cubicBezTo>
                  <a:lnTo>
                    <a:pt x="35780" y="60177"/>
                  </a:lnTo>
                  <a:lnTo>
                    <a:pt x="35780" y="60156"/>
                  </a:lnTo>
                  <a:lnTo>
                    <a:pt x="35780" y="60072"/>
                  </a:lnTo>
                  <a:cubicBezTo>
                    <a:pt x="35947" y="60218"/>
                    <a:pt x="36136" y="60281"/>
                    <a:pt x="36303" y="60365"/>
                  </a:cubicBezTo>
                  <a:lnTo>
                    <a:pt x="36345" y="60365"/>
                  </a:lnTo>
                  <a:lnTo>
                    <a:pt x="36491" y="60449"/>
                  </a:lnTo>
                  <a:cubicBezTo>
                    <a:pt x="36649" y="60527"/>
                    <a:pt x="36788" y="60562"/>
                    <a:pt x="36923" y="60562"/>
                  </a:cubicBezTo>
                  <a:cubicBezTo>
                    <a:pt x="37110" y="60562"/>
                    <a:pt x="37289" y="60495"/>
                    <a:pt x="37496" y="60386"/>
                  </a:cubicBezTo>
                  <a:cubicBezTo>
                    <a:pt x="38019" y="60156"/>
                    <a:pt x="38563" y="59946"/>
                    <a:pt x="39086" y="59737"/>
                  </a:cubicBezTo>
                  <a:cubicBezTo>
                    <a:pt x="39107" y="59737"/>
                    <a:pt x="39128" y="59716"/>
                    <a:pt x="39190" y="59716"/>
                  </a:cubicBezTo>
                  <a:lnTo>
                    <a:pt x="39211" y="59716"/>
                  </a:lnTo>
                  <a:cubicBezTo>
                    <a:pt x="39232" y="59716"/>
                    <a:pt x="39274" y="59716"/>
                    <a:pt x="39295" y="59695"/>
                  </a:cubicBezTo>
                  <a:lnTo>
                    <a:pt x="39337" y="59695"/>
                  </a:lnTo>
                  <a:cubicBezTo>
                    <a:pt x="39379" y="59695"/>
                    <a:pt x="39421" y="59653"/>
                    <a:pt x="39442" y="59653"/>
                  </a:cubicBezTo>
                  <a:lnTo>
                    <a:pt x="39504" y="59653"/>
                  </a:lnTo>
                  <a:cubicBezTo>
                    <a:pt x="39525" y="59653"/>
                    <a:pt x="39546" y="59653"/>
                    <a:pt x="39546" y="59633"/>
                  </a:cubicBezTo>
                  <a:cubicBezTo>
                    <a:pt x="39588" y="59633"/>
                    <a:pt x="39588" y="59633"/>
                    <a:pt x="39609" y="59612"/>
                  </a:cubicBezTo>
                  <a:cubicBezTo>
                    <a:pt x="39630" y="59612"/>
                    <a:pt x="39630" y="59612"/>
                    <a:pt x="39651" y="59591"/>
                  </a:cubicBezTo>
                  <a:cubicBezTo>
                    <a:pt x="39693" y="59591"/>
                    <a:pt x="39693" y="59549"/>
                    <a:pt x="39714" y="59549"/>
                  </a:cubicBezTo>
                  <a:cubicBezTo>
                    <a:pt x="39734" y="59549"/>
                    <a:pt x="39734" y="59528"/>
                    <a:pt x="39755" y="59528"/>
                  </a:cubicBezTo>
                  <a:cubicBezTo>
                    <a:pt x="39797" y="59507"/>
                    <a:pt x="39818" y="59486"/>
                    <a:pt x="39839" y="59486"/>
                  </a:cubicBezTo>
                  <a:lnTo>
                    <a:pt x="40069" y="59633"/>
                  </a:lnTo>
                  <a:cubicBezTo>
                    <a:pt x="40111" y="59653"/>
                    <a:pt x="40132" y="59653"/>
                    <a:pt x="40174" y="59695"/>
                  </a:cubicBezTo>
                  <a:cubicBezTo>
                    <a:pt x="40237" y="59716"/>
                    <a:pt x="40320" y="59758"/>
                    <a:pt x="40362" y="59800"/>
                  </a:cubicBezTo>
                  <a:lnTo>
                    <a:pt x="40530" y="59863"/>
                  </a:lnTo>
                  <a:cubicBezTo>
                    <a:pt x="40571" y="59905"/>
                    <a:pt x="40592" y="59925"/>
                    <a:pt x="40655" y="59946"/>
                  </a:cubicBezTo>
                  <a:cubicBezTo>
                    <a:pt x="40760" y="60009"/>
                    <a:pt x="40864" y="60051"/>
                    <a:pt x="40969" y="60072"/>
                  </a:cubicBezTo>
                  <a:cubicBezTo>
                    <a:pt x="41074" y="60135"/>
                    <a:pt x="41387" y="60177"/>
                    <a:pt x="41408" y="60323"/>
                  </a:cubicBezTo>
                  <a:cubicBezTo>
                    <a:pt x="41429" y="60532"/>
                    <a:pt x="41492" y="60700"/>
                    <a:pt x="41534" y="60909"/>
                  </a:cubicBezTo>
                  <a:cubicBezTo>
                    <a:pt x="41597" y="61097"/>
                    <a:pt x="41848" y="61474"/>
                    <a:pt x="41722" y="61641"/>
                  </a:cubicBezTo>
                  <a:cubicBezTo>
                    <a:pt x="41597" y="61809"/>
                    <a:pt x="41492" y="61934"/>
                    <a:pt x="41366" y="62101"/>
                  </a:cubicBezTo>
                  <a:cubicBezTo>
                    <a:pt x="40969" y="62646"/>
                    <a:pt x="40592" y="63210"/>
                    <a:pt x="40278" y="63796"/>
                  </a:cubicBezTo>
                  <a:cubicBezTo>
                    <a:pt x="40278" y="63817"/>
                    <a:pt x="40278" y="63817"/>
                    <a:pt x="40258" y="63838"/>
                  </a:cubicBezTo>
                  <a:lnTo>
                    <a:pt x="40237" y="63880"/>
                  </a:lnTo>
                  <a:cubicBezTo>
                    <a:pt x="40166" y="63933"/>
                    <a:pt x="40229" y="64015"/>
                    <a:pt x="40301" y="64015"/>
                  </a:cubicBezTo>
                  <a:cubicBezTo>
                    <a:pt x="40314" y="64015"/>
                    <a:pt x="40328" y="64012"/>
                    <a:pt x="40341" y="64006"/>
                  </a:cubicBezTo>
                  <a:lnTo>
                    <a:pt x="40362" y="63985"/>
                  </a:lnTo>
                  <a:lnTo>
                    <a:pt x="40488" y="63985"/>
                  </a:lnTo>
                  <a:cubicBezTo>
                    <a:pt x="40530" y="63985"/>
                    <a:pt x="40530" y="63943"/>
                    <a:pt x="40530" y="63922"/>
                  </a:cubicBezTo>
                  <a:cubicBezTo>
                    <a:pt x="40550" y="63901"/>
                    <a:pt x="40550" y="63880"/>
                    <a:pt x="40571" y="63838"/>
                  </a:cubicBezTo>
                  <a:cubicBezTo>
                    <a:pt x="40697" y="63775"/>
                    <a:pt x="40802" y="63671"/>
                    <a:pt x="40906" y="63587"/>
                  </a:cubicBezTo>
                  <a:lnTo>
                    <a:pt x="40969" y="63524"/>
                  </a:lnTo>
                  <a:cubicBezTo>
                    <a:pt x="41074" y="63462"/>
                    <a:pt x="41178" y="63357"/>
                    <a:pt x="41283" y="63273"/>
                  </a:cubicBezTo>
                  <a:cubicBezTo>
                    <a:pt x="41618" y="62980"/>
                    <a:pt x="42015" y="62729"/>
                    <a:pt x="42350" y="62436"/>
                  </a:cubicBezTo>
                  <a:cubicBezTo>
                    <a:pt x="42538" y="62269"/>
                    <a:pt x="42936" y="62101"/>
                    <a:pt x="42978" y="61809"/>
                  </a:cubicBezTo>
                  <a:cubicBezTo>
                    <a:pt x="43061" y="61411"/>
                    <a:pt x="43040" y="60888"/>
                    <a:pt x="43040" y="60490"/>
                  </a:cubicBezTo>
                  <a:lnTo>
                    <a:pt x="43040" y="59130"/>
                  </a:lnTo>
                  <a:cubicBezTo>
                    <a:pt x="43040" y="58900"/>
                    <a:pt x="43145" y="58712"/>
                    <a:pt x="42957" y="58544"/>
                  </a:cubicBezTo>
                  <a:cubicBezTo>
                    <a:pt x="42873" y="58461"/>
                    <a:pt x="42768" y="58440"/>
                    <a:pt x="42685" y="58377"/>
                  </a:cubicBezTo>
                  <a:cubicBezTo>
                    <a:pt x="42475" y="58252"/>
                    <a:pt x="42308" y="58126"/>
                    <a:pt x="42099" y="57980"/>
                  </a:cubicBezTo>
                  <a:cubicBezTo>
                    <a:pt x="41890" y="57854"/>
                    <a:pt x="41680" y="57708"/>
                    <a:pt x="41471" y="57540"/>
                  </a:cubicBezTo>
                  <a:cubicBezTo>
                    <a:pt x="41429" y="57519"/>
                    <a:pt x="41408" y="57519"/>
                    <a:pt x="41387" y="57498"/>
                  </a:cubicBezTo>
                  <a:lnTo>
                    <a:pt x="41366" y="57498"/>
                  </a:lnTo>
                  <a:cubicBezTo>
                    <a:pt x="41283" y="57456"/>
                    <a:pt x="41220" y="57415"/>
                    <a:pt x="41157" y="57352"/>
                  </a:cubicBezTo>
                  <a:cubicBezTo>
                    <a:pt x="41115" y="57331"/>
                    <a:pt x="41094" y="57331"/>
                    <a:pt x="41074" y="57310"/>
                  </a:cubicBezTo>
                  <a:cubicBezTo>
                    <a:pt x="41053" y="57289"/>
                    <a:pt x="41011" y="57289"/>
                    <a:pt x="41011" y="57247"/>
                  </a:cubicBezTo>
                  <a:cubicBezTo>
                    <a:pt x="40990" y="57226"/>
                    <a:pt x="40969" y="57226"/>
                    <a:pt x="40969" y="57205"/>
                  </a:cubicBezTo>
                  <a:lnTo>
                    <a:pt x="40906" y="57143"/>
                  </a:lnTo>
                  <a:cubicBezTo>
                    <a:pt x="40906" y="57122"/>
                    <a:pt x="40906" y="57122"/>
                    <a:pt x="40885" y="57101"/>
                  </a:cubicBezTo>
                  <a:cubicBezTo>
                    <a:pt x="40885" y="57080"/>
                    <a:pt x="40864" y="57080"/>
                    <a:pt x="40864" y="57080"/>
                  </a:cubicBezTo>
                  <a:cubicBezTo>
                    <a:pt x="40864" y="57080"/>
                    <a:pt x="40843" y="57080"/>
                    <a:pt x="40802" y="57038"/>
                  </a:cubicBezTo>
                  <a:lnTo>
                    <a:pt x="40739" y="57038"/>
                  </a:lnTo>
                  <a:cubicBezTo>
                    <a:pt x="40362" y="57184"/>
                    <a:pt x="39944" y="57226"/>
                    <a:pt x="39588" y="57310"/>
                  </a:cubicBezTo>
                  <a:cubicBezTo>
                    <a:pt x="39379" y="57352"/>
                    <a:pt x="39128" y="57394"/>
                    <a:pt x="38918" y="57436"/>
                  </a:cubicBezTo>
                  <a:cubicBezTo>
                    <a:pt x="38751" y="57456"/>
                    <a:pt x="38500" y="57456"/>
                    <a:pt x="38353" y="57540"/>
                  </a:cubicBezTo>
                  <a:cubicBezTo>
                    <a:pt x="38324" y="57553"/>
                    <a:pt x="38291" y="57559"/>
                    <a:pt x="38257" y="57559"/>
                  </a:cubicBezTo>
                  <a:cubicBezTo>
                    <a:pt x="37957" y="57559"/>
                    <a:pt x="37516" y="57107"/>
                    <a:pt x="37328" y="56975"/>
                  </a:cubicBezTo>
                  <a:cubicBezTo>
                    <a:pt x="36973" y="56703"/>
                    <a:pt x="36596" y="56452"/>
                    <a:pt x="36261" y="56138"/>
                  </a:cubicBezTo>
                  <a:cubicBezTo>
                    <a:pt x="36136" y="55992"/>
                    <a:pt x="35884" y="55678"/>
                    <a:pt x="35675" y="55678"/>
                  </a:cubicBezTo>
                  <a:cubicBezTo>
                    <a:pt x="35299" y="55678"/>
                    <a:pt x="34880" y="55636"/>
                    <a:pt x="34462" y="55636"/>
                  </a:cubicBezTo>
                  <a:cubicBezTo>
                    <a:pt x="34378" y="55636"/>
                    <a:pt x="33585" y="55690"/>
                    <a:pt x="33163" y="55690"/>
                  </a:cubicBezTo>
                  <a:cubicBezTo>
                    <a:pt x="33058" y="55690"/>
                    <a:pt x="32976" y="55686"/>
                    <a:pt x="32934" y="55678"/>
                  </a:cubicBezTo>
                  <a:cubicBezTo>
                    <a:pt x="32934" y="55657"/>
                    <a:pt x="32934" y="55657"/>
                    <a:pt x="32913" y="55636"/>
                  </a:cubicBezTo>
                  <a:cubicBezTo>
                    <a:pt x="32809" y="55322"/>
                    <a:pt x="32474" y="55092"/>
                    <a:pt x="32286" y="54820"/>
                  </a:cubicBezTo>
                  <a:cubicBezTo>
                    <a:pt x="32160" y="54632"/>
                    <a:pt x="31993" y="54485"/>
                    <a:pt x="31846" y="54297"/>
                  </a:cubicBezTo>
                  <a:cubicBezTo>
                    <a:pt x="31804" y="54276"/>
                    <a:pt x="31804" y="54255"/>
                    <a:pt x="31783" y="54255"/>
                  </a:cubicBezTo>
                  <a:lnTo>
                    <a:pt x="31763" y="54213"/>
                  </a:lnTo>
                  <a:cubicBezTo>
                    <a:pt x="31700" y="54171"/>
                    <a:pt x="31637" y="54088"/>
                    <a:pt x="31574" y="54004"/>
                  </a:cubicBezTo>
                  <a:lnTo>
                    <a:pt x="31574" y="53983"/>
                  </a:lnTo>
                  <a:cubicBezTo>
                    <a:pt x="31658" y="53774"/>
                    <a:pt x="31742" y="53544"/>
                    <a:pt x="31804" y="53334"/>
                  </a:cubicBezTo>
                  <a:cubicBezTo>
                    <a:pt x="31888" y="53104"/>
                    <a:pt x="31993" y="52895"/>
                    <a:pt x="32097" y="52644"/>
                  </a:cubicBezTo>
                  <a:cubicBezTo>
                    <a:pt x="32202" y="52393"/>
                    <a:pt x="32390" y="52100"/>
                    <a:pt x="32432" y="51849"/>
                  </a:cubicBezTo>
                  <a:cubicBezTo>
                    <a:pt x="32474" y="51702"/>
                    <a:pt x="32599" y="51284"/>
                    <a:pt x="32746" y="51242"/>
                  </a:cubicBezTo>
                  <a:cubicBezTo>
                    <a:pt x="33792" y="50845"/>
                    <a:pt x="34922" y="50384"/>
                    <a:pt x="35864" y="49777"/>
                  </a:cubicBezTo>
                  <a:lnTo>
                    <a:pt x="35884" y="49757"/>
                  </a:lnTo>
                  <a:cubicBezTo>
                    <a:pt x="35908" y="49758"/>
                    <a:pt x="35932" y="49758"/>
                    <a:pt x="35955" y="49758"/>
                  </a:cubicBezTo>
                  <a:cubicBezTo>
                    <a:pt x="36436" y="49758"/>
                    <a:pt x="36932" y="49562"/>
                    <a:pt x="37391" y="49443"/>
                  </a:cubicBezTo>
                  <a:cubicBezTo>
                    <a:pt x="37454" y="49401"/>
                    <a:pt x="37517" y="49401"/>
                    <a:pt x="37600" y="49380"/>
                  </a:cubicBezTo>
                  <a:cubicBezTo>
                    <a:pt x="38374" y="49254"/>
                    <a:pt x="39190" y="49066"/>
                    <a:pt x="39965" y="48961"/>
                  </a:cubicBezTo>
                  <a:cubicBezTo>
                    <a:pt x="40258" y="48941"/>
                    <a:pt x="40446" y="48941"/>
                    <a:pt x="40697" y="48815"/>
                  </a:cubicBezTo>
                  <a:cubicBezTo>
                    <a:pt x="41053" y="48648"/>
                    <a:pt x="41408" y="48501"/>
                    <a:pt x="41722" y="48313"/>
                  </a:cubicBezTo>
                  <a:cubicBezTo>
                    <a:pt x="42036" y="48125"/>
                    <a:pt x="42371" y="47999"/>
                    <a:pt x="42727" y="47811"/>
                  </a:cubicBezTo>
                  <a:cubicBezTo>
                    <a:pt x="42789" y="47769"/>
                    <a:pt x="42873" y="47727"/>
                    <a:pt x="42957" y="47685"/>
                  </a:cubicBezTo>
                  <a:cubicBezTo>
                    <a:pt x="42978" y="47664"/>
                    <a:pt x="42999" y="47664"/>
                    <a:pt x="43040" y="47622"/>
                  </a:cubicBezTo>
                  <a:cubicBezTo>
                    <a:pt x="43082" y="47601"/>
                    <a:pt x="43145" y="47581"/>
                    <a:pt x="43166" y="47560"/>
                  </a:cubicBezTo>
                  <a:cubicBezTo>
                    <a:pt x="43187" y="47518"/>
                    <a:pt x="43250" y="47497"/>
                    <a:pt x="43271" y="47476"/>
                  </a:cubicBezTo>
                  <a:cubicBezTo>
                    <a:pt x="43312" y="47455"/>
                    <a:pt x="43354" y="47413"/>
                    <a:pt x="43396" y="47392"/>
                  </a:cubicBezTo>
                  <a:cubicBezTo>
                    <a:pt x="43459" y="47371"/>
                    <a:pt x="43480" y="47350"/>
                    <a:pt x="43522" y="47288"/>
                  </a:cubicBezTo>
                  <a:lnTo>
                    <a:pt x="43605" y="47288"/>
                  </a:lnTo>
                  <a:cubicBezTo>
                    <a:pt x="43605" y="47288"/>
                    <a:pt x="43626" y="47288"/>
                    <a:pt x="43626" y="47267"/>
                  </a:cubicBezTo>
                  <a:lnTo>
                    <a:pt x="43668" y="47246"/>
                  </a:lnTo>
                  <a:cubicBezTo>
                    <a:pt x="44003" y="46576"/>
                    <a:pt x="44317" y="45928"/>
                    <a:pt x="44631" y="45279"/>
                  </a:cubicBezTo>
                  <a:cubicBezTo>
                    <a:pt x="44965" y="44567"/>
                    <a:pt x="45363" y="43898"/>
                    <a:pt x="45760" y="43228"/>
                  </a:cubicBezTo>
                  <a:cubicBezTo>
                    <a:pt x="45823" y="43124"/>
                    <a:pt x="46074" y="42852"/>
                    <a:pt x="46032" y="42705"/>
                  </a:cubicBezTo>
                  <a:cubicBezTo>
                    <a:pt x="46012" y="42433"/>
                    <a:pt x="45970" y="42078"/>
                    <a:pt x="45907" y="41806"/>
                  </a:cubicBezTo>
                  <a:cubicBezTo>
                    <a:pt x="45886" y="41701"/>
                    <a:pt x="45865" y="41617"/>
                    <a:pt x="45865" y="41513"/>
                  </a:cubicBezTo>
                  <a:cubicBezTo>
                    <a:pt x="45865" y="41492"/>
                    <a:pt x="45865" y="41450"/>
                    <a:pt x="45823" y="41429"/>
                  </a:cubicBezTo>
                  <a:cubicBezTo>
                    <a:pt x="45802" y="41345"/>
                    <a:pt x="45802" y="41303"/>
                    <a:pt x="45802" y="41220"/>
                  </a:cubicBezTo>
                  <a:lnTo>
                    <a:pt x="45802" y="41178"/>
                  </a:lnTo>
                  <a:cubicBezTo>
                    <a:pt x="45760" y="40864"/>
                    <a:pt x="45719" y="40550"/>
                    <a:pt x="45677" y="40236"/>
                  </a:cubicBezTo>
                  <a:lnTo>
                    <a:pt x="45677" y="40194"/>
                  </a:lnTo>
                  <a:cubicBezTo>
                    <a:pt x="45656" y="40132"/>
                    <a:pt x="45656" y="40048"/>
                    <a:pt x="45614" y="39964"/>
                  </a:cubicBezTo>
                  <a:lnTo>
                    <a:pt x="45614" y="39922"/>
                  </a:lnTo>
                  <a:cubicBezTo>
                    <a:pt x="45593" y="39839"/>
                    <a:pt x="45593" y="39755"/>
                    <a:pt x="45572" y="39671"/>
                  </a:cubicBezTo>
                  <a:cubicBezTo>
                    <a:pt x="45677" y="39420"/>
                    <a:pt x="45865" y="39190"/>
                    <a:pt x="45991" y="38897"/>
                  </a:cubicBezTo>
                  <a:cubicBezTo>
                    <a:pt x="46137" y="38521"/>
                    <a:pt x="46242" y="38165"/>
                    <a:pt x="46430" y="37788"/>
                  </a:cubicBezTo>
                  <a:cubicBezTo>
                    <a:pt x="46556" y="37537"/>
                    <a:pt x="46660" y="37265"/>
                    <a:pt x="46744" y="36993"/>
                  </a:cubicBezTo>
                  <a:cubicBezTo>
                    <a:pt x="46869" y="36617"/>
                    <a:pt x="47288" y="36407"/>
                    <a:pt x="47581" y="36156"/>
                  </a:cubicBezTo>
                  <a:cubicBezTo>
                    <a:pt x="48083" y="35759"/>
                    <a:pt x="48585" y="35361"/>
                    <a:pt x="49045" y="34922"/>
                  </a:cubicBezTo>
                  <a:cubicBezTo>
                    <a:pt x="49108" y="34859"/>
                    <a:pt x="49171" y="34817"/>
                    <a:pt x="49234" y="34733"/>
                  </a:cubicBezTo>
                  <a:lnTo>
                    <a:pt x="49276" y="34692"/>
                  </a:lnTo>
                  <a:lnTo>
                    <a:pt x="49380" y="34587"/>
                  </a:lnTo>
                  <a:lnTo>
                    <a:pt x="49464" y="34503"/>
                  </a:lnTo>
                  <a:cubicBezTo>
                    <a:pt x="49485" y="34482"/>
                    <a:pt x="49527" y="34420"/>
                    <a:pt x="49569" y="34399"/>
                  </a:cubicBezTo>
                  <a:cubicBezTo>
                    <a:pt x="49589" y="34378"/>
                    <a:pt x="49631" y="34336"/>
                    <a:pt x="49652" y="34294"/>
                  </a:cubicBezTo>
                  <a:cubicBezTo>
                    <a:pt x="49673" y="34273"/>
                    <a:pt x="49694" y="34210"/>
                    <a:pt x="49736" y="34189"/>
                  </a:cubicBezTo>
                  <a:cubicBezTo>
                    <a:pt x="49757" y="34168"/>
                    <a:pt x="49778" y="34106"/>
                    <a:pt x="49799" y="34085"/>
                  </a:cubicBezTo>
                  <a:lnTo>
                    <a:pt x="49882" y="34001"/>
                  </a:lnTo>
                  <a:cubicBezTo>
                    <a:pt x="49903" y="33959"/>
                    <a:pt x="49945" y="33917"/>
                    <a:pt x="49987" y="33876"/>
                  </a:cubicBezTo>
                  <a:cubicBezTo>
                    <a:pt x="50008" y="33855"/>
                    <a:pt x="50008" y="33813"/>
                    <a:pt x="50050" y="33792"/>
                  </a:cubicBezTo>
                  <a:cubicBezTo>
                    <a:pt x="50092" y="33750"/>
                    <a:pt x="50113" y="33687"/>
                    <a:pt x="50175" y="33645"/>
                  </a:cubicBezTo>
                  <a:cubicBezTo>
                    <a:pt x="50175" y="33645"/>
                    <a:pt x="50175" y="33604"/>
                    <a:pt x="50196" y="33604"/>
                  </a:cubicBezTo>
                  <a:cubicBezTo>
                    <a:pt x="50259" y="33562"/>
                    <a:pt x="50280" y="33478"/>
                    <a:pt x="50322" y="33436"/>
                  </a:cubicBezTo>
                  <a:lnTo>
                    <a:pt x="50364" y="33436"/>
                  </a:lnTo>
                  <a:cubicBezTo>
                    <a:pt x="51117" y="33290"/>
                    <a:pt x="51870" y="33248"/>
                    <a:pt x="52623" y="33143"/>
                  </a:cubicBezTo>
                  <a:cubicBezTo>
                    <a:pt x="53105" y="33060"/>
                    <a:pt x="53607" y="33018"/>
                    <a:pt x="54067" y="32955"/>
                  </a:cubicBezTo>
                  <a:cubicBezTo>
                    <a:pt x="54141" y="32943"/>
                    <a:pt x="54296" y="32908"/>
                    <a:pt x="54432" y="32908"/>
                  </a:cubicBezTo>
                  <a:cubicBezTo>
                    <a:pt x="54526" y="32908"/>
                    <a:pt x="54610" y="32925"/>
                    <a:pt x="54653" y="32976"/>
                  </a:cubicBezTo>
                  <a:cubicBezTo>
                    <a:pt x="54779" y="33164"/>
                    <a:pt x="54925" y="33352"/>
                    <a:pt x="55071" y="33562"/>
                  </a:cubicBezTo>
                  <a:cubicBezTo>
                    <a:pt x="55281" y="33855"/>
                    <a:pt x="55448" y="34210"/>
                    <a:pt x="55595" y="34524"/>
                  </a:cubicBezTo>
                  <a:cubicBezTo>
                    <a:pt x="55699" y="34754"/>
                    <a:pt x="55825" y="34817"/>
                    <a:pt x="56055" y="34859"/>
                  </a:cubicBezTo>
                  <a:cubicBezTo>
                    <a:pt x="56452" y="34922"/>
                    <a:pt x="56871" y="34901"/>
                    <a:pt x="57268" y="34964"/>
                  </a:cubicBezTo>
                  <a:cubicBezTo>
                    <a:pt x="57478" y="35026"/>
                    <a:pt x="57729" y="35068"/>
                    <a:pt x="57959" y="35110"/>
                  </a:cubicBezTo>
                  <a:lnTo>
                    <a:pt x="58210" y="35110"/>
                  </a:lnTo>
                  <a:cubicBezTo>
                    <a:pt x="58252" y="35256"/>
                    <a:pt x="58336" y="35424"/>
                    <a:pt x="58419" y="35570"/>
                  </a:cubicBezTo>
                  <a:cubicBezTo>
                    <a:pt x="58440" y="35633"/>
                    <a:pt x="58461" y="35654"/>
                    <a:pt x="58482" y="35696"/>
                  </a:cubicBezTo>
                  <a:cubicBezTo>
                    <a:pt x="58775" y="36282"/>
                    <a:pt x="58984" y="36889"/>
                    <a:pt x="59256" y="37453"/>
                  </a:cubicBezTo>
                  <a:lnTo>
                    <a:pt x="59256" y="37537"/>
                  </a:lnTo>
                  <a:lnTo>
                    <a:pt x="59256" y="37579"/>
                  </a:lnTo>
                  <a:lnTo>
                    <a:pt x="59256" y="37621"/>
                  </a:lnTo>
                  <a:cubicBezTo>
                    <a:pt x="59256" y="37621"/>
                    <a:pt x="59277" y="37621"/>
                    <a:pt x="59277" y="37642"/>
                  </a:cubicBezTo>
                  <a:lnTo>
                    <a:pt x="59298" y="37642"/>
                  </a:lnTo>
                  <a:cubicBezTo>
                    <a:pt x="59319" y="37663"/>
                    <a:pt x="59361" y="37663"/>
                    <a:pt x="59382" y="37663"/>
                  </a:cubicBezTo>
                  <a:lnTo>
                    <a:pt x="59403" y="37663"/>
                  </a:lnTo>
                  <a:lnTo>
                    <a:pt x="59403" y="37642"/>
                  </a:lnTo>
                  <a:lnTo>
                    <a:pt x="59403" y="37621"/>
                  </a:lnTo>
                  <a:cubicBezTo>
                    <a:pt x="59528" y="37202"/>
                    <a:pt x="59319" y="36575"/>
                    <a:pt x="59277" y="36156"/>
                  </a:cubicBezTo>
                  <a:cubicBezTo>
                    <a:pt x="59193" y="35591"/>
                    <a:pt x="59172" y="35005"/>
                    <a:pt x="59005" y="34482"/>
                  </a:cubicBezTo>
                  <a:cubicBezTo>
                    <a:pt x="58900" y="34106"/>
                    <a:pt x="58587" y="34189"/>
                    <a:pt x="58273" y="34022"/>
                  </a:cubicBezTo>
                  <a:cubicBezTo>
                    <a:pt x="58022" y="33896"/>
                    <a:pt x="57708" y="33896"/>
                    <a:pt x="57436" y="33813"/>
                  </a:cubicBezTo>
                  <a:cubicBezTo>
                    <a:pt x="57331" y="33792"/>
                    <a:pt x="57206" y="33750"/>
                    <a:pt x="57101" y="33708"/>
                  </a:cubicBezTo>
                  <a:lnTo>
                    <a:pt x="56787" y="33645"/>
                  </a:lnTo>
                  <a:cubicBezTo>
                    <a:pt x="56641" y="33373"/>
                    <a:pt x="56452" y="33143"/>
                    <a:pt x="56327" y="32871"/>
                  </a:cubicBezTo>
                  <a:cubicBezTo>
                    <a:pt x="56139" y="32536"/>
                    <a:pt x="55950" y="32223"/>
                    <a:pt x="55699" y="31909"/>
                  </a:cubicBezTo>
                  <a:cubicBezTo>
                    <a:pt x="55511" y="31699"/>
                    <a:pt x="55302" y="31490"/>
                    <a:pt x="55134" y="31260"/>
                  </a:cubicBezTo>
                  <a:cubicBezTo>
                    <a:pt x="55009" y="31072"/>
                    <a:pt x="54862" y="31155"/>
                    <a:pt x="54674" y="31093"/>
                  </a:cubicBezTo>
                  <a:cubicBezTo>
                    <a:pt x="54402" y="31051"/>
                    <a:pt x="54151" y="31072"/>
                    <a:pt x="53879" y="31051"/>
                  </a:cubicBezTo>
                  <a:cubicBezTo>
                    <a:pt x="53650" y="31038"/>
                    <a:pt x="53406" y="31018"/>
                    <a:pt x="53160" y="31018"/>
                  </a:cubicBezTo>
                  <a:cubicBezTo>
                    <a:pt x="53001" y="31018"/>
                    <a:pt x="52842" y="31026"/>
                    <a:pt x="52686" y="31051"/>
                  </a:cubicBezTo>
                  <a:cubicBezTo>
                    <a:pt x="52177" y="31086"/>
                    <a:pt x="51595" y="31165"/>
                    <a:pt x="51075" y="31165"/>
                  </a:cubicBezTo>
                  <a:cubicBezTo>
                    <a:pt x="50975" y="31165"/>
                    <a:pt x="50877" y="31162"/>
                    <a:pt x="50782" y="31155"/>
                  </a:cubicBezTo>
                  <a:lnTo>
                    <a:pt x="50740" y="31135"/>
                  </a:lnTo>
                  <a:cubicBezTo>
                    <a:pt x="50719" y="31093"/>
                    <a:pt x="50698" y="31072"/>
                    <a:pt x="50636" y="31051"/>
                  </a:cubicBezTo>
                  <a:lnTo>
                    <a:pt x="50615" y="31030"/>
                  </a:lnTo>
                  <a:cubicBezTo>
                    <a:pt x="50594" y="30988"/>
                    <a:pt x="50573" y="30988"/>
                    <a:pt x="50573" y="30967"/>
                  </a:cubicBezTo>
                  <a:cubicBezTo>
                    <a:pt x="50573" y="30946"/>
                    <a:pt x="50531" y="30946"/>
                    <a:pt x="50531" y="30925"/>
                  </a:cubicBezTo>
                  <a:lnTo>
                    <a:pt x="50468" y="30842"/>
                  </a:lnTo>
                  <a:lnTo>
                    <a:pt x="50468" y="30821"/>
                  </a:lnTo>
                  <a:lnTo>
                    <a:pt x="50594" y="30549"/>
                  </a:lnTo>
                  <a:cubicBezTo>
                    <a:pt x="50677" y="30360"/>
                    <a:pt x="50782" y="30214"/>
                    <a:pt x="50887" y="30047"/>
                  </a:cubicBezTo>
                  <a:cubicBezTo>
                    <a:pt x="51096" y="29691"/>
                    <a:pt x="51263" y="29272"/>
                    <a:pt x="51452" y="28875"/>
                  </a:cubicBezTo>
                  <a:cubicBezTo>
                    <a:pt x="51640" y="28456"/>
                    <a:pt x="51849" y="28059"/>
                    <a:pt x="52058" y="27640"/>
                  </a:cubicBezTo>
                  <a:cubicBezTo>
                    <a:pt x="52247" y="27306"/>
                    <a:pt x="52310" y="27201"/>
                    <a:pt x="52247" y="26803"/>
                  </a:cubicBezTo>
                  <a:cubicBezTo>
                    <a:pt x="52100" y="26008"/>
                    <a:pt x="52142" y="25192"/>
                    <a:pt x="52038" y="24376"/>
                  </a:cubicBezTo>
                  <a:cubicBezTo>
                    <a:pt x="51996" y="24146"/>
                    <a:pt x="51933" y="23874"/>
                    <a:pt x="52038" y="23644"/>
                  </a:cubicBezTo>
                  <a:cubicBezTo>
                    <a:pt x="52100" y="23435"/>
                    <a:pt x="52310" y="23246"/>
                    <a:pt x="52456" y="23079"/>
                  </a:cubicBezTo>
                  <a:cubicBezTo>
                    <a:pt x="52686" y="22765"/>
                    <a:pt x="52979" y="22409"/>
                    <a:pt x="53146" y="22054"/>
                  </a:cubicBezTo>
                  <a:cubicBezTo>
                    <a:pt x="53209" y="22027"/>
                    <a:pt x="53284" y="22019"/>
                    <a:pt x="53359" y="22019"/>
                  </a:cubicBezTo>
                  <a:cubicBezTo>
                    <a:pt x="53461" y="22019"/>
                    <a:pt x="53565" y="22033"/>
                    <a:pt x="53649" y="22033"/>
                  </a:cubicBezTo>
                  <a:cubicBezTo>
                    <a:pt x="53858" y="21991"/>
                    <a:pt x="54046" y="21970"/>
                    <a:pt x="54255" y="21949"/>
                  </a:cubicBezTo>
                  <a:cubicBezTo>
                    <a:pt x="54716" y="21865"/>
                    <a:pt x="55197" y="21824"/>
                    <a:pt x="55657" y="21782"/>
                  </a:cubicBezTo>
                  <a:cubicBezTo>
                    <a:pt x="56599" y="21719"/>
                    <a:pt x="57520" y="21552"/>
                    <a:pt x="58461" y="21447"/>
                  </a:cubicBezTo>
                  <a:cubicBezTo>
                    <a:pt x="58670" y="21426"/>
                    <a:pt x="59005" y="21447"/>
                    <a:pt x="59214" y="21321"/>
                  </a:cubicBezTo>
                  <a:cubicBezTo>
                    <a:pt x="59298" y="21259"/>
                    <a:pt x="59361" y="21154"/>
                    <a:pt x="59382" y="21112"/>
                  </a:cubicBezTo>
                  <a:lnTo>
                    <a:pt x="59779" y="20484"/>
                  </a:lnTo>
                  <a:cubicBezTo>
                    <a:pt x="60030" y="20066"/>
                    <a:pt x="60302" y="19668"/>
                    <a:pt x="60470" y="19229"/>
                  </a:cubicBezTo>
                  <a:cubicBezTo>
                    <a:pt x="60512" y="19145"/>
                    <a:pt x="60553" y="19041"/>
                    <a:pt x="60574" y="18957"/>
                  </a:cubicBezTo>
                  <a:cubicBezTo>
                    <a:pt x="60574" y="18936"/>
                    <a:pt x="60616" y="18915"/>
                    <a:pt x="60616" y="18894"/>
                  </a:cubicBezTo>
                  <a:cubicBezTo>
                    <a:pt x="60637" y="18831"/>
                    <a:pt x="60658" y="18748"/>
                    <a:pt x="60658" y="18706"/>
                  </a:cubicBezTo>
                  <a:cubicBezTo>
                    <a:pt x="60658" y="18685"/>
                    <a:pt x="60679" y="18622"/>
                    <a:pt x="60679" y="18601"/>
                  </a:cubicBezTo>
                  <a:cubicBezTo>
                    <a:pt x="60721" y="18539"/>
                    <a:pt x="60721" y="18476"/>
                    <a:pt x="60742" y="18413"/>
                  </a:cubicBezTo>
                  <a:cubicBezTo>
                    <a:pt x="60742" y="18371"/>
                    <a:pt x="60763" y="18329"/>
                    <a:pt x="60763" y="18287"/>
                  </a:cubicBezTo>
                  <a:lnTo>
                    <a:pt x="60763" y="18267"/>
                  </a:lnTo>
                  <a:cubicBezTo>
                    <a:pt x="61453" y="18120"/>
                    <a:pt x="62144" y="17953"/>
                    <a:pt x="62834" y="17764"/>
                  </a:cubicBezTo>
                  <a:lnTo>
                    <a:pt x="63462" y="17597"/>
                  </a:lnTo>
                  <a:cubicBezTo>
                    <a:pt x="63587" y="17576"/>
                    <a:pt x="63859" y="17576"/>
                    <a:pt x="63964" y="17471"/>
                  </a:cubicBezTo>
                  <a:cubicBezTo>
                    <a:pt x="64131" y="17262"/>
                    <a:pt x="64215" y="16844"/>
                    <a:pt x="64278" y="16593"/>
                  </a:cubicBezTo>
                  <a:cubicBezTo>
                    <a:pt x="64445" y="15756"/>
                    <a:pt x="64822" y="14940"/>
                    <a:pt x="65010" y="14082"/>
                  </a:cubicBezTo>
                  <a:cubicBezTo>
                    <a:pt x="65052" y="13893"/>
                    <a:pt x="65031" y="13705"/>
                    <a:pt x="65073" y="13517"/>
                  </a:cubicBezTo>
                  <a:cubicBezTo>
                    <a:pt x="65157" y="13182"/>
                    <a:pt x="65429" y="13057"/>
                    <a:pt x="65680" y="12889"/>
                  </a:cubicBezTo>
                  <a:cubicBezTo>
                    <a:pt x="65994" y="12722"/>
                    <a:pt x="66391" y="12450"/>
                    <a:pt x="66726" y="12324"/>
                  </a:cubicBezTo>
                  <a:cubicBezTo>
                    <a:pt x="67045" y="12324"/>
                    <a:pt x="67022" y="12134"/>
                    <a:pt x="66874" y="12134"/>
                  </a:cubicBezTo>
                  <a:cubicBezTo>
                    <a:pt x="66867" y="12134"/>
                    <a:pt x="66859" y="12135"/>
                    <a:pt x="66851" y="12136"/>
                  </a:cubicBezTo>
                  <a:cubicBezTo>
                    <a:pt x="65994" y="12303"/>
                    <a:pt x="65094" y="12303"/>
                    <a:pt x="64236" y="12429"/>
                  </a:cubicBezTo>
                  <a:cubicBezTo>
                    <a:pt x="64215" y="12429"/>
                    <a:pt x="64215" y="12429"/>
                    <a:pt x="64194" y="12450"/>
                  </a:cubicBezTo>
                  <a:lnTo>
                    <a:pt x="64152" y="12471"/>
                  </a:lnTo>
                  <a:lnTo>
                    <a:pt x="64131" y="12513"/>
                  </a:lnTo>
                  <a:cubicBezTo>
                    <a:pt x="63943" y="12973"/>
                    <a:pt x="63922" y="13475"/>
                    <a:pt x="63797" y="13977"/>
                  </a:cubicBezTo>
                  <a:cubicBezTo>
                    <a:pt x="63629" y="14521"/>
                    <a:pt x="63608" y="15128"/>
                    <a:pt x="63483" y="15693"/>
                  </a:cubicBezTo>
                  <a:cubicBezTo>
                    <a:pt x="63399" y="16070"/>
                    <a:pt x="62311" y="16132"/>
                    <a:pt x="62018" y="16174"/>
                  </a:cubicBezTo>
                  <a:cubicBezTo>
                    <a:pt x="61955" y="16174"/>
                    <a:pt x="61913" y="16195"/>
                    <a:pt x="61851" y="16195"/>
                  </a:cubicBezTo>
                  <a:cubicBezTo>
                    <a:pt x="61830" y="16195"/>
                    <a:pt x="61809" y="16195"/>
                    <a:pt x="61788" y="16216"/>
                  </a:cubicBezTo>
                  <a:cubicBezTo>
                    <a:pt x="61746" y="16216"/>
                    <a:pt x="61725" y="16216"/>
                    <a:pt x="61704" y="16237"/>
                  </a:cubicBezTo>
                  <a:cubicBezTo>
                    <a:pt x="61683" y="16237"/>
                    <a:pt x="61641" y="16237"/>
                    <a:pt x="61621" y="16279"/>
                  </a:cubicBezTo>
                  <a:cubicBezTo>
                    <a:pt x="61600" y="16279"/>
                    <a:pt x="61579" y="16279"/>
                    <a:pt x="61558" y="16300"/>
                  </a:cubicBezTo>
                  <a:cubicBezTo>
                    <a:pt x="61516" y="16300"/>
                    <a:pt x="61495" y="16321"/>
                    <a:pt x="61474" y="16321"/>
                  </a:cubicBezTo>
                  <a:cubicBezTo>
                    <a:pt x="61453" y="16321"/>
                    <a:pt x="61411" y="16321"/>
                    <a:pt x="61390" y="16342"/>
                  </a:cubicBezTo>
                  <a:cubicBezTo>
                    <a:pt x="61369" y="16342"/>
                    <a:pt x="61349" y="16383"/>
                    <a:pt x="61307" y="16383"/>
                  </a:cubicBezTo>
                  <a:cubicBezTo>
                    <a:pt x="61286" y="16383"/>
                    <a:pt x="61265" y="16404"/>
                    <a:pt x="61244" y="16404"/>
                  </a:cubicBezTo>
                  <a:cubicBezTo>
                    <a:pt x="61202" y="16404"/>
                    <a:pt x="61181" y="16425"/>
                    <a:pt x="61160" y="16425"/>
                  </a:cubicBezTo>
                  <a:cubicBezTo>
                    <a:pt x="61139" y="16425"/>
                    <a:pt x="61097" y="16446"/>
                    <a:pt x="61077" y="16446"/>
                  </a:cubicBezTo>
                  <a:cubicBezTo>
                    <a:pt x="61056" y="16446"/>
                    <a:pt x="61035" y="16488"/>
                    <a:pt x="60993" y="16488"/>
                  </a:cubicBezTo>
                  <a:cubicBezTo>
                    <a:pt x="60951" y="16509"/>
                    <a:pt x="60930" y="16509"/>
                    <a:pt x="60888" y="16530"/>
                  </a:cubicBezTo>
                  <a:lnTo>
                    <a:pt x="60867" y="16530"/>
                  </a:lnTo>
                  <a:lnTo>
                    <a:pt x="60867" y="16321"/>
                  </a:lnTo>
                  <a:lnTo>
                    <a:pt x="60867" y="16300"/>
                  </a:lnTo>
                  <a:lnTo>
                    <a:pt x="60867" y="16111"/>
                  </a:lnTo>
                  <a:lnTo>
                    <a:pt x="60867" y="16070"/>
                  </a:lnTo>
                  <a:cubicBezTo>
                    <a:pt x="60867" y="15986"/>
                    <a:pt x="60867" y="15923"/>
                    <a:pt x="60846" y="15860"/>
                  </a:cubicBezTo>
                  <a:cubicBezTo>
                    <a:pt x="60784" y="15505"/>
                    <a:pt x="60679" y="15170"/>
                    <a:pt x="60637" y="14814"/>
                  </a:cubicBezTo>
                  <a:cubicBezTo>
                    <a:pt x="60616" y="14563"/>
                    <a:pt x="60616" y="14333"/>
                    <a:pt x="60553" y="14124"/>
                  </a:cubicBezTo>
                  <a:cubicBezTo>
                    <a:pt x="60533" y="13998"/>
                    <a:pt x="60533" y="13831"/>
                    <a:pt x="60470" y="13705"/>
                  </a:cubicBezTo>
                  <a:cubicBezTo>
                    <a:pt x="60407" y="13517"/>
                    <a:pt x="60344" y="13475"/>
                    <a:pt x="60533" y="13308"/>
                  </a:cubicBezTo>
                  <a:cubicBezTo>
                    <a:pt x="60721" y="13182"/>
                    <a:pt x="60930" y="13077"/>
                    <a:pt x="61077" y="12952"/>
                  </a:cubicBezTo>
                  <a:cubicBezTo>
                    <a:pt x="61349" y="12743"/>
                    <a:pt x="61579" y="12533"/>
                    <a:pt x="61872" y="12366"/>
                  </a:cubicBezTo>
                  <a:cubicBezTo>
                    <a:pt x="62353" y="12094"/>
                    <a:pt x="62771" y="11717"/>
                    <a:pt x="63232" y="11404"/>
                  </a:cubicBezTo>
                  <a:cubicBezTo>
                    <a:pt x="63253" y="11383"/>
                    <a:pt x="63274" y="11362"/>
                    <a:pt x="63274" y="11299"/>
                  </a:cubicBezTo>
                  <a:cubicBezTo>
                    <a:pt x="63148" y="10441"/>
                    <a:pt x="63232" y="9520"/>
                    <a:pt x="63190" y="8663"/>
                  </a:cubicBezTo>
                  <a:cubicBezTo>
                    <a:pt x="63190" y="8349"/>
                    <a:pt x="63085" y="8244"/>
                    <a:pt x="63357" y="7930"/>
                  </a:cubicBezTo>
                  <a:cubicBezTo>
                    <a:pt x="63504" y="7742"/>
                    <a:pt x="63692" y="7554"/>
                    <a:pt x="63880" y="7386"/>
                  </a:cubicBezTo>
                  <a:cubicBezTo>
                    <a:pt x="64194" y="7010"/>
                    <a:pt x="64487" y="6612"/>
                    <a:pt x="64696" y="6173"/>
                  </a:cubicBezTo>
                  <a:lnTo>
                    <a:pt x="64696" y="6131"/>
                  </a:lnTo>
                  <a:cubicBezTo>
                    <a:pt x="64717" y="6089"/>
                    <a:pt x="64738" y="6068"/>
                    <a:pt x="64738" y="6047"/>
                  </a:cubicBezTo>
                  <a:cubicBezTo>
                    <a:pt x="64738" y="6026"/>
                    <a:pt x="64738" y="6026"/>
                    <a:pt x="64717" y="5984"/>
                  </a:cubicBezTo>
                  <a:cubicBezTo>
                    <a:pt x="64717" y="5984"/>
                    <a:pt x="64696" y="5963"/>
                    <a:pt x="64654" y="5963"/>
                  </a:cubicBezTo>
                  <a:cubicBezTo>
                    <a:pt x="64654" y="5963"/>
                    <a:pt x="64634" y="5963"/>
                    <a:pt x="64613" y="5943"/>
                  </a:cubicBezTo>
                  <a:cubicBezTo>
                    <a:pt x="64592" y="5943"/>
                    <a:pt x="64529" y="5943"/>
                    <a:pt x="64529" y="5963"/>
                  </a:cubicBezTo>
                  <a:cubicBezTo>
                    <a:pt x="64382" y="6152"/>
                    <a:pt x="64131" y="6277"/>
                    <a:pt x="63964" y="6403"/>
                  </a:cubicBezTo>
                  <a:cubicBezTo>
                    <a:pt x="63713" y="6591"/>
                    <a:pt x="63504" y="6779"/>
                    <a:pt x="63274" y="6926"/>
                  </a:cubicBezTo>
                  <a:cubicBezTo>
                    <a:pt x="62855" y="7240"/>
                    <a:pt x="62437" y="7533"/>
                    <a:pt x="61976" y="7742"/>
                  </a:cubicBezTo>
                  <a:cubicBezTo>
                    <a:pt x="61725" y="7847"/>
                    <a:pt x="61934" y="8642"/>
                    <a:pt x="61913" y="8809"/>
                  </a:cubicBezTo>
                  <a:cubicBezTo>
                    <a:pt x="61913" y="9374"/>
                    <a:pt x="62227" y="10148"/>
                    <a:pt x="61767" y="10588"/>
                  </a:cubicBezTo>
                  <a:cubicBezTo>
                    <a:pt x="61349" y="10985"/>
                    <a:pt x="60742" y="11215"/>
                    <a:pt x="60240" y="11529"/>
                  </a:cubicBezTo>
                  <a:cubicBezTo>
                    <a:pt x="59989" y="11717"/>
                    <a:pt x="59696" y="11885"/>
                    <a:pt x="59424" y="12031"/>
                  </a:cubicBezTo>
                  <a:cubicBezTo>
                    <a:pt x="59361" y="12094"/>
                    <a:pt x="59110" y="12157"/>
                    <a:pt x="59089" y="12261"/>
                  </a:cubicBezTo>
                  <a:cubicBezTo>
                    <a:pt x="59005" y="12743"/>
                    <a:pt x="59068" y="13287"/>
                    <a:pt x="59005" y="13789"/>
                  </a:cubicBezTo>
                  <a:cubicBezTo>
                    <a:pt x="59005" y="13873"/>
                    <a:pt x="58984" y="13914"/>
                    <a:pt x="58984" y="13998"/>
                  </a:cubicBezTo>
                  <a:cubicBezTo>
                    <a:pt x="58942" y="14458"/>
                    <a:pt x="58838" y="14940"/>
                    <a:pt x="58880" y="15400"/>
                  </a:cubicBezTo>
                  <a:lnTo>
                    <a:pt x="58649" y="15337"/>
                  </a:lnTo>
                  <a:cubicBezTo>
                    <a:pt x="58628" y="15337"/>
                    <a:pt x="58587" y="15295"/>
                    <a:pt x="58587" y="15295"/>
                  </a:cubicBezTo>
                  <a:cubicBezTo>
                    <a:pt x="58524" y="15274"/>
                    <a:pt x="58461" y="15274"/>
                    <a:pt x="58377" y="15254"/>
                  </a:cubicBezTo>
                  <a:cubicBezTo>
                    <a:pt x="58336" y="15254"/>
                    <a:pt x="58315" y="15233"/>
                    <a:pt x="58252" y="15233"/>
                  </a:cubicBezTo>
                  <a:cubicBezTo>
                    <a:pt x="58210" y="15233"/>
                    <a:pt x="58147" y="15191"/>
                    <a:pt x="58105" y="15191"/>
                  </a:cubicBezTo>
                  <a:cubicBezTo>
                    <a:pt x="58001" y="15170"/>
                    <a:pt x="57917" y="15170"/>
                    <a:pt x="57812" y="15170"/>
                  </a:cubicBezTo>
                  <a:cubicBezTo>
                    <a:pt x="57896" y="14333"/>
                    <a:pt x="57750" y="13496"/>
                    <a:pt x="57520" y="12680"/>
                  </a:cubicBezTo>
                  <a:cubicBezTo>
                    <a:pt x="57394" y="12199"/>
                    <a:pt x="57310" y="11697"/>
                    <a:pt x="57122" y="11194"/>
                  </a:cubicBezTo>
                  <a:cubicBezTo>
                    <a:pt x="57059" y="10964"/>
                    <a:pt x="56996" y="10734"/>
                    <a:pt x="56975" y="10483"/>
                  </a:cubicBezTo>
                  <a:cubicBezTo>
                    <a:pt x="56913" y="10232"/>
                    <a:pt x="57059" y="10044"/>
                    <a:pt x="57206" y="9834"/>
                  </a:cubicBezTo>
                  <a:cubicBezTo>
                    <a:pt x="57478" y="9479"/>
                    <a:pt x="57624" y="8997"/>
                    <a:pt x="57854" y="8600"/>
                  </a:cubicBezTo>
                  <a:cubicBezTo>
                    <a:pt x="58168" y="8056"/>
                    <a:pt x="58419" y="7491"/>
                    <a:pt x="58733" y="6926"/>
                  </a:cubicBezTo>
                  <a:cubicBezTo>
                    <a:pt x="58963" y="6549"/>
                    <a:pt x="58984" y="6507"/>
                    <a:pt x="58754" y="6131"/>
                  </a:cubicBezTo>
                  <a:cubicBezTo>
                    <a:pt x="58733" y="6068"/>
                    <a:pt x="58691" y="6047"/>
                    <a:pt x="58670" y="5984"/>
                  </a:cubicBezTo>
                  <a:cubicBezTo>
                    <a:pt x="58670" y="5984"/>
                    <a:pt x="58670" y="5963"/>
                    <a:pt x="58649" y="5963"/>
                  </a:cubicBezTo>
                  <a:cubicBezTo>
                    <a:pt x="58628" y="5943"/>
                    <a:pt x="58628" y="5880"/>
                    <a:pt x="58587" y="5859"/>
                  </a:cubicBezTo>
                  <a:lnTo>
                    <a:pt x="58587" y="5838"/>
                  </a:lnTo>
                  <a:cubicBezTo>
                    <a:pt x="58482" y="5629"/>
                    <a:pt x="58419" y="5398"/>
                    <a:pt x="58273" y="5210"/>
                  </a:cubicBezTo>
                  <a:lnTo>
                    <a:pt x="58273" y="5189"/>
                  </a:lnTo>
                  <a:lnTo>
                    <a:pt x="58168" y="5043"/>
                  </a:lnTo>
                  <a:cubicBezTo>
                    <a:pt x="58168" y="5022"/>
                    <a:pt x="58147" y="4980"/>
                    <a:pt x="58126" y="4980"/>
                  </a:cubicBezTo>
                  <a:lnTo>
                    <a:pt x="58105" y="4980"/>
                  </a:lnTo>
                  <a:cubicBezTo>
                    <a:pt x="58022" y="4980"/>
                    <a:pt x="58001" y="5022"/>
                    <a:pt x="58022" y="5085"/>
                  </a:cubicBezTo>
                  <a:cubicBezTo>
                    <a:pt x="58022" y="5106"/>
                    <a:pt x="58022" y="5126"/>
                    <a:pt x="58043" y="5147"/>
                  </a:cubicBezTo>
                  <a:lnTo>
                    <a:pt x="58043" y="5189"/>
                  </a:lnTo>
                  <a:cubicBezTo>
                    <a:pt x="58064" y="5231"/>
                    <a:pt x="58064" y="5252"/>
                    <a:pt x="58105" y="5315"/>
                  </a:cubicBezTo>
                  <a:cubicBezTo>
                    <a:pt x="58147" y="5503"/>
                    <a:pt x="58126" y="5775"/>
                    <a:pt x="58147" y="5963"/>
                  </a:cubicBezTo>
                  <a:lnTo>
                    <a:pt x="58147" y="5984"/>
                  </a:lnTo>
                  <a:lnTo>
                    <a:pt x="58147" y="6089"/>
                  </a:lnTo>
                  <a:cubicBezTo>
                    <a:pt x="58210" y="6298"/>
                    <a:pt x="58252" y="6466"/>
                    <a:pt x="58105" y="6675"/>
                  </a:cubicBezTo>
                  <a:cubicBezTo>
                    <a:pt x="57959" y="6863"/>
                    <a:pt x="57854" y="6989"/>
                    <a:pt x="57729" y="7177"/>
                  </a:cubicBezTo>
                  <a:cubicBezTo>
                    <a:pt x="57227" y="7951"/>
                    <a:pt x="56557" y="8642"/>
                    <a:pt x="55971" y="9395"/>
                  </a:cubicBezTo>
                  <a:cubicBezTo>
                    <a:pt x="55867" y="9520"/>
                    <a:pt x="55804" y="9709"/>
                    <a:pt x="55846" y="9897"/>
                  </a:cubicBezTo>
                  <a:cubicBezTo>
                    <a:pt x="55950" y="10357"/>
                    <a:pt x="55971" y="10839"/>
                    <a:pt x="56055" y="11299"/>
                  </a:cubicBezTo>
                  <a:cubicBezTo>
                    <a:pt x="56076" y="11404"/>
                    <a:pt x="56076" y="11508"/>
                    <a:pt x="56118" y="11634"/>
                  </a:cubicBezTo>
                  <a:cubicBezTo>
                    <a:pt x="56118" y="11676"/>
                    <a:pt x="56118" y="11717"/>
                    <a:pt x="56139" y="11738"/>
                  </a:cubicBezTo>
                  <a:cubicBezTo>
                    <a:pt x="56139" y="11822"/>
                    <a:pt x="56159" y="11906"/>
                    <a:pt x="56159" y="11948"/>
                  </a:cubicBezTo>
                  <a:cubicBezTo>
                    <a:pt x="56159" y="12010"/>
                    <a:pt x="56159" y="12031"/>
                    <a:pt x="56180" y="12094"/>
                  </a:cubicBezTo>
                  <a:cubicBezTo>
                    <a:pt x="56180" y="12157"/>
                    <a:pt x="56222" y="12241"/>
                    <a:pt x="56222" y="12324"/>
                  </a:cubicBezTo>
                  <a:cubicBezTo>
                    <a:pt x="56222" y="12366"/>
                    <a:pt x="56222" y="12429"/>
                    <a:pt x="56243" y="12471"/>
                  </a:cubicBezTo>
                  <a:cubicBezTo>
                    <a:pt x="56243" y="12554"/>
                    <a:pt x="56264" y="12659"/>
                    <a:pt x="56264" y="12743"/>
                  </a:cubicBezTo>
                  <a:cubicBezTo>
                    <a:pt x="56264" y="12785"/>
                    <a:pt x="56264" y="12847"/>
                    <a:pt x="56285" y="12889"/>
                  </a:cubicBezTo>
                  <a:cubicBezTo>
                    <a:pt x="56285" y="12952"/>
                    <a:pt x="56285" y="12994"/>
                    <a:pt x="56327" y="13077"/>
                  </a:cubicBezTo>
                  <a:cubicBezTo>
                    <a:pt x="56327" y="13140"/>
                    <a:pt x="56348" y="13203"/>
                    <a:pt x="56348" y="13266"/>
                  </a:cubicBezTo>
                  <a:cubicBezTo>
                    <a:pt x="56348" y="13308"/>
                    <a:pt x="56348" y="13370"/>
                    <a:pt x="56369" y="13412"/>
                  </a:cubicBezTo>
                  <a:cubicBezTo>
                    <a:pt x="56369" y="13496"/>
                    <a:pt x="56390" y="13580"/>
                    <a:pt x="56390" y="13663"/>
                  </a:cubicBezTo>
                  <a:cubicBezTo>
                    <a:pt x="56390" y="13684"/>
                    <a:pt x="56390" y="13726"/>
                    <a:pt x="56431" y="13768"/>
                  </a:cubicBezTo>
                  <a:cubicBezTo>
                    <a:pt x="56264" y="13601"/>
                    <a:pt x="56076" y="13454"/>
                    <a:pt x="55908" y="13287"/>
                  </a:cubicBezTo>
                  <a:cubicBezTo>
                    <a:pt x="55699" y="13098"/>
                    <a:pt x="55490" y="12889"/>
                    <a:pt x="55281" y="12680"/>
                  </a:cubicBezTo>
                  <a:cubicBezTo>
                    <a:pt x="54967" y="12366"/>
                    <a:pt x="54904" y="12052"/>
                    <a:pt x="54883" y="11634"/>
                  </a:cubicBezTo>
                  <a:cubicBezTo>
                    <a:pt x="54862" y="11048"/>
                    <a:pt x="54779" y="10462"/>
                    <a:pt x="54716" y="9855"/>
                  </a:cubicBezTo>
                  <a:cubicBezTo>
                    <a:pt x="54695" y="9541"/>
                    <a:pt x="54611" y="9269"/>
                    <a:pt x="54590" y="8956"/>
                  </a:cubicBezTo>
                  <a:cubicBezTo>
                    <a:pt x="54548" y="8684"/>
                    <a:pt x="54548" y="8370"/>
                    <a:pt x="54444" y="8119"/>
                  </a:cubicBezTo>
                  <a:cubicBezTo>
                    <a:pt x="54402" y="8056"/>
                    <a:pt x="54360" y="8035"/>
                    <a:pt x="54297" y="8035"/>
                  </a:cubicBezTo>
                  <a:cubicBezTo>
                    <a:pt x="54088" y="8035"/>
                    <a:pt x="53921" y="7972"/>
                    <a:pt x="53711" y="7972"/>
                  </a:cubicBezTo>
                  <a:cubicBezTo>
                    <a:pt x="53293" y="7972"/>
                    <a:pt x="52937" y="7763"/>
                    <a:pt x="52561" y="7721"/>
                  </a:cubicBezTo>
                  <a:cubicBezTo>
                    <a:pt x="52553" y="7719"/>
                    <a:pt x="52545" y="7719"/>
                    <a:pt x="52537" y="7719"/>
                  </a:cubicBezTo>
                  <a:cubicBezTo>
                    <a:pt x="52442" y="7719"/>
                    <a:pt x="52359" y="7833"/>
                    <a:pt x="52456" y="7930"/>
                  </a:cubicBezTo>
                  <a:cubicBezTo>
                    <a:pt x="52665" y="8119"/>
                    <a:pt x="52874" y="8265"/>
                    <a:pt x="53084" y="8432"/>
                  </a:cubicBezTo>
                  <a:cubicBezTo>
                    <a:pt x="53188" y="8495"/>
                    <a:pt x="53251" y="8558"/>
                    <a:pt x="53356" y="8642"/>
                  </a:cubicBezTo>
                  <a:cubicBezTo>
                    <a:pt x="53460" y="8704"/>
                    <a:pt x="53711" y="8767"/>
                    <a:pt x="53774" y="8893"/>
                  </a:cubicBezTo>
                  <a:cubicBezTo>
                    <a:pt x="53774" y="9165"/>
                    <a:pt x="53816" y="9416"/>
                    <a:pt x="53837" y="9688"/>
                  </a:cubicBezTo>
                  <a:lnTo>
                    <a:pt x="53837" y="9792"/>
                  </a:lnTo>
                  <a:lnTo>
                    <a:pt x="53837" y="9855"/>
                  </a:lnTo>
                  <a:cubicBezTo>
                    <a:pt x="53837" y="9960"/>
                    <a:pt x="53837" y="10044"/>
                    <a:pt x="53858" y="10148"/>
                  </a:cubicBezTo>
                  <a:cubicBezTo>
                    <a:pt x="53879" y="10797"/>
                    <a:pt x="53816" y="11466"/>
                    <a:pt x="53858" y="12115"/>
                  </a:cubicBezTo>
                  <a:cubicBezTo>
                    <a:pt x="53858" y="12366"/>
                    <a:pt x="53774" y="13036"/>
                    <a:pt x="53983" y="13203"/>
                  </a:cubicBezTo>
                  <a:cubicBezTo>
                    <a:pt x="54360" y="13517"/>
                    <a:pt x="54779" y="13810"/>
                    <a:pt x="55030" y="14207"/>
                  </a:cubicBezTo>
                  <a:cubicBezTo>
                    <a:pt x="55323" y="14647"/>
                    <a:pt x="55762" y="15128"/>
                    <a:pt x="56159" y="15484"/>
                  </a:cubicBezTo>
                  <a:cubicBezTo>
                    <a:pt x="56494" y="15798"/>
                    <a:pt x="56662" y="16383"/>
                    <a:pt x="56913" y="16739"/>
                  </a:cubicBezTo>
                  <a:cubicBezTo>
                    <a:pt x="57017" y="16906"/>
                    <a:pt x="57227" y="17367"/>
                    <a:pt x="57436" y="17430"/>
                  </a:cubicBezTo>
                  <a:cubicBezTo>
                    <a:pt x="57454" y="17432"/>
                    <a:pt x="57473" y="17433"/>
                    <a:pt x="57492" y="17433"/>
                  </a:cubicBezTo>
                  <a:cubicBezTo>
                    <a:pt x="57644" y="17433"/>
                    <a:pt x="57808" y="17365"/>
                    <a:pt x="57938" y="17346"/>
                  </a:cubicBezTo>
                  <a:cubicBezTo>
                    <a:pt x="58043" y="17346"/>
                    <a:pt x="58147" y="17325"/>
                    <a:pt x="58231" y="17325"/>
                  </a:cubicBezTo>
                  <a:lnTo>
                    <a:pt x="58524" y="17325"/>
                  </a:lnTo>
                  <a:cubicBezTo>
                    <a:pt x="58545" y="17346"/>
                    <a:pt x="58545" y="17388"/>
                    <a:pt x="58566" y="17430"/>
                  </a:cubicBezTo>
                  <a:lnTo>
                    <a:pt x="58733" y="17660"/>
                  </a:lnTo>
                  <a:cubicBezTo>
                    <a:pt x="58754" y="17681"/>
                    <a:pt x="58775" y="17743"/>
                    <a:pt x="58838" y="17764"/>
                  </a:cubicBezTo>
                  <a:cubicBezTo>
                    <a:pt x="58880" y="17848"/>
                    <a:pt x="58963" y="17890"/>
                    <a:pt x="59047" y="17953"/>
                  </a:cubicBezTo>
                  <a:cubicBezTo>
                    <a:pt x="59068" y="17974"/>
                    <a:pt x="59089" y="17995"/>
                    <a:pt x="59110" y="17995"/>
                  </a:cubicBezTo>
                  <a:lnTo>
                    <a:pt x="59152" y="17995"/>
                  </a:lnTo>
                  <a:cubicBezTo>
                    <a:pt x="59172" y="18015"/>
                    <a:pt x="59193" y="18015"/>
                    <a:pt x="59214" y="18057"/>
                  </a:cubicBezTo>
                  <a:cubicBezTo>
                    <a:pt x="59403" y="18120"/>
                    <a:pt x="59047" y="18936"/>
                    <a:pt x="58984" y="19041"/>
                  </a:cubicBezTo>
                  <a:cubicBezTo>
                    <a:pt x="58963" y="19124"/>
                    <a:pt x="58942" y="19208"/>
                    <a:pt x="58880" y="19271"/>
                  </a:cubicBezTo>
                  <a:cubicBezTo>
                    <a:pt x="58880" y="19313"/>
                    <a:pt x="58859" y="19334"/>
                    <a:pt x="58859" y="19355"/>
                  </a:cubicBezTo>
                  <a:cubicBezTo>
                    <a:pt x="58838" y="19417"/>
                    <a:pt x="58796" y="19459"/>
                    <a:pt x="58796" y="19543"/>
                  </a:cubicBezTo>
                  <a:cubicBezTo>
                    <a:pt x="58796" y="19564"/>
                    <a:pt x="58775" y="19585"/>
                    <a:pt x="58775" y="19627"/>
                  </a:cubicBezTo>
                  <a:lnTo>
                    <a:pt x="58691" y="19857"/>
                  </a:lnTo>
                  <a:cubicBezTo>
                    <a:pt x="58634" y="19861"/>
                    <a:pt x="58575" y="19862"/>
                    <a:pt x="58516" y="19862"/>
                  </a:cubicBezTo>
                  <a:cubicBezTo>
                    <a:pt x="58255" y="19862"/>
                    <a:pt x="57981" y="19828"/>
                    <a:pt x="57708" y="19794"/>
                  </a:cubicBezTo>
                  <a:cubicBezTo>
                    <a:pt x="57603" y="19794"/>
                    <a:pt x="57520" y="19773"/>
                    <a:pt x="57415" y="19773"/>
                  </a:cubicBezTo>
                  <a:cubicBezTo>
                    <a:pt x="57030" y="19758"/>
                    <a:pt x="56646" y="19743"/>
                    <a:pt x="56253" y="19743"/>
                  </a:cubicBezTo>
                  <a:cubicBezTo>
                    <a:pt x="56091" y="19743"/>
                    <a:pt x="55927" y="19746"/>
                    <a:pt x="55762" y="19752"/>
                  </a:cubicBezTo>
                  <a:cubicBezTo>
                    <a:pt x="55696" y="19755"/>
                    <a:pt x="55631" y="19756"/>
                    <a:pt x="55566" y="19756"/>
                  </a:cubicBezTo>
                  <a:cubicBezTo>
                    <a:pt x="55229" y="19756"/>
                    <a:pt x="54897" y="19728"/>
                    <a:pt x="54556" y="19728"/>
                  </a:cubicBezTo>
                  <a:cubicBezTo>
                    <a:pt x="54395" y="19728"/>
                    <a:pt x="54233" y="19734"/>
                    <a:pt x="54067" y="19752"/>
                  </a:cubicBezTo>
                  <a:cubicBezTo>
                    <a:pt x="53786" y="19779"/>
                    <a:pt x="53461" y="19814"/>
                    <a:pt x="53144" y="19814"/>
                  </a:cubicBezTo>
                  <a:cubicBezTo>
                    <a:pt x="52965" y="19814"/>
                    <a:pt x="52789" y="19803"/>
                    <a:pt x="52623" y="19773"/>
                  </a:cubicBezTo>
                  <a:cubicBezTo>
                    <a:pt x="52623" y="19712"/>
                    <a:pt x="52590" y="19673"/>
                    <a:pt x="52539" y="19673"/>
                  </a:cubicBezTo>
                  <a:cubicBezTo>
                    <a:pt x="52520" y="19673"/>
                    <a:pt x="52499" y="19678"/>
                    <a:pt x="52477" y="19689"/>
                  </a:cubicBezTo>
                  <a:cubicBezTo>
                    <a:pt x="52456" y="19731"/>
                    <a:pt x="52393" y="19752"/>
                    <a:pt x="52372" y="19752"/>
                  </a:cubicBezTo>
                  <a:cubicBezTo>
                    <a:pt x="52351" y="19773"/>
                    <a:pt x="52310" y="19794"/>
                    <a:pt x="52310" y="19836"/>
                  </a:cubicBezTo>
                  <a:cubicBezTo>
                    <a:pt x="52205" y="19961"/>
                    <a:pt x="52100" y="20087"/>
                    <a:pt x="51975" y="20212"/>
                  </a:cubicBezTo>
                  <a:cubicBezTo>
                    <a:pt x="51891" y="20296"/>
                    <a:pt x="51828" y="20401"/>
                    <a:pt x="51766" y="20484"/>
                  </a:cubicBezTo>
                  <a:cubicBezTo>
                    <a:pt x="51682" y="20589"/>
                    <a:pt x="51619" y="20694"/>
                    <a:pt x="51535" y="20819"/>
                  </a:cubicBezTo>
                  <a:cubicBezTo>
                    <a:pt x="51305" y="21154"/>
                    <a:pt x="51033" y="21531"/>
                    <a:pt x="50908" y="21886"/>
                  </a:cubicBezTo>
                  <a:cubicBezTo>
                    <a:pt x="50573" y="22870"/>
                    <a:pt x="50489" y="23937"/>
                    <a:pt x="50322" y="24920"/>
                  </a:cubicBezTo>
                  <a:cubicBezTo>
                    <a:pt x="50175" y="25945"/>
                    <a:pt x="49778" y="26908"/>
                    <a:pt x="49464" y="27891"/>
                  </a:cubicBezTo>
                  <a:cubicBezTo>
                    <a:pt x="49422" y="28017"/>
                    <a:pt x="49380" y="28122"/>
                    <a:pt x="49338" y="28247"/>
                  </a:cubicBezTo>
                  <a:cubicBezTo>
                    <a:pt x="49338" y="28268"/>
                    <a:pt x="49317" y="28310"/>
                    <a:pt x="49317" y="28331"/>
                  </a:cubicBezTo>
                  <a:cubicBezTo>
                    <a:pt x="49025" y="29147"/>
                    <a:pt x="48732" y="29942"/>
                    <a:pt x="48543" y="30779"/>
                  </a:cubicBezTo>
                  <a:cubicBezTo>
                    <a:pt x="48313" y="31093"/>
                    <a:pt x="48104" y="31448"/>
                    <a:pt x="47916" y="31762"/>
                  </a:cubicBezTo>
                  <a:cubicBezTo>
                    <a:pt x="47895" y="31804"/>
                    <a:pt x="47874" y="31825"/>
                    <a:pt x="47853" y="31888"/>
                  </a:cubicBezTo>
                  <a:cubicBezTo>
                    <a:pt x="47853" y="31909"/>
                    <a:pt x="47811" y="31909"/>
                    <a:pt x="47811" y="31930"/>
                  </a:cubicBezTo>
                  <a:cubicBezTo>
                    <a:pt x="47748" y="32076"/>
                    <a:pt x="47664" y="32181"/>
                    <a:pt x="47581" y="32285"/>
                  </a:cubicBezTo>
                  <a:cubicBezTo>
                    <a:pt x="47141" y="32934"/>
                    <a:pt x="46723" y="33583"/>
                    <a:pt x="46242" y="34210"/>
                  </a:cubicBezTo>
                  <a:cubicBezTo>
                    <a:pt x="46074" y="34482"/>
                    <a:pt x="45886" y="34733"/>
                    <a:pt x="45802" y="35026"/>
                  </a:cubicBezTo>
                  <a:cubicBezTo>
                    <a:pt x="45760" y="35256"/>
                    <a:pt x="45572" y="35654"/>
                    <a:pt x="45342" y="35738"/>
                  </a:cubicBezTo>
                  <a:cubicBezTo>
                    <a:pt x="44986" y="35801"/>
                    <a:pt x="44672" y="35989"/>
                    <a:pt x="44359" y="36177"/>
                  </a:cubicBezTo>
                  <a:cubicBezTo>
                    <a:pt x="44296" y="36219"/>
                    <a:pt x="44191" y="36261"/>
                    <a:pt x="44107" y="36303"/>
                  </a:cubicBezTo>
                  <a:cubicBezTo>
                    <a:pt x="44087" y="36324"/>
                    <a:pt x="44024" y="36324"/>
                    <a:pt x="44003" y="36365"/>
                  </a:cubicBezTo>
                  <a:lnTo>
                    <a:pt x="43835" y="36428"/>
                  </a:lnTo>
                  <a:cubicBezTo>
                    <a:pt x="43794" y="36470"/>
                    <a:pt x="43731" y="36491"/>
                    <a:pt x="43689" y="36491"/>
                  </a:cubicBezTo>
                  <a:cubicBezTo>
                    <a:pt x="43668" y="36512"/>
                    <a:pt x="43605" y="36512"/>
                    <a:pt x="43584" y="36533"/>
                  </a:cubicBezTo>
                  <a:cubicBezTo>
                    <a:pt x="43522" y="36575"/>
                    <a:pt x="43459" y="36596"/>
                    <a:pt x="43396" y="36617"/>
                  </a:cubicBezTo>
                  <a:lnTo>
                    <a:pt x="43375" y="36617"/>
                  </a:lnTo>
                  <a:cubicBezTo>
                    <a:pt x="43250" y="36407"/>
                    <a:pt x="43082" y="36219"/>
                    <a:pt x="42957" y="36010"/>
                  </a:cubicBezTo>
                  <a:lnTo>
                    <a:pt x="42936" y="35989"/>
                  </a:lnTo>
                  <a:cubicBezTo>
                    <a:pt x="42894" y="35947"/>
                    <a:pt x="42873" y="35905"/>
                    <a:pt x="42852" y="35863"/>
                  </a:cubicBezTo>
                  <a:cubicBezTo>
                    <a:pt x="42852" y="35842"/>
                    <a:pt x="42831" y="35842"/>
                    <a:pt x="42831" y="35801"/>
                  </a:cubicBezTo>
                  <a:cubicBezTo>
                    <a:pt x="42789" y="35780"/>
                    <a:pt x="42768" y="35738"/>
                    <a:pt x="42747" y="35696"/>
                  </a:cubicBezTo>
                  <a:cubicBezTo>
                    <a:pt x="42727" y="35675"/>
                    <a:pt x="42727" y="35654"/>
                    <a:pt x="42727" y="35654"/>
                  </a:cubicBezTo>
                  <a:cubicBezTo>
                    <a:pt x="42685" y="35591"/>
                    <a:pt x="42664" y="35570"/>
                    <a:pt x="42643" y="35528"/>
                  </a:cubicBezTo>
                  <a:cubicBezTo>
                    <a:pt x="42643" y="35487"/>
                    <a:pt x="42622" y="35466"/>
                    <a:pt x="42622" y="35466"/>
                  </a:cubicBezTo>
                  <a:cubicBezTo>
                    <a:pt x="42580" y="35424"/>
                    <a:pt x="42559" y="35340"/>
                    <a:pt x="42538" y="35277"/>
                  </a:cubicBezTo>
                  <a:cubicBezTo>
                    <a:pt x="42308" y="34733"/>
                    <a:pt x="41994" y="34231"/>
                    <a:pt x="41806" y="33666"/>
                  </a:cubicBezTo>
                  <a:cubicBezTo>
                    <a:pt x="41618" y="33122"/>
                    <a:pt x="41429" y="32599"/>
                    <a:pt x="41199" y="32076"/>
                  </a:cubicBezTo>
                  <a:cubicBezTo>
                    <a:pt x="41094" y="31804"/>
                    <a:pt x="40990" y="31574"/>
                    <a:pt x="40906" y="31302"/>
                  </a:cubicBezTo>
                  <a:cubicBezTo>
                    <a:pt x="40906" y="31281"/>
                    <a:pt x="40885" y="31260"/>
                    <a:pt x="40885" y="31239"/>
                  </a:cubicBezTo>
                  <a:lnTo>
                    <a:pt x="40885" y="31197"/>
                  </a:lnTo>
                  <a:cubicBezTo>
                    <a:pt x="40885" y="31176"/>
                    <a:pt x="40864" y="31155"/>
                    <a:pt x="40864" y="31155"/>
                  </a:cubicBezTo>
                  <a:cubicBezTo>
                    <a:pt x="40843" y="31093"/>
                    <a:pt x="40843" y="31072"/>
                    <a:pt x="40802" y="31051"/>
                  </a:cubicBezTo>
                  <a:cubicBezTo>
                    <a:pt x="40802" y="31030"/>
                    <a:pt x="40781" y="30988"/>
                    <a:pt x="40781" y="30967"/>
                  </a:cubicBezTo>
                  <a:cubicBezTo>
                    <a:pt x="41011" y="30779"/>
                    <a:pt x="41199" y="30465"/>
                    <a:pt x="41387" y="30235"/>
                  </a:cubicBezTo>
                  <a:cubicBezTo>
                    <a:pt x="41408" y="30214"/>
                    <a:pt x="41429" y="30151"/>
                    <a:pt x="41471" y="30130"/>
                  </a:cubicBezTo>
                  <a:cubicBezTo>
                    <a:pt x="41534" y="30047"/>
                    <a:pt x="41597" y="29942"/>
                    <a:pt x="41680" y="29879"/>
                  </a:cubicBezTo>
                  <a:cubicBezTo>
                    <a:pt x="41931" y="29523"/>
                    <a:pt x="42224" y="29189"/>
                    <a:pt x="42434" y="28833"/>
                  </a:cubicBezTo>
                  <a:cubicBezTo>
                    <a:pt x="43271" y="28456"/>
                    <a:pt x="44045" y="28017"/>
                    <a:pt x="44882" y="27619"/>
                  </a:cubicBezTo>
                  <a:cubicBezTo>
                    <a:pt x="45342" y="27410"/>
                    <a:pt x="45802" y="27285"/>
                    <a:pt x="46221" y="27054"/>
                  </a:cubicBezTo>
                  <a:cubicBezTo>
                    <a:pt x="46346" y="26992"/>
                    <a:pt x="46430" y="26971"/>
                    <a:pt x="46535" y="26866"/>
                  </a:cubicBezTo>
                  <a:cubicBezTo>
                    <a:pt x="46639" y="26741"/>
                    <a:pt x="46639" y="26427"/>
                    <a:pt x="46660" y="26259"/>
                  </a:cubicBezTo>
                  <a:cubicBezTo>
                    <a:pt x="46744" y="25694"/>
                    <a:pt x="46911" y="25109"/>
                    <a:pt x="47037" y="24544"/>
                  </a:cubicBezTo>
                  <a:cubicBezTo>
                    <a:pt x="47162" y="23979"/>
                    <a:pt x="47267" y="23497"/>
                    <a:pt x="47560" y="23016"/>
                  </a:cubicBezTo>
                  <a:cubicBezTo>
                    <a:pt x="47853" y="22514"/>
                    <a:pt x="48167" y="22075"/>
                    <a:pt x="48376" y="21552"/>
                  </a:cubicBezTo>
                  <a:cubicBezTo>
                    <a:pt x="48522" y="21133"/>
                    <a:pt x="48794" y="20694"/>
                    <a:pt x="48899" y="20254"/>
                  </a:cubicBezTo>
                  <a:cubicBezTo>
                    <a:pt x="48899" y="20191"/>
                    <a:pt x="48920" y="20150"/>
                    <a:pt x="48920" y="20087"/>
                  </a:cubicBezTo>
                  <a:lnTo>
                    <a:pt x="48920" y="20066"/>
                  </a:lnTo>
                  <a:lnTo>
                    <a:pt x="48920" y="20003"/>
                  </a:lnTo>
                  <a:cubicBezTo>
                    <a:pt x="48920" y="20003"/>
                    <a:pt x="48920" y="19982"/>
                    <a:pt x="48899" y="19982"/>
                  </a:cubicBezTo>
                  <a:cubicBezTo>
                    <a:pt x="48899" y="19982"/>
                    <a:pt x="48857" y="19982"/>
                    <a:pt x="48857" y="19961"/>
                  </a:cubicBezTo>
                  <a:cubicBezTo>
                    <a:pt x="48836" y="19961"/>
                    <a:pt x="48836" y="19961"/>
                    <a:pt x="48815" y="19919"/>
                  </a:cubicBezTo>
                  <a:cubicBezTo>
                    <a:pt x="48794" y="19919"/>
                    <a:pt x="48753" y="19919"/>
                    <a:pt x="48732" y="19961"/>
                  </a:cubicBezTo>
                  <a:cubicBezTo>
                    <a:pt x="48209" y="20631"/>
                    <a:pt x="47706" y="21342"/>
                    <a:pt x="47225" y="22054"/>
                  </a:cubicBezTo>
                  <a:cubicBezTo>
                    <a:pt x="46932" y="22472"/>
                    <a:pt x="46639" y="22891"/>
                    <a:pt x="46325" y="23309"/>
                  </a:cubicBezTo>
                  <a:cubicBezTo>
                    <a:pt x="46137" y="23539"/>
                    <a:pt x="46116" y="23979"/>
                    <a:pt x="46074" y="24272"/>
                  </a:cubicBezTo>
                  <a:cubicBezTo>
                    <a:pt x="45991" y="24669"/>
                    <a:pt x="45928" y="25067"/>
                    <a:pt x="45865" y="25422"/>
                  </a:cubicBezTo>
                  <a:cubicBezTo>
                    <a:pt x="45823" y="25548"/>
                    <a:pt x="45865" y="25715"/>
                    <a:pt x="45698" y="25757"/>
                  </a:cubicBezTo>
                  <a:cubicBezTo>
                    <a:pt x="45488" y="25841"/>
                    <a:pt x="45258" y="25883"/>
                    <a:pt x="45049" y="25966"/>
                  </a:cubicBezTo>
                  <a:cubicBezTo>
                    <a:pt x="44631" y="26155"/>
                    <a:pt x="44254" y="26364"/>
                    <a:pt x="43835" y="26489"/>
                  </a:cubicBezTo>
                  <a:cubicBezTo>
                    <a:pt x="43731" y="26531"/>
                    <a:pt x="43605" y="26573"/>
                    <a:pt x="43501" y="26594"/>
                  </a:cubicBezTo>
                  <a:cubicBezTo>
                    <a:pt x="43459" y="26636"/>
                    <a:pt x="43417" y="26636"/>
                    <a:pt x="43375" y="26657"/>
                  </a:cubicBezTo>
                  <a:cubicBezTo>
                    <a:pt x="43312" y="26678"/>
                    <a:pt x="43250" y="26699"/>
                    <a:pt x="43187" y="26720"/>
                  </a:cubicBezTo>
                  <a:lnTo>
                    <a:pt x="43040" y="26803"/>
                  </a:lnTo>
                  <a:cubicBezTo>
                    <a:pt x="42978" y="26845"/>
                    <a:pt x="42936" y="26866"/>
                    <a:pt x="42873" y="26866"/>
                  </a:cubicBezTo>
                  <a:cubicBezTo>
                    <a:pt x="42789" y="26887"/>
                    <a:pt x="42727" y="26929"/>
                    <a:pt x="42643" y="26971"/>
                  </a:cubicBezTo>
                  <a:lnTo>
                    <a:pt x="42643" y="26929"/>
                  </a:lnTo>
                  <a:lnTo>
                    <a:pt x="42643" y="26824"/>
                  </a:lnTo>
                  <a:lnTo>
                    <a:pt x="42643" y="26803"/>
                  </a:lnTo>
                  <a:lnTo>
                    <a:pt x="42643" y="26678"/>
                  </a:lnTo>
                  <a:lnTo>
                    <a:pt x="42643" y="26615"/>
                  </a:lnTo>
                  <a:lnTo>
                    <a:pt x="42643" y="26552"/>
                  </a:lnTo>
                  <a:lnTo>
                    <a:pt x="42643" y="26448"/>
                  </a:lnTo>
                  <a:cubicBezTo>
                    <a:pt x="42685" y="25778"/>
                    <a:pt x="42727" y="25109"/>
                    <a:pt x="42747" y="24460"/>
                  </a:cubicBezTo>
                  <a:cubicBezTo>
                    <a:pt x="42768" y="23769"/>
                    <a:pt x="42789" y="23058"/>
                    <a:pt x="42831" y="22388"/>
                  </a:cubicBezTo>
                  <a:cubicBezTo>
                    <a:pt x="42831" y="22158"/>
                    <a:pt x="42747" y="21635"/>
                    <a:pt x="42894" y="21447"/>
                  </a:cubicBezTo>
                  <a:cubicBezTo>
                    <a:pt x="43061" y="21238"/>
                    <a:pt x="43208" y="21008"/>
                    <a:pt x="43375" y="20798"/>
                  </a:cubicBezTo>
                  <a:cubicBezTo>
                    <a:pt x="44107" y="19878"/>
                    <a:pt x="44526" y="18664"/>
                    <a:pt x="44944" y="17576"/>
                  </a:cubicBezTo>
                  <a:cubicBezTo>
                    <a:pt x="44986" y="17409"/>
                    <a:pt x="45070" y="17262"/>
                    <a:pt x="45133" y="17095"/>
                  </a:cubicBezTo>
                  <a:cubicBezTo>
                    <a:pt x="45133" y="17074"/>
                    <a:pt x="45154" y="17053"/>
                    <a:pt x="45154" y="17032"/>
                  </a:cubicBezTo>
                  <a:cubicBezTo>
                    <a:pt x="45196" y="16886"/>
                    <a:pt x="45258" y="16760"/>
                    <a:pt x="45300" y="16655"/>
                  </a:cubicBezTo>
                  <a:cubicBezTo>
                    <a:pt x="45300" y="16655"/>
                    <a:pt x="45300" y="16634"/>
                    <a:pt x="45342" y="16634"/>
                  </a:cubicBezTo>
                  <a:cubicBezTo>
                    <a:pt x="45719" y="15798"/>
                    <a:pt x="46179" y="14982"/>
                    <a:pt x="46556" y="14124"/>
                  </a:cubicBezTo>
                  <a:cubicBezTo>
                    <a:pt x="46597" y="14061"/>
                    <a:pt x="46618" y="14040"/>
                    <a:pt x="46618" y="13998"/>
                  </a:cubicBezTo>
                  <a:cubicBezTo>
                    <a:pt x="46646" y="13901"/>
                    <a:pt x="46564" y="13814"/>
                    <a:pt x="46493" y="13814"/>
                  </a:cubicBezTo>
                  <a:cubicBezTo>
                    <a:pt x="46457" y="13814"/>
                    <a:pt x="46423" y="13837"/>
                    <a:pt x="46409" y="13893"/>
                  </a:cubicBezTo>
                  <a:cubicBezTo>
                    <a:pt x="46221" y="14249"/>
                    <a:pt x="45928" y="14563"/>
                    <a:pt x="45698" y="14898"/>
                  </a:cubicBezTo>
                  <a:cubicBezTo>
                    <a:pt x="45447" y="15295"/>
                    <a:pt x="45154" y="15630"/>
                    <a:pt x="44923" y="16049"/>
                  </a:cubicBezTo>
                  <a:cubicBezTo>
                    <a:pt x="44882" y="16111"/>
                    <a:pt x="44840" y="16195"/>
                    <a:pt x="44819" y="16237"/>
                  </a:cubicBezTo>
                  <a:cubicBezTo>
                    <a:pt x="44819" y="16258"/>
                    <a:pt x="44777" y="16258"/>
                    <a:pt x="44777" y="16258"/>
                  </a:cubicBezTo>
                  <a:cubicBezTo>
                    <a:pt x="44756" y="16321"/>
                    <a:pt x="44735" y="16362"/>
                    <a:pt x="44672" y="16404"/>
                  </a:cubicBezTo>
                  <a:cubicBezTo>
                    <a:pt x="44442" y="16760"/>
                    <a:pt x="44191" y="17158"/>
                    <a:pt x="44045" y="17555"/>
                  </a:cubicBezTo>
                  <a:lnTo>
                    <a:pt x="43982" y="17785"/>
                  </a:lnTo>
                  <a:cubicBezTo>
                    <a:pt x="43940" y="17764"/>
                    <a:pt x="43898" y="17764"/>
                    <a:pt x="43877" y="17723"/>
                  </a:cubicBezTo>
                  <a:lnTo>
                    <a:pt x="43835" y="17723"/>
                  </a:lnTo>
                  <a:cubicBezTo>
                    <a:pt x="43815" y="17702"/>
                    <a:pt x="43794" y="17702"/>
                    <a:pt x="43731" y="17681"/>
                  </a:cubicBezTo>
                  <a:cubicBezTo>
                    <a:pt x="43710" y="17681"/>
                    <a:pt x="43710" y="17660"/>
                    <a:pt x="43689" y="17660"/>
                  </a:cubicBezTo>
                  <a:cubicBezTo>
                    <a:pt x="43668" y="17618"/>
                    <a:pt x="43626" y="17618"/>
                    <a:pt x="43605" y="17597"/>
                  </a:cubicBezTo>
                  <a:cubicBezTo>
                    <a:pt x="43563" y="17576"/>
                    <a:pt x="43522" y="17555"/>
                    <a:pt x="43480" y="17492"/>
                  </a:cubicBezTo>
                  <a:cubicBezTo>
                    <a:pt x="43312" y="17367"/>
                    <a:pt x="43584" y="17053"/>
                    <a:pt x="43605" y="16927"/>
                  </a:cubicBezTo>
                  <a:cubicBezTo>
                    <a:pt x="43731" y="16551"/>
                    <a:pt x="43815" y="16153"/>
                    <a:pt x="43940" y="15798"/>
                  </a:cubicBezTo>
                  <a:cubicBezTo>
                    <a:pt x="44233" y="14961"/>
                    <a:pt x="44610" y="14145"/>
                    <a:pt x="44819" y="13287"/>
                  </a:cubicBezTo>
                  <a:cubicBezTo>
                    <a:pt x="44882" y="12973"/>
                    <a:pt x="44861" y="12889"/>
                    <a:pt x="44777" y="12575"/>
                  </a:cubicBezTo>
                  <a:cubicBezTo>
                    <a:pt x="44651" y="12136"/>
                    <a:pt x="44568" y="11697"/>
                    <a:pt x="44421" y="11236"/>
                  </a:cubicBezTo>
                  <a:cubicBezTo>
                    <a:pt x="44296" y="10860"/>
                    <a:pt x="44191" y="10483"/>
                    <a:pt x="44045" y="10085"/>
                  </a:cubicBezTo>
                  <a:cubicBezTo>
                    <a:pt x="43919" y="9730"/>
                    <a:pt x="43877" y="9311"/>
                    <a:pt x="43668" y="8976"/>
                  </a:cubicBezTo>
                  <a:cubicBezTo>
                    <a:pt x="43652" y="8952"/>
                    <a:pt x="43632" y="8940"/>
                    <a:pt x="43614" y="8940"/>
                  </a:cubicBezTo>
                  <a:cubicBezTo>
                    <a:pt x="43586" y="8940"/>
                    <a:pt x="43563" y="8968"/>
                    <a:pt x="43563" y="9018"/>
                  </a:cubicBezTo>
                  <a:lnTo>
                    <a:pt x="43563" y="9039"/>
                  </a:lnTo>
                  <a:cubicBezTo>
                    <a:pt x="43522" y="9018"/>
                    <a:pt x="43522" y="9018"/>
                    <a:pt x="43501" y="9018"/>
                  </a:cubicBezTo>
                  <a:lnTo>
                    <a:pt x="43480" y="9018"/>
                  </a:lnTo>
                  <a:cubicBezTo>
                    <a:pt x="43459" y="9018"/>
                    <a:pt x="43417" y="9039"/>
                    <a:pt x="43459" y="9102"/>
                  </a:cubicBezTo>
                  <a:cubicBezTo>
                    <a:pt x="43522" y="9248"/>
                    <a:pt x="43501" y="9437"/>
                    <a:pt x="43522" y="9625"/>
                  </a:cubicBezTo>
                  <a:cubicBezTo>
                    <a:pt x="43563" y="9876"/>
                    <a:pt x="43605" y="10148"/>
                    <a:pt x="43668" y="10399"/>
                  </a:cubicBezTo>
                  <a:cubicBezTo>
                    <a:pt x="43773" y="10964"/>
                    <a:pt x="43815" y="11508"/>
                    <a:pt x="43919" y="12031"/>
                  </a:cubicBezTo>
                  <a:cubicBezTo>
                    <a:pt x="43940" y="12178"/>
                    <a:pt x="43982" y="12366"/>
                    <a:pt x="44003" y="12533"/>
                  </a:cubicBezTo>
                  <a:cubicBezTo>
                    <a:pt x="44087" y="12910"/>
                    <a:pt x="44045" y="13182"/>
                    <a:pt x="43877" y="13538"/>
                  </a:cubicBezTo>
                  <a:cubicBezTo>
                    <a:pt x="43626" y="14040"/>
                    <a:pt x="43584" y="14584"/>
                    <a:pt x="43375" y="15107"/>
                  </a:cubicBezTo>
                  <a:cubicBezTo>
                    <a:pt x="43208" y="15505"/>
                    <a:pt x="43061" y="15902"/>
                    <a:pt x="42936" y="16321"/>
                  </a:cubicBezTo>
                  <a:cubicBezTo>
                    <a:pt x="42852" y="16551"/>
                    <a:pt x="42643" y="16823"/>
                    <a:pt x="42559" y="17053"/>
                  </a:cubicBezTo>
                  <a:cubicBezTo>
                    <a:pt x="42538" y="17178"/>
                    <a:pt x="42413" y="17304"/>
                    <a:pt x="42434" y="17471"/>
                  </a:cubicBezTo>
                  <a:cubicBezTo>
                    <a:pt x="42434" y="17681"/>
                    <a:pt x="42455" y="17890"/>
                    <a:pt x="42455" y="18120"/>
                  </a:cubicBezTo>
                  <a:cubicBezTo>
                    <a:pt x="42455" y="18246"/>
                    <a:pt x="42475" y="18413"/>
                    <a:pt x="42475" y="18539"/>
                  </a:cubicBezTo>
                  <a:cubicBezTo>
                    <a:pt x="42475" y="18622"/>
                    <a:pt x="42475" y="18664"/>
                    <a:pt x="42517" y="18748"/>
                  </a:cubicBezTo>
                  <a:cubicBezTo>
                    <a:pt x="42559" y="19166"/>
                    <a:pt x="42622" y="19585"/>
                    <a:pt x="42685" y="20003"/>
                  </a:cubicBezTo>
                  <a:cubicBezTo>
                    <a:pt x="42538" y="20108"/>
                    <a:pt x="42434" y="20275"/>
                    <a:pt x="42329" y="20422"/>
                  </a:cubicBezTo>
                  <a:cubicBezTo>
                    <a:pt x="42245" y="20526"/>
                    <a:pt x="42162" y="20652"/>
                    <a:pt x="42057" y="20756"/>
                  </a:cubicBezTo>
                  <a:cubicBezTo>
                    <a:pt x="41979" y="20886"/>
                    <a:pt x="41958" y="20975"/>
                    <a:pt x="41923" y="20975"/>
                  </a:cubicBezTo>
                  <a:cubicBezTo>
                    <a:pt x="41901" y="20975"/>
                    <a:pt x="41875" y="20941"/>
                    <a:pt x="41827" y="20861"/>
                  </a:cubicBezTo>
                  <a:cubicBezTo>
                    <a:pt x="41638" y="20589"/>
                    <a:pt x="41471" y="20296"/>
                    <a:pt x="41283" y="19982"/>
                  </a:cubicBezTo>
                  <a:cubicBezTo>
                    <a:pt x="41074" y="19647"/>
                    <a:pt x="41178" y="19396"/>
                    <a:pt x="41262" y="19041"/>
                  </a:cubicBezTo>
                  <a:cubicBezTo>
                    <a:pt x="41387" y="18413"/>
                    <a:pt x="41408" y="17723"/>
                    <a:pt x="41408" y="17095"/>
                  </a:cubicBezTo>
                  <a:cubicBezTo>
                    <a:pt x="41408" y="16321"/>
                    <a:pt x="41387" y="15526"/>
                    <a:pt x="41283" y="14751"/>
                  </a:cubicBezTo>
                  <a:cubicBezTo>
                    <a:pt x="41283" y="14730"/>
                    <a:pt x="41283" y="14730"/>
                    <a:pt x="41262" y="14730"/>
                  </a:cubicBezTo>
                  <a:lnTo>
                    <a:pt x="41262" y="14626"/>
                  </a:lnTo>
                  <a:cubicBezTo>
                    <a:pt x="41262" y="14594"/>
                    <a:pt x="41236" y="14579"/>
                    <a:pt x="41210" y="14579"/>
                  </a:cubicBezTo>
                  <a:cubicBezTo>
                    <a:pt x="41183" y="14579"/>
                    <a:pt x="41157" y="14594"/>
                    <a:pt x="41157" y="14626"/>
                  </a:cubicBezTo>
                  <a:cubicBezTo>
                    <a:pt x="40990" y="15316"/>
                    <a:pt x="40969" y="16049"/>
                    <a:pt x="40885" y="16760"/>
                  </a:cubicBezTo>
                  <a:cubicBezTo>
                    <a:pt x="40781" y="17576"/>
                    <a:pt x="40634" y="18392"/>
                    <a:pt x="40488" y="19187"/>
                  </a:cubicBezTo>
                  <a:cubicBezTo>
                    <a:pt x="40467" y="19438"/>
                    <a:pt x="40341" y="19794"/>
                    <a:pt x="40362" y="20003"/>
                  </a:cubicBezTo>
                  <a:cubicBezTo>
                    <a:pt x="40425" y="20317"/>
                    <a:pt x="40571" y="20610"/>
                    <a:pt x="40676" y="20903"/>
                  </a:cubicBezTo>
                  <a:lnTo>
                    <a:pt x="40760" y="21133"/>
                  </a:lnTo>
                  <a:cubicBezTo>
                    <a:pt x="40760" y="21154"/>
                    <a:pt x="40781" y="21154"/>
                    <a:pt x="40781" y="21175"/>
                  </a:cubicBezTo>
                  <a:lnTo>
                    <a:pt x="40864" y="21342"/>
                  </a:lnTo>
                  <a:cubicBezTo>
                    <a:pt x="40864" y="21363"/>
                    <a:pt x="40885" y="21363"/>
                    <a:pt x="40885" y="21384"/>
                  </a:cubicBezTo>
                  <a:cubicBezTo>
                    <a:pt x="41094" y="21782"/>
                    <a:pt x="41366" y="22158"/>
                    <a:pt x="41534" y="22535"/>
                  </a:cubicBezTo>
                  <a:cubicBezTo>
                    <a:pt x="41513" y="22598"/>
                    <a:pt x="41513" y="22681"/>
                    <a:pt x="41492" y="22723"/>
                  </a:cubicBezTo>
                  <a:lnTo>
                    <a:pt x="41492" y="22786"/>
                  </a:lnTo>
                  <a:cubicBezTo>
                    <a:pt x="41492" y="22828"/>
                    <a:pt x="41471" y="22849"/>
                    <a:pt x="41471" y="22912"/>
                  </a:cubicBezTo>
                  <a:lnTo>
                    <a:pt x="41471" y="22995"/>
                  </a:lnTo>
                  <a:cubicBezTo>
                    <a:pt x="41471" y="23016"/>
                    <a:pt x="41471" y="23058"/>
                    <a:pt x="41429" y="23100"/>
                  </a:cubicBezTo>
                  <a:lnTo>
                    <a:pt x="41429" y="23163"/>
                  </a:lnTo>
                  <a:lnTo>
                    <a:pt x="41429" y="23267"/>
                  </a:lnTo>
                  <a:lnTo>
                    <a:pt x="41429" y="23351"/>
                  </a:lnTo>
                  <a:lnTo>
                    <a:pt x="41429" y="23456"/>
                  </a:lnTo>
                  <a:lnTo>
                    <a:pt x="41429" y="23539"/>
                  </a:lnTo>
                  <a:lnTo>
                    <a:pt x="41429" y="23644"/>
                  </a:lnTo>
                  <a:lnTo>
                    <a:pt x="41429" y="23895"/>
                  </a:lnTo>
                  <a:cubicBezTo>
                    <a:pt x="41408" y="24565"/>
                    <a:pt x="41387" y="25234"/>
                    <a:pt x="41366" y="25883"/>
                  </a:cubicBezTo>
                  <a:cubicBezTo>
                    <a:pt x="41325" y="26197"/>
                    <a:pt x="41325" y="26489"/>
                    <a:pt x="41325" y="26803"/>
                  </a:cubicBezTo>
                  <a:cubicBezTo>
                    <a:pt x="41325" y="27117"/>
                    <a:pt x="41387" y="27515"/>
                    <a:pt x="41115" y="27745"/>
                  </a:cubicBezTo>
                  <a:cubicBezTo>
                    <a:pt x="40951" y="27909"/>
                    <a:pt x="40645" y="28457"/>
                    <a:pt x="40357" y="28457"/>
                  </a:cubicBezTo>
                  <a:cubicBezTo>
                    <a:pt x="40352" y="28457"/>
                    <a:pt x="40347" y="28457"/>
                    <a:pt x="40341" y="28456"/>
                  </a:cubicBezTo>
                  <a:lnTo>
                    <a:pt x="39797" y="28373"/>
                  </a:lnTo>
                  <a:cubicBezTo>
                    <a:pt x="39797" y="28163"/>
                    <a:pt x="39755" y="27975"/>
                    <a:pt x="39755" y="27766"/>
                  </a:cubicBezTo>
                  <a:lnTo>
                    <a:pt x="39755" y="27745"/>
                  </a:lnTo>
                  <a:cubicBezTo>
                    <a:pt x="39755" y="27661"/>
                    <a:pt x="39734" y="27598"/>
                    <a:pt x="39734" y="27494"/>
                  </a:cubicBezTo>
                  <a:cubicBezTo>
                    <a:pt x="39693" y="27096"/>
                    <a:pt x="39693" y="26657"/>
                    <a:pt x="39693" y="26259"/>
                  </a:cubicBezTo>
                  <a:cubicBezTo>
                    <a:pt x="39693" y="25841"/>
                    <a:pt x="39630" y="25422"/>
                    <a:pt x="39630" y="25004"/>
                  </a:cubicBezTo>
                  <a:cubicBezTo>
                    <a:pt x="39630" y="24711"/>
                    <a:pt x="39734" y="24481"/>
                    <a:pt x="39630" y="24188"/>
                  </a:cubicBezTo>
                  <a:cubicBezTo>
                    <a:pt x="39337" y="23560"/>
                    <a:pt x="38856" y="22995"/>
                    <a:pt x="38500" y="22388"/>
                  </a:cubicBezTo>
                  <a:cubicBezTo>
                    <a:pt x="38333" y="22075"/>
                    <a:pt x="38123" y="21698"/>
                    <a:pt x="37914" y="21426"/>
                  </a:cubicBezTo>
                  <a:cubicBezTo>
                    <a:pt x="37872" y="21384"/>
                    <a:pt x="37851" y="21363"/>
                    <a:pt x="37830" y="21321"/>
                  </a:cubicBezTo>
                  <a:lnTo>
                    <a:pt x="37809" y="21280"/>
                  </a:lnTo>
                  <a:cubicBezTo>
                    <a:pt x="37747" y="21217"/>
                    <a:pt x="37663" y="21133"/>
                    <a:pt x="37600" y="21049"/>
                  </a:cubicBezTo>
                  <a:lnTo>
                    <a:pt x="37517" y="20966"/>
                  </a:lnTo>
                  <a:lnTo>
                    <a:pt x="37496" y="20945"/>
                  </a:lnTo>
                  <a:cubicBezTo>
                    <a:pt x="37454" y="20924"/>
                    <a:pt x="37433" y="20903"/>
                    <a:pt x="37433" y="20861"/>
                  </a:cubicBezTo>
                  <a:cubicBezTo>
                    <a:pt x="37433" y="20861"/>
                    <a:pt x="37433" y="20840"/>
                    <a:pt x="37412" y="20840"/>
                  </a:cubicBezTo>
                  <a:cubicBezTo>
                    <a:pt x="37391" y="20819"/>
                    <a:pt x="37391" y="20798"/>
                    <a:pt x="37349" y="20756"/>
                  </a:cubicBezTo>
                  <a:lnTo>
                    <a:pt x="37349" y="20736"/>
                  </a:lnTo>
                  <a:cubicBezTo>
                    <a:pt x="37328" y="20715"/>
                    <a:pt x="37328" y="20694"/>
                    <a:pt x="37307" y="20652"/>
                  </a:cubicBezTo>
                  <a:lnTo>
                    <a:pt x="37391" y="20589"/>
                  </a:lnTo>
                  <a:lnTo>
                    <a:pt x="37412" y="20547"/>
                  </a:lnTo>
                  <a:lnTo>
                    <a:pt x="37454" y="20505"/>
                  </a:lnTo>
                  <a:cubicBezTo>
                    <a:pt x="37454" y="20484"/>
                    <a:pt x="37496" y="20484"/>
                    <a:pt x="37496" y="20443"/>
                  </a:cubicBezTo>
                  <a:cubicBezTo>
                    <a:pt x="37496" y="20422"/>
                    <a:pt x="37517" y="20422"/>
                    <a:pt x="37517" y="20401"/>
                  </a:cubicBezTo>
                  <a:cubicBezTo>
                    <a:pt x="37537" y="20380"/>
                    <a:pt x="37537" y="20317"/>
                    <a:pt x="37558" y="20296"/>
                  </a:cubicBezTo>
                  <a:cubicBezTo>
                    <a:pt x="37621" y="20066"/>
                    <a:pt x="37705" y="19857"/>
                    <a:pt x="37809" y="19647"/>
                  </a:cubicBezTo>
                  <a:cubicBezTo>
                    <a:pt x="37872" y="19480"/>
                    <a:pt x="38019" y="19355"/>
                    <a:pt x="38040" y="19187"/>
                  </a:cubicBezTo>
                  <a:cubicBezTo>
                    <a:pt x="38123" y="18936"/>
                    <a:pt x="38186" y="18748"/>
                    <a:pt x="38081" y="18497"/>
                  </a:cubicBezTo>
                  <a:cubicBezTo>
                    <a:pt x="37977" y="18141"/>
                    <a:pt x="37851" y="17681"/>
                    <a:pt x="37830" y="17346"/>
                  </a:cubicBezTo>
                  <a:cubicBezTo>
                    <a:pt x="37768" y="16676"/>
                    <a:pt x="36868" y="17095"/>
                    <a:pt x="36701" y="16614"/>
                  </a:cubicBezTo>
                  <a:cubicBezTo>
                    <a:pt x="36680" y="16509"/>
                    <a:pt x="36617" y="16425"/>
                    <a:pt x="36596" y="16321"/>
                  </a:cubicBezTo>
                  <a:cubicBezTo>
                    <a:pt x="36596" y="16321"/>
                    <a:pt x="36596" y="16300"/>
                    <a:pt x="36575" y="16300"/>
                  </a:cubicBezTo>
                  <a:cubicBezTo>
                    <a:pt x="36554" y="16195"/>
                    <a:pt x="36491" y="16111"/>
                    <a:pt x="36470" y="16007"/>
                  </a:cubicBezTo>
                  <a:cubicBezTo>
                    <a:pt x="36408" y="15902"/>
                    <a:pt x="36387" y="15818"/>
                    <a:pt x="36366" y="15714"/>
                  </a:cubicBezTo>
                  <a:lnTo>
                    <a:pt x="36366" y="15693"/>
                  </a:lnTo>
                  <a:cubicBezTo>
                    <a:pt x="36345" y="15588"/>
                    <a:pt x="36282" y="15484"/>
                    <a:pt x="36261" y="15400"/>
                  </a:cubicBezTo>
                  <a:cubicBezTo>
                    <a:pt x="36345" y="15379"/>
                    <a:pt x="36408" y="15379"/>
                    <a:pt x="36470" y="15358"/>
                  </a:cubicBezTo>
                  <a:cubicBezTo>
                    <a:pt x="36554" y="15316"/>
                    <a:pt x="36596" y="15295"/>
                    <a:pt x="36680" y="15274"/>
                  </a:cubicBezTo>
                  <a:cubicBezTo>
                    <a:pt x="36993" y="15107"/>
                    <a:pt x="37328" y="15002"/>
                    <a:pt x="37663" y="14877"/>
                  </a:cubicBezTo>
                  <a:cubicBezTo>
                    <a:pt x="38186" y="14689"/>
                    <a:pt x="38395" y="14312"/>
                    <a:pt x="38646" y="13810"/>
                  </a:cubicBezTo>
                  <a:cubicBezTo>
                    <a:pt x="38897" y="13287"/>
                    <a:pt x="39316" y="12847"/>
                    <a:pt x="39609" y="12324"/>
                  </a:cubicBezTo>
                  <a:cubicBezTo>
                    <a:pt x="39797" y="11969"/>
                    <a:pt x="39965" y="11655"/>
                    <a:pt x="40174" y="11341"/>
                  </a:cubicBezTo>
                  <a:cubicBezTo>
                    <a:pt x="40216" y="11320"/>
                    <a:pt x="40216" y="11299"/>
                    <a:pt x="40237" y="11278"/>
                  </a:cubicBezTo>
                  <a:cubicBezTo>
                    <a:pt x="40237" y="11236"/>
                    <a:pt x="40237" y="11236"/>
                    <a:pt x="40258" y="11215"/>
                  </a:cubicBezTo>
                  <a:cubicBezTo>
                    <a:pt x="40258" y="11194"/>
                    <a:pt x="40258" y="11194"/>
                    <a:pt x="40278" y="11173"/>
                  </a:cubicBezTo>
                  <a:cubicBezTo>
                    <a:pt x="40320" y="11090"/>
                    <a:pt x="40341" y="11006"/>
                    <a:pt x="40362" y="10964"/>
                  </a:cubicBezTo>
                  <a:cubicBezTo>
                    <a:pt x="40362" y="10922"/>
                    <a:pt x="40383" y="10922"/>
                    <a:pt x="40383" y="10901"/>
                  </a:cubicBezTo>
                  <a:lnTo>
                    <a:pt x="40383" y="10880"/>
                  </a:lnTo>
                  <a:cubicBezTo>
                    <a:pt x="40425" y="10860"/>
                    <a:pt x="40425" y="10818"/>
                    <a:pt x="40446" y="10797"/>
                  </a:cubicBezTo>
                  <a:cubicBezTo>
                    <a:pt x="40467" y="10776"/>
                    <a:pt x="40467" y="10755"/>
                    <a:pt x="40488" y="10713"/>
                  </a:cubicBezTo>
                  <a:cubicBezTo>
                    <a:pt x="40530" y="10692"/>
                    <a:pt x="40530" y="10650"/>
                    <a:pt x="40467" y="10650"/>
                  </a:cubicBezTo>
                  <a:lnTo>
                    <a:pt x="40425" y="10650"/>
                  </a:lnTo>
                  <a:lnTo>
                    <a:pt x="40425" y="10588"/>
                  </a:lnTo>
                  <a:cubicBezTo>
                    <a:pt x="40425" y="10546"/>
                    <a:pt x="40446" y="10462"/>
                    <a:pt x="40446" y="10399"/>
                  </a:cubicBezTo>
                  <a:cubicBezTo>
                    <a:pt x="40446" y="10357"/>
                    <a:pt x="40446" y="10295"/>
                    <a:pt x="40467" y="10274"/>
                  </a:cubicBezTo>
                  <a:cubicBezTo>
                    <a:pt x="40467" y="10190"/>
                    <a:pt x="40467" y="10148"/>
                    <a:pt x="40488" y="10064"/>
                  </a:cubicBezTo>
                  <a:lnTo>
                    <a:pt x="40488" y="9939"/>
                  </a:lnTo>
                  <a:lnTo>
                    <a:pt x="40488" y="9730"/>
                  </a:lnTo>
                  <a:lnTo>
                    <a:pt x="40488" y="9604"/>
                  </a:lnTo>
                  <a:lnTo>
                    <a:pt x="40488" y="8809"/>
                  </a:lnTo>
                  <a:lnTo>
                    <a:pt x="40488" y="8704"/>
                  </a:lnTo>
                  <a:lnTo>
                    <a:pt x="40488" y="8453"/>
                  </a:lnTo>
                  <a:lnTo>
                    <a:pt x="40488" y="8349"/>
                  </a:lnTo>
                  <a:cubicBezTo>
                    <a:pt x="40488" y="8244"/>
                    <a:pt x="40488" y="8098"/>
                    <a:pt x="40530" y="7993"/>
                  </a:cubicBezTo>
                  <a:cubicBezTo>
                    <a:pt x="40550" y="7616"/>
                    <a:pt x="40592" y="7219"/>
                    <a:pt x="40655" y="6821"/>
                  </a:cubicBezTo>
                  <a:cubicBezTo>
                    <a:pt x="40676" y="6612"/>
                    <a:pt x="40550" y="6424"/>
                    <a:pt x="40425" y="6298"/>
                  </a:cubicBezTo>
                  <a:cubicBezTo>
                    <a:pt x="40111" y="5984"/>
                    <a:pt x="39839" y="5629"/>
                    <a:pt x="39609" y="5252"/>
                  </a:cubicBezTo>
                  <a:cubicBezTo>
                    <a:pt x="39316" y="4854"/>
                    <a:pt x="39107" y="4478"/>
                    <a:pt x="39023" y="3997"/>
                  </a:cubicBezTo>
                  <a:cubicBezTo>
                    <a:pt x="39002" y="3850"/>
                    <a:pt x="39002" y="3683"/>
                    <a:pt x="38981" y="3557"/>
                  </a:cubicBezTo>
                  <a:lnTo>
                    <a:pt x="38981" y="3474"/>
                  </a:lnTo>
                  <a:cubicBezTo>
                    <a:pt x="38918" y="2971"/>
                    <a:pt x="38897" y="2490"/>
                    <a:pt x="38918" y="1988"/>
                  </a:cubicBezTo>
                  <a:cubicBezTo>
                    <a:pt x="38960" y="1862"/>
                    <a:pt x="38960" y="1716"/>
                    <a:pt x="38960" y="1590"/>
                  </a:cubicBezTo>
                  <a:lnTo>
                    <a:pt x="38960" y="1444"/>
                  </a:lnTo>
                  <a:lnTo>
                    <a:pt x="38960" y="1402"/>
                  </a:lnTo>
                  <a:lnTo>
                    <a:pt x="38918" y="1402"/>
                  </a:lnTo>
                  <a:cubicBezTo>
                    <a:pt x="38918" y="1381"/>
                    <a:pt x="38918" y="1339"/>
                    <a:pt x="38897" y="1297"/>
                  </a:cubicBezTo>
                  <a:cubicBezTo>
                    <a:pt x="38889" y="1273"/>
                    <a:pt x="38871" y="1261"/>
                    <a:pt x="38851" y="1261"/>
                  </a:cubicBezTo>
                  <a:cubicBezTo>
                    <a:pt x="38820" y="1261"/>
                    <a:pt x="38785" y="1289"/>
                    <a:pt x="38772" y="1339"/>
                  </a:cubicBezTo>
                  <a:cubicBezTo>
                    <a:pt x="38772" y="1611"/>
                    <a:pt x="38667" y="1925"/>
                    <a:pt x="38605" y="2197"/>
                  </a:cubicBezTo>
                  <a:lnTo>
                    <a:pt x="38458" y="3369"/>
                  </a:lnTo>
                  <a:cubicBezTo>
                    <a:pt x="38395" y="3787"/>
                    <a:pt x="38333" y="4185"/>
                    <a:pt x="38291" y="4582"/>
                  </a:cubicBezTo>
                  <a:cubicBezTo>
                    <a:pt x="38270" y="4750"/>
                    <a:pt x="38165" y="5147"/>
                    <a:pt x="38270" y="5315"/>
                  </a:cubicBezTo>
                  <a:cubicBezTo>
                    <a:pt x="38500" y="5587"/>
                    <a:pt x="38793" y="5859"/>
                    <a:pt x="39002" y="6173"/>
                  </a:cubicBezTo>
                  <a:cubicBezTo>
                    <a:pt x="39086" y="6277"/>
                    <a:pt x="39170" y="6382"/>
                    <a:pt x="39274" y="6487"/>
                  </a:cubicBezTo>
                  <a:cubicBezTo>
                    <a:pt x="39421" y="6675"/>
                    <a:pt x="39379" y="6926"/>
                    <a:pt x="39337" y="7135"/>
                  </a:cubicBezTo>
                  <a:cubicBezTo>
                    <a:pt x="39337" y="7972"/>
                    <a:pt x="39274" y="8809"/>
                    <a:pt x="39274" y="9646"/>
                  </a:cubicBezTo>
                  <a:lnTo>
                    <a:pt x="39274" y="9667"/>
                  </a:lnTo>
                  <a:cubicBezTo>
                    <a:pt x="39232" y="9730"/>
                    <a:pt x="39232" y="9751"/>
                    <a:pt x="39211" y="9813"/>
                  </a:cubicBezTo>
                  <a:cubicBezTo>
                    <a:pt x="39190" y="9834"/>
                    <a:pt x="39190" y="9876"/>
                    <a:pt x="39170" y="9939"/>
                  </a:cubicBezTo>
                  <a:cubicBezTo>
                    <a:pt x="39065" y="10190"/>
                    <a:pt x="38897" y="10441"/>
                    <a:pt x="38751" y="10671"/>
                  </a:cubicBezTo>
                  <a:cubicBezTo>
                    <a:pt x="38584" y="10880"/>
                    <a:pt x="38479" y="11173"/>
                    <a:pt x="38333" y="11404"/>
                  </a:cubicBezTo>
                  <a:cubicBezTo>
                    <a:pt x="38186" y="11634"/>
                    <a:pt x="38061" y="11864"/>
                    <a:pt x="37956" y="12115"/>
                  </a:cubicBezTo>
                  <a:cubicBezTo>
                    <a:pt x="37830" y="12471"/>
                    <a:pt x="37726" y="12680"/>
                    <a:pt x="37349" y="12847"/>
                  </a:cubicBezTo>
                  <a:cubicBezTo>
                    <a:pt x="37035" y="12973"/>
                    <a:pt x="36763" y="13119"/>
                    <a:pt x="36408" y="13203"/>
                  </a:cubicBezTo>
                  <a:cubicBezTo>
                    <a:pt x="36303" y="13224"/>
                    <a:pt x="36198" y="13287"/>
                    <a:pt x="36094" y="13308"/>
                  </a:cubicBezTo>
                  <a:cubicBezTo>
                    <a:pt x="36052" y="13329"/>
                    <a:pt x="35968" y="13370"/>
                    <a:pt x="35926" y="13391"/>
                  </a:cubicBezTo>
                  <a:cubicBezTo>
                    <a:pt x="35884" y="13412"/>
                    <a:pt x="35843" y="13412"/>
                    <a:pt x="35822" y="13433"/>
                  </a:cubicBezTo>
                  <a:cubicBezTo>
                    <a:pt x="35738" y="13475"/>
                    <a:pt x="35654" y="13496"/>
                    <a:pt x="35571" y="13538"/>
                  </a:cubicBezTo>
                  <a:cubicBezTo>
                    <a:pt x="35550" y="13538"/>
                    <a:pt x="35550" y="13538"/>
                    <a:pt x="35529" y="13580"/>
                  </a:cubicBezTo>
                  <a:cubicBezTo>
                    <a:pt x="35445" y="13601"/>
                    <a:pt x="35340" y="13642"/>
                    <a:pt x="35257" y="13684"/>
                  </a:cubicBezTo>
                  <a:lnTo>
                    <a:pt x="35236" y="13642"/>
                  </a:lnTo>
                  <a:lnTo>
                    <a:pt x="35215" y="13621"/>
                  </a:lnTo>
                  <a:cubicBezTo>
                    <a:pt x="35089" y="13580"/>
                    <a:pt x="34880" y="13119"/>
                    <a:pt x="34817" y="12994"/>
                  </a:cubicBezTo>
                  <a:cubicBezTo>
                    <a:pt x="34713" y="12764"/>
                    <a:pt x="34587" y="12533"/>
                    <a:pt x="34420" y="12282"/>
                  </a:cubicBezTo>
                  <a:cubicBezTo>
                    <a:pt x="34148" y="11843"/>
                    <a:pt x="33939" y="11906"/>
                    <a:pt x="33436" y="11801"/>
                  </a:cubicBezTo>
                  <a:cubicBezTo>
                    <a:pt x="32830" y="11655"/>
                    <a:pt x="32202" y="11550"/>
                    <a:pt x="31595" y="11445"/>
                  </a:cubicBezTo>
                  <a:cubicBezTo>
                    <a:pt x="31470" y="11424"/>
                    <a:pt x="31323" y="11404"/>
                    <a:pt x="31177" y="11383"/>
                  </a:cubicBezTo>
                  <a:cubicBezTo>
                    <a:pt x="30967" y="11320"/>
                    <a:pt x="30926" y="11027"/>
                    <a:pt x="30842" y="10880"/>
                  </a:cubicBezTo>
                  <a:cubicBezTo>
                    <a:pt x="30800" y="10776"/>
                    <a:pt x="30758" y="10671"/>
                    <a:pt x="30716" y="10567"/>
                  </a:cubicBezTo>
                  <a:cubicBezTo>
                    <a:pt x="30716" y="10546"/>
                    <a:pt x="30695" y="10504"/>
                    <a:pt x="30654" y="10483"/>
                  </a:cubicBezTo>
                  <a:lnTo>
                    <a:pt x="30633" y="10462"/>
                  </a:lnTo>
                  <a:lnTo>
                    <a:pt x="30612" y="10441"/>
                  </a:lnTo>
                  <a:cubicBezTo>
                    <a:pt x="30549" y="10378"/>
                    <a:pt x="30528" y="10295"/>
                    <a:pt x="30486" y="10253"/>
                  </a:cubicBezTo>
                  <a:cubicBezTo>
                    <a:pt x="30507" y="10253"/>
                    <a:pt x="30507" y="10232"/>
                    <a:pt x="30507" y="10232"/>
                  </a:cubicBezTo>
                  <a:cubicBezTo>
                    <a:pt x="30528" y="10232"/>
                    <a:pt x="30528" y="10190"/>
                    <a:pt x="30549" y="10190"/>
                  </a:cubicBezTo>
                  <a:cubicBezTo>
                    <a:pt x="30842" y="9939"/>
                    <a:pt x="31239" y="9751"/>
                    <a:pt x="31553" y="9520"/>
                  </a:cubicBezTo>
                  <a:cubicBezTo>
                    <a:pt x="31700" y="9416"/>
                    <a:pt x="31993" y="9228"/>
                    <a:pt x="32055" y="9018"/>
                  </a:cubicBezTo>
                  <a:cubicBezTo>
                    <a:pt x="32202" y="8307"/>
                    <a:pt x="32307" y="7616"/>
                    <a:pt x="32495" y="6926"/>
                  </a:cubicBezTo>
                  <a:cubicBezTo>
                    <a:pt x="32599" y="6507"/>
                    <a:pt x="32683" y="6089"/>
                    <a:pt x="32809" y="5691"/>
                  </a:cubicBezTo>
                  <a:cubicBezTo>
                    <a:pt x="32851" y="5545"/>
                    <a:pt x="32851" y="5231"/>
                    <a:pt x="33060" y="5210"/>
                  </a:cubicBezTo>
                  <a:cubicBezTo>
                    <a:pt x="33227" y="5168"/>
                    <a:pt x="33416" y="5147"/>
                    <a:pt x="33562" y="5126"/>
                  </a:cubicBezTo>
                  <a:cubicBezTo>
                    <a:pt x="33646" y="5106"/>
                    <a:pt x="33729" y="5106"/>
                    <a:pt x="33792" y="5064"/>
                  </a:cubicBezTo>
                  <a:cubicBezTo>
                    <a:pt x="33855" y="5064"/>
                    <a:pt x="33876" y="5043"/>
                    <a:pt x="33939" y="5043"/>
                  </a:cubicBezTo>
                  <a:cubicBezTo>
                    <a:pt x="33980" y="5043"/>
                    <a:pt x="34001" y="5022"/>
                    <a:pt x="34064" y="5022"/>
                  </a:cubicBezTo>
                  <a:cubicBezTo>
                    <a:pt x="34106" y="5001"/>
                    <a:pt x="34169" y="4959"/>
                    <a:pt x="34252" y="4959"/>
                  </a:cubicBezTo>
                  <a:cubicBezTo>
                    <a:pt x="34273" y="4959"/>
                    <a:pt x="34294" y="4938"/>
                    <a:pt x="34315" y="4938"/>
                  </a:cubicBezTo>
                  <a:cubicBezTo>
                    <a:pt x="34399" y="4917"/>
                    <a:pt x="34462" y="4896"/>
                    <a:pt x="34524" y="4854"/>
                  </a:cubicBezTo>
                  <a:cubicBezTo>
                    <a:pt x="34524" y="4854"/>
                    <a:pt x="34566" y="4854"/>
                    <a:pt x="34566" y="4834"/>
                  </a:cubicBezTo>
                  <a:cubicBezTo>
                    <a:pt x="34629" y="4813"/>
                    <a:pt x="34713" y="4750"/>
                    <a:pt x="34796" y="4729"/>
                  </a:cubicBezTo>
                  <a:cubicBezTo>
                    <a:pt x="35027" y="4603"/>
                    <a:pt x="35257" y="4478"/>
                    <a:pt x="35445" y="4310"/>
                  </a:cubicBezTo>
                  <a:lnTo>
                    <a:pt x="35550" y="4310"/>
                  </a:lnTo>
                  <a:cubicBezTo>
                    <a:pt x="35612" y="4310"/>
                    <a:pt x="35612" y="4227"/>
                    <a:pt x="35571" y="4206"/>
                  </a:cubicBezTo>
                  <a:cubicBezTo>
                    <a:pt x="35538" y="4193"/>
                    <a:pt x="35502" y="4188"/>
                    <a:pt x="35463" y="4188"/>
                  </a:cubicBezTo>
                  <a:cubicBezTo>
                    <a:pt x="35377" y="4188"/>
                    <a:pt x="35281" y="4212"/>
                    <a:pt x="35194" y="4227"/>
                  </a:cubicBezTo>
                  <a:cubicBezTo>
                    <a:pt x="34776" y="4269"/>
                    <a:pt x="34315" y="4310"/>
                    <a:pt x="33897" y="4373"/>
                  </a:cubicBezTo>
                  <a:cubicBezTo>
                    <a:pt x="33478" y="4411"/>
                    <a:pt x="33076" y="4502"/>
                    <a:pt x="32644" y="4502"/>
                  </a:cubicBezTo>
                  <a:cubicBezTo>
                    <a:pt x="32601" y="4502"/>
                    <a:pt x="32559" y="4501"/>
                    <a:pt x="32516" y="4499"/>
                  </a:cubicBezTo>
                  <a:cubicBezTo>
                    <a:pt x="32202" y="4499"/>
                    <a:pt x="32097" y="4792"/>
                    <a:pt x="31972" y="5022"/>
                  </a:cubicBezTo>
                  <a:cubicBezTo>
                    <a:pt x="31553" y="5859"/>
                    <a:pt x="31281" y="6800"/>
                    <a:pt x="31072" y="7679"/>
                  </a:cubicBezTo>
                  <a:cubicBezTo>
                    <a:pt x="31051" y="7826"/>
                    <a:pt x="31009" y="7951"/>
                    <a:pt x="31009" y="8077"/>
                  </a:cubicBezTo>
                  <a:cubicBezTo>
                    <a:pt x="31009" y="8370"/>
                    <a:pt x="30633" y="8349"/>
                    <a:pt x="30423" y="8411"/>
                  </a:cubicBezTo>
                  <a:cubicBezTo>
                    <a:pt x="30319" y="8474"/>
                    <a:pt x="30214" y="8495"/>
                    <a:pt x="30089" y="8516"/>
                  </a:cubicBezTo>
                  <a:cubicBezTo>
                    <a:pt x="30026" y="8558"/>
                    <a:pt x="30005" y="8558"/>
                    <a:pt x="29963" y="8558"/>
                  </a:cubicBezTo>
                  <a:cubicBezTo>
                    <a:pt x="29879" y="8579"/>
                    <a:pt x="29817" y="8600"/>
                    <a:pt x="29754" y="8600"/>
                  </a:cubicBezTo>
                  <a:cubicBezTo>
                    <a:pt x="29691" y="8621"/>
                    <a:pt x="29649" y="8621"/>
                    <a:pt x="29586" y="8663"/>
                  </a:cubicBezTo>
                  <a:cubicBezTo>
                    <a:pt x="29545" y="8684"/>
                    <a:pt x="29461" y="8684"/>
                    <a:pt x="29398" y="8704"/>
                  </a:cubicBezTo>
                  <a:cubicBezTo>
                    <a:pt x="29294" y="8725"/>
                    <a:pt x="29231" y="8767"/>
                    <a:pt x="29126" y="8767"/>
                  </a:cubicBezTo>
                  <a:cubicBezTo>
                    <a:pt x="29084" y="7784"/>
                    <a:pt x="28959" y="6842"/>
                    <a:pt x="28833" y="5901"/>
                  </a:cubicBezTo>
                  <a:cubicBezTo>
                    <a:pt x="28812" y="5629"/>
                    <a:pt x="29503" y="5273"/>
                    <a:pt x="29712" y="5126"/>
                  </a:cubicBezTo>
                  <a:cubicBezTo>
                    <a:pt x="29921" y="4938"/>
                    <a:pt x="30172" y="4750"/>
                    <a:pt x="30382" y="4603"/>
                  </a:cubicBezTo>
                  <a:cubicBezTo>
                    <a:pt x="30549" y="4478"/>
                    <a:pt x="30800" y="4269"/>
                    <a:pt x="31009" y="4185"/>
                  </a:cubicBezTo>
                  <a:cubicBezTo>
                    <a:pt x="31051" y="4164"/>
                    <a:pt x="31072" y="4101"/>
                    <a:pt x="31072" y="4059"/>
                  </a:cubicBezTo>
                  <a:cubicBezTo>
                    <a:pt x="31030" y="3390"/>
                    <a:pt x="30926" y="2741"/>
                    <a:pt x="30863" y="2072"/>
                  </a:cubicBezTo>
                  <a:cubicBezTo>
                    <a:pt x="30821" y="1444"/>
                    <a:pt x="30905" y="733"/>
                    <a:pt x="30633" y="147"/>
                  </a:cubicBezTo>
                  <a:cubicBezTo>
                    <a:pt x="30633" y="126"/>
                    <a:pt x="30612" y="126"/>
                    <a:pt x="30612" y="126"/>
                  </a:cubicBezTo>
                  <a:lnTo>
                    <a:pt x="30612" y="84"/>
                  </a:lnTo>
                  <a:cubicBezTo>
                    <a:pt x="30612" y="84"/>
                    <a:pt x="30621" y="93"/>
                    <a:pt x="30627" y="93"/>
                  </a:cubicBezTo>
                  <a:cubicBezTo>
                    <a:pt x="30630" y="93"/>
                    <a:pt x="30633" y="91"/>
                    <a:pt x="30633" y="84"/>
                  </a:cubicBezTo>
                  <a:cubicBezTo>
                    <a:pt x="30633" y="84"/>
                    <a:pt x="30633" y="42"/>
                    <a:pt x="30654" y="42"/>
                  </a:cubicBezTo>
                  <a:cubicBezTo>
                    <a:pt x="30695" y="21"/>
                    <a:pt x="30654" y="0"/>
                    <a:pt x="3063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5"/>
            <p:cNvSpPr/>
            <p:nvPr/>
          </p:nvSpPr>
          <p:spPr>
            <a:xfrm>
              <a:off x="7505809" y="854628"/>
              <a:ext cx="191369" cy="216503"/>
            </a:xfrm>
            <a:custGeom>
              <a:rect b="b" l="l" r="r" t="t"/>
              <a:pathLst>
                <a:path extrusionOk="0" h="6676" w="5901">
                  <a:moveTo>
                    <a:pt x="144" y="756"/>
                  </a:moveTo>
                  <a:cubicBezTo>
                    <a:pt x="123" y="767"/>
                    <a:pt x="100" y="780"/>
                    <a:pt x="73" y="796"/>
                  </a:cubicBezTo>
                  <a:lnTo>
                    <a:pt x="105" y="796"/>
                  </a:lnTo>
                  <a:lnTo>
                    <a:pt x="126" y="775"/>
                  </a:lnTo>
                  <a:cubicBezTo>
                    <a:pt x="136" y="775"/>
                    <a:pt x="141" y="765"/>
                    <a:pt x="144" y="756"/>
                  </a:cubicBezTo>
                  <a:close/>
                  <a:moveTo>
                    <a:pt x="42" y="796"/>
                  </a:moveTo>
                  <a:cubicBezTo>
                    <a:pt x="21" y="796"/>
                    <a:pt x="0" y="796"/>
                    <a:pt x="0" y="817"/>
                  </a:cubicBezTo>
                  <a:lnTo>
                    <a:pt x="0" y="838"/>
                  </a:lnTo>
                  <a:cubicBezTo>
                    <a:pt x="27" y="822"/>
                    <a:pt x="51" y="808"/>
                    <a:pt x="73" y="796"/>
                  </a:cubicBezTo>
                  <a:close/>
                  <a:moveTo>
                    <a:pt x="21" y="1"/>
                  </a:moveTo>
                  <a:cubicBezTo>
                    <a:pt x="0" y="1"/>
                    <a:pt x="0" y="42"/>
                    <a:pt x="0" y="42"/>
                  </a:cubicBezTo>
                  <a:cubicBezTo>
                    <a:pt x="21" y="63"/>
                    <a:pt x="42" y="63"/>
                    <a:pt x="63" y="84"/>
                  </a:cubicBezTo>
                  <a:lnTo>
                    <a:pt x="105" y="105"/>
                  </a:lnTo>
                  <a:cubicBezTo>
                    <a:pt x="147" y="210"/>
                    <a:pt x="147" y="314"/>
                    <a:pt x="168" y="419"/>
                  </a:cubicBezTo>
                  <a:lnTo>
                    <a:pt x="168" y="482"/>
                  </a:lnTo>
                  <a:lnTo>
                    <a:pt x="168" y="503"/>
                  </a:lnTo>
                  <a:lnTo>
                    <a:pt x="168" y="524"/>
                  </a:lnTo>
                  <a:lnTo>
                    <a:pt x="168" y="566"/>
                  </a:lnTo>
                  <a:lnTo>
                    <a:pt x="168" y="586"/>
                  </a:lnTo>
                  <a:lnTo>
                    <a:pt x="168" y="607"/>
                  </a:lnTo>
                  <a:lnTo>
                    <a:pt x="168" y="628"/>
                  </a:lnTo>
                  <a:lnTo>
                    <a:pt x="168" y="670"/>
                  </a:lnTo>
                  <a:lnTo>
                    <a:pt x="168" y="691"/>
                  </a:lnTo>
                  <a:cubicBezTo>
                    <a:pt x="168" y="691"/>
                    <a:pt x="168" y="712"/>
                    <a:pt x="147" y="712"/>
                  </a:cubicBezTo>
                  <a:lnTo>
                    <a:pt x="147" y="733"/>
                  </a:lnTo>
                  <a:cubicBezTo>
                    <a:pt x="147" y="733"/>
                    <a:pt x="147" y="745"/>
                    <a:pt x="144" y="756"/>
                  </a:cubicBezTo>
                  <a:lnTo>
                    <a:pt x="144" y="756"/>
                  </a:lnTo>
                  <a:cubicBezTo>
                    <a:pt x="260" y="691"/>
                    <a:pt x="272" y="691"/>
                    <a:pt x="272" y="691"/>
                  </a:cubicBezTo>
                  <a:lnTo>
                    <a:pt x="335" y="691"/>
                  </a:lnTo>
                  <a:cubicBezTo>
                    <a:pt x="356" y="712"/>
                    <a:pt x="356" y="733"/>
                    <a:pt x="377" y="733"/>
                  </a:cubicBezTo>
                  <a:cubicBezTo>
                    <a:pt x="419" y="775"/>
                    <a:pt x="419" y="796"/>
                    <a:pt x="440" y="796"/>
                  </a:cubicBezTo>
                  <a:cubicBezTo>
                    <a:pt x="461" y="817"/>
                    <a:pt x="461" y="838"/>
                    <a:pt x="481" y="838"/>
                  </a:cubicBezTo>
                  <a:lnTo>
                    <a:pt x="481" y="879"/>
                  </a:lnTo>
                  <a:cubicBezTo>
                    <a:pt x="481" y="900"/>
                    <a:pt x="523" y="900"/>
                    <a:pt x="523" y="921"/>
                  </a:cubicBezTo>
                  <a:lnTo>
                    <a:pt x="523" y="942"/>
                  </a:lnTo>
                  <a:cubicBezTo>
                    <a:pt x="523" y="984"/>
                    <a:pt x="544" y="984"/>
                    <a:pt x="544" y="1005"/>
                  </a:cubicBezTo>
                  <a:cubicBezTo>
                    <a:pt x="544" y="1005"/>
                    <a:pt x="544" y="1026"/>
                    <a:pt x="565" y="1026"/>
                  </a:cubicBezTo>
                  <a:cubicBezTo>
                    <a:pt x="565" y="1047"/>
                    <a:pt x="586" y="1047"/>
                    <a:pt x="586" y="1089"/>
                  </a:cubicBezTo>
                  <a:cubicBezTo>
                    <a:pt x="586" y="1110"/>
                    <a:pt x="586" y="1110"/>
                    <a:pt x="628" y="1130"/>
                  </a:cubicBezTo>
                  <a:lnTo>
                    <a:pt x="628" y="1151"/>
                  </a:lnTo>
                  <a:cubicBezTo>
                    <a:pt x="628" y="1193"/>
                    <a:pt x="649" y="1214"/>
                    <a:pt x="649" y="1235"/>
                  </a:cubicBezTo>
                  <a:cubicBezTo>
                    <a:pt x="670" y="1361"/>
                    <a:pt x="670" y="1507"/>
                    <a:pt x="670" y="1654"/>
                  </a:cubicBezTo>
                  <a:lnTo>
                    <a:pt x="670" y="1674"/>
                  </a:lnTo>
                  <a:lnTo>
                    <a:pt x="670" y="1716"/>
                  </a:lnTo>
                  <a:lnTo>
                    <a:pt x="670" y="1737"/>
                  </a:lnTo>
                  <a:lnTo>
                    <a:pt x="670" y="1758"/>
                  </a:lnTo>
                  <a:lnTo>
                    <a:pt x="670" y="1779"/>
                  </a:lnTo>
                  <a:lnTo>
                    <a:pt x="670" y="1821"/>
                  </a:lnTo>
                  <a:lnTo>
                    <a:pt x="670" y="1842"/>
                  </a:lnTo>
                  <a:cubicBezTo>
                    <a:pt x="670" y="1863"/>
                    <a:pt x="670" y="1884"/>
                    <a:pt x="649" y="1926"/>
                  </a:cubicBezTo>
                  <a:cubicBezTo>
                    <a:pt x="649" y="1926"/>
                    <a:pt x="649" y="1935"/>
                    <a:pt x="655" y="1935"/>
                  </a:cubicBezTo>
                  <a:cubicBezTo>
                    <a:pt x="658" y="1935"/>
                    <a:pt x="663" y="1933"/>
                    <a:pt x="670" y="1926"/>
                  </a:cubicBezTo>
                  <a:lnTo>
                    <a:pt x="858" y="1988"/>
                  </a:lnTo>
                  <a:cubicBezTo>
                    <a:pt x="942" y="2030"/>
                    <a:pt x="984" y="2072"/>
                    <a:pt x="1067" y="2093"/>
                  </a:cubicBezTo>
                  <a:cubicBezTo>
                    <a:pt x="1193" y="2177"/>
                    <a:pt x="1277" y="2281"/>
                    <a:pt x="1381" y="2386"/>
                  </a:cubicBezTo>
                  <a:lnTo>
                    <a:pt x="1423" y="2449"/>
                  </a:lnTo>
                  <a:lnTo>
                    <a:pt x="1423" y="2470"/>
                  </a:lnTo>
                  <a:lnTo>
                    <a:pt x="1465" y="2490"/>
                  </a:lnTo>
                  <a:lnTo>
                    <a:pt x="1486" y="2511"/>
                  </a:lnTo>
                  <a:cubicBezTo>
                    <a:pt x="1486" y="2511"/>
                    <a:pt x="1486" y="2553"/>
                    <a:pt x="1507" y="2553"/>
                  </a:cubicBezTo>
                  <a:lnTo>
                    <a:pt x="1528" y="2574"/>
                  </a:lnTo>
                  <a:lnTo>
                    <a:pt x="1528" y="2595"/>
                  </a:lnTo>
                  <a:lnTo>
                    <a:pt x="1569" y="2616"/>
                  </a:lnTo>
                  <a:lnTo>
                    <a:pt x="1569" y="2658"/>
                  </a:lnTo>
                  <a:cubicBezTo>
                    <a:pt x="1569" y="2679"/>
                    <a:pt x="1590" y="2679"/>
                    <a:pt x="1590" y="2700"/>
                  </a:cubicBezTo>
                  <a:lnTo>
                    <a:pt x="1590" y="2721"/>
                  </a:lnTo>
                  <a:cubicBezTo>
                    <a:pt x="1590" y="2762"/>
                    <a:pt x="1611" y="2762"/>
                    <a:pt x="1611" y="2783"/>
                  </a:cubicBezTo>
                  <a:lnTo>
                    <a:pt x="1611" y="2804"/>
                  </a:lnTo>
                  <a:cubicBezTo>
                    <a:pt x="1611" y="2825"/>
                    <a:pt x="1611" y="2825"/>
                    <a:pt x="1632" y="2867"/>
                  </a:cubicBezTo>
                  <a:lnTo>
                    <a:pt x="1632" y="2888"/>
                  </a:lnTo>
                  <a:cubicBezTo>
                    <a:pt x="1632" y="2909"/>
                    <a:pt x="1632" y="2909"/>
                    <a:pt x="1674" y="2930"/>
                  </a:cubicBezTo>
                  <a:cubicBezTo>
                    <a:pt x="1674" y="2972"/>
                    <a:pt x="1674" y="2972"/>
                    <a:pt x="1695" y="2993"/>
                  </a:cubicBezTo>
                  <a:lnTo>
                    <a:pt x="1695" y="3014"/>
                  </a:lnTo>
                  <a:lnTo>
                    <a:pt x="1695" y="3076"/>
                  </a:lnTo>
                  <a:lnTo>
                    <a:pt x="1695" y="3097"/>
                  </a:lnTo>
                  <a:lnTo>
                    <a:pt x="1695" y="3139"/>
                  </a:lnTo>
                  <a:lnTo>
                    <a:pt x="1695" y="3181"/>
                  </a:lnTo>
                  <a:lnTo>
                    <a:pt x="1695" y="3223"/>
                  </a:lnTo>
                  <a:lnTo>
                    <a:pt x="1695" y="3244"/>
                  </a:lnTo>
                  <a:lnTo>
                    <a:pt x="1695" y="3307"/>
                  </a:lnTo>
                  <a:lnTo>
                    <a:pt x="1695" y="3327"/>
                  </a:lnTo>
                  <a:lnTo>
                    <a:pt x="1695" y="3390"/>
                  </a:lnTo>
                  <a:lnTo>
                    <a:pt x="1695" y="3411"/>
                  </a:lnTo>
                  <a:lnTo>
                    <a:pt x="1695" y="3453"/>
                  </a:lnTo>
                  <a:lnTo>
                    <a:pt x="1695" y="3495"/>
                  </a:lnTo>
                  <a:lnTo>
                    <a:pt x="1674" y="3495"/>
                  </a:lnTo>
                  <a:cubicBezTo>
                    <a:pt x="1632" y="3495"/>
                    <a:pt x="1632" y="3495"/>
                    <a:pt x="1611" y="3453"/>
                  </a:cubicBezTo>
                  <a:cubicBezTo>
                    <a:pt x="1590" y="3453"/>
                    <a:pt x="1569" y="3432"/>
                    <a:pt x="1528" y="3432"/>
                  </a:cubicBezTo>
                  <a:lnTo>
                    <a:pt x="1528" y="3453"/>
                  </a:lnTo>
                  <a:lnTo>
                    <a:pt x="1507" y="3453"/>
                  </a:lnTo>
                  <a:cubicBezTo>
                    <a:pt x="1507" y="3495"/>
                    <a:pt x="1507" y="3495"/>
                    <a:pt x="1528" y="3495"/>
                  </a:cubicBezTo>
                  <a:lnTo>
                    <a:pt x="1507" y="3495"/>
                  </a:lnTo>
                  <a:cubicBezTo>
                    <a:pt x="1486" y="3495"/>
                    <a:pt x="1486" y="3516"/>
                    <a:pt x="1465" y="3516"/>
                  </a:cubicBezTo>
                  <a:cubicBezTo>
                    <a:pt x="1465" y="3537"/>
                    <a:pt x="1486" y="3537"/>
                    <a:pt x="1507" y="3537"/>
                  </a:cubicBezTo>
                  <a:lnTo>
                    <a:pt x="1528" y="3537"/>
                  </a:lnTo>
                  <a:cubicBezTo>
                    <a:pt x="1528" y="3537"/>
                    <a:pt x="1507" y="3537"/>
                    <a:pt x="1507" y="3558"/>
                  </a:cubicBezTo>
                  <a:lnTo>
                    <a:pt x="1528" y="3558"/>
                  </a:lnTo>
                  <a:lnTo>
                    <a:pt x="1507" y="3599"/>
                  </a:lnTo>
                  <a:lnTo>
                    <a:pt x="1507" y="3620"/>
                  </a:lnTo>
                  <a:lnTo>
                    <a:pt x="1737" y="3620"/>
                  </a:lnTo>
                  <a:lnTo>
                    <a:pt x="1716" y="3641"/>
                  </a:lnTo>
                  <a:lnTo>
                    <a:pt x="1695" y="3641"/>
                  </a:lnTo>
                  <a:cubicBezTo>
                    <a:pt x="1716" y="3767"/>
                    <a:pt x="1695" y="3913"/>
                    <a:pt x="1695" y="4039"/>
                  </a:cubicBezTo>
                  <a:cubicBezTo>
                    <a:pt x="1695" y="4123"/>
                    <a:pt x="1716" y="4227"/>
                    <a:pt x="1695" y="4290"/>
                  </a:cubicBezTo>
                  <a:cubicBezTo>
                    <a:pt x="1695" y="4332"/>
                    <a:pt x="1674" y="4374"/>
                    <a:pt x="1674" y="4374"/>
                  </a:cubicBezTo>
                  <a:cubicBezTo>
                    <a:pt x="1705" y="4368"/>
                    <a:pt x="1738" y="4366"/>
                    <a:pt x="1771" y="4366"/>
                  </a:cubicBezTo>
                  <a:cubicBezTo>
                    <a:pt x="1870" y="4366"/>
                    <a:pt x="1972" y="4389"/>
                    <a:pt x="2051" y="4436"/>
                  </a:cubicBezTo>
                  <a:cubicBezTo>
                    <a:pt x="2051" y="4436"/>
                    <a:pt x="2093" y="4436"/>
                    <a:pt x="2093" y="4457"/>
                  </a:cubicBezTo>
                  <a:cubicBezTo>
                    <a:pt x="2155" y="4478"/>
                    <a:pt x="2239" y="4541"/>
                    <a:pt x="2323" y="4541"/>
                  </a:cubicBezTo>
                  <a:cubicBezTo>
                    <a:pt x="2323" y="4541"/>
                    <a:pt x="2344" y="4541"/>
                    <a:pt x="2344" y="4562"/>
                  </a:cubicBezTo>
                  <a:cubicBezTo>
                    <a:pt x="2344" y="4562"/>
                    <a:pt x="2365" y="4562"/>
                    <a:pt x="2365" y="4583"/>
                  </a:cubicBezTo>
                  <a:cubicBezTo>
                    <a:pt x="2344" y="4604"/>
                    <a:pt x="2323" y="4604"/>
                    <a:pt x="2323" y="4646"/>
                  </a:cubicBezTo>
                  <a:lnTo>
                    <a:pt x="2323" y="4667"/>
                  </a:lnTo>
                  <a:cubicBezTo>
                    <a:pt x="2302" y="4687"/>
                    <a:pt x="2302" y="4687"/>
                    <a:pt x="2260" y="4687"/>
                  </a:cubicBezTo>
                  <a:cubicBezTo>
                    <a:pt x="2239" y="4687"/>
                    <a:pt x="2260" y="4708"/>
                    <a:pt x="2260" y="4708"/>
                  </a:cubicBezTo>
                  <a:cubicBezTo>
                    <a:pt x="2302" y="4708"/>
                    <a:pt x="2302" y="4708"/>
                    <a:pt x="2323" y="4687"/>
                  </a:cubicBezTo>
                  <a:lnTo>
                    <a:pt x="2323" y="4708"/>
                  </a:lnTo>
                  <a:lnTo>
                    <a:pt x="2302" y="4750"/>
                  </a:lnTo>
                  <a:cubicBezTo>
                    <a:pt x="2302" y="4771"/>
                    <a:pt x="2260" y="4771"/>
                    <a:pt x="2239" y="4792"/>
                  </a:cubicBezTo>
                  <a:cubicBezTo>
                    <a:pt x="2239" y="4792"/>
                    <a:pt x="2239" y="4813"/>
                    <a:pt x="2260" y="4813"/>
                  </a:cubicBezTo>
                  <a:cubicBezTo>
                    <a:pt x="2302" y="4813"/>
                    <a:pt x="2302" y="4792"/>
                    <a:pt x="2302" y="4792"/>
                  </a:cubicBezTo>
                  <a:lnTo>
                    <a:pt x="2323" y="4771"/>
                  </a:lnTo>
                  <a:lnTo>
                    <a:pt x="2323" y="4771"/>
                  </a:lnTo>
                  <a:cubicBezTo>
                    <a:pt x="2323" y="4792"/>
                    <a:pt x="2302" y="4813"/>
                    <a:pt x="2302" y="4855"/>
                  </a:cubicBezTo>
                  <a:cubicBezTo>
                    <a:pt x="2302" y="4876"/>
                    <a:pt x="2323" y="4876"/>
                    <a:pt x="2323" y="4876"/>
                  </a:cubicBezTo>
                  <a:lnTo>
                    <a:pt x="2344" y="4855"/>
                  </a:lnTo>
                  <a:cubicBezTo>
                    <a:pt x="2344" y="4855"/>
                    <a:pt x="2344" y="4813"/>
                    <a:pt x="2365" y="4813"/>
                  </a:cubicBezTo>
                  <a:lnTo>
                    <a:pt x="2365" y="4855"/>
                  </a:lnTo>
                  <a:lnTo>
                    <a:pt x="2406" y="4855"/>
                  </a:lnTo>
                  <a:lnTo>
                    <a:pt x="2406" y="4813"/>
                  </a:lnTo>
                  <a:lnTo>
                    <a:pt x="2427" y="4813"/>
                  </a:lnTo>
                  <a:lnTo>
                    <a:pt x="2427" y="4792"/>
                  </a:lnTo>
                  <a:cubicBezTo>
                    <a:pt x="2427" y="4813"/>
                    <a:pt x="2448" y="4813"/>
                    <a:pt x="2469" y="4855"/>
                  </a:cubicBezTo>
                  <a:lnTo>
                    <a:pt x="2469" y="4792"/>
                  </a:lnTo>
                  <a:lnTo>
                    <a:pt x="2469" y="4750"/>
                  </a:lnTo>
                  <a:lnTo>
                    <a:pt x="2469" y="4667"/>
                  </a:lnTo>
                  <a:lnTo>
                    <a:pt x="2511" y="4646"/>
                  </a:lnTo>
                  <a:cubicBezTo>
                    <a:pt x="2678" y="4667"/>
                    <a:pt x="2825" y="4687"/>
                    <a:pt x="2971" y="4771"/>
                  </a:cubicBezTo>
                  <a:cubicBezTo>
                    <a:pt x="3139" y="4876"/>
                    <a:pt x="3285" y="4980"/>
                    <a:pt x="3411" y="5127"/>
                  </a:cubicBezTo>
                  <a:cubicBezTo>
                    <a:pt x="3557" y="5294"/>
                    <a:pt x="3662" y="5483"/>
                    <a:pt x="3725" y="5650"/>
                  </a:cubicBezTo>
                  <a:cubicBezTo>
                    <a:pt x="3766" y="5734"/>
                    <a:pt x="3808" y="5817"/>
                    <a:pt x="3829" y="5901"/>
                  </a:cubicBezTo>
                  <a:lnTo>
                    <a:pt x="3829" y="5922"/>
                  </a:lnTo>
                  <a:cubicBezTo>
                    <a:pt x="3976" y="5922"/>
                    <a:pt x="4080" y="5901"/>
                    <a:pt x="4206" y="5901"/>
                  </a:cubicBezTo>
                  <a:cubicBezTo>
                    <a:pt x="4331" y="5901"/>
                    <a:pt x="4457" y="5943"/>
                    <a:pt x="4603" y="6027"/>
                  </a:cubicBezTo>
                  <a:cubicBezTo>
                    <a:pt x="4729" y="6110"/>
                    <a:pt x="4854" y="6152"/>
                    <a:pt x="4938" y="6257"/>
                  </a:cubicBezTo>
                  <a:cubicBezTo>
                    <a:pt x="4959" y="6278"/>
                    <a:pt x="5022" y="6340"/>
                    <a:pt x="5043" y="6382"/>
                  </a:cubicBezTo>
                  <a:cubicBezTo>
                    <a:pt x="5140" y="6382"/>
                    <a:pt x="5247" y="6364"/>
                    <a:pt x="5345" y="6364"/>
                  </a:cubicBezTo>
                  <a:cubicBezTo>
                    <a:pt x="5394" y="6364"/>
                    <a:pt x="5440" y="6368"/>
                    <a:pt x="5482" y="6382"/>
                  </a:cubicBezTo>
                  <a:cubicBezTo>
                    <a:pt x="5587" y="6445"/>
                    <a:pt x="5650" y="6466"/>
                    <a:pt x="5754" y="6550"/>
                  </a:cubicBezTo>
                  <a:cubicBezTo>
                    <a:pt x="5796" y="6571"/>
                    <a:pt x="5817" y="6633"/>
                    <a:pt x="5880" y="6654"/>
                  </a:cubicBezTo>
                  <a:lnTo>
                    <a:pt x="5880" y="6675"/>
                  </a:lnTo>
                  <a:lnTo>
                    <a:pt x="5901" y="6675"/>
                  </a:lnTo>
                  <a:cubicBezTo>
                    <a:pt x="5901" y="6571"/>
                    <a:pt x="5901" y="6445"/>
                    <a:pt x="5880" y="6340"/>
                  </a:cubicBezTo>
                  <a:lnTo>
                    <a:pt x="5880" y="6278"/>
                  </a:lnTo>
                  <a:lnTo>
                    <a:pt x="5880" y="6257"/>
                  </a:lnTo>
                  <a:lnTo>
                    <a:pt x="5880" y="6215"/>
                  </a:lnTo>
                  <a:lnTo>
                    <a:pt x="5880" y="6173"/>
                  </a:lnTo>
                  <a:cubicBezTo>
                    <a:pt x="5880" y="6152"/>
                    <a:pt x="5880" y="6131"/>
                    <a:pt x="5859" y="6110"/>
                  </a:cubicBezTo>
                  <a:cubicBezTo>
                    <a:pt x="5796" y="5922"/>
                    <a:pt x="5775" y="5734"/>
                    <a:pt x="5691" y="5587"/>
                  </a:cubicBezTo>
                  <a:cubicBezTo>
                    <a:pt x="5650" y="5483"/>
                    <a:pt x="5566" y="5399"/>
                    <a:pt x="5503" y="5294"/>
                  </a:cubicBezTo>
                  <a:cubicBezTo>
                    <a:pt x="5461" y="5190"/>
                    <a:pt x="5378" y="5085"/>
                    <a:pt x="5294" y="5001"/>
                  </a:cubicBezTo>
                  <a:cubicBezTo>
                    <a:pt x="5252" y="4897"/>
                    <a:pt x="5168" y="4792"/>
                    <a:pt x="5085" y="4687"/>
                  </a:cubicBezTo>
                  <a:cubicBezTo>
                    <a:pt x="5043" y="4604"/>
                    <a:pt x="4938" y="4541"/>
                    <a:pt x="4980" y="4436"/>
                  </a:cubicBezTo>
                  <a:cubicBezTo>
                    <a:pt x="4980" y="4395"/>
                    <a:pt x="4980" y="4395"/>
                    <a:pt x="4959" y="4395"/>
                  </a:cubicBezTo>
                  <a:lnTo>
                    <a:pt x="4875" y="4457"/>
                  </a:lnTo>
                  <a:lnTo>
                    <a:pt x="4729" y="4374"/>
                  </a:lnTo>
                  <a:lnTo>
                    <a:pt x="4666" y="4374"/>
                  </a:lnTo>
                  <a:cubicBezTo>
                    <a:pt x="4624" y="4353"/>
                    <a:pt x="4603" y="4353"/>
                    <a:pt x="4541" y="4332"/>
                  </a:cubicBezTo>
                  <a:lnTo>
                    <a:pt x="4520" y="4332"/>
                  </a:lnTo>
                  <a:cubicBezTo>
                    <a:pt x="4499" y="4332"/>
                    <a:pt x="4457" y="4290"/>
                    <a:pt x="4436" y="4290"/>
                  </a:cubicBezTo>
                  <a:cubicBezTo>
                    <a:pt x="4436" y="4290"/>
                    <a:pt x="4415" y="4290"/>
                    <a:pt x="4415" y="4269"/>
                  </a:cubicBezTo>
                  <a:cubicBezTo>
                    <a:pt x="4394" y="4269"/>
                    <a:pt x="4352" y="4248"/>
                    <a:pt x="4352" y="4248"/>
                  </a:cubicBezTo>
                  <a:cubicBezTo>
                    <a:pt x="4352" y="4248"/>
                    <a:pt x="4331" y="4248"/>
                    <a:pt x="4331" y="4227"/>
                  </a:cubicBezTo>
                  <a:cubicBezTo>
                    <a:pt x="4310" y="4185"/>
                    <a:pt x="4290" y="4185"/>
                    <a:pt x="4248" y="4164"/>
                  </a:cubicBezTo>
                  <a:cubicBezTo>
                    <a:pt x="4038" y="4039"/>
                    <a:pt x="3808" y="3871"/>
                    <a:pt x="3683" y="3662"/>
                  </a:cubicBezTo>
                  <a:lnTo>
                    <a:pt x="3683" y="3641"/>
                  </a:lnTo>
                  <a:lnTo>
                    <a:pt x="3683" y="3620"/>
                  </a:lnTo>
                  <a:lnTo>
                    <a:pt x="3662" y="3599"/>
                  </a:lnTo>
                  <a:cubicBezTo>
                    <a:pt x="3725" y="3558"/>
                    <a:pt x="3808" y="3537"/>
                    <a:pt x="3892" y="3495"/>
                  </a:cubicBezTo>
                  <a:cubicBezTo>
                    <a:pt x="3934" y="3453"/>
                    <a:pt x="4018" y="3432"/>
                    <a:pt x="4038" y="3390"/>
                  </a:cubicBezTo>
                  <a:lnTo>
                    <a:pt x="4038" y="3348"/>
                  </a:lnTo>
                  <a:cubicBezTo>
                    <a:pt x="3997" y="3286"/>
                    <a:pt x="3808" y="3286"/>
                    <a:pt x="3725" y="3286"/>
                  </a:cubicBezTo>
                  <a:cubicBezTo>
                    <a:pt x="3725" y="3244"/>
                    <a:pt x="3725" y="3244"/>
                    <a:pt x="3704" y="3223"/>
                  </a:cubicBezTo>
                  <a:cubicBezTo>
                    <a:pt x="3704" y="3223"/>
                    <a:pt x="3704" y="3202"/>
                    <a:pt x="3683" y="3202"/>
                  </a:cubicBezTo>
                  <a:cubicBezTo>
                    <a:pt x="3620" y="3118"/>
                    <a:pt x="3578" y="3034"/>
                    <a:pt x="3494" y="2993"/>
                  </a:cubicBezTo>
                  <a:lnTo>
                    <a:pt x="3494" y="2972"/>
                  </a:lnTo>
                  <a:lnTo>
                    <a:pt x="3494" y="2909"/>
                  </a:lnTo>
                  <a:lnTo>
                    <a:pt x="3494" y="2888"/>
                  </a:lnTo>
                  <a:lnTo>
                    <a:pt x="3494" y="2783"/>
                  </a:lnTo>
                  <a:cubicBezTo>
                    <a:pt x="3494" y="2783"/>
                    <a:pt x="3474" y="2721"/>
                    <a:pt x="3474" y="2700"/>
                  </a:cubicBezTo>
                  <a:lnTo>
                    <a:pt x="3474" y="2679"/>
                  </a:lnTo>
                  <a:lnTo>
                    <a:pt x="3453" y="2679"/>
                  </a:lnTo>
                  <a:lnTo>
                    <a:pt x="3411" y="2700"/>
                  </a:lnTo>
                  <a:lnTo>
                    <a:pt x="3348" y="2783"/>
                  </a:lnTo>
                  <a:lnTo>
                    <a:pt x="3181" y="2930"/>
                  </a:lnTo>
                  <a:lnTo>
                    <a:pt x="3160" y="2909"/>
                  </a:lnTo>
                  <a:cubicBezTo>
                    <a:pt x="3139" y="2909"/>
                    <a:pt x="3139" y="2888"/>
                    <a:pt x="3097" y="2888"/>
                  </a:cubicBezTo>
                  <a:lnTo>
                    <a:pt x="3076" y="2888"/>
                  </a:lnTo>
                  <a:cubicBezTo>
                    <a:pt x="3055" y="2888"/>
                    <a:pt x="2992" y="2888"/>
                    <a:pt x="2971" y="2867"/>
                  </a:cubicBezTo>
                  <a:lnTo>
                    <a:pt x="2929" y="2867"/>
                  </a:lnTo>
                  <a:lnTo>
                    <a:pt x="2888" y="2825"/>
                  </a:lnTo>
                  <a:cubicBezTo>
                    <a:pt x="2846" y="2762"/>
                    <a:pt x="2741" y="2679"/>
                    <a:pt x="2678" y="2616"/>
                  </a:cubicBezTo>
                  <a:lnTo>
                    <a:pt x="2657" y="2595"/>
                  </a:lnTo>
                  <a:cubicBezTo>
                    <a:pt x="2657" y="2574"/>
                    <a:pt x="2637" y="2574"/>
                    <a:pt x="2637" y="2553"/>
                  </a:cubicBezTo>
                  <a:cubicBezTo>
                    <a:pt x="2553" y="2407"/>
                    <a:pt x="2469" y="2260"/>
                    <a:pt x="2427" y="2135"/>
                  </a:cubicBezTo>
                  <a:cubicBezTo>
                    <a:pt x="2365" y="1988"/>
                    <a:pt x="2323" y="1884"/>
                    <a:pt x="2260" y="1758"/>
                  </a:cubicBezTo>
                  <a:cubicBezTo>
                    <a:pt x="2239" y="1674"/>
                    <a:pt x="2218" y="1528"/>
                    <a:pt x="2134" y="1465"/>
                  </a:cubicBezTo>
                  <a:cubicBezTo>
                    <a:pt x="2197" y="1444"/>
                    <a:pt x="2239" y="1402"/>
                    <a:pt x="2218" y="1340"/>
                  </a:cubicBezTo>
                  <a:lnTo>
                    <a:pt x="2197" y="1340"/>
                  </a:lnTo>
                  <a:cubicBezTo>
                    <a:pt x="2155" y="1340"/>
                    <a:pt x="2093" y="1402"/>
                    <a:pt x="2093" y="1402"/>
                  </a:cubicBezTo>
                  <a:cubicBezTo>
                    <a:pt x="1988" y="1256"/>
                    <a:pt x="1841" y="1130"/>
                    <a:pt x="1716" y="1026"/>
                  </a:cubicBezTo>
                  <a:cubicBezTo>
                    <a:pt x="1569" y="900"/>
                    <a:pt x="1402" y="733"/>
                    <a:pt x="1214" y="607"/>
                  </a:cubicBezTo>
                  <a:cubicBezTo>
                    <a:pt x="1005" y="461"/>
                    <a:pt x="837" y="314"/>
                    <a:pt x="586" y="210"/>
                  </a:cubicBezTo>
                  <a:cubicBezTo>
                    <a:pt x="440" y="147"/>
                    <a:pt x="251" y="42"/>
                    <a:pt x="63" y="1"/>
                  </a:cubicBezTo>
                  <a:close/>
                </a:path>
              </a:pathLst>
            </a:custGeom>
            <a:solidFill>
              <a:srgbClr val="03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5"/>
            <p:cNvSpPr/>
            <p:nvPr/>
          </p:nvSpPr>
          <p:spPr>
            <a:xfrm>
              <a:off x="6288516" y="1328802"/>
              <a:ext cx="213098" cy="200871"/>
            </a:xfrm>
            <a:custGeom>
              <a:rect b="b" l="l" r="r" t="t"/>
              <a:pathLst>
                <a:path extrusionOk="0" h="6194" w="6571">
                  <a:moveTo>
                    <a:pt x="115" y="634"/>
                  </a:moveTo>
                  <a:cubicBezTo>
                    <a:pt x="115" y="636"/>
                    <a:pt x="113" y="641"/>
                    <a:pt x="105" y="649"/>
                  </a:cubicBezTo>
                  <a:cubicBezTo>
                    <a:pt x="113" y="641"/>
                    <a:pt x="118" y="636"/>
                    <a:pt x="115" y="634"/>
                  </a:cubicBezTo>
                  <a:close/>
                  <a:moveTo>
                    <a:pt x="108" y="633"/>
                  </a:moveTo>
                  <a:cubicBezTo>
                    <a:pt x="95" y="633"/>
                    <a:pt x="64" y="638"/>
                    <a:pt x="1" y="649"/>
                  </a:cubicBezTo>
                  <a:lnTo>
                    <a:pt x="22" y="649"/>
                  </a:lnTo>
                  <a:cubicBezTo>
                    <a:pt x="50" y="649"/>
                    <a:pt x="78" y="652"/>
                    <a:pt x="106" y="657"/>
                  </a:cubicBezTo>
                  <a:lnTo>
                    <a:pt x="106" y="657"/>
                  </a:lnTo>
                  <a:cubicBezTo>
                    <a:pt x="106" y="654"/>
                    <a:pt x="105" y="652"/>
                    <a:pt x="105" y="649"/>
                  </a:cubicBezTo>
                  <a:cubicBezTo>
                    <a:pt x="105" y="640"/>
                    <a:pt x="109" y="635"/>
                    <a:pt x="112" y="633"/>
                  </a:cubicBezTo>
                  <a:lnTo>
                    <a:pt x="112" y="633"/>
                  </a:lnTo>
                  <a:cubicBezTo>
                    <a:pt x="113" y="634"/>
                    <a:pt x="114" y="634"/>
                    <a:pt x="115" y="634"/>
                  </a:cubicBezTo>
                  <a:lnTo>
                    <a:pt x="115" y="634"/>
                  </a:lnTo>
                  <a:cubicBezTo>
                    <a:pt x="114" y="633"/>
                    <a:pt x="114" y="633"/>
                    <a:pt x="113" y="633"/>
                  </a:cubicBezTo>
                  <a:lnTo>
                    <a:pt x="113" y="633"/>
                  </a:lnTo>
                  <a:cubicBezTo>
                    <a:pt x="113" y="633"/>
                    <a:pt x="113" y="633"/>
                    <a:pt x="112" y="633"/>
                  </a:cubicBezTo>
                  <a:lnTo>
                    <a:pt x="112" y="633"/>
                  </a:lnTo>
                  <a:cubicBezTo>
                    <a:pt x="111" y="633"/>
                    <a:pt x="110" y="633"/>
                    <a:pt x="108" y="633"/>
                  </a:cubicBezTo>
                  <a:close/>
                  <a:moveTo>
                    <a:pt x="4479" y="5482"/>
                  </a:moveTo>
                  <a:cubicBezTo>
                    <a:pt x="4479" y="5500"/>
                    <a:pt x="4482" y="5514"/>
                    <a:pt x="4488" y="5526"/>
                  </a:cubicBezTo>
                  <a:lnTo>
                    <a:pt x="4488" y="5526"/>
                  </a:lnTo>
                  <a:cubicBezTo>
                    <a:pt x="4486" y="5525"/>
                    <a:pt x="4483" y="5524"/>
                    <a:pt x="4479" y="5524"/>
                  </a:cubicBezTo>
                  <a:lnTo>
                    <a:pt x="4479" y="5482"/>
                  </a:lnTo>
                  <a:close/>
                  <a:moveTo>
                    <a:pt x="6383" y="0"/>
                  </a:moveTo>
                  <a:cubicBezTo>
                    <a:pt x="6194" y="63"/>
                    <a:pt x="6006" y="209"/>
                    <a:pt x="5859" y="335"/>
                  </a:cubicBezTo>
                  <a:cubicBezTo>
                    <a:pt x="5629" y="523"/>
                    <a:pt x="5441" y="753"/>
                    <a:pt x="5232" y="1004"/>
                  </a:cubicBezTo>
                  <a:cubicBezTo>
                    <a:pt x="5064" y="1151"/>
                    <a:pt x="4897" y="1318"/>
                    <a:pt x="4813" y="1528"/>
                  </a:cubicBezTo>
                  <a:cubicBezTo>
                    <a:pt x="4751" y="1632"/>
                    <a:pt x="4646" y="1758"/>
                    <a:pt x="4604" y="1841"/>
                  </a:cubicBezTo>
                  <a:cubicBezTo>
                    <a:pt x="4583" y="1883"/>
                    <a:pt x="4541" y="1904"/>
                    <a:pt x="4499" y="1946"/>
                  </a:cubicBezTo>
                  <a:lnTo>
                    <a:pt x="4499" y="1967"/>
                  </a:lnTo>
                  <a:cubicBezTo>
                    <a:pt x="4499" y="2009"/>
                    <a:pt x="4437" y="2093"/>
                    <a:pt x="4416" y="2113"/>
                  </a:cubicBezTo>
                  <a:cubicBezTo>
                    <a:pt x="4374" y="2197"/>
                    <a:pt x="4332" y="2302"/>
                    <a:pt x="4311" y="2385"/>
                  </a:cubicBezTo>
                  <a:cubicBezTo>
                    <a:pt x="4269" y="2553"/>
                    <a:pt x="4186" y="2741"/>
                    <a:pt x="4165" y="2929"/>
                  </a:cubicBezTo>
                  <a:cubicBezTo>
                    <a:pt x="4123" y="3118"/>
                    <a:pt x="4081" y="3306"/>
                    <a:pt x="4060" y="3453"/>
                  </a:cubicBezTo>
                  <a:cubicBezTo>
                    <a:pt x="4060" y="3473"/>
                    <a:pt x="4060" y="3494"/>
                    <a:pt x="4018" y="3536"/>
                  </a:cubicBezTo>
                  <a:cubicBezTo>
                    <a:pt x="3976" y="3683"/>
                    <a:pt x="3914" y="3829"/>
                    <a:pt x="3914" y="3976"/>
                  </a:cubicBezTo>
                  <a:lnTo>
                    <a:pt x="3893" y="3976"/>
                  </a:lnTo>
                  <a:lnTo>
                    <a:pt x="3893" y="3997"/>
                  </a:lnTo>
                  <a:cubicBezTo>
                    <a:pt x="3893" y="3997"/>
                    <a:pt x="3872" y="3997"/>
                    <a:pt x="3872" y="4017"/>
                  </a:cubicBezTo>
                  <a:cubicBezTo>
                    <a:pt x="3872" y="3997"/>
                    <a:pt x="3872" y="3976"/>
                    <a:pt x="3851" y="3955"/>
                  </a:cubicBezTo>
                  <a:lnTo>
                    <a:pt x="3851" y="3913"/>
                  </a:lnTo>
                  <a:cubicBezTo>
                    <a:pt x="3851" y="3892"/>
                    <a:pt x="3851" y="3871"/>
                    <a:pt x="3809" y="3871"/>
                  </a:cubicBezTo>
                  <a:lnTo>
                    <a:pt x="3809" y="3850"/>
                  </a:lnTo>
                  <a:cubicBezTo>
                    <a:pt x="3809" y="3829"/>
                    <a:pt x="3788" y="3829"/>
                    <a:pt x="3788" y="3787"/>
                  </a:cubicBezTo>
                  <a:lnTo>
                    <a:pt x="3788" y="3766"/>
                  </a:lnTo>
                  <a:cubicBezTo>
                    <a:pt x="3788" y="3745"/>
                    <a:pt x="3767" y="3725"/>
                    <a:pt x="3767" y="3683"/>
                  </a:cubicBezTo>
                  <a:cubicBezTo>
                    <a:pt x="3746" y="3599"/>
                    <a:pt x="3642" y="3411"/>
                    <a:pt x="3537" y="3411"/>
                  </a:cubicBezTo>
                  <a:cubicBezTo>
                    <a:pt x="3432" y="3411"/>
                    <a:pt x="3328" y="3620"/>
                    <a:pt x="3286" y="3683"/>
                  </a:cubicBezTo>
                  <a:cubicBezTo>
                    <a:pt x="3244" y="3787"/>
                    <a:pt x="3223" y="3892"/>
                    <a:pt x="3181" y="3997"/>
                  </a:cubicBezTo>
                  <a:cubicBezTo>
                    <a:pt x="3181" y="4017"/>
                    <a:pt x="3181" y="4017"/>
                    <a:pt x="3160" y="4059"/>
                  </a:cubicBezTo>
                  <a:cubicBezTo>
                    <a:pt x="3139" y="4017"/>
                    <a:pt x="3118" y="4017"/>
                    <a:pt x="3077" y="4017"/>
                  </a:cubicBezTo>
                  <a:lnTo>
                    <a:pt x="2972" y="4017"/>
                  </a:lnTo>
                  <a:cubicBezTo>
                    <a:pt x="2930" y="3913"/>
                    <a:pt x="2930" y="3808"/>
                    <a:pt x="2867" y="3725"/>
                  </a:cubicBezTo>
                  <a:cubicBezTo>
                    <a:pt x="2867" y="3683"/>
                    <a:pt x="2867" y="3683"/>
                    <a:pt x="2846" y="3662"/>
                  </a:cubicBezTo>
                  <a:lnTo>
                    <a:pt x="2846" y="3641"/>
                  </a:lnTo>
                  <a:cubicBezTo>
                    <a:pt x="2846" y="3620"/>
                    <a:pt x="2826" y="3620"/>
                    <a:pt x="2826" y="3578"/>
                  </a:cubicBezTo>
                  <a:cubicBezTo>
                    <a:pt x="2721" y="3411"/>
                    <a:pt x="2616" y="3222"/>
                    <a:pt x="2512" y="3055"/>
                  </a:cubicBezTo>
                  <a:cubicBezTo>
                    <a:pt x="2282" y="2741"/>
                    <a:pt x="2072" y="2406"/>
                    <a:pt x="1779" y="2113"/>
                  </a:cubicBezTo>
                  <a:cubicBezTo>
                    <a:pt x="1466" y="1800"/>
                    <a:pt x="1152" y="1465"/>
                    <a:pt x="817" y="1151"/>
                  </a:cubicBezTo>
                  <a:cubicBezTo>
                    <a:pt x="670" y="1025"/>
                    <a:pt x="608" y="858"/>
                    <a:pt x="440" y="795"/>
                  </a:cubicBezTo>
                  <a:cubicBezTo>
                    <a:pt x="419" y="753"/>
                    <a:pt x="357" y="753"/>
                    <a:pt x="336" y="732"/>
                  </a:cubicBezTo>
                  <a:cubicBezTo>
                    <a:pt x="259" y="702"/>
                    <a:pt x="182" y="671"/>
                    <a:pt x="106" y="657"/>
                  </a:cubicBezTo>
                  <a:lnTo>
                    <a:pt x="106" y="657"/>
                  </a:lnTo>
                  <a:cubicBezTo>
                    <a:pt x="109" y="715"/>
                    <a:pt x="149" y="755"/>
                    <a:pt x="189" y="795"/>
                  </a:cubicBezTo>
                  <a:cubicBezTo>
                    <a:pt x="252" y="921"/>
                    <a:pt x="315" y="1046"/>
                    <a:pt x="357" y="1214"/>
                  </a:cubicBezTo>
                  <a:cubicBezTo>
                    <a:pt x="440" y="1423"/>
                    <a:pt x="524" y="1695"/>
                    <a:pt x="503" y="1946"/>
                  </a:cubicBezTo>
                  <a:cubicBezTo>
                    <a:pt x="503" y="1967"/>
                    <a:pt x="503" y="1967"/>
                    <a:pt x="524" y="1967"/>
                  </a:cubicBezTo>
                  <a:cubicBezTo>
                    <a:pt x="670" y="2051"/>
                    <a:pt x="859" y="2302"/>
                    <a:pt x="942" y="2469"/>
                  </a:cubicBezTo>
                  <a:cubicBezTo>
                    <a:pt x="984" y="2595"/>
                    <a:pt x="1068" y="2699"/>
                    <a:pt x="1152" y="2804"/>
                  </a:cubicBezTo>
                  <a:cubicBezTo>
                    <a:pt x="1173" y="2825"/>
                    <a:pt x="1194" y="2888"/>
                    <a:pt x="1194" y="2909"/>
                  </a:cubicBezTo>
                  <a:cubicBezTo>
                    <a:pt x="1194" y="2909"/>
                    <a:pt x="1194" y="2929"/>
                    <a:pt x="1235" y="2929"/>
                  </a:cubicBezTo>
                  <a:cubicBezTo>
                    <a:pt x="1256" y="2950"/>
                    <a:pt x="1256" y="2992"/>
                    <a:pt x="1277" y="3013"/>
                  </a:cubicBezTo>
                  <a:lnTo>
                    <a:pt x="1277" y="3034"/>
                  </a:lnTo>
                  <a:cubicBezTo>
                    <a:pt x="1382" y="3243"/>
                    <a:pt x="1466" y="3473"/>
                    <a:pt x="1570" y="3683"/>
                  </a:cubicBezTo>
                  <a:lnTo>
                    <a:pt x="1570" y="3725"/>
                  </a:lnTo>
                  <a:cubicBezTo>
                    <a:pt x="1675" y="3871"/>
                    <a:pt x="1821" y="4038"/>
                    <a:pt x="1926" y="4185"/>
                  </a:cubicBezTo>
                  <a:cubicBezTo>
                    <a:pt x="2093" y="4373"/>
                    <a:pt x="2240" y="4582"/>
                    <a:pt x="2344" y="4792"/>
                  </a:cubicBezTo>
                  <a:cubicBezTo>
                    <a:pt x="2344" y="4813"/>
                    <a:pt x="2386" y="4813"/>
                    <a:pt x="2386" y="4834"/>
                  </a:cubicBezTo>
                  <a:lnTo>
                    <a:pt x="2386" y="4875"/>
                  </a:lnTo>
                  <a:lnTo>
                    <a:pt x="2407" y="4896"/>
                  </a:lnTo>
                  <a:cubicBezTo>
                    <a:pt x="2407" y="4917"/>
                    <a:pt x="2428" y="4917"/>
                    <a:pt x="2428" y="4917"/>
                  </a:cubicBezTo>
                  <a:lnTo>
                    <a:pt x="2449" y="4938"/>
                  </a:lnTo>
                  <a:lnTo>
                    <a:pt x="2491" y="4938"/>
                  </a:lnTo>
                  <a:cubicBezTo>
                    <a:pt x="2491" y="4938"/>
                    <a:pt x="2512" y="4938"/>
                    <a:pt x="2512" y="4980"/>
                  </a:cubicBezTo>
                  <a:cubicBezTo>
                    <a:pt x="2533" y="4980"/>
                    <a:pt x="2533" y="5001"/>
                    <a:pt x="2554" y="5001"/>
                  </a:cubicBezTo>
                  <a:lnTo>
                    <a:pt x="2595" y="5022"/>
                  </a:lnTo>
                  <a:cubicBezTo>
                    <a:pt x="2616" y="5043"/>
                    <a:pt x="2637" y="5043"/>
                    <a:pt x="2658" y="5064"/>
                  </a:cubicBezTo>
                  <a:cubicBezTo>
                    <a:pt x="2721" y="5106"/>
                    <a:pt x="2742" y="5126"/>
                    <a:pt x="2805" y="5147"/>
                  </a:cubicBezTo>
                  <a:cubicBezTo>
                    <a:pt x="2826" y="5168"/>
                    <a:pt x="2846" y="5168"/>
                    <a:pt x="2867" y="5210"/>
                  </a:cubicBezTo>
                  <a:cubicBezTo>
                    <a:pt x="2909" y="5210"/>
                    <a:pt x="2909" y="5231"/>
                    <a:pt x="2930" y="5231"/>
                  </a:cubicBezTo>
                  <a:cubicBezTo>
                    <a:pt x="2951" y="5252"/>
                    <a:pt x="2972" y="5252"/>
                    <a:pt x="3035" y="5273"/>
                  </a:cubicBezTo>
                  <a:cubicBezTo>
                    <a:pt x="3035" y="5273"/>
                    <a:pt x="3056" y="5273"/>
                    <a:pt x="3056" y="5315"/>
                  </a:cubicBezTo>
                  <a:cubicBezTo>
                    <a:pt x="3118" y="5336"/>
                    <a:pt x="3139" y="5357"/>
                    <a:pt x="3181" y="5357"/>
                  </a:cubicBezTo>
                  <a:lnTo>
                    <a:pt x="3223" y="5378"/>
                  </a:lnTo>
                  <a:lnTo>
                    <a:pt x="3160" y="5440"/>
                  </a:lnTo>
                  <a:lnTo>
                    <a:pt x="3118" y="5482"/>
                  </a:lnTo>
                  <a:cubicBezTo>
                    <a:pt x="3077" y="5524"/>
                    <a:pt x="3077" y="5524"/>
                    <a:pt x="3077" y="5545"/>
                  </a:cubicBezTo>
                  <a:cubicBezTo>
                    <a:pt x="3056" y="5587"/>
                    <a:pt x="3056" y="5670"/>
                    <a:pt x="3118" y="5670"/>
                  </a:cubicBezTo>
                  <a:lnTo>
                    <a:pt x="3139" y="5670"/>
                  </a:lnTo>
                  <a:lnTo>
                    <a:pt x="3139" y="5691"/>
                  </a:lnTo>
                  <a:cubicBezTo>
                    <a:pt x="3139" y="5733"/>
                    <a:pt x="3139" y="5754"/>
                    <a:pt x="3160" y="5775"/>
                  </a:cubicBezTo>
                  <a:lnTo>
                    <a:pt x="3181" y="5775"/>
                  </a:lnTo>
                  <a:cubicBezTo>
                    <a:pt x="3181" y="5786"/>
                    <a:pt x="3192" y="5791"/>
                    <a:pt x="3205" y="5791"/>
                  </a:cubicBezTo>
                  <a:cubicBezTo>
                    <a:pt x="3218" y="5791"/>
                    <a:pt x="3234" y="5786"/>
                    <a:pt x="3244" y="5775"/>
                  </a:cubicBezTo>
                  <a:cubicBezTo>
                    <a:pt x="3250" y="5781"/>
                    <a:pt x="3256" y="5784"/>
                    <a:pt x="3262" y="5784"/>
                  </a:cubicBezTo>
                  <a:cubicBezTo>
                    <a:pt x="3275" y="5784"/>
                    <a:pt x="3286" y="5769"/>
                    <a:pt x="3286" y="5754"/>
                  </a:cubicBezTo>
                  <a:lnTo>
                    <a:pt x="3286" y="5733"/>
                  </a:lnTo>
                  <a:cubicBezTo>
                    <a:pt x="3286" y="5740"/>
                    <a:pt x="3291" y="5743"/>
                    <a:pt x="3297" y="5743"/>
                  </a:cubicBezTo>
                  <a:cubicBezTo>
                    <a:pt x="3309" y="5743"/>
                    <a:pt x="3328" y="5733"/>
                    <a:pt x="3328" y="5733"/>
                  </a:cubicBezTo>
                  <a:lnTo>
                    <a:pt x="3328" y="5545"/>
                  </a:lnTo>
                  <a:lnTo>
                    <a:pt x="3349" y="5566"/>
                  </a:lnTo>
                  <a:cubicBezTo>
                    <a:pt x="3349" y="5650"/>
                    <a:pt x="3349" y="5733"/>
                    <a:pt x="3370" y="5796"/>
                  </a:cubicBezTo>
                  <a:lnTo>
                    <a:pt x="3370" y="5838"/>
                  </a:lnTo>
                  <a:cubicBezTo>
                    <a:pt x="3370" y="5838"/>
                    <a:pt x="3370" y="5859"/>
                    <a:pt x="3390" y="5859"/>
                  </a:cubicBezTo>
                  <a:lnTo>
                    <a:pt x="3432" y="5880"/>
                  </a:lnTo>
                  <a:cubicBezTo>
                    <a:pt x="3537" y="5942"/>
                    <a:pt x="3663" y="5984"/>
                    <a:pt x="3746" y="6005"/>
                  </a:cubicBezTo>
                  <a:cubicBezTo>
                    <a:pt x="3788" y="6047"/>
                    <a:pt x="4018" y="6110"/>
                    <a:pt x="4060" y="6173"/>
                  </a:cubicBezTo>
                  <a:cubicBezTo>
                    <a:pt x="4060" y="6194"/>
                    <a:pt x="4081" y="6194"/>
                    <a:pt x="4102" y="6194"/>
                  </a:cubicBezTo>
                  <a:cubicBezTo>
                    <a:pt x="4123" y="6194"/>
                    <a:pt x="4123" y="6173"/>
                    <a:pt x="4123" y="6173"/>
                  </a:cubicBezTo>
                  <a:cubicBezTo>
                    <a:pt x="4123" y="6152"/>
                    <a:pt x="4123" y="6152"/>
                    <a:pt x="4165" y="6110"/>
                  </a:cubicBezTo>
                  <a:lnTo>
                    <a:pt x="4165" y="6089"/>
                  </a:lnTo>
                  <a:lnTo>
                    <a:pt x="4186" y="6068"/>
                  </a:lnTo>
                  <a:lnTo>
                    <a:pt x="4186" y="6047"/>
                  </a:lnTo>
                  <a:lnTo>
                    <a:pt x="4207" y="6005"/>
                  </a:lnTo>
                  <a:lnTo>
                    <a:pt x="4227" y="5984"/>
                  </a:lnTo>
                  <a:cubicBezTo>
                    <a:pt x="4290" y="5942"/>
                    <a:pt x="4374" y="5880"/>
                    <a:pt x="4395" y="5859"/>
                  </a:cubicBezTo>
                  <a:cubicBezTo>
                    <a:pt x="4437" y="5796"/>
                    <a:pt x="4499" y="5775"/>
                    <a:pt x="4520" y="5691"/>
                  </a:cubicBezTo>
                  <a:cubicBezTo>
                    <a:pt x="4520" y="5670"/>
                    <a:pt x="4499" y="5587"/>
                    <a:pt x="4499" y="5587"/>
                  </a:cubicBezTo>
                  <a:lnTo>
                    <a:pt x="4499" y="5566"/>
                  </a:lnTo>
                  <a:lnTo>
                    <a:pt x="4499" y="5545"/>
                  </a:lnTo>
                  <a:cubicBezTo>
                    <a:pt x="4499" y="5545"/>
                    <a:pt x="4499" y="5544"/>
                    <a:pt x="4499" y="5543"/>
                  </a:cubicBezTo>
                  <a:lnTo>
                    <a:pt x="4499" y="5543"/>
                  </a:lnTo>
                  <a:cubicBezTo>
                    <a:pt x="4506" y="5551"/>
                    <a:pt x="4513" y="5559"/>
                    <a:pt x="4520" y="5566"/>
                  </a:cubicBezTo>
                  <a:cubicBezTo>
                    <a:pt x="4541" y="5587"/>
                    <a:pt x="4541" y="5629"/>
                    <a:pt x="4583" y="5629"/>
                  </a:cubicBezTo>
                  <a:lnTo>
                    <a:pt x="4625" y="5629"/>
                  </a:lnTo>
                  <a:cubicBezTo>
                    <a:pt x="4625" y="5629"/>
                    <a:pt x="4646" y="5629"/>
                    <a:pt x="4646" y="5587"/>
                  </a:cubicBezTo>
                  <a:cubicBezTo>
                    <a:pt x="4646" y="5566"/>
                    <a:pt x="4625" y="5545"/>
                    <a:pt x="4625" y="5524"/>
                  </a:cubicBezTo>
                  <a:lnTo>
                    <a:pt x="4625" y="5482"/>
                  </a:lnTo>
                  <a:cubicBezTo>
                    <a:pt x="4642" y="5516"/>
                    <a:pt x="4673" y="5550"/>
                    <a:pt x="4707" y="5550"/>
                  </a:cubicBezTo>
                  <a:cubicBezTo>
                    <a:pt x="4714" y="5550"/>
                    <a:pt x="4722" y="5549"/>
                    <a:pt x="4730" y="5545"/>
                  </a:cubicBezTo>
                  <a:lnTo>
                    <a:pt x="4730" y="5524"/>
                  </a:lnTo>
                  <a:cubicBezTo>
                    <a:pt x="4751" y="5524"/>
                    <a:pt x="4751" y="5482"/>
                    <a:pt x="4751" y="5482"/>
                  </a:cubicBezTo>
                  <a:lnTo>
                    <a:pt x="4792" y="5482"/>
                  </a:lnTo>
                  <a:lnTo>
                    <a:pt x="4751" y="5461"/>
                  </a:lnTo>
                  <a:lnTo>
                    <a:pt x="4730" y="5440"/>
                  </a:lnTo>
                  <a:cubicBezTo>
                    <a:pt x="4751" y="5440"/>
                    <a:pt x="4751" y="5440"/>
                    <a:pt x="4792" y="5419"/>
                  </a:cubicBezTo>
                  <a:cubicBezTo>
                    <a:pt x="4751" y="5398"/>
                    <a:pt x="4709" y="5357"/>
                    <a:pt x="4688" y="5357"/>
                  </a:cubicBezTo>
                  <a:cubicBezTo>
                    <a:pt x="4709" y="5315"/>
                    <a:pt x="4730" y="5294"/>
                    <a:pt x="4730" y="5231"/>
                  </a:cubicBezTo>
                  <a:cubicBezTo>
                    <a:pt x="4792" y="5126"/>
                    <a:pt x="4834" y="5043"/>
                    <a:pt x="4897" y="4980"/>
                  </a:cubicBezTo>
                  <a:cubicBezTo>
                    <a:pt x="5002" y="4729"/>
                    <a:pt x="5127" y="4520"/>
                    <a:pt x="5253" y="4310"/>
                  </a:cubicBezTo>
                  <a:cubicBezTo>
                    <a:pt x="5315" y="4206"/>
                    <a:pt x="5357" y="4143"/>
                    <a:pt x="5441" y="4038"/>
                  </a:cubicBezTo>
                  <a:cubicBezTo>
                    <a:pt x="5462" y="3997"/>
                    <a:pt x="5525" y="3892"/>
                    <a:pt x="5525" y="3871"/>
                  </a:cubicBezTo>
                  <a:cubicBezTo>
                    <a:pt x="5546" y="3829"/>
                    <a:pt x="5587" y="3766"/>
                    <a:pt x="5650" y="3725"/>
                  </a:cubicBezTo>
                  <a:cubicBezTo>
                    <a:pt x="5692" y="3641"/>
                    <a:pt x="5776" y="3578"/>
                    <a:pt x="5839" y="3515"/>
                  </a:cubicBezTo>
                  <a:cubicBezTo>
                    <a:pt x="5880" y="3453"/>
                    <a:pt x="5964" y="3453"/>
                    <a:pt x="5985" y="3411"/>
                  </a:cubicBezTo>
                  <a:lnTo>
                    <a:pt x="5985" y="3369"/>
                  </a:lnTo>
                  <a:lnTo>
                    <a:pt x="5985" y="3348"/>
                  </a:lnTo>
                  <a:lnTo>
                    <a:pt x="5985" y="3222"/>
                  </a:lnTo>
                  <a:cubicBezTo>
                    <a:pt x="5985" y="3055"/>
                    <a:pt x="5985" y="2929"/>
                    <a:pt x="6006" y="2783"/>
                  </a:cubicBezTo>
                  <a:cubicBezTo>
                    <a:pt x="6006" y="2720"/>
                    <a:pt x="6006" y="2699"/>
                    <a:pt x="6048" y="2637"/>
                  </a:cubicBezTo>
                  <a:lnTo>
                    <a:pt x="6048" y="2616"/>
                  </a:lnTo>
                  <a:cubicBezTo>
                    <a:pt x="6048" y="2595"/>
                    <a:pt x="6048" y="2532"/>
                    <a:pt x="6069" y="2511"/>
                  </a:cubicBezTo>
                  <a:cubicBezTo>
                    <a:pt x="6069" y="2490"/>
                    <a:pt x="6069" y="2469"/>
                    <a:pt x="6090" y="2427"/>
                  </a:cubicBezTo>
                  <a:lnTo>
                    <a:pt x="6090" y="2365"/>
                  </a:lnTo>
                  <a:cubicBezTo>
                    <a:pt x="6090" y="2302"/>
                    <a:pt x="6111" y="2260"/>
                    <a:pt x="6111" y="2197"/>
                  </a:cubicBezTo>
                  <a:cubicBezTo>
                    <a:pt x="6173" y="2009"/>
                    <a:pt x="6257" y="1841"/>
                    <a:pt x="6320" y="1653"/>
                  </a:cubicBezTo>
                  <a:lnTo>
                    <a:pt x="6487" y="1423"/>
                  </a:lnTo>
                  <a:cubicBezTo>
                    <a:pt x="6487" y="1423"/>
                    <a:pt x="6487" y="1381"/>
                    <a:pt x="6508" y="1381"/>
                  </a:cubicBezTo>
                  <a:cubicBezTo>
                    <a:pt x="6529" y="1360"/>
                    <a:pt x="6571" y="1339"/>
                    <a:pt x="6571" y="1318"/>
                  </a:cubicBezTo>
                  <a:lnTo>
                    <a:pt x="6571" y="1276"/>
                  </a:lnTo>
                  <a:cubicBezTo>
                    <a:pt x="6487" y="1130"/>
                    <a:pt x="6487" y="900"/>
                    <a:pt x="6466" y="712"/>
                  </a:cubicBezTo>
                  <a:lnTo>
                    <a:pt x="6466" y="628"/>
                  </a:lnTo>
                  <a:cubicBezTo>
                    <a:pt x="6466" y="419"/>
                    <a:pt x="6466" y="209"/>
                    <a:pt x="6404" y="21"/>
                  </a:cubicBezTo>
                  <a:lnTo>
                    <a:pt x="6404"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5"/>
            <p:cNvSpPr/>
            <p:nvPr/>
          </p:nvSpPr>
          <p:spPr>
            <a:xfrm>
              <a:off x="7581811" y="2837169"/>
              <a:ext cx="144411" cy="45499"/>
            </a:xfrm>
            <a:custGeom>
              <a:rect b="b" l="l" r="r" t="t"/>
              <a:pathLst>
                <a:path extrusionOk="0" h="1403" w="4453">
                  <a:moveTo>
                    <a:pt x="4415" y="126"/>
                  </a:moveTo>
                  <a:cubicBezTo>
                    <a:pt x="4429" y="133"/>
                    <a:pt x="4438" y="135"/>
                    <a:pt x="4443" y="135"/>
                  </a:cubicBezTo>
                  <a:cubicBezTo>
                    <a:pt x="4452" y="135"/>
                    <a:pt x="4443" y="126"/>
                    <a:pt x="4415" y="126"/>
                  </a:cubicBezTo>
                  <a:close/>
                  <a:moveTo>
                    <a:pt x="4133" y="36"/>
                  </a:moveTo>
                  <a:cubicBezTo>
                    <a:pt x="4302" y="113"/>
                    <a:pt x="4363" y="136"/>
                    <a:pt x="4391" y="136"/>
                  </a:cubicBezTo>
                  <a:cubicBezTo>
                    <a:pt x="4403" y="136"/>
                    <a:pt x="4409" y="132"/>
                    <a:pt x="4415" y="126"/>
                  </a:cubicBezTo>
                  <a:cubicBezTo>
                    <a:pt x="4373" y="84"/>
                    <a:pt x="4290" y="63"/>
                    <a:pt x="4227" y="42"/>
                  </a:cubicBezTo>
                  <a:lnTo>
                    <a:pt x="4164" y="42"/>
                  </a:lnTo>
                  <a:cubicBezTo>
                    <a:pt x="4154" y="40"/>
                    <a:pt x="4143" y="38"/>
                    <a:pt x="4133" y="36"/>
                  </a:cubicBezTo>
                  <a:close/>
                  <a:moveTo>
                    <a:pt x="3871" y="0"/>
                  </a:moveTo>
                  <a:cubicBezTo>
                    <a:pt x="3808" y="0"/>
                    <a:pt x="3746" y="21"/>
                    <a:pt x="3683" y="21"/>
                  </a:cubicBezTo>
                  <a:cubicBezTo>
                    <a:pt x="3641" y="21"/>
                    <a:pt x="3557" y="42"/>
                    <a:pt x="3495" y="42"/>
                  </a:cubicBezTo>
                  <a:cubicBezTo>
                    <a:pt x="3453" y="42"/>
                    <a:pt x="3369" y="42"/>
                    <a:pt x="3327" y="63"/>
                  </a:cubicBezTo>
                  <a:cubicBezTo>
                    <a:pt x="3291" y="63"/>
                    <a:pt x="3262" y="77"/>
                    <a:pt x="3232" y="77"/>
                  </a:cubicBezTo>
                  <a:cubicBezTo>
                    <a:pt x="3210" y="77"/>
                    <a:pt x="3187" y="69"/>
                    <a:pt x="3160" y="42"/>
                  </a:cubicBezTo>
                  <a:lnTo>
                    <a:pt x="3139" y="42"/>
                  </a:lnTo>
                  <a:lnTo>
                    <a:pt x="3139" y="105"/>
                  </a:lnTo>
                  <a:cubicBezTo>
                    <a:pt x="3118" y="105"/>
                    <a:pt x="3076" y="126"/>
                    <a:pt x="3055" y="147"/>
                  </a:cubicBezTo>
                  <a:lnTo>
                    <a:pt x="3034" y="147"/>
                  </a:lnTo>
                  <a:lnTo>
                    <a:pt x="2971" y="210"/>
                  </a:lnTo>
                  <a:lnTo>
                    <a:pt x="2951" y="231"/>
                  </a:lnTo>
                  <a:lnTo>
                    <a:pt x="2930" y="231"/>
                  </a:lnTo>
                  <a:lnTo>
                    <a:pt x="2909" y="251"/>
                  </a:lnTo>
                  <a:lnTo>
                    <a:pt x="2867" y="251"/>
                  </a:lnTo>
                  <a:cubicBezTo>
                    <a:pt x="2846" y="251"/>
                    <a:pt x="2846" y="272"/>
                    <a:pt x="2825" y="272"/>
                  </a:cubicBezTo>
                  <a:cubicBezTo>
                    <a:pt x="2720" y="335"/>
                    <a:pt x="2595" y="419"/>
                    <a:pt x="2448" y="440"/>
                  </a:cubicBezTo>
                  <a:lnTo>
                    <a:pt x="2448" y="314"/>
                  </a:lnTo>
                  <a:lnTo>
                    <a:pt x="2448" y="210"/>
                  </a:lnTo>
                  <a:cubicBezTo>
                    <a:pt x="2406" y="210"/>
                    <a:pt x="2386" y="272"/>
                    <a:pt x="2344" y="335"/>
                  </a:cubicBezTo>
                  <a:lnTo>
                    <a:pt x="2302" y="335"/>
                  </a:lnTo>
                  <a:cubicBezTo>
                    <a:pt x="2239" y="335"/>
                    <a:pt x="2197" y="335"/>
                    <a:pt x="2134" y="356"/>
                  </a:cubicBezTo>
                  <a:cubicBezTo>
                    <a:pt x="2134" y="356"/>
                    <a:pt x="2114" y="356"/>
                    <a:pt x="2114" y="335"/>
                  </a:cubicBezTo>
                  <a:cubicBezTo>
                    <a:pt x="2093" y="335"/>
                    <a:pt x="2093" y="314"/>
                    <a:pt x="2072" y="314"/>
                  </a:cubicBezTo>
                  <a:lnTo>
                    <a:pt x="2030" y="314"/>
                  </a:lnTo>
                  <a:lnTo>
                    <a:pt x="2030" y="335"/>
                  </a:lnTo>
                  <a:cubicBezTo>
                    <a:pt x="2030" y="356"/>
                    <a:pt x="2030" y="356"/>
                    <a:pt x="2072" y="377"/>
                  </a:cubicBezTo>
                  <a:cubicBezTo>
                    <a:pt x="2093" y="419"/>
                    <a:pt x="2093" y="461"/>
                    <a:pt x="2093" y="482"/>
                  </a:cubicBezTo>
                  <a:cubicBezTo>
                    <a:pt x="2093" y="482"/>
                    <a:pt x="2072" y="482"/>
                    <a:pt x="2072" y="523"/>
                  </a:cubicBezTo>
                  <a:cubicBezTo>
                    <a:pt x="2072" y="544"/>
                    <a:pt x="2030" y="544"/>
                    <a:pt x="2030" y="565"/>
                  </a:cubicBezTo>
                  <a:lnTo>
                    <a:pt x="2009" y="565"/>
                  </a:lnTo>
                  <a:cubicBezTo>
                    <a:pt x="1967" y="565"/>
                    <a:pt x="1904" y="586"/>
                    <a:pt x="1862" y="628"/>
                  </a:cubicBezTo>
                  <a:lnTo>
                    <a:pt x="1570" y="628"/>
                  </a:lnTo>
                  <a:cubicBezTo>
                    <a:pt x="1486" y="628"/>
                    <a:pt x="1444" y="628"/>
                    <a:pt x="1360" y="586"/>
                  </a:cubicBezTo>
                  <a:cubicBezTo>
                    <a:pt x="1298" y="586"/>
                    <a:pt x="1235" y="565"/>
                    <a:pt x="1172" y="565"/>
                  </a:cubicBezTo>
                  <a:cubicBezTo>
                    <a:pt x="1172" y="544"/>
                    <a:pt x="1151" y="482"/>
                    <a:pt x="1151" y="482"/>
                  </a:cubicBezTo>
                  <a:lnTo>
                    <a:pt x="1151" y="544"/>
                  </a:lnTo>
                  <a:cubicBezTo>
                    <a:pt x="1067" y="565"/>
                    <a:pt x="963" y="586"/>
                    <a:pt x="879" y="628"/>
                  </a:cubicBezTo>
                  <a:cubicBezTo>
                    <a:pt x="774" y="670"/>
                    <a:pt x="670" y="691"/>
                    <a:pt x="565" y="754"/>
                  </a:cubicBezTo>
                  <a:cubicBezTo>
                    <a:pt x="461" y="795"/>
                    <a:pt x="335" y="879"/>
                    <a:pt x="230" y="963"/>
                  </a:cubicBezTo>
                  <a:cubicBezTo>
                    <a:pt x="147" y="1005"/>
                    <a:pt x="42" y="1067"/>
                    <a:pt x="0" y="1151"/>
                  </a:cubicBezTo>
                  <a:lnTo>
                    <a:pt x="0" y="1172"/>
                  </a:lnTo>
                  <a:cubicBezTo>
                    <a:pt x="21" y="1172"/>
                    <a:pt x="21" y="1151"/>
                    <a:pt x="42" y="1151"/>
                  </a:cubicBezTo>
                  <a:lnTo>
                    <a:pt x="84" y="1151"/>
                  </a:lnTo>
                  <a:cubicBezTo>
                    <a:pt x="126" y="1151"/>
                    <a:pt x="189" y="1172"/>
                    <a:pt x="251" y="1172"/>
                  </a:cubicBezTo>
                  <a:lnTo>
                    <a:pt x="293" y="1172"/>
                  </a:lnTo>
                  <a:lnTo>
                    <a:pt x="293" y="1193"/>
                  </a:lnTo>
                  <a:lnTo>
                    <a:pt x="293" y="1214"/>
                  </a:lnTo>
                  <a:lnTo>
                    <a:pt x="293" y="1256"/>
                  </a:lnTo>
                  <a:lnTo>
                    <a:pt x="293" y="1277"/>
                  </a:lnTo>
                  <a:lnTo>
                    <a:pt x="314" y="1256"/>
                  </a:lnTo>
                  <a:lnTo>
                    <a:pt x="733" y="1256"/>
                  </a:lnTo>
                  <a:cubicBezTo>
                    <a:pt x="816" y="1277"/>
                    <a:pt x="858" y="1298"/>
                    <a:pt x="942" y="1319"/>
                  </a:cubicBezTo>
                  <a:lnTo>
                    <a:pt x="963" y="1319"/>
                  </a:lnTo>
                  <a:cubicBezTo>
                    <a:pt x="984" y="1319"/>
                    <a:pt x="984" y="1360"/>
                    <a:pt x="984" y="1360"/>
                  </a:cubicBezTo>
                  <a:lnTo>
                    <a:pt x="1067" y="1298"/>
                  </a:lnTo>
                  <a:cubicBezTo>
                    <a:pt x="1088" y="1277"/>
                    <a:pt x="1151" y="1256"/>
                    <a:pt x="1172" y="1214"/>
                  </a:cubicBezTo>
                  <a:cubicBezTo>
                    <a:pt x="1256" y="1193"/>
                    <a:pt x="1298" y="1172"/>
                    <a:pt x="1381" y="1151"/>
                  </a:cubicBezTo>
                  <a:lnTo>
                    <a:pt x="1842" y="1151"/>
                  </a:lnTo>
                  <a:cubicBezTo>
                    <a:pt x="1842" y="1151"/>
                    <a:pt x="1842" y="1172"/>
                    <a:pt x="1800" y="1172"/>
                  </a:cubicBezTo>
                  <a:lnTo>
                    <a:pt x="1779" y="1193"/>
                  </a:lnTo>
                  <a:lnTo>
                    <a:pt x="1800" y="1193"/>
                  </a:lnTo>
                  <a:lnTo>
                    <a:pt x="1800" y="1214"/>
                  </a:lnTo>
                  <a:cubicBezTo>
                    <a:pt x="1800" y="1214"/>
                    <a:pt x="1842" y="1214"/>
                    <a:pt x="1842" y="1193"/>
                  </a:cubicBezTo>
                  <a:cubicBezTo>
                    <a:pt x="1883" y="1214"/>
                    <a:pt x="1967" y="1256"/>
                    <a:pt x="2009" y="1298"/>
                  </a:cubicBezTo>
                  <a:cubicBezTo>
                    <a:pt x="2051" y="1319"/>
                    <a:pt x="2114" y="1319"/>
                    <a:pt x="2114" y="1381"/>
                  </a:cubicBezTo>
                  <a:lnTo>
                    <a:pt x="2155" y="1402"/>
                  </a:lnTo>
                  <a:cubicBezTo>
                    <a:pt x="2176" y="1319"/>
                    <a:pt x="2218" y="1277"/>
                    <a:pt x="2281" y="1214"/>
                  </a:cubicBezTo>
                  <a:lnTo>
                    <a:pt x="2302" y="1214"/>
                  </a:lnTo>
                  <a:cubicBezTo>
                    <a:pt x="2323" y="1193"/>
                    <a:pt x="2386" y="1172"/>
                    <a:pt x="2406" y="1151"/>
                  </a:cubicBezTo>
                  <a:cubicBezTo>
                    <a:pt x="2406" y="1172"/>
                    <a:pt x="2406" y="1172"/>
                    <a:pt x="2427" y="1193"/>
                  </a:cubicBezTo>
                  <a:lnTo>
                    <a:pt x="2427" y="1214"/>
                  </a:lnTo>
                  <a:lnTo>
                    <a:pt x="2469" y="1214"/>
                  </a:lnTo>
                  <a:lnTo>
                    <a:pt x="2469" y="1193"/>
                  </a:lnTo>
                  <a:lnTo>
                    <a:pt x="2469" y="1172"/>
                  </a:lnTo>
                  <a:lnTo>
                    <a:pt x="2490" y="1193"/>
                  </a:lnTo>
                  <a:lnTo>
                    <a:pt x="2511" y="1193"/>
                  </a:lnTo>
                  <a:lnTo>
                    <a:pt x="2511" y="1172"/>
                  </a:lnTo>
                  <a:lnTo>
                    <a:pt x="2511" y="1151"/>
                  </a:lnTo>
                  <a:lnTo>
                    <a:pt x="2427" y="1151"/>
                  </a:lnTo>
                  <a:lnTo>
                    <a:pt x="2427" y="1109"/>
                  </a:lnTo>
                  <a:cubicBezTo>
                    <a:pt x="2490" y="1047"/>
                    <a:pt x="2532" y="984"/>
                    <a:pt x="2616" y="942"/>
                  </a:cubicBezTo>
                  <a:cubicBezTo>
                    <a:pt x="2699" y="879"/>
                    <a:pt x="2804" y="837"/>
                    <a:pt x="2909" y="795"/>
                  </a:cubicBezTo>
                  <a:cubicBezTo>
                    <a:pt x="3013" y="775"/>
                    <a:pt x="3118" y="775"/>
                    <a:pt x="3223" y="775"/>
                  </a:cubicBezTo>
                  <a:lnTo>
                    <a:pt x="3348" y="775"/>
                  </a:lnTo>
                  <a:cubicBezTo>
                    <a:pt x="3369" y="733"/>
                    <a:pt x="3411" y="649"/>
                    <a:pt x="3432" y="586"/>
                  </a:cubicBezTo>
                  <a:cubicBezTo>
                    <a:pt x="3453" y="544"/>
                    <a:pt x="3536" y="482"/>
                    <a:pt x="3578" y="440"/>
                  </a:cubicBezTo>
                  <a:cubicBezTo>
                    <a:pt x="3641" y="377"/>
                    <a:pt x="3725" y="356"/>
                    <a:pt x="3787" y="335"/>
                  </a:cubicBezTo>
                  <a:cubicBezTo>
                    <a:pt x="3829" y="335"/>
                    <a:pt x="3850" y="335"/>
                    <a:pt x="3871" y="314"/>
                  </a:cubicBezTo>
                  <a:cubicBezTo>
                    <a:pt x="3934" y="231"/>
                    <a:pt x="3934" y="147"/>
                    <a:pt x="3976" y="105"/>
                  </a:cubicBezTo>
                  <a:cubicBezTo>
                    <a:pt x="4033" y="67"/>
                    <a:pt x="4055" y="46"/>
                    <a:pt x="4090" y="27"/>
                  </a:cubicBezTo>
                  <a:lnTo>
                    <a:pt x="4090" y="27"/>
                  </a:lnTo>
                  <a:cubicBezTo>
                    <a:pt x="4104" y="30"/>
                    <a:pt x="4119" y="33"/>
                    <a:pt x="4133" y="36"/>
                  </a:cubicBezTo>
                  <a:lnTo>
                    <a:pt x="4133" y="36"/>
                  </a:lnTo>
                  <a:cubicBezTo>
                    <a:pt x="4123" y="31"/>
                    <a:pt x="4112" y="26"/>
                    <a:pt x="4101" y="21"/>
                  </a:cubicBezTo>
                  <a:cubicBezTo>
                    <a:pt x="4097" y="23"/>
                    <a:pt x="4094" y="25"/>
                    <a:pt x="4090" y="27"/>
                  </a:cubicBezTo>
                  <a:lnTo>
                    <a:pt x="4090" y="27"/>
                  </a:lnTo>
                  <a:cubicBezTo>
                    <a:pt x="4017" y="12"/>
                    <a:pt x="3950" y="0"/>
                    <a:pt x="38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5"/>
            <p:cNvSpPr/>
            <p:nvPr/>
          </p:nvSpPr>
          <p:spPr>
            <a:xfrm>
              <a:off x="6764182" y="3297789"/>
              <a:ext cx="1203769" cy="1127883"/>
            </a:xfrm>
            <a:custGeom>
              <a:rect b="b" l="l" r="r" t="t"/>
              <a:pathLst>
                <a:path extrusionOk="0" h="34779" w="37119">
                  <a:moveTo>
                    <a:pt x="4598" y="0"/>
                  </a:moveTo>
                  <a:cubicBezTo>
                    <a:pt x="4592" y="0"/>
                    <a:pt x="4587" y="1"/>
                    <a:pt x="4583" y="3"/>
                  </a:cubicBezTo>
                  <a:cubicBezTo>
                    <a:pt x="4520" y="3"/>
                    <a:pt x="4478" y="66"/>
                    <a:pt x="4415" y="87"/>
                  </a:cubicBezTo>
                  <a:cubicBezTo>
                    <a:pt x="4290" y="192"/>
                    <a:pt x="4122" y="275"/>
                    <a:pt x="3976" y="359"/>
                  </a:cubicBezTo>
                  <a:cubicBezTo>
                    <a:pt x="3788" y="464"/>
                    <a:pt x="3557" y="568"/>
                    <a:pt x="3390" y="715"/>
                  </a:cubicBezTo>
                  <a:cubicBezTo>
                    <a:pt x="3312" y="819"/>
                    <a:pt x="3250" y="858"/>
                    <a:pt x="3165" y="858"/>
                  </a:cubicBezTo>
                  <a:cubicBezTo>
                    <a:pt x="3112" y="858"/>
                    <a:pt x="3051" y="843"/>
                    <a:pt x="2971" y="820"/>
                  </a:cubicBezTo>
                  <a:cubicBezTo>
                    <a:pt x="2867" y="799"/>
                    <a:pt x="2762" y="799"/>
                    <a:pt x="2658" y="736"/>
                  </a:cubicBezTo>
                  <a:cubicBezTo>
                    <a:pt x="2616" y="718"/>
                    <a:pt x="2576" y="709"/>
                    <a:pt x="2538" y="709"/>
                  </a:cubicBezTo>
                  <a:cubicBezTo>
                    <a:pt x="2267" y="709"/>
                    <a:pt x="2069" y="1120"/>
                    <a:pt x="1904" y="1322"/>
                  </a:cubicBezTo>
                  <a:cubicBezTo>
                    <a:pt x="1507" y="1824"/>
                    <a:pt x="1047" y="2242"/>
                    <a:pt x="544" y="2619"/>
                  </a:cubicBezTo>
                  <a:cubicBezTo>
                    <a:pt x="398" y="2765"/>
                    <a:pt x="189" y="2828"/>
                    <a:pt x="84" y="3016"/>
                  </a:cubicBezTo>
                  <a:cubicBezTo>
                    <a:pt x="0" y="3184"/>
                    <a:pt x="84" y="3414"/>
                    <a:pt x="84" y="3560"/>
                  </a:cubicBezTo>
                  <a:cubicBezTo>
                    <a:pt x="84" y="3853"/>
                    <a:pt x="105" y="4146"/>
                    <a:pt x="105" y="4460"/>
                  </a:cubicBezTo>
                  <a:lnTo>
                    <a:pt x="105" y="4502"/>
                  </a:lnTo>
                  <a:lnTo>
                    <a:pt x="105" y="4544"/>
                  </a:lnTo>
                  <a:lnTo>
                    <a:pt x="105" y="4607"/>
                  </a:lnTo>
                  <a:cubicBezTo>
                    <a:pt x="105" y="4649"/>
                    <a:pt x="105" y="4669"/>
                    <a:pt x="126" y="4690"/>
                  </a:cubicBezTo>
                  <a:cubicBezTo>
                    <a:pt x="126" y="4711"/>
                    <a:pt x="147" y="4753"/>
                    <a:pt x="189" y="4753"/>
                  </a:cubicBezTo>
                  <a:lnTo>
                    <a:pt x="189" y="4774"/>
                  </a:lnTo>
                  <a:cubicBezTo>
                    <a:pt x="189" y="4816"/>
                    <a:pt x="215" y="4837"/>
                    <a:pt x="241" y="4837"/>
                  </a:cubicBezTo>
                  <a:cubicBezTo>
                    <a:pt x="267" y="4837"/>
                    <a:pt x="293" y="4816"/>
                    <a:pt x="293" y="4774"/>
                  </a:cubicBezTo>
                  <a:cubicBezTo>
                    <a:pt x="398" y="4251"/>
                    <a:pt x="607" y="3707"/>
                    <a:pt x="628" y="3184"/>
                  </a:cubicBezTo>
                  <a:cubicBezTo>
                    <a:pt x="921" y="3121"/>
                    <a:pt x="1172" y="2828"/>
                    <a:pt x="1402" y="2703"/>
                  </a:cubicBezTo>
                  <a:cubicBezTo>
                    <a:pt x="1570" y="2598"/>
                    <a:pt x="1779" y="2514"/>
                    <a:pt x="1925" y="2389"/>
                  </a:cubicBezTo>
                  <a:cubicBezTo>
                    <a:pt x="2114" y="2242"/>
                    <a:pt x="2407" y="1991"/>
                    <a:pt x="2658" y="1991"/>
                  </a:cubicBezTo>
                  <a:cubicBezTo>
                    <a:pt x="2846" y="1991"/>
                    <a:pt x="3013" y="2138"/>
                    <a:pt x="3160" y="2200"/>
                  </a:cubicBezTo>
                  <a:cubicBezTo>
                    <a:pt x="3212" y="2226"/>
                    <a:pt x="3254" y="2236"/>
                    <a:pt x="3292" y="2236"/>
                  </a:cubicBezTo>
                  <a:cubicBezTo>
                    <a:pt x="3376" y="2236"/>
                    <a:pt x="3442" y="2187"/>
                    <a:pt x="3557" y="2159"/>
                  </a:cubicBezTo>
                  <a:lnTo>
                    <a:pt x="3788" y="2075"/>
                  </a:lnTo>
                  <a:cubicBezTo>
                    <a:pt x="3871" y="2054"/>
                    <a:pt x="3976" y="2033"/>
                    <a:pt x="4060" y="1970"/>
                  </a:cubicBezTo>
                  <a:cubicBezTo>
                    <a:pt x="4206" y="1928"/>
                    <a:pt x="4394" y="1845"/>
                    <a:pt x="4520" y="1740"/>
                  </a:cubicBezTo>
                  <a:lnTo>
                    <a:pt x="4520" y="1740"/>
                  </a:lnTo>
                  <a:cubicBezTo>
                    <a:pt x="4520" y="1761"/>
                    <a:pt x="4499" y="1761"/>
                    <a:pt x="4499" y="1782"/>
                  </a:cubicBezTo>
                  <a:cubicBezTo>
                    <a:pt x="4269" y="2096"/>
                    <a:pt x="4164" y="2556"/>
                    <a:pt x="3955" y="2891"/>
                  </a:cubicBezTo>
                  <a:cubicBezTo>
                    <a:pt x="3871" y="3016"/>
                    <a:pt x="3767" y="3226"/>
                    <a:pt x="3641" y="3309"/>
                  </a:cubicBezTo>
                  <a:cubicBezTo>
                    <a:pt x="3474" y="3393"/>
                    <a:pt x="3327" y="3435"/>
                    <a:pt x="3160" y="3498"/>
                  </a:cubicBezTo>
                  <a:cubicBezTo>
                    <a:pt x="3034" y="3540"/>
                    <a:pt x="2909" y="3623"/>
                    <a:pt x="2762" y="3707"/>
                  </a:cubicBezTo>
                  <a:cubicBezTo>
                    <a:pt x="2595" y="3812"/>
                    <a:pt x="2386" y="3853"/>
                    <a:pt x="2218" y="3958"/>
                  </a:cubicBezTo>
                  <a:cubicBezTo>
                    <a:pt x="2135" y="4021"/>
                    <a:pt x="2114" y="4125"/>
                    <a:pt x="2114" y="4188"/>
                  </a:cubicBezTo>
                  <a:cubicBezTo>
                    <a:pt x="2072" y="4377"/>
                    <a:pt x="1988" y="4544"/>
                    <a:pt x="1967" y="4711"/>
                  </a:cubicBezTo>
                  <a:cubicBezTo>
                    <a:pt x="1883" y="5088"/>
                    <a:pt x="1716" y="5423"/>
                    <a:pt x="1611" y="5799"/>
                  </a:cubicBezTo>
                  <a:cubicBezTo>
                    <a:pt x="1549" y="6113"/>
                    <a:pt x="1465" y="6343"/>
                    <a:pt x="1507" y="6678"/>
                  </a:cubicBezTo>
                  <a:cubicBezTo>
                    <a:pt x="1507" y="6762"/>
                    <a:pt x="1549" y="6846"/>
                    <a:pt x="1549" y="6908"/>
                  </a:cubicBezTo>
                  <a:lnTo>
                    <a:pt x="1549" y="6971"/>
                  </a:lnTo>
                  <a:lnTo>
                    <a:pt x="1549" y="7180"/>
                  </a:lnTo>
                  <a:cubicBezTo>
                    <a:pt x="1549" y="7369"/>
                    <a:pt x="1549" y="7515"/>
                    <a:pt x="1570" y="7703"/>
                  </a:cubicBezTo>
                  <a:cubicBezTo>
                    <a:pt x="1570" y="7745"/>
                    <a:pt x="1549" y="7808"/>
                    <a:pt x="1549" y="7850"/>
                  </a:cubicBezTo>
                  <a:lnTo>
                    <a:pt x="1549" y="7892"/>
                  </a:lnTo>
                  <a:lnTo>
                    <a:pt x="1674" y="7892"/>
                  </a:lnTo>
                  <a:lnTo>
                    <a:pt x="1695" y="7850"/>
                  </a:lnTo>
                  <a:cubicBezTo>
                    <a:pt x="1695" y="7787"/>
                    <a:pt x="1716" y="7682"/>
                    <a:pt x="1716" y="7599"/>
                  </a:cubicBezTo>
                  <a:cubicBezTo>
                    <a:pt x="1758" y="7473"/>
                    <a:pt x="1779" y="7306"/>
                    <a:pt x="1779" y="7180"/>
                  </a:cubicBezTo>
                  <a:cubicBezTo>
                    <a:pt x="1821" y="6866"/>
                    <a:pt x="1904" y="6553"/>
                    <a:pt x="1988" y="6239"/>
                  </a:cubicBezTo>
                  <a:cubicBezTo>
                    <a:pt x="2030" y="6050"/>
                    <a:pt x="2176" y="5862"/>
                    <a:pt x="2281" y="5695"/>
                  </a:cubicBezTo>
                  <a:cubicBezTo>
                    <a:pt x="2448" y="5402"/>
                    <a:pt x="2637" y="5088"/>
                    <a:pt x="2804" y="4774"/>
                  </a:cubicBezTo>
                  <a:cubicBezTo>
                    <a:pt x="2930" y="4502"/>
                    <a:pt x="3243" y="4439"/>
                    <a:pt x="3536" y="4335"/>
                  </a:cubicBezTo>
                  <a:cubicBezTo>
                    <a:pt x="3871" y="4188"/>
                    <a:pt x="4269" y="4125"/>
                    <a:pt x="4583" y="3937"/>
                  </a:cubicBezTo>
                  <a:cubicBezTo>
                    <a:pt x="4813" y="3812"/>
                    <a:pt x="5001" y="3560"/>
                    <a:pt x="5148" y="3351"/>
                  </a:cubicBezTo>
                  <a:cubicBezTo>
                    <a:pt x="5378" y="3079"/>
                    <a:pt x="5587" y="2807"/>
                    <a:pt x="5859" y="2514"/>
                  </a:cubicBezTo>
                  <a:lnTo>
                    <a:pt x="5859" y="2514"/>
                  </a:lnTo>
                  <a:cubicBezTo>
                    <a:pt x="5838" y="2598"/>
                    <a:pt x="5838" y="2661"/>
                    <a:pt x="5796" y="2724"/>
                  </a:cubicBezTo>
                  <a:lnTo>
                    <a:pt x="5796" y="2765"/>
                  </a:lnTo>
                  <a:cubicBezTo>
                    <a:pt x="5775" y="2891"/>
                    <a:pt x="5754" y="3016"/>
                    <a:pt x="5754" y="3142"/>
                  </a:cubicBezTo>
                  <a:lnTo>
                    <a:pt x="5754" y="3184"/>
                  </a:lnTo>
                  <a:cubicBezTo>
                    <a:pt x="5754" y="3226"/>
                    <a:pt x="5733" y="3309"/>
                    <a:pt x="5733" y="3351"/>
                  </a:cubicBezTo>
                  <a:cubicBezTo>
                    <a:pt x="5692" y="3540"/>
                    <a:pt x="5671" y="3728"/>
                    <a:pt x="5629" y="3916"/>
                  </a:cubicBezTo>
                  <a:cubicBezTo>
                    <a:pt x="5587" y="4084"/>
                    <a:pt x="5587" y="4439"/>
                    <a:pt x="5440" y="4502"/>
                  </a:cubicBezTo>
                  <a:cubicBezTo>
                    <a:pt x="5106" y="4669"/>
                    <a:pt x="4813" y="4900"/>
                    <a:pt x="4436" y="5067"/>
                  </a:cubicBezTo>
                  <a:cubicBezTo>
                    <a:pt x="4164" y="5172"/>
                    <a:pt x="4101" y="5506"/>
                    <a:pt x="3997" y="5757"/>
                  </a:cubicBezTo>
                  <a:cubicBezTo>
                    <a:pt x="3871" y="6155"/>
                    <a:pt x="3746" y="6553"/>
                    <a:pt x="3578" y="6908"/>
                  </a:cubicBezTo>
                  <a:cubicBezTo>
                    <a:pt x="3432" y="7264"/>
                    <a:pt x="3453" y="7515"/>
                    <a:pt x="3495" y="7892"/>
                  </a:cubicBezTo>
                  <a:cubicBezTo>
                    <a:pt x="3557" y="8310"/>
                    <a:pt x="3578" y="8729"/>
                    <a:pt x="3641" y="9147"/>
                  </a:cubicBezTo>
                  <a:cubicBezTo>
                    <a:pt x="3662" y="9377"/>
                    <a:pt x="3704" y="9607"/>
                    <a:pt x="3746" y="9838"/>
                  </a:cubicBezTo>
                  <a:cubicBezTo>
                    <a:pt x="3767" y="9984"/>
                    <a:pt x="3767" y="10151"/>
                    <a:pt x="3808" y="10256"/>
                  </a:cubicBezTo>
                  <a:lnTo>
                    <a:pt x="3850" y="10298"/>
                  </a:lnTo>
                  <a:lnTo>
                    <a:pt x="3850" y="10361"/>
                  </a:lnTo>
                  <a:cubicBezTo>
                    <a:pt x="3850" y="10420"/>
                    <a:pt x="3890" y="10445"/>
                    <a:pt x="3929" y="10445"/>
                  </a:cubicBezTo>
                  <a:cubicBezTo>
                    <a:pt x="3959" y="10445"/>
                    <a:pt x="3988" y="10430"/>
                    <a:pt x="3997" y="10403"/>
                  </a:cubicBezTo>
                  <a:cubicBezTo>
                    <a:pt x="4060" y="10214"/>
                    <a:pt x="4018" y="10005"/>
                    <a:pt x="4080" y="9817"/>
                  </a:cubicBezTo>
                  <a:cubicBezTo>
                    <a:pt x="4122" y="9566"/>
                    <a:pt x="4185" y="9314"/>
                    <a:pt x="4206" y="9063"/>
                  </a:cubicBezTo>
                  <a:cubicBezTo>
                    <a:pt x="4269" y="8624"/>
                    <a:pt x="4332" y="8164"/>
                    <a:pt x="4311" y="7703"/>
                  </a:cubicBezTo>
                  <a:cubicBezTo>
                    <a:pt x="4332" y="7703"/>
                    <a:pt x="4332" y="7682"/>
                    <a:pt x="4373" y="7641"/>
                  </a:cubicBezTo>
                  <a:cubicBezTo>
                    <a:pt x="4520" y="7369"/>
                    <a:pt x="4645" y="7055"/>
                    <a:pt x="4792" y="6741"/>
                  </a:cubicBezTo>
                  <a:cubicBezTo>
                    <a:pt x="4855" y="6573"/>
                    <a:pt x="4938" y="6448"/>
                    <a:pt x="5001" y="6281"/>
                  </a:cubicBezTo>
                  <a:cubicBezTo>
                    <a:pt x="5043" y="6155"/>
                    <a:pt x="5127" y="5904"/>
                    <a:pt x="5315" y="5862"/>
                  </a:cubicBezTo>
                  <a:cubicBezTo>
                    <a:pt x="5566" y="5820"/>
                    <a:pt x="5796" y="5590"/>
                    <a:pt x="6047" y="5485"/>
                  </a:cubicBezTo>
                  <a:cubicBezTo>
                    <a:pt x="6173" y="5423"/>
                    <a:pt x="6298" y="5402"/>
                    <a:pt x="6382" y="5297"/>
                  </a:cubicBezTo>
                  <a:cubicBezTo>
                    <a:pt x="6487" y="5193"/>
                    <a:pt x="6633" y="5193"/>
                    <a:pt x="6738" y="5109"/>
                  </a:cubicBezTo>
                  <a:cubicBezTo>
                    <a:pt x="6842" y="5025"/>
                    <a:pt x="6842" y="4774"/>
                    <a:pt x="6842" y="4669"/>
                  </a:cubicBezTo>
                  <a:cubicBezTo>
                    <a:pt x="6842" y="4356"/>
                    <a:pt x="7010" y="4042"/>
                    <a:pt x="7093" y="3728"/>
                  </a:cubicBezTo>
                  <a:cubicBezTo>
                    <a:pt x="7135" y="3456"/>
                    <a:pt x="7219" y="3205"/>
                    <a:pt x="7303" y="2975"/>
                  </a:cubicBezTo>
                  <a:cubicBezTo>
                    <a:pt x="7324" y="2912"/>
                    <a:pt x="7324" y="2828"/>
                    <a:pt x="7345" y="2786"/>
                  </a:cubicBezTo>
                  <a:cubicBezTo>
                    <a:pt x="7345" y="2765"/>
                    <a:pt x="7345" y="2724"/>
                    <a:pt x="7365" y="2724"/>
                  </a:cubicBezTo>
                  <a:cubicBezTo>
                    <a:pt x="7365" y="2703"/>
                    <a:pt x="7407" y="2661"/>
                    <a:pt x="7407" y="2619"/>
                  </a:cubicBezTo>
                  <a:cubicBezTo>
                    <a:pt x="7407" y="2577"/>
                    <a:pt x="7428" y="2493"/>
                    <a:pt x="7428" y="2452"/>
                  </a:cubicBezTo>
                  <a:cubicBezTo>
                    <a:pt x="7470" y="2556"/>
                    <a:pt x="7533" y="2619"/>
                    <a:pt x="7575" y="2744"/>
                  </a:cubicBezTo>
                  <a:lnTo>
                    <a:pt x="7742" y="3058"/>
                  </a:lnTo>
                  <a:cubicBezTo>
                    <a:pt x="7575" y="3288"/>
                    <a:pt x="7428" y="3540"/>
                    <a:pt x="7261" y="3812"/>
                  </a:cubicBezTo>
                  <a:cubicBezTo>
                    <a:pt x="7198" y="3937"/>
                    <a:pt x="7198" y="4063"/>
                    <a:pt x="7198" y="4188"/>
                  </a:cubicBezTo>
                  <a:cubicBezTo>
                    <a:pt x="7198" y="4418"/>
                    <a:pt x="7156" y="4628"/>
                    <a:pt x="7156" y="4795"/>
                  </a:cubicBezTo>
                  <a:lnTo>
                    <a:pt x="7156" y="6029"/>
                  </a:lnTo>
                  <a:cubicBezTo>
                    <a:pt x="7156" y="6385"/>
                    <a:pt x="7156" y="6804"/>
                    <a:pt x="7240" y="7180"/>
                  </a:cubicBezTo>
                  <a:cubicBezTo>
                    <a:pt x="7303" y="7431"/>
                    <a:pt x="7637" y="7641"/>
                    <a:pt x="7847" y="7787"/>
                  </a:cubicBezTo>
                  <a:cubicBezTo>
                    <a:pt x="8035" y="7913"/>
                    <a:pt x="8181" y="8080"/>
                    <a:pt x="8391" y="8226"/>
                  </a:cubicBezTo>
                  <a:cubicBezTo>
                    <a:pt x="8579" y="8352"/>
                    <a:pt x="8809" y="8457"/>
                    <a:pt x="8997" y="8582"/>
                  </a:cubicBezTo>
                  <a:cubicBezTo>
                    <a:pt x="9353" y="8854"/>
                    <a:pt x="9730" y="9105"/>
                    <a:pt x="10065" y="9398"/>
                  </a:cubicBezTo>
                  <a:cubicBezTo>
                    <a:pt x="10232" y="9524"/>
                    <a:pt x="10253" y="9838"/>
                    <a:pt x="10274" y="10026"/>
                  </a:cubicBezTo>
                  <a:cubicBezTo>
                    <a:pt x="10274" y="10089"/>
                    <a:pt x="10295" y="10131"/>
                    <a:pt x="10295" y="10193"/>
                  </a:cubicBezTo>
                  <a:cubicBezTo>
                    <a:pt x="10337" y="10256"/>
                    <a:pt x="10337" y="10340"/>
                    <a:pt x="10358" y="10423"/>
                  </a:cubicBezTo>
                  <a:cubicBezTo>
                    <a:pt x="10295" y="10444"/>
                    <a:pt x="10274" y="10528"/>
                    <a:pt x="10232" y="10570"/>
                  </a:cubicBezTo>
                  <a:cubicBezTo>
                    <a:pt x="10044" y="10842"/>
                    <a:pt x="9855" y="11135"/>
                    <a:pt x="9667" y="11365"/>
                  </a:cubicBezTo>
                  <a:cubicBezTo>
                    <a:pt x="9249" y="11930"/>
                    <a:pt x="8705" y="12432"/>
                    <a:pt x="8244" y="12955"/>
                  </a:cubicBezTo>
                  <a:cubicBezTo>
                    <a:pt x="8035" y="13185"/>
                    <a:pt x="7784" y="13436"/>
                    <a:pt x="7554" y="13667"/>
                  </a:cubicBezTo>
                  <a:cubicBezTo>
                    <a:pt x="7449" y="13771"/>
                    <a:pt x="7114" y="14022"/>
                    <a:pt x="7156" y="14211"/>
                  </a:cubicBezTo>
                  <a:cubicBezTo>
                    <a:pt x="7240" y="14524"/>
                    <a:pt x="7303" y="14880"/>
                    <a:pt x="7365" y="15173"/>
                  </a:cubicBezTo>
                  <a:cubicBezTo>
                    <a:pt x="7449" y="15550"/>
                    <a:pt x="7533" y="15885"/>
                    <a:pt x="7617" y="16261"/>
                  </a:cubicBezTo>
                  <a:cubicBezTo>
                    <a:pt x="7658" y="16512"/>
                    <a:pt x="7679" y="16805"/>
                    <a:pt x="7742" y="17077"/>
                  </a:cubicBezTo>
                  <a:cubicBezTo>
                    <a:pt x="7763" y="17307"/>
                    <a:pt x="7784" y="17391"/>
                    <a:pt x="8035" y="17433"/>
                  </a:cubicBezTo>
                  <a:cubicBezTo>
                    <a:pt x="8684" y="17558"/>
                    <a:pt x="9332" y="17600"/>
                    <a:pt x="9981" y="17726"/>
                  </a:cubicBezTo>
                  <a:lnTo>
                    <a:pt x="10462" y="17809"/>
                  </a:lnTo>
                  <a:cubicBezTo>
                    <a:pt x="10650" y="17851"/>
                    <a:pt x="10755" y="17977"/>
                    <a:pt x="10881" y="18123"/>
                  </a:cubicBezTo>
                  <a:lnTo>
                    <a:pt x="11655" y="18814"/>
                  </a:lnTo>
                  <a:cubicBezTo>
                    <a:pt x="11948" y="19086"/>
                    <a:pt x="12262" y="19316"/>
                    <a:pt x="12534" y="19630"/>
                  </a:cubicBezTo>
                  <a:cubicBezTo>
                    <a:pt x="12596" y="19734"/>
                    <a:pt x="12659" y="19755"/>
                    <a:pt x="12764" y="19839"/>
                  </a:cubicBezTo>
                  <a:cubicBezTo>
                    <a:pt x="12868" y="19923"/>
                    <a:pt x="12973" y="20027"/>
                    <a:pt x="13078" y="20111"/>
                  </a:cubicBezTo>
                  <a:lnTo>
                    <a:pt x="13078" y="20132"/>
                  </a:lnTo>
                  <a:cubicBezTo>
                    <a:pt x="12994" y="20216"/>
                    <a:pt x="12910" y="20320"/>
                    <a:pt x="12847" y="20425"/>
                  </a:cubicBezTo>
                  <a:lnTo>
                    <a:pt x="12847" y="20446"/>
                  </a:lnTo>
                  <a:cubicBezTo>
                    <a:pt x="12764" y="20550"/>
                    <a:pt x="12680" y="20634"/>
                    <a:pt x="12638" y="20739"/>
                  </a:cubicBezTo>
                  <a:cubicBezTo>
                    <a:pt x="12387" y="21053"/>
                    <a:pt x="12115" y="21325"/>
                    <a:pt x="11843" y="21618"/>
                  </a:cubicBezTo>
                  <a:cubicBezTo>
                    <a:pt x="11718" y="21743"/>
                    <a:pt x="11613" y="21911"/>
                    <a:pt x="11487" y="22036"/>
                  </a:cubicBezTo>
                  <a:cubicBezTo>
                    <a:pt x="11404" y="22162"/>
                    <a:pt x="11320" y="22245"/>
                    <a:pt x="11174" y="22266"/>
                  </a:cubicBezTo>
                  <a:cubicBezTo>
                    <a:pt x="11090" y="22308"/>
                    <a:pt x="11006" y="22308"/>
                    <a:pt x="10922" y="22308"/>
                  </a:cubicBezTo>
                  <a:cubicBezTo>
                    <a:pt x="10546" y="22413"/>
                    <a:pt x="10169" y="22413"/>
                    <a:pt x="9772" y="22434"/>
                  </a:cubicBezTo>
                  <a:cubicBezTo>
                    <a:pt x="9500" y="22455"/>
                    <a:pt x="9500" y="22664"/>
                    <a:pt x="9353" y="22894"/>
                  </a:cubicBezTo>
                  <a:cubicBezTo>
                    <a:pt x="9186" y="23250"/>
                    <a:pt x="8977" y="23584"/>
                    <a:pt x="8788" y="23898"/>
                  </a:cubicBezTo>
                  <a:cubicBezTo>
                    <a:pt x="8579" y="24233"/>
                    <a:pt x="8370" y="24547"/>
                    <a:pt x="8140" y="24882"/>
                  </a:cubicBezTo>
                  <a:cubicBezTo>
                    <a:pt x="8140" y="24924"/>
                    <a:pt x="8098" y="24924"/>
                    <a:pt x="8077" y="24944"/>
                  </a:cubicBezTo>
                  <a:cubicBezTo>
                    <a:pt x="8077" y="24944"/>
                    <a:pt x="8056" y="24965"/>
                    <a:pt x="8056" y="24986"/>
                  </a:cubicBezTo>
                  <a:lnTo>
                    <a:pt x="8035" y="25028"/>
                  </a:lnTo>
                  <a:cubicBezTo>
                    <a:pt x="8035" y="25049"/>
                    <a:pt x="7993" y="25049"/>
                    <a:pt x="7993" y="25070"/>
                  </a:cubicBezTo>
                  <a:lnTo>
                    <a:pt x="7972" y="25091"/>
                  </a:lnTo>
                  <a:cubicBezTo>
                    <a:pt x="7972" y="25133"/>
                    <a:pt x="7951" y="25133"/>
                    <a:pt x="7951" y="25154"/>
                  </a:cubicBezTo>
                  <a:cubicBezTo>
                    <a:pt x="7951" y="25154"/>
                    <a:pt x="7951" y="25175"/>
                    <a:pt x="7930" y="25175"/>
                  </a:cubicBezTo>
                  <a:cubicBezTo>
                    <a:pt x="7930" y="25196"/>
                    <a:pt x="7889" y="25196"/>
                    <a:pt x="7889" y="25237"/>
                  </a:cubicBezTo>
                  <a:cubicBezTo>
                    <a:pt x="7889" y="25237"/>
                    <a:pt x="7889" y="25258"/>
                    <a:pt x="7868" y="25258"/>
                  </a:cubicBezTo>
                  <a:cubicBezTo>
                    <a:pt x="7868" y="25279"/>
                    <a:pt x="7847" y="25279"/>
                    <a:pt x="7847" y="25300"/>
                  </a:cubicBezTo>
                  <a:lnTo>
                    <a:pt x="7847" y="25342"/>
                  </a:lnTo>
                  <a:cubicBezTo>
                    <a:pt x="7847" y="25363"/>
                    <a:pt x="7826" y="25384"/>
                    <a:pt x="7826" y="25405"/>
                  </a:cubicBezTo>
                  <a:cubicBezTo>
                    <a:pt x="7763" y="25384"/>
                    <a:pt x="7721" y="25384"/>
                    <a:pt x="7658" y="25363"/>
                  </a:cubicBezTo>
                  <a:cubicBezTo>
                    <a:pt x="7575" y="25342"/>
                    <a:pt x="7512" y="25300"/>
                    <a:pt x="7449" y="25300"/>
                  </a:cubicBezTo>
                  <a:cubicBezTo>
                    <a:pt x="7324" y="25258"/>
                    <a:pt x="7156" y="25237"/>
                    <a:pt x="7031" y="25175"/>
                  </a:cubicBezTo>
                  <a:cubicBezTo>
                    <a:pt x="6926" y="25133"/>
                    <a:pt x="6801" y="25070"/>
                    <a:pt x="6696" y="25049"/>
                  </a:cubicBezTo>
                  <a:cubicBezTo>
                    <a:pt x="6528" y="25028"/>
                    <a:pt x="6382" y="24924"/>
                    <a:pt x="6194" y="24924"/>
                  </a:cubicBezTo>
                  <a:cubicBezTo>
                    <a:pt x="6009" y="24893"/>
                    <a:pt x="5847" y="24794"/>
                    <a:pt x="5674" y="24794"/>
                  </a:cubicBezTo>
                  <a:cubicBezTo>
                    <a:pt x="5612" y="24794"/>
                    <a:pt x="5549" y="24807"/>
                    <a:pt x="5482" y="24840"/>
                  </a:cubicBezTo>
                  <a:cubicBezTo>
                    <a:pt x="5168" y="25028"/>
                    <a:pt x="4813" y="25091"/>
                    <a:pt x="4478" y="25237"/>
                  </a:cubicBezTo>
                  <a:cubicBezTo>
                    <a:pt x="4122" y="25363"/>
                    <a:pt x="3767" y="25447"/>
                    <a:pt x="3432" y="25572"/>
                  </a:cubicBezTo>
                  <a:cubicBezTo>
                    <a:pt x="3223" y="25656"/>
                    <a:pt x="2930" y="25656"/>
                    <a:pt x="2741" y="25823"/>
                  </a:cubicBezTo>
                  <a:cubicBezTo>
                    <a:pt x="2532" y="26074"/>
                    <a:pt x="2344" y="26346"/>
                    <a:pt x="2197" y="26618"/>
                  </a:cubicBezTo>
                  <a:cubicBezTo>
                    <a:pt x="2114" y="26744"/>
                    <a:pt x="2009" y="26911"/>
                    <a:pt x="1904" y="27037"/>
                  </a:cubicBezTo>
                  <a:cubicBezTo>
                    <a:pt x="1821" y="27162"/>
                    <a:pt x="1779" y="27288"/>
                    <a:pt x="1695" y="27392"/>
                  </a:cubicBezTo>
                  <a:cubicBezTo>
                    <a:pt x="1570" y="27351"/>
                    <a:pt x="1444" y="27183"/>
                    <a:pt x="1339" y="27141"/>
                  </a:cubicBezTo>
                  <a:cubicBezTo>
                    <a:pt x="1172" y="27058"/>
                    <a:pt x="1047" y="26953"/>
                    <a:pt x="879" y="26848"/>
                  </a:cubicBezTo>
                  <a:cubicBezTo>
                    <a:pt x="628" y="26702"/>
                    <a:pt x="356" y="26556"/>
                    <a:pt x="105" y="26451"/>
                  </a:cubicBezTo>
                  <a:lnTo>
                    <a:pt x="84" y="26451"/>
                  </a:lnTo>
                  <a:cubicBezTo>
                    <a:pt x="42" y="26451"/>
                    <a:pt x="21" y="26451"/>
                    <a:pt x="21" y="26493"/>
                  </a:cubicBezTo>
                  <a:lnTo>
                    <a:pt x="21" y="26514"/>
                  </a:lnTo>
                  <a:cubicBezTo>
                    <a:pt x="21" y="26514"/>
                    <a:pt x="21" y="26535"/>
                    <a:pt x="42" y="26535"/>
                  </a:cubicBezTo>
                  <a:cubicBezTo>
                    <a:pt x="356" y="26744"/>
                    <a:pt x="607" y="27037"/>
                    <a:pt x="858" y="27288"/>
                  </a:cubicBezTo>
                  <a:cubicBezTo>
                    <a:pt x="1130" y="27560"/>
                    <a:pt x="1444" y="27790"/>
                    <a:pt x="1653" y="28104"/>
                  </a:cubicBezTo>
                  <a:cubicBezTo>
                    <a:pt x="1665" y="28140"/>
                    <a:pt x="1699" y="28163"/>
                    <a:pt x="1733" y="28163"/>
                  </a:cubicBezTo>
                  <a:cubicBezTo>
                    <a:pt x="1757" y="28163"/>
                    <a:pt x="1782" y="28151"/>
                    <a:pt x="1800" y="28125"/>
                  </a:cubicBezTo>
                  <a:cubicBezTo>
                    <a:pt x="2030" y="27790"/>
                    <a:pt x="2490" y="27644"/>
                    <a:pt x="2762" y="27372"/>
                  </a:cubicBezTo>
                  <a:cubicBezTo>
                    <a:pt x="2930" y="27225"/>
                    <a:pt x="3076" y="27079"/>
                    <a:pt x="3243" y="26932"/>
                  </a:cubicBezTo>
                  <a:cubicBezTo>
                    <a:pt x="3390" y="26807"/>
                    <a:pt x="3557" y="26618"/>
                    <a:pt x="3746" y="26514"/>
                  </a:cubicBezTo>
                  <a:cubicBezTo>
                    <a:pt x="3892" y="26430"/>
                    <a:pt x="4060" y="26409"/>
                    <a:pt x="4206" y="26346"/>
                  </a:cubicBezTo>
                  <a:cubicBezTo>
                    <a:pt x="4436" y="26284"/>
                    <a:pt x="4645" y="26200"/>
                    <a:pt x="4917" y="26179"/>
                  </a:cubicBezTo>
                  <a:cubicBezTo>
                    <a:pt x="5001" y="26179"/>
                    <a:pt x="5106" y="26137"/>
                    <a:pt x="5168" y="26116"/>
                  </a:cubicBezTo>
                  <a:cubicBezTo>
                    <a:pt x="5231" y="26116"/>
                    <a:pt x="5273" y="26095"/>
                    <a:pt x="5336" y="26095"/>
                  </a:cubicBezTo>
                  <a:cubicBezTo>
                    <a:pt x="5357" y="26095"/>
                    <a:pt x="5378" y="26074"/>
                    <a:pt x="5420" y="26074"/>
                  </a:cubicBezTo>
                  <a:cubicBezTo>
                    <a:pt x="5482" y="26032"/>
                    <a:pt x="5545" y="26012"/>
                    <a:pt x="5629" y="25991"/>
                  </a:cubicBezTo>
                  <a:lnTo>
                    <a:pt x="5650" y="25991"/>
                  </a:lnTo>
                  <a:cubicBezTo>
                    <a:pt x="5733" y="25970"/>
                    <a:pt x="5796" y="25928"/>
                    <a:pt x="5859" y="25907"/>
                  </a:cubicBezTo>
                  <a:cubicBezTo>
                    <a:pt x="5880" y="25928"/>
                    <a:pt x="5943" y="25970"/>
                    <a:pt x="5964" y="25970"/>
                  </a:cubicBezTo>
                  <a:cubicBezTo>
                    <a:pt x="6068" y="26012"/>
                    <a:pt x="6152" y="26074"/>
                    <a:pt x="6256" y="26137"/>
                  </a:cubicBezTo>
                  <a:cubicBezTo>
                    <a:pt x="6382" y="26221"/>
                    <a:pt x="6508" y="26304"/>
                    <a:pt x="6633" y="26346"/>
                  </a:cubicBezTo>
                  <a:cubicBezTo>
                    <a:pt x="6801" y="26430"/>
                    <a:pt x="6989" y="26514"/>
                    <a:pt x="7135" y="26618"/>
                  </a:cubicBezTo>
                  <a:cubicBezTo>
                    <a:pt x="7135" y="26618"/>
                    <a:pt x="7156" y="26618"/>
                    <a:pt x="7198" y="26639"/>
                  </a:cubicBezTo>
                  <a:cubicBezTo>
                    <a:pt x="7219" y="26639"/>
                    <a:pt x="7240" y="26660"/>
                    <a:pt x="7261" y="26660"/>
                  </a:cubicBezTo>
                  <a:cubicBezTo>
                    <a:pt x="7303" y="26660"/>
                    <a:pt x="7303" y="26660"/>
                    <a:pt x="7324" y="26702"/>
                  </a:cubicBezTo>
                  <a:lnTo>
                    <a:pt x="7345" y="26702"/>
                  </a:lnTo>
                  <a:cubicBezTo>
                    <a:pt x="7365" y="26702"/>
                    <a:pt x="7365" y="26702"/>
                    <a:pt x="7407" y="26723"/>
                  </a:cubicBezTo>
                  <a:cubicBezTo>
                    <a:pt x="7407" y="26723"/>
                    <a:pt x="7428" y="26723"/>
                    <a:pt x="7428" y="26744"/>
                  </a:cubicBezTo>
                  <a:cubicBezTo>
                    <a:pt x="7449" y="26744"/>
                    <a:pt x="7449" y="26765"/>
                    <a:pt x="7449" y="26765"/>
                  </a:cubicBezTo>
                  <a:cubicBezTo>
                    <a:pt x="7449" y="26765"/>
                    <a:pt x="7470" y="26765"/>
                    <a:pt x="7470" y="26807"/>
                  </a:cubicBezTo>
                  <a:lnTo>
                    <a:pt x="7512" y="26828"/>
                  </a:lnTo>
                  <a:cubicBezTo>
                    <a:pt x="7512" y="26828"/>
                    <a:pt x="7533" y="26828"/>
                    <a:pt x="7533" y="26848"/>
                  </a:cubicBezTo>
                  <a:cubicBezTo>
                    <a:pt x="7533" y="26848"/>
                    <a:pt x="7554" y="26848"/>
                    <a:pt x="7554" y="26869"/>
                  </a:cubicBezTo>
                  <a:cubicBezTo>
                    <a:pt x="7449" y="26953"/>
                    <a:pt x="7345" y="27037"/>
                    <a:pt x="7240" y="27141"/>
                  </a:cubicBezTo>
                  <a:cubicBezTo>
                    <a:pt x="7093" y="27267"/>
                    <a:pt x="7010" y="27288"/>
                    <a:pt x="6821" y="27288"/>
                  </a:cubicBezTo>
                  <a:cubicBezTo>
                    <a:pt x="6466" y="27288"/>
                    <a:pt x="6089" y="27267"/>
                    <a:pt x="5733" y="27246"/>
                  </a:cubicBezTo>
                  <a:cubicBezTo>
                    <a:pt x="5461" y="27225"/>
                    <a:pt x="5231" y="27162"/>
                    <a:pt x="4959" y="27162"/>
                  </a:cubicBezTo>
                  <a:cubicBezTo>
                    <a:pt x="4750" y="27162"/>
                    <a:pt x="4541" y="27434"/>
                    <a:pt x="4373" y="27497"/>
                  </a:cubicBezTo>
                  <a:cubicBezTo>
                    <a:pt x="3850" y="27748"/>
                    <a:pt x="3285" y="27978"/>
                    <a:pt x="2825" y="28313"/>
                  </a:cubicBezTo>
                  <a:cubicBezTo>
                    <a:pt x="2825" y="28313"/>
                    <a:pt x="2825" y="28334"/>
                    <a:pt x="2804" y="28334"/>
                  </a:cubicBezTo>
                  <a:cubicBezTo>
                    <a:pt x="2804" y="28334"/>
                    <a:pt x="2804" y="28376"/>
                    <a:pt x="2762" y="28376"/>
                  </a:cubicBezTo>
                  <a:lnTo>
                    <a:pt x="2762" y="28397"/>
                  </a:lnTo>
                  <a:lnTo>
                    <a:pt x="2804" y="28418"/>
                  </a:lnTo>
                  <a:cubicBezTo>
                    <a:pt x="2852" y="28432"/>
                    <a:pt x="2903" y="28439"/>
                    <a:pt x="2955" y="28439"/>
                  </a:cubicBezTo>
                  <a:cubicBezTo>
                    <a:pt x="3204" y="28439"/>
                    <a:pt x="3497" y="28298"/>
                    <a:pt x="3704" y="28229"/>
                  </a:cubicBezTo>
                  <a:lnTo>
                    <a:pt x="4415" y="27999"/>
                  </a:lnTo>
                  <a:cubicBezTo>
                    <a:pt x="4620" y="27936"/>
                    <a:pt x="4849" y="27837"/>
                    <a:pt x="5066" y="27837"/>
                  </a:cubicBezTo>
                  <a:cubicBezTo>
                    <a:pt x="5137" y="27837"/>
                    <a:pt x="5206" y="27848"/>
                    <a:pt x="5273" y="27874"/>
                  </a:cubicBezTo>
                  <a:cubicBezTo>
                    <a:pt x="5733" y="28020"/>
                    <a:pt x="6173" y="28209"/>
                    <a:pt x="6633" y="28334"/>
                  </a:cubicBezTo>
                  <a:cubicBezTo>
                    <a:pt x="6842" y="28397"/>
                    <a:pt x="7031" y="28481"/>
                    <a:pt x="7240" y="28543"/>
                  </a:cubicBezTo>
                  <a:cubicBezTo>
                    <a:pt x="7345" y="28585"/>
                    <a:pt x="7428" y="28627"/>
                    <a:pt x="7512" y="28690"/>
                  </a:cubicBezTo>
                  <a:cubicBezTo>
                    <a:pt x="7617" y="28732"/>
                    <a:pt x="7721" y="28732"/>
                    <a:pt x="7784" y="28815"/>
                  </a:cubicBezTo>
                  <a:cubicBezTo>
                    <a:pt x="7808" y="28827"/>
                    <a:pt x="7839" y="28839"/>
                    <a:pt x="7869" y="28839"/>
                  </a:cubicBezTo>
                  <a:cubicBezTo>
                    <a:pt x="7891" y="28839"/>
                    <a:pt x="7913" y="28833"/>
                    <a:pt x="7930" y="28815"/>
                  </a:cubicBezTo>
                  <a:cubicBezTo>
                    <a:pt x="8412" y="28313"/>
                    <a:pt x="9081" y="28062"/>
                    <a:pt x="9646" y="27685"/>
                  </a:cubicBezTo>
                  <a:lnTo>
                    <a:pt x="9876" y="27539"/>
                  </a:lnTo>
                  <a:cubicBezTo>
                    <a:pt x="9939" y="27497"/>
                    <a:pt x="9960" y="27476"/>
                    <a:pt x="10023" y="27455"/>
                  </a:cubicBezTo>
                  <a:cubicBezTo>
                    <a:pt x="10044" y="27434"/>
                    <a:pt x="10086" y="27392"/>
                    <a:pt x="10127" y="27392"/>
                  </a:cubicBezTo>
                  <a:cubicBezTo>
                    <a:pt x="10337" y="27288"/>
                    <a:pt x="10504" y="27183"/>
                    <a:pt x="10713" y="27058"/>
                  </a:cubicBezTo>
                  <a:cubicBezTo>
                    <a:pt x="10713" y="27120"/>
                    <a:pt x="10713" y="27141"/>
                    <a:pt x="10755" y="27183"/>
                  </a:cubicBezTo>
                  <a:lnTo>
                    <a:pt x="10755" y="27225"/>
                  </a:lnTo>
                  <a:cubicBezTo>
                    <a:pt x="10776" y="27288"/>
                    <a:pt x="10797" y="27392"/>
                    <a:pt x="10860" y="27476"/>
                  </a:cubicBezTo>
                  <a:cubicBezTo>
                    <a:pt x="10881" y="27497"/>
                    <a:pt x="10881" y="27560"/>
                    <a:pt x="10902" y="27581"/>
                  </a:cubicBezTo>
                  <a:cubicBezTo>
                    <a:pt x="11006" y="27874"/>
                    <a:pt x="11090" y="28167"/>
                    <a:pt x="11194" y="28439"/>
                  </a:cubicBezTo>
                  <a:cubicBezTo>
                    <a:pt x="11236" y="28606"/>
                    <a:pt x="11278" y="28857"/>
                    <a:pt x="11446" y="28920"/>
                  </a:cubicBezTo>
                  <a:cubicBezTo>
                    <a:pt x="11578" y="28958"/>
                    <a:pt x="11711" y="28970"/>
                    <a:pt x="11844" y="28970"/>
                  </a:cubicBezTo>
                  <a:cubicBezTo>
                    <a:pt x="12004" y="28970"/>
                    <a:pt x="12164" y="28952"/>
                    <a:pt x="12324" y="28941"/>
                  </a:cubicBezTo>
                  <a:cubicBezTo>
                    <a:pt x="12471" y="28941"/>
                    <a:pt x="12638" y="28941"/>
                    <a:pt x="12785" y="28920"/>
                  </a:cubicBezTo>
                  <a:cubicBezTo>
                    <a:pt x="12835" y="28915"/>
                    <a:pt x="12883" y="28911"/>
                    <a:pt x="12928" y="28911"/>
                  </a:cubicBezTo>
                  <a:cubicBezTo>
                    <a:pt x="13072" y="28911"/>
                    <a:pt x="13191" y="28949"/>
                    <a:pt x="13287" y="29108"/>
                  </a:cubicBezTo>
                  <a:cubicBezTo>
                    <a:pt x="13329" y="29171"/>
                    <a:pt x="13371" y="29255"/>
                    <a:pt x="13412" y="29317"/>
                  </a:cubicBezTo>
                  <a:cubicBezTo>
                    <a:pt x="13580" y="29569"/>
                    <a:pt x="13810" y="29799"/>
                    <a:pt x="13998" y="30050"/>
                  </a:cubicBezTo>
                  <a:cubicBezTo>
                    <a:pt x="14438" y="30615"/>
                    <a:pt x="14877" y="31222"/>
                    <a:pt x="15379" y="31766"/>
                  </a:cubicBezTo>
                  <a:lnTo>
                    <a:pt x="15400" y="31786"/>
                  </a:lnTo>
                  <a:lnTo>
                    <a:pt x="15421" y="31786"/>
                  </a:lnTo>
                  <a:cubicBezTo>
                    <a:pt x="15421" y="31843"/>
                    <a:pt x="15476" y="31881"/>
                    <a:pt x="15527" y="31881"/>
                  </a:cubicBezTo>
                  <a:cubicBezTo>
                    <a:pt x="15570" y="31881"/>
                    <a:pt x="15609" y="31854"/>
                    <a:pt x="15609" y="31786"/>
                  </a:cubicBezTo>
                  <a:cubicBezTo>
                    <a:pt x="15630" y="31661"/>
                    <a:pt x="15567" y="31556"/>
                    <a:pt x="15567" y="31431"/>
                  </a:cubicBezTo>
                  <a:cubicBezTo>
                    <a:pt x="15567" y="31263"/>
                    <a:pt x="15505" y="31138"/>
                    <a:pt x="15484" y="31012"/>
                  </a:cubicBezTo>
                  <a:cubicBezTo>
                    <a:pt x="15400" y="30615"/>
                    <a:pt x="15295" y="30196"/>
                    <a:pt x="15212" y="29799"/>
                  </a:cubicBezTo>
                  <a:cubicBezTo>
                    <a:pt x="15170" y="29631"/>
                    <a:pt x="15149" y="29464"/>
                    <a:pt x="15107" y="29276"/>
                  </a:cubicBezTo>
                  <a:cubicBezTo>
                    <a:pt x="15107" y="29255"/>
                    <a:pt x="15107" y="29234"/>
                    <a:pt x="15086" y="29213"/>
                  </a:cubicBezTo>
                  <a:cubicBezTo>
                    <a:pt x="15065" y="29045"/>
                    <a:pt x="15044" y="28857"/>
                    <a:pt x="14982" y="28711"/>
                  </a:cubicBezTo>
                  <a:lnTo>
                    <a:pt x="14982" y="28711"/>
                  </a:lnTo>
                  <a:cubicBezTo>
                    <a:pt x="15003" y="28753"/>
                    <a:pt x="15044" y="28794"/>
                    <a:pt x="15065" y="28836"/>
                  </a:cubicBezTo>
                  <a:cubicBezTo>
                    <a:pt x="15212" y="29025"/>
                    <a:pt x="15400" y="29213"/>
                    <a:pt x="15588" y="29359"/>
                  </a:cubicBezTo>
                  <a:cubicBezTo>
                    <a:pt x="15693" y="29464"/>
                    <a:pt x="15798" y="29652"/>
                    <a:pt x="15944" y="29694"/>
                  </a:cubicBezTo>
                  <a:cubicBezTo>
                    <a:pt x="15973" y="29706"/>
                    <a:pt x="16001" y="29711"/>
                    <a:pt x="16029" y="29711"/>
                  </a:cubicBezTo>
                  <a:cubicBezTo>
                    <a:pt x="16147" y="29711"/>
                    <a:pt x="16261" y="29623"/>
                    <a:pt x="16363" y="29589"/>
                  </a:cubicBezTo>
                  <a:cubicBezTo>
                    <a:pt x="16467" y="29569"/>
                    <a:pt x="16551" y="29527"/>
                    <a:pt x="16656" y="29485"/>
                  </a:cubicBezTo>
                  <a:cubicBezTo>
                    <a:pt x="16697" y="29474"/>
                    <a:pt x="16739" y="29474"/>
                    <a:pt x="16778" y="29474"/>
                  </a:cubicBezTo>
                  <a:cubicBezTo>
                    <a:pt x="16818" y="29474"/>
                    <a:pt x="16854" y="29474"/>
                    <a:pt x="16886" y="29464"/>
                  </a:cubicBezTo>
                  <a:cubicBezTo>
                    <a:pt x="16939" y="29446"/>
                    <a:pt x="17275" y="29324"/>
                    <a:pt x="17416" y="29324"/>
                  </a:cubicBezTo>
                  <a:cubicBezTo>
                    <a:pt x="17442" y="29324"/>
                    <a:pt x="17462" y="29329"/>
                    <a:pt x="17472" y="29338"/>
                  </a:cubicBezTo>
                  <a:cubicBezTo>
                    <a:pt x="17576" y="29464"/>
                    <a:pt x="17723" y="29569"/>
                    <a:pt x="17869" y="29652"/>
                  </a:cubicBezTo>
                  <a:cubicBezTo>
                    <a:pt x="18078" y="29799"/>
                    <a:pt x="18308" y="29945"/>
                    <a:pt x="18518" y="30092"/>
                  </a:cubicBezTo>
                  <a:cubicBezTo>
                    <a:pt x="18936" y="30385"/>
                    <a:pt x="19355" y="30678"/>
                    <a:pt x="19752" y="30950"/>
                  </a:cubicBezTo>
                  <a:cubicBezTo>
                    <a:pt x="19815" y="31012"/>
                    <a:pt x="19961" y="31012"/>
                    <a:pt x="19982" y="31138"/>
                  </a:cubicBezTo>
                  <a:cubicBezTo>
                    <a:pt x="20003" y="31242"/>
                    <a:pt x="19982" y="31368"/>
                    <a:pt x="19982" y="31473"/>
                  </a:cubicBezTo>
                  <a:cubicBezTo>
                    <a:pt x="19961" y="31682"/>
                    <a:pt x="19961" y="31933"/>
                    <a:pt x="19920" y="32142"/>
                  </a:cubicBezTo>
                  <a:cubicBezTo>
                    <a:pt x="19899" y="32310"/>
                    <a:pt x="19878" y="32477"/>
                    <a:pt x="19920" y="32665"/>
                  </a:cubicBezTo>
                  <a:cubicBezTo>
                    <a:pt x="19961" y="32812"/>
                    <a:pt x="20171" y="32916"/>
                    <a:pt x="20296" y="33000"/>
                  </a:cubicBezTo>
                  <a:cubicBezTo>
                    <a:pt x="20652" y="33251"/>
                    <a:pt x="21070" y="33544"/>
                    <a:pt x="21489" y="33711"/>
                  </a:cubicBezTo>
                  <a:lnTo>
                    <a:pt x="21531" y="33711"/>
                  </a:lnTo>
                  <a:lnTo>
                    <a:pt x="21531" y="33732"/>
                  </a:lnTo>
                  <a:cubicBezTo>
                    <a:pt x="21547" y="33760"/>
                    <a:pt x="21570" y="33772"/>
                    <a:pt x="21593" y="33772"/>
                  </a:cubicBezTo>
                  <a:cubicBezTo>
                    <a:pt x="21655" y="33772"/>
                    <a:pt x="21718" y="33684"/>
                    <a:pt x="21656" y="33607"/>
                  </a:cubicBezTo>
                  <a:cubicBezTo>
                    <a:pt x="21593" y="33523"/>
                    <a:pt x="21573" y="33418"/>
                    <a:pt x="21489" y="33356"/>
                  </a:cubicBezTo>
                  <a:cubicBezTo>
                    <a:pt x="21426" y="33293"/>
                    <a:pt x="21363" y="33209"/>
                    <a:pt x="21280" y="33105"/>
                  </a:cubicBezTo>
                  <a:cubicBezTo>
                    <a:pt x="21217" y="32937"/>
                    <a:pt x="21112" y="32812"/>
                    <a:pt x="21008" y="32665"/>
                  </a:cubicBezTo>
                  <a:cubicBezTo>
                    <a:pt x="20945" y="32561"/>
                    <a:pt x="20819" y="32456"/>
                    <a:pt x="20819" y="32310"/>
                  </a:cubicBezTo>
                  <a:cubicBezTo>
                    <a:pt x="20819" y="32163"/>
                    <a:pt x="20945" y="31954"/>
                    <a:pt x="21008" y="31828"/>
                  </a:cubicBezTo>
                  <a:cubicBezTo>
                    <a:pt x="21070" y="31661"/>
                    <a:pt x="21070" y="31473"/>
                    <a:pt x="21133" y="31326"/>
                  </a:cubicBezTo>
                  <a:cubicBezTo>
                    <a:pt x="21154" y="31242"/>
                    <a:pt x="21217" y="31138"/>
                    <a:pt x="21238" y="31033"/>
                  </a:cubicBezTo>
                  <a:lnTo>
                    <a:pt x="21238" y="31012"/>
                  </a:lnTo>
                  <a:cubicBezTo>
                    <a:pt x="21238" y="30991"/>
                    <a:pt x="21238" y="30950"/>
                    <a:pt x="21259" y="30950"/>
                  </a:cubicBezTo>
                  <a:lnTo>
                    <a:pt x="21259" y="30929"/>
                  </a:lnTo>
                  <a:cubicBezTo>
                    <a:pt x="21426" y="30929"/>
                    <a:pt x="21552" y="30887"/>
                    <a:pt x="21677" y="30824"/>
                  </a:cubicBezTo>
                  <a:cubicBezTo>
                    <a:pt x="21698" y="30824"/>
                    <a:pt x="21740" y="30824"/>
                    <a:pt x="21761" y="30803"/>
                  </a:cubicBezTo>
                  <a:lnTo>
                    <a:pt x="21866" y="30803"/>
                  </a:lnTo>
                  <a:cubicBezTo>
                    <a:pt x="21907" y="30991"/>
                    <a:pt x="22054" y="31201"/>
                    <a:pt x="22179" y="31347"/>
                  </a:cubicBezTo>
                  <a:cubicBezTo>
                    <a:pt x="22305" y="31514"/>
                    <a:pt x="22389" y="31745"/>
                    <a:pt x="22493" y="31933"/>
                  </a:cubicBezTo>
                  <a:cubicBezTo>
                    <a:pt x="22598" y="32142"/>
                    <a:pt x="22723" y="32351"/>
                    <a:pt x="22828" y="32519"/>
                  </a:cubicBezTo>
                  <a:cubicBezTo>
                    <a:pt x="23037" y="32874"/>
                    <a:pt x="23226" y="33230"/>
                    <a:pt x="23435" y="33607"/>
                  </a:cubicBezTo>
                  <a:cubicBezTo>
                    <a:pt x="23456" y="33628"/>
                    <a:pt x="23456" y="33649"/>
                    <a:pt x="23477" y="33711"/>
                  </a:cubicBezTo>
                  <a:cubicBezTo>
                    <a:pt x="23477" y="33732"/>
                    <a:pt x="23518" y="33753"/>
                    <a:pt x="23518" y="33774"/>
                  </a:cubicBezTo>
                  <a:cubicBezTo>
                    <a:pt x="23518" y="33816"/>
                    <a:pt x="23539" y="33837"/>
                    <a:pt x="23539" y="33837"/>
                  </a:cubicBezTo>
                  <a:cubicBezTo>
                    <a:pt x="23560" y="33921"/>
                    <a:pt x="23623" y="33983"/>
                    <a:pt x="23665" y="34067"/>
                  </a:cubicBezTo>
                  <a:cubicBezTo>
                    <a:pt x="23686" y="34151"/>
                    <a:pt x="23728" y="34193"/>
                    <a:pt x="23770" y="34255"/>
                  </a:cubicBezTo>
                  <a:cubicBezTo>
                    <a:pt x="23853" y="34402"/>
                    <a:pt x="23958" y="34569"/>
                    <a:pt x="24000" y="34716"/>
                  </a:cubicBezTo>
                  <a:cubicBezTo>
                    <a:pt x="24042" y="34779"/>
                    <a:pt x="24083" y="34779"/>
                    <a:pt x="24104" y="34779"/>
                  </a:cubicBezTo>
                  <a:cubicBezTo>
                    <a:pt x="24606" y="34548"/>
                    <a:pt x="25109" y="34172"/>
                    <a:pt x="25506" y="33774"/>
                  </a:cubicBezTo>
                  <a:cubicBezTo>
                    <a:pt x="25715" y="33544"/>
                    <a:pt x="25967" y="33356"/>
                    <a:pt x="26176" y="33146"/>
                  </a:cubicBezTo>
                  <a:cubicBezTo>
                    <a:pt x="26259" y="33084"/>
                    <a:pt x="26385" y="33000"/>
                    <a:pt x="26469" y="32916"/>
                  </a:cubicBezTo>
                  <a:cubicBezTo>
                    <a:pt x="26490" y="32916"/>
                    <a:pt x="26511" y="32895"/>
                    <a:pt x="26511" y="32874"/>
                  </a:cubicBezTo>
                  <a:cubicBezTo>
                    <a:pt x="26511" y="32833"/>
                    <a:pt x="26552" y="32791"/>
                    <a:pt x="26552" y="32770"/>
                  </a:cubicBezTo>
                  <a:cubicBezTo>
                    <a:pt x="26573" y="32728"/>
                    <a:pt x="26511" y="32707"/>
                    <a:pt x="26490" y="32707"/>
                  </a:cubicBezTo>
                  <a:cubicBezTo>
                    <a:pt x="26469" y="32707"/>
                    <a:pt x="26448" y="32728"/>
                    <a:pt x="26448" y="32728"/>
                  </a:cubicBezTo>
                  <a:lnTo>
                    <a:pt x="26406" y="32728"/>
                  </a:lnTo>
                  <a:cubicBezTo>
                    <a:pt x="26071" y="32791"/>
                    <a:pt x="25715" y="32895"/>
                    <a:pt x="25402" y="33021"/>
                  </a:cubicBezTo>
                  <a:cubicBezTo>
                    <a:pt x="25192" y="33105"/>
                    <a:pt x="24983" y="33146"/>
                    <a:pt x="24774" y="33209"/>
                  </a:cubicBezTo>
                  <a:cubicBezTo>
                    <a:pt x="24694" y="33225"/>
                    <a:pt x="24615" y="33265"/>
                    <a:pt x="24536" y="33265"/>
                  </a:cubicBezTo>
                  <a:cubicBezTo>
                    <a:pt x="24510" y="33265"/>
                    <a:pt x="24485" y="33261"/>
                    <a:pt x="24460" y="33251"/>
                  </a:cubicBezTo>
                  <a:cubicBezTo>
                    <a:pt x="24418" y="33251"/>
                    <a:pt x="24355" y="33021"/>
                    <a:pt x="24314" y="33000"/>
                  </a:cubicBezTo>
                  <a:cubicBezTo>
                    <a:pt x="24251" y="32833"/>
                    <a:pt x="24188" y="32707"/>
                    <a:pt x="24146" y="32561"/>
                  </a:cubicBezTo>
                  <a:cubicBezTo>
                    <a:pt x="24083" y="32393"/>
                    <a:pt x="24042" y="32205"/>
                    <a:pt x="23979" y="32079"/>
                  </a:cubicBezTo>
                  <a:cubicBezTo>
                    <a:pt x="23853" y="31786"/>
                    <a:pt x="23853" y="31452"/>
                    <a:pt x="23728" y="31201"/>
                  </a:cubicBezTo>
                  <a:cubicBezTo>
                    <a:pt x="23644" y="31033"/>
                    <a:pt x="23581" y="30887"/>
                    <a:pt x="23539" y="30719"/>
                  </a:cubicBezTo>
                  <a:cubicBezTo>
                    <a:pt x="23477" y="30573"/>
                    <a:pt x="23372" y="30426"/>
                    <a:pt x="23330" y="30259"/>
                  </a:cubicBezTo>
                  <a:cubicBezTo>
                    <a:pt x="23267" y="30092"/>
                    <a:pt x="23205" y="29945"/>
                    <a:pt x="23121" y="29778"/>
                  </a:cubicBezTo>
                  <a:cubicBezTo>
                    <a:pt x="23121" y="29757"/>
                    <a:pt x="23100" y="29631"/>
                    <a:pt x="23037" y="29589"/>
                  </a:cubicBezTo>
                  <a:cubicBezTo>
                    <a:pt x="22954" y="29485"/>
                    <a:pt x="22891" y="29422"/>
                    <a:pt x="22828" y="29317"/>
                  </a:cubicBezTo>
                  <a:cubicBezTo>
                    <a:pt x="22640" y="29045"/>
                    <a:pt x="22682" y="28899"/>
                    <a:pt x="22326" y="28857"/>
                  </a:cubicBezTo>
                  <a:cubicBezTo>
                    <a:pt x="22179" y="28857"/>
                    <a:pt x="22012" y="28899"/>
                    <a:pt x="21845" y="28899"/>
                  </a:cubicBezTo>
                  <a:cubicBezTo>
                    <a:pt x="21719" y="28899"/>
                    <a:pt x="21584" y="28880"/>
                    <a:pt x="21452" y="28880"/>
                  </a:cubicBezTo>
                  <a:cubicBezTo>
                    <a:pt x="21387" y="28880"/>
                    <a:pt x="21321" y="28885"/>
                    <a:pt x="21259" y="28899"/>
                  </a:cubicBezTo>
                  <a:cubicBezTo>
                    <a:pt x="21250" y="28900"/>
                    <a:pt x="21242" y="28900"/>
                    <a:pt x="21233" y="28900"/>
                  </a:cubicBezTo>
                  <a:cubicBezTo>
                    <a:pt x="20889" y="28900"/>
                    <a:pt x="20603" y="28496"/>
                    <a:pt x="20338" y="28292"/>
                  </a:cubicBezTo>
                  <a:cubicBezTo>
                    <a:pt x="20024" y="28062"/>
                    <a:pt x="19689" y="27811"/>
                    <a:pt x="19376" y="27581"/>
                  </a:cubicBezTo>
                  <a:cubicBezTo>
                    <a:pt x="19187" y="27455"/>
                    <a:pt x="19250" y="27372"/>
                    <a:pt x="19334" y="27183"/>
                  </a:cubicBezTo>
                  <a:cubicBezTo>
                    <a:pt x="19376" y="27016"/>
                    <a:pt x="19459" y="26848"/>
                    <a:pt x="19543" y="26660"/>
                  </a:cubicBezTo>
                  <a:cubicBezTo>
                    <a:pt x="19585" y="26535"/>
                    <a:pt x="19648" y="26388"/>
                    <a:pt x="19689" y="26242"/>
                  </a:cubicBezTo>
                  <a:cubicBezTo>
                    <a:pt x="19710" y="26179"/>
                    <a:pt x="19752" y="26095"/>
                    <a:pt x="19794" y="26032"/>
                  </a:cubicBezTo>
                  <a:cubicBezTo>
                    <a:pt x="19830" y="25969"/>
                    <a:pt x="19886" y="25953"/>
                    <a:pt x="19947" y="25953"/>
                  </a:cubicBezTo>
                  <a:cubicBezTo>
                    <a:pt x="20014" y="25953"/>
                    <a:pt x="20089" y="25973"/>
                    <a:pt x="20153" y="25973"/>
                  </a:cubicBezTo>
                  <a:cubicBezTo>
                    <a:pt x="20167" y="25973"/>
                    <a:pt x="20179" y="25972"/>
                    <a:pt x="20192" y="25970"/>
                  </a:cubicBezTo>
                  <a:cubicBezTo>
                    <a:pt x="20296" y="25928"/>
                    <a:pt x="20422" y="25970"/>
                    <a:pt x="20526" y="25907"/>
                  </a:cubicBezTo>
                  <a:cubicBezTo>
                    <a:pt x="20631" y="25865"/>
                    <a:pt x="20694" y="25802"/>
                    <a:pt x="20757" y="25698"/>
                  </a:cubicBezTo>
                  <a:cubicBezTo>
                    <a:pt x="21008" y="25384"/>
                    <a:pt x="21238" y="25091"/>
                    <a:pt x="21489" y="24777"/>
                  </a:cubicBezTo>
                  <a:cubicBezTo>
                    <a:pt x="21761" y="24442"/>
                    <a:pt x="22075" y="24191"/>
                    <a:pt x="22389" y="23898"/>
                  </a:cubicBezTo>
                  <a:cubicBezTo>
                    <a:pt x="22410" y="23877"/>
                    <a:pt x="22430" y="23835"/>
                    <a:pt x="22493" y="23815"/>
                  </a:cubicBezTo>
                  <a:lnTo>
                    <a:pt x="22493" y="23794"/>
                  </a:lnTo>
                  <a:cubicBezTo>
                    <a:pt x="22514" y="23773"/>
                    <a:pt x="22535" y="23731"/>
                    <a:pt x="22577" y="23689"/>
                  </a:cubicBezTo>
                  <a:cubicBezTo>
                    <a:pt x="22619" y="23626"/>
                    <a:pt x="22682" y="23584"/>
                    <a:pt x="22723" y="23563"/>
                  </a:cubicBezTo>
                  <a:cubicBezTo>
                    <a:pt x="22786" y="23501"/>
                    <a:pt x="22828" y="23459"/>
                    <a:pt x="22891" y="23417"/>
                  </a:cubicBezTo>
                  <a:cubicBezTo>
                    <a:pt x="23121" y="23250"/>
                    <a:pt x="23477" y="23187"/>
                    <a:pt x="23790" y="23145"/>
                  </a:cubicBezTo>
                  <a:cubicBezTo>
                    <a:pt x="24167" y="23061"/>
                    <a:pt x="24523" y="23040"/>
                    <a:pt x="24899" y="22978"/>
                  </a:cubicBezTo>
                  <a:cubicBezTo>
                    <a:pt x="24992" y="22962"/>
                    <a:pt x="25130" y="22913"/>
                    <a:pt x="25246" y="22913"/>
                  </a:cubicBezTo>
                  <a:cubicBezTo>
                    <a:pt x="25288" y="22913"/>
                    <a:pt x="25327" y="22919"/>
                    <a:pt x="25360" y="22936"/>
                  </a:cubicBezTo>
                  <a:cubicBezTo>
                    <a:pt x="25371" y="22939"/>
                    <a:pt x="25382" y="22940"/>
                    <a:pt x="25393" y="22940"/>
                  </a:cubicBezTo>
                  <a:cubicBezTo>
                    <a:pt x="25460" y="22940"/>
                    <a:pt x="25512" y="22888"/>
                    <a:pt x="25548" y="22852"/>
                  </a:cubicBezTo>
                  <a:cubicBezTo>
                    <a:pt x="25569" y="22831"/>
                    <a:pt x="25569" y="22768"/>
                    <a:pt x="25569" y="22747"/>
                  </a:cubicBezTo>
                  <a:cubicBezTo>
                    <a:pt x="25611" y="22622"/>
                    <a:pt x="25674" y="22517"/>
                    <a:pt x="25736" y="22413"/>
                  </a:cubicBezTo>
                  <a:cubicBezTo>
                    <a:pt x="25841" y="22245"/>
                    <a:pt x="25946" y="22099"/>
                    <a:pt x="26029" y="21911"/>
                  </a:cubicBezTo>
                  <a:cubicBezTo>
                    <a:pt x="26197" y="21597"/>
                    <a:pt x="26385" y="21283"/>
                    <a:pt x="26573" y="20948"/>
                  </a:cubicBezTo>
                  <a:cubicBezTo>
                    <a:pt x="26678" y="20781"/>
                    <a:pt x="26762" y="20634"/>
                    <a:pt x="26866" y="20467"/>
                  </a:cubicBezTo>
                  <a:cubicBezTo>
                    <a:pt x="26929" y="20341"/>
                    <a:pt x="27075" y="20006"/>
                    <a:pt x="27243" y="20006"/>
                  </a:cubicBezTo>
                  <a:cubicBezTo>
                    <a:pt x="27431" y="20006"/>
                    <a:pt x="27619" y="19965"/>
                    <a:pt x="27808" y="19965"/>
                  </a:cubicBezTo>
                  <a:cubicBezTo>
                    <a:pt x="28017" y="19965"/>
                    <a:pt x="28247" y="20006"/>
                    <a:pt x="28456" y="20027"/>
                  </a:cubicBezTo>
                  <a:cubicBezTo>
                    <a:pt x="28727" y="20043"/>
                    <a:pt x="29009" y="20083"/>
                    <a:pt x="29303" y="20083"/>
                  </a:cubicBezTo>
                  <a:cubicBezTo>
                    <a:pt x="29396" y="20083"/>
                    <a:pt x="29491" y="20079"/>
                    <a:pt x="29586" y="20069"/>
                  </a:cubicBezTo>
                  <a:cubicBezTo>
                    <a:pt x="29672" y="20069"/>
                    <a:pt x="29786" y="20119"/>
                    <a:pt x="29887" y="20119"/>
                  </a:cubicBezTo>
                  <a:cubicBezTo>
                    <a:pt x="29959" y="20119"/>
                    <a:pt x="30024" y="20094"/>
                    <a:pt x="30068" y="20006"/>
                  </a:cubicBezTo>
                  <a:cubicBezTo>
                    <a:pt x="30088" y="19960"/>
                    <a:pt x="30120" y="19943"/>
                    <a:pt x="30159" y="19943"/>
                  </a:cubicBezTo>
                  <a:cubicBezTo>
                    <a:pt x="30242" y="19943"/>
                    <a:pt x="30352" y="20020"/>
                    <a:pt x="30423" y="20048"/>
                  </a:cubicBezTo>
                  <a:cubicBezTo>
                    <a:pt x="30591" y="20132"/>
                    <a:pt x="30779" y="20174"/>
                    <a:pt x="30967" y="20237"/>
                  </a:cubicBezTo>
                  <a:cubicBezTo>
                    <a:pt x="31302" y="20320"/>
                    <a:pt x="31679" y="20425"/>
                    <a:pt x="31993" y="20550"/>
                  </a:cubicBezTo>
                  <a:cubicBezTo>
                    <a:pt x="32079" y="20585"/>
                    <a:pt x="32151" y="20609"/>
                    <a:pt x="32211" y="20609"/>
                  </a:cubicBezTo>
                  <a:cubicBezTo>
                    <a:pt x="32298" y="20609"/>
                    <a:pt x="32362" y="20560"/>
                    <a:pt x="32411" y="20425"/>
                  </a:cubicBezTo>
                  <a:cubicBezTo>
                    <a:pt x="32516" y="20048"/>
                    <a:pt x="32746" y="19630"/>
                    <a:pt x="32955" y="19316"/>
                  </a:cubicBezTo>
                  <a:cubicBezTo>
                    <a:pt x="33060" y="19128"/>
                    <a:pt x="33143" y="19086"/>
                    <a:pt x="33353" y="19065"/>
                  </a:cubicBezTo>
                  <a:cubicBezTo>
                    <a:pt x="33520" y="19002"/>
                    <a:pt x="33708" y="19002"/>
                    <a:pt x="33897" y="19002"/>
                  </a:cubicBezTo>
                  <a:lnTo>
                    <a:pt x="34441" y="18918"/>
                  </a:lnTo>
                  <a:lnTo>
                    <a:pt x="34462" y="18918"/>
                  </a:lnTo>
                  <a:cubicBezTo>
                    <a:pt x="34524" y="18918"/>
                    <a:pt x="34566" y="18960"/>
                    <a:pt x="34629" y="18960"/>
                  </a:cubicBezTo>
                  <a:lnTo>
                    <a:pt x="34671" y="18960"/>
                  </a:lnTo>
                  <a:lnTo>
                    <a:pt x="34671" y="18918"/>
                  </a:lnTo>
                  <a:lnTo>
                    <a:pt x="34713" y="18918"/>
                  </a:lnTo>
                  <a:cubicBezTo>
                    <a:pt x="34734" y="18918"/>
                    <a:pt x="34754" y="18898"/>
                    <a:pt x="34775" y="18898"/>
                  </a:cubicBezTo>
                  <a:cubicBezTo>
                    <a:pt x="34852" y="18859"/>
                    <a:pt x="34789" y="18769"/>
                    <a:pt x="34730" y="18769"/>
                  </a:cubicBezTo>
                  <a:cubicBezTo>
                    <a:pt x="34724" y="18769"/>
                    <a:pt x="34718" y="18770"/>
                    <a:pt x="34713" y="18772"/>
                  </a:cubicBezTo>
                  <a:cubicBezTo>
                    <a:pt x="34713" y="18772"/>
                    <a:pt x="34671" y="18772"/>
                    <a:pt x="34671" y="18793"/>
                  </a:cubicBezTo>
                  <a:lnTo>
                    <a:pt x="34462" y="18793"/>
                  </a:lnTo>
                  <a:cubicBezTo>
                    <a:pt x="34420" y="18793"/>
                    <a:pt x="34336" y="18772"/>
                    <a:pt x="34294" y="18772"/>
                  </a:cubicBezTo>
                  <a:lnTo>
                    <a:pt x="34210" y="18772"/>
                  </a:lnTo>
                  <a:cubicBezTo>
                    <a:pt x="33938" y="18751"/>
                    <a:pt x="33687" y="18751"/>
                    <a:pt x="33415" y="18751"/>
                  </a:cubicBezTo>
                  <a:cubicBezTo>
                    <a:pt x="33248" y="18751"/>
                    <a:pt x="33081" y="18751"/>
                    <a:pt x="32892" y="18709"/>
                  </a:cubicBezTo>
                  <a:cubicBezTo>
                    <a:pt x="32867" y="18709"/>
                    <a:pt x="32829" y="18706"/>
                    <a:pt x="32787" y="18706"/>
                  </a:cubicBezTo>
                  <a:cubicBezTo>
                    <a:pt x="32726" y="18706"/>
                    <a:pt x="32658" y="18713"/>
                    <a:pt x="32620" y="18751"/>
                  </a:cubicBezTo>
                  <a:cubicBezTo>
                    <a:pt x="32369" y="18918"/>
                    <a:pt x="32265" y="19274"/>
                    <a:pt x="32097" y="19504"/>
                  </a:cubicBezTo>
                  <a:cubicBezTo>
                    <a:pt x="32034" y="19546"/>
                    <a:pt x="32034" y="19630"/>
                    <a:pt x="31993" y="19693"/>
                  </a:cubicBezTo>
                  <a:cubicBezTo>
                    <a:pt x="31982" y="19700"/>
                    <a:pt x="31970" y="19702"/>
                    <a:pt x="31958" y="19702"/>
                  </a:cubicBezTo>
                  <a:cubicBezTo>
                    <a:pt x="31897" y="19702"/>
                    <a:pt x="31818" y="19630"/>
                    <a:pt x="31783" y="19630"/>
                  </a:cubicBezTo>
                  <a:cubicBezTo>
                    <a:pt x="31595" y="19546"/>
                    <a:pt x="31386" y="19421"/>
                    <a:pt x="31218" y="19316"/>
                  </a:cubicBezTo>
                  <a:cubicBezTo>
                    <a:pt x="30905" y="19107"/>
                    <a:pt x="30591" y="18898"/>
                    <a:pt x="30256" y="18751"/>
                  </a:cubicBezTo>
                  <a:cubicBezTo>
                    <a:pt x="30130" y="18688"/>
                    <a:pt x="30026" y="18605"/>
                    <a:pt x="29900" y="18584"/>
                  </a:cubicBezTo>
                  <a:cubicBezTo>
                    <a:pt x="29866" y="18574"/>
                    <a:pt x="29831" y="18570"/>
                    <a:pt x="29795" y="18570"/>
                  </a:cubicBezTo>
                  <a:cubicBezTo>
                    <a:pt x="29677" y="18570"/>
                    <a:pt x="29552" y="18614"/>
                    <a:pt x="29440" y="18646"/>
                  </a:cubicBezTo>
                  <a:cubicBezTo>
                    <a:pt x="29272" y="18688"/>
                    <a:pt x="29063" y="18688"/>
                    <a:pt x="28875" y="18709"/>
                  </a:cubicBezTo>
                  <a:cubicBezTo>
                    <a:pt x="28645" y="18751"/>
                    <a:pt x="28394" y="18814"/>
                    <a:pt x="28184" y="18856"/>
                  </a:cubicBezTo>
                  <a:cubicBezTo>
                    <a:pt x="28167" y="18859"/>
                    <a:pt x="28150" y="18861"/>
                    <a:pt x="28133" y="18861"/>
                  </a:cubicBezTo>
                  <a:cubicBezTo>
                    <a:pt x="27942" y="18861"/>
                    <a:pt x="27754" y="18657"/>
                    <a:pt x="27619" y="18542"/>
                  </a:cubicBezTo>
                  <a:cubicBezTo>
                    <a:pt x="27557" y="18479"/>
                    <a:pt x="27494" y="18458"/>
                    <a:pt x="27431" y="18395"/>
                  </a:cubicBezTo>
                  <a:cubicBezTo>
                    <a:pt x="27410" y="18374"/>
                    <a:pt x="27389" y="18374"/>
                    <a:pt x="27347" y="18353"/>
                  </a:cubicBezTo>
                  <a:lnTo>
                    <a:pt x="27306" y="18291"/>
                  </a:lnTo>
                  <a:cubicBezTo>
                    <a:pt x="27285" y="18270"/>
                    <a:pt x="27243" y="18270"/>
                    <a:pt x="27243" y="18249"/>
                  </a:cubicBezTo>
                  <a:lnTo>
                    <a:pt x="27201" y="18186"/>
                  </a:lnTo>
                  <a:lnTo>
                    <a:pt x="27180" y="18165"/>
                  </a:lnTo>
                  <a:lnTo>
                    <a:pt x="27180" y="18019"/>
                  </a:lnTo>
                  <a:lnTo>
                    <a:pt x="27180" y="17956"/>
                  </a:lnTo>
                  <a:lnTo>
                    <a:pt x="27180" y="17935"/>
                  </a:lnTo>
                  <a:lnTo>
                    <a:pt x="27180" y="17872"/>
                  </a:lnTo>
                  <a:lnTo>
                    <a:pt x="27180" y="17851"/>
                  </a:lnTo>
                  <a:lnTo>
                    <a:pt x="27180" y="17830"/>
                  </a:lnTo>
                  <a:lnTo>
                    <a:pt x="27180" y="17454"/>
                  </a:lnTo>
                  <a:cubicBezTo>
                    <a:pt x="27180" y="17182"/>
                    <a:pt x="27222" y="16889"/>
                    <a:pt x="27243" y="16596"/>
                  </a:cubicBezTo>
                  <a:lnTo>
                    <a:pt x="27327" y="15738"/>
                  </a:lnTo>
                  <a:cubicBezTo>
                    <a:pt x="27347" y="15613"/>
                    <a:pt x="27347" y="15445"/>
                    <a:pt x="27347" y="15320"/>
                  </a:cubicBezTo>
                  <a:cubicBezTo>
                    <a:pt x="27347" y="15194"/>
                    <a:pt x="27431" y="15131"/>
                    <a:pt x="27494" y="15027"/>
                  </a:cubicBezTo>
                  <a:cubicBezTo>
                    <a:pt x="27766" y="14629"/>
                    <a:pt x="28268" y="14420"/>
                    <a:pt x="28582" y="14085"/>
                  </a:cubicBezTo>
                  <a:cubicBezTo>
                    <a:pt x="28687" y="13980"/>
                    <a:pt x="28666" y="13834"/>
                    <a:pt x="28666" y="13688"/>
                  </a:cubicBezTo>
                  <a:cubicBezTo>
                    <a:pt x="28645" y="13416"/>
                    <a:pt x="28708" y="13123"/>
                    <a:pt x="28770" y="12851"/>
                  </a:cubicBezTo>
                  <a:cubicBezTo>
                    <a:pt x="28791" y="12725"/>
                    <a:pt x="28791" y="12600"/>
                    <a:pt x="28854" y="12474"/>
                  </a:cubicBezTo>
                  <a:cubicBezTo>
                    <a:pt x="28875" y="12411"/>
                    <a:pt x="28875" y="12286"/>
                    <a:pt x="28917" y="12265"/>
                  </a:cubicBezTo>
                  <a:cubicBezTo>
                    <a:pt x="29126" y="12097"/>
                    <a:pt x="29377" y="12014"/>
                    <a:pt x="29607" y="11951"/>
                  </a:cubicBezTo>
                  <a:cubicBezTo>
                    <a:pt x="29816" y="11867"/>
                    <a:pt x="30026" y="11783"/>
                    <a:pt x="30235" y="11742"/>
                  </a:cubicBezTo>
                  <a:cubicBezTo>
                    <a:pt x="30340" y="11700"/>
                    <a:pt x="30381" y="11595"/>
                    <a:pt x="30381" y="11491"/>
                  </a:cubicBezTo>
                  <a:cubicBezTo>
                    <a:pt x="30360" y="11344"/>
                    <a:pt x="30381" y="11177"/>
                    <a:pt x="30360" y="11030"/>
                  </a:cubicBezTo>
                  <a:lnTo>
                    <a:pt x="30277" y="10005"/>
                  </a:lnTo>
                  <a:lnTo>
                    <a:pt x="30277" y="9231"/>
                  </a:lnTo>
                  <a:cubicBezTo>
                    <a:pt x="30277" y="9022"/>
                    <a:pt x="30319" y="8833"/>
                    <a:pt x="30319" y="8624"/>
                  </a:cubicBezTo>
                  <a:cubicBezTo>
                    <a:pt x="30800" y="8561"/>
                    <a:pt x="31281" y="8352"/>
                    <a:pt x="31783" y="8226"/>
                  </a:cubicBezTo>
                  <a:lnTo>
                    <a:pt x="31783" y="8310"/>
                  </a:lnTo>
                  <a:lnTo>
                    <a:pt x="31783" y="8331"/>
                  </a:lnTo>
                  <a:lnTo>
                    <a:pt x="31783" y="8394"/>
                  </a:lnTo>
                  <a:lnTo>
                    <a:pt x="31783" y="8415"/>
                  </a:lnTo>
                  <a:cubicBezTo>
                    <a:pt x="31783" y="8436"/>
                    <a:pt x="31783" y="8457"/>
                    <a:pt x="31804" y="8457"/>
                  </a:cubicBezTo>
                  <a:lnTo>
                    <a:pt x="31804" y="8498"/>
                  </a:lnTo>
                  <a:cubicBezTo>
                    <a:pt x="31804" y="8519"/>
                    <a:pt x="31825" y="8540"/>
                    <a:pt x="31825" y="8561"/>
                  </a:cubicBezTo>
                  <a:lnTo>
                    <a:pt x="31825" y="8603"/>
                  </a:lnTo>
                  <a:cubicBezTo>
                    <a:pt x="31846" y="8666"/>
                    <a:pt x="31888" y="8729"/>
                    <a:pt x="31909" y="8812"/>
                  </a:cubicBezTo>
                  <a:lnTo>
                    <a:pt x="31909" y="8833"/>
                  </a:lnTo>
                  <a:cubicBezTo>
                    <a:pt x="31909" y="8854"/>
                    <a:pt x="31930" y="8917"/>
                    <a:pt x="31930" y="8938"/>
                  </a:cubicBezTo>
                  <a:cubicBezTo>
                    <a:pt x="31993" y="9063"/>
                    <a:pt x="32013" y="9231"/>
                    <a:pt x="32055" y="9356"/>
                  </a:cubicBezTo>
                  <a:cubicBezTo>
                    <a:pt x="32139" y="9607"/>
                    <a:pt x="32013" y="9775"/>
                    <a:pt x="31909" y="9984"/>
                  </a:cubicBezTo>
                  <a:cubicBezTo>
                    <a:pt x="31741" y="10277"/>
                    <a:pt x="31637" y="10612"/>
                    <a:pt x="31428" y="10863"/>
                  </a:cubicBezTo>
                  <a:cubicBezTo>
                    <a:pt x="31323" y="11009"/>
                    <a:pt x="31197" y="11177"/>
                    <a:pt x="31281" y="11365"/>
                  </a:cubicBezTo>
                  <a:cubicBezTo>
                    <a:pt x="31386" y="11658"/>
                    <a:pt x="31469" y="11972"/>
                    <a:pt x="31574" y="12265"/>
                  </a:cubicBezTo>
                  <a:cubicBezTo>
                    <a:pt x="31679" y="12537"/>
                    <a:pt x="31741" y="12913"/>
                    <a:pt x="31930" y="13144"/>
                  </a:cubicBezTo>
                  <a:cubicBezTo>
                    <a:pt x="32160" y="13478"/>
                    <a:pt x="31574" y="13771"/>
                    <a:pt x="31365" y="13960"/>
                  </a:cubicBezTo>
                  <a:cubicBezTo>
                    <a:pt x="31093" y="14169"/>
                    <a:pt x="30863" y="14378"/>
                    <a:pt x="30653" y="14629"/>
                  </a:cubicBezTo>
                  <a:cubicBezTo>
                    <a:pt x="30653" y="14671"/>
                    <a:pt x="30632" y="14671"/>
                    <a:pt x="30653" y="14692"/>
                  </a:cubicBezTo>
                  <a:cubicBezTo>
                    <a:pt x="30653" y="14713"/>
                    <a:pt x="30674" y="14734"/>
                    <a:pt x="30695" y="14776"/>
                  </a:cubicBezTo>
                  <a:lnTo>
                    <a:pt x="30737" y="14776"/>
                  </a:lnTo>
                  <a:cubicBezTo>
                    <a:pt x="30737" y="14776"/>
                    <a:pt x="30758" y="14776"/>
                    <a:pt x="30758" y="14734"/>
                  </a:cubicBezTo>
                  <a:lnTo>
                    <a:pt x="30779" y="14734"/>
                  </a:lnTo>
                  <a:cubicBezTo>
                    <a:pt x="30863" y="14713"/>
                    <a:pt x="30946" y="14692"/>
                    <a:pt x="30988" y="14671"/>
                  </a:cubicBezTo>
                  <a:cubicBezTo>
                    <a:pt x="31177" y="14587"/>
                    <a:pt x="31365" y="14524"/>
                    <a:pt x="31532" y="14462"/>
                  </a:cubicBezTo>
                  <a:cubicBezTo>
                    <a:pt x="31888" y="14294"/>
                    <a:pt x="32244" y="14085"/>
                    <a:pt x="32620" y="13980"/>
                  </a:cubicBezTo>
                  <a:cubicBezTo>
                    <a:pt x="32641" y="13980"/>
                    <a:pt x="32641" y="13960"/>
                    <a:pt x="32662" y="13960"/>
                  </a:cubicBezTo>
                  <a:cubicBezTo>
                    <a:pt x="32662" y="13960"/>
                    <a:pt x="32662" y="13939"/>
                    <a:pt x="32683" y="13939"/>
                  </a:cubicBezTo>
                  <a:lnTo>
                    <a:pt x="32683" y="13897"/>
                  </a:lnTo>
                  <a:cubicBezTo>
                    <a:pt x="32683" y="13897"/>
                    <a:pt x="32683" y="13876"/>
                    <a:pt x="32725" y="13876"/>
                  </a:cubicBezTo>
                  <a:cubicBezTo>
                    <a:pt x="32746" y="13667"/>
                    <a:pt x="32683" y="13436"/>
                    <a:pt x="32662" y="13227"/>
                  </a:cubicBezTo>
                  <a:cubicBezTo>
                    <a:pt x="32641" y="12955"/>
                    <a:pt x="32620" y="12704"/>
                    <a:pt x="32557" y="12474"/>
                  </a:cubicBezTo>
                  <a:lnTo>
                    <a:pt x="32411" y="11846"/>
                  </a:lnTo>
                  <a:cubicBezTo>
                    <a:pt x="32411" y="11804"/>
                    <a:pt x="32369" y="11783"/>
                    <a:pt x="32369" y="11742"/>
                  </a:cubicBezTo>
                  <a:lnTo>
                    <a:pt x="32369" y="11700"/>
                  </a:lnTo>
                  <a:lnTo>
                    <a:pt x="32369" y="11658"/>
                  </a:lnTo>
                  <a:cubicBezTo>
                    <a:pt x="32369" y="11574"/>
                    <a:pt x="32348" y="11470"/>
                    <a:pt x="32327" y="11386"/>
                  </a:cubicBezTo>
                  <a:lnTo>
                    <a:pt x="32348" y="11365"/>
                  </a:lnTo>
                  <a:cubicBezTo>
                    <a:pt x="32557" y="10947"/>
                    <a:pt x="32767" y="10528"/>
                    <a:pt x="33039" y="10131"/>
                  </a:cubicBezTo>
                  <a:cubicBezTo>
                    <a:pt x="33143" y="9963"/>
                    <a:pt x="33164" y="9754"/>
                    <a:pt x="33290" y="9586"/>
                  </a:cubicBezTo>
                  <a:cubicBezTo>
                    <a:pt x="33373" y="9503"/>
                    <a:pt x="33353" y="9398"/>
                    <a:pt x="33290" y="9335"/>
                  </a:cubicBezTo>
                  <a:cubicBezTo>
                    <a:pt x="33101" y="8959"/>
                    <a:pt x="32934" y="8561"/>
                    <a:pt x="32725" y="8226"/>
                  </a:cubicBezTo>
                  <a:cubicBezTo>
                    <a:pt x="32620" y="8038"/>
                    <a:pt x="32474" y="7871"/>
                    <a:pt x="32411" y="7662"/>
                  </a:cubicBezTo>
                  <a:lnTo>
                    <a:pt x="32411" y="7620"/>
                  </a:lnTo>
                  <a:cubicBezTo>
                    <a:pt x="32432" y="7620"/>
                    <a:pt x="32453" y="7662"/>
                    <a:pt x="32474" y="7662"/>
                  </a:cubicBezTo>
                  <a:cubicBezTo>
                    <a:pt x="32537" y="7682"/>
                    <a:pt x="32557" y="7682"/>
                    <a:pt x="32620" y="7703"/>
                  </a:cubicBezTo>
                  <a:cubicBezTo>
                    <a:pt x="32641" y="7703"/>
                    <a:pt x="32662" y="7724"/>
                    <a:pt x="32683" y="7724"/>
                  </a:cubicBezTo>
                  <a:cubicBezTo>
                    <a:pt x="32746" y="7766"/>
                    <a:pt x="32767" y="7766"/>
                    <a:pt x="32829" y="7787"/>
                  </a:cubicBezTo>
                  <a:cubicBezTo>
                    <a:pt x="32850" y="7787"/>
                    <a:pt x="32871" y="7808"/>
                    <a:pt x="32892" y="7808"/>
                  </a:cubicBezTo>
                  <a:cubicBezTo>
                    <a:pt x="32976" y="7829"/>
                    <a:pt x="33039" y="7871"/>
                    <a:pt x="33101" y="7871"/>
                  </a:cubicBezTo>
                  <a:cubicBezTo>
                    <a:pt x="33394" y="7934"/>
                    <a:pt x="34148" y="8038"/>
                    <a:pt x="34085" y="8436"/>
                  </a:cubicBezTo>
                  <a:cubicBezTo>
                    <a:pt x="33938" y="9231"/>
                    <a:pt x="34190" y="10026"/>
                    <a:pt x="34148" y="10821"/>
                  </a:cubicBezTo>
                  <a:cubicBezTo>
                    <a:pt x="34148" y="11051"/>
                    <a:pt x="34148" y="11344"/>
                    <a:pt x="34336" y="11532"/>
                  </a:cubicBezTo>
                  <a:cubicBezTo>
                    <a:pt x="34545" y="11742"/>
                    <a:pt x="34838" y="11846"/>
                    <a:pt x="35089" y="11951"/>
                  </a:cubicBezTo>
                  <a:cubicBezTo>
                    <a:pt x="35194" y="11993"/>
                    <a:pt x="36010" y="12286"/>
                    <a:pt x="35989" y="12411"/>
                  </a:cubicBezTo>
                  <a:cubicBezTo>
                    <a:pt x="35863" y="12788"/>
                    <a:pt x="35675" y="13102"/>
                    <a:pt x="35570" y="13457"/>
                  </a:cubicBezTo>
                  <a:lnTo>
                    <a:pt x="35570" y="13478"/>
                  </a:lnTo>
                  <a:lnTo>
                    <a:pt x="35550" y="13520"/>
                  </a:lnTo>
                  <a:lnTo>
                    <a:pt x="35550" y="13541"/>
                  </a:lnTo>
                  <a:cubicBezTo>
                    <a:pt x="35525" y="13603"/>
                    <a:pt x="35567" y="13644"/>
                    <a:pt x="35613" y="13644"/>
                  </a:cubicBezTo>
                  <a:cubicBezTo>
                    <a:pt x="35645" y="13644"/>
                    <a:pt x="35679" y="13625"/>
                    <a:pt x="35696" y="13583"/>
                  </a:cubicBezTo>
                  <a:cubicBezTo>
                    <a:pt x="35696" y="13583"/>
                    <a:pt x="35717" y="13583"/>
                    <a:pt x="35759" y="13562"/>
                  </a:cubicBezTo>
                  <a:cubicBezTo>
                    <a:pt x="35801" y="13541"/>
                    <a:pt x="35863" y="13520"/>
                    <a:pt x="35905" y="13457"/>
                  </a:cubicBezTo>
                  <a:cubicBezTo>
                    <a:pt x="36031" y="13332"/>
                    <a:pt x="36219" y="13206"/>
                    <a:pt x="36345" y="13060"/>
                  </a:cubicBezTo>
                  <a:cubicBezTo>
                    <a:pt x="36533" y="12851"/>
                    <a:pt x="36700" y="12620"/>
                    <a:pt x="36910" y="12411"/>
                  </a:cubicBezTo>
                  <a:cubicBezTo>
                    <a:pt x="37014" y="12307"/>
                    <a:pt x="37119" y="12223"/>
                    <a:pt x="37119" y="12097"/>
                  </a:cubicBezTo>
                  <a:cubicBezTo>
                    <a:pt x="37119" y="12014"/>
                    <a:pt x="37035" y="11972"/>
                    <a:pt x="36951" y="11951"/>
                  </a:cubicBezTo>
                  <a:cubicBezTo>
                    <a:pt x="36721" y="11846"/>
                    <a:pt x="36512" y="11700"/>
                    <a:pt x="36303" y="11574"/>
                  </a:cubicBezTo>
                  <a:cubicBezTo>
                    <a:pt x="36240" y="11553"/>
                    <a:pt x="36198" y="11491"/>
                    <a:pt x="36135" y="11470"/>
                  </a:cubicBezTo>
                  <a:cubicBezTo>
                    <a:pt x="36114" y="11470"/>
                    <a:pt x="36114" y="11449"/>
                    <a:pt x="36094" y="11449"/>
                  </a:cubicBezTo>
                  <a:cubicBezTo>
                    <a:pt x="35905" y="11323"/>
                    <a:pt x="35717" y="11156"/>
                    <a:pt x="35550" y="11009"/>
                  </a:cubicBezTo>
                  <a:cubicBezTo>
                    <a:pt x="35487" y="10967"/>
                    <a:pt x="35466" y="10947"/>
                    <a:pt x="35403" y="10926"/>
                  </a:cubicBezTo>
                  <a:lnTo>
                    <a:pt x="35382" y="10905"/>
                  </a:lnTo>
                  <a:cubicBezTo>
                    <a:pt x="35361" y="10863"/>
                    <a:pt x="35298" y="10842"/>
                    <a:pt x="35257" y="10821"/>
                  </a:cubicBezTo>
                  <a:cubicBezTo>
                    <a:pt x="35236" y="10821"/>
                    <a:pt x="35236" y="10800"/>
                    <a:pt x="35194" y="10800"/>
                  </a:cubicBezTo>
                  <a:cubicBezTo>
                    <a:pt x="35173" y="10758"/>
                    <a:pt x="35131" y="10758"/>
                    <a:pt x="35089" y="10737"/>
                  </a:cubicBezTo>
                  <a:cubicBezTo>
                    <a:pt x="35068" y="10737"/>
                    <a:pt x="35068" y="10716"/>
                    <a:pt x="35047" y="10716"/>
                  </a:cubicBezTo>
                  <a:cubicBezTo>
                    <a:pt x="35089" y="10193"/>
                    <a:pt x="35131" y="9670"/>
                    <a:pt x="35152" y="9147"/>
                  </a:cubicBezTo>
                  <a:cubicBezTo>
                    <a:pt x="35173" y="8833"/>
                    <a:pt x="35194" y="8540"/>
                    <a:pt x="35194" y="8226"/>
                  </a:cubicBezTo>
                  <a:cubicBezTo>
                    <a:pt x="35194" y="8185"/>
                    <a:pt x="35173" y="7620"/>
                    <a:pt x="35194" y="7620"/>
                  </a:cubicBezTo>
                  <a:cubicBezTo>
                    <a:pt x="35257" y="7599"/>
                    <a:pt x="35257" y="7494"/>
                    <a:pt x="35194" y="7473"/>
                  </a:cubicBezTo>
                  <a:cubicBezTo>
                    <a:pt x="35068" y="7410"/>
                    <a:pt x="34943" y="7369"/>
                    <a:pt x="34775" y="7306"/>
                  </a:cubicBezTo>
                  <a:lnTo>
                    <a:pt x="34754" y="7306"/>
                  </a:lnTo>
                  <a:cubicBezTo>
                    <a:pt x="34629" y="7138"/>
                    <a:pt x="34838" y="7138"/>
                    <a:pt x="35047" y="7138"/>
                  </a:cubicBezTo>
                  <a:cubicBezTo>
                    <a:pt x="35173" y="7138"/>
                    <a:pt x="35319" y="7138"/>
                    <a:pt x="35424" y="7055"/>
                  </a:cubicBezTo>
                  <a:cubicBezTo>
                    <a:pt x="35445" y="7034"/>
                    <a:pt x="35487" y="6992"/>
                    <a:pt x="35508" y="6950"/>
                  </a:cubicBezTo>
                  <a:lnTo>
                    <a:pt x="35550" y="6929"/>
                  </a:lnTo>
                  <a:lnTo>
                    <a:pt x="35570" y="6887"/>
                  </a:lnTo>
                  <a:lnTo>
                    <a:pt x="35654" y="6804"/>
                  </a:lnTo>
                  <a:cubicBezTo>
                    <a:pt x="35696" y="6762"/>
                    <a:pt x="35759" y="6741"/>
                    <a:pt x="35842" y="6678"/>
                  </a:cubicBezTo>
                  <a:cubicBezTo>
                    <a:pt x="35905" y="6636"/>
                    <a:pt x="35989" y="6573"/>
                    <a:pt x="36031" y="6532"/>
                  </a:cubicBezTo>
                  <a:cubicBezTo>
                    <a:pt x="36094" y="6469"/>
                    <a:pt x="36135" y="6448"/>
                    <a:pt x="36198" y="6385"/>
                  </a:cubicBezTo>
                  <a:cubicBezTo>
                    <a:pt x="36282" y="6322"/>
                    <a:pt x="36366" y="6260"/>
                    <a:pt x="36428" y="6176"/>
                  </a:cubicBezTo>
                  <a:cubicBezTo>
                    <a:pt x="36491" y="6155"/>
                    <a:pt x="36512" y="6113"/>
                    <a:pt x="36554" y="6071"/>
                  </a:cubicBezTo>
                  <a:cubicBezTo>
                    <a:pt x="36700" y="5988"/>
                    <a:pt x="36805" y="5862"/>
                    <a:pt x="36910" y="5757"/>
                  </a:cubicBezTo>
                  <a:cubicBezTo>
                    <a:pt x="36951" y="5716"/>
                    <a:pt x="36931" y="5611"/>
                    <a:pt x="36847" y="5611"/>
                  </a:cubicBezTo>
                  <a:cubicBezTo>
                    <a:pt x="36617" y="5611"/>
                    <a:pt x="36324" y="5716"/>
                    <a:pt x="36114" y="5799"/>
                  </a:cubicBezTo>
                  <a:cubicBezTo>
                    <a:pt x="35780" y="5904"/>
                    <a:pt x="35466" y="6050"/>
                    <a:pt x="35152" y="6218"/>
                  </a:cubicBezTo>
                  <a:cubicBezTo>
                    <a:pt x="35003" y="6301"/>
                    <a:pt x="34814" y="6410"/>
                    <a:pt x="34638" y="6410"/>
                  </a:cubicBezTo>
                  <a:cubicBezTo>
                    <a:pt x="34592" y="6410"/>
                    <a:pt x="34547" y="6403"/>
                    <a:pt x="34503" y="6385"/>
                  </a:cubicBezTo>
                  <a:cubicBezTo>
                    <a:pt x="34336" y="6343"/>
                    <a:pt x="34190" y="6260"/>
                    <a:pt x="34001" y="6218"/>
                  </a:cubicBezTo>
                  <a:cubicBezTo>
                    <a:pt x="33834" y="6155"/>
                    <a:pt x="33687" y="6134"/>
                    <a:pt x="33520" y="6071"/>
                  </a:cubicBezTo>
                  <a:cubicBezTo>
                    <a:pt x="33353" y="6009"/>
                    <a:pt x="33164" y="5946"/>
                    <a:pt x="32976" y="5904"/>
                  </a:cubicBezTo>
                  <a:cubicBezTo>
                    <a:pt x="32683" y="5820"/>
                    <a:pt x="32411" y="5799"/>
                    <a:pt x="32139" y="5716"/>
                  </a:cubicBezTo>
                  <a:cubicBezTo>
                    <a:pt x="32131" y="5714"/>
                    <a:pt x="32124" y="5713"/>
                    <a:pt x="32117" y="5713"/>
                  </a:cubicBezTo>
                  <a:cubicBezTo>
                    <a:pt x="32044" y="5713"/>
                    <a:pt x="31987" y="5801"/>
                    <a:pt x="31930" y="5820"/>
                  </a:cubicBezTo>
                  <a:cubicBezTo>
                    <a:pt x="31783" y="5925"/>
                    <a:pt x="31595" y="6009"/>
                    <a:pt x="31428" y="6113"/>
                  </a:cubicBezTo>
                  <a:cubicBezTo>
                    <a:pt x="31093" y="6281"/>
                    <a:pt x="30800" y="6553"/>
                    <a:pt x="30486" y="6741"/>
                  </a:cubicBezTo>
                  <a:cubicBezTo>
                    <a:pt x="30465" y="6762"/>
                    <a:pt x="30444" y="6762"/>
                    <a:pt x="30423" y="6783"/>
                  </a:cubicBezTo>
                  <a:lnTo>
                    <a:pt x="30381" y="6783"/>
                  </a:lnTo>
                  <a:cubicBezTo>
                    <a:pt x="30360" y="6804"/>
                    <a:pt x="30340" y="6804"/>
                    <a:pt x="30319" y="6846"/>
                  </a:cubicBezTo>
                  <a:lnTo>
                    <a:pt x="30256" y="6846"/>
                  </a:lnTo>
                  <a:cubicBezTo>
                    <a:pt x="30256" y="6846"/>
                    <a:pt x="30235" y="6846"/>
                    <a:pt x="30235" y="6866"/>
                  </a:cubicBezTo>
                  <a:cubicBezTo>
                    <a:pt x="30172" y="6950"/>
                    <a:pt x="30109" y="6971"/>
                    <a:pt x="30047" y="7034"/>
                  </a:cubicBezTo>
                  <a:cubicBezTo>
                    <a:pt x="29942" y="7118"/>
                    <a:pt x="29858" y="7243"/>
                    <a:pt x="29754" y="7327"/>
                  </a:cubicBezTo>
                  <a:cubicBezTo>
                    <a:pt x="29733" y="7390"/>
                    <a:pt x="29691" y="7410"/>
                    <a:pt x="29649" y="7473"/>
                  </a:cubicBezTo>
                  <a:cubicBezTo>
                    <a:pt x="29628" y="7515"/>
                    <a:pt x="29607" y="7557"/>
                    <a:pt x="29586" y="7599"/>
                  </a:cubicBezTo>
                  <a:lnTo>
                    <a:pt x="29544" y="7599"/>
                  </a:lnTo>
                  <a:cubicBezTo>
                    <a:pt x="29544" y="7599"/>
                    <a:pt x="29524" y="7599"/>
                    <a:pt x="29524" y="7620"/>
                  </a:cubicBezTo>
                  <a:cubicBezTo>
                    <a:pt x="29524" y="7662"/>
                    <a:pt x="29503" y="7682"/>
                    <a:pt x="29503" y="7703"/>
                  </a:cubicBezTo>
                  <a:cubicBezTo>
                    <a:pt x="29482" y="7724"/>
                    <a:pt x="29482" y="7766"/>
                    <a:pt x="29440" y="7787"/>
                  </a:cubicBezTo>
                  <a:lnTo>
                    <a:pt x="29440" y="7808"/>
                  </a:lnTo>
                  <a:cubicBezTo>
                    <a:pt x="29440" y="7808"/>
                    <a:pt x="29440" y="7829"/>
                    <a:pt x="29482" y="7829"/>
                  </a:cubicBezTo>
                  <a:cubicBezTo>
                    <a:pt x="29419" y="8080"/>
                    <a:pt x="29398" y="8331"/>
                    <a:pt x="29377" y="8603"/>
                  </a:cubicBezTo>
                  <a:cubicBezTo>
                    <a:pt x="29377" y="8666"/>
                    <a:pt x="29335" y="8770"/>
                    <a:pt x="29335" y="8854"/>
                  </a:cubicBezTo>
                  <a:lnTo>
                    <a:pt x="29335" y="8938"/>
                  </a:lnTo>
                  <a:cubicBezTo>
                    <a:pt x="29335" y="9042"/>
                    <a:pt x="29314" y="9147"/>
                    <a:pt x="29293" y="9252"/>
                  </a:cubicBezTo>
                  <a:cubicBezTo>
                    <a:pt x="29272" y="9377"/>
                    <a:pt x="29272" y="9566"/>
                    <a:pt x="29231" y="9691"/>
                  </a:cubicBezTo>
                  <a:cubicBezTo>
                    <a:pt x="29210" y="9859"/>
                    <a:pt x="29210" y="9984"/>
                    <a:pt x="29210" y="10131"/>
                  </a:cubicBezTo>
                  <a:cubicBezTo>
                    <a:pt x="29210" y="10403"/>
                    <a:pt x="29105" y="10633"/>
                    <a:pt x="29105" y="10905"/>
                  </a:cubicBezTo>
                  <a:cubicBezTo>
                    <a:pt x="28875" y="10988"/>
                    <a:pt x="28645" y="11156"/>
                    <a:pt x="28436" y="11281"/>
                  </a:cubicBezTo>
                  <a:cubicBezTo>
                    <a:pt x="28143" y="11470"/>
                    <a:pt x="27808" y="11595"/>
                    <a:pt x="27557" y="11846"/>
                  </a:cubicBezTo>
                  <a:cubicBezTo>
                    <a:pt x="27410" y="11993"/>
                    <a:pt x="27431" y="12390"/>
                    <a:pt x="27410" y="12600"/>
                  </a:cubicBezTo>
                  <a:cubicBezTo>
                    <a:pt x="27389" y="12851"/>
                    <a:pt x="27347" y="13081"/>
                    <a:pt x="27327" y="13353"/>
                  </a:cubicBezTo>
                  <a:cubicBezTo>
                    <a:pt x="27327" y="13353"/>
                    <a:pt x="27306" y="13353"/>
                    <a:pt x="27306" y="13374"/>
                  </a:cubicBezTo>
                  <a:cubicBezTo>
                    <a:pt x="27034" y="13688"/>
                    <a:pt x="26699" y="13939"/>
                    <a:pt x="26406" y="14252"/>
                  </a:cubicBezTo>
                  <a:cubicBezTo>
                    <a:pt x="26197" y="14483"/>
                    <a:pt x="26259" y="14880"/>
                    <a:pt x="26176" y="15152"/>
                  </a:cubicBezTo>
                  <a:cubicBezTo>
                    <a:pt x="26071" y="15571"/>
                    <a:pt x="25987" y="16031"/>
                    <a:pt x="25925" y="16449"/>
                  </a:cubicBezTo>
                  <a:cubicBezTo>
                    <a:pt x="25862" y="16701"/>
                    <a:pt x="25883" y="17203"/>
                    <a:pt x="25611" y="17307"/>
                  </a:cubicBezTo>
                  <a:cubicBezTo>
                    <a:pt x="25423" y="17391"/>
                    <a:pt x="25234" y="17517"/>
                    <a:pt x="25088" y="17621"/>
                  </a:cubicBezTo>
                  <a:cubicBezTo>
                    <a:pt x="24983" y="17663"/>
                    <a:pt x="24899" y="17768"/>
                    <a:pt x="24879" y="17914"/>
                  </a:cubicBezTo>
                  <a:cubicBezTo>
                    <a:pt x="24816" y="18061"/>
                    <a:pt x="24795" y="18228"/>
                    <a:pt x="24774" y="18374"/>
                  </a:cubicBezTo>
                  <a:cubicBezTo>
                    <a:pt x="24669" y="18898"/>
                    <a:pt x="24502" y="19400"/>
                    <a:pt x="24376" y="19902"/>
                  </a:cubicBezTo>
                  <a:cubicBezTo>
                    <a:pt x="24272" y="20341"/>
                    <a:pt x="24146" y="20760"/>
                    <a:pt x="24042" y="21199"/>
                  </a:cubicBezTo>
                  <a:cubicBezTo>
                    <a:pt x="24000" y="21262"/>
                    <a:pt x="24042" y="21325"/>
                    <a:pt x="23979" y="21366"/>
                  </a:cubicBezTo>
                  <a:cubicBezTo>
                    <a:pt x="23874" y="21387"/>
                    <a:pt x="23770" y="21387"/>
                    <a:pt x="23686" y="21408"/>
                  </a:cubicBezTo>
                  <a:cubicBezTo>
                    <a:pt x="23644" y="21408"/>
                    <a:pt x="23581" y="21429"/>
                    <a:pt x="23560" y="21429"/>
                  </a:cubicBezTo>
                  <a:lnTo>
                    <a:pt x="23518" y="21429"/>
                  </a:lnTo>
                  <a:cubicBezTo>
                    <a:pt x="23456" y="21471"/>
                    <a:pt x="23435" y="21471"/>
                    <a:pt x="23372" y="21492"/>
                  </a:cubicBezTo>
                  <a:cubicBezTo>
                    <a:pt x="23351" y="21492"/>
                    <a:pt x="23330" y="21492"/>
                    <a:pt x="23330" y="21513"/>
                  </a:cubicBezTo>
                  <a:cubicBezTo>
                    <a:pt x="23309" y="21513"/>
                    <a:pt x="23267" y="21534"/>
                    <a:pt x="23246" y="21534"/>
                  </a:cubicBezTo>
                  <a:cubicBezTo>
                    <a:pt x="23205" y="21471"/>
                    <a:pt x="23121" y="21387"/>
                    <a:pt x="23058" y="21325"/>
                  </a:cubicBezTo>
                  <a:lnTo>
                    <a:pt x="23016" y="21283"/>
                  </a:lnTo>
                  <a:cubicBezTo>
                    <a:pt x="22954" y="21262"/>
                    <a:pt x="22933" y="21199"/>
                    <a:pt x="22912" y="21157"/>
                  </a:cubicBezTo>
                  <a:lnTo>
                    <a:pt x="22891" y="21115"/>
                  </a:lnTo>
                  <a:cubicBezTo>
                    <a:pt x="22891" y="21094"/>
                    <a:pt x="22849" y="21094"/>
                    <a:pt x="22828" y="21074"/>
                  </a:cubicBezTo>
                  <a:cubicBezTo>
                    <a:pt x="22933" y="20760"/>
                    <a:pt x="23100" y="20467"/>
                    <a:pt x="23205" y="20153"/>
                  </a:cubicBezTo>
                  <a:cubicBezTo>
                    <a:pt x="23226" y="20111"/>
                    <a:pt x="23226" y="20048"/>
                    <a:pt x="23246" y="20006"/>
                  </a:cubicBezTo>
                  <a:cubicBezTo>
                    <a:pt x="23246" y="19965"/>
                    <a:pt x="23246" y="19965"/>
                    <a:pt x="23267" y="19944"/>
                  </a:cubicBezTo>
                  <a:cubicBezTo>
                    <a:pt x="23309" y="19902"/>
                    <a:pt x="23309" y="19860"/>
                    <a:pt x="23309" y="19818"/>
                  </a:cubicBezTo>
                  <a:cubicBezTo>
                    <a:pt x="23309" y="19797"/>
                    <a:pt x="23309" y="19755"/>
                    <a:pt x="23330" y="19755"/>
                  </a:cubicBezTo>
                  <a:cubicBezTo>
                    <a:pt x="23351" y="19693"/>
                    <a:pt x="23351" y="19630"/>
                    <a:pt x="23351" y="19546"/>
                  </a:cubicBezTo>
                  <a:cubicBezTo>
                    <a:pt x="23372" y="19295"/>
                    <a:pt x="23560" y="19002"/>
                    <a:pt x="23665" y="18772"/>
                  </a:cubicBezTo>
                  <a:cubicBezTo>
                    <a:pt x="23770" y="18542"/>
                    <a:pt x="23895" y="18374"/>
                    <a:pt x="23937" y="18123"/>
                  </a:cubicBezTo>
                  <a:cubicBezTo>
                    <a:pt x="23958" y="17830"/>
                    <a:pt x="23895" y="17537"/>
                    <a:pt x="23937" y="17224"/>
                  </a:cubicBezTo>
                  <a:cubicBezTo>
                    <a:pt x="23958" y="16868"/>
                    <a:pt x="23979" y="16512"/>
                    <a:pt x="24000" y="16157"/>
                  </a:cubicBezTo>
                  <a:cubicBezTo>
                    <a:pt x="24062" y="15780"/>
                    <a:pt x="24104" y="15529"/>
                    <a:pt x="24314" y="15215"/>
                  </a:cubicBezTo>
                  <a:cubicBezTo>
                    <a:pt x="24523" y="14901"/>
                    <a:pt x="24732" y="14608"/>
                    <a:pt x="24941" y="14294"/>
                  </a:cubicBezTo>
                  <a:cubicBezTo>
                    <a:pt x="25318" y="13750"/>
                    <a:pt x="25736" y="13332"/>
                    <a:pt x="25925" y="12683"/>
                  </a:cubicBezTo>
                  <a:cubicBezTo>
                    <a:pt x="25987" y="12390"/>
                    <a:pt x="26071" y="12118"/>
                    <a:pt x="26176" y="11846"/>
                  </a:cubicBezTo>
                  <a:cubicBezTo>
                    <a:pt x="26301" y="11532"/>
                    <a:pt x="26364" y="11156"/>
                    <a:pt x="26511" y="10863"/>
                  </a:cubicBezTo>
                  <a:cubicBezTo>
                    <a:pt x="26657" y="10633"/>
                    <a:pt x="26720" y="10340"/>
                    <a:pt x="26824" y="10089"/>
                  </a:cubicBezTo>
                  <a:cubicBezTo>
                    <a:pt x="26971" y="9775"/>
                    <a:pt x="27075" y="9461"/>
                    <a:pt x="27201" y="9147"/>
                  </a:cubicBezTo>
                  <a:cubicBezTo>
                    <a:pt x="27327" y="8833"/>
                    <a:pt x="27452" y="8519"/>
                    <a:pt x="27557" y="8185"/>
                  </a:cubicBezTo>
                  <a:cubicBezTo>
                    <a:pt x="27599" y="8080"/>
                    <a:pt x="27640" y="7934"/>
                    <a:pt x="27661" y="7829"/>
                  </a:cubicBezTo>
                  <a:cubicBezTo>
                    <a:pt x="27703" y="7766"/>
                    <a:pt x="27745" y="7473"/>
                    <a:pt x="27829" y="7410"/>
                  </a:cubicBezTo>
                  <a:cubicBezTo>
                    <a:pt x="27862" y="7394"/>
                    <a:pt x="27855" y="7336"/>
                    <a:pt x="27830" y="7336"/>
                  </a:cubicBezTo>
                  <a:cubicBezTo>
                    <a:pt x="27823" y="7336"/>
                    <a:pt x="27816" y="7339"/>
                    <a:pt x="27808" y="7348"/>
                  </a:cubicBezTo>
                  <a:cubicBezTo>
                    <a:pt x="27766" y="7348"/>
                    <a:pt x="27766" y="7369"/>
                    <a:pt x="27745" y="7369"/>
                  </a:cubicBezTo>
                  <a:lnTo>
                    <a:pt x="27703" y="7410"/>
                  </a:lnTo>
                  <a:cubicBezTo>
                    <a:pt x="27661" y="7452"/>
                    <a:pt x="27661" y="7473"/>
                    <a:pt x="27661" y="7494"/>
                  </a:cubicBezTo>
                  <a:cubicBezTo>
                    <a:pt x="27096" y="8394"/>
                    <a:pt x="26615" y="9356"/>
                    <a:pt x="26092" y="10277"/>
                  </a:cubicBezTo>
                  <a:cubicBezTo>
                    <a:pt x="26092" y="10298"/>
                    <a:pt x="26071" y="10298"/>
                    <a:pt x="26071" y="10319"/>
                  </a:cubicBezTo>
                  <a:cubicBezTo>
                    <a:pt x="25987" y="10444"/>
                    <a:pt x="25925" y="10612"/>
                    <a:pt x="25841" y="10737"/>
                  </a:cubicBezTo>
                  <a:cubicBezTo>
                    <a:pt x="25506" y="11323"/>
                    <a:pt x="25192" y="11867"/>
                    <a:pt x="24816" y="12432"/>
                  </a:cubicBezTo>
                  <a:cubicBezTo>
                    <a:pt x="24669" y="12704"/>
                    <a:pt x="24502" y="12997"/>
                    <a:pt x="24314" y="13248"/>
                  </a:cubicBezTo>
                  <a:cubicBezTo>
                    <a:pt x="24251" y="13353"/>
                    <a:pt x="24146" y="13478"/>
                    <a:pt x="24083" y="13583"/>
                  </a:cubicBezTo>
                  <a:cubicBezTo>
                    <a:pt x="24083" y="13625"/>
                    <a:pt x="24062" y="13646"/>
                    <a:pt x="24042" y="13688"/>
                  </a:cubicBezTo>
                  <a:cubicBezTo>
                    <a:pt x="24083" y="13478"/>
                    <a:pt x="24104" y="13248"/>
                    <a:pt x="24188" y="13060"/>
                  </a:cubicBezTo>
                  <a:cubicBezTo>
                    <a:pt x="24314" y="12620"/>
                    <a:pt x="24418" y="12181"/>
                    <a:pt x="24586" y="11742"/>
                  </a:cubicBezTo>
                  <a:cubicBezTo>
                    <a:pt x="24732" y="11281"/>
                    <a:pt x="24920" y="10821"/>
                    <a:pt x="25046" y="10340"/>
                  </a:cubicBezTo>
                  <a:cubicBezTo>
                    <a:pt x="25192" y="9900"/>
                    <a:pt x="25297" y="9482"/>
                    <a:pt x="25423" y="9042"/>
                  </a:cubicBezTo>
                  <a:cubicBezTo>
                    <a:pt x="25423" y="9022"/>
                    <a:pt x="25423" y="8980"/>
                    <a:pt x="25402" y="8959"/>
                  </a:cubicBezTo>
                  <a:lnTo>
                    <a:pt x="25360" y="8959"/>
                  </a:lnTo>
                  <a:cubicBezTo>
                    <a:pt x="25355" y="8956"/>
                    <a:pt x="25351" y="8955"/>
                    <a:pt x="25347" y="8955"/>
                  </a:cubicBezTo>
                  <a:cubicBezTo>
                    <a:pt x="25314" y="8955"/>
                    <a:pt x="25299" y="9024"/>
                    <a:pt x="25318" y="9042"/>
                  </a:cubicBezTo>
                  <a:cubicBezTo>
                    <a:pt x="25297" y="9063"/>
                    <a:pt x="25297" y="9126"/>
                    <a:pt x="25255" y="9147"/>
                  </a:cubicBezTo>
                  <a:cubicBezTo>
                    <a:pt x="25213" y="9189"/>
                    <a:pt x="25192" y="9273"/>
                    <a:pt x="25130" y="9335"/>
                  </a:cubicBezTo>
                  <a:cubicBezTo>
                    <a:pt x="25046" y="9440"/>
                    <a:pt x="24983" y="9545"/>
                    <a:pt x="24920" y="9649"/>
                  </a:cubicBezTo>
                  <a:cubicBezTo>
                    <a:pt x="24837" y="9754"/>
                    <a:pt x="24795" y="9859"/>
                    <a:pt x="24711" y="9963"/>
                  </a:cubicBezTo>
                  <a:cubicBezTo>
                    <a:pt x="24669" y="10026"/>
                    <a:pt x="24606" y="10110"/>
                    <a:pt x="24565" y="10214"/>
                  </a:cubicBezTo>
                  <a:cubicBezTo>
                    <a:pt x="24481" y="10340"/>
                    <a:pt x="24397" y="10444"/>
                    <a:pt x="24314" y="10591"/>
                  </a:cubicBezTo>
                  <a:cubicBezTo>
                    <a:pt x="24272" y="10654"/>
                    <a:pt x="24251" y="10716"/>
                    <a:pt x="24188" y="10800"/>
                  </a:cubicBezTo>
                  <a:cubicBezTo>
                    <a:pt x="24083" y="10967"/>
                    <a:pt x="23979" y="11177"/>
                    <a:pt x="23874" y="11386"/>
                  </a:cubicBezTo>
                  <a:cubicBezTo>
                    <a:pt x="23456" y="12223"/>
                    <a:pt x="22954" y="12997"/>
                    <a:pt x="22430" y="13771"/>
                  </a:cubicBezTo>
                  <a:cubicBezTo>
                    <a:pt x="22326" y="13939"/>
                    <a:pt x="22200" y="14064"/>
                    <a:pt x="22096" y="14211"/>
                  </a:cubicBezTo>
                  <a:cubicBezTo>
                    <a:pt x="21970" y="14399"/>
                    <a:pt x="21866" y="14629"/>
                    <a:pt x="21740" y="14817"/>
                  </a:cubicBezTo>
                  <a:cubicBezTo>
                    <a:pt x="21489" y="15194"/>
                    <a:pt x="21238" y="15529"/>
                    <a:pt x="21008" y="15885"/>
                  </a:cubicBezTo>
                  <a:cubicBezTo>
                    <a:pt x="20798" y="16240"/>
                    <a:pt x="20589" y="16596"/>
                    <a:pt x="20338" y="16931"/>
                  </a:cubicBezTo>
                  <a:cubicBezTo>
                    <a:pt x="20296" y="17035"/>
                    <a:pt x="20213" y="17140"/>
                    <a:pt x="20129" y="17224"/>
                  </a:cubicBezTo>
                  <a:cubicBezTo>
                    <a:pt x="20129" y="17224"/>
                    <a:pt x="20129" y="17245"/>
                    <a:pt x="20108" y="17245"/>
                  </a:cubicBezTo>
                  <a:cubicBezTo>
                    <a:pt x="20024" y="17349"/>
                    <a:pt x="19982" y="17454"/>
                    <a:pt x="19899" y="17537"/>
                  </a:cubicBezTo>
                  <a:cubicBezTo>
                    <a:pt x="19961" y="17412"/>
                    <a:pt x="19982" y="17286"/>
                    <a:pt x="20024" y="17140"/>
                  </a:cubicBezTo>
                  <a:cubicBezTo>
                    <a:pt x="20087" y="17014"/>
                    <a:pt x="20108" y="16868"/>
                    <a:pt x="20171" y="16721"/>
                  </a:cubicBezTo>
                  <a:cubicBezTo>
                    <a:pt x="20296" y="16345"/>
                    <a:pt x="20422" y="15968"/>
                    <a:pt x="20526" y="15571"/>
                  </a:cubicBezTo>
                  <a:cubicBezTo>
                    <a:pt x="20631" y="15194"/>
                    <a:pt x="20757" y="14817"/>
                    <a:pt x="20861" y="14462"/>
                  </a:cubicBezTo>
                  <a:cubicBezTo>
                    <a:pt x="20945" y="14106"/>
                    <a:pt x="21008" y="13750"/>
                    <a:pt x="21049" y="13416"/>
                  </a:cubicBezTo>
                  <a:cubicBezTo>
                    <a:pt x="21062" y="13353"/>
                    <a:pt x="21015" y="13313"/>
                    <a:pt x="20970" y="13313"/>
                  </a:cubicBezTo>
                  <a:cubicBezTo>
                    <a:pt x="20940" y="13313"/>
                    <a:pt x="20911" y="13331"/>
                    <a:pt x="20903" y="13374"/>
                  </a:cubicBezTo>
                  <a:cubicBezTo>
                    <a:pt x="20840" y="13520"/>
                    <a:pt x="20798" y="13625"/>
                    <a:pt x="20715" y="13750"/>
                  </a:cubicBezTo>
                  <a:cubicBezTo>
                    <a:pt x="20798" y="13436"/>
                    <a:pt x="20903" y="13144"/>
                    <a:pt x="21008" y="12830"/>
                  </a:cubicBezTo>
                  <a:cubicBezTo>
                    <a:pt x="21020" y="12767"/>
                    <a:pt x="20981" y="12727"/>
                    <a:pt x="20933" y="12727"/>
                  </a:cubicBezTo>
                  <a:cubicBezTo>
                    <a:pt x="20901" y="12727"/>
                    <a:pt x="20866" y="12746"/>
                    <a:pt x="20840" y="12788"/>
                  </a:cubicBezTo>
                  <a:cubicBezTo>
                    <a:pt x="20631" y="13164"/>
                    <a:pt x="20443" y="13583"/>
                    <a:pt x="20296" y="14001"/>
                  </a:cubicBezTo>
                  <a:cubicBezTo>
                    <a:pt x="20108" y="14504"/>
                    <a:pt x="19773" y="14922"/>
                    <a:pt x="19564" y="15403"/>
                  </a:cubicBezTo>
                  <a:cubicBezTo>
                    <a:pt x="19355" y="15822"/>
                    <a:pt x="19125" y="16240"/>
                    <a:pt x="18936" y="16659"/>
                  </a:cubicBezTo>
                  <a:cubicBezTo>
                    <a:pt x="18832" y="16889"/>
                    <a:pt x="18727" y="17119"/>
                    <a:pt x="18643" y="17349"/>
                  </a:cubicBezTo>
                  <a:cubicBezTo>
                    <a:pt x="18632" y="17384"/>
                    <a:pt x="18620" y="17412"/>
                    <a:pt x="18612" y="17445"/>
                  </a:cubicBezTo>
                  <a:lnTo>
                    <a:pt x="18612" y="17445"/>
                  </a:lnTo>
                  <a:cubicBezTo>
                    <a:pt x="18623" y="17323"/>
                    <a:pt x="18627" y="17194"/>
                    <a:pt x="18643" y="17077"/>
                  </a:cubicBezTo>
                  <a:cubicBezTo>
                    <a:pt x="18664" y="16680"/>
                    <a:pt x="18811" y="16303"/>
                    <a:pt x="18853" y="15926"/>
                  </a:cubicBezTo>
                  <a:cubicBezTo>
                    <a:pt x="18936" y="15529"/>
                    <a:pt x="18936" y="15131"/>
                    <a:pt x="18957" y="14734"/>
                  </a:cubicBezTo>
                  <a:cubicBezTo>
                    <a:pt x="18978" y="14483"/>
                    <a:pt x="19062" y="14169"/>
                    <a:pt x="19041" y="13897"/>
                  </a:cubicBezTo>
                  <a:cubicBezTo>
                    <a:pt x="19041" y="13871"/>
                    <a:pt x="19009" y="13853"/>
                    <a:pt x="18979" y="13853"/>
                  </a:cubicBezTo>
                  <a:cubicBezTo>
                    <a:pt x="18961" y="13853"/>
                    <a:pt x="18944" y="13860"/>
                    <a:pt x="18936" y="13876"/>
                  </a:cubicBezTo>
                  <a:cubicBezTo>
                    <a:pt x="18811" y="13960"/>
                    <a:pt x="18811" y="14106"/>
                    <a:pt x="18706" y="14211"/>
                  </a:cubicBezTo>
                  <a:lnTo>
                    <a:pt x="18622" y="14294"/>
                  </a:lnTo>
                  <a:cubicBezTo>
                    <a:pt x="18601" y="14315"/>
                    <a:pt x="18560" y="14357"/>
                    <a:pt x="18560" y="14399"/>
                  </a:cubicBezTo>
                  <a:lnTo>
                    <a:pt x="18560" y="14378"/>
                  </a:lnTo>
                  <a:lnTo>
                    <a:pt x="18560" y="14273"/>
                  </a:lnTo>
                  <a:lnTo>
                    <a:pt x="18560" y="14106"/>
                  </a:lnTo>
                  <a:cubicBezTo>
                    <a:pt x="18560" y="13855"/>
                    <a:pt x="18539" y="13583"/>
                    <a:pt x="18539" y="13332"/>
                  </a:cubicBezTo>
                  <a:cubicBezTo>
                    <a:pt x="18539" y="13290"/>
                    <a:pt x="18507" y="13269"/>
                    <a:pt x="18473" y="13269"/>
                  </a:cubicBezTo>
                  <a:cubicBezTo>
                    <a:pt x="18439" y="13269"/>
                    <a:pt x="18403" y="13290"/>
                    <a:pt x="18392" y="13332"/>
                  </a:cubicBezTo>
                  <a:cubicBezTo>
                    <a:pt x="18350" y="13374"/>
                    <a:pt x="18329" y="13457"/>
                    <a:pt x="18329" y="13520"/>
                  </a:cubicBezTo>
                  <a:cubicBezTo>
                    <a:pt x="18308" y="13311"/>
                    <a:pt x="18329" y="13102"/>
                    <a:pt x="18329" y="12934"/>
                  </a:cubicBezTo>
                  <a:cubicBezTo>
                    <a:pt x="18329" y="12641"/>
                    <a:pt x="18308" y="12369"/>
                    <a:pt x="18288" y="12076"/>
                  </a:cubicBezTo>
                  <a:cubicBezTo>
                    <a:pt x="18288" y="11972"/>
                    <a:pt x="18246" y="11867"/>
                    <a:pt x="18246" y="11763"/>
                  </a:cubicBezTo>
                  <a:lnTo>
                    <a:pt x="18246" y="11679"/>
                  </a:lnTo>
                  <a:cubicBezTo>
                    <a:pt x="18246" y="11595"/>
                    <a:pt x="18225" y="11491"/>
                    <a:pt x="18204" y="11428"/>
                  </a:cubicBezTo>
                  <a:cubicBezTo>
                    <a:pt x="18141" y="11156"/>
                    <a:pt x="18120" y="10905"/>
                    <a:pt x="18099" y="10654"/>
                  </a:cubicBezTo>
                  <a:lnTo>
                    <a:pt x="18099" y="10486"/>
                  </a:lnTo>
                  <a:lnTo>
                    <a:pt x="18120" y="10444"/>
                  </a:lnTo>
                  <a:cubicBezTo>
                    <a:pt x="18329" y="9859"/>
                    <a:pt x="18225" y="9189"/>
                    <a:pt x="18308" y="8561"/>
                  </a:cubicBezTo>
                  <a:cubicBezTo>
                    <a:pt x="18350" y="8226"/>
                    <a:pt x="18392" y="7871"/>
                    <a:pt x="18413" y="7515"/>
                  </a:cubicBezTo>
                  <a:lnTo>
                    <a:pt x="18413" y="7264"/>
                  </a:lnTo>
                  <a:lnTo>
                    <a:pt x="18413" y="6929"/>
                  </a:lnTo>
                  <a:cubicBezTo>
                    <a:pt x="18434" y="6846"/>
                    <a:pt x="18434" y="6762"/>
                    <a:pt x="18455" y="6657"/>
                  </a:cubicBezTo>
                  <a:lnTo>
                    <a:pt x="18455" y="6636"/>
                  </a:lnTo>
                  <a:lnTo>
                    <a:pt x="18434" y="6615"/>
                  </a:lnTo>
                  <a:cubicBezTo>
                    <a:pt x="18434" y="6576"/>
                    <a:pt x="18417" y="6561"/>
                    <a:pt x="18394" y="6561"/>
                  </a:cubicBezTo>
                  <a:cubicBezTo>
                    <a:pt x="18381" y="6561"/>
                    <a:pt x="18366" y="6566"/>
                    <a:pt x="18350" y="6573"/>
                  </a:cubicBezTo>
                  <a:cubicBezTo>
                    <a:pt x="18329" y="6615"/>
                    <a:pt x="18329" y="6657"/>
                    <a:pt x="18329" y="6678"/>
                  </a:cubicBezTo>
                  <a:cubicBezTo>
                    <a:pt x="18329" y="6720"/>
                    <a:pt x="18308" y="6762"/>
                    <a:pt x="18308" y="6783"/>
                  </a:cubicBezTo>
                  <a:lnTo>
                    <a:pt x="18225" y="7013"/>
                  </a:lnTo>
                  <a:cubicBezTo>
                    <a:pt x="18204" y="7118"/>
                    <a:pt x="18183" y="7201"/>
                    <a:pt x="18141" y="7306"/>
                  </a:cubicBezTo>
                  <a:cubicBezTo>
                    <a:pt x="18078" y="7599"/>
                    <a:pt x="17974" y="7892"/>
                    <a:pt x="17890" y="8164"/>
                  </a:cubicBezTo>
                  <a:cubicBezTo>
                    <a:pt x="17785" y="8457"/>
                    <a:pt x="17723" y="8750"/>
                    <a:pt x="17618" y="9042"/>
                  </a:cubicBezTo>
                  <a:cubicBezTo>
                    <a:pt x="17513" y="9335"/>
                    <a:pt x="17367" y="9586"/>
                    <a:pt x="17304" y="9921"/>
                  </a:cubicBezTo>
                  <a:cubicBezTo>
                    <a:pt x="17179" y="10612"/>
                    <a:pt x="17053" y="11260"/>
                    <a:pt x="16928" y="11930"/>
                  </a:cubicBezTo>
                  <a:cubicBezTo>
                    <a:pt x="16865" y="12244"/>
                    <a:pt x="16781" y="12558"/>
                    <a:pt x="16760" y="12872"/>
                  </a:cubicBezTo>
                  <a:cubicBezTo>
                    <a:pt x="16718" y="13248"/>
                    <a:pt x="16718" y="13604"/>
                    <a:pt x="16635" y="13960"/>
                  </a:cubicBezTo>
                  <a:lnTo>
                    <a:pt x="16635" y="14001"/>
                  </a:lnTo>
                  <a:lnTo>
                    <a:pt x="16635" y="14064"/>
                  </a:lnTo>
                  <a:lnTo>
                    <a:pt x="16551" y="14211"/>
                  </a:lnTo>
                  <a:cubicBezTo>
                    <a:pt x="16551" y="14252"/>
                    <a:pt x="16551" y="14252"/>
                    <a:pt x="16530" y="14273"/>
                  </a:cubicBezTo>
                  <a:cubicBezTo>
                    <a:pt x="16363" y="14608"/>
                    <a:pt x="16237" y="14943"/>
                    <a:pt x="16091" y="15320"/>
                  </a:cubicBezTo>
                  <a:cubicBezTo>
                    <a:pt x="15902" y="15738"/>
                    <a:pt x="15693" y="16157"/>
                    <a:pt x="15505" y="16596"/>
                  </a:cubicBezTo>
                  <a:cubicBezTo>
                    <a:pt x="15421" y="16805"/>
                    <a:pt x="15316" y="17014"/>
                    <a:pt x="15212" y="17224"/>
                  </a:cubicBezTo>
                  <a:cubicBezTo>
                    <a:pt x="15086" y="17454"/>
                    <a:pt x="15044" y="17684"/>
                    <a:pt x="14961" y="17935"/>
                  </a:cubicBezTo>
                  <a:cubicBezTo>
                    <a:pt x="14898" y="18061"/>
                    <a:pt x="14333" y="18061"/>
                    <a:pt x="14228" y="18061"/>
                  </a:cubicBezTo>
                  <a:cubicBezTo>
                    <a:pt x="14078" y="18061"/>
                    <a:pt x="13914" y="18087"/>
                    <a:pt x="13747" y="18087"/>
                  </a:cubicBezTo>
                  <a:cubicBezTo>
                    <a:pt x="13705" y="18087"/>
                    <a:pt x="13663" y="18086"/>
                    <a:pt x="13622" y="18081"/>
                  </a:cubicBezTo>
                  <a:lnTo>
                    <a:pt x="13622" y="18061"/>
                  </a:lnTo>
                  <a:cubicBezTo>
                    <a:pt x="13496" y="17851"/>
                    <a:pt x="13329" y="17663"/>
                    <a:pt x="13203" y="17475"/>
                  </a:cubicBezTo>
                  <a:cubicBezTo>
                    <a:pt x="13078" y="17307"/>
                    <a:pt x="12868" y="17140"/>
                    <a:pt x="12743" y="16952"/>
                  </a:cubicBezTo>
                  <a:cubicBezTo>
                    <a:pt x="13015" y="16784"/>
                    <a:pt x="13517" y="16408"/>
                    <a:pt x="13371" y="16073"/>
                  </a:cubicBezTo>
                  <a:cubicBezTo>
                    <a:pt x="13287" y="15947"/>
                    <a:pt x="13308" y="15759"/>
                    <a:pt x="13287" y="15633"/>
                  </a:cubicBezTo>
                  <a:cubicBezTo>
                    <a:pt x="13266" y="15445"/>
                    <a:pt x="13266" y="15257"/>
                    <a:pt x="13266" y="15068"/>
                  </a:cubicBezTo>
                  <a:cubicBezTo>
                    <a:pt x="13266" y="14755"/>
                    <a:pt x="13266" y="14441"/>
                    <a:pt x="13224" y="14127"/>
                  </a:cubicBezTo>
                  <a:cubicBezTo>
                    <a:pt x="13203" y="13771"/>
                    <a:pt x="13224" y="13436"/>
                    <a:pt x="13224" y="13060"/>
                  </a:cubicBezTo>
                  <a:cubicBezTo>
                    <a:pt x="13224" y="12934"/>
                    <a:pt x="13203" y="12809"/>
                    <a:pt x="13203" y="12662"/>
                  </a:cubicBezTo>
                  <a:lnTo>
                    <a:pt x="13203" y="12516"/>
                  </a:lnTo>
                  <a:cubicBezTo>
                    <a:pt x="13182" y="12307"/>
                    <a:pt x="13203" y="12348"/>
                    <a:pt x="13308" y="12223"/>
                  </a:cubicBezTo>
                  <a:cubicBezTo>
                    <a:pt x="13726" y="11763"/>
                    <a:pt x="14145" y="11302"/>
                    <a:pt x="14521" y="10821"/>
                  </a:cubicBezTo>
                  <a:cubicBezTo>
                    <a:pt x="14553" y="10758"/>
                    <a:pt x="14501" y="10694"/>
                    <a:pt x="14456" y="10694"/>
                  </a:cubicBezTo>
                  <a:cubicBezTo>
                    <a:pt x="14441" y="10694"/>
                    <a:pt x="14427" y="10701"/>
                    <a:pt x="14417" y="10716"/>
                  </a:cubicBezTo>
                  <a:cubicBezTo>
                    <a:pt x="14103" y="11030"/>
                    <a:pt x="13747" y="11302"/>
                    <a:pt x="13412" y="11553"/>
                  </a:cubicBezTo>
                  <a:cubicBezTo>
                    <a:pt x="13224" y="11679"/>
                    <a:pt x="13078" y="11783"/>
                    <a:pt x="12952" y="11930"/>
                  </a:cubicBezTo>
                  <a:cubicBezTo>
                    <a:pt x="12868" y="12014"/>
                    <a:pt x="12701" y="12035"/>
                    <a:pt x="12680" y="12139"/>
                  </a:cubicBezTo>
                  <a:cubicBezTo>
                    <a:pt x="12638" y="12286"/>
                    <a:pt x="12659" y="12453"/>
                    <a:pt x="12638" y="12600"/>
                  </a:cubicBezTo>
                  <a:cubicBezTo>
                    <a:pt x="12596" y="12809"/>
                    <a:pt x="12638" y="13039"/>
                    <a:pt x="12596" y="13248"/>
                  </a:cubicBezTo>
                  <a:cubicBezTo>
                    <a:pt x="12596" y="13688"/>
                    <a:pt x="12575" y="14106"/>
                    <a:pt x="12575" y="14545"/>
                  </a:cubicBezTo>
                  <a:cubicBezTo>
                    <a:pt x="12575" y="14964"/>
                    <a:pt x="12596" y="15382"/>
                    <a:pt x="12638" y="15801"/>
                  </a:cubicBezTo>
                  <a:cubicBezTo>
                    <a:pt x="12638" y="15947"/>
                    <a:pt x="12575" y="15968"/>
                    <a:pt x="12387" y="15968"/>
                  </a:cubicBezTo>
                  <a:cubicBezTo>
                    <a:pt x="12282" y="15968"/>
                    <a:pt x="12178" y="15989"/>
                    <a:pt x="12073" y="16010"/>
                  </a:cubicBezTo>
                  <a:cubicBezTo>
                    <a:pt x="11864" y="16073"/>
                    <a:pt x="11697" y="16157"/>
                    <a:pt x="11487" y="16198"/>
                  </a:cubicBezTo>
                  <a:cubicBezTo>
                    <a:pt x="11481" y="16199"/>
                    <a:pt x="11475" y="16200"/>
                    <a:pt x="11469" y="16200"/>
                  </a:cubicBezTo>
                  <a:cubicBezTo>
                    <a:pt x="11337" y="16200"/>
                    <a:pt x="11298" y="15986"/>
                    <a:pt x="11278" y="15905"/>
                  </a:cubicBezTo>
                  <a:cubicBezTo>
                    <a:pt x="11194" y="15738"/>
                    <a:pt x="11090" y="15550"/>
                    <a:pt x="10985" y="15361"/>
                  </a:cubicBezTo>
                  <a:cubicBezTo>
                    <a:pt x="10881" y="15152"/>
                    <a:pt x="10713" y="14964"/>
                    <a:pt x="10609" y="14796"/>
                  </a:cubicBezTo>
                  <a:cubicBezTo>
                    <a:pt x="10609" y="14755"/>
                    <a:pt x="10588" y="14755"/>
                    <a:pt x="10588" y="14734"/>
                  </a:cubicBezTo>
                  <a:cubicBezTo>
                    <a:pt x="10567" y="14692"/>
                    <a:pt x="10504" y="14629"/>
                    <a:pt x="10483" y="14545"/>
                  </a:cubicBezTo>
                  <a:cubicBezTo>
                    <a:pt x="10462" y="14524"/>
                    <a:pt x="10462" y="14504"/>
                    <a:pt x="10441" y="14504"/>
                  </a:cubicBezTo>
                  <a:cubicBezTo>
                    <a:pt x="10399" y="14483"/>
                    <a:pt x="10399" y="14420"/>
                    <a:pt x="10378" y="14399"/>
                  </a:cubicBezTo>
                  <a:cubicBezTo>
                    <a:pt x="10378" y="14399"/>
                    <a:pt x="10378" y="14378"/>
                    <a:pt x="10358" y="14378"/>
                  </a:cubicBezTo>
                  <a:lnTo>
                    <a:pt x="10358" y="14336"/>
                  </a:lnTo>
                  <a:lnTo>
                    <a:pt x="10358" y="14315"/>
                  </a:lnTo>
                  <a:cubicBezTo>
                    <a:pt x="10546" y="14106"/>
                    <a:pt x="10692" y="13918"/>
                    <a:pt x="10881" y="13708"/>
                  </a:cubicBezTo>
                  <a:cubicBezTo>
                    <a:pt x="11404" y="13123"/>
                    <a:pt x="11927" y="12495"/>
                    <a:pt x="12366" y="11804"/>
                  </a:cubicBezTo>
                  <a:cubicBezTo>
                    <a:pt x="12492" y="11595"/>
                    <a:pt x="12659" y="11407"/>
                    <a:pt x="12764" y="11177"/>
                  </a:cubicBezTo>
                  <a:cubicBezTo>
                    <a:pt x="12868" y="10988"/>
                    <a:pt x="12973" y="10884"/>
                    <a:pt x="12910" y="10675"/>
                  </a:cubicBezTo>
                  <a:cubicBezTo>
                    <a:pt x="12847" y="10403"/>
                    <a:pt x="12743" y="10110"/>
                    <a:pt x="12680" y="9817"/>
                  </a:cubicBezTo>
                  <a:cubicBezTo>
                    <a:pt x="12596" y="9566"/>
                    <a:pt x="12575" y="9294"/>
                    <a:pt x="12534" y="9001"/>
                  </a:cubicBezTo>
                  <a:cubicBezTo>
                    <a:pt x="12492" y="8896"/>
                    <a:pt x="12387" y="8854"/>
                    <a:pt x="12282" y="8833"/>
                  </a:cubicBezTo>
                  <a:cubicBezTo>
                    <a:pt x="12073" y="8770"/>
                    <a:pt x="11843" y="8791"/>
                    <a:pt x="11634" y="8750"/>
                  </a:cubicBezTo>
                  <a:cubicBezTo>
                    <a:pt x="11404" y="8687"/>
                    <a:pt x="11194" y="8436"/>
                    <a:pt x="11006" y="8268"/>
                  </a:cubicBezTo>
                  <a:cubicBezTo>
                    <a:pt x="10776" y="8101"/>
                    <a:pt x="10567" y="7913"/>
                    <a:pt x="10358" y="7724"/>
                  </a:cubicBezTo>
                  <a:cubicBezTo>
                    <a:pt x="9960" y="7390"/>
                    <a:pt x="9541" y="7118"/>
                    <a:pt x="9123" y="6866"/>
                  </a:cubicBezTo>
                  <a:cubicBezTo>
                    <a:pt x="8872" y="6699"/>
                    <a:pt x="8600" y="6553"/>
                    <a:pt x="8370" y="6364"/>
                  </a:cubicBezTo>
                  <a:cubicBezTo>
                    <a:pt x="8286" y="6322"/>
                    <a:pt x="8181" y="6239"/>
                    <a:pt x="8098" y="6155"/>
                  </a:cubicBezTo>
                  <a:lnTo>
                    <a:pt x="8098" y="6113"/>
                  </a:lnTo>
                  <a:cubicBezTo>
                    <a:pt x="8098" y="6050"/>
                    <a:pt x="8140" y="6029"/>
                    <a:pt x="8140" y="5967"/>
                  </a:cubicBezTo>
                  <a:lnTo>
                    <a:pt x="8140" y="5925"/>
                  </a:lnTo>
                  <a:lnTo>
                    <a:pt x="8140" y="5799"/>
                  </a:lnTo>
                  <a:lnTo>
                    <a:pt x="8140" y="5757"/>
                  </a:lnTo>
                  <a:cubicBezTo>
                    <a:pt x="8140" y="5506"/>
                    <a:pt x="8056" y="5213"/>
                    <a:pt x="8035" y="4962"/>
                  </a:cubicBezTo>
                  <a:lnTo>
                    <a:pt x="8035" y="4921"/>
                  </a:lnTo>
                  <a:cubicBezTo>
                    <a:pt x="8035" y="4879"/>
                    <a:pt x="7993" y="4816"/>
                    <a:pt x="7993" y="4753"/>
                  </a:cubicBezTo>
                  <a:cubicBezTo>
                    <a:pt x="7993" y="4586"/>
                    <a:pt x="7868" y="4502"/>
                    <a:pt x="7993" y="4356"/>
                  </a:cubicBezTo>
                  <a:cubicBezTo>
                    <a:pt x="8098" y="4251"/>
                    <a:pt x="8181" y="4125"/>
                    <a:pt x="8286" y="4021"/>
                  </a:cubicBezTo>
                  <a:cubicBezTo>
                    <a:pt x="8453" y="3833"/>
                    <a:pt x="8600" y="3644"/>
                    <a:pt x="8725" y="3435"/>
                  </a:cubicBezTo>
                  <a:cubicBezTo>
                    <a:pt x="8830" y="3288"/>
                    <a:pt x="8977" y="3184"/>
                    <a:pt x="8997" y="2996"/>
                  </a:cubicBezTo>
                  <a:cubicBezTo>
                    <a:pt x="9018" y="2828"/>
                    <a:pt x="8872" y="2598"/>
                    <a:pt x="8809" y="2472"/>
                  </a:cubicBezTo>
                  <a:cubicBezTo>
                    <a:pt x="8705" y="2242"/>
                    <a:pt x="8621" y="2033"/>
                    <a:pt x="8516" y="1782"/>
                  </a:cubicBezTo>
                  <a:cubicBezTo>
                    <a:pt x="8453" y="1573"/>
                    <a:pt x="8370" y="1343"/>
                    <a:pt x="8265" y="1133"/>
                  </a:cubicBezTo>
                  <a:lnTo>
                    <a:pt x="8244" y="1112"/>
                  </a:lnTo>
                  <a:lnTo>
                    <a:pt x="8181" y="1112"/>
                  </a:lnTo>
                  <a:cubicBezTo>
                    <a:pt x="8181" y="1112"/>
                    <a:pt x="8161" y="1112"/>
                    <a:pt x="8161" y="1133"/>
                  </a:cubicBezTo>
                  <a:cubicBezTo>
                    <a:pt x="8140" y="1133"/>
                    <a:pt x="8140" y="1133"/>
                    <a:pt x="8098" y="1112"/>
                  </a:cubicBezTo>
                  <a:cubicBezTo>
                    <a:pt x="7868" y="1029"/>
                    <a:pt x="7617" y="924"/>
                    <a:pt x="7365" y="840"/>
                  </a:cubicBezTo>
                  <a:cubicBezTo>
                    <a:pt x="7114" y="778"/>
                    <a:pt x="6821" y="673"/>
                    <a:pt x="6570" y="589"/>
                  </a:cubicBezTo>
                  <a:cubicBezTo>
                    <a:pt x="6047" y="422"/>
                    <a:pt x="5524" y="255"/>
                    <a:pt x="5001" y="87"/>
                  </a:cubicBezTo>
                  <a:cubicBezTo>
                    <a:pt x="4917" y="66"/>
                    <a:pt x="4834" y="66"/>
                    <a:pt x="4792" y="66"/>
                  </a:cubicBezTo>
                  <a:cubicBezTo>
                    <a:pt x="4717" y="66"/>
                    <a:pt x="4643" y="0"/>
                    <a:pt x="45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5"/>
            <p:cNvSpPr/>
            <p:nvPr/>
          </p:nvSpPr>
          <p:spPr>
            <a:xfrm>
              <a:off x="7374169" y="3457664"/>
              <a:ext cx="193413" cy="59412"/>
            </a:xfrm>
            <a:custGeom>
              <a:rect b="b" l="l" r="r" t="t"/>
              <a:pathLst>
                <a:path extrusionOk="0" h="1832" w="5964">
                  <a:moveTo>
                    <a:pt x="112" y="516"/>
                  </a:moveTo>
                  <a:cubicBezTo>
                    <a:pt x="108" y="516"/>
                    <a:pt x="112" y="535"/>
                    <a:pt x="126" y="535"/>
                  </a:cubicBezTo>
                  <a:cubicBezTo>
                    <a:pt x="119" y="521"/>
                    <a:pt x="115" y="516"/>
                    <a:pt x="112" y="516"/>
                  </a:cubicBezTo>
                  <a:close/>
                  <a:moveTo>
                    <a:pt x="1423" y="1"/>
                  </a:moveTo>
                  <a:cubicBezTo>
                    <a:pt x="1413" y="1"/>
                    <a:pt x="1403" y="11"/>
                    <a:pt x="1403" y="32"/>
                  </a:cubicBezTo>
                  <a:cubicBezTo>
                    <a:pt x="1382" y="95"/>
                    <a:pt x="1277" y="74"/>
                    <a:pt x="1235" y="95"/>
                  </a:cubicBezTo>
                  <a:cubicBezTo>
                    <a:pt x="1151" y="95"/>
                    <a:pt x="1047" y="137"/>
                    <a:pt x="963" y="137"/>
                  </a:cubicBezTo>
                  <a:cubicBezTo>
                    <a:pt x="879" y="137"/>
                    <a:pt x="775" y="137"/>
                    <a:pt x="712" y="158"/>
                  </a:cubicBezTo>
                  <a:cubicBezTo>
                    <a:pt x="628" y="158"/>
                    <a:pt x="545" y="158"/>
                    <a:pt x="461" y="179"/>
                  </a:cubicBezTo>
                  <a:cubicBezTo>
                    <a:pt x="335" y="221"/>
                    <a:pt x="231" y="283"/>
                    <a:pt x="105" y="346"/>
                  </a:cubicBezTo>
                  <a:cubicBezTo>
                    <a:pt x="84" y="346"/>
                    <a:pt x="84" y="367"/>
                    <a:pt x="43" y="367"/>
                  </a:cubicBezTo>
                  <a:cubicBezTo>
                    <a:pt x="43" y="367"/>
                    <a:pt x="22" y="367"/>
                    <a:pt x="22" y="388"/>
                  </a:cubicBezTo>
                  <a:lnTo>
                    <a:pt x="1" y="430"/>
                  </a:lnTo>
                  <a:cubicBezTo>
                    <a:pt x="56" y="421"/>
                    <a:pt x="97" y="417"/>
                    <a:pt x="126" y="417"/>
                  </a:cubicBezTo>
                  <a:cubicBezTo>
                    <a:pt x="231" y="417"/>
                    <a:pt x="192" y="469"/>
                    <a:pt x="126" y="535"/>
                  </a:cubicBezTo>
                  <a:cubicBezTo>
                    <a:pt x="189" y="535"/>
                    <a:pt x="210" y="535"/>
                    <a:pt x="252" y="555"/>
                  </a:cubicBezTo>
                  <a:cubicBezTo>
                    <a:pt x="335" y="576"/>
                    <a:pt x="398" y="597"/>
                    <a:pt x="461" y="639"/>
                  </a:cubicBezTo>
                  <a:cubicBezTo>
                    <a:pt x="566" y="681"/>
                    <a:pt x="587" y="786"/>
                    <a:pt x="670" y="869"/>
                  </a:cubicBezTo>
                  <a:lnTo>
                    <a:pt x="796" y="869"/>
                  </a:lnTo>
                  <a:cubicBezTo>
                    <a:pt x="900" y="869"/>
                    <a:pt x="1005" y="911"/>
                    <a:pt x="1089" y="953"/>
                  </a:cubicBezTo>
                  <a:cubicBezTo>
                    <a:pt x="1172" y="974"/>
                    <a:pt x="1277" y="1016"/>
                    <a:pt x="1319" y="1099"/>
                  </a:cubicBezTo>
                  <a:cubicBezTo>
                    <a:pt x="1382" y="1183"/>
                    <a:pt x="1423" y="1225"/>
                    <a:pt x="1486" y="1309"/>
                  </a:cubicBezTo>
                  <a:cubicBezTo>
                    <a:pt x="1528" y="1309"/>
                    <a:pt x="1612" y="1288"/>
                    <a:pt x="1675" y="1288"/>
                  </a:cubicBezTo>
                  <a:cubicBezTo>
                    <a:pt x="1821" y="1267"/>
                    <a:pt x="1967" y="1225"/>
                    <a:pt x="2114" y="1225"/>
                  </a:cubicBezTo>
                  <a:cubicBezTo>
                    <a:pt x="2239" y="1225"/>
                    <a:pt x="2407" y="1267"/>
                    <a:pt x="2532" y="1309"/>
                  </a:cubicBezTo>
                  <a:cubicBezTo>
                    <a:pt x="2658" y="1371"/>
                    <a:pt x="2742" y="1413"/>
                    <a:pt x="2825" y="1518"/>
                  </a:cubicBezTo>
                  <a:lnTo>
                    <a:pt x="2825" y="1539"/>
                  </a:lnTo>
                  <a:cubicBezTo>
                    <a:pt x="2804" y="1539"/>
                    <a:pt x="2804" y="1581"/>
                    <a:pt x="2763" y="1581"/>
                  </a:cubicBezTo>
                  <a:lnTo>
                    <a:pt x="2742" y="1602"/>
                  </a:lnTo>
                  <a:lnTo>
                    <a:pt x="2763" y="1602"/>
                  </a:lnTo>
                  <a:lnTo>
                    <a:pt x="2742" y="1623"/>
                  </a:lnTo>
                  <a:lnTo>
                    <a:pt x="2721" y="1643"/>
                  </a:lnTo>
                  <a:lnTo>
                    <a:pt x="2721" y="1685"/>
                  </a:lnTo>
                  <a:lnTo>
                    <a:pt x="2721" y="1706"/>
                  </a:lnTo>
                  <a:cubicBezTo>
                    <a:pt x="2721" y="1706"/>
                    <a:pt x="2730" y="1716"/>
                    <a:pt x="2736" y="1716"/>
                  </a:cubicBezTo>
                  <a:cubicBezTo>
                    <a:pt x="2739" y="1716"/>
                    <a:pt x="2742" y="1713"/>
                    <a:pt x="2742" y="1706"/>
                  </a:cubicBezTo>
                  <a:cubicBezTo>
                    <a:pt x="2742" y="1685"/>
                    <a:pt x="2763" y="1685"/>
                    <a:pt x="2763" y="1643"/>
                  </a:cubicBezTo>
                  <a:lnTo>
                    <a:pt x="2763" y="1685"/>
                  </a:lnTo>
                  <a:lnTo>
                    <a:pt x="2763" y="1706"/>
                  </a:lnTo>
                  <a:lnTo>
                    <a:pt x="2804" y="1706"/>
                  </a:lnTo>
                  <a:lnTo>
                    <a:pt x="2804" y="1643"/>
                  </a:lnTo>
                  <a:lnTo>
                    <a:pt x="2825" y="1643"/>
                  </a:lnTo>
                  <a:lnTo>
                    <a:pt x="2825" y="1602"/>
                  </a:lnTo>
                  <a:lnTo>
                    <a:pt x="2846" y="1602"/>
                  </a:lnTo>
                  <a:lnTo>
                    <a:pt x="2846" y="1539"/>
                  </a:lnTo>
                  <a:lnTo>
                    <a:pt x="2909" y="1539"/>
                  </a:lnTo>
                  <a:lnTo>
                    <a:pt x="3056" y="1623"/>
                  </a:lnTo>
                  <a:lnTo>
                    <a:pt x="3076" y="1623"/>
                  </a:lnTo>
                  <a:cubicBezTo>
                    <a:pt x="3160" y="1685"/>
                    <a:pt x="3244" y="1727"/>
                    <a:pt x="3286" y="1832"/>
                  </a:cubicBezTo>
                  <a:lnTo>
                    <a:pt x="3328" y="1790"/>
                  </a:lnTo>
                  <a:cubicBezTo>
                    <a:pt x="3348" y="1727"/>
                    <a:pt x="3432" y="1706"/>
                    <a:pt x="3453" y="1643"/>
                  </a:cubicBezTo>
                  <a:cubicBezTo>
                    <a:pt x="3537" y="1602"/>
                    <a:pt x="3579" y="1518"/>
                    <a:pt x="3662" y="1476"/>
                  </a:cubicBezTo>
                  <a:lnTo>
                    <a:pt x="3662" y="1434"/>
                  </a:lnTo>
                  <a:lnTo>
                    <a:pt x="3662" y="1413"/>
                  </a:lnTo>
                  <a:lnTo>
                    <a:pt x="3662" y="1392"/>
                  </a:lnTo>
                  <a:lnTo>
                    <a:pt x="3683" y="1413"/>
                  </a:lnTo>
                  <a:lnTo>
                    <a:pt x="3683" y="1434"/>
                  </a:lnTo>
                  <a:lnTo>
                    <a:pt x="3704" y="1476"/>
                  </a:lnTo>
                  <a:lnTo>
                    <a:pt x="3704" y="1434"/>
                  </a:lnTo>
                  <a:lnTo>
                    <a:pt x="3704" y="1413"/>
                  </a:lnTo>
                  <a:lnTo>
                    <a:pt x="3746" y="1413"/>
                  </a:lnTo>
                  <a:cubicBezTo>
                    <a:pt x="3704" y="1413"/>
                    <a:pt x="3704" y="1392"/>
                    <a:pt x="3683" y="1392"/>
                  </a:cubicBezTo>
                  <a:cubicBezTo>
                    <a:pt x="3683" y="1392"/>
                    <a:pt x="3662" y="1392"/>
                    <a:pt x="3662" y="1371"/>
                  </a:cubicBezTo>
                  <a:lnTo>
                    <a:pt x="3683" y="1330"/>
                  </a:lnTo>
                  <a:lnTo>
                    <a:pt x="3704" y="1309"/>
                  </a:lnTo>
                  <a:cubicBezTo>
                    <a:pt x="3704" y="1309"/>
                    <a:pt x="3746" y="1309"/>
                    <a:pt x="3746" y="1288"/>
                  </a:cubicBezTo>
                  <a:cubicBezTo>
                    <a:pt x="3746" y="1288"/>
                    <a:pt x="3767" y="1288"/>
                    <a:pt x="3767" y="1267"/>
                  </a:cubicBezTo>
                  <a:cubicBezTo>
                    <a:pt x="3767" y="1267"/>
                    <a:pt x="3788" y="1267"/>
                    <a:pt x="3788" y="1225"/>
                  </a:cubicBezTo>
                  <a:cubicBezTo>
                    <a:pt x="3788" y="1225"/>
                    <a:pt x="3809" y="1225"/>
                    <a:pt x="3809" y="1204"/>
                  </a:cubicBezTo>
                  <a:cubicBezTo>
                    <a:pt x="3809" y="1204"/>
                    <a:pt x="3851" y="1204"/>
                    <a:pt x="3851" y="1183"/>
                  </a:cubicBezTo>
                  <a:lnTo>
                    <a:pt x="4185" y="1183"/>
                  </a:lnTo>
                  <a:cubicBezTo>
                    <a:pt x="4290" y="1183"/>
                    <a:pt x="4395" y="1204"/>
                    <a:pt x="4499" y="1225"/>
                  </a:cubicBezTo>
                  <a:cubicBezTo>
                    <a:pt x="4541" y="1267"/>
                    <a:pt x="4604" y="1288"/>
                    <a:pt x="4646" y="1288"/>
                  </a:cubicBezTo>
                  <a:lnTo>
                    <a:pt x="4792" y="1330"/>
                  </a:lnTo>
                  <a:cubicBezTo>
                    <a:pt x="4792" y="1309"/>
                    <a:pt x="4813" y="1309"/>
                    <a:pt x="4834" y="1288"/>
                  </a:cubicBezTo>
                  <a:lnTo>
                    <a:pt x="4855" y="1288"/>
                  </a:lnTo>
                  <a:cubicBezTo>
                    <a:pt x="4939" y="1225"/>
                    <a:pt x="5022" y="1162"/>
                    <a:pt x="5106" y="1099"/>
                  </a:cubicBezTo>
                  <a:cubicBezTo>
                    <a:pt x="5127" y="1099"/>
                    <a:pt x="5127" y="1079"/>
                    <a:pt x="5148" y="1079"/>
                  </a:cubicBezTo>
                  <a:lnTo>
                    <a:pt x="5566" y="1079"/>
                  </a:lnTo>
                  <a:cubicBezTo>
                    <a:pt x="5587" y="1079"/>
                    <a:pt x="5587" y="1099"/>
                    <a:pt x="5629" y="1099"/>
                  </a:cubicBezTo>
                  <a:lnTo>
                    <a:pt x="5650" y="1099"/>
                  </a:lnTo>
                  <a:cubicBezTo>
                    <a:pt x="5650" y="1079"/>
                    <a:pt x="5650" y="1079"/>
                    <a:pt x="5629" y="1058"/>
                  </a:cubicBezTo>
                  <a:lnTo>
                    <a:pt x="5587" y="1016"/>
                  </a:lnTo>
                  <a:lnTo>
                    <a:pt x="5587" y="995"/>
                  </a:lnTo>
                  <a:lnTo>
                    <a:pt x="5587" y="974"/>
                  </a:lnTo>
                  <a:lnTo>
                    <a:pt x="5587" y="953"/>
                  </a:lnTo>
                  <a:lnTo>
                    <a:pt x="5587" y="911"/>
                  </a:lnTo>
                  <a:lnTo>
                    <a:pt x="5587" y="890"/>
                  </a:lnTo>
                  <a:lnTo>
                    <a:pt x="5587" y="869"/>
                  </a:lnTo>
                  <a:lnTo>
                    <a:pt x="5587" y="827"/>
                  </a:lnTo>
                  <a:lnTo>
                    <a:pt x="5629" y="807"/>
                  </a:lnTo>
                  <a:lnTo>
                    <a:pt x="5650" y="786"/>
                  </a:lnTo>
                  <a:cubicBezTo>
                    <a:pt x="5734" y="765"/>
                    <a:pt x="5776" y="702"/>
                    <a:pt x="5859" y="681"/>
                  </a:cubicBezTo>
                  <a:lnTo>
                    <a:pt x="5880" y="681"/>
                  </a:lnTo>
                  <a:cubicBezTo>
                    <a:pt x="5901" y="681"/>
                    <a:pt x="5943" y="681"/>
                    <a:pt x="5943" y="702"/>
                  </a:cubicBezTo>
                  <a:cubicBezTo>
                    <a:pt x="5943" y="702"/>
                    <a:pt x="5964" y="681"/>
                    <a:pt x="5943" y="681"/>
                  </a:cubicBezTo>
                  <a:cubicBezTo>
                    <a:pt x="5838" y="597"/>
                    <a:pt x="5692" y="555"/>
                    <a:pt x="5566" y="493"/>
                  </a:cubicBezTo>
                  <a:cubicBezTo>
                    <a:pt x="5420" y="409"/>
                    <a:pt x="5252" y="367"/>
                    <a:pt x="5064" y="346"/>
                  </a:cubicBezTo>
                  <a:cubicBezTo>
                    <a:pt x="4918" y="283"/>
                    <a:pt x="4792" y="283"/>
                    <a:pt x="4625" y="263"/>
                  </a:cubicBezTo>
                  <a:cubicBezTo>
                    <a:pt x="4499" y="242"/>
                    <a:pt x="4395" y="200"/>
                    <a:pt x="4269" y="200"/>
                  </a:cubicBezTo>
                  <a:lnTo>
                    <a:pt x="4269" y="137"/>
                  </a:lnTo>
                  <a:lnTo>
                    <a:pt x="4227" y="137"/>
                  </a:lnTo>
                  <a:cubicBezTo>
                    <a:pt x="4206" y="158"/>
                    <a:pt x="4206" y="200"/>
                    <a:pt x="4206" y="242"/>
                  </a:cubicBezTo>
                  <a:cubicBezTo>
                    <a:pt x="4123" y="242"/>
                    <a:pt x="4060" y="283"/>
                    <a:pt x="3997" y="304"/>
                  </a:cubicBezTo>
                  <a:cubicBezTo>
                    <a:pt x="3913" y="346"/>
                    <a:pt x="3809" y="367"/>
                    <a:pt x="3746" y="388"/>
                  </a:cubicBezTo>
                  <a:cubicBezTo>
                    <a:pt x="3641" y="451"/>
                    <a:pt x="3537" y="451"/>
                    <a:pt x="3432" y="472"/>
                  </a:cubicBezTo>
                  <a:lnTo>
                    <a:pt x="3348" y="472"/>
                  </a:lnTo>
                  <a:cubicBezTo>
                    <a:pt x="3265" y="472"/>
                    <a:pt x="3181" y="451"/>
                    <a:pt x="3139" y="451"/>
                  </a:cubicBezTo>
                  <a:lnTo>
                    <a:pt x="3118" y="451"/>
                  </a:lnTo>
                  <a:cubicBezTo>
                    <a:pt x="3076" y="451"/>
                    <a:pt x="3076" y="409"/>
                    <a:pt x="3056" y="388"/>
                  </a:cubicBezTo>
                  <a:lnTo>
                    <a:pt x="3035" y="388"/>
                  </a:lnTo>
                  <a:lnTo>
                    <a:pt x="3014" y="367"/>
                  </a:lnTo>
                  <a:lnTo>
                    <a:pt x="2972" y="367"/>
                  </a:lnTo>
                  <a:cubicBezTo>
                    <a:pt x="2972" y="304"/>
                    <a:pt x="2972" y="263"/>
                    <a:pt x="3014" y="200"/>
                  </a:cubicBezTo>
                  <a:lnTo>
                    <a:pt x="3014" y="137"/>
                  </a:lnTo>
                  <a:lnTo>
                    <a:pt x="3014" y="95"/>
                  </a:lnTo>
                  <a:lnTo>
                    <a:pt x="3014" y="74"/>
                  </a:lnTo>
                  <a:lnTo>
                    <a:pt x="2972" y="74"/>
                  </a:lnTo>
                  <a:cubicBezTo>
                    <a:pt x="2972" y="74"/>
                    <a:pt x="2951" y="95"/>
                    <a:pt x="2930" y="95"/>
                  </a:cubicBezTo>
                  <a:cubicBezTo>
                    <a:pt x="2909" y="137"/>
                    <a:pt x="2867" y="137"/>
                    <a:pt x="2867" y="158"/>
                  </a:cubicBezTo>
                  <a:lnTo>
                    <a:pt x="2846" y="158"/>
                  </a:lnTo>
                  <a:lnTo>
                    <a:pt x="2825" y="179"/>
                  </a:lnTo>
                  <a:lnTo>
                    <a:pt x="2825" y="200"/>
                  </a:lnTo>
                  <a:cubicBezTo>
                    <a:pt x="2794" y="189"/>
                    <a:pt x="2763" y="184"/>
                    <a:pt x="2729" y="184"/>
                  </a:cubicBezTo>
                  <a:cubicBezTo>
                    <a:pt x="2695" y="184"/>
                    <a:pt x="2658" y="189"/>
                    <a:pt x="2616" y="200"/>
                  </a:cubicBezTo>
                  <a:lnTo>
                    <a:pt x="2553" y="200"/>
                  </a:lnTo>
                  <a:cubicBezTo>
                    <a:pt x="2515" y="162"/>
                    <a:pt x="2442" y="71"/>
                    <a:pt x="2398" y="71"/>
                  </a:cubicBezTo>
                  <a:cubicBezTo>
                    <a:pt x="2394" y="71"/>
                    <a:pt x="2390" y="72"/>
                    <a:pt x="2386" y="74"/>
                  </a:cubicBezTo>
                  <a:cubicBezTo>
                    <a:pt x="2344" y="137"/>
                    <a:pt x="2386" y="179"/>
                    <a:pt x="2407" y="200"/>
                  </a:cubicBezTo>
                  <a:cubicBezTo>
                    <a:pt x="2407" y="263"/>
                    <a:pt x="2428" y="304"/>
                    <a:pt x="2449" y="367"/>
                  </a:cubicBezTo>
                  <a:lnTo>
                    <a:pt x="2428" y="367"/>
                  </a:lnTo>
                  <a:lnTo>
                    <a:pt x="2428" y="388"/>
                  </a:lnTo>
                  <a:cubicBezTo>
                    <a:pt x="2403" y="391"/>
                    <a:pt x="2378" y="392"/>
                    <a:pt x="2353" y="392"/>
                  </a:cubicBezTo>
                  <a:cubicBezTo>
                    <a:pt x="2195" y="392"/>
                    <a:pt x="2050" y="338"/>
                    <a:pt x="1905" y="283"/>
                  </a:cubicBezTo>
                  <a:cubicBezTo>
                    <a:pt x="1884" y="283"/>
                    <a:pt x="1863" y="263"/>
                    <a:pt x="1821" y="263"/>
                  </a:cubicBezTo>
                  <a:lnTo>
                    <a:pt x="1800" y="263"/>
                  </a:lnTo>
                  <a:cubicBezTo>
                    <a:pt x="1779" y="263"/>
                    <a:pt x="1779" y="242"/>
                    <a:pt x="1758" y="242"/>
                  </a:cubicBezTo>
                  <a:lnTo>
                    <a:pt x="1716" y="242"/>
                  </a:lnTo>
                  <a:cubicBezTo>
                    <a:pt x="1695" y="242"/>
                    <a:pt x="1695" y="200"/>
                    <a:pt x="1675" y="200"/>
                  </a:cubicBezTo>
                  <a:lnTo>
                    <a:pt x="1654" y="200"/>
                  </a:lnTo>
                  <a:cubicBezTo>
                    <a:pt x="1612" y="179"/>
                    <a:pt x="1591" y="179"/>
                    <a:pt x="1570" y="158"/>
                  </a:cubicBezTo>
                  <a:lnTo>
                    <a:pt x="1549" y="158"/>
                  </a:lnTo>
                  <a:cubicBezTo>
                    <a:pt x="1507" y="137"/>
                    <a:pt x="1465" y="137"/>
                    <a:pt x="1444" y="95"/>
                  </a:cubicBezTo>
                  <a:lnTo>
                    <a:pt x="1444" y="32"/>
                  </a:lnTo>
                  <a:cubicBezTo>
                    <a:pt x="1444" y="11"/>
                    <a:pt x="1434" y="1"/>
                    <a:pt x="142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5"/>
            <p:cNvSpPr/>
            <p:nvPr/>
          </p:nvSpPr>
          <p:spPr>
            <a:xfrm>
              <a:off x="6855794" y="3791844"/>
              <a:ext cx="84837" cy="27176"/>
            </a:xfrm>
            <a:custGeom>
              <a:rect b="b" l="l" r="r" t="t"/>
              <a:pathLst>
                <a:path extrusionOk="0" h="838" w="2616">
                  <a:moveTo>
                    <a:pt x="586" y="126"/>
                  </a:moveTo>
                  <a:cubicBezTo>
                    <a:pt x="590" y="129"/>
                    <a:pt x="595" y="132"/>
                    <a:pt x="599" y="135"/>
                  </a:cubicBezTo>
                  <a:lnTo>
                    <a:pt x="599" y="135"/>
                  </a:lnTo>
                  <a:cubicBezTo>
                    <a:pt x="596" y="130"/>
                    <a:pt x="592" y="126"/>
                    <a:pt x="586" y="126"/>
                  </a:cubicBezTo>
                  <a:close/>
                  <a:moveTo>
                    <a:pt x="599" y="135"/>
                  </a:moveTo>
                  <a:cubicBezTo>
                    <a:pt x="607" y="148"/>
                    <a:pt x="607" y="174"/>
                    <a:pt x="607" y="189"/>
                  </a:cubicBezTo>
                  <a:cubicBezTo>
                    <a:pt x="625" y="189"/>
                    <a:pt x="675" y="205"/>
                    <a:pt x="702" y="209"/>
                  </a:cubicBezTo>
                  <a:lnTo>
                    <a:pt x="702" y="209"/>
                  </a:lnTo>
                  <a:cubicBezTo>
                    <a:pt x="679" y="190"/>
                    <a:pt x="646" y="165"/>
                    <a:pt x="599" y="135"/>
                  </a:cubicBezTo>
                  <a:close/>
                  <a:moveTo>
                    <a:pt x="1486" y="704"/>
                  </a:moveTo>
                  <a:cubicBezTo>
                    <a:pt x="1477" y="713"/>
                    <a:pt x="1470" y="723"/>
                    <a:pt x="1465" y="733"/>
                  </a:cubicBezTo>
                  <a:lnTo>
                    <a:pt x="1527" y="733"/>
                  </a:lnTo>
                  <a:cubicBezTo>
                    <a:pt x="1486" y="733"/>
                    <a:pt x="1486" y="712"/>
                    <a:pt x="1486" y="712"/>
                  </a:cubicBezTo>
                  <a:lnTo>
                    <a:pt x="1486" y="704"/>
                  </a:lnTo>
                  <a:close/>
                  <a:moveTo>
                    <a:pt x="1799" y="1"/>
                  </a:moveTo>
                  <a:lnTo>
                    <a:pt x="1799" y="22"/>
                  </a:lnTo>
                  <a:cubicBezTo>
                    <a:pt x="1779" y="22"/>
                    <a:pt x="1779" y="64"/>
                    <a:pt x="1758" y="64"/>
                  </a:cubicBezTo>
                  <a:cubicBezTo>
                    <a:pt x="1737" y="64"/>
                    <a:pt x="1737" y="85"/>
                    <a:pt x="1737" y="85"/>
                  </a:cubicBezTo>
                  <a:cubicBezTo>
                    <a:pt x="1737" y="85"/>
                    <a:pt x="1695" y="85"/>
                    <a:pt x="1695" y="105"/>
                  </a:cubicBezTo>
                  <a:lnTo>
                    <a:pt x="1674" y="105"/>
                  </a:lnTo>
                  <a:cubicBezTo>
                    <a:pt x="1674" y="105"/>
                    <a:pt x="1653" y="105"/>
                    <a:pt x="1653" y="126"/>
                  </a:cubicBezTo>
                  <a:cubicBezTo>
                    <a:pt x="1585" y="161"/>
                    <a:pt x="1516" y="195"/>
                    <a:pt x="1459" y="195"/>
                  </a:cubicBezTo>
                  <a:cubicBezTo>
                    <a:pt x="1447" y="195"/>
                    <a:pt x="1434" y="193"/>
                    <a:pt x="1423" y="189"/>
                  </a:cubicBezTo>
                  <a:cubicBezTo>
                    <a:pt x="1423" y="168"/>
                    <a:pt x="1423" y="126"/>
                    <a:pt x="1444" y="105"/>
                  </a:cubicBezTo>
                  <a:lnTo>
                    <a:pt x="1444" y="64"/>
                  </a:lnTo>
                  <a:cubicBezTo>
                    <a:pt x="1423" y="64"/>
                    <a:pt x="1381" y="105"/>
                    <a:pt x="1360" y="126"/>
                  </a:cubicBezTo>
                  <a:lnTo>
                    <a:pt x="1235" y="126"/>
                  </a:lnTo>
                  <a:lnTo>
                    <a:pt x="1214" y="105"/>
                  </a:lnTo>
                  <a:lnTo>
                    <a:pt x="1172" y="105"/>
                  </a:lnTo>
                  <a:lnTo>
                    <a:pt x="1172" y="126"/>
                  </a:lnTo>
                  <a:cubicBezTo>
                    <a:pt x="1172" y="168"/>
                    <a:pt x="1172" y="189"/>
                    <a:pt x="1214" y="210"/>
                  </a:cubicBezTo>
                  <a:lnTo>
                    <a:pt x="1172" y="210"/>
                  </a:lnTo>
                  <a:lnTo>
                    <a:pt x="1151" y="231"/>
                  </a:lnTo>
                  <a:cubicBezTo>
                    <a:pt x="1130" y="231"/>
                    <a:pt x="1067" y="273"/>
                    <a:pt x="1046" y="273"/>
                  </a:cubicBezTo>
                  <a:lnTo>
                    <a:pt x="1004" y="273"/>
                  </a:lnTo>
                  <a:cubicBezTo>
                    <a:pt x="942" y="273"/>
                    <a:pt x="900" y="273"/>
                    <a:pt x="837" y="231"/>
                  </a:cubicBezTo>
                  <a:cubicBezTo>
                    <a:pt x="795" y="231"/>
                    <a:pt x="753" y="231"/>
                    <a:pt x="711" y="210"/>
                  </a:cubicBezTo>
                  <a:cubicBezTo>
                    <a:pt x="709" y="210"/>
                    <a:pt x="706" y="210"/>
                    <a:pt x="702" y="209"/>
                  </a:cubicBezTo>
                  <a:lnTo>
                    <a:pt x="702" y="209"/>
                  </a:lnTo>
                  <a:cubicBezTo>
                    <a:pt x="753" y="254"/>
                    <a:pt x="753" y="273"/>
                    <a:pt x="753" y="273"/>
                  </a:cubicBezTo>
                  <a:cubicBezTo>
                    <a:pt x="711" y="273"/>
                    <a:pt x="649" y="294"/>
                    <a:pt x="586" y="294"/>
                  </a:cubicBezTo>
                  <a:cubicBezTo>
                    <a:pt x="502" y="315"/>
                    <a:pt x="439" y="315"/>
                    <a:pt x="377" y="336"/>
                  </a:cubicBezTo>
                  <a:cubicBezTo>
                    <a:pt x="293" y="378"/>
                    <a:pt x="209" y="398"/>
                    <a:pt x="167" y="440"/>
                  </a:cubicBezTo>
                  <a:cubicBezTo>
                    <a:pt x="105" y="482"/>
                    <a:pt x="63" y="503"/>
                    <a:pt x="0" y="545"/>
                  </a:cubicBezTo>
                  <a:lnTo>
                    <a:pt x="21" y="545"/>
                  </a:lnTo>
                  <a:cubicBezTo>
                    <a:pt x="63" y="545"/>
                    <a:pt x="105" y="587"/>
                    <a:pt x="126" y="587"/>
                  </a:cubicBezTo>
                  <a:lnTo>
                    <a:pt x="167" y="587"/>
                  </a:lnTo>
                  <a:lnTo>
                    <a:pt x="167" y="608"/>
                  </a:lnTo>
                  <a:lnTo>
                    <a:pt x="398" y="608"/>
                  </a:lnTo>
                  <a:cubicBezTo>
                    <a:pt x="439" y="629"/>
                    <a:pt x="481" y="650"/>
                    <a:pt x="502" y="691"/>
                  </a:cubicBezTo>
                  <a:lnTo>
                    <a:pt x="523" y="712"/>
                  </a:lnTo>
                  <a:lnTo>
                    <a:pt x="586" y="691"/>
                  </a:lnTo>
                  <a:cubicBezTo>
                    <a:pt x="607" y="691"/>
                    <a:pt x="628" y="650"/>
                    <a:pt x="649" y="650"/>
                  </a:cubicBezTo>
                  <a:cubicBezTo>
                    <a:pt x="711" y="629"/>
                    <a:pt x="732" y="629"/>
                    <a:pt x="795" y="629"/>
                  </a:cubicBezTo>
                  <a:lnTo>
                    <a:pt x="1151" y="629"/>
                  </a:lnTo>
                  <a:cubicBezTo>
                    <a:pt x="1151" y="629"/>
                    <a:pt x="1130" y="629"/>
                    <a:pt x="1130" y="650"/>
                  </a:cubicBezTo>
                  <a:lnTo>
                    <a:pt x="1130" y="691"/>
                  </a:lnTo>
                  <a:lnTo>
                    <a:pt x="1151" y="691"/>
                  </a:lnTo>
                  <a:cubicBezTo>
                    <a:pt x="1172" y="712"/>
                    <a:pt x="1235" y="733"/>
                    <a:pt x="1255" y="754"/>
                  </a:cubicBezTo>
                  <a:cubicBezTo>
                    <a:pt x="1276" y="796"/>
                    <a:pt x="1318" y="796"/>
                    <a:pt x="1318" y="817"/>
                  </a:cubicBezTo>
                  <a:lnTo>
                    <a:pt x="1339" y="838"/>
                  </a:lnTo>
                  <a:cubicBezTo>
                    <a:pt x="1360" y="817"/>
                    <a:pt x="1381" y="754"/>
                    <a:pt x="1423" y="733"/>
                  </a:cubicBezTo>
                  <a:cubicBezTo>
                    <a:pt x="1444" y="733"/>
                    <a:pt x="1465" y="712"/>
                    <a:pt x="1486" y="691"/>
                  </a:cubicBezTo>
                  <a:lnTo>
                    <a:pt x="1486" y="704"/>
                  </a:lnTo>
                  <a:lnTo>
                    <a:pt x="1486" y="704"/>
                  </a:lnTo>
                  <a:cubicBezTo>
                    <a:pt x="1514" y="673"/>
                    <a:pt x="1558" y="645"/>
                    <a:pt x="1590" y="629"/>
                  </a:cubicBezTo>
                  <a:cubicBezTo>
                    <a:pt x="1653" y="608"/>
                    <a:pt x="1737" y="587"/>
                    <a:pt x="1779" y="587"/>
                  </a:cubicBezTo>
                  <a:lnTo>
                    <a:pt x="2071" y="587"/>
                  </a:lnTo>
                  <a:cubicBezTo>
                    <a:pt x="2092" y="545"/>
                    <a:pt x="2092" y="503"/>
                    <a:pt x="2113" y="482"/>
                  </a:cubicBezTo>
                  <a:cubicBezTo>
                    <a:pt x="2155" y="440"/>
                    <a:pt x="2176" y="419"/>
                    <a:pt x="2218" y="398"/>
                  </a:cubicBezTo>
                  <a:cubicBezTo>
                    <a:pt x="2281" y="378"/>
                    <a:pt x="2302" y="336"/>
                    <a:pt x="2364" y="336"/>
                  </a:cubicBezTo>
                  <a:lnTo>
                    <a:pt x="2406" y="336"/>
                  </a:lnTo>
                  <a:cubicBezTo>
                    <a:pt x="2427" y="315"/>
                    <a:pt x="2427" y="231"/>
                    <a:pt x="2490" y="210"/>
                  </a:cubicBezTo>
                  <a:cubicBezTo>
                    <a:pt x="2511" y="189"/>
                    <a:pt x="2532" y="189"/>
                    <a:pt x="2574" y="168"/>
                  </a:cubicBezTo>
                  <a:cubicBezTo>
                    <a:pt x="2595" y="168"/>
                    <a:pt x="2595" y="168"/>
                    <a:pt x="2615" y="126"/>
                  </a:cubicBezTo>
                  <a:cubicBezTo>
                    <a:pt x="2595" y="105"/>
                    <a:pt x="2574" y="105"/>
                    <a:pt x="2511" y="85"/>
                  </a:cubicBezTo>
                  <a:lnTo>
                    <a:pt x="2427" y="85"/>
                  </a:lnTo>
                  <a:cubicBezTo>
                    <a:pt x="2385" y="64"/>
                    <a:pt x="2323" y="22"/>
                    <a:pt x="2260" y="22"/>
                  </a:cubicBezTo>
                  <a:lnTo>
                    <a:pt x="1883" y="22"/>
                  </a:lnTo>
                  <a:cubicBezTo>
                    <a:pt x="1871" y="22"/>
                    <a:pt x="1846" y="35"/>
                    <a:pt x="1826" y="35"/>
                  </a:cubicBezTo>
                  <a:cubicBezTo>
                    <a:pt x="1811" y="35"/>
                    <a:pt x="1799" y="28"/>
                    <a:pt x="1799" y="1"/>
                  </a:cubicBezTo>
                  <a:close/>
                </a:path>
              </a:pathLst>
            </a:custGeom>
            <a:solidFill>
              <a:srgbClr val="03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5"/>
            <p:cNvSpPr/>
            <p:nvPr/>
          </p:nvSpPr>
          <p:spPr>
            <a:xfrm>
              <a:off x="7666612" y="4055816"/>
              <a:ext cx="71962" cy="89604"/>
            </a:xfrm>
            <a:custGeom>
              <a:rect b="b" l="l" r="r" t="t"/>
              <a:pathLst>
                <a:path extrusionOk="0" h="2763" w="2219">
                  <a:moveTo>
                    <a:pt x="22" y="0"/>
                  </a:moveTo>
                  <a:cubicBezTo>
                    <a:pt x="64" y="42"/>
                    <a:pt x="105" y="105"/>
                    <a:pt x="84" y="147"/>
                  </a:cubicBezTo>
                  <a:cubicBezTo>
                    <a:pt x="84" y="209"/>
                    <a:pt x="84" y="230"/>
                    <a:pt x="64" y="251"/>
                  </a:cubicBezTo>
                  <a:cubicBezTo>
                    <a:pt x="22" y="272"/>
                    <a:pt x="22" y="314"/>
                    <a:pt x="1" y="335"/>
                  </a:cubicBezTo>
                  <a:lnTo>
                    <a:pt x="84" y="460"/>
                  </a:lnTo>
                  <a:cubicBezTo>
                    <a:pt x="105" y="523"/>
                    <a:pt x="126" y="586"/>
                    <a:pt x="147" y="670"/>
                  </a:cubicBezTo>
                  <a:cubicBezTo>
                    <a:pt x="210" y="837"/>
                    <a:pt x="210" y="984"/>
                    <a:pt x="126" y="1109"/>
                  </a:cubicBezTo>
                  <a:cubicBezTo>
                    <a:pt x="294" y="1172"/>
                    <a:pt x="231" y="1318"/>
                    <a:pt x="189" y="1423"/>
                  </a:cubicBezTo>
                  <a:cubicBezTo>
                    <a:pt x="147" y="1486"/>
                    <a:pt x="126" y="1507"/>
                    <a:pt x="126" y="1569"/>
                  </a:cubicBezTo>
                  <a:lnTo>
                    <a:pt x="126" y="1590"/>
                  </a:lnTo>
                  <a:lnTo>
                    <a:pt x="126" y="1674"/>
                  </a:lnTo>
                  <a:cubicBezTo>
                    <a:pt x="126" y="1674"/>
                    <a:pt x="126" y="1632"/>
                    <a:pt x="105" y="1632"/>
                  </a:cubicBezTo>
                  <a:cubicBezTo>
                    <a:pt x="105" y="1632"/>
                    <a:pt x="84" y="1632"/>
                    <a:pt x="84" y="1611"/>
                  </a:cubicBezTo>
                  <a:lnTo>
                    <a:pt x="43" y="1611"/>
                  </a:lnTo>
                  <a:cubicBezTo>
                    <a:pt x="43" y="1632"/>
                    <a:pt x="84" y="1632"/>
                    <a:pt x="84" y="1632"/>
                  </a:cubicBezTo>
                  <a:lnTo>
                    <a:pt x="43" y="1632"/>
                  </a:lnTo>
                  <a:lnTo>
                    <a:pt x="43" y="1674"/>
                  </a:lnTo>
                  <a:cubicBezTo>
                    <a:pt x="43" y="1674"/>
                    <a:pt x="84" y="1674"/>
                    <a:pt x="84" y="1695"/>
                  </a:cubicBezTo>
                  <a:lnTo>
                    <a:pt x="43" y="1716"/>
                  </a:lnTo>
                  <a:lnTo>
                    <a:pt x="105" y="1716"/>
                  </a:lnTo>
                  <a:cubicBezTo>
                    <a:pt x="105" y="1737"/>
                    <a:pt x="84" y="1737"/>
                    <a:pt x="84" y="1779"/>
                  </a:cubicBezTo>
                  <a:lnTo>
                    <a:pt x="105" y="1779"/>
                  </a:lnTo>
                  <a:cubicBezTo>
                    <a:pt x="105" y="1737"/>
                    <a:pt x="126" y="1737"/>
                    <a:pt x="126" y="1716"/>
                  </a:cubicBezTo>
                  <a:cubicBezTo>
                    <a:pt x="126" y="1716"/>
                    <a:pt x="126" y="1695"/>
                    <a:pt x="147" y="1695"/>
                  </a:cubicBezTo>
                  <a:lnTo>
                    <a:pt x="147" y="1737"/>
                  </a:lnTo>
                  <a:cubicBezTo>
                    <a:pt x="126" y="1800"/>
                    <a:pt x="105" y="1841"/>
                    <a:pt x="105" y="1904"/>
                  </a:cubicBezTo>
                  <a:cubicBezTo>
                    <a:pt x="84" y="1946"/>
                    <a:pt x="84" y="2009"/>
                    <a:pt x="84" y="2093"/>
                  </a:cubicBezTo>
                  <a:cubicBezTo>
                    <a:pt x="84" y="2113"/>
                    <a:pt x="84" y="2134"/>
                    <a:pt x="43" y="2155"/>
                  </a:cubicBezTo>
                  <a:cubicBezTo>
                    <a:pt x="43" y="2197"/>
                    <a:pt x="22" y="2239"/>
                    <a:pt x="1" y="2260"/>
                  </a:cubicBezTo>
                  <a:cubicBezTo>
                    <a:pt x="30" y="2245"/>
                    <a:pt x="70" y="2230"/>
                    <a:pt x="106" y="2230"/>
                  </a:cubicBezTo>
                  <a:cubicBezTo>
                    <a:pt x="121" y="2230"/>
                    <a:pt x="135" y="2233"/>
                    <a:pt x="147" y="2239"/>
                  </a:cubicBezTo>
                  <a:cubicBezTo>
                    <a:pt x="210" y="2239"/>
                    <a:pt x="252" y="2260"/>
                    <a:pt x="315" y="2260"/>
                  </a:cubicBezTo>
                  <a:lnTo>
                    <a:pt x="524" y="2260"/>
                  </a:lnTo>
                  <a:lnTo>
                    <a:pt x="524" y="2302"/>
                  </a:lnTo>
                  <a:cubicBezTo>
                    <a:pt x="524" y="2323"/>
                    <a:pt x="503" y="2344"/>
                    <a:pt x="503" y="2344"/>
                  </a:cubicBezTo>
                  <a:cubicBezTo>
                    <a:pt x="503" y="2344"/>
                    <a:pt x="503" y="2365"/>
                    <a:pt x="524" y="2365"/>
                  </a:cubicBezTo>
                  <a:lnTo>
                    <a:pt x="545" y="2344"/>
                  </a:lnTo>
                  <a:lnTo>
                    <a:pt x="545" y="2344"/>
                  </a:lnTo>
                  <a:cubicBezTo>
                    <a:pt x="545" y="2365"/>
                    <a:pt x="545" y="2406"/>
                    <a:pt x="524" y="2427"/>
                  </a:cubicBezTo>
                  <a:cubicBezTo>
                    <a:pt x="524" y="2427"/>
                    <a:pt x="524" y="2437"/>
                    <a:pt x="530" y="2437"/>
                  </a:cubicBezTo>
                  <a:cubicBezTo>
                    <a:pt x="532" y="2437"/>
                    <a:pt x="533" y="2436"/>
                    <a:pt x="536" y="2435"/>
                  </a:cubicBezTo>
                  <a:lnTo>
                    <a:pt x="536" y="2435"/>
                  </a:lnTo>
                  <a:cubicBezTo>
                    <a:pt x="536" y="2438"/>
                    <a:pt x="539" y="2442"/>
                    <a:pt x="545" y="2448"/>
                  </a:cubicBezTo>
                  <a:lnTo>
                    <a:pt x="566" y="2448"/>
                  </a:lnTo>
                  <a:cubicBezTo>
                    <a:pt x="566" y="2427"/>
                    <a:pt x="608" y="2427"/>
                    <a:pt x="608" y="2406"/>
                  </a:cubicBezTo>
                  <a:lnTo>
                    <a:pt x="608" y="2427"/>
                  </a:lnTo>
                  <a:lnTo>
                    <a:pt x="628" y="2427"/>
                  </a:lnTo>
                  <a:lnTo>
                    <a:pt x="628" y="2406"/>
                  </a:lnTo>
                  <a:lnTo>
                    <a:pt x="649" y="2406"/>
                  </a:lnTo>
                  <a:lnTo>
                    <a:pt x="608" y="2323"/>
                  </a:lnTo>
                  <a:lnTo>
                    <a:pt x="859" y="2323"/>
                  </a:lnTo>
                  <a:cubicBezTo>
                    <a:pt x="921" y="2323"/>
                    <a:pt x="963" y="2323"/>
                    <a:pt x="984" y="2302"/>
                  </a:cubicBezTo>
                  <a:cubicBezTo>
                    <a:pt x="1026" y="2302"/>
                    <a:pt x="1026" y="2406"/>
                    <a:pt x="1026" y="2427"/>
                  </a:cubicBezTo>
                  <a:cubicBezTo>
                    <a:pt x="1091" y="2414"/>
                    <a:pt x="1164" y="2385"/>
                    <a:pt x="1241" y="2385"/>
                  </a:cubicBezTo>
                  <a:cubicBezTo>
                    <a:pt x="1287" y="2385"/>
                    <a:pt x="1334" y="2396"/>
                    <a:pt x="1382" y="2427"/>
                  </a:cubicBezTo>
                  <a:cubicBezTo>
                    <a:pt x="1486" y="2469"/>
                    <a:pt x="1612" y="2553"/>
                    <a:pt x="1696" y="2678"/>
                  </a:cubicBezTo>
                  <a:cubicBezTo>
                    <a:pt x="1758" y="2657"/>
                    <a:pt x="1800" y="2657"/>
                    <a:pt x="1884" y="2657"/>
                  </a:cubicBezTo>
                  <a:cubicBezTo>
                    <a:pt x="1968" y="2657"/>
                    <a:pt x="2051" y="2720"/>
                    <a:pt x="2093" y="2762"/>
                  </a:cubicBezTo>
                  <a:lnTo>
                    <a:pt x="2093" y="2741"/>
                  </a:lnTo>
                  <a:lnTo>
                    <a:pt x="2093" y="2637"/>
                  </a:lnTo>
                  <a:cubicBezTo>
                    <a:pt x="2198" y="2616"/>
                    <a:pt x="2198" y="2595"/>
                    <a:pt x="2219" y="2553"/>
                  </a:cubicBezTo>
                  <a:cubicBezTo>
                    <a:pt x="2219" y="2511"/>
                    <a:pt x="2198" y="2448"/>
                    <a:pt x="2219" y="2427"/>
                  </a:cubicBezTo>
                  <a:lnTo>
                    <a:pt x="2219" y="2406"/>
                  </a:lnTo>
                  <a:cubicBezTo>
                    <a:pt x="2219" y="2406"/>
                    <a:pt x="2156" y="2239"/>
                    <a:pt x="2156" y="2218"/>
                  </a:cubicBezTo>
                  <a:cubicBezTo>
                    <a:pt x="2093" y="2134"/>
                    <a:pt x="2072" y="2051"/>
                    <a:pt x="2009" y="2009"/>
                  </a:cubicBezTo>
                  <a:cubicBezTo>
                    <a:pt x="1968" y="1925"/>
                    <a:pt x="1884" y="1883"/>
                    <a:pt x="1842" y="1821"/>
                  </a:cubicBezTo>
                  <a:cubicBezTo>
                    <a:pt x="1779" y="1779"/>
                    <a:pt x="1758" y="1716"/>
                    <a:pt x="1696" y="1695"/>
                  </a:cubicBezTo>
                  <a:cubicBezTo>
                    <a:pt x="1696" y="1695"/>
                    <a:pt x="1696" y="1674"/>
                    <a:pt x="1675" y="1674"/>
                  </a:cubicBezTo>
                  <a:lnTo>
                    <a:pt x="1612" y="1674"/>
                  </a:lnTo>
                  <a:cubicBezTo>
                    <a:pt x="1507" y="1695"/>
                    <a:pt x="1382" y="1716"/>
                    <a:pt x="1277" y="1779"/>
                  </a:cubicBezTo>
                  <a:cubicBezTo>
                    <a:pt x="1235" y="1800"/>
                    <a:pt x="1152" y="1821"/>
                    <a:pt x="1068" y="1821"/>
                  </a:cubicBezTo>
                  <a:cubicBezTo>
                    <a:pt x="1047" y="1821"/>
                    <a:pt x="942" y="1821"/>
                    <a:pt x="921" y="1800"/>
                  </a:cubicBezTo>
                  <a:lnTo>
                    <a:pt x="921" y="1779"/>
                  </a:lnTo>
                  <a:lnTo>
                    <a:pt x="921" y="1737"/>
                  </a:lnTo>
                  <a:lnTo>
                    <a:pt x="1047" y="1737"/>
                  </a:lnTo>
                  <a:cubicBezTo>
                    <a:pt x="1068" y="1737"/>
                    <a:pt x="1110" y="1716"/>
                    <a:pt x="1110" y="1695"/>
                  </a:cubicBezTo>
                  <a:cubicBezTo>
                    <a:pt x="1110" y="1695"/>
                    <a:pt x="1110" y="1674"/>
                    <a:pt x="1068" y="1674"/>
                  </a:cubicBezTo>
                  <a:cubicBezTo>
                    <a:pt x="1047" y="1632"/>
                    <a:pt x="1005" y="1632"/>
                    <a:pt x="963" y="1611"/>
                  </a:cubicBezTo>
                  <a:lnTo>
                    <a:pt x="838" y="1611"/>
                  </a:lnTo>
                  <a:lnTo>
                    <a:pt x="838" y="1590"/>
                  </a:lnTo>
                  <a:lnTo>
                    <a:pt x="838" y="1569"/>
                  </a:lnTo>
                  <a:lnTo>
                    <a:pt x="838" y="1507"/>
                  </a:lnTo>
                  <a:cubicBezTo>
                    <a:pt x="838" y="1465"/>
                    <a:pt x="859" y="1381"/>
                    <a:pt x="838" y="1297"/>
                  </a:cubicBezTo>
                  <a:lnTo>
                    <a:pt x="817" y="1297"/>
                  </a:lnTo>
                  <a:cubicBezTo>
                    <a:pt x="796" y="1318"/>
                    <a:pt x="754" y="1360"/>
                    <a:pt x="712" y="1381"/>
                  </a:cubicBezTo>
                  <a:lnTo>
                    <a:pt x="712" y="1360"/>
                  </a:lnTo>
                  <a:lnTo>
                    <a:pt x="712" y="1318"/>
                  </a:lnTo>
                  <a:cubicBezTo>
                    <a:pt x="733" y="1277"/>
                    <a:pt x="796" y="1214"/>
                    <a:pt x="817" y="1151"/>
                  </a:cubicBezTo>
                  <a:cubicBezTo>
                    <a:pt x="838" y="1088"/>
                    <a:pt x="900" y="1004"/>
                    <a:pt x="921" y="963"/>
                  </a:cubicBezTo>
                  <a:cubicBezTo>
                    <a:pt x="942" y="900"/>
                    <a:pt x="963" y="837"/>
                    <a:pt x="1026" y="774"/>
                  </a:cubicBezTo>
                  <a:lnTo>
                    <a:pt x="1026" y="753"/>
                  </a:lnTo>
                  <a:lnTo>
                    <a:pt x="963" y="753"/>
                  </a:lnTo>
                  <a:cubicBezTo>
                    <a:pt x="942" y="670"/>
                    <a:pt x="900" y="586"/>
                    <a:pt x="838" y="544"/>
                  </a:cubicBezTo>
                  <a:lnTo>
                    <a:pt x="817" y="523"/>
                  </a:lnTo>
                  <a:cubicBezTo>
                    <a:pt x="733" y="419"/>
                    <a:pt x="649" y="335"/>
                    <a:pt x="587" y="251"/>
                  </a:cubicBezTo>
                  <a:lnTo>
                    <a:pt x="482" y="147"/>
                  </a:lnTo>
                  <a:cubicBezTo>
                    <a:pt x="419" y="126"/>
                    <a:pt x="398" y="126"/>
                    <a:pt x="336" y="63"/>
                  </a:cubicBezTo>
                  <a:cubicBezTo>
                    <a:pt x="294" y="42"/>
                    <a:pt x="231" y="42"/>
                    <a:pt x="189" y="21"/>
                  </a:cubicBezTo>
                  <a:cubicBezTo>
                    <a:pt x="158" y="11"/>
                    <a:pt x="132" y="11"/>
                    <a:pt x="105" y="11"/>
                  </a:cubicBezTo>
                  <a:cubicBezTo>
                    <a:pt x="79" y="11"/>
                    <a:pt x="53" y="11"/>
                    <a:pt x="22" y="0"/>
                  </a:cubicBezTo>
                  <a:close/>
                </a:path>
              </a:pathLst>
            </a:custGeom>
            <a:solidFill>
              <a:srgbClr val="03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5"/>
            <p:cNvSpPr/>
            <p:nvPr/>
          </p:nvSpPr>
          <p:spPr>
            <a:xfrm>
              <a:off x="7724303" y="4144022"/>
              <a:ext cx="32" cy="32"/>
            </a:xfrm>
            <a:custGeom>
              <a:rect b="b" l="l" r="r" t="t"/>
              <a:pathLst>
                <a:path extrusionOk="0" h="1" w="1">
                  <a:moveTo>
                    <a:pt x="0" y="0"/>
                  </a:moveTo>
                  <a:lnTo>
                    <a:pt x="0" y="0"/>
                  </a:lnTo>
                  <a:lnTo>
                    <a:pt x="0" y="0"/>
                  </a:lnTo>
                  <a:close/>
                </a:path>
              </a:pathLst>
            </a:custGeom>
            <a:solidFill>
              <a:srgbClr val="03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5"/>
            <p:cNvSpPr/>
            <p:nvPr/>
          </p:nvSpPr>
          <p:spPr>
            <a:xfrm>
              <a:off x="4724505" y="1091974"/>
              <a:ext cx="2484916" cy="3134943"/>
            </a:xfrm>
            <a:custGeom>
              <a:rect b="b" l="l" r="r" t="t"/>
              <a:pathLst>
                <a:path extrusionOk="0" h="96668" w="76624">
                  <a:moveTo>
                    <a:pt x="32788" y="1"/>
                  </a:moveTo>
                  <a:lnTo>
                    <a:pt x="29001" y="14689"/>
                  </a:lnTo>
                  <a:lnTo>
                    <a:pt x="24837" y="21238"/>
                  </a:lnTo>
                  <a:lnTo>
                    <a:pt x="28666" y="25214"/>
                  </a:lnTo>
                  <a:lnTo>
                    <a:pt x="30026" y="37308"/>
                  </a:lnTo>
                  <a:lnTo>
                    <a:pt x="24502" y="34713"/>
                  </a:lnTo>
                  <a:lnTo>
                    <a:pt x="23122" y="41283"/>
                  </a:lnTo>
                  <a:lnTo>
                    <a:pt x="16049" y="48711"/>
                  </a:lnTo>
                  <a:lnTo>
                    <a:pt x="17932" y="49736"/>
                  </a:lnTo>
                  <a:lnTo>
                    <a:pt x="18267" y="55762"/>
                  </a:lnTo>
                  <a:lnTo>
                    <a:pt x="12074" y="59215"/>
                  </a:lnTo>
                  <a:lnTo>
                    <a:pt x="11906" y="52833"/>
                  </a:lnTo>
                  <a:lnTo>
                    <a:pt x="13811" y="52498"/>
                  </a:lnTo>
                  <a:lnTo>
                    <a:pt x="13811" y="41430"/>
                  </a:lnTo>
                  <a:lnTo>
                    <a:pt x="16928" y="39379"/>
                  </a:lnTo>
                  <a:lnTo>
                    <a:pt x="9835" y="18999"/>
                  </a:lnTo>
                  <a:lnTo>
                    <a:pt x="1528" y="40070"/>
                  </a:lnTo>
                  <a:lnTo>
                    <a:pt x="3453" y="41283"/>
                  </a:lnTo>
                  <a:lnTo>
                    <a:pt x="4834" y="53189"/>
                  </a:lnTo>
                  <a:lnTo>
                    <a:pt x="6717" y="53523"/>
                  </a:lnTo>
                  <a:lnTo>
                    <a:pt x="7764" y="61997"/>
                  </a:lnTo>
                  <a:lnTo>
                    <a:pt x="1" y="67166"/>
                  </a:lnTo>
                  <a:lnTo>
                    <a:pt x="3788" y="83570"/>
                  </a:lnTo>
                  <a:lnTo>
                    <a:pt x="7931" y="84093"/>
                  </a:lnTo>
                  <a:lnTo>
                    <a:pt x="13078" y="94408"/>
                  </a:lnTo>
                  <a:lnTo>
                    <a:pt x="65952" y="96668"/>
                  </a:lnTo>
                  <a:lnTo>
                    <a:pt x="70597" y="83737"/>
                  </a:lnTo>
                  <a:lnTo>
                    <a:pt x="75263" y="83047"/>
                  </a:lnTo>
                  <a:lnTo>
                    <a:pt x="76623" y="70451"/>
                  </a:lnTo>
                  <a:lnTo>
                    <a:pt x="72166" y="67689"/>
                  </a:lnTo>
                  <a:lnTo>
                    <a:pt x="71455" y="53712"/>
                  </a:lnTo>
                  <a:lnTo>
                    <a:pt x="74050" y="51640"/>
                  </a:lnTo>
                  <a:lnTo>
                    <a:pt x="66266" y="30926"/>
                  </a:lnTo>
                  <a:lnTo>
                    <a:pt x="61621" y="52310"/>
                  </a:lnTo>
                  <a:lnTo>
                    <a:pt x="65073" y="53356"/>
                  </a:lnTo>
                  <a:lnTo>
                    <a:pt x="65073" y="61474"/>
                  </a:lnTo>
                  <a:lnTo>
                    <a:pt x="56097" y="56976"/>
                  </a:lnTo>
                  <a:lnTo>
                    <a:pt x="57143" y="43166"/>
                  </a:lnTo>
                  <a:lnTo>
                    <a:pt x="59550" y="42141"/>
                  </a:lnTo>
                  <a:lnTo>
                    <a:pt x="51096" y="27097"/>
                  </a:lnTo>
                  <a:lnTo>
                    <a:pt x="39170" y="34002"/>
                  </a:lnTo>
                  <a:lnTo>
                    <a:pt x="39881" y="22452"/>
                  </a:lnTo>
                  <a:lnTo>
                    <a:pt x="42622" y="21238"/>
                  </a:lnTo>
                  <a:lnTo>
                    <a:pt x="37454" y="14689"/>
                  </a:lnTo>
                  <a:lnTo>
                    <a:pt x="32788"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p:nvPr/>
          </p:nvSpPr>
          <p:spPr>
            <a:xfrm>
              <a:off x="5658164" y="3220771"/>
              <a:ext cx="716606" cy="785552"/>
            </a:xfrm>
            <a:custGeom>
              <a:rect b="b" l="l" r="r" t="t"/>
              <a:pathLst>
                <a:path extrusionOk="0" h="24223" w="22097">
                  <a:moveTo>
                    <a:pt x="10595" y="1"/>
                  </a:moveTo>
                  <a:cubicBezTo>
                    <a:pt x="6899" y="1"/>
                    <a:pt x="3368" y="2152"/>
                    <a:pt x="2093" y="5998"/>
                  </a:cubicBezTo>
                  <a:cubicBezTo>
                    <a:pt x="1" y="12359"/>
                    <a:pt x="859" y="18469"/>
                    <a:pt x="2805" y="24223"/>
                  </a:cubicBezTo>
                  <a:lnTo>
                    <a:pt x="19543" y="24014"/>
                  </a:lnTo>
                  <a:cubicBezTo>
                    <a:pt x="21092" y="19264"/>
                    <a:pt x="22096" y="12129"/>
                    <a:pt x="20192" y="7170"/>
                  </a:cubicBezTo>
                  <a:cubicBezTo>
                    <a:pt x="18292" y="2230"/>
                    <a:pt x="14358" y="1"/>
                    <a:pt x="10595"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5"/>
            <p:cNvSpPr/>
            <p:nvPr/>
          </p:nvSpPr>
          <p:spPr>
            <a:xfrm>
              <a:off x="5658845" y="3229981"/>
              <a:ext cx="694878" cy="896462"/>
            </a:xfrm>
            <a:custGeom>
              <a:rect b="b" l="l" r="r" t="t"/>
              <a:pathLst>
                <a:path extrusionOk="0" h="27643" w="21427">
                  <a:moveTo>
                    <a:pt x="9912" y="0"/>
                  </a:moveTo>
                  <a:cubicBezTo>
                    <a:pt x="6511" y="0"/>
                    <a:pt x="3325" y="2000"/>
                    <a:pt x="2093" y="5714"/>
                  </a:cubicBezTo>
                  <a:cubicBezTo>
                    <a:pt x="1" y="12075"/>
                    <a:pt x="880" y="21888"/>
                    <a:pt x="2805" y="27642"/>
                  </a:cubicBezTo>
                  <a:lnTo>
                    <a:pt x="19543" y="27433"/>
                  </a:lnTo>
                  <a:cubicBezTo>
                    <a:pt x="21071" y="22662"/>
                    <a:pt x="21427" y="12431"/>
                    <a:pt x="19543" y="7493"/>
                  </a:cubicBezTo>
                  <a:cubicBezTo>
                    <a:pt x="17579" y="2375"/>
                    <a:pt x="13618" y="0"/>
                    <a:pt x="9912" y="0"/>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5"/>
            <p:cNvSpPr/>
            <p:nvPr/>
          </p:nvSpPr>
          <p:spPr>
            <a:xfrm>
              <a:off x="5845441" y="3214771"/>
              <a:ext cx="538143" cy="891306"/>
            </a:xfrm>
            <a:custGeom>
              <a:rect b="b" l="l" r="r" t="t"/>
              <a:pathLst>
                <a:path extrusionOk="0" h="27484" w="16594">
                  <a:moveTo>
                    <a:pt x="4763" y="1"/>
                  </a:moveTo>
                  <a:cubicBezTo>
                    <a:pt x="2914" y="1"/>
                    <a:pt x="1205" y="521"/>
                    <a:pt x="1" y="1496"/>
                  </a:cubicBezTo>
                  <a:cubicBezTo>
                    <a:pt x="1067" y="1075"/>
                    <a:pt x="2126" y="870"/>
                    <a:pt x="3157" y="870"/>
                  </a:cubicBezTo>
                  <a:cubicBezTo>
                    <a:pt x="6580" y="870"/>
                    <a:pt x="9710" y="3125"/>
                    <a:pt x="11864" y="7209"/>
                  </a:cubicBezTo>
                  <a:cubicBezTo>
                    <a:pt x="14313" y="11833"/>
                    <a:pt x="13957" y="22692"/>
                    <a:pt x="10755" y="27484"/>
                  </a:cubicBezTo>
                  <a:lnTo>
                    <a:pt x="13748" y="27442"/>
                  </a:lnTo>
                  <a:cubicBezTo>
                    <a:pt x="16007" y="23048"/>
                    <a:pt x="16593" y="11916"/>
                    <a:pt x="14689" y="6937"/>
                  </a:cubicBezTo>
                  <a:cubicBezTo>
                    <a:pt x="12826" y="2133"/>
                    <a:pt x="8508" y="1"/>
                    <a:pt x="476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5"/>
            <p:cNvSpPr/>
            <p:nvPr/>
          </p:nvSpPr>
          <p:spPr>
            <a:xfrm>
              <a:off x="4774056" y="1708091"/>
              <a:ext cx="289762" cy="740344"/>
            </a:xfrm>
            <a:custGeom>
              <a:rect b="b" l="l" r="r" t="t"/>
              <a:pathLst>
                <a:path extrusionOk="0" h="22829" w="8935">
                  <a:moveTo>
                    <a:pt x="8307" y="0"/>
                  </a:moveTo>
                  <a:lnTo>
                    <a:pt x="0" y="21071"/>
                  </a:lnTo>
                  <a:lnTo>
                    <a:pt x="84" y="21133"/>
                  </a:lnTo>
                  <a:lnTo>
                    <a:pt x="8935" y="22828"/>
                  </a:lnTo>
                  <a:lnTo>
                    <a:pt x="830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5"/>
            <p:cNvSpPr/>
            <p:nvPr/>
          </p:nvSpPr>
          <p:spPr>
            <a:xfrm>
              <a:off x="5529940" y="1091974"/>
              <a:ext cx="257883" cy="867243"/>
            </a:xfrm>
            <a:custGeom>
              <a:rect b="b" l="l" r="r" t="t"/>
              <a:pathLst>
                <a:path extrusionOk="0" h="26742" w="7952">
                  <a:moveTo>
                    <a:pt x="7951" y="1"/>
                  </a:moveTo>
                  <a:lnTo>
                    <a:pt x="4164" y="14689"/>
                  </a:lnTo>
                  <a:lnTo>
                    <a:pt x="0" y="21238"/>
                  </a:lnTo>
                  <a:lnTo>
                    <a:pt x="3829" y="25214"/>
                  </a:lnTo>
                  <a:lnTo>
                    <a:pt x="3850" y="25486"/>
                  </a:lnTo>
                  <a:lnTo>
                    <a:pt x="5482" y="26741"/>
                  </a:lnTo>
                  <a:lnTo>
                    <a:pt x="7805" y="17723"/>
                  </a:lnTo>
                  <a:lnTo>
                    <a:pt x="795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5"/>
            <p:cNvSpPr/>
            <p:nvPr/>
          </p:nvSpPr>
          <p:spPr>
            <a:xfrm>
              <a:off x="5244955" y="2431418"/>
              <a:ext cx="228696" cy="243614"/>
            </a:xfrm>
            <a:custGeom>
              <a:rect b="b" l="l" r="r" t="t"/>
              <a:pathLst>
                <a:path extrusionOk="0" h="7512" w="7052">
                  <a:moveTo>
                    <a:pt x="7052" y="0"/>
                  </a:moveTo>
                  <a:lnTo>
                    <a:pt x="0" y="7407"/>
                  </a:lnTo>
                  <a:lnTo>
                    <a:pt x="210" y="7512"/>
                  </a:lnTo>
                  <a:lnTo>
                    <a:pt x="6863" y="5398"/>
                  </a:lnTo>
                  <a:lnTo>
                    <a:pt x="5545" y="4792"/>
                  </a:lnTo>
                  <a:lnTo>
                    <a:pt x="7052"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5"/>
            <p:cNvSpPr/>
            <p:nvPr/>
          </p:nvSpPr>
          <p:spPr>
            <a:xfrm>
              <a:off x="5304657" y="2674992"/>
              <a:ext cx="183229" cy="223962"/>
            </a:xfrm>
            <a:custGeom>
              <a:rect b="b" l="l" r="r" t="t"/>
              <a:pathLst>
                <a:path extrusionOk="0" h="6906" w="5650">
                  <a:moveTo>
                    <a:pt x="2407" y="1"/>
                  </a:moveTo>
                  <a:lnTo>
                    <a:pt x="1" y="879"/>
                  </a:lnTo>
                  <a:lnTo>
                    <a:pt x="42" y="921"/>
                  </a:lnTo>
                  <a:lnTo>
                    <a:pt x="377" y="6905"/>
                  </a:lnTo>
                  <a:lnTo>
                    <a:pt x="5650" y="5985"/>
                  </a:lnTo>
                  <a:lnTo>
                    <a:pt x="5545" y="4959"/>
                  </a:lnTo>
                  <a:lnTo>
                    <a:pt x="24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5"/>
            <p:cNvSpPr/>
            <p:nvPr/>
          </p:nvSpPr>
          <p:spPr>
            <a:xfrm>
              <a:off x="4870402" y="2448378"/>
              <a:ext cx="216503" cy="361692"/>
            </a:xfrm>
            <a:custGeom>
              <a:rect b="b" l="l" r="r" t="t"/>
              <a:pathLst>
                <a:path extrusionOk="0" h="11153" w="6676">
                  <a:moveTo>
                    <a:pt x="1" y="0"/>
                  </a:moveTo>
                  <a:lnTo>
                    <a:pt x="984" y="10839"/>
                  </a:lnTo>
                  <a:lnTo>
                    <a:pt x="2616" y="11152"/>
                  </a:lnTo>
                  <a:lnTo>
                    <a:pt x="6675" y="10546"/>
                  </a:lnTo>
                  <a:lnTo>
                    <a:pt x="1089" y="209"/>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5"/>
            <p:cNvSpPr/>
            <p:nvPr/>
          </p:nvSpPr>
          <p:spPr>
            <a:xfrm>
              <a:off x="4972196" y="2878548"/>
              <a:ext cx="111300" cy="200223"/>
            </a:xfrm>
            <a:custGeom>
              <a:rect b="b" l="l" r="r" t="t"/>
              <a:pathLst>
                <a:path extrusionOk="0" h="6174" w="3432">
                  <a:moveTo>
                    <a:pt x="607" y="1"/>
                  </a:moveTo>
                  <a:lnTo>
                    <a:pt x="0" y="105"/>
                  </a:lnTo>
                  <a:lnTo>
                    <a:pt x="607" y="6173"/>
                  </a:lnTo>
                  <a:lnTo>
                    <a:pt x="3432" y="4855"/>
                  </a:lnTo>
                  <a:lnTo>
                    <a:pt x="6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5"/>
            <p:cNvSpPr/>
            <p:nvPr/>
          </p:nvSpPr>
          <p:spPr>
            <a:xfrm>
              <a:off x="5658164" y="1953708"/>
              <a:ext cx="256521" cy="392922"/>
            </a:xfrm>
            <a:custGeom>
              <a:rect b="b" l="l" r="r" t="t"/>
              <a:pathLst>
                <a:path extrusionOk="0" h="12116" w="7910">
                  <a:moveTo>
                    <a:pt x="1" y="1"/>
                  </a:moveTo>
                  <a:lnTo>
                    <a:pt x="1235" y="10651"/>
                  </a:lnTo>
                  <a:lnTo>
                    <a:pt x="4981" y="12116"/>
                  </a:lnTo>
                  <a:lnTo>
                    <a:pt x="7910" y="9270"/>
                  </a:lnTo>
                  <a:lnTo>
                    <a:pt x="5880" y="10086"/>
                  </a:lnTo>
                  <a:lnTo>
                    <a:pt x="3349" y="461"/>
                  </a:lnTo>
                  <a:lnTo>
                    <a:pt x="1947" y="1193"/>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5"/>
            <p:cNvSpPr/>
            <p:nvPr/>
          </p:nvSpPr>
          <p:spPr>
            <a:xfrm>
              <a:off x="5838663" y="1971349"/>
              <a:ext cx="542197" cy="483856"/>
            </a:xfrm>
            <a:custGeom>
              <a:rect b="b" l="l" r="r" t="t"/>
              <a:pathLst>
                <a:path extrusionOk="0" h="14920" w="16719">
                  <a:moveTo>
                    <a:pt x="16718" y="1"/>
                  </a:moveTo>
                  <a:lnTo>
                    <a:pt x="4813" y="6885"/>
                  </a:lnTo>
                  <a:lnTo>
                    <a:pt x="4855" y="6717"/>
                  </a:lnTo>
                  <a:lnTo>
                    <a:pt x="1" y="12388"/>
                  </a:lnTo>
                  <a:lnTo>
                    <a:pt x="2762" y="14919"/>
                  </a:lnTo>
                  <a:lnTo>
                    <a:pt x="8830" y="12994"/>
                  </a:lnTo>
                  <a:lnTo>
                    <a:pt x="1671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5"/>
            <p:cNvSpPr/>
            <p:nvPr/>
          </p:nvSpPr>
          <p:spPr>
            <a:xfrm>
              <a:off x="4724505" y="2901638"/>
              <a:ext cx="769531" cy="404435"/>
            </a:xfrm>
            <a:custGeom>
              <a:rect b="b" l="l" r="r" t="t"/>
              <a:pathLst>
                <a:path extrusionOk="0" h="12471" w="23729">
                  <a:moveTo>
                    <a:pt x="23645" y="0"/>
                  </a:moveTo>
                  <a:lnTo>
                    <a:pt x="17347" y="481"/>
                  </a:lnTo>
                  <a:lnTo>
                    <a:pt x="12074" y="3411"/>
                  </a:lnTo>
                  <a:lnTo>
                    <a:pt x="7764" y="6193"/>
                  </a:lnTo>
                  <a:lnTo>
                    <a:pt x="1" y="11362"/>
                  </a:lnTo>
                  <a:lnTo>
                    <a:pt x="1" y="11403"/>
                  </a:lnTo>
                  <a:lnTo>
                    <a:pt x="10358" y="12471"/>
                  </a:lnTo>
                  <a:lnTo>
                    <a:pt x="23728" y="1507"/>
                  </a:lnTo>
                  <a:lnTo>
                    <a:pt x="2364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5"/>
            <p:cNvSpPr/>
            <p:nvPr/>
          </p:nvSpPr>
          <p:spPr>
            <a:xfrm>
              <a:off x="4739455" y="3336574"/>
              <a:ext cx="285027" cy="481780"/>
            </a:xfrm>
            <a:custGeom>
              <a:rect b="b" l="l" r="r" t="t"/>
              <a:pathLst>
                <a:path extrusionOk="0" h="14856" w="8789">
                  <a:moveTo>
                    <a:pt x="0" y="0"/>
                  </a:moveTo>
                  <a:lnTo>
                    <a:pt x="3327" y="14354"/>
                  </a:lnTo>
                  <a:lnTo>
                    <a:pt x="6905" y="14793"/>
                  </a:lnTo>
                  <a:lnTo>
                    <a:pt x="8788" y="14856"/>
                  </a:lnTo>
                  <a:lnTo>
                    <a:pt x="8788" y="1339"/>
                  </a:lnTo>
                  <a:lnTo>
                    <a:pt x="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5"/>
            <p:cNvSpPr/>
            <p:nvPr/>
          </p:nvSpPr>
          <p:spPr>
            <a:xfrm>
              <a:off x="5487199" y="2335720"/>
              <a:ext cx="306723" cy="1139331"/>
            </a:xfrm>
            <a:custGeom>
              <a:rect b="b" l="l" r="r" t="t"/>
              <a:pathLst>
                <a:path extrusionOk="0" h="35132" w="9458">
                  <a:moveTo>
                    <a:pt x="2323" y="1"/>
                  </a:moveTo>
                  <a:lnTo>
                    <a:pt x="0" y="7512"/>
                  </a:lnTo>
                  <a:lnTo>
                    <a:pt x="1088" y="35132"/>
                  </a:lnTo>
                  <a:cubicBezTo>
                    <a:pt x="1318" y="33939"/>
                    <a:pt x="1632" y="32746"/>
                    <a:pt x="2030" y="31512"/>
                  </a:cubicBezTo>
                  <a:cubicBezTo>
                    <a:pt x="3034" y="28499"/>
                    <a:pt x="4938" y="25967"/>
                    <a:pt x="7554" y="24188"/>
                  </a:cubicBezTo>
                  <a:cubicBezTo>
                    <a:pt x="8160" y="23770"/>
                    <a:pt x="8809" y="23414"/>
                    <a:pt x="9458" y="23100"/>
                  </a:cubicBezTo>
                  <a:lnTo>
                    <a:pt x="8307" y="7303"/>
                  </a:lnTo>
                  <a:lnTo>
                    <a:pt x="6696" y="7094"/>
                  </a:lnTo>
                  <a:lnTo>
                    <a:pt x="2323"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5"/>
            <p:cNvSpPr/>
            <p:nvPr/>
          </p:nvSpPr>
          <p:spPr>
            <a:xfrm>
              <a:off x="5948597" y="2448378"/>
              <a:ext cx="211054" cy="616138"/>
            </a:xfrm>
            <a:custGeom>
              <a:rect b="b" l="l" r="r" t="t"/>
              <a:pathLst>
                <a:path extrusionOk="0" h="18999" w="6508">
                  <a:moveTo>
                    <a:pt x="5357" y="0"/>
                  </a:moveTo>
                  <a:lnTo>
                    <a:pt x="586" y="1214"/>
                  </a:lnTo>
                  <a:lnTo>
                    <a:pt x="2113" y="2929"/>
                  </a:lnTo>
                  <a:lnTo>
                    <a:pt x="0" y="3243"/>
                  </a:lnTo>
                  <a:lnTo>
                    <a:pt x="377" y="18266"/>
                  </a:lnTo>
                  <a:cubicBezTo>
                    <a:pt x="795" y="18225"/>
                    <a:pt x="1256" y="18204"/>
                    <a:pt x="1674" y="18204"/>
                  </a:cubicBezTo>
                  <a:cubicBezTo>
                    <a:pt x="3348" y="18204"/>
                    <a:pt x="4959" y="18476"/>
                    <a:pt x="6507" y="18999"/>
                  </a:cubicBezTo>
                  <a:lnTo>
                    <a:pt x="535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5"/>
            <p:cNvSpPr/>
            <p:nvPr/>
          </p:nvSpPr>
          <p:spPr>
            <a:xfrm>
              <a:off x="6213216" y="2997303"/>
              <a:ext cx="350828" cy="641271"/>
            </a:xfrm>
            <a:custGeom>
              <a:rect b="b" l="l" r="r" t="t"/>
              <a:pathLst>
                <a:path extrusionOk="0" h="19774" w="10818">
                  <a:moveTo>
                    <a:pt x="105" y="0"/>
                  </a:moveTo>
                  <a:lnTo>
                    <a:pt x="0" y="2720"/>
                  </a:lnTo>
                  <a:cubicBezTo>
                    <a:pt x="3683" y="4478"/>
                    <a:pt x="6654" y="7721"/>
                    <a:pt x="8307" y="12031"/>
                  </a:cubicBezTo>
                  <a:cubicBezTo>
                    <a:pt x="9228" y="14375"/>
                    <a:pt x="9646" y="17053"/>
                    <a:pt x="9688" y="19773"/>
                  </a:cubicBezTo>
                  <a:cubicBezTo>
                    <a:pt x="9688" y="19710"/>
                    <a:pt x="9730" y="19669"/>
                    <a:pt x="9730" y="19585"/>
                  </a:cubicBezTo>
                  <a:lnTo>
                    <a:pt x="10818" y="7449"/>
                  </a:lnTo>
                  <a:lnTo>
                    <a:pt x="10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5"/>
            <p:cNvSpPr/>
            <p:nvPr/>
          </p:nvSpPr>
          <p:spPr>
            <a:xfrm>
              <a:off x="6199628" y="2933515"/>
              <a:ext cx="819733" cy="291124"/>
            </a:xfrm>
            <a:custGeom>
              <a:rect b="b" l="l" r="r" t="t"/>
              <a:pathLst>
                <a:path extrusionOk="0" h="8977" w="25277">
                  <a:moveTo>
                    <a:pt x="1" y="0"/>
                  </a:moveTo>
                  <a:lnTo>
                    <a:pt x="13831" y="8977"/>
                  </a:lnTo>
                  <a:lnTo>
                    <a:pt x="25277" y="7617"/>
                  </a:lnTo>
                  <a:lnTo>
                    <a:pt x="19585" y="4604"/>
                  </a:lnTo>
                  <a:lnTo>
                    <a:pt x="19585" y="4687"/>
                  </a:lnTo>
                  <a:lnTo>
                    <a:pt x="10609" y="189"/>
                  </a:lnTo>
                  <a:lnTo>
                    <a:pt x="10609" y="84"/>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5"/>
            <p:cNvSpPr/>
            <p:nvPr/>
          </p:nvSpPr>
          <p:spPr>
            <a:xfrm>
              <a:off x="6724133" y="3244282"/>
              <a:ext cx="485218" cy="214460"/>
            </a:xfrm>
            <a:custGeom>
              <a:rect b="b" l="l" r="r" t="t"/>
              <a:pathLst>
                <a:path extrusionOk="0" h="6613" w="14962">
                  <a:moveTo>
                    <a:pt x="7596" y="1"/>
                  </a:moveTo>
                  <a:lnTo>
                    <a:pt x="1" y="1674"/>
                  </a:lnTo>
                  <a:lnTo>
                    <a:pt x="8831" y="6612"/>
                  </a:lnTo>
                  <a:lnTo>
                    <a:pt x="14961" y="4122"/>
                  </a:lnTo>
                  <a:lnTo>
                    <a:pt x="14961" y="4081"/>
                  </a:lnTo>
                  <a:lnTo>
                    <a:pt x="11760" y="2093"/>
                  </a:lnTo>
                  <a:lnTo>
                    <a:pt x="759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5"/>
            <p:cNvSpPr/>
            <p:nvPr/>
          </p:nvSpPr>
          <p:spPr>
            <a:xfrm>
              <a:off x="6739082" y="3347406"/>
              <a:ext cx="277536" cy="421428"/>
            </a:xfrm>
            <a:custGeom>
              <a:rect b="b" l="l" r="r" t="t"/>
              <a:pathLst>
                <a:path extrusionOk="0" h="12995" w="8558">
                  <a:moveTo>
                    <a:pt x="0" y="1"/>
                  </a:moveTo>
                  <a:lnTo>
                    <a:pt x="63" y="9270"/>
                  </a:lnTo>
                  <a:lnTo>
                    <a:pt x="8202" y="12994"/>
                  </a:lnTo>
                  <a:lnTo>
                    <a:pt x="8558" y="4562"/>
                  </a:lnTo>
                  <a:lnTo>
                    <a:pt x="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5"/>
            <p:cNvSpPr/>
            <p:nvPr/>
          </p:nvSpPr>
          <p:spPr>
            <a:xfrm>
              <a:off x="6849665" y="2869728"/>
              <a:ext cx="125569" cy="263332"/>
            </a:xfrm>
            <a:custGeom>
              <a:rect b="b" l="l" r="r" t="t"/>
              <a:pathLst>
                <a:path extrusionOk="0" h="8120" w="3872">
                  <a:moveTo>
                    <a:pt x="1" y="1"/>
                  </a:moveTo>
                  <a:lnTo>
                    <a:pt x="1" y="6382"/>
                  </a:lnTo>
                  <a:lnTo>
                    <a:pt x="3872" y="8119"/>
                  </a:lnTo>
                  <a:lnTo>
                    <a:pt x="3872" y="8119"/>
                  </a:lnTo>
                  <a:lnTo>
                    <a:pt x="69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5"/>
            <p:cNvSpPr/>
            <p:nvPr/>
          </p:nvSpPr>
          <p:spPr>
            <a:xfrm>
              <a:off x="6722771" y="2098924"/>
              <a:ext cx="223281" cy="753219"/>
            </a:xfrm>
            <a:custGeom>
              <a:rect b="b" l="l" r="r" t="t"/>
              <a:pathLst>
                <a:path extrusionOk="0" h="23226" w="6885">
                  <a:moveTo>
                    <a:pt x="4625" y="0"/>
                  </a:moveTo>
                  <a:lnTo>
                    <a:pt x="1" y="21259"/>
                  </a:lnTo>
                  <a:lnTo>
                    <a:pt x="3453" y="22305"/>
                  </a:lnTo>
                  <a:lnTo>
                    <a:pt x="6885" y="23226"/>
                  </a:lnTo>
                  <a:lnTo>
                    <a:pt x="462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5"/>
            <p:cNvSpPr/>
            <p:nvPr/>
          </p:nvSpPr>
          <p:spPr>
            <a:xfrm>
              <a:off x="6191262" y="2552929"/>
              <a:ext cx="171944" cy="268683"/>
            </a:xfrm>
            <a:custGeom>
              <a:rect b="b" l="l" r="r" t="t"/>
              <a:pathLst>
                <a:path extrusionOk="0" h="8285" w="5302">
                  <a:moveTo>
                    <a:pt x="2253" y="0"/>
                  </a:moveTo>
                  <a:cubicBezTo>
                    <a:pt x="0" y="0"/>
                    <a:pt x="1326" y="7656"/>
                    <a:pt x="1326" y="7656"/>
                  </a:cubicBezTo>
                  <a:lnTo>
                    <a:pt x="4276" y="8284"/>
                  </a:lnTo>
                  <a:cubicBezTo>
                    <a:pt x="4276" y="8284"/>
                    <a:pt x="5301" y="982"/>
                    <a:pt x="2686" y="82"/>
                  </a:cubicBezTo>
                  <a:cubicBezTo>
                    <a:pt x="2529" y="27"/>
                    <a:pt x="2385" y="0"/>
                    <a:pt x="2253" y="0"/>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5"/>
            <p:cNvSpPr/>
            <p:nvPr/>
          </p:nvSpPr>
          <p:spPr>
            <a:xfrm>
              <a:off x="5844760" y="1650367"/>
              <a:ext cx="128974" cy="171068"/>
            </a:xfrm>
            <a:custGeom>
              <a:rect b="b" l="l" r="r" t="t"/>
              <a:pathLst>
                <a:path extrusionOk="0" h="5275" w="3977">
                  <a:moveTo>
                    <a:pt x="3976" y="3705"/>
                  </a:moveTo>
                  <a:lnTo>
                    <a:pt x="3976" y="3705"/>
                  </a:lnTo>
                  <a:lnTo>
                    <a:pt x="3976" y="3705"/>
                  </a:lnTo>
                  <a:cubicBezTo>
                    <a:pt x="3976" y="3706"/>
                    <a:pt x="3976" y="3706"/>
                    <a:pt x="3976" y="3706"/>
                  </a:cubicBezTo>
                  <a:cubicBezTo>
                    <a:pt x="3976" y="3706"/>
                    <a:pt x="3976" y="3706"/>
                    <a:pt x="3976" y="3705"/>
                  </a:cubicBezTo>
                  <a:close/>
                  <a:moveTo>
                    <a:pt x="2366" y="1"/>
                  </a:moveTo>
                  <a:cubicBezTo>
                    <a:pt x="2151" y="1"/>
                    <a:pt x="1908" y="77"/>
                    <a:pt x="1633" y="253"/>
                  </a:cubicBezTo>
                  <a:cubicBezTo>
                    <a:pt x="1" y="1299"/>
                    <a:pt x="733" y="5275"/>
                    <a:pt x="733" y="5275"/>
                  </a:cubicBezTo>
                  <a:lnTo>
                    <a:pt x="3976" y="3705"/>
                  </a:lnTo>
                  <a:lnTo>
                    <a:pt x="3976" y="3705"/>
                  </a:lnTo>
                  <a:cubicBezTo>
                    <a:pt x="3974" y="3671"/>
                    <a:pt x="3850" y="1"/>
                    <a:pt x="2366"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5"/>
            <p:cNvSpPr/>
            <p:nvPr/>
          </p:nvSpPr>
          <p:spPr>
            <a:xfrm>
              <a:off x="6357492" y="2590255"/>
              <a:ext cx="171944" cy="268650"/>
            </a:xfrm>
            <a:custGeom>
              <a:rect b="b" l="l" r="r" t="t"/>
              <a:pathLst>
                <a:path extrusionOk="0" h="8284" w="5302">
                  <a:moveTo>
                    <a:pt x="2253" y="0"/>
                  </a:moveTo>
                  <a:cubicBezTo>
                    <a:pt x="0" y="0"/>
                    <a:pt x="1326" y="7656"/>
                    <a:pt x="1326" y="7656"/>
                  </a:cubicBezTo>
                  <a:lnTo>
                    <a:pt x="4277" y="8284"/>
                  </a:lnTo>
                  <a:cubicBezTo>
                    <a:pt x="4277" y="8284"/>
                    <a:pt x="5302" y="982"/>
                    <a:pt x="2686" y="82"/>
                  </a:cubicBezTo>
                  <a:cubicBezTo>
                    <a:pt x="2529" y="26"/>
                    <a:pt x="2385" y="0"/>
                    <a:pt x="2253" y="0"/>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5"/>
            <p:cNvSpPr/>
            <p:nvPr/>
          </p:nvSpPr>
          <p:spPr>
            <a:xfrm>
              <a:off x="5817617" y="1954745"/>
              <a:ext cx="131017" cy="278574"/>
            </a:xfrm>
            <a:custGeom>
              <a:rect b="b" l="l" r="r" t="t"/>
              <a:pathLst>
                <a:path extrusionOk="0" h="8590" w="4040">
                  <a:moveTo>
                    <a:pt x="2341" y="1"/>
                  </a:moveTo>
                  <a:cubicBezTo>
                    <a:pt x="2189" y="1"/>
                    <a:pt x="2023" y="69"/>
                    <a:pt x="1842" y="220"/>
                  </a:cubicBezTo>
                  <a:cubicBezTo>
                    <a:pt x="1" y="1726"/>
                    <a:pt x="1528" y="8589"/>
                    <a:pt x="1528" y="8589"/>
                  </a:cubicBezTo>
                  <a:lnTo>
                    <a:pt x="4039" y="7020"/>
                  </a:lnTo>
                  <a:cubicBezTo>
                    <a:pt x="4039" y="7020"/>
                    <a:pt x="3883" y="1"/>
                    <a:pt x="2341"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5"/>
            <p:cNvSpPr/>
            <p:nvPr/>
          </p:nvSpPr>
          <p:spPr>
            <a:xfrm>
              <a:off x="5878032" y="1650303"/>
              <a:ext cx="95701" cy="133125"/>
            </a:xfrm>
            <a:custGeom>
              <a:rect b="b" l="l" r="r" t="t"/>
              <a:pathLst>
                <a:path extrusionOk="0" h="4105" w="2951">
                  <a:moveTo>
                    <a:pt x="1344" y="1"/>
                  </a:moveTo>
                  <a:cubicBezTo>
                    <a:pt x="1129" y="1"/>
                    <a:pt x="884" y="78"/>
                    <a:pt x="607" y="255"/>
                  </a:cubicBezTo>
                  <a:cubicBezTo>
                    <a:pt x="335" y="422"/>
                    <a:pt x="147" y="653"/>
                    <a:pt x="0" y="946"/>
                  </a:cubicBezTo>
                  <a:cubicBezTo>
                    <a:pt x="205" y="839"/>
                    <a:pt x="392" y="791"/>
                    <a:pt x="560" y="791"/>
                  </a:cubicBezTo>
                  <a:cubicBezTo>
                    <a:pt x="1751" y="791"/>
                    <a:pt x="2079" y="3170"/>
                    <a:pt x="2134" y="4105"/>
                  </a:cubicBezTo>
                  <a:lnTo>
                    <a:pt x="2950" y="3707"/>
                  </a:lnTo>
                  <a:cubicBezTo>
                    <a:pt x="2950" y="3707"/>
                    <a:pt x="2838" y="1"/>
                    <a:pt x="134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5"/>
            <p:cNvSpPr/>
            <p:nvPr/>
          </p:nvSpPr>
          <p:spPr>
            <a:xfrm>
              <a:off x="5862401" y="1953416"/>
              <a:ext cx="86231" cy="243938"/>
            </a:xfrm>
            <a:custGeom>
              <a:rect b="b" l="l" r="r" t="t"/>
              <a:pathLst>
                <a:path extrusionOk="0" h="7522" w="2659">
                  <a:moveTo>
                    <a:pt x="960" y="0"/>
                  </a:moveTo>
                  <a:cubicBezTo>
                    <a:pt x="808" y="0"/>
                    <a:pt x="642" y="69"/>
                    <a:pt x="461" y="219"/>
                  </a:cubicBezTo>
                  <a:cubicBezTo>
                    <a:pt x="273" y="386"/>
                    <a:pt x="147" y="575"/>
                    <a:pt x="1" y="805"/>
                  </a:cubicBezTo>
                  <a:cubicBezTo>
                    <a:pt x="56" y="789"/>
                    <a:pt x="109" y="781"/>
                    <a:pt x="161" y="781"/>
                  </a:cubicBezTo>
                  <a:cubicBezTo>
                    <a:pt x="1530" y="781"/>
                    <a:pt x="1823" y="6211"/>
                    <a:pt x="1863" y="7521"/>
                  </a:cubicBezTo>
                  <a:lnTo>
                    <a:pt x="2658" y="7019"/>
                  </a:lnTo>
                  <a:cubicBezTo>
                    <a:pt x="2658" y="7019"/>
                    <a:pt x="2502" y="0"/>
                    <a:pt x="96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5"/>
            <p:cNvSpPr/>
            <p:nvPr/>
          </p:nvSpPr>
          <p:spPr>
            <a:xfrm>
              <a:off x="6265427" y="2323722"/>
              <a:ext cx="156118" cy="187802"/>
            </a:xfrm>
            <a:custGeom>
              <a:rect b="b" l="l" r="r" t="t"/>
              <a:pathLst>
                <a:path extrusionOk="0" h="5791" w="4814">
                  <a:moveTo>
                    <a:pt x="2048" y="1"/>
                  </a:moveTo>
                  <a:cubicBezTo>
                    <a:pt x="0" y="1"/>
                    <a:pt x="1048" y="4953"/>
                    <a:pt x="1048" y="4953"/>
                  </a:cubicBezTo>
                  <a:lnTo>
                    <a:pt x="4354" y="5790"/>
                  </a:lnTo>
                  <a:cubicBezTo>
                    <a:pt x="4354" y="5790"/>
                    <a:pt x="4814" y="559"/>
                    <a:pt x="2366" y="36"/>
                  </a:cubicBezTo>
                  <a:cubicBezTo>
                    <a:pt x="2253" y="12"/>
                    <a:pt x="2147" y="1"/>
                    <a:pt x="2048"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5"/>
            <p:cNvSpPr/>
            <p:nvPr/>
          </p:nvSpPr>
          <p:spPr>
            <a:xfrm>
              <a:off x="6299380" y="2323462"/>
              <a:ext cx="122164" cy="188710"/>
            </a:xfrm>
            <a:custGeom>
              <a:rect b="b" l="l" r="r" t="t"/>
              <a:pathLst>
                <a:path extrusionOk="0" h="5819" w="3767">
                  <a:moveTo>
                    <a:pt x="979" y="1"/>
                  </a:moveTo>
                  <a:cubicBezTo>
                    <a:pt x="487" y="1"/>
                    <a:pt x="173" y="304"/>
                    <a:pt x="1" y="734"/>
                  </a:cubicBezTo>
                  <a:cubicBezTo>
                    <a:pt x="62" y="727"/>
                    <a:pt x="120" y="722"/>
                    <a:pt x="179" y="722"/>
                  </a:cubicBezTo>
                  <a:cubicBezTo>
                    <a:pt x="281" y="722"/>
                    <a:pt x="383" y="737"/>
                    <a:pt x="503" y="776"/>
                  </a:cubicBezTo>
                  <a:cubicBezTo>
                    <a:pt x="2302" y="1153"/>
                    <a:pt x="2532" y="4061"/>
                    <a:pt x="2511" y="5610"/>
                  </a:cubicBezTo>
                  <a:lnTo>
                    <a:pt x="3286" y="5819"/>
                  </a:lnTo>
                  <a:cubicBezTo>
                    <a:pt x="3307" y="5798"/>
                    <a:pt x="3767" y="567"/>
                    <a:pt x="1319" y="44"/>
                  </a:cubicBezTo>
                  <a:cubicBezTo>
                    <a:pt x="1197" y="14"/>
                    <a:pt x="1084" y="1"/>
                    <a:pt x="97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5"/>
            <p:cNvSpPr/>
            <p:nvPr/>
          </p:nvSpPr>
          <p:spPr>
            <a:xfrm>
              <a:off x="6399812" y="2589963"/>
              <a:ext cx="128942" cy="268942"/>
            </a:xfrm>
            <a:custGeom>
              <a:rect b="b" l="l" r="r" t="t"/>
              <a:pathLst>
                <a:path extrusionOk="0" h="8293" w="3976">
                  <a:moveTo>
                    <a:pt x="912" y="1"/>
                  </a:moveTo>
                  <a:cubicBezTo>
                    <a:pt x="488" y="1"/>
                    <a:pt x="190" y="280"/>
                    <a:pt x="0" y="739"/>
                  </a:cubicBezTo>
                  <a:cubicBezTo>
                    <a:pt x="35" y="735"/>
                    <a:pt x="72" y="732"/>
                    <a:pt x="111" y="732"/>
                  </a:cubicBezTo>
                  <a:cubicBezTo>
                    <a:pt x="236" y="732"/>
                    <a:pt x="380" y="759"/>
                    <a:pt x="523" y="823"/>
                  </a:cubicBezTo>
                  <a:cubicBezTo>
                    <a:pt x="2574" y="1555"/>
                    <a:pt x="2407" y="6180"/>
                    <a:pt x="2218" y="8146"/>
                  </a:cubicBezTo>
                  <a:lnTo>
                    <a:pt x="2951" y="8293"/>
                  </a:lnTo>
                  <a:cubicBezTo>
                    <a:pt x="2951" y="8293"/>
                    <a:pt x="3976" y="991"/>
                    <a:pt x="1360" y="91"/>
                  </a:cubicBezTo>
                  <a:cubicBezTo>
                    <a:pt x="1197" y="30"/>
                    <a:pt x="1048" y="1"/>
                    <a:pt x="91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5"/>
            <p:cNvSpPr/>
            <p:nvPr/>
          </p:nvSpPr>
          <p:spPr>
            <a:xfrm>
              <a:off x="6886990" y="2892817"/>
              <a:ext cx="86880" cy="101830"/>
            </a:xfrm>
            <a:custGeom>
              <a:rect b="b" l="l" r="r" t="t"/>
              <a:pathLst>
                <a:path extrusionOk="0" h="3140" w="2679">
                  <a:moveTo>
                    <a:pt x="1340" y="0"/>
                  </a:moveTo>
                  <a:cubicBezTo>
                    <a:pt x="607" y="0"/>
                    <a:pt x="1" y="711"/>
                    <a:pt x="1" y="1569"/>
                  </a:cubicBezTo>
                  <a:cubicBezTo>
                    <a:pt x="1" y="2427"/>
                    <a:pt x="607" y="3139"/>
                    <a:pt x="1340" y="3139"/>
                  </a:cubicBezTo>
                  <a:cubicBezTo>
                    <a:pt x="1350" y="3139"/>
                    <a:pt x="1361" y="3139"/>
                    <a:pt x="1372" y="3139"/>
                  </a:cubicBezTo>
                  <a:cubicBezTo>
                    <a:pt x="2090" y="3139"/>
                    <a:pt x="2679" y="2456"/>
                    <a:pt x="2679" y="1569"/>
                  </a:cubicBezTo>
                  <a:cubicBezTo>
                    <a:pt x="2679" y="711"/>
                    <a:pt x="2072" y="0"/>
                    <a:pt x="134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5"/>
            <p:cNvSpPr/>
            <p:nvPr/>
          </p:nvSpPr>
          <p:spPr>
            <a:xfrm>
              <a:off x="6886990" y="2894828"/>
              <a:ext cx="71281" cy="100468"/>
            </a:xfrm>
            <a:custGeom>
              <a:rect b="b" l="l" r="r" t="t"/>
              <a:pathLst>
                <a:path extrusionOk="0" h="3098" w="2198">
                  <a:moveTo>
                    <a:pt x="1047" y="1"/>
                  </a:moveTo>
                  <a:lnTo>
                    <a:pt x="1047" y="1"/>
                  </a:lnTo>
                  <a:cubicBezTo>
                    <a:pt x="461" y="147"/>
                    <a:pt x="1" y="775"/>
                    <a:pt x="1" y="1528"/>
                  </a:cubicBezTo>
                  <a:cubicBezTo>
                    <a:pt x="1" y="2407"/>
                    <a:pt x="607" y="3098"/>
                    <a:pt x="1340" y="3098"/>
                  </a:cubicBezTo>
                  <a:cubicBezTo>
                    <a:pt x="1653" y="3098"/>
                    <a:pt x="1967" y="2972"/>
                    <a:pt x="2197" y="2742"/>
                  </a:cubicBezTo>
                  <a:lnTo>
                    <a:pt x="2197" y="2742"/>
                  </a:lnTo>
                  <a:cubicBezTo>
                    <a:pt x="2135" y="2763"/>
                    <a:pt x="2009" y="2763"/>
                    <a:pt x="1905" y="2763"/>
                  </a:cubicBezTo>
                  <a:cubicBezTo>
                    <a:pt x="1193" y="2763"/>
                    <a:pt x="586" y="2051"/>
                    <a:pt x="586" y="1193"/>
                  </a:cubicBezTo>
                  <a:cubicBezTo>
                    <a:pt x="586" y="691"/>
                    <a:pt x="775" y="273"/>
                    <a:pt x="104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5"/>
            <p:cNvSpPr/>
            <p:nvPr/>
          </p:nvSpPr>
          <p:spPr>
            <a:xfrm>
              <a:off x="6886990" y="3012220"/>
              <a:ext cx="86880" cy="101830"/>
            </a:xfrm>
            <a:custGeom>
              <a:rect b="b" l="l" r="r" t="t"/>
              <a:pathLst>
                <a:path extrusionOk="0" h="3140" w="2679">
                  <a:moveTo>
                    <a:pt x="1340" y="1"/>
                  </a:moveTo>
                  <a:cubicBezTo>
                    <a:pt x="607" y="1"/>
                    <a:pt x="1" y="712"/>
                    <a:pt x="1" y="1570"/>
                  </a:cubicBezTo>
                  <a:cubicBezTo>
                    <a:pt x="1" y="2449"/>
                    <a:pt x="607" y="3139"/>
                    <a:pt x="1340" y="3139"/>
                  </a:cubicBezTo>
                  <a:cubicBezTo>
                    <a:pt x="2072" y="3139"/>
                    <a:pt x="2679" y="2449"/>
                    <a:pt x="2679" y="1570"/>
                  </a:cubicBezTo>
                  <a:cubicBezTo>
                    <a:pt x="2679" y="712"/>
                    <a:pt x="2072"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5"/>
            <p:cNvSpPr/>
            <p:nvPr/>
          </p:nvSpPr>
          <p:spPr>
            <a:xfrm>
              <a:off x="6886990" y="3014263"/>
              <a:ext cx="71281" cy="100468"/>
            </a:xfrm>
            <a:custGeom>
              <a:rect b="b" l="l" r="r" t="t"/>
              <a:pathLst>
                <a:path extrusionOk="0" h="3098" w="2198">
                  <a:moveTo>
                    <a:pt x="1047" y="0"/>
                  </a:moveTo>
                  <a:lnTo>
                    <a:pt x="1047" y="0"/>
                  </a:lnTo>
                  <a:cubicBezTo>
                    <a:pt x="461" y="147"/>
                    <a:pt x="1" y="775"/>
                    <a:pt x="1" y="1528"/>
                  </a:cubicBezTo>
                  <a:cubicBezTo>
                    <a:pt x="1" y="2407"/>
                    <a:pt x="607" y="3097"/>
                    <a:pt x="1340" y="3097"/>
                  </a:cubicBezTo>
                  <a:cubicBezTo>
                    <a:pt x="1653" y="3097"/>
                    <a:pt x="1967" y="2972"/>
                    <a:pt x="2197" y="2741"/>
                  </a:cubicBezTo>
                  <a:lnTo>
                    <a:pt x="2197" y="2741"/>
                  </a:lnTo>
                  <a:cubicBezTo>
                    <a:pt x="2135" y="2762"/>
                    <a:pt x="2009" y="2762"/>
                    <a:pt x="1905" y="2762"/>
                  </a:cubicBezTo>
                  <a:cubicBezTo>
                    <a:pt x="1193" y="2762"/>
                    <a:pt x="586" y="2072"/>
                    <a:pt x="586" y="1193"/>
                  </a:cubicBezTo>
                  <a:cubicBezTo>
                    <a:pt x="586" y="712"/>
                    <a:pt x="775" y="293"/>
                    <a:pt x="104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5"/>
            <p:cNvSpPr/>
            <p:nvPr/>
          </p:nvSpPr>
          <p:spPr>
            <a:xfrm>
              <a:off x="5010171" y="2854129"/>
              <a:ext cx="52277" cy="61098"/>
            </a:xfrm>
            <a:custGeom>
              <a:rect b="b" l="l" r="r" t="t"/>
              <a:pathLst>
                <a:path extrusionOk="0" h="1884" w="1612">
                  <a:moveTo>
                    <a:pt x="817" y="0"/>
                  </a:moveTo>
                  <a:cubicBezTo>
                    <a:pt x="356" y="0"/>
                    <a:pt x="1" y="419"/>
                    <a:pt x="1" y="942"/>
                  </a:cubicBezTo>
                  <a:cubicBezTo>
                    <a:pt x="1" y="1465"/>
                    <a:pt x="356" y="1884"/>
                    <a:pt x="817" y="1884"/>
                  </a:cubicBezTo>
                  <a:cubicBezTo>
                    <a:pt x="1256" y="1884"/>
                    <a:pt x="1612" y="1465"/>
                    <a:pt x="1612" y="942"/>
                  </a:cubicBezTo>
                  <a:cubicBezTo>
                    <a:pt x="1612" y="419"/>
                    <a:pt x="1256" y="0"/>
                    <a:pt x="817" y="0"/>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5"/>
            <p:cNvSpPr/>
            <p:nvPr/>
          </p:nvSpPr>
          <p:spPr>
            <a:xfrm>
              <a:off x="5010171" y="2936239"/>
              <a:ext cx="52277" cy="61098"/>
            </a:xfrm>
            <a:custGeom>
              <a:rect b="b" l="l" r="r" t="t"/>
              <a:pathLst>
                <a:path extrusionOk="0" h="1884" w="1612">
                  <a:moveTo>
                    <a:pt x="817" y="0"/>
                  </a:moveTo>
                  <a:cubicBezTo>
                    <a:pt x="356" y="0"/>
                    <a:pt x="1" y="419"/>
                    <a:pt x="1" y="942"/>
                  </a:cubicBezTo>
                  <a:cubicBezTo>
                    <a:pt x="1" y="1465"/>
                    <a:pt x="356" y="1883"/>
                    <a:pt x="817" y="1883"/>
                  </a:cubicBezTo>
                  <a:cubicBezTo>
                    <a:pt x="1256" y="1883"/>
                    <a:pt x="1612" y="1465"/>
                    <a:pt x="1612" y="942"/>
                  </a:cubicBezTo>
                  <a:cubicBezTo>
                    <a:pt x="1612" y="419"/>
                    <a:pt x="1256" y="0"/>
                    <a:pt x="817" y="0"/>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25"/>
            <p:cNvSpPr/>
            <p:nvPr/>
          </p:nvSpPr>
          <p:spPr>
            <a:xfrm>
              <a:off x="5016300" y="2854129"/>
              <a:ext cx="46148" cy="59736"/>
            </a:xfrm>
            <a:custGeom>
              <a:rect b="b" l="l" r="r" t="t"/>
              <a:pathLst>
                <a:path extrusionOk="0" h="1842" w="1423">
                  <a:moveTo>
                    <a:pt x="628" y="0"/>
                  </a:moveTo>
                  <a:cubicBezTo>
                    <a:pt x="377" y="0"/>
                    <a:pt x="147" y="126"/>
                    <a:pt x="0" y="335"/>
                  </a:cubicBezTo>
                  <a:cubicBezTo>
                    <a:pt x="42" y="335"/>
                    <a:pt x="84" y="314"/>
                    <a:pt x="126" y="314"/>
                  </a:cubicBezTo>
                  <a:cubicBezTo>
                    <a:pt x="565" y="314"/>
                    <a:pt x="942" y="733"/>
                    <a:pt x="942" y="1256"/>
                  </a:cubicBezTo>
                  <a:cubicBezTo>
                    <a:pt x="942" y="1486"/>
                    <a:pt x="858" y="1695"/>
                    <a:pt x="753" y="1842"/>
                  </a:cubicBezTo>
                  <a:cubicBezTo>
                    <a:pt x="1151" y="1800"/>
                    <a:pt x="1423" y="1402"/>
                    <a:pt x="1423" y="942"/>
                  </a:cubicBezTo>
                  <a:cubicBezTo>
                    <a:pt x="1423" y="419"/>
                    <a:pt x="1067" y="0"/>
                    <a:pt x="62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5"/>
            <p:cNvSpPr/>
            <p:nvPr/>
          </p:nvSpPr>
          <p:spPr>
            <a:xfrm>
              <a:off x="5016300" y="2936239"/>
              <a:ext cx="46148" cy="60417"/>
            </a:xfrm>
            <a:custGeom>
              <a:rect b="b" l="l" r="r" t="t"/>
              <a:pathLst>
                <a:path extrusionOk="0" h="1863" w="1423">
                  <a:moveTo>
                    <a:pt x="628" y="0"/>
                  </a:moveTo>
                  <a:cubicBezTo>
                    <a:pt x="377" y="0"/>
                    <a:pt x="147" y="126"/>
                    <a:pt x="0" y="335"/>
                  </a:cubicBezTo>
                  <a:cubicBezTo>
                    <a:pt x="42" y="335"/>
                    <a:pt x="84" y="314"/>
                    <a:pt x="126" y="314"/>
                  </a:cubicBezTo>
                  <a:cubicBezTo>
                    <a:pt x="565" y="314"/>
                    <a:pt x="942" y="733"/>
                    <a:pt x="942" y="1256"/>
                  </a:cubicBezTo>
                  <a:cubicBezTo>
                    <a:pt x="942" y="1486"/>
                    <a:pt x="858" y="1695"/>
                    <a:pt x="753" y="1862"/>
                  </a:cubicBezTo>
                  <a:cubicBezTo>
                    <a:pt x="1151" y="1800"/>
                    <a:pt x="1423" y="1402"/>
                    <a:pt x="1423" y="942"/>
                  </a:cubicBezTo>
                  <a:cubicBezTo>
                    <a:pt x="1423" y="419"/>
                    <a:pt x="1067" y="0"/>
                    <a:pt x="62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5"/>
            <p:cNvSpPr/>
            <p:nvPr/>
          </p:nvSpPr>
          <p:spPr>
            <a:xfrm>
              <a:off x="5998116" y="2577283"/>
              <a:ext cx="86880" cy="101830"/>
            </a:xfrm>
            <a:custGeom>
              <a:rect b="b" l="l" r="r" t="t"/>
              <a:pathLst>
                <a:path extrusionOk="0" h="3140" w="2679">
                  <a:moveTo>
                    <a:pt x="1340" y="1"/>
                  </a:moveTo>
                  <a:cubicBezTo>
                    <a:pt x="607" y="1"/>
                    <a:pt x="1" y="712"/>
                    <a:pt x="1" y="1570"/>
                  </a:cubicBezTo>
                  <a:cubicBezTo>
                    <a:pt x="1" y="2428"/>
                    <a:pt x="607" y="3139"/>
                    <a:pt x="1340" y="3139"/>
                  </a:cubicBezTo>
                  <a:cubicBezTo>
                    <a:pt x="2072" y="3139"/>
                    <a:pt x="2679" y="2428"/>
                    <a:pt x="2679" y="1570"/>
                  </a:cubicBezTo>
                  <a:cubicBezTo>
                    <a:pt x="2679" y="712"/>
                    <a:pt x="2072" y="1"/>
                    <a:pt x="1340"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5"/>
            <p:cNvSpPr/>
            <p:nvPr/>
          </p:nvSpPr>
          <p:spPr>
            <a:xfrm>
              <a:off x="5998116" y="2740142"/>
              <a:ext cx="86880" cy="101798"/>
            </a:xfrm>
            <a:custGeom>
              <a:rect b="b" l="l" r="r" t="t"/>
              <a:pathLst>
                <a:path extrusionOk="0" h="3139" w="2679">
                  <a:moveTo>
                    <a:pt x="1340" y="0"/>
                  </a:moveTo>
                  <a:cubicBezTo>
                    <a:pt x="607" y="0"/>
                    <a:pt x="1" y="712"/>
                    <a:pt x="1" y="1570"/>
                  </a:cubicBezTo>
                  <a:cubicBezTo>
                    <a:pt x="1" y="2427"/>
                    <a:pt x="607" y="3139"/>
                    <a:pt x="1340" y="3139"/>
                  </a:cubicBezTo>
                  <a:cubicBezTo>
                    <a:pt x="2072" y="3139"/>
                    <a:pt x="2679" y="2427"/>
                    <a:pt x="2679" y="1570"/>
                  </a:cubicBezTo>
                  <a:cubicBezTo>
                    <a:pt x="2679" y="712"/>
                    <a:pt x="2072" y="0"/>
                    <a:pt x="1340" y="0"/>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5"/>
            <p:cNvSpPr/>
            <p:nvPr/>
          </p:nvSpPr>
          <p:spPr>
            <a:xfrm>
              <a:off x="5998116" y="2902967"/>
              <a:ext cx="86880" cy="101830"/>
            </a:xfrm>
            <a:custGeom>
              <a:rect b="b" l="l" r="r" t="t"/>
              <a:pathLst>
                <a:path extrusionOk="0" h="3140" w="2679">
                  <a:moveTo>
                    <a:pt x="1340" y="1"/>
                  </a:moveTo>
                  <a:cubicBezTo>
                    <a:pt x="607" y="1"/>
                    <a:pt x="1" y="712"/>
                    <a:pt x="1" y="1570"/>
                  </a:cubicBezTo>
                  <a:cubicBezTo>
                    <a:pt x="1" y="2428"/>
                    <a:pt x="607" y="3139"/>
                    <a:pt x="1340" y="3139"/>
                  </a:cubicBezTo>
                  <a:cubicBezTo>
                    <a:pt x="2072" y="3139"/>
                    <a:pt x="2679" y="2428"/>
                    <a:pt x="2679" y="1570"/>
                  </a:cubicBezTo>
                  <a:cubicBezTo>
                    <a:pt x="2679" y="712"/>
                    <a:pt x="2072" y="1"/>
                    <a:pt x="1340"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5"/>
            <p:cNvSpPr/>
            <p:nvPr/>
          </p:nvSpPr>
          <p:spPr>
            <a:xfrm>
              <a:off x="5997435" y="2579327"/>
              <a:ext cx="70600" cy="99787"/>
            </a:xfrm>
            <a:custGeom>
              <a:rect b="b" l="l" r="r" t="t"/>
              <a:pathLst>
                <a:path extrusionOk="0" h="3077" w="2177">
                  <a:moveTo>
                    <a:pt x="1005" y="0"/>
                  </a:moveTo>
                  <a:lnTo>
                    <a:pt x="1005" y="0"/>
                  </a:lnTo>
                  <a:cubicBezTo>
                    <a:pt x="419" y="168"/>
                    <a:pt x="1" y="775"/>
                    <a:pt x="1" y="1507"/>
                  </a:cubicBezTo>
                  <a:cubicBezTo>
                    <a:pt x="1" y="2365"/>
                    <a:pt x="607" y="3076"/>
                    <a:pt x="1340" y="3076"/>
                  </a:cubicBezTo>
                  <a:cubicBezTo>
                    <a:pt x="1654" y="3076"/>
                    <a:pt x="1947" y="2951"/>
                    <a:pt x="2177" y="2741"/>
                  </a:cubicBezTo>
                  <a:lnTo>
                    <a:pt x="2177" y="2741"/>
                  </a:lnTo>
                  <a:cubicBezTo>
                    <a:pt x="2072" y="2762"/>
                    <a:pt x="1947" y="2783"/>
                    <a:pt x="1842" y="2783"/>
                  </a:cubicBezTo>
                  <a:cubicBezTo>
                    <a:pt x="1110" y="2783"/>
                    <a:pt x="503" y="2093"/>
                    <a:pt x="503" y="1214"/>
                  </a:cubicBezTo>
                  <a:cubicBezTo>
                    <a:pt x="503" y="733"/>
                    <a:pt x="691" y="272"/>
                    <a:pt x="10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5"/>
            <p:cNvSpPr/>
            <p:nvPr/>
          </p:nvSpPr>
          <p:spPr>
            <a:xfrm>
              <a:off x="5997435" y="2742185"/>
              <a:ext cx="70600" cy="99755"/>
            </a:xfrm>
            <a:custGeom>
              <a:rect b="b" l="l" r="r" t="t"/>
              <a:pathLst>
                <a:path extrusionOk="0" h="3076" w="2177">
                  <a:moveTo>
                    <a:pt x="1005" y="0"/>
                  </a:moveTo>
                  <a:lnTo>
                    <a:pt x="1005" y="0"/>
                  </a:lnTo>
                  <a:cubicBezTo>
                    <a:pt x="419" y="167"/>
                    <a:pt x="1" y="774"/>
                    <a:pt x="1" y="1507"/>
                  </a:cubicBezTo>
                  <a:cubicBezTo>
                    <a:pt x="1" y="2364"/>
                    <a:pt x="607" y="3076"/>
                    <a:pt x="1340" y="3076"/>
                  </a:cubicBezTo>
                  <a:cubicBezTo>
                    <a:pt x="1654" y="3076"/>
                    <a:pt x="1947" y="2950"/>
                    <a:pt x="2177" y="2741"/>
                  </a:cubicBezTo>
                  <a:lnTo>
                    <a:pt x="2177" y="2741"/>
                  </a:lnTo>
                  <a:cubicBezTo>
                    <a:pt x="2072" y="2762"/>
                    <a:pt x="1947" y="2783"/>
                    <a:pt x="1842" y="2783"/>
                  </a:cubicBezTo>
                  <a:cubicBezTo>
                    <a:pt x="1110" y="2783"/>
                    <a:pt x="503" y="2092"/>
                    <a:pt x="503" y="1214"/>
                  </a:cubicBezTo>
                  <a:cubicBezTo>
                    <a:pt x="503" y="732"/>
                    <a:pt x="691" y="272"/>
                    <a:pt x="10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5"/>
            <p:cNvSpPr/>
            <p:nvPr/>
          </p:nvSpPr>
          <p:spPr>
            <a:xfrm>
              <a:off x="5997435" y="2905010"/>
              <a:ext cx="70600" cy="99787"/>
            </a:xfrm>
            <a:custGeom>
              <a:rect b="b" l="l" r="r" t="t"/>
              <a:pathLst>
                <a:path extrusionOk="0" h="3077" w="2177">
                  <a:moveTo>
                    <a:pt x="1005" y="1"/>
                  </a:moveTo>
                  <a:lnTo>
                    <a:pt x="1005" y="1"/>
                  </a:lnTo>
                  <a:cubicBezTo>
                    <a:pt x="419" y="168"/>
                    <a:pt x="1" y="775"/>
                    <a:pt x="1" y="1507"/>
                  </a:cubicBezTo>
                  <a:cubicBezTo>
                    <a:pt x="1" y="2365"/>
                    <a:pt x="607" y="3076"/>
                    <a:pt x="1340" y="3076"/>
                  </a:cubicBezTo>
                  <a:cubicBezTo>
                    <a:pt x="1654" y="3076"/>
                    <a:pt x="1947" y="2951"/>
                    <a:pt x="2177" y="2742"/>
                  </a:cubicBezTo>
                  <a:lnTo>
                    <a:pt x="2177" y="2742"/>
                  </a:lnTo>
                  <a:cubicBezTo>
                    <a:pt x="2072" y="2763"/>
                    <a:pt x="1947" y="2784"/>
                    <a:pt x="1842" y="2784"/>
                  </a:cubicBezTo>
                  <a:cubicBezTo>
                    <a:pt x="1110" y="2784"/>
                    <a:pt x="503" y="2093"/>
                    <a:pt x="503" y="1214"/>
                  </a:cubicBezTo>
                  <a:cubicBezTo>
                    <a:pt x="503" y="733"/>
                    <a:pt x="691" y="273"/>
                    <a:pt x="10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5"/>
            <p:cNvSpPr/>
            <p:nvPr/>
          </p:nvSpPr>
          <p:spPr>
            <a:xfrm>
              <a:off x="5534675" y="2601021"/>
              <a:ext cx="144216" cy="204277"/>
            </a:xfrm>
            <a:custGeom>
              <a:rect b="b" l="l" r="r" t="t"/>
              <a:pathLst>
                <a:path extrusionOk="0" h="6299" w="4447">
                  <a:moveTo>
                    <a:pt x="2634" y="0"/>
                  </a:moveTo>
                  <a:cubicBezTo>
                    <a:pt x="2513" y="0"/>
                    <a:pt x="2382" y="27"/>
                    <a:pt x="2240" y="85"/>
                  </a:cubicBezTo>
                  <a:cubicBezTo>
                    <a:pt x="1" y="1005"/>
                    <a:pt x="1110" y="6299"/>
                    <a:pt x="1110" y="6299"/>
                  </a:cubicBezTo>
                  <a:lnTo>
                    <a:pt x="3913" y="6069"/>
                  </a:lnTo>
                  <a:cubicBezTo>
                    <a:pt x="3913" y="6069"/>
                    <a:pt x="4447" y="0"/>
                    <a:pt x="2634" y="0"/>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5"/>
            <p:cNvSpPr/>
            <p:nvPr/>
          </p:nvSpPr>
          <p:spPr>
            <a:xfrm>
              <a:off x="5534675" y="2862236"/>
              <a:ext cx="144216" cy="204309"/>
            </a:xfrm>
            <a:custGeom>
              <a:rect b="b" l="l" r="r" t="t"/>
              <a:pathLst>
                <a:path extrusionOk="0" h="6300" w="4447">
                  <a:moveTo>
                    <a:pt x="2634" y="1"/>
                  </a:moveTo>
                  <a:cubicBezTo>
                    <a:pt x="2513" y="1"/>
                    <a:pt x="2382" y="28"/>
                    <a:pt x="2240" y="85"/>
                  </a:cubicBezTo>
                  <a:cubicBezTo>
                    <a:pt x="1" y="1006"/>
                    <a:pt x="1110" y="6300"/>
                    <a:pt x="1110" y="6300"/>
                  </a:cubicBezTo>
                  <a:lnTo>
                    <a:pt x="3913" y="6069"/>
                  </a:lnTo>
                  <a:cubicBezTo>
                    <a:pt x="3913" y="6069"/>
                    <a:pt x="4447" y="1"/>
                    <a:pt x="2634"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5"/>
            <p:cNvSpPr/>
            <p:nvPr/>
          </p:nvSpPr>
          <p:spPr>
            <a:xfrm>
              <a:off x="5534675" y="2601670"/>
              <a:ext cx="110651" cy="204990"/>
            </a:xfrm>
            <a:custGeom>
              <a:rect b="b" l="l" r="r" t="t"/>
              <a:pathLst>
                <a:path extrusionOk="0" h="6321" w="3412">
                  <a:moveTo>
                    <a:pt x="2662" y="0"/>
                  </a:moveTo>
                  <a:cubicBezTo>
                    <a:pt x="2539" y="0"/>
                    <a:pt x="2406" y="28"/>
                    <a:pt x="2260" y="86"/>
                  </a:cubicBezTo>
                  <a:cubicBezTo>
                    <a:pt x="1" y="1006"/>
                    <a:pt x="1110" y="6321"/>
                    <a:pt x="1110" y="6321"/>
                  </a:cubicBezTo>
                  <a:lnTo>
                    <a:pt x="1988" y="6237"/>
                  </a:lnTo>
                  <a:cubicBezTo>
                    <a:pt x="1779" y="4814"/>
                    <a:pt x="1403" y="1257"/>
                    <a:pt x="3244" y="567"/>
                  </a:cubicBezTo>
                  <a:cubicBezTo>
                    <a:pt x="3286" y="525"/>
                    <a:pt x="3369" y="504"/>
                    <a:pt x="3411" y="504"/>
                  </a:cubicBezTo>
                  <a:cubicBezTo>
                    <a:pt x="3230" y="186"/>
                    <a:pt x="2983" y="0"/>
                    <a:pt x="266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5"/>
            <p:cNvSpPr/>
            <p:nvPr/>
          </p:nvSpPr>
          <p:spPr>
            <a:xfrm>
              <a:off x="5534675" y="2862204"/>
              <a:ext cx="110651" cy="204341"/>
            </a:xfrm>
            <a:custGeom>
              <a:rect b="b" l="l" r="r" t="t"/>
              <a:pathLst>
                <a:path extrusionOk="0" h="6301" w="3412">
                  <a:moveTo>
                    <a:pt x="2662" y="1"/>
                  </a:moveTo>
                  <a:cubicBezTo>
                    <a:pt x="2539" y="1"/>
                    <a:pt x="2406" y="28"/>
                    <a:pt x="2260" y="86"/>
                  </a:cubicBezTo>
                  <a:cubicBezTo>
                    <a:pt x="1" y="1007"/>
                    <a:pt x="1110" y="6301"/>
                    <a:pt x="1110" y="6301"/>
                  </a:cubicBezTo>
                  <a:lnTo>
                    <a:pt x="1988" y="6238"/>
                  </a:lnTo>
                  <a:cubicBezTo>
                    <a:pt x="1779" y="4836"/>
                    <a:pt x="1403" y="1279"/>
                    <a:pt x="3244" y="547"/>
                  </a:cubicBezTo>
                  <a:cubicBezTo>
                    <a:pt x="3286" y="526"/>
                    <a:pt x="3369" y="505"/>
                    <a:pt x="3411" y="505"/>
                  </a:cubicBezTo>
                  <a:cubicBezTo>
                    <a:pt x="3230" y="187"/>
                    <a:pt x="2983" y="1"/>
                    <a:pt x="266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5"/>
            <p:cNvSpPr/>
            <p:nvPr/>
          </p:nvSpPr>
          <p:spPr>
            <a:xfrm>
              <a:off x="6253266" y="3099162"/>
              <a:ext cx="84156" cy="169576"/>
            </a:xfrm>
            <a:custGeom>
              <a:rect b="b" l="l" r="r" t="t"/>
              <a:pathLst>
                <a:path extrusionOk="0" h="5229" w="2595">
                  <a:moveTo>
                    <a:pt x="1017" y="0"/>
                  </a:moveTo>
                  <a:cubicBezTo>
                    <a:pt x="1" y="0"/>
                    <a:pt x="230" y="4078"/>
                    <a:pt x="230" y="4078"/>
                  </a:cubicBezTo>
                  <a:lnTo>
                    <a:pt x="2050" y="5229"/>
                  </a:lnTo>
                  <a:cubicBezTo>
                    <a:pt x="2050" y="5229"/>
                    <a:pt x="2594" y="919"/>
                    <a:pt x="1318" y="102"/>
                  </a:cubicBezTo>
                  <a:cubicBezTo>
                    <a:pt x="1207" y="33"/>
                    <a:pt x="1107" y="0"/>
                    <a:pt x="1017" y="0"/>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5"/>
            <p:cNvSpPr/>
            <p:nvPr/>
          </p:nvSpPr>
          <p:spPr>
            <a:xfrm>
              <a:off x="6342153" y="3150724"/>
              <a:ext cx="83475" cy="169576"/>
            </a:xfrm>
            <a:custGeom>
              <a:rect b="b" l="l" r="r" t="t"/>
              <a:pathLst>
                <a:path extrusionOk="0" h="5229" w="2574">
                  <a:moveTo>
                    <a:pt x="1017" y="1"/>
                  </a:moveTo>
                  <a:cubicBezTo>
                    <a:pt x="1" y="1"/>
                    <a:pt x="230" y="4078"/>
                    <a:pt x="230" y="4078"/>
                  </a:cubicBezTo>
                  <a:lnTo>
                    <a:pt x="2050" y="5229"/>
                  </a:lnTo>
                  <a:cubicBezTo>
                    <a:pt x="2050" y="5229"/>
                    <a:pt x="2573" y="919"/>
                    <a:pt x="1318" y="103"/>
                  </a:cubicBezTo>
                  <a:cubicBezTo>
                    <a:pt x="1207" y="33"/>
                    <a:pt x="1107" y="1"/>
                    <a:pt x="1017"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5"/>
            <p:cNvSpPr/>
            <p:nvPr/>
          </p:nvSpPr>
          <p:spPr>
            <a:xfrm>
              <a:off x="6428900" y="3202286"/>
              <a:ext cx="83572" cy="169609"/>
            </a:xfrm>
            <a:custGeom>
              <a:rect b="b" l="l" r="r" t="t"/>
              <a:pathLst>
                <a:path extrusionOk="0" h="5230" w="2577">
                  <a:moveTo>
                    <a:pt x="1020" y="1"/>
                  </a:moveTo>
                  <a:cubicBezTo>
                    <a:pt x="0" y="1"/>
                    <a:pt x="212" y="4078"/>
                    <a:pt x="212" y="4078"/>
                  </a:cubicBezTo>
                  <a:lnTo>
                    <a:pt x="2054" y="5229"/>
                  </a:lnTo>
                  <a:cubicBezTo>
                    <a:pt x="2054" y="5229"/>
                    <a:pt x="2577" y="919"/>
                    <a:pt x="1321" y="103"/>
                  </a:cubicBezTo>
                  <a:cubicBezTo>
                    <a:pt x="1210" y="33"/>
                    <a:pt x="1110" y="1"/>
                    <a:pt x="1020"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5"/>
            <p:cNvSpPr/>
            <p:nvPr/>
          </p:nvSpPr>
          <p:spPr>
            <a:xfrm>
              <a:off x="6253363" y="3099162"/>
              <a:ext cx="58958" cy="143114"/>
            </a:xfrm>
            <a:custGeom>
              <a:rect b="b" l="l" r="r" t="t"/>
              <a:pathLst>
                <a:path extrusionOk="0" h="4413" w="1818">
                  <a:moveTo>
                    <a:pt x="1031" y="0"/>
                  </a:moveTo>
                  <a:cubicBezTo>
                    <a:pt x="1" y="0"/>
                    <a:pt x="248" y="4078"/>
                    <a:pt x="248" y="4078"/>
                  </a:cubicBezTo>
                  <a:lnTo>
                    <a:pt x="792" y="4413"/>
                  </a:lnTo>
                  <a:cubicBezTo>
                    <a:pt x="772" y="3497"/>
                    <a:pt x="753" y="660"/>
                    <a:pt x="1611" y="660"/>
                  </a:cubicBezTo>
                  <a:cubicBezTo>
                    <a:pt x="1675" y="660"/>
                    <a:pt x="1743" y="676"/>
                    <a:pt x="1817" y="709"/>
                  </a:cubicBezTo>
                  <a:cubicBezTo>
                    <a:pt x="1713" y="437"/>
                    <a:pt x="1545" y="228"/>
                    <a:pt x="1336" y="102"/>
                  </a:cubicBezTo>
                  <a:cubicBezTo>
                    <a:pt x="1223" y="33"/>
                    <a:pt x="1122" y="0"/>
                    <a:pt x="103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5"/>
            <p:cNvSpPr/>
            <p:nvPr/>
          </p:nvSpPr>
          <p:spPr>
            <a:xfrm>
              <a:off x="6341570" y="3150724"/>
              <a:ext cx="58958" cy="143114"/>
            </a:xfrm>
            <a:custGeom>
              <a:rect b="b" l="l" r="r" t="t"/>
              <a:pathLst>
                <a:path extrusionOk="0" h="4413" w="1818">
                  <a:moveTo>
                    <a:pt x="1031" y="1"/>
                  </a:moveTo>
                  <a:cubicBezTo>
                    <a:pt x="1" y="1"/>
                    <a:pt x="248" y="4078"/>
                    <a:pt x="248" y="4078"/>
                  </a:cubicBezTo>
                  <a:lnTo>
                    <a:pt x="792" y="4413"/>
                  </a:lnTo>
                  <a:cubicBezTo>
                    <a:pt x="773" y="3498"/>
                    <a:pt x="771" y="661"/>
                    <a:pt x="1615" y="661"/>
                  </a:cubicBezTo>
                  <a:cubicBezTo>
                    <a:pt x="1678" y="661"/>
                    <a:pt x="1745" y="676"/>
                    <a:pt x="1817" y="709"/>
                  </a:cubicBezTo>
                  <a:cubicBezTo>
                    <a:pt x="1713" y="437"/>
                    <a:pt x="1545" y="228"/>
                    <a:pt x="1336" y="103"/>
                  </a:cubicBezTo>
                  <a:cubicBezTo>
                    <a:pt x="1223" y="33"/>
                    <a:pt x="1122" y="1"/>
                    <a:pt x="103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5"/>
            <p:cNvSpPr/>
            <p:nvPr/>
          </p:nvSpPr>
          <p:spPr>
            <a:xfrm>
              <a:off x="6428317" y="3202286"/>
              <a:ext cx="58374" cy="143827"/>
            </a:xfrm>
            <a:custGeom>
              <a:rect b="b" l="l" r="r" t="t"/>
              <a:pathLst>
                <a:path extrusionOk="0" h="4435" w="1800">
                  <a:moveTo>
                    <a:pt x="1033" y="1"/>
                  </a:moveTo>
                  <a:cubicBezTo>
                    <a:pt x="1" y="1"/>
                    <a:pt x="230" y="4078"/>
                    <a:pt x="230" y="4078"/>
                  </a:cubicBezTo>
                  <a:lnTo>
                    <a:pt x="795" y="4434"/>
                  </a:lnTo>
                  <a:cubicBezTo>
                    <a:pt x="756" y="3497"/>
                    <a:pt x="735" y="664"/>
                    <a:pt x="1600" y="664"/>
                  </a:cubicBezTo>
                  <a:cubicBezTo>
                    <a:pt x="1662" y="664"/>
                    <a:pt x="1728" y="679"/>
                    <a:pt x="1800" y="710"/>
                  </a:cubicBezTo>
                  <a:cubicBezTo>
                    <a:pt x="1695" y="459"/>
                    <a:pt x="1548" y="249"/>
                    <a:pt x="1339" y="103"/>
                  </a:cubicBezTo>
                  <a:cubicBezTo>
                    <a:pt x="1227" y="33"/>
                    <a:pt x="1125" y="1"/>
                    <a:pt x="103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5"/>
            <p:cNvSpPr/>
            <p:nvPr/>
          </p:nvSpPr>
          <p:spPr>
            <a:xfrm>
              <a:off x="4949788" y="2511939"/>
              <a:ext cx="151870" cy="180051"/>
            </a:xfrm>
            <a:custGeom>
              <a:rect b="b" l="l" r="r" t="t"/>
              <a:pathLst>
                <a:path extrusionOk="0" h="5552" w="4683">
                  <a:moveTo>
                    <a:pt x="2497" y="1"/>
                  </a:moveTo>
                  <a:cubicBezTo>
                    <a:pt x="2454" y="1"/>
                    <a:pt x="2410" y="3"/>
                    <a:pt x="2365" y="7"/>
                  </a:cubicBezTo>
                  <a:cubicBezTo>
                    <a:pt x="1" y="237"/>
                    <a:pt x="1089" y="5552"/>
                    <a:pt x="1089" y="5552"/>
                  </a:cubicBezTo>
                  <a:lnTo>
                    <a:pt x="4039" y="5112"/>
                  </a:lnTo>
                  <a:cubicBezTo>
                    <a:pt x="4039" y="5112"/>
                    <a:pt x="4683" y="1"/>
                    <a:pt x="2497"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5"/>
            <p:cNvSpPr/>
            <p:nvPr/>
          </p:nvSpPr>
          <p:spPr>
            <a:xfrm>
              <a:off x="4990486" y="2511939"/>
              <a:ext cx="112500" cy="167858"/>
            </a:xfrm>
            <a:custGeom>
              <a:rect b="b" l="l" r="r" t="t"/>
              <a:pathLst>
                <a:path extrusionOk="0" h="5176" w="3469">
                  <a:moveTo>
                    <a:pt x="1264" y="1"/>
                  </a:moveTo>
                  <a:cubicBezTo>
                    <a:pt x="1221" y="1"/>
                    <a:pt x="1177" y="3"/>
                    <a:pt x="1131" y="7"/>
                  </a:cubicBezTo>
                  <a:cubicBezTo>
                    <a:pt x="587" y="49"/>
                    <a:pt x="252" y="363"/>
                    <a:pt x="1" y="844"/>
                  </a:cubicBezTo>
                  <a:cubicBezTo>
                    <a:pt x="168" y="739"/>
                    <a:pt x="357" y="676"/>
                    <a:pt x="587" y="656"/>
                  </a:cubicBezTo>
                  <a:cubicBezTo>
                    <a:pt x="638" y="650"/>
                    <a:pt x="688" y="648"/>
                    <a:pt x="736" y="648"/>
                  </a:cubicBezTo>
                  <a:cubicBezTo>
                    <a:pt x="2467" y="648"/>
                    <a:pt x="2404" y="3852"/>
                    <a:pt x="2303" y="5175"/>
                  </a:cubicBezTo>
                  <a:lnTo>
                    <a:pt x="2826" y="5112"/>
                  </a:lnTo>
                  <a:cubicBezTo>
                    <a:pt x="2785" y="5112"/>
                    <a:pt x="3468" y="1"/>
                    <a:pt x="126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5"/>
            <p:cNvSpPr/>
            <p:nvPr/>
          </p:nvSpPr>
          <p:spPr>
            <a:xfrm>
              <a:off x="4778110" y="3435612"/>
              <a:ext cx="130336" cy="320992"/>
            </a:xfrm>
            <a:custGeom>
              <a:rect b="b" l="l" r="r" t="t"/>
              <a:pathLst>
                <a:path extrusionOk="0" h="9898" w="4019">
                  <a:moveTo>
                    <a:pt x="1738" y="1"/>
                  </a:moveTo>
                  <a:cubicBezTo>
                    <a:pt x="1" y="1"/>
                    <a:pt x="2951" y="9730"/>
                    <a:pt x="2951" y="9730"/>
                  </a:cubicBezTo>
                  <a:lnTo>
                    <a:pt x="4018" y="9898"/>
                  </a:lnTo>
                  <a:cubicBezTo>
                    <a:pt x="4018" y="9898"/>
                    <a:pt x="3495" y="1"/>
                    <a:pt x="1738"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5"/>
            <p:cNvSpPr/>
            <p:nvPr/>
          </p:nvSpPr>
          <p:spPr>
            <a:xfrm>
              <a:off x="4898226" y="3443071"/>
              <a:ext cx="118532" cy="315576"/>
            </a:xfrm>
            <a:custGeom>
              <a:rect b="b" l="l" r="r" t="t"/>
              <a:pathLst>
                <a:path extrusionOk="0" h="9731" w="3655">
                  <a:moveTo>
                    <a:pt x="1880" y="1"/>
                  </a:moveTo>
                  <a:cubicBezTo>
                    <a:pt x="1874" y="1"/>
                    <a:pt x="1868" y="1"/>
                    <a:pt x="1863" y="1"/>
                  </a:cubicBezTo>
                  <a:cubicBezTo>
                    <a:pt x="0" y="85"/>
                    <a:pt x="1319" y="9584"/>
                    <a:pt x="1319" y="9584"/>
                  </a:cubicBezTo>
                  <a:lnTo>
                    <a:pt x="2448" y="9731"/>
                  </a:lnTo>
                  <a:cubicBezTo>
                    <a:pt x="2448" y="9731"/>
                    <a:pt x="3654" y="1"/>
                    <a:pt x="1880"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5"/>
            <p:cNvSpPr/>
            <p:nvPr/>
          </p:nvSpPr>
          <p:spPr>
            <a:xfrm>
              <a:off x="4778110" y="3436293"/>
              <a:ext cx="115386" cy="318300"/>
            </a:xfrm>
            <a:custGeom>
              <a:rect b="b" l="l" r="r" t="t"/>
              <a:pathLst>
                <a:path extrusionOk="0" h="9815" w="3558">
                  <a:moveTo>
                    <a:pt x="1738" y="1"/>
                  </a:moveTo>
                  <a:cubicBezTo>
                    <a:pt x="1" y="1"/>
                    <a:pt x="2951" y="9730"/>
                    <a:pt x="2951" y="9730"/>
                  </a:cubicBezTo>
                  <a:lnTo>
                    <a:pt x="3558" y="9814"/>
                  </a:lnTo>
                  <a:cubicBezTo>
                    <a:pt x="3056" y="8015"/>
                    <a:pt x="1005" y="775"/>
                    <a:pt x="2407" y="503"/>
                  </a:cubicBezTo>
                  <a:cubicBezTo>
                    <a:pt x="2219" y="189"/>
                    <a:pt x="1968" y="1"/>
                    <a:pt x="173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5"/>
            <p:cNvSpPr/>
            <p:nvPr/>
          </p:nvSpPr>
          <p:spPr>
            <a:xfrm>
              <a:off x="4898226" y="3443103"/>
              <a:ext cx="78740" cy="313501"/>
            </a:xfrm>
            <a:custGeom>
              <a:rect b="b" l="l" r="r" t="t"/>
              <a:pathLst>
                <a:path extrusionOk="0" h="9667" w="2428">
                  <a:moveTo>
                    <a:pt x="1842" y="0"/>
                  </a:moveTo>
                  <a:cubicBezTo>
                    <a:pt x="0" y="84"/>
                    <a:pt x="1319" y="9583"/>
                    <a:pt x="1319" y="9583"/>
                  </a:cubicBezTo>
                  <a:lnTo>
                    <a:pt x="1988" y="9667"/>
                  </a:lnTo>
                  <a:cubicBezTo>
                    <a:pt x="1779" y="7930"/>
                    <a:pt x="1026" y="984"/>
                    <a:pt x="2428" y="523"/>
                  </a:cubicBezTo>
                  <a:cubicBezTo>
                    <a:pt x="2281" y="188"/>
                    <a:pt x="2093" y="0"/>
                    <a:pt x="184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5"/>
            <p:cNvSpPr/>
            <p:nvPr/>
          </p:nvSpPr>
          <p:spPr>
            <a:xfrm>
              <a:off x="5202214" y="3233677"/>
              <a:ext cx="101992" cy="157869"/>
            </a:xfrm>
            <a:custGeom>
              <a:rect b="b" l="l" r="r" t="t"/>
              <a:pathLst>
                <a:path extrusionOk="0" h="4868" w="3145">
                  <a:moveTo>
                    <a:pt x="2103" y="1"/>
                  </a:moveTo>
                  <a:cubicBezTo>
                    <a:pt x="1955" y="1"/>
                    <a:pt x="1785" y="75"/>
                    <a:pt x="1590" y="244"/>
                  </a:cubicBezTo>
                  <a:cubicBezTo>
                    <a:pt x="0" y="1604"/>
                    <a:pt x="837" y="4868"/>
                    <a:pt x="837" y="4868"/>
                  </a:cubicBezTo>
                  <a:lnTo>
                    <a:pt x="3097" y="3675"/>
                  </a:lnTo>
                  <a:cubicBezTo>
                    <a:pt x="3097" y="3675"/>
                    <a:pt x="3145" y="1"/>
                    <a:pt x="2103"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5"/>
            <p:cNvSpPr/>
            <p:nvPr/>
          </p:nvSpPr>
          <p:spPr>
            <a:xfrm>
              <a:off x="5068543" y="3463696"/>
              <a:ext cx="122845" cy="208784"/>
            </a:xfrm>
            <a:custGeom>
              <a:rect b="b" l="l" r="r" t="t"/>
              <a:pathLst>
                <a:path extrusionOk="0" h="6438" w="3788">
                  <a:moveTo>
                    <a:pt x="2473" y="1"/>
                  </a:moveTo>
                  <a:cubicBezTo>
                    <a:pt x="2277" y="1"/>
                    <a:pt x="2042" y="113"/>
                    <a:pt x="1758" y="369"/>
                  </a:cubicBezTo>
                  <a:cubicBezTo>
                    <a:pt x="0" y="1960"/>
                    <a:pt x="691" y="6437"/>
                    <a:pt x="691" y="6437"/>
                  </a:cubicBezTo>
                  <a:lnTo>
                    <a:pt x="3264" y="5077"/>
                  </a:lnTo>
                  <a:cubicBezTo>
                    <a:pt x="3264" y="5077"/>
                    <a:pt x="3788" y="1"/>
                    <a:pt x="2473"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5"/>
            <p:cNvSpPr/>
            <p:nvPr/>
          </p:nvSpPr>
          <p:spPr>
            <a:xfrm>
              <a:off x="5204225" y="3397217"/>
              <a:ext cx="122877" cy="208752"/>
            </a:xfrm>
            <a:custGeom>
              <a:rect b="b" l="l" r="r" t="t"/>
              <a:pathLst>
                <a:path extrusionOk="0" h="6437" w="3789">
                  <a:moveTo>
                    <a:pt x="2473" y="0"/>
                  </a:moveTo>
                  <a:cubicBezTo>
                    <a:pt x="2278" y="0"/>
                    <a:pt x="2042" y="112"/>
                    <a:pt x="1759" y="369"/>
                  </a:cubicBezTo>
                  <a:cubicBezTo>
                    <a:pt x="1" y="1980"/>
                    <a:pt x="691" y="6437"/>
                    <a:pt x="691" y="6437"/>
                  </a:cubicBezTo>
                  <a:lnTo>
                    <a:pt x="3265" y="5077"/>
                  </a:lnTo>
                  <a:cubicBezTo>
                    <a:pt x="3265" y="5077"/>
                    <a:pt x="3789" y="0"/>
                    <a:pt x="2473" y="0"/>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5"/>
            <p:cNvSpPr/>
            <p:nvPr/>
          </p:nvSpPr>
          <p:spPr>
            <a:xfrm>
              <a:off x="5336567" y="3325970"/>
              <a:ext cx="123688" cy="208752"/>
            </a:xfrm>
            <a:custGeom>
              <a:rect b="b" l="l" r="r" t="t"/>
              <a:pathLst>
                <a:path extrusionOk="0" h="6437" w="3814">
                  <a:moveTo>
                    <a:pt x="2494" y="0"/>
                  </a:moveTo>
                  <a:cubicBezTo>
                    <a:pt x="2299" y="0"/>
                    <a:pt x="2063" y="112"/>
                    <a:pt x="1779" y="369"/>
                  </a:cubicBezTo>
                  <a:cubicBezTo>
                    <a:pt x="0" y="1938"/>
                    <a:pt x="711" y="6437"/>
                    <a:pt x="711" y="6437"/>
                  </a:cubicBezTo>
                  <a:lnTo>
                    <a:pt x="3306" y="5077"/>
                  </a:lnTo>
                  <a:cubicBezTo>
                    <a:pt x="3306" y="5077"/>
                    <a:pt x="3814" y="0"/>
                    <a:pt x="2494" y="0"/>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5"/>
            <p:cNvSpPr/>
            <p:nvPr/>
          </p:nvSpPr>
          <p:spPr>
            <a:xfrm>
              <a:off x="5236816" y="3233677"/>
              <a:ext cx="67390" cy="131406"/>
            </a:xfrm>
            <a:custGeom>
              <a:rect b="b" l="l" r="r" t="t"/>
              <a:pathLst>
                <a:path extrusionOk="0" h="4052" w="2078">
                  <a:moveTo>
                    <a:pt x="1036" y="1"/>
                  </a:moveTo>
                  <a:cubicBezTo>
                    <a:pt x="888" y="1"/>
                    <a:pt x="718" y="75"/>
                    <a:pt x="523" y="244"/>
                  </a:cubicBezTo>
                  <a:cubicBezTo>
                    <a:pt x="314" y="432"/>
                    <a:pt x="126" y="662"/>
                    <a:pt x="0" y="913"/>
                  </a:cubicBezTo>
                  <a:cubicBezTo>
                    <a:pt x="118" y="846"/>
                    <a:pt x="225" y="815"/>
                    <a:pt x="323" y="815"/>
                  </a:cubicBezTo>
                  <a:cubicBezTo>
                    <a:pt x="1159" y="815"/>
                    <a:pt x="1279" y="3096"/>
                    <a:pt x="1298" y="4052"/>
                  </a:cubicBezTo>
                  <a:lnTo>
                    <a:pt x="2030" y="3675"/>
                  </a:lnTo>
                  <a:cubicBezTo>
                    <a:pt x="2030" y="3675"/>
                    <a:pt x="2078" y="1"/>
                    <a:pt x="103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5"/>
            <p:cNvSpPr/>
            <p:nvPr/>
          </p:nvSpPr>
          <p:spPr>
            <a:xfrm>
              <a:off x="5109241" y="3463696"/>
              <a:ext cx="81821" cy="176192"/>
            </a:xfrm>
            <a:custGeom>
              <a:rect b="b" l="l" r="r" t="t"/>
              <a:pathLst>
                <a:path extrusionOk="0" h="5433" w="2523">
                  <a:moveTo>
                    <a:pt x="1213" y="1"/>
                  </a:moveTo>
                  <a:cubicBezTo>
                    <a:pt x="1018" y="1"/>
                    <a:pt x="784" y="113"/>
                    <a:pt x="503" y="369"/>
                  </a:cubicBezTo>
                  <a:cubicBezTo>
                    <a:pt x="314" y="558"/>
                    <a:pt x="168" y="767"/>
                    <a:pt x="1" y="997"/>
                  </a:cubicBezTo>
                  <a:cubicBezTo>
                    <a:pt x="179" y="873"/>
                    <a:pt x="336" y="817"/>
                    <a:pt x="473" y="817"/>
                  </a:cubicBezTo>
                  <a:cubicBezTo>
                    <a:pt x="1537" y="817"/>
                    <a:pt x="1412" y="4209"/>
                    <a:pt x="1319" y="5433"/>
                  </a:cubicBezTo>
                  <a:lnTo>
                    <a:pt x="2030" y="5077"/>
                  </a:lnTo>
                  <a:cubicBezTo>
                    <a:pt x="2030" y="5077"/>
                    <a:pt x="2522" y="1"/>
                    <a:pt x="121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5"/>
            <p:cNvSpPr/>
            <p:nvPr/>
          </p:nvSpPr>
          <p:spPr>
            <a:xfrm>
              <a:off x="5244274" y="3397022"/>
              <a:ext cx="82437" cy="177068"/>
            </a:xfrm>
            <a:custGeom>
              <a:rect b="b" l="l" r="r" t="t"/>
              <a:pathLst>
                <a:path extrusionOk="0" h="5460" w="2542">
                  <a:moveTo>
                    <a:pt x="1223" y="0"/>
                  </a:moveTo>
                  <a:cubicBezTo>
                    <a:pt x="1026" y="0"/>
                    <a:pt x="788" y="114"/>
                    <a:pt x="503" y="375"/>
                  </a:cubicBezTo>
                  <a:cubicBezTo>
                    <a:pt x="314" y="563"/>
                    <a:pt x="147" y="773"/>
                    <a:pt x="0" y="1003"/>
                  </a:cubicBezTo>
                  <a:cubicBezTo>
                    <a:pt x="177" y="883"/>
                    <a:pt x="332" y="828"/>
                    <a:pt x="467" y="828"/>
                  </a:cubicBezTo>
                  <a:cubicBezTo>
                    <a:pt x="1537" y="828"/>
                    <a:pt x="1411" y="4215"/>
                    <a:pt x="1319" y="5459"/>
                  </a:cubicBezTo>
                  <a:lnTo>
                    <a:pt x="2009" y="5083"/>
                  </a:lnTo>
                  <a:cubicBezTo>
                    <a:pt x="2046" y="5083"/>
                    <a:pt x="2541" y="0"/>
                    <a:pt x="122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5"/>
            <p:cNvSpPr/>
            <p:nvPr/>
          </p:nvSpPr>
          <p:spPr>
            <a:xfrm>
              <a:off x="5377265" y="3325322"/>
              <a:ext cx="82242" cy="176160"/>
            </a:xfrm>
            <a:custGeom>
              <a:rect b="b" l="l" r="r" t="t"/>
              <a:pathLst>
                <a:path extrusionOk="0" h="5432" w="2536">
                  <a:moveTo>
                    <a:pt x="1217" y="0"/>
                  </a:moveTo>
                  <a:cubicBezTo>
                    <a:pt x="1021" y="0"/>
                    <a:pt x="786" y="112"/>
                    <a:pt x="503" y="368"/>
                  </a:cubicBezTo>
                  <a:cubicBezTo>
                    <a:pt x="314" y="556"/>
                    <a:pt x="168" y="766"/>
                    <a:pt x="0" y="996"/>
                  </a:cubicBezTo>
                  <a:cubicBezTo>
                    <a:pt x="177" y="876"/>
                    <a:pt x="332" y="821"/>
                    <a:pt x="467" y="821"/>
                  </a:cubicBezTo>
                  <a:cubicBezTo>
                    <a:pt x="1537" y="821"/>
                    <a:pt x="1411" y="4206"/>
                    <a:pt x="1319" y="5432"/>
                  </a:cubicBezTo>
                  <a:lnTo>
                    <a:pt x="2030" y="5076"/>
                  </a:lnTo>
                  <a:cubicBezTo>
                    <a:pt x="2030" y="5076"/>
                    <a:pt x="2030" y="5076"/>
                    <a:pt x="2030" y="5076"/>
                  </a:cubicBezTo>
                  <a:cubicBezTo>
                    <a:pt x="2032" y="5076"/>
                    <a:pt x="2536" y="0"/>
                    <a:pt x="12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5"/>
            <p:cNvSpPr/>
            <p:nvPr/>
          </p:nvSpPr>
          <p:spPr>
            <a:xfrm>
              <a:off x="6746217" y="3420014"/>
              <a:ext cx="68881" cy="209725"/>
            </a:xfrm>
            <a:custGeom>
              <a:rect b="b" l="l" r="r" t="t"/>
              <a:pathLst>
                <a:path extrusionOk="0" h="6467" w="2124">
                  <a:moveTo>
                    <a:pt x="761" y="1"/>
                  </a:moveTo>
                  <a:cubicBezTo>
                    <a:pt x="1" y="1"/>
                    <a:pt x="136" y="6006"/>
                    <a:pt x="136" y="6006"/>
                  </a:cubicBezTo>
                  <a:lnTo>
                    <a:pt x="1454" y="6466"/>
                  </a:lnTo>
                  <a:cubicBezTo>
                    <a:pt x="1454" y="6466"/>
                    <a:pt x="2124" y="1947"/>
                    <a:pt x="1056" y="252"/>
                  </a:cubicBezTo>
                  <a:cubicBezTo>
                    <a:pt x="945" y="79"/>
                    <a:pt x="847" y="1"/>
                    <a:pt x="76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5"/>
            <p:cNvSpPr/>
            <p:nvPr/>
          </p:nvSpPr>
          <p:spPr>
            <a:xfrm>
              <a:off x="6825473" y="3447157"/>
              <a:ext cx="68330" cy="209725"/>
            </a:xfrm>
            <a:custGeom>
              <a:rect b="b" l="l" r="r" t="t"/>
              <a:pathLst>
                <a:path extrusionOk="0" h="6467" w="2107">
                  <a:moveTo>
                    <a:pt x="749" y="1"/>
                  </a:moveTo>
                  <a:cubicBezTo>
                    <a:pt x="1" y="1"/>
                    <a:pt x="119" y="6006"/>
                    <a:pt x="119" y="6006"/>
                  </a:cubicBezTo>
                  <a:lnTo>
                    <a:pt x="1437" y="6466"/>
                  </a:lnTo>
                  <a:cubicBezTo>
                    <a:pt x="1437" y="6466"/>
                    <a:pt x="2107" y="1947"/>
                    <a:pt x="1040" y="252"/>
                  </a:cubicBezTo>
                  <a:cubicBezTo>
                    <a:pt x="931" y="79"/>
                    <a:pt x="834" y="1"/>
                    <a:pt x="7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5"/>
            <p:cNvSpPr/>
            <p:nvPr/>
          </p:nvSpPr>
          <p:spPr>
            <a:xfrm>
              <a:off x="5397631" y="2661437"/>
              <a:ext cx="68849" cy="210373"/>
            </a:xfrm>
            <a:custGeom>
              <a:rect b="b" l="l" r="r" t="t"/>
              <a:pathLst>
                <a:path extrusionOk="0" h="6487" w="2123">
                  <a:moveTo>
                    <a:pt x="1378" y="0"/>
                  </a:moveTo>
                  <a:cubicBezTo>
                    <a:pt x="1293" y="0"/>
                    <a:pt x="1197" y="78"/>
                    <a:pt x="1088" y="251"/>
                  </a:cubicBezTo>
                  <a:cubicBezTo>
                    <a:pt x="0" y="1967"/>
                    <a:pt x="691" y="6486"/>
                    <a:pt x="691" y="6486"/>
                  </a:cubicBezTo>
                  <a:lnTo>
                    <a:pt x="1988" y="6005"/>
                  </a:lnTo>
                  <a:cubicBezTo>
                    <a:pt x="1988" y="6005"/>
                    <a:pt x="2123" y="0"/>
                    <a:pt x="1378" y="0"/>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5"/>
            <p:cNvSpPr/>
            <p:nvPr/>
          </p:nvSpPr>
          <p:spPr>
            <a:xfrm>
              <a:off x="5318926" y="2688580"/>
              <a:ext cx="68849" cy="210373"/>
            </a:xfrm>
            <a:custGeom>
              <a:rect b="b" l="l" r="r" t="t"/>
              <a:pathLst>
                <a:path extrusionOk="0" h="6487" w="2123">
                  <a:moveTo>
                    <a:pt x="1363" y="0"/>
                  </a:moveTo>
                  <a:cubicBezTo>
                    <a:pt x="1276" y="0"/>
                    <a:pt x="1178" y="78"/>
                    <a:pt x="1067" y="251"/>
                  </a:cubicBezTo>
                  <a:cubicBezTo>
                    <a:pt x="0" y="1967"/>
                    <a:pt x="691" y="6486"/>
                    <a:pt x="691" y="6486"/>
                  </a:cubicBezTo>
                  <a:lnTo>
                    <a:pt x="1988" y="6005"/>
                  </a:lnTo>
                  <a:cubicBezTo>
                    <a:pt x="1988" y="6005"/>
                    <a:pt x="2123" y="0"/>
                    <a:pt x="1363" y="0"/>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5"/>
            <p:cNvSpPr/>
            <p:nvPr/>
          </p:nvSpPr>
          <p:spPr>
            <a:xfrm>
              <a:off x="5426784" y="2661274"/>
              <a:ext cx="39662" cy="201034"/>
            </a:xfrm>
            <a:custGeom>
              <a:rect b="b" l="l" r="r" t="t"/>
              <a:pathLst>
                <a:path extrusionOk="0" h="6199" w="1223">
                  <a:moveTo>
                    <a:pt x="1131" y="5989"/>
                  </a:moveTo>
                  <a:lnTo>
                    <a:pt x="1131" y="5989"/>
                  </a:lnTo>
                  <a:lnTo>
                    <a:pt x="1131" y="5989"/>
                  </a:lnTo>
                  <a:cubicBezTo>
                    <a:pt x="1131" y="5989"/>
                    <a:pt x="1131" y="5989"/>
                    <a:pt x="1131" y="5989"/>
                  </a:cubicBezTo>
                  <a:close/>
                  <a:moveTo>
                    <a:pt x="481" y="0"/>
                  </a:moveTo>
                  <a:cubicBezTo>
                    <a:pt x="396" y="0"/>
                    <a:pt x="299" y="79"/>
                    <a:pt x="189" y="256"/>
                  </a:cubicBezTo>
                  <a:cubicBezTo>
                    <a:pt x="106" y="361"/>
                    <a:pt x="43" y="465"/>
                    <a:pt x="1" y="612"/>
                  </a:cubicBezTo>
                  <a:cubicBezTo>
                    <a:pt x="545" y="989"/>
                    <a:pt x="545" y="4964"/>
                    <a:pt x="545" y="6199"/>
                  </a:cubicBezTo>
                  <a:lnTo>
                    <a:pt x="1131" y="5989"/>
                  </a:lnTo>
                  <a:lnTo>
                    <a:pt x="1131" y="5989"/>
                  </a:lnTo>
                  <a:cubicBezTo>
                    <a:pt x="1131" y="5989"/>
                    <a:pt x="1131" y="5989"/>
                    <a:pt x="1131" y="5989"/>
                  </a:cubicBezTo>
                  <a:cubicBezTo>
                    <a:pt x="1094" y="5989"/>
                    <a:pt x="1223" y="0"/>
                    <a:pt x="48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5"/>
            <p:cNvSpPr/>
            <p:nvPr/>
          </p:nvSpPr>
          <p:spPr>
            <a:xfrm>
              <a:off x="5348079" y="2688417"/>
              <a:ext cx="39662" cy="201034"/>
            </a:xfrm>
            <a:custGeom>
              <a:rect b="b" l="l" r="r" t="t"/>
              <a:pathLst>
                <a:path extrusionOk="0" h="6199" w="1223">
                  <a:moveTo>
                    <a:pt x="466" y="0"/>
                  </a:moveTo>
                  <a:cubicBezTo>
                    <a:pt x="379" y="0"/>
                    <a:pt x="280" y="79"/>
                    <a:pt x="168" y="256"/>
                  </a:cubicBezTo>
                  <a:cubicBezTo>
                    <a:pt x="84" y="361"/>
                    <a:pt x="43" y="465"/>
                    <a:pt x="1" y="612"/>
                  </a:cubicBezTo>
                  <a:cubicBezTo>
                    <a:pt x="545" y="988"/>
                    <a:pt x="545" y="4964"/>
                    <a:pt x="545" y="6198"/>
                  </a:cubicBezTo>
                  <a:lnTo>
                    <a:pt x="1110" y="5989"/>
                  </a:lnTo>
                  <a:lnTo>
                    <a:pt x="1110" y="5989"/>
                  </a:lnTo>
                  <a:cubicBezTo>
                    <a:pt x="1110" y="5989"/>
                    <a:pt x="1110" y="5989"/>
                    <a:pt x="1110" y="5989"/>
                  </a:cubicBezTo>
                  <a:cubicBezTo>
                    <a:pt x="1110" y="5989"/>
                    <a:pt x="1110" y="5989"/>
                    <a:pt x="1110" y="5989"/>
                  </a:cubicBezTo>
                  <a:lnTo>
                    <a:pt x="1110" y="5989"/>
                  </a:lnTo>
                  <a:lnTo>
                    <a:pt x="1110" y="5989"/>
                  </a:lnTo>
                  <a:lnTo>
                    <a:pt x="1110" y="5989"/>
                  </a:lnTo>
                  <a:cubicBezTo>
                    <a:pt x="1091" y="5984"/>
                    <a:pt x="1222" y="0"/>
                    <a:pt x="4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5"/>
            <p:cNvSpPr/>
            <p:nvPr/>
          </p:nvSpPr>
          <p:spPr>
            <a:xfrm>
              <a:off x="6909626" y="3474300"/>
              <a:ext cx="68330" cy="209725"/>
            </a:xfrm>
            <a:custGeom>
              <a:rect b="b" l="l" r="r" t="t"/>
              <a:pathLst>
                <a:path extrusionOk="0" h="6467" w="2107">
                  <a:moveTo>
                    <a:pt x="749" y="1"/>
                  </a:moveTo>
                  <a:cubicBezTo>
                    <a:pt x="0" y="1"/>
                    <a:pt x="119" y="6006"/>
                    <a:pt x="119" y="6006"/>
                  </a:cubicBezTo>
                  <a:lnTo>
                    <a:pt x="1437" y="6466"/>
                  </a:lnTo>
                  <a:cubicBezTo>
                    <a:pt x="1437" y="6466"/>
                    <a:pt x="2106" y="1947"/>
                    <a:pt x="1039" y="252"/>
                  </a:cubicBezTo>
                  <a:cubicBezTo>
                    <a:pt x="930" y="79"/>
                    <a:pt x="834" y="1"/>
                    <a:pt x="7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5"/>
            <p:cNvSpPr/>
            <p:nvPr/>
          </p:nvSpPr>
          <p:spPr>
            <a:xfrm>
              <a:off x="6747449" y="3420695"/>
              <a:ext cx="42548" cy="201552"/>
            </a:xfrm>
            <a:custGeom>
              <a:rect b="b" l="l" r="r" t="t"/>
              <a:pathLst>
                <a:path extrusionOk="0" h="6215" w="1312">
                  <a:moveTo>
                    <a:pt x="749" y="1"/>
                  </a:moveTo>
                  <a:cubicBezTo>
                    <a:pt x="1" y="1"/>
                    <a:pt x="119" y="6006"/>
                    <a:pt x="119" y="6006"/>
                  </a:cubicBezTo>
                  <a:lnTo>
                    <a:pt x="684" y="6215"/>
                  </a:lnTo>
                  <a:cubicBezTo>
                    <a:pt x="642" y="4667"/>
                    <a:pt x="705" y="838"/>
                    <a:pt x="1311" y="796"/>
                  </a:cubicBezTo>
                  <a:cubicBezTo>
                    <a:pt x="1228" y="587"/>
                    <a:pt x="1144" y="419"/>
                    <a:pt x="1039" y="252"/>
                  </a:cubicBezTo>
                  <a:cubicBezTo>
                    <a:pt x="930" y="79"/>
                    <a:pt x="834" y="1"/>
                    <a:pt x="74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5"/>
            <p:cNvSpPr/>
            <p:nvPr/>
          </p:nvSpPr>
          <p:spPr>
            <a:xfrm>
              <a:off x="6826284" y="3447838"/>
              <a:ext cx="42418" cy="201552"/>
            </a:xfrm>
            <a:custGeom>
              <a:rect b="b" l="l" r="r" t="t"/>
              <a:pathLst>
                <a:path extrusionOk="0" h="6215" w="1308">
                  <a:moveTo>
                    <a:pt x="746" y="1"/>
                  </a:moveTo>
                  <a:cubicBezTo>
                    <a:pt x="1" y="1"/>
                    <a:pt x="136" y="6006"/>
                    <a:pt x="136" y="6006"/>
                  </a:cubicBezTo>
                  <a:lnTo>
                    <a:pt x="680" y="6215"/>
                  </a:lnTo>
                  <a:cubicBezTo>
                    <a:pt x="659" y="4667"/>
                    <a:pt x="701" y="838"/>
                    <a:pt x="1308" y="796"/>
                  </a:cubicBezTo>
                  <a:cubicBezTo>
                    <a:pt x="1224" y="586"/>
                    <a:pt x="1140" y="419"/>
                    <a:pt x="1036" y="252"/>
                  </a:cubicBezTo>
                  <a:cubicBezTo>
                    <a:pt x="927" y="79"/>
                    <a:pt x="830" y="1"/>
                    <a:pt x="74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5"/>
            <p:cNvSpPr/>
            <p:nvPr/>
          </p:nvSpPr>
          <p:spPr>
            <a:xfrm>
              <a:off x="6909626" y="3474981"/>
              <a:ext cx="41867" cy="201552"/>
            </a:xfrm>
            <a:custGeom>
              <a:rect b="b" l="l" r="r" t="t"/>
              <a:pathLst>
                <a:path extrusionOk="0" h="6215" w="1291">
                  <a:moveTo>
                    <a:pt x="749" y="1"/>
                  </a:moveTo>
                  <a:cubicBezTo>
                    <a:pt x="0" y="1"/>
                    <a:pt x="119" y="6006"/>
                    <a:pt x="119" y="6006"/>
                  </a:cubicBezTo>
                  <a:lnTo>
                    <a:pt x="663" y="6215"/>
                  </a:lnTo>
                  <a:cubicBezTo>
                    <a:pt x="663" y="4667"/>
                    <a:pt x="683" y="837"/>
                    <a:pt x="1290" y="796"/>
                  </a:cubicBezTo>
                  <a:cubicBezTo>
                    <a:pt x="1227" y="586"/>
                    <a:pt x="1144" y="419"/>
                    <a:pt x="1039" y="252"/>
                  </a:cubicBezTo>
                  <a:cubicBezTo>
                    <a:pt x="930" y="79"/>
                    <a:pt x="834" y="1"/>
                    <a:pt x="74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5"/>
            <p:cNvSpPr/>
            <p:nvPr/>
          </p:nvSpPr>
          <p:spPr>
            <a:xfrm>
              <a:off x="6233581" y="2552670"/>
              <a:ext cx="128942" cy="268942"/>
            </a:xfrm>
            <a:custGeom>
              <a:rect b="b" l="l" r="r" t="t"/>
              <a:pathLst>
                <a:path extrusionOk="0" h="8293" w="3976">
                  <a:moveTo>
                    <a:pt x="912" y="0"/>
                  </a:moveTo>
                  <a:cubicBezTo>
                    <a:pt x="488" y="0"/>
                    <a:pt x="190" y="280"/>
                    <a:pt x="0" y="739"/>
                  </a:cubicBezTo>
                  <a:cubicBezTo>
                    <a:pt x="35" y="734"/>
                    <a:pt x="72" y="731"/>
                    <a:pt x="110" y="731"/>
                  </a:cubicBezTo>
                  <a:cubicBezTo>
                    <a:pt x="235" y="731"/>
                    <a:pt x="379" y="758"/>
                    <a:pt x="523" y="822"/>
                  </a:cubicBezTo>
                  <a:cubicBezTo>
                    <a:pt x="2574" y="1555"/>
                    <a:pt x="2406" y="6179"/>
                    <a:pt x="2218" y="8146"/>
                  </a:cubicBezTo>
                  <a:lnTo>
                    <a:pt x="2950" y="8292"/>
                  </a:lnTo>
                  <a:cubicBezTo>
                    <a:pt x="2950" y="8292"/>
                    <a:pt x="3976" y="990"/>
                    <a:pt x="1360" y="90"/>
                  </a:cubicBezTo>
                  <a:cubicBezTo>
                    <a:pt x="1197" y="29"/>
                    <a:pt x="1048" y="0"/>
                    <a:pt x="91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5"/>
            <p:cNvSpPr/>
            <p:nvPr/>
          </p:nvSpPr>
          <p:spPr>
            <a:xfrm>
              <a:off x="5648338" y="3384050"/>
              <a:ext cx="220881" cy="229053"/>
            </a:xfrm>
            <a:custGeom>
              <a:rect b="b" l="l" r="r" t="t"/>
              <a:pathLst>
                <a:path extrusionOk="0" h="7063" w="6811">
                  <a:moveTo>
                    <a:pt x="6557" y="0"/>
                  </a:moveTo>
                  <a:cubicBezTo>
                    <a:pt x="6551" y="0"/>
                    <a:pt x="6545" y="0"/>
                    <a:pt x="6539" y="1"/>
                  </a:cubicBezTo>
                  <a:cubicBezTo>
                    <a:pt x="5807" y="84"/>
                    <a:pt x="5137" y="524"/>
                    <a:pt x="4509" y="859"/>
                  </a:cubicBezTo>
                  <a:cubicBezTo>
                    <a:pt x="3735" y="1298"/>
                    <a:pt x="3045" y="1926"/>
                    <a:pt x="2417" y="2595"/>
                  </a:cubicBezTo>
                  <a:cubicBezTo>
                    <a:pt x="1831" y="3244"/>
                    <a:pt x="1371" y="3997"/>
                    <a:pt x="890" y="4730"/>
                  </a:cubicBezTo>
                  <a:cubicBezTo>
                    <a:pt x="471" y="5336"/>
                    <a:pt x="95" y="6110"/>
                    <a:pt x="11" y="6843"/>
                  </a:cubicBezTo>
                  <a:cubicBezTo>
                    <a:pt x="0" y="6989"/>
                    <a:pt x="105" y="7062"/>
                    <a:pt x="218" y="7062"/>
                  </a:cubicBezTo>
                  <a:cubicBezTo>
                    <a:pt x="330" y="7062"/>
                    <a:pt x="450" y="6989"/>
                    <a:pt x="471" y="6843"/>
                  </a:cubicBezTo>
                  <a:cubicBezTo>
                    <a:pt x="597" y="5546"/>
                    <a:pt x="1748" y="4081"/>
                    <a:pt x="2564" y="3118"/>
                  </a:cubicBezTo>
                  <a:cubicBezTo>
                    <a:pt x="3045" y="2512"/>
                    <a:pt x="3652" y="1989"/>
                    <a:pt x="4258" y="1549"/>
                  </a:cubicBezTo>
                  <a:cubicBezTo>
                    <a:pt x="4823" y="1131"/>
                    <a:pt x="5765" y="545"/>
                    <a:pt x="6476" y="461"/>
                  </a:cubicBezTo>
                  <a:cubicBezTo>
                    <a:pt x="6804" y="441"/>
                    <a:pt x="6811" y="0"/>
                    <a:pt x="655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5"/>
            <p:cNvSpPr/>
            <p:nvPr/>
          </p:nvSpPr>
          <p:spPr>
            <a:xfrm>
              <a:off x="5846803" y="3383045"/>
              <a:ext cx="25133" cy="673150"/>
            </a:xfrm>
            <a:custGeom>
              <a:rect b="b" l="l" r="r" t="t"/>
              <a:pathLst>
                <a:path extrusionOk="0" h="20757" w="775">
                  <a:moveTo>
                    <a:pt x="430" y="0"/>
                  </a:moveTo>
                  <a:cubicBezTo>
                    <a:pt x="320" y="0"/>
                    <a:pt x="210" y="74"/>
                    <a:pt x="210" y="220"/>
                  </a:cubicBezTo>
                  <a:cubicBezTo>
                    <a:pt x="168" y="952"/>
                    <a:pt x="335" y="1622"/>
                    <a:pt x="231" y="2375"/>
                  </a:cubicBezTo>
                  <a:cubicBezTo>
                    <a:pt x="126" y="3108"/>
                    <a:pt x="210" y="3903"/>
                    <a:pt x="147" y="4656"/>
                  </a:cubicBezTo>
                  <a:cubicBezTo>
                    <a:pt x="42" y="6393"/>
                    <a:pt x="42" y="8192"/>
                    <a:pt x="63" y="9950"/>
                  </a:cubicBezTo>
                  <a:cubicBezTo>
                    <a:pt x="126" y="13465"/>
                    <a:pt x="105" y="17001"/>
                    <a:pt x="1" y="20537"/>
                  </a:cubicBezTo>
                  <a:cubicBezTo>
                    <a:pt x="1" y="20683"/>
                    <a:pt x="110" y="20757"/>
                    <a:pt x="220" y="20757"/>
                  </a:cubicBezTo>
                  <a:cubicBezTo>
                    <a:pt x="330" y="20757"/>
                    <a:pt x="440" y="20683"/>
                    <a:pt x="440" y="20537"/>
                  </a:cubicBezTo>
                  <a:cubicBezTo>
                    <a:pt x="524" y="17001"/>
                    <a:pt x="586" y="13465"/>
                    <a:pt x="524" y="9929"/>
                  </a:cubicBezTo>
                  <a:cubicBezTo>
                    <a:pt x="482" y="8276"/>
                    <a:pt x="545" y="6581"/>
                    <a:pt x="566" y="4928"/>
                  </a:cubicBezTo>
                  <a:cubicBezTo>
                    <a:pt x="586" y="4049"/>
                    <a:pt x="545" y="3128"/>
                    <a:pt x="670" y="2271"/>
                  </a:cubicBezTo>
                  <a:cubicBezTo>
                    <a:pt x="775" y="1580"/>
                    <a:pt x="628" y="890"/>
                    <a:pt x="649" y="220"/>
                  </a:cubicBezTo>
                  <a:cubicBezTo>
                    <a:pt x="649" y="74"/>
                    <a:pt x="539" y="0"/>
                    <a:pt x="43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5"/>
            <p:cNvSpPr/>
            <p:nvPr/>
          </p:nvSpPr>
          <p:spPr>
            <a:xfrm>
              <a:off x="6031031" y="3360637"/>
              <a:ext cx="57369" cy="713882"/>
            </a:xfrm>
            <a:custGeom>
              <a:rect b="b" l="l" r="r" t="t"/>
              <a:pathLst>
                <a:path extrusionOk="0" h="22013" w="1769">
                  <a:moveTo>
                    <a:pt x="1444" y="1"/>
                  </a:moveTo>
                  <a:cubicBezTo>
                    <a:pt x="1334" y="1"/>
                    <a:pt x="1224" y="74"/>
                    <a:pt x="1224" y="221"/>
                  </a:cubicBezTo>
                  <a:cubicBezTo>
                    <a:pt x="1224" y="974"/>
                    <a:pt x="1287" y="1748"/>
                    <a:pt x="1266" y="2501"/>
                  </a:cubicBezTo>
                  <a:cubicBezTo>
                    <a:pt x="1245" y="3485"/>
                    <a:pt x="1078" y="4489"/>
                    <a:pt x="1036" y="5472"/>
                  </a:cubicBezTo>
                  <a:cubicBezTo>
                    <a:pt x="911" y="7314"/>
                    <a:pt x="848" y="9113"/>
                    <a:pt x="701" y="10934"/>
                  </a:cubicBezTo>
                  <a:cubicBezTo>
                    <a:pt x="534" y="12712"/>
                    <a:pt x="618" y="14532"/>
                    <a:pt x="429" y="16311"/>
                  </a:cubicBezTo>
                  <a:cubicBezTo>
                    <a:pt x="346" y="17190"/>
                    <a:pt x="283" y="18048"/>
                    <a:pt x="199" y="18947"/>
                  </a:cubicBezTo>
                  <a:cubicBezTo>
                    <a:pt x="95" y="19889"/>
                    <a:pt x="115" y="20851"/>
                    <a:pt x="11" y="21793"/>
                  </a:cubicBezTo>
                  <a:cubicBezTo>
                    <a:pt x="0" y="21939"/>
                    <a:pt x="105" y="22013"/>
                    <a:pt x="215" y="22013"/>
                  </a:cubicBezTo>
                  <a:cubicBezTo>
                    <a:pt x="325" y="22013"/>
                    <a:pt x="440" y="21939"/>
                    <a:pt x="450" y="21793"/>
                  </a:cubicBezTo>
                  <a:cubicBezTo>
                    <a:pt x="555" y="20935"/>
                    <a:pt x="513" y="20077"/>
                    <a:pt x="618" y="19219"/>
                  </a:cubicBezTo>
                  <a:cubicBezTo>
                    <a:pt x="722" y="18320"/>
                    <a:pt x="743" y="17462"/>
                    <a:pt x="848" y="16562"/>
                  </a:cubicBezTo>
                  <a:cubicBezTo>
                    <a:pt x="1078" y="14825"/>
                    <a:pt x="1057" y="13005"/>
                    <a:pt x="1141" y="11226"/>
                  </a:cubicBezTo>
                  <a:cubicBezTo>
                    <a:pt x="1224" y="9427"/>
                    <a:pt x="1371" y="7607"/>
                    <a:pt x="1475" y="5786"/>
                  </a:cubicBezTo>
                  <a:cubicBezTo>
                    <a:pt x="1538" y="4803"/>
                    <a:pt x="1664" y="3840"/>
                    <a:pt x="1706" y="2836"/>
                  </a:cubicBezTo>
                  <a:cubicBezTo>
                    <a:pt x="1768" y="1915"/>
                    <a:pt x="1664" y="1058"/>
                    <a:pt x="1664" y="221"/>
                  </a:cubicBezTo>
                  <a:cubicBezTo>
                    <a:pt x="1664" y="74"/>
                    <a:pt x="1554" y="1"/>
                    <a:pt x="144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5"/>
            <p:cNvSpPr/>
            <p:nvPr/>
          </p:nvSpPr>
          <p:spPr>
            <a:xfrm>
              <a:off x="6066476" y="3357426"/>
              <a:ext cx="344212" cy="246209"/>
            </a:xfrm>
            <a:custGeom>
              <a:rect b="b" l="l" r="r" t="t"/>
              <a:pathLst>
                <a:path extrusionOk="0" h="7592" w="10614">
                  <a:moveTo>
                    <a:pt x="830" y="0"/>
                  </a:moveTo>
                  <a:cubicBezTo>
                    <a:pt x="616" y="0"/>
                    <a:pt x="409" y="17"/>
                    <a:pt x="236" y="110"/>
                  </a:cubicBezTo>
                  <a:cubicBezTo>
                    <a:pt x="0" y="219"/>
                    <a:pt x="142" y="532"/>
                    <a:pt x="361" y="532"/>
                  </a:cubicBezTo>
                  <a:cubicBezTo>
                    <a:pt x="394" y="532"/>
                    <a:pt x="430" y="525"/>
                    <a:pt x="466" y="508"/>
                  </a:cubicBezTo>
                  <a:cubicBezTo>
                    <a:pt x="562" y="453"/>
                    <a:pt x="689" y="432"/>
                    <a:pt x="828" y="432"/>
                  </a:cubicBezTo>
                  <a:cubicBezTo>
                    <a:pt x="1111" y="432"/>
                    <a:pt x="1441" y="521"/>
                    <a:pt x="1638" y="592"/>
                  </a:cubicBezTo>
                  <a:cubicBezTo>
                    <a:pt x="2140" y="759"/>
                    <a:pt x="2789" y="759"/>
                    <a:pt x="3312" y="905"/>
                  </a:cubicBezTo>
                  <a:cubicBezTo>
                    <a:pt x="4274" y="1136"/>
                    <a:pt x="5362" y="1659"/>
                    <a:pt x="6199" y="2224"/>
                  </a:cubicBezTo>
                  <a:cubicBezTo>
                    <a:pt x="6618" y="2517"/>
                    <a:pt x="7057" y="2747"/>
                    <a:pt x="7413" y="3102"/>
                  </a:cubicBezTo>
                  <a:cubicBezTo>
                    <a:pt x="7831" y="3458"/>
                    <a:pt x="8187" y="3960"/>
                    <a:pt x="8501" y="4400"/>
                  </a:cubicBezTo>
                  <a:cubicBezTo>
                    <a:pt x="9170" y="5341"/>
                    <a:pt x="9714" y="6367"/>
                    <a:pt x="10112" y="7434"/>
                  </a:cubicBezTo>
                  <a:cubicBezTo>
                    <a:pt x="10154" y="7543"/>
                    <a:pt x="10250" y="7591"/>
                    <a:pt x="10343" y="7591"/>
                  </a:cubicBezTo>
                  <a:cubicBezTo>
                    <a:pt x="10482" y="7591"/>
                    <a:pt x="10614" y="7483"/>
                    <a:pt x="10551" y="7308"/>
                  </a:cubicBezTo>
                  <a:cubicBezTo>
                    <a:pt x="10133" y="6178"/>
                    <a:pt x="9568" y="5132"/>
                    <a:pt x="8877" y="4149"/>
                  </a:cubicBezTo>
                  <a:cubicBezTo>
                    <a:pt x="8208" y="3123"/>
                    <a:pt x="7413" y="2475"/>
                    <a:pt x="6408" y="1805"/>
                  </a:cubicBezTo>
                  <a:cubicBezTo>
                    <a:pt x="5425" y="1177"/>
                    <a:pt x="4274" y="654"/>
                    <a:pt x="3165" y="382"/>
                  </a:cubicBezTo>
                  <a:cubicBezTo>
                    <a:pt x="2579" y="236"/>
                    <a:pt x="1805" y="6"/>
                    <a:pt x="1198" y="6"/>
                  </a:cubicBezTo>
                  <a:cubicBezTo>
                    <a:pt x="1077" y="6"/>
                    <a:pt x="952" y="0"/>
                    <a:pt x="83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5"/>
            <p:cNvSpPr/>
            <p:nvPr/>
          </p:nvSpPr>
          <p:spPr>
            <a:xfrm>
              <a:off x="5802018" y="3352497"/>
              <a:ext cx="26495" cy="686738"/>
            </a:xfrm>
            <a:custGeom>
              <a:rect b="b" l="l" r="r" t="t"/>
              <a:pathLst>
                <a:path extrusionOk="0" h="21176" w="817">
                  <a:moveTo>
                    <a:pt x="226" y="1"/>
                  </a:moveTo>
                  <a:cubicBezTo>
                    <a:pt x="110" y="1"/>
                    <a:pt x="1" y="74"/>
                    <a:pt x="22" y="221"/>
                  </a:cubicBezTo>
                  <a:cubicBezTo>
                    <a:pt x="63" y="1581"/>
                    <a:pt x="273" y="2941"/>
                    <a:pt x="335" y="4301"/>
                  </a:cubicBezTo>
                  <a:cubicBezTo>
                    <a:pt x="377" y="6079"/>
                    <a:pt x="335" y="7879"/>
                    <a:pt x="335" y="9657"/>
                  </a:cubicBezTo>
                  <a:cubicBezTo>
                    <a:pt x="335" y="13423"/>
                    <a:pt x="377" y="17190"/>
                    <a:pt x="377" y="20956"/>
                  </a:cubicBezTo>
                  <a:cubicBezTo>
                    <a:pt x="377" y="21102"/>
                    <a:pt x="487" y="21176"/>
                    <a:pt x="597" y="21176"/>
                  </a:cubicBezTo>
                  <a:cubicBezTo>
                    <a:pt x="707" y="21176"/>
                    <a:pt x="817" y="21102"/>
                    <a:pt x="817" y="20956"/>
                  </a:cubicBezTo>
                  <a:cubicBezTo>
                    <a:pt x="796" y="17294"/>
                    <a:pt x="754" y="13633"/>
                    <a:pt x="754" y="9971"/>
                  </a:cubicBezTo>
                  <a:lnTo>
                    <a:pt x="754" y="4552"/>
                  </a:lnTo>
                  <a:cubicBezTo>
                    <a:pt x="754" y="4217"/>
                    <a:pt x="712" y="3882"/>
                    <a:pt x="691" y="3526"/>
                  </a:cubicBezTo>
                  <a:cubicBezTo>
                    <a:pt x="649" y="3150"/>
                    <a:pt x="754" y="2752"/>
                    <a:pt x="691" y="2355"/>
                  </a:cubicBezTo>
                  <a:cubicBezTo>
                    <a:pt x="587" y="1685"/>
                    <a:pt x="482" y="911"/>
                    <a:pt x="461" y="221"/>
                  </a:cubicBezTo>
                  <a:cubicBezTo>
                    <a:pt x="461" y="74"/>
                    <a:pt x="341" y="1"/>
                    <a:pt x="22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5"/>
            <p:cNvSpPr/>
            <p:nvPr/>
          </p:nvSpPr>
          <p:spPr>
            <a:xfrm>
              <a:off x="5736220" y="3414242"/>
              <a:ext cx="26495" cy="627196"/>
            </a:xfrm>
            <a:custGeom>
              <a:rect b="b" l="l" r="r" t="t"/>
              <a:pathLst>
                <a:path extrusionOk="0" h="19340" w="817">
                  <a:moveTo>
                    <a:pt x="324" y="1"/>
                  </a:moveTo>
                  <a:cubicBezTo>
                    <a:pt x="215" y="1"/>
                    <a:pt x="105" y="74"/>
                    <a:pt x="105" y="221"/>
                  </a:cubicBezTo>
                  <a:lnTo>
                    <a:pt x="105" y="4698"/>
                  </a:lnTo>
                  <a:cubicBezTo>
                    <a:pt x="105" y="6414"/>
                    <a:pt x="63" y="8172"/>
                    <a:pt x="21" y="9929"/>
                  </a:cubicBezTo>
                  <a:cubicBezTo>
                    <a:pt x="0" y="11666"/>
                    <a:pt x="105" y="13423"/>
                    <a:pt x="126" y="15160"/>
                  </a:cubicBezTo>
                  <a:cubicBezTo>
                    <a:pt x="167" y="16478"/>
                    <a:pt x="335" y="17817"/>
                    <a:pt x="335" y="19136"/>
                  </a:cubicBezTo>
                  <a:cubicBezTo>
                    <a:pt x="335" y="19272"/>
                    <a:pt x="450" y="19340"/>
                    <a:pt x="565" y="19340"/>
                  </a:cubicBezTo>
                  <a:cubicBezTo>
                    <a:pt x="680" y="19340"/>
                    <a:pt x="795" y="19272"/>
                    <a:pt x="795" y="19136"/>
                  </a:cubicBezTo>
                  <a:cubicBezTo>
                    <a:pt x="816" y="17901"/>
                    <a:pt x="607" y="16667"/>
                    <a:pt x="607" y="15432"/>
                  </a:cubicBezTo>
                  <a:cubicBezTo>
                    <a:pt x="607" y="13591"/>
                    <a:pt x="439" y="11749"/>
                    <a:pt x="481" y="9887"/>
                  </a:cubicBezTo>
                  <a:cubicBezTo>
                    <a:pt x="502" y="8213"/>
                    <a:pt x="544" y="6540"/>
                    <a:pt x="544" y="4907"/>
                  </a:cubicBezTo>
                  <a:lnTo>
                    <a:pt x="544" y="221"/>
                  </a:lnTo>
                  <a:cubicBezTo>
                    <a:pt x="544" y="74"/>
                    <a:pt x="434" y="1"/>
                    <a:pt x="3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5"/>
            <p:cNvSpPr/>
            <p:nvPr/>
          </p:nvSpPr>
          <p:spPr>
            <a:xfrm>
              <a:off x="6099553" y="3315204"/>
              <a:ext cx="42451" cy="828035"/>
            </a:xfrm>
            <a:custGeom>
              <a:rect b="b" l="l" r="r" t="t"/>
              <a:pathLst>
                <a:path extrusionOk="0" h="25533" w="1309">
                  <a:moveTo>
                    <a:pt x="974" y="0"/>
                  </a:moveTo>
                  <a:cubicBezTo>
                    <a:pt x="859" y="0"/>
                    <a:pt x="743" y="73"/>
                    <a:pt x="743" y="220"/>
                  </a:cubicBezTo>
                  <a:cubicBezTo>
                    <a:pt x="743" y="2145"/>
                    <a:pt x="827" y="4049"/>
                    <a:pt x="806" y="5995"/>
                  </a:cubicBezTo>
                  <a:cubicBezTo>
                    <a:pt x="743" y="8171"/>
                    <a:pt x="743" y="10326"/>
                    <a:pt x="702" y="12481"/>
                  </a:cubicBezTo>
                  <a:cubicBezTo>
                    <a:pt x="639" y="14511"/>
                    <a:pt x="534" y="16561"/>
                    <a:pt x="430" y="18591"/>
                  </a:cubicBezTo>
                  <a:cubicBezTo>
                    <a:pt x="304" y="20850"/>
                    <a:pt x="199" y="23068"/>
                    <a:pt x="11" y="25328"/>
                  </a:cubicBezTo>
                  <a:cubicBezTo>
                    <a:pt x="1" y="25464"/>
                    <a:pt x="116" y="25532"/>
                    <a:pt x="233" y="25532"/>
                  </a:cubicBezTo>
                  <a:cubicBezTo>
                    <a:pt x="351" y="25532"/>
                    <a:pt x="471" y="25464"/>
                    <a:pt x="471" y="25328"/>
                  </a:cubicBezTo>
                  <a:cubicBezTo>
                    <a:pt x="806" y="21060"/>
                    <a:pt x="953" y="16770"/>
                    <a:pt x="1120" y="12481"/>
                  </a:cubicBezTo>
                  <a:cubicBezTo>
                    <a:pt x="1204" y="10410"/>
                    <a:pt x="1162" y="8338"/>
                    <a:pt x="1225" y="6246"/>
                  </a:cubicBezTo>
                  <a:cubicBezTo>
                    <a:pt x="1308" y="4237"/>
                    <a:pt x="1204" y="2228"/>
                    <a:pt x="1204" y="220"/>
                  </a:cubicBezTo>
                  <a:cubicBezTo>
                    <a:pt x="1204" y="73"/>
                    <a:pt x="1089" y="0"/>
                    <a:pt x="97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5"/>
            <p:cNvSpPr/>
            <p:nvPr/>
          </p:nvSpPr>
          <p:spPr>
            <a:xfrm>
              <a:off x="6169794" y="3350486"/>
              <a:ext cx="25133" cy="774234"/>
            </a:xfrm>
            <a:custGeom>
              <a:rect b="b" l="l" r="r" t="t"/>
              <a:pathLst>
                <a:path extrusionOk="0" h="23874" w="775">
                  <a:moveTo>
                    <a:pt x="220" y="0"/>
                  </a:moveTo>
                  <a:cubicBezTo>
                    <a:pt x="110" y="0"/>
                    <a:pt x="0" y="73"/>
                    <a:pt x="0" y="220"/>
                  </a:cubicBezTo>
                  <a:cubicBezTo>
                    <a:pt x="0" y="2019"/>
                    <a:pt x="230" y="3798"/>
                    <a:pt x="230" y="5618"/>
                  </a:cubicBezTo>
                  <a:cubicBezTo>
                    <a:pt x="230" y="7564"/>
                    <a:pt x="335" y="9531"/>
                    <a:pt x="314" y="11519"/>
                  </a:cubicBezTo>
                  <a:cubicBezTo>
                    <a:pt x="251" y="15578"/>
                    <a:pt x="0" y="19637"/>
                    <a:pt x="0" y="23654"/>
                  </a:cubicBezTo>
                  <a:cubicBezTo>
                    <a:pt x="0" y="23801"/>
                    <a:pt x="110" y="23874"/>
                    <a:pt x="220" y="23874"/>
                  </a:cubicBezTo>
                  <a:cubicBezTo>
                    <a:pt x="330" y="23874"/>
                    <a:pt x="440" y="23801"/>
                    <a:pt x="440" y="23654"/>
                  </a:cubicBezTo>
                  <a:cubicBezTo>
                    <a:pt x="440" y="19700"/>
                    <a:pt x="670" y="15766"/>
                    <a:pt x="753" y="11811"/>
                  </a:cubicBezTo>
                  <a:cubicBezTo>
                    <a:pt x="774" y="9824"/>
                    <a:pt x="712" y="7857"/>
                    <a:pt x="670" y="5869"/>
                  </a:cubicBezTo>
                  <a:cubicBezTo>
                    <a:pt x="649" y="3986"/>
                    <a:pt x="440" y="2103"/>
                    <a:pt x="440" y="220"/>
                  </a:cubicBezTo>
                  <a:cubicBezTo>
                    <a:pt x="440" y="73"/>
                    <a:pt x="330" y="0"/>
                    <a:pt x="22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5"/>
            <p:cNvSpPr/>
            <p:nvPr/>
          </p:nvSpPr>
          <p:spPr>
            <a:xfrm>
              <a:off x="6208125" y="3322662"/>
              <a:ext cx="35641" cy="750495"/>
            </a:xfrm>
            <a:custGeom>
              <a:rect b="b" l="l" r="r" t="t"/>
              <a:pathLst>
                <a:path extrusionOk="0" h="23142" w="1099">
                  <a:moveTo>
                    <a:pt x="218" y="0"/>
                  </a:moveTo>
                  <a:cubicBezTo>
                    <a:pt x="105" y="0"/>
                    <a:pt x="0" y="73"/>
                    <a:pt x="11" y="220"/>
                  </a:cubicBezTo>
                  <a:cubicBezTo>
                    <a:pt x="74" y="1036"/>
                    <a:pt x="262" y="1810"/>
                    <a:pt x="325" y="2626"/>
                  </a:cubicBezTo>
                  <a:cubicBezTo>
                    <a:pt x="429" y="3589"/>
                    <a:pt x="492" y="4593"/>
                    <a:pt x="513" y="5576"/>
                  </a:cubicBezTo>
                  <a:cubicBezTo>
                    <a:pt x="534" y="7522"/>
                    <a:pt x="534" y="9426"/>
                    <a:pt x="576" y="11351"/>
                  </a:cubicBezTo>
                  <a:cubicBezTo>
                    <a:pt x="597" y="13297"/>
                    <a:pt x="618" y="15201"/>
                    <a:pt x="534" y="17147"/>
                  </a:cubicBezTo>
                  <a:cubicBezTo>
                    <a:pt x="471" y="19072"/>
                    <a:pt x="534" y="21018"/>
                    <a:pt x="388" y="22922"/>
                  </a:cubicBezTo>
                  <a:cubicBezTo>
                    <a:pt x="367" y="23068"/>
                    <a:pt x="476" y="23142"/>
                    <a:pt x="592" y="23142"/>
                  </a:cubicBezTo>
                  <a:cubicBezTo>
                    <a:pt x="707" y="23142"/>
                    <a:pt x="827" y="23068"/>
                    <a:pt x="827" y="22922"/>
                  </a:cubicBezTo>
                  <a:cubicBezTo>
                    <a:pt x="952" y="20976"/>
                    <a:pt x="911" y="19051"/>
                    <a:pt x="994" y="17147"/>
                  </a:cubicBezTo>
                  <a:cubicBezTo>
                    <a:pt x="1099" y="15201"/>
                    <a:pt x="1036" y="13276"/>
                    <a:pt x="1015" y="11351"/>
                  </a:cubicBezTo>
                  <a:cubicBezTo>
                    <a:pt x="994" y="9426"/>
                    <a:pt x="952" y="7522"/>
                    <a:pt x="952" y="5576"/>
                  </a:cubicBezTo>
                  <a:cubicBezTo>
                    <a:pt x="952" y="4593"/>
                    <a:pt x="890" y="3610"/>
                    <a:pt x="785" y="2626"/>
                  </a:cubicBezTo>
                  <a:cubicBezTo>
                    <a:pt x="701" y="1810"/>
                    <a:pt x="492" y="1036"/>
                    <a:pt x="471" y="220"/>
                  </a:cubicBezTo>
                  <a:cubicBezTo>
                    <a:pt x="450" y="73"/>
                    <a:pt x="330" y="0"/>
                    <a:pt x="21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5"/>
            <p:cNvSpPr/>
            <p:nvPr/>
          </p:nvSpPr>
          <p:spPr>
            <a:xfrm>
              <a:off x="6274604" y="3376267"/>
              <a:ext cx="33630" cy="694197"/>
            </a:xfrm>
            <a:custGeom>
              <a:rect b="b" l="l" r="r" t="t"/>
              <a:pathLst>
                <a:path extrusionOk="0" h="21406" w="1037">
                  <a:moveTo>
                    <a:pt x="215" y="0"/>
                  </a:moveTo>
                  <a:cubicBezTo>
                    <a:pt x="106" y="0"/>
                    <a:pt x="1" y="73"/>
                    <a:pt x="11" y="220"/>
                  </a:cubicBezTo>
                  <a:cubicBezTo>
                    <a:pt x="576" y="7166"/>
                    <a:pt x="346" y="14197"/>
                    <a:pt x="242" y="21185"/>
                  </a:cubicBezTo>
                  <a:cubicBezTo>
                    <a:pt x="242" y="21332"/>
                    <a:pt x="351" y="21405"/>
                    <a:pt x="461" y="21405"/>
                  </a:cubicBezTo>
                  <a:cubicBezTo>
                    <a:pt x="571" y="21405"/>
                    <a:pt x="681" y="21332"/>
                    <a:pt x="681" y="21185"/>
                  </a:cubicBezTo>
                  <a:cubicBezTo>
                    <a:pt x="786" y="14239"/>
                    <a:pt x="1037" y="7166"/>
                    <a:pt x="451" y="220"/>
                  </a:cubicBezTo>
                  <a:cubicBezTo>
                    <a:pt x="440" y="73"/>
                    <a:pt x="325" y="0"/>
                    <a:pt x="21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5"/>
            <p:cNvSpPr/>
            <p:nvPr/>
          </p:nvSpPr>
          <p:spPr>
            <a:xfrm>
              <a:off x="5633745" y="3605248"/>
              <a:ext cx="255840" cy="170030"/>
            </a:xfrm>
            <a:custGeom>
              <a:rect b="b" l="l" r="r" t="t"/>
              <a:pathLst>
                <a:path extrusionOk="0" h="5243" w="7889">
                  <a:moveTo>
                    <a:pt x="7635" y="0"/>
                  </a:moveTo>
                  <a:cubicBezTo>
                    <a:pt x="7629" y="0"/>
                    <a:pt x="7623" y="0"/>
                    <a:pt x="7617" y="1"/>
                  </a:cubicBezTo>
                  <a:cubicBezTo>
                    <a:pt x="5964" y="168"/>
                    <a:pt x="4520" y="691"/>
                    <a:pt x="3076" y="1486"/>
                  </a:cubicBezTo>
                  <a:cubicBezTo>
                    <a:pt x="2428" y="1863"/>
                    <a:pt x="1988" y="2428"/>
                    <a:pt x="1465" y="2951"/>
                  </a:cubicBezTo>
                  <a:cubicBezTo>
                    <a:pt x="1235" y="3202"/>
                    <a:pt x="963" y="3432"/>
                    <a:pt x="754" y="3725"/>
                  </a:cubicBezTo>
                  <a:cubicBezTo>
                    <a:pt x="524" y="4039"/>
                    <a:pt x="335" y="4562"/>
                    <a:pt x="105" y="4813"/>
                  </a:cubicBezTo>
                  <a:cubicBezTo>
                    <a:pt x="22" y="4918"/>
                    <a:pt x="1" y="5043"/>
                    <a:pt x="105" y="5127"/>
                  </a:cubicBezTo>
                  <a:lnTo>
                    <a:pt x="147" y="5169"/>
                  </a:lnTo>
                  <a:cubicBezTo>
                    <a:pt x="199" y="5221"/>
                    <a:pt x="255" y="5243"/>
                    <a:pt x="307" y="5243"/>
                  </a:cubicBezTo>
                  <a:cubicBezTo>
                    <a:pt x="444" y="5243"/>
                    <a:pt x="560" y="5096"/>
                    <a:pt x="545" y="4960"/>
                  </a:cubicBezTo>
                  <a:cubicBezTo>
                    <a:pt x="817" y="4604"/>
                    <a:pt x="984" y="4123"/>
                    <a:pt x="1277" y="3767"/>
                  </a:cubicBezTo>
                  <a:cubicBezTo>
                    <a:pt x="1758" y="3223"/>
                    <a:pt x="2323" y="2595"/>
                    <a:pt x="2909" y="2135"/>
                  </a:cubicBezTo>
                  <a:cubicBezTo>
                    <a:pt x="4227" y="1131"/>
                    <a:pt x="5964" y="608"/>
                    <a:pt x="7617" y="440"/>
                  </a:cubicBezTo>
                  <a:cubicBezTo>
                    <a:pt x="7882" y="420"/>
                    <a:pt x="7889" y="0"/>
                    <a:pt x="7635" y="0"/>
                  </a:cubicBezTo>
                  <a:close/>
                </a:path>
              </a:pathLst>
            </a:custGeom>
            <a:solidFill>
              <a:srgbClr val="27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5"/>
            <p:cNvSpPr/>
            <p:nvPr/>
          </p:nvSpPr>
          <p:spPr>
            <a:xfrm>
              <a:off x="5646879" y="3678440"/>
              <a:ext cx="250846" cy="126055"/>
            </a:xfrm>
            <a:custGeom>
              <a:rect b="b" l="l" r="r" t="t"/>
              <a:pathLst>
                <a:path extrusionOk="0" h="3887" w="7735">
                  <a:moveTo>
                    <a:pt x="7478" y="1"/>
                  </a:moveTo>
                  <a:cubicBezTo>
                    <a:pt x="7467" y="1"/>
                    <a:pt x="7455" y="2"/>
                    <a:pt x="7442" y="4"/>
                  </a:cubicBezTo>
                  <a:cubicBezTo>
                    <a:pt x="6647" y="108"/>
                    <a:pt x="5894" y="108"/>
                    <a:pt x="5140" y="255"/>
                  </a:cubicBezTo>
                  <a:cubicBezTo>
                    <a:pt x="4429" y="380"/>
                    <a:pt x="3780" y="673"/>
                    <a:pt x="3132" y="987"/>
                  </a:cubicBezTo>
                  <a:cubicBezTo>
                    <a:pt x="1981" y="1531"/>
                    <a:pt x="830" y="2514"/>
                    <a:pt x="119" y="3561"/>
                  </a:cubicBezTo>
                  <a:cubicBezTo>
                    <a:pt x="0" y="3723"/>
                    <a:pt x="164" y="3886"/>
                    <a:pt x="330" y="3886"/>
                  </a:cubicBezTo>
                  <a:cubicBezTo>
                    <a:pt x="398" y="3886"/>
                    <a:pt x="467" y="3858"/>
                    <a:pt x="516" y="3791"/>
                  </a:cubicBezTo>
                  <a:cubicBezTo>
                    <a:pt x="1186" y="2766"/>
                    <a:pt x="2253" y="1929"/>
                    <a:pt x="3341" y="1385"/>
                  </a:cubicBezTo>
                  <a:cubicBezTo>
                    <a:pt x="4659" y="694"/>
                    <a:pt x="5977" y="652"/>
                    <a:pt x="7421" y="464"/>
                  </a:cubicBezTo>
                  <a:cubicBezTo>
                    <a:pt x="7721" y="424"/>
                    <a:pt x="7734" y="1"/>
                    <a:pt x="7478" y="1"/>
                  </a:cubicBezTo>
                  <a:close/>
                </a:path>
              </a:pathLst>
            </a:custGeom>
            <a:solidFill>
              <a:srgbClr val="27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5"/>
            <p:cNvSpPr/>
            <p:nvPr/>
          </p:nvSpPr>
          <p:spPr>
            <a:xfrm>
              <a:off x="6008298" y="3591531"/>
              <a:ext cx="455804" cy="169349"/>
            </a:xfrm>
            <a:custGeom>
              <a:rect b="b" l="l" r="r" t="t"/>
              <a:pathLst>
                <a:path extrusionOk="0" h="5222" w="14055">
                  <a:moveTo>
                    <a:pt x="900" y="0"/>
                  </a:moveTo>
                  <a:cubicBezTo>
                    <a:pt x="698" y="0"/>
                    <a:pt x="496" y="2"/>
                    <a:pt x="293" y="5"/>
                  </a:cubicBezTo>
                  <a:cubicBezTo>
                    <a:pt x="13" y="5"/>
                    <a:pt x="1" y="447"/>
                    <a:pt x="258" y="447"/>
                  </a:cubicBezTo>
                  <a:cubicBezTo>
                    <a:pt x="269" y="447"/>
                    <a:pt x="281" y="447"/>
                    <a:pt x="293" y="445"/>
                  </a:cubicBezTo>
                  <a:cubicBezTo>
                    <a:pt x="531" y="441"/>
                    <a:pt x="767" y="438"/>
                    <a:pt x="1002" y="438"/>
                  </a:cubicBezTo>
                  <a:cubicBezTo>
                    <a:pt x="3171" y="438"/>
                    <a:pt x="5251" y="633"/>
                    <a:pt x="7366" y="1407"/>
                  </a:cubicBezTo>
                  <a:cubicBezTo>
                    <a:pt x="8433" y="1805"/>
                    <a:pt x="9479" y="2370"/>
                    <a:pt x="10462" y="2956"/>
                  </a:cubicBezTo>
                  <a:cubicBezTo>
                    <a:pt x="11550" y="3646"/>
                    <a:pt x="12659" y="4295"/>
                    <a:pt x="13580" y="5153"/>
                  </a:cubicBezTo>
                  <a:cubicBezTo>
                    <a:pt x="13624" y="5201"/>
                    <a:pt x="13675" y="5222"/>
                    <a:pt x="13726" y="5222"/>
                  </a:cubicBezTo>
                  <a:cubicBezTo>
                    <a:pt x="13894" y="5222"/>
                    <a:pt x="14054" y="4999"/>
                    <a:pt x="13894" y="4839"/>
                  </a:cubicBezTo>
                  <a:cubicBezTo>
                    <a:pt x="13057" y="4065"/>
                    <a:pt x="12094" y="3458"/>
                    <a:pt x="11132" y="2851"/>
                  </a:cubicBezTo>
                  <a:cubicBezTo>
                    <a:pt x="10107" y="2202"/>
                    <a:pt x="9060" y="1637"/>
                    <a:pt x="7930" y="1177"/>
                  </a:cubicBezTo>
                  <a:cubicBezTo>
                    <a:pt x="5632" y="250"/>
                    <a:pt x="3316" y="0"/>
                    <a:pt x="900" y="0"/>
                  </a:cubicBezTo>
                  <a:close/>
                </a:path>
              </a:pathLst>
            </a:custGeom>
            <a:solidFill>
              <a:srgbClr val="27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5"/>
            <p:cNvSpPr/>
            <p:nvPr/>
          </p:nvSpPr>
          <p:spPr>
            <a:xfrm>
              <a:off x="6017800" y="3650032"/>
              <a:ext cx="425936" cy="210600"/>
            </a:xfrm>
            <a:custGeom>
              <a:rect b="b" l="l" r="r" t="t"/>
              <a:pathLst>
                <a:path extrusionOk="0" h="6494" w="13134">
                  <a:moveTo>
                    <a:pt x="293" y="1"/>
                  </a:moveTo>
                  <a:cubicBezTo>
                    <a:pt x="0" y="1"/>
                    <a:pt x="0" y="461"/>
                    <a:pt x="293" y="461"/>
                  </a:cubicBezTo>
                  <a:cubicBezTo>
                    <a:pt x="2574" y="461"/>
                    <a:pt x="4792" y="1152"/>
                    <a:pt x="6821" y="2135"/>
                  </a:cubicBezTo>
                  <a:cubicBezTo>
                    <a:pt x="9018" y="3139"/>
                    <a:pt x="10860" y="4771"/>
                    <a:pt x="12638" y="6424"/>
                  </a:cubicBezTo>
                  <a:cubicBezTo>
                    <a:pt x="12692" y="6473"/>
                    <a:pt x="12750" y="6493"/>
                    <a:pt x="12805" y="6493"/>
                  </a:cubicBezTo>
                  <a:cubicBezTo>
                    <a:pt x="12986" y="6493"/>
                    <a:pt x="13134" y="6271"/>
                    <a:pt x="12973" y="6111"/>
                  </a:cubicBezTo>
                  <a:cubicBezTo>
                    <a:pt x="12052" y="5274"/>
                    <a:pt x="11090" y="4458"/>
                    <a:pt x="10127" y="3642"/>
                  </a:cubicBezTo>
                  <a:cubicBezTo>
                    <a:pt x="9102" y="2805"/>
                    <a:pt x="8035" y="2198"/>
                    <a:pt x="6863" y="1633"/>
                  </a:cubicBezTo>
                  <a:cubicBezTo>
                    <a:pt x="4813" y="670"/>
                    <a:pt x="2574" y="1"/>
                    <a:pt x="293" y="1"/>
                  </a:cubicBezTo>
                  <a:close/>
                </a:path>
              </a:pathLst>
            </a:custGeom>
            <a:solidFill>
              <a:srgbClr val="27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5"/>
            <p:cNvSpPr/>
            <p:nvPr/>
          </p:nvSpPr>
          <p:spPr>
            <a:xfrm>
              <a:off x="6253331" y="2364582"/>
              <a:ext cx="214946" cy="65800"/>
            </a:xfrm>
            <a:custGeom>
              <a:rect b="b" l="l" r="r" t="t"/>
              <a:pathLst>
                <a:path extrusionOk="0" h="2029" w="6628">
                  <a:moveTo>
                    <a:pt x="413" y="1"/>
                  </a:moveTo>
                  <a:cubicBezTo>
                    <a:pt x="204" y="1"/>
                    <a:pt x="0" y="226"/>
                    <a:pt x="144" y="471"/>
                  </a:cubicBezTo>
                  <a:cubicBezTo>
                    <a:pt x="291" y="701"/>
                    <a:pt x="479" y="722"/>
                    <a:pt x="709" y="785"/>
                  </a:cubicBezTo>
                  <a:cubicBezTo>
                    <a:pt x="1316" y="931"/>
                    <a:pt x="1923" y="1099"/>
                    <a:pt x="2509" y="1161"/>
                  </a:cubicBezTo>
                  <a:cubicBezTo>
                    <a:pt x="3743" y="1350"/>
                    <a:pt x="4957" y="1559"/>
                    <a:pt x="6108" y="1998"/>
                  </a:cubicBezTo>
                  <a:cubicBezTo>
                    <a:pt x="6161" y="2019"/>
                    <a:pt x="6209" y="2029"/>
                    <a:pt x="6253" y="2029"/>
                  </a:cubicBezTo>
                  <a:cubicBezTo>
                    <a:pt x="6555" y="2029"/>
                    <a:pt x="6627" y="1580"/>
                    <a:pt x="6317" y="1433"/>
                  </a:cubicBezTo>
                  <a:cubicBezTo>
                    <a:pt x="5375" y="1078"/>
                    <a:pt x="4455" y="910"/>
                    <a:pt x="3492" y="701"/>
                  </a:cubicBezTo>
                  <a:cubicBezTo>
                    <a:pt x="2990" y="596"/>
                    <a:pt x="2467" y="534"/>
                    <a:pt x="1965" y="429"/>
                  </a:cubicBezTo>
                  <a:cubicBezTo>
                    <a:pt x="1735" y="387"/>
                    <a:pt x="772" y="262"/>
                    <a:pt x="667" y="157"/>
                  </a:cubicBezTo>
                  <a:cubicBezTo>
                    <a:pt x="602" y="46"/>
                    <a:pt x="507" y="1"/>
                    <a:pt x="413" y="1"/>
                  </a:cubicBezTo>
                  <a:close/>
                </a:path>
              </a:pathLst>
            </a:custGeom>
            <a:solidFill>
              <a:srgbClr val="27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5"/>
            <p:cNvSpPr/>
            <p:nvPr/>
          </p:nvSpPr>
          <p:spPr>
            <a:xfrm>
              <a:off x="6323118" y="2284515"/>
              <a:ext cx="41089" cy="262456"/>
            </a:xfrm>
            <a:custGeom>
              <a:rect b="b" l="l" r="r" t="t"/>
              <a:pathLst>
                <a:path extrusionOk="0" h="8093" w="1267">
                  <a:moveTo>
                    <a:pt x="294" y="0"/>
                  </a:moveTo>
                  <a:cubicBezTo>
                    <a:pt x="142" y="0"/>
                    <a:pt x="1" y="94"/>
                    <a:pt x="22" y="283"/>
                  </a:cubicBezTo>
                  <a:cubicBezTo>
                    <a:pt x="168" y="1412"/>
                    <a:pt x="336" y="2563"/>
                    <a:pt x="482" y="3693"/>
                  </a:cubicBezTo>
                  <a:cubicBezTo>
                    <a:pt x="608" y="5053"/>
                    <a:pt x="587" y="6434"/>
                    <a:pt x="650" y="7794"/>
                  </a:cubicBezTo>
                  <a:cubicBezTo>
                    <a:pt x="671" y="7993"/>
                    <a:pt x="827" y="8092"/>
                    <a:pt x="977" y="8092"/>
                  </a:cubicBezTo>
                  <a:cubicBezTo>
                    <a:pt x="1126" y="8092"/>
                    <a:pt x="1267" y="7993"/>
                    <a:pt x="1256" y="7794"/>
                  </a:cubicBezTo>
                  <a:cubicBezTo>
                    <a:pt x="1173" y="6497"/>
                    <a:pt x="1110" y="5179"/>
                    <a:pt x="1068" y="3902"/>
                  </a:cubicBezTo>
                  <a:cubicBezTo>
                    <a:pt x="1026" y="2668"/>
                    <a:pt x="754" y="1496"/>
                    <a:pt x="629" y="283"/>
                  </a:cubicBezTo>
                  <a:cubicBezTo>
                    <a:pt x="608" y="94"/>
                    <a:pt x="446" y="0"/>
                    <a:pt x="294" y="0"/>
                  </a:cubicBezTo>
                  <a:close/>
                </a:path>
              </a:pathLst>
            </a:custGeom>
            <a:solidFill>
              <a:srgbClr val="27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5"/>
            <p:cNvSpPr/>
            <p:nvPr/>
          </p:nvSpPr>
          <p:spPr>
            <a:xfrm>
              <a:off x="6423550" y="2537072"/>
              <a:ext cx="24452" cy="334224"/>
            </a:xfrm>
            <a:custGeom>
              <a:rect b="b" l="l" r="r" t="t"/>
              <a:pathLst>
                <a:path extrusionOk="0" h="10306" w="754">
                  <a:moveTo>
                    <a:pt x="346" y="1"/>
                  </a:moveTo>
                  <a:cubicBezTo>
                    <a:pt x="194" y="1"/>
                    <a:pt x="43" y="100"/>
                    <a:pt x="43" y="299"/>
                  </a:cubicBezTo>
                  <a:cubicBezTo>
                    <a:pt x="43" y="1889"/>
                    <a:pt x="126" y="3500"/>
                    <a:pt x="126" y="5091"/>
                  </a:cubicBezTo>
                  <a:cubicBezTo>
                    <a:pt x="126" y="6744"/>
                    <a:pt x="1" y="8355"/>
                    <a:pt x="1" y="10008"/>
                  </a:cubicBezTo>
                  <a:cubicBezTo>
                    <a:pt x="1" y="10206"/>
                    <a:pt x="147" y="10306"/>
                    <a:pt x="294" y="10306"/>
                  </a:cubicBezTo>
                  <a:cubicBezTo>
                    <a:pt x="440" y="10306"/>
                    <a:pt x="587" y="10206"/>
                    <a:pt x="587" y="10008"/>
                  </a:cubicBezTo>
                  <a:cubicBezTo>
                    <a:pt x="587" y="8459"/>
                    <a:pt x="733" y="6911"/>
                    <a:pt x="733" y="5342"/>
                  </a:cubicBezTo>
                  <a:cubicBezTo>
                    <a:pt x="754" y="3668"/>
                    <a:pt x="649" y="1994"/>
                    <a:pt x="649" y="299"/>
                  </a:cubicBezTo>
                  <a:cubicBezTo>
                    <a:pt x="649" y="100"/>
                    <a:pt x="498" y="1"/>
                    <a:pt x="346" y="1"/>
                  </a:cubicBezTo>
                  <a:close/>
                </a:path>
              </a:pathLst>
            </a:custGeom>
            <a:solidFill>
              <a:srgbClr val="27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5"/>
            <p:cNvSpPr/>
            <p:nvPr/>
          </p:nvSpPr>
          <p:spPr>
            <a:xfrm>
              <a:off x="6363848" y="2635591"/>
              <a:ext cx="178138" cy="45921"/>
            </a:xfrm>
            <a:custGeom>
              <a:rect b="b" l="l" r="r" t="t"/>
              <a:pathLst>
                <a:path extrusionOk="0" h="1416" w="5493">
                  <a:moveTo>
                    <a:pt x="361" y="0"/>
                  </a:moveTo>
                  <a:cubicBezTo>
                    <a:pt x="1" y="0"/>
                    <a:pt x="13" y="589"/>
                    <a:pt x="398" y="609"/>
                  </a:cubicBezTo>
                  <a:cubicBezTo>
                    <a:pt x="1925" y="776"/>
                    <a:pt x="3453" y="1090"/>
                    <a:pt x="4959" y="1404"/>
                  </a:cubicBezTo>
                  <a:cubicBezTo>
                    <a:pt x="4991" y="1412"/>
                    <a:pt x="5021" y="1416"/>
                    <a:pt x="5049" y="1416"/>
                  </a:cubicBezTo>
                  <a:cubicBezTo>
                    <a:pt x="5380" y="1416"/>
                    <a:pt x="5493" y="895"/>
                    <a:pt x="5127" y="818"/>
                  </a:cubicBezTo>
                  <a:cubicBezTo>
                    <a:pt x="3557" y="483"/>
                    <a:pt x="1988" y="169"/>
                    <a:pt x="398" y="2"/>
                  </a:cubicBezTo>
                  <a:cubicBezTo>
                    <a:pt x="385" y="1"/>
                    <a:pt x="373" y="0"/>
                    <a:pt x="361" y="0"/>
                  </a:cubicBezTo>
                  <a:close/>
                </a:path>
              </a:pathLst>
            </a:custGeom>
            <a:solidFill>
              <a:srgbClr val="27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5"/>
            <p:cNvSpPr/>
            <p:nvPr/>
          </p:nvSpPr>
          <p:spPr>
            <a:xfrm>
              <a:off x="6261373" y="2507237"/>
              <a:ext cx="25166" cy="377128"/>
            </a:xfrm>
            <a:custGeom>
              <a:rect b="b" l="l" r="r" t="t"/>
              <a:pathLst>
                <a:path extrusionOk="0" h="11629" w="776">
                  <a:moveTo>
                    <a:pt x="396" y="1"/>
                  </a:moveTo>
                  <a:cubicBezTo>
                    <a:pt x="276" y="1"/>
                    <a:pt x="161" y="72"/>
                    <a:pt x="126" y="236"/>
                  </a:cubicBezTo>
                  <a:cubicBezTo>
                    <a:pt x="1" y="905"/>
                    <a:pt x="85" y="1617"/>
                    <a:pt x="106" y="2286"/>
                  </a:cubicBezTo>
                  <a:cubicBezTo>
                    <a:pt x="126" y="3311"/>
                    <a:pt x="126" y="4337"/>
                    <a:pt x="126" y="5341"/>
                  </a:cubicBezTo>
                  <a:cubicBezTo>
                    <a:pt x="126" y="7350"/>
                    <a:pt x="189" y="9358"/>
                    <a:pt x="189" y="11346"/>
                  </a:cubicBezTo>
                  <a:cubicBezTo>
                    <a:pt x="189" y="11534"/>
                    <a:pt x="336" y="11629"/>
                    <a:pt x="482" y="11629"/>
                  </a:cubicBezTo>
                  <a:cubicBezTo>
                    <a:pt x="629" y="11629"/>
                    <a:pt x="775" y="11534"/>
                    <a:pt x="775" y="11346"/>
                  </a:cubicBezTo>
                  <a:cubicBezTo>
                    <a:pt x="733" y="9505"/>
                    <a:pt x="733" y="7705"/>
                    <a:pt x="712" y="5885"/>
                  </a:cubicBezTo>
                  <a:cubicBezTo>
                    <a:pt x="670" y="4985"/>
                    <a:pt x="712" y="4065"/>
                    <a:pt x="712" y="3186"/>
                  </a:cubicBezTo>
                  <a:cubicBezTo>
                    <a:pt x="712" y="2265"/>
                    <a:pt x="524" y="1240"/>
                    <a:pt x="712" y="382"/>
                  </a:cubicBezTo>
                  <a:cubicBezTo>
                    <a:pt x="749" y="148"/>
                    <a:pt x="568" y="1"/>
                    <a:pt x="396" y="1"/>
                  </a:cubicBezTo>
                  <a:close/>
                </a:path>
              </a:pathLst>
            </a:custGeom>
            <a:solidFill>
              <a:srgbClr val="27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5"/>
            <p:cNvSpPr/>
            <p:nvPr/>
          </p:nvSpPr>
          <p:spPr>
            <a:xfrm>
              <a:off x="6197618" y="2599205"/>
              <a:ext cx="172787" cy="52472"/>
            </a:xfrm>
            <a:custGeom>
              <a:rect b="b" l="l" r="r" t="t"/>
              <a:pathLst>
                <a:path extrusionOk="0" h="1618" w="5328">
                  <a:moveTo>
                    <a:pt x="306" y="0"/>
                  </a:moveTo>
                  <a:cubicBezTo>
                    <a:pt x="148" y="0"/>
                    <a:pt x="0" y="129"/>
                    <a:pt x="0" y="287"/>
                  </a:cubicBezTo>
                  <a:lnTo>
                    <a:pt x="0" y="350"/>
                  </a:lnTo>
                  <a:cubicBezTo>
                    <a:pt x="0" y="434"/>
                    <a:pt x="21" y="496"/>
                    <a:pt x="105" y="580"/>
                  </a:cubicBezTo>
                  <a:cubicBezTo>
                    <a:pt x="164" y="669"/>
                    <a:pt x="255" y="695"/>
                    <a:pt x="341" y="695"/>
                  </a:cubicBezTo>
                  <a:cubicBezTo>
                    <a:pt x="375" y="695"/>
                    <a:pt x="409" y="691"/>
                    <a:pt x="440" y="685"/>
                  </a:cubicBezTo>
                  <a:cubicBezTo>
                    <a:pt x="1883" y="1103"/>
                    <a:pt x="3411" y="1124"/>
                    <a:pt x="4813" y="1605"/>
                  </a:cubicBezTo>
                  <a:cubicBezTo>
                    <a:pt x="4845" y="1614"/>
                    <a:pt x="4875" y="1618"/>
                    <a:pt x="4904" y="1618"/>
                  </a:cubicBezTo>
                  <a:cubicBezTo>
                    <a:pt x="5231" y="1618"/>
                    <a:pt x="5328" y="1114"/>
                    <a:pt x="5001" y="998"/>
                  </a:cubicBezTo>
                  <a:cubicBezTo>
                    <a:pt x="3515" y="496"/>
                    <a:pt x="1883" y="496"/>
                    <a:pt x="398" y="15"/>
                  </a:cubicBezTo>
                  <a:cubicBezTo>
                    <a:pt x="367" y="5"/>
                    <a:pt x="337" y="0"/>
                    <a:pt x="306" y="0"/>
                  </a:cubicBezTo>
                  <a:close/>
                </a:path>
              </a:pathLst>
            </a:custGeom>
            <a:solidFill>
              <a:srgbClr val="27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5"/>
            <p:cNvSpPr/>
            <p:nvPr/>
          </p:nvSpPr>
          <p:spPr>
            <a:xfrm>
              <a:off x="5865125" y="1902664"/>
              <a:ext cx="51596" cy="355757"/>
            </a:xfrm>
            <a:custGeom>
              <a:rect b="b" l="l" r="r" t="t"/>
              <a:pathLst>
                <a:path extrusionOk="0" h="10970" w="1591">
                  <a:moveTo>
                    <a:pt x="304" y="0"/>
                  </a:moveTo>
                  <a:cubicBezTo>
                    <a:pt x="152" y="0"/>
                    <a:pt x="1" y="100"/>
                    <a:pt x="1" y="298"/>
                  </a:cubicBezTo>
                  <a:cubicBezTo>
                    <a:pt x="1" y="2098"/>
                    <a:pt x="398" y="3855"/>
                    <a:pt x="398" y="5655"/>
                  </a:cubicBezTo>
                  <a:cubicBezTo>
                    <a:pt x="398" y="6450"/>
                    <a:pt x="440" y="7308"/>
                    <a:pt x="565" y="8061"/>
                  </a:cubicBezTo>
                  <a:cubicBezTo>
                    <a:pt x="712" y="8877"/>
                    <a:pt x="879" y="9840"/>
                    <a:pt x="879" y="10656"/>
                  </a:cubicBezTo>
                  <a:cubicBezTo>
                    <a:pt x="879" y="10823"/>
                    <a:pt x="1026" y="10970"/>
                    <a:pt x="1193" y="10970"/>
                  </a:cubicBezTo>
                  <a:lnTo>
                    <a:pt x="1256" y="10970"/>
                  </a:lnTo>
                  <a:cubicBezTo>
                    <a:pt x="1528" y="10970"/>
                    <a:pt x="1591" y="10677"/>
                    <a:pt x="1486" y="10488"/>
                  </a:cubicBezTo>
                  <a:cubicBezTo>
                    <a:pt x="1465" y="9819"/>
                    <a:pt x="1256" y="9170"/>
                    <a:pt x="1235" y="8480"/>
                  </a:cubicBezTo>
                  <a:cubicBezTo>
                    <a:pt x="1172" y="7622"/>
                    <a:pt x="1130" y="6743"/>
                    <a:pt x="1026" y="5906"/>
                  </a:cubicBezTo>
                  <a:cubicBezTo>
                    <a:pt x="796" y="4065"/>
                    <a:pt x="607" y="2161"/>
                    <a:pt x="607" y="298"/>
                  </a:cubicBezTo>
                  <a:cubicBezTo>
                    <a:pt x="607" y="100"/>
                    <a:pt x="456" y="0"/>
                    <a:pt x="30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5"/>
            <p:cNvSpPr/>
            <p:nvPr/>
          </p:nvSpPr>
          <p:spPr>
            <a:xfrm>
              <a:off x="5818687" y="1948065"/>
              <a:ext cx="139838" cy="111981"/>
            </a:xfrm>
            <a:custGeom>
              <a:rect b="b" l="l" r="r" t="t"/>
              <a:pathLst>
                <a:path extrusionOk="0" h="3453" w="4312">
                  <a:moveTo>
                    <a:pt x="3891" y="1"/>
                  </a:moveTo>
                  <a:cubicBezTo>
                    <a:pt x="3841" y="1"/>
                    <a:pt x="3788" y="15"/>
                    <a:pt x="3734" y="49"/>
                  </a:cubicBezTo>
                  <a:cubicBezTo>
                    <a:pt x="3065" y="489"/>
                    <a:pt x="2437" y="970"/>
                    <a:pt x="1809" y="1493"/>
                  </a:cubicBezTo>
                  <a:cubicBezTo>
                    <a:pt x="1286" y="1911"/>
                    <a:pt x="805" y="2518"/>
                    <a:pt x="261" y="2874"/>
                  </a:cubicBezTo>
                  <a:cubicBezTo>
                    <a:pt x="0" y="3048"/>
                    <a:pt x="158" y="3453"/>
                    <a:pt x="411" y="3453"/>
                  </a:cubicBezTo>
                  <a:cubicBezTo>
                    <a:pt x="463" y="3453"/>
                    <a:pt x="518" y="3436"/>
                    <a:pt x="575" y="3397"/>
                  </a:cubicBezTo>
                  <a:cubicBezTo>
                    <a:pt x="1035" y="3083"/>
                    <a:pt x="1412" y="2623"/>
                    <a:pt x="1830" y="2246"/>
                  </a:cubicBezTo>
                  <a:cubicBezTo>
                    <a:pt x="2541" y="1639"/>
                    <a:pt x="3295" y="1095"/>
                    <a:pt x="4048" y="572"/>
                  </a:cubicBezTo>
                  <a:cubicBezTo>
                    <a:pt x="4311" y="397"/>
                    <a:pt x="4148" y="1"/>
                    <a:pt x="389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5"/>
            <p:cNvSpPr/>
            <p:nvPr/>
          </p:nvSpPr>
          <p:spPr>
            <a:xfrm>
              <a:off x="5888182" y="1599357"/>
              <a:ext cx="47542" cy="245333"/>
            </a:xfrm>
            <a:custGeom>
              <a:rect b="b" l="l" r="r" t="t"/>
              <a:pathLst>
                <a:path extrusionOk="0" h="7565" w="1466">
                  <a:moveTo>
                    <a:pt x="286" y="0"/>
                  </a:moveTo>
                  <a:cubicBezTo>
                    <a:pt x="137" y="0"/>
                    <a:pt x="1" y="100"/>
                    <a:pt x="22" y="299"/>
                  </a:cubicBezTo>
                  <a:cubicBezTo>
                    <a:pt x="273" y="2621"/>
                    <a:pt x="524" y="4944"/>
                    <a:pt x="838" y="7266"/>
                  </a:cubicBezTo>
                  <a:cubicBezTo>
                    <a:pt x="848" y="7465"/>
                    <a:pt x="1011" y="7564"/>
                    <a:pt x="1165" y="7564"/>
                  </a:cubicBezTo>
                  <a:cubicBezTo>
                    <a:pt x="1319" y="7564"/>
                    <a:pt x="1466" y="7465"/>
                    <a:pt x="1445" y="7266"/>
                  </a:cubicBezTo>
                  <a:cubicBezTo>
                    <a:pt x="1152" y="4944"/>
                    <a:pt x="880" y="2621"/>
                    <a:pt x="629" y="299"/>
                  </a:cubicBezTo>
                  <a:cubicBezTo>
                    <a:pt x="597" y="100"/>
                    <a:pt x="435" y="0"/>
                    <a:pt x="28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5"/>
            <p:cNvSpPr/>
            <p:nvPr/>
          </p:nvSpPr>
          <p:spPr>
            <a:xfrm>
              <a:off x="5823681" y="1674689"/>
              <a:ext cx="155275" cy="89896"/>
            </a:xfrm>
            <a:custGeom>
              <a:rect b="b" l="l" r="r" t="t"/>
              <a:pathLst>
                <a:path extrusionOk="0" h="2772" w="4788">
                  <a:moveTo>
                    <a:pt x="4291" y="1"/>
                  </a:moveTo>
                  <a:cubicBezTo>
                    <a:pt x="4251" y="1"/>
                    <a:pt x="4209" y="9"/>
                    <a:pt x="4166" y="26"/>
                  </a:cubicBezTo>
                  <a:cubicBezTo>
                    <a:pt x="3266" y="445"/>
                    <a:pt x="2408" y="800"/>
                    <a:pt x="1571" y="1323"/>
                  </a:cubicBezTo>
                  <a:cubicBezTo>
                    <a:pt x="1132" y="1595"/>
                    <a:pt x="463" y="1888"/>
                    <a:pt x="149" y="2328"/>
                  </a:cubicBezTo>
                  <a:cubicBezTo>
                    <a:pt x="1" y="2550"/>
                    <a:pt x="219" y="2772"/>
                    <a:pt x="433" y="2772"/>
                  </a:cubicBezTo>
                  <a:cubicBezTo>
                    <a:pt x="522" y="2772"/>
                    <a:pt x="610" y="2733"/>
                    <a:pt x="672" y="2642"/>
                  </a:cubicBezTo>
                  <a:cubicBezTo>
                    <a:pt x="755" y="2516"/>
                    <a:pt x="1027" y="2411"/>
                    <a:pt x="1153" y="2370"/>
                  </a:cubicBezTo>
                  <a:cubicBezTo>
                    <a:pt x="1488" y="2202"/>
                    <a:pt x="1781" y="1909"/>
                    <a:pt x="2095" y="1700"/>
                  </a:cubicBezTo>
                  <a:cubicBezTo>
                    <a:pt x="2827" y="1240"/>
                    <a:pt x="3664" y="947"/>
                    <a:pt x="4438" y="591"/>
                  </a:cubicBezTo>
                  <a:cubicBezTo>
                    <a:pt x="4788" y="425"/>
                    <a:pt x="4587" y="1"/>
                    <a:pt x="429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5"/>
            <p:cNvSpPr/>
            <p:nvPr/>
          </p:nvSpPr>
          <p:spPr>
            <a:xfrm>
              <a:off x="5241226" y="3196449"/>
              <a:ext cx="33597" cy="199120"/>
            </a:xfrm>
            <a:custGeom>
              <a:rect b="b" l="l" r="r" t="t"/>
              <a:pathLst>
                <a:path extrusionOk="0" h="6140" w="1036">
                  <a:moveTo>
                    <a:pt x="306" y="0"/>
                  </a:moveTo>
                  <a:cubicBezTo>
                    <a:pt x="152" y="0"/>
                    <a:pt x="0" y="95"/>
                    <a:pt x="11" y="283"/>
                  </a:cubicBezTo>
                  <a:cubicBezTo>
                    <a:pt x="53" y="1224"/>
                    <a:pt x="157" y="2166"/>
                    <a:pt x="220" y="3108"/>
                  </a:cubicBezTo>
                  <a:cubicBezTo>
                    <a:pt x="262" y="3631"/>
                    <a:pt x="262" y="4154"/>
                    <a:pt x="304" y="4677"/>
                  </a:cubicBezTo>
                  <a:cubicBezTo>
                    <a:pt x="325" y="4970"/>
                    <a:pt x="471" y="5472"/>
                    <a:pt x="408" y="5765"/>
                  </a:cubicBezTo>
                  <a:cubicBezTo>
                    <a:pt x="358" y="5990"/>
                    <a:pt x="547" y="6140"/>
                    <a:pt x="725" y="6140"/>
                  </a:cubicBezTo>
                  <a:cubicBezTo>
                    <a:pt x="845" y="6140"/>
                    <a:pt x="960" y="6072"/>
                    <a:pt x="994" y="5911"/>
                  </a:cubicBezTo>
                  <a:cubicBezTo>
                    <a:pt x="1036" y="5702"/>
                    <a:pt x="931" y="5451"/>
                    <a:pt x="931" y="5179"/>
                  </a:cubicBezTo>
                  <a:cubicBezTo>
                    <a:pt x="910" y="4656"/>
                    <a:pt x="848" y="4133"/>
                    <a:pt x="848" y="3610"/>
                  </a:cubicBezTo>
                  <a:cubicBezTo>
                    <a:pt x="848" y="2522"/>
                    <a:pt x="638" y="1413"/>
                    <a:pt x="618" y="283"/>
                  </a:cubicBezTo>
                  <a:cubicBezTo>
                    <a:pt x="618" y="95"/>
                    <a:pt x="461" y="0"/>
                    <a:pt x="30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5"/>
            <p:cNvSpPr/>
            <p:nvPr/>
          </p:nvSpPr>
          <p:spPr>
            <a:xfrm>
              <a:off x="5186519" y="3240520"/>
              <a:ext cx="143665" cy="83248"/>
            </a:xfrm>
            <a:custGeom>
              <a:rect b="b" l="l" r="r" t="t"/>
              <a:pathLst>
                <a:path extrusionOk="0" h="2567" w="4430">
                  <a:moveTo>
                    <a:pt x="3971" y="0"/>
                  </a:moveTo>
                  <a:cubicBezTo>
                    <a:pt x="3927" y="0"/>
                    <a:pt x="3880" y="10"/>
                    <a:pt x="3832" y="33"/>
                  </a:cubicBezTo>
                  <a:cubicBezTo>
                    <a:pt x="3162" y="347"/>
                    <a:pt x="2493" y="681"/>
                    <a:pt x="1865" y="1058"/>
                  </a:cubicBezTo>
                  <a:cubicBezTo>
                    <a:pt x="1363" y="1372"/>
                    <a:pt x="840" y="1749"/>
                    <a:pt x="317" y="1958"/>
                  </a:cubicBezTo>
                  <a:cubicBezTo>
                    <a:pt x="0" y="2088"/>
                    <a:pt x="81" y="2567"/>
                    <a:pt x="369" y="2567"/>
                  </a:cubicBezTo>
                  <a:cubicBezTo>
                    <a:pt x="404" y="2567"/>
                    <a:pt x="443" y="2560"/>
                    <a:pt x="484" y="2544"/>
                  </a:cubicBezTo>
                  <a:cubicBezTo>
                    <a:pt x="1007" y="2334"/>
                    <a:pt x="1468" y="2000"/>
                    <a:pt x="1949" y="1707"/>
                  </a:cubicBezTo>
                  <a:cubicBezTo>
                    <a:pt x="2639" y="1288"/>
                    <a:pt x="3351" y="891"/>
                    <a:pt x="4104" y="556"/>
                  </a:cubicBezTo>
                  <a:cubicBezTo>
                    <a:pt x="4430" y="411"/>
                    <a:pt x="4255" y="0"/>
                    <a:pt x="397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5"/>
            <p:cNvSpPr/>
            <p:nvPr/>
          </p:nvSpPr>
          <p:spPr>
            <a:xfrm>
              <a:off x="5382357" y="3262442"/>
              <a:ext cx="38365" cy="339639"/>
            </a:xfrm>
            <a:custGeom>
              <a:rect b="b" l="l" r="r" t="t"/>
              <a:pathLst>
                <a:path extrusionOk="0" h="10473" w="1183">
                  <a:moveTo>
                    <a:pt x="291" y="0"/>
                  </a:moveTo>
                  <a:cubicBezTo>
                    <a:pt x="142" y="0"/>
                    <a:pt x="0" y="100"/>
                    <a:pt x="11" y="298"/>
                  </a:cubicBezTo>
                  <a:cubicBezTo>
                    <a:pt x="136" y="3583"/>
                    <a:pt x="576" y="6889"/>
                    <a:pt x="576" y="10174"/>
                  </a:cubicBezTo>
                  <a:cubicBezTo>
                    <a:pt x="576" y="10373"/>
                    <a:pt x="727" y="10472"/>
                    <a:pt x="879" y="10472"/>
                  </a:cubicBezTo>
                  <a:cubicBezTo>
                    <a:pt x="1031" y="10472"/>
                    <a:pt x="1183" y="10373"/>
                    <a:pt x="1183" y="10174"/>
                  </a:cubicBezTo>
                  <a:cubicBezTo>
                    <a:pt x="1183" y="6889"/>
                    <a:pt x="764" y="3583"/>
                    <a:pt x="618" y="298"/>
                  </a:cubicBezTo>
                  <a:cubicBezTo>
                    <a:pt x="597" y="100"/>
                    <a:pt x="440" y="0"/>
                    <a:pt x="29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5"/>
            <p:cNvSpPr/>
            <p:nvPr/>
          </p:nvSpPr>
          <p:spPr>
            <a:xfrm>
              <a:off x="5338610" y="3337969"/>
              <a:ext cx="139903" cy="76048"/>
            </a:xfrm>
            <a:custGeom>
              <a:rect b="b" l="l" r="r" t="t"/>
              <a:pathLst>
                <a:path extrusionOk="0" h="2345" w="4314">
                  <a:moveTo>
                    <a:pt x="3844" y="1"/>
                  </a:moveTo>
                  <a:cubicBezTo>
                    <a:pt x="3793" y="1"/>
                    <a:pt x="3738" y="13"/>
                    <a:pt x="3682" y="41"/>
                  </a:cubicBezTo>
                  <a:cubicBezTo>
                    <a:pt x="3159" y="292"/>
                    <a:pt x="2636" y="606"/>
                    <a:pt x="2113" y="878"/>
                  </a:cubicBezTo>
                  <a:cubicBezTo>
                    <a:pt x="1548" y="1150"/>
                    <a:pt x="1067" y="1652"/>
                    <a:pt x="376" y="1736"/>
                  </a:cubicBezTo>
                  <a:cubicBezTo>
                    <a:pt x="12" y="1756"/>
                    <a:pt x="0" y="2344"/>
                    <a:pt x="341" y="2344"/>
                  </a:cubicBezTo>
                  <a:cubicBezTo>
                    <a:pt x="353" y="2344"/>
                    <a:pt x="364" y="2344"/>
                    <a:pt x="376" y="2342"/>
                  </a:cubicBezTo>
                  <a:cubicBezTo>
                    <a:pt x="962" y="2280"/>
                    <a:pt x="1360" y="2049"/>
                    <a:pt x="1820" y="1757"/>
                  </a:cubicBezTo>
                  <a:cubicBezTo>
                    <a:pt x="2532" y="1338"/>
                    <a:pt x="3243" y="920"/>
                    <a:pt x="3975" y="564"/>
                  </a:cubicBezTo>
                  <a:cubicBezTo>
                    <a:pt x="4314" y="404"/>
                    <a:pt x="4137" y="1"/>
                    <a:pt x="384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5"/>
            <p:cNvSpPr/>
            <p:nvPr/>
          </p:nvSpPr>
          <p:spPr>
            <a:xfrm>
              <a:off x="5256500" y="3381164"/>
              <a:ext cx="21047" cy="294886"/>
            </a:xfrm>
            <a:custGeom>
              <a:rect b="b" l="l" r="r" t="t"/>
              <a:pathLst>
                <a:path extrusionOk="0" h="9093" w="649">
                  <a:moveTo>
                    <a:pt x="345" y="1"/>
                  </a:moveTo>
                  <a:cubicBezTo>
                    <a:pt x="194" y="1"/>
                    <a:pt x="42" y="100"/>
                    <a:pt x="42" y="299"/>
                  </a:cubicBezTo>
                  <a:cubicBezTo>
                    <a:pt x="42" y="3124"/>
                    <a:pt x="0" y="5969"/>
                    <a:pt x="0" y="8794"/>
                  </a:cubicBezTo>
                  <a:cubicBezTo>
                    <a:pt x="0" y="8993"/>
                    <a:pt x="147" y="9092"/>
                    <a:pt x="293" y="9092"/>
                  </a:cubicBezTo>
                  <a:cubicBezTo>
                    <a:pt x="439" y="9092"/>
                    <a:pt x="586" y="8993"/>
                    <a:pt x="586" y="8794"/>
                  </a:cubicBezTo>
                  <a:cubicBezTo>
                    <a:pt x="586" y="5969"/>
                    <a:pt x="649" y="3124"/>
                    <a:pt x="649" y="299"/>
                  </a:cubicBezTo>
                  <a:cubicBezTo>
                    <a:pt x="649" y="100"/>
                    <a:pt x="497" y="1"/>
                    <a:pt x="34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5"/>
            <p:cNvSpPr/>
            <p:nvPr/>
          </p:nvSpPr>
          <p:spPr>
            <a:xfrm>
              <a:off x="5206268" y="3423160"/>
              <a:ext cx="118013" cy="55261"/>
            </a:xfrm>
            <a:custGeom>
              <a:rect b="b" l="l" r="r" t="t"/>
              <a:pathLst>
                <a:path extrusionOk="0" h="1704" w="3639">
                  <a:moveTo>
                    <a:pt x="3285" y="0"/>
                  </a:moveTo>
                  <a:cubicBezTo>
                    <a:pt x="3247" y="0"/>
                    <a:pt x="3205" y="9"/>
                    <a:pt x="3160" y="29"/>
                  </a:cubicBezTo>
                  <a:cubicBezTo>
                    <a:pt x="2281" y="385"/>
                    <a:pt x="1361" y="1034"/>
                    <a:pt x="377" y="1096"/>
                  </a:cubicBezTo>
                  <a:cubicBezTo>
                    <a:pt x="7" y="1117"/>
                    <a:pt x="1" y="1704"/>
                    <a:pt x="359" y="1704"/>
                  </a:cubicBezTo>
                  <a:cubicBezTo>
                    <a:pt x="365" y="1704"/>
                    <a:pt x="371" y="1704"/>
                    <a:pt x="377" y="1703"/>
                  </a:cubicBezTo>
                  <a:cubicBezTo>
                    <a:pt x="1424" y="1640"/>
                    <a:pt x="2365" y="992"/>
                    <a:pt x="3307" y="615"/>
                  </a:cubicBezTo>
                  <a:cubicBezTo>
                    <a:pt x="3638" y="486"/>
                    <a:pt x="3564" y="0"/>
                    <a:pt x="328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5"/>
            <p:cNvSpPr/>
            <p:nvPr/>
          </p:nvSpPr>
          <p:spPr>
            <a:xfrm>
              <a:off x="5112289" y="3408372"/>
              <a:ext cx="41381" cy="301599"/>
            </a:xfrm>
            <a:custGeom>
              <a:rect b="b" l="l" r="r" t="t"/>
              <a:pathLst>
                <a:path extrusionOk="0" h="9300" w="1276">
                  <a:moveTo>
                    <a:pt x="878" y="0"/>
                  </a:moveTo>
                  <a:cubicBezTo>
                    <a:pt x="784" y="0"/>
                    <a:pt x="693" y="50"/>
                    <a:pt x="639" y="171"/>
                  </a:cubicBezTo>
                  <a:cubicBezTo>
                    <a:pt x="492" y="548"/>
                    <a:pt x="513" y="1008"/>
                    <a:pt x="492" y="1385"/>
                  </a:cubicBezTo>
                  <a:cubicBezTo>
                    <a:pt x="451" y="2201"/>
                    <a:pt x="346" y="3017"/>
                    <a:pt x="325" y="3791"/>
                  </a:cubicBezTo>
                  <a:cubicBezTo>
                    <a:pt x="241" y="5549"/>
                    <a:pt x="179" y="7285"/>
                    <a:pt x="11" y="9001"/>
                  </a:cubicBezTo>
                  <a:cubicBezTo>
                    <a:pt x="1" y="9200"/>
                    <a:pt x="147" y="9299"/>
                    <a:pt x="299" y="9299"/>
                  </a:cubicBezTo>
                  <a:cubicBezTo>
                    <a:pt x="451" y="9299"/>
                    <a:pt x="608" y="9200"/>
                    <a:pt x="618" y="9001"/>
                  </a:cubicBezTo>
                  <a:cubicBezTo>
                    <a:pt x="744" y="7453"/>
                    <a:pt x="827" y="5904"/>
                    <a:pt x="911" y="4377"/>
                  </a:cubicBezTo>
                  <a:cubicBezTo>
                    <a:pt x="932" y="3645"/>
                    <a:pt x="953" y="2871"/>
                    <a:pt x="1037" y="2138"/>
                  </a:cubicBezTo>
                  <a:cubicBezTo>
                    <a:pt x="1078" y="1678"/>
                    <a:pt x="953" y="883"/>
                    <a:pt x="1162" y="443"/>
                  </a:cubicBezTo>
                  <a:cubicBezTo>
                    <a:pt x="1275" y="217"/>
                    <a:pt x="1072" y="0"/>
                    <a:pt x="87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5"/>
            <p:cNvSpPr/>
            <p:nvPr/>
          </p:nvSpPr>
          <p:spPr>
            <a:xfrm>
              <a:off x="5066013" y="3488990"/>
              <a:ext cx="131374" cy="55488"/>
            </a:xfrm>
            <a:custGeom>
              <a:rect b="b" l="l" r="r" t="t"/>
              <a:pathLst>
                <a:path extrusionOk="0" h="1711" w="4051">
                  <a:moveTo>
                    <a:pt x="3604" y="0"/>
                  </a:moveTo>
                  <a:cubicBezTo>
                    <a:pt x="3581" y="0"/>
                    <a:pt x="3556" y="3"/>
                    <a:pt x="3531" y="8"/>
                  </a:cubicBezTo>
                  <a:cubicBezTo>
                    <a:pt x="3008" y="92"/>
                    <a:pt x="2526" y="322"/>
                    <a:pt x="2045" y="468"/>
                  </a:cubicBezTo>
                  <a:cubicBezTo>
                    <a:pt x="1501" y="657"/>
                    <a:pt x="957" y="1033"/>
                    <a:pt x="371" y="1138"/>
                  </a:cubicBezTo>
                  <a:cubicBezTo>
                    <a:pt x="0" y="1196"/>
                    <a:pt x="139" y="1711"/>
                    <a:pt x="466" y="1711"/>
                  </a:cubicBezTo>
                  <a:cubicBezTo>
                    <a:pt x="489" y="1711"/>
                    <a:pt x="514" y="1708"/>
                    <a:pt x="539" y="1703"/>
                  </a:cubicBezTo>
                  <a:cubicBezTo>
                    <a:pt x="1020" y="1619"/>
                    <a:pt x="1522" y="1347"/>
                    <a:pt x="2003" y="1138"/>
                  </a:cubicBezTo>
                  <a:cubicBezTo>
                    <a:pt x="2526" y="929"/>
                    <a:pt x="3112" y="657"/>
                    <a:pt x="3698" y="573"/>
                  </a:cubicBezTo>
                  <a:cubicBezTo>
                    <a:pt x="4050" y="534"/>
                    <a:pt x="3945" y="0"/>
                    <a:pt x="360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5"/>
            <p:cNvSpPr/>
            <p:nvPr/>
          </p:nvSpPr>
          <p:spPr>
            <a:xfrm>
              <a:off x="5020678" y="2830359"/>
              <a:ext cx="24809" cy="99301"/>
            </a:xfrm>
            <a:custGeom>
              <a:rect b="b" l="l" r="r" t="t"/>
              <a:pathLst>
                <a:path extrusionOk="0" h="3062" w="765">
                  <a:moveTo>
                    <a:pt x="412" y="0"/>
                  </a:moveTo>
                  <a:cubicBezTo>
                    <a:pt x="214" y="0"/>
                    <a:pt x="1" y="216"/>
                    <a:pt x="116" y="461"/>
                  </a:cubicBezTo>
                  <a:cubicBezTo>
                    <a:pt x="158" y="482"/>
                    <a:pt x="116" y="524"/>
                    <a:pt x="116" y="650"/>
                  </a:cubicBezTo>
                  <a:cubicBezTo>
                    <a:pt x="116" y="796"/>
                    <a:pt x="158" y="901"/>
                    <a:pt x="158" y="1068"/>
                  </a:cubicBezTo>
                  <a:cubicBezTo>
                    <a:pt x="158" y="1633"/>
                    <a:pt x="95" y="2198"/>
                    <a:pt x="95" y="2763"/>
                  </a:cubicBezTo>
                  <a:cubicBezTo>
                    <a:pt x="95" y="2962"/>
                    <a:pt x="247" y="3061"/>
                    <a:pt x="399" y="3061"/>
                  </a:cubicBezTo>
                  <a:cubicBezTo>
                    <a:pt x="550" y="3061"/>
                    <a:pt x="702" y="2962"/>
                    <a:pt x="702" y="2763"/>
                  </a:cubicBezTo>
                  <a:cubicBezTo>
                    <a:pt x="702" y="2156"/>
                    <a:pt x="744" y="1570"/>
                    <a:pt x="744" y="964"/>
                  </a:cubicBezTo>
                  <a:cubicBezTo>
                    <a:pt x="765" y="671"/>
                    <a:pt x="765" y="420"/>
                    <a:pt x="639" y="148"/>
                  </a:cubicBezTo>
                  <a:cubicBezTo>
                    <a:pt x="587" y="44"/>
                    <a:pt x="501" y="0"/>
                    <a:pt x="41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5"/>
            <p:cNvSpPr/>
            <p:nvPr/>
          </p:nvSpPr>
          <p:spPr>
            <a:xfrm>
              <a:off x="4992529" y="2869728"/>
              <a:ext cx="93009" cy="27176"/>
            </a:xfrm>
            <a:custGeom>
              <a:rect b="b" l="l" r="r" t="t"/>
              <a:pathLst>
                <a:path extrusionOk="0" h="838" w="2868">
                  <a:moveTo>
                    <a:pt x="378" y="0"/>
                  </a:moveTo>
                  <a:cubicBezTo>
                    <a:pt x="1" y="0"/>
                    <a:pt x="8" y="587"/>
                    <a:pt x="398" y="607"/>
                  </a:cubicBezTo>
                  <a:cubicBezTo>
                    <a:pt x="712" y="628"/>
                    <a:pt x="984" y="775"/>
                    <a:pt x="1277" y="796"/>
                  </a:cubicBezTo>
                  <a:cubicBezTo>
                    <a:pt x="1675" y="838"/>
                    <a:pt x="2093" y="838"/>
                    <a:pt x="2491" y="838"/>
                  </a:cubicBezTo>
                  <a:cubicBezTo>
                    <a:pt x="2867" y="817"/>
                    <a:pt x="2867" y="210"/>
                    <a:pt x="2491" y="210"/>
                  </a:cubicBezTo>
                  <a:cubicBezTo>
                    <a:pt x="2135" y="210"/>
                    <a:pt x="1779" y="210"/>
                    <a:pt x="1444" y="189"/>
                  </a:cubicBezTo>
                  <a:cubicBezTo>
                    <a:pt x="1089" y="168"/>
                    <a:pt x="754" y="43"/>
                    <a:pt x="398" y="1"/>
                  </a:cubicBezTo>
                  <a:cubicBezTo>
                    <a:pt x="392" y="0"/>
                    <a:pt x="385" y="0"/>
                    <a:pt x="37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5"/>
            <p:cNvSpPr/>
            <p:nvPr/>
          </p:nvSpPr>
          <p:spPr>
            <a:xfrm>
              <a:off x="4963376" y="2546087"/>
              <a:ext cx="148627" cy="23771"/>
            </a:xfrm>
            <a:custGeom>
              <a:rect b="b" l="l" r="r" t="t"/>
              <a:pathLst>
                <a:path extrusionOk="0" h="733" w="4583">
                  <a:moveTo>
                    <a:pt x="4185" y="0"/>
                  </a:moveTo>
                  <a:cubicBezTo>
                    <a:pt x="2929" y="21"/>
                    <a:pt x="1653" y="105"/>
                    <a:pt x="398" y="126"/>
                  </a:cubicBezTo>
                  <a:cubicBezTo>
                    <a:pt x="0" y="126"/>
                    <a:pt x="0" y="732"/>
                    <a:pt x="398" y="732"/>
                  </a:cubicBezTo>
                  <a:cubicBezTo>
                    <a:pt x="1653" y="712"/>
                    <a:pt x="2929" y="628"/>
                    <a:pt x="4185" y="607"/>
                  </a:cubicBezTo>
                  <a:cubicBezTo>
                    <a:pt x="4582" y="607"/>
                    <a:pt x="4582" y="0"/>
                    <a:pt x="418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25"/>
            <p:cNvSpPr/>
            <p:nvPr/>
          </p:nvSpPr>
          <p:spPr>
            <a:xfrm>
              <a:off x="5014646" y="2481164"/>
              <a:ext cx="51726" cy="226588"/>
            </a:xfrm>
            <a:custGeom>
              <a:rect b="b" l="l" r="r" t="t"/>
              <a:pathLst>
                <a:path extrusionOk="0" h="6987" w="1595">
                  <a:moveTo>
                    <a:pt x="361" y="1"/>
                  </a:moveTo>
                  <a:cubicBezTo>
                    <a:pt x="187" y="1"/>
                    <a:pt x="0" y="155"/>
                    <a:pt x="51" y="370"/>
                  </a:cubicBezTo>
                  <a:cubicBezTo>
                    <a:pt x="281" y="1563"/>
                    <a:pt x="428" y="2755"/>
                    <a:pt x="511" y="3969"/>
                  </a:cubicBezTo>
                  <a:cubicBezTo>
                    <a:pt x="595" y="4931"/>
                    <a:pt x="825" y="5831"/>
                    <a:pt x="993" y="6752"/>
                  </a:cubicBezTo>
                  <a:cubicBezTo>
                    <a:pt x="1010" y="6915"/>
                    <a:pt x="1119" y="6987"/>
                    <a:pt x="1237" y="6987"/>
                  </a:cubicBezTo>
                  <a:cubicBezTo>
                    <a:pt x="1406" y="6987"/>
                    <a:pt x="1595" y="6840"/>
                    <a:pt x="1558" y="6605"/>
                  </a:cubicBezTo>
                  <a:cubicBezTo>
                    <a:pt x="1411" y="5559"/>
                    <a:pt x="1202" y="4555"/>
                    <a:pt x="1097" y="3509"/>
                  </a:cubicBezTo>
                  <a:cubicBezTo>
                    <a:pt x="993" y="2421"/>
                    <a:pt x="867" y="1291"/>
                    <a:pt x="616" y="224"/>
                  </a:cubicBezTo>
                  <a:cubicBezTo>
                    <a:pt x="583" y="67"/>
                    <a:pt x="475" y="1"/>
                    <a:pt x="36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5"/>
            <p:cNvSpPr/>
            <p:nvPr/>
          </p:nvSpPr>
          <p:spPr>
            <a:xfrm>
              <a:off x="5531983" y="2682451"/>
              <a:ext cx="194775" cy="27176"/>
            </a:xfrm>
            <a:custGeom>
              <a:rect b="b" l="l" r="r" t="t"/>
              <a:pathLst>
                <a:path extrusionOk="0" h="838" w="6006">
                  <a:moveTo>
                    <a:pt x="5628" y="1"/>
                  </a:moveTo>
                  <a:cubicBezTo>
                    <a:pt x="3871" y="22"/>
                    <a:pt x="2134" y="189"/>
                    <a:pt x="398" y="231"/>
                  </a:cubicBezTo>
                  <a:cubicBezTo>
                    <a:pt x="0" y="231"/>
                    <a:pt x="0" y="838"/>
                    <a:pt x="398" y="838"/>
                  </a:cubicBezTo>
                  <a:cubicBezTo>
                    <a:pt x="2134" y="817"/>
                    <a:pt x="3871" y="628"/>
                    <a:pt x="5628" y="608"/>
                  </a:cubicBezTo>
                  <a:cubicBezTo>
                    <a:pt x="6005" y="608"/>
                    <a:pt x="6005" y="1"/>
                    <a:pt x="562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5"/>
            <p:cNvSpPr/>
            <p:nvPr/>
          </p:nvSpPr>
          <p:spPr>
            <a:xfrm>
              <a:off x="5586918" y="2545049"/>
              <a:ext cx="31263" cy="268585"/>
            </a:xfrm>
            <a:custGeom>
              <a:rect b="b" l="l" r="r" t="t"/>
              <a:pathLst>
                <a:path extrusionOk="0" h="8282" w="964">
                  <a:moveTo>
                    <a:pt x="304" y="1"/>
                  </a:moveTo>
                  <a:cubicBezTo>
                    <a:pt x="153" y="1"/>
                    <a:pt x="1" y="95"/>
                    <a:pt x="1" y="283"/>
                  </a:cubicBezTo>
                  <a:cubicBezTo>
                    <a:pt x="1" y="2857"/>
                    <a:pt x="336" y="5409"/>
                    <a:pt x="377" y="7983"/>
                  </a:cubicBezTo>
                  <a:cubicBezTo>
                    <a:pt x="377" y="8182"/>
                    <a:pt x="524" y="8281"/>
                    <a:pt x="670" y="8281"/>
                  </a:cubicBezTo>
                  <a:cubicBezTo>
                    <a:pt x="817" y="8281"/>
                    <a:pt x="963" y="8182"/>
                    <a:pt x="963" y="7983"/>
                  </a:cubicBezTo>
                  <a:cubicBezTo>
                    <a:pt x="942" y="5409"/>
                    <a:pt x="608" y="2857"/>
                    <a:pt x="608" y="283"/>
                  </a:cubicBezTo>
                  <a:cubicBezTo>
                    <a:pt x="608" y="95"/>
                    <a:pt x="456" y="1"/>
                    <a:pt x="30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5"/>
            <p:cNvSpPr/>
            <p:nvPr/>
          </p:nvSpPr>
          <p:spPr>
            <a:xfrm>
              <a:off x="5521801" y="2902967"/>
              <a:ext cx="180505" cy="46894"/>
            </a:xfrm>
            <a:custGeom>
              <a:rect b="b" l="l" r="r" t="t"/>
              <a:pathLst>
                <a:path extrusionOk="0" h="1446" w="5566">
                  <a:moveTo>
                    <a:pt x="5188" y="0"/>
                  </a:moveTo>
                  <a:cubicBezTo>
                    <a:pt x="5182" y="0"/>
                    <a:pt x="5175" y="1"/>
                    <a:pt x="5168" y="1"/>
                  </a:cubicBezTo>
                  <a:cubicBezTo>
                    <a:pt x="3557" y="64"/>
                    <a:pt x="2009" y="817"/>
                    <a:pt x="398" y="838"/>
                  </a:cubicBezTo>
                  <a:cubicBezTo>
                    <a:pt x="7" y="838"/>
                    <a:pt x="0" y="1445"/>
                    <a:pt x="379" y="1445"/>
                  </a:cubicBezTo>
                  <a:cubicBezTo>
                    <a:pt x="385" y="1445"/>
                    <a:pt x="391" y="1445"/>
                    <a:pt x="398" y="1445"/>
                  </a:cubicBezTo>
                  <a:cubicBezTo>
                    <a:pt x="2009" y="1382"/>
                    <a:pt x="3557" y="650"/>
                    <a:pt x="5168" y="608"/>
                  </a:cubicBezTo>
                  <a:cubicBezTo>
                    <a:pt x="5559" y="587"/>
                    <a:pt x="5566" y="0"/>
                    <a:pt x="518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5"/>
            <p:cNvSpPr/>
            <p:nvPr/>
          </p:nvSpPr>
          <p:spPr>
            <a:xfrm>
              <a:off x="5586366" y="2827213"/>
              <a:ext cx="59217" cy="289470"/>
            </a:xfrm>
            <a:custGeom>
              <a:rect b="b" l="l" r="r" t="t"/>
              <a:pathLst>
                <a:path extrusionOk="0" h="8926" w="1826">
                  <a:moveTo>
                    <a:pt x="369" y="1"/>
                  </a:moveTo>
                  <a:cubicBezTo>
                    <a:pt x="193" y="1"/>
                    <a:pt x="1" y="155"/>
                    <a:pt x="39" y="370"/>
                  </a:cubicBezTo>
                  <a:cubicBezTo>
                    <a:pt x="604" y="3132"/>
                    <a:pt x="771" y="5915"/>
                    <a:pt x="1190" y="8698"/>
                  </a:cubicBezTo>
                  <a:cubicBezTo>
                    <a:pt x="1215" y="8856"/>
                    <a:pt x="1326" y="8925"/>
                    <a:pt x="1446" y="8925"/>
                  </a:cubicBezTo>
                  <a:cubicBezTo>
                    <a:pt x="1627" y="8925"/>
                    <a:pt x="1826" y="8769"/>
                    <a:pt x="1775" y="8530"/>
                  </a:cubicBezTo>
                  <a:cubicBezTo>
                    <a:pt x="1336" y="5768"/>
                    <a:pt x="1148" y="2965"/>
                    <a:pt x="625" y="224"/>
                  </a:cubicBezTo>
                  <a:cubicBezTo>
                    <a:pt x="592" y="67"/>
                    <a:pt x="483" y="1"/>
                    <a:pt x="36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25"/>
            <p:cNvSpPr/>
            <p:nvPr/>
          </p:nvSpPr>
          <p:spPr>
            <a:xfrm>
              <a:off x="5958747" y="2609842"/>
              <a:ext cx="146616" cy="22571"/>
            </a:xfrm>
            <a:custGeom>
              <a:rect b="b" l="l" r="r" t="t"/>
              <a:pathLst>
                <a:path extrusionOk="0" h="696" w="4521">
                  <a:moveTo>
                    <a:pt x="378" y="1"/>
                  </a:moveTo>
                  <a:cubicBezTo>
                    <a:pt x="168" y="1"/>
                    <a:pt x="1" y="252"/>
                    <a:pt x="127" y="440"/>
                  </a:cubicBezTo>
                  <a:cubicBezTo>
                    <a:pt x="283" y="649"/>
                    <a:pt x="578" y="695"/>
                    <a:pt x="874" y="695"/>
                  </a:cubicBezTo>
                  <a:cubicBezTo>
                    <a:pt x="1053" y="695"/>
                    <a:pt x="1232" y="678"/>
                    <a:pt x="1382" y="670"/>
                  </a:cubicBezTo>
                  <a:cubicBezTo>
                    <a:pt x="1489" y="668"/>
                    <a:pt x="1595" y="667"/>
                    <a:pt x="1701" y="667"/>
                  </a:cubicBezTo>
                  <a:cubicBezTo>
                    <a:pt x="2249" y="667"/>
                    <a:pt x="2786" y="694"/>
                    <a:pt x="3329" y="694"/>
                  </a:cubicBezTo>
                  <a:cubicBezTo>
                    <a:pt x="3585" y="694"/>
                    <a:pt x="3842" y="688"/>
                    <a:pt x="4102" y="670"/>
                  </a:cubicBezTo>
                  <a:cubicBezTo>
                    <a:pt x="4507" y="670"/>
                    <a:pt x="4520" y="103"/>
                    <a:pt x="4161" y="103"/>
                  </a:cubicBezTo>
                  <a:cubicBezTo>
                    <a:pt x="4149" y="103"/>
                    <a:pt x="4136" y="104"/>
                    <a:pt x="4123" y="106"/>
                  </a:cubicBezTo>
                  <a:cubicBezTo>
                    <a:pt x="3669" y="130"/>
                    <a:pt x="3216" y="140"/>
                    <a:pt x="2762" y="140"/>
                  </a:cubicBezTo>
                  <a:cubicBezTo>
                    <a:pt x="2442" y="140"/>
                    <a:pt x="2121" y="135"/>
                    <a:pt x="1800" y="126"/>
                  </a:cubicBezTo>
                  <a:cubicBezTo>
                    <a:pt x="1591" y="126"/>
                    <a:pt x="1382" y="106"/>
                    <a:pt x="1152" y="106"/>
                  </a:cubicBezTo>
                  <a:lnTo>
                    <a:pt x="859" y="106"/>
                  </a:lnTo>
                  <a:cubicBezTo>
                    <a:pt x="754" y="106"/>
                    <a:pt x="650" y="43"/>
                    <a:pt x="629" y="43"/>
                  </a:cubicBezTo>
                  <a:cubicBezTo>
                    <a:pt x="566" y="22"/>
                    <a:pt x="524" y="1"/>
                    <a:pt x="44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5"/>
            <p:cNvSpPr/>
            <p:nvPr/>
          </p:nvSpPr>
          <p:spPr>
            <a:xfrm>
              <a:off x="6029345" y="2541677"/>
              <a:ext cx="32592" cy="151156"/>
            </a:xfrm>
            <a:custGeom>
              <a:rect b="b" l="l" r="r" t="t"/>
              <a:pathLst>
                <a:path extrusionOk="0" h="4661" w="1005">
                  <a:moveTo>
                    <a:pt x="290" y="0"/>
                  </a:moveTo>
                  <a:cubicBezTo>
                    <a:pt x="141" y="0"/>
                    <a:pt x="0" y="94"/>
                    <a:pt x="21" y="283"/>
                  </a:cubicBezTo>
                  <a:cubicBezTo>
                    <a:pt x="63" y="1622"/>
                    <a:pt x="251" y="3003"/>
                    <a:pt x="377" y="4363"/>
                  </a:cubicBezTo>
                  <a:cubicBezTo>
                    <a:pt x="387" y="4561"/>
                    <a:pt x="549" y="4661"/>
                    <a:pt x="704" y="4661"/>
                  </a:cubicBezTo>
                  <a:cubicBezTo>
                    <a:pt x="858" y="4661"/>
                    <a:pt x="1004" y="4561"/>
                    <a:pt x="983" y="4363"/>
                  </a:cubicBezTo>
                  <a:cubicBezTo>
                    <a:pt x="816" y="3044"/>
                    <a:pt x="649" y="1643"/>
                    <a:pt x="607" y="283"/>
                  </a:cubicBezTo>
                  <a:cubicBezTo>
                    <a:pt x="596" y="94"/>
                    <a:pt x="439" y="0"/>
                    <a:pt x="29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5"/>
            <p:cNvSpPr/>
            <p:nvPr/>
          </p:nvSpPr>
          <p:spPr>
            <a:xfrm>
              <a:off x="5974378" y="2773381"/>
              <a:ext cx="152680" cy="29965"/>
            </a:xfrm>
            <a:custGeom>
              <a:rect b="b" l="l" r="r" t="t"/>
              <a:pathLst>
                <a:path extrusionOk="0" h="924" w="4708">
                  <a:moveTo>
                    <a:pt x="4331" y="1"/>
                  </a:moveTo>
                  <a:cubicBezTo>
                    <a:pt x="2992" y="1"/>
                    <a:pt x="1716" y="147"/>
                    <a:pt x="398" y="314"/>
                  </a:cubicBezTo>
                  <a:cubicBezTo>
                    <a:pt x="13" y="355"/>
                    <a:pt x="1" y="923"/>
                    <a:pt x="359" y="923"/>
                  </a:cubicBezTo>
                  <a:cubicBezTo>
                    <a:pt x="372" y="923"/>
                    <a:pt x="385" y="923"/>
                    <a:pt x="398" y="921"/>
                  </a:cubicBezTo>
                  <a:cubicBezTo>
                    <a:pt x="1716" y="754"/>
                    <a:pt x="3013" y="607"/>
                    <a:pt x="4331" y="607"/>
                  </a:cubicBezTo>
                  <a:cubicBezTo>
                    <a:pt x="4338" y="608"/>
                    <a:pt x="4344" y="608"/>
                    <a:pt x="4350" y="608"/>
                  </a:cubicBezTo>
                  <a:cubicBezTo>
                    <a:pt x="4708" y="608"/>
                    <a:pt x="4702" y="1"/>
                    <a:pt x="433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5"/>
            <p:cNvSpPr/>
            <p:nvPr/>
          </p:nvSpPr>
          <p:spPr>
            <a:xfrm>
              <a:off x="6021302" y="2711312"/>
              <a:ext cx="35187" cy="140973"/>
            </a:xfrm>
            <a:custGeom>
              <a:rect b="b" l="l" r="r" t="t"/>
              <a:pathLst>
                <a:path extrusionOk="0" h="4347" w="1085">
                  <a:moveTo>
                    <a:pt x="410" y="0"/>
                  </a:moveTo>
                  <a:cubicBezTo>
                    <a:pt x="218" y="0"/>
                    <a:pt x="1" y="226"/>
                    <a:pt x="102" y="471"/>
                  </a:cubicBezTo>
                  <a:cubicBezTo>
                    <a:pt x="311" y="973"/>
                    <a:pt x="290" y="1747"/>
                    <a:pt x="332" y="2270"/>
                  </a:cubicBezTo>
                  <a:cubicBezTo>
                    <a:pt x="395" y="2877"/>
                    <a:pt x="436" y="3484"/>
                    <a:pt x="478" y="4049"/>
                  </a:cubicBezTo>
                  <a:cubicBezTo>
                    <a:pt x="489" y="4248"/>
                    <a:pt x="646" y="4347"/>
                    <a:pt x="795" y="4347"/>
                  </a:cubicBezTo>
                  <a:cubicBezTo>
                    <a:pt x="944" y="4347"/>
                    <a:pt x="1085" y="4248"/>
                    <a:pt x="1064" y="4049"/>
                  </a:cubicBezTo>
                  <a:cubicBezTo>
                    <a:pt x="1043" y="3275"/>
                    <a:pt x="959" y="2459"/>
                    <a:pt x="897" y="1684"/>
                  </a:cubicBezTo>
                  <a:cubicBezTo>
                    <a:pt x="834" y="1182"/>
                    <a:pt x="834" y="596"/>
                    <a:pt x="625" y="157"/>
                  </a:cubicBezTo>
                  <a:cubicBezTo>
                    <a:pt x="579" y="46"/>
                    <a:pt x="497" y="0"/>
                    <a:pt x="41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5"/>
            <p:cNvSpPr/>
            <p:nvPr/>
          </p:nvSpPr>
          <p:spPr>
            <a:xfrm>
              <a:off x="5966919" y="2931764"/>
              <a:ext cx="160139" cy="26203"/>
            </a:xfrm>
            <a:custGeom>
              <a:rect b="b" l="l" r="r" t="t"/>
              <a:pathLst>
                <a:path extrusionOk="0" h="808" w="4938">
                  <a:moveTo>
                    <a:pt x="3780" y="1"/>
                  </a:moveTo>
                  <a:cubicBezTo>
                    <a:pt x="2641" y="1"/>
                    <a:pt x="1540" y="188"/>
                    <a:pt x="398" y="222"/>
                  </a:cubicBezTo>
                  <a:cubicBezTo>
                    <a:pt x="0" y="222"/>
                    <a:pt x="0" y="808"/>
                    <a:pt x="398" y="808"/>
                  </a:cubicBezTo>
                  <a:cubicBezTo>
                    <a:pt x="1560" y="790"/>
                    <a:pt x="2678" y="615"/>
                    <a:pt x="3837" y="615"/>
                  </a:cubicBezTo>
                  <a:cubicBezTo>
                    <a:pt x="4077" y="615"/>
                    <a:pt x="4318" y="622"/>
                    <a:pt x="4561" y="640"/>
                  </a:cubicBezTo>
                  <a:cubicBezTo>
                    <a:pt x="4574" y="642"/>
                    <a:pt x="4586" y="642"/>
                    <a:pt x="4598" y="642"/>
                  </a:cubicBezTo>
                  <a:cubicBezTo>
                    <a:pt x="4938" y="642"/>
                    <a:pt x="4926" y="74"/>
                    <a:pt x="4561" y="34"/>
                  </a:cubicBezTo>
                  <a:cubicBezTo>
                    <a:pt x="4298" y="10"/>
                    <a:pt x="4038" y="1"/>
                    <a:pt x="378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5"/>
            <p:cNvSpPr/>
            <p:nvPr/>
          </p:nvSpPr>
          <p:spPr>
            <a:xfrm>
              <a:off x="6021172" y="2868236"/>
              <a:ext cx="49164" cy="160204"/>
            </a:xfrm>
            <a:custGeom>
              <a:rect b="b" l="l" r="r" t="t"/>
              <a:pathLst>
                <a:path extrusionOk="0" h="4940" w="1516">
                  <a:moveTo>
                    <a:pt x="356" y="0"/>
                  </a:moveTo>
                  <a:cubicBezTo>
                    <a:pt x="180" y="0"/>
                    <a:pt x="1" y="146"/>
                    <a:pt x="64" y="361"/>
                  </a:cubicBezTo>
                  <a:cubicBezTo>
                    <a:pt x="231" y="988"/>
                    <a:pt x="440" y="1595"/>
                    <a:pt x="545" y="2244"/>
                  </a:cubicBezTo>
                  <a:cubicBezTo>
                    <a:pt x="712" y="3060"/>
                    <a:pt x="754" y="3897"/>
                    <a:pt x="901" y="4713"/>
                  </a:cubicBezTo>
                  <a:cubicBezTo>
                    <a:pt x="917" y="4871"/>
                    <a:pt x="1024" y="4940"/>
                    <a:pt x="1141" y="4940"/>
                  </a:cubicBezTo>
                  <a:cubicBezTo>
                    <a:pt x="1317" y="4940"/>
                    <a:pt x="1516" y="4784"/>
                    <a:pt x="1466" y="4545"/>
                  </a:cubicBezTo>
                  <a:cubicBezTo>
                    <a:pt x="1340" y="3750"/>
                    <a:pt x="1256" y="2913"/>
                    <a:pt x="1131" y="2097"/>
                  </a:cubicBezTo>
                  <a:cubicBezTo>
                    <a:pt x="1026" y="1449"/>
                    <a:pt x="796" y="842"/>
                    <a:pt x="629" y="214"/>
                  </a:cubicBezTo>
                  <a:cubicBezTo>
                    <a:pt x="587" y="64"/>
                    <a:pt x="473" y="0"/>
                    <a:pt x="35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5"/>
            <p:cNvSpPr/>
            <p:nvPr/>
          </p:nvSpPr>
          <p:spPr>
            <a:xfrm>
              <a:off x="4954555" y="3429354"/>
              <a:ext cx="23090" cy="355238"/>
            </a:xfrm>
            <a:custGeom>
              <a:rect b="b" l="l" r="r" t="t"/>
              <a:pathLst>
                <a:path extrusionOk="0" h="10954" w="712">
                  <a:moveTo>
                    <a:pt x="421" y="0"/>
                  </a:moveTo>
                  <a:cubicBezTo>
                    <a:pt x="272" y="0"/>
                    <a:pt x="115" y="100"/>
                    <a:pt x="105" y="299"/>
                  </a:cubicBezTo>
                  <a:cubicBezTo>
                    <a:pt x="0" y="1972"/>
                    <a:pt x="105" y="3667"/>
                    <a:pt x="105" y="5341"/>
                  </a:cubicBezTo>
                  <a:lnTo>
                    <a:pt x="105" y="10656"/>
                  </a:lnTo>
                  <a:cubicBezTo>
                    <a:pt x="105" y="10855"/>
                    <a:pt x="251" y="10954"/>
                    <a:pt x="398" y="10954"/>
                  </a:cubicBezTo>
                  <a:cubicBezTo>
                    <a:pt x="544" y="10954"/>
                    <a:pt x="691" y="10855"/>
                    <a:pt x="691" y="10656"/>
                  </a:cubicBezTo>
                  <a:lnTo>
                    <a:pt x="691" y="5341"/>
                  </a:lnTo>
                  <a:cubicBezTo>
                    <a:pt x="691" y="3667"/>
                    <a:pt x="586" y="1972"/>
                    <a:pt x="691" y="299"/>
                  </a:cubicBezTo>
                  <a:cubicBezTo>
                    <a:pt x="711" y="100"/>
                    <a:pt x="570" y="0"/>
                    <a:pt x="42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5"/>
            <p:cNvSpPr/>
            <p:nvPr/>
          </p:nvSpPr>
          <p:spPr>
            <a:xfrm>
              <a:off x="4915186" y="3498654"/>
              <a:ext cx="101117" cy="24322"/>
            </a:xfrm>
            <a:custGeom>
              <a:rect b="b" l="l" r="r" t="t"/>
              <a:pathLst>
                <a:path extrusionOk="0" h="750" w="3118">
                  <a:moveTo>
                    <a:pt x="2758" y="1"/>
                  </a:moveTo>
                  <a:cubicBezTo>
                    <a:pt x="2746" y="1"/>
                    <a:pt x="2733" y="2"/>
                    <a:pt x="2721" y="3"/>
                  </a:cubicBezTo>
                  <a:cubicBezTo>
                    <a:pt x="2211" y="31"/>
                    <a:pt x="1664" y="146"/>
                    <a:pt x="1136" y="146"/>
                  </a:cubicBezTo>
                  <a:cubicBezTo>
                    <a:pt x="883" y="146"/>
                    <a:pt x="635" y="119"/>
                    <a:pt x="398" y="45"/>
                  </a:cubicBezTo>
                  <a:cubicBezTo>
                    <a:pt x="376" y="40"/>
                    <a:pt x="354" y="38"/>
                    <a:pt x="332" y="38"/>
                  </a:cubicBezTo>
                  <a:cubicBezTo>
                    <a:pt x="164" y="38"/>
                    <a:pt x="0" y="171"/>
                    <a:pt x="0" y="338"/>
                  </a:cubicBezTo>
                  <a:lnTo>
                    <a:pt x="0" y="379"/>
                  </a:lnTo>
                  <a:cubicBezTo>
                    <a:pt x="0" y="587"/>
                    <a:pt x="171" y="676"/>
                    <a:pt x="312" y="676"/>
                  </a:cubicBezTo>
                  <a:cubicBezTo>
                    <a:pt x="327" y="676"/>
                    <a:pt x="342" y="674"/>
                    <a:pt x="356" y="672"/>
                  </a:cubicBezTo>
                  <a:cubicBezTo>
                    <a:pt x="586" y="728"/>
                    <a:pt x="818" y="749"/>
                    <a:pt x="1052" y="749"/>
                  </a:cubicBezTo>
                  <a:cubicBezTo>
                    <a:pt x="1603" y="749"/>
                    <a:pt x="2162" y="633"/>
                    <a:pt x="2721" y="589"/>
                  </a:cubicBezTo>
                  <a:cubicBezTo>
                    <a:pt x="3105" y="589"/>
                    <a:pt x="3118" y="1"/>
                    <a:pt x="275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5"/>
            <p:cNvSpPr/>
            <p:nvPr/>
          </p:nvSpPr>
          <p:spPr>
            <a:xfrm>
              <a:off x="4821824" y="3417841"/>
              <a:ext cx="92588" cy="367594"/>
            </a:xfrm>
            <a:custGeom>
              <a:rect b="b" l="l" r="r" t="t"/>
              <a:pathLst>
                <a:path extrusionOk="0" h="11335" w="2855">
                  <a:moveTo>
                    <a:pt x="367" y="1"/>
                  </a:moveTo>
                  <a:cubicBezTo>
                    <a:pt x="182" y="1"/>
                    <a:pt x="0" y="147"/>
                    <a:pt x="76" y="361"/>
                  </a:cubicBezTo>
                  <a:cubicBezTo>
                    <a:pt x="222" y="737"/>
                    <a:pt x="180" y="1093"/>
                    <a:pt x="264" y="1491"/>
                  </a:cubicBezTo>
                  <a:cubicBezTo>
                    <a:pt x="369" y="2035"/>
                    <a:pt x="536" y="2558"/>
                    <a:pt x="641" y="3102"/>
                  </a:cubicBezTo>
                  <a:cubicBezTo>
                    <a:pt x="808" y="4148"/>
                    <a:pt x="1080" y="5236"/>
                    <a:pt x="1268" y="6282"/>
                  </a:cubicBezTo>
                  <a:cubicBezTo>
                    <a:pt x="1436" y="7286"/>
                    <a:pt x="1729" y="8312"/>
                    <a:pt x="1854" y="9358"/>
                  </a:cubicBezTo>
                  <a:cubicBezTo>
                    <a:pt x="1938" y="9944"/>
                    <a:pt x="2001" y="10655"/>
                    <a:pt x="2252" y="11178"/>
                  </a:cubicBezTo>
                  <a:cubicBezTo>
                    <a:pt x="2291" y="11289"/>
                    <a:pt x="2368" y="11335"/>
                    <a:pt x="2452" y="11335"/>
                  </a:cubicBezTo>
                  <a:cubicBezTo>
                    <a:pt x="2638" y="11335"/>
                    <a:pt x="2855" y="11109"/>
                    <a:pt x="2754" y="10864"/>
                  </a:cubicBezTo>
                  <a:cubicBezTo>
                    <a:pt x="2545" y="10404"/>
                    <a:pt x="2461" y="9525"/>
                    <a:pt x="2377" y="9002"/>
                  </a:cubicBezTo>
                  <a:cubicBezTo>
                    <a:pt x="2252" y="8040"/>
                    <a:pt x="2001" y="7056"/>
                    <a:pt x="1812" y="6115"/>
                  </a:cubicBezTo>
                  <a:cubicBezTo>
                    <a:pt x="1603" y="5068"/>
                    <a:pt x="1394" y="4001"/>
                    <a:pt x="1185" y="2955"/>
                  </a:cubicBezTo>
                  <a:cubicBezTo>
                    <a:pt x="1101" y="2474"/>
                    <a:pt x="996" y="2035"/>
                    <a:pt x="892" y="1595"/>
                  </a:cubicBezTo>
                  <a:cubicBezTo>
                    <a:pt x="787" y="1114"/>
                    <a:pt x="787" y="654"/>
                    <a:pt x="662" y="214"/>
                  </a:cubicBezTo>
                  <a:cubicBezTo>
                    <a:pt x="612" y="64"/>
                    <a:pt x="489" y="1"/>
                    <a:pt x="36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5"/>
            <p:cNvSpPr/>
            <p:nvPr/>
          </p:nvSpPr>
          <p:spPr>
            <a:xfrm>
              <a:off x="4802561" y="3471187"/>
              <a:ext cx="93366" cy="38430"/>
            </a:xfrm>
            <a:custGeom>
              <a:rect b="b" l="l" r="r" t="t"/>
              <a:pathLst>
                <a:path extrusionOk="0" h="1185" w="2879">
                  <a:moveTo>
                    <a:pt x="2471" y="0"/>
                  </a:moveTo>
                  <a:cubicBezTo>
                    <a:pt x="2444" y="0"/>
                    <a:pt x="2415" y="4"/>
                    <a:pt x="2385" y="13"/>
                  </a:cubicBezTo>
                  <a:cubicBezTo>
                    <a:pt x="1967" y="138"/>
                    <a:pt x="1569" y="180"/>
                    <a:pt x="1151" y="327"/>
                  </a:cubicBezTo>
                  <a:cubicBezTo>
                    <a:pt x="963" y="369"/>
                    <a:pt x="670" y="494"/>
                    <a:pt x="460" y="557"/>
                  </a:cubicBezTo>
                  <a:cubicBezTo>
                    <a:pt x="434" y="548"/>
                    <a:pt x="406" y="544"/>
                    <a:pt x="378" y="544"/>
                  </a:cubicBezTo>
                  <a:cubicBezTo>
                    <a:pt x="271" y="544"/>
                    <a:pt x="159" y="604"/>
                    <a:pt x="126" y="703"/>
                  </a:cubicBezTo>
                  <a:cubicBezTo>
                    <a:pt x="0" y="892"/>
                    <a:pt x="84" y="1185"/>
                    <a:pt x="356" y="1185"/>
                  </a:cubicBezTo>
                  <a:lnTo>
                    <a:pt x="419" y="1185"/>
                  </a:lnTo>
                  <a:cubicBezTo>
                    <a:pt x="460" y="1185"/>
                    <a:pt x="481" y="1185"/>
                    <a:pt x="544" y="1164"/>
                  </a:cubicBezTo>
                  <a:cubicBezTo>
                    <a:pt x="774" y="1101"/>
                    <a:pt x="984" y="996"/>
                    <a:pt x="1214" y="934"/>
                  </a:cubicBezTo>
                  <a:cubicBezTo>
                    <a:pt x="1674" y="808"/>
                    <a:pt x="2113" y="724"/>
                    <a:pt x="2553" y="599"/>
                  </a:cubicBezTo>
                  <a:cubicBezTo>
                    <a:pt x="2879" y="484"/>
                    <a:pt x="2766" y="0"/>
                    <a:pt x="247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5"/>
            <p:cNvSpPr/>
            <p:nvPr/>
          </p:nvSpPr>
          <p:spPr>
            <a:xfrm>
              <a:off x="6925386" y="3459967"/>
              <a:ext cx="28798" cy="237096"/>
            </a:xfrm>
            <a:custGeom>
              <a:rect b="b" l="l" r="r" t="t"/>
              <a:pathLst>
                <a:path extrusionOk="0" h="7311" w="888">
                  <a:moveTo>
                    <a:pt x="376" y="0"/>
                  </a:moveTo>
                  <a:cubicBezTo>
                    <a:pt x="196" y="0"/>
                    <a:pt x="0" y="152"/>
                    <a:pt x="51" y="380"/>
                  </a:cubicBezTo>
                  <a:cubicBezTo>
                    <a:pt x="239" y="1342"/>
                    <a:pt x="177" y="2409"/>
                    <a:pt x="239" y="3393"/>
                  </a:cubicBezTo>
                  <a:cubicBezTo>
                    <a:pt x="281" y="4585"/>
                    <a:pt x="239" y="5841"/>
                    <a:pt x="135" y="7013"/>
                  </a:cubicBezTo>
                  <a:cubicBezTo>
                    <a:pt x="103" y="7211"/>
                    <a:pt x="245" y="7311"/>
                    <a:pt x="399" y="7311"/>
                  </a:cubicBezTo>
                  <a:cubicBezTo>
                    <a:pt x="553" y="7311"/>
                    <a:pt x="721" y="7211"/>
                    <a:pt x="741" y="7013"/>
                  </a:cubicBezTo>
                  <a:cubicBezTo>
                    <a:pt x="846" y="5841"/>
                    <a:pt x="888" y="4606"/>
                    <a:pt x="846" y="3414"/>
                  </a:cubicBezTo>
                  <a:cubicBezTo>
                    <a:pt x="783" y="2368"/>
                    <a:pt x="846" y="1259"/>
                    <a:pt x="637" y="212"/>
                  </a:cubicBezTo>
                  <a:cubicBezTo>
                    <a:pt x="604" y="64"/>
                    <a:pt x="493" y="0"/>
                    <a:pt x="37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5"/>
            <p:cNvSpPr/>
            <p:nvPr/>
          </p:nvSpPr>
          <p:spPr>
            <a:xfrm>
              <a:off x="6893963" y="3507475"/>
              <a:ext cx="97420" cy="36322"/>
            </a:xfrm>
            <a:custGeom>
              <a:rect b="b" l="l" r="r" t="t"/>
              <a:pathLst>
                <a:path extrusionOk="0" h="1120" w="3004">
                  <a:moveTo>
                    <a:pt x="422" y="0"/>
                  </a:moveTo>
                  <a:cubicBezTo>
                    <a:pt x="166" y="0"/>
                    <a:pt x="1" y="351"/>
                    <a:pt x="246" y="526"/>
                  </a:cubicBezTo>
                  <a:cubicBezTo>
                    <a:pt x="392" y="714"/>
                    <a:pt x="769" y="777"/>
                    <a:pt x="936" y="819"/>
                  </a:cubicBezTo>
                  <a:cubicBezTo>
                    <a:pt x="1438" y="986"/>
                    <a:pt x="1982" y="1007"/>
                    <a:pt x="2506" y="1112"/>
                  </a:cubicBezTo>
                  <a:cubicBezTo>
                    <a:pt x="2529" y="1117"/>
                    <a:pt x="2552" y="1120"/>
                    <a:pt x="2574" y="1120"/>
                  </a:cubicBezTo>
                  <a:cubicBezTo>
                    <a:pt x="2881" y="1120"/>
                    <a:pt x="3004" y="604"/>
                    <a:pt x="2652" y="526"/>
                  </a:cubicBezTo>
                  <a:cubicBezTo>
                    <a:pt x="1982" y="400"/>
                    <a:pt x="1229" y="380"/>
                    <a:pt x="622" y="87"/>
                  </a:cubicBezTo>
                  <a:lnTo>
                    <a:pt x="581" y="45"/>
                  </a:lnTo>
                  <a:cubicBezTo>
                    <a:pt x="526" y="14"/>
                    <a:pt x="472" y="0"/>
                    <a:pt x="4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5"/>
            <p:cNvSpPr/>
            <p:nvPr/>
          </p:nvSpPr>
          <p:spPr>
            <a:xfrm>
              <a:off x="6838801" y="3428251"/>
              <a:ext cx="33987" cy="249808"/>
            </a:xfrm>
            <a:custGeom>
              <a:rect b="b" l="l" r="r" t="t"/>
              <a:pathLst>
                <a:path extrusionOk="0" h="7703" w="1048">
                  <a:moveTo>
                    <a:pt x="423" y="1"/>
                  </a:moveTo>
                  <a:cubicBezTo>
                    <a:pt x="309" y="1"/>
                    <a:pt x="206" y="69"/>
                    <a:pt x="189" y="228"/>
                  </a:cubicBezTo>
                  <a:cubicBezTo>
                    <a:pt x="1" y="1379"/>
                    <a:pt x="210" y="2655"/>
                    <a:pt x="231" y="3806"/>
                  </a:cubicBezTo>
                  <a:cubicBezTo>
                    <a:pt x="231" y="4475"/>
                    <a:pt x="273" y="5124"/>
                    <a:pt x="273" y="5752"/>
                  </a:cubicBezTo>
                  <a:cubicBezTo>
                    <a:pt x="273" y="6275"/>
                    <a:pt x="398" y="6798"/>
                    <a:pt x="294" y="7321"/>
                  </a:cubicBezTo>
                  <a:cubicBezTo>
                    <a:pt x="245" y="7555"/>
                    <a:pt x="428" y="7702"/>
                    <a:pt x="599" y="7702"/>
                  </a:cubicBezTo>
                  <a:cubicBezTo>
                    <a:pt x="719" y="7702"/>
                    <a:pt x="833" y="7631"/>
                    <a:pt x="859" y="7468"/>
                  </a:cubicBezTo>
                  <a:cubicBezTo>
                    <a:pt x="1047" y="6589"/>
                    <a:pt x="859" y="5480"/>
                    <a:pt x="838" y="4580"/>
                  </a:cubicBezTo>
                  <a:cubicBezTo>
                    <a:pt x="838" y="3848"/>
                    <a:pt x="817" y="3136"/>
                    <a:pt x="796" y="2404"/>
                  </a:cubicBezTo>
                  <a:cubicBezTo>
                    <a:pt x="754" y="1755"/>
                    <a:pt x="650" y="1023"/>
                    <a:pt x="754" y="395"/>
                  </a:cubicBezTo>
                  <a:cubicBezTo>
                    <a:pt x="792" y="156"/>
                    <a:pt x="595" y="1"/>
                    <a:pt x="42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5"/>
            <p:cNvSpPr/>
            <p:nvPr/>
          </p:nvSpPr>
          <p:spPr>
            <a:xfrm>
              <a:off x="6817366" y="3475792"/>
              <a:ext cx="77767" cy="33306"/>
            </a:xfrm>
            <a:custGeom>
              <a:rect b="b" l="l" r="r" t="t"/>
              <a:pathLst>
                <a:path extrusionOk="0" h="1027" w="2398">
                  <a:moveTo>
                    <a:pt x="304" y="0"/>
                  </a:moveTo>
                  <a:cubicBezTo>
                    <a:pt x="151" y="0"/>
                    <a:pt x="1" y="98"/>
                    <a:pt x="13" y="289"/>
                  </a:cubicBezTo>
                  <a:cubicBezTo>
                    <a:pt x="55" y="624"/>
                    <a:pt x="306" y="708"/>
                    <a:pt x="620" y="729"/>
                  </a:cubicBezTo>
                  <a:cubicBezTo>
                    <a:pt x="850" y="750"/>
                    <a:pt x="1080" y="854"/>
                    <a:pt x="1290" y="917"/>
                  </a:cubicBezTo>
                  <a:cubicBezTo>
                    <a:pt x="1520" y="959"/>
                    <a:pt x="1771" y="980"/>
                    <a:pt x="2001" y="1022"/>
                  </a:cubicBezTo>
                  <a:cubicBezTo>
                    <a:pt x="2021" y="1025"/>
                    <a:pt x="2040" y="1026"/>
                    <a:pt x="2058" y="1026"/>
                  </a:cubicBezTo>
                  <a:cubicBezTo>
                    <a:pt x="2398" y="1026"/>
                    <a:pt x="2378" y="495"/>
                    <a:pt x="2001" y="436"/>
                  </a:cubicBezTo>
                  <a:cubicBezTo>
                    <a:pt x="1687" y="415"/>
                    <a:pt x="1394" y="331"/>
                    <a:pt x="1101" y="248"/>
                  </a:cubicBezTo>
                  <a:cubicBezTo>
                    <a:pt x="976" y="227"/>
                    <a:pt x="871" y="206"/>
                    <a:pt x="746" y="143"/>
                  </a:cubicBezTo>
                  <a:cubicBezTo>
                    <a:pt x="725" y="143"/>
                    <a:pt x="620" y="143"/>
                    <a:pt x="557" y="122"/>
                  </a:cubicBezTo>
                  <a:cubicBezTo>
                    <a:pt x="500" y="40"/>
                    <a:pt x="401" y="0"/>
                    <a:pt x="30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5"/>
            <p:cNvSpPr/>
            <p:nvPr/>
          </p:nvSpPr>
          <p:spPr>
            <a:xfrm>
              <a:off x="6766906" y="3395433"/>
              <a:ext cx="23090" cy="267710"/>
            </a:xfrm>
            <a:custGeom>
              <a:rect b="b" l="l" r="r" t="t"/>
              <a:pathLst>
                <a:path extrusionOk="0" h="8255" w="712">
                  <a:moveTo>
                    <a:pt x="303" y="0"/>
                  </a:moveTo>
                  <a:cubicBezTo>
                    <a:pt x="152" y="0"/>
                    <a:pt x="0" y="100"/>
                    <a:pt x="0" y="298"/>
                  </a:cubicBezTo>
                  <a:cubicBezTo>
                    <a:pt x="0" y="2872"/>
                    <a:pt x="105" y="5404"/>
                    <a:pt x="105" y="7956"/>
                  </a:cubicBezTo>
                  <a:cubicBezTo>
                    <a:pt x="105" y="8155"/>
                    <a:pt x="256" y="8255"/>
                    <a:pt x="408" y="8255"/>
                  </a:cubicBezTo>
                  <a:cubicBezTo>
                    <a:pt x="560" y="8255"/>
                    <a:pt x="711" y="8155"/>
                    <a:pt x="711" y="7956"/>
                  </a:cubicBezTo>
                  <a:cubicBezTo>
                    <a:pt x="711" y="5404"/>
                    <a:pt x="607" y="2830"/>
                    <a:pt x="607" y="298"/>
                  </a:cubicBezTo>
                  <a:cubicBezTo>
                    <a:pt x="607" y="100"/>
                    <a:pt x="455" y="0"/>
                    <a:pt x="30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5"/>
            <p:cNvSpPr/>
            <p:nvPr/>
          </p:nvSpPr>
          <p:spPr>
            <a:xfrm>
              <a:off x="6739277" y="3448130"/>
              <a:ext cx="73422" cy="31360"/>
            </a:xfrm>
            <a:custGeom>
              <a:rect b="b" l="l" r="r" t="t"/>
              <a:pathLst>
                <a:path extrusionOk="0" h="967" w="2264">
                  <a:moveTo>
                    <a:pt x="482" y="1"/>
                  </a:moveTo>
                  <a:cubicBezTo>
                    <a:pt x="194" y="1"/>
                    <a:pt x="0" y="412"/>
                    <a:pt x="308" y="557"/>
                  </a:cubicBezTo>
                  <a:cubicBezTo>
                    <a:pt x="747" y="766"/>
                    <a:pt x="1270" y="829"/>
                    <a:pt x="1731" y="954"/>
                  </a:cubicBezTo>
                  <a:cubicBezTo>
                    <a:pt x="1761" y="963"/>
                    <a:pt x="1791" y="967"/>
                    <a:pt x="1819" y="967"/>
                  </a:cubicBezTo>
                  <a:cubicBezTo>
                    <a:pt x="2134" y="967"/>
                    <a:pt x="2263" y="464"/>
                    <a:pt x="1898" y="368"/>
                  </a:cubicBezTo>
                  <a:cubicBezTo>
                    <a:pt x="1689" y="326"/>
                    <a:pt x="1501" y="264"/>
                    <a:pt x="1291" y="222"/>
                  </a:cubicBezTo>
                  <a:cubicBezTo>
                    <a:pt x="1082" y="159"/>
                    <a:pt x="831" y="138"/>
                    <a:pt x="622" y="33"/>
                  </a:cubicBezTo>
                  <a:cubicBezTo>
                    <a:pt x="574" y="11"/>
                    <a:pt x="527" y="1"/>
                    <a:pt x="4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5"/>
            <p:cNvSpPr/>
            <p:nvPr/>
          </p:nvSpPr>
          <p:spPr>
            <a:xfrm>
              <a:off x="4544038" y="3519765"/>
              <a:ext cx="225972" cy="603263"/>
            </a:xfrm>
            <a:custGeom>
              <a:rect b="b" l="l" r="r" t="t"/>
              <a:pathLst>
                <a:path extrusionOk="0" h="18602" w="6968">
                  <a:moveTo>
                    <a:pt x="0" y="1"/>
                  </a:moveTo>
                  <a:lnTo>
                    <a:pt x="377" y="3160"/>
                  </a:lnTo>
                  <a:lnTo>
                    <a:pt x="5336" y="18602"/>
                  </a:lnTo>
                  <a:lnTo>
                    <a:pt x="6968" y="16886"/>
                  </a:lnTo>
                  <a:lnTo>
                    <a:pt x="2030" y="2637"/>
                  </a:lnTo>
                  <a:lnTo>
                    <a:pt x="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5"/>
            <p:cNvSpPr/>
            <p:nvPr/>
          </p:nvSpPr>
          <p:spPr>
            <a:xfrm>
              <a:off x="4360815" y="3563188"/>
              <a:ext cx="271472" cy="666372"/>
            </a:xfrm>
            <a:custGeom>
              <a:rect b="b" l="l" r="r" t="t"/>
              <a:pathLst>
                <a:path extrusionOk="0" h="20548" w="8371">
                  <a:moveTo>
                    <a:pt x="1" y="1"/>
                  </a:moveTo>
                  <a:lnTo>
                    <a:pt x="1256" y="4604"/>
                  </a:lnTo>
                  <a:lnTo>
                    <a:pt x="6111" y="20548"/>
                  </a:lnTo>
                  <a:lnTo>
                    <a:pt x="8370" y="19501"/>
                  </a:lnTo>
                  <a:lnTo>
                    <a:pt x="3391" y="3558"/>
                  </a:lnTo>
                  <a:lnTo>
                    <a:pt x="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5"/>
            <p:cNvSpPr/>
            <p:nvPr/>
          </p:nvSpPr>
          <p:spPr>
            <a:xfrm>
              <a:off x="4215631" y="3665663"/>
              <a:ext cx="236836" cy="662285"/>
            </a:xfrm>
            <a:custGeom>
              <a:rect b="b" l="l" r="r" t="t"/>
              <a:pathLst>
                <a:path extrusionOk="0" h="20422" w="7303">
                  <a:moveTo>
                    <a:pt x="0" y="0"/>
                  </a:moveTo>
                  <a:lnTo>
                    <a:pt x="858" y="4729"/>
                  </a:lnTo>
                  <a:lnTo>
                    <a:pt x="4645" y="20422"/>
                  </a:lnTo>
                  <a:lnTo>
                    <a:pt x="7303" y="18308"/>
                  </a:lnTo>
                  <a:lnTo>
                    <a:pt x="3118" y="4206"/>
                  </a:lnTo>
                  <a:lnTo>
                    <a:pt x="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5"/>
            <p:cNvSpPr/>
            <p:nvPr/>
          </p:nvSpPr>
          <p:spPr>
            <a:xfrm>
              <a:off x="4060913" y="3921463"/>
              <a:ext cx="223962" cy="487909"/>
            </a:xfrm>
            <a:custGeom>
              <a:rect b="b" l="l" r="r" t="t"/>
              <a:pathLst>
                <a:path extrusionOk="0" h="15045" w="6906">
                  <a:moveTo>
                    <a:pt x="1" y="0"/>
                  </a:moveTo>
                  <a:lnTo>
                    <a:pt x="984" y="4373"/>
                  </a:lnTo>
                  <a:lnTo>
                    <a:pt x="4478" y="15044"/>
                  </a:lnTo>
                  <a:lnTo>
                    <a:pt x="6905" y="13726"/>
                  </a:lnTo>
                  <a:lnTo>
                    <a:pt x="2616" y="3306"/>
                  </a:lnTo>
                  <a:lnTo>
                    <a:pt x="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5"/>
            <p:cNvSpPr/>
            <p:nvPr/>
          </p:nvSpPr>
          <p:spPr>
            <a:xfrm>
              <a:off x="3789516" y="4058507"/>
              <a:ext cx="310128" cy="466214"/>
            </a:xfrm>
            <a:custGeom>
              <a:rect b="b" l="l" r="r" t="t"/>
              <a:pathLst>
                <a:path extrusionOk="0" h="14376" w="9563">
                  <a:moveTo>
                    <a:pt x="0" y="1"/>
                  </a:moveTo>
                  <a:lnTo>
                    <a:pt x="1862" y="6194"/>
                  </a:lnTo>
                  <a:cubicBezTo>
                    <a:pt x="1862" y="6194"/>
                    <a:pt x="7407" y="14250"/>
                    <a:pt x="7700" y="14375"/>
                  </a:cubicBezTo>
                  <a:lnTo>
                    <a:pt x="9562" y="12639"/>
                  </a:lnTo>
                  <a:lnTo>
                    <a:pt x="3222" y="3934"/>
                  </a:lnTo>
                  <a:lnTo>
                    <a:pt x="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5"/>
            <p:cNvSpPr/>
            <p:nvPr/>
          </p:nvSpPr>
          <p:spPr>
            <a:xfrm>
              <a:off x="4379138" y="3849535"/>
              <a:ext cx="32" cy="32"/>
            </a:xfrm>
            <a:custGeom>
              <a:rect b="b" l="l" r="r" t="t"/>
              <a:pathLst>
                <a:path extrusionOk="0" h="1" w="1">
                  <a:moveTo>
                    <a:pt x="1" y="0"/>
                  </a:moveTo>
                  <a:lnTo>
                    <a:pt x="1" y="0"/>
                  </a:lnTo>
                  <a:close/>
                </a:path>
              </a:pathLst>
            </a:custGeom>
            <a:solidFill>
              <a:srgbClr val="27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5"/>
            <p:cNvSpPr/>
            <p:nvPr/>
          </p:nvSpPr>
          <p:spPr>
            <a:xfrm>
              <a:off x="4379138" y="3584234"/>
              <a:ext cx="473673" cy="346774"/>
            </a:xfrm>
            <a:custGeom>
              <a:rect b="b" l="l" r="r" t="t"/>
              <a:pathLst>
                <a:path extrusionOk="0" h="10693" w="14606">
                  <a:moveTo>
                    <a:pt x="12262" y="0"/>
                  </a:moveTo>
                  <a:cubicBezTo>
                    <a:pt x="12262" y="0"/>
                    <a:pt x="273" y="8077"/>
                    <a:pt x="1" y="8181"/>
                  </a:cubicBezTo>
                  <a:lnTo>
                    <a:pt x="587" y="10692"/>
                  </a:lnTo>
                  <a:lnTo>
                    <a:pt x="14606" y="3683"/>
                  </a:lnTo>
                  <a:lnTo>
                    <a:pt x="12262"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5"/>
            <p:cNvSpPr/>
            <p:nvPr/>
          </p:nvSpPr>
          <p:spPr>
            <a:xfrm>
              <a:off x="3859109" y="4131116"/>
              <a:ext cx="232393" cy="320992"/>
            </a:xfrm>
            <a:custGeom>
              <a:rect b="b" l="l" r="r" t="t"/>
              <a:pathLst>
                <a:path extrusionOk="0" h="9898" w="7166">
                  <a:moveTo>
                    <a:pt x="5533" y="1"/>
                  </a:moveTo>
                  <a:cubicBezTo>
                    <a:pt x="5533" y="1"/>
                    <a:pt x="1" y="8309"/>
                    <a:pt x="89" y="8309"/>
                  </a:cubicBezTo>
                  <a:cubicBezTo>
                    <a:pt x="90" y="8309"/>
                    <a:pt x="91" y="8309"/>
                    <a:pt x="93" y="8307"/>
                  </a:cubicBezTo>
                  <a:lnTo>
                    <a:pt x="1620" y="8454"/>
                  </a:lnTo>
                  <a:lnTo>
                    <a:pt x="1725" y="9898"/>
                  </a:lnTo>
                  <a:lnTo>
                    <a:pt x="6496" y="3035"/>
                  </a:lnTo>
                  <a:lnTo>
                    <a:pt x="7165" y="1591"/>
                  </a:lnTo>
                  <a:lnTo>
                    <a:pt x="5533" y="2114"/>
                  </a:lnTo>
                  <a:lnTo>
                    <a:pt x="553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5"/>
            <p:cNvSpPr/>
            <p:nvPr/>
          </p:nvSpPr>
          <p:spPr>
            <a:xfrm>
              <a:off x="4177625" y="3926197"/>
              <a:ext cx="458041" cy="320311"/>
            </a:xfrm>
            <a:custGeom>
              <a:rect b="b" l="l" r="r" t="t"/>
              <a:pathLst>
                <a:path extrusionOk="0" h="9877" w="14124">
                  <a:moveTo>
                    <a:pt x="13413" y="1"/>
                  </a:moveTo>
                  <a:lnTo>
                    <a:pt x="1" y="7784"/>
                  </a:lnTo>
                  <a:lnTo>
                    <a:pt x="482" y="9877"/>
                  </a:lnTo>
                  <a:lnTo>
                    <a:pt x="14124" y="2365"/>
                  </a:lnTo>
                  <a:lnTo>
                    <a:pt x="13329" y="1591"/>
                  </a:lnTo>
                  <a:lnTo>
                    <a:pt x="1341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5"/>
            <p:cNvSpPr/>
            <p:nvPr/>
          </p:nvSpPr>
          <p:spPr>
            <a:xfrm>
              <a:off x="4767959" y="3776927"/>
              <a:ext cx="150670" cy="149308"/>
            </a:xfrm>
            <a:custGeom>
              <a:rect b="b" l="l" r="r" t="t"/>
              <a:pathLst>
                <a:path extrusionOk="0" h="4604" w="4646">
                  <a:moveTo>
                    <a:pt x="3683" y="1"/>
                  </a:moveTo>
                  <a:lnTo>
                    <a:pt x="0" y="2511"/>
                  </a:lnTo>
                  <a:lnTo>
                    <a:pt x="858" y="4604"/>
                  </a:lnTo>
                  <a:lnTo>
                    <a:pt x="4645" y="3160"/>
                  </a:lnTo>
                  <a:lnTo>
                    <a:pt x="368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5"/>
            <p:cNvSpPr/>
            <p:nvPr/>
          </p:nvSpPr>
          <p:spPr>
            <a:xfrm>
              <a:off x="7327342" y="3612058"/>
              <a:ext cx="226686" cy="603263"/>
            </a:xfrm>
            <a:custGeom>
              <a:rect b="b" l="l" r="r" t="t"/>
              <a:pathLst>
                <a:path extrusionOk="0" h="18602" w="6990">
                  <a:moveTo>
                    <a:pt x="6989" y="0"/>
                  </a:moveTo>
                  <a:lnTo>
                    <a:pt x="4939" y="2636"/>
                  </a:lnTo>
                  <a:lnTo>
                    <a:pt x="1" y="16906"/>
                  </a:lnTo>
                  <a:lnTo>
                    <a:pt x="1654" y="18601"/>
                  </a:lnTo>
                  <a:lnTo>
                    <a:pt x="6613" y="3160"/>
                  </a:lnTo>
                  <a:lnTo>
                    <a:pt x="6989"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5"/>
            <p:cNvSpPr/>
            <p:nvPr/>
          </p:nvSpPr>
          <p:spPr>
            <a:xfrm>
              <a:off x="7465781" y="3655481"/>
              <a:ext cx="271439" cy="666372"/>
            </a:xfrm>
            <a:custGeom>
              <a:rect b="b" l="l" r="r" t="t"/>
              <a:pathLst>
                <a:path extrusionOk="0" h="20548" w="8370">
                  <a:moveTo>
                    <a:pt x="8370" y="0"/>
                  </a:moveTo>
                  <a:lnTo>
                    <a:pt x="4959" y="3557"/>
                  </a:lnTo>
                  <a:lnTo>
                    <a:pt x="0" y="19501"/>
                  </a:lnTo>
                  <a:lnTo>
                    <a:pt x="2239" y="20547"/>
                  </a:lnTo>
                  <a:lnTo>
                    <a:pt x="7114" y="4603"/>
                  </a:lnTo>
                  <a:lnTo>
                    <a:pt x="837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5"/>
            <p:cNvSpPr/>
            <p:nvPr/>
          </p:nvSpPr>
          <p:spPr>
            <a:xfrm>
              <a:off x="7645598" y="3757924"/>
              <a:ext cx="236155" cy="662318"/>
            </a:xfrm>
            <a:custGeom>
              <a:rect b="b" l="l" r="r" t="t"/>
              <a:pathLst>
                <a:path extrusionOk="0" h="20423" w="7282">
                  <a:moveTo>
                    <a:pt x="7282" y="1"/>
                  </a:moveTo>
                  <a:lnTo>
                    <a:pt x="4185" y="4206"/>
                  </a:lnTo>
                  <a:lnTo>
                    <a:pt x="0" y="18309"/>
                  </a:lnTo>
                  <a:lnTo>
                    <a:pt x="2636" y="20422"/>
                  </a:lnTo>
                  <a:lnTo>
                    <a:pt x="6424" y="4729"/>
                  </a:lnTo>
                  <a:lnTo>
                    <a:pt x="7282"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5"/>
            <p:cNvSpPr/>
            <p:nvPr/>
          </p:nvSpPr>
          <p:spPr>
            <a:xfrm>
              <a:off x="7812510" y="4014404"/>
              <a:ext cx="224643" cy="487228"/>
            </a:xfrm>
            <a:custGeom>
              <a:rect b="b" l="l" r="r" t="t"/>
              <a:pathLst>
                <a:path extrusionOk="0" h="15024" w="6927">
                  <a:moveTo>
                    <a:pt x="6926" y="1"/>
                  </a:moveTo>
                  <a:lnTo>
                    <a:pt x="4290" y="3286"/>
                  </a:lnTo>
                  <a:lnTo>
                    <a:pt x="0" y="13727"/>
                  </a:lnTo>
                  <a:lnTo>
                    <a:pt x="2427" y="15024"/>
                  </a:lnTo>
                  <a:lnTo>
                    <a:pt x="5943" y="4353"/>
                  </a:lnTo>
                  <a:lnTo>
                    <a:pt x="692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5"/>
            <p:cNvSpPr/>
            <p:nvPr/>
          </p:nvSpPr>
          <p:spPr>
            <a:xfrm>
              <a:off x="7999105" y="4150800"/>
              <a:ext cx="309447" cy="466181"/>
            </a:xfrm>
            <a:custGeom>
              <a:rect b="b" l="l" r="r" t="t"/>
              <a:pathLst>
                <a:path extrusionOk="0" h="14375" w="9542">
                  <a:moveTo>
                    <a:pt x="9541" y="0"/>
                  </a:moveTo>
                  <a:lnTo>
                    <a:pt x="6340" y="3955"/>
                  </a:lnTo>
                  <a:lnTo>
                    <a:pt x="0" y="12659"/>
                  </a:lnTo>
                  <a:lnTo>
                    <a:pt x="1863" y="14375"/>
                  </a:lnTo>
                  <a:cubicBezTo>
                    <a:pt x="2155" y="14249"/>
                    <a:pt x="7700" y="6194"/>
                    <a:pt x="7700" y="6194"/>
                  </a:cubicBezTo>
                  <a:lnTo>
                    <a:pt x="954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5"/>
            <p:cNvSpPr/>
            <p:nvPr/>
          </p:nvSpPr>
          <p:spPr>
            <a:xfrm>
              <a:off x="7718174" y="3941796"/>
              <a:ext cx="32" cy="32"/>
            </a:xfrm>
            <a:custGeom>
              <a:rect b="b" l="l" r="r" t="t"/>
              <a:pathLst>
                <a:path extrusionOk="0" h="1" w="1">
                  <a:moveTo>
                    <a:pt x="1" y="1"/>
                  </a:moveTo>
                  <a:lnTo>
                    <a:pt x="1" y="1"/>
                  </a:lnTo>
                  <a:close/>
                </a:path>
              </a:pathLst>
            </a:custGeom>
            <a:solidFill>
              <a:srgbClr val="27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5"/>
            <p:cNvSpPr/>
            <p:nvPr/>
          </p:nvSpPr>
          <p:spPr>
            <a:xfrm>
              <a:off x="7245264" y="3676494"/>
              <a:ext cx="472959" cy="346774"/>
            </a:xfrm>
            <a:custGeom>
              <a:rect b="b" l="l" r="r" t="t"/>
              <a:pathLst>
                <a:path extrusionOk="0" h="10693" w="14584">
                  <a:moveTo>
                    <a:pt x="2323" y="1"/>
                  </a:moveTo>
                  <a:lnTo>
                    <a:pt x="0" y="3683"/>
                  </a:lnTo>
                  <a:lnTo>
                    <a:pt x="14019" y="10693"/>
                  </a:lnTo>
                  <a:lnTo>
                    <a:pt x="14584" y="8182"/>
                  </a:lnTo>
                  <a:cubicBezTo>
                    <a:pt x="14333" y="8077"/>
                    <a:pt x="2323" y="1"/>
                    <a:pt x="232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5"/>
            <p:cNvSpPr/>
            <p:nvPr/>
          </p:nvSpPr>
          <p:spPr>
            <a:xfrm>
              <a:off x="7769088" y="4046314"/>
              <a:ext cx="458041" cy="320311"/>
            </a:xfrm>
            <a:custGeom>
              <a:rect b="b" l="l" r="r" t="t"/>
              <a:pathLst>
                <a:path extrusionOk="0" h="9877" w="14124">
                  <a:moveTo>
                    <a:pt x="712" y="0"/>
                  </a:moveTo>
                  <a:lnTo>
                    <a:pt x="795" y="1570"/>
                  </a:lnTo>
                  <a:lnTo>
                    <a:pt x="0" y="2386"/>
                  </a:lnTo>
                  <a:lnTo>
                    <a:pt x="13642" y="9876"/>
                  </a:lnTo>
                  <a:lnTo>
                    <a:pt x="14124" y="7763"/>
                  </a:lnTo>
                  <a:lnTo>
                    <a:pt x="712"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5"/>
            <p:cNvSpPr/>
            <p:nvPr/>
          </p:nvSpPr>
          <p:spPr>
            <a:xfrm>
              <a:off x="7178753" y="3869220"/>
              <a:ext cx="151351" cy="149308"/>
            </a:xfrm>
            <a:custGeom>
              <a:rect b="b" l="l" r="r" t="t"/>
              <a:pathLst>
                <a:path extrusionOk="0" h="4604" w="4667">
                  <a:moveTo>
                    <a:pt x="984" y="0"/>
                  </a:moveTo>
                  <a:lnTo>
                    <a:pt x="1" y="3160"/>
                  </a:lnTo>
                  <a:lnTo>
                    <a:pt x="3809" y="4603"/>
                  </a:lnTo>
                  <a:lnTo>
                    <a:pt x="4667" y="2511"/>
                  </a:lnTo>
                  <a:lnTo>
                    <a:pt x="984"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5"/>
            <p:cNvSpPr/>
            <p:nvPr/>
          </p:nvSpPr>
          <p:spPr>
            <a:xfrm>
              <a:off x="7800965" y="4232910"/>
              <a:ext cx="446529" cy="379334"/>
            </a:xfrm>
            <a:custGeom>
              <a:rect b="b" l="l" r="r" t="t"/>
              <a:pathLst>
                <a:path extrusionOk="0" h="11697" w="13769">
                  <a:moveTo>
                    <a:pt x="963" y="0"/>
                  </a:moveTo>
                  <a:lnTo>
                    <a:pt x="1193" y="1277"/>
                  </a:lnTo>
                  <a:lnTo>
                    <a:pt x="1" y="1277"/>
                  </a:lnTo>
                  <a:lnTo>
                    <a:pt x="3704" y="3746"/>
                  </a:lnTo>
                  <a:lnTo>
                    <a:pt x="8747" y="8286"/>
                  </a:lnTo>
                  <a:lnTo>
                    <a:pt x="12471" y="11697"/>
                  </a:lnTo>
                  <a:lnTo>
                    <a:pt x="12597" y="10378"/>
                  </a:lnTo>
                  <a:lnTo>
                    <a:pt x="13768" y="11048"/>
                  </a:lnTo>
                  <a:lnTo>
                    <a:pt x="13182" y="9583"/>
                  </a:lnTo>
                  <a:lnTo>
                    <a:pt x="4206" y="1946"/>
                  </a:lnTo>
                  <a:lnTo>
                    <a:pt x="963"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5"/>
            <p:cNvSpPr/>
            <p:nvPr/>
          </p:nvSpPr>
          <p:spPr>
            <a:xfrm>
              <a:off x="3238550" y="3590331"/>
              <a:ext cx="5458293" cy="2309146"/>
            </a:xfrm>
            <a:custGeom>
              <a:rect b="b" l="l" r="r" t="t"/>
              <a:pathLst>
                <a:path extrusionOk="0" h="71204" w="168310">
                  <a:moveTo>
                    <a:pt x="84134" y="1"/>
                  </a:moveTo>
                  <a:cubicBezTo>
                    <a:pt x="47434" y="1"/>
                    <a:pt x="15630" y="28394"/>
                    <a:pt x="0" y="69906"/>
                  </a:cubicBezTo>
                  <a:lnTo>
                    <a:pt x="0" y="71204"/>
                  </a:lnTo>
                  <a:lnTo>
                    <a:pt x="168310" y="71204"/>
                  </a:lnTo>
                  <a:lnTo>
                    <a:pt x="168310" y="69906"/>
                  </a:lnTo>
                  <a:lnTo>
                    <a:pt x="168268" y="69906"/>
                  </a:lnTo>
                  <a:cubicBezTo>
                    <a:pt x="152638" y="28415"/>
                    <a:pt x="120834" y="1"/>
                    <a:pt x="841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5"/>
            <p:cNvSpPr/>
            <p:nvPr/>
          </p:nvSpPr>
          <p:spPr>
            <a:xfrm>
              <a:off x="4687893" y="3590331"/>
              <a:ext cx="2138142" cy="2349197"/>
            </a:xfrm>
            <a:custGeom>
              <a:rect b="b" l="l" r="r" t="t"/>
              <a:pathLst>
                <a:path extrusionOk="0" h="72439" w="65931">
                  <a:moveTo>
                    <a:pt x="39441" y="1"/>
                  </a:moveTo>
                  <a:cubicBezTo>
                    <a:pt x="36261" y="1"/>
                    <a:pt x="33080" y="210"/>
                    <a:pt x="29984" y="649"/>
                  </a:cubicBezTo>
                  <a:cubicBezTo>
                    <a:pt x="32348" y="4395"/>
                    <a:pt x="35235" y="7805"/>
                    <a:pt x="35654" y="12994"/>
                  </a:cubicBezTo>
                  <a:cubicBezTo>
                    <a:pt x="36993" y="29273"/>
                    <a:pt x="2888" y="44861"/>
                    <a:pt x="0" y="72438"/>
                  </a:cubicBezTo>
                  <a:lnTo>
                    <a:pt x="61411" y="72438"/>
                  </a:lnTo>
                  <a:cubicBezTo>
                    <a:pt x="59088" y="68065"/>
                    <a:pt x="56996" y="63608"/>
                    <a:pt x="55887" y="59947"/>
                  </a:cubicBezTo>
                  <a:cubicBezTo>
                    <a:pt x="52602" y="48983"/>
                    <a:pt x="58795" y="41220"/>
                    <a:pt x="62520" y="32641"/>
                  </a:cubicBezTo>
                  <a:cubicBezTo>
                    <a:pt x="65930" y="24649"/>
                    <a:pt x="63712" y="10776"/>
                    <a:pt x="56975" y="2239"/>
                  </a:cubicBezTo>
                  <a:cubicBezTo>
                    <a:pt x="51284" y="775"/>
                    <a:pt x="45425" y="1"/>
                    <a:pt x="3944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6" name="Google Shape;406;p25"/>
          <p:cNvSpPr/>
          <p:nvPr/>
        </p:nvSpPr>
        <p:spPr>
          <a:xfrm>
            <a:off x="746450" y="4533275"/>
            <a:ext cx="1420275" cy="237500"/>
          </a:xfrm>
          <a:custGeom>
            <a:rect b="b" l="l" r="r" t="t"/>
            <a:pathLst>
              <a:path extrusionOk="0" h="9500" w="56811">
                <a:moveTo>
                  <a:pt x="22546" y="0"/>
                </a:moveTo>
                <a:cubicBezTo>
                  <a:pt x="22092" y="0"/>
                  <a:pt x="21637" y="36"/>
                  <a:pt x="21187" y="107"/>
                </a:cubicBezTo>
                <a:cubicBezTo>
                  <a:pt x="18725" y="533"/>
                  <a:pt x="16536" y="1961"/>
                  <a:pt x="14864" y="3815"/>
                </a:cubicBezTo>
                <a:cubicBezTo>
                  <a:pt x="13801" y="5001"/>
                  <a:pt x="12767" y="6429"/>
                  <a:pt x="11217" y="6733"/>
                </a:cubicBezTo>
                <a:cubicBezTo>
                  <a:pt x="10999" y="6773"/>
                  <a:pt x="10775" y="6789"/>
                  <a:pt x="10547" y="6789"/>
                </a:cubicBezTo>
                <a:cubicBezTo>
                  <a:pt x="9644" y="6789"/>
                  <a:pt x="8686" y="6539"/>
                  <a:pt x="7813" y="6539"/>
                </a:cubicBezTo>
                <a:cubicBezTo>
                  <a:pt x="7223" y="6539"/>
                  <a:pt x="6671" y="6653"/>
                  <a:pt x="6202" y="7037"/>
                </a:cubicBezTo>
                <a:cubicBezTo>
                  <a:pt x="5806" y="7372"/>
                  <a:pt x="5594" y="7828"/>
                  <a:pt x="5168" y="8101"/>
                </a:cubicBezTo>
                <a:cubicBezTo>
                  <a:pt x="4834" y="8314"/>
                  <a:pt x="4408" y="8405"/>
                  <a:pt x="4044" y="8466"/>
                </a:cubicBezTo>
                <a:cubicBezTo>
                  <a:pt x="2676" y="8740"/>
                  <a:pt x="1399" y="9499"/>
                  <a:pt x="1" y="9499"/>
                </a:cubicBezTo>
                <a:lnTo>
                  <a:pt x="56810" y="9499"/>
                </a:lnTo>
                <a:cubicBezTo>
                  <a:pt x="55108" y="9347"/>
                  <a:pt x="53345" y="9043"/>
                  <a:pt x="51674" y="8922"/>
                </a:cubicBezTo>
                <a:cubicBezTo>
                  <a:pt x="50731" y="8831"/>
                  <a:pt x="49698" y="8740"/>
                  <a:pt x="48968" y="8101"/>
                </a:cubicBezTo>
                <a:cubicBezTo>
                  <a:pt x="48512" y="7706"/>
                  <a:pt x="48209" y="7159"/>
                  <a:pt x="47661" y="6946"/>
                </a:cubicBezTo>
                <a:cubicBezTo>
                  <a:pt x="47534" y="6914"/>
                  <a:pt x="47407" y="6901"/>
                  <a:pt x="47281" y="6901"/>
                </a:cubicBezTo>
                <a:cubicBezTo>
                  <a:pt x="47046" y="6901"/>
                  <a:pt x="46815" y="6948"/>
                  <a:pt x="46598" y="7007"/>
                </a:cubicBezTo>
                <a:cubicBezTo>
                  <a:pt x="45564" y="7250"/>
                  <a:pt x="44591" y="7828"/>
                  <a:pt x="43588" y="8132"/>
                </a:cubicBezTo>
                <a:cubicBezTo>
                  <a:pt x="43161" y="8257"/>
                  <a:pt x="42703" y="8336"/>
                  <a:pt x="42257" y="8336"/>
                </a:cubicBezTo>
                <a:cubicBezTo>
                  <a:pt x="41623" y="8336"/>
                  <a:pt x="41012" y="8177"/>
                  <a:pt x="40549" y="7767"/>
                </a:cubicBezTo>
                <a:cubicBezTo>
                  <a:pt x="40214" y="7463"/>
                  <a:pt x="39971" y="7068"/>
                  <a:pt x="39607" y="6885"/>
                </a:cubicBezTo>
                <a:cubicBezTo>
                  <a:pt x="39272" y="6733"/>
                  <a:pt x="38938" y="6733"/>
                  <a:pt x="38634" y="6733"/>
                </a:cubicBezTo>
                <a:cubicBezTo>
                  <a:pt x="37136" y="6755"/>
                  <a:pt x="35575" y="7304"/>
                  <a:pt x="34089" y="7304"/>
                </a:cubicBezTo>
                <a:cubicBezTo>
                  <a:pt x="33523" y="7304"/>
                  <a:pt x="32969" y="7225"/>
                  <a:pt x="32433" y="7007"/>
                </a:cubicBezTo>
                <a:cubicBezTo>
                  <a:pt x="30397" y="6156"/>
                  <a:pt x="29606" y="3815"/>
                  <a:pt x="28087" y="2204"/>
                </a:cubicBezTo>
                <a:cubicBezTo>
                  <a:pt x="26642" y="735"/>
                  <a:pt x="24605" y="0"/>
                  <a:pt x="22546" y="0"/>
                </a:cubicBezTo>
                <a:close/>
              </a:path>
            </a:pathLst>
          </a:custGeom>
          <a:solidFill>
            <a:srgbClr val="FBE4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5"/>
          <p:cNvSpPr txBox="1"/>
          <p:nvPr>
            <p:ph type="ctrTitle"/>
          </p:nvPr>
        </p:nvSpPr>
        <p:spPr>
          <a:xfrm>
            <a:off x="713675" y="1392000"/>
            <a:ext cx="4125600" cy="1965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Short Stories, Legends, &amp; Myths</a:t>
            </a:r>
            <a:endParaRPr/>
          </a:p>
        </p:txBody>
      </p:sp>
      <p:sp>
        <p:nvSpPr>
          <p:cNvPr id="408" name="Google Shape;408;p25"/>
          <p:cNvSpPr/>
          <p:nvPr/>
        </p:nvSpPr>
        <p:spPr>
          <a:xfrm>
            <a:off x="2903250" y="211675"/>
            <a:ext cx="1419500" cy="237025"/>
          </a:xfrm>
          <a:custGeom>
            <a:rect b="b" l="l" r="r" t="t"/>
            <a:pathLst>
              <a:path extrusionOk="0" h="9481" w="56780">
                <a:moveTo>
                  <a:pt x="22575" y="0"/>
                </a:moveTo>
                <a:cubicBezTo>
                  <a:pt x="22110" y="0"/>
                  <a:pt x="21644" y="39"/>
                  <a:pt x="21186" y="118"/>
                </a:cubicBezTo>
                <a:cubicBezTo>
                  <a:pt x="18724" y="514"/>
                  <a:pt x="16505" y="1942"/>
                  <a:pt x="14834" y="3796"/>
                </a:cubicBezTo>
                <a:cubicBezTo>
                  <a:pt x="13770" y="4982"/>
                  <a:pt x="12767" y="6410"/>
                  <a:pt x="11186" y="6714"/>
                </a:cubicBezTo>
                <a:cubicBezTo>
                  <a:pt x="10968" y="6754"/>
                  <a:pt x="10744" y="6770"/>
                  <a:pt x="10517" y="6770"/>
                </a:cubicBezTo>
                <a:cubicBezTo>
                  <a:pt x="9613" y="6770"/>
                  <a:pt x="8655" y="6520"/>
                  <a:pt x="7783" y="6520"/>
                </a:cubicBezTo>
                <a:cubicBezTo>
                  <a:pt x="7192" y="6520"/>
                  <a:pt x="6640" y="6634"/>
                  <a:pt x="6171" y="7018"/>
                </a:cubicBezTo>
                <a:cubicBezTo>
                  <a:pt x="5806" y="7353"/>
                  <a:pt x="5563" y="7808"/>
                  <a:pt x="5168" y="8082"/>
                </a:cubicBezTo>
                <a:cubicBezTo>
                  <a:pt x="4803" y="8325"/>
                  <a:pt x="4408" y="8386"/>
                  <a:pt x="4013" y="8477"/>
                </a:cubicBezTo>
                <a:cubicBezTo>
                  <a:pt x="2645" y="8720"/>
                  <a:pt x="1399" y="9480"/>
                  <a:pt x="1" y="9480"/>
                </a:cubicBezTo>
                <a:lnTo>
                  <a:pt x="56780" y="9480"/>
                </a:lnTo>
                <a:cubicBezTo>
                  <a:pt x="55078" y="9328"/>
                  <a:pt x="53345" y="9024"/>
                  <a:pt x="51643" y="8933"/>
                </a:cubicBezTo>
                <a:cubicBezTo>
                  <a:pt x="50701" y="8812"/>
                  <a:pt x="49667" y="8720"/>
                  <a:pt x="48968" y="8082"/>
                </a:cubicBezTo>
                <a:cubicBezTo>
                  <a:pt x="48512" y="7717"/>
                  <a:pt x="48208" y="7140"/>
                  <a:pt x="47631" y="6957"/>
                </a:cubicBezTo>
                <a:cubicBezTo>
                  <a:pt x="47497" y="6909"/>
                  <a:pt x="47353" y="6889"/>
                  <a:pt x="47208" y="6889"/>
                </a:cubicBezTo>
                <a:cubicBezTo>
                  <a:pt x="46990" y="6889"/>
                  <a:pt x="46767" y="6933"/>
                  <a:pt x="46567" y="6988"/>
                </a:cubicBezTo>
                <a:cubicBezTo>
                  <a:pt x="45533" y="7261"/>
                  <a:pt x="44591" y="7808"/>
                  <a:pt x="43558" y="8112"/>
                </a:cubicBezTo>
                <a:cubicBezTo>
                  <a:pt x="43120" y="8241"/>
                  <a:pt x="42650" y="8326"/>
                  <a:pt x="42193" y="8326"/>
                </a:cubicBezTo>
                <a:cubicBezTo>
                  <a:pt x="41571" y="8326"/>
                  <a:pt x="40974" y="8168"/>
                  <a:pt x="40518" y="7748"/>
                </a:cubicBezTo>
                <a:cubicBezTo>
                  <a:pt x="40184" y="7444"/>
                  <a:pt x="39941" y="7049"/>
                  <a:pt x="39576" y="6866"/>
                </a:cubicBezTo>
                <a:cubicBezTo>
                  <a:pt x="39272" y="6714"/>
                  <a:pt x="38938" y="6714"/>
                  <a:pt x="38634" y="6714"/>
                </a:cubicBezTo>
                <a:cubicBezTo>
                  <a:pt x="37114" y="6736"/>
                  <a:pt x="35563" y="7285"/>
                  <a:pt x="34083" y="7285"/>
                </a:cubicBezTo>
                <a:cubicBezTo>
                  <a:pt x="33521" y="7285"/>
                  <a:pt x="32969" y="7205"/>
                  <a:pt x="32433" y="6988"/>
                </a:cubicBezTo>
                <a:cubicBezTo>
                  <a:pt x="30396" y="6137"/>
                  <a:pt x="29576" y="3796"/>
                  <a:pt x="28056" y="2185"/>
                </a:cubicBezTo>
                <a:cubicBezTo>
                  <a:pt x="26646" y="750"/>
                  <a:pt x="24611" y="0"/>
                  <a:pt x="22575" y="0"/>
                </a:cubicBezTo>
                <a:close/>
              </a:path>
            </a:pathLst>
          </a:custGeom>
          <a:solidFill>
            <a:srgbClr val="FBE4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5"/>
          <p:cNvSpPr/>
          <p:nvPr/>
        </p:nvSpPr>
        <p:spPr>
          <a:xfrm>
            <a:off x="208625" y="785613"/>
            <a:ext cx="1210550" cy="131125"/>
          </a:xfrm>
          <a:custGeom>
            <a:rect b="b" l="l" r="r" t="t"/>
            <a:pathLst>
              <a:path extrusionOk="0" h="5245" w="48422">
                <a:moveTo>
                  <a:pt x="35877" y="0"/>
                </a:moveTo>
                <a:cubicBezTo>
                  <a:pt x="35434" y="0"/>
                  <a:pt x="34985" y="55"/>
                  <a:pt x="34561" y="138"/>
                </a:cubicBezTo>
                <a:cubicBezTo>
                  <a:pt x="32676" y="503"/>
                  <a:pt x="30792" y="1263"/>
                  <a:pt x="29211" y="2326"/>
                </a:cubicBezTo>
                <a:cubicBezTo>
                  <a:pt x="28352" y="2881"/>
                  <a:pt x="27442" y="3562"/>
                  <a:pt x="26458" y="3562"/>
                </a:cubicBezTo>
                <a:cubicBezTo>
                  <a:pt x="26363" y="3562"/>
                  <a:pt x="26268" y="3556"/>
                  <a:pt x="26172" y="3542"/>
                </a:cubicBezTo>
                <a:cubicBezTo>
                  <a:pt x="25290" y="3451"/>
                  <a:pt x="24622" y="2782"/>
                  <a:pt x="23862" y="2418"/>
                </a:cubicBezTo>
                <a:cubicBezTo>
                  <a:pt x="23240" y="2100"/>
                  <a:pt x="22569" y="1977"/>
                  <a:pt x="21882" y="1977"/>
                </a:cubicBezTo>
                <a:cubicBezTo>
                  <a:pt x="21056" y="1977"/>
                  <a:pt x="20206" y="2155"/>
                  <a:pt x="19393" y="2387"/>
                </a:cubicBezTo>
                <a:cubicBezTo>
                  <a:pt x="18600" y="2609"/>
                  <a:pt x="17727" y="2886"/>
                  <a:pt x="16906" y="2886"/>
                </a:cubicBezTo>
                <a:cubicBezTo>
                  <a:pt x="16375" y="2886"/>
                  <a:pt x="15865" y="2770"/>
                  <a:pt x="15412" y="2448"/>
                </a:cubicBezTo>
                <a:cubicBezTo>
                  <a:pt x="15165" y="2311"/>
                  <a:pt x="14943" y="2075"/>
                  <a:pt x="14678" y="2075"/>
                </a:cubicBezTo>
                <a:cubicBezTo>
                  <a:pt x="14650" y="2075"/>
                  <a:pt x="14621" y="2077"/>
                  <a:pt x="14591" y="2083"/>
                </a:cubicBezTo>
                <a:cubicBezTo>
                  <a:pt x="14226" y="2114"/>
                  <a:pt x="14013" y="2448"/>
                  <a:pt x="13740" y="2691"/>
                </a:cubicBezTo>
                <a:cubicBezTo>
                  <a:pt x="13508" y="2865"/>
                  <a:pt x="13227" y="2942"/>
                  <a:pt x="12941" y="2942"/>
                </a:cubicBezTo>
                <a:cubicBezTo>
                  <a:pt x="12628" y="2942"/>
                  <a:pt x="12308" y="2850"/>
                  <a:pt x="12038" y="2691"/>
                </a:cubicBezTo>
                <a:cubicBezTo>
                  <a:pt x="11491" y="2418"/>
                  <a:pt x="11095" y="1962"/>
                  <a:pt x="10639" y="1597"/>
                </a:cubicBezTo>
                <a:cubicBezTo>
                  <a:pt x="9750" y="894"/>
                  <a:pt x="8625" y="480"/>
                  <a:pt x="7516" y="480"/>
                </a:cubicBezTo>
                <a:cubicBezTo>
                  <a:pt x="7186" y="480"/>
                  <a:pt x="6857" y="517"/>
                  <a:pt x="6536" y="594"/>
                </a:cubicBezTo>
                <a:cubicBezTo>
                  <a:pt x="5107" y="928"/>
                  <a:pt x="3892" y="2083"/>
                  <a:pt x="3588" y="3512"/>
                </a:cubicBezTo>
                <a:cubicBezTo>
                  <a:pt x="3557" y="3755"/>
                  <a:pt x="3527" y="4029"/>
                  <a:pt x="3345" y="4181"/>
                </a:cubicBezTo>
                <a:cubicBezTo>
                  <a:pt x="3193" y="4272"/>
                  <a:pt x="3041" y="4332"/>
                  <a:pt x="2889" y="4363"/>
                </a:cubicBezTo>
                <a:cubicBezTo>
                  <a:pt x="1855" y="4576"/>
                  <a:pt x="1004" y="5244"/>
                  <a:pt x="1" y="5244"/>
                </a:cubicBezTo>
                <a:lnTo>
                  <a:pt x="45595" y="5244"/>
                </a:lnTo>
                <a:cubicBezTo>
                  <a:pt x="46598" y="5244"/>
                  <a:pt x="47358" y="5032"/>
                  <a:pt x="48421" y="4910"/>
                </a:cubicBezTo>
                <a:cubicBezTo>
                  <a:pt x="47390" y="4339"/>
                  <a:pt x="46215" y="4260"/>
                  <a:pt x="45024" y="4260"/>
                </a:cubicBezTo>
                <a:cubicBezTo>
                  <a:pt x="44566" y="4260"/>
                  <a:pt x="44105" y="4272"/>
                  <a:pt x="43649" y="4272"/>
                </a:cubicBezTo>
                <a:cubicBezTo>
                  <a:pt x="42008" y="4272"/>
                  <a:pt x="40184" y="3968"/>
                  <a:pt x="39242" y="2630"/>
                </a:cubicBezTo>
                <a:cubicBezTo>
                  <a:pt x="38816" y="2083"/>
                  <a:pt x="38634" y="1354"/>
                  <a:pt x="38148" y="807"/>
                </a:cubicBezTo>
                <a:cubicBezTo>
                  <a:pt x="37566" y="205"/>
                  <a:pt x="36734" y="0"/>
                  <a:pt x="35877" y="0"/>
                </a:cubicBezTo>
                <a:close/>
              </a:path>
            </a:pathLst>
          </a:custGeom>
          <a:solidFill>
            <a:srgbClr val="FBE4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5"/>
          <p:cNvSpPr/>
          <p:nvPr/>
        </p:nvSpPr>
        <p:spPr>
          <a:xfrm>
            <a:off x="5906150" y="1636850"/>
            <a:ext cx="110975" cy="99975"/>
          </a:xfrm>
          <a:custGeom>
            <a:rect b="b" l="l" r="r" t="t"/>
            <a:pathLst>
              <a:path extrusionOk="0" h="3999" w="4439">
                <a:moveTo>
                  <a:pt x="3128" y="1859"/>
                </a:moveTo>
                <a:cubicBezTo>
                  <a:pt x="3114" y="1884"/>
                  <a:pt x="3101" y="1913"/>
                  <a:pt x="3101" y="1956"/>
                </a:cubicBezTo>
                <a:lnTo>
                  <a:pt x="3071" y="1925"/>
                </a:lnTo>
                <a:cubicBezTo>
                  <a:pt x="3094" y="1925"/>
                  <a:pt x="3099" y="1889"/>
                  <a:pt x="3128" y="1859"/>
                </a:cubicBezTo>
                <a:close/>
                <a:moveTo>
                  <a:pt x="4207" y="0"/>
                </a:moveTo>
                <a:cubicBezTo>
                  <a:pt x="4183" y="0"/>
                  <a:pt x="4159" y="4"/>
                  <a:pt x="4134" y="10"/>
                </a:cubicBezTo>
                <a:cubicBezTo>
                  <a:pt x="3982" y="41"/>
                  <a:pt x="3830" y="162"/>
                  <a:pt x="3709" y="284"/>
                </a:cubicBezTo>
                <a:cubicBezTo>
                  <a:pt x="3496" y="497"/>
                  <a:pt x="3314" y="740"/>
                  <a:pt x="3071" y="952"/>
                </a:cubicBezTo>
                <a:lnTo>
                  <a:pt x="3040" y="1013"/>
                </a:lnTo>
                <a:lnTo>
                  <a:pt x="3040" y="1074"/>
                </a:lnTo>
                <a:cubicBezTo>
                  <a:pt x="3071" y="1196"/>
                  <a:pt x="3071" y="1287"/>
                  <a:pt x="3101" y="1408"/>
                </a:cubicBezTo>
                <a:cubicBezTo>
                  <a:pt x="3162" y="1530"/>
                  <a:pt x="3162" y="1652"/>
                  <a:pt x="3162" y="1773"/>
                </a:cubicBezTo>
                <a:lnTo>
                  <a:pt x="3040" y="1652"/>
                </a:lnTo>
                <a:cubicBezTo>
                  <a:pt x="3010" y="1621"/>
                  <a:pt x="2949" y="1530"/>
                  <a:pt x="2949" y="1469"/>
                </a:cubicBezTo>
                <a:cubicBezTo>
                  <a:pt x="2949" y="1378"/>
                  <a:pt x="3010" y="1348"/>
                  <a:pt x="3071" y="1317"/>
                </a:cubicBezTo>
                <a:cubicBezTo>
                  <a:pt x="2979" y="1317"/>
                  <a:pt x="2888" y="1348"/>
                  <a:pt x="2797" y="1378"/>
                </a:cubicBezTo>
                <a:cubicBezTo>
                  <a:pt x="2767" y="1408"/>
                  <a:pt x="2767" y="1469"/>
                  <a:pt x="2736" y="1530"/>
                </a:cubicBezTo>
                <a:cubicBezTo>
                  <a:pt x="2675" y="1621"/>
                  <a:pt x="2675" y="1652"/>
                  <a:pt x="2675" y="1682"/>
                </a:cubicBezTo>
                <a:cubicBezTo>
                  <a:pt x="2675" y="1682"/>
                  <a:pt x="2675" y="1712"/>
                  <a:pt x="2645" y="1712"/>
                </a:cubicBezTo>
                <a:cubicBezTo>
                  <a:pt x="2615" y="1712"/>
                  <a:pt x="2584" y="1712"/>
                  <a:pt x="2493" y="1773"/>
                </a:cubicBezTo>
                <a:cubicBezTo>
                  <a:pt x="2463" y="1773"/>
                  <a:pt x="2463" y="1804"/>
                  <a:pt x="2432" y="1804"/>
                </a:cubicBezTo>
                <a:lnTo>
                  <a:pt x="2371" y="1804"/>
                </a:lnTo>
                <a:cubicBezTo>
                  <a:pt x="2341" y="1773"/>
                  <a:pt x="2311" y="1773"/>
                  <a:pt x="2280" y="1712"/>
                </a:cubicBezTo>
                <a:cubicBezTo>
                  <a:pt x="2219" y="1682"/>
                  <a:pt x="2189" y="1652"/>
                  <a:pt x="2128" y="1652"/>
                </a:cubicBezTo>
                <a:cubicBezTo>
                  <a:pt x="2037" y="1652"/>
                  <a:pt x="1915" y="1682"/>
                  <a:pt x="1855" y="1712"/>
                </a:cubicBezTo>
                <a:cubicBezTo>
                  <a:pt x="1915" y="1712"/>
                  <a:pt x="2007" y="1712"/>
                  <a:pt x="2037" y="1804"/>
                </a:cubicBezTo>
                <a:cubicBezTo>
                  <a:pt x="2067" y="1864"/>
                  <a:pt x="2128" y="1925"/>
                  <a:pt x="2128" y="1986"/>
                </a:cubicBezTo>
                <a:cubicBezTo>
                  <a:pt x="2128" y="2047"/>
                  <a:pt x="2067" y="2108"/>
                  <a:pt x="2067" y="2168"/>
                </a:cubicBezTo>
                <a:cubicBezTo>
                  <a:pt x="2067" y="2229"/>
                  <a:pt x="2067" y="2229"/>
                  <a:pt x="2128" y="2229"/>
                </a:cubicBezTo>
                <a:lnTo>
                  <a:pt x="2159" y="2259"/>
                </a:lnTo>
                <a:lnTo>
                  <a:pt x="2189" y="2259"/>
                </a:lnTo>
                <a:lnTo>
                  <a:pt x="2189" y="2381"/>
                </a:lnTo>
                <a:cubicBezTo>
                  <a:pt x="2128" y="2320"/>
                  <a:pt x="2067" y="2290"/>
                  <a:pt x="2037" y="2259"/>
                </a:cubicBezTo>
                <a:cubicBezTo>
                  <a:pt x="1976" y="2168"/>
                  <a:pt x="1915" y="2047"/>
                  <a:pt x="1885" y="1956"/>
                </a:cubicBezTo>
                <a:cubicBezTo>
                  <a:pt x="1855" y="1834"/>
                  <a:pt x="1794" y="1773"/>
                  <a:pt x="1733" y="1652"/>
                </a:cubicBezTo>
                <a:cubicBezTo>
                  <a:pt x="1733" y="1652"/>
                  <a:pt x="1733" y="1621"/>
                  <a:pt x="1703" y="1621"/>
                </a:cubicBezTo>
                <a:lnTo>
                  <a:pt x="1672" y="1621"/>
                </a:lnTo>
                <a:cubicBezTo>
                  <a:pt x="1368" y="1560"/>
                  <a:pt x="1064" y="1500"/>
                  <a:pt x="700" y="1469"/>
                </a:cubicBezTo>
                <a:cubicBezTo>
                  <a:pt x="631" y="1442"/>
                  <a:pt x="557" y="1427"/>
                  <a:pt x="482" y="1427"/>
                </a:cubicBezTo>
                <a:cubicBezTo>
                  <a:pt x="390" y="1427"/>
                  <a:pt x="297" y="1449"/>
                  <a:pt x="213" y="1500"/>
                </a:cubicBezTo>
                <a:cubicBezTo>
                  <a:pt x="122" y="1530"/>
                  <a:pt x="61" y="1591"/>
                  <a:pt x="1" y="1712"/>
                </a:cubicBezTo>
                <a:cubicBezTo>
                  <a:pt x="153" y="1834"/>
                  <a:pt x="335" y="1804"/>
                  <a:pt x="487" y="1895"/>
                </a:cubicBezTo>
                <a:lnTo>
                  <a:pt x="548" y="1986"/>
                </a:lnTo>
                <a:cubicBezTo>
                  <a:pt x="608" y="2047"/>
                  <a:pt x="669" y="2108"/>
                  <a:pt x="700" y="2168"/>
                </a:cubicBezTo>
                <a:cubicBezTo>
                  <a:pt x="943" y="2442"/>
                  <a:pt x="1125" y="2715"/>
                  <a:pt x="1277" y="3019"/>
                </a:cubicBezTo>
                <a:cubicBezTo>
                  <a:pt x="1277" y="3050"/>
                  <a:pt x="1308" y="3050"/>
                  <a:pt x="1308" y="3080"/>
                </a:cubicBezTo>
                <a:cubicBezTo>
                  <a:pt x="1368" y="3111"/>
                  <a:pt x="1399" y="3111"/>
                  <a:pt x="1460" y="3111"/>
                </a:cubicBezTo>
                <a:cubicBezTo>
                  <a:pt x="1581" y="3111"/>
                  <a:pt x="1703" y="3202"/>
                  <a:pt x="1764" y="3232"/>
                </a:cubicBezTo>
                <a:cubicBezTo>
                  <a:pt x="1855" y="3263"/>
                  <a:pt x="1976" y="3354"/>
                  <a:pt x="2037" y="3415"/>
                </a:cubicBezTo>
                <a:cubicBezTo>
                  <a:pt x="2067" y="3475"/>
                  <a:pt x="2189" y="3566"/>
                  <a:pt x="2280" y="3566"/>
                </a:cubicBezTo>
                <a:cubicBezTo>
                  <a:pt x="2341" y="3566"/>
                  <a:pt x="2341" y="3415"/>
                  <a:pt x="2341" y="3354"/>
                </a:cubicBezTo>
                <a:cubicBezTo>
                  <a:pt x="2402" y="3232"/>
                  <a:pt x="2402" y="3171"/>
                  <a:pt x="2432" y="3050"/>
                </a:cubicBezTo>
                <a:lnTo>
                  <a:pt x="2432" y="2989"/>
                </a:lnTo>
                <a:lnTo>
                  <a:pt x="2463" y="3019"/>
                </a:lnTo>
                <a:cubicBezTo>
                  <a:pt x="2549" y="3193"/>
                  <a:pt x="2993" y="3999"/>
                  <a:pt x="3194" y="3999"/>
                </a:cubicBezTo>
                <a:cubicBezTo>
                  <a:pt x="3204" y="3999"/>
                  <a:pt x="3214" y="3996"/>
                  <a:pt x="3222" y="3992"/>
                </a:cubicBezTo>
                <a:cubicBezTo>
                  <a:pt x="3405" y="3931"/>
                  <a:pt x="3314" y="2928"/>
                  <a:pt x="3222" y="2746"/>
                </a:cubicBezTo>
                <a:lnTo>
                  <a:pt x="3222" y="2655"/>
                </a:lnTo>
                <a:lnTo>
                  <a:pt x="3314" y="2746"/>
                </a:lnTo>
                <a:cubicBezTo>
                  <a:pt x="3374" y="2807"/>
                  <a:pt x="3466" y="2867"/>
                  <a:pt x="3526" y="2928"/>
                </a:cubicBezTo>
                <a:cubicBezTo>
                  <a:pt x="3554" y="2955"/>
                  <a:pt x="3629" y="3055"/>
                  <a:pt x="3688" y="3055"/>
                </a:cubicBezTo>
                <a:cubicBezTo>
                  <a:pt x="3695" y="3055"/>
                  <a:pt x="3702" y="3053"/>
                  <a:pt x="3709" y="3050"/>
                </a:cubicBezTo>
                <a:cubicBezTo>
                  <a:pt x="3800" y="3019"/>
                  <a:pt x="3800" y="2867"/>
                  <a:pt x="3830" y="2776"/>
                </a:cubicBezTo>
                <a:cubicBezTo>
                  <a:pt x="3861" y="2655"/>
                  <a:pt x="3922" y="2594"/>
                  <a:pt x="3952" y="2472"/>
                </a:cubicBezTo>
                <a:cubicBezTo>
                  <a:pt x="3982" y="2351"/>
                  <a:pt x="4013" y="2290"/>
                  <a:pt x="4134" y="2229"/>
                </a:cubicBezTo>
                <a:cubicBezTo>
                  <a:pt x="4165" y="2168"/>
                  <a:pt x="4226" y="2168"/>
                  <a:pt x="4226" y="2108"/>
                </a:cubicBezTo>
                <a:lnTo>
                  <a:pt x="4226" y="2016"/>
                </a:lnTo>
                <a:cubicBezTo>
                  <a:pt x="4134" y="1682"/>
                  <a:pt x="4134" y="1348"/>
                  <a:pt x="4165" y="1044"/>
                </a:cubicBezTo>
                <a:lnTo>
                  <a:pt x="4165" y="800"/>
                </a:lnTo>
                <a:lnTo>
                  <a:pt x="4165" y="709"/>
                </a:lnTo>
                <a:cubicBezTo>
                  <a:pt x="4226" y="497"/>
                  <a:pt x="4408" y="436"/>
                  <a:pt x="4438" y="253"/>
                </a:cubicBezTo>
                <a:cubicBezTo>
                  <a:pt x="4390" y="59"/>
                  <a:pt x="4302" y="0"/>
                  <a:pt x="4207" y="0"/>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5"/>
          <p:cNvSpPr/>
          <p:nvPr/>
        </p:nvSpPr>
        <p:spPr>
          <a:xfrm>
            <a:off x="5330150" y="1596050"/>
            <a:ext cx="9150" cy="10675"/>
          </a:xfrm>
          <a:custGeom>
            <a:rect b="b" l="l" r="r" t="t"/>
            <a:pathLst>
              <a:path extrusionOk="0" h="427" w="366">
                <a:moveTo>
                  <a:pt x="1" y="1"/>
                </a:moveTo>
                <a:lnTo>
                  <a:pt x="1" y="153"/>
                </a:lnTo>
                <a:cubicBezTo>
                  <a:pt x="1" y="366"/>
                  <a:pt x="31" y="396"/>
                  <a:pt x="31" y="426"/>
                </a:cubicBezTo>
                <a:lnTo>
                  <a:pt x="92" y="426"/>
                </a:lnTo>
                <a:cubicBezTo>
                  <a:pt x="274" y="426"/>
                  <a:pt x="365" y="305"/>
                  <a:pt x="365" y="153"/>
                </a:cubicBezTo>
                <a:cubicBezTo>
                  <a:pt x="365" y="92"/>
                  <a:pt x="365" y="1"/>
                  <a:pt x="92"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5"/>
          <p:cNvSpPr/>
          <p:nvPr/>
        </p:nvSpPr>
        <p:spPr>
          <a:xfrm>
            <a:off x="5705550" y="1542100"/>
            <a:ext cx="17500" cy="18275"/>
          </a:xfrm>
          <a:custGeom>
            <a:rect b="b" l="l" r="r" t="t"/>
            <a:pathLst>
              <a:path extrusionOk="0" h="731" w="700">
                <a:moveTo>
                  <a:pt x="486" y="1"/>
                </a:moveTo>
                <a:cubicBezTo>
                  <a:pt x="213" y="1"/>
                  <a:pt x="0" y="183"/>
                  <a:pt x="0" y="426"/>
                </a:cubicBezTo>
                <a:cubicBezTo>
                  <a:pt x="30" y="730"/>
                  <a:pt x="486" y="730"/>
                  <a:pt x="486" y="730"/>
                </a:cubicBezTo>
                <a:lnTo>
                  <a:pt x="638" y="730"/>
                </a:lnTo>
                <a:cubicBezTo>
                  <a:pt x="638" y="730"/>
                  <a:pt x="699" y="700"/>
                  <a:pt x="699" y="426"/>
                </a:cubicBezTo>
                <a:cubicBezTo>
                  <a:pt x="699" y="1"/>
                  <a:pt x="608" y="1"/>
                  <a:pt x="486"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5"/>
          <p:cNvSpPr/>
          <p:nvPr/>
        </p:nvSpPr>
        <p:spPr>
          <a:xfrm flipH="1">
            <a:off x="-1022723" y="3964527"/>
            <a:ext cx="2475515" cy="2177846"/>
          </a:xfrm>
          <a:custGeom>
            <a:rect b="b" l="l" r="r" t="t"/>
            <a:pathLst>
              <a:path extrusionOk="0" h="63213" w="71853">
                <a:moveTo>
                  <a:pt x="37094" y="1"/>
                </a:moveTo>
                <a:cubicBezTo>
                  <a:pt x="37083" y="1"/>
                  <a:pt x="37069" y="8"/>
                  <a:pt x="37056" y="28"/>
                </a:cubicBezTo>
                <a:lnTo>
                  <a:pt x="37035" y="49"/>
                </a:lnTo>
                <a:lnTo>
                  <a:pt x="37014" y="49"/>
                </a:lnTo>
                <a:cubicBezTo>
                  <a:pt x="37014" y="49"/>
                  <a:pt x="36993" y="49"/>
                  <a:pt x="36993" y="70"/>
                </a:cubicBezTo>
                <a:lnTo>
                  <a:pt x="36952" y="112"/>
                </a:lnTo>
                <a:lnTo>
                  <a:pt x="36931" y="133"/>
                </a:lnTo>
                <a:cubicBezTo>
                  <a:pt x="36931" y="133"/>
                  <a:pt x="36910" y="154"/>
                  <a:pt x="36910" y="175"/>
                </a:cubicBezTo>
                <a:lnTo>
                  <a:pt x="36910" y="258"/>
                </a:lnTo>
                <a:cubicBezTo>
                  <a:pt x="36826" y="363"/>
                  <a:pt x="36784" y="468"/>
                  <a:pt x="36701" y="572"/>
                </a:cubicBezTo>
                <a:lnTo>
                  <a:pt x="36680" y="593"/>
                </a:lnTo>
                <a:cubicBezTo>
                  <a:pt x="36638" y="656"/>
                  <a:pt x="36596" y="698"/>
                  <a:pt x="36533" y="760"/>
                </a:cubicBezTo>
                <a:cubicBezTo>
                  <a:pt x="36387" y="907"/>
                  <a:pt x="36282" y="970"/>
                  <a:pt x="36303" y="1179"/>
                </a:cubicBezTo>
                <a:cubicBezTo>
                  <a:pt x="36387" y="1995"/>
                  <a:pt x="36387" y="2832"/>
                  <a:pt x="36387" y="3606"/>
                </a:cubicBezTo>
                <a:cubicBezTo>
                  <a:pt x="36387" y="4338"/>
                  <a:pt x="36408" y="5092"/>
                  <a:pt x="36491" y="5824"/>
                </a:cubicBezTo>
                <a:cubicBezTo>
                  <a:pt x="36512" y="6117"/>
                  <a:pt x="36701" y="6201"/>
                  <a:pt x="36910" y="6389"/>
                </a:cubicBezTo>
                <a:cubicBezTo>
                  <a:pt x="36993" y="6431"/>
                  <a:pt x="37035" y="6494"/>
                  <a:pt x="37098" y="6556"/>
                </a:cubicBezTo>
                <a:lnTo>
                  <a:pt x="37119" y="6598"/>
                </a:lnTo>
                <a:lnTo>
                  <a:pt x="37245" y="6724"/>
                </a:lnTo>
                <a:cubicBezTo>
                  <a:pt x="37412" y="6870"/>
                  <a:pt x="37537" y="7038"/>
                  <a:pt x="37726" y="7163"/>
                </a:cubicBezTo>
                <a:lnTo>
                  <a:pt x="37726" y="7184"/>
                </a:lnTo>
                <a:cubicBezTo>
                  <a:pt x="37726" y="7184"/>
                  <a:pt x="37726" y="7226"/>
                  <a:pt x="37747" y="7226"/>
                </a:cubicBezTo>
                <a:cubicBezTo>
                  <a:pt x="37842" y="7321"/>
                  <a:pt x="38000" y="7355"/>
                  <a:pt x="38162" y="7355"/>
                </a:cubicBezTo>
                <a:cubicBezTo>
                  <a:pt x="38248" y="7355"/>
                  <a:pt x="38336" y="7345"/>
                  <a:pt x="38416" y="7330"/>
                </a:cubicBezTo>
                <a:cubicBezTo>
                  <a:pt x="38877" y="7247"/>
                  <a:pt x="39253" y="7121"/>
                  <a:pt x="39714" y="6975"/>
                </a:cubicBezTo>
                <a:cubicBezTo>
                  <a:pt x="39723" y="6972"/>
                  <a:pt x="39734" y="6971"/>
                  <a:pt x="39745" y="6971"/>
                </a:cubicBezTo>
                <a:cubicBezTo>
                  <a:pt x="39922" y="6971"/>
                  <a:pt x="40244" y="7273"/>
                  <a:pt x="40362" y="7351"/>
                </a:cubicBezTo>
                <a:cubicBezTo>
                  <a:pt x="40592" y="7498"/>
                  <a:pt x="40822" y="7644"/>
                  <a:pt x="41094" y="7770"/>
                </a:cubicBezTo>
                <a:cubicBezTo>
                  <a:pt x="41534" y="8000"/>
                  <a:pt x="41931" y="8272"/>
                  <a:pt x="42371" y="8502"/>
                </a:cubicBezTo>
                <a:lnTo>
                  <a:pt x="42392" y="8523"/>
                </a:lnTo>
                <a:lnTo>
                  <a:pt x="42434" y="8523"/>
                </a:lnTo>
                <a:cubicBezTo>
                  <a:pt x="42852" y="8523"/>
                  <a:pt x="43291" y="8502"/>
                  <a:pt x="43710" y="8502"/>
                </a:cubicBezTo>
                <a:cubicBezTo>
                  <a:pt x="43919" y="8502"/>
                  <a:pt x="44107" y="8481"/>
                  <a:pt x="44317" y="8439"/>
                </a:cubicBezTo>
                <a:cubicBezTo>
                  <a:pt x="44411" y="8431"/>
                  <a:pt x="44473" y="8422"/>
                  <a:pt x="44527" y="8422"/>
                </a:cubicBezTo>
                <a:cubicBezTo>
                  <a:pt x="44605" y="8422"/>
                  <a:pt x="44666" y="8440"/>
                  <a:pt x="44777" y="8502"/>
                </a:cubicBezTo>
                <a:cubicBezTo>
                  <a:pt x="44965" y="8607"/>
                  <a:pt x="45154" y="8732"/>
                  <a:pt x="45321" y="8837"/>
                </a:cubicBezTo>
                <a:cubicBezTo>
                  <a:pt x="45405" y="8900"/>
                  <a:pt x="45468" y="8921"/>
                  <a:pt x="45530" y="8942"/>
                </a:cubicBezTo>
                <a:cubicBezTo>
                  <a:pt x="45635" y="9004"/>
                  <a:pt x="45781" y="9067"/>
                  <a:pt x="45886" y="9130"/>
                </a:cubicBezTo>
                <a:cubicBezTo>
                  <a:pt x="45949" y="9172"/>
                  <a:pt x="46053" y="9214"/>
                  <a:pt x="46137" y="9255"/>
                </a:cubicBezTo>
                <a:lnTo>
                  <a:pt x="46451" y="9423"/>
                </a:lnTo>
                <a:cubicBezTo>
                  <a:pt x="46556" y="9465"/>
                  <a:pt x="46639" y="9486"/>
                  <a:pt x="46744" y="9548"/>
                </a:cubicBezTo>
                <a:cubicBezTo>
                  <a:pt x="46765" y="9569"/>
                  <a:pt x="46828" y="9569"/>
                  <a:pt x="46848" y="9590"/>
                </a:cubicBezTo>
                <a:lnTo>
                  <a:pt x="46848" y="9632"/>
                </a:lnTo>
                <a:cubicBezTo>
                  <a:pt x="46848" y="9632"/>
                  <a:pt x="46848" y="9653"/>
                  <a:pt x="46869" y="9653"/>
                </a:cubicBezTo>
                <a:lnTo>
                  <a:pt x="46953" y="9737"/>
                </a:lnTo>
                <a:lnTo>
                  <a:pt x="46974" y="9758"/>
                </a:lnTo>
                <a:lnTo>
                  <a:pt x="46995" y="9779"/>
                </a:lnTo>
                <a:cubicBezTo>
                  <a:pt x="46932" y="9925"/>
                  <a:pt x="46890" y="10092"/>
                  <a:pt x="46869" y="10260"/>
                </a:cubicBezTo>
                <a:cubicBezTo>
                  <a:pt x="46869" y="10302"/>
                  <a:pt x="46869" y="10364"/>
                  <a:pt x="46848" y="10406"/>
                </a:cubicBezTo>
                <a:cubicBezTo>
                  <a:pt x="46828" y="10762"/>
                  <a:pt x="46681" y="11076"/>
                  <a:pt x="46618" y="11390"/>
                </a:cubicBezTo>
                <a:lnTo>
                  <a:pt x="46618" y="11411"/>
                </a:lnTo>
                <a:lnTo>
                  <a:pt x="45740" y="12268"/>
                </a:lnTo>
                <a:cubicBezTo>
                  <a:pt x="45635" y="12373"/>
                  <a:pt x="45530" y="12478"/>
                  <a:pt x="45426" y="12603"/>
                </a:cubicBezTo>
                <a:lnTo>
                  <a:pt x="45384" y="12666"/>
                </a:lnTo>
                <a:cubicBezTo>
                  <a:pt x="45258" y="12792"/>
                  <a:pt x="45112" y="12896"/>
                  <a:pt x="44986" y="13022"/>
                </a:cubicBezTo>
                <a:cubicBezTo>
                  <a:pt x="44693" y="13294"/>
                  <a:pt x="44442" y="13608"/>
                  <a:pt x="44170" y="13900"/>
                </a:cubicBezTo>
                <a:cubicBezTo>
                  <a:pt x="44003" y="14068"/>
                  <a:pt x="43794" y="14256"/>
                  <a:pt x="43647" y="14465"/>
                </a:cubicBezTo>
                <a:lnTo>
                  <a:pt x="43647" y="14486"/>
                </a:lnTo>
                <a:lnTo>
                  <a:pt x="43647" y="14528"/>
                </a:lnTo>
                <a:cubicBezTo>
                  <a:pt x="43626" y="14549"/>
                  <a:pt x="43626" y="14570"/>
                  <a:pt x="43605" y="14633"/>
                </a:cubicBezTo>
                <a:cubicBezTo>
                  <a:pt x="43605" y="14654"/>
                  <a:pt x="43584" y="14675"/>
                  <a:pt x="43584" y="14737"/>
                </a:cubicBezTo>
                <a:lnTo>
                  <a:pt x="43584" y="14758"/>
                </a:lnTo>
                <a:cubicBezTo>
                  <a:pt x="43584" y="14779"/>
                  <a:pt x="43543" y="14800"/>
                  <a:pt x="43543" y="14842"/>
                </a:cubicBezTo>
                <a:cubicBezTo>
                  <a:pt x="43543" y="14863"/>
                  <a:pt x="43522" y="14905"/>
                  <a:pt x="43522" y="14947"/>
                </a:cubicBezTo>
                <a:lnTo>
                  <a:pt x="43522" y="15156"/>
                </a:lnTo>
                <a:cubicBezTo>
                  <a:pt x="43522" y="15216"/>
                  <a:pt x="43525" y="15234"/>
                  <a:pt x="43525" y="15234"/>
                </a:cubicBezTo>
                <a:cubicBezTo>
                  <a:pt x="43525" y="15234"/>
                  <a:pt x="43517" y="15198"/>
                  <a:pt x="43480" y="15198"/>
                </a:cubicBezTo>
                <a:cubicBezTo>
                  <a:pt x="43396" y="15198"/>
                  <a:pt x="43312" y="15177"/>
                  <a:pt x="43271" y="15177"/>
                </a:cubicBezTo>
                <a:lnTo>
                  <a:pt x="43208" y="15177"/>
                </a:lnTo>
                <a:cubicBezTo>
                  <a:pt x="43166" y="15177"/>
                  <a:pt x="43103" y="15156"/>
                  <a:pt x="43061" y="15156"/>
                </a:cubicBezTo>
                <a:lnTo>
                  <a:pt x="42496" y="14988"/>
                </a:lnTo>
                <a:cubicBezTo>
                  <a:pt x="42266" y="14591"/>
                  <a:pt x="41931" y="14256"/>
                  <a:pt x="41618" y="13942"/>
                </a:cubicBezTo>
                <a:cubicBezTo>
                  <a:pt x="41555" y="13900"/>
                  <a:pt x="41513" y="13838"/>
                  <a:pt x="41492" y="13775"/>
                </a:cubicBezTo>
                <a:cubicBezTo>
                  <a:pt x="41032" y="13315"/>
                  <a:pt x="40613" y="12792"/>
                  <a:pt x="40195" y="12289"/>
                </a:cubicBezTo>
                <a:cubicBezTo>
                  <a:pt x="39776" y="11808"/>
                  <a:pt x="39776" y="10950"/>
                  <a:pt x="39630" y="10364"/>
                </a:cubicBezTo>
                <a:cubicBezTo>
                  <a:pt x="39567" y="10134"/>
                  <a:pt x="39504" y="9883"/>
                  <a:pt x="39421" y="9653"/>
                </a:cubicBezTo>
                <a:cubicBezTo>
                  <a:pt x="39421" y="9632"/>
                  <a:pt x="39400" y="9611"/>
                  <a:pt x="39400" y="9569"/>
                </a:cubicBezTo>
                <a:lnTo>
                  <a:pt x="39400" y="9548"/>
                </a:lnTo>
                <a:cubicBezTo>
                  <a:pt x="39400" y="9527"/>
                  <a:pt x="39400" y="9465"/>
                  <a:pt x="39358" y="9444"/>
                </a:cubicBezTo>
                <a:cubicBezTo>
                  <a:pt x="39358" y="9402"/>
                  <a:pt x="39337" y="9339"/>
                  <a:pt x="39337" y="9276"/>
                </a:cubicBezTo>
                <a:cubicBezTo>
                  <a:pt x="39337" y="9255"/>
                  <a:pt x="39316" y="9255"/>
                  <a:pt x="39316" y="9255"/>
                </a:cubicBezTo>
                <a:lnTo>
                  <a:pt x="39211" y="9255"/>
                </a:lnTo>
                <a:cubicBezTo>
                  <a:pt x="39149" y="9318"/>
                  <a:pt x="39190" y="9423"/>
                  <a:pt x="39211" y="9486"/>
                </a:cubicBezTo>
                <a:cubicBezTo>
                  <a:pt x="39190" y="9590"/>
                  <a:pt x="39190" y="9737"/>
                  <a:pt x="39190" y="9841"/>
                </a:cubicBezTo>
                <a:lnTo>
                  <a:pt x="39190" y="9883"/>
                </a:lnTo>
                <a:lnTo>
                  <a:pt x="39190" y="10218"/>
                </a:lnTo>
                <a:lnTo>
                  <a:pt x="39190" y="10281"/>
                </a:lnTo>
                <a:lnTo>
                  <a:pt x="39190" y="10615"/>
                </a:lnTo>
                <a:lnTo>
                  <a:pt x="39190" y="10950"/>
                </a:lnTo>
                <a:cubicBezTo>
                  <a:pt x="39190" y="11243"/>
                  <a:pt x="39149" y="11515"/>
                  <a:pt x="39149" y="11787"/>
                </a:cubicBezTo>
                <a:cubicBezTo>
                  <a:pt x="39149" y="12038"/>
                  <a:pt x="39107" y="12289"/>
                  <a:pt x="39190" y="12520"/>
                </a:cubicBezTo>
                <a:cubicBezTo>
                  <a:pt x="39190" y="12561"/>
                  <a:pt x="39211" y="12561"/>
                  <a:pt x="39211" y="12561"/>
                </a:cubicBezTo>
                <a:lnTo>
                  <a:pt x="39253" y="12561"/>
                </a:lnTo>
                <a:cubicBezTo>
                  <a:pt x="39818" y="13461"/>
                  <a:pt x="40446" y="14340"/>
                  <a:pt x="41011" y="15219"/>
                </a:cubicBezTo>
                <a:cubicBezTo>
                  <a:pt x="41011" y="15240"/>
                  <a:pt x="41032" y="15240"/>
                  <a:pt x="41032" y="15281"/>
                </a:cubicBezTo>
                <a:cubicBezTo>
                  <a:pt x="41115" y="15407"/>
                  <a:pt x="41220" y="15533"/>
                  <a:pt x="41304" y="15658"/>
                </a:cubicBezTo>
                <a:cubicBezTo>
                  <a:pt x="41325" y="15721"/>
                  <a:pt x="41387" y="15763"/>
                  <a:pt x="41408" y="15825"/>
                </a:cubicBezTo>
                <a:lnTo>
                  <a:pt x="41429" y="15846"/>
                </a:lnTo>
                <a:cubicBezTo>
                  <a:pt x="41450" y="15909"/>
                  <a:pt x="41492" y="15930"/>
                  <a:pt x="41534" y="15951"/>
                </a:cubicBezTo>
                <a:lnTo>
                  <a:pt x="41555" y="15993"/>
                </a:lnTo>
                <a:lnTo>
                  <a:pt x="41659" y="16077"/>
                </a:lnTo>
                <a:lnTo>
                  <a:pt x="41701" y="16118"/>
                </a:lnTo>
                <a:cubicBezTo>
                  <a:pt x="41722" y="16139"/>
                  <a:pt x="41764" y="16202"/>
                  <a:pt x="41827" y="16223"/>
                </a:cubicBezTo>
                <a:cubicBezTo>
                  <a:pt x="41827" y="16223"/>
                  <a:pt x="41848" y="16223"/>
                  <a:pt x="41848" y="16244"/>
                </a:cubicBezTo>
                <a:cubicBezTo>
                  <a:pt x="41911" y="16265"/>
                  <a:pt x="41931" y="16286"/>
                  <a:pt x="41973" y="16349"/>
                </a:cubicBezTo>
                <a:cubicBezTo>
                  <a:pt x="42559" y="16746"/>
                  <a:pt x="43271" y="16955"/>
                  <a:pt x="43815" y="17311"/>
                </a:cubicBezTo>
                <a:cubicBezTo>
                  <a:pt x="43940" y="18127"/>
                  <a:pt x="44359" y="18901"/>
                  <a:pt x="44652" y="19675"/>
                </a:cubicBezTo>
                <a:cubicBezTo>
                  <a:pt x="44777" y="20052"/>
                  <a:pt x="44944" y="20470"/>
                  <a:pt x="45091" y="20868"/>
                </a:cubicBezTo>
                <a:cubicBezTo>
                  <a:pt x="45175" y="21056"/>
                  <a:pt x="45258" y="21266"/>
                  <a:pt x="45321" y="21454"/>
                </a:cubicBezTo>
                <a:cubicBezTo>
                  <a:pt x="45363" y="21475"/>
                  <a:pt x="45363" y="21517"/>
                  <a:pt x="45384" y="21559"/>
                </a:cubicBezTo>
                <a:cubicBezTo>
                  <a:pt x="45405" y="21579"/>
                  <a:pt x="45405" y="21621"/>
                  <a:pt x="45426" y="21663"/>
                </a:cubicBezTo>
                <a:lnTo>
                  <a:pt x="45509" y="21726"/>
                </a:lnTo>
                <a:cubicBezTo>
                  <a:pt x="45258" y="22040"/>
                  <a:pt x="45112" y="22500"/>
                  <a:pt x="44944" y="22856"/>
                </a:cubicBezTo>
                <a:lnTo>
                  <a:pt x="44861" y="23023"/>
                </a:lnTo>
                <a:cubicBezTo>
                  <a:pt x="44672" y="23337"/>
                  <a:pt x="44170" y="23567"/>
                  <a:pt x="43898" y="23755"/>
                </a:cubicBezTo>
                <a:cubicBezTo>
                  <a:pt x="43480" y="24007"/>
                  <a:pt x="42978" y="24216"/>
                  <a:pt x="42664" y="24634"/>
                </a:cubicBezTo>
                <a:cubicBezTo>
                  <a:pt x="42538" y="24802"/>
                  <a:pt x="42350" y="25011"/>
                  <a:pt x="42287" y="25220"/>
                </a:cubicBezTo>
                <a:cubicBezTo>
                  <a:pt x="41743" y="25890"/>
                  <a:pt x="41408" y="26727"/>
                  <a:pt x="40990" y="27459"/>
                </a:cubicBezTo>
                <a:lnTo>
                  <a:pt x="40362" y="28484"/>
                </a:lnTo>
                <a:cubicBezTo>
                  <a:pt x="40362" y="28505"/>
                  <a:pt x="40341" y="28505"/>
                  <a:pt x="40299" y="28526"/>
                </a:cubicBezTo>
                <a:lnTo>
                  <a:pt x="40278" y="28568"/>
                </a:lnTo>
                <a:cubicBezTo>
                  <a:pt x="40258" y="28568"/>
                  <a:pt x="40258" y="28589"/>
                  <a:pt x="40237" y="28589"/>
                </a:cubicBezTo>
                <a:cubicBezTo>
                  <a:pt x="40237" y="28589"/>
                  <a:pt x="40195" y="28589"/>
                  <a:pt x="40195" y="28610"/>
                </a:cubicBezTo>
                <a:cubicBezTo>
                  <a:pt x="40174" y="28610"/>
                  <a:pt x="40174" y="28652"/>
                  <a:pt x="40153" y="28652"/>
                </a:cubicBezTo>
                <a:cubicBezTo>
                  <a:pt x="40132" y="28652"/>
                  <a:pt x="40132" y="28652"/>
                  <a:pt x="40090" y="28673"/>
                </a:cubicBezTo>
                <a:cubicBezTo>
                  <a:pt x="40048" y="28693"/>
                  <a:pt x="39986" y="28693"/>
                  <a:pt x="39944" y="28693"/>
                </a:cubicBezTo>
                <a:lnTo>
                  <a:pt x="39776" y="28693"/>
                </a:lnTo>
                <a:lnTo>
                  <a:pt x="39776" y="28673"/>
                </a:lnTo>
                <a:cubicBezTo>
                  <a:pt x="39776" y="28673"/>
                  <a:pt x="39755" y="28673"/>
                  <a:pt x="39755" y="28652"/>
                </a:cubicBezTo>
                <a:lnTo>
                  <a:pt x="39714" y="28652"/>
                </a:lnTo>
                <a:cubicBezTo>
                  <a:pt x="39944" y="28547"/>
                  <a:pt x="39755" y="28045"/>
                  <a:pt x="39734" y="27836"/>
                </a:cubicBezTo>
                <a:cubicBezTo>
                  <a:pt x="39672" y="27438"/>
                  <a:pt x="39630" y="27082"/>
                  <a:pt x="39567" y="26685"/>
                </a:cubicBezTo>
                <a:cubicBezTo>
                  <a:pt x="39504" y="25952"/>
                  <a:pt x="39358" y="25220"/>
                  <a:pt x="39316" y="24467"/>
                </a:cubicBezTo>
                <a:cubicBezTo>
                  <a:pt x="39295" y="24111"/>
                  <a:pt x="39232" y="23776"/>
                  <a:pt x="39190" y="23442"/>
                </a:cubicBezTo>
                <a:cubicBezTo>
                  <a:pt x="39149" y="23253"/>
                  <a:pt x="39128" y="23044"/>
                  <a:pt x="39128" y="22856"/>
                </a:cubicBezTo>
                <a:cubicBezTo>
                  <a:pt x="39128" y="22626"/>
                  <a:pt x="39358" y="22333"/>
                  <a:pt x="39462" y="22123"/>
                </a:cubicBezTo>
                <a:cubicBezTo>
                  <a:pt x="39525" y="22061"/>
                  <a:pt x="39567" y="21956"/>
                  <a:pt x="39630" y="21851"/>
                </a:cubicBezTo>
                <a:cubicBezTo>
                  <a:pt x="39839" y="21454"/>
                  <a:pt x="40069" y="21056"/>
                  <a:pt x="40195" y="20638"/>
                </a:cubicBezTo>
                <a:cubicBezTo>
                  <a:pt x="40278" y="20512"/>
                  <a:pt x="40362" y="20345"/>
                  <a:pt x="40446" y="20198"/>
                </a:cubicBezTo>
                <a:lnTo>
                  <a:pt x="40446" y="20178"/>
                </a:lnTo>
                <a:cubicBezTo>
                  <a:pt x="40467" y="20115"/>
                  <a:pt x="40467" y="20073"/>
                  <a:pt x="40488" y="20010"/>
                </a:cubicBezTo>
                <a:cubicBezTo>
                  <a:pt x="40509" y="19947"/>
                  <a:pt x="40509" y="19906"/>
                  <a:pt x="40550" y="19843"/>
                </a:cubicBezTo>
                <a:cubicBezTo>
                  <a:pt x="40550" y="19801"/>
                  <a:pt x="40571" y="19738"/>
                  <a:pt x="40571" y="19696"/>
                </a:cubicBezTo>
                <a:lnTo>
                  <a:pt x="40571" y="19675"/>
                </a:lnTo>
                <a:lnTo>
                  <a:pt x="40571" y="19529"/>
                </a:lnTo>
                <a:lnTo>
                  <a:pt x="40571" y="19508"/>
                </a:lnTo>
                <a:lnTo>
                  <a:pt x="40571" y="19362"/>
                </a:lnTo>
                <a:lnTo>
                  <a:pt x="40571" y="19320"/>
                </a:lnTo>
                <a:cubicBezTo>
                  <a:pt x="40613" y="19194"/>
                  <a:pt x="40697" y="18943"/>
                  <a:pt x="40676" y="18797"/>
                </a:cubicBezTo>
                <a:cubicBezTo>
                  <a:pt x="40613" y="18587"/>
                  <a:pt x="40550" y="18650"/>
                  <a:pt x="40404" y="18483"/>
                </a:cubicBezTo>
                <a:cubicBezTo>
                  <a:pt x="40237" y="18274"/>
                  <a:pt x="40048" y="18106"/>
                  <a:pt x="39839" y="17918"/>
                </a:cubicBezTo>
                <a:cubicBezTo>
                  <a:pt x="39651" y="17729"/>
                  <a:pt x="39442" y="17583"/>
                  <a:pt x="39232" y="17416"/>
                </a:cubicBezTo>
                <a:cubicBezTo>
                  <a:pt x="38981" y="17206"/>
                  <a:pt x="38898" y="17185"/>
                  <a:pt x="38939" y="16851"/>
                </a:cubicBezTo>
                <a:cubicBezTo>
                  <a:pt x="38939" y="16788"/>
                  <a:pt x="38981" y="16704"/>
                  <a:pt x="38981" y="16662"/>
                </a:cubicBezTo>
                <a:lnTo>
                  <a:pt x="38981" y="16600"/>
                </a:lnTo>
                <a:cubicBezTo>
                  <a:pt x="38981" y="16558"/>
                  <a:pt x="39002" y="16495"/>
                  <a:pt x="39023" y="16453"/>
                </a:cubicBezTo>
                <a:lnTo>
                  <a:pt x="39023" y="16432"/>
                </a:lnTo>
                <a:cubicBezTo>
                  <a:pt x="39107" y="16139"/>
                  <a:pt x="39232" y="15846"/>
                  <a:pt x="39253" y="15553"/>
                </a:cubicBezTo>
                <a:lnTo>
                  <a:pt x="39295" y="15533"/>
                </a:lnTo>
                <a:lnTo>
                  <a:pt x="39316" y="15512"/>
                </a:lnTo>
                <a:cubicBezTo>
                  <a:pt x="39337" y="15030"/>
                  <a:pt x="39128" y="14444"/>
                  <a:pt x="38877" y="14026"/>
                </a:cubicBezTo>
                <a:cubicBezTo>
                  <a:pt x="38877" y="13984"/>
                  <a:pt x="38835" y="13984"/>
                  <a:pt x="38835" y="13984"/>
                </a:cubicBezTo>
                <a:lnTo>
                  <a:pt x="38793" y="13984"/>
                </a:lnTo>
                <a:cubicBezTo>
                  <a:pt x="38793" y="13984"/>
                  <a:pt x="38772" y="13984"/>
                  <a:pt x="38772" y="14026"/>
                </a:cubicBezTo>
                <a:cubicBezTo>
                  <a:pt x="38667" y="13963"/>
                  <a:pt x="38416" y="13817"/>
                  <a:pt x="38374" y="13775"/>
                </a:cubicBezTo>
                <a:cubicBezTo>
                  <a:pt x="38081" y="13628"/>
                  <a:pt x="37768" y="13461"/>
                  <a:pt x="37475" y="13294"/>
                </a:cubicBezTo>
                <a:cubicBezTo>
                  <a:pt x="36931" y="12938"/>
                  <a:pt x="36366" y="12624"/>
                  <a:pt x="35780" y="12373"/>
                </a:cubicBezTo>
                <a:cubicBezTo>
                  <a:pt x="35529" y="12268"/>
                  <a:pt x="35320" y="12101"/>
                  <a:pt x="35068" y="11975"/>
                </a:cubicBezTo>
                <a:cubicBezTo>
                  <a:pt x="34734" y="11829"/>
                  <a:pt x="34734" y="11201"/>
                  <a:pt x="34650" y="10887"/>
                </a:cubicBezTo>
                <a:cubicBezTo>
                  <a:pt x="34587" y="10595"/>
                  <a:pt x="34399" y="10302"/>
                  <a:pt x="34629" y="10071"/>
                </a:cubicBezTo>
                <a:cubicBezTo>
                  <a:pt x="34692" y="10009"/>
                  <a:pt x="34734" y="9988"/>
                  <a:pt x="34755" y="9946"/>
                </a:cubicBezTo>
                <a:lnTo>
                  <a:pt x="34796" y="9904"/>
                </a:lnTo>
                <a:cubicBezTo>
                  <a:pt x="34838" y="9883"/>
                  <a:pt x="34859" y="9841"/>
                  <a:pt x="34922" y="9799"/>
                </a:cubicBezTo>
                <a:cubicBezTo>
                  <a:pt x="35048" y="9737"/>
                  <a:pt x="35152" y="9653"/>
                  <a:pt x="35257" y="9548"/>
                </a:cubicBezTo>
                <a:lnTo>
                  <a:pt x="35278" y="9548"/>
                </a:lnTo>
                <a:cubicBezTo>
                  <a:pt x="35424" y="9527"/>
                  <a:pt x="35424" y="9339"/>
                  <a:pt x="35278" y="9318"/>
                </a:cubicBezTo>
                <a:cubicBezTo>
                  <a:pt x="35247" y="9314"/>
                  <a:pt x="35216" y="9312"/>
                  <a:pt x="35184" y="9312"/>
                </a:cubicBezTo>
                <a:cubicBezTo>
                  <a:pt x="34895" y="9312"/>
                  <a:pt x="34577" y="9473"/>
                  <a:pt x="34294" y="9548"/>
                </a:cubicBezTo>
                <a:cubicBezTo>
                  <a:pt x="34106" y="9590"/>
                  <a:pt x="33918" y="9653"/>
                  <a:pt x="33771" y="9737"/>
                </a:cubicBezTo>
                <a:cubicBezTo>
                  <a:pt x="33750" y="9737"/>
                  <a:pt x="33708" y="9758"/>
                  <a:pt x="33708" y="9758"/>
                </a:cubicBezTo>
                <a:lnTo>
                  <a:pt x="33708" y="9737"/>
                </a:lnTo>
                <a:cubicBezTo>
                  <a:pt x="33699" y="9700"/>
                  <a:pt x="33674" y="9683"/>
                  <a:pt x="33647" y="9683"/>
                </a:cubicBezTo>
                <a:cubicBezTo>
                  <a:pt x="33612" y="9683"/>
                  <a:pt x="33574" y="9711"/>
                  <a:pt x="33562" y="9758"/>
                </a:cubicBezTo>
                <a:cubicBezTo>
                  <a:pt x="33499" y="10364"/>
                  <a:pt x="33499" y="10992"/>
                  <a:pt x="33478" y="11578"/>
                </a:cubicBezTo>
                <a:cubicBezTo>
                  <a:pt x="33478" y="11829"/>
                  <a:pt x="33436" y="11996"/>
                  <a:pt x="33499" y="12248"/>
                </a:cubicBezTo>
                <a:cubicBezTo>
                  <a:pt x="33583" y="12457"/>
                  <a:pt x="33960" y="12624"/>
                  <a:pt x="34106" y="12729"/>
                </a:cubicBezTo>
                <a:cubicBezTo>
                  <a:pt x="34796" y="13147"/>
                  <a:pt x="35445" y="13608"/>
                  <a:pt x="36157" y="13963"/>
                </a:cubicBezTo>
                <a:cubicBezTo>
                  <a:pt x="36429" y="14131"/>
                  <a:pt x="36721" y="14298"/>
                  <a:pt x="37014" y="14465"/>
                </a:cubicBezTo>
                <a:lnTo>
                  <a:pt x="37161" y="14549"/>
                </a:lnTo>
                <a:cubicBezTo>
                  <a:pt x="37307" y="14591"/>
                  <a:pt x="37412" y="14675"/>
                  <a:pt x="37537" y="14716"/>
                </a:cubicBezTo>
                <a:cubicBezTo>
                  <a:pt x="37579" y="14758"/>
                  <a:pt x="37642" y="14779"/>
                  <a:pt x="37726" y="14779"/>
                </a:cubicBezTo>
                <a:cubicBezTo>
                  <a:pt x="37726" y="14800"/>
                  <a:pt x="37726" y="14821"/>
                  <a:pt x="37747" y="14863"/>
                </a:cubicBezTo>
                <a:lnTo>
                  <a:pt x="37747" y="14884"/>
                </a:lnTo>
                <a:cubicBezTo>
                  <a:pt x="37747" y="14905"/>
                  <a:pt x="37768" y="14926"/>
                  <a:pt x="37768" y="14988"/>
                </a:cubicBezTo>
                <a:cubicBezTo>
                  <a:pt x="37872" y="15219"/>
                  <a:pt x="37851" y="15344"/>
                  <a:pt x="37768" y="15595"/>
                </a:cubicBezTo>
                <a:cubicBezTo>
                  <a:pt x="37684" y="15825"/>
                  <a:pt x="37621" y="16035"/>
                  <a:pt x="37517" y="16265"/>
                </a:cubicBezTo>
                <a:cubicBezTo>
                  <a:pt x="37454" y="16390"/>
                  <a:pt x="37412" y="16579"/>
                  <a:pt x="37328" y="16746"/>
                </a:cubicBezTo>
                <a:cubicBezTo>
                  <a:pt x="37014" y="16600"/>
                  <a:pt x="36596" y="16558"/>
                  <a:pt x="36261" y="16537"/>
                </a:cubicBezTo>
                <a:cubicBezTo>
                  <a:pt x="35633" y="16474"/>
                  <a:pt x="34964" y="16453"/>
                  <a:pt x="34336" y="16369"/>
                </a:cubicBezTo>
                <a:cubicBezTo>
                  <a:pt x="34001" y="16349"/>
                  <a:pt x="33646" y="16286"/>
                  <a:pt x="33290" y="16265"/>
                </a:cubicBezTo>
                <a:cubicBezTo>
                  <a:pt x="33081" y="16244"/>
                  <a:pt x="32809" y="16286"/>
                  <a:pt x="32599" y="16181"/>
                </a:cubicBezTo>
                <a:lnTo>
                  <a:pt x="31030" y="15323"/>
                </a:lnTo>
                <a:cubicBezTo>
                  <a:pt x="30549" y="15072"/>
                  <a:pt x="29921" y="14779"/>
                  <a:pt x="29586" y="14382"/>
                </a:cubicBezTo>
                <a:cubicBezTo>
                  <a:pt x="29273" y="13984"/>
                  <a:pt x="28938" y="13608"/>
                  <a:pt x="28645" y="13189"/>
                </a:cubicBezTo>
                <a:cubicBezTo>
                  <a:pt x="28247" y="12666"/>
                  <a:pt x="27892" y="12101"/>
                  <a:pt x="27536" y="11536"/>
                </a:cubicBezTo>
                <a:cubicBezTo>
                  <a:pt x="27431" y="11348"/>
                  <a:pt x="27055" y="10887"/>
                  <a:pt x="27159" y="10636"/>
                </a:cubicBezTo>
                <a:cubicBezTo>
                  <a:pt x="27222" y="10469"/>
                  <a:pt x="27285" y="10364"/>
                  <a:pt x="27285" y="10176"/>
                </a:cubicBezTo>
                <a:cubicBezTo>
                  <a:pt x="27536" y="10176"/>
                  <a:pt x="27829" y="9883"/>
                  <a:pt x="27996" y="9737"/>
                </a:cubicBezTo>
                <a:cubicBezTo>
                  <a:pt x="28373" y="9381"/>
                  <a:pt x="28729" y="9004"/>
                  <a:pt x="29105" y="8649"/>
                </a:cubicBezTo>
                <a:cubicBezTo>
                  <a:pt x="29252" y="8544"/>
                  <a:pt x="29461" y="8439"/>
                  <a:pt x="29503" y="8272"/>
                </a:cubicBezTo>
                <a:cubicBezTo>
                  <a:pt x="29566" y="8084"/>
                  <a:pt x="29524" y="7854"/>
                  <a:pt x="29566" y="7644"/>
                </a:cubicBezTo>
                <a:cubicBezTo>
                  <a:pt x="29566" y="7561"/>
                  <a:pt x="29586" y="7498"/>
                  <a:pt x="29607" y="7435"/>
                </a:cubicBezTo>
                <a:cubicBezTo>
                  <a:pt x="29712" y="6954"/>
                  <a:pt x="29900" y="6452"/>
                  <a:pt x="29900" y="5991"/>
                </a:cubicBezTo>
                <a:cubicBezTo>
                  <a:pt x="29921" y="5991"/>
                  <a:pt x="29921" y="5970"/>
                  <a:pt x="29921" y="5970"/>
                </a:cubicBezTo>
                <a:lnTo>
                  <a:pt x="29921" y="5929"/>
                </a:lnTo>
                <a:cubicBezTo>
                  <a:pt x="29921" y="5929"/>
                  <a:pt x="29921" y="5908"/>
                  <a:pt x="29900" y="5908"/>
                </a:cubicBezTo>
                <a:cubicBezTo>
                  <a:pt x="29252" y="5343"/>
                  <a:pt x="28561" y="4820"/>
                  <a:pt x="27808" y="4359"/>
                </a:cubicBezTo>
                <a:cubicBezTo>
                  <a:pt x="27473" y="4150"/>
                  <a:pt x="27180" y="3878"/>
                  <a:pt x="26846" y="3669"/>
                </a:cubicBezTo>
                <a:cubicBezTo>
                  <a:pt x="26783" y="3627"/>
                  <a:pt x="26762" y="3606"/>
                  <a:pt x="26699" y="3585"/>
                </a:cubicBezTo>
                <a:cubicBezTo>
                  <a:pt x="26573" y="3481"/>
                  <a:pt x="26448" y="3376"/>
                  <a:pt x="26281" y="3292"/>
                </a:cubicBezTo>
                <a:cubicBezTo>
                  <a:pt x="26260" y="3271"/>
                  <a:pt x="26239" y="3271"/>
                  <a:pt x="26239" y="3250"/>
                </a:cubicBezTo>
                <a:cubicBezTo>
                  <a:pt x="26218" y="3209"/>
                  <a:pt x="26176" y="3209"/>
                  <a:pt x="26155" y="3188"/>
                </a:cubicBezTo>
                <a:cubicBezTo>
                  <a:pt x="26155" y="3167"/>
                  <a:pt x="26155" y="3167"/>
                  <a:pt x="26134" y="3167"/>
                </a:cubicBezTo>
                <a:lnTo>
                  <a:pt x="26113" y="3167"/>
                </a:lnTo>
                <a:cubicBezTo>
                  <a:pt x="26050" y="3167"/>
                  <a:pt x="26029" y="3209"/>
                  <a:pt x="26050" y="3250"/>
                </a:cubicBezTo>
                <a:cubicBezTo>
                  <a:pt x="26427" y="3773"/>
                  <a:pt x="27013" y="4129"/>
                  <a:pt x="27473" y="4569"/>
                </a:cubicBezTo>
                <a:cubicBezTo>
                  <a:pt x="27745" y="4861"/>
                  <a:pt x="28059" y="5154"/>
                  <a:pt x="28373" y="5447"/>
                </a:cubicBezTo>
                <a:lnTo>
                  <a:pt x="28540" y="5594"/>
                </a:lnTo>
                <a:cubicBezTo>
                  <a:pt x="28582" y="5657"/>
                  <a:pt x="28666" y="5719"/>
                  <a:pt x="28729" y="5803"/>
                </a:cubicBezTo>
                <a:cubicBezTo>
                  <a:pt x="28750" y="5866"/>
                  <a:pt x="28791" y="5887"/>
                  <a:pt x="28833" y="5929"/>
                </a:cubicBezTo>
                <a:cubicBezTo>
                  <a:pt x="28750" y="5991"/>
                  <a:pt x="28729" y="6096"/>
                  <a:pt x="28687" y="6201"/>
                </a:cubicBezTo>
                <a:cubicBezTo>
                  <a:pt x="28687" y="6222"/>
                  <a:pt x="28666" y="6242"/>
                  <a:pt x="28666" y="6284"/>
                </a:cubicBezTo>
                <a:lnTo>
                  <a:pt x="28582" y="6514"/>
                </a:lnTo>
                <a:cubicBezTo>
                  <a:pt x="28582" y="6556"/>
                  <a:pt x="28540" y="6598"/>
                  <a:pt x="28519" y="6640"/>
                </a:cubicBezTo>
                <a:cubicBezTo>
                  <a:pt x="28519" y="6661"/>
                  <a:pt x="28519" y="6661"/>
                  <a:pt x="28478" y="6703"/>
                </a:cubicBezTo>
                <a:lnTo>
                  <a:pt x="28457" y="6703"/>
                </a:lnTo>
                <a:lnTo>
                  <a:pt x="27996" y="6933"/>
                </a:lnTo>
                <a:cubicBezTo>
                  <a:pt x="28000" y="6931"/>
                  <a:pt x="28001" y="6930"/>
                  <a:pt x="28001" y="6930"/>
                </a:cubicBezTo>
                <a:lnTo>
                  <a:pt x="28001" y="6930"/>
                </a:lnTo>
                <a:cubicBezTo>
                  <a:pt x="27995" y="6930"/>
                  <a:pt x="27798" y="7015"/>
                  <a:pt x="27827" y="7036"/>
                </a:cubicBezTo>
                <a:lnTo>
                  <a:pt x="27827" y="7036"/>
                </a:lnTo>
                <a:cubicBezTo>
                  <a:pt x="27723" y="6974"/>
                  <a:pt x="27577" y="6870"/>
                  <a:pt x="27473" y="6807"/>
                </a:cubicBezTo>
                <a:cubicBezTo>
                  <a:pt x="26804" y="6389"/>
                  <a:pt x="26218" y="5866"/>
                  <a:pt x="25548" y="5468"/>
                </a:cubicBezTo>
                <a:cubicBezTo>
                  <a:pt x="25276" y="5280"/>
                  <a:pt x="24983" y="5133"/>
                  <a:pt x="24690" y="4924"/>
                </a:cubicBezTo>
                <a:cubicBezTo>
                  <a:pt x="24586" y="4841"/>
                  <a:pt x="24460" y="4673"/>
                  <a:pt x="24293" y="4631"/>
                </a:cubicBezTo>
                <a:cubicBezTo>
                  <a:pt x="24225" y="4605"/>
                  <a:pt x="24156" y="4594"/>
                  <a:pt x="24086" y="4594"/>
                </a:cubicBezTo>
                <a:cubicBezTo>
                  <a:pt x="23727" y="4594"/>
                  <a:pt x="23347" y="4892"/>
                  <a:pt x="22966" y="4892"/>
                </a:cubicBezTo>
                <a:cubicBezTo>
                  <a:pt x="22899" y="4892"/>
                  <a:pt x="22832" y="4883"/>
                  <a:pt x="22765" y="4861"/>
                </a:cubicBezTo>
                <a:cubicBezTo>
                  <a:pt x="22759" y="4859"/>
                  <a:pt x="22752" y="4858"/>
                  <a:pt x="22746" y="4858"/>
                </a:cubicBezTo>
                <a:cubicBezTo>
                  <a:pt x="22695" y="4858"/>
                  <a:pt x="22665" y="4929"/>
                  <a:pt x="22703" y="4966"/>
                </a:cubicBezTo>
                <a:cubicBezTo>
                  <a:pt x="22724" y="4987"/>
                  <a:pt x="22765" y="4987"/>
                  <a:pt x="22786" y="4987"/>
                </a:cubicBezTo>
                <a:cubicBezTo>
                  <a:pt x="22893" y="5103"/>
                  <a:pt x="23030" y="5134"/>
                  <a:pt x="23174" y="5134"/>
                </a:cubicBezTo>
                <a:cubicBezTo>
                  <a:pt x="23342" y="5134"/>
                  <a:pt x="23519" y="5092"/>
                  <a:pt x="23665" y="5092"/>
                </a:cubicBezTo>
                <a:cubicBezTo>
                  <a:pt x="23729" y="5092"/>
                  <a:pt x="23790" y="5088"/>
                  <a:pt x="23846" y="5088"/>
                </a:cubicBezTo>
                <a:cubicBezTo>
                  <a:pt x="23973" y="5088"/>
                  <a:pt x="24080" y="5108"/>
                  <a:pt x="24167" y="5238"/>
                </a:cubicBezTo>
                <a:cubicBezTo>
                  <a:pt x="24293" y="5447"/>
                  <a:pt x="24565" y="5615"/>
                  <a:pt x="24774" y="5782"/>
                </a:cubicBezTo>
                <a:cubicBezTo>
                  <a:pt x="25213" y="6201"/>
                  <a:pt x="25695" y="6598"/>
                  <a:pt x="26155" y="6975"/>
                </a:cubicBezTo>
                <a:cubicBezTo>
                  <a:pt x="26532" y="7289"/>
                  <a:pt x="26866" y="7707"/>
                  <a:pt x="27285" y="7979"/>
                </a:cubicBezTo>
                <a:cubicBezTo>
                  <a:pt x="27180" y="8126"/>
                  <a:pt x="27013" y="8293"/>
                  <a:pt x="26908" y="8439"/>
                </a:cubicBezTo>
                <a:cubicBezTo>
                  <a:pt x="26741" y="8649"/>
                  <a:pt x="26573" y="8942"/>
                  <a:pt x="26364" y="9130"/>
                </a:cubicBezTo>
                <a:cubicBezTo>
                  <a:pt x="26239" y="8795"/>
                  <a:pt x="26134" y="8418"/>
                  <a:pt x="26050" y="8084"/>
                </a:cubicBezTo>
                <a:cubicBezTo>
                  <a:pt x="25967" y="7770"/>
                  <a:pt x="25967" y="7393"/>
                  <a:pt x="25841" y="7121"/>
                </a:cubicBezTo>
                <a:cubicBezTo>
                  <a:pt x="25841" y="7079"/>
                  <a:pt x="25841" y="7058"/>
                  <a:pt x="25820" y="7038"/>
                </a:cubicBezTo>
                <a:lnTo>
                  <a:pt x="25799" y="7017"/>
                </a:lnTo>
                <a:cubicBezTo>
                  <a:pt x="25799" y="6975"/>
                  <a:pt x="25757" y="6975"/>
                  <a:pt x="25757" y="6975"/>
                </a:cubicBezTo>
                <a:lnTo>
                  <a:pt x="25737" y="6975"/>
                </a:lnTo>
                <a:cubicBezTo>
                  <a:pt x="25716" y="6975"/>
                  <a:pt x="25695" y="6975"/>
                  <a:pt x="25653" y="7017"/>
                </a:cubicBezTo>
                <a:cubicBezTo>
                  <a:pt x="25444" y="6933"/>
                  <a:pt x="25234" y="6807"/>
                  <a:pt x="25067" y="6703"/>
                </a:cubicBezTo>
                <a:cubicBezTo>
                  <a:pt x="24858" y="6598"/>
                  <a:pt x="24607" y="6494"/>
                  <a:pt x="24377" y="6410"/>
                </a:cubicBezTo>
                <a:cubicBezTo>
                  <a:pt x="24356" y="6389"/>
                  <a:pt x="24335" y="6389"/>
                  <a:pt x="24293" y="6347"/>
                </a:cubicBezTo>
                <a:cubicBezTo>
                  <a:pt x="24287" y="6345"/>
                  <a:pt x="24282" y="6344"/>
                  <a:pt x="24276" y="6344"/>
                </a:cubicBezTo>
                <a:cubicBezTo>
                  <a:pt x="24220" y="6344"/>
                  <a:pt x="24175" y="6436"/>
                  <a:pt x="24251" y="6494"/>
                </a:cubicBezTo>
                <a:cubicBezTo>
                  <a:pt x="24502" y="6703"/>
                  <a:pt x="24753" y="6975"/>
                  <a:pt x="25004" y="7184"/>
                </a:cubicBezTo>
                <a:cubicBezTo>
                  <a:pt x="25172" y="7330"/>
                  <a:pt x="25234" y="7749"/>
                  <a:pt x="25276" y="7916"/>
                </a:cubicBezTo>
                <a:cubicBezTo>
                  <a:pt x="25339" y="8230"/>
                  <a:pt x="25423" y="8586"/>
                  <a:pt x="25506" y="8900"/>
                </a:cubicBezTo>
                <a:cubicBezTo>
                  <a:pt x="25632" y="9444"/>
                  <a:pt x="25820" y="9967"/>
                  <a:pt x="26009" y="10511"/>
                </a:cubicBezTo>
                <a:cubicBezTo>
                  <a:pt x="26050" y="10636"/>
                  <a:pt x="26071" y="10783"/>
                  <a:pt x="26134" y="10908"/>
                </a:cubicBezTo>
                <a:cubicBezTo>
                  <a:pt x="26155" y="10950"/>
                  <a:pt x="26176" y="11013"/>
                  <a:pt x="26176" y="11097"/>
                </a:cubicBezTo>
                <a:cubicBezTo>
                  <a:pt x="26218" y="11159"/>
                  <a:pt x="26239" y="11243"/>
                  <a:pt x="26260" y="11306"/>
                </a:cubicBezTo>
                <a:cubicBezTo>
                  <a:pt x="26281" y="11369"/>
                  <a:pt x="26322" y="11431"/>
                  <a:pt x="26343" y="11515"/>
                </a:cubicBezTo>
                <a:cubicBezTo>
                  <a:pt x="26364" y="11557"/>
                  <a:pt x="26385" y="11641"/>
                  <a:pt x="26427" y="11683"/>
                </a:cubicBezTo>
                <a:cubicBezTo>
                  <a:pt x="26448" y="11766"/>
                  <a:pt x="26469" y="11829"/>
                  <a:pt x="26532" y="11892"/>
                </a:cubicBezTo>
                <a:cubicBezTo>
                  <a:pt x="26553" y="11934"/>
                  <a:pt x="26553" y="11975"/>
                  <a:pt x="26573" y="11996"/>
                </a:cubicBezTo>
                <a:cubicBezTo>
                  <a:pt x="26553" y="11996"/>
                  <a:pt x="26532" y="12038"/>
                  <a:pt x="26532" y="12080"/>
                </a:cubicBezTo>
                <a:lnTo>
                  <a:pt x="26532" y="12101"/>
                </a:lnTo>
                <a:cubicBezTo>
                  <a:pt x="26971" y="12624"/>
                  <a:pt x="27410" y="13126"/>
                  <a:pt x="27829" y="13670"/>
                </a:cubicBezTo>
                <a:cubicBezTo>
                  <a:pt x="27850" y="13712"/>
                  <a:pt x="27892" y="13754"/>
                  <a:pt x="27913" y="13775"/>
                </a:cubicBezTo>
                <a:cubicBezTo>
                  <a:pt x="28268" y="14256"/>
                  <a:pt x="28750" y="14758"/>
                  <a:pt x="28750" y="15344"/>
                </a:cubicBezTo>
                <a:cubicBezTo>
                  <a:pt x="28666" y="15344"/>
                  <a:pt x="28519" y="15323"/>
                  <a:pt x="28519" y="15323"/>
                </a:cubicBezTo>
                <a:cubicBezTo>
                  <a:pt x="28331" y="15323"/>
                  <a:pt x="28143" y="15344"/>
                  <a:pt x="27954" y="15386"/>
                </a:cubicBezTo>
                <a:cubicBezTo>
                  <a:pt x="27536" y="15449"/>
                  <a:pt x="27097" y="15512"/>
                  <a:pt x="26699" y="15637"/>
                </a:cubicBezTo>
                <a:cubicBezTo>
                  <a:pt x="26490" y="15700"/>
                  <a:pt x="26281" y="15763"/>
                  <a:pt x="26071" y="15825"/>
                </a:cubicBezTo>
                <a:cubicBezTo>
                  <a:pt x="26068" y="15826"/>
                  <a:pt x="26064" y="15827"/>
                  <a:pt x="26060" y="15827"/>
                </a:cubicBezTo>
                <a:cubicBezTo>
                  <a:pt x="25950" y="15827"/>
                  <a:pt x="25713" y="15552"/>
                  <a:pt x="25653" y="15512"/>
                </a:cubicBezTo>
                <a:cubicBezTo>
                  <a:pt x="25276" y="15135"/>
                  <a:pt x="24921" y="14758"/>
                  <a:pt x="24586" y="14340"/>
                </a:cubicBezTo>
                <a:cubicBezTo>
                  <a:pt x="24272" y="13942"/>
                  <a:pt x="23979" y="13545"/>
                  <a:pt x="23665" y="13189"/>
                </a:cubicBezTo>
                <a:cubicBezTo>
                  <a:pt x="23540" y="13022"/>
                  <a:pt x="23393" y="12833"/>
                  <a:pt x="23226" y="12708"/>
                </a:cubicBezTo>
                <a:cubicBezTo>
                  <a:pt x="23016" y="12499"/>
                  <a:pt x="23037" y="12268"/>
                  <a:pt x="23100" y="11996"/>
                </a:cubicBezTo>
                <a:cubicBezTo>
                  <a:pt x="23184" y="11578"/>
                  <a:pt x="23309" y="11201"/>
                  <a:pt x="23393" y="10783"/>
                </a:cubicBezTo>
                <a:cubicBezTo>
                  <a:pt x="23393" y="10720"/>
                  <a:pt x="23414" y="10699"/>
                  <a:pt x="23414" y="10636"/>
                </a:cubicBezTo>
                <a:lnTo>
                  <a:pt x="23414" y="10615"/>
                </a:lnTo>
                <a:cubicBezTo>
                  <a:pt x="23435" y="10427"/>
                  <a:pt x="23456" y="10260"/>
                  <a:pt x="23456" y="10071"/>
                </a:cubicBezTo>
                <a:cubicBezTo>
                  <a:pt x="23498" y="10009"/>
                  <a:pt x="23519" y="9967"/>
                  <a:pt x="23540" y="9946"/>
                </a:cubicBezTo>
                <a:cubicBezTo>
                  <a:pt x="23540" y="9904"/>
                  <a:pt x="23560" y="9904"/>
                  <a:pt x="23560" y="9883"/>
                </a:cubicBezTo>
                <a:lnTo>
                  <a:pt x="23560" y="9862"/>
                </a:lnTo>
                <a:lnTo>
                  <a:pt x="23560" y="9841"/>
                </a:lnTo>
                <a:lnTo>
                  <a:pt x="23560" y="9799"/>
                </a:lnTo>
                <a:lnTo>
                  <a:pt x="23540" y="9779"/>
                </a:lnTo>
                <a:cubicBezTo>
                  <a:pt x="23540" y="9779"/>
                  <a:pt x="23519" y="9779"/>
                  <a:pt x="23519" y="9758"/>
                </a:cubicBezTo>
                <a:lnTo>
                  <a:pt x="23498" y="9758"/>
                </a:lnTo>
                <a:cubicBezTo>
                  <a:pt x="23456" y="9758"/>
                  <a:pt x="23435" y="9758"/>
                  <a:pt x="23414" y="9779"/>
                </a:cubicBezTo>
                <a:lnTo>
                  <a:pt x="23393" y="9799"/>
                </a:lnTo>
                <a:cubicBezTo>
                  <a:pt x="23079" y="10302"/>
                  <a:pt x="22975" y="10950"/>
                  <a:pt x="22703" y="11515"/>
                </a:cubicBezTo>
                <a:cubicBezTo>
                  <a:pt x="22577" y="11787"/>
                  <a:pt x="22452" y="12080"/>
                  <a:pt x="22284" y="12373"/>
                </a:cubicBezTo>
                <a:cubicBezTo>
                  <a:pt x="22263" y="12394"/>
                  <a:pt x="22263" y="12457"/>
                  <a:pt x="22242" y="12478"/>
                </a:cubicBezTo>
                <a:cubicBezTo>
                  <a:pt x="22159" y="12603"/>
                  <a:pt x="22096" y="12729"/>
                  <a:pt x="22075" y="12896"/>
                </a:cubicBezTo>
                <a:cubicBezTo>
                  <a:pt x="22054" y="12896"/>
                  <a:pt x="21991" y="12917"/>
                  <a:pt x="21991" y="12938"/>
                </a:cubicBezTo>
                <a:lnTo>
                  <a:pt x="21991" y="12980"/>
                </a:lnTo>
                <a:cubicBezTo>
                  <a:pt x="22577" y="13712"/>
                  <a:pt x="23205" y="14403"/>
                  <a:pt x="23812" y="15114"/>
                </a:cubicBezTo>
                <a:cubicBezTo>
                  <a:pt x="24125" y="15491"/>
                  <a:pt x="24460" y="15846"/>
                  <a:pt x="24774" y="16223"/>
                </a:cubicBezTo>
                <a:cubicBezTo>
                  <a:pt x="25025" y="16558"/>
                  <a:pt x="25381" y="16872"/>
                  <a:pt x="25632" y="17227"/>
                </a:cubicBezTo>
                <a:cubicBezTo>
                  <a:pt x="25678" y="17296"/>
                  <a:pt x="25729" y="17320"/>
                  <a:pt x="25783" y="17320"/>
                </a:cubicBezTo>
                <a:cubicBezTo>
                  <a:pt x="25877" y="17320"/>
                  <a:pt x="25978" y="17246"/>
                  <a:pt x="26071" y="17206"/>
                </a:cubicBezTo>
                <a:cubicBezTo>
                  <a:pt x="26343" y="17081"/>
                  <a:pt x="26657" y="17081"/>
                  <a:pt x="26950" y="17018"/>
                </a:cubicBezTo>
                <a:cubicBezTo>
                  <a:pt x="27222" y="16976"/>
                  <a:pt x="27494" y="16893"/>
                  <a:pt x="27787" y="16851"/>
                </a:cubicBezTo>
                <a:cubicBezTo>
                  <a:pt x="28247" y="16704"/>
                  <a:pt x="28687" y="16641"/>
                  <a:pt x="29189" y="16579"/>
                </a:cubicBezTo>
                <a:cubicBezTo>
                  <a:pt x="29586" y="16537"/>
                  <a:pt x="29984" y="16495"/>
                  <a:pt x="30340" y="16390"/>
                </a:cubicBezTo>
                <a:cubicBezTo>
                  <a:pt x="30361" y="16432"/>
                  <a:pt x="30403" y="16453"/>
                  <a:pt x="30444" y="16453"/>
                </a:cubicBezTo>
                <a:cubicBezTo>
                  <a:pt x="30465" y="16453"/>
                  <a:pt x="30465" y="16474"/>
                  <a:pt x="30507" y="16474"/>
                </a:cubicBezTo>
                <a:cubicBezTo>
                  <a:pt x="30528" y="16474"/>
                  <a:pt x="30549" y="16495"/>
                  <a:pt x="30570" y="16495"/>
                </a:cubicBezTo>
                <a:cubicBezTo>
                  <a:pt x="30633" y="16537"/>
                  <a:pt x="30675" y="16558"/>
                  <a:pt x="30716" y="16579"/>
                </a:cubicBezTo>
                <a:cubicBezTo>
                  <a:pt x="30947" y="16704"/>
                  <a:pt x="31198" y="16809"/>
                  <a:pt x="31449" y="16955"/>
                </a:cubicBezTo>
                <a:cubicBezTo>
                  <a:pt x="31972" y="17185"/>
                  <a:pt x="32558" y="17395"/>
                  <a:pt x="33081" y="17646"/>
                </a:cubicBezTo>
                <a:cubicBezTo>
                  <a:pt x="33123" y="17688"/>
                  <a:pt x="33123" y="17709"/>
                  <a:pt x="33164" y="17709"/>
                </a:cubicBezTo>
                <a:lnTo>
                  <a:pt x="33227" y="17709"/>
                </a:lnTo>
                <a:cubicBezTo>
                  <a:pt x="33667" y="17813"/>
                  <a:pt x="34127" y="17813"/>
                  <a:pt x="34587" y="17855"/>
                </a:cubicBezTo>
                <a:cubicBezTo>
                  <a:pt x="34698" y="17877"/>
                  <a:pt x="34868" y="17929"/>
                  <a:pt x="35021" y="17929"/>
                </a:cubicBezTo>
                <a:cubicBezTo>
                  <a:pt x="35158" y="17929"/>
                  <a:pt x="35281" y="17888"/>
                  <a:pt x="35340" y="17750"/>
                </a:cubicBezTo>
                <a:cubicBezTo>
                  <a:pt x="35342" y="17748"/>
                  <a:pt x="35347" y="17747"/>
                  <a:pt x="35357" y="17747"/>
                </a:cubicBezTo>
                <a:cubicBezTo>
                  <a:pt x="35498" y="17747"/>
                  <a:pt x="36499" y="18024"/>
                  <a:pt x="36617" y="18043"/>
                </a:cubicBezTo>
                <a:cubicBezTo>
                  <a:pt x="36680" y="18064"/>
                  <a:pt x="36742" y="18106"/>
                  <a:pt x="36826" y="18106"/>
                </a:cubicBezTo>
                <a:lnTo>
                  <a:pt x="36889" y="18106"/>
                </a:lnTo>
                <a:cubicBezTo>
                  <a:pt x="36931" y="18106"/>
                  <a:pt x="36993" y="18127"/>
                  <a:pt x="37035" y="18127"/>
                </a:cubicBezTo>
                <a:lnTo>
                  <a:pt x="37056" y="18127"/>
                </a:lnTo>
                <a:cubicBezTo>
                  <a:pt x="37433" y="18169"/>
                  <a:pt x="37830" y="18169"/>
                  <a:pt x="38186" y="18253"/>
                </a:cubicBezTo>
                <a:cubicBezTo>
                  <a:pt x="38207" y="18315"/>
                  <a:pt x="38249" y="18357"/>
                  <a:pt x="38291" y="18420"/>
                </a:cubicBezTo>
                <a:cubicBezTo>
                  <a:pt x="38312" y="18462"/>
                  <a:pt x="38374" y="18525"/>
                  <a:pt x="38395" y="18566"/>
                </a:cubicBezTo>
                <a:cubicBezTo>
                  <a:pt x="38625" y="18859"/>
                  <a:pt x="38918" y="19110"/>
                  <a:pt x="39190" y="19382"/>
                </a:cubicBezTo>
                <a:cubicBezTo>
                  <a:pt x="39086" y="19571"/>
                  <a:pt x="39023" y="19801"/>
                  <a:pt x="38981" y="20010"/>
                </a:cubicBezTo>
                <a:cubicBezTo>
                  <a:pt x="38877" y="20324"/>
                  <a:pt x="38793" y="20617"/>
                  <a:pt x="38772" y="20931"/>
                </a:cubicBezTo>
                <a:lnTo>
                  <a:pt x="38772" y="20952"/>
                </a:lnTo>
                <a:cubicBezTo>
                  <a:pt x="38730" y="21035"/>
                  <a:pt x="38709" y="21098"/>
                  <a:pt x="38667" y="21182"/>
                </a:cubicBezTo>
                <a:lnTo>
                  <a:pt x="38667" y="21203"/>
                </a:lnTo>
                <a:cubicBezTo>
                  <a:pt x="38625" y="21287"/>
                  <a:pt x="38584" y="21370"/>
                  <a:pt x="38563" y="21454"/>
                </a:cubicBezTo>
                <a:cubicBezTo>
                  <a:pt x="38416" y="21726"/>
                  <a:pt x="38270" y="21998"/>
                  <a:pt x="38144" y="22291"/>
                </a:cubicBezTo>
                <a:cubicBezTo>
                  <a:pt x="38102" y="22312"/>
                  <a:pt x="38102" y="22333"/>
                  <a:pt x="38081" y="22354"/>
                </a:cubicBezTo>
                <a:cubicBezTo>
                  <a:pt x="38061" y="22416"/>
                  <a:pt x="38040" y="22500"/>
                  <a:pt x="37998" y="22542"/>
                </a:cubicBezTo>
                <a:cubicBezTo>
                  <a:pt x="37998" y="22563"/>
                  <a:pt x="37977" y="22605"/>
                  <a:pt x="37977" y="22626"/>
                </a:cubicBezTo>
                <a:cubicBezTo>
                  <a:pt x="37956" y="22709"/>
                  <a:pt x="37893" y="22814"/>
                  <a:pt x="37872" y="22877"/>
                </a:cubicBezTo>
                <a:cubicBezTo>
                  <a:pt x="37642" y="23567"/>
                  <a:pt x="37789" y="24174"/>
                  <a:pt x="37893" y="24864"/>
                </a:cubicBezTo>
                <a:cubicBezTo>
                  <a:pt x="38102" y="26496"/>
                  <a:pt x="38353" y="28108"/>
                  <a:pt x="38772" y="29677"/>
                </a:cubicBezTo>
                <a:cubicBezTo>
                  <a:pt x="38605" y="29719"/>
                  <a:pt x="38416" y="29740"/>
                  <a:pt x="38270" y="29761"/>
                </a:cubicBezTo>
                <a:cubicBezTo>
                  <a:pt x="38249" y="29719"/>
                  <a:pt x="38207" y="29677"/>
                  <a:pt x="38165" y="29677"/>
                </a:cubicBezTo>
                <a:lnTo>
                  <a:pt x="37224" y="28819"/>
                </a:lnTo>
                <a:cubicBezTo>
                  <a:pt x="36805" y="28463"/>
                  <a:pt x="36366" y="28045"/>
                  <a:pt x="35864" y="27773"/>
                </a:cubicBezTo>
                <a:lnTo>
                  <a:pt x="35801" y="27773"/>
                </a:lnTo>
                <a:cubicBezTo>
                  <a:pt x="35780" y="27773"/>
                  <a:pt x="35780" y="27773"/>
                  <a:pt x="35780" y="27794"/>
                </a:cubicBezTo>
                <a:cubicBezTo>
                  <a:pt x="35759" y="27773"/>
                  <a:pt x="35738" y="27773"/>
                  <a:pt x="35696" y="27752"/>
                </a:cubicBezTo>
                <a:lnTo>
                  <a:pt x="35550" y="27668"/>
                </a:lnTo>
                <a:cubicBezTo>
                  <a:pt x="35529" y="27668"/>
                  <a:pt x="35487" y="27647"/>
                  <a:pt x="35466" y="27647"/>
                </a:cubicBezTo>
                <a:lnTo>
                  <a:pt x="35320" y="27564"/>
                </a:lnTo>
                <a:cubicBezTo>
                  <a:pt x="35278" y="27564"/>
                  <a:pt x="35257" y="27543"/>
                  <a:pt x="35236" y="27543"/>
                </a:cubicBezTo>
                <a:lnTo>
                  <a:pt x="35006" y="27459"/>
                </a:lnTo>
                <a:cubicBezTo>
                  <a:pt x="34650" y="27354"/>
                  <a:pt x="34232" y="27208"/>
                  <a:pt x="33918" y="27041"/>
                </a:cubicBezTo>
                <a:lnTo>
                  <a:pt x="33897" y="27041"/>
                </a:lnTo>
                <a:cubicBezTo>
                  <a:pt x="33855" y="27020"/>
                  <a:pt x="33771" y="27020"/>
                  <a:pt x="33708" y="26999"/>
                </a:cubicBezTo>
                <a:lnTo>
                  <a:pt x="33688" y="26999"/>
                </a:lnTo>
                <a:cubicBezTo>
                  <a:pt x="33562" y="26957"/>
                  <a:pt x="33436" y="26936"/>
                  <a:pt x="33332" y="26936"/>
                </a:cubicBezTo>
                <a:lnTo>
                  <a:pt x="33269" y="26936"/>
                </a:lnTo>
                <a:cubicBezTo>
                  <a:pt x="33227" y="26936"/>
                  <a:pt x="33164" y="26936"/>
                  <a:pt x="33123" y="26915"/>
                </a:cubicBezTo>
                <a:cubicBezTo>
                  <a:pt x="32851" y="26894"/>
                  <a:pt x="32453" y="26894"/>
                  <a:pt x="32244" y="26706"/>
                </a:cubicBezTo>
                <a:cubicBezTo>
                  <a:pt x="32202" y="26643"/>
                  <a:pt x="32139" y="26601"/>
                  <a:pt x="32118" y="26538"/>
                </a:cubicBezTo>
                <a:cubicBezTo>
                  <a:pt x="32076" y="26496"/>
                  <a:pt x="32014" y="26434"/>
                  <a:pt x="31972" y="26413"/>
                </a:cubicBezTo>
                <a:cubicBezTo>
                  <a:pt x="32223" y="26204"/>
                  <a:pt x="32432" y="25890"/>
                  <a:pt x="32641" y="25597"/>
                </a:cubicBezTo>
                <a:lnTo>
                  <a:pt x="32641" y="25576"/>
                </a:lnTo>
                <a:cubicBezTo>
                  <a:pt x="32662" y="25534"/>
                  <a:pt x="32704" y="25492"/>
                  <a:pt x="32746" y="25450"/>
                </a:cubicBezTo>
                <a:cubicBezTo>
                  <a:pt x="32913" y="25262"/>
                  <a:pt x="33039" y="25053"/>
                  <a:pt x="33185" y="24864"/>
                </a:cubicBezTo>
                <a:cubicBezTo>
                  <a:pt x="33374" y="24634"/>
                  <a:pt x="33646" y="24425"/>
                  <a:pt x="33771" y="24195"/>
                </a:cubicBezTo>
                <a:cubicBezTo>
                  <a:pt x="33960" y="23902"/>
                  <a:pt x="33792" y="23463"/>
                  <a:pt x="33771" y="23128"/>
                </a:cubicBezTo>
                <a:lnTo>
                  <a:pt x="33771" y="22939"/>
                </a:lnTo>
                <a:cubicBezTo>
                  <a:pt x="33750" y="22542"/>
                  <a:pt x="33771" y="22144"/>
                  <a:pt x="33646" y="21810"/>
                </a:cubicBezTo>
                <a:lnTo>
                  <a:pt x="33667" y="21789"/>
                </a:lnTo>
                <a:lnTo>
                  <a:pt x="33667" y="21768"/>
                </a:lnTo>
                <a:lnTo>
                  <a:pt x="33667" y="21726"/>
                </a:lnTo>
                <a:lnTo>
                  <a:pt x="33667" y="21705"/>
                </a:lnTo>
                <a:lnTo>
                  <a:pt x="33667" y="21684"/>
                </a:lnTo>
                <a:cubicBezTo>
                  <a:pt x="33667" y="21663"/>
                  <a:pt x="33646" y="21663"/>
                  <a:pt x="33646" y="21621"/>
                </a:cubicBezTo>
                <a:lnTo>
                  <a:pt x="33604" y="21600"/>
                </a:lnTo>
                <a:cubicBezTo>
                  <a:pt x="33123" y="21203"/>
                  <a:pt x="32516" y="20889"/>
                  <a:pt x="31993" y="20554"/>
                </a:cubicBezTo>
                <a:cubicBezTo>
                  <a:pt x="31616" y="20324"/>
                  <a:pt x="31260" y="20136"/>
                  <a:pt x="30884" y="19906"/>
                </a:cubicBezTo>
                <a:cubicBezTo>
                  <a:pt x="30549" y="19696"/>
                  <a:pt x="30256" y="19424"/>
                  <a:pt x="29921" y="19215"/>
                </a:cubicBezTo>
                <a:cubicBezTo>
                  <a:pt x="29900" y="19205"/>
                  <a:pt x="29879" y="19199"/>
                  <a:pt x="29859" y="19199"/>
                </a:cubicBezTo>
                <a:cubicBezTo>
                  <a:pt x="29838" y="19199"/>
                  <a:pt x="29817" y="19205"/>
                  <a:pt x="29796" y="19215"/>
                </a:cubicBezTo>
                <a:cubicBezTo>
                  <a:pt x="29796" y="19215"/>
                  <a:pt x="29775" y="19215"/>
                  <a:pt x="29775" y="19257"/>
                </a:cubicBezTo>
                <a:cubicBezTo>
                  <a:pt x="29775" y="19257"/>
                  <a:pt x="29733" y="19278"/>
                  <a:pt x="29712" y="19278"/>
                </a:cubicBezTo>
                <a:cubicBezTo>
                  <a:pt x="29691" y="19278"/>
                  <a:pt x="29670" y="19299"/>
                  <a:pt x="29628" y="19299"/>
                </a:cubicBezTo>
                <a:cubicBezTo>
                  <a:pt x="29607" y="19299"/>
                  <a:pt x="29586" y="19320"/>
                  <a:pt x="29566" y="19320"/>
                </a:cubicBezTo>
                <a:cubicBezTo>
                  <a:pt x="29524" y="19362"/>
                  <a:pt x="29503" y="19362"/>
                  <a:pt x="29461" y="19382"/>
                </a:cubicBezTo>
                <a:cubicBezTo>
                  <a:pt x="29419" y="19403"/>
                  <a:pt x="29398" y="19403"/>
                  <a:pt x="29356" y="19424"/>
                </a:cubicBezTo>
                <a:cubicBezTo>
                  <a:pt x="29314" y="19466"/>
                  <a:pt x="29273" y="19466"/>
                  <a:pt x="29252" y="19487"/>
                </a:cubicBezTo>
                <a:lnTo>
                  <a:pt x="29210" y="19487"/>
                </a:lnTo>
                <a:cubicBezTo>
                  <a:pt x="29189" y="19487"/>
                  <a:pt x="29168" y="19508"/>
                  <a:pt x="29147" y="19508"/>
                </a:cubicBezTo>
                <a:lnTo>
                  <a:pt x="29105" y="19508"/>
                </a:lnTo>
                <a:cubicBezTo>
                  <a:pt x="29084" y="19508"/>
                  <a:pt x="29042" y="19529"/>
                  <a:pt x="29001" y="19529"/>
                </a:cubicBezTo>
                <a:lnTo>
                  <a:pt x="28980" y="19529"/>
                </a:lnTo>
                <a:cubicBezTo>
                  <a:pt x="28959" y="19529"/>
                  <a:pt x="28938" y="19571"/>
                  <a:pt x="28896" y="19571"/>
                </a:cubicBezTo>
                <a:cubicBezTo>
                  <a:pt x="28875" y="19571"/>
                  <a:pt x="28875" y="19571"/>
                  <a:pt x="28854" y="19592"/>
                </a:cubicBezTo>
                <a:cubicBezTo>
                  <a:pt x="28833" y="19592"/>
                  <a:pt x="28791" y="19613"/>
                  <a:pt x="28791" y="19613"/>
                </a:cubicBezTo>
                <a:lnTo>
                  <a:pt x="28770" y="19613"/>
                </a:lnTo>
                <a:cubicBezTo>
                  <a:pt x="28729" y="19613"/>
                  <a:pt x="28687" y="19613"/>
                  <a:pt x="28645" y="19634"/>
                </a:cubicBezTo>
                <a:lnTo>
                  <a:pt x="28478" y="19634"/>
                </a:lnTo>
                <a:cubicBezTo>
                  <a:pt x="28478" y="19634"/>
                  <a:pt x="28457" y="19634"/>
                  <a:pt x="28457" y="19613"/>
                </a:cubicBezTo>
                <a:cubicBezTo>
                  <a:pt x="28457" y="19602"/>
                  <a:pt x="28446" y="19597"/>
                  <a:pt x="28436" y="19597"/>
                </a:cubicBezTo>
                <a:cubicBezTo>
                  <a:pt x="28425" y="19597"/>
                  <a:pt x="28415" y="19602"/>
                  <a:pt x="28415" y="19613"/>
                </a:cubicBezTo>
                <a:lnTo>
                  <a:pt x="28415" y="19634"/>
                </a:lnTo>
                <a:cubicBezTo>
                  <a:pt x="28415" y="19634"/>
                  <a:pt x="28415" y="19675"/>
                  <a:pt x="28436" y="19675"/>
                </a:cubicBezTo>
                <a:cubicBezTo>
                  <a:pt x="28436" y="19675"/>
                  <a:pt x="28457" y="19675"/>
                  <a:pt x="28457" y="19696"/>
                </a:cubicBezTo>
                <a:lnTo>
                  <a:pt x="28457" y="19717"/>
                </a:lnTo>
                <a:lnTo>
                  <a:pt x="28457" y="19738"/>
                </a:lnTo>
                <a:cubicBezTo>
                  <a:pt x="28457" y="19780"/>
                  <a:pt x="28478" y="19780"/>
                  <a:pt x="28519" y="19780"/>
                </a:cubicBezTo>
                <a:lnTo>
                  <a:pt x="28561" y="19780"/>
                </a:lnTo>
                <a:cubicBezTo>
                  <a:pt x="28589" y="19787"/>
                  <a:pt x="28612" y="19789"/>
                  <a:pt x="28634" y="19789"/>
                </a:cubicBezTo>
                <a:cubicBezTo>
                  <a:pt x="28677" y="19789"/>
                  <a:pt x="28715" y="19780"/>
                  <a:pt x="28770" y="19780"/>
                </a:cubicBezTo>
                <a:cubicBezTo>
                  <a:pt x="28959" y="19780"/>
                  <a:pt x="29147" y="19822"/>
                  <a:pt x="29294" y="19843"/>
                </a:cubicBezTo>
                <a:cubicBezTo>
                  <a:pt x="29356" y="19843"/>
                  <a:pt x="29377" y="19885"/>
                  <a:pt x="29419" y="19885"/>
                </a:cubicBezTo>
                <a:cubicBezTo>
                  <a:pt x="29733" y="19926"/>
                  <a:pt x="30026" y="20219"/>
                  <a:pt x="30340" y="20408"/>
                </a:cubicBezTo>
                <a:cubicBezTo>
                  <a:pt x="30444" y="20450"/>
                  <a:pt x="30528" y="20512"/>
                  <a:pt x="30612" y="20575"/>
                </a:cubicBezTo>
                <a:lnTo>
                  <a:pt x="30633" y="20617"/>
                </a:lnTo>
                <a:cubicBezTo>
                  <a:pt x="31198" y="21035"/>
                  <a:pt x="31721" y="21579"/>
                  <a:pt x="32348" y="21914"/>
                </a:cubicBezTo>
                <a:cubicBezTo>
                  <a:pt x="32411" y="22186"/>
                  <a:pt x="32516" y="22416"/>
                  <a:pt x="32599" y="22667"/>
                </a:cubicBezTo>
                <a:cubicBezTo>
                  <a:pt x="32599" y="22709"/>
                  <a:pt x="32620" y="22751"/>
                  <a:pt x="32620" y="22772"/>
                </a:cubicBezTo>
                <a:lnTo>
                  <a:pt x="32620" y="22814"/>
                </a:lnTo>
                <a:cubicBezTo>
                  <a:pt x="32620" y="22856"/>
                  <a:pt x="32641" y="22919"/>
                  <a:pt x="32641" y="22939"/>
                </a:cubicBezTo>
                <a:cubicBezTo>
                  <a:pt x="32662" y="23023"/>
                  <a:pt x="32830" y="23442"/>
                  <a:pt x="32725" y="23504"/>
                </a:cubicBezTo>
                <a:cubicBezTo>
                  <a:pt x="32537" y="23672"/>
                  <a:pt x="32390" y="23860"/>
                  <a:pt x="32202" y="24028"/>
                </a:cubicBezTo>
                <a:lnTo>
                  <a:pt x="31972" y="24279"/>
                </a:lnTo>
                <a:lnTo>
                  <a:pt x="31888" y="24341"/>
                </a:lnTo>
                <a:cubicBezTo>
                  <a:pt x="31804" y="24425"/>
                  <a:pt x="31721" y="24488"/>
                  <a:pt x="31658" y="24551"/>
                </a:cubicBezTo>
                <a:lnTo>
                  <a:pt x="31511" y="24697"/>
                </a:lnTo>
                <a:lnTo>
                  <a:pt x="31407" y="24802"/>
                </a:lnTo>
                <a:lnTo>
                  <a:pt x="31281" y="24927"/>
                </a:lnTo>
                <a:lnTo>
                  <a:pt x="31177" y="25032"/>
                </a:lnTo>
                <a:lnTo>
                  <a:pt x="31051" y="25157"/>
                </a:lnTo>
                <a:lnTo>
                  <a:pt x="30967" y="25241"/>
                </a:lnTo>
                <a:lnTo>
                  <a:pt x="30821" y="25388"/>
                </a:lnTo>
                <a:cubicBezTo>
                  <a:pt x="30779" y="25429"/>
                  <a:pt x="30758" y="25450"/>
                  <a:pt x="30758" y="25471"/>
                </a:cubicBezTo>
                <a:cubicBezTo>
                  <a:pt x="30675" y="25555"/>
                  <a:pt x="30633" y="25639"/>
                  <a:pt x="30549" y="25701"/>
                </a:cubicBezTo>
                <a:cubicBezTo>
                  <a:pt x="30026" y="25660"/>
                  <a:pt x="29586" y="25471"/>
                  <a:pt x="29105" y="25325"/>
                </a:cubicBezTo>
                <a:cubicBezTo>
                  <a:pt x="28645" y="25157"/>
                  <a:pt x="28122" y="25053"/>
                  <a:pt x="27703" y="24802"/>
                </a:cubicBezTo>
                <a:cubicBezTo>
                  <a:pt x="27515" y="24697"/>
                  <a:pt x="27327" y="24551"/>
                  <a:pt x="27285" y="24320"/>
                </a:cubicBezTo>
                <a:cubicBezTo>
                  <a:pt x="27264" y="24090"/>
                  <a:pt x="27201" y="23818"/>
                  <a:pt x="27159" y="23567"/>
                </a:cubicBezTo>
                <a:cubicBezTo>
                  <a:pt x="27076" y="23044"/>
                  <a:pt x="27013" y="22521"/>
                  <a:pt x="26908" y="22019"/>
                </a:cubicBezTo>
                <a:lnTo>
                  <a:pt x="26678" y="20763"/>
                </a:lnTo>
                <a:cubicBezTo>
                  <a:pt x="26636" y="20450"/>
                  <a:pt x="26448" y="20429"/>
                  <a:pt x="26134" y="20366"/>
                </a:cubicBezTo>
                <a:cubicBezTo>
                  <a:pt x="25297" y="20303"/>
                  <a:pt x="24335" y="20198"/>
                  <a:pt x="23519" y="19926"/>
                </a:cubicBezTo>
                <a:cubicBezTo>
                  <a:pt x="23456" y="19906"/>
                  <a:pt x="23414" y="19885"/>
                  <a:pt x="23351" y="19822"/>
                </a:cubicBezTo>
                <a:lnTo>
                  <a:pt x="23330" y="19822"/>
                </a:lnTo>
                <a:cubicBezTo>
                  <a:pt x="23330" y="19822"/>
                  <a:pt x="23309" y="19843"/>
                  <a:pt x="23330" y="19885"/>
                </a:cubicBezTo>
                <a:lnTo>
                  <a:pt x="23330" y="19906"/>
                </a:lnTo>
                <a:cubicBezTo>
                  <a:pt x="23330" y="19906"/>
                  <a:pt x="23330" y="19926"/>
                  <a:pt x="23351" y="19926"/>
                </a:cubicBezTo>
                <a:cubicBezTo>
                  <a:pt x="23393" y="19947"/>
                  <a:pt x="23414" y="19947"/>
                  <a:pt x="23435" y="19989"/>
                </a:cubicBezTo>
                <a:lnTo>
                  <a:pt x="23456" y="20010"/>
                </a:lnTo>
                <a:lnTo>
                  <a:pt x="23540" y="20094"/>
                </a:lnTo>
                <a:cubicBezTo>
                  <a:pt x="23560" y="20115"/>
                  <a:pt x="23602" y="20115"/>
                  <a:pt x="23623" y="20136"/>
                </a:cubicBezTo>
                <a:cubicBezTo>
                  <a:pt x="23644" y="20157"/>
                  <a:pt x="23665" y="20198"/>
                  <a:pt x="23707" y="20198"/>
                </a:cubicBezTo>
                <a:cubicBezTo>
                  <a:pt x="23728" y="20219"/>
                  <a:pt x="23749" y="20219"/>
                  <a:pt x="23770" y="20240"/>
                </a:cubicBezTo>
                <a:cubicBezTo>
                  <a:pt x="23812" y="20261"/>
                  <a:pt x="23833" y="20261"/>
                  <a:pt x="23874" y="20303"/>
                </a:cubicBezTo>
                <a:cubicBezTo>
                  <a:pt x="23916" y="20324"/>
                  <a:pt x="23937" y="20324"/>
                  <a:pt x="23958" y="20324"/>
                </a:cubicBezTo>
                <a:cubicBezTo>
                  <a:pt x="23979" y="20345"/>
                  <a:pt x="24042" y="20345"/>
                  <a:pt x="24063" y="20366"/>
                </a:cubicBezTo>
                <a:cubicBezTo>
                  <a:pt x="24084" y="20366"/>
                  <a:pt x="24125" y="20408"/>
                  <a:pt x="24125" y="20408"/>
                </a:cubicBezTo>
                <a:cubicBezTo>
                  <a:pt x="24251" y="20450"/>
                  <a:pt x="24397" y="20533"/>
                  <a:pt x="24544" y="20575"/>
                </a:cubicBezTo>
                <a:cubicBezTo>
                  <a:pt x="24544" y="20575"/>
                  <a:pt x="24565" y="20575"/>
                  <a:pt x="24565" y="20617"/>
                </a:cubicBezTo>
                <a:cubicBezTo>
                  <a:pt x="24607" y="20638"/>
                  <a:pt x="24669" y="20659"/>
                  <a:pt x="24753" y="20680"/>
                </a:cubicBezTo>
                <a:cubicBezTo>
                  <a:pt x="25025" y="20847"/>
                  <a:pt x="25339" y="20952"/>
                  <a:pt x="25611" y="21140"/>
                </a:cubicBezTo>
                <a:cubicBezTo>
                  <a:pt x="25653" y="21161"/>
                  <a:pt x="25757" y="21161"/>
                  <a:pt x="25757" y="21245"/>
                </a:cubicBezTo>
                <a:cubicBezTo>
                  <a:pt x="25757" y="21391"/>
                  <a:pt x="25799" y="21559"/>
                  <a:pt x="25799" y="21705"/>
                </a:cubicBezTo>
                <a:cubicBezTo>
                  <a:pt x="25841" y="22458"/>
                  <a:pt x="25841" y="23232"/>
                  <a:pt x="25904" y="24007"/>
                </a:cubicBezTo>
                <a:cubicBezTo>
                  <a:pt x="25925" y="24404"/>
                  <a:pt x="25967" y="24802"/>
                  <a:pt x="25946" y="25178"/>
                </a:cubicBezTo>
                <a:lnTo>
                  <a:pt x="25946" y="25283"/>
                </a:lnTo>
                <a:lnTo>
                  <a:pt x="25946" y="25346"/>
                </a:lnTo>
                <a:cubicBezTo>
                  <a:pt x="25946" y="25367"/>
                  <a:pt x="25946" y="25367"/>
                  <a:pt x="25967" y="25388"/>
                </a:cubicBezTo>
                <a:cubicBezTo>
                  <a:pt x="25967" y="25450"/>
                  <a:pt x="26009" y="25492"/>
                  <a:pt x="26029" y="25534"/>
                </a:cubicBezTo>
                <a:lnTo>
                  <a:pt x="26009" y="25555"/>
                </a:lnTo>
                <a:lnTo>
                  <a:pt x="26009" y="25576"/>
                </a:lnTo>
                <a:cubicBezTo>
                  <a:pt x="26113" y="25806"/>
                  <a:pt x="26385" y="25994"/>
                  <a:pt x="26553" y="26162"/>
                </a:cubicBezTo>
                <a:lnTo>
                  <a:pt x="26636" y="26224"/>
                </a:lnTo>
                <a:cubicBezTo>
                  <a:pt x="26699" y="26308"/>
                  <a:pt x="26783" y="26392"/>
                  <a:pt x="26866" y="26434"/>
                </a:cubicBezTo>
                <a:cubicBezTo>
                  <a:pt x="26908" y="26476"/>
                  <a:pt x="26950" y="26496"/>
                  <a:pt x="26992" y="26517"/>
                </a:cubicBezTo>
                <a:cubicBezTo>
                  <a:pt x="26992" y="26517"/>
                  <a:pt x="26992" y="26538"/>
                  <a:pt x="27013" y="26538"/>
                </a:cubicBezTo>
                <a:cubicBezTo>
                  <a:pt x="27201" y="26685"/>
                  <a:pt x="27473" y="26685"/>
                  <a:pt x="27682" y="26727"/>
                </a:cubicBezTo>
                <a:cubicBezTo>
                  <a:pt x="28059" y="26810"/>
                  <a:pt x="28478" y="26831"/>
                  <a:pt x="28875" y="26915"/>
                </a:cubicBezTo>
                <a:cubicBezTo>
                  <a:pt x="29314" y="26957"/>
                  <a:pt x="29775" y="26999"/>
                  <a:pt x="30193" y="27020"/>
                </a:cubicBezTo>
                <a:cubicBezTo>
                  <a:pt x="30235" y="27020"/>
                  <a:pt x="30256" y="27020"/>
                  <a:pt x="30319" y="27041"/>
                </a:cubicBezTo>
                <a:lnTo>
                  <a:pt x="30423" y="27041"/>
                </a:lnTo>
                <a:cubicBezTo>
                  <a:pt x="30549" y="27061"/>
                  <a:pt x="30675" y="27103"/>
                  <a:pt x="30821" y="27103"/>
                </a:cubicBezTo>
                <a:cubicBezTo>
                  <a:pt x="30821" y="27124"/>
                  <a:pt x="30842" y="27124"/>
                  <a:pt x="30842" y="27145"/>
                </a:cubicBezTo>
                <a:cubicBezTo>
                  <a:pt x="30842" y="27166"/>
                  <a:pt x="30863" y="27166"/>
                  <a:pt x="30863" y="27208"/>
                </a:cubicBezTo>
                <a:lnTo>
                  <a:pt x="30863" y="27229"/>
                </a:lnTo>
                <a:cubicBezTo>
                  <a:pt x="30863" y="27250"/>
                  <a:pt x="30863" y="27250"/>
                  <a:pt x="30884" y="27250"/>
                </a:cubicBezTo>
                <a:lnTo>
                  <a:pt x="30884" y="27271"/>
                </a:lnTo>
                <a:lnTo>
                  <a:pt x="30884" y="27313"/>
                </a:lnTo>
                <a:lnTo>
                  <a:pt x="30884" y="27333"/>
                </a:lnTo>
                <a:lnTo>
                  <a:pt x="30884" y="27354"/>
                </a:lnTo>
                <a:lnTo>
                  <a:pt x="30884" y="27375"/>
                </a:lnTo>
                <a:cubicBezTo>
                  <a:pt x="30884" y="27375"/>
                  <a:pt x="30884" y="27417"/>
                  <a:pt x="30863" y="27417"/>
                </a:cubicBezTo>
                <a:lnTo>
                  <a:pt x="30863" y="27438"/>
                </a:lnTo>
                <a:lnTo>
                  <a:pt x="30821" y="27480"/>
                </a:lnTo>
                <a:cubicBezTo>
                  <a:pt x="30675" y="27564"/>
                  <a:pt x="30549" y="27689"/>
                  <a:pt x="30444" y="27794"/>
                </a:cubicBezTo>
                <a:cubicBezTo>
                  <a:pt x="30131" y="28087"/>
                  <a:pt x="29796" y="28380"/>
                  <a:pt x="29461" y="28631"/>
                </a:cubicBezTo>
                <a:cubicBezTo>
                  <a:pt x="29168" y="28882"/>
                  <a:pt x="28854" y="29091"/>
                  <a:pt x="28561" y="29321"/>
                </a:cubicBezTo>
                <a:cubicBezTo>
                  <a:pt x="28247" y="29572"/>
                  <a:pt x="27934" y="29928"/>
                  <a:pt x="27599" y="30137"/>
                </a:cubicBezTo>
                <a:cubicBezTo>
                  <a:pt x="27222" y="30137"/>
                  <a:pt x="26887" y="30346"/>
                  <a:pt x="26573" y="30493"/>
                </a:cubicBezTo>
                <a:cubicBezTo>
                  <a:pt x="26553" y="30514"/>
                  <a:pt x="26490" y="30514"/>
                  <a:pt x="26469" y="30556"/>
                </a:cubicBezTo>
                <a:lnTo>
                  <a:pt x="26448" y="30556"/>
                </a:lnTo>
                <a:cubicBezTo>
                  <a:pt x="26385" y="30577"/>
                  <a:pt x="26343" y="30577"/>
                  <a:pt x="26281" y="30598"/>
                </a:cubicBezTo>
                <a:cubicBezTo>
                  <a:pt x="26197" y="30629"/>
                  <a:pt x="26160" y="30645"/>
                  <a:pt x="26121" y="30645"/>
                </a:cubicBezTo>
                <a:cubicBezTo>
                  <a:pt x="26082" y="30645"/>
                  <a:pt x="26040" y="30629"/>
                  <a:pt x="25946" y="30598"/>
                </a:cubicBezTo>
                <a:cubicBezTo>
                  <a:pt x="25695" y="30514"/>
                  <a:pt x="25423" y="30346"/>
                  <a:pt x="25193" y="30200"/>
                </a:cubicBezTo>
                <a:cubicBezTo>
                  <a:pt x="24962" y="30095"/>
                  <a:pt x="24711" y="29991"/>
                  <a:pt x="24481" y="29865"/>
                </a:cubicBezTo>
                <a:cubicBezTo>
                  <a:pt x="24272" y="29761"/>
                  <a:pt x="24230" y="29468"/>
                  <a:pt x="24125" y="29258"/>
                </a:cubicBezTo>
                <a:cubicBezTo>
                  <a:pt x="23937" y="28882"/>
                  <a:pt x="23749" y="28463"/>
                  <a:pt x="23498" y="28087"/>
                </a:cubicBezTo>
                <a:cubicBezTo>
                  <a:pt x="23485" y="28081"/>
                  <a:pt x="23473" y="28078"/>
                  <a:pt x="23463" y="28078"/>
                </a:cubicBezTo>
                <a:cubicBezTo>
                  <a:pt x="23437" y="28078"/>
                  <a:pt x="23420" y="28093"/>
                  <a:pt x="23435" y="28108"/>
                </a:cubicBezTo>
                <a:cubicBezTo>
                  <a:pt x="23435" y="28108"/>
                  <a:pt x="23414" y="28108"/>
                  <a:pt x="23414" y="28149"/>
                </a:cubicBezTo>
                <a:lnTo>
                  <a:pt x="23414" y="28170"/>
                </a:lnTo>
                <a:cubicBezTo>
                  <a:pt x="23456" y="28840"/>
                  <a:pt x="23623" y="29509"/>
                  <a:pt x="23707" y="30200"/>
                </a:cubicBezTo>
                <a:cubicBezTo>
                  <a:pt x="23749" y="30660"/>
                  <a:pt x="24502" y="30995"/>
                  <a:pt x="24858" y="31162"/>
                </a:cubicBezTo>
                <a:cubicBezTo>
                  <a:pt x="25239" y="31344"/>
                  <a:pt x="25778" y="31668"/>
                  <a:pt x="26256" y="31668"/>
                </a:cubicBezTo>
                <a:cubicBezTo>
                  <a:pt x="26329" y="31668"/>
                  <a:pt x="26400" y="31660"/>
                  <a:pt x="26469" y="31644"/>
                </a:cubicBezTo>
                <a:cubicBezTo>
                  <a:pt x="26762" y="31560"/>
                  <a:pt x="27013" y="31455"/>
                  <a:pt x="27306" y="31351"/>
                </a:cubicBezTo>
                <a:cubicBezTo>
                  <a:pt x="27620" y="31246"/>
                  <a:pt x="27954" y="31142"/>
                  <a:pt x="28268" y="31016"/>
                </a:cubicBezTo>
                <a:cubicBezTo>
                  <a:pt x="28268" y="31016"/>
                  <a:pt x="28268" y="31037"/>
                  <a:pt x="28310" y="31037"/>
                </a:cubicBezTo>
                <a:lnTo>
                  <a:pt x="28373" y="31037"/>
                </a:lnTo>
                <a:cubicBezTo>
                  <a:pt x="28519" y="30974"/>
                  <a:pt x="28666" y="30911"/>
                  <a:pt x="28791" y="30807"/>
                </a:cubicBezTo>
                <a:cubicBezTo>
                  <a:pt x="28959" y="30681"/>
                  <a:pt x="29084" y="30493"/>
                  <a:pt x="29294" y="30388"/>
                </a:cubicBezTo>
                <a:cubicBezTo>
                  <a:pt x="29670" y="30179"/>
                  <a:pt x="30026" y="29886"/>
                  <a:pt x="30403" y="29656"/>
                </a:cubicBezTo>
                <a:lnTo>
                  <a:pt x="30716" y="29426"/>
                </a:lnTo>
                <a:cubicBezTo>
                  <a:pt x="30758" y="29405"/>
                  <a:pt x="30779" y="29342"/>
                  <a:pt x="30842" y="29321"/>
                </a:cubicBezTo>
                <a:cubicBezTo>
                  <a:pt x="30884" y="29279"/>
                  <a:pt x="30967" y="29237"/>
                  <a:pt x="31030" y="29196"/>
                </a:cubicBezTo>
                <a:cubicBezTo>
                  <a:pt x="31072" y="29154"/>
                  <a:pt x="31135" y="29112"/>
                  <a:pt x="31177" y="29070"/>
                </a:cubicBezTo>
                <a:cubicBezTo>
                  <a:pt x="31239" y="29007"/>
                  <a:pt x="31281" y="28986"/>
                  <a:pt x="31344" y="28924"/>
                </a:cubicBezTo>
                <a:cubicBezTo>
                  <a:pt x="31386" y="28882"/>
                  <a:pt x="31449" y="28840"/>
                  <a:pt x="31491" y="28798"/>
                </a:cubicBezTo>
                <a:cubicBezTo>
                  <a:pt x="31553" y="28756"/>
                  <a:pt x="31595" y="28714"/>
                  <a:pt x="31658" y="28673"/>
                </a:cubicBezTo>
                <a:cubicBezTo>
                  <a:pt x="31700" y="28610"/>
                  <a:pt x="31763" y="28589"/>
                  <a:pt x="31804" y="28547"/>
                </a:cubicBezTo>
                <a:cubicBezTo>
                  <a:pt x="31867" y="28484"/>
                  <a:pt x="31909" y="28463"/>
                  <a:pt x="31972" y="28401"/>
                </a:cubicBezTo>
                <a:cubicBezTo>
                  <a:pt x="32014" y="28380"/>
                  <a:pt x="32035" y="28359"/>
                  <a:pt x="32097" y="28296"/>
                </a:cubicBezTo>
                <a:cubicBezTo>
                  <a:pt x="32327" y="28129"/>
                  <a:pt x="32558" y="27919"/>
                  <a:pt x="32809" y="27731"/>
                </a:cubicBezTo>
                <a:cubicBezTo>
                  <a:pt x="32830" y="27710"/>
                  <a:pt x="32851" y="27710"/>
                  <a:pt x="32872" y="27668"/>
                </a:cubicBezTo>
                <a:cubicBezTo>
                  <a:pt x="33081" y="27710"/>
                  <a:pt x="33395" y="27877"/>
                  <a:pt x="33583" y="27961"/>
                </a:cubicBezTo>
                <a:cubicBezTo>
                  <a:pt x="33771" y="28045"/>
                  <a:pt x="34001" y="28170"/>
                  <a:pt x="34211" y="28191"/>
                </a:cubicBezTo>
                <a:cubicBezTo>
                  <a:pt x="34399" y="28233"/>
                  <a:pt x="34713" y="28338"/>
                  <a:pt x="34901" y="28401"/>
                </a:cubicBezTo>
                <a:cubicBezTo>
                  <a:pt x="35131" y="28484"/>
                  <a:pt x="35320" y="28568"/>
                  <a:pt x="35466" y="28777"/>
                </a:cubicBezTo>
                <a:cubicBezTo>
                  <a:pt x="35738" y="29196"/>
                  <a:pt x="36094" y="29551"/>
                  <a:pt x="36387" y="29970"/>
                </a:cubicBezTo>
                <a:cubicBezTo>
                  <a:pt x="36533" y="30221"/>
                  <a:pt x="36721" y="30430"/>
                  <a:pt x="36847" y="30681"/>
                </a:cubicBezTo>
                <a:cubicBezTo>
                  <a:pt x="36847" y="30702"/>
                  <a:pt x="36889" y="30744"/>
                  <a:pt x="36889" y="30765"/>
                </a:cubicBezTo>
                <a:lnTo>
                  <a:pt x="36889" y="30786"/>
                </a:lnTo>
                <a:lnTo>
                  <a:pt x="36889" y="30849"/>
                </a:lnTo>
                <a:lnTo>
                  <a:pt x="36889" y="30870"/>
                </a:lnTo>
                <a:lnTo>
                  <a:pt x="36889" y="30890"/>
                </a:lnTo>
                <a:lnTo>
                  <a:pt x="36889" y="30911"/>
                </a:lnTo>
                <a:lnTo>
                  <a:pt x="36889" y="30974"/>
                </a:lnTo>
                <a:lnTo>
                  <a:pt x="36889" y="30995"/>
                </a:lnTo>
                <a:lnTo>
                  <a:pt x="36889" y="31016"/>
                </a:lnTo>
                <a:cubicBezTo>
                  <a:pt x="36889" y="31016"/>
                  <a:pt x="36889" y="31058"/>
                  <a:pt x="36847" y="31058"/>
                </a:cubicBezTo>
                <a:lnTo>
                  <a:pt x="36847" y="31079"/>
                </a:lnTo>
                <a:lnTo>
                  <a:pt x="36826" y="31100"/>
                </a:lnTo>
                <a:cubicBezTo>
                  <a:pt x="36784" y="31121"/>
                  <a:pt x="36701" y="31183"/>
                  <a:pt x="36638" y="31204"/>
                </a:cubicBezTo>
                <a:lnTo>
                  <a:pt x="36512" y="31204"/>
                </a:lnTo>
                <a:cubicBezTo>
                  <a:pt x="36303" y="30995"/>
                  <a:pt x="36073" y="30765"/>
                  <a:pt x="35843" y="30577"/>
                </a:cubicBezTo>
                <a:cubicBezTo>
                  <a:pt x="35633" y="30388"/>
                  <a:pt x="35445" y="30179"/>
                  <a:pt x="35236" y="29970"/>
                </a:cubicBezTo>
                <a:cubicBezTo>
                  <a:pt x="35048" y="29802"/>
                  <a:pt x="34838" y="29761"/>
                  <a:pt x="34587" y="29740"/>
                </a:cubicBezTo>
                <a:cubicBezTo>
                  <a:pt x="34232" y="29719"/>
                  <a:pt x="33918" y="29656"/>
                  <a:pt x="33583" y="29635"/>
                </a:cubicBezTo>
                <a:cubicBezTo>
                  <a:pt x="33447" y="29623"/>
                  <a:pt x="33318" y="29588"/>
                  <a:pt x="33192" y="29588"/>
                </a:cubicBezTo>
                <a:cubicBezTo>
                  <a:pt x="33105" y="29588"/>
                  <a:pt x="33020" y="29605"/>
                  <a:pt x="32934" y="29656"/>
                </a:cubicBezTo>
                <a:cubicBezTo>
                  <a:pt x="32327" y="30054"/>
                  <a:pt x="31783" y="30493"/>
                  <a:pt x="31177" y="30890"/>
                </a:cubicBezTo>
                <a:cubicBezTo>
                  <a:pt x="30570" y="31267"/>
                  <a:pt x="30047" y="31727"/>
                  <a:pt x="29482" y="32146"/>
                </a:cubicBezTo>
                <a:cubicBezTo>
                  <a:pt x="29189" y="32355"/>
                  <a:pt x="28980" y="32564"/>
                  <a:pt x="28624" y="32669"/>
                </a:cubicBezTo>
                <a:cubicBezTo>
                  <a:pt x="28268" y="32753"/>
                  <a:pt x="27934" y="32794"/>
                  <a:pt x="27599" y="32836"/>
                </a:cubicBezTo>
                <a:cubicBezTo>
                  <a:pt x="27529" y="32836"/>
                  <a:pt x="27376" y="32846"/>
                  <a:pt x="27250" y="32846"/>
                </a:cubicBezTo>
                <a:cubicBezTo>
                  <a:pt x="27187" y="32846"/>
                  <a:pt x="27131" y="32843"/>
                  <a:pt x="27097" y="32836"/>
                </a:cubicBezTo>
                <a:cubicBezTo>
                  <a:pt x="27072" y="32829"/>
                  <a:pt x="27046" y="32826"/>
                  <a:pt x="27019" y="32826"/>
                </a:cubicBezTo>
                <a:cubicBezTo>
                  <a:pt x="26815" y="32826"/>
                  <a:pt x="26551" y="33014"/>
                  <a:pt x="26385" y="33087"/>
                </a:cubicBezTo>
                <a:cubicBezTo>
                  <a:pt x="26113" y="33255"/>
                  <a:pt x="25820" y="33464"/>
                  <a:pt x="25506" y="33611"/>
                </a:cubicBezTo>
                <a:cubicBezTo>
                  <a:pt x="25444" y="33631"/>
                  <a:pt x="25402" y="33673"/>
                  <a:pt x="25318" y="33715"/>
                </a:cubicBezTo>
                <a:cubicBezTo>
                  <a:pt x="25276" y="33736"/>
                  <a:pt x="25193" y="33799"/>
                  <a:pt x="25109" y="33820"/>
                </a:cubicBezTo>
                <a:cubicBezTo>
                  <a:pt x="25109" y="33820"/>
                  <a:pt x="25088" y="33820"/>
                  <a:pt x="25088" y="33799"/>
                </a:cubicBezTo>
                <a:lnTo>
                  <a:pt x="25025" y="33799"/>
                </a:lnTo>
                <a:cubicBezTo>
                  <a:pt x="24377" y="33820"/>
                  <a:pt x="23853" y="34092"/>
                  <a:pt x="23288" y="34343"/>
                </a:cubicBezTo>
                <a:cubicBezTo>
                  <a:pt x="22514" y="34719"/>
                  <a:pt x="21782" y="35096"/>
                  <a:pt x="21050" y="35473"/>
                </a:cubicBezTo>
                <a:cubicBezTo>
                  <a:pt x="20903" y="35556"/>
                  <a:pt x="20715" y="35661"/>
                  <a:pt x="20527" y="35703"/>
                </a:cubicBezTo>
                <a:cubicBezTo>
                  <a:pt x="20490" y="35716"/>
                  <a:pt x="20455" y="35722"/>
                  <a:pt x="20423" y="35722"/>
                </a:cubicBezTo>
                <a:cubicBezTo>
                  <a:pt x="20249" y="35722"/>
                  <a:pt x="20123" y="35557"/>
                  <a:pt x="19983" y="35452"/>
                </a:cubicBezTo>
                <a:cubicBezTo>
                  <a:pt x="19669" y="35180"/>
                  <a:pt x="19334" y="34950"/>
                  <a:pt x="18999" y="34678"/>
                </a:cubicBezTo>
                <a:cubicBezTo>
                  <a:pt x="18790" y="34510"/>
                  <a:pt x="18623" y="34468"/>
                  <a:pt x="18581" y="34155"/>
                </a:cubicBezTo>
                <a:cubicBezTo>
                  <a:pt x="18539" y="34008"/>
                  <a:pt x="18518" y="33820"/>
                  <a:pt x="18518" y="33631"/>
                </a:cubicBezTo>
                <a:cubicBezTo>
                  <a:pt x="18518" y="33590"/>
                  <a:pt x="18497" y="33506"/>
                  <a:pt x="18497" y="33464"/>
                </a:cubicBezTo>
                <a:cubicBezTo>
                  <a:pt x="18497" y="33422"/>
                  <a:pt x="18497" y="33401"/>
                  <a:pt x="18476" y="33380"/>
                </a:cubicBezTo>
                <a:cubicBezTo>
                  <a:pt x="18476" y="33318"/>
                  <a:pt x="18434" y="33297"/>
                  <a:pt x="18434" y="33255"/>
                </a:cubicBezTo>
                <a:cubicBezTo>
                  <a:pt x="18434" y="33213"/>
                  <a:pt x="18413" y="33192"/>
                  <a:pt x="18413" y="33171"/>
                </a:cubicBezTo>
                <a:cubicBezTo>
                  <a:pt x="18413" y="33150"/>
                  <a:pt x="18392" y="33087"/>
                  <a:pt x="18371" y="33067"/>
                </a:cubicBezTo>
                <a:cubicBezTo>
                  <a:pt x="18371" y="33046"/>
                  <a:pt x="18330" y="33004"/>
                  <a:pt x="18330" y="32983"/>
                </a:cubicBezTo>
                <a:cubicBezTo>
                  <a:pt x="18330" y="32962"/>
                  <a:pt x="18330" y="32962"/>
                  <a:pt x="18309" y="32941"/>
                </a:cubicBezTo>
                <a:cubicBezTo>
                  <a:pt x="19229" y="31623"/>
                  <a:pt x="20255" y="30346"/>
                  <a:pt x="21196" y="29028"/>
                </a:cubicBezTo>
                <a:cubicBezTo>
                  <a:pt x="21426" y="28714"/>
                  <a:pt x="21677" y="28442"/>
                  <a:pt x="21928" y="28149"/>
                </a:cubicBezTo>
                <a:cubicBezTo>
                  <a:pt x="22033" y="28024"/>
                  <a:pt x="22033" y="27731"/>
                  <a:pt x="22054" y="27564"/>
                </a:cubicBezTo>
                <a:cubicBezTo>
                  <a:pt x="22075" y="27459"/>
                  <a:pt x="22096" y="27396"/>
                  <a:pt x="22096" y="27292"/>
                </a:cubicBezTo>
                <a:cubicBezTo>
                  <a:pt x="22096" y="27250"/>
                  <a:pt x="22096" y="27250"/>
                  <a:pt x="22138" y="27229"/>
                </a:cubicBezTo>
                <a:cubicBezTo>
                  <a:pt x="22284" y="26580"/>
                  <a:pt x="22493" y="25952"/>
                  <a:pt x="22598" y="25262"/>
                </a:cubicBezTo>
                <a:cubicBezTo>
                  <a:pt x="22598" y="25262"/>
                  <a:pt x="22619" y="25262"/>
                  <a:pt x="22619" y="25241"/>
                </a:cubicBezTo>
                <a:cubicBezTo>
                  <a:pt x="22619" y="25241"/>
                  <a:pt x="22619" y="25220"/>
                  <a:pt x="22661" y="25220"/>
                </a:cubicBezTo>
                <a:lnTo>
                  <a:pt x="22661" y="25199"/>
                </a:lnTo>
                <a:lnTo>
                  <a:pt x="22661" y="25136"/>
                </a:lnTo>
                <a:cubicBezTo>
                  <a:pt x="22159" y="24216"/>
                  <a:pt x="21845" y="23149"/>
                  <a:pt x="21510" y="22186"/>
                </a:cubicBezTo>
                <a:cubicBezTo>
                  <a:pt x="21343" y="21747"/>
                  <a:pt x="21740" y="21035"/>
                  <a:pt x="21991" y="20659"/>
                </a:cubicBezTo>
                <a:cubicBezTo>
                  <a:pt x="22054" y="20596"/>
                  <a:pt x="22096" y="20491"/>
                  <a:pt x="22054" y="20387"/>
                </a:cubicBezTo>
                <a:cubicBezTo>
                  <a:pt x="21949" y="20115"/>
                  <a:pt x="21782" y="20115"/>
                  <a:pt x="21991" y="19885"/>
                </a:cubicBezTo>
                <a:cubicBezTo>
                  <a:pt x="22347" y="19487"/>
                  <a:pt x="22619" y="19027"/>
                  <a:pt x="22975" y="18629"/>
                </a:cubicBezTo>
                <a:cubicBezTo>
                  <a:pt x="23205" y="18336"/>
                  <a:pt x="23602" y="18022"/>
                  <a:pt x="23707" y="17667"/>
                </a:cubicBezTo>
                <a:cubicBezTo>
                  <a:pt x="23749" y="17478"/>
                  <a:pt x="23498" y="17060"/>
                  <a:pt x="23414" y="16893"/>
                </a:cubicBezTo>
                <a:cubicBezTo>
                  <a:pt x="23288" y="16579"/>
                  <a:pt x="23205" y="16265"/>
                  <a:pt x="23079" y="15951"/>
                </a:cubicBezTo>
                <a:cubicBezTo>
                  <a:pt x="22996" y="15721"/>
                  <a:pt x="22933" y="15491"/>
                  <a:pt x="22807" y="15281"/>
                </a:cubicBezTo>
                <a:lnTo>
                  <a:pt x="22807" y="15261"/>
                </a:lnTo>
                <a:lnTo>
                  <a:pt x="22807" y="15219"/>
                </a:lnTo>
                <a:lnTo>
                  <a:pt x="22786" y="15198"/>
                </a:lnTo>
                <a:cubicBezTo>
                  <a:pt x="22786" y="15198"/>
                  <a:pt x="22765" y="15198"/>
                  <a:pt x="22765" y="15177"/>
                </a:cubicBezTo>
                <a:lnTo>
                  <a:pt x="22682" y="15177"/>
                </a:lnTo>
                <a:cubicBezTo>
                  <a:pt x="22682" y="15177"/>
                  <a:pt x="22661" y="15177"/>
                  <a:pt x="22661" y="15198"/>
                </a:cubicBezTo>
                <a:cubicBezTo>
                  <a:pt x="22514" y="15281"/>
                  <a:pt x="22577" y="15512"/>
                  <a:pt x="22598" y="15637"/>
                </a:cubicBezTo>
                <a:cubicBezTo>
                  <a:pt x="22598" y="15993"/>
                  <a:pt x="22682" y="16349"/>
                  <a:pt x="22703" y="16725"/>
                </a:cubicBezTo>
                <a:cubicBezTo>
                  <a:pt x="22724" y="16997"/>
                  <a:pt x="22933" y="17499"/>
                  <a:pt x="22682" y="17688"/>
                </a:cubicBezTo>
                <a:cubicBezTo>
                  <a:pt x="22493" y="17813"/>
                  <a:pt x="22305" y="17981"/>
                  <a:pt x="22159" y="18127"/>
                </a:cubicBezTo>
                <a:cubicBezTo>
                  <a:pt x="21970" y="17290"/>
                  <a:pt x="21761" y="16453"/>
                  <a:pt x="21447" y="15679"/>
                </a:cubicBezTo>
                <a:cubicBezTo>
                  <a:pt x="21259" y="15198"/>
                  <a:pt x="21154" y="15156"/>
                  <a:pt x="20673" y="15009"/>
                </a:cubicBezTo>
                <a:cubicBezTo>
                  <a:pt x="20213" y="14884"/>
                  <a:pt x="19627" y="14696"/>
                  <a:pt x="19229" y="14444"/>
                </a:cubicBezTo>
                <a:lnTo>
                  <a:pt x="19208" y="14444"/>
                </a:lnTo>
                <a:cubicBezTo>
                  <a:pt x="19208" y="14444"/>
                  <a:pt x="19167" y="14444"/>
                  <a:pt x="19167" y="14465"/>
                </a:cubicBezTo>
                <a:cubicBezTo>
                  <a:pt x="19146" y="14444"/>
                  <a:pt x="19125" y="14444"/>
                  <a:pt x="19104" y="14424"/>
                </a:cubicBezTo>
                <a:cubicBezTo>
                  <a:pt x="19092" y="14415"/>
                  <a:pt x="19081" y="14412"/>
                  <a:pt x="19072" y="14412"/>
                </a:cubicBezTo>
                <a:cubicBezTo>
                  <a:pt x="19035" y="14412"/>
                  <a:pt x="19028" y="14469"/>
                  <a:pt x="19062" y="14486"/>
                </a:cubicBezTo>
                <a:cubicBezTo>
                  <a:pt x="19334" y="14737"/>
                  <a:pt x="19669" y="14968"/>
                  <a:pt x="19983" y="15114"/>
                </a:cubicBezTo>
                <a:cubicBezTo>
                  <a:pt x="20150" y="15198"/>
                  <a:pt x="20275" y="15365"/>
                  <a:pt x="20422" y="15428"/>
                </a:cubicBezTo>
                <a:cubicBezTo>
                  <a:pt x="20736" y="15595"/>
                  <a:pt x="20715" y="15825"/>
                  <a:pt x="20778" y="16118"/>
                </a:cubicBezTo>
                <a:cubicBezTo>
                  <a:pt x="20945" y="16893"/>
                  <a:pt x="21029" y="17709"/>
                  <a:pt x="21238" y="18504"/>
                </a:cubicBezTo>
                <a:cubicBezTo>
                  <a:pt x="21343" y="18943"/>
                  <a:pt x="21029" y="19194"/>
                  <a:pt x="20778" y="19487"/>
                </a:cubicBezTo>
                <a:cubicBezTo>
                  <a:pt x="20673" y="19592"/>
                  <a:pt x="20422" y="19759"/>
                  <a:pt x="20568" y="19926"/>
                </a:cubicBezTo>
                <a:cubicBezTo>
                  <a:pt x="20673" y="20094"/>
                  <a:pt x="21196" y="20533"/>
                  <a:pt x="21133" y="20722"/>
                </a:cubicBezTo>
                <a:cubicBezTo>
                  <a:pt x="21050" y="21015"/>
                  <a:pt x="20903" y="21245"/>
                  <a:pt x="20840" y="21538"/>
                </a:cubicBezTo>
                <a:cubicBezTo>
                  <a:pt x="20736" y="21370"/>
                  <a:pt x="20610" y="21161"/>
                  <a:pt x="20568" y="21056"/>
                </a:cubicBezTo>
                <a:lnTo>
                  <a:pt x="19941" y="20115"/>
                </a:lnTo>
                <a:cubicBezTo>
                  <a:pt x="19543" y="19550"/>
                  <a:pt x="19250" y="18880"/>
                  <a:pt x="18915" y="18294"/>
                </a:cubicBezTo>
                <a:cubicBezTo>
                  <a:pt x="18790" y="18085"/>
                  <a:pt x="18643" y="17834"/>
                  <a:pt x="18518" y="17667"/>
                </a:cubicBezTo>
                <a:cubicBezTo>
                  <a:pt x="18330" y="17457"/>
                  <a:pt x="18058" y="17311"/>
                  <a:pt x="17848" y="17144"/>
                </a:cubicBezTo>
                <a:cubicBezTo>
                  <a:pt x="17597" y="16955"/>
                  <a:pt x="17283" y="16893"/>
                  <a:pt x="17262" y="16579"/>
                </a:cubicBezTo>
                <a:lnTo>
                  <a:pt x="17262" y="16265"/>
                </a:lnTo>
                <a:lnTo>
                  <a:pt x="17262" y="16202"/>
                </a:lnTo>
                <a:cubicBezTo>
                  <a:pt x="17262" y="16118"/>
                  <a:pt x="17262" y="16035"/>
                  <a:pt x="17283" y="15993"/>
                </a:cubicBezTo>
                <a:cubicBezTo>
                  <a:pt x="17325" y="15784"/>
                  <a:pt x="17346" y="15595"/>
                  <a:pt x="17346" y="15386"/>
                </a:cubicBezTo>
                <a:lnTo>
                  <a:pt x="17472" y="15386"/>
                </a:lnTo>
                <a:cubicBezTo>
                  <a:pt x="17555" y="15386"/>
                  <a:pt x="17660" y="15365"/>
                  <a:pt x="17744" y="15323"/>
                </a:cubicBezTo>
                <a:cubicBezTo>
                  <a:pt x="17765" y="15323"/>
                  <a:pt x="17786" y="15302"/>
                  <a:pt x="17848" y="15302"/>
                </a:cubicBezTo>
                <a:cubicBezTo>
                  <a:pt x="17995" y="15281"/>
                  <a:pt x="18099" y="14968"/>
                  <a:pt x="18162" y="14863"/>
                </a:cubicBezTo>
                <a:cubicBezTo>
                  <a:pt x="18643" y="14214"/>
                  <a:pt x="19020" y="13503"/>
                  <a:pt x="19480" y="12812"/>
                </a:cubicBezTo>
                <a:cubicBezTo>
                  <a:pt x="19669" y="12561"/>
                  <a:pt x="19878" y="12268"/>
                  <a:pt x="20087" y="12038"/>
                </a:cubicBezTo>
                <a:cubicBezTo>
                  <a:pt x="20275" y="11808"/>
                  <a:pt x="20255" y="11411"/>
                  <a:pt x="20317" y="11118"/>
                </a:cubicBezTo>
                <a:cubicBezTo>
                  <a:pt x="20422" y="10720"/>
                  <a:pt x="20527" y="10364"/>
                  <a:pt x="20673" y="9967"/>
                </a:cubicBezTo>
                <a:cubicBezTo>
                  <a:pt x="20778" y="9632"/>
                  <a:pt x="20820" y="9235"/>
                  <a:pt x="20987" y="8942"/>
                </a:cubicBezTo>
                <a:lnTo>
                  <a:pt x="20987" y="8921"/>
                </a:lnTo>
                <a:lnTo>
                  <a:pt x="20987" y="8900"/>
                </a:lnTo>
                <a:cubicBezTo>
                  <a:pt x="20987" y="8879"/>
                  <a:pt x="20945" y="8837"/>
                  <a:pt x="20945" y="8837"/>
                </a:cubicBezTo>
                <a:lnTo>
                  <a:pt x="20945" y="8816"/>
                </a:lnTo>
                <a:lnTo>
                  <a:pt x="20945" y="8795"/>
                </a:lnTo>
                <a:cubicBezTo>
                  <a:pt x="20945" y="8795"/>
                  <a:pt x="20945" y="8774"/>
                  <a:pt x="20924" y="8774"/>
                </a:cubicBezTo>
                <a:cubicBezTo>
                  <a:pt x="20422" y="8084"/>
                  <a:pt x="19794" y="7540"/>
                  <a:pt x="19271" y="6891"/>
                </a:cubicBezTo>
                <a:cubicBezTo>
                  <a:pt x="18999" y="6514"/>
                  <a:pt x="18643" y="6201"/>
                  <a:pt x="18371" y="5845"/>
                </a:cubicBezTo>
                <a:cubicBezTo>
                  <a:pt x="18079" y="5489"/>
                  <a:pt x="17806" y="5133"/>
                  <a:pt x="17472" y="4820"/>
                </a:cubicBezTo>
                <a:cubicBezTo>
                  <a:pt x="17459" y="4801"/>
                  <a:pt x="17442" y="4793"/>
                  <a:pt x="17426" y="4793"/>
                </a:cubicBezTo>
                <a:cubicBezTo>
                  <a:pt x="17389" y="4793"/>
                  <a:pt x="17353" y="4832"/>
                  <a:pt x="17367" y="4861"/>
                </a:cubicBezTo>
                <a:cubicBezTo>
                  <a:pt x="17430" y="4945"/>
                  <a:pt x="17472" y="5050"/>
                  <a:pt x="17534" y="5133"/>
                </a:cubicBezTo>
                <a:lnTo>
                  <a:pt x="17681" y="5364"/>
                </a:lnTo>
                <a:cubicBezTo>
                  <a:pt x="17744" y="5468"/>
                  <a:pt x="17806" y="5573"/>
                  <a:pt x="17890" y="5677"/>
                </a:cubicBezTo>
                <a:cubicBezTo>
                  <a:pt x="17890" y="5698"/>
                  <a:pt x="17911" y="5698"/>
                  <a:pt x="17911" y="5698"/>
                </a:cubicBezTo>
                <a:cubicBezTo>
                  <a:pt x="18058" y="5908"/>
                  <a:pt x="18204" y="6096"/>
                  <a:pt x="18330" y="6284"/>
                </a:cubicBezTo>
                <a:cubicBezTo>
                  <a:pt x="18371" y="6305"/>
                  <a:pt x="18371" y="6326"/>
                  <a:pt x="18392" y="6368"/>
                </a:cubicBezTo>
                <a:cubicBezTo>
                  <a:pt x="18476" y="6431"/>
                  <a:pt x="18518" y="6535"/>
                  <a:pt x="18602" y="6619"/>
                </a:cubicBezTo>
                <a:cubicBezTo>
                  <a:pt x="19041" y="7205"/>
                  <a:pt x="19459" y="7749"/>
                  <a:pt x="19857" y="8356"/>
                </a:cubicBezTo>
                <a:cubicBezTo>
                  <a:pt x="19962" y="8502"/>
                  <a:pt x="20213" y="8690"/>
                  <a:pt x="20150" y="8921"/>
                </a:cubicBezTo>
                <a:cubicBezTo>
                  <a:pt x="20087" y="9088"/>
                  <a:pt x="20087" y="9214"/>
                  <a:pt x="20045" y="9360"/>
                </a:cubicBezTo>
                <a:cubicBezTo>
                  <a:pt x="19899" y="9758"/>
                  <a:pt x="19752" y="10155"/>
                  <a:pt x="19585" y="10511"/>
                </a:cubicBezTo>
                <a:cubicBezTo>
                  <a:pt x="19355" y="11097"/>
                  <a:pt x="19062" y="11745"/>
                  <a:pt x="18936" y="12352"/>
                </a:cubicBezTo>
                <a:cubicBezTo>
                  <a:pt x="18915" y="12352"/>
                  <a:pt x="18895" y="12373"/>
                  <a:pt x="18832" y="12373"/>
                </a:cubicBezTo>
                <a:cubicBezTo>
                  <a:pt x="18811" y="12394"/>
                  <a:pt x="18748" y="12394"/>
                  <a:pt x="18727" y="12436"/>
                </a:cubicBezTo>
                <a:cubicBezTo>
                  <a:pt x="18623" y="12499"/>
                  <a:pt x="18518" y="12582"/>
                  <a:pt x="18413" y="12687"/>
                </a:cubicBezTo>
                <a:cubicBezTo>
                  <a:pt x="18392" y="12708"/>
                  <a:pt x="18371" y="12750"/>
                  <a:pt x="18309" y="12771"/>
                </a:cubicBezTo>
                <a:lnTo>
                  <a:pt x="18225" y="12854"/>
                </a:lnTo>
                <a:lnTo>
                  <a:pt x="18183" y="12896"/>
                </a:lnTo>
                <a:cubicBezTo>
                  <a:pt x="18079" y="12980"/>
                  <a:pt x="17974" y="13084"/>
                  <a:pt x="17869" y="13168"/>
                </a:cubicBezTo>
                <a:lnTo>
                  <a:pt x="17786" y="13231"/>
                </a:lnTo>
                <a:cubicBezTo>
                  <a:pt x="17660" y="13336"/>
                  <a:pt x="17534" y="13482"/>
                  <a:pt x="17388" y="13587"/>
                </a:cubicBezTo>
                <a:cubicBezTo>
                  <a:pt x="17388" y="13545"/>
                  <a:pt x="17430" y="13524"/>
                  <a:pt x="17451" y="13503"/>
                </a:cubicBezTo>
                <a:cubicBezTo>
                  <a:pt x="17597" y="13210"/>
                  <a:pt x="17681" y="12875"/>
                  <a:pt x="17786" y="12561"/>
                </a:cubicBezTo>
                <a:cubicBezTo>
                  <a:pt x="17995" y="11913"/>
                  <a:pt x="18288" y="11285"/>
                  <a:pt x="18476" y="10595"/>
                </a:cubicBezTo>
                <a:cubicBezTo>
                  <a:pt x="18518" y="10448"/>
                  <a:pt x="18623" y="10302"/>
                  <a:pt x="18602" y="10134"/>
                </a:cubicBezTo>
                <a:cubicBezTo>
                  <a:pt x="18581" y="9967"/>
                  <a:pt x="18371" y="9925"/>
                  <a:pt x="18413" y="9737"/>
                </a:cubicBezTo>
                <a:cubicBezTo>
                  <a:pt x="18413" y="9674"/>
                  <a:pt x="18434" y="9632"/>
                  <a:pt x="18476" y="9569"/>
                </a:cubicBezTo>
                <a:lnTo>
                  <a:pt x="18476" y="9548"/>
                </a:lnTo>
                <a:cubicBezTo>
                  <a:pt x="18497" y="9507"/>
                  <a:pt x="18518" y="9465"/>
                  <a:pt x="18518" y="9423"/>
                </a:cubicBezTo>
                <a:cubicBezTo>
                  <a:pt x="18518" y="9423"/>
                  <a:pt x="18518" y="9402"/>
                  <a:pt x="18539" y="9402"/>
                </a:cubicBezTo>
                <a:cubicBezTo>
                  <a:pt x="18581" y="9339"/>
                  <a:pt x="18602" y="9318"/>
                  <a:pt x="18623" y="9255"/>
                </a:cubicBezTo>
                <a:cubicBezTo>
                  <a:pt x="18623" y="9235"/>
                  <a:pt x="18643" y="9214"/>
                  <a:pt x="18643" y="9214"/>
                </a:cubicBezTo>
                <a:lnTo>
                  <a:pt x="18685" y="9193"/>
                </a:lnTo>
                <a:cubicBezTo>
                  <a:pt x="18727" y="9109"/>
                  <a:pt x="18748" y="9046"/>
                  <a:pt x="18790" y="8983"/>
                </a:cubicBezTo>
                <a:lnTo>
                  <a:pt x="18853" y="8816"/>
                </a:lnTo>
                <a:lnTo>
                  <a:pt x="18853" y="8795"/>
                </a:lnTo>
                <a:cubicBezTo>
                  <a:pt x="18895" y="8732"/>
                  <a:pt x="18915" y="8690"/>
                  <a:pt x="18915" y="8628"/>
                </a:cubicBezTo>
                <a:lnTo>
                  <a:pt x="18915" y="8607"/>
                </a:lnTo>
                <a:cubicBezTo>
                  <a:pt x="18936" y="8544"/>
                  <a:pt x="18936" y="8502"/>
                  <a:pt x="18936" y="8439"/>
                </a:cubicBezTo>
                <a:lnTo>
                  <a:pt x="18957" y="8418"/>
                </a:lnTo>
                <a:lnTo>
                  <a:pt x="18957" y="8398"/>
                </a:lnTo>
                <a:cubicBezTo>
                  <a:pt x="18957" y="8377"/>
                  <a:pt x="18936" y="8335"/>
                  <a:pt x="18936" y="8293"/>
                </a:cubicBezTo>
                <a:lnTo>
                  <a:pt x="18936" y="8272"/>
                </a:lnTo>
                <a:cubicBezTo>
                  <a:pt x="18936" y="8230"/>
                  <a:pt x="18936" y="8230"/>
                  <a:pt x="18915" y="8230"/>
                </a:cubicBezTo>
                <a:cubicBezTo>
                  <a:pt x="18895" y="8188"/>
                  <a:pt x="18895" y="8105"/>
                  <a:pt x="18853" y="8063"/>
                </a:cubicBezTo>
                <a:lnTo>
                  <a:pt x="18853" y="8021"/>
                </a:lnTo>
                <a:lnTo>
                  <a:pt x="18790" y="7874"/>
                </a:lnTo>
                <a:lnTo>
                  <a:pt x="18790" y="7854"/>
                </a:lnTo>
                <a:lnTo>
                  <a:pt x="18706" y="7686"/>
                </a:lnTo>
                <a:lnTo>
                  <a:pt x="18706" y="7665"/>
                </a:lnTo>
                <a:lnTo>
                  <a:pt x="18623" y="7498"/>
                </a:lnTo>
                <a:lnTo>
                  <a:pt x="18623" y="7477"/>
                </a:lnTo>
                <a:cubicBezTo>
                  <a:pt x="18602" y="7435"/>
                  <a:pt x="18539" y="7372"/>
                  <a:pt x="18518" y="7330"/>
                </a:cubicBezTo>
                <a:cubicBezTo>
                  <a:pt x="18413" y="7163"/>
                  <a:pt x="18288" y="7017"/>
                  <a:pt x="18183" y="6849"/>
                </a:cubicBezTo>
                <a:cubicBezTo>
                  <a:pt x="18120" y="6766"/>
                  <a:pt x="18099" y="6703"/>
                  <a:pt x="18016" y="6640"/>
                </a:cubicBezTo>
                <a:cubicBezTo>
                  <a:pt x="18005" y="6629"/>
                  <a:pt x="17990" y="6624"/>
                  <a:pt x="17976" y="6624"/>
                </a:cubicBezTo>
                <a:cubicBezTo>
                  <a:pt x="17937" y="6624"/>
                  <a:pt x="17896" y="6662"/>
                  <a:pt x="17911" y="6724"/>
                </a:cubicBezTo>
                <a:cubicBezTo>
                  <a:pt x="18058" y="6975"/>
                  <a:pt x="18120" y="7247"/>
                  <a:pt x="18183" y="7540"/>
                </a:cubicBezTo>
                <a:cubicBezTo>
                  <a:pt x="18225" y="7791"/>
                  <a:pt x="18371" y="8000"/>
                  <a:pt x="18288" y="8293"/>
                </a:cubicBezTo>
                <a:cubicBezTo>
                  <a:pt x="18225" y="8418"/>
                  <a:pt x="18183" y="8544"/>
                  <a:pt x="18162" y="8690"/>
                </a:cubicBezTo>
                <a:cubicBezTo>
                  <a:pt x="18162" y="8711"/>
                  <a:pt x="18120" y="8711"/>
                  <a:pt x="18120" y="8732"/>
                </a:cubicBezTo>
                <a:cubicBezTo>
                  <a:pt x="17995" y="9025"/>
                  <a:pt x="17869" y="9318"/>
                  <a:pt x="17765" y="9590"/>
                </a:cubicBezTo>
                <a:cubicBezTo>
                  <a:pt x="17534" y="9423"/>
                  <a:pt x="17262" y="9255"/>
                  <a:pt x="16970" y="9130"/>
                </a:cubicBezTo>
                <a:cubicBezTo>
                  <a:pt x="16823" y="9046"/>
                  <a:pt x="16635" y="8962"/>
                  <a:pt x="16488" y="8900"/>
                </a:cubicBezTo>
                <a:cubicBezTo>
                  <a:pt x="16112" y="8732"/>
                  <a:pt x="15777" y="8439"/>
                  <a:pt x="15400" y="8314"/>
                </a:cubicBezTo>
                <a:cubicBezTo>
                  <a:pt x="15360" y="8299"/>
                  <a:pt x="15313" y="8293"/>
                  <a:pt x="15263" y="8293"/>
                </a:cubicBezTo>
                <a:cubicBezTo>
                  <a:pt x="15028" y="8293"/>
                  <a:pt x="14707" y="8430"/>
                  <a:pt x="14501" y="8481"/>
                </a:cubicBezTo>
                <a:cubicBezTo>
                  <a:pt x="14096" y="8562"/>
                  <a:pt x="13499" y="8783"/>
                  <a:pt x="12986" y="8783"/>
                </a:cubicBezTo>
                <a:cubicBezTo>
                  <a:pt x="12704" y="8783"/>
                  <a:pt x="12447" y="8716"/>
                  <a:pt x="12262" y="8523"/>
                </a:cubicBezTo>
                <a:cubicBezTo>
                  <a:pt x="12157" y="8418"/>
                  <a:pt x="12094" y="8314"/>
                  <a:pt x="11990" y="8230"/>
                </a:cubicBezTo>
                <a:lnTo>
                  <a:pt x="11927" y="8188"/>
                </a:lnTo>
                <a:cubicBezTo>
                  <a:pt x="11822" y="8105"/>
                  <a:pt x="11739" y="8000"/>
                  <a:pt x="11634" y="7916"/>
                </a:cubicBezTo>
                <a:cubicBezTo>
                  <a:pt x="11613" y="7916"/>
                  <a:pt x="11613" y="7895"/>
                  <a:pt x="11592" y="7895"/>
                </a:cubicBezTo>
                <a:cubicBezTo>
                  <a:pt x="11488" y="7812"/>
                  <a:pt x="11404" y="7749"/>
                  <a:pt x="11299" y="7665"/>
                </a:cubicBezTo>
                <a:lnTo>
                  <a:pt x="11257" y="7602"/>
                </a:lnTo>
                <a:cubicBezTo>
                  <a:pt x="11153" y="7540"/>
                  <a:pt x="11048" y="7435"/>
                  <a:pt x="10944" y="7351"/>
                </a:cubicBezTo>
                <a:lnTo>
                  <a:pt x="10860" y="7268"/>
                </a:lnTo>
                <a:lnTo>
                  <a:pt x="10839" y="7247"/>
                </a:lnTo>
                <a:cubicBezTo>
                  <a:pt x="10797" y="7226"/>
                  <a:pt x="10776" y="7184"/>
                  <a:pt x="10755" y="7184"/>
                </a:cubicBezTo>
                <a:cubicBezTo>
                  <a:pt x="10734" y="7163"/>
                  <a:pt x="10692" y="7163"/>
                  <a:pt x="10692" y="7142"/>
                </a:cubicBezTo>
                <a:lnTo>
                  <a:pt x="10651" y="7079"/>
                </a:lnTo>
                <a:cubicBezTo>
                  <a:pt x="10588" y="7058"/>
                  <a:pt x="10567" y="7038"/>
                  <a:pt x="10525" y="7017"/>
                </a:cubicBezTo>
                <a:cubicBezTo>
                  <a:pt x="10483" y="7017"/>
                  <a:pt x="10462" y="7038"/>
                  <a:pt x="10462" y="7058"/>
                </a:cubicBezTo>
                <a:cubicBezTo>
                  <a:pt x="11006" y="7979"/>
                  <a:pt x="11801" y="8795"/>
                  <a:pt x="12471" y="9590"/>
                </a:cubicBezTo>
                <a:cubicBezTo>
                  <a:pt x="12533" y="9659"/>
                  <a:pt x="12653" y="9682"/>
                  <a:pt x="12795" y="9682"/>
                </a:cubicBezTo>
                <a:cubicBezTo>
                  <a:pt x="13086" y="9682"/>
                  <a:pt x="13467" y="9583"/>
                  <a:pt x="13622" y="9569"/>
                </a:cubicBezTo>
                <a:cubicBezTo>
                  <a:pt x="13915" y="9527"/>
                  <a:pt x="14208" y="9423"/>
                  <a:pt x="14501" y="9339"/>
                </a:cubicBezTo>
                <a:cubicBezTo>
                  <a:pt x="14668" y="9276"/>
                  <a:pt x="14835" y="9276"/>
                  <a:pt x="15024" y="9214"/>
                </a:cubicBezTo>
                <a:cubicBezTo>
                  <a:pt x="15338" y="9423"/>
                  <a:pt x="15610" y="9632"/>
                  <a:pt x="15923" y="9799"/>
                </a:cubicBezTo>
                <a:cubicBezTo>
                  <a:pt x="16342" y="10071"/>
                  <a:pt x="16760" y="10364"/>
                  <a:pt x="17179" y="10595"/>
                </a:cubicBezTo>
                <a:cubicBezTo>
                  <a:pt x="16907" y="11159"/>
                  <a:pt x="16802" y="11871"/>
                  <a:pt x="16551" y="12478"/>
                </a:cubicBezTo>
                <a:cubicBezTo>
                  <a:pt x="16530" y="12561"/>
                  <a:pt x="16509" y="12624"/>
                  <a:pt x="16446" y="12708"/>
                </a:cubicBezTo>
                <a:cubicBezTo>
                  <a:pt x="16446" y="12729"/>
                  <a:pt x="16426" y="12729"/>
                  <a:pt x="16426" y="12771"/>
                </a:cubicBezTo>
                <a:lnTo>
                  <a:pt x="16342" y="12917"/>
                </a:lnTo>
                <a:cubicBezTo>
                  <a:pt x="16091" y="13440"/>
                  <a:pt x="15798" y="14026"/>
                  <a:pt x="15756" y="14591"/>
                </a:cubicBezTo>
                <a:cubicBezTo>
                  <a:pt x="15756" y="14591"/>
                  <a:pt x="15714" y="14591"/>
                  <a:pt x="15714" y="14612"/>
                </a:cubicBezTo>
                <a:lnTo>
                  <a:pt x="15714" y="14654"/>
                </a:lnTo>
                <a:lnTo>
                  <a:pt x="15714" y="14696"/>
                </a:lnTo>
                <a:cubicBezTo>
                  <a:pt x="15756" y="14716"/>
                  <a:pt x="15756" y="14779"/>
                  <a:pt x="15777" y="14821"/>
                </a:cubicBezTo>
                <a:cubicBezTo>
                  <a:pt x="15777" y="14863"/>
                  <a:pt x="15777" y="14863"/>
                  <a:pt x="15798" y="14884"/>
                </a:cubicBezTo>
                <a:cubicBezTo>
                  <a:pt x="15819" y="14988"/>
                  <a:pt x="15861" y="15093"/>
                  <a:pt x="15902" y="15198"/>
                </a:cubicBezTo>
                <a:cubicBezTo>
                  <a:pt x="15902" y="15219"/>
                  <a:pt x="15902" y="15219"/>
                  <a:pt x="15923" y="15240"/>
                </a:cubicBezTo>
                <a:cubicBezTo>
                  <a:pt x="15965" y="15344"/>
                  <a:pt x="15986" y="15449"/>
                  <a:pt x="16007" y="15533"/>
                </a:cubicBezTo>
                <a:cubicBezTo>
                  <a:pt x="16070" y="15742"/>
                  <a:pt x="16091" y="15951"/>
                  <a:pt x="16133" y="16160"/>
                </a:cubicBezTo>
                <a:cubicBezTo>
                  <a:pt x="16195" y="16328"/>
                  <a:pt x="16321" y="16495"/>
                  <a:pt x="16174" y="16600"/>
                </a:cubicBezTo>
                <a:cubicBezTo>
                  <a:pt x="15882" y="16767"/>
                  <a:pt x="15610" y="16976"/>
                  <a:pt x="15358" y="17165"/>
                </a:cubicBezTo>
                <a:cubicBezTo>
                  <a:pt x="15296" y="17185"/>
                  <a:pt x="15275" y="17206"/>
                  <a:pt x="15233" y="17227"/>
                </a:cubicBezTo>
                <a:cubicBezTo>
                  <a:pt x="15170" y="17269"/>
                  <a:pt x="15128" y="17290"/>
                  <a:pt x="15066" y="17332"/>
                </a:cubicBezTo>
                <a:cubicBezTo>
                  <a:pt x="14961" y="17395"/>
                  <a:pt x="14877" y="17478"/>
                  <a:pt x="14814" y="17541"/>
                </a:cubicBezTo>
                <a:cubicBezTo>
                  <a:pt x="14773" y="17541"/>
                  <a:pt x="14752" y="17541"/>
                  <a:pt x="14731" y="17520"/>
                </a:cubicBezTo>
                <a:cubicBezTo>
                  <a:pt x="14563" y="17478"/>
                  <a:pt x="14396" y="17437"/>
                  <a:pt x="14208" y="17416"/>
                </a:cubicBezTo>
                <a:lnTo>
                  <a:pt x="14187" y="17416"/>
                </a:lnTo>
                <a:cubicBezTo>
                  <a:pt x="14103" y="17416"/>
                  <a:pt x="14040" y="17395"/>
                  <a:pt x="13977" y="17374"/>
                </a:cubicBezTo>
                <a:cubicBezTo>
                  <a:pt x="13685" y="17290"/>
                  <a:pt x="13768" y="16767"/>
                  <a:pt x="13705" y="16537"/>
                </a:cubicBezTo>
                <a:cubicBezTo>
                  <a:pt x="13622" y="16139"/>
                  <a:pt x="13685" y="15721"/>
                  <a:pt x="13685" y="15323"/>
                </a:cubicBezTo>
                <a:cubicBezTo>
                  <a:pt x="13685" y="15177"/>
                  <a:pt x="13726" y="14988"/>
                  <a:pt x="13705" y="14821"/>
                </a:cubicBezTo>
                <a:cubicBezTo>
                  <a:pt x="13685" y="14696"/>
                  <a:pt x="13475" y="14654"/>
                  <a:pt x="13371" y="14591"/>
                </a:cubicBezTo>
                <a:cubicBezTo>
                  <a:pt x="12848" y="14340"/>
                  <a:pt x="12345" y="13963"/>
                  <a:pt x="11822" y="13712"/>
                </a:cubicBezTo>
                <a:lnTo>
                  <a:pt x="11780" y="13712"/>
                </a:lnTo>
                <a:cubicBezTo>
                  <a:pt x="11739" y="13670"/>
                  <a:pt x="11718" y="13670"/>
                  <a:pt x="11697" y="13649"/>
                </a:cubicBezTo>
                <a:cubicBezTo>
                  <a:pt x="11693" y="13646"/>
                  <a:pt x="11688" y="13644"/>
                  <a:pt x="11682" y="13644"/>
                </a:cubicBezTo>
                <a:cubicBezTo>
                  <a:pt x="11656" y="13644"/>
                  <a:pt x="11617" y="13678"/>
                  <a:pt x="11634" y="13712"/>
                </a:cubicBezTo>
                <a:cubicBezTo>
                  <a:pt x="11801" y="13859"/>
                  <a:pt x="11906" y="13984"/>
                  <a:pt x="12094" y="14131"/>
                </a:cubicBezTo>
                <a:cubicBezTo>
                  <a:pt x="12366" y="14340"/>
                  <a:pt x="12555" y="14654"/>
                  <a:pt x="12869" y="14863"/>
                </a:cubicBezTo>
                <a:cubicBezTo>
                  <a:pt x="13099" y="15009"/>
                  <a:pt x="12931" y="15533"/>
                  <a:pt x="12869" y="15763"/>
                </a:cubicBezTo>
                <a:cubicBezTo>
                  <a:pt x="12827" y="16035"/>
                  <a:pt x="12827" y="16286"/>
                  <a:pt x="12827" y="16558"/>
                </a:cubicBezTo>
                <a:cubicBezTo>
                  <a:pt x="12617" y="16390"/>
                  <a:pt x="12429" y="16223"/>
                  <a:pt x="12220" y="16077"/>
                </a:cubicBezTo>
                <a:cubicBezTo>
                  <a:pt x="11801" y="15763"/>
                  <a:pt x="11320" y="15512"/>
                  <a:pt x="11111" y="15009"/>
                </a:cubicBezTo>
                <a:cubicBezTo>
                  <a:pt x="10755" y="14172"/>
                  <a:pt x="10441" y="13315"/>
                  <a:pt x="9814" y="12603"/>
                </a:cubicBezTo>
                <a:lnTo>
                  <a:pt x="9793" y="12582"/>
                </a:lnTo>
                <a:cubicBezTo>
                  <a:pt x="9793" y="12561"/>
                  <a:pt x="9751" y="12561"/>
                  <a:pt x="9751" y="12520"/>
                </a:cubicBezTo>
                <a:cubicBezTo>
                  <a:pt x="9743" y="12505"/>
                  <a:pt x="9726" y="12498"/>
                  <a:pt x="9706" y="12498"/>
                </a:cubicBezTo>
                <a:cubicBezTo>
                  <a:pt x="9669" y="12498"/>
                  <a:pt x="9625" y="12521"/>
                  <a:pt x="9625" y="12561"/>
                </a:cubicBezTo>
                <a:cubicBezTo>
                  <a:pt x="9730" y="13022"/>
                  <a:pt x="9939" y="13503"/>
                  <a:pt x="10023" y="13963"/>
                </a:cubicBezTo>
                <a:cubicBezTo>
                  <a:pt x="10065" y="14277"/>
                  <a:pt x="10169" y="14591"/>
                  <a:pt x="10253" y="14905"/>
                </a:cubicBezTo>
                <a:cubicBezTo>
                  <a:pt x="10337" y="15135"/>
                  <a:pt x="10316" y="15386"/>
                  <a:pt x="10462" y="15595"/>
                </a:cubicBezTo>
                <a:cubicBezTo>
                  <a:pt x="10651" y="15825"/>
                  <a:pt x="11048" y="16035"/>
                  <a:pt x="11257" y="16223"/>
                </a:cubicBezTo>
                <a:cubicBezTo>
                  <a:pt x="11571" y="16474"/>
                  <a:pt x="11885" y="16683"/>
                  <a:pt x="12157" y="16955"/>
                </a:cubicBezTo>
                <a:cubicBezTo>
                  <a:pt x="12617" y="17332"/>
                  <a:pt x="13141" y="17813"/>
                  <a:pt x="13705" y="18043"/>
                </a:cubicBezTo>
                <a:cubicBezTo>
                  <a:pt x="13831" y="18127"/>
                  <a:pt x="14019" y="18169"/>
                  <a:pt x="14187" y="18211"/>
                </a:cubicBezTo>
                <a:cubicBezTo>
                  <a:pt x="14208" y="18211"/>
                  <a:pt x="14249" y="18211"/>
                  <a:pt x="14291" y="18232"/>
                </a:cubicBezTo>
                <a:cubicBezTo>
                  <a:pt x="14605" y="18274"/>
                  <a:pt x="14919" y="18315"/>
                  <a:pt x="15191" y="18336"/>
                </a:cubicBezTo>
                <a:cubicBezTo>
                  <a:pt x="15243" y="18340"/>
                  <a:pt x="15294" y="18342"/>
                  <a:pt x="15343" y="18342"/>
                </a:cubicBezTo>
                <a:cubicBezTo>
                  <a:pt x="15589" y="18342"/>
                  <a:pt x="15801" y="18298"/>
                  <a:pt x="16028" y="18211"/>
                </a:cubicBezTo>
                <a:cubicBezTo>
                  <a:pt x="16070" y="18211"/>
                  <a:pt x="16112" y="18169"/>
                  <a:pt x="16133" y="18148"/>
                </a:cubicBezTo>
                <a:lnTo>
                  <a:pt x="16174" y="18148"/>
                </a:lnTo>
                <a:cubicBezTo>
                  <a:pt x="16384" y="18043"/>
                  <a:pt x="16593" y="17918"/>
                  <a:pt x="16823" y="17855"/>
                </a:cubicBezTo>
                <a:cubicBezTo>
                  <a:pt x="17116" y="18441"/>
                  <a:pt x="17346" y="19069"/>
                  <a:pt x="17597" y="19675"/>
                </a:cubicBezTo>
                <a:cubicBezTo>
                  <a:pt x="17639" y="19717"/>
                  <a:pt x="17681" y="19738"/>
                  <a:pt x="17744" y="19738"/>
                </a:cubicBezTo>
                <a:cubicBezTo>
                  <a:pt x="17911" y="19717"/>
                  <a:pt x="18099" y="19634"/>
                  <a:pt x="18288" y="19613"/>
                </a:cubicBezTo>
                <a:lnTo>
                  <a:pt x="18309" y="19613"/>
                </a:lnTo>
                <a:cubicBezTo>
                  <a:pt x="18581" y="19885"/>
                  <a:pt x="18790" y="20240"/>
                  <a:pt x="18999" y="20554"/>
                </a:cubicBezTo>
                <a:lnTo>
                  <a:pt x="18999" y="20575"/>
                </a:lnTo>
                <a:cubicBezTo>
                  <a:pt x="19020" y="20638"/>
                  <a:pt x="19062" y="20680"/>
                  <a:pt x="19104" y="20742"/>
                </a:cubicBezTo>
                <a:cubicBezTo>
                  <a:pt x="19459" y="21245"/>
                  <a:pt x="19773" y="21789"/>
                  <a:pt x="20108" y="22312"/>
                </a:cubicBezTo>
                <a:cubicBezTo>
                  <a:pt x="20401" y="22814"/>
                  <a:pt x="20715" y="23274"/>
                  <a:pt x="21008" y="23776"/>
                </a:cubicBezTo>
                <a:cubicBezTo>
                  <a:pt x="21196" y="24090"/>
                  <a:pt x="21343" y="24446"/>
                  <a:pt x="21552" y="24739"/>
                </a:cubicBezTo>
                <a:lnTo>
                  <a:pt x="21552" y="24760"/>
                </a:lnTo>
                <a:cubicBezTo>
                  <a:pt x="21552" y="24906"/>
                  <a:pt x="21426" y="25116"/>
                  <a:pt x="21364" y="25241"/>
                </a:cubicBezTo>
                <a:cubicBezTo>
                  <a:pt x="21322" y="25388"/>
                  <a:pt x="21238" y="25576"/>
                  <a:pt x="21196" y="25764"/>
                </a:cubicBezTo>
                <a:cubicBezTo>
                  <a:pt x="21050" y="26078"/>
                  <a:pt x="20987" y="26517"/>
                  <a:pt x="20799" y="26831"/>
                </a:cubicBezTo>
                <a:cubicBezTo>
                  <a:pt x="20422" y="26601"/>
                  <a:pt x="20066" y="26392"/>
                  <a:pt x="19648" y="26266"/>
                </a:cubicBezTo>
                <a:cubicBezTo>
                  <a:pt x="19376" y="26183"/>
                  <a:pt x="19146" y="26162"/>
                  <a:pt x="18936" y="25994"/>
                </a:cubicBezTo>
                <a:cubicBezTo>
                  <a:pt x="18811" y="25911"/>
                  <a:pt x="18706" y="25806"/>
                  <a:pt x="18539" y="25806"/>
                </a:cubicBezTo>
                <a:cubicBezTo>
                  <a:pt x="18531" y="25805"/>
                  <a:pt x="18524" y="25805"/>
                  <a:pt x="18516" y="25805"/>
                </a:cubicBezTo>
                <a:cubicBezTo>
                  <a:pt x="18268" y="25805"/>
                  <a:pt x="17947" y="26123"/>
                  <a:pt x="17744" y="26224"/>
                </a:cubicBezTo>
                <a:lnTo>
                  <a:pt x="17576" y="26308"/>
                </a:lnTo>
                <a:cubicBezTo>
                  <a:pt x="17555" y="26308"/>
                  <a:pt x="17555" y="26329"/>
                  <a:pt x="17534" y="26329"/>
                </a:cubicBezTo>
                <a:cubicBezTo>
                  <a:pt x="17493" y="26371"/>
                  <a:pt x="17451" y="26371"/>
                  <a:pt x="17430" y="26392"/>
                </a:cubicBezTo>
                <a:cubicBezTo>
                  <a:pt x="17388" y="26392"/>
                  <a:pt x="17388" y="26413"/>
                  <a:pt x="17367" y="26413"/>
                </a:cubicBezTo>
                <a:cubicBezTo>
                  <a:pt x="17325" y="26455"/>
                  <a:pt x="17262" y="26455"/>
                  <a:pt x="17242" y="26476"/>
                </a:cubicBezTo>
                <a:cubicBezTo>
                  <a:pt x="17221" y="26413"/>
                  <a:pt x="17179" y="26371"/>
                  <a:pt x="17179" y="26308"/>
                </a:cubicBezTo>
                <a:lnTo>
                  <a:pt x="17116" y="26162"/>
                </a:lnTo>
                <a:cubicBezTo>
                  <a:pt x="17472" y="25806"/>
                  <a:pt x="17786" y="25388"/>
                  <a:pt x="18120" y="25032"/>
                </a:cubicBezTo>
                <a:cubicBezTo>
                  <a:pt x="18413" y="24739"/>
                  <a:pt x="18727" y="24592"/>
                  <a:pt x="18581" y="24174"/>
                </a:cubicBezTo>
                <a:cubicBezTo>
                  <a:pt x="18371" y="23672"/>
                  <a:pt x="18204" y="23149"/>
                  <a:pt x="17890" y="22709"/>
                </a:cubicBezTo>
                <a:cubicBezTo>
                  <a:pt x="17597" y="22291"/>
                  <a:pt x="17242" y="21789"/>
                  <a:pt x="16760" y="21559"/>
                </a:cubicBezTo>
                <a:lnTo>
                  <a:pt x="16718" y="21559"/>
                </a:lnTo>
                <a:cubicBezTo>
                  <a:pt x="16718" y="21559"/>
                  <a:pt x="16698" y="21559"/>
                  <a:pt x="16698" y="21579"/>
                </a:cubicBezTo>
                <a:cubicBezTo>
                  <a:pt x="16698" y="21579"/>
                  <a:pt x="16656" y="21579"/>
                  <a:pt x="16656" y="21600"/>
                </a:cubicBezTo>
                <a:lnTo>
                  <a:pt x="16656" y="21621"/>
                </a:lnTo>
                <a:cubicBezTo>
                  <a:pt x="16698" y="21831"/>
                  <a:pt x="16865" y="22019"/>
                  <a:pt x="17011" y="22207"/>
                </a:cubicBezTo>
                <a:cubicBezTo>
                  <a:pt x="17262" y="22605"/>
                  <a:pt x="17597" y="23086"/>
                  <a:pt x="17702" y="23567"/>
                </a:cubicBezTo>
                <a:cubicBezTo>
                  <a:pt x="17806" y="23965"/>
                  <a:pt x="17953" y="24237"/>
                  <a:pt x="17597" y="24530"/>
                </a:cubicBezTo>
                <a:cubicBezTo>
                  <a:pt x="17430" y="24697"/>
                  <a:pt x="17242" y="24844"/>
                  <a:pt x="17032" y="25011"/>
                </a:cubicBezTo>
                <a:cubicBezTo>
                  <a:pt x="16907" y="25116"/>
                  <a:pt x="16656" y="25157"/>
                  <a:pt x="16551" y="25283"/>
                </a:cubicBezTo>
                <a:cubicBezTo>
                  <a:pt x="16549" y="25286"/>
                  <a:pt x="16546" y="25287"/>
                  <a:pt x="16542" y="25287"/>
                </a:cubicBezTo>
                <a:cubicBezTo>
                  <a:pt x="16452" y="25287"/>
                  <a:pt x="15816" y="24631"/>
                  <a:pt x="15756" y="24551"/>
                </a:cubicBezTo>
                <a:cubicBezTo>
                  <a:pt x="15568" y="24404"/>
                  <a:pt x="15358" y="24237"/>
                  <a:pt x="15149" y="24090"/>
                </a:cubicBezTo>
                <a:cubicBezTo>
                  <a:pt x="14940" y="23923"/>
                  <a:pt x="14856" y="23965"/>
                  <a:pt x="14877" y="23672"/>
                </a:cubicBezTo>
                <a:cubicBezTo>
                  <a:pt x="14919" y="23232"/>
                  <a:pt x="14919" y="22751"/>
                  <a:pt x="14940" y="22312"/>
                </a:cubicBezTo>
                <a:cubicBezTo>
                  <a:pt x="14940" y="21872"/>
                  <a:pt x="14961" y="21391"/>
                  <a:pt x="14877" y="20973"/>
                </a:cubicBezTo>
                <a:cubicBezTo>
                  <a:pt x="14877" y="20952"/>
                  <a:pt x="14877" y="20952"/>
                  <a:pt x="14856" y="20952"/>
                </a:cubicBezTo>
                <a:lnTo>
                  <a:pt x="14835" y="20952"/>
                </a:lnTo>
                <a:lnTo>
                  <a:pt x="14814" y="20931"/>
                </a:lnTo>
                <a:lnTo>
                  <a:pt x="14752" y="20931"/>
                </a:lnTo>
                <a:cubicBezTo>
                  <a:pt x="14542" y="21098"/>
                  <a:pt x="14563" y="21391"/>
                  <a:pt x="14501" y="21621"/>
                </a:cubicBezTo>
                <a:cubicBezTo>
                  <a:pt x="14354" y="22082"/>
                  <a:pt x="14249" y="22500"/>
                  <a:pt x="14124" y="22939"/>
                </a:cubicBezTo>
                <a:cubicBezTo>
                  <a:pt x="14082" y="23149"/>
                  <a:pt x="13810" y="23588"/>
                  <a:pt x="13915" y="23797"/>
                </a:cubicBezTo>
                <a:cubicBezTo>
                  <a:pt x="14082" y="24132"/>
                  <a:pt x="14354" y="24425"/>
                  <a:pt x="14605" y="24718"/>
                </a:cubicBezTo>
                <a:cubicBezTo>
                  <a:pt x="15149" y="25367"/>
                  <a:pt x="15672" y="26057"/>
                  <a:pt x="16237" y="26685"/>
                </a:cubicBezTo>
                <a:cubicBezTo>
                  <a:pt x="16384" y="26810"/>
                  <a:pt x="16384" y="26957"/>
                  <a:pt x="16342" y="27124"/>
                </a:cubicBezTo>
                <a:cubicBezTo>
                  <a:pt x="16342" y="27166"/>
                  <a:pt x="16342" y="27250"/>
                  <a:pt x="16405" y="27271"/>
                </a:cubicBezTo>
                <a:cubicBezTo>
                  <a:pt x="16488" y="27333"/>
                  <a:pt x="16551" y="27354"/>
                  <a:pt x="16635" y="27375"/>
                </a:cubicBezTo>
                <a:cubicBezTo>
                  <a:pt x="16656" y="27375"/>
                  <a:pt x="16698" y="27417"/>
                  <a:pt x="16718" y="27417"/>
                </a:cubicBezTo>
                <a:cubicBezTo>
                  <a:pt x="16760" y="27438"/>
                  <a:pt x="16823" y="27459"/>
                  <a:pt x="16865" y="27459"/>
                </a:cubicBezTo>
                <a:cubicBezTo>
                  <a:pt x="16907" y="27459"/>
                  <a:pt x="16949" y="27480"/>
                  <a:pt x="16970" y="27480"/>
                </a:cubicBezTo>
                <a:cubicBezTo>
                  <a:pt x="17032" y="27522"/>
                  <a:pt x="17074" y="27522"/>
                  <a:pt x="17137" y="27543"/>
                </a:cubicBezTo>
                <a:cubicBezTo>
                  <a:pt x="17158" y="27543"/>
                  <a:pt x="17221" y="27564"/>
                  <a:pt x="17242" y="27564"/>
                </a:cubicBezTo>
                <a:cubicBezTo>
                  <a:pt x="17262" y="27564"/>
                  <a:pt x="17325" y="27585"/>
                  <a:pt x="17346" y="27585"/>
                </a:cubicBezTo>
                <a:lnTo>
                  <a:pt x="17346" y="27626"/>
                </a:lnTo>
                <a:lnTo>
                  <a:pt x="17430" y="27626"/>
                </a:lnTo>
                <a:cubicBezTo>
                  <a:pt x="17681" y="27585"/>
                  <a:pt x="17953" y="27480"/>
                  <a:pt x="18162" y="27375"/>
                </a:cubicBezTo>
                <a:cubicBezTo>
                  <a:pt x="18313" y="27319"/>
                  <a:pt x="18666" y="26941"/>
                  <a:pt x="18857" y="26941"/>
                </a:cubicBezTo>
                <a:cubicBezTo>
                  <a:pt x="18879" y="26941"/>
                  <a:pt x="18898" y="26946"/>
                  <a:pt x="18915" y="26957"/>
                </a:cubicBezTo>
                <a:cubicBezTo>
                  <a:pt x="19062" y="27103"/>
                  <a:pt x="19334" y="27103"/>
                  <a:pt x="19522" y="27145"/>
                </a:cubicBezTo>
                <a:cubicBezTo>
                  <a:pt x="19731" y="27229"/>
                  <a:pt x="19941" y="27271"/>
                  <a:pt x="20150" y="27354"/>
                </a:cubicBezTo>
                <a:cubicBezTo>
                  <a:pt x="20255" y="27375"/>
                  <a:pt x="20359" y="27438"/>
                  <a:pt x="20422" y="27459"/>
                </a:cubicBezTo>
                <a:cubicBezTo>
                  <a:pt x="19836" y="28359"/>
                  <a:pt x="19167" y="29217"/>
                  <a:pt x="18539" y="30095"/>
                </a:cubicBezTo>
                <a:cubicBezTo>
                  <a:pt x="18392" y="30305"/>
                  <a:pt x="18225" y="30556"/>
                  <a:pt x="18058" y="30723"/>
                </a:cubicBezTo>
                <a:cubicBezTo>
                  <a:pt x="17953" y="30828"/>
                  <a:pt x="17786" y="30932"/>
                  <a:pt x="17744" y="31100"/>
                </a:cubicBezTo>
                <a:cubicBezTo>
                  <a:pt x="17597" y="31455"/>
                  <a:pt x="17639" y="31853"/>
                  <a:pt x="17555" y="32230"/>
                </a:cubicBezTo>
                <a:cubicBezTo>
                  <a:pt x="17534" y="32230"/>
                  <a:pt x="17534" y="32250"/>
                  <a:pt x="17493" y="32250"/>
                </a:cubicBezTo>
                <a:lnTo>
                  <a:pt x="17346" y="32334"/>
                </a:lnTo>
                <a:lnTo>
                  <a:pt x="17325" y="32334"/>
                </a:lnTo>
                <a:cubicBezTo>
                  <a:pt x="17262" y="32355"/>
                  <a:pt x="17179" y="32376"/>
                  <a:pt x="17137" y="32397"/>
                </a:cubicBezTo>
                <a:cubicBezTo>
                  <a:pt x="17137" y="32397"/>
                  <a:pt x="17116" y="32397"/>
                  <a:pt x="17116" y="32439"/>
                </a:cubicBezTo>
                <a:cubicBezTo>
                  <a:pt x="17074" y="32439"/>
                  <a:pt x="17053" y="32460"/>
                  <a:pt x="17032" y="32460"/>
                </a:cubicBezTo>
                <a:cubicBezTo>
                  <a:pt x="17032" y="32460"/>
                  <a:pt x="17011" y="32460"/>
                  <a:pt x="17011" y="32481"/>
                </a:cubicBezTo>
                <a:cubicBezTo>
                  <a:pt x="16970" y="32481"/>
                  <a:pt x="16949" y="32522"/>
                  <a:pt x="16949" y="32522"/>
                </a:cubicBezTo>
                <a:lnTo>
                  <a:pt x="16928" y="32522"/>
                </a:lnTo>
                <a:cubicBezTo>
                  <a:pt x="16907" y="32522"/>
                  <a:pt x="16907" y="32543"/>
                  <a:pt x="16865" y="32543"/>
                </a:cubicBezTo>
                <a:lnTo>
                  <a:pt x="16844" y="32543"/>
                </a:lnTo>
                <a:lnTo>
                  <a:pt x="16614" y="32230"/>
                </a:lnTo>
                <a:cubicBezTo>
                  <a:pt x="16405" y="31958"/>
                  <a:pt x="16195" y="31727"/>
                  <a:pt x="15986" y="31476"/>
                </a:cubicBezTo>
                <a:cubicBezTo>
                  <a:pt x="15672" y="31079"/>
                  <a:pt x="15651" y="30681"/>
                  <a:pt x="15568" y="30221"/>
                </a:cubicBezTo>
                <a:cubicBezTo>
                  <a:pt x="15484" y="29719"/>
                  <a:pt x="15463" y="29217"/>
                  <a:pt x="15442" y="28714"/>
                </a:cubicBezTo>
                <a:cubicBezTo>
                  <a:pt x="15400" y="28380"/>
                  <a:pt x="15526" y="27919"/>
                  <a:pt x="15338" y="27564"/>
                </a:cubicBezTo>
                <a:cubicBezTo>
                  <a:pt x="15170" y="27250"/>
                  <a:pt x="14773" y="26978"/>
                  <a:pt x="14521" y="26706"/>
                </a:cubicBezTo>
                <a:cubicBezTo>
                  <a:pt x="14249" y="26455"/>
                  <a:pt x="13977" y="26183"/>
                  <a:pt x="13685" y="25952"/>
                </a:cubicBezTo>
                <a:cubicBezTo>
                  <a:pt x="13287" y="25618"/>
                  <a:pt x="12869" y="25304"/>
                  <a:pt x="12492" y="24906"/>
                </a:cubicBezTo>
                <a:cubicBezTo>
                  <a:pt x="12220" y="24634"/>
                  <a:pt x="11927" y="24362"/>
                  <a:pt x="11655" y="24090"/>
                </a:cubicBezTo>
                <a:cubicBezTo>
                  <a:pt x="11655" y="24069"/>
                  <a:pt x="11676" y="24048"/>
                  <a:pt x="11676" y="24007"/>
                </a:cubicBezTo>
                <a:cubicBezTo>
                  <a:pt x="11676" y="23797"/>
                  <a:pt x="11550" y="23483"/>
                  <a:pt x="11467" y="23316"/>
                </a:cubicBezTo>
                <a:cubicBezTo>
                  <a:pt x="11467" y="23274"/>
                  <a:pt x="11446" y="23253"/>
                  <a:pt x="11446" y="23232"/>
                </a:cubicBezTo>
                <a:cubicBezTo>
                  <a:pt x="11362" y="23002"/>
                  <a:pt x="11446" y="22709"/>
                  <a:pt x="11467" y="22479"/>
                </a:cubicBezTo>
                <a:cubicBezTo>
                  <a:pt x="11488" y="22207"/>
                  <a:pt x="11508" y="21956"/>
                  <a:pt x="11571" y="21684"/>
                </a:cubicBezTo>
                <a:cubicBezTo>
                  <a:pt x="11739" y="20659"/>
                  <a:pt x="11801" y="19592"/>
                  <a:pt x="11969" y="18566"/>
                </a:cubicBezTo>
                <a:lnTo>
                  <a:pt x="11969" y="18525"/>
                </a:lnTo>
                <a:lnTo>
                  <a:pt x="11969" y="18504"/>
                </a:lnTo>
                <a:lnTo>
                  <a:pt x="11969" y="18462"/>
                </a:lnTo>
                <a:lnTo>
                  <a:pt x="11927" y="18441"/>
                </a:lnTo>
                <a:cubicBezTo>
                  <a:pt x="11927" y="18441"/>
                  <a:pt x="11906" y="18441"/>
                  <a:pt x="11906" y="18420"/>
                </a:cubicBezTo>
                <a:lnTo>
                  <a:pt x="11822" y="18420"/>
                </a:lnTo>
                <a:cubicBezTo>
                  <a:pt x="11822" y="18420"/>
                  <a:pt x="11801" y="18420"/>
                  <a:pt x="11801" y="18441"/>
                </a:cubicBezTo>
                <a:lnTo>
                  <a:pt x="11780" y="18462"/>
                </a:lnTo>
                <a:cubicBezTo>
                  <a:pt x="11592" y="18838"/>
                  <a:pt x="11550" y="19278"/>
                  <a:pt x="11446" y="19675"/>
                </a:cubicBezTo>
                <a:cubicBezTo>
                  <a:pt x="11299" y="20073"/>
                  <a:pt x="11236" y="20450"/>
                  <a:pt x="11132" y="20826"/>
                </a:cubicBezTo>
                <a:cubicBezTo>
                  <a:pt x="10985" y="21266"/>
                  <a:pt x="10881" y="21705"/>
                  <a:pt x="10839" y="22186"/>
                </a:cubicBezTo>
                <a:cubicBezTo>
                  <a:pt x="10839" y="22228"/>
                  <a:pt x="10818" y="22312"/>
                  <a:pt x="10818" y="22375"/>
                </a:cubicBezTo>
                <a:lnTo>
                  <a:pt x="10818" y="22395"/>
                </a:lnTo>
                <a:cubicBezTo>
                  <a:pt x="10734" y="22793"/>
                  <a:pt x="10630" y="23170"/>
                  <a:pt x="10609" y="23588"/>
                </a:cubicBezTo>
                <a:lnTo>
                  <a:pt x="10567" y="23588"/>
                </a:lnTo>
                <a:cubicBezTo>
                  <a:pt x="10546" y="23588"/>
                  <a:pt x="10525" y="23651"/>
                  <a:pt x="10546" y="23672"/>
                </a:cubicBezTo>
                <a:cubicBezTo>
                  <a:pt x="10776" y="24195"/>
                  <a:pt x="10964" y="24781"/>
                  <a:pt x="11027" y="25346"/>
                </a:cubicBezTo>
                <a:cubicBezTo>
                  <a:pt x="11048" y="25513"/>
                  <a:pt x="11174" y="25639"/>
                  <a:pt x="11278" y="25743"/>
                </a:cubicBezTo>
                <a:cubicBezTo>
                  <a:pt x="11592" y="26036"/>
                  <a:pt x="11822" y="26392"/>
                  <a:pt x="12115" y="26685"/>
                </a:cubicBezTo>
                <a:cubicBezTo>
                  <a:pt x="12597" y="27145"/>
                  <a:pt x="13078" y="27564"/>
                  <a:pt x="13559" y="28045"/>
                </a:cubicBezTo>
                <a:cubicBezTo>
                  <a:pt x="13810" y="28275"/>
                  <a:pt x="13768" y="28296"/>
                  <a:pt x="13685" y="28673"/>
                </a:cubicBezTo>
                <a:cubicBezTo>
                  <a:pt x="13643" y="28924"/>
                  <a:pt x="13601" y="29237"/>
                  <a:pt x="13496" y="29489"/>
                </a:cubicBezTo>
                <a:cubicBezTo>
                  <a:pt x="13371" y="29447"/>
                  <a:pt x="13224" y="29426"/>
                  <a:pt x="13078" y="29384"/>
                </a:cubicBezTo>
                <a:cubicBezTo>
                  <a:pt x="12915" y="29222"/>
                  <a:pt x="12745" y="29156"/>
                  <a:pt x="12571" y="29156"/>
                </a:cubicBezTo>
                <a:cubicBezTo>
                  <a:pt x="12251" y="29156"/>
                  <a:pt x="11917" y="29378"/>
                  <a:pt x="11592" y="29635"/>
                </a:cubicBezTo>
                <a:cubicBezTo>
                  <a:pt x="11571" y="29635"/>
                  <a:pt x="11571" y="29656"/>
                  <a:pt x="11550" y="29656"/>
                </a:cubicBezTo>
                <a:cubicBezTo>
                  <a:pt x="11341" y="29823"/>
                  <a:pt x="11153" y="30012"/>
                  <a:pt x="10964" y="30137"/>
                </a:cubicBezTo>
                <a:cubicBezTo>
                  <a:pt x="10755" y="30137"/>
                  <a:pt x="10546" y="30054"/>
                  <a:pt x="10337" y="30033"/>
                </a:cubicBezTo>
                <a:lnTo>
                  <a:pt x="10232" y="30033"/>
                </a:lnTo>
                <a:cubicBezTo>
                  <a:pt x="10107" y="30012"/>
                  <a:pt x="10002" y="30012"/>
                  <a:pt x="9876" y="30012"/>
                </a:cubicBezTo>
                <a:cubicBezTo>
                  <a:pt x="9709" y="30012"/>
                  <a:pt x="9730" y="29865"/>
                  <a:pt x="9604" y="29802"/>
                </a:cubicBezTo>
                <a:cubicBezTo>
                  <a:pt x="9416" y="29656"/>
                  <a:pt x="9249" y="29509"/>
                  <a:pt x="9060" y="29384"/>
                </a:cubicBezTo>
                <a:cubicBezTo>
                  <a:pt x="8642" y="29070"/>
                  <a:pt x="8265" y="28714"/>
                  <a:pt x="7889" y="28380"/>
                </a:cubicBezTo>
                <a:lnTo>
                  <a:pt x="7324" y="27919"/>
                </a:lnTo>
                <a:cubicBezTo>
                  <a:pt x="7261" y="27836"/>
                  <a:pt x="6843" y="27626"/>
                  <a:pt x="6863" y="27501"/>
                </a:cubicBezTo>
                <a:cubicBezTo>
                  <a:pt x="6947" y="26978"/>
                  <a:pt x="7115" y="26455"/>
                  <a:pt x="7303" y="25952"/>
                </a:cubicBezTo>
                <a:cubicBezTo>
                  <a:pt x="7470" y="25513"/>
                  <a:pt x="7470" y="25032"/>
                  <a:pt x="7679" y="24613"/>
                </a:cubicBezTo>
                <a:cubicBezTo>
                  <a:pt x="7784" y="24383"/>
                  <a:pt x="7470" y="24216"/>
                  <a:pt x="7303" y="24111"/>
                </a:cubicBezTo>
                <a:cubicBezTo>
                  <a:pt x="6884" y="23839"/>
                  <a:pt x="6424" y="23546"/>
                  <a:pt x="6047" y="23170"/>
                </a:cubicBezTo>
                <a:lnTo>
                  <a:pt x="5922" y="23170"/>
                </a:lnTo>
                <a:cubicBezTo>
                  <a:pt x="5922" y="23170"/>
                  <a:pt x="5901" y="23170"/>
                  <a:pt x="5901" y="23211"/>
                </a:cubicBezTo>
                <a:lnTo>
                  <a:pt x="5901" y="23232"/>
                </a:lnTo>
                <a:lnTo>
                  <a:pt x="5901" y="23253"/>
                </a:lnTo>
                <a:cubicBezTo>
                  <a:pt x="5901" y="23253"/>
                  <a:pt x="5901" y="23274"/>
                  <a:pt x="5922" y="23274"/>
                </a:cubicBezTo>
                <a:cubicBezTo>
                  <a:pt x="6215" y="23672"/>
                  <a:pt x="6487" y="24090"/>
                  <a:pt x="6738" y="24488"/>
                </a:cubicBezTo>
                <a:cubicBezTo>
                  <a:pt x="6884" y="24739"/>
                  <a:pt x="6947" y="24718"/>
                  <a:pt x="6843" y="25032"/>
                </a:cubicBezTo>
                <a:cubicBezTo>
                  <a:pt x="6759" y="25304"/>
                  <a:pt x="6633" y="25534"/>
                  <a:pt x="6550" y="25785"/>
                </a:cubicBezTo>
                <a:cubicBezTo>
                  <a:pt x="6466" y="26057"/>
                  <a:pt x="6319" y="26287"/>
                  <a:pt x="6236" y="26559"/>
                </a:cubicBezTo>
                <a:cubicBezTo>
                  <a:pt x="6173" y="26685"/>
                  <a:pt x="6131" y="26831"/>
                  <a:pt x="6110" y="26978"/>
                </a:cubicBezTo>
                <a:cubicBezTo>
                  <a:pt x="6071" y="27085"/>
                  <a:pt x="6069" y="27120"/>
                  <a:pt x="6068" y="27120"/>
                </a:cubicBezTo>
                <a:cubicBezTo>
                  <a:pt x="6068" y="27120"/>
                  <a:pt x="6071" y="27074"/>
                  <a:pt x="6027" y="27041"/>
                </a:cubicBezTo>
                <a:cubicBezTo>
                  <a:pt x="5524" y="26664"/>
                  <a:pt x="5001" y="26287"/>
                  <a:pt x="4541" y="25869"/>
                </a:cubicBezTo>
                <a:lnTo>
                  <a:pt x="4499" y="25869"/>
                </a:lnTo>
                <a:cubicBezTo>
                  <a:pt x="4494" y="25864"/>
                  <a:pt x="4485" y="25861"/>
                  <a:pt x="4475" y="25861"/>
                </a:cubicBezTo>
                <a:cubicBezTo>
                  <a:pt x="4444" y="25861"/>
                  <a:pt x="4405" y="25884"/>
                  <a:pt x="4436" y="25932"/>
                </a:cubicBezTo>
                <a:cubicBezTo>
                  <a:pt x="4687" y="26413"/>
                  <a:pt x="5127" y="26831"/>
                  <a:pt x="5545" y="27208"/>
                </a:cubicBezTo>
                <a:cubicBezTo>
                  <a:pt x="6110" y="27710"/>
                  <a:pt x="6591" y="28254"/>
                  <a:pt x="7073" y="28819"/>
                </a:cubicBezTo>
                <a:cubicBezTo>
                  <a:pt x="7177" y="28924"/>
                  <a:pt x="7261" y="29070"/>
                  <a:pt x="7366" y="29175"/>
                </a:cubicBezTo>
                <a:lnTo>
                  <a:pt x="7470" y="29279"/>
                </a:lnTo>
                <a:lnTo>
                  <a:pt x="7679" y="29489"/>
                </a:lnTo>
                <a:cubicBezTo>
                  <a:pt x="7721" y="29509"/>
                  <a:pt x="7742" y="29551"/>
                  <a:pt x="7805" y="29593"/>
                </a:cubicBezTo>
                <a:cubicBezTo>
                  <a:pt x="7889" y="29635"/>
                  <a:pt x="7931" y="29719"/>
                  <a:pt x="8014" y="29761"/>
                </a:cubicBezTo>
                <a:cubicBezTo>
                  <a:pt x="8035" y="29802"/>
                  <a:pt x="8098" y="29823"/>
                  <a:pt x="8119" y="29844"/>
                </a:cubicBezTo>
                <a:cubicBezTo>
                  <a:pt x="8203" y="29907"/>
                  <a:pt x="8265" y="29970"/>
                  <a:pt x="8349" y="30033"/>
                </a:cubicBezTo>
                <a:cubicBezTo>
                  <a:pt x="8370" y="30054"/>
                  <a:pt x="8412" y="30054"/>
                  <a:pt x="8412" y="30074"/>
                </a:cubicBezTo>
                <a:cubicBezTo>
                  <a:pt x="8830" y="30388"/>
                  <a:pt x="9249" y="30702"/>
                  <a:pt x="9667" y="31058"/>
                </a:cubicBezTo>
                <a:cubicBezTo>
                  <a:pt x="9667" y="31058"/>
                  <a:pt x="9688" y="31058"/>
                  <a:pt x="9688" y="31079"/>
                </a:cubicBezTo>
                <a:lnTo>
                  <a:pt x="9458" y="31309"/>
                </a:lnTo>
                <a:cubicBezTo>
                  <a:pt x="9374" y="31372"/>
                  <a:pt x="9312" y="31434"/>
                  <a:pt x="9270" y="31518"/>
                </a:cubicBezTo>
                <a:lnTo>
                  <a:pt x="9186" y="31602"/>
                </a:lnTo>
                <a:cubicBezTo>
                  <a:pt x="9165" y="31623"/>
                  <a:pt x="9102" y="31644"/>
                  <a:pt x="9081" y="31686"/>
                </a:cubicBezTo>
                <a:cubicBezTo>
                  <a:pt x="8663" y="31644"/>
                  <a:pt x="8161" y="31518"/>
                  <a:pt x="7784" y="31414"/>
                </a:cubicBezTo>
                <a:cubicBezTo>
                  <a:pt x="7366" y="31309"/>
                  <a:pt x="7073" y="31309"/>
                  <a:pt x="6801" y="30995"/>
                </a:cubicBezTo>
                <a:cubicBezTo>
                  <a:pt x="6152" y="30221"/>
                  <a:pt x="5524" y="29426"/>
                  <a:pt x="4876" y="28673"/>
                </a:cubicBezTo>
                <a:cubicBezTo>
                  <a:pt x="4269" y="27961"/>
                  <a:pt x="3537" y="27250"/>
                  <a:pt x="3076" y="26455"/>
                </a:cubicBezTo>
                <a:cubicBezTo>
                  <a:pt x="2994" y="26313"/>
                  <a:pt x="2858" y="26278"/>
                  <a:pt x="2718" y="26278"/>
                </a:cubicBezTo>
                <a:cubicBezTo>
                  <a:pt x="2609" y="26278"/>
                  <a:pt x="2498" y="26299"/>
                  <a:pt x="2407" y="26308"/>
                </a:cubicBezTo>
                <a:cubicBezTo>
                  <a:pt x="2365" y="26308"/>
                  <a:pt x="2344" y="26308"/>
                  <a:pt x="2281" y="26350"/>
                </a:cubicBezTo>
                <a:lnTo>
                  <a:pt x="2156" y="26350"/>
                </a:lnTo>
                <a:cubicBezTo>
                  <a:pt x="2051" y="26371"/>
                  <a:pt x="1946" y="26371"/>
                  <a:pt x="1821" y="26392"/>
                </a:cubicBezTo>
                <a:lnTo>
                  <a:pt x="1779" y="26392"/>
                </a:lnTo>
                <a:cubicBezTo>
                  <a:pt x="1737" y="26392"/>
                  <a:pt x="1674" y="26392"/>
                  <a:pt x="1633" y="26413"/>
                </a:cubicBezTo>
                <a:lnTo>
                  <a:pt x="1151" y="26413"/>
                </a:lnTo>
                <a:cubicBezTo>
                  <a:pt x="1026" y="26392"/>
                  <a:pt x="921" y="26371"/>
                  <a:pt x="796" y="26350"/>
                </a:cubicBezTo>
                <a:cubicBezTo>
                  <a:pt x="775" y="26350"/>
                  <a:pt x="733" y="26308"/>
                  <a:pt x="712" y="26308"/>
                </a:cubicBezTo>
                <a:cubicBezTo>
                  <a:pt x="691" y="26287"/>
                  <a:pt x="670" y="26287"/>
                  <a:pt x="628" y="26266"/>
                </a:cubicBezTo>
                <a:cubicBezTo>
                  <a:pt x="624" y="26262"/>
                  <a:pt x="619" y="26261"/>
                  <a:pt x="615" y="26261"/>
                </a:cubicBezTo>
                <a:cubicBezTo>
                  <a:pt x="594" y="26261"/>
                  <a:pt x="569" y="26291"/>
                  <a:pt x="586" y="26308"/>
                </a:cubicBezTo>
                <a:lnTo>
                  <a:pt x="607" y="26350"/>
                </a:lnTo>
                <a:lnTo>
                  <a:pt x="607" y="26371"/>
                </a:lnTo>
                <a:lnTo>
                  <a:pt x="607" y="26392"/>
                </a:lnTo>
                <a:cubicBezTo>
                  <a:pt x="607" y="26392"/>
                  <a:pt x="607" y="26413"/>
                  <a:pt x="628" y="26413"/>
                </a:cubicBezTo>
                <a:cubicBezTo>
                  <a:pt x="1026" y="26601"/>
                  <a:pt x="1423" y="26727"/>
                  <a:pt x="1842" y="26789"/>
                </a:cubicBezTo>
                <a:lnTo>
                  <a:pt x="2386" y="26873"/>
                </a:lnTo>
                <a:cubicBezTo>
                  <a:pt x="2595" y="26873"/>
                  <a:pt x="2762" y="27292"/>
                  <a:pt x="2888" y="27438"/>
                </a:cubicBezTo>
                <a:cubicBezTo>
                  <a:pt x="3495" y="28170"/>
                  <a:pt x="4039" y="28965"/>
                  <a:pt x="4499" y="29761"/>
                </a:cubicBezTo>
                <a:cubicBezTo>
                  <a:pt x="4081" y="29865"/>
                  <a:pt x="3725" y="30033"/>
                  <a:pt x="3327" y="30158"/>
                </a:cubicBezTo>
                <a:cubicBezTo>
                  <a:pt x="3097" y="30242"/>
                  <a:pt x="2867" y="30430"/>
                  <a:pt x="2616" y="30535"/>
                </a:cubicBezTo>
                <a:cubicBezTo>
                  <a:pt x="2518" y="30575"/>
                  <a:pt x="2417" y="30590"/>
                  <a:pt x="2314" y="30590"/>
                </a:cubicBezTo>
                <a:cubicBezTo>
                  <a:pt x="2044" y="30590"/>
                  <a:pt x="1765" y="30487"/>
                  <a:pt x="1507" y="30472"/>
                </a:cubicBezTo>
                <a:cubicBezTo>
                  <a:pt x="1298" y="30451"/>
                  <a:pt x="1089" y="30451"/>
                  <a:pt x="900" y="30430"/>
                </a:cubicBezTo>
                <a:lnTo>
                  <a:pt x="900" y="30388"/>
                </a:lnTo>
                <a:cubicBezTo>
                  <a:pt x="691" y="29823"/>
                  <a:pt x="586" y="29175"/>
                  <a:pt x="252" y="28673"/>
                </a:cubicBezTo>
                <a:cubicBezTo>
                  <a:pt x="252" y="28673"/>
                  <a:pt x="210" y="28673"/>
                  <a:pt x="210" y="28652"/>
                </a:cubicBezTo>
                <a:lnTo>
                  <a:pt x="210" y="28610"/>
                </a:lnTo>
                <a:lnTo>
                  <a:pt x="210" y="28589"/>
                </a:lnTo>
                <a:cubicBezTo>
                  <a:pt x="242" y="28573"/>
                  <a:pt x="213" y="28533"/>
                  <a:pt x="188" y="28533"/>
                </a:cubicBezTo>
                <a:cubicBezTo>
                  <a:pt x="180" y="28533"/>
                  <a:pt x="173" y="28537"/>
                  <a:pt x="168" y="28547"/>
                </a:cubicBezTo>
                <a:cubicBezTo>
                  <a:pt x="84" y="28589"/>
                  <a:pt x="84" y="28756"/>
                  <a:pt x="105" y="28819"/>
                </a:cubicBezTo>
                <a:cubicBezTo>
                  <a:pt x="168" y="29300"/>
                  <a:pt x="147" y="29823"/>
                  <a:pt x="147" y="30284"/>
                </a:cubicBezTo>
                <a:cubicBezTo>
                  <a:pt x="147" y="30556"/>
                  <a:pt x="1" y="30807"/>
                  <a:pt x="210" y="30995"/>
                </a:cubicBezTo>
                <a:cubicBezTo>
                  <a:pt x="293" y="31058"/>
                  <a:pt x="524" y="31121"/>
                  <a:pt x="607" y="31162"/>
                </a:cubicBezTo>
                <a:cubicBezTo>
                  <a:pt x="900" y="31267"/>
                  <a:pt x="1193" y="31372"/>
                  <a:pt x="1465" y="31497"/>
                </a:cubicBezTo>
                <a:cubicBezTo>
                  <a:pt x="1821" y="31644"/>
                  <a:pt x="2281" y="31916"/>
                  <a:pt x="2679" y="31937"/>
                </a:cubicBezTo>
                <a:cubicBezTo>
                  <a:pt x="2691" y="31937"/>
                  <a:pt x="2703" y="31938"/>
                  <a:pt x="2716" y="31938"/>
                </a:cubicBezTo>
                <a:cubicBezTo>
                  <a:pt x="3038" y="31938"/>
                  <a:pt x="3359" y="31679"/>
                  <a:pt x="3641" y="31518"/>
                </a:cubicBezTo>
                <a:cubicBezTo>
                  <a:pt x="4039" y="31309"/>
                  <a:pt x="4394" y="31183"/>
                  <a:pt x="4813" y="31016"/>
                </a:cubicBezTo>
                <a:cubicBezTo>
                  <a:pt x="4853" y="31002"/>
                  <a:pt x="4895" y="30995"/>
                  <a:pt x="4938" y="30995"/>
                </a:cubicBezTo>
                <a:cubicBezTo>
                  <a:pt x="5276" y="30995"/>
                  <a:pt x="5685" y="31388"/>
                  <a:pt x="5964" y="31518"/>
                </a:cubicBezTo>
                <a:lnTo>
                  <a:pt x="6027" y="31518"/>
                </a:lnTo>
                <a:cubicBezTo>
                  <a:pt x="6027" y="31518"/>
                  <a:pt x="6047" y="31518"/>
                  <a:pt x="6047" y="31497"/>
                </a:cubicBezTo>
                <a:cubicBezTo>
                  <a:pt x="6152" y="31644"/>
                  <a:pt x="6278" y="31790"/>
                  <a:pt x="6445" y="31916"/>
                </a:cubicBezTo>
                <a:cubicBezTo>
                  <a:pt x="6529" y="31958"/>
                  <a:pt x="6571" y="32041"/>
                  <a:pt x="6654" y="32104"/>
                </a:cubicBezTo>
                <a:lnTo>
                  <a:pt x="6675" y="32125"/>
                </a:lnTo>
                <a:cubicBezTo>
                  <a:pt x="6759" y="32167"/>
                  <a:pt x="6801" y="32230"/>
                  <a:pt x="6884" y="32271"/>
                </a:cubicBezTo>
                <a:cubicBezTo>
                  <a:pt x="7156" y="32481"/>
                  <a:pt x="7428" y="32648"/>
                  <a:pt x="7700" y="32857"/>
                </a:cubicBezTo>
                <a:cubicBezTo>
                  <a:pt x="7889" y="32983"/>
                  <a:pt x="8035" y="33192"/>
                  <a:pt x="8244" y="33276"/>
                </a:cubicBezTo>
                <a:cubicBezTo>
                  <a:pt x="8282" y="33290"/>
                  <a:pt x="8322" y="33297"/>
                  <a:pt x="8362" y="33297"/>
                </a:cubicBezTo>
                <a:cubicBezTo>
                  <a:pt x="8612" y="33297"/>
                  <a:pt x="8901" y="33049"/>
                  <a:pt x="9081" y="32941"/>
                </a:cubicBezTo>
                <a:cubicBezTo>
                  <a:pt x="9172" y="32869"/>
                  <a:pt x="9309" y="32765"/>
                  <a:pt x="9425" y="32765"/>
                </a:cubicBezTo>
                <a:cubicBezTo>
                  <a:pt x="9444" y="32765"/>
                  <a:pt x="9462" y="32768"/>
                  <a:pt x="9479" y="32774"/>
                </a:cubicBezTo>
                <a:cubicBezTo>
                  <a:pt x="9521" y="32794"/>
                  <a:pt x="9563" y="32794"/>
                  <a:pt x="9604" y="32836"/>
                </a:cubicBezTo>
                <a:lnTo>
                  <a:pt x="9625" y="32836"/>
                </a:lnTo>
                <a:cubicBezTo>
                  <a:pt x="9730" y="32857"/>
                  <a:pt x="9876" y="32857"/>
                  <a:pt x="10002" y="32857"/>
                </a:cubicBezTo>
                <a:cubicBezTo>
                  <a:pt x="10023" y="33150"/>
                  <a:pt x="9981" y="33422"/>
                  <a:pt x="9939" y="33715"/>
                </a:cubicBezTo>
                <a:cubicBezTo>
                  <a:pt x="9939" y="34050"/>
                  <a:pt x="9897" y="34406"/>
                  <a:pt x="9876" y="34761"/>
                </a:cubicBezTo>
                <a:cubicBezTo>
                  <a:pt x="9876" y="35054"/>
                  <a:pt x="9918" y="35347"/>
                  <a:pt x="9918" y="35619"/>
                </a:cubicBezTo>
                <a:cubicBezTo>
                  <a:pt x="9918" y="35891"/>
                  <a:pt x="9793" y="35933"/>
                  <a:pt x="9604" y="36142"/>
                </a:cubicBezTo>
                <a:cubicBezTo>
                  <a:pt x="9395" y="36352"/>
                  <a:pt x="9186" y="36561"/>
                  <a:pt x="8977" y="36749"/>
                </a:cubicBezTo>
                <a:cubicBezTo>
                  <a:pt x="8793" y="36933"/>
                  <a:pt x="8584" y="36960"/>
                  <a:pt x="8362" y="36960"/>
                </a:cubicBezTo>
                <a:cubicBezTo>
                  <a:pt x="8267" y="36960"/>
                  <a:pt x="8171" y="36955"/>
                  <a:pt x="8072" y="36955"/>
                </a:cubicBezTo>
                <a:cubicBezTo>
                  <a:pt x="8032" y="36955"/>
                  <a:pt x="7992" y="36956"/>
                  <a:pt x="7951" y="36958"/>
                </a:cubicBezTo>
                <a:cubicBezTo>
                  <a:pt x="7856" y="36964"/>
                  <a:pt x="7759" y="36967"/>
                  <a:pt x="7662" y="36967"/>
                </a:cubicBezTo>
                <a:cubicBezTo>
                  <a:pt x="7395" y="36967"/>
                  <a:pt x="7124" y="36947"/>
                  <a:pt x="6863" y="36916"/>
                </a:cubicBezTo>
                <a:cubicBezTo>
                  <a:pt x="6780" y="36916"/>
                  <a:pt x="6696" y="36875"/>
                  <a:pt x="6591" y="36875"/>
                </a:cubicBezTo>
                <a:cubicBezTo>
                  <a:pt x="6571" y="36875"/>
                  <a:pt x="6529" y="36854"/>
                  <a:pt x="6487" y="36854"/>
                </a:cubicBezTo>
                <a:cubicBezTo>
                  <a:pt x="6466" y="36854"/>
                  <a:pt x="6424" y="36833"/>
                  <a:pt x="6382" y="36833"/>
                </a:cubicBezTo>
                <a:cubicBezTo>
                  <a:pt x="6319" y="36812"/>
                  <a:pt x="6257" y="36812"/>
                  <a:pt x="6215" y="36812"/>
                </a:cubicBezTo>
                <a:lnTo>
                  <a:pt x="6131" y="36812"/>
                </a:lnTo>
                <a:lnTo>
                  <a:pt x="6131" y="36770"/>
                </a:lnTo>
                <a:lnTo>
                  <a:pt x="6131" y="36749"/>
                </a:lnTo>
                <a:lnTo>
                  <a:pt x="6110" y="36749"/>
                </a:lnTo>
                <a:cubicBezTo>
                  <a:pt x="6110" y="36749"/>
                  <a:pt x="6068" y="36749"/>
                  <a:pt x="6068" y="36770"/>
                </a:cubicBezTo>
                <a:cubicBezTo>
                  <a:pt x="6047" y="36812"/>
                  <a:pt x="6047" y="36833"/>
                  <a:pt x="6068" y="36854"/>
                </a:cubicBezTo>
                <a:cubicBezTo>
                  <a:pt x="6068" y="36854"/>
                  <a:pt x="6068" y="36875"/>
                  <a:pt x="6110" y="36875"/>
                </a:cubicBezTo>
                <a:cubicBezTo>
                  <a:pt x="6110" y="36875"/>
                  <a:pt x="6131" y="36875"/>
                  <a:pt x="6131" y="36916"/>
                </a:cubicBezTo>
                <a:cubicBezTo>
                  <a:pt x="6319" y="37042"/>
                  <a:pt x="6529" y="37084"/>
                  <a:pt x="6759" y="37147"/>
                </a:cubicBezTo>
                <a:cubicBezTo>
                  <a:pt x="7303" y="37272"/>
                  <a:pt x="7826" y="37377"/>
                  <a:pt x="8349" y="37544"/>
                </a:cubicBezTo>
                <a:cubicBezTo>
                  <a:pt x="8643" y="37599"/>
                  <a:pt x="8985" y="37719"/>
                  <a:pt x="9320" y="37719"/>
                </a:cubicBezTo>
                <a:cubicBezTo>
                  <a:pt x="9366" y="37719"/>
                  <a:pt x="9412" y="37717"/>
                  <a:pt x="9458" y="37712"/>
                </a:cubicBezTo>
                <a:cubicBezTo>
                  <a:pt x="9563" y="37712"/>
                  <a:pt x="9730" y="37460"/>
                  <a:pt x="9772" y="37398"/>
                </a:cubicBezTo>
                <a:cubicBezTo>
                  <a:pt x="9981" y="37168"/>
                  <a:pt x="10232" y="36979"/>
                  <a:pt x="10462" y="36812"/>
                </a:cubicBezTo>
                <a:cubicBezTo>
                  <a:pt x="10713" y="36624"/>
                  <a:pt x="11027" y="36498"/>
                  <a:pt x="11069" y="36205"/>
                </a:cubicBezTo>
                <a:cubicBezTo>
                  <a:pt x="11153" y="35724"/>
                  <a:pt x="11132" y="35243"/>
                  <a:pt x="11153" y="34761"/>
                </a:cubicBezTo>
                <a:cubicBezTo>
                  <a:pt x="11174" y="34196"/>
                  <a:pt x="11236" y="33631"/>
                  <a:pt x="11278" y="33067"/>
                </a:cubicBezTo>
                <a:cubicBezTo>
                  <a:pt x="11299" y="32774"/>
                  <a:pt x="11278" y="32522"/>
                  <a:pt x="11383" y="32230"/>
                </a:cubicBezTo>
                <a:cubicBezTo>
                  <a:pt x="11383" y="32209"/>
                  <a:pt x="11404" y="32146"/>
                  <a:pt x="11404" y="32125"/>
                </a:cubicBezTo>
                <a:cubicBezTo>
                  <a:pt x="11404" y="32104"/>
                  <a:pt x="11446" y="32062"/>
                  <a:pt x="11446" y="32041"/>
                </a:cubicBezTo>
                <a:lnTo>
                  <a:pt x="11446" y="32020"/>
                </a:lnTo>
                <a:lnTo>
                  <a:pt x="11446" y="31958"/>
                </a:lnTo>
                <a:lnTo>
                  <a:pt x="11446" y="31937"/>
                </a:lnTo>
                <a:lnTo>
                  <a:pt x="11446" y="31916"/>
                </a:lnTo>
                <a:cubicBezTo>
                  <a:pt x="11676" y="31832"/>
                  <a:pt x="11885" y="31686"/>
                  <a:pt x="12073" y="31539"/>
                </a:cubicBezTo>
                <a:cubicBezTo>
                  <a:pt x="12073" y="31539"/>
                  <a:pt x="12094" y="31539"/>
                  <a:pt x="12094" y="31518"/>
                </a:cubicBezTo>
                <a:cubicBezTo>
                  <a:pt x="12115" y="31497"/>
                  <a:pt x="12178" y="31476"/>
                  <a:pt x="12199" y="31476"/>
                </a:cubicBezTo>
                <a:cubicBezTo>
                  <a:pt x="12450" y="31309"/>
                  <a:pt x="12743" y="31162"/>
                  <a:pt x="13036" y="31016"/>
                </a:cubicBezTo>
                <a:cubicBezTo>
                  <a:pt x="13057" y="31016"/>
                  <a:pt x="13078" y="31016"/>
                  <a:pt x="13120" y="31058"/>
                </a:cubicBezTo>
                <a:cubicBezTo>
                  <a:pt x="13182" y="31079"/>
                  <a:pt x="13287" y="31079"/>
                  <a:pt x="13371" y="31100"/>
                </a:cubicBezTo>
                <a:cubicBezTo>
                  <a:pt x="13496" y="31121"/>
                  <a:pt x="13601" y="31162"/>
                  <a:pt x="13747" y="31183"/>
                </a:cubicBezTo>
                <a:cubicBezTo>
                  <a:pt x="13957" y="31225"/>
                  <a:pt x="14124" y="31644"/>
                  <a:pt x="14270" y="31832"/>
                </a:cubicBezTo>
                <a:cubicBezTo>
                  <a:pt x="14689" y="32460"/>
                  <a:pt x="15045" y="33108"/>
                  <a:pt x="15484" y="33715"/>
                </a:cubicBezTo>
                <a:lnTo>
                  <a:pt x="16049" y="34427"/>
                </a:lnTo>
                <a:cubicBezTo>
                  <a:pt x="16112" y="34531"/>
                  <a:pt x="16195" y="34615"/>
                  <a:pt x="16279" y="34678"/>
                </a:cubicBezTo>
                <a:cubicBezTo>
                  <a:pt x="16426" y="34824"/>
                  <a:pt x="16405" y="35138"/>
                  <a:pt x="16426" y="35305"/>
                </a:cubicBezTo>
                <a:cubicBezTo>
                  <a:pt x="16467" y="35410"/>
                  <a:pt x="16467" y="35515"/>
                  <a:pt x="16467" y="35619"/>
                </a:cubicBezTo>
                <a:cubicBezTo>
                  <a:pt x="16509" y="36121"/>
                  <a:pt x="16593" y="36624"/>
                  <a:pt x="16698" y="37084"/>
                </a:cubicBezTo>
                <a:lnTo>
                  <a:pt x="16677" y="37126"/>
                </a:lnTo>
                <a:lnTo>
                  <a:pt x="16677" y="37147"/>
                </a:lnTo>
                <a:cubicBezTo>
                  <a:pt x="16677" y="37147"/>
                  <a:pt x="16677" y="37168"/>
                  <a:pt x="16698" y="37168"/>
                </a:cubicBezTo>
                <a:lnTo>
                  <a:pt x="16718" y="37188"/>
                </a:lnTo>
                <a:cubicBezTo>
                  <a:pt x="16718" y="37230"/>
                  <a:pt x="16739" y="37230"/>
                  <a:pt x="16739" y="37230"/>
                </a:cubicBezTo>
                <a:lnTo>
                  <a:pt x="16802" y="37230"/>
                </a:lnTo>
                <a:cubicBezTo>
                  <a:pt x="16844" y="37272"/>
                  <a:pt x="16928" y="37335"/>
                  <a:pt x="17011" y="37356"/>
                </a:cubicBezTo>
                <a:cubicBezTo>
                  <a:pt x="17158" y="37440"/>
                  <a:pt x="17325" y="37502"/>
                  <a:pt x="17472" y="37565"/>
                </a:cubicBezTo>
                <a:cubicBezTo>
                  <a:pt x="17534" y="37586"/>
                  <a:pt x="17618" y="37607"/>
                  <a:pt x="17660" y="37649"/>
                </a:cubicBezTo>
                <a:cubicBezTo>
                  <a:pt x="17892" y="37738"/>
                  <a:pt x="18231" y="38010"/>
                  <a:pt x="18494" y="38010"/>
                </a:cubicBezTo>
                <a:cubicBezTo>
                  <a:pt x="18539" y="38010"/>
                  <a:pt x="18583" y="38002"/>
                  <a:pt x="18623" y="37984"/>
                </a:cubicBezTo>
                <a:cubicBezTo>
                  <a:pt x="18865" y="37883"/>
                  <a:pt x="19088" y="37333"/>
                  <a:pt x="19329" y="37333"/>
                </a:cubicBezTo>
                <a:cubicBezTo>
                  <a:pt x="19338" y="37333"/>
                  <a:pt x="19346" y="37333"/>
                  <a:pt x="19355" y="37335"/>
                </a:cubicBezTo>
                <a:cubicBezTo>
                  <a:pt x="19400" y="37337"/>
                  <a:pt x="19446" y="37338"/>
                  <a:pt x="19492" y="37338"/>
                </a:cubicBezTo>
                <a:cubicBezTo>
                  <a:pt x="19948" y="37338"/>
                  <a:pt x="20401" y="37251"/>
                  <a:pt x="20820" y="37251"/>
                </a:cubicBezTo>
                <a:cubicBezTo>
                  <a:pt x="21761" y="37251"/>
                  <a:pt x="22682" y="37021"/>
                  <a:pt x="23602" y="36875"/>
                </a:cubicBezTo>
                <a:cubicBezTo>
                  <a:pt x="23984" y="36843"/>
                  <a:pt x="24391" y="36666"/>
                  <a:pt x="24784" y="36666"/>
                </a:cubicBezTo>
                <a:cubicBezTo>
                  <a:pt x="24908" y="36666"/>
                  <a:pt x="25031" y="36683"/>
                  <a:pt x="25151" y="36728"/>
                </a:cubicBezTo>
                <a:lnTo>
                  <a:pt x="25381" y="36812"/>
                </a:lnTo>
                <a:cubicBezTo>
                  <a:pt x="25402" y="36812"/>
                  <a:pt x="25402" y="36812"/>
                  <a:pt x="25423" y="36833"/>
                </a:cubicBezTo>
                <a:cubicBezTo>
                  <a:pt x="25506" y="36854"/>
                  <a:pt x="25590" y="36854"/>
                  <a:pt x="25632" y="36875"/>
                </a:cubicBezTo>
                <a:cubicBezTo>
                  <a:pt x="25820" y="36937"/>
                  <a:pt x="26029" y="36958"/>
                  <a:pt x="26218" y="37042"/>
                </a:cubicBezTo>
                <a:lnTo>
                  <a:pt x="26218" y="37063"/>
                </a:lnTo>
                <a:cubicBezTo>
                  <a:pt x="26218" y="37063"/>
                  <a:pt x="26218" y="37084"/>
                  <a:pt x="26239" y="37084"/>
                </a:cubicBezTo>
                <a:cubicBezTo>
                  <a:pt x="26301" y="37084"/>
                  <a:pt x="26343" y="37126"/>
                  <a:pt x="26406" y="37126"/>
                </a:cubicBezTo>
                <a:lnTo>
                  <a:pt x="26511" y="37126"/>
                </a:lnTo>
                <a:cubicBezTo>
                  <a:pt x="26553" y="37126"/>
                  <a:pt x="26615" y="37126"/>
                  <a:pt x="26657" y="37084"/>
                </a:cubicBezTo>
                <a:lnTo>
                  <a:pt x="26971" y="37021"/>
                </a:lnTo>
                <a:lnTo>
                  <a:pt x="26992" y="37021"/>
                </a:lnTo>
                <a:cubicBezTo>
                  <a:pt x="27055" y="36979"/>
                  <a:pt x="27097" y="36979"/>
                  <a:pt x="27159" y="36958"/>
                </a:cubicBezTo>
                <a:cubicBezTo>
                  <a:pt x="27557" y="36833"/>
                  <a:pt x="28038" y="36707"/>
                  <a:pt x="28394" y="36498"/>
                </a:cubicBezTo>
                <a:cubicBezTo>
                  <a:pt x="28457" y="36435"/>
                  <a:pt x="28498" y="36352"/>
                  <a:pt x="28519" y="36289"/>
                </a:cubicBezTo>
                <a:cubicBezTo>
                  <a:pt x="28561" y="36038"/>
                  <a:pt x="28729" y="35870"/>
                  <a:pt x="28833" y="35619"/>
                </a:cubicBezTo>
                <a:cubicBezTo>
                  <a:pt x="28938" y="35368"/>
                  <a:pt x="29063" y="35138"/>
                  <a:pt x="29168" y="34866"/>
                </a:cubicBezTo>
                <a:cubicBezTo>
                  <a:pt x="29294" y="34573"/>
                  <a:pt x="29294" y="34468"/>
                  <a:pt x="29649" y="34406"/>
                </a:cubicBezTo>
                <a:cubicBezTo>
                  <a:pt x="30507" y="34155"/>
                  <a:pt x="31323" y="33694"/>
                  <a:pt x="32118" y="33359"/>
                </a:cubicBezTo>
                <a:cubicBezTo>
                  <a:pt x="32307" y="33276"/>
                  <a:pt x="32537" y="33192"/>
                  <a:pt x="32683" y="33087"/>
                </a:cubicBezTo>
                <a:cubicBezTo>
                  <a:pt x="32700" y="33073"/>
                  <a:pt x="32722" y="33067"/>
                  <a:pt x="32748" y="33067"/>
                </a:cubicBezTo>
                <a:cubicBezTo>
                  <a:pt x="32915" y="33067"/>
                  <a:pt x="33241" y="33326"/>
                  <a:pt x="33332" y="33380"/>
                </a:cubicBezTo>
                <a:cubicBezTo>
                  <a:pt x="33771" y="33631"/>
                  <a:pt x="34169" y="34029"/>
                  <a:pt x="34629" y="34217"/>
                </a:cubicBezTo>
                <a:cubicBezTo>
                  <a:pt x="34629" y="34468"/>
                  <a:pt x="34629" y="34740"/>
                  <a:pt x="34671" y="35033"/>
                </a:cubicBezTo>
                <a:cubicBezTo>
                  <a:pt x="34671" y="35243"/>
                  <a:pt x="34734" y="35473"/>
                  <a:pt x="34776" y="35682"/>
                </a:cubicBezTo>
                <a:cubicBezTo>
                  <a:pt x="34776" y="35703"/>
                  <a:pt x="34776" y="35703"/>
                  <a:pt x="34796" y="35724"/>
                </a:cubicBezTo>
                <a:lnTo>
                  <a:pt x="34817" y="35766"/>
                </a:lnTo>
                <a:lnTo>
                  <a:pt x="34838" y="35766"/>
                </a:lnTo>
                <a:cubicBezTo>
                  <a:pt x="34880" y="35807"/>
                  <a:pt x="34880" y="35870"/>
                  <a:pt x="34901" y="35891"/>
                </a:cubicBezTo>
                <a:cubicBezTo>
                  <a:pt x="34922" y="35933"/>
                  <a:pt x="34943" y="35975"/>
                  <a:pt x="34943" y="36017"/>
                </a:cubicBezTo>
                <a:cubicBezTo>
                  <a:pt x="34985" y="36080"/>
                  <a:pt x="35006" y="36100"/>
                  <a:pt x="35027" y="36142"/>
                </a:cubicBezTo>
                <a:cubicBezTo>
                  <a:pt x="35027" y="36142"/>
                  <a:pt x="35027" y="36184"/>
                  <a:pt x="35048" y="36184"/>
                </a:cubicBezTo>
                <a:cubicBezTo>
                  <a:pt x="35089" y="36205"/>
                  <a:pt x="35110" y="36247"/>
                  <a:pt x="35131" y="36289"/>
                </a:cubicBezTo>
                <a:lnTo>
                  <a:pt x="35152" y="36310"/>
                </a:lnTo>
                <a:cubicBezTo>
                  <a:pt x="35194" y="36331"/>
                  <a:pt x="35215" y="36352"/>
                  <a:pt x="35236" y="36414"/>
                </a:cubicBezTo>
                <a:cubicBezTo>
                  <a:pt x="35236" y="36435"/>
                  <a:pt x="35257" y="36435"/>
                  <a:pt x="35257" y="36456"/>
                </a:cubicBezTo>
                <a:cubicBezTo>
                  <a:pt x="35299" y="36498"/>
                  <a:pt x="35320" y="36519"/>
                  <a:pt x="35320" y="36540"/>
                </a:cubicBezTo>
                <a:lnTo>
                  <a:pt x="35361" y="36603"/>
                </a:lnTo>
                <a:cubicBezTo>
                  <a:pt x="35403" y="36624"/>
                  <a:pt x="35403" y="36644"/>
                  <a:pt x="35424" y="36644"/>
                </a:cubicBezTo>
                <a:lnTo>
                  <a:pt x="35529" y="36749"/>
                </a:lnTo>
                <a:cubicBezTo>
                  <a:pt x="35424" y="37356"/>
                  <a:pt x="35403" y="37963"/>
                  <a:pt x="35361" y="38548"/>
                </a:cubicBezTo>
                <a:cubicBezTo>
                  <a:pt x="35340" y="38821"/>
                  <a:pt x="35340" y="39072"/>
                  <a:pt x="35320" y="39365"/>
                </a:cubicBezTo>
                <a:cubicBezTo>
                  <a:pt x="35089" y="39448"/>
                  <a:pt x="34838" y="39532"/>
                  <a:pt x="34608" y="39637"/>
                </a:cubicBezTo>
                <a:cubicBezTo>
                  <a:pt x="34587" y="39637"/>
                  <a:pt x="34587" y="39637"/>
                  <a:pt x="34566" y="39657"/>
                </a:cubicBezTo>
                <a:cubicBezTo>
                  <a:pt x="34462" y="39699"/>
                  <a:pt x="34357" y="39762"/>
                  <a:pt x="34273" y="39804"/>
                </a:cubicBezTo>
                <a:cubicBezTo>
                  <a:pt x="34169" y="39867"/>
                  <a:pt x="34043" y="39950"/>
                  <a:pt x="33939" y="39992"/>
                </a:cubicBezTo>
                <a:cubicBezTo>
                  <a:pt x="33478" y="40264"/>
                  <a:pt x="33018" y="40473"/>
                  <a:pt x="32599" y="40745"/>
                </a:cubicBezTo>
                <a:cubicBezTo>
                  <a:pt x="32579" y="40787"/>
                  <a:pt x="32537" y="40787"/>
                  <a:pt x="32516" y="40808"/>
                </a:cubicBezTo>
                <a:cubicBezTo>
                  <a:pt x="32055" y="40725"/>
                  <a:pt x="31574" y="40683"/>
                  <a:pt x="31072" y="40578"/>
                </a:cubicBezTo>
                <a:cubicBezTo>
                  <a:pt x="30967" y="40536"/>
                  <a:pt x="30863" y="40536"/>
                  <a:pt x="30758" y="40515"/>
                </a:cubicBezTo>
                <a:lnTo>
                  <a:pt x="30716" y="40515"/>
                </a:lnTo>
                <a:cubicBezTo>
                  <a:pt x="30444" y="40494"/>
                  <a:pt x="30214" y="40473"/>
                  <a:pt x="29963" y="40473"/>
                </a:cubicBezTo>
                <a:lnTo>
                  <a:pt x="29879" y="40390"/>
                </a:lnTo>
                <a:cubicBezTo>
                  <a:pt x="29817" y="40369"/>
                  <a:pt x="29796" y="40306"/>
                  <a:pt x="29754" y="40285"/>
                </a:cubicBezTo>
                <a:cubicBezTo>
                  <a:pt x="29712" y="40264"/>
                  <a:pt x="29670" y="40222"/>
                  <a:pt x="29649" y="40201"/>
                </a:cubicBezTo>
                <a:lnTo>
                  <a:pt x="29398" y="40055"/>
                </a:lnTo>
                <a:cubicBezTo>
                  <a:pt x="29377" y="40013"/>
                  <a:pt x="29335" y="39992"/>
                  <a:pt x="29294" y="39971"/>
                </a:cubicBezTo>
                <a:cubicBezTo>
                  <a:pt x="29252" y="39950"/>
                  <a:pt x="29231" y="39909"/>
                  <a:pt x="29168" y="39888"/>
                </a:cubicBezTo>
                <a:cubicBezTo>
                  <a:pt x="29147" y="39867"/>
                  <a:pt x="29126" y="39867"/>
                  <a:pt x="29084" y="39846"/>
                </a:cubicBezTo>
                <a:cubicBezTo>
                  <a:pt x="29084" y="39741"/>
                  <a:pt x="29084" y="39657"/>
                  <a:pt x="29063" y="39553"/>
                </a:cubicBezTo>
                <a:lnTo>
                  <a:pt x="29063" y="39344"/>
                </a:lnTo>
                <a:lnTo>
                  <a:pt x="29063" y="39281"/>
                </a:lnTo>
                <a:cubicBezTo>
                  <a:pt x="29063" y="39218"/>
                  <a:pt x="29063" y="39134"/>
                  <a:pt x="29042" y="39051"/>
                </a:cubicBezTo>
                <a:lnTo>
                  <a:pt x="29042" y="39030"/>
                </a:lnTo>
                <a:cubicBezTo>
                  <a:pt x="29042" y="38946"/>
                  <a:pt x="29022" y="38862"/>
                  <a:pt x="28980" y="38800"/>
                </a:cubicBezTo>
                <a:cubicBezTo>
                  <a:pt x="28917" y="38507"/>
                  <a:pt x="28498" y="38486"/>
                  <a:pt x="28247" y="38423"/>
                </a:cubicBezTo>
                <a:cubicBezTo>
                  <a:pt x="27787" y="38297"/>
                  <a:pt x="27306" y="38130"/>
                  <a:pt x="26846" y="38025"/>
                </a:cubicBezTo>
                <a:cubicBezTo>
                  <a:pt x="26364" y="37921"/>
                  <a:pt x="25883" y="37712"/>
                  <a:pt x="25402" y="37712"/>
                </a:cubicBezTo>
                <a:cubicBezTo>
                  <a:pt x="25067" y="37712"/>
                  <a:pt x="24669" y="38025"/>
                  <a:pt x="24377" y="38193"/>
                </a:cubicBezTo>
                <a:cubicBezTo>
                  <a:pt x="23895" y="38444"/>
                  <a:pt x="23330" y="38758"/>
                  <a:pt x="22786" y="38758"/>
                </a:cubicBezTo>
                <a:cubicBezTo>
                  <a:pt x="22326" y="38758"/>
                  <a:pt x="21824" y="38695"/>
                  <a:pt x="21343" y="38653"/>
                </a:cubicBezTo>
                <a:cubicBezTo>
                  <a:pt x="21217" y="38643"/>
                  <a:pt x="21086" y="38643"/>
                  <a:pt x="20956" y="38643"/>
                </a:cubicBezTo>
                <a:cubicBezTo>
                  <a:pt x="20825" y="38643"/>
                  <a:pt x="20694" y="38643"/>
                  <a:pt x="20568" y="38632"/>
                </a:cubicBezTo>
                <a:cubicBezTo>
                  <a:pt x="20506" y="38632"/>
                  <a:pt x="20506" y="38695"/>
                  <a:pt x="20547" y="38716"/>
                </a:cubicBezTo>
                <a:cubicBezTo>
                  <a:pt x="20589" y="38737"/>
                  <a:pt x="20652" y="38737"/>
                  <a:pt x="20694" y="38758"/>
                </a:cubicBezTo>
                <a:cubicBezTo>
                  <a:pt x="20903" y="38904"/>
                  <a:pt x="21175" y="38967"/>
                  <a:pt x="21405" y="39051"/>
                </a:cubicBezTo>
                <a:cubicBezTo>
                  <a:pt x="21489" y="39072"/>
                  <a:pt x="21531" y="39113"/>
                  <a:pt x="21615" y="39134"/>
                </a:cubicBezTo>
                <a:cubicBezTo>
                  <a:pt x="22033" y="39281"/>
                  <a:pt x="22472" y="39469"/>
                  <a:pt x="22912" y="39574"/>
                </a:cubicBezTo>
                <a:cubicBezTo>
                  <a:pt x="22958" y="39583"/>
                  <a:pt x="23004" y="39588"/>
                  <a:pt x="23050" y="39588"/>
                </a:cubicBezTo>
                <a:cubicBezTo>
                  <a:pt x="23405" y="39588"/>
                  <a:pt x="23771" y="39329"/>
                  <a:pt x="24105" y="39218"/>
                </a:cubicBezTo>
                <a:cubicBezTo>
                  <a:pt x="24209" y="39155"/>
                  <a:pt x="24335" y="39134"/>
                  <a:pt x="24439" y="39072"/>
                </a:cubicBezTo>
                <a:cubicBezTo>
                  <a:pt x="24481" y="39051"/>
                  <a:pt x="24523" y="39051"/>
                  <a:pt x="24565" y="39030"/>
                </a:cubicBezTo>
                <a:cubicBezTo>
                  <a:pt x="24628" y="39009"/>
                  <a:pt x="24690" y="39009"/>
                  <a:pt x="24753" y="38967"/>
                </a:cubicBezTo>
                <a:cubicBezTo>
                  <a:pt x="24837" y="38946"/>
                  <a:pt x="24879" y="38946"/>
                  <a:pt x="24962" y="38925"/>
                </a:cubicBezTo>
                <a:cubicBezTo>
                  <a:pt x="24983" y="38925"/>
                  <a:pt x="25046" y="38904"/>
                  <a:pt x="25067" y="38904"/>
                </a:cubicBezTo>
                <a:cubicBezTo>
                  <a:pt x="25172" y="38862"/>
                  <a:pt x="25276" y="38841"/>
                  <a:pt x="25360" y="38841"/>
                </a:cubicBezTo>
                <a:cubicBezTo>
                  <a:pt x="25883" y="39051"/>
                  <a:pt x="26406" y="39218"/>
                  <a:pt x="26950" y="39385"/>
                </a:cubicBezTo>
                <a:cubicBezTo>
                  <a:pt x="27243" y="39469"/>
                  <a:pt x="27515" y="39574"/>
                  <a:pt x="27808" y="39657"/>
                </a:cubicBezTo>
                <a:cubicBezTo>
                  <a:pt x="27390" y="39867"/>
                  <a:pt x="27034" y="40118"/>
                  <a:pt x="26657" y="40411"/>
                </a:cubicBezTo>
                <a:cubicBezTo>
                  <a:pt x="26636" y="40432"/>
                  <a:pt x="26573" y="40473"/>
                  <a:pt x="26553" y="40494"/>
                </a:cubicBezTo>
                <a:lnTo>
                  <a:pt x="26532" y="40515"/>
                </a:lnTo>
                <a:lnTo>
                  <a:pt x="26469" y="40578"/>
                </a:lnTo>
                <a:lnTo>
                  <a:pt x="26448" y="40599"/>
                </a:lnTo>
                <a:cubicBezTo>
                  <a:pt x="26427" y="40620"/>
                  <a:pt x="26427" y="40641"/>
                  <a:pt x="26406" y="40683"/>
                </a:cubicBezTo>
                <a:cubicBezTo>
                  <a:pt x="26322" y="40641"/>
                  <a:pt x="26239" y="40641"/>
                  <a:pt x="26155" y="40620"/>
                </a:cubicBezTo>
                <a:lnTo>
                  <a:pt x="26134" y="40620"/>
                </a:lnTo>
                <a:cubicBezTo>
                  <a:pt x="26050" y="40620"/>
                  <a:pt x="25988" y="40599"/>
                  <a:pt x="25904" y="40599"/>
                </a:cubicBezTo>
                <a:lnTo>
                  <a:pt x="25381" y="40599"/>
                </a:lnTo>
                <a:cubicBezTo>
                  <a:pt x="25092" y="40599"/>
                  <a:pt x="24747" y="40643"/>
                  <a:pt x="24420" y="40643"/>
                </a:cubicBezTo>
                <a:cubicBezTo>
                  <a:pt x="24297" y="40643"/>
                  <a:pt x="24177" y="40637"/>
                  <a:pt x="24063" y="40620"/>
                </a:cubicBezTo>
                <a:cubicBezTo>
                  <a:pt x="24021" y="40620"/>
                  <a:pt x="24000" y="40683"/>
                  <a:pt x="24042" y="40704"/>
                </a:cubicBezTo>
                <a:cubicBezTo>
                  <a:pt x="24063" y="40704"/>
                  <a:pt x="24063" y="40725"/>
                  <a:pt x="24105" y="40725"/>
                </a:cubicBezTo>
                <a:cubicBezTo>
                  <a:pt x="24063" y="40725"/>
                  <a:pt x="24042" y="40704"/>
                  <a:pt x="24000" y="40704"/>
                </a:cubicBezTo>
                <a:cubicBezTo>
                  <a:pt x="23958" y="40704"/>
                  <a:pt x="23937" y="40725"/>
                  <a:pt x="23958" y="40745"/>
                </a:cubicBezTo>
                <a:cubicBezTo>
                  <a:pt x="24418" y="41101"/>
                  <a:pt x="25172" y="41227"/>
                  <a:pt x="25695" y="41352"/>
                </a:cubicBezTo>
                <a:cubicBezTo>
                  <a:pt x="25925" y="41415"/>
                  <a:pt x="26197" y="41520"/>
                  <a:pt x="26427" y="41520"/>
                </a:cubicBezTo>
                <a:cubicBezTo>
                  <a:pt x="26636" y="41520"/>
                  <a:pt x="26866" y="41310"/>
                  <a:pt x="27034" y="41206"/>
                </a:cubicBezTo>
                <a:cubicBezTo>
                  <a:pt x="27201" y="41101"/>
                  <a:pt x="27410" y="40934"/>
                  <a:pt x="27578" y="40808"/>
                </a:cubicBezTo>
                <a:cubicBezTo>
                  <a:pt x="27630" y="40766"/>
                  <a:pt x="27651" y="40745"/>
                  <a:pt x="27675" y="40745"/>
                </a:cubicBezTo>
                <a:cubicBezTo>
                  <a:pt x="27698" y="40745"/>
                  <a:pt x="27724" y="40766"/>
                  <a:pt x="27787" y="40808"/>
                </a:cubicBezTo>
                <a:cubicBezTo>
                  <a:pt x="28017" y="40955"/>
                  <a:pt x="28415" y="41038"/>
                  <a:pt x="28666" y="41143"/>
                </a:cubicBezTo>
                <a:cubicBezTo>
                  <a:pt x="28750" y="41164"/>
                  <a:pt x="28812" y="41206"/>
                  <a:pt x="28875" y="41227"/>
                </a:cubicBezTo>
                <a:cubicBezTo>
                  <a:pt x="29084" y="41269"/>
                  <a:pt x="29294" y="41331"/>
                  <a:pt x="29503" y="41331"/>
                </a:cubicBezTo>
                <a:cubicBezTo>
                  <a:pt x="29503" y="41352"/>
                  <a:pt x="29545" y="41373"/>
                  <a:pt x="29566" y="41373"/>
                </a:cubicBezTo>
                <a:cubicBezTo>
                  <a:pt x="29712" y="41373"/>
                  <a:pt x="29879" y="41415"/>
                  <a:pt x="30026" y="41415"/>
                </a:cubicBezTo>
                <a:lnTo>
                  <a:pt x="30110" y="41415"/>
                </a:lnTo>
                <a:cubicBezTo>
                  <a:pt x="30235" y="41436"/>
                  <a:pt x="30382" y="41436"/>
                  <a:pt x="30528" y="41457"/>
                </a:cubicBezTo>
                <a:cubicBezTo>
                  <a:pt x="30863" y="41520"/>
                  <a:pt x="31239" y="41541"/>
                  <a:pt x="31574" y="41561"/>
                </a:cubicBezTo>
                <a:lnTo>
                  <a:pt x="31177" y="41729"/>
                </a:lnTo>
                <a:cubicBezTo>
                  <a:pt x="31177" y="41729"/>
                  <a:pt x="31156" y="41729"/>
                  <a:pt x="31156" y="41750"/>
                </a:cubicBezTo>
                <a:cubicBezTo>
                  <a:pt x="30905" y="41854"/>
                  <a:pt x="30633" y="42001"/>
                  <a:pt x="30403" y="42147"/>
                </a:cubicBezTo>
                <a:cubicBezTo>
                  <a:pt x="30382" y="42147"/>
                  <a:pt x="30340" y="42168"/>
                  <a:pt x="30319" y="42168"/>
                </a:cubicBezTo>
                <a:cubicBezTo>
                  <a:pt x="30214" y="42252"/>
                  <a:pt x="30089" y="42294"/>
                  <a:pt x="29984" y="42378"/>
                </a:cubicBezTo>
                <a:cubicBezTo>
                  <a:pt x="29712" y="42524"/>
                  <a:pt x="29335" y="42691"/>
                  <a:pt x="29294" y="43026"/>
                </a:cubicBezTo>
                <a:lnTo>
                  <a:pt x="29294" y="43047"/>
                </a:lnTo>
                <a:cubicBezTo>
                  <a:pt x="29294" y="43047"/>
                  <a:pt x="29273" y="43047"/>
                  <a:pt x="29273" y="43089"/>
                </a:cubicBezTo>
                <a:cubicBezTo>
                  <a:pt x="29063" y="43319"/>
                  <a:pt x="29084" y="43738"/>
                  <a:pt x="29084" y="44030"/>
                </a:cubicBezTo>
                <a:cubicBezTo>
                  <a:pt x="29084" y="44198"/>
                  <a:pt x="29063" y="44407"/>
                  <a:pt x="29063" y="44595"/>
                </a:cubicBezTo>
                <a:lnTo>
                  <a:pt x="29063" y="44679"/>
                </a:lnTo>
                <a:lnTo>
                  <a:pt x="29063" y="44721"/>
                </a:lnTo>
                <a:lnTo>
                  <a:pt x="29063" y="44763"/>
                </a:lnTo>
                <a:cubicBezTo>
                  <a:pt x="29042" y="44867"/>
                  <a:pt x="29042" y="44972"/>
                  <a:pt x="29042" y="45098"/>
                </a:cubicBezTo>
                <a:lnTo>
                  <a:pt x="29042" y="45139"/>
                </a:lnTo>
                <a:cubicBezTo>
                  <a:pt x="29042" y="45349"/>
                  <a:pt x="29022" y="45558"/>
                  <a:pt x="29022" y="45809"/>
                </a:cubicBezTo>
                <a:lnTo>
                  <a:pt x="29022" y="45872"/>
                </a:lnTo>
                <a:lnTo>
                  <a:pt x="29022" y="46165"/>
                </a:lnTo>
                <a:cubicBezTo>
                  <a:pt x="29042" y="46792"/>
                  <a:pt x="28980" y="47420"/>
                  <a:pt x="28959" y="48069"/>
                </a:cubicBezTo>
                <a:cubicBezTo>
                  <a:pt x="28938" y="48592"/>
                  <a:pt x="28980" y="49094"/>
                  <a:pt x="28959" y="49596"/>
                </a:cubicBezTo>
                <a:cubicBezTo>
                  <a:pt x="28959" y="49889"/>
                  <a:pt x="29022" y="50140"/>
                  <a:pt x="28980" y="50433"/>
                </a:cubicBezTo>
                <a:cubicBezTo>
                  <a:pt x="28980" y="50538"/>
                  <a:pt x="28980" y="50663"/>
                  <a:pt x="29042" y="50768"/>
                </a:cubicBezTo>
                <a:cubicBezTo>
                  <a:pt x="28980" y="50789"/>
                  <a:pt x="28917" y="50831"/>
                  <a:pt x="28854" y="50852"/>
                </a:cubicBezTo>
                <a:cubicBezTo>
                  <a:pt x="28770" y="50893"/>
                  <a:pt x="28708" y="50935"/>
                  <a:pt x="28624" y="50977"/>
                </a:cubicBezTo>
                <a:cubicBezTo>
                  <a:pt x="28561" y="50956"/>
                  <a:pt x="28519" y="50893"/>
                  <a:pt x="28436" y="50893"/>
                </a:cubicBezTo>
                <a:lnTo>
                  <a:pt x="28415" y="50893"/>
                </a:lnTo>
                <a:cubicBezTo>
                  <a:pt x="28352" y="50873"/>
                  <a:pt x="28289" y="50852"/>
                  <a:pt x="28226" y="50852"/>
                </a:cubicBezTo>
                <a:lnTo>
                  <a:pt x="28206" y="50852"/>
                </a:lnTo>
                <a:cubicBezTo>
                  <a:pt x="28122" y="50831"/>
                  <a:pt x="28080" y="50831"/>
                  <a:pt x="27996" y="50789"/>
                </a:cubicBezTo>
                <a:cubicBezTo>
                  <a:pt x="27934" y="50768"/>
                  <a:pt x="27871" y="50768"/>
                  <a:pt x="27808" y="50747"/>
                </a:cubicBezTo>
                <a:cubicBezTo>
                  <a:pt x="27724" y="50726"/>
                  <a:pt x="27682" y="50684"/>
                  <a:pt x="27599" y="50684"/>
                </a:cubicBezTo>
                <a:cubicBezTo>
                  <a:pt x="27578" y="50684"/>
                  <a:pt x="27557" y="50684"/>
                  <a:pt x="27515" y="50663"/>
                </a:cubicBezTo>
                <a:cubicBezTo>
                  <a:pt x="27473" y="50663"/>
                  <a:pt x="27452" y="50642"/>
                  <a:pt x="27390" y="50642"/>
                </a:cubicBezTo>
                <a:cubicBezTo>
                  <a:pt x="27369" y="50642"/>
                  <a:pt x="27348" y="50621"/>
                  <a:pt x="27285" y="50621"/>
                </a:cubicBezTo>
                <a:cubicBezTo>
                  <a:pt x="27264" y="50621"/>
                  <a:pt x="27243" y="50580"/>
                  <a:pt x="27180" y="50580"/>
                </a:cubicBezTo>
                <a:cubicBezTo>
                  <a:pt x="27138" y="50580"/>
                  <a:pt x="27097" y="50559"/>
                  <a:pt x="27055" y="50559"/>
                </a:cubicBezTo>
                <a:lnTo>
                  <a:pt x="27055" y="50538"/>
                </a:lnTo>
                <a:cubicBezTo>
                  <a:pt x="27055" y="50517"/>
                  <a:pt x="27055" y="50475"/>
                  <a:pt x="27034" y="50475"/>
                </a:cubicBezTo>
                <a:cubicBezTo>
                  <a:pt x="26950" y="50370"/>
                  <a:pt x="26866" y="50308"/>
                  <a:pt x="26762" y="50203"/>
                </a:cubicBezTo>
                <a:cubicBezTo>
                  <a:pt x="26741" y="50161"/>
                  <a:pt x="26720" y="50140"/>
                  <a:pt x="26657" y="50119"/>
                </a:cubicBezTo>
                <a:lnTo>
                  <a:pt x="26657" y="50098"/>
                </a:lnTo>
                <a:cubicBezTo>
                  <a:pt x="26657" y="50098"/>
                  <a:pt x="26657" y="50056"/>
                  <a:pt x="26636" y="50056"/>
                </a:cubicBezTo>
                <a:cubicBezTo>
                  <a:pt x="26615" y="50036"/>
                  <a:pt x="26615" y="50036"/>
                  <a:pt x="26573" y="50036"/>
                </a:cubicBezTo>
                <a:cubicBezTo>
                  <a:pt x="26553" y="50036"/>
                  <a:pt x="26532" y="50015"/>
                  <a:pt x="26532" y="50015"/>
                </a:cubicBezTo>
                <a:cubicBezTo>
                  <a:pt x="26532" y="50015"/>
                  <a:pt x="26532" y="49994"/>
                  <a:pt x="26511" y="49994"/>
                </a:cubicBezTo>
                <a:lnTo>
                  <a:pt x="26427" y="49994"/>
                </a:lnTo>
                <a:cubicBezTo>
                  <a:pt x="26343" y="49952"/>
                  <a:pt x="26239" y="49931"/>
                  <a:pt x="26155" y="49910"/>
                </a:cubicBezTo>
                <a:cubicBezTo>
                  <a:pt x="26134" y="49910"/>
                  <a:pt x="26092" y="49889"/>
                  <a:pt x="26050" y="49847"/>
                </a:cubicBezTo>
                <a:cubicBezTo>
                  <a:pt x="26009" y="49826"/>
                  <a:pt x="25988" y="49826"/>
                  <a:pt x="25925" y="49805"/>
                </a:cubicBezTo>
                <a:cubicBezTo>
                  <a:pt x="25799" y="49282"/>
                  <a:pt x="25590" y="48759"/>
                  <a:pt x="25381" y="48236"/>
                </a:cubicBezTo>
                <a:cubicBezTo>
                  <a:pt x="25276" y="47964"/>
                  <a:pt x="25213" y="47713"/>
                  <a:pt x="25151" y="47483"/>
                </a:cubicBezTo>
                <a:lnTo>
                  <a:pt x="25151" y="47441"/>
                </a:lnTo>
                <a:cubicBezTo>
                  <a:pt x="25151" y="47441"/>
                  <a:pt x="25151" y="47420"/>
                  <a:pt x="25109" y="47420"/>
                </a:cubicBezTo>
                <a:cubicBezTo>
                  <a:pt x="25109" y="47399"/>
                  <a:pt x="25088" y="47399"/>
                  <a:pt x="25088" y="47378"/>
                </a:cubicBezTo>
                <a:cubicBezTo>
                  <a:pt x="25088" y="47378"/>
                  <a:pt x="25088" y="47336"/>
                  <a:pt x="25067" y="47336"/>
                </a:cubicBezTo>
                <a:cubicBezTo>
                  <a:pt x="25004" y="47274"/>
                  <a:pt x="24983" y="47169"/>
                  <a:pt x="24941" y="47085"/>
                </a:cubicBezTo>
                <a:lnTo>
                  <a:pt x="24941" y="47064"/>
                </a:lnTo>
                <a:lnTo>
                  <a:pt x="24941" y="47023"/>
                </a:lnTo>
                <a:lnTo>
                  <a:pt x="24941" y="47002"/>
                </a:lnTo>
                <a:lnTo>
                  <a:pt x="24900" y="46981"/>
                </a:lnTo>
                <a:lnTo>
                  <a:pt x="24900" y="46918"/>
                </a:lnTo>
                <a:cubicBezTo>
                  <a:pt x="24900" y="46918"/>
                  <a:pt x="24879" y="46897"/>
                  <a:pt x="24858" y="46897"/>
                </a:cubicBezTo>
                <a:lnTo>
                  <a:pt x="24795" y="46897"/>
                </a:lnTo>
                <a:cubicBezTo>
                  <a:pt x="24774" y="46897"/>
                  <a:pt x="24774" y="46897"/>
                  <a:pt x="24774" y="46918"/>
                </a:cubicBezTo>
                <a:lnTo>
                  <a:pt x="24544" y="46855"/>
                </a:lnTo>
                <a:lnTo>
                  <a:pt x="24523" y="46855"/>
                </a:lnTo>
                <a:cubicBezTo>
                  <a:pt x="24439" y="46813"/>
                  <a:pt x="24356" y="46813"/>
                  <a:pt x="24272" y="46792"/>
                </a:cubicBezTo>
                <a:lnTo>
                  <a:pt x="24230" y="46792"/>
                </a:lnTo>
                <a:cubicBezTo>
                  <a:pt x="24146" y="46771"/>
                  <a:pt x="24063" y="46771"/>
                  <a:pt x="24000" y="46771"/>
                </a:cubicBezTo>
                <a:cubicBezTo>
                  <a:pt x="23895" y="46771"/>
                  <a:pt x="23812" y="46751"/>
                  <a:pt x="23728" y="46751"/>
                </a:cubicBezTo>
                <a:cubicBezTo>
                  <a:pt x="23487" y="46699"/>
                  <a:pt x="23260" y="46661"/>
                  <a:pt x="23024" y="46661"/>
                </a:cubicBezTo>
                <a:cubicBezTo>
                  <a:pt x="22973" y="46661"/>
                  <a:pt x="22922" y="46663"/>
                  <a:pt x="22870" y="46667"/>
                </a:cubicBezTo>
                <a:cubicBezTo>
                  <a:pt x="22849" y="46667"/>
                  <a:pt x="22807" y="46688"/>
                  <a:pt x="22849" y="46709"/>
                </a:cubicBezTo>
                <a:lnTo>
                  <a:pt x="22849" y="46751"/>
                </a:lnTo>
                <a:lnTo>
                  <a:pt x="22807" y="46751"/>
                </a:lnTo>
                <a:cubicBezTo>
                  <a:pt x="22786" y="46771"/>
                  <a:pt x="22744" y="46792"/>
                  <a:pt x="22703" y="46813"/>
                </a:cubicBezTo>
                <a:lnTo>
                  <a:pt x="22682" y="46855"/>
                </a:lnTo>
                <a:lnTo>
                  <a:pt x="22598" y="46918"/>
                </a:lnTo>
                <a:lnTo>
                  <a:pt x="22577" y="46960"/>
                </a:lnTo>
                <a:cubicBezTo>
                  <a:pt x="22556" y="46981"/>
                  <a:pt x="22535" y="47002"/>
                  <a:pt x="22472" y="47023"/>
                </a:cubicBezTo>
                <a:cubicBezTo>
                  <a:pt x="22347" y="47127"/>
                  <a:pt x="22180" y="47274"/>
                  <a:pt x="22117" y="47420"/>
                </a:cubicBezTo>
                <a:cubicBezTo>
                  <a:pt x="22075" y="47483"/>
                  <a:pt x="22117" y="47504"/>
                  <a:pt x="22138" y="47525"/>
                </a:cubicBezTo>
                <a:lnTo>
                  <a:pt x="22180" y="47525"/>
                </a:lnTo>
                <a:lnTo>
                  <a:pt x="22221" y="47504"/>
                </a:lnTo>
                <a:lnTo>
                  <a:pt x="22221" y="47483"/>
                </a:lnTo>
                <a:cubicBezTo>
                  <a:pt x="22244" y="47486"/>
                  <a:pt x="22266" y="47488"/>
                  <a:pt x="22288" y="47488"/>
                </a:cubicBezTo>
                <a:cubicBezTo>
                  <a:pt x="22526" y="47488"/>
                  <a:pt x="22706" y="47295"/>
                  <a:pt x="22975" y="47295"/>
                </a:cubicBezTo>
                <a:lnTo>
                  <a:pt x="23016" y="47295"/>
                </a:lnTo>
                <a:cubicBezTo>
                  <a:pt x="23058" y="47295"/>
                  <a:pt x="23058" y="47295"/>
                  <a:pt x="23079" y="47315"/>
                </a:cubicBezTo>
                <a:cubicBezTo>
                  <a:pt x="23100" y="47315"/>
                  <a:pt x="23121" y="47336"/>
                  <a:pt x="23163" y="47336"/>
                </a:cubicBezTo>
                <a:cubicBezTo>
                  <a:pt x="23414" y="47504"/>
                  <a:pt x="23707" y="47587"/>
                  <a:pt x="24000" y="47713"/>
                </a:cubicBezTo>
                <a:cubicBezTo>
                  <a:pt x="24000" y="47755"/>
                  <a:pt x="24000" y="47818"/>
                  <a:pt x="24021" y="47860"/>
                </a:cubicBezTo>
                <a:cubicBezTo>
                  <a:pt x="24063" y="48152"/>
                  <a:pt x="24063" y="48466"/>
                  <a:pt x="24146" y="48759"/>
                </a:cubicBezTo>
                <a:cubicBezTo>
                  <a:pt x="24146" y="48801"/>
                  <a:pt x="24167" y="48864"/>
                  <a:pt x="24167" y="48906"/>
                </a:cubicBezTo>
                <a:lnTo>
                  <a:pt x="24167" y="48968"/>
                </a:lnTo>
                <a:cubicBezTo>
                  <a:pt x="24167" y="49010"/>
                  <a:pt x="24209" y="49073"/>
                  <a:pt x="24209" y="49115"/>
                </a:cubicBezTo>
                <a:cubicBezTo>
                  <a:pt x="24209" y="49178"/>
                  <a:pt x="24230" y="49220"/>
                  <a:pt x="24230" y="49261"/>
                </a:cubicBezTo>
                <a:lnTo>
                  <a:pt x="24230" y="49303"/>
                </a:lnTo>
                <a:cubicBezTo>
                  <a:pt x="24230" y="49366"/>
                  <a:pt x="24251" y="49408"/>
                  <a:pt x="24251" y="49471"/>
                </a:cubicBezTo>
                <a:cubicBezTo>
                  <a:pt x="24251" y="49492"/>
                  <a:pt x="24251" y="49512"/>
                  <a:pt x="24272" y="49512"/>
                </a:cubicBezTo>
                <a:cubicBezTo>
                  <a:pt x="24272" y="49533"/>
                  <a:pt x="24314" y="49596"/>
                  <a:pt x="24314" y="49617"/>
                </a:cubicBezTo>
                <a:cubicBezTo>
                  <a:pt x="24314" y="49638"/>
                  <a:pt x="24314" y="49680"/>
                  <a:pt x="24335" y="49680"/>
                </a:cubicBezTo>
                <a:cubicBezTo>
                  <a:pt x="24356" y="49722"/>
                  <a:pt x="24356" y="49743"/>
                  <a:pt x="24377" y="49805"/>
                </a:cubicBezTo>
                <a:lnTo>
                  <a:pt x="24377" y="49826"/>
                </a:lnTo>
                <a:cubicBezTo>
                  <a:pt x="24356" y="49826"/>
                  <a:pt x="24356" y="49805"/>
                  <a:pt x="24335" y="49805"/>
                </a:cubicBezTo>
                <a:cubicBezTo>
                  <a:pt x="24272" y="49743"/>
                  <a:pt x="24209" y="49722"/>
                  <a:pt x="24146" y="49701"/>
                </a:cubicBezTo>
                <a:cubicBezTo>
                  <a:pt x="24105" y="49680"/>
                  <a:pt x="24042" y="49638"/>
                  <a:pt x="24000" y="49596"/>
                </a:cubicBezTo>
                <a:cubicBezTo>
                  <a:pt x="23916" y="49533"/>
                  <a:pt x="23833" y="49512"/>
                  <a:pt x="23791" y="49471"/>
                </a:cubicBezTo>
                <a:cubicBezTo>
                  <a:pt x="23728" y="49429"/>
                  <a:pt x="23686" y="49408"/>
                  <a:pt x="23644" y="49387"/>
                </a:cubicBezTo>
                <a:cubicBezTo>
                  <a:pt x="23477" y="49282"/>
                  <a:pt x="23288" y="49199"/>
                  <a:pt x="23121" y="49094"/>
                </a:cubicBezTo>
                <a:cubicBezTo>
                  <a:pt x="22765" y="48885"/>
                  <a:pt x="22368" y="48592"/>
                  <a:pt x="21970" y="48466"/>
                </a:cubicBezTo>
                <a:cubicBezTo>
                  <a:pt x="21928" y="48383"/>
                  <a:pt x="21908" y="48320"/>
                  <a:pt x="21845" y="48236"/>
                </a:cubicBezTo>
                <a:lnTo>
                  <a:pt x="21824" y="48215"/>
                </a:lnTo>
                <a:cubicBezTo>
                  <a:pt x="21761" y="48132"/>
                  <a:pt x="21719" y="48048"/>
                  <a:pt x="21698" y="48006"/>
                </a:cubicBezTo>
                <a:cubicBezTo>
                  <a:pt x="21489" y="47713"/>
                  <a:pt x="21175" y="47336"/>
                  <a:pt x="21092" y="47002"/>
                </a:cubicBezTo>
                <a:cubicBezTo>
                  <a:pt x="21071" y="46960"/>
                  <a:pt x="21029" y="46897"/>
                  <a:pt x="20966" y="46897"/>
                </a:cubicBezTo>
                <a:cubicBezTo>
                  <a:pt x="20568" y="46876"/>
                  <a:pt x="20171" y="46771"/>
                  <a:pt x="19773" y="46751"/>
                </a:cubicBezTo>
                <a:cubicBezTo>
                  <a:pt x="19250" y="46688"/>
                  <a:pt x="18706" y="46667"/>
                  <a:pt x="18183" y="46604"/>
                </a:cubicBezTo>
                <a:cubicBezTo>
                  <a:pt x="18141" y="46604"/>
                  <a:pt x="18099" y="46688"/>
                  <a:pt x="18162" y="46709"/>
                </a:cubicBezTo>
                <a:cubicBezTo>
                  <a:pt x="18183" y="46709"/>
                  <a:pt x="18183" y="46751"/>
                  <a:pt x="18204" y="46751"/>
                </a:cubicBezTo>
                <a:lnTo>
                  <a:pt x="18288" y="46813"/>
                </a:lnTo>
                <a:cubicBezTo>
                  <a:pt x="18309" y="46855"/>
                  <a:pt x="18351" y="46876"/>
                  <a:pt x="18371" y="46876"/>
                </a:cubicBezTo>
                <a:lnTo>
                  <a:pt x="18392" y="46876"/>
                </a:lnTo>
                <a:cubicBezTo>
                  <a:pt x="18413" y="46876"/>
                  <a:pt x="18455" y="46897"/>
                  <a:pt x="18476" y="46897"/>
                </a:cubicBezTo>
                <a:cubicBezTo>
                  <a:pt x="18497" y="46897"/>
                  <a:pt x="18560" y="46918"/>
                  <a:pt x="18581" y="46918"/>
                </a:cubicBezTo>
                <a:cubicBezTo>
                  <a:pt x="18915" y="46981"/>
                  <a:pt x="19250" y="47106"/>
                  <a:pt x="19606" y="47211"/>
                </a:cubicBezTo>
                <a:cubicBezTo>
                  <a:pt x="19731" y="47232"/>
                  <a:pt x="19857" y="47274"/>
                  <a:pt x="19962" y="47315"/>
                </a:cubicBezTo>
                <a:cubicBezTo>
                  <a:pt x="20255" y="47420"/>
                  <a:pt x="20380" y="47650"/>
                  <a:pt x="20547" y="47922"/>
                </a:cubicBezTo>
                <a:cubicBezTo>
                  <a:pt x="20715" y="48236"/>
                  <a:pt x="20861" y="48571"/>
                  <a:pt x="21008" y="48864"/>
                </a:cubicBezTo>
                <a:lnTo>
                  <a:pt x="21008" y="48885"/>
                </a:lnTo>
                <a:cubicBezTo>
                  <a:pt x="21008" y="48885"/>
                  <a:pt x="21008" y="48906"/>
                  <a:pt x="21029" y="48906"/>
                </a:cubicBezTo>
                <a:lnTo>
                  <a:pt x="21071" y="48948"/>
                </a:lnTo>
                <a:cubicBezTo>
                  <a:pt x="21175" y="49010"/>
                  <a:pt x="21238" y="49115"/>
                  <a:pt x="21343" y="49199"/>
                </a:cubicBezTo>
                <a:lnTo>
                  <a:pt x="21656" y="49429"/>
                </a:lnTo>
                <a:lnTo>
                  <a:pt x="21698" y="49429"/>
                </a:lnTo>
                <a:cubicBezTo>
                  <a:pt x="21803" y="49512"/>
                  <a:pt x="21908" y="49575"/>
                  <a:pt x="21970" y="49638"/>
                </a:cubicBezTo>
                <a:cubicBezTo>
                  <a:pt x="22012" y="49638"/>
                  <a:pt x="22012" y="49680"/>
                  <a:pt x="22033" y="49680"/>
                </a:cubicBezTo>
                <a:cubicBezTo>
                  <a:pt x="22075" y="49722"/>
                  <a:pt x="22159" y="49743"/>
                  <a:pt x="22221" y="49805"/>
                </a:cubicBezTo>
                <a:cubicBezTo>
                  <a:pt x="22263" y="49826"/>
                  <a:pt x="22284" y="49847"/>
                  <a:pt x="22347" y="49889"/>
                </a:cubicBezTo>
                <a:cubicBezTo>
                  <a:pt x="22284" y="49889"/>
                  <a:pt x="22242" y="49847"/>
                  <a:pt x="22180" y="49847"/>
                </a:cubicBezTo>
                <a:lnTo>
                  <a:pt x="22138" y="49847"/>
                </a:lnTo>
                <a:cubicBezTo>
                  <a:pt x="22033" y="49847"/>
                  <a:pt x="21949" y="49826"/>
                  <a:pt x="21866" y="49826"/>
                </a:cubicBezTo>
                <a:cubicBezTo>
                  <a:pt x="21407" y="49786"/>
                  <a:pt x="20930" y="49595"/>
                  <a:pt x="20452" y="49595"/>
                </a:cubicBezTo>
                <a:cubicBezTo>
                  <a:pt x="20428" y="49595"/>
                  <a:pt x="20404" y="49595"/>
                  <a:pt x="20380" y="49596"/>
                </a:cubicBezTo>
                <a:cubicBezTo>
                  <a:pt x="20275" y="49596"/>
                  <a:pt x="20234" y="49701"/>
                  <a:pt x="20171" y="49743"/>
                </a:cubicBezTo>
                <a:cubicBezTo>
                  <a:pt x="19941" y="50015"/>
                  <a:pt x="19752" y="50328"/>
                  <a:pt x="19501" y="50580"/>
                </a:cubicBezTo>
                <a:lnTo>
                  <a:pt x="18455" y="51626"/>
                </a:lnTo>
                <a:cubicBezTo>
                  <a:pt x="18413" y="51668"/>
                  <a:pt x="18392" y="51709"/>
                  <a:pt x="18413" y="51730"/>
                </a:cubicBezTo>
                <a:lnTo>
                  <a:pt x="18497" y="51898"/>
                </a:lnTo>
                <a:lnTo>
                  <a:pt x="18497" y="51919"/>
                </a:lnTo>
                <a:cubicBezTo>
                  <a:pt x="18518" y="51981"/>
                  <a:pt x="18518" y="52002"/>
                  <a:pt x="18560" y="52044"/>
                </a:cubicBezTo>
                <a:cubicBezTo>
                  <a:pt x="18664" y="52337"/>
                  <a:pt x="18706" y="52651"/>
                  <a:pt x="18874" y="52923"/>
                </a:cubicBezTo>
                <a:cubicBezTo>
                  <a:pt x="18874" y="52944"/>
                  <a:pt x="18874" y="52965"/>
                  <a:pt x="18832" y="52965"/>
                </a:cubicBezTo>
                <a:lnTo>
                  <a:pt x="18832" y="53028"/>
                </a:lnTo>
                <a:cubicBezTo>
                  <a:pt x="18832" y="53049"/>
                  <a:pt x="18874" y="53069"/>
                  <a:pt x="18895" y="53069"/>
                </a:cubicBezTo>
                <a:lnTo>
                  <a:pt x="18915" y="53069"/>
                </a:lnTo>
                <a:lnTo>
                  <a:pt x="18936" y="53049"/>
                </a:lnTo>
                <a:lnTo>
                  <a:pt x="18936" y="53028"/>
                </a:lnTo>
                <a:lnTo>
                  <a:pt x="18978" y="52986"/>
                </a:lnTo>
                <a:lnTo>
                  <a:pt x="18978" y="52965"/>
                </a:lnTo>
                <a:cubicBezTo>
                  <a:pt x="19020" y="52860"/>
                  <a:pt x="19104" y="52672"/>
                  <a:pt x="19125" y="52567"/>
                </a:cubicBezTo>
                <a:lnTo>
                  <a:pt x="19125" y="52546"/>
                </a:lnTo>
                <a:cubicBezTo>
                  <a:pt x="19250" y="52128"/>
                  <a:pt x="19418" y="51835"/>
                  <a:pt x="19836" y="51605"/>
                </a:cubicBezTo>
                <a:cubicBezTo>
                  <a:pt x="20045" y="51479"/>
                  <a:pt x="20234" y="51312"/>
                  <a:pt x="20443" y="51186"/>
                </a:cubicBezTo>
                <a:cubicBezTo>
                  <a:pt x="20506" y="51145"/>
                  <a:pt x="20589" y="51061"/>
                  <a:pt x="20673" y="50977"/>
                </a:cubicBezTo>
                <a:cubicBezTo>
                  <a:pt x="20680" y="50970"/>
                  <a:pt x="20696" y="50967"/>
                  <a:pt x="20719" y="50967"/>
                </a:cubicBezTo>
                <a:cubicBezTo>
                  <a:pt x="20831" y="50967"/>
                  <a:pt x="21095" y="51040"/>
                  <a:pt x="21112" y="51040"/>
                </a:cubicBezTo>
                <a:cubicBezTo>
                  <a:pt x="21343" y="51082"/>
                  <a:pt x="21615" y="51061"/>
                  <a:pt x="21845" y="51082"/>
                </a:cubicBezTo>
                <a:cubicBezTo>
                  <a:pt x="22159" y="51103"/>
                  <a:pt x="22493" y="51165"/>
                  <a:pt x="22807" y="51186"/>
                </a:cubicBezTo>
                <a:cubicBezTo>
                  <a:pt x="23200" y="51233"/>
                  <a:pt x="23627" y="51328"/>
                  <a:pt x="24028" y="51328"/>
                </a:cubicBezTo>
                <a:cubicBezTo>
                  <a:pt x="24162" y="51328"/>
                  <a:pt x="24293" y="51317"/>
                  <a:pt x="24418" y="51291"/>
                </a:cubicBezTo>
                <a:cubicBezTo>
                  <a:pt x="24439" y="51291"/>
                  <a:pt x="24439" y="51312"/>
                  <a:pt x="24460" y="51312"/>
                </a:cubicBezTo>
                <a:lnTo>
                  <a:pt x="24544" y="51312"/>
                </a:lnTo>
                <a:cubicBezTo>
                  <a:pt x="24753" y="51312"/>
                  <a:pt x="24941" y="51375"/>
                  <a:pt x="25151" y="51396"/>
                </a:cubicBezTo>
                <a:cubicBezTo>
                  <a:pt x="25611" y="51458"/>
                  <a:pt x="26092" y="51605"/>
                  <a:pt x="26553" y="51689"/>
                </a:cubicBezTo>
                <a:cubicBezTo>
                  <a:pt x="27034" y="51772"/>
                  <a:pt x="27494" y="51793"/>
                  <a:pt x="27975" y="51877"/>
                </a:cubicBezTo>
                <a:cubicBezTo>
                  <a:pt x="28226" y="51919"/>
                  <a:pt x="28498" y="51940"/>
                  <a:pt x="28750" y="52023"/>
                </a:cubicBezTo>
                <a:cubicBezTo>
                  <a:pt x="28807" y="52038"/>
                  <a:pt x="28893" y="52071"/>
                  <a:pt x="28969" y="52071"/>
                </a:cubicBezTo>
                <a:cubicBezTo>
                  <a:pt x="29004" y="52071"/>
                  <a:pt x="29037" y="52064"/>
                  <a:pt x="29063" y="52044"/>
                </a:cubicBezTo>
                <a:cubicBezTo>
                  <a:pt x="29147" y="52023"/>
                  <a:pt x="29189" y="51898"/>
                  <a:pt x="29252" y="51835"/>
                </a:cubicBezTo>
                <a:cubicBezTo>
                  <a:pt x="29398" y="51626"/>
                  <a:pt x="29586" y="51396"/>
                  <a:pt x="29817" y="51270"/>
                </a:cubicBezTo>
                <a:cubicBezTo>
                  <a:pt x="29859" y="51270"/>
                  <a:pt x="29859" y="51249"/>
                  <a:pt x="29859" y="51249"/>
                </a:cubicBezTo>
                <a:lnTo>
                  <a:pt x="29859" y="51207"/>
                </a:lnTo>
                <a:cubicBezTo>
                  <a:pt x="29859" y="51186"/>
                  <a:pt x="29817" y="51165"/>
                  <a:pt x="29796" y="51145"/>
                </a:cubicBezTo>
                <a:cubicBezTo>
                  <a:pt x="29984" y="50726"/>
                  <a:pt x="29900" y="50161"/>
                  <a:pt x="29900" y="49722"/>
                </a:cubicBezTo>
                <a:cubicBezTo>
                  <a:pt x="29900" y="49052"/>
                  <a:pt x="29921" y="48362"/>
                  <a:pt x="29963" y="47692"/>
                </a:cubicBezTo>
                <a:lnTo>
                  <a:pt x="30026" y="45725"/>
                </a:lnTo>
                <a:cubicBezTo>
                  <a:pt x="30068" y="45328"/>
                  <a:pt x="30214" y="44721"/>
                  <a:pt x="30005" y="44365"/>
                </a:cubicBezTo>
                <a:lnTo>
                  <a:pt x="29984" y="44344"/>
                </a:lnTo>
                <a:cubicBezTo>
                  <a:pt x="30005" y="44282"/>
                  <a:pt x="30005" y="44261"/>
                  <a:pt x="30026" y="44198"/>
                </a:cubicBezTo>
                <a:cubicBezTo>
                  <a:pt x="30026" y="44198"/>
                  <a:pt x="30026" y="44177"/>
                  <a:pt x="30068" y="44177"/>
                </a:cubicBezTo>
                <a:cubicBezTo>
                  <a:pt x="30089" y="44135"/>
                  <a:pt x="30110" y="44093"/>
                  <a:pt x="30131" y="44072"/>
                </a:cubicBezTo>
                <a:cubicBezTo>
                  <a:pt x="30172" y="44072"/>
                  <a:pt x="30172" y="44051"/>
                  <a:pt x="30193" y="44051"/>
                </a:cubicBezTo>
                <a:cubicBezTo>
                  <a:pt x="30214" y="44030"/>
                  <a:pt x="30214" y="44030"/>
                  <a:pt x="30214" y="43989"/>
                </a:cubicBezTo>
                <a:cubicBezTo>
                  <a:pt x="30298" y="43926"/>
                  <a:pt x="30549" y="43758"/>
                  <a:pt x="30591" y="43738"/>
                </a:cubicBezTo>
                <a:cubicBezTo>
                  <a:pt x="30842" y="43549"/>
                  <a:pt x="31114" y="43361"/>
                  <a:pt x="31386" y="43194"/>
                </a:cubicBezTo>
                <a:cubicBezTo>
                  <a:pt x="31909" y="42838"/>
                  <a:pt x="32432" y="42482"/>
                  <a:pt x="32997" y="42210"/>
                </a:cubicBezTo>
                <a:cubicBezTo>
                  <a:pt x="33520" y="41959"/>
                  <a:pt x="34043" y="41561"/>
                  <a:pt x="34524" y="41269"/>
                </a:cubicBezTo>
                <a:cubicBezTo>
                  <a:pt x="35027" y="40997"/>
                  <a:pt x="35508" y="40683"/>
                  <a:pt x="35947" y="40306"/>
                </a:cubicBezTo>
                <a:lnTo>
                  <a:pt x="35968" y="40306"/>
                </a:lnTo>
                <a:lnTo>
                  <a:pt x="35989" y="40285"/>
                </a:lnTo>
                <a:cubicBezTo>
                  <a:pt x="36198" y="40076"/>
                  <a:pt x="36470" y="39867"/>
                  <a:pt x="36701" y="39678"/>
                </a:cubicBezTo>
                <a:cubicBezTo>
                  <a:pt x="37014" y="39448"/>
                  <a:pt x="37119" y="39155"/>
                  <a:pt x="37224" y="38800"/>
                </a:cubicBezTo>
                <a:cubicBezTo>
                  <a:pt x="37328" y="38402"/>
                  <a:pt x="37496" y="38004"/>
                  <a:pt x="37558" y="37607"/>
                </a:cubicBezTo>
                <a:cubicBezTo>
                  <a:pt x="37600" y="37502"/>
                  <a:pt x="37600" y="37398"/>
                  <a:pt x="37621" y="37335"/>
                </a:cubicBezTo>
                <a:lnTo>
                  <a:pt x="37621" y="37251"/>
                </a:lnTo>
                <a:cubicBezTo>
                  <a:pt x="37621" y="37168"/>
                  <a:pt x="37642" y="37126"/>
                  <a:pt x="37642" y="37042"/>
                </a:cubicBezTo>
                <a:lnTo>
                  <a:pt x="37642" y="36916"/>
                </a:lnTo>
                <a:lnTo>
                  <a:pt x="37642" y="36749"/>
                </a:lnTo>
                <a:lnTo>
                  <a:pt x="37642" y="36603"/>
                </a:lnTo>
                <a:lnTo>
                  <a:pt x="37642" y="36498"/>
                </a:lnTo>
                <a:cubicBezTo>
                  <a:pt x="37705" y="36456"/>
                  <a:pt x="37726" y="36456"/>
                  <a:pt x="37768" y="36435"/>
                </a:cubicBezTo>
                <a:cubicBezTo>
                  <a:pt x="37768" y="36435"/>
                  <a:pt x="37809" y="36435"/>
                  <a:pt x="37809" y="36414"/>
                </a:cubicBezTo>
                <a:cubicBezTo>
                  <a:pt x="37851" y="36393"/>
                  <a:pt x="37872" y="36352"/>
                  <a:pt x="37914" y="36331"/>
                </a:cubicBezTo>
                <a:cubicBezTo>
                  <a:pt x="38144" y="36561"/>
                  <a:pt x="38458" y="36770"/>
                  <a:pt x="38751" y="36958"/>
                </a:cubicBezTo>
                <a:cubicBezTo>
                  <a:pt x="39170" y="37230"/>
                  <a:pt x="39525" y="37502"/>
                  <a:pt x="39923" y="37774"/>
                </a:cubicBezTo>
                <a:cubicBezTo>
                  <a:pt x="40027" y="37858"/>
                  <a:pt x="40153" y="37921"/>
                  <a:pt x="40258" y="37984"/>
                </a:cubicBezTo>
                <a:lnTo>
                  <a:pt x="40278" y="38004"/>
                </a:lnTo>
                <a:cubicBezTo>
                  <a:pt x="40383" y="38067"/>
                  <a:pt x="40488" y="38130"/>
                  <a:pt x="40592" y="38193"/>
                </a:cubicBezTo>
                <a:cubicBezTo>
                  <a:pt x="40634" y="38193"/>
                  <a:pt x="40634" y="38214"/>
                  <a:pt x="40655" y="38214"/>
                </a:cubicBezTo>
                <a:cubicBezTo>
                  <a:pt x="40760" y="38297"/>
                  <a:pt x="40885" y="38339"/>
                  <a:pt x="40990" y="38423"/>
                </a:cubicBezTo>
                <a:cubicBezTo>
                  <a:pt x="41094" y="38486"/>
                  <a:pt x="41220" y="38548"/>
                  <a:pt x="41325" y="38611"/>
                </a:cubicBezTo>
                <a:cubicBezTo>
                  <a:pt x="41743" y="38841"/>
                  <a:pt x="42224" y="39113"/>
                  <a:pt x="42580" y="39385"/>
                </a:cubicBezTo>
                <a:cubicBezTo>
                  <a:pt x="42852" y="39595"/>
                  <a:pt x="43271" y="39888"/>
                  <a:pt x="43605" y="39909"/>
                </a:cubicBezTo>
                <a:cubicBezTo>
                  <a:pt x="43626" y="40285"/>
                  <a:pt x="43710" y="40620"/>
                  <a:pt x="43794" y="40955"/>
                </a:cubicBezTo>
                <a:cubicBezTo>
                  <a:pt x="43835" y="41164"/>
                  <a:pt x="43835" y="41373"/>
                  <a:pt x="43898" y="41582"/>
                </a:cubicBezTo>
                <a:lnTo>
                  <a:pt x="43731" y="41834"/>
                </a:lnTo>
                <a:lnTo>
                  <a:pt x="43584" y="42064"/>
                </a:lnTo>
                <a:lnTo>
                  <a:pt x="43584" y="42085"/>
                </a:lnTo>
                <a:cubicBezTo>
                  <a:pt x="43522" y="42168"/>
                  <a:pt x="43480" y="42273"/>
                  <a:pt x="43417" y="42357"/>
                </a:cubicBezTo>
                <a:cubicBezTo>
                  <a:pt x="43375" y="42419"/>
                  <a:pt x="43354" y="42503"/>
                  <a:pt x="43291" y="42587"/>
                </a:cubicBezTo>
                <a:cubicBezTo>
                  <a:pt x="43082" y="42901"/>
                  <a:pt x="42831" y="43235"/>
                  <a:pt x="42747" y="43612"/>
                </a:cubicBezTo>
                <a:lnTo>
                  <a:pt x="42747" y="43633"/>
                </a:lnTo>
                <a:cubicBezTo>
                  <a:pt x="42747" y="43633"/>
                  <a:pt x="42747" y="43654"/>
                  <a:pt x="42768" y="43654"/>
                </a:cubicBezTo>
                <a:cubicBezTo>
                  <a:pt x="42789" y="44072"/>
                  <a:pt x="42894" y="44491"/>
                  <a:pt x="42957" y="44909"/>
                </a:cubicBezTo>
                <a:cubicBezTo>
                  <a:pt x="42999" y="45223"/>
                  <a:pt x="42978" y="45621"/>
                  <a:pt x="43250" y="45851"/>
                </a:cubicBezTo>
                <a:lnTo>
                  <a:pt x="43291" y="45851"/>
                </a:lnTo>
                <a:cubicBezTo>
                  <a:pt x="43689" y="46479"/>
                  <a:pt x="44212" y="47023"/>
                  <a:pt x="44714" y="47587"/>
                </a:cubicBezTo>
                <a:cubicBezTo>
                  <a:pt x="45091" y="48027"/>
                  <a:pt x="45551" y="48445"/>
                  <a:pt x="45970" y="48864"/>
                </a:cubicBezTo>
                <a:lnTo>
                  <a:pt x="45928" y="48885"/>
                </a:lnTo>
                <a:lnTo>
                  <a:pt x="45907" y="48906"/>
                </a:lnTo>
                <a:lnTo>
                  <a:pt x="45907" y="48948"/>
                </a:lnTo>
                <a:lnTo>
                  <a:pt x="45907" y="48968"/>
                </a:lnTo>
                <a:lnTo>
                  <a:pt x="45907" y="48989"/>
                </a:lnTo>
                <a:cubicBezTo>
                  <a:pt x="45907" y="48989"/>
                  <a:pt x="45907" y="49010"/>
                  <a:pt x="45928" y="49010"/>
                </a:cubicBezTo>
                <a:cubicBezTo>
                  <a:pt x="45677" y="49303"/>
                  <a:pt x="45572" y="49784"/>
                  <a:pt x="45468" y="50140"/>
                </a:cubicBezTo>
                <a:lnTo>
                  <a:pt x="45468" y="50161"/>
                </a:lnTo>
                <a:cubicBezTo>
                  <a:pt x="45468" y="50203"/>
                  <a:pt x="45468" y="50203"/>
                  <a:pt x="45447" y="50224"/>
                </a:cubicBezTo>
                <a:cubicBezTo>
                  <a:pt x="45405" y="50266"/>
                  <a:pt x="45405" y="50308"/>
                  <a:pt x="45384" y="50349"/>
                </a:cubicBezTo>
                <a:cubicBezTo>
                  <a:pt x="45279" y="50684"/>
                  <a:pt x="45133" y="50998"/>
                  <a:pt x="45049" y="51375"/>
                </a:cubicBezTo>
                <a:cubicBezTo>
                  <a:pt x="45028" y="51521"/>
                  <a:pt x="44986" y="51668"/>
                  <a:pt x="44986" y="51793"/>
                </a:cubicBezTo>
                <a:cubicBezTo>
                  <a:pt x="44986" y="52002"/>
                  <a:pt x="44986" y="51898"/>
                  <a:pt x="44840" y="51981"/>
                </a:cubicBezTo>
                <a:cubicBezTo>
                  <a:pt x="44526" y="52128"/>
                  <a:pt x="44296" y="52442"/>
                  <a:pt x="44024" y="52630"/>
                </a:cubicBezTo>
                <a:cubicBezTo>
                  <a:pt x="43668" y="52923"/>
                  <a:pt x="43312" y="53195"/>
                  <a:pt x="42894" y="53404"/>
                </a:cubicBezTo>
                <a:cubicBezTo>
                  <a:pt x="42350" y="53676"/>
                  <a:pt x="41743" y="53906"/>
                  <a:pt x="41283" y="54325"/>
                </a:cubicBezTo>
                <a:cubicBezTo>
                  <a:pt x="41262" y="54325"/>
                  <a:pt x="41220" y="54346"/>
                  <a:pt x="41178" y="54388"/>
                </a:cubicBezTo>
                <a:cubicBezTo>
                  <a:pt x="41157" y="54409"/>
                  <a:pt x="41115" y="54430"/>
                  <a:pt x="41157" y="54492"/>
                </a:cubicBezTo>
                <a:cubicBezTo>
                  <a:pt x="41115" y="54534"/>
                  <a:pt x="41074" y="54597"/>
                  <a:pt x="41011" y="54618"/>
                </a:cubicBezTo>
                <a:cubicBezTo>
                  <a:pt x="40990" y="54618"/>
                  <a:pt x="40969" y="54618"/>
                  <a:pt x="40948" y="54639"/>
                </a:cubicBezTo>
                <a:cubicBezTo>
                  <a:pt x="40739" y="54848"/>
                  <a:pt x="40634" y="55162"/>
                  <a:pt x="40488" y="55434"/>
                </a:cubicBezTo>
                <a:cubicBezTo>
                  <a:pt x="40362" y="55664"/>
                  <a:pt x="40174" y="56082"/>
                  <a:pt x="40174" y="56334"/>
                </a:cubicBezTo>
                <a:lnTo>
                  <a:pt x="40174" y="56375"/>
                </a:lnTo>
                <a:cubicBezTo>
                  <a:pt x="40174" y="56375"/>
                  <a:pt x="40174" y="56396"/>
                  <a:pt x="40216" y="56396"/>
                </a:cubicBezTo>
                <a:cubicBezTo>
                  <a:pt x="40237" y="56417"/>
                  <a:pt x="40237" y="56417"/>
                  <a:pt x="40258" y="56417"/>
                </a:cubicBezTo>
                <a:lnTo>
                  <a:pt x="40258" y="56438"/>
                </a:lnTo>
                <a:lnTo>
                  <a:pt x="40258" y="56480"/>
                </a:lnTo>
                <a:cubicBezTo>
                  <a:pt x="40258" y="56731"/>
                  <a:pt x="40341" y="57045"/>
                  <a:pt x="40446" y="57275"/>
                </a:cubicBezTo>
                <a:cubicBezTo>
                  <a:pt x="40550" y="57568"/>
                  <a:pt x="40697" y="57882"/>
                  <a:pt x="40781" y="58196"/>
                </a:cubicBezTo>
                <a:lnTo>
                  <a:pt x="40781" y="58279"/>
                </a:lnTo>
                <a:cubicBezTo>
                  <a:pt x="40781" y="58405"/>
                  <a:pt x="40697" y="58489"/>
                  <a:pt x="40592" y="58677"/>
                </a:cubicBezTo>
                <a:cubicBezTo>
                  <a:pt x="40571" y="58698"/>
                  <a:pt x="40550" y="58740"/>
                  <a:pt x="40550" y="58782"/>
                </a:cubicBezTo>
                <a:cubicBezTo>
                  <a:pt x="40446" y="58949"/>
                  <a:pt x="40341" y="59137"/>
                  <a:pt x="40258" y="59326"/>
                </a:cubicBezTo>
                <a:cubicBezTo>
                  <a:pt x="40237" y="59347"/>
                  <a:pt x="40216" y="59347"/>
                  <a:pt x="40174" y="59367"/>
                </a:cubicBezTo>
                <a:cubicBezTo>
                  <a:pt x="40139" y="59403"/>
                  <a:pt x="40148" y="59482"/>
                  <a:pt x="40189" y="59482"/>
                </a:cubicBezTo>
                <a:cubicBezTo>
                  <a:pt x="40197" y="59482"/>
                  <a:pt x="40206" y="59479"/>
                  <a:pt x="40216" y="59472"/>
                </a:cubicBezTo>
                <a:lnTo>
                  <a:pt x="40258" y="59472"/>
                </a:lnTo>
                <a:cubicBezTo>
                  <a:pt x="40258" y="59472"/>
                  <a:pt x="40278" y="59472"/>
                  <a:pt x="40278" y="59451"/>
                </a:cubicBezTo>
                <a:lnTo>
                  <a:pt x="40278" y="59430"/>
                </a:lnTo>
                <a:cubicBezTo>
                  <a:pt x="40341" y="59409"/>
                  <a:pt x="40362" y="59367"/>
                  <a:pt x="40425" y="59347"/>
                </a:cubicBezTo>
                <a:cubicBezTo>
                  <a:pt x="40467" y="59326"/>
                  <a:pt x="40488" y="59305"/>
                  <a:pt x="40550" y="59263"/>
                </a:cubicBezTo>
                <a:lnTo>
                  <a:pt x="40571" y="59263"/>
                </a:lnTo>
                <a:cubicBezTo>
                  <a:pt x="40592" y="59242"/>
                  <a:pt x="40655" y="59221"/>
                  <a:pt x="40676" y="59158"/>
                </a:cubicBezTo>
                <a:lnTo>
                  <a:pt x="40781" y="59054"/>
                </a:lnTo>
                <a:cubicBezTo>
                  <a:pt x="41115" y="58803"/>
                  <a:pt x="41471" y="58531"/>
                  <a:pt x="41743" y="58217"/>
                </a:cubicBezTo>
                <a:cubicBezTo>
                  <a:pt x="41911" y="58070"/>
                  <a:pt x="41890" y="57882"/>
                  <a:pt x="41890" y="57673"/>
                </a:cubicBezTo>
                <a:lnTo>
                  <a:pt x="41890" y="57422"/>
                </a:lnTo>
                <a:lnTo>
                  <a:pt x="41890" y="57338"/>
                </a:lnTo>
                <a:cubicBezTo>
                  <a:pt x="41911" y="57108"/>
                  <a:pt x="41931" y="56899"/>
                  <a:pt x="41931" y="56647"/>
                </a:cubicBezTo>
                <a:lnTo>
                  <a:pt x="41931" y="56626"/>
                </a:lnTo>
                <a:cubicBezTo>
                  <a:pt x="42120" y="56334"/>
                  <a:pt x="42350" y="56062"/>
                  <a:pt x="42559" y="55790"/>
                </a:cubicBezTo>
                <a:cubicBezTo>
                  <a:pt x="42768" y="55497"/>
                  <a:pt x="42999" y="55225"/>
                  <a:pt x="43187" y="54911"/>
                </a:cubicBezTo>
                <a:lnTo>
                  <a:pt x="43208" y="54911"/>
                </a:lnTo>
                <a:cubicBezTo>
                  <a:pt x="43563" y="54722"/>
                  <a:pt x="43982" y="54660"/>
                  <a:pt x="44338" y="54597"/>
                </a:cubicBezTo>
                <a:cubicBezTo>
                  <a:pt x="44400" y="54555"/>
                  <a:pt x="44463" y="54555"/>
                  <a:pt x="44526" y="54534"/>
                </a:cubicBezTo>
                <a:lnTo>
                  <a:pt x="44526" y="54534"/>
                </a:lnTo>
                <a:lnTo>
                  <a:pt x="44463" y="54597"/>
                </a:lnTo>
                <a:cubicBezTo>
                  <a:pt x="44212" y="54806"/>
                  <a:pt x="43940" y="55036"/>
                  <a:pt x="43710" y="55266"/>
                </a:cubicBezTo>
                <a:cubicBezTo>
                  <a:pt x="43480" y="55497"/>
                  <a:pt x="42957" y="55915"/>
                  <a:pt x="42936" y="56292"/>
                </a:cubicBezTo>
                <a:cubicBezTo>
                  <a:pt x="42894" y="56836"/>
                  <a:pt x="42894" y="57359"/>
                  <a:pt x="42936" y="57903"/>
                </a:cubicBezTo>
                <a:cubicBezTo>
                  <a:pt x="42957" y="58405"/>
                  <a:pt x="42957" y="59033"/>
                  <a:pt x="43145" y="59514"/>
                </a:cubicBezTo>
                <a:cubicBezTo>
                  <a:pt x="43250" y="59786"/>
                  <a:pt x="43354" y="60100"/>
                  <a:pt x="43417" y="60414"/>
                </a:cubicBezTo>
                <a:cubicBezTo>
                  <a:pt x="43501" y="60707"/>
                  <a:pt x="43522" y="60832"/>
                  <a:pt x="43312" y="61083"/>
                </a:cubicBezTo>
                <a:cubicBezTo>
                  <a:pt x="43166" y="61251"/>
                  <a:pt x="42747" y="61669"/>
                  <a:pt x="42852" y="61941"/>
                </a:cubicBezTo>
                <a:lnTo>
                  <a:pt x="42936" y="62088"/>
                </a:lnTo>
                <a:cubicBezTo>
                  <a:pt x="42936" y="62129"/>
                  <a:pt x="42957" y="62150"/>
                  <a:pt x="42957" y="62171"/>
                </a:cubicBezTo>
                <a:cubicBezTo>
                  <a:pt x="42978" y="62192"/>
                  <a:pt x="42978" y="62234"/>
                  <a:pt x="42999" y="62255"/>
                </a:cubicBezTo>
                <a:cubicBezTo>
                  <a:pt x="43040" y="62276"/>
                  <a:pt x="43040" y="62297"/>
                  <a:pt x="43061" y="62360"/>
                </a:cubicBezTo>
                <a:cubicBezTo>
                  <a:pt x="43061" y="62380"/>
                  <a:pt x="43082" y="62401"/>
                  <a:pt x="43082" y="62401"/>
                </a:cubicBezTo>
                <a:cubicBezTo>
                  <a:pt x="43103" y="62443"/>
                  <a:pt x="43145" y="62485"/>
                  <a:pt x="43166" y="62506"/>
                </a:cubicBezTo>
                <a:cubicBezTo>
                  <a:pt x="43166" y="62548"/>
                  <a:pt x="43187" y="62548"/>
                  <a:pt x="43187" y="62569"/>
                </a:cubicBezTo>
                <a:cubicBezTo>
                  <a:pt x="43208" y="62611"/>
                  <a:pt x="43250" y="62652"/>
                  <a:pt x="43271" y="62694"/>
                </a:cubicBezTo>
                <a:cubicBezTo>
                  <a:pt x="43271" y="62694"/>
                  <a:pt x="43271" y="62715"/>
                  <a:pt x="43291" y="62715"/>
                </a:cubicBezTo>
                <a:cubicBezTo>
                  <a:pt x="43312" y="62778"/>
                  <a:pt x="43354" y="62799"/>
                  <a:pt x="43396" y="62862"/>
                </a:cubicBezTo>
                <a:lnTo>
                  <a:pt x="43396" y="62883"/>
                </a:lnTo>
                <a:cubicBezTo>
                  <a:pt x="43417" y="62925"/>
                  <a:pt x="43480" y="62966"/>
                  <a:pt x="43501" y="63008"/>
                </a:cubicBezTo>
                <a:cubicBezTo>
                  <a:pt x="43522" y="63071"/>
                  <a:pt x="43584" y="63092"/>
                  <a:pt x="43605" y="63134"/>
                </a:cubicBezTo>
                <a:cubicBezTo>
                  <a:pt x="43605" y="63134"/>
                  <a:pt x="43605" y="63176"/>
                  <a:pt x="43626" y="63176"/>
                </a:cubicBezTo>
                <a:lnTo>
                  <a:pt x="43668" y="63197"/>
                </a:lnTo>
                <a:cubicBezTo>
                  <a:pt x="43679" y="63207"/>
                  <a:pt x="43684" y="63212"/>
                  <a:pt x="43689" y="63212"/>
                </a:cubicBezTo>
                <a:cubicBezTo>
                  <a:pt x="43694" y="63212"/>
                  <a:pt x="43699" y="63207"/>
                  <a:pt x="43710" y="63197"/>
                </a:cubicBezTo>
                <a:lnTo>
                  <a:pt x="43710" y="63176"/>
                </a:lnTo>
                <a:cubicBezTo>
                  <a:pt x="43710" y="62987"/>
                  <a:pt x="43710" y="62820"/>
                  <a:pt x="43689" y="62652"/>
                </a:cubicBezTo>
                <a:cubicBezTo>
                  <a:pt x="43668" y="62297"/>
                  <a:pt x="43501" y="61920"/>
                  <a:pt x="43794" y="61711"/>
                </a:cubicBezTo>
                <a:cubicBezTo>
                  <a:pt x="43898" y="61627"/>
                  <a:pt x="44024" y="61523"/>
                  <a:pt x="44128" y="61418"/>
                </a:cubicBezTo>
                <a:cubicBezTo>
                  <a:pt x="44463" y="61125"/>
                  <a:pt x="44777" y="60811"/>
                  <a:pt x="45049" y="60476"/>
                </a:cubicBezTo>
                <a:cubicBezTo>
                  <a:pt x="45049" y="60476"/>
                  <a:pt x="45070" y="60476"/>
                  <a:pt x="45070" y="60456"/>
                </a:cubicBezTo>
                <a:lnTo>
                  <a:pt x="45091" y="60414"/>
                </a:lnTo>
                <a:lnTo>
                  <a:pt x="45091" y="60393"/>
                </a:lnTo>
                <a:lnTo>
                  <a:pt x="45091" y="60372"/>
                </a:lnTo>
                <a:lnTo>
                  <a:pt x="45091" y="60351"/>
                </a:lnTo>
                <a:cubicBezTo>
                  <a:pt x="45091" y="59932"/>
                  <a:pt x="45091" y="59535"/>
                  <a:pt x="45049" y="59116"/>
                </a:cubicBezTo>
                <a:cubicBezTo>
                  <a:pt x="45049" y="58991"/>
                  <a:pt x="45028" y="58844"/>
                  <a:pt x="44986" y="58698"/>
                </a:cubicBezTo>
                <a:cubicBezTo>
                  <a:pt x="44944" y="58321"/>
                  <a:pt x="44944" y="57966"/>
                  <a:pt x="44944" y="57589"/>
                </a:cubicBezTo>
                <a:cubicBezTo>
                  <a:pt x="44965" y="57212"/>
                  <a:pt x="44882" y="56961"/>
                  <a:pt x="45175" y="56689"/>
                </a:cubicBezTo>
                <a:cubicBezTo>
                  <a:pt x="45719" y="56124"/>
                  <a:pt x="46430" y="55769"/>
                  <a:pt x="47037" y="55287"/>
                </a:cubicBezTo>
                <a:cubicBezTo>
                  <a:pt x="47120" y="55225"/>
                  <a:pt x="47225" y="55162"/>
                  <a:pt x="47288" y="55120"/>
                </a:cubicBezTo>
                <a:cubicBezTo>
                  <a:pt x="47330" y="55078"/>
                  <a:pt x="47351" y="55057"/>
                  <a:pt x="47372" y="55057"/>
                </a:cubicBezTo>
                <a:cubicBezTo>
                  <a:pt x="47434" y="55036"/>
                  <a:pt x="47476" y="54974"/>
                  <a:pt x="47539" y="54953"/>
                </a:cubicBezTo>
                <a:cubicBezTo>
                  <a:pt x="47769" y="54806"/>
                  <a:pt x="47999" y="54639"/>
                  <a:pt x="48229" y="54450"/>
                </a:cubicBezTo>
                <a:lnTo>
                  <a:pt x="48229" y="54450"/>
                </a:lnTo>
                <a:cubicBezTo>
                  <a:pt x="48188" y="54555"/>
                  <a:pt x="48125" y="54702"/>
                  <a:pt x="48062" y="54806"/>
                </a:cubicBezTo>
                <a:lnTo>
                  <a:pt x="47978" y="54953"/>
                </a:lnTo>
                <a:cubicBezTo>
                  <a:pt x="47895" y="55120"/>
                  <a:pt x="47853" y="55246"/>
                  <a:pt x="47769" y="55392"/>
                </a:cubicBezTo>
                <a:cubicBezTo>
                  <a:pt x="47602" y="55769"/>
                  <a:pt x="47769" y="55957"/>
                  <a:pt x="47957" y="56271"/>
                </a:cubicBezTo>
                <a:cubicBezTo>
                  <a:pt x="48209" y="56710"/>
                  <a:pt x="48481" y="57129"/>
                  <a:pt x="48732" y="57547"/>
                </a:cubicBezTo>
                <a:cubicBezTo>
                  <a:pt x="49004" y="57966"/>
                  <a:pt x="48711" y="58677"/>
                  <a:pt x="48606" y="59137"/>
                </a:cubicBezTo>
                <a:cubicBezTo>
                  <a:pt x="48522" y="59535"/>
                  <a:pt x="48418" y="59953"/>
                  <a:pt x="48334" y="60351"/>
                </a:cubicBezTo>
                <a:cubicBezTo>
                  <a:pt x="48334" y="60393"/>
                  <a:pt x="48313" y="60414"/>
                  <a:pt x="48313" y="60476"/>
                </a:cubicBezTo>
                <a:lnTo>
                  <a:pt x="48229" y="60790"/>
                </a:lnTo>
                <a:cubicBezTo>
                  <a:pt x="48229" y="60832"/>
                  <a:pt x="48209" y="60895"/>
                  <a:pt x="48209" y="60937"/>
                </a:cubicBezTo>
                <a:cubicBezTo>
                  <a:pt x="48209" y="60979"/>
                  <a:pt x="48188" y="61000"/>
                  <a:pt x="48188" y="61020"/>
                </a:cubicBezTo>
                <a:lnTo>
                  <a:pt x="48188" y="61104"/>
                </a:lnTo>
                <a:cubicBezTo>
                  <a:pt x="48198" y="61125"/>
                  <a:pt x="48224" y="61136"/>
                  <a:pt x="48248" y="61136"/>
                </a:cubicBezTo>
                <a:cubicBezTo>
                  <a:pt x="48271" y="61136"/>
                  <a:pt x="48292" y="61125"/>
                  <a:pt x="48292" y="61104"/>
                </a:cubicBezTo>
                <a:cubicBezTo>
                  <a:pt x="48292" y="61020"/>
                  <a:pt x="48376" y="60979"/>
                  <a:pt x="48397" y="60916"/>
                </a:cubicBezTo>
                <a:cubicBezTo>
                  <a:pt x="48481" y="60790"/>
                  <a:pt x="48522" y="60623"/>
                  <a:pt x="48606" y="60497"/>
                </a:cubicBezTo>
                <a:cubicBezTo>
                  <a:pt x="48815" y="60079"/>
                  <a:pt x="49025" y="59681"/>
                  <a:pt x="49255" y="59305"/>
                </a:cubicBezTo>
                <a:cubicBezTo>
                  <a:pt x="49464" y="58928"/>
                  <a:pt x="49589" y="58572"/>
                  <a:pt x="49778" y="58196"/>
                </a:cubicBezTo>
                <a:cubicBezTo>
                  <a:pt x="49903" y="57945"/>
                  <a:pt x="50008" y="57694"/>
                  <a:pt x="50071" y="57443"/>
                </a:cubicBezTo>
                <a:cubicBezTo>
                  <a:pt x="50075" y="57446"/>
                  <a:pt x="50080" y="57448"/>
                  <a:pt x="50086" y="57448"/>
                </a:cubicBezTo>
                <a:cubicBezTo>
                  <a:pt x="50111" y="57448"/>
                  <a:pt x="50147" y="57414"/>
                  <a:pt x="50113" y="57380"/>
                </a:cubicBezTo>
                <a:lnTo>
                  <a:pt x="49736" y="56292"/>
                </a:lnTo>
                <a:cubicBezTo>
                  <a:pt x="49694" y="56208"/>
                  <a:pt x="49464" y="55643"/>
                  <a:pt x="49569" y="55497"/>
                </a:cubicBezTo>
                <a:cubicBezTo>
                  <a:pt x="49673" y="55371"/>
                  <a:pt x="49757" y="55162"/>
                  <a:pt x="49861" y="55036"/>
                </a:cubicBezTo>
                <a:lnTo>
                  <a:pt x="50405" y="54325"/>
                </a:lnTo>
                <a:cubicBezTo>
                  <a:pt x="50468" y="54241"/>
                  <a:pt x="50510" y="54178"/>
                  <a:pt x="50594" y="54095"/>
                </a:cubicBezTo>
                <a:lnTo>
                  <a:pt x="50615" y="54074"/>
                </a:lnTo>
                <a:cubicBezTo>
                  <a:pt x="50845" y="53760"/>
                  <a:pt x="51054" y="53404"/>
                  <a:pt x="51222" y="53049"/>
                </a:cubicBezTo>
                <a:lnTo>
                  <a:pt x="51222" y="53174"/>
                </a:lnTo>
                <a:cubicBezTo>
                  <a:pt x="51222" y="53906"/>
                  <a:pt x="51368" y="54597"/>
                  <a:pt x="51473" y="55287"/>
                </a:cubicBezTo>
                <a:cubicBezTo>
                  <a:pt x="51473" y="55329"/>
                  <a:pt x="51514" y="55350"/>
                  <a:pt x="51535" y="55350"/>
                </a:cubicBezTo>
                <a:lnTo>
                  <a:pt x="51556" y="55350"/>
                </a:lnTo>
                <a:lnTo>
                  <a:pt x="51640" y="55434"/>
                </a:lnTo>
                <a:lnTo>
                  <a:pt x="51766" y="55559"/>
                </a:lnTo>
                <a:lnTo>
                  <a:pt x="51849" y="55643"/>
                </a:lnTo>
                <a:cubicBezTo>
                  <a:pt x="52058" y="55810"/>
                  <a:pt x="52289" y="55978"/>
                  <a:pt x="52498" y="56166"/>
                </a:cubicBezTo>
                <a:cubicBezTo>
                  <a:pt x="52707" y="56334"/>
                  <a:pt x="52937" y="56480"/>
                  <a:pt x="53146" y="56647"/>
                </a:cubicBezTo>
                <a:cubicBezTo>
                  <a:pt x="53230" y="56710"/>
                  <a:pt x="53335" y="56836"/>
                  <a:pt x="53439" y="56836"/>
                </a:cubicBezTo>
                <a:cubicBezTo>
                  <a:pt x="53753" y="56836"/>
                  <a:pt x="54067" y="56794"/>
                  <a:pt x="54381" y="56752"/>
                </a:cubicBezTo>
                <a:cubicBezTo>
                  <a:pt x="54433" y="56752"/>
                  <a:pt x="54564" y="56768"/>
                  <a:pt x="54695" y="56768"/>
                </a:cubicBezTo>
                <a:cubicBezTo>
                  <a:pt x="54826" y="56768"/>
                  <a:pt x="54956" y="56752"/>
                  <a:pt x="55009" y="56689"/>
                </a:cubicBezTo>
                <a:cubicBezTo>
                  <a:pt x="55071" y="56689"/>
                  <a:pt x="55071" y="56606"/>
                  <a:pt x="55030" y="56585"/>
                </a:cubicBezTo>
                <a:cubicBezTo>
                  <a:pt x="54883" y="56501"/>
                  <a:pt x="54758" y="56396"/>
                  <a:pt x="54569" y="56396"/>
                </a:cubicBezTo>
                <a:cubicBezTo>
                  <a:pt x="54507" y="56396"/>
                  <a:pt x="54465" y="56375"/>
                  <a:pt x="54444" y="56375"/>
                </a:cubicBezTo>
                <a:lnTo>
                  <a:pt x="54402" y="56375"/>
                </a:lnTo>
                <a:cubicBezTo>
                  <a:pt x="54360" y="56334"/>
                  <a:pt x="54339" y="56334"/>
                  <a:pt x="54276" y="56313"/>
                </a:cubicBezTo>
                <a:cubicBezTo>
                  <a:pt x="54255" y="56313"/>
                  <a:pt x="54235" y="56292"/>
                  <a:pt x="54193" y="56292"/>
                </a:cubicBezTo>
                <a:cubicBezTo>
                  <a:pt x="54193" y="56292"/>
                  <a:pt x="54172" y="56292"/>
                  <a:pt x="54172" y="56271"/>
                </a:cubicBezTo>
                <a:cubicBezTo>
                  <a:pt x="54130" y="56229"/>
                  <a:pt x="54046" y="56208"/>
                  <a:pt x="53983" y="56166"/>
                </a:cubicBezTo>
                <a:cubicBezTo>
                  <a:pt x="53858" y="55915"/>
                  <a:pt x="53670" y="55685"/>
                  <a:pt x="53523" y="55455"/>
                </a:cubicBezTo>
                <a:cubicBezTo>
                  <a:pt x="53335" y="55183"/>
                  <a:pt x="53188" y="54932"/>
                  <a:pt x="52979" y="54702"/>
                </a:cubicBezTo>
                <a:cubicBezTo>
                  <a:pt x="53021" y="54283"/>
                  <a:pt x="53209" y="53865"/>
                  <a:pt x="53356" y="53446"/>
                </a:cubicBezTo>
                <a:lnTo>
                  <a:pt x="53356" y="53404"/>
                </a:lnTo>
                <a:cubicBezTo>
                  <a:pt x="53398" y="53362"/>
                  <a:pt x="53418" y="53279"/>
                  <a:pt x="53439" y="53237"/>
                </a:cubicBezTo>
                <a:cubicBezTo>
                  <a:pt x="53711" y="52442"/>
                  <a:pt x="54046" y="51689"/>
                  <a:pt x="54172" y="50852"/>
                </a:cubicBezTo>
                <a:cubicBezTo>
                  <a:pt x="54193" y="50852"/>
                  <a:pt x="54235" y="50873"/>
                  <a:pt x="54255" y="50873"/>
                </a:cubicBezTo>
                <a:lnTo>
                  <a:pt x="54297" y="50873"/>
                </a:lnTo>
                <a:cubicBezTo>
                  <a:pt x="54339" y="50873"/>
                  <a:pt x="54360" y="50873"/>
                  <a:pt x="54381" y="50893"/>
                </a:cubicBezTo>
                <a:cubicBezTo>
                  <a:pt x="54402" y="50893"/>
                  <a:pt x="54444" y="50893"/>
                  <a:pt x="54465" y="50935"/>
                </a:cubicBezTo>
                <a:lnTo>
                  <a:pt x="54507" y="50935"/>
                </a:lnTo>
                <a:cubicBezTo>
                  <a:pt x="54569" y="50935"/>
                  <a:pt x="54590" y="50935"/>
                  <a:pt x="54653" y="50956"/>
                </a:cubicBezTo>
                <a:lnTo>
                  <a:pt x="54904" y="50956"/>
                </a:lnTo>
                <a:cubicBezTo>
                  <a:pt x="54967" y="50956"/>
                  <a:pt x="54988" y="50935"/>
                  <a:pt x="55009" y="50935"/>
                </a:cubicBezTo>
                <a:cubicBezTo>
                  <a:pt x="55176" y="50873"/>
                  <a:pt x="55302" y="50831"/>
                  <a:pt x="55448" y="50768"/>
                </a:cubicBezTo>
                <a:cubicBezTo>
                  <a:pt x="55553" y="50747"/>
                  <a:pt x="55657" y="50684"/>
                  <a:pt x="55762" y="50663"/>
                </a:cubicBezTo>
                <a:cubicBezTo>
                  <a:pt x="55804" y="50642"/>
                  <a:pt x="55846" y="50642"/>
                  <a:pt x="55867" y="50621"/>
                </a:cubicBezTo>
                <a:cubicBezTo>
                  <a:pt x="56745" y="50308"/>
                  <a:pt x="57582" y="49910"/>
                  <a:pt x="58356" y="49408"/>
                </a:cubicBezTo>
                <a:lnTo>
                  <a:pt x="58377" y="49408"/>
                </a:lnTo>
                <a:cubicBezTo>
                  <a:pt x="58733" y="49575"/>
                  <a:pt x="59047" y="49701"/>
                  <a:pt x="59382" y="49847"/>
                </a:cubicBezTo>
                <a:cubicBezTo>
                  <a:pt x="59486" y="49931"/>
                  <a:pt x="59612" y="49994"/>
                  <a:pt x="59717" y="50056"/>
                </a:cubicBezTo>
                <a:cubicBezTo>
                  <a:pt x="59737" y="50098"/>
                  <a:pt x="59800" y="50119"/>
                  <a:pt x="59821" y="50119"/>
                </a:cubicBezTo>
                <a:cubicBezTo>
                  <a:pt x="60030" y="50266"/>
                  <a:pt x="60302" y="50433"/>
                  <a:pt x="60553" y="50517"/>
                </a:cubicBezTo>
                <a:lnTo>
                  <a:pt x="60553" y="50538"/>
                </a:lnTo>
                <a:lnTo>
                  <a:pt x="60553" y="50559"/>
                </a:lnTo>
                <a:lnTo>
                  <a:pt x="60553" y="50580"/>
                </a:lnTo>
                <a:lnTo>
                  <a:pt x="60616" y="50580"/>
                </a:lnTo>
                <a:cubicBezTo>
                  <a:pt x="60679" y="50580"/>
                  <a:pt x="60763" y="50559"/>
                  <a:pt x="60867" y="50559"/>
                </a:cubicBezTo>
                <a:lnTo>
                  <a:pt x="60888" y="50559"/>
                </a:lnTo>
                <a:cubicBezTo>
                  <a:pt x="60972" y="50538"/>
                  <a:pt x="61056" y="50538"/>
                  <a:pt x="61139" y="50517"/>
                </a:cubicBezTo>
                <a:cubicBezTo>
                  <a:pt x="61307" y="50475"/>
                  <a:pt x="61495" y="50433"/>
                  <a:pt x="61662" y="50370"/>
                </a:cubicBezTo>
                <a:cubicBezTo>
                  <a:pt x="61767" y="50349"/>
                  <a:pt x="61893" y="50349"/>
                  <a:pt x="61997" y="50328"/>
                </a:cubicBezTo>
                <a:lnTo>
                  <a:pt x="62102" y="50328"/>
                </a:lnTo>
                <a:cubicBezTo>
                  <a:pt x="62353" y="50308"/>
                  <a:pt x="62730" y="50328"/>
                  <a:pt x="62939" y="50161"/>
                </a:cubicBezTo>
                <a:cubicBezTo>
                  <a:pt x="62960" y="50161"/>
                  <a:pt x="63022" y="50161"/>
                  <a:pt x="63043" y="50203"/>
                </a:cubicBezTo>
                <a:lnTo>
                  <a:pt x="63169" y="50203"/>
                </a:lnTo>
                <a:cubicBezTo>
                  <a:pt x="63253" y="50203"/>
                  <a:pt x="63274" y="50119"/>
                  <a:pt x="63232" y="50056"/>
                </a:cubicBezTo>
                <a:cubicBezTo>
                  <a:pt x="63043" y="49931"/>
                  <a:pt x="62834" y="49889"/>
                  <a:pt x="62625" y="49805"/>
                </a:cubicBezTo>
                <a:cubicBezTo>
                  <a:pt x="62395" y="49722"/>
                  <a:pt x="62144" y="49617"/>
                  <a:pt x="61913" y="49533"/>
                </a:cubicBezTo>
                <a:cubicBezTo>
                  <a:pt x="61872" y="49533"/>
                  <a:pt x="61830" y="49512"/>
                  <a:pt x="61788" y="49492"/>
                </a:cubicBezTo>
                <a:cubicBezTo>
                  <a:pt x="61683" y="49429"/>
                  <a:pt x="61579" y="49408"/>
                  <a:pt x="61474" y="49366"/>
                </a:cubicBezTo>
                <a:lnTo>
                  <a:pt x="61453" y="49366"/>
                </a:lnTo>
                <a:cubicBezTo>
                  <a:pt x="61390" y="49324"/>
                  <a:pt x="61349" y="49324"/>
                  <a:pt x="61286" y="49324"/>
                </a:cubicBezTo>
                <a:cubicBezTo>
                  <a:pt x="60993" y="48989"/>
                  <a:pt x="60658" y="48696"/>
                  <a:pt x="60323" y="48424"/>
                </a:cubicBezTo>
                <a:lnTo>
                  <a:pt x="60302" y="48383"/>
                </a:lnTo>
                <a:cubicBezTo>
                  <a:pt x="60240" y="48341"/>
                  <a:pt x="60198" y="48320"/>
                  <a:pt x="60135" y="48257"/>
                </a:cubicBezTo>
                <a:cubicBezTo>
                  <a:pt x="60030" y="48173"/>
                  <a:pt x="59947" y="48069"/>
                  <a:pt x="59842" y="48006"/>
                </a:cubicBezTo>
                <a:cubicBezTo>
                  <a:pt x="59570" y="47734"/>
                  <a:pt x="59214" y="47504"/>
                  <a:pt x="58880" y="47315"/>
                </a:cubicBezTo>
                <a:cubicBezTo>
                  <a:pt x="58880" y="47295"/>
                  <a:pt x="58880" y="47295"/>
                  <a:pt x="58859" y="47295"/>
                </a:cubicBezTo>
                <a:cubicBezTo>
                  <a:pt x="58859" y="47295"/>
                  <a:pt x="58838" y="47274"/>
                  <a:pt x="58796" y="47274"/>
                </a:cubicBezTo>
                <a:cubicBezTo>
                  <a:pt x="58691" y="47274"/>
                  <a:pt x="58566" y="47274"/>
                  <a:pt x="58461" y="47295"/>
                </a:cubicBezTo>
                <a:lnTo>
                  <a:pt x="58377" y="47295"/>
                </a:lnTo>
                <a:cubicBezTo>
                  <a:pt x="58273" y="47295"/>
                  <a:pt x="58168" y="47315"/>
                  <a:pt x="58064" y="47336"/>
                </a:cubicBezTo>
                <a:lnTo>
                  <a:pt x="58043" y="47336"/>
                </a:lnTo>
                <a:cubicBezTo>
                  <a:pt x="57938" y="47378"/>
                  <a:pt x="57812" y="47399"/>
                  <a:pt x="57708" y="47399"/>
                </a:cubicBezTo>
                <a:cubicBezTo>
                  <a:pt x="57687" y="47399"/>
                  <a:pt x="57645" y="47399"/>
                  <a:pt x="57624" y="47420"/>
                </a:cubicBezTo>
                <a:lnTo>
                  <a:pt x="57310" y="47504"/>
                </a:lnTo>
                <a:lnTo>
                  <a:pt x="57540" y="47190"/>
                </a:lnTo>
                <a:cubicBezTo>
                  <a:pt x="57582" y="47169"/>
                  <a:pt x="57603" y="47127"/>
                  <a:pt x="57603" y="47106"/>
                </a:cubicBezTo>
                <a:cubicBezTo>
                  <a:pt x="57603" y="47085"/>
                  <a:pt x="57624" y="47085"/>
                  <a:pt x="57624" y="47064"/>
                </a:cubicBezTo>
                <a:cubicBezTo>
                  <a:pt x="57645" y="47002"/>
                  <a:pt x="57708" y="46981"/>
                  <a:pt x="57729" y="46918"/>
                </a:cubicBezTo>
                <a:cubicBezTo>
                  <a:pt x="57959" y="46688"/>
                  <a:pt x="58168" y="46437"/>
                  <a:pt x="58315" y="46144"/>
                </a:cubicBezTo>
                <a:lnTo>
                  <a:pt x="58315" y="46123"/>
                </a:lnTo>
                <a:cubicBezTo>
                  <a:pt x="58479" y="46243"/>
                  <a:pt x="58701" y="46272"/>
                  <a:pt x="58926" y="46272"/>
                </a:cubicBezTo>
                <a:cubicBezTo>
                  <a:pt x="59131" y="46272"/>
                  <a:pt x="59338" y="46248"/>
                  <a:pt x="59507" y="46248"/>
                </a:cubicBezTo>
                <a:cubicBezTo>
                  <a:pt x="60114" y="46248"/>
                  <a:pt x="60658" y="46458"/>
                  <a:pt x="61244" y="46541"/>
                </a:cubicBezTo>
                <a:lnTo>
                  <a:pt x="61286" y="46541"/>
                </a:lnTo>
                <a:cubicBezTo>
                  <a:pt x="61516" y="46499"/>
                  <a:pt x="61683" y="46353"/>
                  <a:pt x="61893" y="46248"/>
                </a:cubicBezTo>
                <a:cubicBezTo>
                  <a:pt x="62144" y="46123"/>
                  <a:pt x="62437" y="45955"/>
                  <a:pt x="62667" y="45809"/>
                </a:cubicBezTo>
                <a:cubicBezTo>
                  <a:pt x="62730" y="45872"/>
                  <a:pt x="62750" y="45935"/>
                  <a:pt x="62813" y="46018"/>
                </a:cubicBezTo>
                <a:cubicBezTo>
                  <a:pt x="62834" y="46060"/>
                  <a:pt x="62855" y="46081"/>
                  <a:pt x="62876" y="46144"/>
                </a:cubicBezTo>
                <a:cubicBezTo>
                  <a:pt x="62918" y="46186"/>
                  <a:pt x="62939" y="46227"/>
                  <a:pt x="62960" y="46269"/>
                </a:cubicBezTo>
                <a:cubicBezTo>
                  <a:pt x="62981" y="46332"/>
                  <a:pt x="63043" y="46374"/>
                  <a:pt x="63064" y="46437"/>
                </a:cubicBezTo>
                <a:cubicBezTo>
                  <a:pt x="63085" y="46458"/>
                  <a:pt x="63127" y="46479"/>
                  <a:pt x="63127" y="46541"/>
                </a:cubicBezTo>
                <a:cubicBezTo>
                  <a:pt x="63148" y="46583"/>
                  <a:pt x="63190" y="46646"/>
                  <a:pt x="63232" y="46688"/>
                </a:cubicBezTo>
                <a:cubicBezTo>
                  <a:pt x="63253" y="46709"/>
                  <a:pt x="63253" y="46751"/>
                  <a:pt x="63274" y="46771"/>
                </a:cubicBezTo>
                <a:cubicBezTo>
                  <a:pt x="63336" y="46813"/>
                  <a:pt x="63357" y="46876"/>
                  <a:pt x="63399" y="46918"/>
                </a:cubicBezTo>
                <a:cubicBezTo>
                  <a:pt x="63441" y="46960"/>
                  <a:pt x="63441" y="46981"/>
                  <a:pt x="63462" y="47002"/>
                </a:cubicBezTo>
                <a:cubicBezTo>
                  <a:pt x="63504" y="47064"/>
                  <a:pt x="63566" y="47106"/>
                  <a:pt x="63587" y="47169"/>
                </a:cubicBezTo>
                <a:cubicBezTo>
                  <a:pt x="63608" y="47190"/>
                  <a:pt x="63608" y="47211"/>
                  <a:pt x="63650" y="47211"/>
                </a:cubicBezTo>
                <a:lnTo>
                  <a:pt x="63797" y="47378"/>
                </a:lnTo>
                <a:lnTo>
                  <a:pt x="63859" y="47420"/>
                </a:lnTo>
                <a:cubicBezTo>
                  <a:pt x="63922" y="47504"/>
                  <a:pt x="63985" y="47546"/>
                  <a:pt x="64069" y="47608"/>
                </a:cubicBezTo>
                <a:cubicBezTo>
                  <a:pt x="64090" y="47608"/>
                  <a:pt x="64090" y="47629"/>
                  <a:pt x="64110" y="47629"/>
                </a:cubicBezTo>
                <a:cubicBezTo>
                  <a:pt x="64173" y="47629"/>
                  <a:pt x="64194" y="47587"/>
                  <a:pt x="64194" y="47525"/>
                </a:cubicBezTo>
                <a:lnTo>
                  <a:pt x="64194" y="47504"/>
                </a:lnTo>
                <a:lnTo>
                  <a:pt x="64194" y="47483"/>
                </a:lnTo>
                <a:lnTo>
                  <a:pt x="64194" y="47441"/>
                </a:lnTo>
                <a:lnTo>
                  <a:pt x="64194" y="47420"/>
                </a:lnTo>
                <a:lnTo>
                  <a:pt x="64194" y="47399"/>
                </a:lnTo>
                <a:lnTo>
                  <a:pt x="64194" y="47336"/>
                </a:lnTo>
                <a:cubicBezTo>
                  <a:pt x="64110" y="47169"/>
                  <a:pt x="64110" y="46876"/>
                  <a:pt x="64090" y="46667"/>
                </a:cubicBezTo>
                <a:cubicBezTo>
                  <a:pt x="64006" y="46290"/>
                  <a:pt x="63985" y="45955"/>
                  <a:pt x="63901" y="45600"/>
                </a:cubicBezTo>
                <a:cubicBezTo>
                  <a:pt x="63797" y="45119"/>
                  <a:pt x="63692" y="44554"/>
                  <a:pt x="63294" y="44198"/>
                </a:cubicBezTo>
                <a:lnTo>
                  <a:pt x="63274" y="44198"/>
                </a:lnTo>
                <a:cubicBezTo>
                  <a:pt x="63253" y="44198"/>
                  <a:pt x="63232" y="44198"/>
                  <a:pt x="63232" y="44240"/>
                </a:cubicBezTo>
                <a:cubicBezTo>
                  <a:pt x="63169" y="44231"/>
                  <a:pt x="63107" y="44227"/>
                  <a:pt x="63047" y="44227"/>
                </a:cubicBezTo>
                <a:cubicBezTo>
                  <a:pt x="62823" y="44227"/>
                  <a:pt x="62613" y="44283"/>
                  <a:pt x="62416" y="44365"/>
                </a:cubicBezTo>
                <a:cubicBezTo>
                  <a:pt x="62227" y="44407"/>
                  <a:pt x="62039" y="44512"/>
                  <a:pt x="61893" y="44595"/>
                </a:cubicBezTo>
                <a:cubicBezTo>
                  <a:pt x="61766" y="44653"/>
                  <a:pt x="61678" y="44685"/>
                  <a:pt x="61578" y="44685"/>
                </a:cubicBezTo>
                <a:cubicBezTo>
                  <a:pt x="61497" y="44685"/>
                  <a:pt x="61408" y="44663"/>
                  <a:pt x="61286" y="44616"/>
                </a:cubicBezTo>
                <a:cubicBezTo>
                  <a:pt x="60930" y="44491"/>
                  <a:pt x="60553" y="44282"/>
                  <a:pt x="60198" y="44156"/>
                </a:cubicBezTo>
                <a:cubicBezTo>
                  <a:pt x="60030" y="44093"/>
                  <a:pt x="59884" y="44051"/>
                  <a:pt x="59696" y="43989"/>
                </a:cubicBezTo>
                <a:lnTo>
                  <a:pt x="59675" y="43989"/>
                </a:lnTo>
                <a:lnTo>
                  <a:pt x="59507" y="43926"/>
                </a:lnTo>
                <a:cubicBezTo>
                  <a:pt x="59486" y="43926"/>
                  <a:pt x="59465" y="43884"/>
                  <a:pt x="59424" y="43884"/>
                </a:cubicBezTo>
                <a:cubicBezTo>
                  <a:pt x="59403" y="43863"/>
                  <a:pt x="59361" y="43863"/>
                  <a:pt x="59319" y="43842"/>
                </a:cubicBezTo>
                <a:lnTo>
                  <a:pt x="59319" y="43779"/>
                </a:lnTo>
                <a:cubicBezTo>
                  <a:pt x="59319" y="43758"/>
                  <a:pt x="59298" y="43758"/>
                  <a:pt x="59298" y="43758"/>
                </a:cubicBezTo>
                <a:cubicBezTo>
                  <a:pt x="59256" y="43738"/>
                  <a:pt x="59214" y="43738"/>
                  <a:pt x="59172" y="43717"/>
                </a:cubicBezTo>
                <a:lnTo>
                  <a:pt x="59152" y="43717"/>
                </a:lnTo>
                <a:cubicBezTo>
                  <a:pt x="59089" y="43717"/>
                  <a:pt x="59068" y="43675"/>
                  <a:pt x="59005" y="43675"/>
                </a:cubicBezTo>
                <a:lnTo>
                  <a:pt x="58691" y="43675"/>
                </a:lnTo>
                <a:cubicBezTo>
                  <a:pt x="58817" y="43612"/>
                  <a:pt x="58963" y="43466"/>
                  <a:pt x="59068" y="43403"/>
                </a:cubicBezTo>
                <a:lnTo>
                  <a:pt x="59131" y="43319"/>
                </a:lnTo>
                <a:cubicBezTo>
                  <a:pt x="59298" y="43214"/>
                  <a:pt x="59507" y="43026"/>
                  <a:pt x="59696" y="42942"/>
                </a:cubicBezTo>
                <a:cubicBezTo>
                  <a:pt x="59717" y="42942"/>
                  <a:pt x="59737" y="42922"/>
                  <a:pt x="59758" y="42922"/>
                </a:cubicBezTo>
                <a:lnTo>
                  <a:pt x="59884" y="42922"/>
                </a:lnTo>
                <a:cubicBezTo>
                  <a:pt x="60114" y="43026"/>
                  <a:pt x="60407" y="43110"/>
                  <a:pt x="60658" y="43194"/>
                </a:cubicBezTo>
                <a:cubicBezTo>
                  <a:pt x="60721" y="43194"/>
                  <a:pt x="60763" y="43214"/>
                  <a:pt x="60825" y="43235"/>
                </a:cubicBezTo>
                <a:cubicBezTo>
                  <a:pt x="60846" y="43235"/>
                  <a:pt x="60846" y="43235"/>
                  <a:pt x="60867" y="43256"/>
                </a:cubicBezTo>
                <a:lnTo>
                  <a:pt x="60888" y="43256"/>
                </a:lnTo>
                <a:cubicBezTo>
                  <a:pt x="61056" y="43319"/>
                  <a:pt x="61244" y="43403"/>
                  <a:pt x="61411" y="43424"/>
                </a:cubicBezTo>
                <a:lnTo>
                  <a:pt x="61411" y="43445"/>
                </a:lnTo>
                <a:lnTo>
                  <a:pt x="61411" y="43466"/>
                </a:lnTo>
                <a:cubicBezTo>
                  <a:pt x="61411" y="43466"/>
                  <a:pt x="61411" y="43507"/>
                  <a:pt x="61453" y="43507"/>
                </a:cubicBezTo>
                <a:lnTo>
                  <a:pt x="61495" y="43507"/>
                </a:lnTo>
                <a:cubicBezTo>
                  <a:pt x="61583" y="43525"/>
                  <a:pt x="61683" y="43532"/>
                  <a:pt x="61784" y="43532"/>
                </a:cubicBezTo>
                <a:cubicBezTo>
                  <a:pt x="61923" y="43532"/>
                  <a:pt x="62065" y="43519"/>
                  <a:pt x="62185" y="43507"/>
                </a:cubicBezTo>
                <a:cubicBezTo>
                  <a:pt x="62437" y="43466"/>
                  <a:pt x="62730" y="43466"/>
                  <a:pt x="62981" y="43361"/>
                </a:cubicBezTo>
                <a:cubicBezTo>
                  <a:pt x="63022" y="43361"/>
                  <a:pt x="63022" y="43340"/>
                  <a:pt x="63022" y="43340"/>
                </a:cubicBezTo>
                <a:lnTo>
                  <a:pt x="63043" y="43340"/>
                </a:lnTo>
                <a:cubicBezTo>
                  <a:pt x="63043" y="43340"/>
                  <a:pt x="63064" y="43340"/>
                  <a:pt x="63064" y="43319"/>
                </a:cubicBezTo>
                <a:cubicBezTo>
                  <a:pt x="63064" y="43319"/>
                  <a:pt x="63085" y="43319"/>
                  <a:pt x="63085" y="43298"/>
                </a:cubicBezTo>
                <a:cubicBezTo>
                  <a:pt x="63127" y="43298"/>
                  <a:pt x="63127" y="43256"/>
                  <a:pt x="63148" y="43256"/>
                </a:cubicBezTo>
                <a:lnTo>
                  <a:pt x="63169" y="43256"/>
                </a:lnTo>
                <a:cubicBezTo>
                  <a:pt x="63190" y="43235"/>
                  <a:pt x="63232" y="43235"/>
                  <a:pt x="63253" y="43214"/>
                </a:cubicBezTo>
                <a:cubicBezTo>
                  <a:pt x="63357" y="43131"/>
                  <a:pt x="63483" y="43047"/>
                  <a:pt x="63546" y="43026"/>
                </a:cubicBezTo>
                <a:cubicBezTo>
                  <a:pt x="63566" y="43026"/>
                  <a:pt x="63566" y="43005"/>
                  <a:pt x="63566" y="43005"/>
                </a:cubicBezTo>
                <a:cubicBezTo>
                  <a:pt x="63859" y="42775"/>
                  <a:pt x="64110" y="42503"/>
                  <a:pt x="64382" y="42252"/>
                </a:cubicBezTo>
                <a:cubicBezTo>
                  <a:pt x="64445" y="42168"/>
                  <a:pt x="64529" y="42106"/>
                  <a:pt x="64592" y="42064"/>
                </a:cubicBezTo>
                <a:cubicBezTo>
                  <a:pt x="64613" y="42064"/>
                  <a:pt x="64613" y="42043"/>
                  <a:pt x="64634" y="42043"/>
                </a:cubicBezTo>
                <a:cubicBezTo>
                  <a:pt x="65136" y="41624"/>
                  <a:pt x="65680" y="41269"/>
                  <a:pt x="66119" y="40808"/>
                </a:cubicBezTo>
                <a:cubicBezTo>
                  <a:pt x="66287" y="40808"/>
                  <a:pt x="66433" y="40725"/>
                  <a:pt x="66600" y="40683"/>
                </a:cubicBezTo>
                <a:cubicBezTo>
                  <a:pt x="66642" y="40641"/>
                  <a:pt x="66684" y="40641"/>
                  <a:pt x="66726" y="40620"/>
                </a:cubicBezTo>
                <a:cubicBezTo>
                  <a:pt x="66831" y="40599"/>
                  <a:pt x="66935" y="40536"/>
                  <a:pt x="67040" y="40494"/>
                </a:cubicBezTo>
                <a:cubicBezTo>
                  <a:pt x="67123" y="40473"/>
                  <a:pt x="67207" y="40411"/>
                  <a:pt x="67270" y="40390"/>
                </a:cubicBezTo>
                <a:cubicBezTo>
                  <a:pt x="67312" y="40390"/>
                  <a:pt x="67333" y="40369"/>
                  <a:pt x="67354" y="40369"/>
                </a:cubicBezTo>
                <a:cubicBezTo>
                  <a:pt x="67563" y="40285"/>
                  <a:pt x="67751" y="40181"/>
                  <a:pt x="67939" y="40076"/>
                </a:cubicBezTo>
                <a:cubicBezTo>
                  <a:pt x="67960" y="40076"/>
                  <a:pt x="67981" y="40097"/>
                  <a:pt x="68044" y="40097"/>
                </a:cubicBezTo>
                <a:lnTo>
                  <a:pt x="68065" y="40097"/>
                </a:lnTo>
                <a:cubicBezTo>
                  <a:pt x="68107" y="40097"/>
                  <a:pt x="68149" y="40097"/>
                  <a:pt x="68191" y="40118"/>
                </a:cubicBezTo>
                <a:lnTo>
                  <a:pt x="68274" y="40118"/>
                </a:lnTo>
                <a:cubicBezTo>
                  <a:pt x="68295" y="40118"/>
                  <a:pt x="68316" y="40118"/>
                  <a:pt x="68379" y="40160"/>
                </a:cubicBezTo>
                <a:cubicBezTo>
                  <a:pt x="68797" y="40222"/>
                  <a:pt x="69216" y="40264"/>
                  <a:pt x="69634" y="40306"/>
                </a:cubicBezTo>
                <a:cubicBezTo>
                  <a:pt x="70262" y="40390"/>
                  <a:pt x="70890" y="40494"/>
                  <a:pt x="71517" y="40494"/>
                </a:cubicBezTo>
                <a:cubicBezTo>
                  <a:pt x="71601" y="40515"/>
                  <a:pt x="71706" y="40536"/>
                  <a:pt x="71769" y="40536"/>
                </a:cubicBezTo>
                <a:lnTo>
                  <a:pt x="71810" y="40536"/>
                </a:lnTo>
                <a:lnTo>
                  <a:pt x="71831" y="40515"/>
                </a:lnTo>
                <a:lnTo>
                  <a:pt x="71852" y="40515"/>
                </a:lnTo>
                <a:cubicBezTo>
                  <a:pt x="71434" y="39783"/>
                  <a:pt x="71496" y="39678"/>
                  <a:pt x="71413" y="39657"/>
                </a:cubicBezTo>
                <a:cubicBezTo>
                  <a:pt x="71392" y="39637"/>
                  <a:pt x="71329" y="39637"/>
                  <a:pt x="71308" y="39595"/>
                </a:cubicBezTo>
                <a:lnTo>
                  <a:pt x="71287" y="39595"/>
                </a:lnTo>
                <a:cubicBezTo>
                  <a:pt x="71245" y="39595"/>
                  <a:pt x="71204" y="39574"/>
                  <a:pt x="71183" y="39574"/>
                </a:cubicBezTo>
                <a:cubicBezTo>
                  <a:pt x="71120" y="39574"/>
                  <a:pt x="71099" y="39553"/>
                  <a:pt x="71036" y="39553"/>
                </a:cubicBezTo>
                <a:lnTo>
                  <a:pt x="70911" y="39553"/>
                </a:lnTo>
                <a:lnTo>
                  <a:pt x="70513" y="39385"/>
                </a:lnTo>
                <a:lnTo>
                  <a:pt x="70492" y="39385"/>
                </a:lnTo>
                <a:cubicBezTo>
                  <a:pt x="70241" y="39281"/>
                  <a:pt x="69948" y="39218"/>
                  <a:pt x="69676" y="39093"/>
                </a:cubicBezTo>
                <a:cubicBezTo>
                  <a:pt x="69551" y="39051"/>
                  <a:pt x="69425" y="39030"/>
                  <a:pt x="69300" y="38967"/>
                </a:cubicBezTo>
                <a:cubicBezTo>
                  <a:pt x="68902" y="38841"/>
                  <a:pt x="68504" y="38779"/>
                  <a:pt x="68107" y="38716"/>
                </a:cubicBezTo>
                <a:cubicBezTo>
                  <a:pt x="68065" y="38716"/>
                  <a:pt x="68002" y="38674"/>
                  <a:pt x="67981" y="38674"/>
                </a:cubicBezTo>
                <a:cubicBezTo>
                  <a:pt x="67877" y="38653"/>
                  <a:pt x="67751" y="38611"/>
                  <a:pt x="67647" y="38569"/>
                </a:cubicBezTo>
                <a:lnTo>
                  <a:pt x="67647" y="38548"/>
                </a:lnTo>
                <a:cubicBezTo>
                  <a:pt x="67647" y="38548"/>
                  <a:pt x="67647" y="38528"/>
                  <a:pt x="67605" y="38528"/>
                </a:cubicBezTo>
                <a:lnTo>
                  <a:pt x="67584" y="38507"/>
                </a:lnTo>
                <a:lnTo>
                  <a:pt x="67542" y="38507"/>
                </a:lnTo>
                <a:cubicBezTo>
                  <a:pt x="67500" y="38465"/>
                  <a:pt x="67479" y="38465"/>
                  <a:pt x="67458" y="38465"/>
                </a:cubicBezTo>
                <a:cubicBezTo>
                  <a:pt x="67439" y="38463"/>
                  <a:pt x="67421" y="38462"/>
                  <a:pt x="67402" y="38462"/>
                </a:cubicBezTo>
                <a:cubicBezTo>
                  <a:pt x="67211" y="38462"/>
                  <a:pt x="67021" y="38550"/>
                  <a:pt x="66831" y="38569"/>
                </a:cubicBezTo>
                <a:cubicBezTo>
                  <a:pt x="66517" y="38632"/>
                  <a:pt x="66203" y="38674"/>
                  <a:pt x="65889" y="38758"/>
                </a:cubicBezTo>
                <a:cubicBezTo>
                  <a:pt x="65659" y="38821"/>
                  <a:pt x="65387" y="38758"/>
                  <a:pt x="65178" y="38862"/>
                </a:cubicBezTo>
                <a:cubicBezTo>
                  <a:pt x="64822" y="39093"/>
                  <a:pt x="64466" y="39344"/>
                  <a:pt x="64131" y="39553"/>
                </a:cubicBezTo>
                <a:cubicBezTo>
                  <a:pt x="63734" y="39783"/>
                  <a:pt x="63357" y="40013"/>
                  <a:pt x="62960" y="40201"/>
                </a:cubicBezTo>
                <a:cubicBezTo>
                  <a:pt x="62914" y="40219"/>
                  <a:pt x="62871" y="40227"/>
                  <a:pt x="62829" y="40227"/>
                </a:cubicBezTo>
                <a:cubicBezTo>
                  <a:pt x="62518" y="40227"/>
                  <a:pt x="62281" y="39800"/>
                  <a:pt x="62060" y="39616"/>
                </a:cubicBezTo>
                <a:cubicBezTo>
                  <a:pt x="61830" y="39406"/>
                  <a:pt x="61641" y="39176"/>
                  <a:pt x="61411" y="38988"/>
                </a:cubicBezTo>
                <a:cubicBezTo>
                  <a:pt x="61369" y="38946"/>
                  <a:pt x="61307" y="38925"/>
                  <a:pt x="61265" y="38862"/>
                </a:cubicBezTo>
                <a:cubicBezTo>
                  <a:pt x="61223" y="38862"/>
                  <a:pt x="61223" y="38841"/>
                  <a:pt x="61202" y="38841"/>
                </a:cubicBezTo>
                <a:cubicBezTo>
                  <a:pt x="61160" y="38821"/>
                  <a:pt x="61118" y="38779"/>
                  <a:pt x="61077" y="38758"/>
                </a:cubicBezTo>
                <a:cubicBezTo>
                  <a:pt x="61056" y="38758"/>
                  <a:pt x="61056" y="38737"/>
                  <a:pt x="61014" y="38737"/>
                </a:cubicBezTo>
                <a:cubicBezTo>
                  <a:pt x="60972" y="38716"/>
                  <a:pt x="60930" y="38674"/>
                  <a:pt x="60867" y="38632"/>
                </a:cubicBezTo>
                <a:cubicBezTo>
                  <a:pt x="60867" y="38611"/>
                  <a:pt x="60846" y="38611"/>
                  <a:pt x="60846" y="38611"/>
                </a:cubicBezTo>
                <a:lnTo>
                  <a:pt x="60805" y="38611"/>
                </a:lnTo>
                <a:cubicBezTo>
                  <a:pt x="60784" y="38569"/>
                  <a:pt x="60742" y="38548"/>
                  <a:pt x="60700" y="38528"/>
                </a:cubicBezTo>
                <a:lnTo>
                  <a:pt x="60658" y="38528"/>
                </a:lnTo>
                <a:cubicBezTo>
                  <a:pt x="60637" y="38528"/>
                  <a:pt x="60637" y="38528"/>
                  <a:pt x="60637" y="38548"/>
                </a:cubicBezTo>
                <a:cubicBezTo>
                  <a:pt x="60574" y="38528"/>
                  <a:pt x="60533" y="38528"/>
                  <a:pt x="60470" y="38528"/>
                </a:cubicBezTo>
                <a:cubicBezTo>
                  <a:pt x="60449" y="38528"/>
                  <a:pt x="60428" y="38528"/>
                  <a:pt x="60386" y="38507"/>
                </a:cubicBezTo>
                <a:cubicBezTo>
                  <a:pt x="60344" y="38507"/>
                  <a:pt x="60281" y="38465"/>
                  <a:pt x="60240" y="38465"/>
                </a:cubicBezTo>
                <a:cubicBezTo>
                  <a:pt x="60177" y="38465"/>
                  <a:pt x="60156" y="38444"/>
                  <a:pt x="60114" y="38444"/>
                </a:cubicBezTo>
                <a:lnTo>
                  <a:pt x="60009" y="38444"/>
                </a:lnTo>
                <a:cubicBezTo>
                  <a:pt x="59926" y="38444"/>
                  <a:pt x="59842" y="38423"/>
                  <a:pt x="59737" y="38423"/>
                </a:cubicBezTo>
                <a:cubicBezTo>
                  <a:pt x="59340" y="38402"/>
                  <a:pt x="58921" y="38297"/>
                  <a:pt x="58545" y="38297"/>
                </a:cubicBezTo>
                <a:cubicBezTo>
                  <a:pt x="58440" y="38297"/>
                  <a:pt x="58377" y="38339"/>
                  <a:pt x="58377" y="38444"/>
                </a:cubicBezTo>
                <a:cubicBezTo>
                  <a:pt x="58377" y="38409"/>
                  <a:pt x="58371" y="38395"/>
                  <a:pt x="58359" y="38395"/>
                </a:cubicBezTo>
                <a:cubicBezTo>
                  <a:pt x="58329" y="38395"/>
                  <a:pt x="58265" y="38488"/>
                  <a:pt x="58189" y="38548"/>
                </a:cubicBezTo>
                <a:cubicBezTo>
                  <a:pt x="58064" y="38653"/>
                  <a:pt x="57959" y="38758"/>
                  <a:pt x="57854" y="38862"/>
                </a:cubicBezTo>
                <a:cubicBezTo>
                  <a:pt x="57666" y="39051"/>
                  <a:pt x="57499" y="39197"/>
                  <a:pt x="57310" y="39365"/>
                </a:cubicBezTo>
                <a:cubicBezTo>
                  <a:pt x="56808" y="39783"/>
                  <a:pt x="56306" y="40201"/>
                  <a:pt x="55846" y="40662"/>
                </a:cubicBezTo>
                <a:lnTo>
                  <a:pt x="55636" y="40871"/>
                </a:lnTo>
                <a:lnTo>
                  <a:pt x="55469" y="41038"/>
                </a:lnTo>
                <a:lnTo>
                  <a:pt x="55406" y="41122"/>
                </a:lnTo>
                <a:cubicBezTo>
                  <a:pt x="55343" y="41164"/>
                  <a:pt x="55302" y="41227"/>
                  <a:pt x="55239" y="41289"/>
                </a:cubicBezTo>
                <a:lnTo>
                  <a:pt x="55197" y="41352"/>
                </a:lnTo>
                <a:lnTo>
                  <a:pt x="55009" y="41541"/>
                </a:lnTo>
                <a:lnTo>
                  <a:pt x="54988" y="41561"/>
                </a:lnTo>
                <a:cubicBezTo>
                  <a:pt x="54925" y="41645"/>
                  <a:pt x="54841" y="41687"/>
                  <a:pt x="54799" y="41771"/>
                </a:cubicBezTo>
                <a:lnTo>
                  <a:pt x="54779" y="41792"/>
                </a:lnTo>
                <a:cubicBezTo>
                  <a:pt x="54716" y="41875"/>
                  <a:pt x="54632" y="41917"/>
                  <a:pt x="54590" y="42001"/>
                </a:cubicBezTo>
                <a:lnTo>
                  <a:pt x="54569" y="42022"/>
                </a:lnTo>
                <a:cubicBezTo>
                  <a:pt x="54507" y="42106"/>
                  <a:pt x="54423" y="42168"/>
                  <a:pt x="54381" y="42231"/>
                </a:cubicBezTo>
                <a:lnTo>
                  <a:pt x="54381" y="42273"/>
                </a:lnTo>
                <a:cubicBezTo>
                  <a:pt x="54318" y="42336"/>
                  <a:pt x="54276" y="42419"/>
                  <a:pt x="54214" y="42482"/>
                </a:cubicBezTo>
                <a:cubicBezTo>
                  <a:pt x="54013" y="42444"/>
                  <a:pt x="53789" y="42437"/>
                  <a:pt x="53570" y="42437"/>
                </a:cubicBezTo>
                <a:cubicBezTo>
                  <a:pt x="53424" y="42437"/>
                  <a:pt x="53280" y="42440"/>
                  <a:pt x="53146" y="42440"/>
                </a:cubicBezTo>
                <a:cubicBezTo>
                  <a:pt x="53049" y="42440"/>
                  <a:pt x="52905" y="42422"/>
                  <a:pt x="52776" y="42422"/>
                </a:cubicBezTo>
                <a:cubicBezTo>
                  <a:pt x="52712" y="42422"/>
                  <a:pt x="52651" y="42426"/>
                  <a:pt x="52602" y="42440"/>
                </a:cubicBezTo>
                <a:cubicBezTo>
                  <a:pt x="52205" y="42106"/>
                  <a:pt x="51682" y="41917"/>
                  <a:pt x="51263" y="41603"/>
                </a:cubicBezTo>
                <a:cubicBezTo>
                  <a:pt x="51159" y="41541"/>
                  <a:pt x="51033" y="41457"/>
                  <a:pt x="50929" y="41373"/>
                </a:cubicBezTo>
                <a:cubicBezTo>
                  <a:pt x="50594" y="41143"/>
                  <a:pt x="50196" y="40934"/>
                  <a:pt x="49820" y="40745"/>
                </a:cubicBezTo>
                <a:cubicBezTo>
                  <a:pt x="49757" y="40453"/>
                  <a:pt x="49652" y="40181"/>
                  <a:pt x="49548" y="39888"/>
                </a:cubicBezTo>
                <a:cubicBezTo>
                  <a:pt x="49464" y="39699"/>
                  <a:pt x="49359" y="39511"/>
                  <a:pt x="49276" y="39344"/>
                </a:cubicBezTo>
                <a:cubicBezTo>
                  <a:pt x="49171" y="39093"/>
                  <a:pt x="49338" y="38821"/>
                  <a:pt x="49380" y="38611"/>
                </a:cubicBezTo>
                <a:cubicBezTo>
                  <a:pt x="49485" y="38193"/>
                  <a:pt x="49652" y="37774"/>
                  <a:pt x="49715" y="37356"/>
                </a:cubicBezTo>
                <a:cubicBezTo>
                  <a:pt x="49757" y="37251"/>
                  <a:pt x="49715" y="36937"/>
                  <a:pt x="49757" y="36854"/>
                </a:cubicBezTo>
                <a:lnTo>
                  <a:pt x="49757" y="36833"/>
                </a:lnTo>
                <a:lnTo>
                  <a:pt x="49757" y="36791"/>
                </a:lnTo>
                <a:lnTo>
                  <a:pt x="49715" y="36770"/>
                </a:lnTo>
                <a:cubicBezTo>
                  <a:pt x="49694" y="36226"/>
                  <a:pt x="49652" y="35682"/>
                  <a:pt x="49569" y="35096"/>
                </a:cubicBezTo>
                <a:cubicBezTo>
                  <a:pt x="49548" y="34782"/>
                  <a:pt x="49485" y="34489"/>
                  <a:pt x="49443" y="34175"/>
                </a:cubicBezTo>
                <a:cubicBezTo>
                  <a:pt x="49401" y="34029"/>
                  <a:pt x="49401" y="33799"/>
                  <a:pt x="49297" y="33652"/>
                </a:cubicBezTo>
                <a:cubicBezTo>
                  <a:pt x="49025" y="33297"/>
                  <a:pt x="48439" y="33025"/>
                  <a:pt x="48083" y="32794"/>
                </a:cubicBezTo>
                <a:cubicBezTo>
                  <a:pt x="47978" y="32753"/>
                  <a:pt x="47874" y="32669"/>
                  <a:pt x="47769" y="32585"/>
                </a:cubicBezTo>
                <a:lnTo>
                  <a:pt x="47685" y="32502"/>
                </a:lnTo>
                <a:cubicBezTo>
                  <a:pt x="47602" y="32460"/>
                  <a:pt x="47518" y="32376"/>
                  <a:pt x="47455" y="32334"/>
                </a:cubicBezTo>
                <a:cubicBezTo>
                  <a:pt x="47392" y="32271"/>
                  <a:pt x="47351" y="32250"/>
                  <a:pt x="47288" y="32188"/>
                </a:cubicBezTo>
                <a:cubicBezTo>
                  <a:pt x="47246" y="32146"/>
                  <a:pt x="47162" y="32083"/>
                  <a:pt x="47100" y="32041"/>
                </a:cubicBezTo>
                <a:cubicBezTo>
                  <a:pt x="47079" y="31937"/>
                  <a:pt x="47058" y="31853"/>
                  <a:pt x="47037" y="31748"/>
                </a:cubicBezTo>
                <a:cubicBezTo>
                  <a:pt x="46995" y="31706"/>
                  <a:pt x="46995" y="31644"/>
                  <a:pt x="46995" y="31623"/>
                </a:cubicBezTo>
                <a:cubicBezTo>
                  <a:pt x="46974" y="31539"/>
                  <a:pt x="46953" y="31414"/>
                  <a:pt x="46890" y="31330"/>
                </a:cubicBezTo>
                <a:cubicBezTo>
                  <a:pt x="46953" y="31246"/>
                  <a:pt x="46995" y="31142"/>
                  <a:pt x="47058" y="31037"/>
                </a:cubicBezTo>
                <a:cubicBezTo>
                  <a:pt x="47058" y="31016"/>
                  <a:pt x="47079" y="31016"/>
                  <a:pt x="47079" y="30995"/>
                </a:cubicBezTo>
                <a:cubicBezTo>
                  <a:pt x="47141" y="30890"/>
                  <a:pt x="47183" y="30807"/>
                  <a:pt x="47246" y="30702"/>
                </a:cubicBezTo>
                <a:cubicBezTo>
                  <a:pt x="47246" y="30681"/>
                  <a:pt x="47267" y="30660"/>
                  <a:pt x="47267" y="30618"/>
                </a:cubicBezTo>
                <a:cubicBezTo>
                  <a:pt x="47309" y="30514"/>
                  <a:pt x="47351" y="30451"/>
                  <a:pt x="47392" y="30346"/>
                </a:cubicBezTo>
                <a:cubicBezTo>
                  <a:pt x="47455" y="30242"/>
                  <a:pt x="47497" y="30095"/>
                  <a:pt x="47560" y="29991"/>
                </a:cubicBezTo>
                <a:cubicBezTo>
                  <a:pt x="47895" y="29300"/>
                  <a:pt x="48229" y="28589"/>
                  <a:pt x="48627" y="27877"/>
                </a:cubicBezTo>
                <a:cubicBezTo>
                  <a:pt x="48732" y="27731"/>
                  <a:pt x="48815" y="27543"/>
                  <a:pt x="48920" y="27375"/>
                </a:cubicBezTo>
                <a:lnTo>
                  <a:pt x="48941" y="27354"/>
                </a:lnTo>
                <a:cubicBezTo>
                  <a:pt x="49569" y="26287"/>
                  <a:pt x="50280" y="25241"/>
                  <a:pt x="50866" y="24132"/>
                </a:cubicBezTo>
                <a:cubicBezTo>
                  <a:pt x="51138" y="24069"/>
                  <a:pt x="51347" y="23902"/>
                  <a:pt x="51577" y="23776"/>
                </a:cubicBezTo>
                <a:cubicBezTo>
                  <a:pt x="51635" y="23741"/>
                  <a:pt x="51696" y="23726"/>
                  <a:pt x="51758" y="23726"/>
                </a:cubicBezTo>
                <a:cubicBezTo>
                  <a:pt x="51988" y="23726"/>
                  <a:pt x="52237" y="23929"/>
                  <a:pt x="52435" y="24028"/>
                </a:cubicBezTo>
                <a:cubicBezTo>
                  <a:pt x="53126" y="24404"/>
                  <a:pt x="53649" y="24948"/>
                  <a:pt x="54276" y="25367"/>
                </a:cubicBezTo>
                <a:cubicBezTo>
                  <a:pt x="54276" y="25367"/>
                  <a:pt x="54297" y="25367"/>
                  <a:pt x="54297" y="25388"/>
                </a:cubicBezTo>
                <a:lnTo>
                  <a:pt x="54318" y="25388"/>
                </a:lnTo>
                <a:cubicBezTo>
                  <a:pt x="54318" y="25388"/>
                  <a:pt x="54360" y="25388"/>
                  <a:pt x="54360" y="25367"/>
                </a:cubicBezTo>
                <a:lnTo>
                  <a:pt x="54381" y="25346"/>
                </a:lnTo>
                <a:cubicBezTo>
                  <a:pt x="54486" y="25346"/>
                  <a:pt x="54569" y="25346"/>
                  <a:pt x="54674" y="25325"/>
                </a:cubicBezTo>
                <a:lnTo>
                  <a:pt x="54695" y="25325"/>
                </a:lnTo>
                <a:cubicBezTo>
                  <a:pt x="54737" y="25325"/>
                  <a:pt x="54779" y="25283"/>
                  <a:pt x="54820" y="25283"/>
                </a:cubicBezTo>
                <a:cubicBezTo>
                  <a:pt x="54904" y="25262"/>
                  <a:pt x="54988" y="25241"/>
                  <a:pt x="55030" y="25220"/>
                </a:cubicBezTo>
                <a:lnTo>
                  <a:pt x="55051" y="25220"/>
                </a:lnTo>
                <a:cubicBezTo>
                  <a:pt x="55134" y="25178"/>
                  <a:pt x="55218" y="25136"/>
                  <a:pt x="55260" y="25116"/>
                </a:cubicBezTo>
                <a:lnTo>
                  <a:pt x="55323" y="25116"/>
                </a:lnTo>
                <a:cubicBezTo>
                  <a:pt x="55615" y="24906"/>
                  <a:pt x="55762" y="24509"/>
                  <a:pt x="55950" y="24216"/>
                </a:cubicBezTo>
                <a:cubicBezTo>
                  <a:pt x="56180" y="23797"/>
                  <a:pt x="56452" y="23400"/>
                  <a:pt x="56704" y="23023"/>
                </a:cubicBezTo>
                <a:cubicBezTo>
                  <a:pt x="56808" y="22835"/>
                  <a:pt x="56934" y="22647"/>
                  <a:pt x="57038" y="22437"/>
                </a:cubicBezTo>
                <a:cubicBezTo>
                  <a:pt x="57122" y="22291"/>
                  <a:pt x="57143" y="22228"/>
                  <a:pt x="57289" y="22228"/>
                </a:cubicBezTo>
                <a:lnTo>
                  <a:pt x="57666" y="22228"/>
                </a:lnTo>
                <a:cubicBezTo>
                  <a:pt x="57708" y="22228"/>
                  <a:pt x="57750" y="22228"/>
                  <a:pt x="57771" y="22207"/>
                </a:cubicBezTo>
                <a:lnTo>
                  <a:pt x="57833" y="22207"/>
                </a:lnTo>
                <a:cubicBezTo>
                  <a:pt x="57854" y="22207"/>
                  <a:pt x="57917" y="22186"/>
                  <a:pt x="57938" y="22186"/>
                </a:cubicBezTo>
                <a:lnTo>
                  <a:pt x="57959" y="22186"/>
                </a:lnTo>
                <a:cubicBezTo>
                  <a:pt x="58022" y="22186"/>
                  <a:pt x="58043" y="22144"/>
                  <a:pt x="58084" y="22144"/>
                </a:cubicBezTo>
                <a:lnTo>
                  <a:pt x="58126" y="22144"/>
                </a:lnTo>
                <a:cubicBezTo>
                  <a:pt x="58168" y="22144"/>
                  <a:pt x="58189" y="22123"/>
                  <a:pt x="58252" y="22123"/>
                </a:cubicBezTo>
                <a:cubicBezTo>
                  <a:pt x="58294" y="22123"/>
                  <a:pt x="58336" y="22103"/>
                  <a:pt x="58377" y="22103"/>
                </a:cubicBezTo>
                <a:cubicBezTo>
                  <a:pt x="58461" y="22123"/>
                  <a:pt x="58503" y="22144"/>
                  <a:pt x="58587" y="22186"/>
                </a:cubicBezTo>
                <a:cubicBezTo>
                  <a:pt x="58649" y="22207"/>
                  <a:pt x="58691" y="22228"/>
                  <a:pt x="58754" y="22228"/>
                </a:cubicBezTo>
                <a:cubicBezTo>
                  <a:pt x="59089" y="22395"/>
                  <a:pt x="59382" y="22605"/>
                  <a:pt x="59696" y="22751"/>
                </a:cubicBezTo>
                <a:cubicBezTo>
                  <a:pt x="60009" y="22919"/>
                  <a:pt x="60323" y="23086"/>
                  <a:pt x="60595" y="23274"/>
                </a:cubicBezTo>
                <a:cubicBezTo>
                  <a:pt x="60784" y="23379"/>
                  <a:pt x="60993" y="23463"/>
                  <a:pt x="61181" y="23567"/>
                </a:cubicBezTo>
                <a:cubicBezTo>
                  <a:pt x="61118" y="23588"/>
                  <a:pt x="61077" y="23651"/>
                  <a:pt x="61014" y="23693"/>
                </a:cubicBezTo>
                <a:cubicBezTo>
                  <a:pt x="60993" y="23714"/>
                  <a:pt x="60972" y="23755"/>
                  <a:pt x="60909" y="23776"/>
                </a:cubicBezTo>
                <a:cubicBezTo>
                  <a:pt x="60888" y="23797"/>
                  <a:pt x="60867" y="23797"/>
                  <a:pt x="60867" y="23818"/>
                </a:cubicBezTo>
                <a:lnTo>
                  <a:pt x="60742" y="23965"/>
                </a:lnTo>
                <a:cubicBezTo>
                  <a:pt x="60679" y="24007"/>
                  <a:pt x="60658" y="24069"/>
                  <a:pt x="60595" y="24111"/>
                </a:cubicBezTo>
                <a:cubicBezTo>
                  <a:pt x="60574" y="24111"/>
                  <a:pt x="60553" y="24111"/>
                  <a:pt x="60533" y="24132"/>
                </a:cubicBezTo>
                <a:lnTo>
                  <a:pt x="60491" y="24174"/>
                </a:lnTo>
                <a:lnTo>
                  <a:pt x="60491" y="24195"/>
                </a:lnTo>
                <a:cubicBezTo>
                  <a:pt x="60574" y="24488"/>
                  <a:pt x="60449" y="24844"/>
                  <a:pt x="60470" y="25136"/>
                </a:cubicBezTo>
                <a:cubicBezTo>
                  <a:pt x="60470" y="25262"/>
                  <a:pt x="60491" y="25743"/>
                  <a:pt x="60365" y="25848"/>
                </a:cubicBezTo>
                <a:cubicBezTo>
                  <a:pt x="60219" y="25973"/>
                  <a:pt x="60051" y="26120"/>
                  <a:pt x="59905" y="26287"/>
                </a:cubicBezTo>
                <a:cubicBezTo>
                  <a:pt x="59737" y="26413"/>
                  <a:pt x="59403" y="26538"/>
                  <a:pt x="59424" y="26789"/>
                </a:cubicBezTo>
                <a:cubicBezTo>
                  <a:pt x="59444" y="26894"/>
                  <a:pt x="59549" y="26936"/>
                  <a:pt x="59612" y="26999"/>
                </a:cubicBezTo>
                <a:cubicBezTo>
                  <a:pt x="59654" y="27020"/>
                  <a:pt x="59696" y="27061"/>
                  <a:pt x="59737" y="27124"/>
                </a:cubicBezTo>
                <a:cubicBezTo>
                  <a:pt x="59842" y="27229"/>
                  <a:pt x="59926" y="27354"/>
                  <a:pt x="60030" y="27438"/>
                </a:cubicBezTo>
                <a:lnTo>
                  <a:pt x="60072" y="27480"/>
                </a:lnTo>
                <a:lnTo>
                  <a:pt x="60114" y="27522"/>
                </a:lnTo>
                <a:cubicBezTo>
                  <a:pt x="60125" y="27543"/>
                  <a:pt x="60140" y="27553"/>
                  <a:pt x="60159" y="27553"/>
                </a:cubicBezTo>
                <a:cubicBezTo>
                  <a:pt x="60177" y="27553"/>
                  <a:pt x="60198" y="27543"/>
                  <a:pt x="60219" y="27522"/>
                </a:cubicBezTo>
                <a:lnTo>
                  <a:pt x="60219" y="27459"/>
                </a:lnTo>
                <a:lnTo>
                  <a:pt x="60219" y="27417"/>
                </a:lnTo>
                <a:lnTo>
                  <a:pt x="60219" y="27354"/>
                </a:lnTo>
                <a:cubicBezTo>
                  <a:pt x="60219" y="27333"/>
                  <a:pt x="60219" y="27313"/>
                  <a:pt x="60177" y="27271"/>
                </a:cubicBezTo>
                <a:lnTo>
                  <a:pt x="60177" y="27229"/>
                </a:lnTo>
                <a:lnTo>
                  <a:pt x="60177" y="27208"/>
                </a:lnTo>
                <a:lnTo>
                  <a:pt x="60177" y="27166"/>
                </a:lnTo>
                <a:cubicBezTo>
                  <a:pt x="60177" y="27124"/>
                  <a:pt x="60219" y="27061"/>
                  <a:pt x="60177" y="27020"/>
                </a:cubicBezTo>
                <a:cubicBezTo>
                  <a:pt x="60281" y="26957"/>
                  <a:pt x="60365" y="26894"/>
                  <a:pt x="60470" y="26810"/>
                </a:cubicBezTo>
                <a:cubicBezTo>
                  <a:pt x="60533" y="26789"/>
                  <a:pt x="60553" y="26727"/>
                  <a:pt x="60595" y="26706"/>
                </a:cubicBezTo>
                <a:lnTo>
                  <a:pt x="60742" y="26580"/>
                </a:lnTo>
                <a:cubicBezTo>
                  <a:pt x="60867" y="26434"/>
                  <a:pt x="60993" y="26308"/>
                  <a:pt x="61118" y="26204"/>
                </a:cubicBezTo>
                <a:lnTo>
                  <a:pt x="61202" y="26120"/>
                </a:lnTo>
                <a:lnTo>
                  <a:pt x="61286" y="26057"/>
                </a:lnTo>
                <a:lnTo>
                  <a:pt x="61328" y="25994"/>
                </a:lnTo>
                <a:cubicBezTo>
                  <a:pt x="61328" y="25973"/>
                  <a:pt x="61369" y="25973"/>
                  <a:pt x="61369" y="25952"/>
                </a:cubicBezTo>
                <a:lnTo>
                  <a:pt x="61390" y="25911"/>
                </a:lnTo>
                <a:lnTo>
                  <a:pt x="61390" y="25890"/>
                </a:lnTo>
                <a:cubicBezTo>
                  <a:pt x="61495" y="25743"/>
                  <a:pt x="61537" y="25555"/>
                  <a:pt x="61600" y="25367"/>
                </a:cubicBezTo>
                <a:cubicBezTo>
                  <a:pt x="61683" y="25116"/>
                  <a:pt x="61725" y="24844"/>
                  <a:pt x="61725" y="24592"/>
                </a:cubicBezTo>
                <a:lnTo>
                  <a:pt x="61788" y="24592"/>
                </a:lnTo>
                <a:cubicBezTo>
                  <a:pt x="61851" y="24592"/>
                  <a:pt x="61934" y="24613"/>
                  <a:pt x="62039" y="24613"/>
                </a:cubicBezTo>
                <a:lnTo>
                  <a:pt x="62290" y="24613"/>
                </a:lnTo>
                <a:cubicBezTo>
                  <a:pt x="62311" y="24613"/>
                  <a:pt x="62332" y="24613"/>
                  <a:pt x="62353" y="24592"/>
                </a:cubicBezTo>
                <a:lnTo>
                  <a:pt x="62416" y="24592"/>
                </a:lnTo>
                <a:lnTo>
                  <a:pt x="62583" y="24760"/>
                </a:lnTo>
                <a:cubicBezTo>
                  <a:pt x="62625" y="24760"/>
                  <a:pt x="62625" y="24802"/>
                  <a:pt x="62646" y="24802"/>
                </a:cubicBezTo>
                <a:cubicBezTo>
                  <a:pt x="62688" y="24844"/>
                  <a:pt x="62771" y="24906"/>
                  <a:pt x="62834" y="24948"/>
                </a:cubicBezTo>
                <a:cubicBezTo>
                  <a:pt x="63064" y="25157"/>
                  <a:pt x="63587" y="25388"/>
                  <a:pt x="63629" y="25701"/>
                </a:cubicBezTo>
                <a:cubicBezTo>
                  <a:pt x="63692" y="25994"/>
                  <a:pt x="63671" y="26329"/>
                  <a:pt x="63671" y="26622"/>
                </a:cubicBezTo>
                <a:lnTo>
                  <a:pt x="63671" y="26831"/>
                </a:lnTo>
                <a:lnTo>
                  <a:pt x="63671" y="26957"/>
                </a:lnTo>
                <a:lnTo>
                  <a:pt x="63671" y="27041"/>
                </a:lnTo>
                <a:cubicBezTo>
                  <a:pt x="63671" y="27103"/>
                  <a:pt x="63692" y="27145"/>
                  <a:pt x="63692" y="27208"/>
                </a:cubicBezTo>
                <a:lnTo>
                  <a:pt x="63692" y="27229"/>
                </a:lnTo>
                <a:cubicBezTo>
                  <a:pt x="63692" y="27271"/>
                  <a:pt x="63713" y="27354"/>
                  <a:pt x="63713" y="27417"/>
                </a:cubicBezTo>
                <a:cubicBezTo>
                  <a:pt x="63671" y="27459"/>
                  <a:pt x="63650" y="27480"/>
                  <a:pt x="63608" y="27564"/>
                </a:cubicBezTo>
                <a:cubicBezTo>
                  <a:pt x="63566" y="27668"/>
                  <a:pt x="63441" y="27794"/>
                  <a:pt x="63357" y="27877"/>
                </a:cubicBezTo>
                <a:cubicBezTo>
                  <a:pt x="63253" y="28003"/>
                  <a:pt x="63169" y="28191"/>
                  <a:pt x="63085" y="28359"/>
                </a:cubicBezTo>
                <a:lnTo>
                  <a:pt x="63085" y="28380"/>
                </a:lnTo>
                <a:lnTo>
                  <a:pt x="63127" y="28401"/>
                </a:lnTo>
                <a:cubicBezTo>
                  <a:pt x="63148" y="28421"/>
                  <a:pt x="63169" y="28421"/>
                  <a:pt x="63190" y="28421"/>
                </a:cubicBezTo>
                <a:cubicBezTo>
                  <a:pt x="63546" y="28254"/>
                  <a:pt x="64445" y="27982"/>
                  <a:pt x="64529" y="27543"/>
                </a:cubicBezTo>
                <a:cubicBezTo>
                  <a:pt x="64550" y="27459"/>
                  <a:pt x="64550" y="27354"/>
                  <a:pt x="64592" y="27250"/>
                </a:cubicBezTo>
                <a:cubicBezTo>
                  <a:pt x="64592" y="27208"/>
                  <a:pt x="64613" y="27124"/>
                  <a:pt x="64613" y="27061"/>
                </a:cubicBezTo>
                <a:cubicBezTo>
                  <a:pt x="64634" y="26999"/>
                  <a:pt x="64634" y="26915"/>
                  <a:pt x="64654" y="26852"/>
                </a:cubicBezTo>
                <a:cubicBezTo>
                  <a:pt x="64654" y="26810"/>
                  <a:pt x="64696" y="26748"/>
                  <a:pt x="64696" y="26706"/>
                </a:cubicBezTo>
                <a:cubicBezTo>
                  <a:pt x="64696" y="26643"/>
                  <a:pt x="64717" y="26601"/>
                  <a:pt x="64717" y="26538"/>
                </a:cubicBezTo>
                <a:cubicBezTo>
                  <a:pt x="64717" y="26496"/>
                  <a:pt x="64738" y="26434"/>
                  <a:pt x="64738" y="26413"/>
                </a:cubicBezTo>
                <a:cubicBezTo>
                  <a:pt x="64738" y="26371"/>
                  <a:pt x="64759" y="26308"/>
                  <a:pt x="64759" y="26266"/>
                </a:cubicBezTo>
                <a:cubicBezTo>
                  <a:pt x="64759" y="26204"/>
                  <a:pt x="64759" y="26162"/>
                  <a:pt x="64801" y="26120"/>
                </a:cubicBezTo>
                <a:cubicBezTo>
                  <a:pt x="64801" y="26078"/>
                  <a:pt x="64801" y="26015"/>
                  <a:pt x="64822" y="25973"/>
                </a:cubicBezTo>
                <a:lnTo>
                  <a:pt x="64822" y="25848"/>
                </a:lnTo>
                <a:lnTo>
                  <a:pt x="64822" y="25680"/>
                </a:lnTo>
                <a:lnTo>
                  <a:pt x="64822" y="25555"/>
                </a:lnTo>
                <a:lnTo>
                  <a:pt x="64822" y="25388"/>
                </a:lnTo>
                <a:lnTo>
                  <a:pt x="64822" y="25367"/>
                </a:lnTo>
                <a:cubicBezTo>
                  <a:pt x="64906" y="25053"/>
                  <a:pt x="64382" y="24718"/>
                  <a:pt x="64194" y="24509"/>
                </a:cubicBezTo>
                <a:lnTo>
                  <a:pt x="64110" y="24425"/>
                </a:lnTo>
                <a:lnTo>
                  <a:pt x="64069" y="24383"/>
                </a:lnTo>
                <a:lnTo>
                  <a:pt x="64027" y="24341"/>
                </a:lnTo>
                <a:lnTo>
                  <a:pt x="63964" y="24279"/>
                </a:lnTo>
                <a:lnTo>
                  <a:pt x="63922" y="24237"/>
                </a:lnTo>
                <a:lnTo>
                  <a:pt x="63859" y="24174"/>
                </a:lnTo>
                <a:cubicBezTo>
                  <a:pt x="63859" y="24174"/>
                  <a:pt x="63818" y="24174"/>
                  <a:pt x="63818" y="24132"/>
                </a:cubicBezTo>
                <a:lnTo>
                  <a:pt x="63755" y="24069"/>
                </a:lnTo>
                <a:lnTo>
                  <a:pt x="63713" y="24028"/>
                </a:lnTo>
                <a:lnTo>
                  <a:pt x="63650" y="23965"/>
                </a:lnTo>
                <a:lnTo>
                  <a:pt x="63608" y="23965"/>
                </a:lnTo>
                <a:cubicBezTo>
                  <a:pt x="63587" y="23923"/>
                  <a:pt x="63566" y="23902"/>
                  <a:pt x="63504" y="23902"/>
                </a:cubicBezTo>
                <a:cubicBezTo>
                  <a:pt x="63483" y="23881"/>
                  <a:pt x="63462" y="23881"/>
                  <a:pt x="63399" y="23860"/>
                </a:cubicBezTo>
                <a:lnTo>
                  <a:pt x="63399" y="23797"/>
                </a:lnTo>
                <a:cubicBezTo>
                  <a:pt x="63399" y="23776"/>
                  <a:pt x="63441" y="23714"/>
                  <a:pt x="63399" y="23693"/>
                </a:cubicBezTo>
                <a:cubicBezTo>
                  <a:pt x="63399" y="23672"/>
                  <a:pt x="63378" y="23651"/>
                  <a:pt x="63378" y="23609"/>
                </a:cubicBezTo>
                <a:lnTo>
                  <a:pt x="63378" y="23442"/>
                </a:lnTo>
                <a:cubicBezTo>
                  <a:pt x="63378" y="23358"/>
                  <a:pt x="63399" y="23295"/>
                  <a:pt x="63399" y="23253"/>
                </a:cubicBezTo>
                <a:lnTo>
                  <a:pt x="63399" y="23191"/>
                </a:lnTo>
                <a:cubicBezTo>
                  <a:pt x="63546" y="23191"/>
                  <a:pt x="63692" y="23191"/>
                  <a:pt x="63818" y="23170"/>
                </a:cubicBezTo>
                <a:lnTo>
                  <a:pt x="63859" y="23170"/>
                </a:lnTo>
                <a:cubicBezTo>
                  <a:pt x="63901" y="23170"/>
                  <a:pt x="63964" y="23149"/>
                  <a:pt x="64006" y="23149"/>
                </a:cubicBezTo>
                <a:cubicBezTo>
                  <a:pt x="64069" y="23149"/>
                  <a:pt x="64090" y="23128"/>
                  <a:pt x="64131" y="23128"/>
                </a:cubicBezTo>
                <a:lnTo>
                  <a:pt x="64299" y="23128"/>
                </a:lnTo>
                <a:cubicBezTo>
                  <a:pt x="64341" y="23128"/>
                  <a:pt x="64403" y="23086"/>
                  <a:pt x="64445" y="23086"/>
                </a:cubicBezTo>
                <a:cubicBezTo>
                  <a:pt x="64508" y="23086"/>
                  <a:pt x="64529" y="23065"/>
                  <a:pt x="64592" y="23044"/>
                </a:cubicBezTo>
                <a:cubicBezTo>
                  <a:pt x="64717" y="23170"/>
                  <a:pt x="64864" y="23253"/>
                  <a:pt x="65010" y="23337"/>
                </a:cubicBezTo>
                <a:cubicBezTo>
                  <a:pt x="65240" y="23483"/>
                  <a:pt x="65450" y="23693"/>
                  <a:pt x="65743" y="23776"/>
                </a:cubicBezTo>
                <a:cubicBezTo>
                  <a:pt x="65763" y="23818"/>
                  <a:pt x="65805" y="23881"/>
                  <a:pt x="65847" y="23923"/>
                </a:cubicBezTo>
                <a:cubicBezTo>
                  <a:pt x="65868" y="23986"/>
                  <a:pt x="65910" y="24028"/>
                  <a:pt x="65952" y="24090"/>
                </a:cubicBezTo>
                <a:cubicBezTo>
                  <a:pt x="65973" y="24132"/>
                  <a:pt x="66015" y="24195"/>
                  <a:pt x="66056" y="24237"/>
                </a:cubicBezTo>
                <a:cubicBezTo>
                  <a:pt x="66098" y="24300"/>
                  <a:pt x="66119" y="24341"/>
                  <a:pt x="66182" y="24404"/>
                </a:cubicBezTo>
                <a:cubicBezTo>
                  <a:pt x="66224" y="24446"/>
                  <a:pt x="66266" y="24509"/>
                  <a:pt x="66307" y="24592"/>
                </a:cubicBezTo>
                <a:cubicBezTo>
                  <a:pt x="66328" y="24613"/>
                  <a:pt x="66328" y="24634"/>
                  <a:pt x="66370" y="24634"/>
                </a:cubicBezTo>
                <a:cubicBezTo>
                  <a:pt x="66391" y="24697"/>
                  <a:pt x="66433" y="24739"/>
                  <a:pt x="66475" y="24760"/>
                </a:cubicBezTo>
                <a:cubicBezTo>
                  <a:pt x="66517" y="24823"/>
                  <a:pt x="66538" y="24864"/>
                  <a:pt x="66600" y="24927"/>
                </a:cubicBezTo>
                <a:cubicBezTo>
                  <a:pt x="66600" y="24948"/>
                  <a:pt x="66621" y="24948"/>
                  <a:pt x="66621" y="24969"/>
                </a:cubicBezTo>
                <a:cubicBezTo>
                  <a:pt x="66684" y="25032"/>
                  <a:pt x="66705" y="25074"/>
                  <a:pt x="66747" y="25136"/>
                </a:cubicBezTo>
                <a:cubicBezTo>
                  <a:pt x="66747" y="25157"/>
                  <a:pt x="66789" y="25178"/>
                  <a:pt x="66810" y="25220"/>
                </a:cubicBezTo>
                <a:cubicBezTo>
                  <a:pt x="66831" y="25241"/>
                  <a:pt x="66831" y="25262"/>
                  <a:pt x="66851" y="25283"/>
                </a:cubicBezTo>
                <a:cubicBezTo>
                  <a:pt x="66914" y="25346"/>
                  <a:pt x="66935" y="25388"/>
                  <a:pt x="66998" y="25450"/>
                </a:cubicBezTo>
                <a:cubicBezTo>
                  <a:pt x="67012" y="25464"/>
                  <a:pt x="67033" y="25471"/>
                  <a:pt x="67054" y="25471"/>
                </a:cubicBezTo>
                <a:cubicBezTo>
                  <a:pt x="67096" y="25471"/>
                  <a:pt x="67137" y="25443"/>
                  <a:pt x="67123" y="25388"/>
                </a:cubicBezTo>
                <a:lnTo>
                  <a:pt x="67123" y="25325"/>
                </a:lnTo>
                <a:lnTo>
                  <a:pt x="67144" y="25283"/>
                </a:lnTo>
                <a:lnTo>
                  <a:pt x="67144" y="25262"/>
                </a:lnTo>
                <a:lnTo>
                  <a:pt x="67144" y="25241"/>
                </a:lnTo>
                <a:lnTo>
                  <a:pt x="67144" y="25220"/>
                </a:lnTo>
                <a:lnTo>
                  <a:pt x="67061" y="25053"/>
                </a:lnTo>
                <a:cubicBezTo>
                  <a:pt x="67019" y="24864"/>
                  <a:pt x="66935" y="24718"/>
                  <a:pt x="66851" y="24551"/>
                </a:cubicBezTo>
                <a:cubicBezTo>
                  <a:pt x="66831" y="24509"/>
                  <a:pt x="66810" y="24446"/>
                  <a:pt x="66810" y="24425"/>
                </a:cubicBezTo>
                <a:cubicBezTo>
                  <a:pt x="66726" y="24216"/>
                  <a:pt x="66684" y="24007"/>
                  <a:pt x="66621" y="23818"/>
                </a:cubicBezTo>
                <a:cubicBezTo>
                  <a:pt x="66621" y="23780"/>
                  <a:pt x="66550" y="23670"/>
                  <a:pt x="66539" y="23669"/>
                </a:cubicBezTo>
                <a:lnTo>
                  <a:pt x="66539" y="23669"/>
                </a:lnTo>
                <a:cubicBezTo>
                  <a:pt x="66573" y="23616"/>
                  <a:pt x="66531" y="23563"/>
                  <a:pt x="66465" y="23563"/>
                </a:cubicBezTo>
                <a:cubicBezTo>
                  <a:pt x="66455" y="23563"/>
                  <a:pt x="66444" y="23564"/>
                  <a:pt x="66433" y="23567"/>
                </a:cubicBezTo>
                <a:lnTo>
                  <a:pt x="66412" y="23567"/>
                </a:lnTo>
                <a:cubicBezTo>
                  <a:pt x="66370" y="23483"/>
                  <a:pt x="66328" y="23442"/>
                  <a:pt x="66287" y="23358"/>
                </a:cubicBezTo>
                <a:cubicBezTo>
                  <a:pt x="66287" y="23358"/>
                  <a:pt x="66287" y="23337"/>
                  <a:pt x="66266" y="23337"/>
                </a:cubicBezTo>
                <a:cubicBezTo>
                  <a:pt x="66203" y="23274"/>
                  <a:pt x="66161" y="23191"/>
                  <a:pt x="66098" y="23149"/>
                </a:cubicBezTo>
                <a:lnTo>
                  <a:pt x="66077" y="23128"/>
                </a:lnTo>
                <a:cubicBezTo>
                  <a:pt x="66015" y="23065"/>
                  <a:pt x="65973" y="23023"/>
                  <a:pt x="65910" y="22939"/>
                </a:cubicBezTo>
                <a:cubicBezTo>
                  <a:pt x="65868" y="22856"/>
                  <a:pt x="65784" y="22814"/>
                  <a:pt x="65743" y="22730"/>
                </a:cubicBezTo>
                <a:cubicBezTo>
                  <a:pt x="65575" y="22542"/>
                  <a:pt x="65366" y="22144"/>
                  <a:pt x="65115" y="22123"/>
                </a:cubicBezTo>
                <a:cubicBezTo>
                  <a:pt x="64696" y="22103"/>
                  <a:pt x="64299" y="22082"/>
                  <a:pt x="63880" y="22040"/>
                </a:cubicBezTo>
                <a:lnTo>
                  <a:pt x="63294" y="22040"/>
                </a:lnTo>
                <a:cubicBezTo>
                  <a:pt x="63253" y="22040"/>
                  <a:pt x="63232" y="22040"/>
                  <a:pt x="63169" y="22019"/>
                </a:cubicBezTo>
                <a:lnTo>
                  <a:pt x="63148" y="22019"/>
                </a:lnTo>
                <a:cubicBezTo>
                  <a:pt x="63127" y="22019"/>
                  <a:pt x="63085" y="22040"/>
                  <a:pt x="63085" y="22082"/>
                </a:cubicBezTo>
                <a:cubicBezTo>
                  <a:pt x="62813" y="22207"/>
                  <a:pt x="62562" y="22416"/>
                  <a:pt x="62290" y="22605"/>
                </a:cubicBezTo>
                <a:cubicBezTo>
                  <a:pt x="62227" y="22626"/>
                  <a:pt x="62206" y="22647"/>
                  <a:pt x="62144" y="22667"/>
                </a:cubicBezTo>
                <a:cubicBezTo>
                  <a:pt x="62061" y="22720"/>
                  <a:pt x="61997" y="22743"/>
                  <a:pt x="61942" y="22743"/>
                </a:cubicBezTo>
                <a:cubicBezTo>
                  <a:pt x="61843" y="22743"/>
                  <a:pt x="61770" y="22670"/>
                  <a:pt x="61662" y="22563"/>
                </a:cubicBezTo>
                <a:cubicBezTo>
                  <a:pt x="61453" y="22416"/>
                  <a:pt x="61202" y="22291"/>
                  <a:pt x="60972" y="22144"/>
                </a:cubicBezTo>
                <a:cubicBezTo>
                  <a:pt x="60846" y="22082"/>
                  <a:pt x="60679" y="21998"/>
                  <a:pt x="60553" y="21914"/>
                </a:cubicBezTo>
                <a:cubicBezTo>
                  <a:pt x="60533" y="21893"/>
                  <a:pt x="60470" y="21872"/>
                  <a:pt x="60449" y="21872"/>
                </a:cubicBezTo>
                <a:cubicBezTo>
                  <a:pt x="60365" y="21810"/>
                  <a:pt x="60261" y="21789"/>
                  <a:pt x="60198" y="21726"/>
                </a:cubicBezTo>
                <a:lnTo>
                  <a:pt x="59089" y="21182"/>
                </a:lnTo>
                <a:cubicBezTo>
                  <a:pt x="59047" y="21140"/>
                  <a:pt x="58984" y="21056"/>
                  <a:pt x="58942" y="20994"/>
                </a:cubicBezTo>
                <a:cubicBezTo>
                  <a:pt x="58859" y="20931"/>
                  <a:pt x="58775" y="20826"/>
                  <a:pt x="58691" y="20742"/>
                </a:cubicBezTo>
                <a:cubicBezTo>
                  <a:pt x="58566" y="20617"/>
                  <a:pt x="58336" y="20554"/>
                  <a:pt x="58168" y="20470"/>
                </a:cubicBezTo>
                <a:cubicBezTo>
                  <a:pt x="58150" y="20463"/>
                  <a:pt x="58131" y="20459"/>
                  <a:pt x="58112" y="20459"/>
                </a:cubicBezTo>
                <a:cubicBezTo>
                  <a:pt x="57980" y="20459"/>
                  <a:pt x="57841" y="20630"/>
                  <a:pt x="57750" y="20722"/>
                </a:cubicBezTo>
                <a:cubicBezTo>
                  <a:pt x="57520" y="20973"/>
                  <a:pt x="57185" y="20847"/>
                  <a:pt x="56955" y="21035"/>
                </a:cubicBezTo>
                <a:lnTo>
                  <a:pt x="56913" y="21056"/>
                </a:lnTo>
                <a:lnTo>
                  <a:pt x="56913" y="21077"/>
                </a:lnTo>
                <a:cubicBezTo>
                  <a:pt x="56766" y="21203"/>
                  <a:pt x="56641" y="21412"/>
                  <a:pt x="56536" y="21579"/>
                </a:cubicBezTo>
                <a:cubicBezTo>
                  <a:pt x="56348" y="21872"/>
                  <a:pt x="56118" y="22144"/>
                  <a:pt x="55929" y="22437"/>
                </a:cubicBezTo>
                <a:cubicBezTo>
                  <a:pt x="55720" y="22730"/>
                  <a:pt x="55427" y="23023"/>
                  <a:pt x="55302" y="23358"/>
                </a:cubicBezTo>
                <a:cubicBezTo>
                  <a:pt x="55302" y="23379"/>
                  <a:pt x="55281" y="23400"/>
                  <a:pt x="55281" y="23400"/>
                </a:cubicBezTo>
                <a:lnTo>
                  <a:pt x="55239" y="23442"/>
                </a:lnTo>
                <a:lnTo>
                  <a:pt x="55218" y="23463"/>
                </a:lnTo>
                <a:lnTo>
                  <a:pt x="55197" y="23483"/>
                </a:lnTo>
                <a:lnTo>
                  <a:pt x="55176" y="23504"/>
                </a:lnTo>
                <a:lnTo>
                  <a:pt x="55134" y="23546"/>
                </a:lnTo>
                <a:lnTo>
                  <a:pt x="55113" y="23567"/>
                </a:lnTo>
                <a:lnTo>
                  <a:pt x="55092" y="23567"/>
                </a:lnTo>
                <a:lnTo>
                  <a:pt x="55051" y="23588"/>
                </a:lnTo>
                <a:lnTo>
                  <a:pt x="55030" y="23588"/>
                </a:lnTo>
                <a:cubicBezTo>
                  <a:pt x="55009" y="23588"/>
                  <a:pt x="55009" y="23588"/>
                  <a:pt x="54988" y="23609"/>
                </a:cubicBezTo>
                <a:lnTo>
                  <a:pt x="54946" y="23609"/>
                </a:lnTo>
                <a:cubicBezTo>
                  <a:pt x="54925" y="23609"/>
                  <a:pt x="54925" y="23609"/>
                  <a:pt x="54904" y="23651"/>
                </a:cubicBezTo>
                <a:cubicBezTo>
                  <a:pt x="54737" y="23672"/>
                  <a:pt x="54527" y="23672"/>
                  <a:pt x="54381" y="23693"/>
                </a:cubicBezTo>
                <a:lnTo>
                  <a:pt x="54381" y="23672"/>
                </a:lnTo>
                <a:cubicBezTo>
                  <a:pt x="54276" y="23483"/>
                  <a:pt x="54172" y="23337"/>
                  <a:pt x="54067" y="23170"/>
                </a:cubicBezTo>
                <a:cubicBezTo>
                  <a:pt x="53963" y="22960"/>
                  <a:pt x="54046" y="22856"/>
                  <a:pt x="54172" y="22667"/>
                </a:cubicBezTo>
                <a:cubicBezTo>
                  <a:pt x="54214" y="22605"/>
                  <a:pt x="54276" y="22500"/>
                  <a:pt x="54318" y="22416"/>
                </a:cubicBezTo>
                <a:cubicBezTo>
                  <a:pt x="54360" y="22395"/>
                  <a:pt x="54360" y="22354"/>
                  <a:pt x="54360" y="22333"/>
                </a:cubicBezTo>
                <a:cubicBezTo>
                  <a:pt x="54402" y="22249"/>
                  <a:pt x="54423" y="22207"/>
                  <a:pt x="54465" y="22123"/>
                </a:cubicBezTo>
                <a:cubicBezTo>
                  <a:pt x="54465" y="22103"/>
                  <a:pt x="54486" y="22082"/>
                  <a:pt x="54486" y="22082"/>
                </a:cubicBezTo>
                <a:cubicBezTo>
                  <a:pt x="54569" y="21935"/>
                  <a:pt x="54611" y="21789"/>
                  <a:pt x="54695" y="21663"/>
                </a:cubicBezTo>
                <a:lnTo>
                  <a:pt x="54695" y="21684"/>
                </a:lnTo>
                <a:cubicBezTo>
                  <a:pt x="54701" y="21697"/>
                  <a:pt x="54712" y="21702"/>
                  <a:pt x="54723" y="21702"/>
                </a:cubicBezTo>
                <a:cubicBezTo>
                  <a:pt x="54749" y="21702"/>
                  <a:pt x="54779" y="21678"/>
                  <a:pt x="54779" y="21663"/>
                </a:cubicBezTo>
                <a:cubicBezTo>
                  <a:pt x="54716" y="20994"/>
                  <a:pt x="54255" y="20366"/>
                  <a:pt x="53983" y="19822"/>
                </a:cubicBezTo>
                <a:cubicBezTo>
                  <a:pt x="53942" y="19717"/>
                  <a:pt x="53879" y="19613"/>
                  <a:pt x="53837" y="19487"/>
                </a:cubicBezTo>
                <a:cubicBezTo>
                  <a:pt x="53732" y="19257"/>
                  <a:pt x="53837" y="19069"/>
                  <a:pt x="53942" y="18859"/>
                </a:cubicBezTo>
                <a:cubicBezTo>
                  <a:pt x="53963" y="18797"/>
                  <a:pt x="53983" y="18755"/>
                  <a:pt x="54004" y="18671"/>
                </a:cubicBezTo>
                <a:cubicBezTo>
                  <a:pt x="54004" y="18650"/>
                  <a:pt x="54046" y="18629"/>
                  <a:pt x="54046" y="18587"/>
                </a:cubicBezTo>
                <a:cubicBezTo>
                  <a:pt x="54046" y="18566"/>
                  <a:pt x="54067" y="18546"/>
                  <a:pt x="54067" y="18483"/>
                </a:cubicBezTo>
                <a:cubicBezTo>
                  <a:pt x="54067" y="18462"/>
                  <a:pt x="54088" y="18420"/>
                  <a:pt x="54088" y="18378"/>
                </a:cubicBezTo>
                <a:lnTo>
                  <a:pt x="54088" y="18336"/>
                </a:lnTo>
                <a:cubicBezTo>
                  <a:pt x="54088" y="18274"/>
                  <a:pt x="54130" y="18232"/>
                  <a:pt x="54130" y="18211"/>
                </a:cubicBezTo>
                <a:cubicBezTo>
                  <a:pt x="54130" y="18211"/>
                  <a:pt x="54130" y="18169"/>
                  <a:pt x="54151" y="18169"/>
                </a:cubicBezTo>
                <a:cubicBezTo>
                  <a:pt x="54172" y="18148"/>
                  <a:pt x="54151" y="18127"/>
                  <a:pt x="54151" y="18106"/>
                </a:cubicBezTo>
                <a:lnTo>
                  <a:pt x="54151" y="18043"/>
                </a:lnTo>
                <a:cubicBezTo>
                  <a:pt x="54151" y="17996"/>
                  <a:pt x="54118" y="17969"/>
                  <a:pt x="54085" y="17969"/>
                </a:cubicBezTo>
                <a:cubicBezTo>
                  <a:pt x="54060" y="17969"/>
                  <a:pt x="54034" y="17986"/>
                  <a:pt x="54025" y="18022"/>
                </a:cubicBezTo>
                <a:lnTo>
                  <a:pt x="54025" y="18043"/>
                </a:lnTo>
                <a:cubicBezTo>
                  <a:pt x="53983" y="18043"/>
                  <a:pt x="53983" y="18064"/>
                  <a:pt x="53963" y="18064"/>
                </a:cubicBezTo>
                <a:cubicBezTo>
                  <a:pt x="53942" y="18064"/>
                  <a:pt x="53942" y="18106"/>
                  <a:pt x="53942" y="18127"/>
                </a:cubicBezTo>
                <a:cubicBezTo>
                  <a:pt x="53837" y="18357"/>
                  <a:pt x="53670" y="18629"/>
                  <a:pt x="53565" y="18859"/>
                </a:cubicBezTo>
                <a:cubicBezTo>
                  <a:pt x="53460" y="19069"/>
                  <a:pt x="53335" y="19257"/>
                  <a:pt x="53230" y="19424"/>
                </a:cubicBezTo>
                <a:cubicBezTo>
                  <a:pt x="53188" y="19529"/>
                  <a:pt x="53084" y="19613"/>
                  <a:pt x="53105" y="19738"/>
                </a:cubicBezTo>
                <a:cubicBezTo>
                  <a:pt x="53105" y="19780"/>
                  <a:pt x="53105" y="19780"/>
                  <a:pt x="53126" y="19780"/>
                </a:cubicBezTo>
                <a:lnTo>
                  <a:pt x="53146" y="19780"/>
                </a:lnTo>
                <a:cubicBezTo>
                  <a:pt x="53230" y="19989"/>
                  <a:pt x="53335" y="20198"/>
                  <a:pt x="53439" y="20366"/>
                </a:cubicBezTo>
                <a:cubicBezTo>
                  <a:pt x="53460" y="20450"/>
                  <a:pt x="53523" y="20512"/>
                  <a:pt x="53565" y="20554"/>
                </a:cubicBezTo>
                <a:cubicBezTo>
                  <a:pt x="53711" y="20742"/>
                  <a:pt x="54235" y="21412"/>
                  <a:pt x="54130" y="21579"/>
                </a:cubicBezTo>
                <a:cubicBezTo>
                  <a:pt x="54088" y="21621"/>
                  <a:pt x="54046" y="21705"/>
                  <a:pt x="54025" y="21768"/>
                </a:cubicBezTo>
                <a:lnTo>
                  <a:pt x="54025" y="21789"/>
                </a:lnTo>
                <a:cubicBezTo>
                  <a:pt x="53753" y="22144"/>
                  <a:pt x="53356" y="22500"/>
                  <a:pt x="53209" y="22919"/>
                </a:cubicBezTo>
                <a:cubicBezTo>
                  <a:pt x="52874" y="22437"/>
                  <a:pt x="52519" y="21935"/>
                  <a:pt x="52163" y="21475"/>
                </a:cubicBezTo>
                <a:lnTo>
                  <a:pt x="52163" y="21454"/>
                </a:lnTo>
                <a:cubicBezTo>
                  <a:pt x="52100" y="21370"/>
                  <a:pt x="52058" y="21307"/>
                  <a:pt x="51975" y="21245"/>
                </a:cubicBezTo>
                <a:lnTo>
                  <a:pt x="51954" y="21203"/>
                </a:lnTo>
                <a:cubicBezTo>
                  <a:pt x="51870" y="21140"/>
                  <a:pt x="51828" y="21056"/>
                  <a:pt x="51745" y="20973"/>
                </a:cubicBezTo>
                <a:cubicBezTo>
                  <a:pt x="51675" y="20903"/>
                  <a:pt x="51599" y="20879"/>
                  <a:pt x="51521" y="20879"/>
                </a:cubicBezTo>
                <a:cubicBezTo>
                  <a:pt x="51391" y="20879"/>
                  <a:pt x="51256" y="20946"/>
                  <a:pt x="51138" y="20973"/>
                </a:cubicBezTo>
                <a:cubicBezTo>
                  <a:pt x="50845" y="21035"/>
                  <a:pt x="50573" y="20994"/>
                  <a:pt x="50322" y="21182"/>
                </a:cubicBezTo>
                <a:cubicBezTo>
                  <a:pt x="50280" y="21203"/>
                  <a:pt x="50322" y="21287"/>
                  <a:pt x="50385" y="21287"/>
                </a:cubicBezTo>
                <a:lnTo>
                  <a:pt x="50405" y="21287"/>
                </a:lnTo>
                <a:lnTo>
                  <a:pt x="50405" y="21307"/>
                </a:lnTo>
                <a:cubicBezTo>
                  <a:pt x="50405" y="21307"/>
                  <a:pt x="50405" y="21349"/>
                  <a:pt x="50426" y="21349"/>
                </a:cubicBezTo>
                <a:lnTo>
                  <a:pt x="50678" y="21412"/>
                </a:lnTo>
                <a:cubicBezTo>
                  <a:pt x="50698" y="21412"/>
                  <a:pt x="50740" y="21454"/>
                  <a:pt x="50782" y="21454"/>
                </a:cubicBezTo>
                <a:cubicBezTo>
                  <a:pt x="50824" y="21454"/>
                  <a:pt x="50887" y="21475"/>
                  <a:pt x="50908" y="21475"/>
                </a:cubicBezTo>
                <a:cubicBezTo>
                  <a:pt x="50950" y="21475"/>
                  <a:pt x="51012" y="21475"/>
                  <a:pt x="51054" y="21496"/>
                </a:cubicBezTo>
                <a:lnTo>
                  <a:pt x="51410" y="21496"/>
                </a:lnTo>
                <a:cubicBezTo>
                  <a:pt x="51410" y="21600"/>
                  <a:pt x="51535" y="21684"/>
                  <a:pt x="51577" y="21768"/>
                </a:cubicBezTo>
                <a:lnTo>
                  <a:pt x="51724" y="21893"/>
                </a:lnTo>
                <a:lnTo>
                  <a:pt x="51766" y="21935"/>
                </a:lnTo>
                <a:cubicBezTo>
                  <a:pt x="51661" y="21977"/>
                  <a:pt x="51556" y="22040"/>
                  <a:pt x="51473" y="22103"/>
                </a:cubicBezTo>
                <a:cubicBezTo>
                  <a:pt x="51452" y="22123"/>
                  <a:pt x="51431" y="22123"/>
                  <a:pt x="51410" y="22144"/>
                </a:cubicBezTo>
                <a:cubicBezTo>
                  <a:pt x="51222" y="22249"/>
                  <a:pt x="51054" y="22395"/>
                  <a:pt x="50908" y="22500"/>
                </a:cubicBezTo>
                <a:lnTo>
                  <a:pt x="50887" y="22458"/>
                </a:lnTo>
                <a:cubicBezTo>
                  <a:pt x="50887" y="22458"/>
                  <a:pt x="50845" y="22437"/>
                  <a:pt x="50824" y="22437"/>
                </a:cubicBezTo>
                <a:cubicBezTo>
                  <a:pt x="50678" y="22416"/>
                  <a:pt x="50526" y="22385"/>
                  <a:pt x="50382" y="22385"/>
                </a:cubicBezTo>
                <a:cubicBezTo>
                  <a:pt x="50238" y="22385"/>
                  <a:pt x="50102" y="22416"/>
                  <a:pt x="49987" y="22521"/>
                </a:cubicBezTo>
                <a:cubicBezTo>
                  <a:pt x="49861" y="22647"/>
                  <a:pt x="49736" y="22772"/>
                  <a:pt x="49569" y="22919"/>
                </a:cubicBezTo>
                <a:cubicBezTo>
                  <a:pt x="49485" y="22981"/>
                  <a:pt x="49422" y="23044"/>
                  <a:pt x="49422" y="23149"/>
                </a:cubicBezTo>
                <a:lnTo>
                  <a:pt x="49422" y="23170"/>
                </a:lnTo>
                <a:cubicBezTo>
                  <a:pt x="49359" y="23274"/>
                  <a:pt x="49338" y="23379"/>
                  <a:pt x="49317" y="23483"/>
                </a:cubicBezTo>
                <a:cubicBezTo>
                  <a:pt x="49276" y="23609"/>
                  <a:pt x="49255" y="23714"/>
                  <a:pt x="49234" y="23860"/>
                </a:cubicBezTo>
                <a:cubicBezTo>
                  <a:pt x="49234" y="23881"/>
                  <a:pt x="49234" y="23902"/>
                  <a:pt x="49213" y="23902"/>
                </a:cubicBezTo>
                <a:cubicBezTo>
                  <a:pt x="49213" y="23965"/>
                  <a:pt x="49171" y="24007"/>
                  <a:pt x="49171" y="24069"/>
                </a:cubicBezTo>
                <a:lnTo>
                  <a:pt x="49171" y="24132"/>
                </a:lnTo>
                <a:cubicBezTo>
                  <a:pt x="48355" y="25116"/>
                  <a:pt x="47727" y="26224"/>
                  <a:pt x="47079" y="27313"/>
                </a:cubicBezTo>
                <a:cubicBezTo>
                  <a:pt x="46786" y="27794"/>
                  <a:pt x="46556" y="28296"/>
                  <a:pt x="46263" y="28777"/>
                </a:cubicBezTo>
                <a:cubicBezTo>
                  <a:pt x="46032" y="29133"/>
                  <a:pt x="45823" y="29509"/>
                  <a:pt x="45635" y="29928"/>
                </a:cubicBezTo>
                <a:cubicBezTo>
                  <a:pt x="45426" y="29928"/>
                  <a:pt x="45196" y="29970"/>
                  <a:pt x="45007" y="30074"/>
                </a:cubicBezTo>
                <a:lnTo>
                  <a:pt x="44986" y="30074"/>
                </a:lnTo>
                <a:cubicBezTo>
                  <a:pt x="44965" y="30095"/>
                  <a:pt x="44944" y="30095"/>
                  <a:pt x="44903" y="30137"/>
                </a:cubicBezTo>
                <a:cubicBezTo>
                  <a:pt x="44882" y="30158"/>
                  <a:pt x="44861" y="30158"/>
                  <a:pt x="44798" y="30179"/>
                </a:cubicBezTo>
                <a:cubicBezTo>
                  <a:pt x="44652" y="30074"/>
                  <a:pt x="44359" y="30074"/>
                  <a:pt x="44212" y="30054"/>
                </a:cubicBezTo>
                <a:cubicBezTo>
                  <a:pt x="43752" y="29949"/>
                  <a:pt x="43312" y="29844"/>
                  <a:pt x="42894" y="29677"/>
                </a:cubicBezTo>
                <a:lnTo>
                  <a:pt x="42894" y="29656"/>
                </a:lnTo>
                <a:cubicBezTo>
                  <a:pt x="42852" y="29551"/>
                  <a:pt x="42789" y="29468"/>
                  <a:pt x="42747" y="29405"/>
                </a:cubicBezTo>
                <a:cubicBezTo>
                  <a:pt x="42706" y="29363"/>
                  <a:pt x="42706" y="29321"/>
                  <a:pt x="42685" y="29300"/>
                </a:cubicBezTo>
                <a:cubicBezTo>
                  <a:pt x="42643" y="29217"/>
                  <a:pt x="42601" y="29133"/>
                  <a:pt x="42559" y="29091"/>
                </a:cubicBezTo>
                <a:lnTo>
                  <a:pt x="42475" y="29007"/>
                </a:lnTo>
                <a:cubicBezTo>
                  <a:pt x="42747" y="28693"/>
                  <a:pt x="42999" y="28296"/>
                  <a:pt x="43208" y="27940"/>
                </a:cubicBezTo>
                <a:cubicBezTo>
                  <a:pt x="43291" y="27794"/>
                  <a:pt x="43333" y="27689"/>
                  <a:pt x="43396" y="27564"/>
                </a:cubicBezTo>
                <a:cubicBezTo>
                  <a:pt x="43522" y="27271"/>
                  <a:pt x="43689" y="26957"/>
                  <a:pt x="43835" y="26706"/>
                </a:cubicBezTo>
                <a:cubicBezTo>
                  <a:pt x="43961" y="26496"/>
                  <a:pt x="44066" y="26183"/>
                  <a:pt x="44275" y="26057"/>
                </a:cubicBezTo>
                <a:cubicBezTo>
                  <a:pt x="44903" y="25597"/>
                  <a:pt x="45468" y="25053"/>
                  <a:pt x="46053" y="24613"/>
                </a:cubicBezTo>
                <a:cubicBezTo>
                  <a:pt x="46681" y="24174"/>
                  <a:pt x="47288" y="23672"/>
                  <a:pt x="47790" y="23065"/>
                </a:cubicBezTo>
                <a:cubicBezTo>
                  <a:pt x="47790" y="23065"/>
                  <a:pt x="47811" y="23065"/>
                  <a:pt x="47811" y="23044"/>
                </a:cubicBezTo>
                <a:lnTo>
                  <a:pt x="47811" y="23023"/>
                </a:lnTo>
                <a:lnTo>
                  <a:pt x="47874" y="22960"/>
                </a:lnTo>
                <a:cubicBezTo>
                  <a:pt x="47874" y="22960"/>
                  <a:pt x="47874" y="22939"/>
                  <a:pt x="47895" y="22939"/>
                </a:cubicBezTo>
                <a:lnTo>
                  <a:pt x="47978" y="22856"/>
                </a:lnTo>
                <a:cubicBezTo>
                  <a:pt x="47999" y="22835"/>
                  <a:pt x="47999" y="22814"/>
                  <a:pt x="48020" y="22814"/>
                </a:cubicBezTo>
                <a:cubicBezTo>
                  <a:pt x="48104" y="22709"/>
                  <a:pt x="48188" y="22563"/>
                  <a:pt x="48250" y="22437"/>
                </a:cubicBezTo>
                <a:cubicBezTo>
                  <a:pt x="48355" y="22291"/>
                  <a:pt x="48439" y="22019"/>
                  <a:pt x="48439" y="21810"/>
                </a:cubicBezTo>
                <a:cubicBezTo>
                  <a:pt x="48439" y="21789"/>
                  <a:pt x="48439" y="21789"/>
                  <a:pt x="48418" y="21789"/>
                </a:cubicBezTo>
                <a:lnTo>
                  <a:pt x="48355" y="21789"/>
                </a:lnTo>
                <a:cubicBezTo>
                  <a:pt x="48188" y="21391"/>
                  <a:pt x="47978" y="21035"/>
                  <a:pt x="47727" y="20659"/>
                </a:cubicBezTo>
                <a:cubicBezTo>
                  <a:pt x="47665" y="20512"/>
                  <a:pt x="47560" y="20366"/>
                  <a:pt x="47455" y="20219"/>
                </a:cubicBezTo>
                <a:cubicBezTo>
                  <a:pt x="47413" y="20157"/>
                  <a:pt x="47372" y="20115"/>
                  <a:pt x="47351" y="20052"/>
                </a:cubicBezTo>
                <a:cubicBezTo>
                  <a:pt x="47309" y="20010"/>
                  <a:pt x="47267" y="19947"/>
                  <a:pt x="47246" y="19906"/>
                </a:cubicBezTo>
                <a:cubicBezTo>
                  <a:pt x="47204" y="19843"/>
                  <a:pt x="47162" y="19801"/>
                  <a:pt x="47141" y="19780"/>
                </a:cubicBezTo>
                <a:cubicBezTo>
                  <a:pt x="47079" y="19717"/>
                  <a:pt x="47058" y="19675"/>
                  <a:pt x="46995" y="19613"/>
                </a:cubicBezTo>
                <a:lnTo>
                  <a:pt x="46932" y="19529"/>
                </a:lnTo>
                <a:cubicBezTo>
                  <a:pt x="46953" y="19466"/>
                  <a:pt x="46974" y="19362"/>
                  <a:pt x="46995" y="19278"/>
                </a:cubicBezTo>
                <a:cubicBezTo>
                  <a:pt x="46995" y="19257"/>
                  <a:pt x="46995" y="19215"/>
                  <a:pt x="47037" y="19215"/>
                </a:cubicBezTo>
                <a:cubicBezTo>
                  <a:pt x="47037" y="19194"/>
                  <a:pt x="47058" y="19152"/>
                  <a:pt x="47058" y="19110"/>
                </a:cubicBezTo>
                <a:cubicBezTo>
                  <a:pt x="47079" y="18985"/>
                  <a:pt x="47141" y="18859"/>
                  <a:pt x="47162" y="18734"/>
                </a:cubicBezTo>
                <a:cubicBezTo>
                  <a:pt x="47372" y="18566"/>
                  <a:pt x="47497" y="18357"/>
                  <a:pt x="47706" y="18169"/>
                </a:cubicBezTo>
                <a:cubicBezTo>
                  <a:pt x="47978" y="17960"/>
                  <a:pt x="48188" y="17729"/>
                  <a:pt x="48439" y="17520"/>
                </a:cubicBezTo>
                <a:cubicBezTo>
                  <a:pt x="48941" y="17123"/>
                  <a:pt x="49422" y="16746"/>
                  <a:pt x="49903" y="16328"/>
                </a:cubicBezTo>
                <a:lnTo>
                  <a:pt x="50301" y="16014"/>
                </a:lnTo>
                <a:cubicBezTo>
                  <a:pt x="50322" y="15972"/>
                  <a:pt x="50385" y="15951"/>
                  <a:pt x="50405" y="15930"/>
                </a:cubicBezTo>
                <a:cubicBezTo>
                  <a:pt x="51033" y="15449"/>
                  <a:pt x="51682" y="15030"/>
                  <a:pt x="52289" y="14570"/>
                </a:cubicBezTo>
                <a:cubicBezTo>
                  <a:pt x="52310" y="14549"/>
                  <a:pt x="52310" y="14549"/>
                  <a:pt x="52351" y="14549"/>
                </a:cubicBezTo>
                <a:cubicBezTo>
                  <a:pt x="52435" y="14465"/>
                  <a:pt x="52519" y="14382"/>
                  <a:pt x="52623" y="14298"/>
                </a:cubicBezTo>
                <a:cubicBezTo>
                  <a:pt x="52665" y="14277"/>
                  <a:pt x="52707" y="14256"/>
                  <a:pt x="52728" y="14235"/>
                </a:cubicBezTo>
                <a:lnTo>
                  <a:pt x="52958" y="13984"/>
                </a:lnTo>
                <a:lnTo>
                  <a:pt x="53063" y="13880"/>
                </a:lnTo>
                <a:lnTo>
                  <a:pt x="53105" y="13880"/>
                </a:lnTo>
                <a:cubicBezTo>
                  <a:pt x="53398" y="13838"/>
                  <a:pt x="53670" y="13670"/>
                  <a:pt x="53963" y="13566"/>
                </a:cubicBezTo>
                <a:cubicBezTo>
                  <a:pt x="54255" y="13461"/>
                  <a:pt x="54569" y="13398"/>
                  <a:pt x="54841" y="13252"/>
                </a:cubicBezTo>
                <a:lnTo>
                  <a:pt x="54883" y="13294"/>
                </a:lnTo>
                <a:lnTo>
                  <a:pt x="54967" y="13294"/>
                </a:lnTo>
                <a:cubicBezTo>
                  <a:pt x="54988" y="13294"/>
                  <a:pt x="54988" y="13252"/>
                  <a:pt x="54988" y="13231"/>
                </a:cubicBezTo>
                <a:lnTo>
                  <a:pt x="55092" y="13231"/>
                </a:lnTo>
                <a:lnTo>
                  <a:pt x="55092" y="13210"/>
                </a:lnTo>
                <a:cubicBezTo>
                  <a:pt x="55092" y="13189"/>
                  <a:pt x="55113" y="13147"/>
                  <a:pt x="55134" y="13126"/>
                </a:cubicBezTo>
                <a:cubicBezTo>
                  <a:pt x="55134" y="13105"/>
                  <a:pt x="55176" y="13105"/>
                  <a:pt x="55176" y="13084"/>
                </a:cubicBezTo>
                <a:cubicBezTo>
                  <a:pt x="55323" y="12896"/>
                  <a:pt x="55448" y="12687"/>
                  <a:pt x="55595" y="12499"/>
                </a:cubicBezTo>
                <a:cubicBezTo>
                  <a:pt x="55615" y="12457"/>
                  <a:pt x="55657" y="12415"/>
                  <a:pt x="55699" y="12373"/>
                </a:cubicBezTo>
                <a:cubicBezTo>
                  <a:pt x="55720" y="12310"/>
                  <a:pt x="55741" y="12289"/>
                  <a:pt x="55804" y="12248"/>
                </a:cubicBezTo>
                <a:cubicBezTo>
                  <a:pt x="55804" y="12206"/>
                  <a:pt x="55825" y="12206"/>
                  <a:pt x="55825" y="12185"/>
                </a:cubicBezTo>
                <a:cubicBezTo>
                  <a:pt x="55846" y="12164"/>
                  <a:pt x="55867" y="12101"/>
                  <a:pt x="55908" y="12080"/>
                </a:cubicBezTo>
                <a:lnTo>
                  <a:pt x="55950" y="12038"/>
                </a:lnTo>
                <a:lnTo>
                  <a:pt x="56034" y="11955"/>
                </a:lnTo>
                <a:lnTo>
                  <a:pt x="56076" y="11892"/>
                </a:lnTo>
                <a:cubicBezTo>
                  <a:pt x="56118" y="11871"/>
                  <a:pt x="56139" y="11850"/>
                  <a:pt x="56139" y="11829"/>
                </a:cubicBezTo>
                <a:cubicBezTo>
                  <a:pt x="56139" y="11787"/>
                  <a:pt x="56159" y="11787"/>
                  <a:pt x="56159" y="11766"/>
                </a:cubicBezTo>
                <a:cubicBezTo>
                  <a:pt x="56180" y="11745"/>
                  <a:pt x="56222" y="11683"/>
                  <a:pt x="56222" y="11662"/>
                </a:cubicBezTo>
                <a:cubicBezTo>
                  <a:pt x="56222" y="11641"/>
                  <a:pt x="56243" y="11641"/>
                  <a:pt x="56243" y="11620"/>
                </a:cubicBezTo>
                <a:lnTo>
                  <a:pt x="56327" y="11452"/>
                </a:lnTo>
                <a:lnTo>
                  <a:pt x="56348" y="11452"/>
                </a:lnTo>
                <a:cubicBezTo>
                  <a:pt x="56536" y="11201"/>
                  <a:pt x="56390" y="10636"/>
                  <a:pt x="56431" y="10364"/>
                </a:cubicBezTo>
                <a:cubicBezTo>
                  <a:pt x="56473" y="9883"/>
                  <a:pt x="56431" y="9423"/>
                  <a:pt x="56369" y="8962"/>
                </a:cubicBezTo>
                <a:cubicBezTo>
                  <a:pt x="56369" y="8942"/>
                  <a:pt x="56369" y="8921"/>
                  <a:pt x="56348" y="8921"/>
                </a:cubicBezTo>
                <a:lnTo>
                  <a:pt x="56327" y="8900"/>
                </a:lnTo>
                <a:lnTo>
                  <a:pt x="56222" y="8900"/>
                </a:lnTo>
                <a:cubicBezTo>
                  <a:pt x="55741" y="8502"/>
                  <a:pt x="55197" y="8230"/>
                  <a:pt x="54611" y="8021"/>
                </a:cubicBezTo>
                <a:cubicBezTo>
                  <a:pt x="54507" y="7979"/>
                  <a:pt x="54402" y="7958"/>
                  <a:pt x="54276" y="7916"/>
                </a:cubicBezTo>
                <a:cubicBezTo>
                  <a:pt x="54255" y="7916"/>
                  <a:pt x="54255" y="7916"/>
                  <a:pt x="54235" y="7895"/>
                </a:cubicBezTo>
                <a:cubicBezTo>
                  <a:pt x="54130" y="7874"/>
                  <a:pt x="54046" y="7854"/>
                  <a:pt x="53942" y="7791"/>
                </a:cubicBezTo>
                <a:cubicBezTo>
                  <a:pt x="53816" y="7749"/>
                  <a:pt x="53670" y="7707"/>
                  <a:pt x="53565" y="7665"/>
                </a:cubicBezTo>
                <a:lnTo>
                  <a:pt x="53565" y="7644"/>
                </a:lnTo>
                <a:lnTo>
                  <a:pt x="53544" y="7602"/>
                </a:lnTo>
                <a:cubicBezTo>
                  <a:pt x="53511" y="7596"/>
                  <a:pt x="53478" y="7593"/>
                  <a:pt x="53446" y="7593"/>
                </a:cubicBezTo>
                <a:cubicBezTo>
                  <a:pt x="53269" y="7593"/>
                  <a:pt x="53093" y="7678"/>
                  <a:pt x="52916" y="7749"/>
                </a:cubicBezTo>
                <a:cubicBezTo>
                  <a:pt x="52728" y="7812"/>
                  <a:pt x="52561" y="7895"/>
                  <a:pt x="52351" y="7958"/>
                </a:cubicBezTo>
                <a:cubicBezTo>
                  <a:pt x="52247" y="7979"/>
                  <a:pt x="52100" y="7979"/>
                  <a:pt x="51996" y="8021"/>
                </a:cubicBezTo>
                <a:lnTo>
                  <a:pt x="51975" y="8063"/>
                </a:lnTo>
                <a:lnTo>
                  <a:pt x="51975" y="8084"/>
                </a:lnTo>
                <a:lnTo>
                  <a:pt x="51975" y="8126"/>
                </a:lnTo>
                <a:cubicBezTo>
                  <a:pt x="51975" y="8167"/>
                  <a:pt x="51996" y="8188"/>
                  <a:pt x="52038" y="8188"/>
                </a:cubicBezTo>
                <a:cubicBezTo>
                  <a:pt x="52205" y="8314"/>
                  <a:pt x="52477" y="8335"/>
                  <a:pt x="52686" y="8335"/>
                </a:cubicBezTo>
                <a:cubicBezTo>
                  <a:pt x="52812" y="8335"/>
                  <a:pt x="52928" y="8325"/>
                  <a:pt x="53047" y="8325"/>
                </a:cubicBezTo>
                <a:cubicBezTo>
                  <a:pt x="53107" y="8325"/>
                  <a:pt x="53167" y="8328"/>
                  <a:pt x="53230" y="8335"/>
                </a:cubicBezTo>
                <a:lnTo>
                  <a:pt x="53418" y="8335"/>
                </a:lnTo>
                <a:cubicBezTo>
                  <a:pt x="53460" y="8335"/>
                  <a:pt x="53544" y="8335"/>
                  <a:pt x="53607" y="8314"/>
                </a:cubicBezTo>
                <a:lnTo>
                  <a:pt x="53670" y="8398"/>
                </a:lnTo>
                <a:cubicBezTo>
                  <a:pt x="53732" y="8418"/>
                  <a:pt x="53774" y="8481"/>
                  <a:pt x="53816" y="8502"/>
                </a:cubicBezTo>
                <a:cubicBezTo>
                  <a:pt x="53858" y="8523"/>
                  <a:pt x="53921" y="8544"/>
                  <a:pt x="53942" y="8607"/>
                </a:cubicBezTo>
                <a:cubicBezTo>
                  <a:pt x="53983" y="8628"/>
                  <a:pt x="54046" y="8690"/>
                  <a:pt x="54088" y="8711"/>
                </a:cubicBezTo>
                <a:cubicBezTo>
                  <a:pt x="54172" y="8753"/>
                  <a:pt x="54255" y="8816"/>
                  <a:pt x="54360" y="8900"/>
                </a:cubicBezTo>
                <a:cubicBezTo>
                  <a:pt x="54674" y="9130"/>
                  <a:pt x="55009" y="9360"/>
                  <a:pt x="55343" y="9569"/>
                </a:cubicBezTo>
                <a:cubicBezTo>
                  <a:pt x="55323" y="9590"/>
                  <a:pt x="55323" y="9632"/>
                  <a:pt x="55323" y="9653"/>
                </a:cubicBezTo>
                <a:lnTo>
                  <a:pt x="55323" y="9674"/>
                </a:lnTo>
                <a:lnTo>
                  <a:pt x="55323" y="9695"/>
                </a:lnTo>
                <a:lnTo>
                  <a:pt x="55323" y="9758"/>
                </a:lnTo>
                <a:lnTo>
                  <a:pt x="55323" y="10260"/>
                </a:lnTo>
                <a:cubicBezTo>
                  <a:pt x="55323" y="10406"/>
                  <a:pt x="55323" y="10574"/>
                  <a:pt x="55343" y="10720"/>
                </a:cubicBezTo>
                <a:lnTo>
                  <a:pt x="55343" y="10825"/>
                </a:lnTo>
                <a:cubicBezTo>
                  <a:pt x="55323" y="10846"/>
                  <a:pt x="55302" y="10908"/>
                  <a:pt x="55281" y="10929"/>
                </a:cubicBezTo>
                <a:cubicBezTo>
                  <a:pt x="55281" y="10950"/>
                  <a:pt x="55239" y="10950"/>
                  <a:pt x="55239" y="10992"/>
                </a:cubicBezTo>
                <a:cubicBezTo>
                  <a:pt x="55218" y="11013"/>
                  <a:pt x="55218" y="11034"/>
                  <a:pt x="55197" y="11055"/>
                </a:cubicBezTo>
                <a:cubicBezTo>
                  <a:pt x="55197" y="11097"/>
                  <a:pt x="55176" y="11118"/>
                  <a:pt x="55176" y="11118"/>
                </a:cubicBezTo>
                <a:cubicBezTo>
                  <a:pt x="55134" y="11139"/>
                  <a:pt x="55113" y="11201"/>
                  <a:pt x="55113" y="11222"/>
                </a:cubicBezTo>
                <a:cubicBezTo>
                  <a:pt x="55030" y="11348"/>
                  <a:pt x="54967" y="11452"/>
                  <a:pt x="54883" y="11578"/>
                </a:cubicBezTo>
                <a:cubicBezTo>
                  <a:pt x="54883" y="11557"/>
                  <a:pt x="54862" y="11536"/>
                  <a:pt x="54862" y="11515"/>
                </a:cubicBezTo>
                <a:cubicBezTo>
                  <a:pt x="54862" y="11473"/>
                  <a:pt x="54820" y="11452"/>
                  <a:pt x="54820" y="11431"/>
                </a:cubicBezTo>
                <a:cubicBezTo>
                  <a:pt x="54799" y="11264"/>
                  <a:pt x="54779" y="11139"/>
                  <a:pt x="54695" y="11013"/>
                </a:cubicBezTo>
                <a:lnTo>
                  <a:pt x="54674" y="10992"/>
                </a:lnTo>
                <a:lnTo>
                  <a:pt x="54653" y="10992"/>
                </a:lnTo>
                <a:cubicBezTo>
                  <a:pt x="54569" y="10929"/>
                  <a:pt x="54465" y="10908"/>
                  <a:pt x="54381" y="10908"/>
                </a:cubicBezTo>
                <a:cubicBezTo>
                  <a:pt x="54339" y="10887"/>
                  <a:pt x="54255" y="10887"/>
                  <a:pt x="54193" y="10887"/>
                </a:cubicBezTo>
                <a:lnTo>
                  <a:pt x="54067" y="10887"/>
                </a:lnTo>
                <a:cubicBezTo>
                  <a:pt x="53899" y="10852"/>
                  <a:pt x="53727" y="10839"/>
                  <a:pt x="53555" y="10839"/>
                </a:cubicBezTo>
                <a:cubicBezTo>
                  <a:pt x="53320" y="10839"/>
                  <a:pt x="53083" y="10863"/>
                  <a:pt x="52854" y="10887"/>
                </a:cubicBezTo>
                <a:cubicBezTo>
                  <a:pt x="52623" y="10908"/>
                  <a:pt x="52393" y="10929"/>
                  <a:pt x="52163" y="10992"/>
                </a:cubicBezTo>
                <a:cubicBezTo>
                  <a:pt x="52121" y="10992"/>
                  <a:pt x="52079" y="10992"/>
                  <a:pt x="52058" y="11013"/>
                </a:cubicBezTo>
                <a:lnTo>
                  <a:pt x="51954" y="11013"/>
                </a:lnTo>
                <a:cubicBezTo>
                  <a:pt x="51912" y="11013"/>
                  <a:pt x="51891" y="11013"/>
                  <a:pt x="51870" y="11034"/>
                </a:cubicBezTo>
                <a:lnTo>
                  <a:pt x="51849" y="11034"/>
                </a:lnTo>
                <a:cubicBezTo>
                  <a:pt x="51807" y="11034"/>
                  <a:pt x="51786" y="11055"/>
                  <a:pt x="51766" y="11055"/>
                </a:cubicBezTo>
                <a:cubicBezTo>
                  <a:pt x="51452" y="10804"/>
                  <a:pt x="50950" y="10678"/>
                  <a:pt x="50594" y="10532"/>
                </a:cubicBezTo>
                <a:lnTo>
                  <a:pt x="50552" y="10532"/>
                </a:lnTo>
                <a:cubicBezTo>
                  <a:pt x="50531" y="10532"/>
                  <a:pt x="50510" y="10574"/>
                  <a:pt x="50510" y="10595"/>
                </a:cubicBezTo>
                <a:cubicBezTo>
                  <a:pt x="50510" y="10615"/>
                  <a:pt x="50510" y="10615"/>
                  <a:pt x="50531" y="10636"/>
                </a:cubicBezTo>
                <a:lnTo>
                  <a:pt x="50531" y="10678"/>
                </a:lnTo>
                <a:cubicBezTo>
                  <a:pt x="50531" y="10678"/>
                  <a:pt x="50531" y="10699"/>
                  <a:pt x="50552" y="10699"/>
                </a:cubicBezTo>
                <a:cubicBezTo>
                  <a:pt x="50552" y="10720"/>
                  <a:pt x="50594" y="10720"/>
                  <a:pt x="50615" y="10741"/>
                </a:cubicBezTo>
                <a:cubicBezTo>
                  <a:pt x="50636" y="10804"/>
                  <a:pt x="50698" y="10846"/>
                  <a:pt x="50719" y="10908"/>
                </a:cubicBezTo>
                <a:cubicBezTo>
                  <a:pt x="50866" y="11097"/>
                  <a:pt x="51033" y="11264"/>
                  <a:pt x="51222" y="11452"/>
                </a:cubicBezTo>
                <a:cubicBezTo>
                  <a:pt x="51263" y="11473"/>
                  <a:pt x="51284" y="11536"/>
                  <a:pt x="51347" y="11557"/>
                </a:cubicBezTo>
                <a:lnTo>
                  <a:pt x="51368" y="11578"/>
                </a:lnTo>
                <a:cubicBezTo>
                  <a:pt x="51431" y="11620"/>
                  <a:pt x="51452" y="11662"/>
                  <a:pt x="51494" y="11683"/>
                </a:cubicBezTo>
                <a:lnTo>
                  <a:pt x="51535" y="11724"/>
                </a:lnTo>
                <a:cubicBezTo>
                  <a:pt x="51577" y="11745"/>
                  <a:pt x="51598" y="11787"/>
                  <a:pt x="51661" y="11829"/>
                </a:cubicBezTo>
                <a:lnTo>
                  <a:pt x="51661" y="11850"/>
                </a:lnTo>
                <a:cubicBezTo>
                  <a:pt x="51661" y="11850"/>
                  <a:pt x="51661" y="11871"/>
                  <a:pt x="51682" y="11871"/>
                </a:cubicBezTo>
                <a:cubicBezTo>
                  <a:pt x="51703" y="11871"/>
                  <a:pt x="51703" y="11871"/>
                  <a:pt x="51745" y="11892"/>
                </a:cubicBezTo>
                <a:cubicBezTo>
                  <a:pt x="51766" y="11892"/>
                  <a:pt x="51766" y="11934"/>
                  <a:pt x="51786" y="11934"/>
                </a:cubicBezTo>
                <a:lnTo>
                  <a:pt x="51849" y="11934"/>
                </a:lnTo>
                <a:cubicBezTo>
                  <a:pt x="51996" y="11975"/>
                  <a:pt x="52184" y="11975"/>
                  <a:pt x="52372" y="11975"/>
                </a:cubicBezTo>
                <a:cubicBezTo>
                  <a:pt x="52540" y="11975"/>
                  <a:pt x="52707" y="11975"/>
                  <a:pt x="52854" y="11955"/>
                </a:cubicBezTo>
                <a:cubicBezTo>
                  <a:pt x="53126" y="11955"/>
                  <a:pt x="53418" y="11934"/>
                  <a:pt x="53691" y="11934"/>
                </a:cubicBezTo>
                <a:lnTo>
                  <a:pt x="53691" y="12143"/>
                </a:lnTo>
                <a:lnTo>
                  <a:pt x="53691" y="12185"/>
                </a:lnTo>
                <a:lnTo>
                  <a:pt x="53628" y="12499"/>
                </a:lnTo>
                <a:cubicBezTo>
                  <a:pt x="53586" y="12561"/>
                  <a:pt x="53586" y="12603"/>
                  <a:pt x="53586" y="12624"/>
                </a:cubicBezTo>
                <a:cubicBezTo>
                  <a:pt x="53523" y="12666"/>
                  <a:pt x="53460" y="12666"/>
                  <a:pt x="53377" y="12687"/>
                </a:cubicBezTo>
                <a:cubicBezTo>
                  <a:pt x="53335" y="12708"/>
                  <a:pt x="53251" y="12729"/>
                  <a:pt x="53209" y="12771"/>
                </a:cubicBezTo>
                <a:cubicBezTo>
                  <a:pt x="53126" y="12792"/>
                  <a:pt x="53042" y="12812"/>
                  <a:pt x="52958" y="12875"/>
                </a:cubicBezTo>
                <a:cubicBezTo>
                  <a:pt x="52895" y="12896"/>
                  <a:pt x="52812" y="12938"/>
                  <a:pt x="52728" y="12980"/>
                </a:cubicBezTo>
                <a:cubicBezTo>
                  <a:pt x="52728" y="12980"/>
                  <a:pt x="52707" y="12980"/>
                  <a:pt x="52707" y="12938"/>
                </a:cubicBezTo>
                <a:lnTo>
                  <a:pt x="52644" y="12938"/>
                </a:lnTo>
                <a:cubicBezTo>
                  <a:pt x="51996" y="13189"/>
                  <a:pt x="51389" y="13649"/>
                  <a:pt x="50845" y="14068"/>
                </a:cubicBezTo>
                <a:cubicBezTo>
                  <a:pt x="50238" y="14507"/>
                  <a:pt x="49610" y="14988"/>
                  <a:pt x="49025" y="15428"/>
                </a:cubicBezTo>
                <a:cubicBezTo>
                  <a:pt x="48439" y="15867"/>
                  <a:pt x="47874" y="16328"/>
                  <a:pt x="47309" y="16809"/>
                </a:cubicBezTo>
                <a:cubicBezTo>
                  <a:pt x="47037" y="17081"/>
                  <a:pt x="46639" y="17395"/>
                  <a:pt x="46451" y="17750"/>
                </a:cubicBezTo>
                <a:cubicBezTo>
                  <a:pt x="46367" y="17750"/>
                  <a:pt x="46325" y="17729"/>
                  <a:pt x="46242" y="17729"/>
                </a:cubicBezTo>
                <a:lnTo>
                  <a:pt x="45949" y="17729"/>
                </a:lnTo>
                <a:cubicBezTo>
                  <a:pt x="45907" y="17729"/>
                  <a:pt x="45823" y="17750"/>
                  <a:pt x="45781" y="17750"/>
                </a:cubicBezTo>
                <a:cubicBezTo>
                  <a:pt x="45781" y="17729"/>
                  <a:pt x="45740" y="17709"/>
                  <a:pt x="45740" y="17688"/>
                </a:cubicBezTo>
                <a:cubicBezTo>
                  <a:pt x="45698" y="17541"/>
                  <a:pt x="45635" y="17416"/>
                  <a:pt x="45572" y="17290"/>
                </a:cubicBezTo>
                <a:lnTo>
                  <a:pt x="45321" y="16809"/>
                </a:lnTo>
                <a:cubicBezTo>
                  <a:pt x="45216" y="16579"/>
                  <a:pt x="45091" y="16286"/>
                  <a:pt x="44882" y="16139"/>
                </a:cubicBezTo>
                <a:cubicBezTo>
                  <a:pt x="44903" y="16077"/>
                  <a:pt x="44944" y="16014"/>
                  <a:pt x="44944" y="15930"/>
                </a:cubicBezTo>
                <a:lnTo>
                  <a:pt x="44944" y="15909"/>
                </a:lnTo>
                <a:cubicBezTo>
                  <a:pt x="44965" y="15846"/>
                  <a:pt x="44965" y="15763"/>
                  <a:pt x="44986" y="15721"/>
                </a:cubicBezTo>
                <a:cubicBezTo>
                  <a:pt x="45070" y="15491"/>
                  <a:pt x="45112" y="15240"/>
                  <a:pt x="45154" y="14988"/>
                </a:cubicBezTo>
                <a:lnTo>
                  <a:pt x="45175" y="14968"/>
                </a:lnTo>
                <a:cubicBezTo>
                  <a:pt x="45468" y="14444"/>
                  <a:pt x="46032" y="13984"/>
                  <a:pt x="46451" y="13608"/>
                </a:cubicBezTo>
                <a:lnTo>
                  <a:pt x="47937" y="12101"/>
                </a:lnTo>
                <a:cubicBezTo>
                  <a:pt x="48229" y="11829"/>
                  <a:pt x="48648" y="11473"/>
                  <a:pt x="48627" y="11055"/>
                </a:cubicBezTo>
                <a:cubicBezTo>
                  <a:pt x="48606" y="10490"/>
                  <a:pt x="48836" y="9946"/>
                  <a:pt x="48773" y="9360"/>
                </a:cubicBezTo>
                <a:lnTo>
                  <a:pt x="48773" y="9339"/>
                </a:lnTo>
                <a:lnTo>
                  <a:pt x="48753" y="9318"/>
                </a:lnTo>
                <a:lnTo>
                  <a:pt x="48711" y="9318"/>
                </a:lnTo>
                <a:cubicBezTo>
                  <a:pt x="48564" y="9214"/>
                  <a:pt x="48418" y="9151"/>
                  <a:pt x="48250" y="9067"/>
                </a:cubicBezTo>
                <a:cubicBezTo>
                  <a:pt x="48209" y="9046"/>
                  <a:pt x="48146" y="9025"/>
                  <a:pt x="48125" y="9025"/>
                </a:cubicBezTo>
                <a:lnTo>
                  <a:pt x="48104" y="9025"/>
                </a:lnTo>
                <a:cubicBezTo>
                  <a:pt x="48020" y="9004"/>
                  <a:pt x="47978" y="8962"/>
                  <a:pt x="47895" y="8921"/>
                </a:cubicBezTo>
                <a:lnTo>
                  <a:pt x="46723" y="8209"/>
                </a:lnTo>
                <a:lnTo>
                  <a:pt x="46158" y="7895"/>
                </a:lnTo>
                <a:cubicBezTo>
                  <a:pt x="46012" y="7791"/>
                  <a:pt x="45698" y="7665"/>
                  <a:pt x="45614" y="7477"/>
                </a:cubicBezTo>
                <a:cubicBezTo>
                  <a:pt x="45426" y="7163"/>
                  <a:pt x="45279" y="6849"/>
                  <a:pt x="45091" y="6556"/>
                </a:cubicBezTo>
                <a:cubicBezTo>
                  <a:pt x="45572" y="6075"/>
                  <a:pt x="46032" y="5405"/>
                  <a:pt x="46325" y="4778"/>
                </a:cubicBezTo>
                <a:cubicBezTo>
                  <a:pt x="46451" y="4527"/>
                  <a:pt x="46409" y="4338"/>
                  <a:pt x="46409" y="4045"/>
                </a:cubicBezTo>
                <a:cubicBezTo>
                  <a:pt x="46409" y="3711"/>
                  <a:pt x="46367" y="3397"/>
                  <a:pt x="46325" y="3083"/>
                </a:cubicBezTo>
                <a:lnTo>
                  <a:pt x="46325" y="3062"/>
                </a:lnTo>
                <a:lnTo>
                  <a:pt x="46325" y="2999"/>
                </a:lnTo>
                <a:lnTo>
                  <a:pt x="46346" y="2978"/>
                </a:lnTo>
                <a:lnTo>
                  <a:pt x="46346" y="2936"/>
                </a:lnTo>
                <a:cubicBezTo>
                  <a:pt x="46325" y="2644"/>
                  <a:pt x="46012" y="2330"/>
                  <a:pt x="45823" y="2120"/>
                </a:cubicBezTo>
                <a:cubicBezTo>
                  <a:pt x="45614" y="1890"/>
                  <a:pt x="45468" y="1639"/>
                  <a:pt x="45175" y="1514"/>
                </a:cubicBezTo>
                <a:lnTo>
                  <a:pt x="45154" y="1514"/>
                </a:lnTo>
                <a:cubicBezTo>
                  <a:pt x="45154" y="1514"/>
                  <a:pt x="45112" y="1514"/>
                  <a:pt x="45112" y="1535"/>
                </a:cubicBezTo>
                <a:cubicBezTo>
                  <a:pt x="45091" y="1535"/>
                  <a:pt x="45070" y="1514"/>
                  <a:pt x="45049" y="1514"/>
                </a:cubicBezTo>
                <a:lnTo>
                  <a:pt x="44756" y="1514"/>
                </a:lnTo>
                <a:cubicBezTo>
                  <a:pt x="44731" y="1511"/>
                  <a:pt x="44704" y="1510"/>
                  <a:pt x="44676" y="1510"/>
                </a:cubicBezTo>
                <a:cubicBezTo>
                  <a:pt x="44567" y="1510"/>
                  <a:pt x="44439" y="1526"/>
                  <a:pt x="44316" y="1526"/>
                </a:cubicBezTo>
                <a:cubicBezTo>
                  <a:pt x="44211" y="1526"/>
                  <a:pt x="44109" y="1514"/>
                  <a:pt x="44024" y="1472"/>
                </a:cubicBezTo>
                <a:lnTo>
                  <a:pt x="43961" y="1472"/>
                </a:lnTo>
                <a:cubicBezTo>
                  <a:pt x="43940" y="1472"/>
                  <a:pt x="43919" y="1514"/>
                  <a:pt x="43940" y="1576"/>
                </a:cubicBezTo>
                <a:cubicBezTo>
                  <a:pt x="43919" y="1597"/>
                  <a:pt x="43919" y="1618"/>
                  <a:pt x="43940" y="1639"/>
                </a:cubicBezTo>
                <a:cubicBezTo>
                  <a:pt x="43961" y="1681"/>
                  <a:pt x="44003" y="1681"/>
                  <a:pt x="44024" y="1681"/>
                </a:cubicBezTo>
                <a:cubicBezTo>
                  <a:pt x="44024" y="1681"/>
                  <a:pt x="44275" y="1786"/>
                  <a:pt x="44317" y="1807"/>
                </a:cubicBezTo>
                <a:cubicBezTo>
                  <a:pt x="44526" y="1848"/>
                  <a:pt x="44693" y="1953"/>
                  <a:pt x="44882" y="2016"/>
                </a:cubicBezTo>
                <a:cubicBezTo>
                  <a:pt x="44986" y="2037"/>
                  <a:pt x="45175" y="2372"/>
                  <a:pt x="45196" y="2476"/>
                </a:cubicBezTo>
                <a:cubicBezTo>
                  <a:pt x="45258" y="2581"/>
                  <a:pt x="45300" y="2727"/>
                  <a:pt x="45384" y="2832"/>
                </a:cubicBezTo>
                <a:cubicBezTo>
                  <a:pt x="45363" y="3041"/>
                  <a:pt x="45384" y="3271"/>
                  <a:pt x="45384" y="3481"/>
                </a:cubicBezTo>
                <a:cubicBezTo>
                  <a:pt x="45384" y="3690"/>
                  <a:pt x="45384" y="3920"/>
                  <a:pt x="45468" y="4129"/>
                </a:cubicBezTo>
                <a:lnTo>
                  <a:pt x="45468" y="4150"/>
                </a:lnTo>
                <a:cubicBezTo>
                  <a:pt x="45112" y="4548"/>
                  <a:pt x="44840" y="5029"/>
                  <a:pt x="44568" y="5447"/>
                </a:cubicBezTo>
                <a:cubicBezTo>
                  <a:pt x="44484" y="5573"/>
                  <a:pt x="44379" y="5719"/>
                  <a:pt x="44338" y="5866"/>
                </a:cubicBezTo>
                <a:lnTo>
                  <a:pt x="44338" y="5887"/>
                </a:lnTo>
                <a:cubicBezTo>
                  <a:pt x="44317" y="5887"/>
                  <a:pt x="44275" y="5887"/>
                  <a:pt x="44254" y="5908"/>
                </a:cubicBezTo>
                <a:cubicBezTo>
                  <a:pt x="44233" y="5908"/>
                  <a:pt x="44212" y="5929"/>
                  <a:pt x="44170" y="5929"/>
                </a:cubicBezTo>
                <a:cubicBezTo>
                  <a:pt x="44149" y="5929"/>
                  <a:pt x="44128" y="5970"/>
                  <a:pt x="44128" y="5970"/>
                </a:cubicBezTo>
                <a:cubicBezTo>
                  <a:pt x="44107" y="5970"/>
                  <a:pt x="44066" y="5991"/>
                  <a:pt x="44066" y="5991"/>
                </a:cubicBezTo>
                <a:lnTo>
                  <a:pt x="44024" y="5929"/>
                </a:lnTo>
                <a:lnTo>
                  <a:pt x="44003" y="5908"/>
                </a:lnTo>
                <a:lnTo>
                  <a:pt x="43940" y="5866"/>
                </a:lnTo>
                <a:lnTo>
                  <a:pt x="43919" y="5824"/>
                </a:lnTo>
                <a:cubicBezTo>
                  <a:pt x="43898" y="5803"/>
                  <a:pt x="43856" y="5782"/>
                  <a:pt x="43815" y="5782"/>
                </a:cubicBezTo>
                <a:lnTo>
                  <a:pt x="43710" y="5677"/>
                </a:lnTo>
                <a:cubicBezTo>
                  <a:pt x="43689" y="5657"/>
                  <a:pt x="43647" y="5615"/>
                  <a:pt x="43605" y="5594"/>
                </a:cubicBezTo>
                <a:cubicBezTo>
                  <a:pt x="43605" y="5594"/>
                  <a:pt x="43584" y="5573"/>
                  <a:pt x="43543" y="5573"/>
                </a:cubicBezTo>
                <a:cubicBezTo>
                  <a:pt x="43501" y="5510"/>
                  <a:pt x="43438" y="5447"/>
                  <a:pt x="43375" y="5385"/>
                </a:cubicBezTo>
                <a:lnTo>
                  <a:pt x="43333" y="5364"/>
                </a:lnTo>
                <a:lnTo>
                  <a:pt x="43166" y="5175"/>
                </a:lnTo>
                <a:lnTo>
                  <a:pt x="43124" y="5154"/>
                </a:lnTo>
                <a:cubicBezTo>
                  <a:pt x="42957" y="4966"/>
                  <a:pt x="42768" y="4820"/>
                  <a:pt x="42580" y="4631"/>
                </a:cubicBezTo>
                <a:cubicBezTo>
                  <a:pt x="42580" y="4631"/>
                  <a:pt x="42559" y="4631"/>
                  <a:pt x="42559" y="4610"/>
                </a:cubicBezTo>
                <a:cubicBezTo>
                  <a:pt x="42496" y="4548"/>
                  <a:pt x="42434" y="4506"/>
                  <a:pt x="42371" y="4422"/>
                </a:cubicBezTo>
                <a:lnTo>
                  <a:pt x="42287" y="4338"/>
                </a:lnTo>
                <a:lnTo>
                  <a:pt x="42141" y="4192"/>
                </a:lnTo>
                <a:lnTo>
                  <a:pt x="42057" y="4108"/>
                </a:lnTo>
                <a:cubicBezTo>
                  <a:pt x="41973" y="4025"/>
                  <a:pt x="41911" y="3941"/>
                  <a:pt x="41848" y="3878"/>
                </a:cubicBezTo>
                <a:cubicBezTo>
                  <a:pt x="41722" y="3711"/>
                  <a:pt x="41555" y="3606"/>
                  <a:pt x="41534" y="3397"/>
                </a:cubicBezTo>
                <a:cubicBezTo>
                  <a:pt x="41513" y="3146"/>
                  <a:pt x="41492" y="2853"/>
                  <a:pt x="41450" y="2581"/>
                </a:cubicBezTo>
                <a:cubicBezTo>
                  <a:pt x="41450" y="2539"/>
                  <a:pt x="41429" y="2455"/>
                  <a:pt x="41429" y="2413"/>
                </a:cubicBezTo>
                <a:cubicBezTo>
                  <a:pt x="41429" y="2351"/>
                  <a:pt x="41408" y="2267"/>
                  <a:pt x="41387" y="2225"/>
                </a:cubicBezTo>
                <a:cubicBezTo>
                  <a:pt x="41346" y="2162"/>
                  <a:pt x="41346" y="2100"/>
                  <a:pt x="41325" y="2037"/>
                </a:cubicBezTo>
                <a:lnTo>
                  <a:pt x="41241" y="1890"/>
                </a:lnTo>
                <a:cubicBezTo>
                  <a:pt x="41241" y="1890"/>
                  <a:pt x="41241" y="1848"/>
                  <a:pt x="41220" y="1848"/>
                </a:cubicBezTo>
                <a:lnTo>
                  <a:pt x="41199" y="1828"/>
                </a:lnTo>
                <a:cubicBezTo>
                  <a:pt x="41193" y="1816"/>
                  <a:pt x="41183" y="1811"/>
                  <a:pt x="41170" y="1811"/>
                </a:cubicBezTo>
                <a:cubicBezTo>
                  <a:pt x="41138" y="1811"/>
                  <a:pt x="41094" y="1845"/>
                  <a:pt x="41094" y="1890"/>
                </a:cubicBezTo>
                <a:lnTo>
                  <a:pt x="41094" y="1911"/>
                </a:lnTo>
                <a:lnTo>
                  <a:pt x="41094" y="1932"/>
                </a:lnTo>
                <a:cubicBezTo>
                  <a:pt x="41011" y="2330"/>
                  <a:pt x="40969" y="2727"/>
                  <a:pt x="40969" y="3104"/>
                </a:cubicBezTo>
                <a:cubicBezTo>
                  <a:pt x="40969" y="3397"/>
                  <a:pt x="40885" y="3732"/>
                  <a:pt x="41011" y="4025"/>
                </a:cubicBezTo>
                <a:lnTo>
                  <a:pt x="41011" y="4045"/>
                </a:lnTo>
                <a:lnTo>
                  <a:pt x="41011" y="4087"/>
                </a:lnTo>
                <a:lnTo>
                  <a:pt x="41011" y="4108"/>
                </a:lnTo>
                <a:lnTo>
                  <a:pt x="41011" y="4129"/>
                </a:lnTo>
                <a:lnTo>
                  <a:pt x="41011" y="4150"/>
                </a:lnTo>
                <a:cubicBezTo>
                  <a:pt x="41011" y="4192"/>
                  <a:pt x="41032" y="4192"/>
                  <a:pt x="41032" y="4213"/>
                </a:cubicBezTo>
                <a:cubicBezTo>
                  <a:pt x="41429" y="4652"/>
                  <a:pt x="41764" y="5133"/>
                  <a:pt x="42078" y="5594"/>
                </a:cubicBezTo>
                <a:cubicBezTo>
                  <a:pt x="42245" y="5803"/>
                  <a:pt x="42455" y="6033"/>
                  <a:pt x="42601" y="6242"/>
                </a:cubicBezTo>
                <a:cubicBezTo>
                  <a:pt x="42706" y="6389"/>
                  <a:pt x="42810" y="6494"/>
                  <a:pt x="42957" y="6619"/>
                </a:cubicBezTo>
                <a:lnTo>
                  <a:pt x="42894" y="6619"/>
                </a:lnTo>
                <a:cubicBezTo>
                  <a:pt x="42873" y="6619"/>
                  <a:pt x="42852" y="6619"/>
                  <a:pt x="42810" y="6640"/>
                </a:cubicBezTo>
                <a:cubicBezTo>
                  <a:pt x="42789" y="6640"/>
                  <a:pt x="42768" y="6640"/>
                  <a:pt x="42768" y="6661"/>
                </a:cubicBezTo>
                <a:cubicBezTo>
                  <a:pt x="42747" y="6661"/>
                  <a:pt x="42706" y="6703"/>
                  <a:pt x="42685" y="6703"/>
                </a:cubicBezTo>
                <a:cubicBezTo>
                  <a:pt x="42664" y="6703"/>
                  <a:pt x="42664" y="6703"/>
                  <a:pt x="42643" y="6724"/>
                </a:cubicBezTo>
                <a:cubicBezTo>
                  <a:pt x="42601" y="6745"/>
                  <a:pt x="42559" y="6745"/>
                  <a:pt x="42538" y="6766"/>
                </a:cubicBezTo>
                <a:cubicBezTo>
                  <a:pt x="42487" y="6790"/>
                  <a:pt x="42435" y="6800"/>
                  <a:pt x="42384" y="6800"/>
                </a:cubicBezTo>
                <a:cubicBezTo>
                  <a:pt x="42123" y="6800"/>
                  <a:pt x="41869" y="6529"/>
                  <a:pt x="41659" y="6389"/>
                </a:cubicBezTo>
                <a:cubicBezTo>
                  <a:pt x="41346" y="6117"/>
                  <a:pt x="41032" y="5908"/>
                  <a:pt x="40697" y="5698"/>
                </a:cubicBezTo>
                <a:cubicBezTo>
                  <a:pt x="40571" y="5615"/>
                  <a:pt x="40467" y="5552"/>
                  <a:pt x="40341" y="5510"/>
                </a:cubicBezTo>
                <a:cubicBezTo>
                  <a:pt x="40299" y="5510"/>
                  <a:pt x="40299" y="5489"/>
                  <a:pt x="40278" y="5489"/>
                </a:cubicBezTo>
                <a:lnTo>
                  <a:pt x="40048" y="5489"/>
                </a:lnTo>
                <a:cubicBezTo>
                  <a:pt x="39944" y="5468"/>
                  <a:pt x="39818" y="5468"/>
                  <a:pt x="39714" y="5447"/>
                </a:cubicBezTo>
                <a:lnTo>
                  <a:pt x="39546" y="5447"/>
                </a:lnTo>
                <a:lnTo>
                  <a:pt x="39525" y="5468"/>
                </a:lnTo>
                <a:lnTo>
                  <a:pt x="39504" y="5468"/>
                </a:lnTo>
                <a:cubicBezTo>
                  <a:pt x="39442" y="5468"/>
                  <a:pt x="39358" y="5489"/>
                  <a:pt x="39316" y="5510"/>
                </a:cubicBezTo>
                <a:cubicBezTo>
                  <a:pt x="39295" y="5510"/>
                  <a:pt x="39295" y="5510"/>
                  <a:pt x="39253" y="5552"/>
                </a:cubicBezTo>
                <a:cubicBezTo>
                  <a:pt x="39232" y="5552"/>
                  <a:pt x="39211" y="5573"/>
                  <a:pt x="39190" y="5573"/>
                </a:cubicBezTo>
                <a:cubicBezTo>
                  <a:pt x="39149" y="5573"/>
                  <a:pt x="39128" y="5594"/>
                  <a:pt x="39107" y="5594"/>
                </a:cubicBezTo>
                <a:cubicBezTo>
                  <a:pt x="39086" y="5594"/>
                  <a:pt x="39044" y="5615"/>
                  <a:pt x="39023" y="5615"/>
                </a:cubicBezTo>
                <a:cubicBezTo>
                  <a:pt x="39002" y="5615"/>
                  <a:pt x="38981" y="5657"/>
                  <a:pt x="38939" y="5657"/>
                </a:cubicBezTo>
                <a:cubicBezTo>
                  <a:pt x="38918" y="5657"/>
                  <a:pt x="38898" y="5677"/>
                  <a:pt x="38898" y="5677"/>
                </a:cubicBezTo>
                <a:cubicBezTo>
                  <a:pt x="38877" y="5698"/>
                  <a:pt x="38835" y="5698"/>
                  <a:pt x="38814" y="5719"/>
                </a:cubicBezTo>
                <a:cubicBezTo>
                  <a:pt x="38793" y="5719"/>
                  <a:pt x="38793" y="5761"/>
                  <a:pt x="38772" y="5761"/>
                </a:cubicBezTo>
                <a:cubicBezTo>
                  <a:pt x="38730" y="5782"/>
                  <a:pt x="38709" y="5782"/>
                  <a:pt x="38688" y="5803"/>
                </a:cubicBezTo>
                <a:lnTo>
                  <a:pt x="38667" y="5824"/>
                </a:lnTo>
                <a:cubicBezTo>
                  <a:pt x="38625" y="5866"/>
                  <a:pt x="38584" y="5887"/>
                  <a:pt x="38563" y="5908"/>
                </a:cubicBezTo>
                <a:cubicBezTo>
                  <a:pt x="38540" y="5923"/>
                  <a:pt x="38516" y="5929"/>
                  <a:pt x="38491" y="5929"/>
                </a:cubicBezTo>
                <a:cubicBezTo>
                  <a:pt x="38303" y="5929"/>
                  <a:pt x="38048" y="5560"/>
                  <a:pt x="37956" y="5468"/>
                </a:cubicBezTo>
                <a:cubicBezTo>
                  <a:pt x="37684" y="5175"/>
                  <a:pt x="37621" y="4882"/>
                  <a:pt x="37558" y="4527"/>
                </a:cubicBezTo>
                <a:cubicBezTo>
                  <a:pt x="37454" y="3941"/>
                  <a:pt x="37307" y="3397"/>
                  <a:pt x="37224" y="2832"/>
                </a:cubicBezTo>
                <a:cubicBezTo>
                  <a:pt x="37161" y="2539"/>
                  <a:pt x="37140" y="2246"/>
                  <a:pt x="37056" y="1953"/>
                </a:cubicBezTo>
                <a:cubicBezTo>
                  <a:pt x="37014" y="1744"/>
                  <a:pt x="36910" y="1514"/>
                  <a:pt x="36889" y="1304"/>
                </a:cubicBezTo>
                <a:lnTo>
                  <a:pt x="36889" y="1284"/>
                </a:lnTo>
                <a:lnTo>
                  <a:pt x="36889" y="1263"/>
                </a:lnTo>
                <a:cubicBezTo>
                  <a:pt x="36952" y="1116"/>
                  <a:pt x="36952" y="949"/>
                  <a:pt x="37014" y="760"/>
                </a:cubicBezTo>
                <a:cubicBezTo>
                  <a:pt x="37056" y="572"/>
                  <a:pt x="37119" y="363"/>
                  <a:pt x="37140" y="154"/>
                </a:cubicBezTo>
                <a:lnTo>
                  <a:pt x="37140" y="112"/>
                </a:lnTo>
                <a:cubicBezTo>
                  <a:pt x="37140" y="70"/>
                  <a:pt x="37119" y="70"/>
                  <a:pt x="37119" y="70"/>
                </a:cubicBezTo>
                <a:lnTo>
                  <a:pt x="37119" y="49"/>
                </a:lnTo>
                <a:cubicBezTo>
                  <a:pt x="37133" y="35"/>
                  <a:pt x="37118" y="1"/>
                  <a:pt x="3709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26"/>
          <p:cNvSpPr/>
          <p:nvPr/>
        </p:nvSpPr>
        <p:spPr>
          <a:xfrm>
            <a:off x="7471200" y="665813"/>
            <a:ext cx="1210550" cy="131125"/>
          </a:xfrm>
          <a:custGeom>
            <a:rect b="b" l="l" r="r" t="t"/>
            <a:pathLst>
              <a:path extrusionOk="0" h="5245" w="48422">
                <a:moveTo>
                  <a:pt x="35877" y="0"/>
                </a:moveTo>
                <a:cubicBezTo>
                  <a:pt x="35434" y="0"/>
                  <a:pt x="34985" y="55"/>
                  <a:pt x="34561" y="138"/>
                </a:cubicBezTo>
                <a:cubicBezTo>
                  <a:pt x="32676" y="503"/>
                  <a:pt x="30792" y="1263"/>
                  <a:pt x="29211" y="2326"/>
                </a:cubicBezTo>
                <a:cubicBezTo>
                  <a:pt x="28352" y="2881"/>
                  <a:pt x="27442" y="3562"/>
                  <a:pt x="26458" y="3562"/>
                </a:cubicBezTo>
                <a:cubicBezTo>
                  <a:pt x="26363" y="3562"/>
                  <a:pt x="26268" y="3556"/>
                  <a:pt x="26172" y="3542"/>
                </a:cubicBezTo>
                <a:cubicBezTo>
                  <a:pt x="25290" y="3451"/>
                  <a:pt x="24622" y="2782"/>
                  <a:pt x="23862" y="2418"/>
                </a:cubicBezTo>
                <a:cubicBezTo>
                  <a:pt x="23240" y="2100"/>
                  <a:pt x="22569" y="1977"/>
                  <a:pt x="21882" y="1977"/>
                </a:cubicBezTo>
                <a:cubicBezTo>
                  <a:pt x="21056" y="1977"/>
                  <a:pt x="20206" y="2155"/>
                  <a:pt x="19393" y="2387"/>
                </a:cubicBezTo>
                <a:cubicBezTo>
                  <a:pt x="18600" y="2609"/>
                  <a:pt x="17727" y="2886"/>
                  <a:pt x="16906" y="2886"/>
                </a:cubicBezTo>
                <a:cubicBezTo>
                  <a:pt x="16375" y="2886"/>
                  <a:pt x="15865" y="2770"/>
                  <a:pt x="15412" y="2448"/>
                </a:cubicBezTo>
                <a:cubicBezTo>
                  <a:pt x="15165" y="2311"/>
                  <a:pt x="14943" y="2075"/>
                  <a:pt x="14678" y="2075"/>
                </a:cubicBezTo>
                <a:cubicBezTo>
                  <a:pt x="14650" y="2075"/>
                  <a:pt x="14621" y="2077"/>
                  <a:pt x="14591" y="2083"/>
                </a:cubicBezTo>
                <a:cubicBezTo>
                  <a:pt x="14226" y="2114"/>
                  <a:pt x="14013" y="2448"/>
                  <a:pt x="13740" y="2691"/>
                </a:cubicBezTo>
                <a:cubicBezTo>
                  <a:pt x="13508" y="2865"/>
                  <a:pt x="13227" y="2942"/>
                  <a:pt x="12941" y="2942"/>
                </a:cubicBezTo>
                <a:cubicBezTo>
                  <a:pt x="12628" y="2942"/>
                  <a:pt x="12308" y="2850"/>
                  <a:pt x="12038" y="2691"/>
                </a:cubicBezTo>
                <a:cubicBezTo>
                  <a:pt x="11491" y="2418"/>
                  <a:pt x="11095" y="1962"/>
                  <a:pt x="10639" y="1597"/>
                </a:cubicBezTo>
                <a:cubicBezTo>
                  <a:pt x="9750" y="894"/>
                  <a:pt x="8625" y="480"/>
                  <a:pt x="7516" y="480"/>
                </a:cubicBezTo>
                <a:cubicBezTo>
                  <a:pt x="7186" y="480"/>
                  <a:pt x="6857" y="517"/>
                  <a:pt x="6536" y="594"/>
                </a:cubicBezTo>
                <a:cubicBezTo>
                  <a:pt x="5107" y="928"/>
                  <a:pt x="3892" y="2083"/>
                  <a:pt x="3588" y="3512"/>
                </a:cubicBezTo>
                <a:cubicBezTo>
                  <a:pt x="3557" y="3755"/>
                  <a:pt x="3527" y="4029"/>
                  <a:pt x="3345" y="4181"/>
                </a:cubicBezTo>
                <a:cubicBezTo>
                  <a:pt x="3193" y="4272"/>
                  <a:pt x="3041" y="4332"/>
                  <a:pt x="2889" y="4363"/>
                </a:cubicBezTo>
                <a:cubicBezTo>
                  <a:pt x="1855" y="4576"/>
                  <a:pt x="1004" y="5244"/>
                  <a:pt x="1" y="5244"/>
                </a:cubicBezTo>
                <a:lnTo>
                  <a:pt x="45595" y="5244"/>
                </a:lnTo>
                <a:cubicBezTo>
                  <a:pt x="46598" y="5244"/>
                  <a:pt x="47358" y="5032"/>
                  <a:pt x="48421" y="4910"/>
                </a:cubicBezTo>
                <a:cubicBezTo>
                  <a:pt x="47390" y="4339"/>
                  <a:pt x="46215" y="4260"/>
                  <a:pt x="45024" y="4260"/>
                </a:cubicBezTo>
                <a:cubicBezTo>
                  <a:pt x="44566" y="4260"/>
                  <a:pt x="44105" y="4272"/>
                  <a:pt x="43649" y="4272"/>
                </a:cubicBezTo>
                <a:cubicBezTo>
                  <a:pt x="42008" y="4272"/>
                  <a:pt x="40184" y="3968"/>
                  <a:pt x="39242" y="2630"/>
                </a:cubicBezTo>
                <a:cubicBezTo>
                  <a:pt x="38816" y="2083"/>
                  <a:pt x="38634" y="1354"/>
                  <a:pt x="38148" y="807"/>
                </a:cubicBezTo>
                <a:cubicBezTo>
                  <a:pt x="37566" y="205"/>
                  <a:pt x="36734" y="0"/>
                  <a:pt x="35877" y="0"/>
                </a:cubicBezTo>
                <a:close/>
              </a:path>
            </a:pathLst>
          </a:custGeom>
          <a:solidFill>
            <a:srgbClr val="FBE4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6"/>
          <p:cNvSpPr txBox="1"/>
          <p:nvPr>
            <p:ph type="title"/>
          </p:nvPr>
        </p:nvSpPr>
        <p:spPr>
          <a:xfrm>
            <a:off x="720000" y="445025"/>
            <a:ext cx="521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t>
            </a:r>
            <a:r>
              <a:rPr lang="en"/>
              <a:t>able of contents</a:t>
            </a:r>
            <a:endParaRPr b="0"/>
          </a:p>
        </p:txBody>
      </p:sp>
      <p:sp>
        <p:nvSpPr>
          <p:cNvPr id="420" name="Google Shape;420;p26"/>
          <p:cNvSpPr txBox="1"/>
          <p:nvPr>
            <p:ph idx="5" type="title"/>
          </p:nvPr>
        </p:nvSpPr>
        <p:spPr>
          <a:xfrm>
            <a:off x="726775" y="1366200"/>
            <a:ext cx="927900" cy="786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421" name="Google Shape;421;p26"/>
          <p:cNvSpPr txBox="1"/>
          <p:nvPr>
            <p:ph idx="6" type="title"/>
          </p:nvPr>
        </p:nvSpPr>
        <p:spPr>
          <a:xfrm>
            <a:off x="719992" y="2955098"/>
            <a:ext cx="923400" cy="786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422" name="Google Shape;422;p26"/>
          <p:cNvSpPr txBox="1"/>
          <p:nvPr>
            <p:ph idx="7" type="title"/>
          </p:nvPr>
        </p:nvSpPr>
        <p:spPr>
          <a:xfrm>
            <a:off x="4237803" y="1366193"/>
            <a:ext cx="923400" cy="786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423" name="Google Shape;423;p26"/>
          <p:cNvSpPr txBox="1"/>
          <p:nvPr>
            <p:ph idx="8" type="title"/>
          </p:nvPr>
        </p:nvSpPr>
        <p:spPr>
          <a:xfrm>
            <a:off x="4237803" y="2955100"/>
            <a:ext cx="923400" cy="786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424" name="Google Shape;424;p26">
            <a:hlinkClick action="ppaction://hlinksldjump" r:id="rId3"/>
          </p:cNvPr>
          <p:cNvSpPr txBox="1"/>
          <p:nvPr>
            <p:ph idx="9" type="subTitle"/>
          </p:nvPr>
        </p:nvSpPr>
        <p:spPr>
          <a:xfrm>
            <a:off x="1654675" y="1406075"/>
            <a:ext cx="2197500" cy="7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Short Stories</a:t>
            </a:r>
            <a:endParaRPr/>
          </a:p>
        </p:txBody>
      </p:sp>
      <p:sp>
        <p:nvSpPr>
          <p:cNvPr id="425" name="Google Shape;425;p26">
            <a:hlinkClick action="ppaction://hlinksldjump" r:id="rId4"/>
          </p:cNvPr>
          <p:cNvSpPr txBox="1"/>
          <p:nvPr>
            <p:ph idx="13" type="subTitle"/>
          </p:nvPr>
        </p:nvSpPr>
        <p:spPr>
          <a:xfrm>
            <a:off x="1643405" y="2997055"/>
            <a:ext cx="2194500" cy="786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Legends</a:t>
            </a:r>
            <a:endParaRPr/>
          </a:p>
        </p:txBody>
      </p:sp>
      <p:sp>
        <p:nvSpPr>
          <p:cNvPr id="426" name="Google Shape;426;p26">
            <a:hlinkClick action="ppaction://hlinksldjump" r:id="rId5"/>
          </p:cNvPr>
          <p:cNvSpPr txBox="1"/>
          <p:nvPr>
            <p:ph idx="14" type="subTitle"/>
          </p:nvPr>
        </p:nvSpPr>
        <p:spPr>
          <a:xfrm>
            <a:off x="5161200" y="1405325"/>
            <a:ext cx="2194500" cy="786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Myths</a:t>
            </a:r>
            <a:endParaRPr/>
          </a:p>
        </p:txBody>
      </p:sp>
      <p:sp>
        <p:nvSpPr>
          <p:cNvPr id="427" name="Google Shape;427;p26">
            <a:hlinkClick action="ppaction://hlinksldjump" r:id="rId6"/>
          </p:cNvPr>
          <p:cNvSpPr txBox="1"/>
          <p:nvPr>
            <p:ph idx="15" type="subTitle"/>
          </p:nvPr>
        </p:nvSpPr>
        <p:spPr>
          <a:xfrm>
            <a:off x="5161200" y="2997055"/>
            <a:ext cx="2194500" cy="786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Project</a:t>
            </a:r>
            <a:endParaRPr/>
          </a:p>
        </p:txBody>
      </p:sp>
      <p:sp>
        <p:nvSpPr>
          <p:cNvPr id="428" name="Google Shape;428;p26"/>
          <p:cNvSpPr/>
          <p:nvPr/>
        </p:nvSpPr>
        <p:spPr>
          <a:xfrm>
            <a:off x="8596298" y="1145729"/>
            <a:ext cx="4968" cy="4968"/>
          </a:xfrm>
          <a:custGeom>
            <a:rect b="b" l="l" r="r" t="t"/>
            <a:pathLst>
              <a:path extrusionOk="0" h="92" w="92">
                <a:moveTo>
                  <a:pt x="31" y="0"/>
                </a:moveTo>
                <a:cubicBezTo>
                  <a:pt x="31" y="31"/>
                  <a:pt x="31" y="61"/>
                  <a:pt x="0" y="61"/>
                </a:cubicBezTo>
                <a:cubicBezTo>
                  <a:pt x="31" y="61"/>
                  <a:pt x="31" y="92"/>
                  <a:pt x="91" y="92"/>
                </a:cubicBezTo>
                <a:cubicBezTo>
                  <a:pt x="91" y="92"/>
                  <a:pt x="91" y="61"/>
                  <a:pt x="3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6"/>
          <p:cNvSpPr/>
          <p:nvPr/>
        </p:nvSpPr>
        <p:spPr>
          <a:xfrm>
            <a:off x="8166824" y="1715273"/>
            <a:ext cx="1763427" cy="294484"/>
          </a:xfrm>
          <a:custGeom>
            <a:rect b="b" l="l" r="r" t="t"/>
            <a:pathLst>
              <a:path extrusionOk="0" h="15162" w="90793">
                <a:moveTo>
                  <a:pt x="54666" y="1"/>
                </a:moveTo>
                <a:cubicBezTo>
                  <a:pt x="51417" y="1"/>
                  <a:pt x="48126" y="1163"/>
                  <a:pt x="45868" y="3520"/>
                </a:cubicBezTo>
                <a:cubicBezTo>
                  <a:pt x="43436" y="6043"/>
                  <a:pt x="42159" y="9873"/>
                  <a:pt x="38907" y="11210"/>
                </a:cubicBezTo>
                <a:cubicBezTo>
                  <a:pt x="38049" y="11555"/>
                  <a:pt x="37163" y="11681"/>
                  <a:pt x="36259" y="11681"/>
                </a:cubicBezTo>
                <a:cubicBezTo>
                  <a:pt x="33898" y="11681"/>
                  <a:pt x="31416" y="10820"/>
                  <a:pt x="28998" y="10754"/>
                </a:cubicBezTo>
                <a:cubicBezTo>
                  <a:pt x="28512" y="10754"/>
                  <a:pt x="27964" y="10754"/>
                  <a:pt x="27509" y="10967"/>
                </a:cubicBezTo>
                <a:cubicBezTo>
                  <a:pt x="26901" y="11271"/>
                  <a:pt x="26536" y="11909"/>
                  <a:pt x="25989" y="12365"/>
                </a:cubicBezTo>
                <a:cubicBezTo>
                  <a:pt x="25236" y="13046"/>
                  <a:pt x="24250" y="13315"/>
                  <a:pt x="23232" y="13315"/>
                </a:cubicBezTo>
                <a:cubicBezTo>
                  <a:pt x="22523" y="13315"/>
                  <a:pt x="21799" y="13185"/>
                  <a:pt x="21125" y="12973"/>
                </a:cubicBezTo>
                <a:cubicBezTo>
                  <a:pt x="19514" y="12487"/>
                  <a:pt x="17995" y="11575"/>
                  <a:pt x="16323" y="11149"/>
                </a:cubicBezTo>
                <a:cubicBezTo>
                  <a:pt x="16013" y="11063"/>
                  <a:pt x="15684" y="11006"/>
                  <a:pt x="15363" y="11006"/>
                </a:cubicBezTo>
                <a:cubicBezTo>
                  <a:pt x="15117" y="11006"/>
                  <a:pt x="14875" y="11040"/>
                  <a:pt x="14651" y="11119"/>
                </a:cubicBezTo>
                <a:cubicBezTo>
                  <a:pt x="13770" y="11423"/>
                  <a:pt x="13223" y="12304"/>
                  <a:pt x="12554" y="12912"/>
                </a:cubicBezTo>
                <a:cubicBezTo>
                  <a:pt x="11368" y="13885"/>
                  <a:pt x="9727" y="14098"/>
                  <a:pt x="8207" y="14250"/>
                </a:cubicBezTo>
                <a:cubicBezTo>
                  <a:pt x="5532" y="14432"/>
                  <a:pt x="2706" y="14918"/>
                  <a:pt x="0" y="15162"/>
                </a:cubicBezTo>
                <a:lnTo>
                  <a:pt x="90792" y="15162"/>
                </a:lnTo>
                <a:cubicBezTo>
                  <a:pt x="88543" y="15162"/>
                  <a:pt x="86537" y="13946"/>
                  <a:pt x="84318" y="13520"/>
                </a:cubicBezTo>
                <a:cubicBezTo>
                  <a:pt x="83680" y="13399"/>
                  <a:pt x="83041" y="13247"/>
                  <a:pt x="82494" y="12912"/>
                </a:cubicBezTo>
                <a:cubicBezTo>
                  <a:pt x="81856" y="12456"/>
                  <a:pt x="81431" y="11727"/>
                  <a:pt x="80823" y="11241"/>
                </a:cubicBezTo>
                <a:cubicBezTo>
                  <a:pt x="80083" y="10638"/>
                  <a:pt x="79214" y="10458"/>
                  <a:pt x="78283" y="10458"/>
                </a:cubicBezTo>
                <a:cubicBezTo>
                  <a:pt x="76902" y="10458"/>
                  <a:pt x="75382" y="10853"/>
                  <a:pt x="73935" y="10853"/>
                </a:cubicBezTo>
                <a:cubicBezTo>
                  <a:pt x="73549" y="10853"/>
                  <a:pt x="73169" y="10825"/>
                  <a:pt x="72798" y="10754"/>
                </a:cubicBezTo>
                <a:cubicBezTo>
                  <a:pt x="70306" y="10298"/>
                  <a:pt x="68664" y="7927"/>
                  <a:pt x="66962" y="6073"/>
                </a:cubicBezTo>
                <a:cubicBezTo>
                  <a:pt x="64287" y="3095"/>
                  <a:pt x="60761" y="815"/>
                  <a:pt x="56840" y="177"/>
                </a:cubicBezTo>
                <a:cubicBezTo>
                  <a:pt x="56126" y="59"/>
                  <a:pt x="55397" y="1"/>
                  <a:pt x="5466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6"/>
          <p:cNvSpPr/>
          <p:nvPr/>
        </p:nvSpPr>
        <p:spPr>
          <a:xfrm>
            <a:off x="6911245" y="941575"/>
            <a:ext cx="213673" cy="157270"/>
          </a:xfrm>
          <a:custGeom>
            <a:rect b="b" l="l" r="r" t="t"/>
            <a:pathLst>
              <a:path extrusionOk="0" h="9129" w="12403">
                <a:moveTo>
                  <a:pt x="890" y="1"/>
                </a:moveTo>
                <a:cubicBezTo>
                  <a:pt x="848" y="1"/>
                  <a:pt x="805" y="3"/>
                  <a:pt x="761" y="9"/>
                </a:cubicBezTo>
                <a:cubicBezTo>
                  <a:pt x="518" y="9"/>
                  <a:pt x="244" y="161"/>
                  <a:pt x="1" y="313"/>
                </a:cubicBezTo>
                <a:cubicBezTo>
                  <a:pt x="275" y="678"/>
                  <a:pt x="761" y="860"/>
                  <a:pt x="1004" y="1255"/>
                </a:cubicBezTo>
                <a:cubicBezTo>
                  <a:pt x="1034" y="1377"/>
                  <a:pt x="1095" y="1438"/>
                  <a:pt x="1126" y="1559"/>
                </a:cubicBezTo>
                <a:cubicBezTo>
                  <a:pt x="1156" y="1742"/>
                  <a:pt x="1217" y="1955"/>
                  <a:pt x="1278" y="2137"/>
                </a:cubicBezTo>
                <a:cubicBezTo>
                  <a:pt x="1490" y="2958"/>
                  <a:pt x="1764" y="3839"/>
                  <a:pt x="1794" y="4721"/>
                </a:cubicBezTo>
                <a:cubicBezTo>
                  <a:pt x="1794" y="4781"/>
                  <a:pt x="1794" y="4842"/>
                  <a:pt x="1825" y="4903"/>
                </a:cubicBezTo>
                <a:cubicBezTo>
                  <a:pt x="1886" y="5024"/>
                  <a:pt x="2037" y="5055"/>
                  <a:pt x="2129" y="5085"/>
                </a:cubicBezTo>
                <a:cubicBezTo>
                  <a:pt x="2402" y="5207"/>
                  <a:pt x="2585" y="5450"/>
                  <a:pt x="2737" y="5693"/>
                </a:cubicBezTo>
                <a:lnTo>
                  <a:pt x="3193" y="6392"/>
                </a:lnTo>
                <a:cubicBezTo>
                  <a:pt x="3314" y="6544"/>
                  <a:pt x="3436" y="6970"/>
                  <a:pt x="3648" y="7000"/>
                </a:cubicBezTo>
                <a:cubicBezTo>
                  <a:pt x="3659" y="7002"/>
                  <a:pt x="3669" y="7002"/>
                  <a:pt x="3679" y="7002"/>
                </a:cubicBezTo>
                <a:cubicBezTo>
                  <a:pt x="3897" y="7002"/>
                  <a:pt x="3958" y="6690"/>
                  <a:pt x="4074" y="6544"/>
                </a:cubicBezTo>
                <a:cubicBezTo>
                  <a:pt x="4226" y="6301"/>
                  <a:pt x="4378" y="6119"/>
                  <a:pt x="4530" y="5906"/>
                </a:cubicBezTo>
                <a:cubicBezTo>
                  <a:pt x="4591" y="5845"/>
                  <a:pt x="4621" y="5784"/>
                  <a:pt x="4652" y="5754"/>
                </a:cubicBezTo>
                <a:lnTo>
                  <a:pt x="4682" y="5906"/>
                </a:lnTo>
                <a:cubicBezTo>
                  <a:pt x="4682" y="6453"/>
                  <a:pt x="4955" y="9037"/>
                  <a:pt x="5533" y="9128"/>
                </a:cubicBezTo>
                <a:cubicBezTo>
                  <a:pt x="5537" y="9128"/>
                  <a:pt x="5540" y="9128"/>
                  <a:pt x="5544" y="9128"/>
                </a:cubicBezTo>
                <a:cubicBezTo>
                  <a:pt x="6118" y="9128"/>
                  <a:pt x="6750" y="6662"/>
                  <a:pt x="6870" y="6088"/>
                </a:cubicBezTo>
                <a:lnTo>
                  <a:pt x="6931" y="5906"/>
                </a:lnTo>
                <a:cubicBezTo>
                  <a:pt x="6962" y="5967"/>
                  <a:pt x="6962" y="6058"/>
                  <a:pt x="7022" y="6088"/>
                </a:cubicBezTo>
                <a:cubicBezTo>
                  <a:pt x="7114" y="6301"/>
                  <a:pt x="7235" y="6544"/>
                  <a:pt x="7357" y="6818"/>
                </a:cubicBezTo>
                <a:cubicBezTo>
                  <a:pt x="7418" y="6970"/>
                  <a:pt x="7478" y="7335"/>
                  <a:pt x="7691" y="7335"/>
                </a:cubicBezTo>
                <a:cubicBezTo>
                  <a:pt x="7873" y="7335"/>
                  <a:pt x="8117" y="6970"/>
                  <a:pt x="8238" y="6818"/>
                </a:cubicBezTo>
                <a:cubicBezTo>
                  <a:pt x="8421" y="6575"/>
                  <a:pt x="8603" y="6392"/>
                  <a:pt x="8785" y="6210"/>
                </a:cubicBezTo>
                <a:cubicBezTo>
                  <a:pt x="8998" y="5997"/>
                  <a:pt x="9211" y="5784"/>
                  <a:pt x="9515" y="5693"/>
                </a:cubicBezTo>
                <a:cubicBezTo>
                  <a:pt x="9636" y="5663"/>
                  <a:pt x="9788" y="5663"/>
                  <a:pt x="9849" y="5541"/>
                </a:cubicBezTo>
                <a:cubicBezTo>
                  <a:pt x="9910" y="5511"/>
                  <a:pt x="9910" y="5450"/>
                  <a:pt x="9940" y="5389"/>
                </a:cubicBezTo>
                <a:cubicBezTo>
                  <a:pt x="10123" y="4538"/>
                  <a:pt x="10457" y="3717"/>
                  <a:pt x="10852" y="2927"/>
                </a:cubicBezTo>
                <a:cubicBezTo>
                  <a:pt x="10913" y="2745"/>
                  <a:pt x="11004" y="2562"/>
                  <a:pt x="11126" y="2350"/>
                </a:cubicBezTo>
                <a:cubicBezTo>
                  <a:pt x="11156" y="2258"/>
                  <a:pt x="11187" y="2167"/>
                  <a:pt x="11278" y="2046"/>
                </a:cubicBezTo>
                <a:cubicBezTo>
                  <a:pt x="11521" y="1681"/>
                  <a:pt x="12098" y="1590"/>
                  <a:pt x="12402" y="1255"/>
                </a:cubicBezTo>
                <a:cubicBezTo>
                  <a:pt x="12190" y="1073"/>
                  <a:pt x="11916" y="921"/>
                  <a:pt x="11643" y="830"/>
                </a:cubicBezTo>
                <a:cubicBezTo>
                  <a:pt x="11577" y="821"/>
                  <a:pt x="11512" y="816"/>
                  <a:pt x="11446" y="816"/>
                </a:cubicBezTo>
                <a:cubicBezTo>
                  <a:pt x="11080" y="816"/>
                  <a:pt x="10705" y="949"/>
                  <a:pt x="10396" y="1103"/>
                </a:cubicBezTo>
                <a:cubicBezTo>
                  <a:pt x="9636" y="1438"/>
                  <a:pt x="8877" y="1742"/>
                  <a:pt x="8117" y="2076"/>
                </a:cubicBezTo>
                <a:cubicBezTo>
                  <a:pt x="8086" y="2076"/>
                  <a:pt x="8025" y="2137"/>
                  <a:pt x="8025" y="2137"/>
                </a:cubicBezTo>
                <a:cubicBezTo>
                  <a:pt x="7995" y="2167"/>
                  <a:pt x="7995" y="2198"/>
                  <a:pt x="7965" y="2289"/>
                </a:cubicBezTo>
                <a:cubicBezTo>
                  <a:pt x="7873" y="2593"/>
                  <a:pt x="7843" y="2836"/>
                  <a:pt x="7782" y="3140"/>
                </a:cubicBezTo>
                <a:cubicBezTo>
                  <a:pt x="7721" y="3474"/>
                  <a:pt x="7661" y="3717"/>
                  <a:pt x="7539" y="3991"/>
                </a:cubicBezTo>
                <a:cubicBezTo>
                  <a:pt x="7448" y="4143"/>
                  <a:pt x="7357" y="4295"/>
                  <a:pt x="7235" y="4417"/>
                </a:cubicBezTo>
                <a:cubicBezTo>
                  <a:pt x="7235" y="4356"/>
                  <a:pt x="7235" y="4295"/>
                  <a:pt x="7205" y="4265"/>
                </a:cubicBezTo>
                <a:cubicBezTo>
                  <a:pt x="7266" y="4265"/>
                  <a:pt x="7357" y="4204"/>
                  <a:pt x="7387" y="4173"/>
                </a:cubicBezTo>
                <a:cubicBezTo>
                  <a:pt x="7418" y="4143"/>
                  <a:pt x="7478" y="4113"/>
                  <a:pt x="7478" y="4052"/>
                </a:cubicBezTo>
                <a:cubicBezTo>
                  <a:pt x="7509" y="4021"/>
                  <a:pt x="7509" y="3961"/>
                  <a:pt x="7478" y="3900"/>
                </a:cubicBezTo>
                <a:cubicBezTo>
                  <a:pt x="7418" y="3748"/>
                  <a:pt x="7326" y="3596"/>
                  <a:pt x="7266" y="3444"/>
                </a:cubicBezTo>
                <a:cubicBezTo>
                  <a:pt x="7205" y="3292"/>
                  <a:pt x="7235" y="3110"/>
                  <a:pt x="7326" y="2927"/>
                </a:cubicBezTo>
                <a:cubicBezTo>
                  <a:pt x="7387" y="2775"/>
                  <a:pt x="7570" y="2654"/>
                  <a:pt x="7721" y="2654"/>
                </a:cubicBezTo>
                <a:cubicBezTo>
                  <a:pt x="7602" y="2585"/>
                  <a:pt x="7463" y="2546"/>
                  <a:pt x="7327" y="2546"/>
                </a:cubicBezTo>
                <a:cubicBezTo>
                  <a:pt x="7221" y="2546"/>
                  <a:pt x="7116" y="2570"/>
                  <a:pt x="7022" y="2623"/>
                </a:cubicBezTo>
                <a:cubicBezTo>
                  <a:pt x="6901" y="2684"/>
                  <a:pt x="6779" y="2775"/>
                  <a:pt x="6718" y="2897"/>
                </a:cubicBezTo>
                <a:cubicBezTo>
                  <a:pt x="6627" y="2988"/>
                  <a:pt x="6506" y="3110"/>
                  <a:pt x="6445" y="3201"/>
                </a:cubicBezTo>
                <a:cubicBezTo>
                  <a:pt x="6414" y="3231"/>
                  <a:pt x="6354" y="3231"/>
                  <a:pt x="6323" y="3262"/>
                </a:cubicBezTo>
                <a:cubicBezTo>
                  <a:pt x="6202" y="3231"/>
                  <a:pt x="6111" y="3201"/>
                  <a:pt x="5989" y="3201"/>
                </a:cubicBezTo>
                <a:lnTo>
                  <a:pt x="5746" y="3201"/>
                </a:lnTo>
                <a:lnTo>
                  <a:pt x="5715" y="3140"/>
                </a:lnTo>
                <a:lnTo>
                  <a:pt x="5503" y="2806"/>
                </a:lnTo>
                <a:cubicBezTo>
                  <a:pt x="5411" y="2684"/>
                  <a:pt x="5351" y="2593"/>
                  <a:pt x="5229" y="2502"/>
                </a:cubicBezTo>
                <a:cubicBezTo>
                  <a:pt x="5126" y="2416"/>
                  <a:pt x="4995" y="2379"/>
                  <a:pt x="4850" y="2379"/>
                </a:cubicBezTo>
                <a:cubicBezTo>
                  <a:pt x="4738" y="2379"/>
                  <a:pt x="4619" y="2401"/>
                  <a:pt x="4500" y="2441"/>
                </a:cubicBezTo>
                <a:cubicBezTo>
                  <a:pt x="4682" y="2471"/>
                  <a:pt x="4834" y="2593"/>
                  <a:pt x="4895" y="2775"/>
                </a:cubicBezTo>
                <a:cubicBezTo>
                  <a:pt x="4955" y="2927"/>
                  <a:pt x="4925" y="3110"/>
                  <a:pt x="4834" y="3292"/>
                </a:cubicBezTo>
                <a:cubicBezTo>
                  <a:pt x="4773" y="3474"/>
                  <a:pt x="4621" y="3566"/>
                  <a:pt x="4591" y="3717"/>
                </a:cubicBezTo>
                <a:cubicBezTo>
                  <a:pt x="4591" y="3748"/>
                  <a:pt x="4530" y="3839"/>
                  <a:pt x="4591" y="3869"/>
                </a:cubicBezTo>
                <a:cubicBezTo>
                  <a:pt x="4591" y="3900"/>
                  <a:pt x="4621" y="3961"/>
                  <a:pt x="4652" y="3991"/>
                </a:cubicBezTo>
                <a:lnTo>
                  <a:pt x="4682" y="4021"/>
                </a:lnTo>
                <a:cubicBezTo>
                  <a:pt x="4652" y="4113"/>
                  <a:pt x="4621" y="4173"/>
                  <a:pt x="4621" y="4265"/>
                </a:cubicBezTo>
                <a:cubicBezTo>
                  <a:pt x="4500" y="4113"/>
                  <a:pt x="4378" y="3961"/>
                  <a:pt x="4348" y="3748"/>
                </a:cubicBezTo>
                <a:cubicBezTo>
                  <a:pt x="4256" y="3505"/>
                  <a:pt x="4226" y="3201"/>
                  <a:pt x="4226" y="2897"/>
                </a:cubicBezTo>
                <a:cubicBezTo>
                  <a:pt x="4226" y="2593"/>
                  <a:pt x="4196" y="2289"/>
                  <a:pt x="4196" y="2015"/>
                </a:cubicBezTo>
                <a:cubicBezTo>
                  <a:pt x="4196" y="1985"/>
                  <a:pt x="4196" y="1894"/>
                  <a:pt x="4165" y="1863"/>
                </a:cubicBezTo>
                <a:lnTo>
                  <a:pt x="4074" y="1772"/>
                </a:lnTo>
                <a:cubicBezTo>
                  <a:pt x="3405" y="1316"/>
                  <a:pt x="2676" y="921"/>
                  <a:pt x="1977" y="465"/>
                </a:cubicBezTo>
                <a:cubicBezTo>
                  <a:pt x="1647" y="245"/>
                  <a:pt x="1292" y="1"/>
                  <a:pt x="89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grpSp>
        <p:nvGrpSpPr>
          <p:cNvPr id="435" name="Google Shape;435;p27"/>
          <p:cNvGrpSpPr/>
          <p:nvPr/>
        </p:nvGrpSpPr>
        <p:grpSpPr>
          <a:xfrm flipH="1">
            <a:off x="1672555" y="1595872"/>
            <a:ext cx="5798891" cy="5150041"/>
            <a:chOff x="3238550" y="1091974"/>
            <a:chExt cx="5458293" cy="4847554"/>
          </a:xfrm>
        </p:grpSpPr>
        <p:sp>
          <p:nvSpPr>
            <p:cNvPr id="436" name="Google Shape;436;p27"/>
            <p:cNvSpPr/>
            <p:nvPr/>
          </p:nvSpPr>
          <p:spPr>
            <a:xfrm>
              <a:off x="3884500" y="2447470"/>
              <a:ext cx="2330193" cy="2049998"/>
            </a:xfrm>
            <a:custGeom>
              <a:rect b="b" l="l" r="r" t="t"/>
              <a:pathLst>
                <a:path extrusionOk="0" h="63213" w="71853">
                  <a:moveTo>
                    <a:pt x="37094" y="1"/>
                  </a:moveTo>
                  <a:cubicBezTo>
                    <a:pt x="37083" y="1"/>
                    <a:pt x="37069" y="8"/>
                    <a:pt x="37056" y="28"/>
                  </a:cubicBezTo>
                  <a:lnTo>
                    <a:pt x="37035" y="49"/>
                  </a:lnTo>
                  <a:lnTo>
                    <a:pt x="37014" y="49"/>
                  </a:lnTo>
                  <a:cubicBezTo>
                    <a:pt x="37014" y="49"/>
                    <a:pt x="36993" y="49"/>
                    <a:pt x="36993" y="70"/>
                  </a:cubicBezTo>
                  <a:lnTo>
                    <a:pt x="36952" y="112"/>
                  </a:lnTo>
                  <a:lnTo>
                    <a:pt x="36931" y="133"/>
                  </a:lnTo>
                  <a:cubicBezTo>
                    <a:pt x="36931" y="133"/>
                    <a:pt x="36910" y="154"/>
                    <a:pt x="36910" y="175"/>
                  </a:cubicBezTo>
                  <a:lnTo>
                    <a:pt x="36910" y="258"/>
                  </a:lnTo>
                  <a:cubicBezTo>
                    <a:pt x="36826" y="363"/>
                    <a:pt x="36784" y="468"/>
                    <a:pt x="36701" y="572"/>
                  </a:cubicBezTo>
                  <a:lnTo>
                    <a:pt x="36680" y="593"/>
                  </a:lnTo>
                  <a:cubicBezTo>
                    <a:pt x="36638" y="656"/>
                    <a:pt x="36596" y="698"/>
                    <a:pt x="36533" y="760"/>
                  </a:cubicBezTo>
                  <a:cubicBezTo>
                    <a:pt x="36387" y="907"/>
                    <a:pt x="36282" y="970"/>
                    <a:pt x="36303" y="1179"/>
                  </a:cubicBezTo>
                  <a:cubicBezTo>
                    <a:pt x="36387" y="1995"/>
                    <a:pt x="36387" y="2832"/>
                    <a:pt x="36387" y="3606"/>
                  </a:cubicBezTo>
                  <a:cubicBezTo>
                    <a:pt x="36387" y="4338"/>
                    <a:pt x="36408" y="5092"/>
                    <a:pt x="36491" y="5824"/>
                  </a:cubicBezTo>
                  <a:cubicBezTo>
                    <a:pt x="36512" y="6117"/>
                    <a:pt x="36701" y="6201"/>
                    <a:pt x="36910" y="6389"/>
                  </a:cubicBezTo>
                  <a:cubicBezTo>
                    <a:pt x="36993" y="6431"/>
                    <a:pt x="37035" y="6494"/>
                    <a:pt x="37098" y="6556"/>
                  </a:cubicBezTo>
                  <a:lnTo>
                    <a:pt x="37119" y="6598"/>
                  </a:lnTo>
                  <a:lnTo>
                    <a:pt x="37245" y="6724"/>
                  </a:lnTo>
                  <a:cubicBezTo>
                    <a:pt x="37412" y="6870"/>
                    <a:pt x="37537" y="7038"/>
                    <a:pt x="37726" y="7163"/>
                  </a:cubicBezTo>
                  <a:lnTo>
                    <a:pt x="37726" y="7184"/>
                  </a:lnTo>
                  <a:cubicBezTo>
                    <a:pt x="37726" y="7184"/>
                    <a:pt x="37726" y="7226"/>
                    <a:pt x="37747" y="7226"/>
                  </a:cubicBezTo>
                  <a:cubicBezTo>
                    <a:pt x="37842" y="7321"/>
                    <a:pt x="38000" y="7355"/>
                    <a:pt x="38162" y="7355"/>
                  </a:cubicBezTo>
                  <a:cubicBezTo>
                    <a:pt x="38248" y="7355"/>
                    <a:pt x="38336" y="7345"/>
                    <a:pt x="38416" y="7330"/>
                  </a:cubicBezTo>
                  <a:cubicBezTo>
                    <a:pt x="38877" y="7247"/>
                    <a:pt x="39253" y="7121"/>
                    <a:pt x="39714" y="6975"/>
                  </a:cubicBezTo>
                  <a:cubicBezTo>
                    <a:pt x="39723" y="6972"/>
                    <a:pt x="39734" y="6971"/>
                    <a:pt x="39745" y="6971"/>
                  </a:cubicBezTo>
                  <a:cubicBezTo>
                    <a:pt x="39922" y="6971"/>
                    <a:pt x="40244" y="7273"/>
                    <a:pt x="40362" y="7351"/>
                  </a:cubicBezTo>
                  <a:cubicBezTo>
                    <a:pt x="40592" y="7498"/>
                    <a:pt x="40822" y="7644"/>
                    <a:pt x="41094" y="7770"/>
                  </a:cubicBezTo>
                  <a:cubicBezTo>
                    <a:pt x="41534" y="8000"/>
                    <a:pt x="41931" y="8272"/>
                    <a:pt x="42371" y="8502"/>
                  </a:cubicBezTo>
                  <a:lnTo>
                    <a:pt x="42392" y="8523"/>
                  </a:lnTo>
                  <a:lnTo>
                    <a:pt x="42434" y="8523"/>
                  </a:lnTo>
                  <a:cubicBezTo>
                    <a:pt x="42852" y="8523"/>
                    <a:pt x="43291" y="8502"/>
                    <a:pt x="43710" y="8502"/>
                  </a:cubicBezTo>
                  <a:cubicBezTo>
                    <a:pt x="43919" y="8502"/>
                    <a:pt x="44107" y="8481"/>
                    <a:pt x="44317" y="8439"/>
                  </a:cubicBezTo>
                  <a:cubicBezTo>
                    <a:pt x="44411" y="8431"/>
                    <a:pt x="44473" y="8422"/>
                    <a:pt x="44527" y="8422"/>
                  </a:cubicBezTo>
                  <a:cubicBezTo>
                    <a:pt x="44605" y="8422"/>
                    <a:pt x="44666" y="8440"/>
                    <a:pt x="44777" y="8502"/>
                  </a:cubicBezTo>
                  <a:cubicBezTo>
                    <a:pt x="44965" y="8607"/>
                    <a:pt x="45154" y="8732"/>
                    <a:pt x="45321" y="8837"/>
                  </a:cubicBezTo>
                  <a:cubicBezTo>
                    <a:pt x="45405" y="8900"/>
                    <a:pt x="45468" y="8921"/>
                    <a:pt x="45530" y="8942"/>
                  </a:cubicBezTo>
                  <a:cubicBezTo>
                    <a:pt x="45635" y="9004"/>
                    <a:pt x="45781" y="9067"/>
                    <a:pt x="45886" y="9130"/>
                  </a:cubicBezTo>
                  <a:cubicBezTo>
                    <a:pt x="45949" y="9172"/>
                    <a:pt x="46053" y="9214"/>
                    <a:pt x="46137" y="9255"/>
                  </a:cubicBezTo>
                  <a:lnTo>
                    <a:pt x="46451" y="9423"/>
                  </a:lnTo>
                  <a:cubicBezTo>
                    <a:pt x="46556" y="9465"/>
                    <a:pt x="46639" y="9486"/>
                    <a:pt x="46744" y="9548"/>
                  </a:cubicBezTo>
                  <a:cubicBezTo>
                    <a:pt x="46765" y="9569"/>
                    <a:pt x="46828" y="9569"/>
                    <a:pt x="46848" y="9590"/>
                  </a:cubicBezTo>
                  <a:lnTo>
                    <a:pt x="46848" y="9632"/>
                  </a:lnTo>
                  <a:cubicBezTo>
                    <a:pt x="46848" y="9632"/>
                    <a:pt x="46848" y="9653"/>
                    <a:pt x="46869" y="9653"/>
                  </a:cubicBezTo>
                  <a:lnTo>
                    <a:pt x="46953" y="9737"/>
                  </a:lnTo>
                  <a:lnTo>
                    <a:pt x="46974" y="9758"/>
                  </a:lnTo>
                  <a:lnTo>
                    <a:pt x="46995" y="9779"/>
                  </a:lnTo>
                  <a:cubicBezTo>
                    <a:pt x="46932" y="9925"/>
                    <a:pt x="46890" y="10092"/>
                    <a:pt x="46869" y="10260"/>
                  </a:cubicBezTo>
                  <a:cubicBezTo>
                    <a:pt x="46869" y="10302"/>
                    <a:pt x="46869" y="10364"/>
                    <a:pt x="46848" y="10406"/>
                  </a:cubicBezTo>
                  <a:cubicBezTo>
                    <a:pt x="46828" y="10762"/>
                    <a:pt x="46681" y="11076"/>
                    <a:pt x="46618" y="11390"/>
                  </a:cubicBezTo>
                  <a:lnTo>
                    <a:pt x="46618" y="11411"/>
                  </a:lnTo>
                  <a:lnTo>
                    <a:pt x="45740" y="12268"/>
                  </a:lnTo>
                  <a:cubicBezTo>
                    <a:pt x="45635" y="12373"/>
                    <a:pt x="45530" y="12478"/>
                    <a:pt x="45426" y="12603"/>
                  </a:cubicBezTo>
                  <a:lnTo>
                    <a:pt x="45384" y="12666"/>
                  </a:lnTo>
                  <a:cubicBezTo>
                    <a:pt x="45258" y="12792"/>
                    <a:pt x="45112" y="12896"/>
                    <a:pt x="44986" y="13022"/>
                  </a:cubicBezTo>
                  <a:cubicBezTo>
                    <a:pt x="44693" y="13294"/>
                    <a:pt x="44442" y="13608"/>
                    <a:pt x="44170" y="13900"/>
                  </a:cubicBezTo>
                  <a:cubicBezTo>
                    <a:pt x="44003" y="14068"/>
                    <a:pt x="43794" y="14256"/>
                    <a:pt x="43647" y="14465"/>
                  </a:cubicBezTo>
                  <a:lnTo>
                    <a:pt x="43647" y="14486"/>
                  </a:lnTo>
                  <a:lnTo>
                    <a:pt x="43647" y="14528"/>
                  </a:lnTo>
                  <a:cubicBezTo>
                    <a:pt x="43626" y="14549"/>
                    <a:pt x="43626" y="14570"/>
                    <a:pt x="43605" y="14633"/>
                  </a:cubicBezTo>
                  <a:cubicBezTo>
                    <a:pt x="43605" y="14654"/>
                    <a:pt x="43584" y="14675"/>
                    <a:pt x="43584" y="14737"/>
                  </a:cubicBezTo>
                  <a:lnTo>
                    <a:pt x="43584" y="14758"/>
                  </a:lnTo>
                  <a:cubicBezTo>
                    <a:pt x="43584" y="14779"/>
                    <a:pt x="43543" y="14800"/>
                    <a:pt x="43543" y="14842"/>
                  </a:cubicBezTo>
                  <a:cubicBezTo>
                    <a:pt x="43543" y="14863"/>
                    <a:pt x="43522" y="14905"/>
                    <a:pt x="43522" y="14947"/>
                  </a:cubicBezTo>
                  <a:lnTo>
                    <a:pt x="43522" y="15156"/>
                  </a:lnTo>
                  <a:cubicBezTo>
                    <a:pt x="43522" y="15216"/>
                    <a:pt x="43525" y="15234"/>
                    <a:pt x="43525" y="15234"/>
                  </a:cubicBezTo>
                  <a:cubicBezTo>
                    <a:pt x="43525" y="15234"/>
                    <a:pt x="43517" y="15198"/>
                    <a:pt x="43480" y="15198"/>
                  </a:cubicBezTo>
                  <a:cubicBezTo>
                    <a:pt x="43396" y="15198"/>
                    <a:pt x="43312" y="15177"/>
                    <a:pt x="43271" y="15177"/>
                  </a:cubicBezTo>
                  <a:lnTo>
                    <a:pt x="43208" y="15177"/>
                  </a:lnTo>
                  <a:cubicBezTo>
                    <a:pt x="43166" y="15177"/>
                    <a:pt x="43103" y="15156"/>
                    <a:pt x="43061" y="15156"/>
                  </a:cubicBezTo>
                  <a:lnTo>
                    <a:pt x="42496" y="14988"/>
                  </a:lnTo>
                  <a:cubicBezTo>
                    <a:pt x="42266" y="14591"/>
                    <a:pt x="41931" y="14256"/>
                    <a:pt x="41618" y="13942"/>
                  </a:cubicBezTo>
                  <a:cubicBezTo>
                    <a:pt x="41555" y="13900"/>
                    <a:pt x="41513" y="13838"/>
                    <a:pt x="41492" y="13775"/>
                  </a:cubicBezTo>
                  <a:cubicBezTo>
                    <a:pt x="41032" y="13315"/>
                    <a:pt x="40613" y="12792"/>
                    <a:pt x="40195" y="12289"/>
                  </a:cubicBezTo>
                  <a:cubicBezTo>
                    <a:pt x="39776" y="11808"/>
                    <a:pt x="39776" y="10950"/>
                    <a:pt x="39630" y="10364"/>
                  </a:cubicBezTo>
                  <a:cubicBezTo>
                    <a:pt x="39567" y="10134"/>
                    <a:pt x="39504" y="9883"/>
                    <a:pt x="39421" y="9653"/>
                  </a:cubicBezTo>
                  <a:cubicBezTo>
                    <a:pt x="39421" y="9632"/>
                    <a:pt x="39400" y="9611"/>
                    <a:pt x="39400" y="9569"/>
                  </a:cubicBezTo>
                  <a:lnTo>
                    <a:pt x="39400" y="9548"/>
                  </a:lnTo>
                  <a:cubicBezTo>
                    <a:pt x="39400" y="9527"/>
                    <a:pt x="39400" y="9465"/>
                    <a:pt x="39358" y="9444"/>
                  </a:cubicBezTo>
                  <a:cubicBezTo>
                    <a:pt x="39358" y="9402"/>
                    <a:pt x="39337" y="9339"/>
                    <a:pt x="39337" y="9276"/>
                  </a:cubicBezTo>
                  <a:cubicBezTo>
                    <a:pt x="39337" y="9255"/>
                    <a:pt x="39316" y="9255"/>
                    <a:pt x="39316" y="9255"/>
                  </a:cubicBezTo>
                  <a:lnTo>
                    <a:pt x="39211" y="9255"/>
                  </a:lnTo>
                  <a:cubicBezTo>
                    <a:pt x="39149" y="9318"/>
                    <a:pt x="39190" y="9423"/>
                    <a:pt x="39211" y="9486"/>
                  </a:cubicBezTo>
                  <a:cubicBezTo>
                    <a:pt x="39190" y="9590"/>
                    <a:pt x="39190" y="9737"/>
                    <a:pt x="39190" y="9841"/>
                  </a:cubicBezTo>
                  <a:lnTo>
                    <a:pt x="39190" y="9883"/>
                  </a:lnTo>
                  <a:lnTo>
                    <a:pt x="39190" y="10218"/>
                  </a:lnTo>
                  <a:lnTo>
                    <a:pt x="39190" y="10281"/>
                  </a:lnTo>
                  <a:lnTo>
                    <a:pt x="39190" y="10615"/>
                  </a:lnTo>
                  <a:lnTo>
                    <a:pt x="39190" y="10950"/>
                  </a:lnTo>
                  <a:cubicBezTo>
                    <a:pt x="39190" y="11243"/>
                    <a:pt x="39149" y="11515"/>
                    <a:pt x="39149" y="11787"/>
                  </a:cubicBezTo>
                  <a:cubicBezTo>
                    <a:pt x="39149" y="12038"/>
                    <a:pt x="39107" y="12289"/>
                    <a:pt x="39190" y="12520"/>
                  </a:cubicBezTo>
                  <a:cubicBezTo>
                    <a:pt x="39190" y="12561"/>
                    <a:pt x="39211" y="12561"/>
                    <a:pt x="39211" y="12561"/>
                  </a:cubicBezTo>
                  <a:lnTo>
                    <a:pt x="39253" y="12561"/>
                  </a:lnTo>
                  <a:cubicBezTo>
                    <a:pt x="39818" y="13461"/>
                    <a:pt x="40446" y="14340"/>
                    <a:pt x="41011" y="15219"/>
                  </a:cubicBezTo>
                  <a:cubicBezTo>
                    <a:pt x="41011" y="15240"/>
                    <a:pt x="41032" y="15240"/>
                    <a:pt x="41032" y="15281"/>
                  </a:cubicBezTo>
                  <a:cubicBezTo>
                    <a:pt x="41115" y="15407"/>
                    <a:pt x="41220" y="15533"/>
                    <a:pt x="41304" y="15658"/>
                  </a:cubicBezTo>
                  <a:cubicBezTo>
                    <a:pt x="41325" y="15721"/>
                    <a:pt x="41387" y="15763"/>
                    <a:pt x="41408" y="15825"/>
                  </a:cubicBezTo>
                  <a:lnTo>
                    <a:pt x="41429" y="15846"/>
                  </a:lnTo>
                  <a:cubicBezTo>
                    <a:pt x="41450" y="15909"/>
                    <a:pt x="41492" y="15930"/>
                    <a:pt x="41534" y="15951"/>
                  </a:cubicBezTo>
                  <a:lnTo>
                    <a:pt x="41555" y="15993"/>
                  </a:lnTo>
                  <a:lnTo>
                    <a:pt x="41659" y="16077"/>
                  </a:lnTo>
                  <a:lnTo>
                    <a:pt x="41701" y="16118"/>
                  </a:lnTo>
                  <a:cubicBezTo>
                    <a:pt x="41722" y="16139"/>
                    <a:pt x="41764" y="16202"/>
                    <a:pt x="41827" y="16223"/>
                  </a:cubicBezTo>
                  <a:cubicBezTo>
                    <a:pt x="41827" y="16223"/>
                    <a:pt x="41848" y="16223"/>
                    <a:pt x="41848" y="16244"/>
                  </a:cubicBezTo>
                  <a:cubicBezTo>
                    <a:pt x="41911" y="16265"/>
                    <a:pt x="41931" y="16286"/>
                    <a:pt x="41973" y="16349"/>
                  </a:cubicBezTo>
                  <a:cubicBezTo>
                    <a:pt x="42559" y="16746"/>
                    <a:pt x="43271" y="16955"/>
                    <a:pt x="43815" y="17311"/>
                  </a:cubicBezTo>
                  <a:cubicBezTo>
                    <a:pt x="43940" y="18127"/>
                    <a:pt x="44359" y="18901"/>
                    <a:pt x="44652" y="19675"/>
                  </a:cubicBezTo>
                  <a:cubicBezTo>
                    <a:pt x="44777" y="20052"/>
                    <a:pt x="44944" y="20470"/>
                    <a:pt x="45091" y="20868"/>
                  </a:cubicBezTo>
                  <a:cubicBezTo>
                    <a:pt x="45175" y="21056"/>
                    <a:pt x="45258" y="21266"/>
                    <a:pt x="45321" y="21454"/>
                  </a:cubicBezTo>
                  <a:cubicBezTo>
                    <a:pt x="45363" y="21475"/>
                    <a:pt x="45363" y="21517"/>
                    <a:pt x="45384" y="21559"/>
                  </a:cubicBezTo>
                  <a:cubicBezTo>
                    <a:pt x="45405" y="21579"/>
                    <a:pt x="45405" y="21621"/>
                    <a:pt x="45426" y="21663"/>
                  </a:cubicBezTo>
                  <a:lnTo>
                    <a:pt x="45509" y="21726"/>
                  </a:lnTo>
                  <a:cubicBezTo>
                    <a:pt x="45258" y="22040"/>
                    <a:pt x="45112" y="22500"/>
                    <a:pt x="44944" y="22856"/>
                  </a:cubicBezTo>
                  <a:lnTo>
                    <a:pt x="44861" y="23023"/>
                  </a:lnTo>
                  <a:cubicBezTo>
                    <a:pt x="44672" y="23337"/>
                    <a:pt x="44170" y="23567"/>
                    <a:pt x="43898" y="23755"/>
                  </a:cubicBezTo>
                  <a:cubicBezTo>
                    <a:pt x="43480" y="24007"/>
                    <a:pt x="42978" y="24216"/>
                    <a:pt x="42664" y="24634"/>
                  </a:cubicBezTo>
                  <a:cubicBezTo>
                    <a:pt x="42538" y="24802"/>
                    <a:pt x="42350" y="25011"/>
                    <a:pt x="42287" y="25220"/>
                  </a:cubicBezTo>
                  <a:cubicBezTo>
                    <a:pt x="41743" y="25890"/>
                    <a:pt x="41408" y="26727"/>
                    <a:pt x="40990" y="27459"/>
                  </a:cubicBezTo>
                  <a:lnTo>
                    <a:pt x="40362" y="28484"/>
                  </a:lnTo>
                  <a:cubicBezTo>
                    <a:pt x="40362" y="28505"/>
                    <a:pt x="40341" y="28505"/>
                    <a:pt x="40299" y="28526"/>
                  </a:cubicBezTo>
                  <a:lnTo>
                    <a:pt x="40278" y="28568"/>
                  </a:lnTo>
                  <a:cubicBezTo>
                    <a:pt x="40258" y="28568"/>
                    <a:pt x="40258" y="28589"/>
                    <a:pt x="40237" y="28589"/>
                  </a:cubicBezTo>
                  <a:cubicBezTo>
                    <a:pt x="40237" y="28589"/>
                    <a:pt x="40195" y="28589"/>
                    <a:pt x="40195" y="28610"/>
                  </a:cubicBezTo>
                  <a:cubicBezTo>
                    <a:pt x="40174" y="28610"/>
                    <a:pt x="40174" y="28652"/>
                    <a:pt x="40153" y="28652"/>
                  </a:cubicBezTo>
                  <a:cubicBezTo>
                    <a:pt x="40132" y="28652"/>
                    <a:pt x="40132" y="28652"/>
                    <a:pt x="40090" y="28673"/>
                  </a:cubicBezTo>
                  <a:cubicBezTo>
                    <a:pt x="40048" y="28693"/>
                    <a:pt x="39986" y="28693"/>
                    <a:pt x="39944" y="28693"/>
                  </a:cubicBezTo>
                  <a:lnTo>
                    <a:pt x="39776" y="28693"/>
                  </a:lnTo>
                  <a:lnTo>
                    <a:pt x="39776" y="28673"/>
                  </a:lnTo>
                  <a:cubicBezTo>
                    <a:pt x="39776" y="28673"/>
                    <a:pt x="39755" y="28673"/>
                    <a:pt x="39755" y="28652"/>
                  </a:cubicBezTo>
                  <a:lnTo>
                    <a:pt x="39714" y="28652"/>
                  </a:lnTo>
                  <a:cubicBezTo>
                    <a:pt x="39944" y="28547"/>
                    <a:pt x="39755" y="28045"/>
                    <a:pt x="39734" y="27836"/>
                  </a:cubicBezTo>
                  <a:cubicBezTo>
                    <a:pt x="39672" y="27438"/>
                    <a:pt x="39630" y="27082"/>
                    <a:pt x="39567" y="26685"/>
                  </a:cubicBezTo>
                  <a:cubicBezTo>
                    <a:pt x="39504" y="25952"/>
                    <a:pt x="39358" y="25220"/>
                    <a:pt x="39316" y="24467"/>
                  </a:cubicBezTo>
                  <a:cubicBezTo>
                    <a:pt x="39295" y="24111"/>
                    <a:pt x="39232" y="23776"/>
                    <a:pt x="39190" y="23442"/>
                  </a:cubicBezTo>
                  <a:cubicBezTo>
                    <a:pt x="39149" y="23253"/>
                    <a:pt x="39128" y="23044"/>
                    <a:pt x="39128" y="22856"/>
                  </a:cubicBezTo>
                  <a:cubicBezTo>
                    <a:pt x="39128" y="22626"/>
                    <a:pt x="39358" y="22333"/>
                    <a:pt x="39462" y="22123"/>
                  </a:cubicBezTo>
                  <a:cubicBezTo>
                    <a:pt x="39525" y="22061"/>
                    <a:pt x="39567" y="21956"/>
                    <a:pt x="39630" y="21851"/>
                  </a:cubicBezTo>
                  <a:cubicBezTo>
                    <a:pt x="39839" y="21454"/>
                    <a:pt x="40069" y="21056"/>
                    <a:pt x="40195" y="20638"/>
                  </a:cubicBezTo>
                  <a:cubicBezTo>
                    <a:pt x="40278" y="20512"/>
                    <a:pt x="40362" y="20345"/>
                    <a:pt x="40446" y="20198"/>
                  </a:cubicBezTo>
                  <a:lnTo>
                    <a:pt x="40446" y="20178"/>
                  </a:lnTo>
                  <a:cubicBezTo>
                    <a:pt x="40467" y="20115"/>
                    <a:pt x="40467" y="20073"/>
                    <a:pt x="40488" y="20010"/>
                  </a:cubicBezTo>
                  <a:cubicBezTo>
                    <a:pt x="40509" y="19947"/>
                    <a:pt x="40509" y="19906"/>
                    <a:pt x="40550" y="19843"/>
                  </a:cubicBezTo>
                  <a:cubicBezTo>
                    <a:pt x="40550" y="19801"/>
                    <a:pt x="40571" y="19738"/>
                    <a:pt x="40571" y="19696"/>
                  </a:cubicBezTo>
                  <a:lnTo>
                    <a:pt x="40571" y="19675"/>
                  </a:lnTo>
                  <a:lnTo>
                    <a:pt x="40571" y="19529"/>
                  </a:lnTo>
                  <a:lnTo>
                    <a:pt x="40571" y="19508"/>
                  </a:lnTo>
                  <a:lnTo>
                    <a:pt x="40571" y="19362"/>
                  </a:lnTo>
                  <a:lnTo>
                    <a:pt x="40571" y="19320"/>
                  </a:lnTo>
                  <a:cubicBezTo>
                    <a:pt x="40613" y="19194"/>
                    <a:pt x="40697" y="18943"/>
                    <a:pt x="40676" y="18797"/>
                  </a:cubicBezTo>
                  <a:cubicBezTo>
                    <a:pt x="40613" y="18587"/>
                    <a:pt x="40550" y="18650"/>
                    <a:pt x="40404" y="18483"/>
                  </a:cubicBezTo>
                  <a:cubicBezTo>
                    <a:pt x="40237" y="18274"/>
                    <a:pt x="40048" y="18106"/>
                    <a:pt x="39839" y="17918"/>
                  </a:cubicBezTo>
                  <a:cubicBezTo>
                    <a:pt x="39651" y="17729"/>
                    <a:pt x="39442" y="17583"/>
                    <a:pt x="39232" y="17416"/>
                  </a:cubicBezTo>
                  <a:cubicBezTo>
                    <a:pt x="38981" y="17206"/>
                    <a:pt x="38898" y="17185"/>
                    <a:pt x="38939" y="16851"/>
                  </a:cubicBezTo>
                  <a:cubicBezTo>
                    <a:pt x="38939" y="16788"/>
                    <a:pt x="38981" y="16704"/>
                    <a:pt x="38981" y="16662"/>
                  </a:cubicBezTo>
                  <a:lnTo>
                    <a:pt x="38981" y="16600"/>
                  </a:lnTo>
                  <a:cubicBezTo>
                    <a:pt x="38981" y="16558"/>
                    <a:pt x="39002" y="16495"/>
                    <a:pt x="39023" y="16453"/>
                  </a:cubicBezTo>
                  <a:lnTo>
                    <a:pt x="39023" y="16432"/>
                  </a:lnTo>
                  <a:cubicBezTo>
                    <a:pt x="39107" y="16139"/>
                    <a:pt x="39232" y="15846"/>
                    <a:pt x="39253" y="15553"/>
                  </a:cubicBezTo>
                  <a:lnTo>
                    <a:pt x="39295" y="15533"/>
                  </a:lnTo>
                  <a:lnTo>
                    <a:pt x="39316" y="15512"/>
                  </a:lnTo>
                  <a:cubicBezTo>
                    <a:pt x="39337" y="15030"/>
                    <a:pt x="39128" y="14444"/>
                    <a:pt x="38877" y="14026"/>
                  </a:cubicBezTo>
                  <a:cubicBezTo>
                    <a:pt x="38877" y="13984"/>
                    <a:pt x="38835" y="13984"/>
                    <a:pt x="38835" y="13984"/>
                  </a:cubicBezTo>
                  <a:lnTo>
                    <a:pt x="38793" y="13984"/>
                  </a:lnTo>
                  <a:cubicBezTo>
                    <a:pt x="38793" y="13984"/>
                    <a:pt x="38772" y="13984"/>
                    <a:pt x="38772" y="14026"/>
                  </a:cubicBezTo>
                  <a:cubicBezTo>
                    <a:pt x="38667" y="13963"/>
                    <a:pt x="38416" y="13817"/>
                    <a:pt x="38374" y="13775"/>
                  </a:cubicBezTo>
                  <a:cubicBezTo>
                    <a:pt x="38081" y="13628"/>
                    <a:pt x="37768" y="13461"/>
                    <a:pt x="37475" y="13294"/>
                  </a:cubicBezTo>
                  <a:cubicBezTo>
                    <a:pt x="36931" y="12938"/>
                    <a:pt x="36366" y="12624"/>
                    <a:pt x="35780" y="12373"/>
                  </a:cubicBezTo>
                  <a:cubicBezTo>
                    <a:pt x="35529" y="12268"/>
                    <a:pt x="35320" y="12101"/>
                    <a:pt x="35068" y="11975"/>
                  </a:cubicBezTo>
                  <a:cubicBezTo>
                    <a:pt x="34734" y="11829"/>
                    <a:pt x="34734" y="11201"/>
                    <a:pt x="34650" y="10887"/>
                  </a:cubicBezTo>
                  <a:cubicBezTo>
                    <a:pt x="34587" y="10595"/>
                    <a:pt x="34399" y="10302"/>
                    <a:pt x="34629" y="10071"/>
                  </a:cubicBezTo>
                  <a:cubicBezTo>
                    <a:pt x="34692" y="10009"/>
                    <a:pt x="34734" y="9988"/>
                    <a:pt x="34755" y="9946"/>
                  </a:cubicBezTo>
                  <a:lnTo>
                    <a:pt x="34796" y="9904"/>
                  </a:lnTo>
                  <a:cubicBezTo>
                    <a:pt x="34838" y="9883"/>
                    <a:pt x="34859" y="9841"/>
                    <a:pt x="34922" y="9799"/>
                  </a:cubicBezTo>
                  <a:cubicBezTo>
                    <a:pt x="35048" y="9737"/>
                    <a:pt x="35152" y="9653"/>
                    <a:pt x="35257" y="9548"/>
                  </a:cubicBezTo>
                  <a:lnTo>
                    <a:pt x="35278" y="9548"/>
                  </a:lnTo>
                  <a:cubicBezTo>
                    <a:pt x="35424" y="9527"/>
                    <a:pt x="35424" y="9339"/>
                    <a:pt x="35278" y="9318"/>
                  </a:cubicBezTo>
                  <a:cubicBezTo>
                    <a:pt x="35247" y="9314"/>
                    <a:pt x="35216" y="9312"/>
                    <a:pt x="35184" y="9312"/>
                  </a:cubicBezTo>
                  <a:cubicBezTo>
                    <a:pt x="34895" y="9312"/>
                    <a:pt x="34577" y="9473"/>
                    <a:pt x="34294" y="9548"/>
                  </a:cubicBezTo>
                  <a:cubicBezTo>
                    <a:pt x="34106" y="9590"/>
                    <a:pt x="33918" y="9653"/>
                    <a:pt x="33771" y="9737"/>
                  </a:cubicBezTo>
                  <a:cubicBezTo>
                    <a:pt x="33750" y="9737"/>
                    <a:pt x="33708" y="9758"/>
                    <a:pt x="33708" y="9758"/>
                  </a:cubicBezTo>
                  <a:lnTo>
                    <a:pt x="33708" y="9737"/>
                  </a:lnTo>
                  <a:cubicBezTo>
                    <a:pt x="33699" y="9700"/>
                    <a:pt x="33674" y="9683"/>
                    <a:pt x="33647" y="9683"/>
                  </a:cubicBezTo>
                  <a:cubicBezTo>
                    <a:pt x="33612" y="9683"/>
                    <a:pt x="33574" y="9711"/>
                    <a:pt x="33562" y="9758"/>
                  </a:cubicBezTo>
                  <a:cubicBezTo>
                    <a:pt x="33499" y="10364"/>
                    <a:pt x="33499" y="10992"/>
                    <a:pt x="33478" y="11578"/>
                  </a:cubicBezTo>
                  <a:cubicBezTo>
                    <a:pt x="33478" y="11829"/>
                    <a:pt x="33436" y="11996"/>
                    <a:pt x="33499" y="12248"/>
                  </a:cubicBezTo>
                  <a:cubicBezTo>
                    <a:pt x="33583" y="12457"/>
                    <a:pt x="33960" y="12624"/>
                    <a:pt x="34106" y="12729"/>
                  </a:cubicBezTo>
                  <a:cubicBezTo>
                    <a:pt x="34796" y="13147"/>
                    <a:pt x="35445" y="13608"/>
                    <a:pt x="36157" y="13963"/>
                  </a:cubicBezTo>
                  <a:cubicBezTo>
                    <a:pt x="36429" y="14131"/>
                    <a:pt x="36721" y="14298"/>
                    <a:pt x="37014" y="14465"/>
                  </a:cubicBezTo>
                  <a:lnTo>
                    <a:pt x="37161" y="14549"/>
                  </a:lnTo>
                  <a:cubicBezTo>
                    <a:pt x="37307" y="14591"/>
                    <a:pt x="37412" y="14675"/>
                    <a:pt x="37537" y="14716"/>
                  </a:cubicBezTo>
                  <a:cubicBezTo>
                    <a:pt x="37579" y="14758"/>
                    <a:pt x="37642" y="14779"/>
                    <a:pt x="37726" y="14779"/>
                  </a:cubicBezTo>
                  <a:cubicBezTo>
                    <a:pt x="37726" y="14800"/>
                    <a:pt x="37726" y="14821"/>
                    <a:pt x="37747" y="14863"/>
                  </a:cubicBezTo>
                  <a:lnTo>
                    <a:pt x="37747" y="14884"/>
                  </a:lnTo>
                  <a:cubicBezTo>
                    <a:pt x="37747" y="14905"/>
                    <a:pt x="37768" y="14926"/>
                    <a:pt x="37768" y="14988"/>
                  </a:cubicBezTo>
                  <a:cubicBezTo>
                    <a:pt x="37872" y="15219"/>
                    <a:pt x="37851" y="15344"/>
                    <a:pt x="37768" y="15595"/>
                  </a:cubicBezTo>
                  <a:cubicBezTo>
                    <a:pt x="37684" y="15825"/>
                    <a:pt x="37621" y="16035"/>
                    <a:pt x="37517" y="16265"/>
                  </a:cubicBezTo>
                  <a:cubicBezTo>
                    <a:pt x="37454" y="16390"/>
                    <a:pt x="37412" y="16579"/>
                    <a:pt x="37328" y="16746"/>
                  </a:cubicBezTo>
                  <a:cubicBezTo>
                    <a:pt x="37014" y="16600"/>
                    <a:pt x="36596" y="16558"/>
                    <a:pt x="36261" y="16537"/>
                  </a:cubicBezTo>
                  <a:cubicBezTo>
                    <a:pt x="35633" y="16474"/>
                    <a:pt x="34964" y="16453"/>
                    <a:pt x="34336" y="16369"/>
                  </a:cubicBezTo>
                  <a:cubicBezTo>
                    <a:pt x="34001" y="16349"/>
                    <a:pt x="33646" y="16286"/>
                    <a:pt x="33290" y="16265"/>
                  </a:cubicBezTo>
                  <a:cubicBezTo>
                    <a:pt x="33081" y="16244"/>
                    <a:pt x="32809" y="16286"/>
                    <a:pt x="32599" y="16181"/>
                  </a:cubicBezTo>
                  <a:lnTo>
                    <a:pt x="31030" y="15323"/>
                  </a:lnTo>
                  <a:cubicBezTo>
                    <a:pt x="30549" y="15072"/>
                    <a:pt x="29921" y="14779"/>
                    <a:pt x="29586" y="14382"/>
                  </a:cubicBezTo>
                  <a:cubicBezTo>
                    <a:pt x="29273" y="13984"/>
                    <a:pt x="28938" y="13608"/>
                    <a:pt x="28645" y="13189"/>
                  </a:cubicBezTo>
                  <a:cubicBezTo>
                    <a:pt x="28247" y="12666"/>
                    <a:pt x="27892" y="12101"/>
                    <a:pt x="27536" y="11536"/>
                  </a:cubicBezTo>
                  <a:cubicBezTo>
                    <a:pt x="27431" y="11348"/>
                    <a:pt x="27055" y="10887"/>
                    <a:pt x="27159" y="10636"/>
                  </a:cubicBezTo>
                  <a:cubicBezTo>
                    <a:pt x="27222" y="10469"/>
                    <a:pt x="27285" y="10364"/>
                    <a:pt x="27285" y="10176"/>
                  </a:cubicBezTo>
                  <a:cubicBezTo>
                    <a:pt x="27536" y="10176"/>
                    <a:pt x="27829" y="9883"/>
                    <a:pt x="27996" y="9737"/>
                  </a:cubicBezTo>
                  <a:cubicBezTo>
                    <a:pt x="28373" y="9381"/>
                    <a:pt x="28729" y="9004"/>
                    <a:pt x="29105" y="8649"/>
                  </a:cubicBezTo>
                  <a:cubicBezTo>
                    <a:pt x="29252" y="8544"/>
                    <a:pt x="29461" y="8439"/>
                    <a:pt x="29503" y="8272"/>
                  </a:cubicBezTo>
                  <a:cubicBezTo>
                    <a:pt x="29566" y="8084"/>
                    <a:pt x="29524" y="7854"/>
                    <a:pt x="29566" y="7644"/>
                  </a:cubicBezTo>
                  <a:cubicBezTo>
                    <a:pt x="29566" y="7561"/>
                    <a:pt x="29586" y="7498"/>
                    <a:pt x="29607" y="7435"/>
                  </a:cubicBezTo>
                  <a:cubicBezTo>
                    <a:pt x="29712" y="6954"/>
                    <a:pt x="29900" y="6452"/>
                    <a:pt x="29900" y="5991"/>
                  </a:cubicBezTo>
                  <a:cubicBezTo>
                    <a:pt x="29921" y="5991"/>
                    <a:pt x="29921" y="5970"/>
                    <a:pt x="29921" y="5970"/>
                  </a:cubicBezTo>
                  <a:lnTo>
                    <a:pt x="29921" y="5929"/>
                  </a:lnTo>
                  <a:cubicBezTo>
                    <a:pt x="29921" y="5929"/>
                    <a:pt x="29921" y="5908"/>
                    <a:pt x="29900" y="5908"/>
                  </a:cubicBezTo>
                  <a:cubicBezTo>
                    <a:pt x="29252" y="5343"/>
                    <a:pt x="28561" y="4820"/>
                    <a:pt x="27808" y="4359"/>
                  </a:cubicBezTo>
                  <a:cubicBezTo>
                    <a:pt x="27473" y="4150"/>
                    <a:pt x="27180" y="3878"/>
                    <a:pt x="26846" y="3669"/>
                  </a:cubicBezTo>
                  <a:cubicBezTo>
                    <a:pt x="26783" y="3627"/>
                    <a:pt x="26762" y="3606"/>
                    <a:pt x="26699" y="3585"/>
                  </a:cubicBezTo>
                  <a:cubicBezTo>
                    <a:pt x="26573" y="3481"/>
                    <a:pt x="26448" y="3376"/>
                    <a:pt x="26281" y="3292"/>
                  </a:cubicBezTo>
                  <a:cubicBezTo>
                    <a:pt x="26260" y="3271"/>
                    <a:pt x="26239" y="3271"/>
                    <a:pt x="26239" y="3250"/>
                  </a:cubicBezTo>
                  <a:cubicBezTo>
                    <a:pt x="26218" y="3209"/>
                    <a:pt x="26176" y="3209"/>
                    <a:pt x="26155" y="3188"/>
                  </a:cubicBezTo>
                  <a:cubicBezTo>
                    <a:pt x="26155" y="3167"/>
                    <a:pt x="26155" y="3167"/>
                    <a:pt x="26134" y="3167"/>
                  </a:cubicBezTo>
                  <a:lnTo>
                    <a:pt x="26113" y="3167"/>
                  </a:lnTo>
                  <a:cubicBezTo>
                    <a:pt x="26050" y="3167"/>
                    <a:pt x="26029" y="3209"/>
                    <a:pt x="26050" y="3250"/>
                  </a:cubicBezTo>
                  <a:cubicBezTo>
                    <a:pt x="26427" y="3773"/>
                    <a:pt x="27013" y="4129"/>
                    <a:pt x="27473" y="4569"/>
                  </a:cubicBezTo>
                  <a:cubicBezTo>
                    <a:pt x="27745" y="4861"/>
                    <a:pt x="28059" y="5154"/>
                    <a:pt x="28373" y="5447"/>
                  </a:cubicBezTo>
                  <a:lnTo>
                    <a:pt x="28540" y="5594"/>
                  </a:lnTo>
                  <a:cubicBezTo>
                    <a:pt x="28582" y="5657"/>
                    <a:pt x="28666" y="5719"/>
                    <a:pt x="28729" y="5803"/>
                  </a:cubicBezTo>
                  <a:cubicBezTo>
                    <a:pt x="28750" y="5866"/>
                    <a:pt x="28791" y="5887"/>
                    <a:pt x="28833" y="5929"/>
                  </a:cubicBezTo>
                  <a:cubicBezTo>
                    <a:pt x="28750" y="5991"/>
                    <a:pt x="28729" y="6096"/>
                    <a:pt x="28687" y="6201"/>
                  </a:cubicBezTo>
                  <a:cubicBezTo>
                    <a:pt x="28687" y="6222"/>
                    <a:pt x="28666" y="6242"/>
                    <a:pt x="28666" y="6284"/>
                  </a:cubicBezTo>
                  <a:lnTo>
                    <a:pt x="28582" y="6514"/>
                  </a:lnTo>
                  <a:cubicBezTo>
                    <a:pt x="28582" y="6556"/>
                    <a:pt x="28540" y="6598"/>
                    <a:pt x="28519" y="6640"/>
                  </a:cubicBezTo>
                  <a:cubicBezTo>
                    <a:pt x="28519" y="6661"/>
                    <a:pt x="28519" y="6661"/>
                    <a:pt x="28478" y="6703"/>
                  </a:cubicBezTo>
                  <a:lnTo>
                    <a:pt x="28457" y="6703"/>
                  </a:lnTo>
                  <a:lnTo>
                    <a:pt x="27996" y="6933"/>
                  </a:lnTo>
                  <a:cubicBezTo>
                    <a:pt x="28000" y="6931"/>
                    <a:pt x="28001" y="6930"/>
                    <a:pt x="28001" y="6930"/>
                  </a:cubicBezTo>
                  <a:lnTo>
                    <a:pt x="28001" y="6930"/>
                  </a:lnTo>
                  <a:cubicBezTo>
                    <a:pt x="27995" y="6930"/>
                    <a:pt x="27798" y="7015"/>
                    <a:pt x="27827" y="7036"/>
                  </a:cubicBezTo>
                  <a:lnTo>
                    <a:pt x="27827" y="7036"/>
                  </a:lnTo>
                  <a:cubicBezTo>
                    <a:pt x="27723" y="6974"/>
                    <a:pt x="27577" y="6870"/>
                    <a:pt x="27473" y="6807"/>
                  </a:cubicBezTo>
                  <a:cubicBezTo>
                    <a:pt x="26804" y="6389"/>
                    <a:pt x="26218" y="5866"/>
                    <a:pt x="25548" y="5468"/>
                  </a:cubicBezTo>
                  <a:cubicBezTo>
                    <a:pt x="25276" y="5280"/>
                    <a:pt x="24983" y="5133"/>
                    <a:pt x="24690" y="4924"/>
                  </a:cubicBezTo>
                  <a:cubicBezTo>
                    <a:pt x="24586" y="4841"/>
                    <a:pt x="24460" y="4673"/>
                    <a:pt x="24293" y="4631"/>
                  </a:cubicBezTo>
                  <a:cubicBezTo>
                    <a:pt x="24225" y="4605"/>
                    <a:pt x="24156" y="4594"/>
                    <a:pt x="24086" y="4594"/>
                  </a:cubicBezTo>
                  <a:cubicBezTo>
                    <a:pt x="23727" y="4594"/>
                    <a:pt x="23347" y="4892"/>
                    <a:pt x="22966" y="4892"/>
                  </a:cubicBezTo>
                  <a:cubicBezTo>
                    <a:pt x="22899" y="4892"/>
                    <a:pt x="22832" y="4883"/>
                    <a:pt x="22765" y="4861"/>
                  </a:cubicBezTo>
                  <a:cubicBezTo>
                    <a:pt x="22759" y="4859"/>
                    <a:pt x="22752" y="4858"/>
                    <a:pt x="22746" y="4858"/>
                  </a:cubicBezTo>
                  <a:cubicBezTo>
                    <a:pt x="22695" y="4858"/>
                    <a:pt x="22665" y="4929"/>
                    <a:pt x="22703" y="4966"/>
                  </a:cubicBezTo>
                  <a:cubicBezTo>
                    <a:pt x="22724" y="4987"/>
                    <a:pt x="22765" y="4987"/>
                    <a:pt x="22786" y="4987"/>
                  </a:cubicBezTo>
                  <a:cubicBezTo>
                    <a:pt x="22893" y="5103"/>
                    <a:pt x="23030" y="5134"/>
                    <a:pt x="23174" y="5134"/>
                  </a:cubicBezTo>
                  <a:cubicBezTo>
                    <a:pt x="23342" y="5134"/>
                    <a:pt x="23519" y="5092"/>
                    <a:pt x="23665" y="5092"/>
                  </a:cubicBezTo>
                  <a:cubicBezTo>
                    <a:pt x="23729" y="5092"/>
                    <a:pt x="23790" y="5088"/>
                    <a:pt x="23846" y="5088"/>
                  </a:cubicBezTo>
                  <a:cubicBezTo>
                    <a:pt x="23973" y="5088"/>
                    <a:pt x="24080" y="5108"/>
                    <a:pt x="24167" y="5238"/>
                  </a:cubicBezTo>
                  <a:cubicBezTo>
                    <a:pt x="24293" y="5447"/>
                    <a:pt x="24565" y="5615"/>
                    <a:pt x="24774" y="5782"/>
                  </a:cubicBezTo>
                  <a:cubicBezTo>
                    <a:pt x="25213" y="6201"/>
                    <a:pt x="25695" y="6598"/>
                    <a:pt x="26155" y="6975"/>
                  </a:cubicBezTo>
                  <a:cubicBezTo>
                    <a:pt x="26532" y="7289"/>
                    <a:pt x="26866" y="7707"/>
                    <a:pt x="27285" y="7979"/>
                  </a:cubicBezTo>
                  <a:cubicBezTo>
                    <a:pt x="27180" y="8126"/>
                    <a:pt x="27013" y="8293"/>
                    <a:pt x="26908" y="8439"/>
                  </a:cubicBezTo>
                  <a:cubicBezTo>
                    <a:pt x="26741" y="8649"/>
                    <a:pt x="26573" y="8942"/>
                    <a:pt x="26364" y="9130"/>
                  </a:cubicBezTo>
                  <a:cubicBezTo>
                    <a:pt x="26239" y="8795"/>
                    <a:pt x="26134" y="8418"/>
                    <a:pt x="26050" y="8084"/>
                  </a:cubicBezTo>
                  <a:cubicBezTo>
                    <a:pt x="25967" y="7770"/>
                    <a:pt x="25967" y="7393"/>
                    <a:pt x="25841" y="7121"/>
                  </a:cubicBezTo>
                  <a:cubicBezTo>
                    <a:pt x="25841" y="7079"/>
                    <a:pt x="25841" y="7058"/>
                    <a:pt x="25820" y="7038"/>
                  </a:cubicBezTo>
                  <a:lnTo>
                    <a:pt x="25799" y="7017"/>
                  </a:lnTo>
                  <a:cubicBezTo>
                    <a:pt x="25799" y="6975"/>
                    <a:pt x="25757" y="6975"/>
                    <a:pt x="25757" y="6975"/>
                  </a:cubicBezTo>
                  <a:lnTo>
                    <a:pt x="25737" y="6975"/>
                  </a:lnTo>
                  <a:cubicBezTo>
                    <a:pt x="25716" y="6975"/>
                    <a:pt x="25695" y="6975"/>
                    <a:pt x="25653" y="7017"/>
                  </a:cubicBezTo>
                  <a:cubicBezTo>
                    <a:pt x="25444" y="6933"/>
                    <a:pt x="25234" y="6807"/>
                    <a:pt x="25067" y="6703"/>
                  </a:cubicBezTo>
                  <a:cubicBezTo>
                    <a:pt x="24858" y="6598"/>
                    <a:pt x="24607" y="6494"/>
                    <a:pt x="24377" y="6410"/>
                  </a:cubicBezTo>
                  <a:cubicBezTo>
                    <a:pt x="24356" y="6389"/>
                    <a:pt x="24335" y="6389"/>
                    <a:pt x="24293" y="6347"/>
                  </a:cubicBezTo>
                  <a:cubicBezTo>
                    <a:pt x="24287" y="6345"/>
                    <a:pt x="24282" y="6344"/>
                    <a:pt x="24276" y="6344"/>
                  </a:cubicBezTo>
                  <a:cubicBezTo>
                    <a:pt x="24220" y="6344"/>
                    <a:pt x="24175" y="6436"/>
                    <a:pt x="24251" y="6494"/>
                  </a:cubicBezTo>
                  <a:cubicBezTo>
                    <a:pt x="24502" y="6703"/>
                    <a:pt x="24753" y="6975"/>
                    <a:pt x="25004" y="7184"/>
                  </a:cubicBezTo>
                  <a:cubicBezTo>
                    <a:pt x="25172" y="7330"/>
                    <a:pt x="25234" y="7749"/>
                    <a:pt x="25276" y="7916"/>
                  </a:cubicBezTo>
                  <a:cubicBezTo>
                    <a:pt x="25339" y="8230"/>
                    <a:pt x="25423" y="8586"/>
                    <a:pt x="25506" y="8900"/>
                  </a:cubicBezTo>
                  <a:cubicBezTo>
                    <a:pt x="25632" y="9444"/>
                    <a:pt x="25820" y="9967"/>
                    <a:pt x="26009" y="10511"/>
                  </a:cubicBezTo>
                  <a:cubicBezTo>
                    <a:pt x="26050" y="10636"/>
                    <a:pt x="26071" y="10783"/>
                    <a:pt x="26134" y="10908"/>
                  </a:cubicBezTo>
                  <a:cubicBezTo>
                    <a:pt x="26155" y="10950"/>
                    <a:pt x="26176" y="11013"/>
                    <a:pt x="26176" y="11097"/>
                  </a:cubicBezTo>
                  <a:cubicBezTo>
                    <a:pt x="26218" y="11159"/>
                    <a:pt x="26239" y="11243"/>
                    <a:pt x="26260" y="11306"/>
                  </a:cubicBezTo>
                  <a:cubicBezTo>
                    <a:pt x="26281" y="11369"/>
                    <a:pt x="26322" y="11431"/>
                    <a:pt x="26343" y="11515"/>
                  </a:cubicBezTo>
                  <a:cubicBezTo>
                    <a:pt x="26364" y="11557"/>
                    <a:pt x="26385" y="11641"/>
                    <a:pt x="26427" y="11683"/>
                  </a:cubicBezTo>
                  <a:cubicBezTo>
                    <a:pt x="26448" y="11766"/>
                    <a:pt x="26469" y="11829"/>
                    <a:pt x="26532" y="11892"/>
                  </a:cubicBezTo>
                  <a:cubicBezTo>
                    <a:pt x="26553" y="11934"/>
                    <a:pt x="26553" y="11975"/>
                    <a:pt x="26573" y="11996"/>
                  </a:cubicBezTo>
                  <a:cubicBezTo>
                    <a:pt x="26553" y="11996"/>
                    <a:pt x="26532" y="12038"/>
                    <a:pt x="26532" y="12080"/>
                  </a:cubicBezTo>
                  <a:lnTo>
                    <a:pt x="26532" y="12101"/>
                  </a:lnTo>
                  <a:cubicBezTo>
                    <a:pt x="26971" y="12624"/>
                    <a:pt x="27410" y="13126"/>
                    <a:pt x="27829" y="13670"/>
                  </a:cubicBezTo>
                  <a:cubicBezTo>
                    <a:pt x="27850" y="13712"/>
                    <a:pt x="27892" y="13754"/>
                    <a:pt x="27913" y="13775"/>
                  </a:cubicBezTo>
                  <a:cubicBezTo>
                    <a:pt x="28268" y="14256"/>
                    <a:pt x="28750" y="14758"/>
                    <a:pt x="28750" y="15344"/>
                  </a:cubicBezTo>
                  <a:cubicBezTo>
                    <a:pt x="28666" y="15344"/>
                    <a:pt x="28519" y="15323"/>
                    <a:pt x="28519" y="15323"/>
                  </a:cubicBezTo>
                  <a:cubicBezTo>
                    <a:pt x="28331" y="15323"/>
                    <a:pt x="28143" y="15344"/>
                    <a:pt x="27954" y="15386"/>
                  </a:cubicBezTo>
                  <a:cubicBezTo>
                    <a:pt x="27536" y="15449"/>
                    <a:pt x="27097" y="15512"/>
                    <a:pt x="26699" y="15637"/>
                  </a:cubicBezTo>
                  <a:cubicBezTo>
                    <a:pt x="26490" y="15700"/>
                    <a:pt x="26281" y="15763"/>
                    <a:pt x="26071" y="15825"/>
                  </a:cubicBezTo>
                  <a:cubicBezTo>
                    <a:pt x="26068" y="15826"/>
                    <a:pt x="26064" y="15827"/>
                    <a:pt x="26060" y="15827"/>
                  </a:cubicBezTo>
                  <a:cubicBezTo>
                    <a:pt x="25950" y="15827"/>
                    <a:pt x="25713" y="15552"/>
                    <a:pt x="25653" y="15512"/>
                  </a:cubicBezTo>
                  <a:cubicBezTo>
                    <a:pt x="25276" y="15135"/>
                    <a:pt x="24921" y="14758"/>
                    <a:pt x="24586" y="14340"/>
                  </a:cubicBezTo>
                  <a:cubicBezTo>
                    <a:pt x="24272" y="13942"/>
                    <a:pt x="23979" y="13545"/>
                    <a:pt x="23665" y="13189"/>
                  </a:cubicBezTo>
                  <a:cubicBezTo>
                    <a:pt x="23540" y="13022"/>
                    <a:pt x="23393" y="12833"/>
                    <a:pt x="23226" y="12708"/>
                  </a:cubicBezTo>
                  <a:cubicBezTo>
                    <a:pt x="23016" y="12499"/>
                    <a:pt x="23037" y="12268"/>
                    <a:pt x="23100" y="11996"/>
                  </a:cubicBezTo>
                  <a:cubicBezTo>
                    <a:pt x="23184" y="11578"/>
                    <a:pt x="23309" y="11201"/>
                    <a:pt x="23393" y="10783"/>
                  </a:cubicBezTo>
                  <a:cubicBezTo>
                    <a:pt x="23393" y="10720"/>
                    <a:pt x="23414" y="10699"/>
                    <a:pt x="23414" y="10636"/>
                  </a:cubicBezTo>
                  <a:lnTo>
                    <a:pt x="23414" y="10615"/>
                  </a:lnTo>
                  <a:cubicBezTo>
                    <a:pt x="23435" y="10427"/>
                    <a:pt x="23456" y="10260"/>
                    <a:pt x="23456" y="10071"/>
                  </a:cubicBezTo>
                  <a:cubicBezTo>
                    <a:pt x="23498" y="10009"/>
                    <a:pt x="23519" y="9967"/>
                    <a:pt x="23540" y="9946"/>
                  </a:cubicBezTo>
                  <a:cubicBezTo>
                    <a:pt x="23540" y="9904"/>
                    <a:pt x="23560" y="9904"/>
                    <a:pt x="23560" y="9883"/>
                  </a:cubicBezTo>
                  <a:lnTo>
                    <a:pt x="23560" y="9862"/>
                  </a:lnTo>
                  <a:lnTo>
                    <a:pt x="23560" y="9841"/>
                  </a:lnTo>
                  <a:lnTo>
                    <a:pt x="23560" y="9799"/>
                  </a:lnTo>
                  <a:lnTo>
                    <a:pt x="23540" y="9779"/>
                  </a:lnTo>
                  <a:cubicBezTo>
                    <a:pt x="23540" y="9779"/>
                    <a:pt x="23519" y="9779"/>
                    <a:pt x="23519" y="9758"/>
                  </a:cubicBezTo>
                  <a:lnTo>
                    <a:pt x="23498" y="9758"/>
                  </a:lnTo>
                  <a:cubicBezTo>
                    <a:pt x="23456" y="9758"/>
                    <a:pt x="23435" y="9758"/>
                    <a:pt x="23414" y="9779"/>
                  </a:cubicBezTo>
                  <a:lnTo>
                    <a:pt x="23393" y="9799"/>
                  </a:lnTo>
                  <a:cubicBezTo>
                    <a:pt x="23079" y="10302"/>
                    <a:pt x="22975" y="10950"/>
                    <a:pt x="22703" y="11515"/>
                  </a:cubicBezTo>
                  <a:cubicBezTo>
                    <a:pt x="22577" y="11787"/>
                    <a:pt x="22452" y="12080"/>
                    <a:pt x="22284" y="12373"/>
                  </a:cubicBezTo>
                  <a:cubicBezTo>
                    <a:pt x="22263" y="12394"/>
                    <a:pt x="22263" y="12457"/>
                    <a:pt x="22242" y="12478"/>
                  </a:cubicBezTo>
                  <a:cubicBezTo>
                    <a:pt x="22159" y="12603"/>
                    <a:pt x="22096" y="12729"/>
                    <a:pt x="22075" y="12896"/>
                  </a:cubicBezTo>
                  <a:cubicBezTo>
                    <a:pt x="22054" y="12896"/>
                    <a:pt x="21991" y="12917"/>
                    <a:pt x="21991" y="12938"/>
                  </a:cubicBezTo>
                  <a:lnTo>
                    <a:pt x="21991" y="12980"/>
                  </a:lnTo>
                  <a:cubicBezTo>
                    <a:pt x="22577" y="13712"/>
                    <a:pt x="23205" y="14403"/>
                    <a:pt x="23812" y="15114"/>
                  </a:cubicBezTo>
                  <a:cubicBezTo>
                    <a:pt x="24125" y="15491"/>
                    <a:pt x="24460" y="15846"/>
                    <a:pt x="24774" y="16223"/>
                  </a:cubicBezTo>
                  <a:cubicBezTo>
                    <a:pt x="25025" y="16558"/>
                    <a:pt x="25381" y="16872"/>
                    <a:pt x="25632" y="17227"/>
                  </a:cubicBezTo>
                  <a:cubicBezTo>
                    <a:pt x="25678" y="17296"/>
                    <a:pt x="25729" y="17320"/>
                    <a:pt x="25783" y="17320"/>
                  </a:cubicBezTo>
                  <a:cubicBezTo>
                    <a:pt x="25877" y="17320"/>
                    <a:pt x="25978" y="17246"/>
                    <a:pt x="26071" y="17206"/>
                  </a:cubicBezTo>
                  <a:cubicBezTo>
                    <a:pt x="26343" y="17081"/>
                    <a:pt x="26657" y="17081"/>
                    <a:pt x="26950" y="17018"/>
                  </a:cubicBezTo>
                  <a:cubicBezTo>
                    <a:pt x="27222" y="16976"/>
                    <a:pt x="27494" y="16893"/>
                    <a:pt x="27787" y="16851"/>
                  </a:cubicBezTo>
                  <a:cubicBezTo>
                    <a:pt x="28247" y="16704"/>
                    <a:pt x="28687" y="16641"/>
                    <a:pt x="29189" y="16579"/>
                  </a:cubicBezTo>
                  <a:cubicBezTo>
                    <a:pt x="29586" y="16537"/>
                    <a:pt x="29984" y="16495"/>
                    <a:pt x="30340" y="16390"/>
                  </a:cubicBezTo>
                  <a:cubicBezTo>
                    <a:pt x="30361" y="16432"/>
                    <a:pt x="30403" y="16453"/>
                    <a:pt x="30444" y="16453"/>
                  </a:cubicBezTo>
                  <a:cubicBezTo>
                    <a:pt x="30465" y="16453"/>
                    <a:pt x="30465" y="16474"/>
                    <a:pt x="30507" y="16474"/>
                  </a:cubicBezTo>
                  <a:cubicBezTo>
                    <a:pt x="30528" y="16474"/>
                    <a:pt x="30549" y="16495"/>
                    <a:pt x="30570" y="16495"/>
                  </a:cubicBezTo>
                  <a:cubicBezTo>
                    <a:pt x="30633" y="16537"/>
                    <a:pt x="30675" y="16558"/>
                    <a:pt x="30716" y="16579"/>
                  </a:cubicBezTo>
                  <a:cubicBezTo>
                    <a:pt x="30947" y="16704"/>
                    <a:pt x="31198" y="16809"/>
                    <a:pt x="31449" y="16955"/>
                  </a:cubicBezTo>
                  <a:cubicBezTo>
                    <a:pt x="31972" y="17185"/>
                    <a:pt x="32558" y="17395"/>
                    <a:pt x="33081" y="17646"/>
                  </a:cubicBezTo>
                  <a:cubicBezTo>
                    <a:pt x="33123" y="17688"/>
                    <a:pt x="33123" y="17709"/>
                    <a:pt x="33164" y="17709"/>
                  </a:cubicBezTo>
                  <a:lnTo>
                    <a:pt x="33227" y="17709"/>
                  </a:lnTo>
                  <a:cubicBezTo>
                    <a:pt x="33667" y="17813"/>
                    <a:pt x="34127" y="17813"/>
                    <a:pt x="34587" y="17855"/>
                  </a:cubicBezTo>
                  <a:cubicBezTo>
                    <a:pt x="34698" y="17877"/>
                    <a:pt x="34868" y="17929"/>
                    <a:pt x="35021" y="17929"/>
                  </a:cubicBezTo>
                  <a:cubicBezTo>
                    <a:pt x="35158" y="17929"/>
                    <a:pt x="35281" y="17888"/>
                    <a:pt x="35340" y="17750"/>
                  </a:cubicBezTo>
                  <a:cubicBezTo>
                    <a:pt x="35342" y="17748"/>
                    <a:pt x="35347" y="17747"/>
                    <a:pt x="35357" y="17747"/>
                  </a:cubicBezTo>
                  <a:cubicBezTo>
                    <a:pt x="35498" y="17747"/>
                    <a:pt x="36499" y="18024"/>
                    <a:pt x="36617" y="18043"/>
                  </a:cubicBezTo>
                  <a:cubicBezTo>
                    <a:pt x="36680" y="18064"/>
                    <a:pt x="36742" y="18106"/>
                    <a:pt x="36826" y="18106"/>
                  </a:cubicBezTo>
                  <a:lnTo>
                    <a:pt x="36889" y="18106"/>
                  </a:lnTo>
                  <a:cubicBezTo>
                    <a:pt x="36931" y="18106"/>
                    <a:pt x="36993" y="18127"/>
                    <a:pt x="37035" y="18127"/>
                  </a:cubicBezTo>
                  <a:lnTo>
                    <a:pt x="37056" y="18127"/>
                  </a:lnTo>
                  <a:cubicBezTo>
                    <a:pt x="37433" y="18169"/>
                    <a:pt x="37830" y="18169"/>
                    <a:pt x="38186" y="18253"/>
                  </a:cubicBezTo>
                  <a:cubicBezTo>
                    <a:pt x="38207" y="18315"/>
                    <a:pt x="38249" y="18357"/>
                    <a:pt x="38291" y="18420"/>
                  </a:cubicBezTo>
                  <a:cubicBezTo>
                    <a:pt x="38312" y="18462"/>
                    <a:pt x="38374" y="18525"/>
                    <a:pt x="38395" y="18566"/>
                  </a:cubicBezTo>
                  <a:cubicBezTo>
                    <a:pt x="38625" y="18859"/>
                    <a:pt x="38918" y="19110"/>
                    <a:pt x="39190" y="19382"/>
                  </a:cubicBezTo>
                  <a:cubicBezTo>
                    <a:pt x="39086" y="19571"/>
                    <a:pt x="39023" y="19801"/>
                    <a:pt x="38981" y="20010"/>
                  </a:cubicBezTo>
                  <a:cubicBezTo>
                    <a:pt x="38877" y="20324"/>
                    <a:pt x="38793" y="20617"/>
                    <a:pt x="38772" y="20931"/>
                  </a:cubicBezTo>
                  <a:lnTo>
                    <a:pt x="38772" y="20952"/>
                  </a:lnTo>
                  <a:cubicBezTo>
                    <a:pt x="38730" y="21035"/>
                    <a:pt x="38709" y="21098"/>
                    <a:pt x="38667" y="21182"/>
                  </a:cubicBezTo>
                  <a:lnTo>
                    <a:pt x="38667" y="21203"/>
                  </a:lnTo>
                  <a:cubicBezTo>
                    <a:pt x="38625" y="21287"/>
                    <a:pt x="38584" y="21370"/>
                    <a:pt x="38563" y="21454"/>
                  </a:cubicBezTo>
                  <a:cubicBezTo>
                    <a:pt x="38416" y="21726"/>
                    <a:pt x="38270" y="21998"/>
                    <a:pt x="38144" y="22291"/>
                  </a:cubicBezTo>
                  <a:cubicBezTo>
                    <a:pt x="38102" y="22312"/>
                    <a:pt x="38102" y="22333"/>
                    <a:pt x="38081" y="22354"/>
                  </a:cubicBezTo>
                  <a:cubicBezTo>
                    <a:pt x="38061" y="22416"/>
                    <a:pt x="38040" y="22500"/>
                    <a:pt x="37998" y="22542"/>
                  </a:cubicBezTo>
                  <a:cubicBezTo>
                    <a:pt x="37998" y="22563"/>
                    <a:pt x="37977" y="22605"/>
                    <a:pt x="37977" y="22626"/>
                  </a:cubicBezTo>
                  <a:cubicBezTo>
                    <a:pt x="37956" y="22709"/>
                    <a:pt x="37893" y="22814"/>
                    <a:pt x="37872" y="22877"/>
                  </a:cubicBezTo>
                  <a:cubicBezTo>
                    <a:pt x="37642" y="23567"/>
                    <a:pt x="37789" y="24174"/>
                    <a:pt x="37893" y="24864"/>
                  </a:cubicBezTo>
                  <a:cubicBezTo>
                    <a:pt x="38102" y="26496"/>
                    <a:pt x="38353" y="28108"/>
                    <a:pt x="38772" y="29677"/>
                  </a:cubicBezTo>
                  <a:cubicBezTo>
                    <a:pt x="38605" y="29719"/>
                    <a:pt x="38416" y="29740"/>
                    <a:pt x="38270" y="29761"/>
                  </a:cubicBezTo>
                  <a:cubicBezTo>
                    <a:pt x="38249" y="29719"/>
                    <a:pt x="38207" y="29677"/>
                    <a:pt x="38165" y="29677"/>
                  </a:cubicBezTo>
                  <a:lnTo>
                    <a:pt x="37224" y="28819"/>
                  </a:lnTo>
                  <a:cubicBezTo>
                    <a:pt x="36805" y="28463"/>
                    <a:pt x="36366" y="28045"/>
                    <a:pt x="35864" y="27773"/>
                  </a:cubicBezTo>
                  <a:lnTo>
                    <a:pt x="35801" y="27773"/>
                  </a:lnTo>
                  <a:cubicBezTo>
                    <a:pt x="35780" y="27773"/>
                    <a:pt x="35780" y="27773"/>
                    <a:pt x="35780" y="27794"/>
                  </a:cubicBezTo>
                  <a:cubicBezTo>
                    <a:pt x="35759" y="27773"/>
                    <a:pt x="35738" y="27773"/>
                    <a:pt x="35696" y="27752"/>
                  </a:cubicBezTo>
                  <a:lnTo>
                    <a:pt x="35550" y="27668"/>
                  </a:lnTo>
                  <a:cubicBezTo>
                    <a:pt x="35529" y="27668"/>
                    <a:pt x="35487" y="27647"/>
                    <a:pt x="35466" y="27647"/>
                  </a:cubicBezTo>
                  <a:lnTo>
                    <a:pt x="35320" y="27564"/>
                  </a:lnTo>
                  <a:cubicBezTo>
                    <a:pt x="35278" y="27564"/>
                    <a:pt x="35257" y="27543"/>
                    <a:pt x="35236" y="27543"/>
                  </a:cubicBezTo>
                  <a:lnTo>
                    <a:pt x="35006" y="27459"/>
                  </a:lnTo>
                  <a:cubicBezTo>
                    <a:pt x="34650" y="27354"/>
                    <a:pt x="34232" y="27208"/>
                    <a:pt x="33918" y="27041"/>
                  </a:cubicBezTo>
                  <a:lnTo>
                    <a:pt x="33897" y="27041"/>
                  </a:lnTo>
                  <a:cubicBezTo>
                    <a:pt x="33855" y="27020"/>
                    <a:pt x="33771" y="27020"/>
                    <a:pt x="33708" y="26999"/>
                  </a:cubicBezTo>
                  <a:lnTo>
                    <a:pt x="33688" y="26999"/>
                  </a:lnTo>
                  <a:cubicBezTo>
                    <a:pt x="33562" y="26957"/>
                    <a:pt x="33436" y="26936"/>
                    <a:pt x="33332" y="26936"/>
                  </a:cubicBezTo>
                  <a:lnTo>
                    <a:pt x="33269" y="26936"/>
                  </a:lnTo>
                  <a:cubicBezTo>
                    <a:pt x="33227" y="26936"/>
                    <a:pt x="33164" y="26936"/>
                    <a:pt x="33123" y="26915"/>
                  </a:cubicBezTo>
                  <a:cubicBezTo>
                    <a:pt x="32851" y="26894"/>
                    <a:pt x="32453" y="26894"/>
                    <a:pt x="32244" y="26706"/>
                  </a:cubicBezTo>
                  <a:cubicBezTo>
                    <a:pt x="32202" y="26643"/>
                    <a:pt x="32139" y="26601"/>
                    <a:pt x="32118" y="26538"/>
                  </a:cubicBezTo>
                  <a:cubicBezTo>
                    <a:pt x="32076" y="26496"/>
                    <a:pt x="32014" y="26434"/>
                    <a:pt x="31972" y="26413"/>
                  </a:cubicBezTo>
                  <a:cubicBezTo>
                    <a:pt x="32223" y="26204"/>
                    <a:pt x="32432" y="25890"/>
                    <a:pt x="32641" y="25597"/>
                  </a:cubicBezTo>
                  <a:lnTo>
                    <a:pt x="32641" y="25576"/>
                  </a:lnTo>
                  <a:cubicBezTo>
                    <a:pt x="32662" y="25534"/>
                    <a:pt x="32704" y="25492"/>
                    <a:pt x="32746" y="25450"/>
                  </a:cubicBezTo>
                  <a:cubicBezTo>
                    <a:pt x="32913" y="25262"/>
                    <a:pt x="33039" y="25053"/>
                    <a:pt x="33185" y="24864"/>
                  </a:cubicBezTo>
                  <a:cubicBezTo>
                    <a:pt x="33374" y="24634"/>
                    <a:pt x="33646" y="24425"/>
                    <a:pt x="33771" y="24195"/>
                  </a:cubicBezTo>
                  <a:cubicBezTo>
                    <a:pt x="33960" y="23902"/>
                    <a:pt x="33792" y="23463"/>
                    <a:pt x="33771" y="23128"/>
                  </a:cubicBezTo>
                  <a:lnTo>
                    <a:pt x="33771" y="22939"/>
                  </a:lnTo>
                  <a:cubicBezTo>
                    <a:pt x="33750" y="22542"/>
                    <a:pt x="33771" y="22144"/>
                    <a:pt x="33646" y="21810"/>
                  </a:cubicBezTo>
                  <a:lnTo>
                    <a:pt x="33667" y="21789"/>
                  </a:lnTo>
                  <a:lnTo>
                    <a:pt x="33667" y="21768"/>
                  </a:lnTo>
                  <a:lnTo>
                    <a:pt x="33667" y="21726"/>
                  </a:lnTo>
                  <a:lnTo>
                    <a:pt x="33667" y="21705"/>
                  </a:lnTo>
                  <a:lnTo>
                    <a:pt x="33667" y="21684"/>
                  </a:lnTo>
                  <a:cubicBezTo>
                    <a:pt x="33667" y="21663"/>
                    <a:pt x="33646" y="21663"/>
                    <a:pt x="33646" y="21621"/>
                  </a:cubicBezTo>
                  <a:lnTo>
                    <a:pt x="33604" y="21600"/>
                  </a:lnTo>
                  <a:cubicBezTo>
                    <a:pt x="33123" y="21203"/>
                    <a:pt x="32516" y="20889"/>
                    <a:pt x="31993" y="20554"/>
                  </a:cubicBezTo>
                  <a:cubicBezTo>
                    <a:pt x="31616" y="20324"/>
                    <a:pt x="31260" y="20136"/>
                    <a:pt x="30884" y="19906"/>
                  </a:cubicBezTo>
                  <a:cubicBezTo>
                    <a:pt x="30549" y="19696"/>
                    <a:pt x="30256" y="19424"/>
                    <a:pt x="29921" y="19215"/>
                  </a:cubicBezTo>
                  <a:cubicBezTo>
                    <a:pt x="29900" y="19205"/>
                    <a:pt x="29879" y="19199"/>
                    <a:pt x="29859" y="19199"/>
                  </a:cubicBezTo>
                  <a:cubicBezTo>
                    <a:pt x="29838" y="19199"/>
                    <a:pt x="29817" y="19205"/>
                    <a:pt x="29796" y="19215"/>
                  </a:cubicBezTo>
                  <a:cubicBezTo>
                    <a:pt x="29796" y="19215"/>
                    <a:pt x="29775" y="19215"/>
                    <a:pt x="29775" y="19257"/>
                  </a:cubicBezTo>
                  <a:cubicBezTo>
                    <a:pt x="29775" y="19257"/>
                    <a:pt x="29733" y="19278"/>
                    <a:pt x="29712" y="19278"/>
                  </a:cubicBezTo>
                  <a:cubicBezTo>
                    <a:pt x="29691" y="19278"/>
                    <a:pt x="29670" y="19299"/>
                    <a:pt x="29628" y="19299"/>
                  </a:cubicBezTo>
                  <a:cubicBezTo>
                    <a:pt x="29607" y="19299"/>
                    <a:pt x="29586" y="19320"/>
                    <a:pt x="29566" y="19320"/>
                  </a:cubicBezTo>
                  <a:cubicBezTo>
                    <a:pt x="29524" y="19362"/>
                    <a:pt x="29503" y="19362"/>
                    <a:pt x="29461" y="19382"/>
                  </a:cubicBezTo>
                  <a:cubicBezTo>
                    <a:pt x="29419" y="19403"/>
                    <a:pt x="29398" y="19403"/>
                    <a:pt x="29356" y="19424"/>
                  </a:cubicBezTo>
                  <a:cubicBezTo>
                    <a:pt x="29314" y="19466"/>
                    <a:pt x="29273" y="19466"/>
                    <a:pt x="29252" y="19487"/>
                  </a:cubicBezTo>
                  <a:lnTo>
                    <a:pt x="29210" y="19487"/>
                  </a:lnTo>
                  <a:cubicBezTo>
                    <a:pt x="29189" y="19487"/>
                    <a:pt x="29168" y="19508"/>
                    <a:pt x="29147" y="19508"/>
                  </a:cubicBezTo>
                  <a:lnTo>
                    <a:pt x="29105" y="19508"/>
                  </a:lnTo>
                  <a:cubicBezTo>
                    <a:pt x="29084" y="19508"/>
                    <a:pt x="29042" y="19529"/>
                    <a:pt x="29001" y="19529"/>
                  </a:cubicBezTo>
                  <a:lnTo>
                    <a:pt x="28980" y="19529"/>
                  </a:lnTo>
                  <a:cubicBezTo>
                    <a:pt x="28959" y="19529"/>
                    <a:pt x="28938" y="19571"/>
                    <a:pt x="28896" y="19571"/>
                  </a:cubicBezTo>
                  <a:cubicBezTo>
                    <a:pt x="28875" y="19571"/>
                    <a:pt x="28875" y="19571"/>
                    <a:pt x="28854" y="19592"/>
                  </a:cubicBezTo>
                  <a:cubicBezTo>
                    <a:pt x="28833" y="19592"/>
                    <a:pt x="28791" y="19613"/>
                    <a:pt x="28791" y="19613"/>
                  </a:cubicBezTo>
                  <a:lnTo>
                    <a:pt x="28770" y="19613"/>
                  </a:lnTo>
                  <a:cubicBezTo>
                    <a:pt x="28729" y="19613"/>
                    <a:pt x="28687" y="19613"/>
                    <a:pt x="28645" y="19634"/>
                  </a:cubicBezTo>
                  <a:lnTo>
                    <a:pt x="28478" y="19634"/>
                  </a:lnTo>
                  <a:cubicBezTo>
                    <a:pt x="28478" y="19634"/>
                    <a:pt x="28457" y="19634"/>
                    <a:pt x="28457" y="19613"/>
                  </a:cubicBezTo>
                  <a:cubicBezTo>
                    <a:pt x="28457" y="19602"/>
                    <a:pt x="28446" y="19597"/>
                    <a:pt x="28436" y="19597"/>
                  </a:cubicBezTo>
                  <a:cubicBezTo>
                    <a:pt x="28425" y="19597"/>
                    <a:pt x="28415" y="19602"/>
                    <a:pt x="28415" y="19613"/>
                  </a:cubicBezTo>
                  <a:lnTo>
                    <a:pt x="28415" y="19634"/>
                  </a:lnTo>
                  <a:cubicBezTo>
                    <a:pt x="28415" y="19634"/>
                    <a:pt x="28415" y="19675"/>
                    <a:pt x="28436" y="19675"/>
                  </a:cubicBezTo>
                  <a:cubicBezTo>
                    <a:pt x="28436" y="19675"/>
                    <a:pt x="28457" y="19675"/>
                    <a:pt x="28457" y="19696"/>
                  </a:cubicBezTo>
                  <a:lnTo>
                    <a:pt x="28457" y="19717"/>
                  </a:lnTo>
                  <a:lnTo>
                    <a:pt x="28457" y="19738"/>
                  </a:lnTo>
                  <a:cubicBezTo>
                    <a:pt x="28457" y="19780"/>
                    <a:pt x="28478" y="19780"/>
                    <a:pt x="28519" y="19780"/>
                  </a:cubicBezTo>
                  <a:lnTo>
                    <a:pt x="28561" y="19780"/>
                  </a:lnTo>
                  <a:cubicBezTo>
                    <a:pt x="28589" y="19787"/>
                    <a:pt x="28612" y="19789"/>
                    <a:pt x="28634" y="19789"/>
                  </a:cubicBezTo>
                  <a:cubicBezTo>
                    <a:pt x="28677" y="19789"/>
                    <a:pt x="28715" y="19780"/>
                    <a:pt x="28770" y="19780"/>
                  </a:cubicBezTo>
                  <a:cubicBezTo>
                    <a:pt x="28959" y="19780"/>
                    <a:pt x="29147" y="19822"/>
                    <a:pt x="29294" y="19843"/>
                  </a:cubicBezTo>
                  <a:cubicBezTo>
                    <a:pt x="29356" y="19843"/>
                    <a:pt x="29377" y="19885"/>
                    <a:pt x="29419" y="19885"/>
                  </a:cubicBezTo>
                  <a:cubicBezTo>
                    <a:pt x="29733" y="19926"/>
                    <a:pt x="30026" y="20219"/>
                    <a:pt x="30340" y="20408"/>
                  </a:cubicBezTo>
                  <a:cubicBezTo>
                    <a:pt x="30444" y="20450"/>
                    <a:pt x="30528" y="20512"/>
                    <a:pt x="30612" y="20575"/>
                  </a:cubicBezTo>
                  <a:lnTo>
                    <a:pt x="30633" y="20617"/>
                  </a:lnTo>
                  <a:cubicBezTo>
                    <a:pt x="31198" y="21035"/>
                    <a:pt x="31721" y="21579"/>
                    <a:pt x="32348" y="21914"/>
                  </a:cubicBezTo>
                  <a:cubicBezTo>
                    <a:pt x="32411" y="22186"/>
                    <a:pt x="32516" y="22416"/>
                    <a:pt x="32599" y="22667"/>
                  </a:cubicBezTo>
                  <a:cubicBezTo>
                    <a:pt x="32599" y="22709"/>
                    <a:pt x="32620" y="22751"/>
                    <a:pt x="32620" y="22772"/>
                  </a:cubicBezTo>
                  <a:lnTo>
                    <a:pt x="32620" y="22814"/>
                  </a:lnTo>
                  <a:cubicBezTo>
                    <a:pt x="32620" y="22856"/>
                    <a:pt x="32641" y="22919"/>
                    <a:pt x="32641" y="22939"/>
                  </a:cubicBezTo>
                  <a:cubicBezTo>
                    <a:pt x="32662" y="23023"/>
                    <a:pt x="32830" y="23442"/>
                    <a:pt x="32725" y="23504"/>
                  </a:cubicBezTo>
                  <a:cubicBezTo>
                    <a:pt x="32537" y="23672"/>
                    <a:pt x="32390" y="23860"/>
                    <a:pt x="32202" y="24028"/>
                  </a:cubicBezTo>
                  <a:lnTo>
                    <a:pt x="31972" y="24279"/>
                  </a:lnTo>
                  <a:lnTo>
                    <a:pt x="31888" y="24341"/>
                  </a:lnTo>
                  <a:cubicBezTo>
                    <a:pt x="31804" y="24425"/>
                    <a:pt x="31721" y="24488"/>
                    <a:pt x="31658" y="24551"/>
                  </a:cubicBezTo>
                  <a:lnTo>
                    <a:pt x="31511" y="24697"/>
                  </a:lnTo>
                  <a:lnTo>
                    <a:pt x="31407" y="24802"/>
                  </a:lnTo>
                  <a:lnTo>
                    <a:pt x="31281" y="24927"/>
                  </a:lnTo>
                  <a:lnTo>
                    <a:pt x="31177" y="25032"/>
                  </a:lnTo>
                  <a:lnTo>
                    <a:pt x="31051" y="25157"/>
                  </a:lnTo>
                  <a:lnTo>
                    <a:pt x="30967" y="25241"/>
                  </a:lnTo>
                  <a:lnTo>
                    <a:pt x="30821" y="25388"/>
                  </a:lnTo>
                  <a:cubicBezTo>
                    <a:pt x="30779" y="25429"/>
                    <a:pt x="30758" y="25450"/>
                    <a:pt x="30758" y="25471"/>
                  </a:cubicBezTo>
                  <a:cubicBezTo>
                    <a:pt x="30675" y="25555"/>
                    <a:pt x="30633" y="25639"/>
                    <a:pt x="30549" y="25701"/>
                  </a:cubicBezTo>
                  <a:cubicBezTo>
                    <a:pt x="30026" y="25660"/>
                    <a:pt x="29586" y="25471"/>
                    <a:pt x="29105" y="25325"/>
                  </a:cubicBezTo>
                  <a:cubicBezTo>
                    <a:pt x="28645" y="25157"/>
                    <a:pt x="28122" y="25053"/>
                    <a:pt x="27703" y="24802"/>
                  </a:cubicBezTo>
                  <a:cubicBezTo>
                    <a:pt x="27515" y="24697"/>
                    <a:pt x="27327" y="24551"/>
                    <a:pt x="27285" y="24320"/>
                  </a:cubicBezTo>
                  <a:cubicBezTo>
                    <a:pt x="27264" y="24090"/>
                    <a:pt x="27201" y="23818"/>
                    <a:pt x="27159" y="23567"/>
                  </a:cubicBezTo>
                  <a:cubicBezTo>
                    <a:pt x="27076" y="23044"/>
                    <a:pt x="27013" y="22521"/>
                    <a:pt x="26908" y="22019"/>
                  </a:cubicBezTo>
                  <a:lnTo>
                    <a:pt x="26678" y="20763"/>
                  </a:lnTo>
                  <a:cubicBezTo>
                    <a:pt x="26636" y="20450"/>
                    <a:pt x="26448" y="20429"/>
                    <a:pt x="26134" y="20366"/>
                  </a:cubicBezTo>
                  <a:cubicBezTo>
                    <a:pt x="25297" y="20303"/>
                    <a:pt x="24335" y="20198"/>
                    <a:pt x="23519" y="19926"/>
                  </a:cubicBezTo>
                  <a:cubicBezTo>
                    <a:pt x="23456" y="19906"/>
                    <a:pt x="23414" y="19885"/>
                    <a:pt x="23351" y="19822"/>
                  </a:cubicBezTo>
                  <a:lnTo>
                    <a:pt x="23330" y="19822"/>
                  </a:lnTo>
                  <a:cubicBezTo>
                    <a:pt x="23330" y="19822"/>
                    <a:pt x="23309" y="19843"/>
                    <a:pt x="23330" y="19885"/>
                  </a:cubicBezTo>
                  <a:lnTo>
                    <a:pt x="23330" y="19906"/>
                  </a:lnTo>
                  <a:cubicBezTo>
                    <a:pt x="23330" y="19906"/>
                    <a:pt x="23330" y="19926"/>
                    <a:pt x="23351" y="19926"/>
                  </a:cubicBezTo>
                  <a:cubicBezTo>
                    <a:pt x="23393" y="19947"/>
                    <a:pt x="23414" y="19947"/>
                    <a:pt x="23435" y="19989"/>
                  </a:cubicBezTo>
                  <a:lnTo>
                    <a:pt x="23456" y="20010"/>
                  </a:lnTo>
                  <a:lnTo>
                    <a:pt x="23540" y="20094"/>
                  </a:lnTo>
                  <a:cubicBezTo>
                    <a:pt x="23560" y="20115"/>
                    <a:pt x="23602" y="20115"/>
                    <a:pt x="23623" y="20136"/>
                  </a:cubicBezTo>
                  <a:cubicBezTo>
                    <a:pt x="23644" y="20157"/>
                    <a:pt x="23665" y="20198"/>
                    <a:pt x="23707" y="20198"/>
                  </a:cubicBezTo>
                  <a:cubicBezTo>
                    <a:pt x="23728" y="20219"/>
                    <a:pt x="23749" y="20219"/>
                    <a:pt x="23770" y="20240"/>
                  </a:cubicBezTo>
                  <a:cubicBezTo>
                    <a:pt x="23812" y="20261"/>
                    <a:pt x="23833" y="20261"/>
                    <a:pt x="23874" y="20303"/>
                  </a:cubicBezTo>
                  <a:cubicBezTo>
                    <a:pt x="23916" y="20324"/>
                    <a:pt x="23937" y="20324"/>
                    <a:pt x="23958" y="20324"/>
                  </a:cubicBezTo>
                  <a:cubicBezTo>
                    <a:pt x="23979" y="20345"/>
                    <a:pt x="24042" y="20345"/>
                    <a:pt x="24063" y="20366"/>
                  </a:cubicBezTo>
                  <a:cubicBezTo>
                    <a:pt x="24084" y="20366"/>
                    <a:pt x="24125" y="20408"/>
                    <a:pt x="24125" y="20408"/>
                  </a:cubicBezTo>
                  <a:cubicBezTo>
                    <a:pt x="24251" y="20450"/>
                    <a:pt x="24397" y="20533"/>
                    <a:pt x="24544" y="20575"/>
                  </a:cubicBezTo>
                  <a:cubicBezTo>
                    <a:pt x="24544" y="20575"/>
                    <a:pt x="24565" y="20575"/>
                    <a:pt x="24565" y="20617"/>
                  </a:cubicBezTo>
                  <a:cubicBezTo>
                    <a:pt x="24607" y="20638"/>
                    <a:pt x="24669" y="20659"/>
                    <a:pt x="24753" y="20680"/>
                  </a:cubicBezTo>
                  <a:cubicBezTo>
                    <a:pt x="25025" y="20847"/>
                    <a:pt x="25339" y="20952"/>
                    <a:pt x="25611" y="21140"/>
                  </a:cubicBezTo>
                  <a:cubicBezTo>
                    <a:pt x="25653" y="21161"/>
                    <a:pt x="25757" y="21161"/>
                    <a:pt x="25757" y="21245"/>
                  </a:cubicBezTo>
                  <a:cubicBezTo>
                    <a:pt x="25757" y="21391"/>
                    <a:pt x="25799" y="21559"/>
                    <a:pt x="25799" y="21705"/>
                  </a:cubicBezTo>
                  <a:cubicBezTo>
                    <a:pt x="25841" y="22458"/>
                    <a:pt x="25841" y="23232"/>
                    <a:pt x="25904" y="24007"/>
                  </a:cubicBezTo>
                  <a:cubicBezTo>
                    <a:pt x="25925" y="24404"/>
                    <a:pt x="25967" y="24802"/>
                    <a:pt x="25946" y="25178"/>
                  </a:cubicBezTo>
                  <a:lnTo>
                    <a:pt x="25946" y="25283"/>
                  </a:lnTo>
                  <a:lnTo>
                    <a:pt x="25946" y="25346"/>
                  </a:lnTo>
                  <a:cubicBezTo>
                    <a:pt x="25946" y="25367"/>
                    <a:pt x="25946" y="25367"/>
                    <a:pt x="25967" y="25388"/>
                  </a:cubicBezTo>
                  <a:cubicBezTo>
                    <a:pt x="25967" y="25450"/>
                    <a:pt x="26009" y="25492"/>
                    <a:pt x="26029" y="25534"/>
                  </a:cubicBezTo>
                  <a:lnTo>
                    <a:pt x="26009" y="25555"/>
                  </a:lnTo>
                  <a:lnTo>
                    <a:pt x="26009" y="25576"/>
                  </a:lnTo>
                  <a:cubicBezTo>
                    <a:pt x="26113" y="25806"/>
                    <a:pt x="26385" y="25994"/>
                    <a:pt x="26553" y="26162"/>
                  </a:cubicBezTo>
                  <a:lnTo>
                    <a:pt x="26636" y="26224"/>
                  </a:lnTo>
                  <a:cubicBezTo>
                    <a:pt x="26699" y="26308"/>
                    <a:pt x="26783" y="26392"/>
                    <a:pt x="26866" y="26434"/>
                  </a:cubicBezTo>
                  <a:cubicBezTo>
                    <a:pt x="26908" y="26476"/>
                    <a:pt x="26950" y="26496"/>
                    <a:pt x="26992" y="26517"/>
                  </a:cubicBezTo>
                  <a:cubicBezTo>
                    <a:pt x="26992" y="26517"/>
                    <a:pt x="26992" y="26538"/>
                    <a:pt x="27013" y="26538"/>
                  </a:cubicBezTo>
                  <a:cubicBezTo>
                    <a:pt x="27201" y="26685"/>
                    <a:pt x="27473" y="26685"/>
                    <a:pt x="27682" y="26727"/>
                  </a:cubicBezTo>
                  <a:cubicBezTo>
                    <a:pt x="28059" y="26810"/>
                    <a:pt x="28478" y="26831"/>
                    <a:pt x="28875" y="26915"/>
                  </a:cubicBezTo>
                  <a:cubicBezTo>
                    <a:pt x="29314" y="26957"/>
                    <a:pt x="29775" y="26999"/>
                    <a:pt x="30193" y="27020"/>
                  </a:cubicBezTo>
                  <a:cubicBezTo>
                    <a:pt x="30235" y="27020"/>
                    <a:pt x="30256" y="27020"/>
                    <a:pt x="30319" y="27041"/>
                  </a:cubicBezTo>
                  <a:lnTo>
                    <a:pt x="30423" y="27041"/>
                  </a:lnTo>
                  <a:cubicBezTo>
                    <a:pt x="30549" y="27061"/>
                    <a:pt x="30675" y="27103"/>
                    <a:pt x="30821" y="27103"/>
                  </a:cubicBezTo>
                  <a:cubicBezTo>
                    <a:pt x="30821" y="27124"/>
                    <a:pt x="30842" y="27124"/>
                    <a:pt x="30842" y="27145"/>
                  </a:cubicBezTo>
                  <a:cubicBezTo>
                    <a:pt x="30842" y="27166"/>
                    <a:pt x="30863" y="27166"/>
                    <a:pt x="30863" y="27208"/>
                  </a:cubicBezTo>
                  <a:lnTo>
                    <a:pt x="30863" y="27229"/>
                  </a:lnTo>
                  <a:cubicBezTo>
                    <a:pt x="30863" y="27250"/>
                    <a:pt x="30863" y="27250"/>
                    <a:pt x="30884" y="27250"/>
                  </a:cubicBezTo>
                  <a:lnTo>
                    <a:pt x="30884" y="27271"/>
                  </a:lnTo>
                  <a:lnTo>
                    <a:pt x="30884" y="27313"/>
                  </a:lnTo>
                  <a:lnTo>
                    <a:pt x="30884" y="27333"/>
                  </a:lnTo>
                  <a:lnTo>
                    <a:pt x="30884" y="27354"/>
                  </a:lnTo>
                  <a:lnTo>
                    <a:pt x="30884" y="27375"/>
                  </a:lnTo>
                  <a:cubicBezTo>
                    <a:pt x="30884" y="27375"/>
                    <a:pt x="30884" y="27417"/>
                    <a:pt x="30863" y="27417"/>
                  </a:cubicBezTo>
                  <a:lnTo>
                    <a:pt x="30863" y="27438"/>
                  </a:lnTo>
                  <a:lnTo>
                    <a:pt x="30821" y="27480"/>
                  </a:lnTo>
                  <a:cubicBezTo>
                    <a:pt x="30675" y="27564"/>
                    <a:pt x="30549" y="27689"/>
                    <a:pt x="30444" y="27794"/>
                  </a:cubicBezTo>
                  <a:cubicBezTo>
                    <a:pt x="30131" y="28087"/>
                    <a:pt x="29796" y="28380"/>
                    <a:pt x="29461" y="28631"/>
                  </a:cubicBezTo>
                  <a:cubicBezTo>
                    <a:pt x="29168" y="28882"/>
                    <a:pt x="28854" y="29091"/>
                    <a:pt x="28561" y="29321"/>
                  </a:cubicBezTo>
                  <a:cubicBezTo>
                    <a:pt x="28247" y="29572"/>
                    <a:pt x="27934" y="29928"/>
                    <a:pt x="27599" y="30137"/>
                  </a:cubicBezTo>
                  <a:cubicBezTo>
                    <a:pt x="27222" y="30137"/>
                    <a:pt x="26887" y="30346"/>
                    <a:pt x="26573" y="30493"/>
                  </a:cubicBezTo>
                  <a:cubicBezTo>
                    <a:pt x="26553" y="30514"/>
                    <a:pt x="26490" y="30514"/>
                    <a:pt x="26469" y="30556"/>
                  </a:cubicBezTo>
                  <a:lnTo>
                    <a:pt x="26448" y="30556"/>
                  </a:lnTo>
                  <a:cubicBezTo>
                    <a:pt x="26385" y="30577"/>
                    <a:pt x="26343" y="30577"/>
                    <a:pt x="26281" y="30598"/>
                  </a:cubicBezTo>
                  <a:cubicBezTo>
                    <a:pt x="26197" y="30629"/>
                    <a:pt x="26160" y="30645"/>
                    <a:pt x="26121" y="30645"/>
                  </a:cubicBezTo>
                  <a:cubicBezTo>
                    <a:pt x="26082" y="30645"/>
                    <a:pt x="26040" y="30629"/>
                    <a:pt x="25946" y="30598"/>
                  </a:cubicBezTo>
                  <a:cubicBezTo>
                    <a:pt x="25695" y="30514"/>
                    <a:pt x="25423" y="30346"/>
                    <a:pt x="25193" y="30200"/>
                  </a:cubicBezTo>
                  <a:cubicBezTo>
                    <a:pt x="24962" y="30095"/>
                    <a:pt x="24711" y="29991"/>
                    <a:pt x="24481" y="29865"/>
                  </a:cubicBezTo>
                  <a:cubicBezTo>
                    <a:pt x="24272" y="29761"/>
                    <a:pt x="24230" y="29468"/>
                    <a:pt x="24125" y="29258"/>
                  </a:cubicBezTo>
                  <a:cubicBezTo>
                    <a:pt x="23937" y="28882"/>
                    <a:pt x="23749" y="28463"/>
                    <a:pt x="23498" y="28087"/>
                  </a:cubicBezTo>
                  <a:cubicBezTo>
                    <a:pt x="23485" y="28081"/>
                    <a:pt x="23473" y="28078"/>
                    <a:pt x="23463" y="28078"/>
                  </a:cubicBezTo>
                  <a:cubicBezTo>
                    <a:pt x="23437" y="28078"/>
                    <a:pt x="23420" y="28093"/>
                    <a:pt x="23435" y="28108"/>
                  </a:cubicBezTo>
                  <a:cubicBezTo>
                    <a:pt x="23435" y="28108"/>
                    <a:pt x="23414" y="28108"/>
                    <a:pt x="23414" y="28149"/>
                  </a:cubicBezTo>
                  <a:lnTo>
                    <a:pt x="23414" y="28170"/>
                  </a:lnTo>
                  <a:cubicBezTo>
                    <a:pt x="23456" y="28840"/>
                    <a:pt x="23623" y="29509"/>
                    <a:pt x="23707" y="30200"/>
                  </a:cubicBezTo>
                  <a:cubicBezTo>
                    <a:pt x="23749" y="30660"/>
                    <a:pt x="24502" y="30995"/>
                    <a:pt x="24858" y="31162"/>
                  </a:cubicBezTo>
                  <a:cubicBezTo>
                    <a:pt x="25239" y="31344"/>
                    <a:pt x="25778" y="31668"/>
                    <a:pt x="26256" y="31668"/>
                  </a:cubicBezTo>
                  <a:cubicBezTo>
                    <a:pt x="26329" y="31668"/>
                    <a:pt x="26400" y="31660"/>
                    <a:pt x="26469" y="31644"/>
                  </a:cubicBezTo>
                  <a:cubicBezTo>
                    <a:pt x="26762" y="31560"/>
                    <a:pt x="27013" y="31455"/>
                    <a:pt x="27306" y="31351"/>
                  </a:cubicBezTo>
                  <a:cubicBezTo>
                    <a:pt x="27620" y="31246"/>
                    <a:pt x="27954" y="31142"/>
                    <a:pt x="28268" y="31016"/>
                  </a:cubicBezTo>
                  <a:cubicBezTo>
                    <a:pt x="28268" y="31016"/>
                    <a:pt x="28268" y="31037"/>
                    <a:pt x="28310" y="31037"/>
                  </a:cubicBezTo>
                  <a:lnTo>
                    <a:pt x="28373" y="31037"/>
                  </a:lnTo>
                  <a:cubicBezTo>
                    <a:pt x="28519" y="30974"/>
                    <a:pt x="28666" y="30911"/>
                    <a:pt x="28791" y="30807"/>
                  </a:cubicBezTo>
                  <a:cubicBezTo>
                    <a:pt x="28959" y="30681"/>
                    <a:pt x="29084" y="30493"/>
                    <a:pt x="29294" y="30388"/>
                  </a:cubicBezTo>
                  <a:cubicBezTo>
                    <a:pt x="29670" y="30179"/>
                    <a:pt x="30026" y="29886"/>
                    <a:pt x="30403" y="29656"/>
                  </a:cubicBezTo>
                  <a:lnTo>
                    <a:pt x="30716" y="29426"/>
                  </a:lnTo>
                  <a:cubicBezTo>
                    <a:pt x="30758" y="29405"/>
                    <a:pt x="30779" y="29342"/>
                    <a:pt x="30842" y="29321"/>
                  </a:cubicBezTo>
                  <a:cubicBezTo>
                    <a:pt x="30884" y="29279"/>
                    <a:pt x="30967" y="29237"/>
                    <a:pt x="31030" y="29196"/>
                  </a:cubicBezTo>
                  <a:cubicBezTo>
                    <a:pt x="31072" y="29154"/>
                    <a:pt x="31135" y="29112"/>
                    <a:pt x="31177" y="29070"/>
                  </a:cubicBezTo>
                  <a:cubicBezTo>
                    <a:pt x="31239" y="29007"/>
                    <a:pt x="31281" y="28986"/>
                    <a:pt x="31344" y="28924"/>
                  </a:cubicBezTo>
                  <a:cubicBezTo>
                    <a:pt x="31386" y="28882"/>
                    <a:pt x="31449" y="28840"/>
                    <a:pt x="31491" y="28798"/>
                  </a:cubicBezTo>
                  <a:cubicBezTo>
                    <a:pt x="31553" y="28756"/>
                    <a:pt x="31595" y="28714"/>
                    <a:pt x="31658" y="28673"/>
                  </a:cubicBezTo>
                  <a:cubicBezTo>
                    <a:pt x="31700" y="28610"/>
                    <a:pt x="31763" y="28589"/>
                    <a:pt x="31804" y="28547"/>
                  </a:cubicBezTo>
                  <a:cubicBezTo>
                    <a:pt x="31867" y="28484"/>
                    <a:pt x="31909" y="28463"/>
                    <a:pt x="31972" y="28401"/>
                  </a:cubicBezTo>
                  <a:cubicBezTo>
                    <a:pt x="32014" y="28380"/>
                    <a:pt x="32035" y="28359"/>
                    <a:pt x="32097" y="28296"/>
                  </a:cubicBezTo>
                  <a:cubicBezTo>
                    <a:pt x="32327" y="28129"/>
                    <a:pt x="32558" y="27919"/>
                    <a:pt x="32809" y="27731"/>
                  </a:cubicBezTo>
                  <a:cubicBezTo>
                    <a:pt x="32830" y="27710"/>
                    <a:pt x="32851" y="27710"/>
                    <a:pt x="32872" y="27668"/>
                  </a:cubicBezTo>
                  <a:cubicBezTo>
                    <a:pt x="33081" y="27710"/>
                    <a:pt x="33395" y="27877"/>
                    <a:pt x="33583" y="27961"/>
                  </a:cubicBezTo>
                  <a:cubicBezTo>
                    <a:pt x="33771" y="28045"/>
                    <a:pt x="34001" y="28170"/>
                    <a:pt x="34211" y="28191"/>
                  </a:cubicBezTo>
                  <a:cubicBezTo>
                    <a:pt x="34399" y="28233"/>
                    <a:pt x="34713" y="28338"/>
                    <a:pt x="34901" y="28401"/>
                  </a:cubicBezTo>
                  <a:cubicBezTo>
                    <a:pt x="35131" y="28484"/>
                    <a:pt x="35320" y="28568"/>
                    <a:pt x="35466" y="28777"/>
                  </a:cubicBezTo>
                  <a:cubicBezTo>
                    <a:pt x="35738" y="29196"/>
                    <a:pt x="36094" y="29551"/>
                    <a:pt x="36387" y="29970"/>
                  </a:cubicBezTo>
                  <a:cubicBezTo>
                    <a:pt x="36533" y="30221"/>
                    <a:pt x="36721" y="30430"/>
                    <a:pt x="36847" y="30681"/>
                  </a:cubicBezTo>
                  <a:cubicBezTo>
                    <a:pt x="36847" y="30702"/>
                    <a:pt x="36889" y="30744"/>
                    <a:pt x="36889" y="30765"/>
                  </a:cubicBezTo>
                  <a:lnTo>
                    <a:pt x="36889" y="30786"/>
                  </a:lnTo>
                  <a:lnTo>
                    <a:pt x="36889" y="30849"/>
                  </a:lnTo>
                  <a:lnTo>
                    <a:pt x="36889" y="30870"/>
                  </a:lnTo>
                  <a:lnTo>
                    <a:pt x="36889" y="30890"/>
                  </a:lnTo>
                  <a:lnTo>
                    <a:pt x="36889" y="30911"/>
                  </a:lnTo>
                  <a:lnTo>
                    <a:pt x="36889" y="30974"/>
                  </a:lnTo>
                  <a:lnTo>
                    <a:pt x="36889" y="30995"/>
                  </a:lnTo>
                  <a:lnTo>
                    <a:pt x="36889" y="31016"/>
                  </a:lnTo>
                  <a:cubicBezTo>
                    <a:pt x="36889" y="31016"/>
                    <a:pt x="36889" y="31058"/>
                    <a:pt x="36847" y="31058"/>
                  </a:cubicBezTo>
                  <a:lnTo>
                    <a:pt x="36847" y="31079"/>
                  </a:lnTo>
                  <a:lnTo>
                    <a:pt x="36826" y="31100"/>
                  </a:lnTo>
                  <a:cubicBezTo>
                    <a:pt x="36784" y="31121"/>
                    <a:pt x="36701" y="31183"/>
                    <a:pt x="36638" y="31204"/>
                  </a:cubicBezTo>
                  <a:lnTo>
                    <a:pt x="36512" y="31204"/>
                  </a:lnTo>
                  <a:cubicBezTo>
                    <a:pt x="36303" y="30995"/>
                    <a:pt x="36073" y="30765"/>
                    <a:pt x="35843" y="30577"/>
                  </a:cubicBezTo>
                  <a:cubicBezTo>
                    <a:pt x="35633" y="30388"/>
                    <a:pt x="35445" y="30179"/>
                    <a:pt x="35236" y="29970"/>
                  </a:cubicBezTo>
                  <a:cubicBezTo>
                    <a:pt x="35048" y="29802"/>
                    <a:pt x="34838" y="29761"/>
                    <a:pt x="34587" y="29740"/>
                  </a:cubicBezTo>
                  <a:cubicBezTo>
                    <a:pt x="34232" y="29719"/>
                    <a:pt x="33918" y="29656"/>
                    <a:pt x="33583" y="29635"/>
                  </a:cubicBezTo>
                  <a:cubicBezTo>
                    <a:pt x="33447" y="29623"/>
                    <a:pt x="33318" y="29588"/>
                    <a:pt x="33192" y="29588"/>
                  </a:cubicBezTo>
                  <a:cubicBezTo>
                    <a:pt x="33105" y="29588"/>
                    <a:pt x="33020" y="29605"/>
                    <a:pt x="32934" y="29656"/>
                  </a:cubicBezTo>
                  <a:cubicBezTo>
                    <a:pt x="32327" y="30054"/>
                    <a:pt x="31783" y="30493"/>
                    <a:pt x="31177" y="30890"/>
                  </a:cubicBezTo>
                  <a:cubicBezTo>
                    <a:pt x="30570" y="31267"/>
                    <a:pt x="30047" y="31727"/>
                    <a:pt x="29482" y="32146"/>
                  </a:cubicBezTo>
                  <a:cubicBezTo>
                    <a:pt x="29189" y="32355"/>
                    <a:pt x="28980" y="32564"/>
                    <a:pt x="28624" y="32669"/>
                  </a:cubicBezTo>
                  <a:cubicBezTo>
                    <a:pt x="28268" y="32753"/>
                    <a:pt x="27934" y="32794"/>
                    <a:pt x="27599" y="32836"/>
                  </a:cubicBezTo>
                  <a:cubicBezTo>
                    <a:pt x="27529" y="32836"/>
                    <a:pt x="27376" y="32846"/>
                    <a:pt x="27250" y="32846"/>
                  </a:cubicBezTo>
                  <a:cubicBezTo>
                    <a:pt x="27187" y="32846"/>
                    <a:pt x="27131" y="32843"/>
                    <a:pt x="27097" y="32836"/>
                  </a:cubicBezTo>
                  <a:cubicBezTo>
                    <a:pt x="27072" y="32829"/>
                    <a:pt x="27046" y="32826"/>
                    <a:pt x="27019" y="32826"/>
                  </a:cubicBezTo>
                  <a:cubicBezTo>
                    <a:pt x="26815" y="32826"/>
                    <a:pt x="26551" y="33014"/>
                    <a:pt x="26385" y="33087"/>
                  </a:cubicBezTo>
                  <a:cubicBezTo>
                    <a:pt x="26113" y="33255"/>
                    <a:pt x="25820" y="33464"/>
                    <a:pt x="25506" y="33611"/>
                  </a:cubicBezTo>
                  <a:cubicBezTo>
                    <a:pt x="25444" y="33631"/>
                    <a:pt x="25402" y="33673"/>
                    <a:pt x="25318" y="33715"/>
                  </a:cubicBezTo>
                  <a:cubicBezTo>
                    <a:pt x="25276" y="33736"/>
                    <a:pt x="25193" y="33799"/>
                    <a:pt x="25109" y="33820"/>
                  </a:cubicBezTo>
                  <a:cubicBezTo>
                    <a:pt x="25109" y="33820"/>
                    <a:pt x="25088" y="33820"/>
                    <a:pt x="25088" y="33799"/>
                  </a:cubicBezTo>
                  <a:lnTo>
                    <a:pt x="25025" y="33799"/>
                  </a:lnTo>
                  <a:cubicBezTo>
                    <a:pt x="24377" y="33820"/>
                    <a:pt x="23853" y="34092"/>
                    <a:pt x="23288" y="34343"/>
                  </a:cubicBezTo>
                  <a:cubicBezTo>
                    <a:pt x="22514" y="34719"/>
                    <a:pt x="21782" y="35096"/>
                    <a:pt x="21050" y="35473"/>
                  </a:cubicBezTo>
                  <a:cubicBezTo>
                    <a:pt x="20903" y="35556"/>
                    <a:pt x="20715" y="35661"/>
                    <a:pt x="20527" y="35703"/>
                  </a:cubicBezTo>
                  <a:cubicBezTo>
                    <a:pt x="20490" y="35716"/>
                    <a:pt x="20455" y="35722"/>
                    <a:pt x="20423" y="35722"/>
                  </a:cubicBezTo>
                  <a:cubicBezTo>
                    <a:pt x="20249" y="35722"/>
                    <a:pt x="20123" y="35557"/>
                    <a:pt x="19983" y="35452"/>
                  </a:cubicBezTo>
                  <a:cubicBezTo>
                    <a:pt x="19669" y="35180"/>
                    <a:pt x="19334" y="34950"/>
                    <a:pt x="18999" y="34678"/>
                  </a:cubicBezTo>
                  <a:cubicBezTo>
                    <a:pt x="18790" y="34510"/>
                    <a:pt x="18623" y="34468"/>
                    <a:pt x="18581" y="34155"/>
                  </a:cubicBezTo>
                  <a:cubicBezTo>
                    <a:pt x="18539" y="34008"/>
                    <a:pt x="18518" y="33820"/>
                    <a:pt x="18518" y="33631"/>
                  </a:cubicBezTo>
                  <a:cubicBezTo>
                    <a:pt x="18518" y="33590"/>
                    <a:pt x="18497" y="33506"/>
                    <a:pt x="18497" y="33464"/>
                  </a:cubicBezTo>
                  <a:cubicBezTo>
                    <a:pt x="18497" y="33422"/>
                    <a:pt x="18497" y="33401"/>
                    <a:pt x="18476" y="33380"/>
                  </a:cubicBezTo>
                  <a:cubicBezTo>
                    <a:pt x="18476" y="33318"/>
                    <a:pt x="18434" y="33297"/>
                    <a:pt x="18434" y="33255"/>
                  </a:cubicBezTo>
                  <a:cubicBezTo>
                    <a:pt x="18434" y="33213"/>
                    <a:pt x="18413" y="33192"/>
                    <a:pt x="18413" y="33171"/>
                  </a:cubicBezTo>
                  <a:cubicBezTo>
                    <a:pt x="18413" y="33150"/>
                    <a:pt x="18392" y="33087"/>
                    <a:pt x="18371" y="33067"/>
                  </a:cubicBezTo>
                  <a:cubicBezTo>
                    <a:pt x="18371" y="33046"/>
                    <a:pt x="18330" y="33004"/>
                    <a:pt x="18330" y="32983"/>
                  </a:cubicBezTo>
                  <a:cubicBezTo>
                    <a:pt x="18330" y="32962"/>
                    <a:pt x="18330" y="32962"/>
                    <a:pt x="18309" y="32941"/>
                  </a:cubicBezTo>
                  <a:cubicBezTo>
                    <a:pt x="19229" y="31623"/>
                    <a:pt x="20255" y="30346"/>
                    <a:pt x="21196" y="29028"/>
                  </a:cubicBezTo>
                  <a:cubicBezTo>
                    <a:pt x="21426" y="28714"/>
                    <a:pt x="21677" y="28442"/>
                    <a:pt x="21928" y="28149"/>
                  </a:cubicBezTo>
                  <a:cubicBezTo>
                    <a:pt x="22033" y="28024"/>
                    <a:pt x="22033" y="27731"/>
                    <a:pt x="22054" y="27564"/>
                  </a:cubicBezTo>
                  <a:cubicBezTo>
                    <a:pt x="22075" y="27459"/>
                    <a:pt x="22096" y="27396"/>
                    <a:pt x="22096" y="27292"/>
                  </a:cubicBezTo>
                  <a:cubicBezTo>
                    <a:pt x="22096" y="27250"/>
                    <a:pt x="22096" y="27250"/>
                    <a:pt x="22138" y="27229"/>
                  </a:cubicBezTo>
                  <a:cubicBezTo>
                    <a:pt x="22284" y="26580"/>
                    <a:pt x="22493" y="25952"/>
                    <a:pt x="22598" y="25262"/>
                  </a:cubicBezTo>
                  <a:cubicBezTo>
                    <a:pt x="22598" y="25262"/>
                    <a:pt x="22619" y="25262"/>
                    <a:pt x="22619" y="25241"/>
                  </a:cubicBezTo>
                  <a:cubicBezTo>
                    <a:pt x="22619" y="25241"/>
                    <a:pt x="22619" y="25220"/>
                    <a:pt x="22661" y="25220"/>
                  </a:cubicBezTo>
                  <a:lnTo>
                    <a:pt x="22661" y="25199"/>
                  </a:lnTo>
                  <a:lnTo>
                    <a:pt x="22661" y="25136"/>
                  </a:lnTo>
                  <a:cubicBezTo>
                    <a:pt x="22159" y="24216"/>
                    <a:pt x="21845" y="23149"/>
                    <a:pt x="21510" y="22186"/>
                  </a:cubicBezTo>
                  <a:cubicBezTo>
                    <a:pt x="21343" y="21747"/>
                    <a:pt x="21740" y="21035"/>
                    <a:pt x="21991" y="20659"/>
                  </a:cubicBezTo>
                  <a:cubicBezTo>
                    <a:pt x="22054" y="20596"/>
                    <a:pt x="22096" y="20491"/>
                    <a:pt x="22054" y="20387"/>
                  </a:cubicBezTo>
                  <a:cubicBezTo>
                    <a:pt x="21949" y="20115"/>
                    <a:pt x="21782" y="20115"/>
                    <a:pt x="21991" y="19885"/>
                  </a:cubicBezTo>
                  <a:cubicBezTo>
                    <a:pt x="22347" y="19487"/>
                    <a:pt x="22619" y="19027"/>
                    <a:pt x="22975" y="18629"/>
                  </a:cubicBezTo>
                  <a:cubicBezTo>
                    <a:pt x="23205" y="18336"/>
                    <a:pt x="23602" y="18022"/>
                    <a:pt x="23707" y="17667"/>
                  </a:cubicBezTo>
                  <a:cubicBezTo>
                    <a:pt x="23749" y="17478"/>
                    <a:pt x="23498" y="17060"/>
                    <a:pt x="23414" y="16893"/>
                  </a:cubicBezTo>
                  <a:cubicBezTo>
                    <a:pt x="23288" y="16579"/>
                    <a:pt x="23205" y="16265"/>
                    <a:pt x="23079" y="15951"/>
                  </a:cubicBezTo>
                  <a:cubicBezTo>
                    <a:pt x="22996" y="15721"/>
                    <a:pt x="22933" y="15491"/>
                    <a:pt x="22807" y="15281"/>
                  </a:cubicBezTo>
                  <a:lnTo>
                    <a:pt x="22807" y="15261"/>
                  </a:lnTo>
                  <a:lnTo>
                    <a:pt x="22807" y="15219"/>
                  </a:lnTo>
                  <a:lnTo>
                    <a:pt x="22786" y="15198"/>
                  </a:lnTo>
                  <a:cubicBezTo>
                    <a:pt x="22786" y="15198"/>
                    <a:pt x="22765" y="15198"/>
                    <a:pt x="22765" y="15177"/>
                  </a:cubicBezTo>
                  <a:lnTo>
                    <a:pt x="22682" y="15177"/>
                  </a:lnTo>
                  <a:cubicBezTo>
                    <a:pt x="22682" y="15177"/>
                    <a:pt x="22661" y="15177"/>
                    <a:pt x="22661" y="15198"/>
                  </a:cubicBezTo>
                  <a:cubicBezTo>
                    <a:pt x="22514" y="15281"/>
                    <a:pt x="22577" y="15512"/>
                    <a:pt x="22598" y="15637"/>
                  </a:cubicBezTo>
                  <a:cubicBezTo>
                    <a:pt x="22598" y="15993"/>
                    <a:pt x="22682" y="16349"/>
                    <a:pt x="22703" y="16725"/>
                  </a:cubicBezTo>
                  <a:cubicBezTo>
                    <a:pt x="22724" y="16997"/>
                    <a:pt x="22933" y="17499"/>
                    <a:pt x="22682" y="17688"/>
                  </a:cubicBezTo>
                  <a:cubicBezTo>
                    <a:pt x="22493" y="17813"/>
                    <a:pt x="22305" y="17981"/>
                    <a:pt x="22159" y="18127"/>
                  </a:cubicBezTo>
                  <a:cubicBezTo>
                    <a:pt x="21970" y="17290"/>
                    <a:pt x="21761" y="16453"/>
                    <a:pt x="21447" y="15679"/>
                  </a:cubicBezTo>
                  <a:cubicBezTo>
                    <a:pt x="21259" y="15198"/>
                    <a:pt x="21154" y="15156"/>
                    <a:pt x="20673" y="15009"/>
                  </a:cubicBezTo>
                  <a:cubicBezTo>
                    <a:pt x="20213" y="14884"/>
                    <a:pt x="19627" y="14696"/>
                    <a:pt x="19229" y="14444"/>
                  </a:cubicBezTo>
                  <a:lnTo>
                    <a:pt x="19208" y="14444"/>
                  </a:lnTo>
                  <a:cubicBezTo>
                    <a:pt x="19208" y="14444"/>
                    <a:pt x="19167" y="14444"/>
                    <a:pt x="19167" y="14465"/>
                  </a:cubicBezTo>
                  <a:cubicBezTo>
                    <a:pt x="19146" y="14444"/>
                    <a:pt x="19125" y="14444"/>
                    <a:pt x="19104" y="14424"/>
                  </a:cubicBezTo>
                  <a:cubicBezTo>
                    <a:pt x="19092" y="14415"/>
                    <a:pt x="19081" y="14412"/>
                    <a:pt x="19072" y="14412"/>
                  </a:cubicBezTo>
                  <a:cubicBezTo>
                    <a:pt x="19035" y="14412"/>
                    <a:pt x="19028" y="14469"/>
                    <a:pt x="19062" y="14486"/>
                  </a:cubicBezTo>
                  <a:cubicBezTo>
                    <a:pt x="19334" y="14737"/>
                    <a:pt x="19669" y="14968"/>
                    <a:pt x="19983" y="15114"/>
                  </a:cubicBezTo>
                  <a:cubicBezTo>
                    <a:pt x="20150" y="15198"/>
                    <a:pt x="20275" y="15365"/>
                    <a:pt x="20422" y="15428"/>
                  </a:cubicBezTo>
                  <a:cubicBezTo>
                    <a:pt x="20736" y="15595"/>
                    <a:pt x="20715" y="15825"/>
                    <a:pt x="20778" y="16118"/>
                  </a:cubicBezTo>
                  <a:cubicBezTo>
                    <a:pt x="20945" y="16893"/>
                    <a:pt x="21029" y="17709"/>
                    <a:pt x="21238" y="18504"/>
                  </a:cubicBezTo>
                  <a:cubicBezTo>
                    <a:pt x="21343" y="18943"/>
                    <a:pt x="21029" y="19194"/>
                    <a:pt x="20778" y="19487"/>
                  </a:cubicBezTo>
                  <a:cubicBezTo>
                    <a:pt x="20673" y="19592"/>
                    <a:pt x="20422" y="19759"/>
                    <a:pt x="20568" y="19926"/>
                  </a:cubicBezTo>
                  <a:cubicBezTo>
                    <a:pt x="20673" y="20094"/>
                    <a:pt x="21196" y="20533"/>
                    <a:pt x="21133" y="20722"/>
                  </a:cubicBezTo>
                  <a:cubicBezTo>
                    <a:pt x="21050" y="21015"/>
                    <a:pt x="20903" y="21245"/>
                    <a:pt x="20840" y="21538"/>
                  </a:cubicBezTo>
                  <a:cubicBezTo>
                    <a:pt x="20736" y="21370"/>
                    <a:pt x="20610" y="21161"/>
                    <a:pt x="20568" y="21056"/>
                  </a:cubicBezTo>
                  <a:lnTo>
                    <a:pt x="19941" y="20115"/>
                  </a:lnTo>
                  <a:cubicBezTo>
                    <a:pt x="19543" y="19550"/>
                    <a:pt x="19250" y="18880"/>
                    <a:pt x="18915" y="18294"/>
                  </a:cubicBezTo>
                  <a:cubicBezTo>
                    <a:pt x="18790" y="18085"/>
                    <a:pt x="18643" y="17834"/>
                    <a:pt x="18518" y="17667"/>
                  </a:cubicBezTo>
                  <a:cubicBezTo>
                    <a:pt x="18330" y="17457"/>
                    <a:pt x="18058" y="17311"/>
                    <a:pt x="17848" y="17144"/>
                  </a:cubicBezTo>
                  <a:cubicBezTo>
                    <a:pt x="17597" y="16955"/>
                    <a:pt x="17283" y="16893"/>
                    <a:pt x="17262" y="16579"/>
                  </a:cubicBezTo>
                  <a:lnTo>
                    <a:pt x="17262" y="16265"/>
                  </a:lnTo>
                  <a:lnTo>
                    <a:pt x="17262" y="16202"/>
                  </a:lnTo>
                  <a:cubicBezTo>
                    <a:pt x="17262" y="16118"/>
                    <a:pt x="17262" y="16035"/>
                    <a:pt x="17283" y="15993"/>
                  </a:cubicBezTo>
                  <a:cubicBezTo>
                    <a:pt x="17325" y="15784"/>
                    <a:pt x="17346" y="15595"/>
                    <a:pt x="17346" y="15386"/>
                  </a:cubicBezTo>
                  <a:lnTo>
                    <a:pt x="17472" y="15386"/>
                  </a:lnTo>
                  <a:cubicBezTo>
                    <a:pt x="17555" y="15386"/>
                    <a:pt x="17660" y="15365"/>
                    <a:pt x="17744" y="15323"/>
                  </a:cubicBezTo>
                  <a:cubicBezTo>
                    <a:pt x="17765" y="15323"/>
                    <a:pt x="17786" y="15302"/>
                    <a:pt x="17848" y="15302"/>
                  </a:cubicBezTo>
                  <a:cubicBezTo>
                    <a:pt x="17995" y="15281"/>
                    <a:pt x="18099" y="14968"/>
                    <a:pt x="18162" y="14863"/>
                  </a:cubicBezTo>
                  <a:cubicBezTo>
                    <a:pt x="18643" y="14214"/>
                    <a:pt x="19020" y="13503"/>
                    <a:pt x="19480" y="12812"/>
                  </a:cubicBezTo>
                  <a:cubicBezTo>
                    <a:pt x="19669" y="12561"/>
                    <a:pt x="19878" y="12268"/>
                    <a:pt x="20087" y="12038"/>
                  </a:cubicBezTo>
                  <a:cubicBezTo>
                    <a:pt x="20275" y="11808"/>
                    <a:pt x="20255" y="11411"/>
                    <a:pt x="20317" y="11118"/>
                  </a:cubicBezTo>
                  <a:cubicBezTo>
                    <a:pt x="20422" y="10720"/>
                    <a:pt x="20527" y="10364"/>
                    <a:pt x="20673" y="9967"/>
                  </a:cubicBezTo>
                  <a:cubicBezTo>
                    <a:pt x="20778" y="9632"/>
                    <a:pt x="20820" y="9235"/>
                    <a:pt x="20987" y="8942"/>
                  </a:cubicBezTo>
                  <a:lnTo>
                    <a:pt x="20987" y="8921"/>
                  </a:lnTo>
                  <a:lnTo>
                    <a:pt x="20987" y="8900"/>
                  </a:lnTo>
                  <a:cubicBezTo>
                    <a:pt x="20987" y="8879"/>
                    <a:pt x="20945" y="8837"/>
                    <a:pt x="20945" y="8837"/>
                  </a:cubicBezTo>
                  <a:lnTo>
                    <a:pt x="20945" y="8816"/>
                  </a:lnTo>
                  <a:lnTo>
                    <a:pt x="20945" y="8795"/>
                  </a:lnTo>
                  <a:cubicBezTo>
                    <a:pt x="20945" y="8795"/>
                    <a:pt x="20945" y="8774"/>
                    <a:pt x="20924" y="8774"/>
                  </a:cubicBezTo>
                  <a:cubicBezTo>
                    <a:pt x="20422" y="8084"/>
                    <a:pt x="19794" y="7540"/>
                    <a:pt x="19271" y="6891"/>
                  </a:cubicBezTo>
                  <a:cubicBezTo>
                    <a:pt x="18999" y="6514"/>
                    <a:pt x="18643" y="6201"/>
                    <a:pt x="18371" y="5845"/>
                  </a:cubicBezTo>
                  <a:cubicBezTo>
                    <a:pt x="18079" y="5489"/>
                    <a:pt x="17806" y="5133"/>
                    <a:pt x="17472" y="4820"/>
                  </a:cubicBezTo>
                  <a:cubicBezTo>
                    <a:pt x="17459" y="4801"/>
                    <a:pt x="17442" y="4793"/>
                    <a:pt x="17426" y="4793"/>
                  </a:cubicBezTo>
                  <a:cubicBezTo>
                    <a:pt x="17389" y="4793"/>
                    <a:pt x="17353" y="4832"/>
                    <a:pt x="17367" y="4861"/>
                  </a:cubicBezTo>
                  <a:cubicBezTo>
                    <a:pt x="17430" y="4945"/>
                    <a:pt x="17472" y="5050"/>
                    <a:pt x="17534" y="5133"/>
                  </a:cubicBezTo>
                  <a:lnTo>
                    <a:pt x="17681" y="5364"/>
                  </a:lnTo>
                  <a:cubicBezTo>
                    <a:pt x="17744" y="5468"/>
                    <a:pt x="17806" y="5573"/>
                    <a:pt x="17890" y="5677"/>
                  </a:cubicBezTo>
                  <a:cubicBezTo>
                    <a:pt x="17890" y="5698"/>
                    <a:pt x="17911" y="5698"/>
                    <a:pt x="17911" y="5698"/>
                  </a:cubicBezTo>
                  <a:cubicBezTo>
                    <a:pt x="18058" y="5908"/>
                    <a:pt x="18204" y="6096"/>
                    <a:pt x="18330" y="6284"/>
                  </a:cubicBezTo>
                  <a:cubicBezTo>
                    <a:pt x="18371" y="6305"/>
                    <a:pt x="18371" y="6326"/>
                    <a:pt x="18392" y="6368"/>
                  </a:cubicBezTo>
                  <a:cubicBezTo>
                    <a:pt x="18476" y="6431"/>
                    <a:pt x="18518" y="6535"/>
                    <a:pt x="18602" y="6619"/>
                  </a:cubicBezTo>
                  <a:cubicBezTo>
                    <a:pt x="19041" y="7205"/>
                    <a:pt x="19459" y="7749"/>
                    <a:pt x="19857" y="8356"/>
                  </a:cubicBezTo>
                  <a:cubicBezTo>
                    <a:pt x="19962" y="8502"/>
                    <a:pt x="20213" y="8690"/>
                    <a:pt x="20150" y="8921"/>
                  </a:cubicBezTo>
                  <a:cubicBezTo>
                    <a:pt x="20087" y="9088"/>
                    <a:pt x="20087" y="9214"/>
                    <a:pt x="20045" y="9360"/>
                  </a:cubicBezTo>
                  <a:cubicBezTo>
                    <a:pt x="19899" y="9758"/>
                    <a:pt x="19752" y="10155"/>
                    <a:pt x="19585" y="10511"/>
                  </a:cubicBezTo>
                  <a:cubicBezTo>
                    <a:pt x="19355" y="11097"/>
                    <a:pt x="19062" y="11745"/>
                    <a:pt x="18936" y="12352"/>
                  </a:cubicBezTo>
                  <a:cubicBezTo>
                    <a:pt x="18915" y="12352"/>
                    <a:pt x="18895" y="12373"/>
                    <a:pt x="18832" y="12373"/>
                  </a:cubicBezTo>
                  <a:cubicBezTo>
                    <a:pt x="18811" y="12394"/>
                    <a:pt x="18748" y="12394"/>
                    <a:pt x="18727" y="12436"/>
                  </a:cubicBezTo>
                  <a:cubicBezTo>
                    <a:pt x="18623" y="12499"/>
                    <a:pt x="18518" y="12582"/>
                    <a:pt x="18413" y="12687"/>
                  </a:cubicBezTo>
                  <a:cubicBezTo>
                    <a:pt x="18392" y="12708"/>
                    <a:pt x="18371" y="12750"/>
                    <a:pt x="18309" y="12771"/>
                  </a:cubicBezTo>
                  <a:lnTo>
                    <a:pt x="18225" y="12854"/>
                  </a:lnTo>
                  <a:lnTo>
                    <a:pt x="18183" y="12896"/>
                  </a:lnTo>
                  <a:cubicBezTo>
                    <a:pt x="18079" y="12980"/>
                    <a:pt x="17974" y="13084"/>
                    <a:pt x="17869" y="13168"/>
                  </a:cubicBezTo>
                  <a:lnTo>
                    <a:pt x="17786" y="13231"/>
                  </a:lnTo>
                  <a:cubicBezTo>
                    <a:pt x="17660" y="13336"/>
                    <a:pt x="17534" y="13482"/>
                    <a:pt x="17388" y="13587"/>
                  </a:cubicBezTo>
                  <a:cubicBezTo>
                    <a:pt x="17388" y="13545"/>
                    <a:pt x="17430" y="13524"/>
                    <a:pt x="17451" y="13503"/>
                  </a:cubicBezTo>
                  <a:cubicBezTo>
                    <a:pt x="17597" y="13210"/>
                    <a:pt x="17681" y="12875"/>
                    <a:pt x="17786" y="12561"/>
                  </a:cubicBezTo>
                  <a:cubicBezTo>
                    <a:pt x="17995" y="11913"/>
                    <a:pt x="18288" y="11285"/>
                    <a:pt x="18476" y="10595"/>
                  </a:cubicBezTo>
                  <a:cubicBezTo>
                    <a:pt x="18518" y="10448"/>
                    <a:pt x="18623" y="10302"/>
                    <a:pt x="18602" y="10134"/>
                  </a:cubicBezTo>
                  <a:cubicBezTo>
                    <a:pt x="18581" y="9967"/>
                    <a:pt x="18371" y="9925"/>
                    <a:pt x="18413" y="9737"/>
                  </a:cubicBezTo>
                  <a:cubicBezTo>
                    <a:pt x="18413" y="9674"/>
                    <a:pt x="18434" y="9632"/>
                    <a:pt x="18476" y="9569"/>
                  </a:cubicBezTo>
                  <a:lnTo>
                    <a:pt x="18476" y="9548"/>
                  </a:lnTo>
                  <a:cubicBezTo>
                    <a:pt x="18497" y="9507"/>
                    <a:pt x="18518" y="9465"/>
                    <a:pt x="18518" y="9423"/>
                  </a:cubicBezTo>
                  <a:cubicBezTo>
                    <a:pt x="18518" y="9423"/>
                    <a:pt x="18518" y="9402"/>
                    <a:pt x="18539" y="9402"/>
                  </a:cubicBezTo>
                  <a:cubicBezTo>
                    <a:pt x="18581" y="9339"/>
                    <a:pt x="18602" y="9318"/>
                    <a:pt x="18623" y="9255"/>
                  </a:cubicBezTo>
                  <a:cubicBezTo>
                    <a:pt x="18623" y="9235"/>
                    <a:pt x="18643" y="9214"/>
                    <a:pt x="18643" y="9214"/>
                  </a:cubicBezTo>
                  <a:lnTo>
                    <a:pt x="18685" y="9193"/>
                  </a:lnTo>
                  <a:cubicBezTo>
                    <a:pt x="18727" y="9109"/>
                    <a:pt x="18748" y="9046"/>
                    <a:pt x="18790" y="8983"/>
                  </a:cubicBezTo>
                  <a:lnTo>
                    <a:pt x="18853" y="8816"/>
                  </a:lnTo>
                  <a:lnTo>
                    <a:pt x="18853" y="8795"/>
                  </a:lnTo>
                  <a:cubicBezTo>
                    <a:pt x="18895" y="8732"/>
                    <a:pt x="18915" y="8690"/>
                    <a:pt x="18915" y="8628"/>
                  </a:cubicBezTo>
                  <a:lnTo>
                    <a:pt x="18915" y="8607"/>
                  </a:lnTo>
                  <a:cubicBezTo>
                    <a:pt x="18936" y="8544"/>
                    <a:pt x="18936" y="8502"/>
                    <a:pt x="18936" y="8439"/>
                  </a:cubicBezTo>
                  <a:lnTo>
                    <a:pt x="18957" y="8418"/>
                  </a:lnTo>
                  <a:lnTo>
                    <a:pt x="18957" y="8398"/>
                  </a:lnTo>
                  <a:cubicBezTo>
                    <a:pt x="18957" y="8377"/>
                    <a:pt x="18936" y="8335"/>
                    <a:pt x="18936" y="8293"/>
                  </a:cubicBezTo>
                  <a:lnTo>
                    <a:pt x="18936" y="8272"/>
                  </a:lnTo>
                  <a:cubicBezTo>
                    <a:pt x="18936" y="8230"/>
                    <a:pt x="18936" y="8230"/>
                    <a:pt x="18915" y="8230"/>
                  </a:cubicBezTo>
                  <a:cubicBezTo>
                    <a:pt x="18895" y="8188"/>
                    <a:pt x="18895" y="8105"/>
                    <a:pt x="18853" y="8063"/>
                  </a:cubicBezTo>
                  <a:lnTo>
                    <a:pt x="18853" y="8021"/>
                  </a:lnTo>
                  <a:lnTo>
                    <a:pt x="18790" y="7874"/>
                  </a:lnTo>
                  <a:lnTo>
                    <a:pt x="18790" y="7854"/>
                  </a:lnTo>
                  <a:lnTo>
                    <a:pt x="18706" y="7686"/>
                  </a:lnTo>
                  <a:lnTo>
                    <a:pt x="18706" y="7665"/>
                  </a:lnTo>
                  <a:lnTo>
                    <a:pt x="18623" y="7498"/>
                  </a:lnTo>
                  <a:lnTo>
                    <a:pt x="18623" y="7477"/>
                  </a:lnTo>
                  <a:cubicBezTo>
                    <a:pt x="18602" y="7435"/>
                    <a:pt x="18539" y="7372"/>
                    <a:pt x="18518" y="7330"/>
                  </a:cubicBezTo>
                  <a:cubicBezTo>
                    <a:pt x="18413" y="7163"/>
                    <a:pt x="18288" y="7017"/>
                    <a:pt x="18183" y="6849"/>
                  </a:cubicBezTo>
                  <a:cubicBezTo>
                    <a:pt x="18120" y="6766"/>
                    <a:pt x="18099" y="6703"/>
                    <a:pt x="18016" y="6640"/>
                  </a:cubicBezTo>
                  <a:cubicBezTo>
                    <a:pt x="18005" y="6629"/>
                    <a:pt x="17990" y="6624"/>
                    <a:pt x="17976" y="6624"/>
                  </a:cubicBezTo>
                  <a:cubicBezTo>
                    <a:pt x="17937" y="6624"/>
                    <a:pt x="17896" y="6662"/>
                    <a:pt x="17911" y="6724"/>
                  </a:cubicBezTo>
                  <a:cubicBezTo>
                    <a:pt x="18058" y="6975"/>
                    <a:pt x="18120" y="7247"/>
                    <a:pt x="18183" y="7540"/>
                  </a:cubicBezTo>
                  <a:cubicBezTo>
                    <a:pt x="18225" y="7791"/>
                    <a:pt x="18371" y="8000"/>
                    <a:pt x="18288" y="8293"/>
                  </a:cubicBezTo>
                  <a:cubicBezTo>
                    <a:pt x="18225" y="8418"/>
                    <a:pt x="18183" y="8544"/>
                    <a:pt x="18162" y="8690"/>
                  </a:cubicBezTo>
                  <a:cubicBezTo>
                    <a:pt x="18162" y="8711"/>
                    <a:pt x="18120" y="8711"/>
                    <a:pt x="18120" y="8732"/>
                  </a:cubicBezTo>
                  <a:cubicBezTo>
                    <a:pt x="17995" y="9025"/>
                    <a:pt x="17869" y="9318"/>
                    <a:pt x="17765" y="9590"/>
                  </a:cubicBezTo>
                  <a:cubicBezTo>
                    <a:pt x="17534" y="9423"/>
                    <a:pt x="17262" y="9255"/>
                    <a:pt x="16970" y="9130"/>
                  </a:cubicBezTo>
                  <a:cubicBezTo>
                    <a:pt x="16823" y="9046"/>
                    <a:pt x="16635" y="8962"/>
                    <a:pt x="16488" y="8900"/>
                  </a:cubicBezTo>
                  <a:cubicBezTo>
                    <a:pt x="16112" y="8732"/>
                    <a:pt x="15777" y="8439"/>
                    <a:pt x="15400" y="8314"/>
                  </a:cubicBezTo>
                  <a:cubicBezTo>
                    <a:pt x="15360" y="8299"/>
                    <a:pt x="15313" y="8293"/>
                    <a:pt x="15263" y="8293"/>
                  </a:cubicBezTo>
                  <a:cubicBezTo>
                    <a:pt x="15028" y="8293"/>
                    <a:pt x="14707" y="8430"/>
                    <a:pt x="14501" y="8481"/>
                  </a:cubicBezTo>
                  <a:cubicBezTo>
                    <a:pt x="14096" y="8562"/>
                    <a:pt x="13499" y="8783"/>
                    <a:pt x="12986" y="8783"/>
                  </a:cubicBezTo>
                  <a:cubicBezTo>
                    <a:pt x="12704" y="8783"/>
                    <a:pt x="12447" y="8716"/>
                    <a:pt x="12262" y="8523"/>
                  </a:cubicBezTo>
                  <a:cubicBezTo>
                    <a:pt x="12157" y="8418"/>
                    <a:pt x="12094" y="8314"/>
                    <a:pt x="11990" y="8230"/>
                  </a:cubicBezTo>
                  <a:lnTo>
                    <a:pt x="11927" y="8188"/>
                  </a:lnTo>
                  <a:cubicBezTo>
                    <a:pt x="11822" y="8105"/>
                    <a:pt x="11739" y="8000"/>
                    <a:pt x="11634" y="7916"/>
                  </a:cubicBezTo>
                  <a:cubicBezTo>
                    <a:pt x="11613" y="7916"/>
                    <a:pt x="11613" y="7895"/>
                    <a:pt x="11592" y="7895"/>
                  </a:cubicBezTo>
                  <a:cubicBezTo>
                    <a:pt x="11488" y="7812"/>
                    <a:pt x="11404" y="7749"/>
                    <a:pt x="11299" y="7665"/>
                  </a:cubicBezTo>
                  <a:lnTo>
                    <a:pt x="11257" y="7602"/>
                  </a:lnTo>
                  <a:cubicBezTo>
                    <a:pt x="11153" y="7540"/>
                    <a:pt x="11048" y="7435"/>
                    <a:pt x="10944" y="7351"/>
                  </a:cubicBezTo>
                  <a:lnTo>
                    <a:pt x="10860" y="7268"/>
                  </a:lnTo>
                  <a:lnTo>
                    <a:pt x="10839" y="7247"/>
                  </a:lnTo>
                  <a:cubicBezTo>
                    <a:pt x="10797" y="7226"/>
                    <a:pt x="10776" y="7184"/>
                    <a:pt x="10755" y="7184"/>
                  </a:cubicBezTo>
                  <a:cubicBezTo>
                    <a:pt x="10734" y="7163"/>
                    <a:pt x="10692" y="7163"/>
                    <a:pt x="10692" y="7142"/>
                  </a:cubicBezTo>
                  <a:lnTo>
                    <a:pt x="10651" y="7079"/>
                  </a:lnTo>
                  <a:cubicBezTo>
                    <a:pt x="10588" y="7058"/>
                    <a:pt x="10567" y="7038"/>
                    <a:pt x="10525" y="7017"/>
                  </a:cubicBezTo>
                  <a:cubicBezTo>
                    <a:pt x="10483" y="7017"/>
                    <a:pt x="10462" y="7038"/>
                    <a:pt x="10462" y="7058"/>
                  </a:cubicBezTo>
                  <a:cubicBezTo>
                    <a:pt x="11006" y="7979"/>
                    <a:pt x="11801" y="8795"/>
                    <a:pt x="12471" y="9590"/>
                  </a:cubicBezTo>
                  <a:cubicBezTo>
                    <a:pt x="12533" y="9659"/>
                    <a:pt x="12653" y="9682"/>
                    <a:pt x="12795" y="9682"/>
                  </a:cubicBezTo>
                  <a:cubicBezTo>
                    <a:pt x="13086" y="9682"/>
                    <a:pt x="13467" y="9583"/>
                    <a:pt x="13622" y="9569"/>
                  </a:cubicBezTo>
                  <a:cubicBezTo>
                    <a:pt x="13915" y="9527"/>
                    <a:pt x="14208" y="9423"/>
                    <a:pt x="14501" y="9339"/>
                  </a:cubicBezTo>
                  <a:cubicBezTo>
                    <a:pt x="14668" y="9276"/>
                    <a:pt x="14835" y="9276"/>
                    <a:pt x="15024" y="9214"/>
                  </a:cubicBezTo>
                  <a:cubicBezTo>
                    <a:pt x="15338" y="9423"/>
                    <a:pt x="15610" y="9632"/>
                    <a:pt x="15923" y="9799"/>
                  </a:cubicBezTo>
                  <a:cubicBezTo>
                    <a:pt x="16342" y="10071"/>
                    <a:pt x="16760" y="10364"/>
                    <a:pt x="17179" y="10595"/>
                  </a:cubicBezTo>
                  <a:cubicBezTo>
                    <a:pt x="16907" y="11159"/>
                    <a:pt x="16802" y="11871"/>
                    <a:pt x="16551" y="12478"/>
                  </a:cubicBezTo>
                  <a:cubicBezTo>
                    <a:pt x="16530" y="12561"/>
                    <a:pt x="16509" y="12624"/>
                    <a:pt x="16446" y="12708"/>
                  </a:cubicBezTo>
                  <a:cubicBezTo>
                    <a:pt x="16446" y="12729"/>
                    <a:pt x="16426" y="12729"/>
                    <a:pt x="16426" y="12771"/>
                  </a:cubicBezTo>
                  <a:lnTo>
                    <a:pt x="16342" y="12917"/>
                  </a:lnTo>
                  <a:cubicBezTo>
                    <a:pt x="16091" y="13440"/>
                    <a:pt x="15798" y="14026"/>
                    <a:pt x="15756" y="14591"/>
                  </a:cubicBezTo>
                  <a:cubicBezTo>
                    <a:pt x="15756" y="14591"/>
                    <a:pt x="15714" y="14591"/>
                    <a:pt x="15714" y="14612"/>
                  </a:cubicBezTo>
                  <a:lnTo>
                    <a:pt x="15714" y="14654"/>
                  </a:lnTo>
                  <a:lnTo>
                    <a:pt x="15714" y="14696"/>
                  </a:lnTo>
                  <a:cubicBezTo>
                    <a:pt x="15756" y="14716"/>
                    <a:pt x="15756" y="14779"/>
                    <a:pt x="15777" y="14821"/>
                  </a:cubicBezTo>
                  <a:cubicBezTo>
                    <a:pt x="15777" y="14863"/>
                    <a:pt x="15777" y="14863"/>
                    <a:pt x="15798" y="14884"/>
                  </a:cubicBezTo>
                  <a:cubicBezTo>
                    <a:pt x="15819" y="14988"/>
                    <a:pt x="15861" y="15093"/>
                    <a:pt x="15902" y="15198"/>
                  </a:cubicBezTo>
                  <a:cubicBezTo>
                    <a:pt x="15902" y="15219"/>
                    <a:pt x="15902" y="15219"/>
                    <a:pt x="15923" y="15240"/>
                  </a:cubicBezTo>
                  <a:cubicBezTo>
                    <a:pt x="15965" y="15344"/>
                    <a:pt x="15986" y="15449"/>
                    <a:pt x="16007" y="15533"/>
                  </a:cubicBezTo>
                  <a:cubicBezTo>
                    <a:pt x="16070" y="15742"/>
                    <a:pt x="16091" y="15951"/>
                    <a:pt x="16133" y="16160"/>
                  </a:cubicBezTo>
                  <a:cubicBezTo>
                    <a:pt x="16195" y="16328"/>
                    <a:pt x="16321" y="16495"/>
                    <a:pt x="16174" y="16600"/>
                  </a:cubicBezTo>
                  <a:cubicBezTo>
                    <a:pt x="15882" y="16767"/>
                    <a:pt x="15610" y="16976"/>
                    <a:pt x="15358" y="17165"/>
                  </a:cubicBezTo>
                  <a:cubicBezTo>
                    <a:pt x="15296" y="17185"/>
                    <a:pt x="15275" y="17206"/>
                    <a:pt x="15233" y="17227"/>
                  </a:cubicBezTo>
                  <a:cubicBezTo>
                    <a:pt x="15170" y="17269"/>
                    <a:pt x="15128" y="17290"/>
                    <a:pt x="15066" y="17332"/>
                  </a:cubicBezTo>
                  <a:cubicBezTo>
                    <a:pt x="14961" y="17395"/>
                    <a:pt x="14877" y="17478"/>
                    <a:pt x="14814" y="17541"/>
                  </a:cubicBezTo>
                  <a:cubicBezTo>
                    <a:pt x="14773" y="17541"/>
                    <a:pt x="14752" y="17541"/>
                    <a:pt x="14731" y="17520"/>
                  </a:cubicBezTo>
                  <a:cubicBezTo>
                    <a:pt x="14563" y="17478"/>
                    <a:pt x="14396" y="17437"/>
                    <a:pt x="14208" y="17416"/>
                  </a:cubicBezTo>
                  <a:lnTo>
                    <a:pt x="14187" y="17416"/>
                  </a:lnTo>
                  <a:cubicBezTo>
                    <a:pt x="14103" y="17416"/>
                    <a:pt x="14040" y="17395"/>
                    <a:pt x="13977" y="17374"/>
                  </a:cubicBezTo>
                  <a:cubicBezTo>
                    <a:pt x="13685" y="17290"/>
                    <a:pt x="13768" y="16767"/>
                    <a:pt x="13705" y="16537"/>
                  </a:cubicBezTo>
                  <a:cubicBezTo>
                    <a:pt x="13622" y="16139"/>
                    <a:pt x="13685" y="15721"/>
                    <a:pt x="13685" y="15323"/>
                  </a:cubicBezTo>
                  <a:cubicBezTo>
                    <a:pt x="13685" y="15177"/>
                    <a:pt x="13726" y="14988"/>
                    <a:pt x="13705" y="14821"/>
                  </a:cubicBezTo>
                  <a:cubicBezTo>
                    <a:pt x="13685" y="14696"/>
                    <a:pt x="13475" y="14654"/>
                    <a:pt x="13371" y="14591"/>
                  </a:cubicBezTo>
                  <a:cubicBezTo>
                    <a:pt x="12848" y="14340"/>
                    <a:pt x="12345" y="13963"/>
                    <a:pt x="11822" y="13712"/>
                  </a:cubicBezTo>
                  <a:lnTo>
                    <a:pt x="11780" y="13712"/>
                  </a:lnTo>
                  <a:cubicBezTo>
                    <a:pt x="11739" y="13670"/>
                    <a:pt x="11718" y="13670"/>
                    <a:pt x="11697" y="13649"/>
                  </a:cubicBezTo>
                  <a:cubicBezTo>
                    <a:pt x="11693" y="13646"/>
                    <a:pt x="11688" y="13644"/>
                    <a:pt x="11682" y="13644"/>
                  </a:cubicBezTo>
                  <a:cubicBezTo>
                    <a:pt x="11656" y="13644"/>
                    <a:pt x="11617" y="13678"/>
                    <a:pt x="11634" y="13712"/>
                  </a:cubicBezTo>
                  <a:cubicBezTo>
                    <a:pt x="11801" y="13859"/>
                    <a:pt x="11906" y="13984"/>
                    <a:pt x="12094" y="14131"/>
                  </a:cubicBezTo>
                  <a:cubicBezTo>
                    <a:pt x="12366" y="14340"/>
                    <a:pt x="12555" y="14654"/>
                    <a:pt x="12869" y="14863"/>
                  </a:cubicBezTo>
                  <a:cubicBezTo>
                    <a:pt x="13099" y="15009"/>
                    <a:pt x="12931" y="15533"/>
                    <a:pt x="12869" y="15763"/>
                  </a:cubicBezTo>
                  <a:cubicBezTo>
                    <a:pt x="12827" y="16035"/>
                    <a:pt x="12827" y="16286"/>
                    <a:pt x="12827" y="16558"/>
                  </a:cubicBezTo>
                  <a:cubicBezTo>
                    <a:pt x="12617" y="16390"/>
                    <a:pt x="12429" y="16223"/>
                    <a:pt x="12220" y="16077"/>
                  </a:cubicBezTo>
                  <a:cubicBezTo>
                    <a:pt x="11801" y="15763"/>
                    <a:pt x="11320" y="15512"/>
                    <a:pt x="11111" y="15009"/>
                  </a:cubicBezTo>
                  <a:cubicBezTo>
                    <a:pt x="10755" y="14172"/>
                    <a:pt x="10441" y="13315"/>
                    <a:pt x="9814" y="12603"/>
                  </a:cubicBezTo>
                  <a:lnTo>
                    <a:pt x="9793" y="12582"/>
                  </a:lnTo>
                  <a:cubicBezTo>
                    <a:pt x="9793" y="12561"/>
                    <a:pt x="9751" y="12561"/>
                    <a:pt x="9751" y="12520"/>
                  </a:cubicBezTo>
                  <a:cubicBezTo>
                    <a:pt x="9743" y="12505"/>
                    <a:pt x="9726" y="12498"/>
                    <a:pt x="9706" y="12498"/>
                  </a:cubicBezTo>
                  <a:cubicBezTo>
                    <a:pt x="9669" y="12498"/>
                    <a:pt x="9625" y="12521"/>
                    <a:pt x="9625" y="12561"/>
                  </a:cubicBezTo>
                  <a:cubicBezTo>
                    <a:pt x="9730" y="13022"/>
                    <a:pt x="9939" y="13503"/>
                    <a:pt x="10023" y="13963"/>
                  </a:cubicBezTo>
                  <a:cubicBezTo>
                    <a:pt x="10065" y="14277"/>
                    <a:pt x="10169" y="14591"/>
                    <a:pt x="10253" y="14905"/>
                  </a:cubicBezTo>
                  <a:cubicBezTo>
                    <a:pt x="10337" y="15135"/>
                    <a:pt x="10316" y="15386"/>
                    <a:pt x="10462" y="15595"/>
                  </a:cubicBezTo>
                  <a:cubicBezTo>
                    <a:pt x="10651" y="15825"/>
                    <a:pt x="11048" y="16035"/>
                    <a:pt x="11257" y="16223"/>
                  </a:cubicBezTo>
                  <a:cubicBezTo>
                    <a:pt x="11571" y="16474"/>
                    <a:pt x="11885" y="16683"/>
                    <a:pt x="12157" y="16955"/>
                  </a:cubicBezTo>
                  <a:cubicBezTo>
                    <a:pt x="12617" y="17332"/>
                    <a:pt x="13141" y="17813"/>
                    <a:pt x="13705" y="18043"/>
                  </a:cubicBezTo>
                  <a:cubicBezTo>
                    <a:pt x="13831" y="18127"/>
                    <a:pt x="14019" y="18169"/>
                    <a:pt x="14187" y="18211"/>
                  </a:cubicBezTo>
                  <a:cubicBezTo>
                    <a:pt x="14208" y="18211"/>
                    <a:pt x="14249" y="18211"/>
                    <a:pt x="14291" y="18232"/>
                  </a:cubicBezTo>
                  <a:cubicBezTo>
                    <a:pt x="14605" y="18274"/>
                    <a:pt x="14919" y="18315"/>
                    <a:pt x="15191" y="18336"/>
                  </a:cubicBezTo>
                  <a:cubicBezTo>
                    <a:pt x="15243" y="18340"/>
                    <a:pt x="15294" y="18342"/>
                    <a:pt x="15343" y="18342"/>
                  </a:cubicBezTo>
                  <a:cubicBezTo>
                    <a:pt x="15589" y="18342"/>
                    <a:pt x="15801" y="18298"/>
                    <a:pt x="16028" y="18211"/>
                  </a:cubicBezTo>
                  <a:cubicBezTo>
                    <a:pt x="16070" y="18211"/>
                    <a:pt x="16112" y="18169"/>
                    <a:pt x="16133" y="18148"/>
                  </a:cubicBezTo>
                  <a:lnTo>
                    <a:pt x="16174" y="18148"/>
                  </a:lnTo>
                  <a:cubicBezTo>
                    <a:pt x="16384" y="18043"/>
                    <a:pt x="16593" y="17918"/>
                    <a:pt x="16823" y="17855"/>
                  </a:cubicBezTo>
                  <a:cubicBezTo>
                    <a:pt x="17116" y="18441"/>
                    <a:pt x="17346" y="19069"/>
                    <a:pt x="17597" y="19675"/>
                  </a:cubicBezTo>
                  <a:cubicBezTo>
                    <a:pt x="17639" y="19717"/>
                    <a:pt x="17681" y="19738"/>
                    <a:pt x="17744" y="19738"/>
                  </a:cubicBezTo>
                  <a:cubicBezTo>
                    <a:pt x="17911" y="19717"/>
                    <a:pt x="18099" y="19634"/>
                    <a:pt x="18288" y="19613"/>
                  </a:cubicBezTo>
                  <a:lnTo>
                    <a:pt x="18309" y="19613"/>
                  </a:lnTo>
                  <a:cubicBezTo>
                    <a:pt x="18581" y="19885"/>
                    <a:pt x="18790" y="20240"/>
                    <a:pt x="18999" y="20554"/>
                  </a:cubicBezTo>
                  <a:lnTo>
                    <a:pt x="18999" y="20575"/>
                  </a:lnTo>
                  <a:cubicBezTo>
                    <a:pt x="19020" y="20638"/>
                    <a:pt x="19062" y="20680"/>
                    <a:pt x="19104" y="20742"/>
                  </a:cubicBezTo>
                  <a:cubicBezTo>
                    <a:pt x="19459" y="21245"/>
                    <a:pt x="19773" y="21789"/>
                    <a:pt x="20108" y="22312"/>
                  </a:cubicBezTo>
                  <a:cubicBezTo>
                    <a:pt x="20401" y="22814"/>
                    <a:pt x="20715" y="23274"/>
                    <a:pt x="21008" y="23776"/>
                  </a:cubicBezTo>
                  <a:cubicBezTo>
                    <a:pt x="21196" y="24090"/>
                    <a:pt x="21343" y="24446"/>
                    <a:pt x="21552" y="24739"/>
                  </a:cubicBezTo>
                  <a:lnTo>
                    <a:pt x="21552" y="24760"/>
                  </a:lnTo>
                  <a:cubicBezTo>
                    <a:pt x="21552" y="24906"/>
                    <a:pt x="21426" y="25116"/>
                    <a:pt x="21364" y="25241"/>
                  </a:cubicBezTo>
                  <a:cubicBezTo>
                    <a:pt x="21322" y="25388"/>
                    <a:pt x="21238" y="25576"/>
                    <a:pt x="21196" y="25764"/>
                  </a:cubicBezTo>
                  <a:cubicBezTo>
                    <a:pt x="21050" y="26078"/>
                    <a:pt x="20987" y="26517"/>
                    <a:pt x="20799" y="26831"/>
                  </a:cubicBezTo>
                  <a:cubicBezTo>
                    <a:pt x="20422" y="26601"/>
                    <a:pt x="20066" y="26392"/>
                    <a:pt x="19648" y="26266"/>
                  </a:cubicBezTo>
                  <a:cubicBezTo>
                    <a:pt x="19376" y="26183"/>
                    <a:pt x="19146" y="26162"/>
                    <a:pt x="18936" y="25994"/>
                  </a:cubicBezTo>
                  <a:cubicBezTo>
                    <a:pt x="18811" y="25911"/>
                    <a:pt x="18706" y="25806"/>
                    <a:pt x="18539" y="25806"/>
                  </a:cubicBezTo>
                  <a:cubicBezTo>
                    <a:pt x="18531" y="25805"/>
                    <a:pt x="18524" y="25805"/>
                    <a:pt x="18516" y="25805"/>
                  </a:cubicBezTo>
                  <a:cubicBezTo>
                    <a:pt x="18268" y="25805"/>
                    <a:pt x="17947" y="26123"/>
                    <a:pt x="17744" y="26224"/>
                  </a:cubicBezTo>
                  <a:lnTo>
                    <a:pt x="17576" y="26308"/>
                  </a:lnTo>
                  <a:cubicBezTo>
                    <a:pt x="17555" y="26308"/>
                    <a:pt x="17555" y="26329"/>
                    <a:pt x="17534" y="26329"/>
                  </a:cubicBezTo>
                  <a:cubicBezTo>
                    <a:pt x="17493" y="26371"/>
                    <a:pt x="17451" y="26371"/>
                    <a:pt x="17430" y="26392"/>
                  </a:cubicBezTo>
                  <a:cubicBezTo>
                    <a:pt x="17388" y="26392"/>
                    <a:pt x="17388" y="26413"/>
                    <a:pt x="17367" y="26413"/>
                  </a:cubicBezTo>
                  <a:cubicBezTo>
                    <a:pt x="17325" y="26455"/>
                    <a:pt x="17262" y="26455"/>
                    <a:pt x="17242" y="26476"/>
                  </a:cubicBezTo>
                  <a:cubicBezTo>
                    <a:pt x="17221" y="26413"/>
                    <a:pt x="17179" y="26371"/>
                    <a:pt x="17179" y="26308"/>
                  </a:cubicBezTo>
                  <a:lnTo>
                    <a:pt x="17116" y="26162"/>
                  </a:lnTo>
                  <a:cubicBezTo>
                    <a:pt x="17472" y="25806"/>
                    <a:pt x="17786" y="25388"/>
                    <a:pt x="18120" y="25032"/>
                  </a:cubicBezTo>
                  <a:cubicBezTo>
                    <a:pt x="18413" y="24739"/>
                    <a:pt x="18727" y="24592"/>
                    <a:pt x="18581" y="24174"/>
                  </a:cubicBezTo>
                  <a:cubicBezTo>
                    <a:pt x="18371" y="23672"/>
                    <a:pt x="18204" y="23149"/>
                    <a:pt x="17890" y="22709"/>
                  </a:cubicBezTo>
                  <a:cubicBezTo>
                    <a:pt x="17597" y="22291"/>
                    <a:pt x="17242" y="21789"/>
                    <a:pt x="16760" y="21559"/>
                  </a:cubicBezTo>
                  <a:lnTo>
                    <a:pt x="16718" y="21559"/>
                  </a:lnTo>
                  <a:cubicBezTo>
                    <a:pt x="16718" y="21559"/>
                    <a:pt x="16698" y="21559"/>
                    <a:pt x="16698" y="21579"/>
                  </a:cubicBezTo>
                  <a:cubicBezTo>
                    <a:pt x="16698" y="21579"/>
                    <a:pt x="16656" y="21579"/>
                    <a:pt x="16656" y="21600"/>
                  </a:cubicBezTo>
                  <a:lnTo>
                    <a:pt x="16656" y="21621"/>
                  </a:lnTo>
                  <a:cubicBezTo>
                    <a:pt x="16698" y="21831"/>
                    <a:pt x="16865" y="22019"/>
                    <a:pt x="17011" y="22207"/>
                  </a:cubicBezTo>
                  <a:cubicBezTo>
                    <a:pt x="17262" y="22605"/>
                    <a:pt x="17597" y="23086"/>
                    <a:pt x="17702" y="23567"/>
                  </a:cubicBezTo>
                  <a:cubicBezTo>
                    <a:pt x="17806" y="23965"/>
                    <a:pt x="17953" y="24237"/>
                    <a:pt x="17597" y="24530"/>
                  </a:cubicBezTo>
                  <a:cubicBezTo>
                    <a:pt x="17430" y="24697"/>
                    <a:pt x="17242" y="24844"/>
                    <a:pt x="17032" y="25011"/>
                  </a:cubicBezTo>
                  <a:cubicBezTo>
                    <a:pt x="16907" y="25116"/>
                    <a:pt x="16656" y="25157"/>
                    <a:pt x="16551" y="25283"/>
                  </a:cubicBezTo>
                  <a:cubicBezTo>
                    <a:pt x="16549" y="25286"/>
                    <a:pt x="16546" y="25287"/>
                    <a:pt x="16542" y="25287"/>
                  </a:cubicBezTo>
                  <a:cubicBezTo>
                    <a:pt x="16452" y="25287"/>
                    <a:pt x="15816" y="24631"/>
                    <a:pt x="15756" y="24551"/>
                  </a:cubicBezTo>
                  <a:cubicBezTo>
                    <a:pt x="15568" y="24404"/>
                    <a:pt x="15358" y="24237"/>
                    <a:pt x="15149" y="24090"/>
                  </a:cubicBezTo>
                  <a:cubicBezTo>
                    <a:pt x="14940" y="23923"/>
                    <a:pt x="14856" y="23965"/>
                    <a:pt x="14877" y="23672"/>
                  </a:cubicBezTo>
                  <a:cubicBezTo>
                    <a:pt x="14919" y="23232"/>
                    <a:pt x="14919" y="22751"/>
                    <a:pt x="14940" y="22312"/>
                  </a:cubicBezTo>
                  <a:cubicBezTo>
                    <a:pt x="14940" y="21872"/>
                    <a:pt x="14961" y="21391"/>
                    <a:pt x="14877" y="20973"/>
                  </a:cubicBezTo>
                  <a:cubicBezTo>
                    <a:pt x="14877" y="20952"/>
                    <a:pt x="14877" y="20952"/>
                    <a:pt x="14856" y="20952"/>
                  </a:cubicBezTo>
                  <a:lnTo>
                    <a:pt x="14835" y="20952"/>
                  </a:lnTo>
                  <a:lnTo>
                    <a:pt x="14814" y="20931"/>
                  </a:lnTo>
                  <a:lnTo>
                    <a:pt x="14752" y="20931"/>
                  </a:lnTo>
                  <a:cubicBezTo>
                    <a:pt x="14542" y="21098"/>
                    <a:pt x="14563" y="21391"/>
                    <a:pt x="14501" y="21621"/>
                  </a:cubicBezTo>
                  <a:cubicBezTo>
                    <a:pt x="14354" y="22082"/>
                    <a:pt x="14249" y="22500"/>
                    <a:pt x="14124" y="22939"/>
                  </a:cubicBezTo>
                  <a:cubicBezTo>
                    <a:pt x="14082" y="23149"/>
                    <a:pt x="13810" y="23588"/>
                    <a:pt x="13915" y="23797"/>
                  </a:cubicBezTo>
                  <a:cubicBezTo>
                    <a:pt x="14082" y="24132"/>
                    <a:pt x="14354" y="24425"/>
                    <a:pt x="14605" y="24718"/>
                  </a:cubicBezTo>
                  <a:cubicBezTo>
                    <a:pt x="15149" y="25367"/>
                    <a:pt x="15672" y="26057"/>
                    <a:pt x="16237" y="26685"/>
                  </a:cubicBezTo>
                  <a:cubicBezTo>
                    <a:pt x="16384" y="26810"/>
                    <a:pt x="16384" y="26957"/>
                    <a:pt x="16342" y="27124"/>
                  </a:cubicBezTo>
                  <a:cubicBezTo>
                    <a:pt x="16342" y="27166"/>
                    <a:pt x="16342" y="27250"/>
                    <a:pt x="16405" y="27271"/>
                  </a:cubicBezTo>
                  <a:cubicBezTo>
                    <a:pt x="16488" y="27333"/>
                    <a:pt x="16551" y="27354"/>
                    <a:pt x="16635" y="27375"/>
                  </a:cubicBezTo>
                  <a:cubicBezTo>
                    <a:pt x="16656" y="27375"/>
                    <a:pt x="16698" y="27417"/>
                    <a:pt x="16718" y="27417"/>
                  </a:cubicBezTo>
                  <a:cubicBezTo>
                    <a:pt x="16760" y="27438"/>
                    <a:pt x="16823" y="27459"/>
                    <a:pt x="16865" y="27459"/>
                  </a:cubicBezTo>
                  <a:cubicBezTo>
                    <a:pt x="16907" y="27459"/>
                    <a:pt x="16949" y="27480"/>
                    <a:pt x="16970" y="27480"/>
                  </a:cubicBezTo>
                  <a:cubicBezTo>
                    <a:pt x="17032" y="27522"/>
                    <a:pt x="17074" y="27522"/>
                    <a:pt x="17137" y="27543"/>
                  </a:cubicBezTo>
                  <a:cubicBezTo>
                    <a:pt x="17158" y="27543"/>
                    <a:pt x="17221" y="27564"/>
                    <a:pt x="17242" y="27564"/>
                  </a:cubicBezTo>
                  <a:cubicBezTo>
                    <a:pt x="17262" y="27564"/>
                    <a:pt x="17325" y="27585"/>
                    <a:pt x="17346" y="27585"/>
                  </a:cubicBezTo>
                  <a:lnTo>
                    <a:pt x="17346" y="27626"/>
                  </a:lnTo>
                  <a:lnTo>
                    <a:pt x="17430" y="27626"/>
                  </a:lnTo>
                  <a:cubicBezTo>
                    <a:pt x="17681" y="27585"/>
                    <a:pt x="17953" y="27480"/>
                    <a:pt x="18162" y="27375"/>
                  </a:cubicBezTo>
                  <a:cubicBezTo>
                    <a:pt x="18313" y="27319"/>
                    <a:pt x="18666" y="26941"/>
                    <a:pt x="18857" y="26941"/>
                  </a:cubicBezTo>
                  <a:cubicBezTo>
                    <a:pt x="18879" y="26941"/>
                    <a:pt x="18898" y="26946"/>
                    <a:pt x="18915" y="26957"/>
                  </a:cubicBezTo>
                  <a:cubicBezTo>
                    <a:pt x="19062" y="27103"/>
                    <a:pt x="19334" y="27103"/>
                    <a:pt x="19522" y="27145"/>
                  </a:cubicBezTo>
                  <a:cubicBezTo>
                    <a:pt x="19731" y="27229"/>
                    <a:pt x="19941" y="27271"/>
                    <a:pt x="20150" y="27354"/>
                  </a:cubicBezTo>
                  <a:cubicBezTo>
                    <a:pt x="20255" y="27375"/>
                    <a:pt x="20359" y="27438"/>
                    <a:pt x="20422" y="27459"/>
                  </a:cubicBezTo>
                  <a:cubicBezTo>
                    <a:pt x="19836" y="28359"/>
                    <a:pt x="19167" y="29217"/>
                    <a:pt x="18539" y="30095"/>
                  </a:cubicBezTo>
                  <a:cubicBezTo>
                    <a:pt x="18392" y="30305"/>
                    <a:pt x="18225" y="30556"/>
                    <a:pt x="18058" y="30723"/>
                  </a:cubicBezTo>
                  <a:cubicBezTo>
                    <a:pt x="17953" y="30828"/>
                    <a:pt x="17786" y="30932"/>
                    <a:pt x="17744" y="31100"/>
                  </a:cubicBezTo>
                  <a:cubicBezTo>
                    <a:pt x="17597" y="31455"/>
                    <a:pt x="17639" y="31853"/>
                    <a:pt x="17555" y="32230"/>
                  </a:cubicBezTo>
                  <a:cubicBezTo>
                    <a:pt x="17534" y="32230"/>
                    <a:pt x="17534" y="32250"/>
                    <a:pt x="17493" y="32250"/>
                  </a:cubicBezTo>
                  <a:lnTo>
                    <a:pt x="17346" y="32334"/>
                  </a:lnTo>
                  <a:lnTo>
                    <a:pt x="17325" y="32334"/>
                  </a:lnTo>
                  <a:cubicBezTo>
                    <a:pt x="17262" y="32355"/>
                    <a:pt x="17179" y="32376"/>
                    <a:pt x="17137" y="32397"/>
                  </a:cubicBezTo>
                  <a:cubicBezTo>
                    <a:pt x="17137" y="32397"/>
                    <a:pt x="17116" y="32397"/>
                    <a:pt x="17116" y="32439"/>
                  </a:cubicBezTo>
                  <a:cubicBezTo>
                    <a:pt x="17074" y="32439"/>
                    <a:pt x="17053" y="32460"/>
                    <a:pt x="17032" y="32460"/>
                  </a:cubicBezTo>
                  <a:cubicBezTo>
                    <a:pt x="17032" y="32460"/>
                    <a:pt x="17011" y="32460"/>
                    <a:pt x="17011" y="32481"/>
                  </a:cubicBezTo>
                  <a:cubicBezTo>
                    <a:pt x="16970" y="32481"/>
                    <a:pt x="16949" y="32522"/>
                    <a:pt x="16949" y="32522"/>
                  </a:cubicBezTo>
                  <a:lnTo>
                    <a:pt x="16928" y="32522"/>
                  </a:lnTo>
                  <a:cubicBezTo>
                    <a:pt x="16907" y="32522"/>
                    <a:pt x="16907" y="32543"/>
                    <a:pt x="16865" y="32543"/>
                  </a:cubicBezTo>
                  <a:lnTo>
                    <a:pt x="16844" y="32543"/>
                  </a:lnTo>
                  <a:lnTo>
                    <a:pt x="16614" y="32230"/>
                  </a:lnTo>
                  <a:cubicBezTo>
                    <a:pt x="16405" y="31958"/>
                    <a:pt x="16195" y="31727"/>
                    <a:pt x="15986" y="31476"/>
                  </a:cubicBezTo>
                  <a:cubicBezTo>
                    <a:pt x="15672" y="31079"/>
                    <a:pt x="15651" y="30681"/>
                    <a:pt x="15568" y="30221"/>
                  </a:cubicBezTo>
                  <a:cubicBezTo>
                    <a:pt x="15484" y="29719"/>
                    <a:pt x="15463" y="29217"/>
                    <a:pt x="15442" y="28714"/>
                  </a:cubicBezTo>
                  <a:cubicBezTo>
                    <a:pt x="15400" y="28380"/>
                    <a:pt x="15526" y="27919"/>
                    <a:pt x="15338" y="27564"/>
                  </a:cubicBezTo>
                  <a:cubicBezTo>
                    <a:pt x="15170" y="27250"/>
                    <a:pt x="14773" y="26978"/>
                    <a:pt x="14521" y="26706"/>
                  </a:cubicBezTo>
                  <a:cubicBezTo>
                    <a:pt x="14249" y="26455"/>
                    <a:pt x="13977" y="26183"/>
                    <a:pt x="13685" y="25952"/>
                  </a:cubicBezTo>
                  <a:cubicBezTo>
                    <a:pt x="13287" y="25618"/>
                    <a:pt x="12869" y="25304"/>
                    <a:pt x="12492" y="24906"/>
                  </a:cubicBezTo>
                  <a:cubicBezTo>
                    <a:pt x="12220" y="24634"/>
                    <a:pt x="11927" y="24362"/>
                    <a:pt x="11655" y="24090"/>
                  </a:cubicBezTo>
                  <a:cubicBezTo>
                    <a:pt x="11655" y="24069"/>
                    <a:pt x="11676" y="24048"/>
                    <a:pt x="11676" y="24007"/>
                  </a:cubicBezTo>
                  <a:cubicBezTo>
                    <a:pt x="11676" y="23797"/>
                    <a:pt x="11550" y="23483"/>
                    <a:pt x="11467" y="23316"/>
                  </a:cubicBezTo>
                  <a:cubicBezTo>
                    <a:pt x="11467" y="23274"/>
                    <a:pt x="11446" y="23253"/>
                    <a:pt x="11446" y="23232"/>
                  </a:cubicBezTo>
                  <a:cubicBezTo>
                    <a:pt x="11362" y="23002"/>
                    <a:pt x="11446" y="22709"/>
                    <a:pt x="11467" y="22479"/>
                  </a:cubicBezTo>
                  <a:cubicBezTo>
                    <a:pt x="11488" y="22207"/>
                    <a:pt x="11508" y="21956"/>
                    <a:pt x="11571" y="21684"/>
                  </a:cubicBezTo>
                  <a:cubicBezTo>
                    <a:pt x="11739" y="20659"/>
                    <a:pt x="11801" y="19592"/>
                    <a:pt x="11969" y="18566"/>
                  </a:cubicBezTo>
                  <a:lnTo>
                    <a:pt x="11969" y="18525"/>
                  </a:lnTo>
                  <a:lnTo>
                    <a:pt x="11969" y="18504"/>
                  </a:lnTo>
                  <a:lnTo>
                    <a:pt x="11969" y="18462"/>
                  </a:lnTo>
                  <a:lnTo>
                    <a:pt x="11927" y="18441"/>
                  </a:lnTo>
                  <a:cubicBezTo>
                    <a:pt x="11927" y="18441"/>
                    <a:pt x="11906" y="18441"/>
                    <a:pt x="11906" y="18420"/>
                  </a:cubicBezTo>
                  <a:lnTo>
                    <a:pt x="11822" y="18420"/>
                  </a:lnTo>
                  <a:cubicBezTo>
                    <a:pt x="11822" y="18420"/>
                    <a:pt x="11801" y="18420"/>
                    <a:pt x="11801" y="18441"/>
                  </a:cubicBezTo>
                  <a:lnTo>
                    <a:pt x="11780" y="18462"/>
                  </a:lnTo>
                  <a:cubicBezTo>
                    <a:pt x="11592" y="18838"/>
                    <a:pt x="11550" y="19278"/>
                    <a:pt x="11446" y="19675"/>
                  </a:cubicBezTo>
                  <a:cubicBezTo>
                    <a:pt x="11299" y="20073"/>
                    <a:pt x="11236" y="20450"/>
                    <a:pt x="11132" y="20826"/>
                  </a:cubicBezTo>
                  <a:cubicBezTo>
                    <a:pt x="10985" y="21266"/>
                    <a:pt x="10881" y="21705"/>
                    <a:pt x="10839" y="22186"/>
                  </a:cubicBezTo>
                  <a:cubicBezTo>
                    <a:pt x="10839" y="22228"/>
                    <a:pt x="10818" y="22312"/>
                    <a:pt x="10818" y="22375"/>
                  </a:cubicBezTo>
                  <a:lnTo>
                    <a:pt x="10818" y="22395"/>
                  </a:lnTo>
                  <a:cubicBezTo>
                    <a:pt x="10734" y="22793"/>
                    <a:pt x="10630" y="23170"/>
                    <a:pt x="10609" y="23588"/>
                  </a:cubicBezTo>
                  <a:lnTo>
                    <a:pt x="10567" y="23588"/>
                  </a:lnTo>
                  <a:cubicBezTo>
                    <a:pt x="10546" y="23588"/>
                    <a:pt x="10525" y="23651"/>
                    <a:pt x="10546" y="23672"/>
                  </a:cubicBezTo>
                  <a:cubicBezTo>
                    <a:pt x="10776" y="24195"/>
                    <a:pt x="10964" y="24781"/>
                    <a:pt x="11027" y="25346"/>
                  </a:cubicBezTo>
                  <a:cubicBezTo>
                    <a:pt x="11048" y="25513"/>
                    <a:pt x="11174" y="25639"/>
                    <a:pt x="11278" y="25743"/>
                  </a:cubicBezTo>
                  <a:cubicBezTo>
                    <a:pt x="11592" y="26036"/>
                    <a:pt x="11822" y="26392"/>
                    <a:pt x="12115" y="26685"/>
                  </a:cubicBezTo>
                  <a:cubicBezTo>
                    <a:pt x="12597" y="27145"/>
                    <a:pt x="13078" y="27564"/>
                    <a:pt x="13559" y="28045"/>
                  </a:cubicBezTo>
                  <a:cubicBezTo>
                    <a:pt x="13810" y="28275"/>
                    <a:pt x="13768" y="28296"/>
                    <a:pt x="13685" y="28673"/>
                  </a:cubicBezTo>
                  <a:cubicBezTo>
                    <a:pt x="13643" y="28924"/>
                    <a:pt x="13601" y="29237"/>
                    <a:pt x="13496" y="29489"/>
                  </a:cubicBezTo>
                  <a:cubicBezTo>
                    <a:pt x="13371" y="29447"/>
                    <a:pt x="13224" y="29426"/>
                    <a:pt x="13078" y="29384"/>
                  </a:cubicBezTo>
                  <a:cubicBezTo>
                    <a:pt x="12915" y="29222"/>
                    <a:pt x="12745" y="29156"/>
                    <a:pt x="12571" y="29156"/>
                  </a:cubicBezTo>
                  <a:cubicBezTo>
                    <a:pt x="12251" y="29156"/>
                    <a:pt x="11917" y="29378"/>
                    <a:pt x="11592" y="29635"/>
                  </a:cubicBezTo>
                  <a:cubicBezTo>
                    <a:pt x="11571" y="29635"/>
                    <a:pt x="11571" y="29656"/>
                    <a:pt x="11550" y="29656"/>
                  </a:cubicBezTo>
                  <a:cubicBezTo>
                    <a:pt x="11341" y="29823"/>
                    <a:pt x="11153" y="30012"/>
                    <a:pt x="10964" y="30137"/>
                  </a:cubicBezTo>
                  <a:cubicBezTo>
                    <a:pt x="10755" y="30137"/>
                    <a:pt x="10546" y="30054"/>
                    <a:pt x="10337" y="30033"/>
                  </a:cubicBezTo>
                  <a:lnTo>
                    <a:pt x="10232" y="30033"/>
                  </a:lnTo>
                  <a:cubicBezTo>
                    <a:pt x="10107" y="30012"/>
                    <a:pt x="10002" y="30012"/>
                    <a:pt x="9876" y="30012"/>
                  </a:cubicBezTo>
                  <a:cubicBezTo>
                    <a:pt x="9709" y="30012"/>
                    <a:pt x="9730" y="29865"/>
                    <a:pt x="9604" y="29802"/>
                  </a:cubicBezTo>
                  <a:cubicBezTo>
                    <a:pt x="9416" y="29656"/>
                    <a:pt x="9249" y="29509"/>
                    <a:pt x="9060" y="29384"/>
                  </a:cubicBezTo>
                  <a:cubicBezTo>
                    <a:pt x="8642" y="29070"/>
                    <a:pt x="8265" y="28714"/>
                    <a:pt x="7889" y="28380"/>
                  </a:cubicBezTo>
                  <a:lnTo>
                    <a:pt x="7324" y="27919"/>
                  </a:lnTo>
                  <a:cubicBezTo>
                    <a:pt x="7261" y="27836"/>
                    <a:pt x="6843" y="27626"/>
                    <a:pt x="6863" y="27501"/>
                  </a:cubicBezTo>
                  <a:cubicBezTo>
                    <a:pt x="6947" y="26978"/>
                    <a:pt x="7115" y="26455"/>
                    <a:pt x="7303" y="25952"/>
                  </a:cubicBezTo>
                  <a:cubicBezTo>
                    <a:pt x="7470" y="25513"/>
                    <a:pt x="7470" y="25032"/>
                    <a:pt x="7679" y="24613"/>
                  </a:cubicBezTo>
                  <a:cubicBezTo>
                    <a:pt x="7784" y="24383"/>
                    <a:pt x="7470" y="24216"/>
                    <a:pt x="7303" y="24111"/>
                  </a:cubicBezTo>
                  <a:cubicBezTo>
                    <a:pt x="6884" y="23839"/>
                    <a:pt x="6424" y="23546"/>
                    <a:pt x="6047" y="23170"/>
                  </a:cubicBezTo>
                  <a:lnTo>
                    <a:pt x="5922" y="23170"/>
                  </a:lnTo>
                  <a:cubicBezTo>
                    <a:pt x="5922" y="23170"/>
                    <a:pt x="5901" y="23170"/>
                    <a:pt x="5901" y="23211"/>
                  </a:cubicBezTo>
                  <a:lnTo>
                    <a:pt x="5901" y="23232"/>
                  </a:lnTo>
                  <a:lnTo>
                    <a:pt x="5901" y="23253"/>
                  </a:lnTo>
                  <a:cubicBezTo>
                    <a:pt x="5901" y="23253"/>
                    <a:pt x="5901" y="23274"/>
                    <a:pt x="5922" y="23274"/>
                  </a:cubicBezTo>
                  <a:cubicBezTo>
                    <a:pt x="6215" y="23672"/>
                    <a:pt x="6487" y="24090"/>
                    <a:pt x="6738" y="24488"/>
                  </a:cubicBezTo>
                  <a:cubicBezTo>
                    <a:pt x="6884" y="24739"/>
                    <a:pt x="6947" y="24718"/>
                    <a:pt x="6843" y="25032"/>
                  </a:cubicBezTo>
                  <a:cubicBezTo>
                    <a:pt x="6759" y="25304"/>
                    <a:pt x="6633" y="25534"/>
                    <a:pt x="6550" y="25785"/>
                  </a:cubicBezTo>
                  <a:cubicBezTo>
                    <a:pt x="6466" y="26057"/>
                    <a:pt x="6319" y="26287"/>
                    <a:pt x="6236" y="26559"/>
                  </a:cubicBezTo>
                  <a:cubicBezTo>
                    <a:pt x="6173" y="26685"/>
                    <a:pt x="6131" y="26831"/>
                    <a:pt x="6110" y="26978"/>
                  </a:cubicBezTo>
                  <a:cubicBezTo>
                    <a:pt x="6071" y="27085"/>
                    <a:pt x="6069" y="27120"/>
                    <a:pt x="6068" y="27120"/>
                  </a:cubicBezTo>
                  <a:cubicBezTo>
                    <a:pt x="6068" y="27120"/>
                    <a:pt x="6071" y="27074"/>
                    <a:pt x="6027" y="27041"/>
                  </a:cubicBezTo>
                  <a:cubicBezTo>
                    <a:pt x="5524" y="26664"/>
                    <a:pt x="5001" y="26287"/>
                    <a:pt x="4541" y="25869"/>
                  </a:cubicBezTo>
                  <a:lnTo>
                    <a:pt x="4499" y="25869"/>
                  </a:lnTo>
                  <a:cubicBezTo>
                    <a:pt x="4494" y="25864"/>
                    <a:pt x="4485" y="25861"/>
                    <a:pt x="4475" y="25861"/>
                  </a:cubicBezTo>
                  <a:cubicBezTo>
                    <a:pt x="4444" y="25861"/>
                    <a:pt x="4405" y="25884"/>
                    <a:pt x="4436" y="25932"/>
                  </a:cubicBezTo>
                  <a:cubicBezTo>
                    <a:pt x="4687" y="26413"/>
                    <a:pt x="5127" y="26831"/>
                    <a:pt x="5545" y="27208"/>
                  </a:cubicBezTo>
                  <a:cubicBezTo>
                    <a:pt x="6110" y="27710"/>
                    <a:pt x="6591" y="28254"/>
                    <a:pt x="7073" y="28819"/>
                  </a:cubicBezTo>
                  <a:cubicBezTo>
                    <a:pt x="7177" y="28924"/>
                    <a:pt x="7261" y="29070"/>
                    <a:pt x="7366" y="29175"/>
                  </a:cubicBezTo>
                  <a:lnTo>
                    <a:pt x="7470" y="29279"/>
                  </a:lnTo>
                  <a:lnTo>
                    <a:pt x="7679" y="29489"/>
                  </a:lnTo>
                  <a:cubicBezTo>
                    <a:pt x="7721" y="29509"/>
                    <a:pt x="7742" y="29551"/>
                    <a:pt x="7805" y="29593"/>
                  </a:cubicBezTo>
                  <a:cubicBezTo>
                    <a:pt x="7889" y="29635"/>
                    <a:pt x="7931" y="29719"/>
                    <a:pt x="8014" y="29761"/>
                  </a:cubicBezTo>
                  <a:cubicBezTo>
                    <a:pt x="8035" y="29802"/>
                    <a:pt x="8098" y="29823"/>
                    <a:pt x="8119" y="29844"/>
                  </a:cubicBezTo>
                  <a:cubicBezTo>
                    <a:pt x="8203" y="29907"/>
                    <a:pt x="8265" y="29970"/>
                    <a:pt x="8349" y="30033"/>
                  </a:cubicBezTo>
                  <a:cubicBezTo>
                    <a:pt x="8370" y="30054"/>
                    <a:pt x="8412" y="30054"/>
                    <a:pt x="8412" y="30074"/>
                  </a:cubicBezTo>
                  <a:cubicBezTo>
                    <a:pt x="8830" y="30388"/>
                    <a:pt x="9249" y="30702"/>
                    <a:pt x="9667" y="31058"/>
                  </a:cubicBezTo>
                  <a:cubicBezTo>
                    <a:pt x="9667" y="31058"/>
                    <a:pt x="9688" y="31058"/>
                    <a:pt x="9688" y="31079"/>
                  </a:cubicBezTo>
                  <a:lnTo>
                    <a:pt x="9458" y="31309"/>
                  </a:lnTo>
                  <a:cubicBezTo>
                    <a:pt x="9374" y="31372"/>
                    <a:pt x="9312" y="31434"/>
                    <a:pt x="9270" y="31518"/>
                  </a:cubicBezTo>
                  <a:lnTo>
                    <a:pt x="9186" y="31602"/>
                  </a:lnTo>
                  <a:cubicBezTo>
                    <a:pt x="9165" y="31623"/>
                    <a:pt x="9102" y="31644"/>
                    <a:pt x="9081" y="31686"/>
                  </a:cubicBezTo>
                  <a:cubicBezTo>
                    <a:pt x="8663" y="31644"/>
                    <a:pt x="8161" y="31518"/>
                    <a:pt x="7784" y="31414"/>
                  </a:cubicBezTo>
                  <a:cubicBezTo>
                    <a:pt x="7366" y="31309"/>
                    <a:pt x="7073" y="31309"/>
                    <a:pt x="6801" y="30995"/>
                  </a:cubicBezTo>
                  <a:cubicBezTo>
                    <a:pt x="6152" y="30221"/>
                    <a:pt x="5524" y="29426"/>
                    <a:pt x="4876" y="28673"/>
                  </a:cubicBezTo>
                  <a:cubicBezTo>
                    <a:pt x="4269" y="27961"/>
                    <a:pt x="3537" y="27250"/>
                    <a:pt x="3076" y="26455"/>
                  </a:cubicBezTo>
                  <a:cubicBezTo>
                    <a:pt x="2994" y="26313"/>
                    <a:pt x="2858" y="26278"/>
                    <a:pt x="2718" y="26278"/>
                  </a:cubicBezTo>
                  <a:cubicBezTo>
                    <a:pt x="2609" y="26278"/>
                    <a:pt x="2498" y="26299"/>
                    <a:pt x="2407" y="26308"/>
                  </a:cubicBezTo>
                  <a:cubicBezTo>
                    <a:pt x="2365" y="26308"/>
                    <a:pt x="2344" y="26308"/>
                    <a:pt x="2281" y="26350"/>
                  </a:cubicBezTo>
                  <a:lnTo>
                    <a:pt x="2156" y="26350"/>
                  </a:lnTo>
                  <a:cubicBezTo>
                    <a:pt x="2051" y="26371"/>
                    <a:pt x="1946" y="26371"/>
                    <a:pt x="1821" y="26392"/>
                  </a:cubicBezTo>
                  <a:lnTo>
                    <a:pt x="1779" y="26392"/>
                  </a:lnTo>
                  <a:cubicBezTo>
                    <a:pt x="1737" y="26392"/>
                    <a:pt x="1674" y="26392"/>
                    <a:pt x="1633" y="26413"/>
                  </a:cubicBezTo>
                  <a:lnTo>
                    <a:pt x="1151" y="26413"/>
                  </a:lnTo>
                  <a:cubicBezTo>
                    <a:pt x="1026" y="26392"/>
                    <a:pt x="921" y="26371"/>
                    <a:pt x="796" y="26350"/>
                  </a:cubicBezTo>
                  <a:cubicBezTo>
                    <a:pt x="775" y="26350"/>
                    <a:pt x="733" y="26308"/>
                    <a:pt x="712" y="26308"/>
                  </a:cubicBezTo>
                  <a:cubicBezTo>
                    <a:pt x="691" y="26287"/>
                    <a:pt x="670" y="26287"/>
                    <a:pt x="628" y="26266"/>
                  </a:cubicBezTo>
                  <a:cubicBezTo>
                    <a:pt x="624" y="26262"/>
                    <a:pt x="619" y="26261"/>
                    <a:pt x="615" y="26261"/>
                  </a:cubicBezTo>
                  <a:cubicBezTo>
                    <a:pt x="594" y="26261"/>
                    <a:pt x="569" y="26291"/>
                    <a:pt x="586" y="26308"/>
                  </a:cubicBezTo>
                  <a:lnTo>
                    <a:pt x="607" y="26350"/>
                  </a:lnTo>
                  <a:lnTo>
                    <a:pt x="607" y="26371"/>
                  </a:lnTo>
                  <a:lnTo>
                    <a:pt x="607" y="26392"/>
                  </a:lnTo>
                  <a:cubicBezTo>
                    <a:pt x="607" y="26392"/>
                    <a:pt x="607" y="26413"/>
                    <a:pt x="628" y="26413"/>
                  </a:cubicBezTo>
                  <a:cubicBezTo>
                    <a:pt x="1026" y="26601"/>
                    <a:pt x="1423" y="26727"/>
                    <a:pt x="1842" y="26789"/>
                  </a:cubicBezTo>
                  <a:lnTo>
                    <a:pt x="2386" y="26873"/>
                  </a:lnTo>
                  <a:cubicBezTo>
                    <a:pt x="2595" y="26873"/>
                    <a:pt x="2762" y="27292"/>
                    <a:pt x="2888" y="27438"/>
                  </a:cubicBezTo>
                  <a:cubicBezTo>
                    <a:pt x="3495" y="28170"/>
                    <a:pt x="4039" y="28965"/>
                    <a:pt x="4499" y="29761"/>
                  </a:cubicBezTo>
                  <a:cubicBezTo>
                    <a:pt x="4081" y="29865"/>
                    <a:pt x="3725" y="30033"/>
                    <a:pt x="3327" y="30158"/>
                  </a:cubicBezTo>
                  <a:cubicBezTo>
                    <a:pt x="3097" y="30242"/>
                    <a:pt x="2867" y="30430"/>
                    <a:pt x="2616" y="30535"/>
                  </a:cubicBezTo>
                  <a:cubicBezTo>
                    <a:pt x="2518" y="30575"/>
                    <a:pt x="2417" y="30590"/>
                    <a:pt x="2314" y="30590"/>
                  </a:cubicBezTo>
                  <a:cubicBezTo>
                    <a:pt x="2044" y="30590"/>
                    <a:pt x="1765" y="30487"/>
                    <a:pt x="1507" y="30472"/>
                  </a:cubicBezTo>
                  <a:cubicBezTo>
                    <a:pt x="1298" y="30451"/>
                    <a:pt x="1089" y="30451"/>
                    <a:pt x="900" y="30430"/>
                  </a:cubicBezTo>
                  <a:lnTo>
                    <a:pt x="900" y="30388"/>
                  </a:lnTo>
                  <a:cubicBezTo>
                    <a:pt x="691" y="29823"/>
                    <a:pt x="586" y="29175"/>
                    <a:pt x="252" y="28673"/>
                  </a:cubicBezTo>
                  <a:cubicBezTo>
                    <a:pt x="252" y="28673"/>
                    <a:pt x="210" y="28673"/>
                    <a:pt x="210" y="28652"/>
                  </a:cubicBezTo>
                  <a:lnTo>
                    <a:pt x="210" y="28610"/>
                  </a:lnTo>
                  <a:lnTo>
                    <a:pt x="210" y="28589"/>
                  </a:lnTo>
                  <a:cubicBezTo>
                    <a:pt x="242" y="28573"/>
                    <a:pt x="213" y="28533"/>
                    <a:pt x="188" y="28533"/>
                  </a:cubicBezTo>
                  <a:cubicBezTo>
                    <a:pt x="180" y="28533"/>
                    <a:pt x="173" y="28537"/>
                    <a:pt x="168" y="28547"/>
                  </a:cubicBezTo>
                  <a:cubicBezTo>
                    <a:pt x="84" y="28589"/>
                    <a:pt x="84" y="28756"/>
                    <a:pt x="105" y="28819"/>
                  </a:cubicBezTo>
                  <a:cubicBezTo>
                    <a:pt x="168" y="29300"/>
                    <a:pt x="147" y="29823"/>
                    <a:pt x="147" y="30284"/>
                  </a:cubicBezTo>
                  <a:cubicBezTo>
                    <a:pt x="147" y="30556"/>
                    <a:pt x="1" y="30807"/>
                    <a:pt x="210" y="30995"/>
                  </a:cubicBezTo>
                  <a:cubicBezTo>
                    <a:pt x="293" y="31058"/>
                    <a:pt x="524" y="31121"/>
                    <a:pt x="607" y="31162"/>
                  </a:cubicBezTo>
                  <a:cubicBezTo>
                    <a:pt x="900" y="31267"/>
                    <a:pt x="1193" y="31372"/>
                    <a:pt x="1465" y="31497"/>
                  </a:cubicBezTo>
                  <a:cubicBezTo>
                    <a:pt x="1821" y="31644"/>
                    <a:pt x="2281" y="31916"/>
                    <a:pt x="2679" y="31937"/>
                  </a:cubicBezTo>
                  <a:cubicBezTo>
                    <a:pt x="2691" y="31937"/>
                    <a:pt x="2703" y="31938"/>
                    <a:pt x="2716" y="31938"/>
                  </a:cubicBezTo>
                  <a:cubicBezTo>
                    <a:pt x="3038" y="31938"/>
                    <a:pt x="3359" y="31679"/>
                    <a:pt x="3641" y="31518"/>
                  </a:cubicBezTo>
                  <a:cubicBezTo>
                    <a:pt x="4039" y="31309"/>
                    <a:pt x="4394" y="31183"/>
                    <a:pt x="4813" y="31016"/>
                  </a:cubicBezTo>
                  <a:cubicBezTo>
                    <a:pt x="4853" y="31002"/>
                    <a:pt x="4895" y="30995"/>
                    <a:pt x="4938" y="30995"/>
                  </a:cubicBezTo>
                  <a:cubicBezTo>
                    <a:pt x="5276" y="30995"/>
                    <a:pt x="5685" y="31388"/>
                    <a:pt x="5964" y="31518"/>
                  </a:cubicBezTo>
                  <a:lnTo>
                    <a:pt x="6027" y="31518"/>
                  </a:lnTo>
                  <a:cubicBezTo>
                    <a:pt x="6027" y="31518"/>
                    <a:pt x="6047" y="31518"/>
                    <a:pt x="6047" y="31497"/>
                  </a:cubicBezTo>
                  <a:cubicBezTo>
                    <a:pt x="6152" y="31644"/>
                    <a:pt x="6278" y="31790"/>
                    <a:pt x="6445" y="31916"/>
                  </a:cubicBezTo>
                  <a:cubicBezTo>
                    <a:pt x="6529" y="31958"/>
                    <a:pt x="6571" y="32041"/>
                    <a:pt x="6654" y="32104"/>
                  </a:cubicBezTo>
                  <a:lnTo>
                    <a:pt x="6675" y="32125"/>
                  </a:lnTo>
                  <a:cubicBezTo>
                    <a:pt x="6759" y="32167"/>
                    <a:pt x="6801" y="32230"/>
                    <a:pt x="6884" y="32271"/>
                  </a:cubicBezTo>
                  <a:cubicBezTo>
                    <a:pt x="7156" y="32481"/>
                    <a:pt x="7428" y="32648"/>
                    <a:pt x="7700" y="32857"/>
                  </a:cubicBezTo>
                  <a:cubicBezTo>
                    <a:pt x="7889" y="32983"/>
                    <a:pt x="8035" y="33192"/>
                    <a:pt x="8244" y="33276"/>
                  </a:cubicBezTo>
                  <a:cubicBezTo>
                    <a:pt x="8282" y="33290"/>
                    <a:pt x="8322" y="33297"/>
                    <a:pt x="8362" y="33297"/>
                  </a:cubicBezTo>
                  <a:cubicBezTo>
                    <a:pt x="8612" y="33297"/>
                    <a:pt x="8901" y="33049"/>
                    <a:pt x="9081" y="32941"/>
                  </a:cubicBezTo>
                  <a:cubicBezTo>
                    <a:pt x="9172" y="32869"/>
                    <a:pt x="9309" y="32765"/>
                    <a:pt x="9425" y="32765"/>
                  </a:cubicBezTo>
                  <a:cubicBezTo>
                    <a:pt x="9444" y="32765"/>
                    <a:pt x="9462" y="32768"/>
                    <a:pt x="9479" y="32774"/>
                  </a:cubicBezTo>
                  <a:cubicBezTo>
                    <a:pt x="9521" y="32794"/>
                    <a:pt x="9563" y="32794"/>
                    <a:pt x="9604" y="32836"/>
                  </a:cubicBezTo>
                  <a:lnTo>
                    <a:pt x="9625" y="32836"/>
                  </a:lnTo>
                  <a:cubicBezTo>
                    <a:pt x="9730" y="32857"/>
                    <a:pt x="9876" y="32857"/>
                    <a:pt x="10002" y="32857"/>
                  </a:cubicBezTo>
                  <a:cubicBezTo>
                    <a:pt x="10023" y="33150"/>
                    <a:pt x="9981" y="33422"/>
                    <a:pt x="9939" y="33715"/>
                  </a:cubicBezTo>
                  <a:cubicBezTo>
                    <a:pt x="9939" y="34050"/>
                    <a:pt x="9897" y="34406"/>
                    <a:pt x="9876" y="34761"/>
                  </a:cubicBezTo>
                  <a:cubicBezTo>
                    <a:pt x="9876" y="35054"/>
                    <a:pt x="9918" y="35347"/>
                    <a:pt x="9918" y="35619"/>
                  </a:cubicBezTo>
                  <a:cubicBezTo>
                    <a:pt x="9918" y="35891"/>
                    <a:pt x="9793" y="35933"/>
                    <a:pt x="9604" y="36142"/>
                  </a:cubicBezTo>
                  <a:cubicBezTo>
                    <a:pt x="9395" y="36352"/>
                    <a:pt x="9186" y="36561"/>
                    <a:pt x="8977" y="36749"/>
                  </a:cubicBezTo>
                  <a:cubicBezTo>
                    <a:pt x="8793" y="36933"/>
                    <a:pt x="8584" y="36960"/>
                    <a:pt x="8362" y="36960"/>
                  </a:cubicBezTo>
                  <a:cubicBezTo>
                    <a:pt x="8267" y="36960"/>
                    <a:pt x="8171" y="36955"/>
                    <a:pt x="8072" y="36955"/>
                  </a:cubicBezTo>
                  <a:cubicBezTo>
                    <a:pt x="8032" y="36955"/>
                    <a:pt x="7992" y="36956"/>
                    <a:pt x="7951" y="36958"/>
                  </a:cubicBezTo>
                  <a:cubicBezTo>
                    <a:pt x="7856" y="36964"/>
                    <a:pt x="7759" y="36967"/>
                    <a:pt x="7662" y="36967"/>
                  </a:cubicBezTo>
                  <a:cubicBezTo>
                    <a:pt x="7395" y="36967"/>
                    <a:pt x="7124" y="36947"/>
                    <a:pt x="6863" y="36916"/>
                  </a:cubicBezTo>
                  <a:cubicBezTo>
                    <a:pt x="6780" y="36916"/>
                    <a:pt x="6696" y="36875"/>
                    <a:pt x="6591" y="36875"/>
                  </a:cubicBezTo>
                  <a:cubicBezTo>
                    <a:pt x="6571" y="36875"/>
                    <a:pt x="6529" y="36854"/>
                    <a:pt x="6487" y="36854"/>
                  </a:cubicBezTo>
                  <a:cubicBezTo>
                    <a:pt x="6466" y="36854"/>
                    <a:pt x="6424" y="36833"/>
                    <a:pt x="6382" y="36833"/>
                  </a:cubicBezTo>
                  <a:cubicBezTo>
                    <a:pt x="6319" y="36812"/>
                    <a:pt x="6257" y="36812"/>
                    <a:pt x="6215" y="36812"/>
                  </a:cubicBezTo>
                  <a:lnTo>
                    <a:pt x="6131" y="36812"/>
                  </a:lnTo>
                  <a:lnTo>
                    <a:pt x="6131" y="36770"/>
                  </a:lnTo>
                  <a:lnTo>
                    <a:pt x="6131" y="36749"/>
                  </a:lnTo>
                  <a:lnTo>
                    <a:pt x="6110" y="36749"/>
                  </a:lnTo>
                  <a:cubicBezTo>
                    <a:pt x="6110" y="36749"/>
                    <a:pt x="6068" y="36749"/>
                    <a:pt x="6068" y="36770"/>
                  </a:cubicBezTo>
                  <a:cubicBezTo>
                    <a:pt x="6047" y="36812"/>
                    <a:pt x="6047" y="36833"/>
                    <a:pt x="6068" y="36854"/>
                  </a:cubicBezTo>
                  <a:cubicBezTo>
                    <a:pt x="6068" y="36854"/>
                    <a:pt x="6068" y="36875"/>
                    <a:pt x="6110" y="36875"/>
                  </a:cubicBezTo>
                  <a:cubicBezTo>
                    <a:pt x="6110" y="36875"/>
                    <a:pt x="6131" y="36875"/>
                    <a:pt x="6131" y="36916"/>
                  </a:cubicBezTo>
                  <a:cubicBezTo>
                    <a:pt x="6319" y="37042"/>
                    <a:pt x="6529" y="37084"/>
                    <a:pt x="6759" y="37147"/>
                  </a:cubicBezTo>
                  <a:cubicBezTo>
                    <a:pt x="7303" y="37272"/>
                    <a:pt x="7826" y="37377"/>
                    <a:pt x="8349" y="37544"/>
                  </a:cubicBezTo>
                  <a:cubicBezTo>
                    <a:pt x="8643" y="37599"/>
                    <a:pt x="8985" y="37719"/>
                    <a:pt x="9320" y="37719"/>
                  </a:cubicBezTo>
                  <a:cubicBezTo>
                    <a:pt x="9366" y="37719"/>
                    <a:pt x="9412" y="37717"/>
                    <a:pt x="9458" y="37712"/>
                  </a:cubicBezTo>
                  <a:cubicBezTo>
                    <a:pt x="9563" y="37712"/>
                    <a:pt x="9730" y="37460"/>
                    <a:pt x="9772" y="37398"/>
                  </a:cubicBezTo>
                  <a:cubicBezTo>
                    <a:pt x="9981" y="37168"/>
                    <a:pt x="10232" y="36979"/>
                    <a:pt x="10462" y="36812"/>
                  </a:cubicBezTo>
                  <a:cubicBezTo>
                    <a:pt x="10713" y="36624"/>
                    <a:pt x="11027" y="36498"/>
                    <a:pt x="11069" y="36205"/>
                  </a:cubicBezTo>
                  <a:cubicBezTo>
                    <a:pt x="11153" y="35724"/>
                    <a:pt x="11132" y="35243"/>
                    <a:pt x="11153" y="34761"/>
                  </a:cubicBezTo>
                  <a:cubicBezTo>
                    <a:pt x="11174" y="34196"/>
                    <a:pt x="11236" y="33631"/>
                    <a:pt x="11278" y="33067"/>
                  </a:cubicBezTo>
                  <a:cubicBezTo>
                    <a:pt x="11299" y="32774"/>
                    <a:pt x="11278" y="32522"/>
                    <a:pt x="11383" y="32230"/>
                  </a:cubicBezTo>
                  <a:cubicBezTo>
                    <a:pt x="11383" y="32209"/>
                    <a:pt x="11404" y="32146"/>
                    <a:pt x="11404" y="32125"/>
                  </a:cubicBezTo>
                  <a:cubicBezTo>
                    <a:pt x="11404" y="32104"/>
                    <a:pt x="11446" y="32062"/>
                    <a:pt x="11446" y="32041"/>
                  </a:cubicBezTo>
                  <a:lnTo>
                    <a:pt x="11446" y="32020"/>
                  </a:lnTo>
                  <a:lnTo>
                    <a:pt x="11446" y="31958"/>
                  </a:lnTo>
                  <a:lnTo>
                    <a:pt x="11446" y="31937"/>
                  </a:lnTo>
                  <a:lnTo>
                    <a:pt x="11446" y="31916"/>
                  </a:lnTo>
                  <a:cubicBezTo>
                    <a:pt x="11676" y="31832"/>
                    <a:pt x="11885" y="31686"/>
                    <a:pt x="12073" y="31539"/>
                  </a:cubicBezTo>
                  <a:cubicBezTo>
                    <a:pt x="12073" y="31539"/>
                    <a:pt x="12094" y="31539"/>
                    <a:pt x="12094" y="31518"/>
                  </a:cubicBezTo>
                  <a:cubicBezTo>
                    <a:pt x="12115" y="31497"/>
                    <a:pt x="12178" y="31476"/>
                    <a:pt x="12199" y="31476"/>
                  </a:cubicBezTo>
                  <a:cubicBezTo>
                    <a:pt x="12450" y="31309"/>
                    <a:pt x="12743" y="31162"/>
                    <a:pt x="13036" y="31016"/>
                  </a:cubicBezTo>
                  <a:cubicBezTo>
                    <a:pt x="13057" y="31016"/>
                    <a:pt x="13078" y="31016"/>
                    <a:pt x="13120" y="31058"/>
                  </a:cubicBezTo>
                  <a:cubicBezTo>
                    <a:pt x="13182" y="31079"/>
                    <a:pt x="13287" y="31079"/>
                    <a:pt x="13371" y="31100"/>
                  </a:cubicBezTo>
                  <a:cubicBezTo>
                    <a:pt x="13496" y="31121"/>
                    <a:pt x="13601" y="31162"/>
                    <a:pt x="13747" y="31183"/>
                  </a:cubicBezTo>
                  <a:cubicBezTo>
                    <a:pt x="13957" y="31225"/>
                    <a:pt x="14124" y="31644"/>
                    <a:pt x="14270" y="31832"/>
                  </a:cubicBezTo>
                  <a:cubicBezTo>
                    <a:pt x="14689" y="32460"/>
                    <a:pt x="15045" y="33108"/>
                    <a:pt x="15484" y="33715"/>
                  </a:cubicBezTo>
                  <a:lnTo>
                    <a:pt x="16049" y="34427"/>
                  </a:lnTo>
                  <a:cubicBezTo>
                    <a:pt x="16112" y="34531"/>
                    <a:pt x="16195" y="34615"/>
                    <a:pt x="16279" y="34678"/>
                  </a:cubicBezTo>
                  <a:cubicBezTo>
                    <a:pt x="16426" y="34824"/>
                    <a:pt x="16405" y="35138"/>
                    <a:pt x="16426" y="35305"/>
                  </a:cubicBezTo>
                  <a:cubicBezTo>
                    <a:pt x="16467" y="35410"/>
                    <a:pt x="16467" y="35515"/>
                    <a:pt x="16467" y="35619"/>
                  </a:cubicBezTo>
                  <a:cubicBezTo>
                    <a:pt x="16509" y="36121"/>
                    <a:pt x="16593" y="36624"/>
                    <a:pt x="16698" y="37084"/>
                  </a:cubicBezTo>
                  <a:lnTo>
                    <a:pt x="16677" y="37126"/>
                  </a:lnTo>
                  <a:lnTo>
                    <a:pt x="16677" y="37147"/>
                  </a:lnTo>
                  <a:cubicBezTo>
                    <a:pt x="16677" y="37147"/>
                    <a:pt x="16677" y="37168"/>
                    <a:pt x="16698" y="37168"/>
                  </a:cubicBezTo>
                  <a:lnTo>
                    <a:pt x="16718" y="37188"/>
                  </a:lnTo>
                  <a:cubicBezTo>
                    <a:pt x="16718" y="37230"/>
                    <a:pt x="16739" y="37230"/>
                    <a:pt x="16739" y="37230"/>
                  </a:cubicBezTo>
                  <a:lnTo>
                    <a:pt x="16802" y="37230"/>
                  </a:lnTo>
                  <a:cubicBezTo>
                    <a:pt x="16844" y="37272"/>
                    <a:pt x="16928" y="37335"/>
                    <a:pt x="17011" y="37356"/>
                  </a:cubicBezTo>
                  <a:cubicBezTo>
                    <a:pt x="17158" y="37440"/>
                    <a:pt x="17325" y="37502"/>
                    <a:pt x="17472" y="37565"/>
                  </a:cubicBezTo>
                  <a:cubicBezTo>
                    <a:pt x="17534" y="37586"/>
                    <a:pt x="17618" y="37607"/>
                    <a:pt x="17660" y="37649"/>
                  </a:cubicBezTo>
                  <a:cubicBezTo>
                    <a:pt x="17892" y="37738"/>
                    <a:pt x="18231" y="38010"/>
                    <a:pt x="18494" y="38010"/>
                  </a:cubicBezTo>
                  <a:cubicBezTo>
                    <a:pt x="18539" y="38010"/>
                    <a:pt x="18583" y="38002"/>
                    <a:pt x="18623" y="37984"/>
                  </a:cubicBezTo>
                  <a:cubicBezTo>
                    <a:pt x="18865" y="37883"/>
                    <a:pt x="19088" y="37333"/>
                    <a:pt x="19329" y="37333"/>
                  </a:cubicBezTo>
                  <a:cubicBezTo>
                    <a:pt x="19338" y="37333"/>
                    <a:pt x="19346" y="37333"/>
                    <a:pt x="19355" y="37335"/>
                  </a:cubicBezTo>
                  <a:cubicBezTo>
                    <a:pt x="19400" y="37337"/>
                    <a:pt x="19446" y="37338"/>
                    <a:pt x="19492" y="37338"/>
                  </a:cubicBezTo>
                  <a:cubicBezTo>
                    <a:pt x="19948" y="37338"/>
                    <a:pt x="20401" y="37251"/>
                    <a:pt x="20820" y="37251"/>
                  </a:cubicBezTo>
                  <a:cubicBezTo>
                    <a:pt x="21761" y="37251"/>
                    <a:pt x="22682" y="37021"/>
                    <a:pt x="23602" y="36875"/>
                  </a:cubicBezTo>
                  <a:cubicBezTo>
                    <a:pt x="23984" y="36843"/>
                    <a:pt x="24391" y="36666"/>
                    <a:pt x="24784" y="36666"/>
                  </a:cubicBezTo>
                  <a:cubicBezTo>
                    <a:pt x="24908" y="36666"/>
                    <a:pt x="25031" y="36683"/>
                    <a:pt x="25151" y="36728"/>
                  </a:cubicBezTo>
                  <a:lnTo>
                    <a:pt x="25381" y="36812"/>
                  </a:lnTo>
                  <a:cubicBezTo>
                    <a:pt x="25402" y="36812"/>
                    <a:pt x="25402" y="36812"/>
                    <a:pt x="25423" y="36833"/>
                  </a:cubicBezTo>
                  <a:cubicBezTo>
                    <a:pt x="25506" y="36854"/>
                    <a:pt x="25590" y="36854"/>
                    <a:pt x="25632" y="36875"/>
                  </a:cubicBezTo>
                  <a:cubicBezTo>
                    <a:pt x="25820" y="36937"/>
                    <a:pt x="26029" y="36958"/>
                    <a:pt x="26218" y="37042"/>
                  </a:cubicBezTo>
                  <a:lnTo>
                    <a:pt x="26218" y="37063"/>
                  </a:lnTo>
                  <a:cubicBezTo>
                    <a:pt x="26218" y="37063"/>
                    <a:pt x="26218" y="37084"/>
                    <a:pt x="26239" y="37084"/>
                  </a:cubicBezTo>
                  <a:cubicBezTo>
                    <a:pt x="26301" y="37084"/>
                    <a:pt x="26343" y="37126"/>
                    <a:pt x="26406" y="37126"/>
                  </a:cubicBezTo>
                  <a:lnTo>
                    <a:pt x="26511" y="37126"/>
                  </a:lnTo>
                  <a:cubicBezTo>
                    <a:pt x="26553" y="37126"/>
                    <a:pt x="26615" y="37126"/>
                    <a:pt x="26657" y="37084"/>
                  </a:cubicBezTo>
                  <a:lnTo>
                    <a:pt x="26971" y="37021"/>
                  </a:lnTo>
                  <a:lnTo>
                    <a:pt x="26992" y="37021"/>
                  </a:lnTo>
                  <a:cubicBezTo>
                    <a:pt x="27055" y="36979"/>
                    <a:pt x="27097" y="36979"/>
                    <a:pt x="27159" y="36958"/>
                  </a:cubicBezTo>
                  <a:cubicBezTo>
                    <a:pt x="27557" y="36833"/>
                    <a:pt x="28038" y="36707"/>
                    <a:pt x="28394" y="36498"/>
                  </a:cubicBezTo>
                  <a:cubicBezTo>
                    <a:pt x="28457" y="36435"/>
                    <a:pt x="28498" y="36352"/>
                    <a:pt x="28519" y="36289"/>
                  </a:cubicBezTo>
                  <a:cubicBezTo>
                    <a:pt x="28561" y="36038"/>
                    <a:pt x="28729" y="35870"/>
                    <a:pt x="28833" y="35619"/>
                  </a:cubicBezTo>
                  <a:cubicBezTo>
                    <a:pt x="28938" y="35368"/>
                    <a:pt x="29063" y="35138"/>
                    <a:pt x="29168" y="34866"/>
                  </a:cubicBezTo>
                  <a:cubicBezTo>
                    <a:pt x="29294" y="34573"/>
                    <a:pt x="29294" y="34468"/>
                    <a:pt x="29649" y="34406"/>
                  </a:cubicBezTo>
                  <a:cubicBezTo>
                    <a:pt x="30507" y="34155"/>
                    <a:pt x="31323" y="33694"/>
                    <a:pt x="32118" y="33359"/>
                  </a:cubicBezTo>
                  <a:cubicBezTo>
                    <a:pt x="32307" y="33276"/>
                    <a:pt x="32537" y="33192"/>
                    <a:pt x="32683" y="33087"/>
                  </a:cubicBezTo>
                  <a:cubicBezTo>
                    <a:pt x="32700" y="33073"/>
                    <a:pt x="32722" y="33067"/>
                    <a:pt x="32748" y="33067"/>
                  </a:cubicBezTo>
                  <a:cubicBezTo>
                    <a:pt x="32915" y="33067"/>
                    <a:pt x="33241" y="33326"/>
                    <a:pt x="33332" y="33380"/>
                  </a:cubicBezTo>
                  <a:cubicBezTo>
                    <a:pt x="33771" y="33631"/>
                    <a:pt x="34169" y="34029"/>
                    <a:pt x="34629" y="34217"/>
                  </a:cubicBezTo>
                  <a:cubicBezTo>
                    <a:pt x="34629" y="34468"/>
                    <a:pt x="34629" y="34740"/>
                    <a:pt x="34671" y="35033"/>
                  </a:cubicBezTo>
                  <a:cubicBezTo>
                    <a:pt x="34671" y="35243"/>
                    <a:pt x="34734" y="35473"/>
                    <a:pt x="34776" y="35682"/>
                  </a:cubicBezTo>
                  <a:cubicBezTo>
                    <a:pt x="34776" y="35703"/>
                    <a:pt x="34776" y="35703"/>
                    <a:pt x="34796" y="35724"/>
                  </a:cubicBezTo>
                  <a:lnTo>
                    <a:pt x="34817" y="35766"/>
                  </a:lnTo>
                  <a:lnTo>
                    <a:pt x="34838" y="35766"/>
                  </a:lnTo>
                  <a:cubicBezTo>
                    <a:pt x="34880" y="35807"/>
                    <a:pt x="34880" y="35870"/>
                    <a:pt x="34901" y="35891"/>
                  </a:cubicBezTo>
                  <a:cubicBezTo>
                    <a:pt x="34922" y="35933"/>
                    <a:pt x="34943" y="35975"/>
                    <a:pt x="34943" y="36017"/>
                  </a:cubicBezTo>
                  <a:cubicBezTo>
                    <a:pt x="34985" y="36080"/>
                    <a:pt x="35006" y="36100"/>
                    <a:pt x="35027" y="36142"/>
                  </a:cubicBezTo>
                  <a:cubicBezTo>
                    <a:pt x="35027" y="36142"/>
                    <a:pt x="35027" y="36184"/>
                    <a:pt x="35048" y="36184"/>
                  </a:cubicBezTo>
                  <a:cubicBezTo>
                    <a:pt x="35089" y="36205"/>
                    <a:pt x="35110" y="36247"/>
                    <a:pt x="35131" y="36289"/>
                  </a:cubicBezTo>
                  <a:lnTo>
                    <a:pt x="35152" y="36310"/>
                  </a:lnTo>
                  <a:cubicBezTo>
                    <a:pt x="35194" y="36331"/>
                    <a:pt x="35215" y="36352"/>
                    <a:pt x="35236" y="36414"/>
                  </a:cubicBezTo>
                  <a:cubicBezTo>
                    <a:pt x="35236" y="36435"/>
                    <a:pt x="35257" y="36435"/>
                    <a:pt x="35257" y="36456"/>
                  </a:cubicBezTo>
                  <a:cubicBezTo>
                    <a:pt x="35299" y="36498"/>
                    <a:pt x="35320" y="36519"/>
                    <a:pt x="35320" y="36540"/>
                  </a:cubicBezTo>
                  <a:lnTo>
                    <a:pt x="35361" y="36603"/>
                  </a:lnTo>
                  <a:cubicBezTo>
                    <a:pt x="35403" y="36624"/>
                    <a:pt x="35403" y="36644"/>
                    <a:pt x="35424" y="36644"/>
                  </a:cubicBezTo>
                  <a:lnTo>
                    <a:pt x="35529" y="36749"/>
                  </a:lnTo>
                  <a:cubicBezTo>
                    <a:pt x="35424" y="37356"/>
                    <a:pt x="35403" y="37963"/>
                    <a:pt x="35361" y="38548"/>
                  </a:cubicBezTo>
                  <a:cubicBezTo>
                    <a:pt x="35340" y="38821"/>
                    <a:pt x="35340" y="39072"/>
                    <a:pt x="35320" y="39365"/>
                  </a:cubicBezTo>
                  <a:cubicBezTo>
                    <a:pt x="35089" y="39448"/>
                    <a:pt x="34838" y="39532"/>
                    <a:pt x="34608" y="39637"/>
                  </a:cubicBezTo>
                  <a:cubicBezTo>
                    <a:pt x="34587" y="39637"/>
                    <a:pt x="34587" y="39637"/>
                    <a:pt x="34566" y="39657"/>
                  </a:cubicBezTo>
                  <a:cubicBezTo>
                    <a:pt x="34462" y="39699"/>
                    <a:pt x="34357" y="39762"/>
                    <a:pt x="34273" y="39804"/>
                  </a:cubicBezTo>
                  <a:cubicBezTo>
                    <a:pt x="34169" y="39867"/>
                    <a:pt x="34043" y="39950"/>
                    <a:pt x="33939" y="39992"/>
                  </a:cubicBezTo>
                  <a:cubicBezTo>
                    <a:pt x="33478" y="40264"/>
                    <a:pt x="33018" y="40473"/>
                    <a:pt x="32599" y="40745"/>
                  </a:cubicBezTo>
                  <a:cubicBezTo>
                    <a:pt x="32579" y="40787"/>
                    <a:pt x="32537" y="40787"/>
                    <a:pt x="32516" y="40808"/>
                  </a:cubicBezTo>
                  <a:cubicBezTo>
                    <a:pt x="32055" y="40725"/>
                    <a:pt x="31574" y="40683"/>
                    <a:pt x="31072" y="40578"/>
                  </a:cubicBezTo>
                  <a:cubicBezTo>
                    <a:pt x="30967" y="40536"/>
                    <a:pt x="30863" y="40536"/>
                    <a:pt x="30758" y="40515"/>
                  </a:cubicBezTo>
                  <a:lnTo>
                    <a:pt x="30716" y="40515"/>
                  </a:lnTo>
                  <a:cubicBezTo>
                    <a:pt x="30444" y="40494"/>
                    <a:pt x="30214" y="40473"/>
                    <a:pt x="29963" y="40473"/>
                  </a:cubicBezTo>
                  <a:lnTo>
                    <a:pt x="29879" y="40390"/>
                  </a:lnTo>
                  <a:cubicBezTo>
                    <a:pt x="29817" y="40369"/>
                    <a:pt x="29796" y="40306"/>
                    <a:pt x="29754" y="40285"/>
                  </a:cubicBezTo>
                  <a:cubicBezTo>
                    <a:pt x="29712" y="40264"/>
                    <a:pt x="29670" y="40222"/>
                    <a:pt x="29649" y="40201"/>
                  </a:cubicBezTo>
                  <a:lnTo>
                    <a:pt x="29398" y="40055"/>
                  </a:lnTo>
                  <a:cubicBezTo>
                    <a:pt x="29377" y="40013"/>
                    <a:pt x="29335" y="39992"/>
                    <a:pt x="29294" y="39971"/>
                  </a:cubicBezTo>
                  <a:cubicBezTo>
                    <a:pt x="29252" y="39950"/>
                    <a:pt x="29231" y="39909"/>
                    <a:pt x="29168" y="39888"/>
                  </a:cubicBezTo>
                  <a:cubicBezTo>
                    <a:pt x="29147" y="39867"/>
                    <a:pt x="29126" y="39867"/>
                    <a:pt x="29084" y="39846"/>
                  </a:cubicBezTo>
                  <a:cubicBezTo>
                    <a:pt x="29084" y="39741"/>
                    <a:pt x="29084" y="39657"/>
                    <a:pt x="29063" y="39553"/>
                  </a:cubicBezTo>
                  <a:lnTo>
                    <a:pt x="29063" y="39344"/>
                  </a:lnTo>
                  <a:lnTo>
                    <a:pt x="29063" y="39281"/>
                  </a:lnTo>
                  <a:cubicBezTo>
                    <a:pt x="29063" y="39218"/>
                    <a:pt x="29063" y="39134"/>
                    <a:pt x="29042" y="39051"/>
                  </a:cubicBezTo>
                  <a:lnTo>
                    <a:pt x="29042" y="39030"/>
                  </a:lnTo>
                  <a:cubicBezTo>
                    <a:pt x="29042" y="38946"/>
                    <a:pt x="29022" y="38862"/>
                    <a:pt x="28980" y="38800"/>
                  </a:cubicBezTo>
                  <a:cubicBezTo>
                    <a:pt x="28917" y="38507"/>
                    <a:pt x="28498" y="38486"/>
                    <a:pt x="28247" y="38423"/>
                  </a:cubicBezTo>
                  <a:cubicBezTo>
                    <a:pt x="27787" y="38297"/>
                    <a:pt x="27306" y="38130"/>
                    <a:pt x="26846" y="38025"/>
                  </a:cubicBezTo>
                  <a:cubicBezTo>
                    <a:pt x="26364" y="37921"/>
                    <a:pt x="25883" y="37712"/>
                    <a:pt x="25402" y="37712"/>
                  </a:cubicBezTo>
                  <a:cubicBezTo>
                    <a:pt x="25067" y="37712"/>
                    <a:pt x="24669" y="38025"/>
                    <a:pt x="24377" y="38193"/>
                  </a:cubicBezTo>
                  <a:cubicBezTo>
                    <a:pt x="23895" y="38444"/>
                    <a:pt x="23330" y="38758"/>
                    <a:pt x="22786" y="38758"/>
                  </a:cubicBezTo>
                  <a:cubicBezTo>
                    <a:pt x="22326" y="38758"/>
                    <a:pt x="21824" y="38695"/>
                    <a:pt x="21343" y="38653"/>
                  </a:cubicBezTo>
                  <a:cubicBezTo>
                    <a:pt x="21217" y="38643"/>
                    <a:pt x="21086" y="38643"/>
                    <a:pt x="20956" y="38643"/>
                  </a:cubicBezTo>
                  <a:cubicBezTo>
                    <a:pt x="20825" y="38643"/>
                    <a:pt x="20694" y="38643"/>
                    <a:pt x="20568" y="38632"/>
                  </a:cubicBezTo>
                  <a:cubicBezTo>
                    <a:pt x="20506" y="38632"/>
                    <a:pt x="20506" y="38695"/>
                    <a:pt x="20547" y="38716"/>
                  </a:cubicBezTo>
                  <a:cubicBezTo>
                    <a:pt x="20589" y="38737"/>
                    <a:pt x="20652" y="38737"/>
                    <a:pt x="20694" y="38758"/>
                  </a:cubicBezTo>
                  <a:cubicBezTo>
                    <a:pt x="20903" y="38904"/>
                    <a:pt x="21175" y="38967"/>
                    <a:pt x="21405" y="39051"/>
                  </a:cubicBezTo>
                  <a:cubicBezTo>
                    <a:pt x="21489" y="39072"/>
                    <a:pt x="21531" y="39113"/>
                    <a:pt x="21615" y="39134"/>
                  </a:cubicBezTo>
                  <a:cubicBezTo>
                    <a:pt x="22033" y="39281"/>
                    <a:pt x="22472" y="39469"/>
                    <a:pt x="22912" y="39574"/>
                  </a:cubicBezTo>
                  <a:cubicBezTo>
                    <a:pt x="22958" y="39583"/>
                    <a:pt x="23004" y="39588"/>
                    <a:pt x="23050" y="39588"/>
                  </a:cubicBezTo>
                  <a:cubicBezTo>
                    <a:pt x="23405" y="39588"/>
                    <a:pt x="23771" y="39329"/>
                    <a:pt x="24105" y="39218"/>
                  </a:cubicBezTo>
                  <a:cubicBezTo>
                    <a:pt x="24209" y="39155"/>
                    <a:pt x="24335" y="39134"/>
                    <a:pt x="24439" y="39072"/>
                  </a:cubicBezTo>
                  <a:cubicBezTo>
                    <a:pt x="24481" y="39051"/>
                    <a:pt x="24523" y="39051"/>
                    <a:pt x="24565" y="39030"/>
                  </a:cubicBezTo>
                  <a:cubicBezTo>
                    <a:pt x="24628" y="39009"/>
                    <a:pt x="24690" y="39009"/>
                    <a:pt x="24753" y="38967"/>
                  </a:cubicBezTo>
                  <a:cubicBezTo>
                    <a:pt x="24837" y="38946"/>
                    <a:pt x="24879" y="38946"/>
                    <a:pt x="24962" y="38925"/>
                  </a:cubicBezTo>
                  <a:cubicBezTo>
                    <a:pt x="24983" y="38925"/>
                    <a:pt x="25046" y="38904"/>
                    <a:pt x="25067" y="38904"/>
                  </a:cubicBezTo>
                  <a:cubicBezTo>
                    <a:pt x="25172" y="38862"/>
                    <a:pt x="25276" y="38841"/>
                    <a:pt x="25360" y="38841"/>
                  </a:cubicBezTo>
                  <a:cubicBezTo>
                    <a:pt x="25883" y="39051"/>
                    <a:pt x="26406" y="39218"/>
                    <a:pt x="26950" y="39385"/>
                  </a:cubicBezTo>
                  <a:cubicBezTo>
                    <a:pt x="27243" y="39469"/>
                    <a:pt x="27515" y="39574"/>
                    <a:pt x="27808" y="39657"/>
                  </a:cubicBezTo>
                  <a:cubicBezTo>
                    <a:pt x="27390" y="39867"/>
                    <a:pt x="27034" y="40118"/>
                    <a:pt x="26657" y="40411"/>
                  </a:cubicBezTo>
                  <a:cubicBezTo>
                    <a:pt x="26636" y="40432"/>
                    <a:pt x="26573" y="40473"/>
                    <a:pt x="26553" y="40494"/>
                  </a:cubicBezTo>
                  <a:lnTo>
                    <a:pt x="26532" y="40515"/>
                  </a:lnTo>
                  <a:lnTo>
                    <a:pt x="26469" y="40578"/>
                  </a:lnTo>
                  <a:lnTo>
                    <a:pt x="26448" y="40599"/>
                  </a:lnTo>
                  <a:cubicBezTo>
                    <a:pt x="26427" y="40620"/>
                    <a:pt x="26427" y="40641"/>
                    <a:pt x="26406" y="40683"/>
                  </a:cubicBezTo>
                  <a:cubicBezTo>
                    <a:pt x="26322" y="40641"/>
                    <a:pt x="26239" y="40641"/>
                    <a:pt x="26155" y="40620"/>
                  </a:cubicBezTo>
                  <a:lnTo>
                    <a:pt x="26134" y="40620"/>
                  </a:lnTo>
                  <a:cubicBezTo>
                    <a:pt x="26050" y="40620"/>
                    <a:pt x="25988" y="40599"/>
                    <a:pt x="25904" y="40599"/>
                  </a:cubicBezTo>
                  <a:lnTo>
                    <a:pt x="25381" y="40599"/>
                  </a:lnTo>
                  <a:cubicBezTo>
                    <a:pt x="25092" y="40599"/>
                    <a:pt x="24747" y="40643"/>
                    <a:pt x="24420" y="40643"/>
                  </a:cubicBezTo>
                  <a:cubicBezTo>
                    <a:pt x="24297" y="40643"/>
                    <a:pt x="24177" y="40637"/>
                    <a:pt x="24063" y="40620"/>
                  </a:cubicBezTo>
                  <a:cubicBezTo>
                    <a:pt x="24021" y="40620"/>
                    <a:pt x="24000" y="40683"/>
                    <a:pt x="24042" y="40704"/>
                  </a:cubicBezTo>
                  <a:cubicBezTo>
                    <a:pt x="24063" y="40704"/>
                    <a:pt x="24063" y="40725"/>
                    <a:pt x="24105" y="40725"/>
                  </a:cubicBezTo>
                  <a:cubicBezTo>
                    <a:pt x="24063" y="40725"/>
                    <a:pt x="24042" y="40704"/>
                    <a:pt x="24000" y="40704"/>
                  </a:cubicBezTo>
                  <a:cubicBezTo>
                    <a:pt x="23958" y="40704"/>
                    <a:pt x="23937" y="40725"/>
                    <a:pt x="23958" y="40745"/>
                  </a:cubicBezTo>
                  <a:cubicBezTo>
                    <a:pt x="24418" y="41101"/>
                    <a:pt x="25172" y="41227"/>
                    <a:pt x="25695" y="41352"/>
                  </a:cubicBezTo>
                  <a:cubicBezTo>
                    <a:pt x="25925" y="41415"/>
                    <a:pt x="26197" y="41520"/>
                    <a:pt x="26427" y="41520"/>
                  </a:cubicBezTo>
                  <a:cubicBezTo>
                    <a:pt x="26636" y="41520"/>
                    <a:pt x="26866" y="41310"/>
                    <a:pt x="27034" y="41206"/>
                  </a:cubicBezTo>
                  <a:cubicBezTo>
                    <a:pt x="27201" y="41101"/>
                    <a:pt x="27410" y="40934"/>
                    <a:pt x="27578" y="40808"/>
                  </a:cubicBezTo>
                  <a:cubicBezTo>
                    <a:pt x="27630" y="40766"/>
                    <a:pt x="27651" y="40745"/>
                    <a:pt x="27675" y="40745"/>
                  </a:cubicBezTo>
                  <a:cubicBezTo>
                    <a:pt x="27698" y="40745"/>
                    <a:pt x="27724" y="40766"/>
                    <a:pt x="27787" y="40808"/>
                  </a:cubicBezTo>
                  <a:cubicBezTo>
                    <a:pt x="28017" y="40955"/>
                    <a:pt x="28415" y="41038"/>
                    <a:pt x="28666" y="41143"/>
                  </a:cubicBezTo>
                  <a:cubicBezTo>
                    <a:pt x="28750" y="41164"/>
                    <a:pt x="28812" y="41206"/>
                    <a:pt x="28875" y="41227"/>
                  </a:cubicBezTo>
                  <a:cubicBezTo>
                    <a:pt x="29084" y="41269"/>
                    <a:pt x="29294" y="41331"/>
                    <a:pt x="29503" y="41331"/>
                  </a:cubicBezTo>
                  <a:cubicBezTo>
                    <a:pt x="29503" y="41352"/>
                    <a:pt x="29545" y="41373"/>
                    <a:pt x="29566" y="41373"/>
                  </a:cubicBezTo>
                  <a:cubicBezTo>
                    <a:pt x="29712" y="41373"/>
                    <a:pt x="29879" y="41415"/>
                    <a:pt x="30026" y="41415"/>
                  </a:cubicBezTo>
                  <a:lnTo>
                    <a:pt x="30110" y="41415"/>
                  </a:lnTo>
                  <a:cubicBezTo>
                    <a:pt x="30235" y="41436"/>
                    <a:pt x="30382" y="41436"/>
                    <a:pt x="30528" y="41457"/>
                  </a:cubicBezTo>
                  <a:cubicBezTo>
                    <a:pt x="30863" y="41520"/>
                    <a:pt x="31239" y="41541"/>
                    <a:pt x="31574" y="41561"/>
                  </a:cubicBezTo>
                  <a:lnTo>
                    <a:pt x="31177" y="41729"/>
                  </a:lnTo>
                  <a:cubicBezTo>
                    <a:pt x="31177" y="41729"/>
                    <a:pt x="31156" y="41729"/>
                    <a:pt x="31156" y="41750"/>
                  </a:cubicBezTo>
                  <a:cubicBezTo>
                    <a:pt x="30905" y="41854"/>
                    <a:pt x="30633" y="42001"/>
                    <a:pt x="30403" y="42147"/>
                  </a:cubicBezTo>
                  <a:cubicBezTo>
                    <a:pt x="30382" y="42147"/>
                    <a:pt x="30340" y="42168"/>
                    <a:pt x="30319" y="42168"/>
                  </a:cubicBezTo>
                  <a:cubicBezTo>
                    <a:pt x="30214" y="42252"/>
                    <a:pt x="30089" y="42294"/>
                    <a:pt x="29984" y="42378"/>
                  </a:cubicBezTo>
                  <a:cubicBezTo>
                    <a:pt x="29712" y="42524"/>
                    <a:pt x="29335" y="42691"/>
                    <a:pt x="29294" y="43026"/>
                  </a:cubicBezTo>
                  <a:lnTo>
                    <a:pt x="29294" y="43047"/>
                  </a:lnTo>
                  <a:cubicBezTo>
                    <a:pt x="29294" y="43047"/>
                    <a:pt x="29273" y="43047"/>
                    <a:pt x="29273" y="43089"/>
                  </a:cubicBezTo>
                  <a:cubicBezTo>
                    <a:pt x="29063" y="43319"/>
                    <a:pt x="29084" y="43738"/>
                    <a:pt x="29084" y="44030"/>
                  </a:cubicBezTo>
                  <a:cubicBezTo>
                    <a:pt x="29084" y="44198"/>
                    <a:pt x="29063" y="44407"/>
                    <a:pt x="29063" y="44595"/>
                  </a:cubicBezTo>
                  <a:lnTo>
                    <a:pt x="29063" y="44679"/>
                  </a:lnTo>
                  <a:lnTo>
                    <a:pt x="29063" y="44721"/>
                  </a:lnTo>
                  <a:lnTo>
                    <a:pt x="29063" y="44763"/>
                  </a:lnTo>
                  <a:cubicBezTo>
                    <a:pt x="29042" y="44867"/>
                    <a:pt x="29042" y="44972"/>
                    <a:pt x="29042" y="45098"/>
                  </a:cubicBezTo>
                  <a:lnTo>
                    <a:pt x="29042" y="45139"/>
                  </a:lnTo>
                  <a:cubicBezTo>
                    <a:pt x="29042" y="45349"/>
                    <a:pt x="29022" y="45558"/>
                    <a:pt x="29022" y="45809"/>
                  </a:cubicBezTo>
                  <a:lnTo>
                    <a:pt x="29022" y="45872"/>
                  </a:lnTo>
                  <a:lnTo>
                    <a:pt x="29022" y="46165"/>
                  </a:lnTo>
                  <a:cubicBezTo>
                    <a:pt x="29042" y="46792"/>
                    <a:pt x="28980" y="47420"/>
                    <a:pt x="28959" y="48069"/>
                  </a:cubicBezTo>
                  <a:cubicBezTo>
                    <a:pt x="28938" y="48592"/>
                    <a:pt x="28980" y="49094"/>
                    <a:pt x="28959" y="49596"/>
                  </a:cubicBezTo>
                  <a:cubicBezTo>
                    <a:pt x="28959" y="49889"/>
                    <a:pt x="29022" y="50140"/>
                    <a:pt x="28980" y="50433"/>
                  </a:cubicBezTo>
                  <a:cubicBezTo>
                    <a:pt x="28980" y="50538"/>
                    <a:pt x="28980" y="50663"/>
                    <a:pt x="29042" y="50768"/>
                  </a:cubicBezTo>
                  <a:cubicBezTo>
                    <a:pt x="28980" y="50789"/>
                    <a:pt x="28917" y="50831"/>
                    <a:pt x="28854" y="50852"/>
                  </a:cubicBezTo>
                  <a:cubicBezTo>
                    <a:pt x="28770" y="50893"/>
                    <a:pt x="28708" y="50935"/>
                    <a:pt x="28624" y="50977"/>
                  </a:cubicBezTo>
                  <a:cubicBezTo>
                    <a:pt x="28561" y="50956"/>
                    <a:pt x="28519" y="50893"/>
                    <a:pt x="28436" y="50893"/>
                  </a:cubicBezTo>
                  <a:lnTo>
                    <a:pt x="28415" y="50893"/>
                  </a:lnTo>
                  <a:cubicBezTo>
                    <a:pt x="28352" y="50873"/>
                    <a:pt x="28289" y="50852"/>
                    <a:pt x="28226" y="50852"/>
                  </a:cubicBezTo>
                  <a:lnTo>
                    <a:pt x="28206" y="50852"/>
                  </a:lnTo>
                  <a:cubicBezTo>
                    <a:pt x="28122" y="50831"/>
                    <a:pt x="28080" y="50831"/>
                    <a:pt x="27996" y="50789"/>
                  </a:cubicBezTo>
                  <a:cubicBezTo>
                    <a:pt x="27934" y="50768"/>
                    <a:pt x="27871" y="50768"/>
                    <a:pt x="27808" y="50747"/>
                  </a:cubicBezTo>
                  <a:cubicBezTo>
                    <a:pt x="27724" y="50726"/>
                    <a:pt x="27682" y="50684"/>
                    <a:pt x="27599" y="50684"/>
                  </a:cubicBezTo>
                  <a:cubicBezTo>
                    <a:pt x="27578" y="50684"/>
                    <a:pt x="27557" y="50684"/>
                    <a:pt x="27515" y="50663"/>
                  </a:cubicBezTo>
                  <a:cubicBezTo>
                    <a:pt x="27473" y="50663"/>
                    <a:pt x="27452" y="50642"/>
                    <a:pt x="27390" y="50642"/>
                  </a:cubicBezTo>
                  <a:cubicBezTo>
                    <a:pt x="27369" y="50642"/>
                    <a:pt x="27348" y="50621"/>
                    <a:pt x="27285" y="50621"/>
                  </a:cubicBezTo>
                  <a:cubicBezTo>
                    <a:pt x="27264" y="50621"/>
                    <a:pt x="27243" y="50580"/>
                    <a:pt x="27180" y="50580"/>
                  </a:cubicBezTo>
                  <a:cubicBezTo>
                    <a:pt x="27138" y="50580"/>
                    <a:pt x="27097" y="50559"/>
                    <a:pt x="27055" y="50559"/>
                  </a:cubicBezTo>
                  <a:lnTo>
                    <a:pt x="27055" y="50538"/>
                  </a:lnTo>
                  <a:cubicBezTo>
                    <a:pt x="27055" y="50517"/>
                    <a:pt x="27055" y="50475"/>
                    <a:pt x="27034" y="50475"/>
                  </a:cubicBezTo>
                  <a:cubicBezTo>
                    <a:pt x="26950" y="50370"/>
                    <a:pt x="26866" y="50308"/>
                    <a:pt x="26762" y="50203"/>
                  </a:cubicBezTo>
                  <a:cubicBezTo>
                    <a:pt x="26741" y="50161"/>
                    <a:pt x="26720" y="50140"/>
                    <a:pt x="26657" y="50119"/>
                  </a:cubicBezTo>
                  <a:lnTo>
                    <a:pt x="26657" y="50098"/>
                  </a:lnTo>
                  <a:cubicBezTo>
                    <a:pt x="26657" y="50098"/>
                    <a:pt x="26657" y="50056"/>
                    <a:pt x="26636" y="50056"/>
                  </a:cubicBezTo>
                  <a:cubicBezTo>
                    <a:pt x="26615" y="50036"/>
                    <a:pt x="26615" y="50036"/>
                    <a:pt x="26573" y="50036"/>
                  </a:cubicBezTo>
                  <a:cubicBezTo>
                    <a:pt x="26553" y="50036"/>
                    <a:pt x="26532" y="50015"/>
                    <a:pt x="26532" y="50015"/>
                  </a:cubicBezTo>
                  <a:cubicBezTo>
                    <a:pt x="26532" y="50015"/>
                    <a:pt x="26532" y="49994"/>
                    <a:pt x="26511" y="49994"/>
                  </a:cubicBezTo>
                  <a:lnTo>
                    <a:pt x="26427" y="49994"/>
                  </a:lnTo>
                  <a:cubicBezTo>
                    <a:pt x="26343" y="49952"/>
                    <a:pt x="26239" y="49931"/>
                    <a:pt x="26155" y="49910"/>
                  </a:cubicBezTo>
                  <a:cubicBezTo>
                    <a:pt x="26134" y="49910"/>
                    <a:pt x="26092" y="49889"/>
                    <a:pt x="26050" y="49847"/>
                  </a:cubicBezTo>
                  <a:cubicBezTo>
                    <a:pt x="26009" y="49826"/>
                    <a:pt x="25988" y="49826"/>
                    <a:pt x="25925" y="49805"/>
                  </a:cubicBezTo>
                  <a:cubicBezTo>
                    <a:pt x="25799" y="49282"/>
                    <a:pt x="25590" y="48759"/>
                    <a:pt x="25381" y="48236"/>
                  </a:cubicBezTo>
                  <a:cubicBezTo>
                    <a:pt x="25276" y="47964"/>
                    <a:pt x="25213" y="47713"/>
                    <a:pt x="25151" y="47483"/>
                  </a:cubicBezTo>
                  <a:lnTo>
                    <a:pt x="25151" y="47441"/>
                  </a:lnTo>
                  <a:cubicBezTo>
                    <a:pt x="25151" y="47441"/>
                    <a:pt x="25151" y="47420"/>
                    <a:pt x="25109" y="47420"/>
                  </a:cubicBezTo>
                  <a:cubicBezTo>
                    <a:pt x="25109" y="47399"/>
                    <a:pt x="25088" y="47399"/>
                    <a:pt x="25088" y="47378"/>
                  </a:cubicBezTo>
                  <a:cubicBezTo>
                    <a:pt x="25088" y="47378"/>
                    <a:pt x="25088" y="47336"/>
                    <a:pt x="25067" y="47336"/>
                  </a:cubicBezTo>
                  <a:cubicBezTo>
                    <a:pt x="25004" y="47274"/>
                    <a:pt x="24983" y="47169"/>
                    <a:pt x="24941" y="47085"/>
                  </a:cubicBezTo>
                  <a:lnTo>
                    <a:pt x="24941" y="47064"/>
                  </a:lnTo>
                  <a:lnTo>
                    <a:pt x="24941" y="47023"/>
                  </a:lnTo>
                  <a:lnTo>
                    <a:pt x="24941" y="47002"/>
                  </a:lnTo>
                  <a:lnTo>
                    <a:pt x="24900" y="46981"/>
                  </a:lnTo>
                  <a:lnTo>
                    <a:pt x="24900" y="46918"/>
                  </a:lnTo>
                  <a:cubicBezTo>
                    <a:pt x="24900" y="46918"/>
                    <a:pt x="24879" y="46897"/>
                    <a:pt x="24858" y="46897"/>
                  </a:cubicBezTo>
                  <a:lnTo>
                    <a:pt x="24795" y="46897"/>
                  </a:lnTo>
                  <a:cubicBezTo>
                    <a:pt x="24774" y="46897"/>
                    <a:pt x="24774" y="46897"/>
                    <a:pt x="24774" y="46918"/>
                  </a:cubicBezTo>
                  <a:lnTo>
                    <a:pt x="24544" y="46855"/>
                  </a:lnTo>
                  <a:lnTo>
                    <a:pt x="24523" y="46855"/>
                  </a:lnTo>
                  <a:cubicBezTo>
                    <a:pt x="24439" y="46813"/>
                    <a:pt x="24356" y="46813"/>
                    <a:pt x="24272" y="46792"/>
                  </a:cubicBezTo>
                  <a:lnTo>
                    <a:pt x="24230" y="46792"/>
                  </a:lnTo>
                  <a:cubicBezTo>
                    <a:pt x="24146" y="46771"/>
                    <a:pt x="24063" y="46771"/>
                    <a:pt x="24000" y="46771"/>
                  </a:cubicBezTo>
                  <a:cubicBezTo>
                    <a:pt x="23895" y="46771"/>
                    <a:pt x="23812" y="46751"/>
                    <a:pt x="23728" y="46751"/>
                  </a:cubicBezTo>
                  <a:cubicBezTo>
                    <a:pt x="23487" y="46699"/>
                    <a:pt x="23260" y="46661"/>
                    <a:pt x="23024" y="46661"/>
                  </a:cubicBezTo>
                  <a:cubicBezTo>
                    <a:pt x="22973" y="46661"/>
                    <a:pt x="22922" y="46663"/>
                    <a:pt x="22870" y="46667"/>
                  </a:cubicBezTo>
                  <a:cubicBezTo>
                    <a:pt x="22849" y="46667"/>
                    <a:pt x="22807" y="46688"/>
                    <a:pt x="22849" y="46709"/>
                  </a:cubicBezTo>
                  <a:lnTo>
                    <a:pt x="22849" y="46751"/>
                  </a:lnTo>
                  <a:lnTo>
                    <a:pt x="22807" y="46751"/>
                  </a:lnTo>
                  <a:cubicBezTo>
                    <a:pt x="22786" y="46771"/>
                    <a:pt x="22744" y="46792"/>
                    <a:pt x="22703" y="46813"/>
                  </a:cubicBezTo>
                  <a:lnTo>
                    <a:pt x="22682" y="46855"/>
                  </a:lnTo>
                  <a:lnTo>
                    <a:pt x="22598" y="46918"/>
                  </a:lnTo>
                  <a:lnTo>
                    <a:pt x="22577" y="46960"/>
                  </a:lnTo>
                  <a:cubicBezTo>
                    <a:pt x="22556" y="46981"/>
                    <a:pt x="22535" y="47002"/>
                    <a:pt x="22472" y="47023"/>
                  </a:cubicBezTo>
                  <a:cubicBezTo>
                    <a:pt x="22347" y="47127"/>
                    <a:pt x="22180" y="47274"/>
                    <a:pt x="22117" y="47420"/>
                  </a:cubicBezTo>
                  <a:cubicBezTo>
                    <a:pt x="22075" y="47483"/>
                    <a:pt x="22117" y="47504"/>
                    <a:pt x="22138" y="47525"/>
                  </a:cubicBezTo>
                  <a:lnTo>
                    <a:pt x="22180" y="47525"/>
                  </a:lnTo>
                  <a:lnTo>
                    <a:pt x="22221" y="47504"/>
                  </a:lnTo>
                  <a:lnTo>
                    <a:pt x="22221" y="47483"/>
                  </a:lnTo>
                  <a:cubicBezTo>
                    <a:pt x="22244" y="47486"/>
                    <a:pt x="22266" y="47488"/>
                    <a:pt x="22288" y="47488"/>
                  </a:cubicBezTo>
                  <a:cubicBezTo>
                    <a:pt x="22526" y="47488"/>
                    <a:pt x="22706" y="47295"/>
                    <a:pt x="22975" y="47295"/>
                  </a:cubicBezTo>
                  <a:lnTo>
                    <a:pt x="23016" y="47295"/>
                  </a:lnTo>
                  <a:cubicBezTo>
                    <a:pt x="23058" y="47295"/>
                    <a:pt x="23058" y="47295"/>
                    <a:pt x="23079" y="47315"/>
                  </a:cubicBezTo>
                  <a:cubicBezTo>
                    <a:pt x="23100" y="47315"/>
                    <a:pt x="23121" y="47336"/>
                    <a:pt x="23163" y="47336"/>
                  </a:cubicBezTo>
                  <a:cubicBezTo>
                    <a:pt x="23414" y="47504"/>
                    <a:pt x="23707" y="47587"/>
                    <a:pt x="24000" y="47713"/>
                  </a:cubicBezTo>
                  <a:cubicBezTo>
                    <a:pt x="24000" y="47755"/>
                    <a:pt x="24000" y="47818"/>
                    <a:pt x="24021" y="47860"/>
                  </a:cubicBezTo>
                  <a:cubicBezTo>
                    <a:pt x="24063" y="48152"/>
                    <a:pt x="24063" y="48466"/>
                    <a:pt x="24146" y="48759"/>
                  </a:cubicBezTo>
                  <a:cubicBezTo>
                    <a:pt x="24146" y="48801"/>
                    <a:pt x="24167" y="48864"/>
                    <a:pt x="24167" y="48906"/>
                  </a:cubicBezTo>
                  <a:lnTo>
                    <a:pt x="24167" y="48968"/>
                  </a:lnTo>
                  <a:cubicBezTo>
                    <a:pt x="24167" y="49010"/>
                    <a:pt x="24209" y="49073"/>
                    <a:pt x="24209" y="49115"/>
                  </a:cubicBezTo>
                  <a:cubicBezTo>
                    <a:pt x="24209" y="49178"/>
                    <a:pt x="24230" y="49220"/>
                    <a:pt x="24230" y="49261"/>
                  </a:cubicBezTo>
                  <a:lnTo>
                    <a:pt x="24230" y="49303"/>
                  </a:lnTo>
                  <a:cubicBezTo>
                    <a:pt x="24230" y="49366"/>
                    <a:pt x="24251" y="49408"/>
                    <a:pt x="24251" y="49471"/>
                  </a:cubicBezTo>
                  <a:cubicBezTo>
                    <a:pt x="24251" y="49492"/>
                    <a:pt x="24251" y="49512"/>
                    <a:pt x="24272" y="49512"/>
                  </a:cubicBezTo>
                  <a:cubicBezTo>
                    <a:pt x="24272" y="49533"/>
                    <a:pt x="24314" y="49596"/>
                    <a:pt x="24314" y="49617"/>
                  </a:cubicBezTo>
                  <a:cubicBezTo>
                    <a:pt x="24314" y="49638"/>
                    <a:pt x="24314" y="49680"/>
                    <a:pt x="24335" y="49680"/>
                  </a:cubicBezTo>
                  <a:cubicBezTo>
                    <a:pt x="24356" y="49722"/>
                    <a:pt x="24356" y="49743"/>
                    <a:pt x="24377" y="49805"/>
                  </a:cubicBezTo>
                  <a:lnTo>
                    <a:pt x="24377" y="49826"/>
                  </a:lnTo>
                  <a:cubicBezTo>
                    <a:pt x="24356" y="49826"/>
                    <a:pt x="24356" y="49805"/>
                    <a:pt x="24335" y="49805"/>
                  </a:cubicBezTo>
                  <a:cubicBezTo>
                    <a:pt x="24272" y="49743"/>
                    <a:pt x="24209" y="49722"/>
                    <a:pt x="24146" y="49701"/>
                  </a:cubicBezTo>
                  <a:cubicBezTo>
                    <a:pt x="24105" y="49680"/>
                    <a:pt x="24042" y="49638"/>
                    <a:pt x="24000" y="49596"/>
                  </a:cubicBezTo>
                  <a:cubicBezTo>
                    <a:pt x="23916" y="49533"/>
                    <a:pt x="23833" y="49512"/>
                    <a:pt x="23791" y="49471"/>
                  </a:cubicBezTo>
                  <a:cubicBezTo>
                    <a:pt x="23728" y="49429"/>
                    <a:pt x="23686" y="49408"/>
                    <a:pt x="23644" y="49387"/>
                  </a:cubicBezTo>
                  <a:cubicBezTo>
                    <a:pt x="23477" y="49282"/>
                    <a:pt x="23288" y="49199"/>
                    <a:pt x="23121" y="49094"/>
                  </a:cubicBezTo>
                  <a:cubicBezTo>
                    <a:pt x="22765" y="48885"/>
                    <a:pt x="22368" y="48592"/>
                    <a:pt x="21970" y="48466"/>
                  </a:cubicBezTo>
                  <a:cubicBezTo>
                    <a:pt x="21928" y="48383"/>
                    <a:pt x="21908" y="48320"/>
                    <a:pt x="21845" y="48236"/>
                  </a:cubicBezTo>
                  <a:lnTo>
                    <a:pt x="21824" y="48215"/>
                  </a:lnTo>
                  <a:cubicBezTo>
                    <a:pt x="21761" y="48132"/>
                    <a:pt x="21719" y="48048"/>
                    <a:pt x="21698" y="48006"/>
                  </a:cubicBezTo>
                  <a:cubicBezTo>
                    <a:pt x="21489" y="47713"/>
                    <a:pt x="21175" y="47336"/>
                    <a:pt x="21092" y="47002"/>
                  </a:cubicBezTo>
                  <a:cubicBezTo>
                    <a:pt x="21071" y="46960"/>
                    <a:pt x="21029" y="46897"/>
                    <a:pt x="20966" y="46897"/>
                  </a:cubicBezTo>
                  <a:cubicBezTo>
                    <a:pt x="20568" y="46876"/>
                    <a:pt x="20171" y="46771"/>
                    <a:pt x="19773" y="46751"/>
                  </a:cubicBezTo>
                  <a:cubicBezTo>
                    <a:pt x="19250" y="46688"/>
                    <a:pt x="18706" y="46667"/>
                    <a:pt x="18183" y="46604"/>
                  </a:cubicBezTo>
                  <a:cubicBezTo>
                    <a:pt x="18141" y="46604"/>
                    <a:pt x="18099" y="46688"/>
                    <a:pt x="18162" y="46709"/>
                  </a:cubicBezTo>
                  <a:cubicBezTo>
                    <a:pt x="18183" y="46709"/>
                    <a:pt x="18183" y="46751"/>
                    <a:pt x="18204" y="46751"/>
                  </a:cubicBezTo>
                  <a:lnTo>
                    <a:pt x="18288" y="46813"/>
                  </a:lnTo>
                  <a:cubicBezTo>
                    <a:pt x="18309" y="46855"/>
                    <a:pt x="18351" y="46876"/>
                    <a:pt x="18371" y="46876"/>
                  </a:cubicBezTo>
                  <a:lnTo>
                    <a:pt x="18392" y="46876"/>
                  </a:lnTo>
                  <a:cubicBezTo>
                    <a:pt x="18413" y="46876"/>
                    <a:pt x="18455" y="46897"/>
                    <a:pt x="18476" y="46897"/>
                  </a:cubicBezTo>
                  <a:cubicBezTo>
                    <a:pt x="18497" y="46897"/>
                    <a:pt x="18560" y="46918"/>
                    <a:pt x="18581" y="46918"/>
                  </a:cubicBezTo>
                  <a:cubicBezTo>
                    <a:pt x="18915" y="46981"/>
                    <a:pt x="19250" y="47106"/>
                    <a:pt x="19606" y="47211"/>
                  </a:cubicBezTo>
                  <a:cubicBezTo>
                    <a:pt x="19731" y="47232"/>
                    <a:pt x="19857" y="47274"/>
                    <a:pt x="19962" y="47315"/>
                  </a:cubicBezTo>
                  <a:cubicBezTo>
                    <a:pt x="20255" y="47420"/>
                    <a:pt x="20380" y="47650"/>
                    <a:pt x="20547" y="47922"/>
                  </a:cubicBezTo>
                  <a:cubicBezTo>
                    <a:pt x="20715" y="48236"/>
                    <a:pt x="20861" y="48571"/>
                    <a:pt x="21008" y="48864"/>
                  </a:cubicBezTo>
                  <a:lnTo>
                    <a:pt x="21008" y="48885"/>
                  </a:lnTo>
                  <a:cubicBezTo>
                    <a:pt x="21008" y="48885"/>
                    <a:pt x="21008" y="48906"/>
                    <a:pt x="21029" y="48906"/>
                  </a:cubicBezTo>
                  <a:lnTo>
                    <a:pt x="21071" y="48948"/>
                  </a:lnTo>
                  <a:cubicBezTo>
                    <a:pt x="21175" y="49010"/>
                    <a:pt x="21238" y="49115"/>
                    <a:pt x="21343" y="49199"/>
                  </a:cubicBezTo>
                  <a:lnTo>
                    <a:pt x="21656" y="49429"/>
                  </a:lnTo>
                  <a:lnTo>
                    <a:pt x="21698" y="49429"/>
                  </a:lnTo>
                  <a:cubicBezTo>
                    <a:pt x="21803" y="49512"/>
                    <a:pt x="21908" y="49575"/>
                    <a:pt x="21970" y="49638"/>
                  </a:cubicBezTo>
                  <a:cubicBezTo>
                    <a:pt x="22012" y="49638"/>
                    <a:pt x="22012" y="49680"/>
                    <a:pt x="22033" y="49680"/>
                  </a:cubicBezTo>
                  <a:cubicBezTo>
                    <a:pt x="22075" y="49722"/>
                    <a:pt x="22159" y="49743"/>
                    <a:pt x="22221" y="49805"/>
                  </a:cubicBezTo>
                  <a:cubicBezTo>
                    <a:pt x="22263" y="49826"/>
                    <a:pt x="22284" y="49847"/>
                    <a:pt x="22347" y="49889"/>
                  </a:cubicBezTo>
                  <a:cubicBezTo>
                    <a:pt x="22284" y="49889"/>
                    <a:pt x="22242" y="49847"/>
                    <a:pt x="22180" y="49847"/>
                  </a:cubicBezTo>
                  <a:lnTo>
                    <a:pt x="22138" y="49847"/>
                  </a:lnTo>
                  <a:cubicBezTo>
                    <a:pt x="22033" y="49847"/>
                    <a:pt x="21949" y="49826"/>
                    <a:pt x="21866" y="49826"/>
                  </a:cubicBezTo>
                  <a:cubicBezTo>
                    <a:pt x="21407" y="49786"/>
                    <a:pt x="20930" y="49595"/>
                    <a:pt x="20452" y="49595"/>
                  </a:cubicBezTo>
                  <a:cubicBezTo>
                    <a:pt x="20428" y="49595"/>
                    <a:pt x="20404" y="49595"/>
                    <a:pt x="20380" y="49596"/>
                  </a:cubicBezTo>
                  <a:cubicBezTo>
                    <a:pt x="20275" y="49596"/>
                    <a:pt x="20234" y="49701"/>
                    <a:pt x="20171" y="49743"/>
                  </a:cubicBezTo>
                  <a:cubicBezTo>
                    <a:pt x="19941" y="50015"/>
                    <a:pt x="19752" y="50328"/>
                    <a:pt x="19501" y="50580"/>
                  </a:cubicBezTo>
                  <a:lnTo>
                    <a:pt x="18455" y="51626"/>
                  </a:lnTo>
                  <a:cubicBezTo>
                    <a:pt x="18413" y="51668"/>
                    <a:pt x="18392" y="51709"/>
                    <a:pt x="18413" y="51730"/>
                  </a:cubicBezTo>
                  <a:lnTo>
                    <a:pt x="18497" y="51898"/>
                  </a:lnTo>
                  <a:lnTo>
                    <a:pt x="18497" y="51919"/>
                  </a:lnTo>
                  <a:cubicBezTo>
                    <a:pt x="18518" y="51981"/>
                    <a:pt x="18518" y="52002"/>
                    <a:pt x="18560" y="52044"/>
                  </a:cubicBezTo>
                  <a:cubicBezTo>
                    <a:pt x="18664" y="52337"/>
                    <a:pt x="18706" y="52651"/>
                    <a:pt x="18874" y="52923"/>
                  </a:cubicBezTo>
                  <a:cubicBezTo>
                    <a:pt x="18874" y="52944"/>
                    <a:pt x="18874" y="52965"/>
                    <a:pt x="18832" y="52965"/>
                  </a:cubicBezTo>
                  <a:lnTo>
                    <a:pt x="18832" y="53028"/>
                  </a:lnTo>
                  <a:cubicBezTo>
                    <a:pt x="18832" y="53049"/>
                    <a:pt x="18874" y="53069"/>
                    <a:pt x="18895" y="53069"/>
                  </a:cubicBezTo>
                  <a:lnTo>
                    <a:pt x="18915" y="53069"/>
                  </a:lnTo>
                  <a:lnTo>
                    <a:pt x="18936" y="53049"/>
                  </a:lnTo>
                  <a:lnTo>
                    <a:pt x="18936" y="53028"/>
                  </a:lnTo>
                  <a:lnTo>
                    <a:pt x="18978" y="52986"/>
                  </a:lnTo>
                  <a:lnTo>
                    <a:pt x="18978" y="52965"/>
                  </a:lnTo>
                  <a:cubicBezTo>
                    <a:pt x="19020" y="52860"/>
                    <a:pt x="19104" y="52672"/>
                    <a:pt x="19125" y="52567"/>
                  </a:cubicBezTo>
                  <a:lnTo>
                    <a:pt x="19125" y="52546"/>
                  </a:lnTo>
                  <a:cubicBezTo>
                    <a:pt x="19250" y="52128"/>
                    <a:pt x="19418" y="51835"/>
                    <a:pt x="19836" y="51605"/>
                  </a:cubicBezTo>
                  <a:cubicBezTo>
                    <a:pt x="20045" y="51479"/>
                    <a:pt x="20234" y="51312"/>
                    <a:pt x="20443" y="51186"/>
                  </a:cubicBezTo>
                  <a:cubicBezTo>
                    <a:pt x="20506" y="51145"/>
                    <a:pt x="20589" y="51061"/>
                    <a:pt x="20673" y="50977"/>
                  </a:cubicBezTo>
                  <a:cubicBezTo>
                    <a:pt x="20680" y="50970"/>
                    <a:pt x="20696" y="50967"/>
                    <a:pt x="20719" y="50967"/>
                  </a:cubicBezTo>
                  <a:cubicBezTo>
                    <a:pt x="20831" y="50967"/>
                    <a:pt x="21095" y="51040"/>
                    <a:pt x="21112" y="51040"/>
                  </a:cubicBezTo>
                  <a:cubicBezTo>
                    <a:pt x="21343" y="51082"/>
                    <a:pt x="21615" y="51061"/>
                    <a:pt x="21845" y="51082"/>
                  </a:cubicBezTo>
                  <a:cubicBezTo>
                    <a:pt x="22159" y="51103"/>
                    <a:pt x="22493" y="51165"/>
                    <a:pt x="22807" y="51186"/>
                  </a:cubicBezTo>
                  <a:cubicBezTo>
                    <a:pt x="23200" y="51233"/>
                    <a:pt x="23627" y="51328"/>
                    <a:pt x="24028" y="51328"/>
                  </a:cubicBezTo>
                  <a:cubicBezTo>
                    <a:pt x="24162" y="51328"/>
                    <a:pt x="24293" y="51317"/>
                    <a:pt x="24418" y="51291"/>
                  </a:cubicBezTo>
                  <a:cubicBezTo>
                    <a:pt x="24439" y="51291"/>
                    <a:pt x="24439" y="51312"/>
                    <a:pt x="24460" y="51312"/>
                  </a:cubicBezTo>
                  <a:lnTo>
                    <a:pt x="24544" y="51312"/>
                  </a:lnTo>
                  <a:cubicBezTo>
                    <a:pt x="24753" y="51312"/>
                    <a:pt x="24941" y="51375"/>
                    <a:pt x="25151" y="51396"/>
                  </a:cubicBezTo>
                  <a:cubicBezTo>
                    <a:pt x="25611" y="51458"/>
                    <a:pt x="26092" y="51605"/>
                    <a:pt x="26553" y="51689"/>
                  </a:cubicBezTo>
                  <a:cubicBezTo>
                    <a:pt x="27034" y="51772"/>
                    <a:pt x="27494" y="51793"/>
                    <a:pt x="27975" y="51877"/>
                  </a:cubicBezTo>
                  <a:cubicBezTo>
                    <a:pt x="28226" y="51919"/>
                    <a:pt x="28498" y="51940"/>
                    <a:pt x="28750" y="52023"/>
                  </a:cubicBezTo>
                  <a:cubicBezTo>
                    <a:pt x="28807" y="52038"/>
                    <a:pt x="28893" y="52071"/>
                    <a:pt x="28969" y="52071"/>
                  </a:cubicBezTo>
                  <a:cubicBezTo>
                    <a:pt x="29004" y="52071"/>
                    <a:pt x="29037" y="52064"/>
                    <a:pt x="29063" y="52044"/>
                  </a:cubicBezTo>
                  <a:cubicBezTo>
                    <a:pt x="29147" y="52023"/>
                    <a:pt x="29189" y="51898"/>
                    <a:pt x="29252" y="51835"/>
                  </a:cubicBezTo>
                  <a:cubicBezTo>
                    <a:pt x="29398" y="51626"/>
                    <a:pt x="29586" y="51396"/>
                    <a:pt x="29817" y="51270"/>
                  </a:cubicBezTo>
                  <a:cubicBezTo>
                    <a:pt x="29859" y="51270"/>
                    <a:pt x="29859" y="51249"/>
                    <a:pt x="29859" y="51249"/>
                  </a:cubicBezTo>
                  <a:lnTo>
                    <a:pt x="29859" y="51207"/>
                  </a:lnTo>
                  <a:cubicBezTo>
                    <a:pt x="29859" y="51186"/>
                    <a:pt x="29817" y="51165"/>
                    <a:pt x="29796" y="51145"/>
                  </a:cubicBezTo>
                  <a:cubicBezTo>
                    <a:pt x="29984" y="50726"/>
                    <a:pt x="29900" y="50161"/>
                    <a:pt x="29900" y="49722"/>
                  </a:cubicBezTo>
                  <a:cubicBezTo>
                    <a:pt x="29900" y="49052"/>
                    <a:pt x="29921" y="48362"/>
                    <a:pt x="29963" y="47692"/>
                  </a:cubicBezTo>
                  <a:lnTo>
                    <a:pt x="30026" y="45725"/>
                  </a:lnTo>
                  <a:cubicBezTo>
                    <a:pt x="30068" y="45328"/>
                    <a:pt x="30214" y="44721"/>
                    <a:pt x="30005" y="44365"/>
                  </a:cubicBezTo>
                  <a:lnTo>
                    <a:pt x="29984" y="44344"/>
                  </a:lnTo>
                  <a:cubicBezTo>
                    <a:pt x="30005" y="44282"/>
                    <a:pt x="30005" y="44261"/>
                    <a:pt x="30026" y="44198"/>
                  </a:cubicBezTo>
                  <a:cubicBezTo>
                    <a:pt x="30026" y="44198"/>
                    <a:pt x="30026" y="44177"/>
                    <a:pt x="30068" y="44177"/>
                  </a:cubicBezTo>
                  <a:cubicBezTo>
                    <a:pt x="30089" y="44135"/>
                    <a:pt x="30110" y="44093"/>
                    <a:pt x="30131" y="44072"/>
                  </a:cubicBezTo>
                  <a:cubicBezTo>
                    <a:pt x="30172" y="44072"/>
                    <a:pt x="30172" y="44051"/>
                    <a:pt x="30193" y="44051"/>
                  </a:cubicBezTo>
                  <a:cubicBezTo>
                    <a:pt x="30214" y="44030"/>
                    <a:pt x="30214" y="44030"/>
                    <a:pt x="30214" y="43989"/>
                  </a:cubicBezTo>
                  <a:cubicBezTo>
                    <a:pt x="30298" y="43926"/>
                    <a:pt x="30549" y="43758"/>
                    <a:pt x="30591" y="43738"/>
                  </a:cubicBezTo>
                  <a:cubicBezTo>
                    <a:pt x="30842" y="43549"/>
                    <a:pt x="31114" y="43361"/>
                    <a:pt x="31386" y="43194"/>
                  </a:cubicBezTo>
                  <a:cubicBezTo>
                    <a:pt x="31909" y="42838"/>
                    <a:pt x="32432" y="42482"/>
                    <a:pt x="32997" y="42210"/>
                  </a:cubicBezTo>
                  <a:cubicBezTo>
                    <a:pt x="33520" y="41959"/>
                    <a:pt x="34043" y="41561"/>
                    <a:pt x="34524" y="41269"/>
                  </a:cubicBezTo>
                  <a:cubicBezTo>
                    <a:pt x="35027" y="40997"/>
                    <a:pt x="35508" y="40683"/>
                    <a:pt x="35947" y="40306"/>
                  </a:cubicBezTo>
                  <a:lnTo>
                    <a:pt x="35968" y="40306"/>
                  </a:lnTo>
                  <a:lnTo>
                    <a:pt x="35989" y="40285"/>
                  </a:lnTo>
                  <a:cubicBezTo>
                    <a:pt x="36198" y="40076"/>
                    <a:pt x="36470" y="39867"/>
                    <a:pt x="36701" y="39678"/>
                  </a:cubicBezTo>
                  <a:cubicBezTo>
                    <a:pt x="37014" y="39448"/>
                    <a:pt x="37119" y="39155"/>
                    <a:pt x="37224" y="38800"/>
                  </a:cubicBezTo>
                  <a:cubicBezTo>
                    <a:pt x="37328" y="38402"/>
                    <a:pt x="37496" y="38004"/>
                    <a:pt x="37558" y="37607"/>
                  </a:cubicBezTo>
                  <a:cubicBezTo>
                    <a:pt x="37600" y="37502"/>
                    <a:pt x="37600" y="37398"/>
                    <a:pt x="37621" y="37335"/>
                  </a:cubicBezTo>
                  <a:lnTo>
                    <a:pt x="37621" y="37251"/>
                  </a:lnTo>
                  <a:cubicBezTo>
                    <a:pt x="37621" y="37168"/>
                    <a:pt x="37642" y="37126"/>
                    <a:pt x="37642" y="37042"/>
                  </a:cubicBezTo>
                  <a:lnTo>
                    <a:pt x="37642" y="36916"/>
                  </a:lnTo>
                  <a:lnTo>
                    <a:pt x="37642" y="36749"/>
                  </a:lnTo>
                  <a:lnTo>
                    <a:pt x="37642" y="36603"/>
                  </a:lnTo>
                  <a:lnTo>
                    <a:pt x="37642" y="36498"/>
                  </a:lnTo>
                  <a:cubicBezTo>
                    <a:pt x="37705" y="36456"/>
                    <a:pt x="37726" y="36456"/>
                    <a:pt x="37768" y="36435"/>
                  </a:cubicBezTo>
                  <a:cubicBezTo>
                    <a:pt x="37768" y="36435"/>
                    <a:pt x="37809" y="36435"/>
                    <a:pt x="37809" y="36414"/>
                  </a:cubicBezTo>
                  <a:cubicBezTo>
                    <a:pt x="37851" y="36393"/>
                    <a:pt x="37872" y="36352"/>
                    <a:pt x="37914" y="36331"/>
                  </a:cubicBezTo>
                  <a:cubicBezTo>
                    <a:pt x="38144" y="36561"/>
                    <a:pt x="38458" y="36770"/>
                    <a:pt x="38751" y="36958"/>
                  </a:cubicBezTo>
                  <a:cubicBezTo>
                    <a:pt x="39170" y="37230"/>
                    <a:pt x="39525" y="37502"/>
                    <a:pt x="39923" y="37774"/>
                  </a:cubicBezTo>
                  <a:cubicBezTo>
                    <a:pt x="40027" y="37858"/>
                    <a:pt x="40153" y="37921"/>
                    <a:pt x="40258" y="37984"/>
                  </a:cubicBezTo>
                  <a:lnTo>
                    <a:pt x="40278" y="38004"/>
                  </a:lnTo>
                  <a:cubicBezTo>
                    <a:pt x="40383" y="38067"/>
                    <a:pt x="40488" y="38130"/>
                    <a:pt x="40592" y="38193"/>
                  </a:cubicBezTo>
                  <a:cubicBezTo>
                    <a:pt x="40634" y="38193"/>
                    <a:pt x="40634" y="38214"/>
                    <a:pt x="40655" y="38214"/>
                  </a:cubicBezTo>
                  <a:cubicBezTo>
                    <a:pt x="40760" y="38297"/>
                    <a:pt x="40885" y="38339"/>
                    <a:pt x="40990" y="38423"/>
                  </a:cubicBezTo>
                  <a:cubicBezTo>
                    <a:pt x="41094" y="38486"/>
                    <a:pt x="41220" y="38548"/>
                    <a:pt x="41325" y="38611"/>
                  </a:cubicBezTo>
                  <a:cubicBezTo>
                    <a:pt x="41743" y="38841"/>
                    <a:pt x="42224" y="39113"/>
                    <a:pt x="42580" y="39385"/>
                  </a:cubicBezTo>
                  <a:cubicBezTo>
                    <a:pt x="42852" y="39595"/>
                    <a:pt x="43271" y="39888"/>
                    <a:pt x="43605" y="39909"/>
                  </a:cubicBezTo>
                  <a:cubicBezTo>
                    <a:pt x="43626" y="40285"/>
                    <a:pt x="43710" y="40620"/>
                    <a:pt x="43794" y="40955"/>
                  </a:cubicBezTo>
                  <a:cubicBezTo>
                    <a:pt x="43835" y="41164"/>
                    <a:pt x="43835" y="41373"/>
                    <a:pt x="43898" y="41582"/>
                  </a:cubicBezTo>
                  <a:lnTo>
                    <a:pt x="43731" y="41834"/>
                  </a:lnTo>
                  <a:lnTo>
                    <a:pt x="43584" y="42064"/>
                  </a:lnTo>
                  <a:lnTo>
                    <a:pt x="43584" y="42085"/>
                  </a:lnTo>
                  <a:cubicBezTo>
                    <a:pt x="43522" y="42168"/>
                    <a:pt x="43480" y="42273"/>
                    <a:pt x="43417" y="42357"/>
                  </a:cubicBezTo>
                  <a:cubicBezTo>
                    <a:pt x="43375" y="42419"/>
                    <a:pt x="43354" y="42503"/>
                    <a:pt x="43291" y="42587"/>
                  </a:cubicBezTo>
                  <a:cubicBezTo>
                    <a:pt x="43082" y="42901"/>
                    <a:pt x="42831" y="43235"/>
                    <a:pt x="42747" y="43612"/>
                  </a:cubicBezTo>
                  <a:lnTo>
                    <a:pt x="42747" y="43633"/>
                  </a:lnTo>
                  <a:cubicBezTo>
                    <a:pt x="42747" y="43633"/>
                    <a:pt x="42747" y="43654"/>
                    <a:pt x="42768" y="43654"/>
                  </a:cubicBezTo>
                  <a:cubicBezTo>
                    <a:pt x="42789" y="44072"/>
                    <a:pt x="42894" y="44491"/>
                    <a:pt x="42957" y="44909"/>
                  </a:cubicBezTo>
                  <a:cubicBezTo>
                    <a:pt x="42999" y="45223"/>
                    <a:pt x="42978" y="45621"/>
                    <a:pt x="43250" y="45851"/>
                  </a:cubicBezTo>
                  <a:lnTo>
                    <a:pt x="43291" y="45851"/>
                  </a:lnTo>
                  <a:cubicBezTo>
                    <a:pt x="43689" y="46479"/>
                    <a:pt x="44212" y="47023"/>
                    <a:pt x="44714" y="47587"/>
                  </a:cubicBezTo>
                  <a:cubicBezTo>
                    <a:pt x="45091" y="48027"/>
                    <a:pt x="45551" y="48445"/>
                    <a:pt x="45970" y="48864"/>
                  </a:cubicBezTo>
                  <a:lnTo>
                    <a:pt x="45928" y="48885"/>
                  </a:lnTo>
                  <a:lnTo>
                    <a:pt x="45907" y="48906"/>
                  </a:lnTo>
                  <a:lnTo>
                    <a:pt x="45907" y="48948"/>
                  </a:lnTo>
                  <a:lnTo>
                    <a:pt x="45907" y="48968"/>
                  </a:lnTo>
                  <a:lnTo>
                    <a:pt x="45907" y="48989"/>
                  </a:lnTo>
                  <a:cubicBezTo>
                    <a:pt x="45907" y="48989"/>
                    <a:pt x="45907" y="49010"/>
                    <a:pt x="45928" y="49010"/>
                  </a:cubicBezTo>
                  <a:cubicBezTo>
                    <a:pt x="45677" y="49303"/>
                    <a:pt x="45572" y="49784"/>
                    <a:pt x="45468" y="50140"/>
                  </a:cubicBezTo>
                  <a:lnTo>
                    <a:pt x="45468" y="50161"/>
                  </a:lnTo>
                  <a:cubicBezTo>
                    <a:pt x="45468" y="50203"/>
                    <a:pt x="45468" y="50203"/>
                    <a:pt x="45447" y="50224"/>
                  </a:cubicBezTo>
                  <a:cubicBezTo>
                    <a:pt x="45405" y="50266"/>
                    <a:pt x="45405" y="50308"/>
                    <a:pt x="45384" y="50349"/>
                  </a:cubicBezTo>
                  <a:cubicBezTo>
                    <a:pt x="45279" y="50684"/>
                    <a:pt x="45133" y="50998"/>
                    <a:pt x="45049" y="51375"/>
                  </a:cubicBezTo>
                  <a:cubicBezTo>
                    <a:pt x="45028" y="51521"/>
                    <a:pt x="44986" y="51668"/>
                    <a:pt x="44986" y="51793"/>
                  </a:cubicBezTo>
                  <a:cubicBezTo>
                    <a:pt x="44986" y="52002"/>
                    <a:pt x="44986" y="51898"/>
                    <a:pt x="44840" y="51981"/>
                  </a:cubicBezTo>
                  <a:cubicBezTo>
                    <a:pt x="44526" y="52128"/>
                    <a:pt x="44296" y="52442"/>
                    <a:pt x="44024" y="52630"/>
                  </a:cubicBezTo>
                  <a:cubicBezTo>
                    <a:pt x="43668" y="52923"/>
                    <a:pt x="43312" y="53195"/>
                    <a:pt x="42894" y="53404"/>
                  </a:cubicBezTo>
                  <a:cubicBezTo>
                    <a:pt x="42350" y="53676"/>
                    <a:pt x="41743" y="53906"/>
                    <a:pt x="41283" y="54325"/>
                  </a:cubicBezTo>
                  <a:cubicBezTo>
                    <a:pt x="41262" y="54325"/>
                    <a:pt x="41220" y="54346"/>
                    <a:pt x="41178" y="54388"/>
                  </a:cubicBezTo>
                  <a:cubicBezTo>
                    <a:pt x="41157" y="54409"/>
                    <a:pt x="41115" y="54430"/>
                    <a:pt x="41157" y="54492"/>
                  </a:cubicBezTo>
                  <a:cubicBezTo>
                    <a:pt x="41115" y="54534"/>
                    <a:pt x="41074" y="54597"/>
                    <a:pt x="41011" y="54618"/>
                  </a:cubicBezTo>
                  <a:cubicBezTo>
                    <a:pt x="40990" y="54618"/>
                    <a:pt x="40969" y="54618"/>
                    <a:pt x="40948" y="54639"/>
                  </a:cubicBezTo>
                  <a:cubicBezTo>
                    <a:pt x="40739" y="54848"/>
                    <a:pt x="40634" y="55162"/>
                    <a:pt x="40488" y="55434"/>
                  </a:cubicBezTo>
                  <a:cubicBezTo>
                    <a:pt x="40362" y="55664"/>
                    <a:pt x="40174" y="56082"/>
                    <a:pt x="40174" y="56334"/>
                  </a:cubicBezTo>
                  <a:lnTo>
                    <a:pt x="40174" y="56375"/>
                  </a:lnTo>
                  <a:cubicBezTo>
                    <a:pt x="40174" y="56375"/>
                    <a:pt x="40174" y="56396"/>
                    <a:pt x="40216" y="56396"/>
                  </a:cubicBezTo>
                  <a:cubicBezTo>
                    <a:pt x="40237" y="56417"/>
                    <a:pt x="40237" y="56417"/>
                    <a:pt x="40258" y="56417"/>
                  </a:cubicBezTo>
                  <a:lnTo>
                    <a:pt x="40258" y="56438"/>
                  </a:lnTo>
                  <a:lnTo>
                    <a:pt x="40258" y="56480"/>
                  </a:lnTo>
                  <a:cubicBezTo>
                    <a:pt x="40258" y="56731"/>
                    <a:pt x="40341" y="57045"/>
                    <a:pt x="40446" y="57275"/>
                  </a:cubicBezTo>
                  <a:cubicBezTo>
                    <a:pt x="40550" y="57568"/>
                    <a:pt x="40697" y="57882"/>
                    <a:pt x="40781" y="58196"/>
                  </a:cubicBezTo>
                  <a:lnTo>
                    <a:pt x="40781" y="58279"/>
                  </a:lnTo>
                  <a:cubicBezTo>
                    <a:pt x="40781" y="58405"/>
                    <a:pt x="40697" y="58489"/>
                    <a:pt x="40592" y="58677"/>
                  </a:cubicBezTo>
                  <a:cubicBezTo>
                    <a:pt x="40571" y="58698"/>
                    <a:pt x="40550" y="58740"/>
                    <a:pt x="40550" y="58782"/>
                  </a:cubicBezTo>
                  <a:cubicBezTo>
                    <a:pt x="40446" y="58949"/>
                    <a:pt x="40341" y="59137"/>
                    <a:pt x="40258" y="59326"/>
                  </a:cubicBezTo>
                  <a:cubicBezTo>
                    <a:pt x="40237" y="59347"/>
                    <a:pt x="40216" y="59347"/>
                    <a:pt x="40174" y="59367"/>
                  </a:cubicBezTo>
                  <a:cubicBezTo>
                    <a:pt x="40139" y="59403"/>
                    <a:pt x="40148" y="59482"/>
                    <a:pt x="40189" y="59482"/>
                  </a:cubicBezTo>
                  <a:cubicBezTo>
                    <a:pt x="40197" y="59482"/>
                    <a:pt x="40206" y="59479"/>
                    <a:pt x="40216" y="59472"/>
                  </a:cubicBezTo>
                  <a:lnTo>
                    <a:pt x="40258" y="59472"/>
                  </a:lnTo>
                  <a:cubicBezTo>
                    <a:pt x="40258" y="59472"/>
                    <a:pt x="40278" y="59472"/>
                    <a:pt x="40278" y="59451"/>
                  </a:cubicBezTo>
                  <a:lnTo>
                    <a:pt x="40278" y="59430"/>
                  </a:lnTo>
                  <a:cubicBezTo>
                    <a:pt x="40341" y="59409"/>
                    <a:pt x="40362" y="59367"/>
                    <a:pt x="40425" y="59347"/>
                  </a:cubicBezTo>
                  <a:cubicBezTo>
                    <a:pt x="40467" y="59326"/>
                    <a:pt x="40488" y="59305"/>
                    <a:pt x="40550" y="59263"/>
                  </a:cubicBezTo>
                  <a:lnTo>
                    <a:pt x="40571" y="59263"/>
                  </a:lnTo>
                  <a:cubicBezTo>
                    <a:pt x="40592" y="59242"/>
                    <a:pt x="40655" y="59221"/>
                    <a:pt x="40676" y="59158"/>
                  </a:cubicBezTo>
                  <a:lnTo>
                    <a:pt x="40781" y="59054"/>
                  </a:lnTo>
                  <a:cubicBezTo>
                    <a:pt x="41115" y="58803"/>
                    <a:pt x="41471" y="58531"/>
                    <a:pt x="41743" y="58217"/>
                  </a:cubicBezTo>
                  <a:cubicBezTo>
                    <a:pt x="41911" y="58070"/>
                    <a:pt x="41890" y="57882"/>
                    <a:pt x="41890" y="57673"/>
                  </a:cubicBezTo>
                  <a:lnTo>
                    <a:pt x="41890" y="57422"/>
                  </a:lnTo>
                  <a:lnTo>
                    <a:pt x="41890" y="57338"/>
                  </a:lnTo>
                  <a:cubicBezTo>
                    <a:pt x="41911" y="57108"/>
                    <a:pt x="41931" y="56899"/>
                    <a:pt x="41931" y="56647"/>
                  </a:cubicBezTo>
                  <a:lnTo>
                    <a:pt x="41931" y="56626"/>
                  </a:lnTo>
                  <a:cubicBezTo>
                    <a:pt x="42120" y="56334"/>
                    <a:pt x="42350" y="56062"/>
                    <a:pt x="42559" y="55790"/>
                  </a:cubicBezTo>
                  <a:cubicBezTo>
                    <a:pt x="42768" y="55497"/>
                    <a:pt x="42999" y="55225"/>
                    <a:pt x="43187" y="54911"/>
                  </a:cubicBezTo>
                  <a:lnTo>
                    <a:pt x="43208" y="54911"/>
                  </a:lnTo>
                  <a:cubicBezTo>
                    <a:pt x="43563" y="54722"/>
                    <a:pt x="43982" y="54660"/>
                    <a:pt x="44338" y="54597"/>
                  </a:cubicBezTo>
                  <a:cubicBezTo>
                    <a:pt x="44400" y="54555"/>
                    <a:pt x="44463" y="54555"/>
                    <a:pt x="44526" y="54534"/>
                  </a:cubicBezTo>
                  <a:lnTo>
                    <a:pt x="44526" y="54534"/>
                  </a:lnTo>
                  <a:lnTo>
                    <a:pt x="44463" y="54597"/>
                  </a:lnTo>
                  <a:cubicBezTo>
                    <a:pt x="44212" y="54806"/>
                    <a:pt x="43940" y="55036"/>
                    <a:pt x="43710" y="55266"/>
                  </a:cubicBezTo>
                  <a:cubicBezTo>
                    <a:pt x="43480" y="55497"/>
                    <a:pt x="42957" y="55915"/>
                    <a:pt x="42936" y="56292"/>
                  </a:cubicBezTo>
                  <a:cubicBezTo>
                    <a:pt x="42894" y="56836"/>
                    <a:pt x="42894" y="57359"/>
                    <a:pt x="42936" y="57903"/>
                  </a:cubicBezTo>
                  <a:cubicBezTo>
                    <a:pt x="42957" y="58405"/>
                    <a:pt x="42957" y="59033"/>
                    <a:pt x="43145" y="59514"/>
                  </a:cubicBezTo>
                  <a:cubicBezTo>
                    <a:pt x="43250" y="59786"/>
                    <a:pt x="43354" y="60100"/>
                    <a:pt x="43417" y="60414"/>
                  </a:cubicBezTo>
                  <a:cubicBezTo>
                    <a:pt x="43501" y="60707"/>
                    <a:pt x="43522" y="60832"/>
                    <a:pt x="43312" y="61083"/>
                  </a:cubicBezTo>
                  <a:cubicBezTo>
                    <a:pt x="43166" y="61251"/>
                    <a:pt x="42747" y="61669"/>
                    <a:pt x="42852" y="61941"/>
                  </a:cubicBezTo>
                  <a:lnTo>
                    <a:pt x="42936" y="62088"/>
                  </a:lnTo>
                  <a:cubicBezTo>
                    <a:pt x="42936" y="62129"/>
                    <a:pt x="42957" y="62150"/>
                    <a:pt x="42957" y="62171"/>
                  </a:cubicBezTo>
                  <a:cubicBezTo>
                    <a:pt x="42978" y="62192"/>
                    <a:pt x="42978" y="62234"/>
                    <a:pt x="42999" y="62255"/>
                  </a:cubicBezTo>
                  <a:cubicBezTo>
                    <a:pt x="43040" y="62276"/>
                    <a:pt x="43040" y="62297"/>
                    <a:pt x="43061" y="62360"/>
                  </a:cubicBezTo>
                  <a:cubicBezTo>
                    <a:pt x="43061" y="62380"/>
                    <a:pt x="43082" y="62401"/>
                    <a:pt x="43082" y="62401"/>
                  </a:cubicBezTo>
                  <a:cubicBezTo>
                    <a:pt x="43103" y="62443"/>
                    <a:pt x="43145" y="62485"/>
                    <a:pt x="43166" y="62506"/>
                  </a:cubicBezTo>
                  <a:cubicBezTo>
                    <a:pt x="43166" y="62548"/>
                    <a:pt x="43187" y="62548"/>
                    <a:pt x="43187" y="62569"/>
                  </a:cubicBezTo>
                  <a:cubicBezTo>
                    <a:pt x="43208" y="62611"/>
                    <a:pt x="43250" y="62652"/>
                    <a:pt x="43271" y="62694"/>
                  </a:cubicBezTo>
                  <a:cubicBezTo>
                    <a:pt x="43271" y="62694"/>
                    <a:pt x="43271" y="62715"/>
                    <a:pt x="43291" y="62715"/>
                  </a:cubicBezTo>
                  <a:cubicBezTo>
                    <a:pt x="43312" y="62778"/>
                    <a:pt x="43354" y="62799"/>
                    <a:pt x="43396" y="62862"/>
                  </a:cubicBezTo>
                  <a:lnTo>
                    <a:pt x="43396" y="62883"/>
                  </a:lnTo>
                  <a:cubicBezTo>
                    <a:pt x="43417" y="62925"/>
                    <a:pt x="43480" y="62966"/>
                    <a:pt x="43501" y="63008"/>
                  </a:cubicBezTo>
                  <a:cubicBezTo>
                    <a:pt x="43522" y="63071"/>
                    <a:pt x="43584" y="63092"/>
                    <a:pt x="43605" y="63134"/>
                  </a:cubicBezTo>
                  <a:cubicBezTo>
                    <a:pt x="43605" y="63134"/>
                    <a:pt x="43605" y="63176"/>
                    <a:pt x="43626" y="63176"/>
                  </a:cubicBezTo>
                  <a:lnTo>
                    <a:pt x="43668" y="63197"/>
                  </a:lnTo>
                  <a:cubicBezTo>
                    <a:pt x="43679" y="63207"/>
                    <a:pt x="43684" y="63212"/>
                    <a:pt x="43689" y="63212"/>
                  </a:cubicBezTo>
                  <a:cubicBezTo>
                    <a:pt x="43694" y="63212"/>
                    <a:pt x="43699" y="63207"/>
                    <a:pt x="43710" y="63197"/>
                  </a:cubicBezTo>
                  <a:lnTo>
                    <a:pt x="43710" y="63176"/>
                  </a:lnTo>
                  <a:cubicBezTo>
                    <a:pt x="43710" y="62987"/>
                    <a:pt x="43710" y="62820"/>
                    <a:pt x="43689" y="62652"/>
                  </a:cubicBezTo>
                  <a:cubicBezTo>
                    <a:pt x="43668" y="62297"/>
                    <a:pt x="43501" y="61920"/>
                    <a:pt x="43794" y="61711"/>
                  </a:cubicBezTo>
                  <a:cubicBezTo>
                    <a:pt x="43898" y="61627"/>
                    <a:pt x="44024" y="61523"/>
                    <a:pt x="44128" y="61418"/>
                  </a:cubicBezTo>
                  <a:cubicBezTo>
                    <a:pt x="44463" y="61125"/>
                    <a:pt x="44777" y="60811"/>
                    <a:pt x="45049" y="60476"/>
                  </a:cubicBezTo>
                  <a:cubicBezTo>
                    <a:pt x="45049" y="60476"/>
                    <a:pt x="45070" y="60476"/>
                    <a:pt x="45070" y="60456"/>
                  </a:cubicBezTo>
                  <a:lnTo>
                    <a:pt x="45091" y="60414"/>
                  </a:lnTo>
                  <a:lnTo>
                    <a:pt x="45091" y="60393"/>
                  </a:lnTo>
                  <a:lnTo>
                    <a:pt x="45091" y="60372"/>
                  </a:lnTo>
                  <a:lnTo>
                    <a:pt x="45091" y="60351"/>
                  </a:lnTo>
                  <a:cubicBezTo>
                    <a:pt x="45091" y="59932"/>
                    <a:pt x="45091" y="59535"/>
                    <a:pt x="45049" y="59116"/>
                  </a:cubicBezTo>
                  <a:cubicBezTo>
                    <a:pt x="45049" y="58991"/>
                    <a:pt x="45028" y="58844"/>
                    <a:pt x="44986" y="58698"/>
                  </a:cubicBezTo>
                  <a:cubicBezTo>
                    <a:pt x="44944" y="58321"/>
                    <a:pt x="44944" y="57966"/>
                    <a:pt x="44944" y="57589"/>
                  </a:cubicBezTo>
                  <a:cubicBezTo>
                    <a:pt x="44965" y="57212"/>
                    <a:pt x="44882" y="56961"/>
                    <a:pt x="45175" y="56689"/>
                  </a:cubicBezTo>
                  <a:cubicBezTo>
                    <a:pt x="45719" y="56124"/>
                    <a:pt x="46430" y="55769"/>
                    <a:pt x="47037" y="55287"/>
                  </a:cubicBezTo>
                  <a:cubicBezTo>
                    <a:pt x="47120" y="55225"/>
                    <a:pt x="47225" y="55162"/>
                    <a:pt x="47288" y="55120"/>
                  </a:cubicBezTo>
                  <a:cubicBezTo>
                    <a:pt x="47330" y="55078"/>
                    <a:pt x="47351" y="55057"/>
                    <a:pt x="47372" y="55057"/>
                  </a:cubicBezTo>
                  <a:cubicBezTo>
                    <a:pt x="47434" y="55036"/>
                    <a:pt x="47476" y="54974"/>
                    <a:pt x="47539" y="54953"/>
                  </a:cubicBezTo>
                  <a:cubicBezTo>
                    <a:pt x="47769" y="54806"/>
                    <a:pt x="47999" y="54639"/>
                    <a:pt x="48229" y="54450"/>
                  </a:cubicBezTo>
                  <a:lnTo>
                    <a:pt x="48229" y="54450"/>
                  </a:lnTo>
                  <a:cubicBezTo>
                    <a:pt x="48188" y="54555"/>
                    <a:pt x="48125" y="54702"/>
                    <a:pt x="48062" y="54806"/>
                  </a:cubicBezTo>
                  <a:lnTo>
                    <a:pt x="47978" y="54953"/>
                  </a:lnTo>
                  <a:cubicBezTo>
                    <a:pt x="47895" y="55120"/>
                    <a:pt x="47853" y="55246"/>
                    <a:pt x="47769" y="55392"/>
                  </a:cubicBezTo>
                  <a:cubicBezTo>
                    <a:pt x="47602" y="55769"/>
                    <a:pt x="47769" y="55957"/>
                    <a:pt x="47957" y="56271"/>
                  </a:cubicBezTo>
                  <a:cubicBezTo>
                    <a:pt x="48209" y="56710"/>
                    <a:pt x="48481" y="57129"/>
                    <a:pt x="48732" y="57547"/>
                  </a:cubicBezTo>
                  <a:cubicBezTo>
                    <a:pt x="49004" y="57966"/>
                    <a:pt x="48711" y="58677"/>
                    <a:pt x="48606" y="59137"/>
                  </a:cubicBezTo>
                  <a:cubicBezTo>
                    <a:pt x="48522" y="59535"/>
                    <a:pt x="48418" y="59953"/>
                    <a:pt x="48334" y="60351"/>
                  </a:cubicBezTo>
                  <a:cubicBezTo>
                    <a:pt x="48334" y="60393"/>
                    <a:pt x="48313" y="60414"/>
                    <a:pt x="48313" y="60476"/>
                  </a:cubicBezTo>
                  <a:lnTo>
                    <a:pt x="48229" y="60790"/>
                  </a:lnTo>
                  <a:cubicBezTo>
                    <a:pt x="48229" y="60832"/>
                    <a:pt x="48209" y="60895"/>
                    <a:pt x="48209" y="60937"/>
                  </a:cubicBezTo>
                  <a:cubicBezTo>
                    <a:pt x="48209" y="60979"/>
                    <a:pt x="48188" y="61000"/>
                    <a:pt x="48188" y="61020"/>
                  </a:cubicBezTo>
                  <a:lnTo>
                    <a:pt x="48188" y="61104"/>
                  </a:lnTo>
                  <a:cubicBezTo>
                    <a:pt x="48198" y="61125"/>
                    <a:pt x="48224" y="61136"/>
                    <a:pt x="48248" y="61136"/>
                  </a:cubicBezTo>
                  <a:cubicBezTo>
                    <a:pt x="48271" y="61136"/>
                    <a:pt x="48292" y="61125"/>
                    <a:pt x="48292" y="61104"/>
                  </a:cubicBezTo>
                  <a:cubicBezTo>
                    <a:pt x="48292" y="61020"/>
                    <a:pt x="48376" y="60979"/>
                    <a:pt x="48397" y="60916"/>
                  </a:cubicBezTo>
                  <a:cubicBezTo>
                    <a:pt x="48481" y="60790"/>
                    <a:pt x="48522" y="60623"/>
                    <a:pt x="48606" y="60497"/>
                  </a:cubicBezTo>
                  <a:cubicBezTo>
                    <a:pt x="48815" y="60079"/>
                    <a:pt x="49025" y="59681"/>
                    <a:pt x="49255" y="59305"/>
                  </a:cubicBezTo>
                  <a:cubicBezTo>
                    <a:pt x="49464" y="58928"/>
                    <a:pt x="49589" y="58572"/>
                    <a:pt x="49778" y="58196"/>
                  </a:cubicBezTo>
                  <a:cubicBezTo>
                    <a:pt x="49903" y="57945"/>
                    <a:pt x="50008" y="57694"/>
                    <a:pt x="50071" y="57443"/>
                  </a:cubicBezTo>
                  <a:cubicBezTo>
                    <a:pt x="50075" y="57446"/>
                    <a:pt x="50080" y="57448"/>
                    <a:pt x="50086" y="57448"/>
                  </a:cubicBezTo>
                  <a:cubicBezTo>
                    <a:pt x="50111" y="57448"/>
                    <a:pt x="50147" y="57414"/>
                    <a:pt x="50113" y="57380"/>
                  </a:cubicBezTo>
                  <a:lnTo>
                    <a:pt x="49736" y="56292"/>
                  </a:lnTo>
                  <a:cubicBezTo>
                    <a:pt x="49694" y="56208"/>
                    <a:pt x="49464" y="55643"/>
                    <a:pt x="49569" y="55497"/>
                  </a:cubicBezTo>
                  <a:cubicBezTo>
                    <a:pt x="49673" y="55371"/>
                    <a:pt x="49757" y="55162"/>
                    <a:pt x="49861" y="55036"/>
                  </a:cubicBezTo>
                  <a:lnTo>
                    <a:pt x="50405" y="54325"/>
                  </a:lnTo>
                  <a:cubicBezTo>
                    <a:pt x="50468" y="54241"/>
                    <a:pt x="50510" y="54178"/>
                    <a:pt x="50594" y="54095"/>
                  </a:cubicBezTo>
                  <a:lnTo>
                    <a:pt x="50615" y="54074"/>
                  </a:lnTo>
                  <a:cubicBezTo>
                    <a:pt x="50845" y="53760"/>
                    <a:pt x="51054" y="53404"/>
                    <a:pt x="51222" y="53049"/>
                  </a:cubicBezTo>
                  <a:lnTo>
                    <a:pt x="51222" y="53174"/>
                  </a:lnTo>
                  <a:cubicBezTo>
                    <a:pt x="51222" y="53906"/>
                    <a:pt x="51368" y="54597"/>
                    <a:pt x="51473" y="55287"/>
                  </a:cubicBezTo>
                  <a:cubicBezTo>
                    <a:pt x="51473" y="55329"/>
                    <a:pt x="51514" y="55350"/>
                    <a:pt x="51535" y="55350"/>
                  </a:cubicBezTo>
                  <a:lnTo>
                    <a:pt x="51556" y="55350"/>
                  </a:lnTo>
                  <a:lnTo>
                    <a:pt x="51640" y="55434"/>
                  </a:lnTo>
                  <a:lnTo>
                    <a:pt x="51766" y="55559"/>
                  </a:lnTo>
                  <a:lnTo>
                    <a:pt x="51849" y="55643"/>
                  </a:lnTo>
                  <a:cubicBezTo>
                    <a:pt x="52058" y="55810"/>
                    <a:pt x="52289" y="55978"/>
                    <a:pt x="52498" y="56166"/>
                  </a:cubicBezTo>
                  <a:cubicBezTo>
                    <a:pt x="52707" y="56334"/>
                    <a:pt x="52937" y="56480"/>
                    <a:pt x="53146" y="56647"/>
                  </a:cubicBezTo>
                  <a:cubicBezTo>
                    <a:pt x="53230" y="56710"/>
                    <a:pt x="53335" y="56836"/>
                    <a:pt x="53439" y="56836"/>
                  </a:cubicBezTo>
                  <a:cubicBezTo>
                    <a:pt x="53753" y="56836"/>
                    <a:pt x="54067" y="56794"/>
                    <a:pt x="54381" y="56752"/>
                  </a:cubicBezTo>
                  <a:cubicBezTo>
                    <a:pt x="54433" y="56752"/>
                    <a:pt x="54564" y="56768"/>
                    <a:pt x="54695" y="56768"/>
                  </a:cubicBezTo>
                  <a:cubicBezTo>
                    <a:pt x="54826" y="56768"/>
                    <a:pt x="54956" y="56752"/>
                    <a:pt x="55009" y="56689"/>
                  </a:cubicBezTo>
                  <a:cubicBezTo>
                    <a:pt x="55071" y="56689"/>
                    <a:pt x="55071" y="56606"/>
                    <a:pt x="55030" y="56585"/>
                  </a:cubicBezTo>
                  <a:cubicBezTo>
                    <a:pt x="54883" y="56501"/>
                    <a:pt x="54758" y="56396"/>
                    <a:pt x="54569" y="56396"/>
                  </a:cubicBezTo>
                  <a:cubicBezTo>
                    <a:pt x="54507" y="56396"/>
                    <a:pt x="54465" y="56375"/>
                    <a:pt x="54444" y="56375"/>
                  </a:cubicBezTo>
                  <a:lnTo>
                    <a:pt x="54402" y="56375"/>
                  </a:lnTo>
                  <a:cubicBezTo>
                    <a:pt x="54360" y="56334"/>
                    <a:pt x="54339" y="56334"/>
                    <a:pt x="54276" y="56313"/>
                  </a:cubicBezTo>
                  <a:cubicBezTo>
                    <a:pt x="54255" y="56313"/>
                    <a:pt x="54235" y="56292"/>
                    <a:pt x="54193" y="56292"/>
                  </a:cubicBezTo>
                  <a:cubicBezTo>
                    <a:pt x="54193" y="56292"/>
                    <a:pt x="54172" y="56292"/>
                    <a:pt x="54172" y="56271"/>
                  </a:cubicBezTo>
                  <a:cubicBezTo>
                    <a:pt x="54130" y="56229"/>
                    <a:pt x="54046" y="56208"/>
                    <a:pt x="53983" y="56166"/>
                  </a:cubicBezTo>
                  <a:cubicBezTo>
                    <a:pt x="53858" y="55915"/>
                    <a:pt x="53670" y="55685"/>
                    <a:pt x="53523" y="55455"/>
                  </a:cubicBezTo>
                  <a:cubicBezTo>
                    <a:pt x="53335" y="55183"/>
                    <a:pt x="53188" y="54932"/>
                    <a:pt x="52979" y="54702"/>
                  </a:cubicBezTo>
                  <a:cubicBezTo>
                    <a:pt x="53021" y="54283"/>
                    <a:pt x="53209" y="53865"/>
                    <a:pt x="53356" y="53446"/>
                  </a:cubicBezTo>
                  <a:lnTo>
                    <a:pt x="53356" y="53404"/>
                  </a:lnTo>
                  <a:cubicBezTo>
                    <a:pt x="53398" y="53362"/>
                    <a:pt x="53418" y="53279"/>
                    <a:pt x="53439" y="53237"/>
                  </a:cubicBezTo>
                  <a:cubicBezTo>
                    <a:pt x="53711" y="52442"/>
                    <a:pt x="54046" y="51689"/>
                    <a:pt x="54172" y="50852"/>
                  </a:cubicBezTo>
                  <a:cubicBezTo>
                    <a:pt x="54193" y="50852"/>
                    <a:pt x="54235" y="50873"/>
                    <a:pt x="54255" y="50873"/>
                  </a:cubicBezTo>
                  <a:lnTo>
                    <a:pt x="54297" y="50873"/>
                  </a:lnTo>
                  <a:cubicBezTo>
                    <a:pt x="54339" y="50873"/>
                    <a:pt x="54360" y="50873"/>
                    <a:pt x="54381" y="50893"/>
                  </a:cubicBezTo>
                  <a:cubicBezTo>
                    <a:pt x="54402" y="50893"/>
                    <a:pt x="54444" y="50893"/>
                    <a:pt x="54465" y="50935"/>
                  </a:cubicBezTo>
                  <a:lnTo>
                    <a:pt x="54507" y="50935"/>
                  </a:lnTo>
                  <a:cubicBezTo>
                    <a:pt x="54569" y="50935"/>
                    <a:pt x="54590" y="50935"/>
                    <a:pt x="54653" y="50956"/>
                  </a:cubicBezTo>
                  <a:lnTo>
                    <a:pt x="54904" y="50956"/>
                  </a:lnTo>
                  <a:cubicBezTo>
                    <a:pt x="54967" y="50956"/>
                    <a:pt x="54988" y="50935"/>
                    <a:pt x="55009" y="50935"/>
                  </a:cubicBezTo>
                  <a:cubicBezTo>
                    <a:pt x="55176" y="50873"/>
                    <a:pt x="55302" y="50831"/>
                    <a:pt x="55448" y="50768"/>
                  </a:cubicBezTo>
                  <a:cubicBezTo>
                    <a:pt x="55553" y="50747"/>
                    <a:pt x="55657" y="50684"/>
                    <a:pt x="55762" y="50663"/>
                  </a:cubicBezTo>
                  <a:cubicBezTo>
                    <a:pt x="55804" y="50642"/>
                    <a:pt x="55846" y="50642"/>
                    <a:pt x="55867" y="50621"/>
                  </a:cubicBezTo>
                  <a:cubicBezTo>
                    <a:pt x="56745" y="50308"/>
                    <a:pt x="57582" y="49910"/>
                    <a:pt x="58356" y="49408"/>
                  </a:cubicBezTo>
                  <a:lnTo>
                    <a:pt x="58377" y="49408"/>
                  </a:lnTo>
                  <a:cubicBezTo>
                    <a:pt x="58733" y="49575"/>
                    <a:pt x="59047" y="49701"/>
                    <a:pt x="59382" y="49847"/>
                  </a:cubicBezTo>
                  <a:cubicBezTo>
                    <a:pt x="59486" y="49931"/>
                    <a:pt x="59612" y="49994"/>
                    <a:pt x="59717" y="50056"/>
                  </a:cubicBezTo>
                  <a:cubicBezTo>
                    <a:pt x="59737" y="50098"/>
                    <a:pt x="59800" y="50119"/>
                    <a:pt x="59821" y="50119"/>
                  </a:cubicBezTo>
                  <a:cubicBezTo>
                    <a:pt x="60030" y="50266"/>
                    <a:pt x="60302" y="50433"/>
                    <a:pt x="60553" y="50517"/>
                  </a:cubicBezTo>
                  <a:lnTo>
                    <a:pt x="60553" y="50538"/>
                  </a:lnTo>
                  <a:lnTo>
                    <a:pt x="60553" y="50559"/>
                  </a:lnTo>
                  <a:lnTo>
                    <a:pt x="60553" y="50580"/>
                  </a:lnTo>
                  <a:lnTo>
                    <a:pt x="60616" y="50580"/>
                  </a:lnTo>
                  <a:cubicBezTo>
                    <a:pt x="60679" y="50580"/>
                    <a:pt x="60763" y="50559"/>
                    <a:pt x="60867" y="50559"/>
                  </a:cubicBezTo>
                  <a:lnTo>
                    <a:pt x="60888" y="50559"/>
                  </a:lnTo>
                  <a:cubicBezTo>
                    <a:pt x="60972" y="50538"/>
                    <a:pt x="61056" y="50538"/>
                    <a:pt x="61139" y="50517"/>
                  </a:cubicBezTo>
                  <a:cubicBezTo>
                    <a:pt x="61307" y="50475"/>
                    <a:pt x="61495" y="50433"/>
                    <a:pt x="61662" y="50370"/>
                  </a:cubicBezTo>
                  <a:cubicBezTo>
                    <a:pt x="61767" y="50349"/>
                    <a:pt x="61893" y="50349"/>
                    <a:pt x="61997" y="50328"/>
                  </a:cubicBezTo>
                  <a:lnTo>
                    <a:pt x="62102" y="50328"/>
                  </a:lnTo>
                  <a:cubicBezTo>
                    <a:pt x="62353" y="50308"/>
                    <a:pt x="62730" y="50328"/>
                    <a:pt x="62939" y="50161"/>
                  </a:cubicBezTo>
                  <a:cubicBezTo>
                    <a:pt x="62960" y="50161"/>
                    <a:pt x="63022" y="50161"/>
                    <a:pt x="63043" y="50203"/>
                  </a:cubicBezTo>
                  <a:lnTo>
                    <a:pt x="63169" y="50203"/>
                  </a:lnTo>
                  <a:cubicBezTo>
                    <a:pt x="63253" y="50203"/>
                    <a:pt x="63274" y="50119"/>
                    <a:pt x="63232" y="50056"/>
                  </a:cubicBezTo>
                  <a:cubicBezTo>
                    <a:pt x="63043" y="49931"/>
                    <a:pt x="62834" y="49889"/>
                    <a:pt x="62625" y="49805"/>
                  </a:cubicBezTo>
                  <a:cubicBezTo>
                    <a:pt x="62395" y="49722"/>
                    <a:pt x="62144" y="49617"/>
                    <a:pt x="61913" y="49533"/>
                  </a:cubicBezTo>
                  <a:cubicBezTo>
                    <a:pt x="61872" y="49533"/>
                    <a:pt x="61830" y="49512"/>
                    <a:pt x="61788" y="49492"/>
                  </a:cubicBezTo>
                  <a:cubicBezTo>
                    <a:pt x="61683" y="49429"/>
                    <a:pt x="61579" y="49408"/>
                    <a:pt x="61474" y="49366"/>
                  </a:cubicBezTo>
                  <a:lnTo>
                    <a:pt x="61453" y="49366"/>
                  </a:lnTo>
                  <a:cubicBezTo>
                    <a:pt x="61390" y="49324"/>
                    <a:pt x="61349" y="49324"/>
                    <a:pt x="61286" y="49324"/>
                  </a:cubicBezTo>
                  <a:cubicBezTo>
                    <a:pt x="60993" y="48989"/>
                    <a:pt x="60658" y="48696"/>
                    <a:pt x="60323" y="48424"/>
                  </a:cubicBezTo>
                  <a:lnTo>
                    <a:pt x="60302" y="48383"/>
                  </a:lnTo>
                  <a:cubicBezTo>
                    <a:pt x="60240" y="48341"/>
                    <a:pt x="60198" y="48320"/>
                    <a:pt x="60135" y="48257"/>
                  </a:cubicBezTo>
                  <a:cubicBezTo>
                    <a:pt x="60030" y="48173"/>
                    <a:pt x="59947" y="48069"/>
                    <a:pt x="59842" y="48006"/>
                  </a:cubicBezTo>
                  <a:cubicBezTo>
                    <a:pt x="59570" y="47734"/>
                    <a:pt x="59214" y="47504"/>
                    <a:pt x="58880" y="47315"/>
                  </a:cubicBezTo>
                  <a:cubicBezTo>
                    <a:pt x="58880" y="47295"/>
                    <a:pt x="58880" y="47295"/>
                    <a:pt x="58859" y="47295"/>
                  </a:cubicBezTo>
                  <a:cubicBezTo>
                    <a:pt x="58859" y="47295"/>
                    <a:pt x="58838" y="47274"/>
                    <a:pt x="58796" y="47274"/>
                  </a:cubicBezTo>
                  <a:cubicBezTo>
                    <a:pt x="58691" y="47274"/>
                    <a:pt x="58566" y="47274"/>
                    <a:pt x="58461" y="47295"/>
                  </a:cubicBezTo>
                  <a:lnTo>
                    <a:pt x="58377" y="47295"/>
                  </a:lnTo>
                  <a:cubicBezTo>
                    <a:pt x="58273" y="47295"/>
                    <a:pt x="58168" y="47315"/>
                    <a:pt x="58064" y="47336"/>
                  </a:cubicBezTo>
                  <a:lnTo>
                    <a:pt x="58043" y="47336"/>
                  </a:lnTo>
                  <a:cubicBezTo>
                    <a:pt x="57938" y="47378"/>
                    <a:pt x="57812" y="47399"/>
                    <a:pt x="57708" y="47399"/>
                  </a:cubicBezTo>
                  <a:cubicBezTo>
                    <a:pt x="57687" y="47399"/>
                    <a:pt x="57645" y="47399"/>
                    <a:pt x="57624" y="47420"/>
                  </a:cubicBezTo>
                  <a:lnTo>
                    <a:pt x="57310" y="47504"/>
                  </a:lnTo>
                  <a:lnTo>
                    <a:pt x="57540" y="47190"/>
                  </a:lnTo>
                  <a:cubicBezTo>
                    <a:pt x="57582" y="47169"/>
                    <a:pt x="57603" y="47127"/>
                    <a:pt x="57603" y="47106"/>
                  </a:cubicBezTo>
                  <a:cubicBezTo>
                    <a:pt x="57603" y="47085"/>
                    <a:pt x="57624" y="47085"/>
                    <a:pt x="57624" y="47064"/>
                  </a:cubicBezTo>
                  <a:cubicBezTo>
                    <a:pt x="57645" y="47002"/>
                    <a:pt x="57708" y="46981"/>
                    <a:pt x="57729" y="46918"/>
                  </a:cubicBezTo>
                  <a:cubicBezTo>
                    <a:pt x="57959" y="46688"/>
                    <a:pt x="58168" y="46437"/>
                    <a:pt x="58315" y="46144"/>
                  </a:cubicBezTo>
                  <a:lnTo>
                    <a:pt x="58315" y="46123"/>
                  </a:lnTo>
                  <a:cubicBezTo>
                    <a:pt x="58479" y="46243"/>
                    <a:pt x="58701" y="46272"/>
                    <a:pt x="58926" y="46272"/>
                  </a:cubicBezTo>
                  <a:cubicBezTo>
                    <a:pt x="59131" y="46272"/>
                    <a:pt x="59338" y="46248"/>
                    <a:pt x="59507" y="46248"/>
                  </a:cubicBezTo>
                  <a:cubicBezTo>
                    <a:pt x="60114" y="46248"/>
                    <a:pt x="60658" y="46458"/>
                    <a:pt x="61244" y="46541"/>
                  </a:cubicBezTo>
                  <a:lnTo>
                    <a:pt x="61286" y="46541"/>
                  </a:lnTo>
                  <a:cubicBezTo>
                    <a:pt x="61516" y="46499"/>
                    <a:pt x="61683" y="46353"/>
                    <a:pt x="61893" y="46248"/>
                  </a:cubicBezTo>
                  <a:cubicBezTo>
                    <a:pt x="62144" y="46123"/>
                    <a:pt x="62437" y="45955"/>
                    <a:pt x="62667" y="45809"/>
                  </a:cubicBezTo>
                  <a:cubicBezTo>
                    <a:pt x="62730" y="45872"/>
                    <a:pt x="62750" y="45935"/>
                    <a:pt x="62813" y="46018"/>
                  </a:cubicBezTo>
                  <a:cubicBezTo>
                    <a:pt x="62834" y="46060"/>
                    <a:pt x="62855" y="46081"/>
                    <a:pt x="62876" y="46144"/>
                  </a:cubicBezTo>
                  <a:cubicBezTo>
                    <a:pt x="62918" y="46186"/>
                    <a:pt x="62939" y="46227"/>
                    <a:pt x="62960" y="46269"/>
                  </a:cubicBezTo>
                  <a:cubicBezTo>
                    <a:pt x="62981" y="46332"/>
                    <a:pt x="63043" y="46374"/>
                    <a:pt x="63064" y="46437"/>
                  </a:cubicBezTo>
                  <a:cubicBezTo>
                    <a:pt x="63085" y="46458"/>
                    <a:pt x="63127" y="46479"/>
                    <a:pt x="63127" y="46541"/>
                  </a:cubicBezTo>
                  <a:cubicBezTo>
                    <a:pt x="63148" y="46583"/>
                    <a:pt x="63190" y="46646"/>
                    <a:pt x="63232" y="46688"/>
                  </a:cubicBezTo>
                  <a:cubicBezTo>
                    <a:pt x="63253" y="46709"/>
                    <a:pt x="63253" y="46751"/>
                    <a:pt x="63274" y="46771"/>
                  </a:cubicBezTo>
                  <a:cubicBezTo>
                    <a:pt x="63336" y="46813"/>
                    <a:pt x="63357" y="46876"/>
                    <a:pt x="63399" y="46918"/>
                  </a:cubicBezTo>
                  <a:cubicBezTo>
                    <a:pt x="63441" y="46960"/>
                    <a:pt x="63441" y="46981"/>
                    <a:pt x="63462" y="47002"/>
                  </a:cubicBezTo>
                  <a:cubicBezTo>
                    <a:pt x="63504" y="47064"/>
                    <a:pt x="63566" y="47106"/>
                    <a:pt x="63587" y="47169"/>
                  </a:cubicBezTo>
                  <a:cubicBezTo>
                    <a:pt x="63608" y="47190"/>
                    <a:pt x="63608" y="47211"/>
                    <a:pt x="63650" y="47211"/>
                  </a:cubicBezTo>
                  <a:lnTo>
                    <a:pt x="63797" y="47378"/>
                  </a:lnTo>
                  <a:lnTo>
                    <a:pt x="63859" y="47420"/>
                  </a:lnTo>
                  <a:cubicBezTo>
                    <a:pt x="63922" y="47504"/>
                    <a:pt x="63985" y="47546"/>
                    <a:pt x="64069" y="47608"/>
                  </a:cubicBezTo>
                  <a:cubicBezTo>
                    <a:pt x="64090" y="47608"/>
                    <a:pt x="64090" y="47629"/>
                    <a:pt x="64110" y="47629"/>
                  </a:cubicBezTo>
                  <a:cubicBezTo>
                    <a:pt x="64173" y="47629"/>
                    <a:pt x="64194" y="47587"/>
                    <a:pt x="64194" y="47525"/>
                  </a:cubicBezTo>
                  <a:lnTo>
                    <a:pt x="64194" y="47504"/>
                  </a:lnTo>
                  <a:lnTo>
                    <a:pt x="64194" y="47483"/>
                  </a:lnTo>
                  <a:lnTo>
                    <a:pt x="64194" y="47441"/>
                  </a:lnTo>
                  <a:lnTo>
                    <a:pt x="64194" y="47420"/>
                  </a:lnTo>
                  <a:lnTo>
                    <a:pt x="64194" y="47399"/>
                  </a:lnTo>
                  <a:lnTo>
                    <a:pt x="64194" y="47336"/>
                  </a:lnTo>
                  <a:cubicBezTo>
                    <a:pt x="64110" y="47169"/>
                    <a:pt x="64110" y="46876"/>
                    <a:pt x="64090" y="46667"/>
                  </a:cubicBezTo>
                  <a:cubicBezTo>
                    <a:pt x="64006" y="46290"/>
                    <a:pt x="63985" y="45955"/>
                    <a:pt x="63901" y="45600"/>
                  </a:cubicBezTo>
                  <a:cubicBezTo>
                    <a:pt x="63797" y="45119"/>
                    <a:pt x="63692" y="44554"/>
                    <a:pt x="63294" y="44198"/>
                  </a:cubicBezTo>
                  <a:lnTo>
                    <a:pt x="63274" y="44198"/>
                  </a:lnTo>
                  <a:cubicBezTo>
                    <a:pt x="63253" y="44198"/>
                    <a:pt x="63232" y="44198"/>
                    <a:pt x="63232" y="44240"/>
                  </a:cubicBezTo>
                  <a:cubicBezTo>
                    <a:pt x="63169" y="44231"/>
                    <a:pt x="63107" y="44227"/>
                    <a:pt x="63047" y="44227"/>
                  </a:cubicBezTo>
                  <a:cubicBezTo>
                    <a:pt x="62823" y="44227"/>
                    <a:pt x="62613" y="44283"/>
                    <a:pt x="62416" y="44365"/>
                  </a:cubicBezTo>
                  <a:cubicBezTo>
                    <a:pt x="62227" y="44407"/>
                    <a:pt x="62039" y="44512"/>
                    <a:pt x="61893" y="44595"/>
                  </a:cubicBezTo>
                  <a:cubicBezTo>
                    <a:pt x="61766" y="44653"/>
                    <a:pt x="61678" y="44685"/>
                    <a:pt x="61578" y="44685"/>
                  </a:cubicBezTo>
                  <a:cubicBezTo>
                    <a:pt x="61497" y="44685"/>
                    <a:pt x="61408" y="44663"/>
                    <a:pt x="61286" y="44616"/>
                  </a:cubicBezTo>
                  <a:cubicBezTo>
                    <a:pt x="60930" y="44491"/>
                    <a:pt x="60553" y="44282"/>
                    <a:pt x="60198" y="44156"/>
                  </a:cubicBezTo>
                  <a:cubicBezTo>
                    <a:pt x="60030" y="44093"/>
                    <a:pt x="59884" y="44051"/>
                    <a:pt x="59696" y="43989"/>
                  </a:cubicBezTo>
                  <a:lnTo>
                    <a:pt x="59675" y="43989"/>
                  </a:lnTo>
                  <a:lnTo>
                    <a:pt x="59507" y="43926"/>
                  </a:lnTo>
                  <a:cubicBezTo>
                    <a:pt x="59486" y="43926"/>
                    <a:pt x="59465" y="43884"/>
                    <a:pt x="59424" y="43884"/>
                  </a:cubicBezTo>
                  <a:cubicBezTo>
                    <a:pt x="59403" y="43863"/>
                    <a:pt x="59361" y="43863"/>
                    <a:pt x="59319" y="43842"/>
                  </a:cubicBezTo>
                  <a:lnTo>
                    <a:pt x="59319" y="43779"/>
                  </a:lnTo>
                  <a:cubicBezTo>
                    <a:pt x="59319" y="43758"/>
                    <a:pt x="59298" y="43758"/>
                    <a:pt x="59298" y="43758"/>
                  </a:cubicBezTo>
                  <a:cubicBezTo>
                    <a:pt x="59256" y="43738"/>
                    <a:pt x="59214" y="43738"/>
                    <a:pt x="59172" y="43717"/>
                  </a:cubicBezTo>
                  <a:lnTo>
                    <a:pt x="59152" y="43717"/>
                  </a:lnTo>
                  <a:cubicBezTo>
                    <a:pt x="59089" y="43717"/>
                    <a:pt x="59068" y="43675"/>
                    <a:pt x="59005" y="43675"/>
                  </a:cubicBezTo>
                  <a:lnTo>
                    <a:pt x="58691" y="43675"/>
                  </a:lnTo>
                  <a:cubicBezTo>
                    <a:pt x="58817" y="43612"/>
                    <a:pt x="58963" y="43466"/>
                    <a:pt x="59068" y="43403"/>
                  </a:cubicBezTo>
                  <a:lnTo>
                    <a:pt x="59131" y="43319"/>
                  </a:lnTo>
                  <a:cubicBezTo>
                    <a:pt x="59298" y="43214"/>
                    <a:pt x="59507" y="43026"/>
                    <a:pt x="59696" y="42942"/>
                  </a:cubicBezTo>
                  <a:cubicBezTo>
                    <a:pt x="59717" y="42942"/>
                    <a:pt x="59737" y="42922"/>
                    <a:pt x="59758" y="42922"/>
                  </a:cubicBezTo>
                  <a:lnTo>
                    <a:pt x="59884" y="42922"/>
                  </a:lnTo>
                  <a:cubicBezTo>
                    <a:pt x="60114" y="43026"/>
                    <a:pt x="60407" y="43110"/>
                    <a:pt x="60658" y="43194"/>
                  </a:cubicBezTo>
                  <a:cubicBezTo>
                    <a:pt x="60721" y="43194"/>
                    <a:pt x="60763" y="43214"/>
                    <a:pt x="60825" y="43235"/>
                  </a:cubicBezTo>
                  <a:cubicBezTo>
                    <a:pt x="60846" y="43235"/>
                    <a:pt x="60846" y="43235"/>
                    <a:pt x="60867" y="43256"/>
                  </a:cubicBezTo>
                  <a:lnTo>
                    <a:pt x="60888" y="43256"/>
                  </a:lnTo>
                  <a:cubicBezTo>
                    <a:pt x="61056" y="43319"/>
                    <a:pt x="61244" y="43403"/>
                    <a:pt x="61411" y="43424"/>
                  </a:cubicBezTo>
                  <a:lnTo>
                    <a:pt x="61411" y="43445"/>
                  </a:lnTo>
                  <a:lnTo>
                    <a:pt x="61411" y="43466"/>
                  </a:lnTo>
                  <a:cubicBezTo>
                    <a:pt x="61411" y="43466"/>
                    <a:pt x="61411" y="43507"/>
                    <a:pt x="61453" y="43507"/>
                  </a:cubicBezTo>
                  <a:lnTo>
                    <a:pt x="61495" y="43507"/>
                  </a:lnTo>
                  <a:cubicBezTo>
                    <a:pt x="61583" y="43525"/>
                    <a:pt x="61683" y="43532"/>
                    <a:pt x="61784" y="43532"/>
                  </a:cubicBezTo>
                  <a:cubicBezTo>
                    <a:pt x="61923" y="43532"/>
                    <a:pt x="62065" y="43519"/>
                    <a:pt x="62185" y="43507"/>
                  </a:cubicBezTo>
                  <a:cubicBezTo>
                    <a:pt x="62437" y="43466"/>
                    <a:pt x="62730" y="43466"/>
                    <a:pt x="62981" y="43361"/>
                  </a:cubicBezTo>
                  <a:cubicBezTo>
                    <a:pt x="63022" y="43361"/>
                    <a:pt x="63022" y="43340"/>
                    <a:pt x="63022" y="43340"/>
                  </a:cubicBezTo>
                  <a:lnTo>
                    <a:pt x="63043" y="43340"/>
                  </a:lnTo>
                  <a:cubicBezTo>
                    <a:pt x="63043" y="43340"/>
                    <a:pt x="63064" y="43340"/>
                    <a:pt x="63064" y="43319"/>
                  </a:cubicBezTo>
                  <a:cubicBezTo>
                    <a:pt x="63064" y="43319"/>
                    <a:pt x="63085" y="43319"/>
                    <a:pt x="63085" y="43298"/>
                  </a:cubicBezTo>
                  <a:cubicBezTo>
                    <a:pt x="63127" y="43298"/>
                    <a:pt x="63127" y="43256"/>
                    <a:pt x="63148" y="43256"/>
                  </a:cubicBezTo>
                  <a:lnTo>
                    <a:pt x="63169" y="43256"/>
                  </a:lnTo>
                  <a:cubicBezTo>
                    <a:pt x="63190" y="43235"/>
                    <a:pt x="63232" y="43235"/>
                    <a:pt x="63253" y="43214"/>
                  </a:cubicBezTo>
                  <a:cubicBezTo>
                    <a:pt x="63357" y="43131"/>
                    <a:pt x="63483" y="43047"/>
                    <a:pt x="63546" y="43026"/>
                  </a:cubicBezTo>
                  <a:cubicBezTo>
                    <a:pt x="63566" y="43026"/>
                    <a:pt x="63566" y="43005"/>
                    <a:pt x="63566" y="43005"/>
                  </a:cubicBezTo>
                  <a:cubicBezTo>
                    <a:pt x="63859" y="42775"/>
                    <a:pt x="64110" y="42503"/>
                    <a:pt x="64382" y="42252"/>
                  </a:cubicBezTo>
                  <a:cubicBezTo>
                    <a:pt x="64445" y="42168"/>
                    <a:pt x="64529" y="42106"/>
                    <a:pt x="64592" y="42064"/>
                  </a:cubicBezTo>
                  <a:cubicBezTo>
                    <a:pt x="64613" y="42064"/>
                    <a:pt x="64613" y="42043"/>
                    <a:pt x="64634" y="42043"/>
                  </a:cubicBezTo>
                  <a:cubicBezTo>
                    <a:pt x="65136" y="41624"/>
                    <a:pt x="65680" y="41269"/>
                    <a:pt x="66119" y="40808"/>
                  </a:cubicBezTo>
                  <a:cubicBezTo>
                    <a:pt x="66287" y="40808"/>
                    <a:pt x="66433" y="40725"/>
                    <a:pt x="66600" y="40683"/>
                  </a:cubicBezTo>
                  <a:cubicBezTo>
                    <a:pt x="66642" y="40641"/>
                    <a:pt x="66684" y="40641"/>
                    <a:pt x="66726" y="40620"/>
                  </a:cubicBezTo>
                  <a:cubicBezTo>
                    <a:pt x="66831" y="40599"/>
                    <a:pt x="66935" y="40536"/>
                    <a:pt x="67040" y="40494"/>
                  </a:cubicBezTo>
                  <a:cubicBezTo>
                    <a:pt x="67123" y="40473"/>
                    <a:pt x="67207" y="40411"/>
                    <a:pt x="67270" y="40390"/>
                  </a:cubicBezTo>
                  <a:cubicBezTo>
                    <a:pt x="67312" y="40390"/>
                    <a:pt x="67333" y="40369"/>
                    <a:pt x="67354" y="40369"/>
                  </a:cubicBezTo>
                  <a:cubicBezTo>
                    <a:pt x="67563" y="40285"/>
                    <a:pt x="67751" y="40181"/>
                    <a:pt x="67939" y="40076"/>
                  </a:cubicBezTo>
                  <a:cubicBezTo>
                    <a:pt x="67960" y="40076"/>
                    <a:pt x="67981" y="40097"/>
                    <a:pt x="68044" y="40097"/>
                  </a:cubicBezTo>
                  <a:lnTo>
                    <a:pt x="68065" y="40097"/>
                  </a:lnTo>
                  <a:cubicBezTo>
                    <a:pt x="68107" y="40097"/>
                    <a:pt x="68149" y="40097"/>
                    <a:pt x="68191" y="40118"/>
                  </a:cubicBezTo>
                  <a:lnTo>
                    <a:pt x="68274" y="40118"/>
                  </a:lnTo>
                  <a:cubicBezTo>
                    <a:pt x="68295" y="40118"/>
                    <a:pt x="68316" y="40118"/>
                    <a:pt x="68379" y="40160"/>
                  </a:cubicBezTo>
                  <a:cubicBezTo>
                    <a:pt x="68797" y="40222"/>
                    <a:pt x="69216" y="40264"/>
                    <a:pt x="69634" y="40306"/>
                  </a:cubicBezTo>
                  <a:cubicBezTo>
                    <a:pt x="70262" y="40390"/>
                    <a:pt x="70890" y="40494"/>
                    <a:pt x="71517" y="40494"/>
                  </a:cubicBezTo>
                  <a:cubicBezTo>
                    <a:pt x="71601" y="40515"/>
                    <a:pt x="71706" y="40536"/>
                    <a:pt x="71769" y="40536"/>
                  </a:cubicBezTo>
                  <a:lnTo>
                    <a:pt x="71810" y="40536"/>
                  </a:lnTo>
                  <a:lnTo>
                    <a:pt x="71831" y="40515"/>
                  </a:lnTo>
                  <a:lnTo>
                    <a:pt x="71852" y="40515"/>
                  </a:lnTo>
                  <a:cubicBezTo>
                    <a:pt x="71434" y="39783"/>
                    <a:pt x="71496" y="39678"/>
                    <a:pt x="71413" y="39657"/>
                  </a:cubicBezTo>
                  <a:cubicBezTo>
                    <a:pt x="71392" y="39637"/>
                    <a:pt x="71329" y="39637"/>
                    <a:pt x="71308" y="39595"/>
                  </a:cubicBezTo>
                  <a:lnTo>
                    <a:pt x="71287" y="39595"/>
                  </a:lnTo>
                  <a:cubicBezTo>
                    <a:pt x="71245" y="39595"/>
                    <a:pt x="71204" y="39574"/>
                    <a:pt x="71183" y="39574"/>
                  </a:cubicBezTo>
                  <a:cubicBezTo>
                    <a:pt x="71120" y="39574"/>
                    <a:pt x="71099" y="39553"/>
                    <a:pt x="71036" y="39553"/>
                  </a:cubicBezTo>
                  <a:lnTo>
                    <a:pt x="70911" y="39553"/>
                  </a:lnTo>
                  <a:lnTo>
                    <a:pt x="70513" y="39385"/>
                  </a:lnTo>
                  <a:lnTo>
                    <a:pt x="70492" y="39385"/>
                  </a:lnTo>
                  <a:cubicBezTo>
                    <a:pt x="70241" y="39281"/>
                    <a:pt x="69948" y="39218"/>
                    <a:pt x="69676" y="39093"/>
                  </a:cubicBezTo>
                  <a:cubicBezTo>
                    <a:pt x="69551" y="39051"/>
                    <a:pt x="69425" y="39030"/>
                    <a:pt x="69300" y="38967"/>
                  </a:cubicBezTo>
                  <a:cubicBezTo>
                    <a:pt x="68902" y="38841"/>
                    <a:pt x="68504" y="38779"/>
                    <a:pt x="68107" y="38716"/>
                  </a:cubicBezTo>
                  <a:cubicBezTo>
                    <a:pt x="68065" y="38716"/>
                    <a:pt x="68002" y="38674"/>
                    <a:pt x="67981" y="38674"/>
                  </a:cubicBezTo>
                  <a:cubicBezTo>
                    <a:pt x="67877" y="38653"/>
                    <a:pt x="67751" y="38611"/>
                    <a:pt x="67647" y="38569"/>
                  </a:cubicBezTo>
                  <a:lnTo>
                    <a:pt x="67647" y="38548"/>
                  </a:lnTo>
                  <a:cubicBezTo>
                    <a:pt x="67647" y="38548"/>
                    <a:pt x="67647" y="38528"/>
                    <a:pt x="67605" y="38528"/>
                  </a:cubicBezTo>
                  <a:lnTo>
                    <a:pt x="67584" y="38507"/>
                  </a:lnTo>
                  <a:lnTo>
                    <a:pt x="67542" y="38507"/>
                  </a:lnTo>
                  <a:cubicBezTo>
                    <a:pt x="67500" y="38465"/>
                    <a:pt x="67479" y="38465"/>
                    <a:pt x="67458" y="38465"/>
                  </a:cubicBezTo>
                  <a:cubicBezTo>
                    <a:pt x="67439" y="38463"/>
                    <a:pt x="67421" y="38462"/>
                    <a:pt x="67402" y="38462"/>
                  </a:cubicBezTo>
                  <a:cubicBezTo>
                    <a:pt x="67211" y="38462"/>
                    <a:pt x="67021" y="38550"/>
                    <a:pt x="66831" y="38569"/>
                  </a:cubicBezTo>
                  <a:cubicBezTo>
                    <a:pt x="66517" y="38632"/>
                    <a:pt x="66203" y="38674"/>
                    <a:pt x="65889" y="38758"/>
                  </a:cubicBezTo>
                  <a:cubicBezTo>
                    <a:pt x="65659" y="38821"/>
                    <a:pt x="65387" y="38758"/>
                    <a:pt x="65178" y="38862"/>
                  </a:cubicBezTo>
                  <a:cubicBezTo>
                    <a:pt x="64822" y="39093"/>
                    <a:pt x="64466" y="39344"/>
                    <a:pt x="64131" y="39553"/>
                  </a:cubicBezTo>
                  <a:cubicBezTo>
                    <a:pt x="63734" y="39783"/>
                    <a:pt x="63357" y="40013"/>
                    <a:pt x="62960" y="40201"/>
                  </a:cubicBezTo>
                  <a:cubicBezTo>
                    <a:pt x="62914" y="40219"/>
                    <a:pt x="62871" y="40227"/>
                    <a:pt x="62829" y="40227"/>
                  </a:cubicBezTo>
                  <a:cubicBezTo>
                    <a:pt x="62518" y="40227"/>
                    <a:pt x="62281" y="39800"/>
                    <a:pt x="62060" y="39616"/>
                  </a:cubicBezTo>
                  <a:cubicBezTo>
                    <a:pt x="61830" y="39406"/>
                    <a:pt x="61641" y="39176"/>
                    <a:pt x="61411" y="38988"/>
                  </a:cubicBezTo>
                  <a:cubicBezTo>
                    <a:pt x="61369" y="38946"/>
                    <a:pt x="61307" y="38925"/>
                    <a:pt x="61265" y="38862"/>
                  </a:cubicBezTo>
                  <a:cubicBezTo>
                    <a:pt x="61223" y="38862"/>
                    <a:pt x="61223" y="38841"/>
                    <a:pt x="61202" y="38841"/>
                  </a:cubicBezTo>
                  <a:cubicBezTo>
                    <a:pt x="61160" y="38821"/>
                    <a:pt x="61118" y="38779"/>
                    <a:pt x="61077" y="38758"/>
                  </a:cubicBezTo>
                  <a:cubicBezTo>
                    <a:pt x="61056" y="38758"/>
                    <a:pt x="61056" y="38737"/>
                    <a:pt x="61014" y="38737"/>
                  </a:cubicBezTo>
                  <a:cubicBezTo>
                    <a:pt x="60972" y="38716"/>
                    <a:pt x="60930" y="38674"/>
                    <a:pt x="60867" y="38632"/>
                  </a:cubicBezTo>
                  <a:cubicBezTo>
                    <a:pt x="60867" y="38611"/>
                    <a:pt x="60846" y="38611"/>
                    <a:pt x="60846" y="38611"/>
                  </a:cubicBezTo>
                  <a:lnTo>
                    <a:pt x="60805" y="38611"/>
                  </a:lnTo>
                  <a:cubicBezTo>
                    <a:pt x="60784" y="38569"/>
                    <a:pt x="60742" y="38548"/>
                    <a:pt x="60700" y="38528"/>
                  </a:cubicBezTo>
                  <a:lnTo>
                    <a:pt x="60658" y="38528"/>
                  </a:lnTo>
                  <a:cubicBezTo>
                    <a:pt x="60637" y="38528"/>
                    <a:pt x="60637" y="38528"/>
                    <a:pt x="60637" y="38548"/>
                  </a:cubicBezTo>
                  <a:cubicBezTo>
                    <a:pt x="60574" y="38528"/>
                    <a:pt x="60533" y="38528"/>
                    <a:pt x="60470" y="38528"/>
                  </a:cubicBezTo>
                  <a:cubicBezTo>
                    <a:pt x="60449" y="38528"/>
                    <a:pt x="60428" y="38528"/>
                    <a:pt x="60386" y="38507"/>
                  </a:cubicBezTo>
                  <a:cubicBezTo>
                    <a:pt x="60344" y="38507"/>
                    <a:pt x="60281" y="38465"/>
                    <a:pt x="60240" y="38465"/>
                  </a:cubicBezTo>
                  <a:cubicBezTo>
                    <a:pt x="60177" y="38465"/>
                    <a:pt x="60156" y="38444"/>
                    <a:pt x="60114" y="38444"/>
                  </a:cubicBezTo>
                  <a:lnTo>
                    <a:pt x="60009" y="38444"/>
                  </a:lnTo>
                  <a:cubicBezTo>
                    <a:pt x="59926" y="38444"/>
                    <a:pt x="59842" y="38423"/>
                    <a:pt x="59737" y="38423"/>
                  </a:cubicBezTo>
                  <a:cubicBezTo>
                    <a:pt x="59340" y="38402"/>
                    <a:pt x="58921" y="38297"/>
                    <a:pt x="58545" y="38297"/>
                  </a:cubicBezTo>
                  <a:cubicBezTo>
                    <a:pt x="58440" y="38297"/>
                    <a:pt x="58377" y="38339"/>
                    <a:pt x="58377" y="38444"/>
                  </a:cubicBezTo>
                  <a:cubicBezTo>
                    <a:pt x="58377" y="38409"/>
                    <a:pt x="58371" y="38395"/>
                    <a:pt x="58359" y="38395"/>
                  </a:cubicBezTo>
                  <a:cubicBezTo>
                    <a:pt x="58329" y="38395"/>
                    <a:pt x="58265" y="38488"/>
                    <a:pt x="58189" y="38548"/>
                  </a:cubicBezTo>
                  <a:cubicBezTo>
                    <a:pt x="58064" y="38653"/>
                    <a:pt x="57959" y="38758"/>
                    <a:pt x="57854" y="38862"/>
                  </a:cubicBezTo>
                  <a:cubicBezTo>
                    <a:pt x="57666" y="39051"/>
                    <a:pt x="57499" y="39197"/>
                    <a:pt x="57310" y="39365"/>
                  </a:cubicBezTo>
                  <a:cubicBezTo>
                    <a:pt x="56808" y="39783"/>
                    <a:pt x="56306" y="40201"/>
                    <a:pt x="55846" y="40662"/>
                  </a:cubicBezTo>
                  <a:lnTo>
                    <a:pt x="55636" y="40871"/>
                  </a:lnTo>
                  <a:lnTo>
                    <a:pt x="55469" y="41038"/>
                  </a:lnTo>
                  <a:lnTo>
                    <a:pt x="55406" y="41122"/>
                  </a:lnTo>
                  <a:cubicBezTo>
                    <a:pt x="55343" y="41164"/>
                    <a:pt x="55302" y="41227"/>
                    <a:pt x="55239" y="41289"/>
                  </a:cubicBezTo>
                  <a:lnTo>
                    <a:pt x="55197" y="41352"/>
                  </a:lnTo>
                  <a:lnTo>
                    <a:pt x="55009" y="41541"/>
                  </a:lnTo>
                  <a:lnTo>
                    <a:pt x="54988" y="41561"/>
                  </a:lnTo>
                  <a:cubicBezTo>
                    <a:pt x="54925" y="41645"/>
                    <a:pt x="54841" y="41687"/>
                    <a:pt x="54799" y="41771"/>
                  </a:cubicBezTo>
                  <a:lnTo>
                    <a:pt x="54779" y="41792"/>
                  </a:lnTo>
                  <a:cubicBezTo>
                    <a:pt x="54716" y="41875"/>
                    <a:pt x="54632" y="41917"/>
                    <a:pt x="54590" y="42001"/>
                  </a:cubicBezTo>
                  <a:lnTo>
                    <a:pt x="54569" y="42022"/>
                  </a:lnTo>
                  <a:cubicBezTo>
                    <a:pt x="54507" y="42106"/>
                    <a:pt x="54423" y="42168"/>
                    <a:pt x="54381" y="42231"/>
                  </a:cubicBezTo>
                  <a:lnTo>
                    <a:pt x="54381" y="42273"/>
                  </a:lnTo>
                  <a:cubicBezTo>
                    <a:pt x="54318" y="42336"/>
                    <a:pt x="54276" y="42419"/>
                    <a:pt x="54214" y="42482"/>
                  </a:cubicBezTo>
                  <a:cubicBezTo>
                    <a:pt x="54013" y="42444"/>
                    <a:pt x="53789" y="42437"/>
                    <a:pt x="53570" y="42437"/>
                  </a:cubicBezTo>
                  <a:cubicBezTo>
                    <a:pt x="53424" y="42437"/>
                    <a:pt x="53280" y="42440"/>
                    <a:pt x="53146" y="42440"/>
                  </a:cubicBezTo>
                  <a:cubicBezTo>
                    <a:pt x="53049" y="42440"/>
                    <a:pt x="52905" y="42422"/>
                    <a:pt x="52776" y="42422"/>
                  </a:cubicBezTo>
                  <a:cubicBezTo>
                    <a:pt x="52712" y="42422"/>
                    <a:pt x="52651" y="42426"/>
                    <a:pt x="52602" y="42440"/>
                  </a:cubicBezTo>
                  <a:cubicBezTo>
                    <a:pt x="52205" y="42106"/>
                    <a:pt x="51682" y="41917"/>
                    <a:pt x="51263" y="41603"/>
                  </a:cubicBezTo>
                  <a:cubicBezTo>
                    <a:pt x="51159" y="41541"/>
                    <a:pt x="51033" y="41457"/>
                    <a:pt x="50929" y="41373"/>
                  </a:cubicBezTo>
                  <a:cubicBezTo>
                    <a:pt x="50594" y="41143"/>
                    <a:pt x="50196" y="40934"/>
                    <a:pt x="49820" y="40745"/>
                  </a:cubicBezTo>
                  <a:cubicBezTo>
                    <a:pt x="49757" y="40453"/>
                    <a:pt x="49652" y="40181"/>
                    <a:pt x="49548" y="39888"/>
                  </a:cubicBezTo>
                  <a:cubicBezTo>
                    <a:pt x="49464" y="39699"/>
                    <a:pt x="49359" y="39511"/>
                    <a:pt x="49276" y="39344"/>
                  </a:cubicBezTo>
                  <a:cubicBezTo>
                    <a:pt x="49171" y="39093"/>
                    <a:pt x="49338" y="38821"/>
                    <a:pt x="49380" y="38611"/>
                  </a:cubicBezTo>
                  <a:cubicBezTo>
                    <a:pt x="49485" y="38193"/>
                    <a:pt x="49652" y="37774"/>
                    <a:pt x="49715" y="37356"/>
                  </a:cubicBezTo>
                  <a:cubicBezTo>
                    <a:pt x="49757" y="37251"/>
                    <a:pt x="49715" y="36937"/>
                    <a:pt x="49757" y="36854"/>
                  </a:cubicBezTo>
                  <a:lnTo>
                    <a:pt x="49757" y="36833"/>
                  </a:lnTo>
                  <a:lnTo>
                    <a:pt x="49757" y="36791"/>
                  </a:lnTo>
                  <a:lnTo>
                    <a:pt x="49715" y="36770"/>
                  </a:lnTo>
                  <a:cubicBezTo>
                    <a:pt x="49694" y="36226"/>
                    <a:pt x="49652" y="35682"/>
                    <a:pt x="49569" y="35096"/>
                  </a:cubicBezTo>
                  <a:cubicBezTo>
                    <a:pt x="49548" y="34782"/>
                    <a:pt x="49485" y="34489"/>
                    <a:pt x="49443" y="34175"/>
                  </a:cubicBezTo>
                  <a:cubicBezTo>
                    <a:pt x="49401" y="34029"/>
                    <a:pt x="49401" y="33799"/>
                    <a:pt x="49297" y="33652"/>
                  </a:cubicBezTo>
                  <a:cubicBezTo>
                    <a:pt x="49025" y="33297"/>
                    <a:pt x="48439" y="33025"/>
                    <a:pt x="48083" y="32794"/>
                  </a:cubicBezTo>
                  <a:cubicBezTo>
                    <a:pt x="47978" y="32753"/>
                    <a:pt x="47874" y="32669"/>
                    <a:pt x="47769" y="32585"/>
                  </a:cubicBezTo>
                  <a:lnTo>
                    <a:pt x="47685" y="32502"/>
                  </a:lnTo>
                  <a:cubicBezTo>
                    <a:pt x="47602" y="32460"/>
                    <a:pt x="47518" y="32376"/>
                    <a:pt x="47455" y="32334"/>
                  </a:cubicBezTo>
                  <a:cubicBezTo>
                    <a:pt x="47392" y="32271"/>
                    <a:pt x="47351" y="32250"/>
                    <a:pt x="47288" y="32188"/>
                  </a:cubicBezTo>
                  <a:cubicBezTo>
                    <a:pt x="47246" y="32146"/>
                    <a:pt x="47162" y="32083"/>
                    <a:pt x="47100" y="32041"/>
                  </a:cubicBezTo>
                  <a:cubicBezTo>
                    <a:pt x="47079" y="31937"/>
                    <a:pt x="47058" y="31853"/>
                    <a:pt x="47037" y="31748"/>
                  </a:cubicBezTo>
                  <a:cubicBezTo>
                    <a:pt x="46995" y="31706"/>
                    <a:pt x="46995" y="31644"/>
                    <a:pt x="46995" y="31623"/>
                  </a:cubicBezTo>
                  <a:cubicBezTo>
                    <a:pt x="46974" y="31539"/>
                    <a:pt x="46953" y="31414"/>
                    <a:pt x="46890" y="31330"/>
                  </a:cubicBezTo>
                  <a:cubicBezTo>
                    <a:pt x="46953" y="31246"/>
                    <a:pt x="46995" y="31142"/>
                    <a:pt x="47058" y="31037"/>
                  </a:cubicBezTo>
                  <a:cubicBezTo>
                    <a:pt x="47058" y="31016"/>
                    <a:pt x="47079" y="31016"/>
                    <a:pt x="47079" y="30995"/>
                  </a:cubicBezTo>
                  <a:cubicBezTo>
                    <a:pt x="47141" y="30890"/>
                    <a:pt x="47183" y="30807"/>
                    <a:pt x="47246" y="30702"/>
                  </a:cubicBezTo>
                  <a:cubicBezTo>
                    <a:pt x="47246" y="30681"/>
                    <a:pt x="47267" y="30660"/>
                    <a:pt x="47267" y="30618"/>
                  </a:cubicBezTo>
                  <a:cubicBezTo>
                    <a:pt x="47309" y="30514"/>
                    <a:pt x="47351" y="30451"/>
                    <a:pt x="47392" y="30346"/>
                  </a:cubicBezTo>
                  <a:cubicBezTo>
                    <a:pt x="47455" y="30242"/>
                    <a:pt x="47497" y="30095"/>
                    <a:pt x="47560" y="29991"/>
                  </a:cubicBezTo>
                  <a:cubicBezTo>
                    <a:pt x="47895" y="29300"/>
                    <a:pt x="48229" y="28589"/>
                    <a:pt x="48627" y="27877"/>
                  </a:cubicBezTo>
                  <a:cubicBezTo>
                    <a:pt x="48732" y="27731"/>
                    <a:pt x="48815" y="27543"/>
                    <a:pt x="48920" y="27375"/>
                  </a:cubicBezTo>
                  <a:lnTo>
                    <a:pt x="48941" y="27354"/>
                  </a:lnTo>
                  <a:cubicBezTo>
                    <a:pt x="49569" y="26287"/>
                    <a:pt x="50280" y="25241"/>
                    <a:pt x="50866" y="24132"/>
                  </a:cubicBezTo>
                  <a:cubicBezTo>
                    <a:pt x="51138" y="24069"/>
                    <a:pt x="51347" y="23902"/>
                    <a:pt x="51577" y="23776"/>
                  </a:cubicBezTo>
                  <a:cubicBezTo>
                    <a:pt x="51635" y="23741"/>
                    <a:pt x="51696" y="23726"/>
                    <a:pt x="51758" y="23726"/>
                  </a:cubicBezTo>
                  <a:cubicBezTo>
                    <a:pt x="51988" y="23726"/>
                    <a:pt x="52237" y="23929"/>
                    <a:pt x="52435" y="24028"/>
                  </a:cubicBezTo>
                  <a:cubicBezTo>
                    <a:pt x="53126" y="24404"/>
                    <a:pt x="53649" y="24948"/>
                    <a:pt x="54276" y="25367"/>
                  </a:cubicBezTo>
                  <a:cubicBezTo>
                    <a:pt x="54276" y="25367"/>
                    <a:pt x="54297" y="25367"/>
                    <a:pt x="54297" y="25388"/>
                  </a:cubicBezTo>
                  <a:lnTo>
                    <a:pt x="54318" y="25388"/>
                  </a:lnTo>
                  <a:cubicBezTo>
                    <a:pt x="54318" y="25388"/>
                    <a:pt x="54360" y="25388"/>
                    <a:pt x="54360" y="25367"/>
                  </a:cubicBezTo>
                  <a:lnTo>
                    <a:pt x="54381" y="25346"/>
                  </a:lnTo>
                  <a:cubicBezTo>
                    <a:pt x="54486" y="25346"/>
                    <a:pt x="54569" y="25346"/>
                    <a:pt x="54674" y="25325"/>
                  </a:cubicBezTo>
                  <a:lnTo>
                    <a:pt x="54695" y="25325"/>
                  </a:lnTo>
                  <a:cubicBezTo>
                    <a:pt x="54737" y="25325"/>
                    <a:pt x="54779" y="25283"/>
                    <a:pt x="54820" y="25283"/>
                  </a:cubicBezTo>
                  <a:cubicBezTo>
                    <a:pt x="54904" y="25262"/>
                    <a:pt x="54988" y="25241"/>
                    <a:pt x="55030" y="25220"/>
                  </a:cubicBezTo>
                  <a:lnTo>
                    <a:pt x="55051" y="25220"/>
                  </a:lnTo>
                  <a:cubicBezTo>
                    <a:pt x="55134" y="25178"/>
                    <a:pt x="55218" y="25136"/>
                    <a:pt x="55260" y="25116"/>
                  </a:cubicBezTo>
                  <a:lnTo>
                    <a:pt x="55323" y="25116"/>
                  </a:lnTo>
                  <a:cubicBezTo>
                    <a:pt x="55615" y="24906"/>
                    <a:pt x="55762" y="24509"/>
                    <a:pt x="55950" y="24216"/>
                  </a:cubicBezTo>
                  <a:cubicBezTo>
                    <a:pt x="56180" y="23797"/>
                    <a:pt x="56452" y="23400"/>
                    <a:pt x="56704" y="23023"/>
                  </a:cubicBezTo>
                  <a:cubicBezTo>
                    <a:pt x="56808" y="22835"/>
                    <a:pt x="56934" y="22647"/>
                    <a:pt x="57038" y="22437"/>
                  </a:cubicBezTo>
                  <a:cubicBezTo>
                    <a:pt x="57122" y="22291"/>
                    <a:pt x="57143" y="22228"/>
                    <a:pt x="57289" y="22228"/>
                  </a:cubicBezTo>
                  <a:lnTo>
                    <a:pt x="57666" y="22228"/>
                  </a:lnTo>
                  <a:cubicBezTo>
                    <a:pt x="57708" y="22228"/>
                    <a:pt x="57750" y="22228"/>
                    <a:pt x="57771" y="22207"/>
                  </a:cubicBezTo>
                  <a:lnTo>
                    <a:pt x="57833" y="22207"/>
                  </a:lnTo>
                  <a:cubicBezTo>
                    <a:pt x="57854" y="22207"/>
                    <a:pt x="57917" y="22186"/>
                    <a:pt x="57938" y="22186"/>
                  </a:cubicBezTo>
                  <a:lnTo>
                    <a:pt x="57959" y="22186"/>
                  </a:lnTo>
                  <a:cubicBezTo>
                    <a:pt x="58022" y="22186"/>
                    <a:pt x="58043" y="22144"/>
                    <a:pt x="58084" y="22144"/>
                  </a:cubicBezTo>
                  <a:lnTo>
                    <a:pt x="58126" y="22144"/>
                  </a:lnTo>
                  <a:cubicBezTo>
                    <a:pt x="58168" y="22144"/>
                    <a:pt x="58189" y="22123"/>
                    <a:pt x="58252" y="22123"/>
                  </a:cubicBezTo>
                  <a:cubicBezTo>
                    <a:pt x="58294" y="22123"/>
                    <a:pt x="58336" y="22103"/>
                    <a:pt x="58377" y="22103"/>
                  </a:cubicBezTo>
                  <a:cubicBezTo>
                    <a:pt x="58461" y="22123"/>
                    <a:pt x="58503" y="22144"/>
                    <a:pt x="58587" y="22186"/>
                  </a:cubicBezTo>
                  <a:cubicBezTo>
                    <a:pt x="58649" y="22207"/>
                    <a:pt x="58691" y="22228"/>
                    <a:pt x="58754" y="22228"/>
                  </a:cubicBezTo>
                  <a:cubicBezTo>
                    <a:pt x="59089" y="22395"/>
                    <a:pt x="59382" y="22605"/>
                    <a:pt x="59696" y="22751"/>
                  </a:cubicBezTo>
                  <a:cubicBezTo>
                    <a:pt x="60009" y="22919"/>
                    <a:pt x="60323" y="23086"/>
                    <a:pt x="60595" y="23274"/>
                  </a:cubicBezTo>
                  <a:cubicBezTo>
                    <a:pt x="60784" y="23379"/>
                    <a:pt x="60993" y="23463"/>
                    <a:pt x="61181" y="23567"/>
                  </a:cubicBezTo>
                  <a:cubicBezTo>
                    <a:pt x="61118" y="23588"/>
                    <a:pt x="61077" y="23651"/>
                    <a:pt x="61014" y="23693"/>
                  </a:cubicBezTo>
                  <a:cubicBezTo>
                    <a:pt x="60993" y="23714"/>
                    <a:pt x="60972" y="23755"/>
                    <a:pt x="60909" y="23776"/>
                  </a:cubicBezTo>
                  <a:cubicBezTo>
                    <a:pt x="60888" y="23797"/>
                    <a:pt x="60867" y="23797"/>
                    <a:pt x="60867" y="23818"/>
                  </a:cubicBezTo>
                  <a:lnTo>
                    <a:pt x="60742" y="23965"/>
                  </a:lnTo>
                  <a:cubicBezTo>
                    <a:pt x="60679" y="24007"/>
                    <a:pt x="60658" y="24069"/>
                    <a:pt x="60595" y="24111"/>
                  </a:cubicBezTo>
                  <a:cubicBezTo>
                    <a:pt x="60574" y="24111"/>
                    <a:pt x="60553" y="24111"/>
                    <a:pt x="60533" y="24132"/>
                  </a:cubicBezTo>
                  <a:lnTo>
                    <a:pt x="60491" y="24174"/>
                  </a:lnTo>
                  <a:lnTo>
                    <a:pt x="60491" y="24195"/>
                  </a:lnTo>
                  <a:cubicBezTo>
                    <a:pt x="60574" y="24488"/>
                    <a:pt x="60449" y="24844"/>
                    <a:pt x="60470" y="25136"/>
                  </a:cubicBezTo>
                  <a:cubicBezTo>
                    <a:pt x="60470" y="25262"/>
                    <a:pt x="60491" y="25743"/>
                    <a:pt x="60365" y="25848"/>
                  </a:cubicBezTo>
                  <a:cubicBezTo>
                    <a:pt x="60219" y="25973"/>
                    <a:pt x="60051" y="26120"/>
                    <a:pt x="59905" y="26287"/>
                  </a:cubicBezTo>
                  <a:cubicBezTo>
                    <a:pt x="59737" y="26413"/>
                    <a:pt x="59403" y="26538"/>
                    <a:pt x="59424" y="26789"/>
                  </a:cubicBezTo>
                  <a:cubicBezTo>
                    <a:pt x="59444" y="26894"/>
                    <a:pt x="59549" y="26936"/>
                    <a:pt x="59612" y="26999"/>
                  </a:cubicBezTo>
                  <a:cubicBezTo>
                    <a:pt x="59654" y="27020"/>
                    <a:pt x="59696" y="27061"/>
                    <a:pt x="59737" y="27124"/>
                  </a:cubicBezTo>
                  <a:cubicBezTo>
                    <a:pt x="59842" y="27229"/>
                    <a:pt x="59926" y="27354"/>
                    <a:pt x="60030" y="27438"/>
                  </a:cubicBezTo>
                  <a:lnTo>
                    <a:pt x="60072" y="27480"/>
                  </a:lnTo>
                  <a:lnTo>
                    <a:pt x="60114" y="27522"/>
                  </a:lnTo>
                  <a:cubicBezTo>
                    <a:pt x="60125" y="27543"/>
                    <a:pt x="60140" y="27553"/>
                    <a:pt x="60159" y="27553"/>
                  </a:cubicBezTo>
                  <a:cubicBezTo>
                    <a:pt x="60177" y="27553"/>
                    <a:pt x="60198" y="27543"/>
                    <a:pt x="60219" y="27522"/>
                  </a:cubicBezTo>
                  <a:lnTo>
                    <a:pt x="60219" y="27459"/>
                  </a:lnTo>
                  <a:lnTo>
                    <a:pt x="60219" y="27417"/>
                  </a:lnTo>
                  <a:lnTo>
                    <a:pt x="60219" y="27354"/>
                  </a:lnTo>
                  <a:cubicBezTo>
                    <a:pt x="60219" y="27333"/>
                    <a:pt x="60219" y="27313"/>
                    <a:pt x="60177" y="27271"/>
                  </a:cubicBezTo>
                  <a:lnTo>
                    <a:pt x="60177" y="27229"/>
                  </a:lnTo>
                  <a:lnTo>
                    <a:pt x="60177" y="27208"/>
                  </a:lnTo>
                  <a:lnTo>
                    <a:pt x="60177" y="27166"/>
                  </a:lnTo>
                  <a:cubicBezTo>
                    <a:pt x="60177" y="27124"/>
                    <a:pt x="60219" y="27061"/>
                    <a:pt x="60177" y="27020"/>
                  </a:cubicBezTo>
                  <a:cubicBezTo>
                    <a:pt x="60281" y="26957"/>
                    <a:pt x="60365" y="26894"/>
                    <a:pt x="60470" y="26810"/>
                  </a:cubicBezTo>
                  <a:cubicBezTo>
                    <a:pt x="60533" y="26789"/>
                    <a:pt x="60553" y="26727"/>
                    <a:pt x="60595" y="26706"/>
                  </a:cubicBezTo>
                  <a:lnTo>
                    <a:pt x="60742" y="26580"/>
                  </a:lnTo>
                  <a:cubicBezTo>
                    <a:pt x="60867" y="26434"/>
                    <a:pt x="60993" y="26308"/>
                    <a:pt x="61118" y="26204"/>
                  </a:cubicBezTo>
                  <a:lnTo>
                    <a:pt x="61202" y="26120"/>
                  </a:lnTo>
                  <a:lnTo>
                    <a:pt x="61286" y="26057"/>
                  </a:lnTo>
                  <a:lnTo>
                    <a:pt x="61328" y="25994"/>
                  </a:lnTo>
                  <a:cubicBezTo>
                    <a:pt x="61328" y="25973"/>
                    <a:pt x="61369" y="25973"/>
                    <a:pt x="61369" y="25952"/>
                  </a:cubicBezTo>
                  <a:lnTo>
                    <a:pt x="61390" y="25911"/>
                  </a:lnTo>
                  <a:lnTo>
                    <a:pt x="61390" y="25890"/>
                  </a:lnTo>
                  <a:cubicBezTo>
                    <a:pt x="61495" y="25743"/>
                    <a:pt x="61537" y="25555"/>
                    <a:pt x="61600" y="25367"/>
                  </a:cubicBezTo>
                  <a:cubicBezTo>
                    <a:pt x="61683" y="25116"/>
                    <a:pt x="61725" y="24844"/>
                    <a:pt x="61725" y="24592"/>
                  </a:cubicBezTo>
                  <a:lnTo>
                    <a:pt x="61788" y="24592"/>
                  </a:lnTo>
                  <a:cubicBezTo>
                    <a:pt x="61851" y="24592"/>
                    <a:pt x="61934" y="24613"/>
                    <a:pt x="62039" y="24613"/>
                  </a:cubicBezTo>
                  <a:lnTo>
                    <a:pt x="62290" y="24613"/>
                  </a:lnTo>
                  <a:cubicBezTo>
                    <a:pt x="62311" y="24613"/>
                    <a:pt x="62332" y="24613"/>
                    <a:pt x="62353" y="24592"/>
                  </a:cubicBezTo>
                  <a:lnTo>
                    <a:pt x="62416" y="24592"/>
                  </a:lnTo>
                  <a:lnTo>
                    <a:pt x="62583" y="24760"/>
                  </a:lnTo>
                  <a:cubicBezTo>
                    <a:pt x="62625" y="24760"/>
                    <a:pt x="62625" y="24802"/>
                    <a:pt x="62646" y="24802"/>
                  </a:cubicBezTo>
                  <a:cubicBezTo>
                    <a:pt x="62688" y="24844"/>
                    <a:pt x="62771" y="24906"/>
                    <a:pt x="62834" y="24948"/>
                  </a:cubicBezTo>
                  <a:cubicBezTo>
                    <a:pt x="63064" y="25157"/>
                    <a:pt x="63587" y="25388"/>
                    <a:pt x="63629" y="25701"/>
                  </a:cubicBezTo>
                  <a:cubicBezTo>
                    <a:pt x="63692" y="25994"/>
                    <a:pt x="63671" y="26329"/>
                    <a:pt x="63671" y="26622"/>
                  </a:cubicBezTo>
                  <a:lnTo>
                    <a:pt x="63671" y="26831"/>
                  </a:lnTo>
                  <a:lnTo>
                    <a:pt x="63671" y="26957"/>
                  </a:lnTo>
                  <a:lnTo>
                    <a:pt x="63671" y="27041"/>
                  </a:lnTo>
                  <a:cubicBezTo>
                    <a:pt x="63671" y="27103"/>
                    <a:pt x="63692" y="27145"/>
                    <a:pt x="63692" y="27208"/>
                  </a:cubicBezTo>
                  <a:lnTo>
                    <a:pt x="63692" y="27229"/>
                  </a:lnTo>
                  <a:cubicBezTo>
                    <a:pt x="63692" y="27271"/>
                    <a:pt x="63713" y="27354"/>
                    <a:pt x="63713" y="27417"/>
                  </a:cubicBezTo>
                  <a:cubicBezTo>
                    <a:pt x="63671" y="27459"/>
                    <a:pt x="63650" y="27480"/>
                    <a:pt x="63608" y="27564"/>
                  </a:cubicBezTo>
                  <a:cubicBezTo>
                    <a:pt x="63566" y="27668"/>
                    <a:pt x="63441" y="27794"/>
                    <a:pt x="63357" y="27877"/>
                  </a:cubicBezTo>
                  <a:cubicBezTo>
                    <a:pt x="63253" y="28003"/>
                    <a:pt x="63169" y="28191"/>
                    <a:pt x="63085" y="28359"/>
                  </a:cubicBezTo>
                  <a:lnTo>
                    <a:pt x="63085" y="28380"/>
                  </a:lnTo>
                  <a:lnTo>
                    <a:pt x="63127" y="28401"/>
                  </a:lnTo>
                  <a:cubicBezTo>
                    <a:pt x="63148" y="28421"/>
                    <a:pt x="63169" y="28421"/>
                    <a:pt x="63190" y="28421"/>
                  </a:cubicBezTo>
                  <a:cubicBezTo>
                    <a:pt x="63546" y="28254"/>
                    <a:pt x="64445" y="27982"/>
                    <a:pt x="64529" y="27543"/>
                  </a:cubicBezTo>
                  <a:cubicBezTo>
                    <a:pt x="64550" y="27459"/>
                    <a:pt x="64550" y="27354"/>
                    <a:pt x="64592" y="27250"/>
                  </a:cubicBezTo>
                  <a:cubicBezTo>
                    <a:pt x="64592" y="27208"/>
                    <a:pt x="64613" y="27124"/>
                    <a:pt x="64613" y="27061"/>
                  </a:cubicBezTo>
                  <a:cubicBezTo>
                    <a:pt x="64634" y="26999"/>
                    <a:pt x="64634" y="26915"/>
                    <a:pt x="64654" y="26852"/>
                  </a:cubicBezTo>
                  <a:cubicBezTo>
                    <a:pt x="64654" y="26810"/>
                    <a:pt x="64696" y="26748"/>
                    <a:pt x="64696" y="26706"/>
                  </a:cubicBezTo>
                  <a:cubicBezTo>
                    <a:pt x="64696" y="26643"/>
                    <a:pt x="64717" y="26601"/>
                    <a:pt x="64717" y="26538"/>
                  </a:cubicBezTo>
                  <a:cubicBezTo>
                    <a:pt x="64717" y="26496"/>
                    <a:pt x="64738" y="26434"/>
                    <a:pt x="64738" y="26413"/>
                  </a:cubicBezTo>
                  <a:cubicBezTo>
                    <a:pt x="64738" y="26371"/>
                    <a:pt x="64759" y="26308"/>
                    <a:pt x="64759" y="26266"/>
                  </a:cubicBezTo>
                  <a:cubicBezTo>
                    <a:pt x="64759" y="26204"/>
                    <a:pt x="64759" y="26162"/>
                    <a:pt x="64801" y="26120"/>
                  </a:cubicBezTo>
                  <a:cubicBezTo>
                    <a:pt x="64801" y="26078"/>
                    <a:pt x="64801" y="26015"/>
                    <a:pt x="64822" y="25973"/>
                  </a:cubicBezTo>
                  <a:lnTo>
                    <a:pt x="64822" y="25848"/>
                  </a:lnTo>
                  <a:lnTo>
                    <a:pt x="64822" y="25680"/>
                  </a:lnTo>
                  <a:lnTo>
                    <a:pt x="64822" y="25555"/>
                  </a:lnTo>
                  <a:lnTo>
                    <a:pt x="64822" y="25388"/>
                  </a:lnTo>
                  <a:lnTo>
                    <a:pt x="64822" y="25367"/>
                  </a:lnTo>
                  <a:cubicBezTo>
                    <a:pt x="64906" y="25053"/>
                    <a:pt x="64382" y="24718"/>
                    <a:pt x="64194" y="24509"/>
                  </a:cubicBezTo>
                  <a:lnTo>
                    <a:pt x="64110" y="24425"/>
                  </a:lnTo>
                  <a:lnTo>
                    <a:pt x="64069" y="24383"/>
                  </a:lnTo>
                  <a:lnTo>
                    <a:pt x="64027" y="24341"/>
                  </a:lnTo>
                  <a:lnTo>
                    <a:pt x="63964" y="24279"/>
                  </a:lnTo>
                  <a:lnTo>
                    <a:pt x="63922" y="24237"/>
                  </a:lnTo>
                  <a:lnTo>
                    <a:pt x="63859" y="24174"/>
                  </a:lnTo>
                  <a:cubicBezTo>
                    <a:pt x="63859" y="24174"/>
                    <a:pt x="63818" y="24174"/>
                    <a:pt x="63818" y="24132"/>
                  </a:cubicBezTo>
                  <a:lnTo>
                    <a:pt x="63755" y="24069"/>
                  </a:lnTo>
                  <a:lnTo>
                    <a:pt x="63713" y="24028"/>
                  </a:lnTo>
                  <a:lnTo>
                    <a:pt x="63650" y="23965"/>
                  </a:lnTo>
                  <a:lnTo>
                    <a:pt x="63608" y="23965"/>
                  </a:lnTo>
                  <a:cubicBezTo>
                    <a:pt x="63587" y="23923"/>
                    <a:pt x="63566" y="23902"/>
                    <a:pt x="63504" y="23902"/>
                  </a:cubicBezTo>
                  <a:cubicBezTo>
                    <a:pt x="63483" y="23881"/>
                    <a:pt x="63462" y="23881"/>
                    <a:pt x="63399" y="23860"/>
                  </a:cubicBezTo>
                  <a:lnTo>
                    <a:pt x="63399" y="23797"/>
                  </a:lnTo>
                  <a:cubicBezTo>
                    <a:pt x="63399" y="23776"/>
                    <a:pt x="63441" y="23714"/>
                    <a:pt x="63399" y="23693"/>
                  </a:cubicBezTo>
                  <a:cubicBezTo>
                    <a:pt x="63399" y="23672"/>
                    <a:pt x="63378" y="23651"/>
                    <a:pt x="63378" y="23609"/>
                  </a:cubicBezTo>
                  <a:lnTo>
                    <a:pt x="63378" y="23442"/>
                  </a:lnTo>
                  <a:cubicBezTo>
                    <a:pt x="63378" y="23358"/>
                    <a:pt x="63399" y="23295"/>
                    <a:pt x="63399" y="23253"/>
                  </a:cubicBezTo>
                  <a:lnTo>
                    <a:pt x="63399" y="23191"/>
                  </a:lnTo>
                  <a:cubicBezTo>
                    <a:pt x="63546" y="23191"/>
                    <a:pt x="63692" y="23191"/>
                    <a:pt x="63818" y="23170"/>
                  </a:cubicBezTo>
                  <a:lnTo>
                    <a:pt x="63859" y="23170"/>
                  </a:lnTo>
                  <a:cubicBezTo>
                    <a:pt x="63901" y="23170"/>
                    <a:pt x="63964" y="23149"/>
                    <a:pt x="64006" y="23149"/>
                  </a:cubicBezTo>
                  <a:cubicBezTo>
                    <a:pt x="64069" y="23149"/>
                    <a:pt x="64090" y="23128"/>
                    <a:pt x="64131" y="23128"/>
                  </a:cubicBezTo>
                  <a:lnTo>
                    <a:pt x="64299" y="23128"/>
                  </a:lnTo>
                  <a:cubicBezTo>
                    <a:pt x="64341" y="23128"/>
                    <a:pt x="64403" y="23086"/>
                    <a:pt x="64445" y="23086"/>
                  </a:cubicBezTo>
                  <a:cubicBezTo>
                    <a:pt x="64508" y="23086"/>
                    <a:pt x="64529" y="23065"/>
                    <a:pt x="64592" y="23044"/>
                  </a:cubicBezTo>
                  <a:cubicBezTo>
                    <a:pt x="64717" y="23170"/>
                    <a:pt x="64864" y="23253"/>
                    <a:pt x="65010" y="23337"/>
                  </a:cubicBezTo>
                  <a:cubicBezTo>
                    <a:pt x="65240" y="23483"/>
                    <a:pt x="65450" y="23693"/>
                    <a:pt x="65743" y="23776"/>
                  </a:cubicBezTo>
                  <a:cubicBezTo>
                    <a:pt x="65763" y="23818"/>
                    <a:pt x="65805" y="23881"/>
                    <a:pt x="65847" y="23923"/>
                  </a:cubicBezTo>
                  <a:cubicBezTo>
                    <a:pt x="65868" y="23986"/>
                    <a:pt x="65910" y="24028"/>
                    <a:pt x="65952" y="24090"/>
                  </a:cubicBezTo>
                  <a:cubicBezTo>
                    <a:pt x="65973" y="24132"/>
                    <a:pt x="66015" y="24195"/>
                    <a:pt x="66056" y="24237"/>
                  </a:cubicBezTo>
                  <a:cubicBezTo>
                    <a:pt x="66098" y="24300"/>
                    <a:pt x="66119" y="24341"/>
                    <a:pt x="66182" y="24404"/>
                  </a:cubicBezTo>
                  <a:cubicBezTo>
                    <a:pt x="66224" y="24446"/>
                    <a:pt x="66266" y="24509"/>
                    <a:pt x="66307" y="24592"/>
                  </a:cubicBezTo>
                  <a:cubicBezTo>
                    <a:pt x="66328" y="24613"/>
                    <a:pt x="66328" y="24634"/>
                    <a:pt x="66370" y="24634"/>
                  </a:cubicBezTo>
                  <a:cubicBezTo>
                    <a:pt x="66391" y="24697"/>
                    <a:pt x="66433" y="24739"/>
                    <a:pt x="66475" y="24760"/>
                  </a:cubicBezTo>
                  <a:cubicBezTo>
                    <a:pt x="66517" y="24823"/>
                    <a:pt x="66538" y="24864"/>
                    <a:pt x="66600" y="24927"/>
                  </a:cubicBezTo>
                  <a:cubicBezTo>
                    <a:pt x="66600" y="24948"/>
                    <a:pt x="66621" y="24948"/>
                    <a:pt x="66621" y="24969"/>
                  </a:cubicBezTo>
                  <a:cubicBezTo>
                    <a:pt x="66684" y="25032"/>
                    <a:pt x="66705" y="25074"/>
                    <a:pt x="66747" y="25136"/>
                  </a:cubicBezTo>
                  <a:cubicBezTo>
                    <a:pt x="66747" y="25157"/>
                    <a:pt x="66789" y="25178"/>
                    <a:pt x="66810" y="25220"/>
                  </a:cubicBezTo>
                  <a:cubicBezTo>
                    <a:pt x="66831" y="25241"/>
                    <a:pt x="66831" y="25262"/>
                    <a:pt x="66851" y="25283"/>
                  </a:cubicBezTo>
                  <a:cubicBezTo>
                    <a:pt x="66914" y="25346"/>
                    <a:pt x="66935" y="25388"/>
                    <a:pt x="66998" y="25450"/>
                  </a:cubicBezTo>
                  <a:cubicBezTo>
                    <a:pt x="67012" y="25464"/>
                    <a:pt x="67033" y="25471"/>
                    <a:pt x="67054" y="25471"/>
                  </a:cubicBezTo>
                  <a:cubicBezTo>
                    <a:pt x="67096" y="25471"/>
                    <a:pt x="67137" y="25443"/>
                    <a:pt x="67123" y="25388"/>
                  </a:cubicBezTo>
                  <a:lnTo>
                    <a:pt x="67123" y="25325"/>
                  </a:lnTo>
                  <a:lnTo>
                    <a:pt x="67144" y="25283"/>
                  </a:lnTo>
                  <a:lnTo>
                    <a:pt x="67144" y="25262"/>
                  </a:lnTo>
                  <a:lnTo>
                    <a:pt x="67144" y="25241"/>
                  </a:lnTo>
                  <a:lnTo>
                    <a:pt x="67144" y="25220"/>
                  </a:lnTo>
                  <a:lnTo>
                    <a:pt x="67061" y="25053"/>
                  </a:lnTo>
                  <a:cubicBezTo>
                    <a:pt x="67019" y="24864"/>
                    <a:pt x="66935" y="24718"/>
                    <a:pt x="66851" y="24551"/>
                  </a:cubicBezTo>
                  <a:cubicBezTo>
                    <a:pt x="66831" y="24509"/>
                    <a:pt x="66810" y="24446"/>
                    <a:pt x="66810" y="24425"/>
                  </a:cubicBezTo>
                  <a:cubicBezTo>
                    <a:pt x="66726" y="24216"/>
                    <a:pt x="66684" y="24007"/>
                    <a:pt x="66621" y="23818"/>
                  </a:cubicBezTo>
                  <a:cubicBezTo>
                    <a:pt x="66621" y="23780"/>
                    <a:pt x="66550" y="23670"/>
                    <a:pt x="66539" y="23669"/>
                  </a:cubicBezTo>
                  <a:lnTo>
                    <a:pt x="66539" y="23669"/>
                  </a:lnTo>
                  <a:cubicBezTo>
                    <a:pt x="66573" y="23616"/>
                    <a:pt x="66531" y="23563"/>
                    <a:pt x="66465" y="23563"/>
                  </a:cubicBezTo>
                  <a:cubicBezTo>
                    <a:pt x="66455" y="23563"/>
                    <a:pt x="66444" y="23564"/>
                    <a:pt x="66433" y="23567"/>
                  </a:cubicBezTo>
                  <a:lnTo>
                    <a:pt x="66412" y="23567"/>
                  </a:lnTo>
                  <a:cubicBezTo>
                    <a:pt x="66370" y="23483"/>
                    <a:pt x="66328" y="23442"/>
                    <a:pt x="66287" y="23358"/>
                  </a:cubicBezTo>
                  <a:cubicBezTo>
                    <a:pt x="66287" y="23358"/>
                    <a:pt x="66287" y="23337"/>
                    <a:pt x="66266" y="23337"/>
                  </a:cubicBezTo>
                  <a:cubicBezTo>
                    <a:pt x="66203" y="23274"/>
                    <a:pt x="66161" y="23191"/>
                    <a:pt x="66098" y="23149"/>
                  </a:cubicBezTo>
                  <a:lnTo>
                    <a:pt x="66077" y="23128"/>
                  </a:lnTo>
                  <a:cubicBezTo>
                    <a:pt x="66015" y="23065"/>
                    <a:pt x="65973" y="23023"/>
                    <a:pt x="65910" y="22939"/>
                  </a:cubicBezTo>
                  <a:cubicBezTo>
                    <a:pt x="65868" y="22856"/>
                    <a:pt x="65784" y="22814"/>
                    <a:pt x="65743" y="22730"/>
                  </a:cubicBezTo>
                  <a:cubicBezTo>
                    <a:pt x="65575" y="22542"/>
                    <a:pt x="65366" y="22144"/>
                    <a:pt x="65115" y="22123"/>
                  </a:cubicBezTo>
                  <a:cubicBezTo>
                    <a:pt x="64696" y="22103"/>
                    <a:pt x="64299" y="22082"/>
                    <a:pt x="63880" y="22040"/>
                  </a:cubicBezTo>
                  <a:lnTo>
                    <a:pt x="63294" y="22040"/>
                  </a:lnTo>
                  <a:cubicBezTo>
                    <a:pt x="63253" y="22040"/>
                    <a:pt x="63232" y="22040"/>
                    <a:pt x="63169" y="22019"/>
                  </a:cubicBezTo>
                  <a:lnTo>
                    <a:pt x="63148" y="22019"/>
                  </a:lnTo>
                  <a:cubicBezTo>
                    <a:pt x="63127" y="22019"/>
                    <a:pt x="63085" y="22040"/>
                    <a:pt x="63085" y="22082"/>
                  </a:cubicBezTo>
                  <a:cubicBezTo>
                    <a:pt x="62813" y="22207"/>
                    <a:pt x="62562" y="22416"/>
                    <a:pt x="62290" y="22605"/>
                  </a:cubicBezTo>
                  <a:cubicBezTo>
                    <a:pt x="62227" y="22626"/>
                    <a:pt x="62206" y="22647"/>
                    <a:pt x="62144" y="22667"/>
                  </a:cubicBezTo>
                  <a:cubicBezTo>
                    <a:pt x="62061" y="22720"/>
                    <a:pt x="61997" y="22743"/>
                    <a:pt x="61942" y="22743"/>
                  </a:cubicBezTo>
                  <a:cubicBezTo>
                    <a:pt x="61843" y="22743"/>
                    <a:pt x="61770" y="22670"/>
                    <a:pt x="61662" y="22563"/>
                  </a:cubicBezTo>
                  <a:cubicBezTo>
                    <a:pt x="61453" y="22416"/>
                    <a:pt x="61202" y="22291"/>
                    <a:pt x="60972" y="22144"/>
                  </a:cubicBezTo>
                  <a:cubicBezTo>
                    <a:pt x="60846" y="22082"/>
                    <a:pt x="60679" y="21998"/>
                    <a:pt x="60553" y="21914"/>
                  </a:cubicBezTo>
                  <a:cubicBezTo>
                    <a:pt x="60533" y="21893"/>
                    <a:pt x="60470" y="21872"/>
                    <a:pt x="60449" y="21872"/>
                  </a:cubicBezTo>
                  <a:cubicBezTo>
                    <a:pt x="60365" y="21810"/>
                    <a:pt x="60261" y="21789"/>
                    <a:pt x="60198" y="21726"/>
                  </a:cubicBezTo>
                  <a:lnTo>
                    <a:pt x="59089" y="21182"/>
                  </a:lnTo>
                  <a:cubicBezTo>
                    <a:pt x="59047" y="21140"/>
                    <a:pt x="58984" y="21056"/>
                    <a:pt x="58942" y="20994"/>
                  </a:cubicBezTo>
                  <a:cubicBezTo>
                    <a:pt x="58859" y="20931"/>
                    <a:pt x="58775" y="20826"/>
                    <a:pt x="58691" y="20742"/>
                  </a:cubicBezTo>
                  <a:cubicBezTo>
                    <a:pt x="58566" y="20617"/>
                    <a:pt x="58336" y="20554"/>
                    <a:pt x="58168" y="20470"/>
                  </a:cubicBezTo>
                  <a:cubicBezTo>
                    <a:pt x="58150" y="20463"/>
                    <a:pt x="58131" y="20459"/>
                    <a:pt x="58112" y="20459"/>
                  </a:cubicBezTo>
                  <a:cubicBezTo>
                    <a:pt x="57980" y="20459"/>
                    <a:pt x="57841" y="20630"/>
                    <a:pt x="57750" y="20722"/>
                  </a:cubicBezTo>
                  <a:cubicBezTo>
                    <a:pt x="57520" y="20973"/>
                    <a:pt x="57185" y="20847"/>
                    <a:pt x="56955" y="21035"/>
                  </a:cubicBezTo>
                  <a:lnTo>
                    <a:pt x="56913" y="21056"/>
                  </a:lnTo>
                  <a:lnTo>
                    <a:pt x="56913" y="21077"/>
                  </a:lnTo>
                  <a:cubicBezTo>
                    <a:pt x="56766" y="21203"/>
                    <a:pt x="56641" y="21412"/>
                    <a:pt x="56536" y="21579"/>
                  </a:cubicBezTo>
                  <a:cubicBezTo>
                    <a:pt x="56348" y="21872"/>
                    <a:pt x="56118" y="22144"/>
                    <a:pt x="55929" y="22437"/>
                  </a:cubicBezTo>
                  <a:cubicBezTo>
                    <a:pt x="55720" y="22730"/>
                    <a:pt x="55427" y="23023"/>
                    <a:pt x="55302" y="23358"/>
                  </a:cubicBezTo>
                  <a:cubicBezTo>
                    <a:pt x="55302" y="23379"/>
                    <a:pt x="55281" y="23400"/>
                    <a:pt x="55281" y="23400"/>
                  </a:cubicBezTo>
                  <a:lnTo>
                    <a:pt x="55239" y="23442"/>
                  </a:lnTo>
                  <a:lnTo>
                    <a:pt x="55218" y="23463"/>
                  </a:lnTo>
                  <a:lnTo>
                    <a:pt x="55197" y="23483"/>
                  </a:lnTo>
                  <a:lnTo>
                    <a:pt x="55176" y="23504"/>
                  </a:lnTo>
                  <a:lnTo>
                    <a:pt x="55134" y="23546"/>
                  </a:lnTo>
                  <a:lnTo>
                    <a:pt x="55113" y="23567"/>
                  </a:lnTo>
                  <a:lnTo>
                    <a:pt x="55092" y="23567"/>
                  </a:lnTo>
                  <a:lnTo>
                    <a:pt x="55051" y="23588"/>
                  </a:lnTo>
                  <a:lnTo>
                    <a:pt x="55030" y="23588"/>
                  </a:lnTo>
                  <a:cubicBezTo>
                    <a:pt x="55009" y="23588"/>
                    <a:pt x="55009" y="23588"/>
                    <a:pt x="54988" y="23609"/>
                  </a:cubicBezTo>
                  <a:lnTo>
                    <a:pt x="54946" y="23609"/>
                  </a:lnTo>
                  <a:cubicBezTo>
                    <a:pt x="54925" y="23609"/>
                    <a:pt x="54925" y="23609"/>
                    <a:pt x="54904" y="23651"/>
                  </a:cubicBezTo>
                  <a:cubicBezTo>
                    <a:pt x="54737" y="23672"/>
                    <a:pt x="54527" y="23672"/>
                    <a:pt x="54381" y="23693"/>
                  </a:cubicBezTo>
                  <a:lnTo>
                    <a:pt x="54381" y="23672"/>
                  </a:lnTo>
                  <a:cubicBezTo>
                    <a:pt x="54276" y="23483"/>
                    <a:pt x="54172" y="23337"/>
                    <a:pt x="54067" y="23170"/>
                  </a:cubicBezTo>
                  <a:cubicBezTo>
                    <a:pt x="53963" y="22960"/>
                    <a:pt x="54046" y="22856"/>
                    <a:pt x="54172" y="22667"/>
                  </a:cubicBezTo>
                  <a:cubicBezTo>
                    <a:pt x="54214" y="22605"/>
                    <a:pt x="54276" y="22500"/>
                    <a:pt x="54318" y="22416"/>
                  </a:cubicBezTo>
                  <a:cubicBezTo>
                    <a:pt x="54360" y="22395"/>
                    <a:pt x="54360" y="22354"/>
                    <a:pt x="54360" y="22333"/>
                  </a:cubicBezTo>
                  <a:cubicBezTo>
                    <a:pt x="54402" y="22249"/>
                    <a:pt x="54423" y="22207"/>
                    <a:pt x="54465" y="22123"/>
                  </a:cubicBezTo>
                  <a:cubicBezTo>
                    <a:pt x="54465" y="22103"/>
                    <a:pt x="54486" y="22082"/>
                    <a:pt x="54486" y="22082"/>
                  </a:cubicBezTo>
                  <a:cubicBezTo>
                    <a:pt x="54569" y="21935"/>
                    <a:pt x="54611" y="21789"/>
                    <a:pt x="54695" y="21663"/>
                  </a:cubicBezTo>
                  <a:lnTo>
                    <a:pt x="54695" y="21684"/>
                  </a:lnTo>
                  <a:cubicBezTo>
                    <a:pt x="54701" y="21697"/>
                    <a:pt x="54712" y="21702"/>
                    <a:pt x="54723" y="21702"/>
                  </a:cubicBezTo>
                  <a:cubicBezTo>
                    <a:pt x="54749" y="21702"/>
                    <a:pt x="54779" y="21678"/>
                    <a:pt x="54779" y="21663"/>
                  </a:cubicBezTo>
                  <a:cubicBezTo>
                    <a:pt x="54716" y="20994"/>
                    <a:pt x="54255" y="20366"/>
                    <a:pt x="53983" y="19822"/>
                  </a:cubicBezTo>
                  <a:cubicBezTo>
                    <a:pt x="53942" y="19717"/>
                    <a:pt x="53879" y="19613"/>
                    <a:pt x="53837" y="19487"/>
                  </a:cubicBezTo>
                  <a:cubicBezTo>
                    <a:pt x="53732" y="19257"/>
                    <a:pt x="53837" y="19069"/>
                    <a:pt x="53942" y="18859"/>
                  </a:cubicBezTo>
                  <a:cubicBezTo>
                    <a:pt x="53963" y="18797"/>
                    <a:pt x="53983" y="18755"/>
                    <a:pt x="54004" y="18671"/>
                  </a:cubicBezTo>
                  <a:cubicBezTo>
                    <a:pt x="54004" y="18650"/>
                    <a:pt x="54046" y="18629"/>
                    <a:pt x="54046" y="18587"/>
                  </a:cubicBezTo>
                  <a:cubicBezTo>
                    <a:pt x="54046" y="18566"/>
                    <a:pt x="54067" y="18546"/>
                    <a:pt x="54067" y="18483"/>
                  </a:cubicBezTo>
                  <a:cubicBezTo>
                    <a:pt x="54067" y="18462"/>
                    <a:pt x="54088" y="18420"/>
                    <a:pt x="54088" y="18378"/>
                  </a:cubicBezTo>
                  <a:lnTo>
                    <a:pt x="54088" y="18336"/>
                  </a:lnTo>
                  <a:cubicBezTo>
                    <a:pt x="54088" y="18274"/>
                    <a:pt x="54130" y="18232"/>
                    <a:pt x="54130" y="18211"/>
                  </a:cubicBezTo>
                  <a:cubicBezTo>
                    <a:pt x="54130" y="18211"/>
                    <a:pt x="54130" y="18169"/>
                    <a:pt x="54151" y="18169"/>
                  </a:cubicBezTo>
                  <a:cubicBezTo>
                    <a:pt x="54172" y="18148"/>
                    <a:pt x="54151" y="18127"/>
                    <a:pt x="54151" y="18106"/>
                  </a:cubicBezTo>
                  <a:lnTo>
                    <a:pt x="54151" y="18043"/>
                  </a:lnTo>
                  <a:cubicBezTo>
                    <a:pt x="54151" y="17996"/>
                    <a:pt x="54118" y="17969"/>
                    <a:pt x="54085" y="17969"/>
                  </a:cubicBezTo>
                  <a:cubicBezTo>
                    <a:pt x="54060" y="17969"/>
                    <a:pt x="54034" y="17986"/>
                    <a:pt x="54025" y="18022"/>
                  </a:cubicBezTo>
                  <a:lnTo>
                    <a:pt x="54025" y="18043"/>
                  </a:lnTo>
                  <a:cubicBezTo>
                    <a:pt x="53983" y="18043"/>
                    <a:pt x="53983" y="18064"/>
                    <a:pt x="53963" y="18064"/>
                  </a:cubicBezTo>
                  <a:cubicBezTo>
                    <a:pt x="53942" y="18064"/>
                    <a:pt x="53942" y="18106"/>
                    <a:pt x="53942" y="18127"/>
                  </a:cubicBezTo>
                  <a:cubicBezTo>
                    <a:pt x="53837" y="18357"/>
                    <a:pt x="53670" y="18629"/>
                    <a:pt x="53565" y="18859"/>
                  </a:cubicBezTo>
                  <a:cubicBezTo>
                    <a:pt x="53460" y="19069"/>
                    <a:pt x="53335" y="19257"/>
                    <a:pt x="53230" y="19424"/>
                  </a:cubicBezTo>
                  <a:cubicBezTo>
                    <a:pt x="53188" y="19529"/>
                    <a:pt x="53084" y="19613"/>
                    <a:pt x="53105" y="19738"/>
                  </a:cubicBezTo>
                  <a:cubicBezTo>
                    <a:pt x="53105" y="19780"/>
                    <a:pt x="53105" y="19780"/>
                    <a:pt x="53126" y="19780"/>
                  </a:cubicBezTo>
                  <a:lnTo>
                    <a:pt x="53146" y="19780"/>
                  </a:lnTo>
                  <a:cubicBezTo>
                    <a:pt x="53230" y="19989"/>
                    <a:pt x="53335" y="20198"/>
                    <a:pt x="53439" y="20366"/>
                  </a:cubicBezTo>
                  <a:cubicBezTo>
                    <a:pt x="53460" y="20450"/>
                    <a:pt x="53523" y="20512"/>
                    <a:pt x="53565" y="20554"/>
                  </a:cubicBezTo>
                  <a:cubicBezTo>
                    <a:pt x="53711" y="20742"/>
                    <a:pt x="54235" y="21412"/>
                    <a:pt x="54130" y="21579"/>
                  </a:cubicBezTo>
                  <a:cubicBezTo>
                    <a:pt x="54088" y="21621"/>
                    <a:pt x="54046" y="21705"/>
                    <a:pt x="54025" y="21768"/>
                  </a:cubicBezTo>
                  <a:lnTo>
                    <a:pt x="54025" y="21789"/>
                  </a:lnTo>
                  <a:cubicBezTo>
                    <a:pt x="53753" y="22144"/>
                    <a:pt x="53356" y="22500"/>
                    <a:pt x="53209" y="22919"/>
                  </a:cubicBezTo>
                  <a:cubicBezTo>
                    <a:pt x="52874" y="22437"/>
                    <a:pt x="52519" y="21935"/>
                    <a:pt x="52163" y="21475"/>
                  </a:cubicBezTo>
                  <a:lnTo>
                    <a:pt x="52163" y="21454"/>
                  </a:lnTo>
                  <a:cubicBezTo>
                    <a:pt x="52100" y="21370"/>
                    <a:pt x="52058" y="21307"/>
                    <a:pt x="51975" y="21245"/>
                  </a:cubicBezTo>
                  <a:lnTo>
                    <a:pt x="51954" y="21203"/>
                  </a:lnTo>
                  <a:cubicBezTo>
                    <a:pt x="51870" y="21140"/>
                    <a:pt x="51828" y="21056"/>
                    <a:pt x="51745" y="20973"/>
                  </a:cubicBezTo>
                  <a:cubicBezTo>
                    <a:pt x="51675" y="20903"/>
                    <a:pt x="51599" y="20879"/>
                    <a:pt x="51521" y="20879"/>
                  </a:cubicBezTo>
                  <a:cubicBezTo>
                    <a:pt x="51391" y="20879"/>
                    <a:pt x="51256" y="20946"/>
                    <a:pt x="51138" y="20973"/>
                  </a:cubicBezTo>
                  <a:cubicBezTo>
                    <a:pt x="50845" y="21035"/>
                    <a:pt x="50573" y="20994"/>
                    <a:pt x="50322" y="21182"/>
                  </a:cubicBezTo>
                  <a:cubicBezTo>
                    <a:pt x="50280" y="21203"/>
                    <a:pt x="50322" y="21287"/>
                    <a:pt x="50385" y="21287"/>
                  </a:cubicBezTo>
                  <a:lnTo>
                    <a:pt x="50405" y="21287"/>
                  </a:lnTo>
                  <a:lnTo>
                    <a:pt x="50405" y="21307"/>
                  </a:lnTo>
                  <a:cubicBezTo>
                    <a:pt x="50405" y="21307"/>
                    <a:pt x="50405" y="21349"/>
                    <a:pt x="50426" y="21349"/>
                  </a:cubicBezTo>
                  <a:lnTo>
                    <a:pt x="50678" y="21412"/>
                  </a:lnTo>
                  <a:cubicBezTo>
                    <a:pt x="50698" y="21412"/>
                    <a:pt x="50740" y="21454"/>
                    <a:pt x="50782" y="21454"/>
                  </a:cubicBezTo>
                  <a:cubicBezTo>
                    <a:pt x="50824" y="21454"/>
                    <a:pt x="50887" y="21475"/>
                    <a:pt x="50908" y="21475"/>
                  </a:cubicBezTo>
                  <a:cubicBezTo>
                    <a:pt x="50950" y="21475"/>
                    <a:pt x="51012" y="21475"/>
                    <a:pt x="51054" y="21496"/>
                  </a:cubicBezTo>
                  <a:lnTo>
                    <a:pt x="51410" y="21496"/>
                  </a:lnTo>
                  <a:cubicBezTo>
                    <a:pt x="51410" y="21600"/>
                    <a:pt x="51535" y="21684"/>
                    <a:pt x="51577" y="21768"/>
                  </a:cubicBezTo>
                  <a:lnTo>
                    <a:pt x="51724" y="21893"/>
                  </a:lnTo>
                  <a:lnTo>
                    <a:pt x="51766" y="21935"/>
                  </a:lnTo>
                  <a:cubicBezTo>
                    <a:pt x="51661" y="21977"/>
                    <a:pt x="51556" y="22040"/>
                    <a:pt x="51473" y="22103"/>
                  </a:cubicBezTo>
                  <a:cubicBezTo>
                    <a:pt x="51452" y="22123"/>
                    <a:pt x="51431" y="22123"/>
                    <a:pt x="51410" y="22144"/>
                  </a:cubicBezTo>
                  <a:cubicBezTo>
                    <a:pt x="51222" y="22249"/>
                    <a:pt x="51054" y="22395"/>
                    <a:pt x="50908" y="22500"/>
                  </a:cubicBezTo>
                  <a:lnTo>
                    <a:pt x="50887" y="22458"/>
                  </a:lnTo>
                  <a:cubicBezTo>
                    <a:pt x="50887" y="22458"/>
                    <a:pt x="50845" y="22437"/>
                    <a:pt x="50824" y="22437"/>
                  </a:cubicBezTo>
                  <a:cubicBezTo>
                    <a:pt x="50678" y="22416"/>
                    <a:pt x="50526" y="22385"/>
                    <a:pt x="50382" y="22385"/>
                  </a:cubicBezTo>
                  <a:cubicBezTo>
                    <a:pt x="50238" y="22385"/>
                    <a:pt x="50102" y="22416"/>
                    <a:pt x="49987" y="22521"/>
                  </a:cubicBezTo>
                  <a:cubicBezTo>
                    <a:pt x="49861" y="22647"/>
                    <a:pt x="49736" y="22772"/>
                    <a:pt x="49569" y="22919"/>
                  </a:cubicBezTo>
                  <a:cubicBezTo>
                    <a:pt x="49485" y="22981"/>
                    <a:pt x="49422" y="23044"/>
                    <a:pt x="49422" y="23149"/>
                  </a:cubicBezTo>
                  <a:lnTo>
                    <a:pt x="49422" y="23170"/>
                  </a:lnTo>
                  <a:cubicBezTo>
                    <a:pt x="49359" y="23274"/>
                    <a:pt x="49338" y="23379"/>
                    <a:pt x="49317" y="23483"/>
                  </a:cubicBezTo>
                  <a:cubicBezTo>
                    <a:pt x="49276" y="23609"/>
                    <a:pt x="49255" y="23714"/>
                    <a:pt x="49234" y="23860"/>
                  </a:cubicBezTo>
                  <a:cubicBezTo>
                    <a:pt x="49234" y="23881"/>
                    <a:pt x="49234" y="23902"/>
                    <a:pt x="49213" y="23902"/>
                  </a:cubicBezTo>
                  <a:cubicBezTo>
                    <a:pt x="49213" y="23965"/>
                    <a:pt x="49171" y="24007"/>
                    <a:pt x="49171" y="24069"/>
                  </a:cubicBezTo>
                  <a:lnTo>
                    <a:pt x="49171" y="24132"/>
                  </a:lnTo>
                  <a:cubicBezTo>
                    <a:pt x="48355" y="25116"/>
                    <a:pt x="47727" y="26224"/>
                    <a:pt x="47079" y="27313"/>
                  </a:cubicBezTo>
                  <a:cubicBezTo>
                    <a:pt x="46786" y="27794"/>
                    <a:pt x="46556" y="28296"/>
                    <a:pt x="46263" y="28777"/>
                  </a:cubicBezTo>
                  <a:cubicBezTo>
                    <a:pt x="46032" y="29133"/>
                    <a:pt x="45823" y="29509"/>
                    <a:pt x="45635" y="29928"/>
                  </a:cubicBezTo>
                  <a:cubicBezTo>
                    <a:pt x="45426" y="29928"/>
                    <a:pt x="45196" y="29970"/>
                    <a:pt x="45007" y="30074"/>
                  </a:cubicBezTo>
                  <a:lnTo>
                    <a:pt x="44986" y="30074"/>
                  </a:lnTo>
                  <a:cubicBezTo>
                    <a:pt x="44965" y="30095"/>
                    <a:pt x="44944" y="30095"/>
                    <a:pt x="44903" y="30137"/>
                  </a:cubicBezTo>
                  <a:cubicBezTo>
                    <a:pt x="44882" y="30158"/>
                    <a:pt x="44861" y="30158"/>
                    <a:pt x="44798" y="30179"/>
                  </a:cubicBezTo>
                  <a:cubicBezTo>
                    <a:pt x="44652" y="30074"/>
                    <a:pt x="44359" y="30074"/>
                    <a:pt x="44212" y="30054"/>
                  </a:cubicBezTo>
                  <a:cubicBezTo>
                    <a:pt x="43752" y="29949"/>
                    <a:pt x="43312" y="29844"/>
                    <a:pt x="42894" y="29677"/>
                  </a:cubicBezTo>
                  <a:lnTo>
                    <a:pt x="42894" y="29656"/>
                  </a:lnTo>
                  <a:cubicBezTo>
                    <a:pt x="42852" y="29551"/>
                    <a:pt x="42789" y="29468"/>
                    <a:pt x="42747" y="29405"/>
                  </a:cubicBezTo>
                  <a:cubicBezTo>
                    <a:pt x="42706" y="29363"/>
                    <a:pt x="42706" y="29321"/>
                    <a:pt x="42685" y="29300"/>
                  </a:cubicBezTo>
                  <a:cubicBezTo>
                    <a:pt x="42643" y="29217"/>
                    <a:pt x="42601" y="29133"/>
                    <a:pt x="42559" y="29091"/>
                  </a:cubicBezTo>
                  <a:lnTo>
                    <a:pt x="42475" y="29007"/>
                  </a:lnTo>
                  <a:cubicBezTo>
                    <a:pt x="42747" y="28693"/>
                    <a:pt x="42999" y="28296"/>
                    <a:pt x="43208" y="27940"/>
                  </a:cubicBezTo>
                  <a:cubicBezTo>
                    <a:pt x="43291" y="27794"/>
                    <a:pt x="43333" y="27689"/>
                    <a:pt x="43396" y="27564"/>
                  </a:cubicBezTo>
                  <a:cubicBezTo>
                    <a:pt x="43522" y="27271"/>
                    <a:pt x="43689" y="26957"/>
                    <a:pt x="43835" y="26706"/>
                  </a:cubicBezTo>
                  <a:cubicBezTo>
                    <a:pt x="43961" y="26496"/>
                    <a:pt x="44066" y="26183"/>
                    <a:pt x="44275" y="26057"/>
                  </a:cubicBezTo>
                  <a:cubicBezTo>
                    <a:pt x="44903" y="25597"/>
                    <a:pt x="45468" y="25053"/>
                    <a:pt x="46053" y="24613"/>
                  </a:cubicBezTo>
                  <a:cubicBezTo>
                    <a:pt x="46681" y="24174"/>
                    <a:pt x="47288" y="23672"/>
                    <a:pt x="47790" y="23065"/>
                  </a:cubicBezTo>
                  <a:cubicBezTo>
                    <a:pt x="47790" y="23065"/>
                    <a:pt x="47811" y="23065"/>
                    <a:pt x="47811" y="23044"/>
                  </a:cubicBezTo>
                  <a:lnTo>
                    <a:pt x="47811" y="23023"/>
                  </a:lnTo>
                  <a:lnTo>
                    <a:pt x="47874" y="22960"/>
                  </a:lnTo>
                  <a:cubicBezTo>
                    <a:pt x="47874" y="22960"/>
                    <a:pt x="47874" y="22939"/>
                    <a:pt x="47895" y="22939"/>
                  </a:cubicBezTo>
                  <a:lnTo>
                    <a:pt x="47978" y="22856"/>
                  </a:lnTo>
                  <a:cubicBezTo>
                    <a:pt x="47999" y="22835"/>
                    <a:pt x="47999" y="22814"/>
                    <a:pt x="48020" y="22814"/>
                  </a:cubicBezTo>
                  <a:cubicBezTo>
                    <a:pt x="48104" y="22709"/>
                    <a:pt x="48188" y="22563"/>
                    <a:pt x="48250" y="22437"/>
                  </a:cubicBezTo>
                  <a:cubicBezTo>
                    <a:pt x="48355" y="22291"/>
                    <a:pt x="48439" y="22019"/>
                    <a:pt x="48439" y="21810"/>
                  </a:cubicBezTo>
                  <a:cubicBezTo>
                    <a:pt x="48439" y="21789"/>
                    <a:pt x="48439" y="21789"/>
                    <a:pt x="48418" y="21789"/>
                  </a:cubicBezTo>
                  <a:lnTo>
                    <a:pt x="48355" y="21789"/>
                  </a:lnTo>
                  <a:cubicBezTo>
                    <a:pt x="48188" y="21391"/>
                    <a:pt x="47978" y="21035"/>
                    <a:pt x="47727" y="20659"/>
                  </a:cubicBezTo>
                  <a:cubicBezTo>
                    <a:pt x="47665" y="20512"/>
                    <a:pt x="47560" y="20366"/>
                    <a:pt x="47455" y="20219"/>
                  </a:cubicBezTo>
                  <a:cubicBezTo>
                    <a:pt x="47413" y="20157"/>
                    <a:pt x="47372" y="20115"/>
                    <a:pt x="47351" y="20052"/>
                  </a:cubicBezTo>
                  <a:cubicBezTo>
                    <a:pt x="47309" y="20010"/>
                    <a:pt x="47267" y="19947"/>
                    <a:pt x="47246" y="19906"/>
                  </a:cubicBezTo>
                  <a:cubicBezTo>
                    <a:pt x="47204" y="19843"/>
                    <a:pt x="47162" y="19801"/>
                    <a:pt x="47141" y="19780"/>
                  </a:cubicBezTo>
                  <a:cubicBezTo>
                    <a:pt x="47079" y="19717"/>
                    <a:pt x="47058" y="19675"/>
                    <a:pt x="46995" y="19613"/>
                  </a:cubicBezTo>
                  <a:lnTo>
                    <a:pt x="46932" y="19529"/>
                  </a:lnTo>
                  <a:cubicBezTo>
                    <a:pt x="46953" y="19466"/>
                    <a:pt x="46974" y="19362"/>
                    <a:pt x="46995" y="19278"/>
                  </a:cubicBezTo>
                  <a:cubicBezTo>
                    <a:pt x="46995" y="19257"/>
                    <a:pt x="46995" y="19215"/>
                    <a:pt x="47037" y="19215"/>
                  </a:cubicBezTo>
                  <a:cubicBezTo>
                    <a:pt x="47037" y="19194"/>
                    <a:pt x="47058" y="19152"/>
                    <a:pt x="47058" y="19110"/>
                  </a:cubicBezTo>
                  <a:cubicBezTo>
                    <a:pt x="47079" y="18985"/>
                    <a:pt x="47141" y="18859"/>
                    <a:pt x="47162" y="18734"/>
                  </a:cubicBezTo>
                  <a:cubicBezTo>
                    <a:pt x="47372" y="18566"/>
                    <a:pt x="47497" y="18357"/>
                    <a:pt x="47706" y="18169"/>
                  </a:cubicBezTo>
                  <a:cubicBezTo>
                    <a:pt x="47978" y="17960"/>
                    <a:pt x="48188" y="17729"/>
                    <a:pt x="48439" y="17520"/>
                  </a:cubicBezTo>
                  <a:cubicBezTo>
                    <a:pt x="48941" y="17123"/>
                    <a:pt x="49422" y="16746"/>
                    <a:pt x="49903" y="16328"/>
                  </a:cubicBezTo>
                  <a:lnTo>
                    <a:pt x="50301" y="16014"/>
                  </a:lnTo>
                  <a:cubicBezTo>
                    <a:pt x="50322" y="15972"/>
                    <a:pt x="50385" y="15951"/>
                    <a:pt x="50405" y="15930"/>
                  </a:cubicBezTo>
                  <a:cubicBezTo>
                    <a:pt x="51033" y="15449"/>
                    <a:pt x="51682" y="15030"/>
                    <a:pt x="52289" y="14570"/>
                  </a:cubicBezTo>
                  <a:cubicBezTo>
                    <a:pt x="52310" y="14549"/>
                    <a:pt x="52310" y="14549"/>
                    <a:pt x="52351" y="14549"/>
                  </a:cubicBezTo>
                  <a:cubicBezTo>
                    <a:pt x="52435" y="14465"/>
                    <a:pt x="52519" y="14382"/>
                    <a:pt x="52623" y="14298"/>
                  </a:cubicBezTo>
                  <a:cubicBezTo>
                    <a:pt x="52665" y="14277"/>
                    <a:pt x="52707" y="14256"/>
                    <a:pt x="52728" y="14235"/>
                  </a:cubicBezTo>
                  <a:lnTo>
                    <a:pt x="52958" y="13984"/>
                  </a:lnTo>
                  <a:lnTo>
                    <a:pt x="53063" y="13880"/>
                  </a:lnTo>
                  <a:lnTo>
                    <a:pt x="53105" y="13880"/>
                  </a:lnTo>
                  <a:cubicBezTo>
                    <a:pt x="53398" y="13838"/>
                    <a:pt x="53670" y="13670"/>
                    <a:pt x="53963" y="13566"/>
                  </a:cubicBezTo>
                  <a:cubicBezTo>
                    <a:pt x="54255" y="13461"/>
                    <a:pt x="54569" y="13398"/>
                    <a:pt x="54841" y="13252"/>
                  </a:cubicBezTo>
                  <a:lnTo>
                    <a:pt x="54883" y="13294"/>
                  </a:lnTo>
                  <a:lnTo>
                    <a:pt x="54967" y="13294"/>
                  </a:lnTo>
                  <a:cubicBezTo>
                    <a:pt x="54988" y="13294"/>
                    <a:pt x="54988" y="13252"/>
                    <a:pt x="54988" y="13231"/>
                  </a:cubicBezTo>
                  <a:lnTo>
                    <a:pt x="55092" y="13231"/>
                  </a:lnTo>
                  <a:lnTo>
                    <a:pt x="55092" y="13210"/>
                  </a:lnTo>
                  <a:cubicBezTo>
                    <a:pt x="55092" y="13189"/>
                    <a:pt x="55113" y="13147"/>
                    <a:pt x="55134" y="13126"/>
                  </a:cubicBezTo>
                  <a:cubicBezTo>
                    <a:pt x="55134" y="13105"/>
                    <a:pt x="55176" y="13105"/>
                    <a:pt x="55176" y="13084"/>
                  </a:cubicBezTo>
                  <a:cubicBezTo>
                    <a:pt x="55323" y="12896"/>
                    <a:pt x="55448" y="12687"/>
                    <a:pt x="55595" y="12499"/>
                  </a:cubicBezTo>
                  <a:cubicBezTo>
                    <a:pt x="55615" y="12457"/>
                    <a:pt x="55657" y="12415"/>
                    <a:pt x="55699" y="12373"/>
                  </a:cubicBezTo>
                  <a:cubicBezTo>
                    <a:pt x="55720" y="12310"/>
                    <a:pt x="55741" y="12289"/>
                    <a:pt x="55804" y="12248"/>
                  </a:cubicBezTo>
                  <a:cubicBezTo>
                    <a:pt x="55804" y="12206"/>
                    <a:pt x="55825" y="12206"/>
                    <a:pt x="55825" y="12185"/>
                  </a:cubicBezTo>
                  <a:cubicBezTo>
                    <a:pt x="55846" y="12164"/>
                    <a:pt x="55867" y="12101"/>
                    <a:pt x="55908" y="12080"/>
                  </a:cubicBezTo>
                  <a:lnTo>
                    <a:pt x="55950" y="12038"/>
                  </a:lnTo>
                  <a:lnTo>
                    <a:pt x="56034" y="11955"/>
                  </a:lnTo>
                  <a:lnTo>
                    <a:pt x="56076" y="11892"/>
                  </a:lnTo>
                  <a:cubicBezTo>
                    <a:pt x="56118" y="11871"/>
                    <a:pt x="56139" y="11850"/>
                    <a:pt x="56139" y="11829"/>
                  </a:cubicBezTo>
                  <a:cubicBezTo>
                    <a:pt x="56139" y="11787"/>
                    <a:pt x="56159" y="11787"/>
                    <a:pt x="56159" y="11766"/>
                  </a:cubicBezTo>
                  <a:cubicBezTo>
                    <a:pt x="56180" y="11745"/>
                    <a:pt x="56222" y="11683"/>
                    <a:pt x="56222" y="11662"/>
                  </a:cubicBezTo>
                  <a:cubicBezTo>
                    <a:pt x="56222" y="11641"/>
                    <a:pt x="56243" y="11641"/>
                    <a:pt x="56243" y="11620"/>
                  </a:cubicBezTo>
                  <a:lnTo>
                    <a:pt x="56327" y="11452"/>
                  </a:lnTo>
                  <a:lnTo>
                    <a:pt x="56348" y="11452"/>
                  </a:lnTo>
                  <a:cubicBezTo>
                    <a:pt x="56536" y="11201"/>
                    <a:pt x="56390" y="10636"/>
                    <a:pt x="56431" y="10364"/>
                  </a:cubicBezTo>
                  <a:cubicBezTo>
                    <a:pt x="56473" y="9883"/>
                    <a:pt x="56431" y="9423"/>
                    <a:pt x="56369" y="8962"/>
                  </a:cubicBezTo>
                  <a:cubicBezTo>
                    <a:pt x="56369" y="8942"/>
                    <a:pt x="56369" y="8921"/>
                    <a:pt x="56348" y="8921"/>
                  </a:cubicBezTo>
                  <a:lnTo>
                    <a:pt x="56327" y="8900"/>
                  </a:lnTo>
                  <a:lnTo>
                    <a:pt x="56222" y="8900"/>
                  </a:lnTo>
                  <a:cubicBezTo>
                    <a:pt x="55741" y="8502"/>
                    <a:pt x="55197" y="8230"/>
                    <a:pt x="54611" y="8021"/>
                  </a:cubicBezTo>
                  <a:cubicBezTo>
                    <a:pt x="54507" y="7979"/>
                    <a:pt x="54402" y="7958"/>
                    <a:pt x="54276" y="7916"/>
                  </a:cubicBezTo>
                  <a:cubicBezTo>
                    <a:pt x="54255" y="7916"/>
                    <a:pt x="54255" y="7916"/>
                    <a:pt x="54235" y="7895"/>
                  </a:cubicBezTo>
                  <a:cubicBezTo>
                    <a:pt x="54130" y="7874"/>
                    <a:pt x="54046" y="7854"/>
                    <a:pt x="53942" y="7791"/>
                  </a:cubicBezTo>
                  <a:cubicBezTo>
                    <a:pt x="53816" y="7749"/>
                    <a:pt x="53670" y="7707"/>
                    <a:pt x="53565" y="7665"/>
                  </a:cubicBezTo>
                  <a:lnTo>
                    <a:pt x="53565" y="7644"/>
                  </a:lnTo>
                  <a:lnTo>
                    <a:pt x="53544" y="7602"/>
                  </a:lnTo>
                  <a:cubicBezTo>
                    <a:pt x="53511" y="7596"/>
                    <a:pt x="53478" y="7593"/>
                    <a:pt x="53446" y="7593"/>
                  </a:cubicBezTo>
                  <a:cubicBezTo>
                    <a:pt x="53269" y="7593"/>
                    <a:pt x="53093" y="7678"/>
                    <a:pt x="52916" y="7749"/>
                  </a:cubicBezTo>
                  <a:cubicBezTo>
                    <a:pt x="52728" y="7812"/>
                    <a:pt x="52561" y="7895"/>
                    <a:pt x="52351" y="7958"/>
                  </a:cubicBezTo>
                  <a:cubicBezTo>
                    <a:pt x="52247" y="7979"/>
                    <a:pt x="52100" y="7979"/>
                    <a:pt x="51996" y="8021"/>
                  </a:cubicBezTo>
                  <a:lnTo>
                    <a:pt x="51975" y="8063"/>
                  </a:lnTo>
                  <a:lnTo>
                    <a:pt x="51975" y="8084"/>
                  </a:lnTo>
                  <a:lnTo>
                    <a:pt x="51975" y="8126"/>
                  </a:lnTo>
                  <a:cubicBezTo>
                    <a:pt x="51975" y="8167"/>
                    <a:pt x="51996" y="8188"/>
                    <a:pt x="52038" y="8188"/>
                  </a:cubicBezTo>
                  <a:cubicBezTo>
                    <a:pt x="52205" y="8314"/>
                    <a:pt x="52477" y="8335"/>
                    <a:pt x="52686" y="8335"/>
                  </a:cubicBezTo>
                  <a:cubicBezTo>
                    <a:pt x="52812" y="8335"/>
                    <a:pt x="52928" y="8325"/>
                    <a:pt x="53047" y="8325"/>
                  </a:cubicBezTo>
                  <a:cubicBezTo>
                    <a:pt x="53107" y="8325"/>
                    <a:pt x="53167" y="8328"/>
                    <a:pt x="53230" y="8335"/>
                  </a:cubicBezTo>
                  <a:lnTo>
                    <a:pt x="53418" y="8335"/>
                  </a:lnTo>
                  <a:cubicBezTo>
                    <a:pt x="53460" y="8335"/>
                    <a:pt x="53544" y="8335"/>
                    <a:pt x="53607" y="8314"/>
                  </a:cubicBezTo>
                  <a:lnTo>
                    <a:pt x="53670" y="8398"/>
                  </a:lnTo>
                  <a:cubicBezTo>
                    <a:pt x="53732" y="8418"/>
                    <a:pt x="53774" y="8481"/>
                    <a:pt x="53816" y="8502"/>
                  </a:cubicBezTo>
                  <a:cubicBezTo>
                    <a:pt x="53858" y="8523"/>
                    <a:pt x="53921" y="8544"/>
                    <a:pt x="53942" y="8607"/>
                  </a:cubicBezTo>
                  <a:cubicBezTo>
                    <a:pt x="53983" y="8628"/>
                    <a:pt x="54046" y="8690"/>
                    <a:pt x="54088" y="8711"/>
                  </a:cubicBezTo>
                  <a:cubicBezTo>
                    <a:pt x="54172" y="8753"/>
                    <a:pt x="54255" y="8816"/>
                    <a:pt x="54360" y="8900"/>
                  </a:cubicBezTo>
                  <a:cubicBezTo>
                    <a:pt x="54674" y="9130"/>
                    <a:pt x="55009" y="9360"/>
                    <a:pt x="55343" y="9569"/>
                  </a:cubicBezTo>
                  <a:cubicBezTo>
                    <a:pt x="55323" y="9590"/>
                    <a:pt x="55323" y="9632"/>
                    <a:pt x="55323" y="9653"/>
                  </a:cubicBezTo>
                  <a:lnTo>
                    <a:pt x="55323" y="9674"/>
                  </a:lnTo>
                  <a:lnTo>
                    <a:pt x="55323" y="9695"/>
                  </a:lnTo>
                  <a:lnTo>
                    <a:pt x="55323" y="9758"/>
                  </a:lnTo>
                  <a:lnTo>
                    <a:pt x="55323" y="10260"/>
                  </a:lnTo>
                  <a:cubicBezTo>
                    <a:pt x="55323" y="10406"/>
                    <a:pt x="55323" y="10574"/>
                    <a:pt x="55343" y="10720"/>
                  </a:cubicBezTo>
                  <a:lnTo>
                    <a:pt x="55343" y="10825"/>
                  </a:lnTo>
                  <a:cubicBezTo>
                    <a:pt x="55323" y="10846"/>
                    <a:pt x="55302" y="10908"/>
                    <a:pt x="55281" y="10929"/>
                  </a:cubicBezTo>
                  <a:cubicBezTo>
                    <a:pt x="55281" y="10950"/>
                    <a:pt x="55239" y="10950"/>
                    <a:pt x="55239" y="10992"/>
                  </a:cubicBezTo>
                  <a:cubicBezTo>
                    <a:pt x="55218" y="11013"/>
                    <a:pt x="55218" y="11034"/>
                    <a:pt x="55197" y="11055"/>
                  </a:cubicBezTo>
                  <a:cubicBezTo>
                    <a:pt x="55197" y="11097"/>
                    <a:pt x="55176" y="11118"/>
                    <a:pt x="55176" y="11118"/>
                  </a:cubicBezTo>
                  <a:cubicBezTo>
                    <a:pt x="55134" y="11139"/>
                    <a:pt x="55113" y="11201"/>
                    <a:pt x="55113" y="11222"/>
                  </a:cubicBezTo>
                  <a:cubicBezTo>
                    <a:pt x="55030" y="11348"/>
                    <a:pt x="54967" y="11452"/>
                    <a:pt x="54883" y="11578"/>
                  </a:cubicBezTo>
                  <a:cubicBezTo>
                    <a:pt x="54883" y="11557"/>
                    <a:pt x="54862" y="11536"/>
                    <a:pt x="54862" y="11515"/>
                  </a:cubicBezTo>
                  <a:cubicBezTo>
                    <a:pt x="54862" y="11473"/>
                    <a:pt x="54820" y="11452"/>
                    <a:pt x="54820" y="11431"/>
                  </a:cubicBezTo>
                  <a:cubicBezTo>
                    <a:pt x="54799" y="11264"/>
                    <a:pt x="54779" y="11139"/>
                    <a:pt x="54695" y="11013"/>
                  </a:cubicBezTo>
                  <a:lnTo>
                    <a:pt x="54674" y="10992"/>
                  </a:lnTo>
                  <a:lnTo>
                    <a:pt x="54653" y="10992"/>
                  </a:lnTo>
                  <a:cubicBezTo>
                    <a:pt x="54569" y="10929"/>
                    <a:pt x="54465" y="10908"/>
                    <a:pt x="54381" y="10908"/>
                  </a:cubicBezTo>
                  <a:cubicBezTo>
                    <a:pt x="54339" y="10887"/>
                    <a:pt x="54255" y="10887"/>
                    <a:pt x="54193" y="10887"/>
                  </a:cubicBezTo>
                  <a:lnTo>
                    <a:pt x="54067" y="10887"/>
                  </a:lnTo>
                  <a:cubicBezTo>
                    <a:pt x="53899" y="10852"/>
                    <a:pt x="53727" y="10839"/>
                    <a:pt x="53555" y="10839"/>
                  </a:cubicBezTo>
                  <a:cubicBezTo>
                    <a:pt x="53320" y="10839"/>
                    <a:pt x="53083" y="10863"/>
                    <a:pt x="52854" y="10887"/>
                  </a:cubicBezTo>
                  <a:cubicBezTo>
                    <a:pt x="52623" y="10908"/>
                    <a:pt x="52393" y="10929"/>
                    <a:pt x="52163" y="10992"/>
                  </a:cubicBezTo>
                  <a:cubicBezTo>
                    <a:pt x="52121" y="10992"/>
                    <a:pt x="52079" y="10992"/>
                    <a:pt x="52058" y="11013"/>
                  </a:cubicBezTo>
                  <a:lnTo>
                    <a:pt x="51954" y="11013"/>
                  </a:lnTo>
                  <a:cubicBezTo>
                    <a:pt x="51912" y="11013"/>
                    <a:pt x="51891" y="11013"/>
                    <a:pt x="51870" y="11034"/>
                  </a:cubicBezTo>
                  <a:lnTo>
                    <a:pt x="51849" y="11034"/>
                  </a:lnTo>
                  <a:cubicBezTo>
                    <a:pt x="51807" y="11034"/>
                    <a:pt x="51786" y="11055"/>
                    <a:pt x="51766" y="11055"/>
                  </a:cubicBezTo>
                  <a:cubicBezTo>
                    <a:pt x="51452" y="10804"/>
                    <a:pt x="50950" y="10678"/>
                    <a:pt x="50594" y="10532"/>
                  </a:cubicBezTo>
                  <a:lnTo>
                    <a:pt x="50552" y="10532"/>
                  </a:lnTo>
                  <a:cubicBezTo>
                    <a:pt x="50531" y="10532"/>
                    <a:pt x="50510" y="10574"/>
                    <a:pt x="50510" y="10595"/>
                  </a:cubicBezTo>
                  <a:cubicBezTo>
                    <a:pt x="50510" y="10615"/>
                    <a:pt x="50510" y="10615"/>
                    <a:pt x="50531" y="10636"/>
                  </a:cubicBezTo>
                  <a:lnTo>
                    <a:pt x="50531" y="10678"/>
                  </a:lnTo>
                  <a:cubicBezTo>
                    <a:pt x="50531" y="10678"/>
                    <a:pt x="50531" y="10699"/>
                    <a:pt x="50552" y="10699"/>
                  </a:cubicBezTo>
                  <a:cubicBezTo>
                    <a:pt x="50552" y="10720"/>
                    <a:pt x="50594" y="10720"/>
                    <a:pt x="50615" y="10741"/>
                  </a:cubicBezTo>
                  <a:cubicBezTo>
                    <a:pt x="50636" y="10804"/>
                    <a:pt x="50698" y="10846"/>
                    <a:pt x="50719" y="10908"/>
                  </a:cubicBezTo>
                  <a:cubicBezTo>
                    <a:pt x="50866" y="11097"/>
                    <a:pt x="51033" y="11264"/>
                    <a:pt x="51222" y="11452"/>
                  </a:cubicBezTo>
                  <a:cubicBezTo>
                    <a:pt x="51263" y="11473"/>
                    <a:pt x="51284" y="11536"/>
                    <a:pt x="51347" y="11557"/>
                  </a:cubicBezTo>
                  <a:lnTo>
                    <a:pt x="51368" y="11578"/>
                  </a:lnTo>
                  <a:cubicBezTo>
                    <a:pt x="51431" y="11620"/>
                    <a:pt x="51452" y="11662"/>
                    <a:pt x="51494" y="11683"/>
                  </a:cubicBezTo>
                  <a:lnTo>
                    <a:pt x="51535" y="11724"/>
                  </a:lnTo>
                  <a:cubicBezTo>
                    <a:pt x="51577" y="11745"/>
                    <a:pt x="51598" y="11787"/>
                    <a:pt x="51661" y="11829"/>
                  </a:cubicBezTo>
                  <a:lnTo>
                    <a:pt x="51661" y="11850"/>
                  </a:lnTo>
                  <a:cubicBezTo>
                    <a:pt x="51661" y="11850"/>
                    <a:pt x="51661" y="11871"/>
                    <a:pt x="51682" y="11871"/>
                  </a:cubicBezTo>
                  <a:cubicBezTo>
                    <a:pt x="51703" y="11871"/>
                    <a:pt x="51703" y="11871"/>
                    <a:pt x="51745" y="11892"/>
                  </a:cubicBezTo>
                  <a:cubicBezTo>
                    <a:pt x="51766" y="11892"/>
                    <a:pt x="51766" y="11934"/>
                    <a:pt x="51786" y="11934"/>
                  </a:cubicBezTo>
                  <a:lnTo>
                    <a:pt x="51849" y="11934"/>
                  </a:lnTo>
                  <a:cubicBezTo>
                    <a:pt x="51996" y="11975"/>
                    <a:pt x="52184" y="11975"/>
                    <a:pt x="52372" y="11975"/>
                  </a:cubicBezTo>
                  <a:cubicBezTo>
                    <a:pt x="52540" y="11975"/>
                    <a:pt x="52707" y="11975"/>
                    <a:pt x="52854" y="11955"/>
                  </a:cubicBezTo>
                  <a:cubicBezTo>
                    <a:pt x="53126" y="11955"/>
                    <a:pt x="53418" y="11934"/>
                    <a:pt x="53691" y="11934"/>
                  </a:cubicBezTo>
                  <a:lnTo>
                    <a:pt x="53691" y="12143"/>
                  </a:lnTo>
                  <a:lnTo>
                    <a:pt x="53691" y="12185"/>
                  </a:lnTo>
                  <a:lnTo>
                    <a:pt x="53628" y="12499"/>
                  </a:lnTo>
                  <a:cubicBezTo>
                    <a:pt x="53586" y="12561"/>
                    <a:pt x="53586" y="12603"/>
                    <a:pt x="53586" y="12624"/>
                  </a:cubicBezTo>
                  <a:cubicBezTo>
                    <a:pt x="53523" y="12666"/>
                    <a:pt x="53460" y="12666"/>
                    <a:pt x="53377" y="12687"/>
                  </a:cubicBezTo>
                  <a:cubicBezTo>
                    <a:pt x="53335" y="12708"/>
                    <a:pt x="53251" y="12729"/>
                    <a:pt x="53209" y="12771"/>
                  </a:cubicBezTo>
                  <a:cubicBezTo>
                    <a:pt x="53126" y="12792"/>
                    <a:pt x="53042" y="12812"/>
                    <a:pt x="52958" y="12875"/>
                  </a:cubicBezTo>
                  <a:cubicBezTo>
                    <a:pt x="52895" y="12896"/>
                    <a:pt x="52812" y="12938"/>
                    <a:pt x="52728" y="12980"/>
                  </a:cubicBezTo>
                  <a:cubicBezTo>
                    <a:pt x="52728" y="12980"/>
                    <a:pt x="52707" y="12980"/>
                    <a:pt x="52707" y="12938"/>
                  </a:cubicBezTo>
                  <a:lnTo>
                    <a:pt x="52644" y="12938"/>
                  </a:lnTo>
                  <a:cubicBezTo>
                    <a:pt x="51996" y="13189"/>
                    <a:pt x="51389" y="13649"/>
                    <a:pt x="50845" y="14068"/>
                  </a:cubicBezTo>
                  <a:cubicBezTo>
                    <a:pt x="50238" y="14507"/>
                    <a:pt x="49610" y="14988"/>
                    <a:pt x="49025" y="15428"/>
                  </a:cubicBezTo>
                  <a:cubicBezTo>
                    <a:pt x="48439" y="15867"/>
                    <a:pt x="47874" y="16328"/>
                    <a:pt x="47309" y="16809"/>
                  </a:cubicBezTo>
                  <a:cubicBezTo>
                    <a:pt x="47037" y="17081"/>
                    <a:pt x="46639" y="17395"/>
                    <a:pt x="46451" y="17750"/>
                  </a:cubicBezTo>
                  <a:cubicBezTo>
                    <a:pt x="46367" y="17750"/>
                    <a:pt x="46325" y="17729"/>
                    <a:pt x="46242" y="17729"/>
                  </a:cubicBezTo>
                  <a:lnTo>
                    <a:pt x="45949" y="17729"/>
                  </a:lnTo>
                  <a:cubicBezTo>
                    <a:pt x="45907" y="17729"/>
                    <a:pt x="45823" y="17750"/>
                    <a:pt x="45781" y="17750"/>
                  </a:cubicBezTo>
                  <a:cubicBezTo>
                    <a:pt x="45781" y="17729"/>
                    <a:pt x="45740" y="17709"/>
                    <a:pt x="45740" y="17688"/>
                  </a:cubicBezTo>
                  <a:cubicBezTo>
                    <a:pt x="45698" y="17541"/>
                    <a:pt x="45635" y="17416"/>
                    <a:pt x="45572" y="17290"/>
                  </a:cubicBezTo>
                  <a:lnTo>
                    <a:pt x="45321" y="16809"/>
                  </a:lnTo>
                  <a:cubicBezTo>
                    <a:pt x="45216" y="16579"/>
                    <a:pt x="45091" y="16286"/>
                    <a:pt x="44882" y="16139"/>
                  </a:cubicBezTo>
                  <a:cubicBezTo>
                    <a:pt x="44903" y="16077"/>
                    <a:pt x="44944" y="16014"/>
                    <a:pt x="44944" y="15930"/>
                  </a:cubicBezTo>
                  <a:lnTo>
                    <a:pt x="44944" y="15909"/>
                  </a:lnTo>
                  <a:cubicBezTo>
                    <a:pt x="44965" y="15846"/>
                    <a:pt x="44965" y="15763"/>
                    <a:pt x="44986" y="15721"/>
                  </a:cubicBezTo>
                  <a:cubicBezTo>
                    <a:pt x="45070" y="15491"/>
                    <a:pt x="45112" y="15240"/>
                    <a:pt x="45154" y="14988"/>
                  </a:cubicBezTo>
                  <a:lnTo>
                    <a:pt x="45175" y="14968"/>
                  </a:lnTo>
                  <a:cubicBezTo>
                    <a:pt x="45468" y="14444"/>
                    <a:pt x="46032" y="13984"/>
                    <a:pt x="46451" y="13608"/>
                  </a:cubicBezTo>
                  <a:lnTo>
                    <a:pt x="47937" y="12101"/>
                  </a:lnTo>
                  <a:cubicBezTo>
                    <a:pt x="48229" y="11829"/>
                    <a:pt x="48648" y="11473"/>
                    <a:pt x="48627" y="11055"/>
                  </a:cubicBezTo>
                  <a:cubicBezTo>
                    <a:pt x="48606" y="10490"/>
                    <a:pt x="48836" y="9946"/>
                    <a:pt x="48773" y="9360"/>
                  </a:cubicBezTo>
                  <a:lnTo>
                    <a:pt x="48773" y="9339"/>
                  </a:lnTo>
                  <a:lnTo>
                    <a:pt x="48753" y="9318"/>
                  </a:lnTo>
                  <a:lnTo>
                    <a:pt x="48711" y="9318"/>
                  </a:lnTo>
                  <a:cubicBezTo>
                    <a:pt x="48564" y="9214"/>
                    <a:pt x="48418" y="9151"/>
                    <a:pt x="48250" y="9067"/>
                  </a:cubicBezTo>
                  <a:cubicBezTo>
                    <a:pt x="48209" y="9046"/>
                    <a:pt x="48146" y="9025"/>
                    <a:pt x="48125" y="9025"/>
                  </a:cubicBezTo>
                  <a:lnTo>
                    <a:pt x="48104" y="9025"/>
                  </a:lnTo>
                  <a:cubicBezTo>
                    <a:pt x="48020" y="9004"/>
                    <a:pt x="47978" y="8962"/>
                    <a:pt x="47895" y="8921"/>
                  </a:cubicBezTo>
                  <a:lnTo>
                    <a:pt x="46723" y="8209"/>
                  </a:lnTo>
                  <a:lnTo>
                    <a:pt x="46158" y="7895"/>
                  </a:lnTo>
                  <a:cubicBezTo>
                    <a:pt x="46012" y="7791"/>
                    <a:pt x="45698" y="7665"/>
                    <a:pt x="45614" y="7477"/>
                  </a:cubicBezTo>
                  <a:cubicBezTo>
                    <a:pt x="45426" y="7163"/>
                    <a:pt x="45279" y="6849"/>
                    <a:pt x="45091" y="6556"/>
                  </a:cubicBezTo>
                  <a:cubicBezTo>
                    <a:pt x="45572" y="6075"/>
                    <a:pt x="46032" y="5405"/>
                    <a:pt x="46325" y="4778"/>
                  </a:cubicBezTo>
                  <a:cubicBezTo>
                    <a:pt x="46451" y="4527"/>
                    <a:pt x="46409" y="4338"/>
                    <a:pt x="46409" y="4045"/>
                  </a:cubicBezTo>
                  <a:cubicBezTo>
                    <a:pt x="46409" y="3711"/>
                    <a:pt x="46367" y="3397"/>
                    <a:pt x="46325" y="3083"/>
                  </a:cubicBezTo>
                  <a:lnTo>
                    <a:pt x="46325" y="3062"/>
                  </a:lnTo>
                  <a:lnTo>
                    <a:pt x="46325" y="2999"/>
                  </a:lnTo>
                  <a:lnTo>
                    <a:pt x="46346" y="2978"/>
                  </a:lnTo>
                  <a:lnTo>
                    <a:pt x="46346" y="2936"/>
                  </a:lnTo>
                  <a:cubicBezTo>
                    <a:pt x="46325" y="2644"/>
                    <a:pt x="46012" y="2330"/>
                    <a:pt x="45823" y="2120"/>
                  </a:cubicBezTo>
                  <a:cubicBezTo>
                    <a:pt x="45614" y="1890"/>
                    <a:pt x="45468" y="1639"/>
                    <a:pt x="45175" y="1514"/>
                  </a:cubicBezTo>
                  <a:lnTo>
                    <a:pt x="45154" y="1514"/>
                  </a:lnTo>
                  <a:cubicBezTo>
                    <a:pt x="45154" y="1514"/>
                    <a:pt x="45112" y="1514"/>
                    <a:pt x="45112" y="1535"/>
                  </a:cubicBezTo>
                  <a:cubicBezTo>
                    <a:pt x="45091" y="1535"/>
                    <a:pt x="45070" y="1514"/>
                    <a:pt x="45049" y="1514"/>
                  </a:cubicBezTo>
                  <a:lnTo>
                    <a:pt x="44756" y="1514"/>
                  </a:lnTo>
                  <a:cubicBezTo>
                    <a:pt x="44731" y="1511"/>
                    <a:pt x="44704" y="1510"/>
                    <a:pt x="44676" y="1510"/>
                  </a:cubicBezTo>
                  <a:cubicBezTo>
                    <a:pt x="44567" y="1510"/>
                    <a:pt x="44439" y="1526"/>
                    <a:pt x="44316" y="1526"/>
                  </a:cubicBezTo>
                  <a:cubicBezTo>
                    <a:pt x="44211" y="1526"/>
                    <a:pt x="44109" y="1514"/>
                    <a:pt x="44024" y="1472"/>
                  </a:cubicBezTo>
                  <a:lnTo>
                    <a:pt x="43961" y="1472"/>
                  </a:lnTo>
                  <a:cubicBezTo>
                    <a:pt x="43940" y="1472"/>
                    <a:pt x="43919" y="1514"/>
                    <a:pt x="43940" y="1576"/>
                  </a:cubicBezTo>
                  <a:cubicBezTo>
                    <a:pt x="43919" y="1597"/>
                    <a:pt x="43919" y="1618"/>
                    <a:pt x="43940" y="1639"/>
                  </a:cubicBezTo>
                  <a:cubicBezTo>
                    <a:pt x="43961" y="1681"/>
                    <a:pt x="44003" y="1681"/>
                    <a:pt x="44024" y="1681"/>
                  </a:cubicBezTo>
                  <a:cubicBezTo>
                    <a:pt x="44024" y="1681"/>
                    <a:pt x="44275" y="1786"/>
                    <a:pt x="44317" y="1807"/>
                  </a:cubicBezTo>
                  <a:cubicBezTo>
                    <a:pt x="44526" y="1848"/>
                    <a:pt x="44693" y="1953"/>
                    <a:pt x="44882" y="2016"/>
                  </a:cubicBezTo>
                  <a:cubicBezTo>
                    <a:pt x="44986" y="2037"/>
                    <a:pt x="45175" y="2372"/>
                    <a:pt x="45196" y="2476"/>
                  </a:cubicBezTo>
                  <a:cubicBezTo>
                    <a:pt x="45258" y="2581"/>
                    <a:pt x="45300" y="2727"/>
                    <a:pt x="45384" y="2832"/>
                  </a:cubicBezTo>
                  <a:cubicBezTo>
                    <a:pt x="45363" y="3041"/>
                    <a:pt x="45384" y="3271"/>
                    <a:pt x="45384" y="3481"/>
                  </a:cubicBezTo>
                  <a:cubicBezTo>
                    <a:pt x="45384" y="3690"/>
                    <a:pt x="45384" y="3920"/>
                    <a:pt x="45468" y="4129"/>
                  </a:cubicBezTo>
                  <a:lnTo>
                    <a:pt x="45468" y="4150"/>
                  </a:lnTo>
                  <a:cubicBezTo>
                    <a:pt x="45112" y="4548"/>
                    <a:pt x="44840" y="5029"/>
                    <a:pt x="44568" y="5447"/>
                  </a:cubicBezTo>
                  <a:cubicBezTo>
                    <a:pt x="44484" y="5573"/>
                    <a:pt x="44379" y="5719"/>
                    <a:pt x="44338" y="5866"/>
                  </a:cubicBezTo>
                  <a:lnTo>
                    <a:pt x="44338" y="5887"/>
                  </a:lnTo>
                  <a:cubicBezTo>
                    <a:pt x="44317" y="5887"/>
                    <a:pt x="44275" y="5887"/>
                    <a:pt x="44254" y="5908"/>
                  </a:cubicBezTo>
                  <a:cubicBezTo>
                    <a:pt x="44233" y="5908"/>
                    <a:pt x="44212" y="5929"/>
                    <a:pt x="44170" y="5929"/>
                  </a:cubicBezTo>
                  <a:cubicBezTo>
                    <a:pt x="44149" y="5929"/>
                    <a:pt x="44128" y="5970"/>
                    <a:pt x="44128" y="5970"/>
                  </a:cubicBezTo>
                  <a:cubicBezTo>
                    <a:pt x="44107" y="5970"/>
                    <a:pt x="44066" y="5991"/>
                    <a:pt x="44066" y="5991"/>
                  </a:cubicBezTo>
                  <a:lnTo>
                    <a:pt x="44024" y="5929"/>
                  </a:lnTo>
                  <a:lnTo>
                    <a:pt x="44003" y="5908"/>
                  </a:lnTo>
                  <a:lnTo>
                    <a:pt x="43940" y="5866"/>
                  </a:lnTo>
                  <a:lnTo>
                    <a:pt x="43919" y="5824"/>
                  </a:lnTo>
                  <a:cubicBezTo>
                    <a:pt x="43898" y="5803"/>
                    <a:pt x="43856" y="5782"/>
                    <a:pt x="43815" y="5782"/>
                  </a:cubicBezTo>
                  <a:lnTo>
                    <a:pt x="43710" y="5677"/>
                  </a:lnTo>
                  <a:cubicBezTo>
                    <a:pt x="43689" y="5657"/>
                    <a:pt x="43647" y="5615"/>
                    <a:pt x="43605" y="5594"/>
                  </a:cubicBezTo>
                  <a:cubicBezTo>
                    <a:pt x="43605" y="5594"/>
                    <a:pt x="43584" y="5573"/>
                    <a:pt x="43543" y="5573"/>
                  </a:cubicBezTo>
                  <a:cubicBezTo>
                    <a:pt x="43501" y="5510"/>
                    <a:pt x="43438" y="5447"/>
                    <a:pt x="43375" y="5385"/>
                  </a:cubicBezTo>
                  <a:lnTo>
                    <a:pt x="43333" y="5364"/>
                  </a:lnTo>
                  <a:lnTo>
                    <a:pt x="43166" y="5175"/>
                  </a:lnTo>
                  <a:lnTo>
                    <a:pt x="43124" y="5154"/>
                  </a:lnTo>
                  <a:cubicBezTo>
                    <a:pt x="42957" y="4966"/>
                    <a:pt x="42768" y="4820"/>
                    <a:pt x="42580" y="4631"/>
                  </a:cubicBezTo>
                  <a:cubicBezTo>
                    <a:pt x="42580" y="4631"/>
                    <a:pt x="42559" y="4631"/>
                    <a:pt x="42559" y="4610"/>
                  </a:cubicBezTo>
                  <a:cubicBezTo>
                    <a:pt x="42496" y="4548"/>
                    <a:pt x="42434" y="4506"/>
                    <a:pt x="42371" y="4422"/>
                  </a:cubicBezTo>
                  <a:lnTo>
                    <a:pt x="42287" y="4338"/>
                  </a:lnTo>
                  <a:lnTo>
                    <a:pt x="42141" y="4192"/>
                  </a:lnTo>
                  <a:lnTo>
                    <a:pt x="42057" y="4108"/>
                  </a:lnTo>
                  <a:cubicBezTo>
                    <a:pt x="41973" y="4025"/>
                    <a:pt x="41911" y="3941"/>
                    <a:pt x="41848" y="3878"/>
                  </a:cubicBezTo>
                  <a:cubicBezTo>
                    <a:pt x="41722" y="3711"/>
                    <a:pt x="41555" y="3606"/>
                    <a:pt x="41534" y="3397"/>
                  </a:cubicBezTo>
                  <a:cubicBezTo>
                    <a:pt x="41513" y="3146"/>
                    <a:pt x="41492" y="2853"/>
                    <a:pt x="41450" y="2581"/>
                  </a:cubicBezTo>
                  <a:cubicBezTo>
                    <a:pt x="41450" y="2539"/>
                    <a:pt x="41429" y="2455"/>
                    <a:pt x="41429" y="2413"/>
                  </a:cubicBezTo>
                  <a:cubicBezTo>
                    <a:pt x="41429" y="2351"/>
                    <a:pt x="41408" y="2267"/>
                    <a:pt x="41387" y="2225"/>
                  </a:cubicBezTo>
                  <a:cubicBezTo>
                    <a:pt x="41346" y="2162"/>
                    <a:pt x="41346" y="2100"/>
                    <a:pt x="41325" y="2037"/>
                  </a:cubicBezTo>
                  <a:lnTo>
                    <a:pt x="41241" y="1890"/>
                  </a:lnTo>
                  <a:cubicBezTo>
                    <a:pt x="41241" y="1890"/>
                    <a:pt x="41241" y="1848"/>
                    <a:pt x="41220" y="1848"/>
                  </a:cubicBezTo>
                  <a:lnTo>
                    <a:pt x="41199" y="1828"/>
                  </a:lnTo>
                  <a:cubicBezTo>
                    <a:pt x="41193" y="1816"/>
                    <a:pt x="41183" y="1811"/>
                    <a:pt x="41170" y="1811"/>
                  </a:cubicBezTo>
                  <a:cubicBezTo>
                    <a:pt x="41138" y="1811"/>
                    <a:pt x="41094" y="1845"/>
                    <a:pt x="41094" y="1890"/>
                  </a:cubicBezTo>
                  <a:lnTo>
                    <a:pt x="41094" y="1911"/>
                  </a:lnTo>
                  <a:lnTo>
                    <a:pt x="41094" y="1932"/>
                  </a:lnTo>
                  <a:cubicBezTo>
                    <a:pt x="41011" y="2330"/>
                    <a:pt x="40969" y="2727"/>
                    <a:pt x="40969" y="3104"/>
                  </a:cubicBezTo>
                  <a:cubicBezTo>
                    <a:pt x="40969" y="3397"/>
                    <a:pt x="40885" y="3732"/>
                    <a:pt x="41011" y="4025"/>
                  </a:cubicBezTo>
                  <a:lnTo>
                    <a:pt x="41011" y="4045"/>
                  </a:lnTo>
                  <a:lnTo>
                    <a:pt x="41011" y="4087"/>
                  </a:lnTo>
                  <a:lnTo>
                    <a:pt x="41011" y="4108"/>
                  </a:lnTo>
                  <a:lnTo>
                    <a:pt x="41011" y="4129"/>
                  </a:lnTo>
                  <a:lnTo>
                    <a:pt x="41011" y="4150"/>
                  </a:lnTo>
                  <a:cubicBezTo>
                    <a:pt x="41011" y="4192"/>
                    <a:pt x="41032" y="4192"/>
                    <a:pt x="41032" y="4213"/>
                  </a:cubicBezTo>
                  <a:cubicBezTo>
                    <a:pt x="41429" y="4652"/>
                    <a:pt x="41764" y="5133"/>
                    <a:pt x="42078" y="5594"/>
                  </a:cubicBezTo>
                  <a:cubicBezTo>
                    <a:pt x="42245" y="5803"/>
                    <a:pt x="42455" y="6033"/>
                    <a:pt x="42601" y="6242"/>
                  </a:cubicBezTo>
                  <a:cubicBezTo>
                    <a:pt x="42706" y="6389"/>
                    <a:pt x="42810" y="6494"/>
                    <a:pt x="42957" y="6619"/>
                  </a:cubicBezTo>
                  <a:lnTo>
                    <a:pt x="42894" y="6619"/>
                  </a:lnTo>
                  <a:cubicBezTo>
                    <a:pt x="42873" y="6619"/>
                    <a:pt x="42852" y="6619"/>
                    <a:pt x="42810" y="6640"/>
                  </a:cubicBezTo>
                  <a:cubicBezTo>
                    <a:pt x="42789" y="6640"/>
                    <a:pt x="42768" y="6640"/>
                    <a:pt x="42768" y="6661"/>
                  </a:cubicBezTo>
                  <a:cubicBezTo>
                    <a:pt x="42747" y="6661"/>
                    <a:pt x="42706" y="6703"/>
                    <a:pt x="42685" y="6703"/>
                  </a:cubicBezTo>
                  <a:cubicBezTo>
                    <a:pt x="42664" y="6703"/>
                    <a:pt x="42664" y="6703"/>
                    <a:pt x="42643" y="6724"/>
                  </a:cubicBezTo>
                  <a:cubicBezTo>
                    <a:pt x="42601" y="6745"/>
                    <a:pt x="42559" y="6745"/>
                    <a:pt x="42538" y="6766"/>
                  </a:cubicBezTo>
                  <a:cubicBezTo>
                    <a:pt x="42487" y="6790"/>
                    <a:pt x="42435" y="6800"/>
                    <a:pt x="42384" y="6800"/>
                  </a:cubicBezTo>
                  <a:cubicBezTo>
                    <a:pt x="42123" y="6800"/>
                    <a:pt x="41869" y="6529"/>
                    <a:pt x="41659" y="6389"/>
                  </a:cubicBezTo>
                  <a:cubicBezTo>
                    <a:pt x="41346" y="6117"/>
                    <a:pt x="41032" y="5908"/>
                    <a:pt x="40697" y="5698"/>
                  </a:cubicBezTo>
                  <a:cubicBezTo>
                    <a:pt x="40571" y="5615"/>
                    <a:pt x="40467" y="5552"/>
                    <a:pt x="40341" y="5510"/>
                  </a:cubicBezTo>
                  <a:cubicBezTo>
                    <a:pt x="40299" y="5510"/>
                    <a:pt x="40299" y="5489"/>
                    <a:pt x="40278" y="5489"/>
                  </a:cubicBezTo>
                  <a:lnTo>
                    <a:pt x="40048" y="5489"/>
                  </a:lnTo>
                  <a:cubicBezTo>
                    <a:pt x="39944" y="5468"/>
                    <a:pt x="39818" y="5468"/>
                    <a:pt x="39714" y="5447"/>
                  </a:cubicBezTo>
                  <a:lnTo>
                    <a:pt x="39546" y="5447"/>
                  </a:lnTo>
                  <a:lnTo>
                    <a:pt x="39525" y="5468"/>
                  </a:lnTo>
                  <a:lnTo>
                    <a:pt x="39504" y="5468"/>
                  </a:lnTo>
                  <a:cubicBezTo>
                    <a:pt x="39442" y="5468"/>
                    <a:pt x="39358" y="5489"/>
                    <a:pt x="39316" y="5510"/>
                  </a:cubicBezTo>
                  <a:cubicBezTo>
                    <a:pt x="39295" y="5510"/>
                    <a:pt x="39295" y="5510"/>
                    <a:pt x="39253" y="5552"/>
                  </a:cubicBezTo>
                  <a:cubicBezTo>
                    <a:pt x="39232" y="5552"/>
                    <a:pt x="39211" y="5573"/>
                    <a:pt x="39190" y="5573"/>
                  </a:cubicBezTo>
                  <a:cubicBezTo>
                    <a:pt x="39149" y="5573"/>
                    <a:pt x="39128" y="5594"/>
                    <a:pt x="39107" y="5594"/>
                  </a:cubicBezTo>
                  <a:cubicBezTo>
                    <a:pt x="39086" y="5594"/>
                    <a:pt x="39044" y="5615"/>
                    <a:pt x="39023" y="5615"/>
                  </a:cubicBezTo>
                  <a:cubicBezTo>
                    <a:pt x="39002" y="5615"/>
                    <a:pt x="38981" y="5657"/>
                    <a:pt x="38939" y="5657"/>
                  </a:cubicBezTo>
                  <a:cubicBezTo>
                    <a:pt x="38918" y="5657"/>
                    <a:pt x="38898" y="5677"/>
                    <a:pt x="38898" y="5677"/>
                  </a:cubicBezTo>
                  <a:cubicBezTo>
                    <a:pt x="38877" y="5698"/>
                    <a:pt x="38835" y="5698"/>
                    <a:pt x="38814" y="5719"/>
                  </a:cubicBezTo>
                  <a:cubicBezTo>
                    <a:pt x="38793" y="5719"/>
                    <a:pt x="38793" y="5761"/>
                    <a:pt x="38772" y="5761"/>
                  </a:cubicBezTo>
                  <a:cubicBezTo>
                    <a:pt x="38730" y="5782"/>
                    <a:pt x="38709" y="5782"/>
                    <a:pt x="38688" y="5803"/>
                  </a:cubicBezTo>
                  <a:lnTo>
                    <a:pt x="38667" y="5824"/>
                  </a:lnTo>
                  <a:cubicBezTo>
                    <a:pt x="38625" y="5866"/>
                    <a:pt x="38584" y="5887"/>
                    <a:pt x="38563" y="5908"/>
                  </a:cubicBezTo>
                  <a:cubicBezTo>
                    <a:pt x="38540" y="5923"/>
                    <a:pt x="38516" y="5929"/>
                    <a:pt x="38491" y="5929"/>
                  </a:cubicBezTo>
                  <a:cubicBezTo>
                    <a:pt x="38303" y="5929"/>
                    <a:pt x="38048" y="5560"/>
                    <a:pt x="37956" y="5468"/>
                  </a:cubicBezTo>
                  <a:cubicBezTo>
                    <a:pt x="37684" y="5175"/>
                    <a:pt x="37621" y="4882"/>
                    <a:pt x="37558" y="4527"/>
                  </a:cubicBezTo>
                  <a:cubicBezTo>
                    <a:pt x="37454" y="3941"/>
                    <a:pt x="37307" y="3397"/>
                    <a:pt x="37224" y="2832"/>
                  </a:cubicBezTo>
                  <a:cubicBezTo>
                    <a:pt x="37161" y="2539"/>
                    <a:pt x="37140" y="2246"/>
                    <a:pt x="37056" y="1953"/>
                  </a:cubicBezTo>
                  <a:cubicBezTo>
                    <a:pt x="37014" y="1744"/>
                    <a:pt x="36910" y="1514"/>
                    <a:pt x="36889" y="1304"/>
                  </a:cubicBezTo>
                  <a:lnTo>
                    <a:pt x="36889" y="1284"/>
                  </a:lnTo>
                  <a:lnTo>
                    <a:pt x="36889" y="1263"/>
                  </a:lnTo>
                  <a:cubicBezTo>
                    <a:pt x="36952" y="1116"/>
                    <a:pt x="36952" y="949"/>
                    <a:pt x="37014" y="760"/>
                  </a:cubicBezTo>
                  <a:cubicBezTo>
                    <a:pt x="37056" y="572"/>
                    <a:pt x="37119" y="363"/>
                    <a:pt x="37140" y="154"/>
                  </a:cubicBezTo>
                  <a:lnTo>
                    <a:pt x="37140" y="112"/>
                  </a:lnTo>
                  <a:cubicBezTo>
                    <a:pt x="37140" y="70"/>
                    <a:pt x="37119" y="70"/>
                    <a:pt x="37119" y="70"/>
                  </a:cubicBezTo>
                  <a:lnTo>
                    <a:pt x="37119" y="49"/>
                  </a:lnTo>
                  <a:cubicBezTo>
                    <a:pt x="37133" y="35"/>
                    <a:pt x="37118" y="1"/>
                    <a:pt x="3709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7"/>
            <p:cNvSpPr/>
            <p:nvPr/>
          </p:nvSpPr>
          <p:spPr>
            <a:xfrm>
              <a:off x="5322298" y="1901465"/>
              <a:ext cx="173760" cy="55001"/>
            </a:xfrm>
            <a:custGeom>
              <a:rect b="b" l="l" r="r" t="t"/>
              <a:pathLst>
                <a:path extrusionOk="0" h="1696" w="5358">
                  <a:moveTo>
                    <a:pt x="217" y="870"/>
                  </a:moveTo>
                  <a:cubicBezTo>
                    <a:pt x="212" y="870"/>
                    <a:pt x="217" y="879"/>
                    <a:pt x="231" y="879"/>
                  </a:cubicBezTo>
                  <a:cubicBezTo>
                    <a:pt x="224" y="872"/>
                    <a:pt x="219" y="870"/>
                    <a:pt x="217" y="870"/>
                  </a:cubicBezTo>
                  <a:close/>
                  <a:moveTo>
                    <a:pt x="3872" y="1"/>
                  </a:moveTo>
                  <a:lnTo>
                    <a:pt x="3872" y="43"/>
                  </a:lnTo>
                  <a:cubicBezTo>
                    <a:pt x="3851" y="43"/>
                    <a:pt x="3830" y="84"/>
                    <a:pt x="3767" y="105"/>
                  </a:cubicBezTo>
                  <a:lnTo>
                    <a:pt x="3746" y="105"/>
                  </a:lnTo>
                  <a:cubicBezTo>
                    <a:pt x="3725" y="105"/>
                    <a:pt x="3683" y="126"/>
                    <a:pt x="3662" y="147"/>
                  </a:cubicBezTo>
                  <a:cubicBezTo>
                    <a:pt x="3641" y="147"/>
                    <a:pt x="3641" y="189"/>
                    <a:pt x="3620" y="189"/>
                  </a:cubicBezTo>
                  <a:lnTo>
                    <a:pt x="3579" y="189"/>
                  </a:lnTo>
                  <a:cubicBezTo>
                    <a:pt x="3579" y="189"/>
                    <a:pt x="3558" y="189"/>
                    <a:pt x="3558" y="210"/>
                  </a:cubicBezTo>
                  <a:lnTo>
                    <a:pt x="3537" y="210"/>
                  </a:lnTo>
                  <a:cubicBezTo>
                    <a:pt x="3516" y="210"/>
                    <a:pt x="3516" y="231"/>
                    <a:pt x="3474" y="231"/>
                  </a:cubicBezTo>
                  <a:cubicBezTo>
                    <a:pt x="3348" y="294"/>
                    <a:pt x="3160" y="335"/>
                    <a:pt x="3014" y="335"/>
                  </a:cubicBezTo>
                  <a:lnTo>
                    <a:pt x="2993" y="335"/>
                  </a:lnTo>
                  <a:cubicBezTo>
                    <a:pt x="3014" y="294"/>
                    <a:pt x="3014" y="231"/>
                    <a:pt x="3035" y="189"/>
                  </a:cubicBezTo>
                  <a:cubicBezTo>
                    <a:pt x="3035" y="147"/>
                    <a:pt x="3055" y="105"/>
                    <a:pt x="3035" y="43"/>
                  </a:cubicBezTo>
                  <a:cubicBezTo>
                    <a:pt x="2993" y="43"/>
                    <a:pt x="2909" y="126"/>
                    <a:pt x="2888" y="189"/>
                  </a:cubicBezTo>
                  <a:lnTo>
                    <a:pt x="2637" y="189"/>
                  </a:lnTo>
                  <a:lnTo>
                    <a:pt x="2637" y="147"/>
                  </a:lnTo>
                  <a:lnTo>
                    <a:pt x="2616" y="126"/>
                  </a:lnTo>
                  <a:lnTo>
                    <a:pt x="2574" y="63"/>
                  </a:lnTo>
                  <a:cubicBezTo>
                    <a:pt x="2574" y="63"/>
                    <a:pt x="2532" y="63"/>
                    <a:pt x="2511" y="43"/>
                  </a:cubicBezTo>
                  <a:cubicBezTo>
                    <a:pt x="2511" y="43"/>
                    <a:pt x="2491" y="43"/>
                    <a:pt x="2511" y="63"/>
                  </a:cubicBezTo>
                  <a:lnTo>
                    <a:pt x="2511" y="105"/>
                  </a:lnTo>
                  <a:lnTo>
                    <a:pt x="2511" y="189"/>
                  </a:lnTo>
                  <a:cubicBezTo>
                    <a:pt x="2511" y="231"/>
                    <a:pt x="2511" y="252"/>
                    <a:pt x="2532" y="315"/>
                  </a:cubicBezTo>
                  <a:lnTo>
                    <a:pt x="2511" y="315"/>
                  </a:lnTo>
                  <a:cubicBezTo>
                    <a:pt x="2511" y="315"/>
                    <a:pt x="2491" y="315"/>
                    <a:pt x="2491" y="335"/>
                  </a:cubicBezTo>
                  <a:cubicBezTo>
                    <a:pt x="2470" y="335"/>
                    <a:pt x="2470" y="356"/>
                    <a:pt x="2428" y="398"/>
                  </a:cubicBezTo>
                  <a:lnTo>
                    <a:pt x="2407" y="398"/>
                  </a:lnTo>
                  <a:cubicBezTo>
                    <a:pt x="2365" y="398"/>
                    <a:pt x="2281" y="419"/>
                    <a:pt x="2219" y="419"/>
                  </a:cubicBezTo>
                  <a:lnTo>
                    <a:pt x="2177" y="419"/>
                  </a:lnTo>
                  <a:cubicBezTo>
                    <a:pt x="2072" y="398"/>
                    <a:pt x="1988" y="398"/>
                    <a:pt x="1884" y="356"/>
                  </a:cubicBezTo>
                  <a:cubicBezTo>
                    <a:pt x="1800" y="335"/>
                    <a:pt x="1737" y="335"/>
                    <a:pt x="1654" y="315"/>
                  </a:cubicBezTo>
                  <a:cubicBezTo>
                    <a:pt x="1591" y="294"/>
                    <a:pt x="1528" y="252"/>
                    <a:pt x="1465" y="252"/>
                  </a:cubicBezTo>
                  <a:cubicBezTo>
                    <a:pt x="1465" y="231"/>
                    <a:pt x="1465" y="189"/>
                    <a:pt x="1444" y="147"/>
                  </a:cubicBezTo>
                  <a:lnTo>
                    <a:pt x="1444" y="231"/>
                  </a:lnTo>
                  <a:cubicBezTo>
                    <a:pt x="1340" y="231"/>
                    <a:pt x="1235" y="252"/>
                    <a:pt x="1131" y="294"/>
                  </a:cubicBezTo>
                  <a:lnTo>
                    <a:pt x="733" y="356"/>
                  </a:lnTo>
                  <a:cubicBezTo>
                    <a:pt x="587" y="419"/>
                    <a:pt x="440" y="440"/>
                    <a:pt x="315" y="524"/>
                  </a:cubicBezTo>
                  <a:cubicBezTo>
                    <a:pt x="210" y="566"/>
                    <a:pt x="84" y="628"/>
                    <a:pt x="1" y="712"/>
                  </a:cubicBezTo>
                  <a:cubicBezTo>
                    <a:pt x="231" y="859"/>
                    <a:pt x="231" y="859"/>
                    <a:pt x="231" y="879"/>
                  </a:cubicBezTo>
                  <a:cubicBezTo>
                    <a:pt x="273" y="879"/>
                    <a:pt x="273" y="859"/>
                    <a:pt x="294" y="859"/>
                  </a:cubicBezTo>
                  <a:lnTo>
                    <a:pt x="315" y="859"/>
                  </a:lnTo>
                  <a:cubicBezTo>
                    <a:pt x="398" y="879"/>
                    <a:pt x="440" y="900"/>
                    <a:pt x="503" y="942"/>
                  </a:cubicBezTo>
                  <a:cubicBezTo>
                    <a:pt x="503" y="942"/>
                    <a:pt x="524" y="942"/>
                    <a:pt x="524" y="963"/>
                  </a:cubicBezTo>
                  <a:lnTo>
                    <a:pt x="545" y="963"/>
                  </a:lnTo>
                  <a:lnTo>
                    <a:pt x="545" y="984"/>
                  </a:lnTo>
                  <a:lnTo>
                    <a:pt x="545" y="1026"/>
                  </a:lnTo>
                  <a:lnTo>
                    <a:pt x="545" y="1047"/>
                  </a:lnTo>
                  <a:lnTo>
                    <a:pt x="524" y="1068"/>
                  </a:lnTo>
                  <a:lnTo>
                    <a:pt x="503" y="1089"/>
                  </a:lnTo>
                  <a:lnTo>
                    <a:pt x="524" y="1089"/>
                  </a:lnTo>
                  <a:lnTo>
                    <a:pt x="545" y="1068"/>
                  </a:lnTo>
                  <a:lnTo>
                    <a:pt x="942" y="1068"/>
                  </a:lnTo>
                  <a:cubicBezTo>
                    <a:pt x="963" y="1068"/>
                    <a:pt x="963" y="1089"/>
                    <a:pt x="1005" y="1089"/>
                  </a:cubicBezTo>
                  <a:cubicBezTo>
                    <a:pt x="1068" y="1131"/>
                    <a:pt x="1131" y="1193"/>
                    <a:pt x="1214" y="1235"/>
                  </a:cubicBezTo>
                  <a:lnTo>
                    <a:pt x="1235" y="1235"/>
                  </a:lnTo>
                  <a:cubicBezTo>
                    <a:pt x="1256" y="1256"/>
                    <a:pt x="1256" y="1256"/>
                    <a:pt x="1256" y="1277"/>
                  </a:cubicBezTo>
                  <a:lnTo>
                    <a:pt x="1361" y="1235"/>
                  </a:lnTo>
                  <a:cubicBezTo>
                    <a:pt x="1423" y="1193"/>
                    <a:pt x="1444" y="1172"/>
                    <a:pt x="1486" y="1172"/>
                  </a:cubicBezTo>
                  <a:cubicBezTo>
                    <a:pt x="1570" y="1151"/>
                    <a:pt x="1675" y="1151"/>
                    <a:pt x="1758" y="1131"/>
                  </a:cubicBezTo>
                  <a:lnTo>
                    <a:pt x="2156" y="1131"/>
                  </a:lnTo>
                  <a:cubicBezTo>
                    <a:pt x="2156" y="1131"/>
                    <a:pt x="2177" y="1131"/>
                    <a:pt x="2177" y="1151"/>
                  </a:cubicBezTo>
                  <a:cubicBezTo>
                    <a:pt x="2177" y="1151"/>
                    <a:pt x="2198" y="1151"/>
                    <a:pt x="2198" y="1172"/>
                  </a:cubicBezTo>
                  <a:cubicBezTo>
                    <a:pt x="2198" y="1172"/>
                    <a:pt x="2219" y="1172"/>
                    <a:pt x="2219" y="1193"/>
                  </a:cubicBezTo>
                  <a:cubicBezTo>
                    <a:pt x="2219" y="1193"/>
                    <a:pt x="2260" y="1193"/>
                    <a:pt x="2260" y="1235"/>
                  </a:cubicBezTo>
                  <a:cubicBezTo>
                    <a:pt x="2260" y="1235"/>
                    <a:pt x="2219" y="1235"/>
                    <a:pt x="2219" y="1256"/>
                  </a:cubicBezTo>
                  <a:cubicBezTo>
                    <a:pt x="2198" y="1256"/>
                    <a:pt x="2198" y="1277"/>
                    <a:pt x="2177" y="1277"/>
                  </a:cubicBezTo>
                  <a:lnTo>
                    <a:pt x="2198" y="1277"/>
                  </a:lnTo>
                  <a:lnTo>
                    <a:pt x="2198" y="1298"/>
                  </a:lnTo>
                  <a:lnTo>
                    <a:pt x="2198" y="1340"/>
                  </a:lnTo>
                  <a:cubicBezTo>
                    <a:pt x="2198" y="1340"/>
                    <a:pt x="2219" y="1340"/>
                    <a:pt x="2219" y="1298"/>
                  </a:cubicBezTo>
                  <a:lnTo>
                    <a:pt x="2219" y="1340"/>
                  </a:lnTo>
                  <a:lnTo>
                    <a:pt x="2219" y="1361"/>
                  </a:lnTo>
                  <a:cubicBezTo>
                    <a:pt x="2219" y="1361"/>
                    <a:pt x="2219" y="1340"/>
                    <a:pt x="2260" y="1340"/>
                  </a:cubicBezTo>
                  <a:lnTo>
                    <a:pt x="2260" y="1361"/>
                  </a:lnTo>
                  <a:lnTo>
                    <a:pt x="2260" y="1382"/>
                  </a:lnTo>
                  <a:cubicBezTo>
                    <a:pt x="2323" y="1403"/>
                    <a:pt x="2386" y="1486"/>
                    <a:pt x="2428" y="1549"/>
                  </a:cubicBezTo>
                  <a:cubicBezTo>
                    <a:pt x="2470" y="1570"/>
                    <a:pt x="2532" y="1591"/>
                    <a:pt x="2574" y="1654"/>
                  </a:cubicBezTo>
                  <a:cubicBezTo>
                    <a:pt x="2574" y="1654"/>
                    <a:pt x="2595" y="1675"/>
                    <a:pt x="2595" y="1695"/>
                  </a:cubicBezTo>
                  <a:cubicBezTo>
                    <a:pt x="2637" y="1612"/>
                    <a:pt x="2700" y="1570"/>
                    <a:pt x="2783" y="1507"/>
                  </a:cubicBezTo>
                  <a:lnTo>
                    <a:pt x="2804" y="1507"/>
                  </a:lnTo>
                  <a:cubicBezTo>
                    <a:pt x="2846" y="1486"/>
                    <a:pt x="2909" y="1465"/>
                    <a:pt x="2930" y="1444"/>
                  </a:cubicBezTo>
                  <a:lnTo>
                    <a:pt x="2993" y="1444"/>
                  </a:lnTo>
                  <a:lnTo>
                    <a:pt x="2993" y="1486"/>
                  </a:lnTo>
                  <a:lnTo>
                    <a:pt x="2993" y="1549"/>
                  </a:lnTo>
                  <a:cubicBezTo>
                    <a:pt x="2993" y="1549"/>
                    <a:pt x="2993" y="1558"/>
                    <a:pt x="2999" y="1558"/>
                  </a:cubicBezTo>
                  <a:cubicBezTo>
                    <a:pt x="3002" y="1558"/>
                    <a:pt x="3007" y="1556"/>
                    <a:pt x="3014" y="1549"/>
                  </a:cubicBezTo>
                  <a:lnTo>
                    <a:pt x="3035" y="1549"/>
                  </a:lnTo>
                  <a:lnTo>
                    <a:pt x="3035" y="1507"/>
                  </a:lnTo>
                  <a:lnTo>
                    <a:pt x="3035" y="1486"/>
                  </a:lnTo>
                  <a:cubicBezTo>
                    <a:pt x="3035" y="1507"/>
                    <a:pt x="3055" y="1507"/>
                    <a:pt x="3055" y="1549"/>
                  </a:cubicBezTo>
                  <a:lnTo>
                    <a:pt x="3097" y="1549"/>
                  </a:lnTo>
                  <a:lnTo>
                    <a:pt x="3097" y="1507"/>
                  </a:lnTo>
                  <a:lnTo>
                    <a:pt x="3097" y="1486"/>
                  </a:lnTo>
                  <a:cubicBezTo>
                    <a:pt x="3097" y="1486"/>
                    <a:pt x="3097" y="1465"/>
                    <a:pt x="3055" y="1465"/>
                  </a:cubicBezTo>
                  <a:lnTo>
                    <a:pt x="3055" y="1444"/>
                  </a:lnTo>
                  <a:lnTo>
                    <a:pt x="3097" y="1444"/>
                  </a:lnTo>
                  <a:lnTo>
                    <a:pt x="3055" y="1403"/>
                  </a:lnTo>
                  <a:cubicBezTo>
                    <a:pt x="3055" y="1403"/>
                    <a:pt x="3035" y="1382"/>
                    <a:pt x="3014" y="1382"/>
                  </a:cubicBezTo>
                  <a:lnTo>
                    <a:pt x="3014" y="1361"/>
                  </a:lnTo>
                  <a:cubicBezTo>
                    <a:pt x="3097" y="1277"/>
                    <a:pt x="3160" y="1235"/>
                    <a:pt x="3265" y="1172"/>
                  </a:cubicBezTo>
                  <a:cubicBezTo>
                    <a:pt x="3369" y="1131"/>
                    <a:pt x="3516" y="1089"/>
                    <a:pt x="3641" y="1089"/>
                  </a:cubicBezTo>
                  <a:cubicBezTo>
                    <a:pt x="3767" y="1089"/>
                    <a:pt x="3892" y="1131"/>
                    <a:pt x="4039" y="1131"/>
                  </a:cubicBezTo>
                  <a:cubicBezTo>
                    <a:pt x="4081" y="1131"/>
                    <a:pt x="4144" y="1151"/>
                    <a:pt x="4185" y="1151"/>
                  </a:cubicBezTo>
                  <a:cubicBezTo>
                    <a:pt x="4248" y="1089"/>
                    <a:pt x="4269" y="1026"/>
                    <a:pt x="4311" y="963"/>
                  </a:cubicBezTo>
                  <a:cubicBezTo>
                    <a:pt x="4374" y="879"/>
                    <a:pt x="4457" y="859"/>
                    <a:pt x="4520" y="817"/>
                  </a:cubicBezTo>
                  <a:cubicBezTo>
                    <a:pt x="4604" y="775"/>
                    <a:pt x="4688" y="733"/>
                    <a:pt x="4792" y="733"/>
                  </a:cubicBezTo>
                  <a:lnTo>
                    <a:pt x="4897" y="733"/>
                  </a:lnTo>
                  <a:cubicBezTo>
                    <a:pt x="4939" y="649"/>
                    <a:pt x="4980" y="545"/>
                    <a:pt x="5085" y="524"/>
                  </a:cubicBezTo>
                  <a:cubicBezTo>
                    <a:pt x="5127" y="503"/>
                    <a:pt x="5190" y="461"/>
                    <a:pt x="5252" y="440"/>
                  </a:cubicBezTo>
                  <a:cubicBezTo>
                    <a:pt x="5294" y="440"/>
                    <a:pt x="5336" y="440"/>
                    <a:pt x="5357" y="419"/>
                  </a:cubicBezTo>
                  <a:cubicBezTo>
                    <a:pt x="5315" y="398"/>
                    <a:pt x="5232" y="335"/>
                    <a:pt x="5190" y="294"/>
                  </a:cubicBezTo>
                  <a:cubicBezTo>
                    <a:pt x="5190" y="294"/>
                    <a:pt x="5148" y="294"/>
                    <a:pt x="5148" y="252"/>
                  </a:cubicBezTo>
                  <a:cubicBezTo>
                    <a:pt x="5148" y="252"/>
                    <a:pt x="5127" y="252"/>
                    <a:pt x="5127" y="231"/>
                  </a:cubicBezTo>
                  <a:cubicBezTo>
                    <a:pt x="5106" y="231"/>
                    <a:pt x="5106" y="231"/>
                    <a:pt x="5085" y="210"/>
                  </a:cubicBezTo>
                  <a:cubicBezTo>
                    <a:pt x="4980" y="147"/>
                    <a:pt x="4876" y="105"/>
                    <a:pt x="4771" y="84"/>
                  </a:cubicBezTo>
                  <a:cubicBezTo>
                    <a:pt x="4743" y="70"/>
                    <a:pt x="4718" y="66"/>
                    <a:pt x="4694" y="66"/>
                  </a:cubicBezTo>
                  <a:cubicBezTo>
                    <a:pt x="4646" y="66"/>
                    <a:pt x="4604" y="84"/>
                    <a:pt x="4562" y="84"/>
                  </a:cubicBezTo>
                  <a:lnTo>
                    <a:pt x="4311" y="84"/>
                  </a:lnTo>
                  <a:cubicBezTo>
                    <a:pt x="4248" y="84"/>
                    <a:pt x="4164" y="43"/>
                    <a:pt x="4081" y="43"/>
                  </a:cubicBezTo>
                  <a:cubicBezTo>
                    <a:pt x="4060" y="43"/>
                    <a:pt x="4028" y="53"/>
                    <a:pt x="3994" y="53"/>
                  </a:cubicBezTo>
                  <a:cubicBezTo>
                    <a:pt x="3960" y="53"/>
                    <a:pt x="3924" y="43"/>
                    <a:pt x="389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7"/>
            <p:cNvSpPr/>
            <p:nvPr/>
          </p:nvSpPr>
          <p:spPr>
            <a:xfrm>
              <a:off x="4375084" y="1951016"/>
              <a:ext cx="109257" cy="107895"/>
            </a:xfrm>
            <a:custGeom>
              <a:rect b="b" l="l" r="r" t="t"/>
              <a:pathLst>
                <a:path extrusionOk="0" h="3327" w="3369">
                  <a:moveTo>
                    <a:pt x="2678" y="0"/>
                  </a:moveTo>
                  <a:cubicBezTo>
                    <a:pt x="2616" y="84"/>
                    <a:pt x="2574" y="188"/>
                    <a:pt x="2532" y="293"/>
                  </a:cubicBezTo>
                  <a:cubicBezTo>
                    <a:pt x="2469" y="460"/>
                    <a:pt x="2448" y="586"/>
                    <a:pt x="2406" y="732"/>
                  </a:cubicBezTo>
                  <a:cubicBezTo>
                    <a:pt x="2365" y="837"/>
                    <a:pt x="2323" y="984"/>
                    <a:pt x="2344" y="1088"/>
                  </a:cubicBezTo>
                  <a:cubicBezTo>
                    <a:pt x="2344" y="1130"/>
                    <a:pt x="2344" y="1214"/>
                    <a:pt x="2323" y="1297"/>
                  </a:cubicBezTo>
                  <a:cubicBezTo>
                    <a:pt x="2323" y="1318"/>
                    <a:pt x="2323" y="1339"/>
                    <a:pt x="2302" y="1360"/>
                  </a:cubicBezTo>
                  <a:lnTo>
                    <a:pt x="2302" y="1465"/>
                  </a:lnTo>
                  <a:cubicBezTo>
                    <a:pt x="2302" y="1528"/>
                    <a:pt x="2323" y="1569"/>
                    <a:pt x="2323" y="1632"/>
                  </a:cubicBezTo>
                  <a:cubicBezTo>
                    <a:pt x="2344" y="1737"/>
                    <a:pt x="2344" y="1841"/>
                    <a:pt x="2365" y="1925"/>
                  </a:cubicBezTo>
                  <a:cubicBezTo>
                    <a:pt x="2406" y="1988"/>
                    <a:pt x="2427" y="2092"/>
                    <a:pt x="2448" y="2176"/>
                  </a:cubicBezTo>
                  <a:lnTo>
                    <a:pt x="2448" y="2197"/>
                  </a:lnTo>
                  <a:cubicBezTo>
                    <a:pt x="2469" y="2281"/>
                    <a:pt x="2469" y="2364"/>
                    <a:pt x="2511" y="2448"/>
                  </a:cubicBezTo>
                  <a:lnTo>
                    <a:pt x="2511" y="2469"/>
                  </a:lnTo>
                  <a:lnTo>
                    <a:pt x="2469" y="2448"/>
                  </a:lnTo>
                  <a:lnTo>
                    <a:pt x="2448" y="2406"/>
                  </a:lnTo>
                  <a:lnTo>
                    <a:pt x="2427" y="2385"/>
                  </a:lnTo>
                  <a:lnTo>
                    <a:pt x="2406" y="2364"/>
                  </a:lnTo>
                  <a:cubicBezTo>
                    <a:pt x="2365" y="2344"/>
                    <a:pt x="2260" y="2281"/>
                    <a:pt x="2218" y="2281"/>
                  </a:cubicBezTo>
                  <a:cubicBezTo>
                    <a:pt x="2155" y="2302"/>
                    <a:pt x="2197" y="2448"/>
                    <a:pt x="2197" y="2469"/>
                  </a:cubicBezTo>
                  <a:cubicBezTo>
                    <a:pt x="2197" y="2511"/>
                    <a:pt x="2218" y="2574"/>
                    <a:pt x="2218" y="2616"/>
                  </a:cubicBezTo>
                  <a:lnTo>
                    <a:pt x="2218" y="2657"/>
                  </a:lnTo>
                  <a:lnTo>
                    <a:pt x="2134" y="2657"/>
                  </a:lnTo>
                  <a:cubicBezTo>
                    <a:pt x="2093" y="2616"/>
                    <a:pt x="2051" y="2574"/>
                    <a:pt x="2009" y="2511"/>
                  </a:cubicBezTo>
                  <a:lnTo>
                    <a:pt x="1988" y="2490"/>
                  </a:lnTo>
                  <a:cubicBezTo>
                    <a:pt x="1988" y="2490"/>
                    <a:pt x="1946" y="2490"/>
                    <a:pt x="1946" y="2469"/>
                  </a:cubicBezTo>
                  <a:cubicBezTo>
                    <a:pt x="1883" y="2406"/>
                    <a:pt x="1779" y="2364"/>
                    <a:pt x="1674" y="2302"/>
                  </a:cubicBezTo>
                  <a:cubicBezTo>
                    <a:pt x="1486" y="2239"/>
                    <a:pt x="1298" y="2134"/>
                    <a:pt x="1088" y="2072"/>
                  </a:cubicBezTo>
                  <a:cubicBezTo>
                    <a:pt x="858" y="2030"/>
                    <a:pt x="649" y="1946"/>
                    <a:pt x="419" y="1883"/>
                  </a:cubicBezTo>
                  <a:cubicBezTo>
                    <a:pt x="335" y="1862"/>
                    <a:pt x="251" y="1820"/>
                    <a:pt x="147" y="1820"/>
                  </a:cubicBezTo>
                  <a:lnTo>
                    <a:pt x="105" y="1820"/>
                  </a:lnTo>
                  <a:cubicBezTo>
                    <a:pt x="105" y="1812"/>
                    <a:pt x="94" y="1807"/>
                    <a:pt x="79" y="1807"/>
                  </a:cubicBezTo>
                  <a:cubicBezTo>
                    <a:pt x="56" y="1807"/>
                    <a:pt x="25" y="1817"/>
                    <a:pt x="0" y="1841"/>
                  </a:cubicBezTo>
                  <a:cubicBezTo>
                    <a:pt x="21" y="1862"/>
                    <a:pt x="42" y="1862"/>
                    <a:pt x="42" y="1904"/>
                  </a:cubicBezTo>
                  <a:cubicBezTo>
                    <a:pt x="126" y="1946"/>
                    <a:pt x="189" y="1967"/>
                    <a:pt x="230" y="2030"/>
                  </a:cubicBezTo>
                  <a:cubicBezTo>
                    <a:pt x="314" y="2113"/>
                    <a:pt x="440" y="2197"/>
                    <a:pt x="461" y="2323"/>
                  </a:cubicBezTo>
                  <a:lnTo>
                    <a:pt x="502" y="2323"/>
                  </a:lnTo>
                  <a:cubicBezTo>
                    <a:pt x="607" y="2323"/>
                    <a:pt x="733" y="2385"/>
                    <a:pt x="795" y="2448"/>
                  </a:cubicBezTo>
                  <a:cubicBezTo>
                    <a:pt x="858" y="2469"/>
                    <a:pt x="942" y="2532"/>
                    <a:pt x="984" y="2553"/>
                  </a:cubicBezTo>
                  <a:cubicBezTo>
                    <a:pt x="1005" y="2553"/>
                    <a:pt x="1005" y="2574"/>
                    <a:pt x="1046" y="2574"/>
                  </a:cubicBezTo>
                  <a:cubicBezTo>
                    <a:pt x="1067" y="2574"/>
                    <a:pt x="1067" y="2595"/>
                    <a:pt x="1088" y="2595"/>
                  </a:cubicBezTo>
                  <a:cubicBezTo>
                    <a:pt x="1193" y="2678"/>
                    <a:pt x="1277" y="2762"/>
                    <a:pt x="1381" y="2846"/>
                  </a:cubicBezTo>
                  <a:cubicBezTo>
                    <a:pt x="1465" y="2888"/>
                    <a:pt x="1570" y="2908"/>
                    <a:pt x="1674" y="2950"/>
                  </a:cubicBezTo>
                  <a:cubicBezTo>
                    <a:pt x="1779" y="2992"/>
                    <a:pt x="1904" y="3034"/>
                    <a:pt x="2009" y="3118"/>
                  </a:cubicBezTo>
                  <a:cubicBezTo>
                    <a:pt x="2009" y="3118"/>
                    <a:pt x="2030" y="3118"/>
                    <a:pt x="2030" y="3160"/>
                  </a:cubicBezTo>
                  <a:lnTo>
                    <a:pt x="2574" y="3160"/>
                  </a:lnTo>
                  <a:lnTo>
                    <a:pt x="2574" y="3180"/>
                  </a:lnTo>
                  <a:lnTo>
                    <a:pt x="2574" y="3201"/>
                  </a:lnTo>
                  <a:lnTo>
                    <a:pt x="2574" y="3222"/>
                  </a:lnTo>
                  <a:cubicBezTo>
                    <a:pt x="2574" y="3264"/>
                    <a:pt x="2616" y="3285"/>
                    <a:pt x="2637" y="3285"/>
                  </a:cubicBezTo>
                  <a:lnTo>
                    <a:pt x="2637" y="3306"/>
                  </a:lnTo>
                  <a:cubicBezTo>
                    <a:pt x="2637" y="3327"/>
                    <a:pt x="2658" y="3327"/>
                    <a:pt x="2658" y="3327"/>
                  </a:cubicBezTo>
                  <a:lnTo>
                    <a:pt x="2678" y="3327"/>
                  </a:lnTo>
                  <a:cubicBezTo>
                    <a:pt x="2678" y="3327"/>
                    <a:pt x="2720" y="3327"/>
                    <a:pt x="2720" y="3306"/>
                  </a:cubicBezTo>
                  <a:lnTo>
                    <a:pt x="2720" y="3285"/>
                  </a:lnTo>
                  <a:cubicBezTo>
                    <a:pt x="2678" y="3264"/>
                    <a:pt x="2678" y="3222"/>
                    <a:pt x="2658" y="3201"/>
                  </a:cubicBezTo>
                  <a:lnTo>
                    <a:pt x="2678" y="3201"/>
                  </a:lnTo>
                  <a:cubicBezTo>
                    <a:pt x="2720" y="3222"/>
                    <a:pt x="2741" y="3285"/>
                    <a:pt x="2762" y="3306"/>
                  </a:cubicBezTo>
                  <a:lnTo>
                    <a:pt x="2783" y="3327"/>
                  </a:lnTo>
                  <a:lnTo>
                    <a:pt x="2846" y="3327"/>
                  </a:lnTo>
                  <a:cubicBezTo>
                    <a:pt x="2888" y="3327"/>
                    <a:pt x="2971" y="3327"/>
                    <a:pt x="3034" y="3306"/>
                  </a:cubicBezTo>
                  <a:cubicBezTo>
                    <a:pt x="3048" y="3306"/>
                    <a:pt x="3109" y="3297"/>
                    <a:pt x="3154" y="3297"/>
                  </a:cubicBezTo>
                  <a:cubicBezTo>
                    <a:pt x="3176" y="3297"/>
                    <a:pt x="3195" y="3299"/>
                    <a:pt x="3202" y="3306"/>
                  </a:cubicBezTo>
                  <a:lnTo>
                    <a:pt x="3243" y="3306"/>
                  </a:lnTo>
                  <a:lnTo>
                    <a:pt x="3243" y="3285"/>
                  </a:lnTo>
                  <a:lnTo>
                    <a:pt x="3243" y="3243"/>
                  </a:lnTo>
                  <a:lnTo>
                    <a:pt x="3243" y="3222"/>
                  </a:lnTo>
                  <a:lnTo>
                    <a:pt x="3243" y="3201"/>
                  </a:lnTo>
                  <a:lnTo>
                    <a:pt x="3243" y="3180"/>
                  </a:lnTo>
                  <a:cubicBezTo>
                    <a:pt x="3243" y="3139"/>
                    <a:pt x="3264" y="3097"/>
                    <a:pt x="3285" y="3076"/>
                  </a:cubicBezTo>
                  <a:cubicBezTo>
                    <a:pt x="3285" y="3034"/>
                    <a:pt x="3306" y="3013"/>
                    <a:pt x="3306" y="2971"/>
                  </a:cubicBezTo>
                  <a:cubicBezTo>
                    <a:pt x="3306" y="2971"/>
                    <a:pt x="3288" y="2917"/>
                    <a:pt x="3269" y="2909"/>
                  </a:cubicBezTo>
                  <a:lnTo>
                    <a:pt x="3269" y="2909"/>
                  </a:lnTo>
                  <a:cubicBezTo>
                    <a:pt x="3276" y="2912"/>
                    <a:pt x="3291" y="2920"/>
                    <a:pt x="3306" y="2950"/>
                  </a:cubicBezTo>
                  <a:cubicBezTo>
                    <a:pt x="3306" y="2950"/>
                    <a:pt x="3348" y="2950"/>
                    <a:pt x="3306" y="2908"/>
                  </a:cubicBezTo>
                  <a:lnTo>
                    <a:pt x="3285" y="2888"/>
                  </a:lnTo>
                  <a:cubicBezTo>
                    <a:pt x="3299" y="2888"/>
                    <a:pt x="3322" y="2897"/>
                    <a:pt x="3336" y="2897"/>
                  </a:cubicBezTo>
                  <a:cubicBezTo>
                    <a:pt x="3343" y="2897"/>
                    <a:pt x="3348" y="2895"/>
                    <a:pt x="3348" y="2888"/>
                  </a:cubicBezTo>
                  <a:cubicBezTo>
                    <a:pt x="3369" y="2888"/>
                    <a:pt x="3369" y="2867"/>
                    <a:pt x="3348" y="2867"/>
                  </a:cubicBezTo>
                  <a:lnTo>
                    <a:pt x="3285" y="2867"/>
                  </a:lnTo>
                  <a:cubicBezTo>
                    <a:pt x="3285" y="2867"/>
                    <a:pt x="3306" y="2867"/>
                    <a:pt x="3285" y="2825"/>
                  </a:cubicBezTo>
                  <a:lnTo>
                    <a:pt x="3202" y="2825"/>
                  </a:lnTo>
                  <a:lnTo>
                    <a:pt x="3202" y="2762"/>
                  </a:lnTo>
                  <a:lnTo>
                    <a:pt x="3202" y="2595"/>
                  </a:lnTo>
                  <a:lnTo>
                    <a:pt x="3202" y="2197"/>
                  </a:lnTo>
                  <a:lnTo>
                    <a:pt x="3202" y="2030"/>
                  </a:lnTo>
                  <a:lnTo>
                    <a:pt x="3202" y="1946"/>
                  </a:lnTo>
                  <a:cubicBezTo>
                    <a:pt x="3202" y="1925"/>
                    <a:pt x="3243" y="1862"/>
                    <a:pt x="3243" y="1841"/>
                  </a:cubicBezTo>
                  <a:cubicBezTo>
                    <a:pt x="3243" y="1779"/>
                    <a:pt x="3264" y="1737"/>
                    <a:pt x="3264" y="1674"/>
                  </a:cubicBezTo>
                  <a:cubicBezTo>
                    <a:pt x="3264" y="1653"/>
                    <a:pt x="3306" y="1632"/>
                    <a:pt x="3306" y="1611"/>
                  </a:cubicBezTo>
                  <a:cubicBezTo>
                    <a:pt x="3306" y="1569"/>
                    <a:pt x="3285" y="1548"/>
                    <a:pt x="3285" y="1548"/>
                  </a:cubicBezTo>
                  <a:cubicBezTo>
                    <a:pt x="3264" y="1465"/>
                    <a:pt x="3202" y="1423"/>
                    <a:pt x="3181" y="1339"/>
                  </a:cubicBezTo>
                  <a:cubicBezTo>
                    <a:pt x="3181" y="1318"/>
                    <a:pt x="3160" y="1297"/>
                    <a:pt x="3160" y="1256"/>
                  </a:cubicBezTo>
                  <a:lnTo>
                    <a:pt x="3160" y="1235"/>
                  </a:lnTo>
                  <a:cubicBezTo>
                    <a:pt x="3160" y="1214"/>
                    <a:pt x="3139" y="1214"/>
                    <a:pt x="3139" y="1193"/>
                  </a:cubicBezTo>
                  <a:lnTo>
                    <a:pt x="3139" y="1151"/>
                  </a:lnTo>
                  <a:lnTo>
                    <a:pt x="3139" y="1130"/>
                  </a:lnTo>
                  <a:cubicBezTo>
                    <a:pt x="3139" y="1109"/>
                    <a:pt x="3097" y="1088"/>
                    <a:pt x="3097" y="1046"/>
                  </a:cubicBezTo>
                  <a:cubicBezTo>
                    <a:pt x="3076" y="942"/>
                    <a:pt x="3076" y="837"/>
                    <a:pt x="3055" y="774"/>
                  </a:cubicBezTo>
                  <a:cubicBezTo>
                    <a:pt x="3055" y="712"/>
                    <a:pt x="3055" y="670"/>
                    <a:pt x="3076" y="628"/>
                  </a:cubicBezTo>
                  <a:lnTo>
                    <a:pt x="3076" y="607"/>
                  </a:lnTo>
                  <a:lnTo>
                    <a:pt x="3076" y="565"/>
                  </a:lnTo>
                  <a:cubicBezTo>
                    <a:pt x="2992" y="502"/>
                    <a:pt x="2951" y="398"/>
                    <a:pt x="2888" y="314"/>
                  </a:cubicBezTo>
                  <a:lnTo>
                    <a:pt x="2867" y="293"/>
                  </a:lnTo>
                  <a:cubicBezTo>
                    <a:pt x="2825" y="209"/>
                    <a:pt x="2762" y="105"/>
                    <a:pt x="2678" y="42"/>
                  </a:cubicBezTo>
                  <a:lnTo>
                    <a:pt x="2678"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7"/>
            <p:cNvSpPr/>
            <p:nvPr/>
          </p:nvSpPr>
          <p:spPr>
            <a:xfrm>
              <a:off x="5909909" y="1488255"/>
              <a:ext cx="2174269" cy="2150433"/>
            </a:xfrm>
            <a:custGeom>
              <a:rect b="b" l="l" r="r" t="t"/>
              <a:pathLst>
                <a:path extrusionOk="0" h="66310" w="67045">
                  <a:moveTo>
                    <a:pt x="30612" y="0"/>
                  </a:moveTo>
                  <a:cubicBezTo>
                    <a:pt x="30591" y="0"/>
                    <a:pt x="30591" y="0"/>
                    <a:pt x="30549" y="21"/>
                  </a:cubicBezTo>
                  <a:cubicBezTo>
                    <a:pt x="30423" y="335"/>
                    <a:pt x="30444" y="712"/>
                    <a:pt x="30444" y="1046"/>
                  </a:cubicBezTo>
                  <a:cubicBezTo>
                    <a:pt x="30444" y="1486"/>
                    <a:pt x="30423" y="1967"/>
                    <a:pt x="30382" y="2406"/>
                  </a:cubicBezTo>
                  <a:cubicBezTo>
                    <a:pt x="30340" y="2762"/>
                    <a:pt x="30403" y="3243"/>
                    <a:pt x="30131" y="3536"/>
                  </a:cubicBezTo>
                  <a:cubicBezTo>
                    <a:pt x="29796" y="3871"/>
                    <a:pt x="29168" y="4018"/>
                    <a:pt x="28729" y="4206"/>
                  </a:cubicBezTo>
                  <a:cubicBezTo>
                    <a:pt x="28603" y="4269"/>
                    <a:pt x="28436" y="4331"/>
                    <a:pt x="28310" y="4415"/>
                  </a:cubicBezTo>
                  <a:cubicBezTo>
                    <a:pt x="28206" y="4478"/>
                    <a:pt x="27913" y="4541"/>
                    <a:pt x="27829" y="4645"/>
                  </a:cubicBezTo>
                  <a:cubicBezTo>
                    <a:pt x="27662" y="4896"/>
                    <a:pt x="27620" y="5168"/>
                    <a:pt x="27599" y="5461"/>
                  </a:cubicBezTo>
                  <a:cubicBezTo>
                    <a:pt x="27557" y="5880"/>
                    <a:pt x="27557" y="6298"/>
                    <a:pt x="27494" y="6696"/>
                  </a:cubicBezTo>
                  <a:cubicBezTo>
                    <a:pt x="27452" y="7093"/>
                    <a:pt x="27390" y="7470"/>
                    <a:pt x="27390" y="7867"/>
                  </a:cubicBezTo>
                  <a:cubicBezTo>
                    <a:pt x="27348" y="7867"/>
                    <a:pt x="27264" y="7888"/>
                    <a:pt x="27264" y="7888"/>
                  </a:cubicBezTo>
                  <a:cubicBezTo>
                    <a:pt x="27140" y="7930"/>
                    <a:pt x="27037" y="7971"/>
                    <a:pt x="26893" y="7992"/>
                  </a:cubicBezTo>
                  <a:lnTo>
                    <a:pt x="26893" y="7992"/>
                  </a:lnTo>
                  <a:cubicBezTo>
                    <a:pt x="26942" y="7977"/>
                    <a:pt x="26873" y="7762"/>
                    <a:pt x="26867" y="7762"/>
                  </a:cubicBezTo>
                  <a:cubicBezTo>
                    <a:pt x="26867" y="7762"/>
                    <a:pt x="26866" y="7762"/>
                    <a:pt x="26866" y="7763"/>
                  </a:cubicBezTo>
                  <a:cubicBezTo>
                    <a:pt x="26741" y="7156"/>
                    <a:pt x="26553" y="6528"/>
                    <a:pt x="26322" y="5963"/>
                  </a:cubicBezTo>
                  <a:cubicBezTo>
                    <a:pt x="26092" y="5357"/>
                    <a:pt x="25904" y="4729"/>
                    <a:pt x="25988" y="4101"/>
                  </a:cubicBezTo>
                  <a:cubicBezTo>
                    <a:pt x="26009" y="3955"/>
                    <a:pt x="26029" y="3808"/>
                    <a:pt x="26029" y="3662"/>
                  </a:cubicBezTo>
                  <a:lnTo>
                    <a:pt x="26029" y="3578"/>
                  </a:lnTo>
                  <a:cubicBezTo>
                    <a:pt x="26092" y="3264"/>
                    <a:pt x="26155" y="2950"/>
                    <a:pt x="26218" y="2637"/>
                  </a:cubicBezTo>
                  <a:cubicBezTo>
                    <a:pt x="26239" y="2553"/>
                    <a:pt x="26239" y="2511"/>
                    <a:pt x="26260" y="2427"/>
                  </a:cubicBezTo>
                  <a:lnTo>
                    <a:pt x="26343" y="2197"/>
                  </a:lnTo>
                  <a:cubicBezTo>
                    <a:pt x="26359" y="2150"/>
                    <a:pt x="26339" y="2127"/>
                    <a:pt x="26302" y="2127"/>
                  </a:cubicBezTo>
                  <a:cubicBezTo>
                    <a:pt x="26290" y="2127"/>
                    <a:pt x="26275" y="2129"/>
                    <a:pt x="26260" y="2134"/>
                  </a:cubicBezTo>
                  <a:cubicBezTo>
                    <a:pt x="26260" y="2176"/>
                    <a:pt x="26239" y="2176"/>
                    <a:pt x="26239" y="2197"/>
                  </a:cubicBezTo>
                  <a:cubicBezTo>
                    <a:pt x="26228" y="2187"/>
                    <a:pt x="26218" y="2181"/>
                    <a:pt x="26205" y="2181"/>
                  </a:cubicBezTo>
                  <a:cubicBezTo>
                    <a:pt x="26192" y="2181"/>
                    <a:pt x="26176" y="2187"/>
                    <a:pt x="26155" y="2197"/>
                  </a:cubicBezTo>
                  <a:lnTo>
                    <a:pt x="26134" y="2218"/>
                  </a:lnTo>
                  <a:cubicBezTo>
                    <a:pt x="26050" y="2427"/>
                    <a:pt x="26009" y="2637"/>
                    <a:pt x="25946" y="2846"/>
                  </a:cubicBezTo>
                  <a:cubicBezTo>
                    <a:pt x="25946" y="2867"/>
                    <a:pt x="25946" y="2867"/>
                    <a:pt x="25925" y="2867"/>
                  </a:cubicBezTo>
                  <a:cubicBezTo>
                    <a:pt x="25737" y="3264"/>
                    <a:pt x="25569" y="3704"/>
                    <a:pt x="25276" y="4059"/>
                  </a:cubicBezTo>
                  <a:cubicBezTo>
                    <a:pt x="25151" y="4206"/>
                    <a:pt x="25004" y="4331"/>
                    <a:pt x="25067" y="4541"/>
                  </a:cubicBezTo>
                  <a:cubicBezTo>
                    <a:pt x="25172" y="5022"/>
                    <a:pt x="25276" y="5461"/>
                    <a:pt x="25402" y="5901"/>
                  </a:cubicBezTo>
                  <a:cubicBezTo>
                    <a:pt x="25674" y="6738"/>
                    <a:pt x="25841" y="7575"/>
                    <a:pt x="26092" y="8411"/>
                  </a:cubicBezTo>
                  <a:cubicBezTo>
                    <a:pt x="26113" y="8516"/>
                    <a:pt x="26134" y="8600"/>
                    <a:pt x="26197" y="8684"/>
                  </a:cubicBezTo>
                  <a:cubicBezTo>
                    <a:pt x="26218" y="8704"/>
                    <a:pt x="26218" y="8767"/>
                    <a:pt x="26239" y="8788"/>
                  </a:cubicBezTo>
                  <a:lnTo>
                    <a:pt x="26322" y="8935"/>
                  </a:lnTo>
                  <a:cubicBezTo>
                    <a:pt x="26343" y="8997"/>
                    <a:pt x="26364" y="9018"/>
                    <a:pt x="26364" y="9081"/>
                  </a:cubicBezTo>
                  <a:cubicBezTo>
                    <a:pt x="26406" y="9123"/>
                    <a:pt x="26427" y="9144"/>
                    <a:pt x="26427" y="9207"/>
                  </a:cubicBezTo>
                  <a:lnTo>
                    <a:pt x="26511" y="9353"/>
                  </a:lnTo>
                  <a:cubicBezTo>
                    <a:pt x="26532" y="9395"/>
                    <a:pt x="26532" y="9416"/>
                    <a:pt x="26553" y="9458"/>
                  </a:cubicBezTo>
                  <a:cubicBezTo>
                    <a:pt x="26573" y="9520"/>
                    <a:pt x="26636" y="9562"/>
                    <a:pt x="26657" y="9625"/>
                  </a:cubicBezTo>
                  <a:cubicBezTo>
                    <a:pt x="26678" y="9646"/>
                    <a:pt x="26678" y="9667"/>
                    <a:pt x="26720" y="9709"/>
                  </a:cubicBezTo>
                  <a:cubicBezTo>
                    <a:pt x="26762" y="9751"/>
                    <a:pt x="26783" y="9834"/>
                    <a:pt x="26845" y="9876"/>
                  </a:cubicBezTo>
                  <a:cubicBezTo>
                    <a:pt x="26845" y="9918"/>
                    <a:pt x="26866" y="9918"/>
                    <a:pt x="26866" y="9939"/>
                  </a:cubicBezTo>
                  <a:cubicBezTo>
                    <a:pt x="26929" y="9981"/>
                    <a:pt x="26971" y="10064"/>
                    <a:pt x="27034" y="10127"/>
                  </a:cubicBezTo>
                  <a:lnTo>
                    <a:pt x="27055" y="10148"/>
                  </a:lnTo>
                  <a:cubicBezTo>
                    <a:pt x="27097" y="10232"/>
                    <a:pt x="27159" y="10274"/>
                    <a:pt x="27201" y="10357"/>
                  </a:cubicBezTo>
                  <a:cubicBezTo>
                    <a:pt x="27243" y="10378"/>
                    <a:pt x="27243" y="10399"/>
                    <a:pt x="27264" y="10441"/>
                  </a:cubicBezTo>
                  <a:cubicBezTo>
                    <a:pt x="27201" y="10441"/>
                    <a:pt x="27138" y="10399"/>
                    <a:pt x="27076" y="10399"/>
                  </a:cubicBezTo>
                  <a:lnTo>
                    <a:pt x="27034" y="10399"/>
                  </a:lnTo>
                  <a:cubicBezTo>
                    <a:pt x="26971" y="10378"/>
                    <a:pt x="26887" y="10378"/>
                    <a:pt x="26845" y="10357"/>
                  </a:cubicBezTo>
                  <a:cubicBezTo>
                    <a:pt x="26825" y="10357"/>
                    <a:pt x="26783" y="10357"/>
                    <a:pt x="26783" y="10336"/>
                  </a:cubicBezTo>
                  <a:cubicBezTo>
                    <a:pt x="26741" y="10295"/>
                    <a:pt x="26678" y="10295"/>
                    <a:pt x="26615" y="10274"/>
                  </a:cubicBezTo>
                  <a:cubicBezTo>
                    <a:pt x="26573" y="10274"/>
                    <a:pt x="26553" y="10253"/>
                    <a:pt x="26532" y="10253"/>
                  </a:cubicBezTo>
                  <a:cubicBezTo>
                    <a:pt x="26469" y="10232"/>
                    <a:pt x="26427" y="10232"/>
                    <a:pt x="26364" y="10190"/>
                  </a:cubicBezTo>
                  <a:cubicBezTo>
                    <a:pt x="26343" y="10190"/>
                    <a:pt x="26322" y="10169"/>
                    <a:pt x="26301" y="10169"/>
                  </a:cubicBezTo>
                  <a:cubicBezTo>
                    <a:pt x="26239" y="10148"/>
                    <a:pt x="26197" y="10148"/>
                    <a:pt x="26134" y="10127"/>
                  </a:cubicBezTo>
                  <a:cubicBezTo>
                    <a:pt x="26113" y="10127"/>
                    <a:pt x="26092" y="10085"/>
                    <a:pt x="26050" y="10085"/>
                  </a:cubicBezTo>
                  <a:cubicBezTo>
                    <a:pt x="26009" y="10064"/>
                    <a:pt x="25946" y="10064"/>
                    <a:pt x="25904" y="10044"/>
                  </a:cubicBezTo>
                  <a:cubicBezTo>
                    <a:pt x="25883" y="10044"/>
                    <a:pt x="25841" y="10023"/>
                    <a:pt x="25799" y="10023"/>
                  </a:cubicBezTo>
                  <a:cubicBezTo>
                    <a:pt x="25674" y="9960"/>
                    <a:pt x="25569" y="9939"/>
                    <a:pt x="25465" y="9876"/>
                  </a:cubicBezTo>
                  <a:cubicBezTo>
                    <a:pt x="24523" y="9541"/>
                    <a:pt x="23602" y="9207"/>
                    <a:pt x="22682" y="8809"/>
                  </a:cubicBezTo>
                  <a:cubicBezTo>
                    <a:pt x="22284" y="8621"/>
                    <a:pt x="21761" y="8516"/>
                    <a:pt x="21510" y="8139"/>
                  </a:cubicBezTo>
                  <a:cubicBezTo>
                    <a:pt x="21238" y="7742"/>
                    <a:pt x="21071" y="7323"/>
                    <a:pt x="20799" y="6926"/>
                  </a:cubicBezTo>
                  <a:cubicBezTo>
                    <a:pt x="20547" y="6507"/>
                    <a:pt x="20338" y="6047"/>
                    <a:pt x="20066" y="5587"/>
                  </a:cubicBezTo>
                  <a:cubicBezTo>
                    <a:pt x="19941" y="5378"/>
                    <a:pt x="19836" y="5168"/>
                    <a:pt x="19731" y="4938"/>
                  </a:cubicBezTo>
                  <a:cubicBezTo>
                    <a:pt x="19669" y="4834"/>
                    <a:pt x="19564" y="4729"/>
                    <a:pt x="19543" y="4603"/>
                  </a:cubicBezTo>
                  <a:cubicBezTo>
                    <a:pt x="19543" y="4541"/>
                    <a:pt x="19522" y="4499"/>
                    <a:pt x="19439" y="4499"/>
                  </a:cubicBezTo>
                  <a:cubicBezTo>
                    <a:pt x="19357" y="4476"/>
                    <a:pt x="19257" y="4470"/>
                    <a:pt x="19151" y="4470"/>
                  </a:cubicBezTo>
                  <a:cubicBezTo>
                    <a:pt x="19005" y="4470"/>
                    <a:pt x="18850" y="4482"/>
                    <a:pt x="18718" y="4482"/>
                  </a:cubicBezTo>
                  <a:cubicBezTo>
                    <a:pt x="18676" y="4482"/>
                    <a:pt x="18637" y="4481"/>
                    <a:pt x="18602" y="4478"/>
                  </a:cubicBezTo>
                  <a:lnTo>
                    <a:pt x="17221" y="4478"/>
                  </a:lnTo>
                  <a:cubicBezTo>
                    <a:pt x="17200" y="4478"/>
                    <a:pt x="17158" y="4436"/>
                    <a:pt x="17158" y="4436"/>
                  </a:cubicBezTo>
                  <a:cubicBezTo>
                    <a:pt x="17137" y="4436"/>
                    <a:pt x="17137" y="4415"/>
                    <a:pt x="17137" y="4415"/>
                  </a:cubicBezTo>
                  <a:cubicBezTo>
                    <a:pt x="17126" y="4394"/>
                    <a:pt x="17100" y="4384"/>
                    <a:pt x="17074" y="4384"/>
                  </a:cubicBezTo>
                  <a:cubicBezTo>
                    <a:pt x="17048" y="4384"/>
                    <a:pt x="17022" y="4394"/>
                    <a:pt x="17011" y="4415"/>
                  </a:cubicBezTo>
                  <a:lnTo>
                    <a:pt x="17011" y="4436"/>
                  </a:lnTo>
                  <a:cubicBezTo>
                    <a:pt x="17011" y="4499"/>
                    <a:pt x="17032" y="4520"/>
                    <a:pt x="17053" y="4520"/>
                  </a:cubicBezTo>
                  <a:cubicBezTo>
                    <a:pt x="17221" y="4687"/>
                    <a:pt x="17681" y="4750"/>
                    <a:pt x="17848" y="4813"/>
                  </a:cubicBezTo>
                  <a:cubicBezTo>
                    <a:pt x="17995" y="4854"/>
                    <a:pt x="18664" y="5022"/>
                    <a:pt x="18706" y="5210"/>
                  </a:cubicBezTo>
                  <a:cubicBezTo>
                    <a:pt x="18832" y="5587"/>
                    <a:pt x="18999" y="5963"/>
                    <a:pt x="19146" y="6319"/>
                  </a:cubicBezTo>
                  <a:cubicBezTo>
                    <a:pt x="19439" y="7031"/>
                    <a:pt x="19711" y="7763"/>
                    <a:pt x="19983" y="8474"/>
                  </a:cubicBezTo>
                  <a:cubicBezTo>
                    <a:pt x="20129" y="8830"/>
                    <a:pt x="20275" y="9186"/>
                    <a:pt x="20401" y="9520"/>
                  </a:cubicBezTo>
                  <a:cubicBezTo>
                    <a:pt x="20485" y="9730"/>
                    <a:pt x="20882" y="9834"/>
                    <a:pt x="21029" y="9939"/>
                  </a:cubicBezTo>
                  <a:cubicBezTo>
                    <a:pt x="21740" y="10274"/>
                    <a:pt x="22431" y="10650"/>
                    <a:pt x="23163" y="10901"/>
                  </a:cubicBezTo>
                  <a:cubicBezTo>
                    <a:pt x="23937" y="11194"/>
                    <a:pt x="24753" y="11445"/>
                    <a:pt x="25527" y="11738"/>
                  </a:cubicBezTo>
                  <a:cubicBezTo>
                    <a:pt x="26260" y="11969"/>
                    <a:pt x="27034" y="12261"/>
                    <a:pt x="27703" y="12659"/>
                  </a:cubicBezTo>
                  <a:cubicBezTo>
                    <a:pt x="27775" y="12704"/>
                    <a:pt x="27880" y="12718"/>
                    <a:pt x="27992" y="12718"/>
                  </a:cubicBezTo>
                  <a:cubicBezTo>
                    <a:pt x="28143" y="12718"/>
                    <a:pt x="28307" y="12692"/>
                    <a:pt x="28415" y="12680"/>
                  </a:cubicBezTo>
                  <a:cubicBezTo>
                    <a:pt x="28750" y="12659"/>
                    <a:pt x="29063" y="12680"/>
                    <a:pt x="29377" y="12575"/>
                  </a:cubicBezTo>
                  <a:lnTo>
                    <a:pt x="29398" y="12575"/>
                  </a:lnTo>
                  <a:cubicBezTo>
                    <a:pt x="29461" y="12638"/>
                    <a:pt x="29482" y="12680"/>
                    <a:pt x="29545" y="12743"/>
                  </a:cubicBezTo>
                  <a:cubicBezTo>
                    <a:pt x="29586" y="12785"/>
                    <a:pt x="29607" y="12847"/>
                    <a:pt x="29670" y="12889"/>
                  </a:cubicBezTo>
                  <a:lnTo>
                    <a:pt x="29712" y="12952"/>
                  </a:lnTo>
                  <a:lnTo>
                    <a:pt x="29817" y="13057"/>
                  </a:lnTo>
                  <a:lnTo>
                    <a:pt x="29984" y="13203"/>
                  </a:lnTo>
                  <a:cubicBezTo>
                    <a:pt x="30172" y="13370"/>
                    <a:pt x="30423" y="13391"/>
                    <a:pt x="30633" y="13475"/>
                  </a:cubicBezTo>
                  <a:cubicBezTo>
                    <a:pt x="30947" y="13580"/>
                    <a:pt x="31260" y="13601"/>
                    <a:pt x="31574" y="13684"/>
                  </a:cubicBezTo>
                  <a:cubicBezTo>
                    <a:pt x="31951" y="13747"/>
                    <a:pt x="32160" y="13810"/>
                    <a:pt x="32327" y="14124"/>
                  </a:cubicBezTo>
                  <a:cubicBezTo>
                    <a:pt x="32725" y="14751"/>
                    <a:pt x="33123" y="15358"/>
                    <a:pt x="33478" y="15986"/>
                  </a:cubicBezTo>
                  <a:cubicBezTo>
                    <a:pt x="33834" y="16572"/>
                    <a:pt x="34148" y="17241"/>
                    <a:pt x="34524" y="17785"/>
                  </a:cubicBezTo>
                  <a:cubicBezTo>
                    <a:pt x="34211" y="18287"/>
                    <a:pt x="33897" y="18831"/>
                    <a:pt x="33478" y="19271"/>
                  </a:cubicBezTo>
                  <a:lnTo>
                    <a:pt x="33457" y="19271"/>
                  </a:lnTo>
                  <a:lnTo>
                    <a:pt x="33436" y="19292"/>
                  </a:lnTo>
                  <a:lnTo>
                    <a:pt x="33436" y="19334"/>
                  </a:lnTo>
                  <a:cubicBezTo>
                    <a:pt x="33416" y="19355"/>
                    <a:pt x="33374" y="19375"/>
                    <a:pt x="33374" y="19396"/>
                  </a:cubicBezTo>
                  <a:cubicBezTo>
                    <a:pt x="33353" y="19438"/>
                    <a:pt x="33353" y="19438"/>
                    <a:pt x="33353" y="19459"/>
                  </a:cubicBezTo>
                  <a:lnTo>
                    <a:pt x="33353" y="19480"/>
                  </a:lnTo>
                  <a:lnTo>
                    <a:pt x="33353" y="19501"/>
                  </a:lnTo>
                  <a:lnTo>
                    <a:pt x="33353" y="19543"/>
                  </a:lnTo>
                  <a:lnTo>
                    <a:pt x="33353" y="19564"/>
                  </a:lnTo>
                  <a:lnTo>
                    <a:pt x="33353" y="19585"/>
                  </a:lnTo>
                  <a:cubicBezTo>
                    <a:pt x="33269" y="19794"/>
                    <a:pt x="33248" y="20024"/>
                    <a:pt x="33206" y="20275"/>
                  </a:cubicBezTo>
                  <a:lnTo>
                    <a:pt x="33206" y="20317"/>
                  </a:lnTo>
                  <a:cubicBezTo>
                    <a:pt x="33206" y="20338"/>
                    <a:pt x="33206" y="20380"/>
                    <a:pt x="33164" y="20401"/>
                  </a:cubicBezTo>
                  <a:cubicBezTo>
                    <a:pt x="33144" y="20484"/>
                    <a:pt x="33144" y="20547"/>
                    <a:pt x="33123" y="20631"/>
                  </a:cubicBezTo>
                  <a:cubicBezTo>
                    <a:pt x="32934" y="21259"/>
                    <a:pt x="32746" y="21865"/>
                    <a:pt x="32620" y="22493"/>
                  </a:cubicBezTo>
                  <a:cubicBezTo>
                    <a:pt x="32516" y="22932"/>
                    <a:pt x="32432" y="23372"/>
                    <a:pt x="32537" y="23832"/>
                  </a:cubicBezTo>
                  <a:cubicBezTo>
                    <a:pt x="32579" y="23937"/>
                    <a:pt x="32599" y="24041"/>
                    <a:pt x="32620" y="24167"/>
                  </a:cubicBezTo>
                  <a:cubicBezTo>
                    <a:pt x="32704" y="24502"/>
                    <a:pt x="32809" y="24837"/>
                    <a:pt x="32934" y="25150"/>
                  </a:cubicBezTo>
                  <a:cubicBezTo>
                    <a:pt x="32327" y="25004"/>
                    <a:pt x="31700" y="24899"/>
                    <a:pt x="31072" y="24774"/>
                  </a:cubicBezTo>
                  <a:cubicBezTo>
                    <a:pt x="30905" y="24732"/>
                    <a:pt x="30695" y="24690"/>
                    <a:pt x="30507" y="24627"/>
                  </a:cubicBezTo>
                  <a:cubicBezTo>
                    <a:pt x="30026" y="24523"/>
                    <a:pt x="29586" y="24460"/>
                    <a:pt x="29126" y="24355"/>
                  </a:cubicBezTo>
                  <a:cubicBezTo>
                    <a:pt x="28959" y="24313"/>
                    <a:pt x="28833" y="24251"/>
                    <a:pt x="28666" y="24209"/>
                  </a:cubicBezTo>
                  <a:cubicBezTo>
                    <a:pt x="28436" y="24146"/>
                    <a:pt x="28415" y="23937"/>
                    <a:pt x="28352" y="23728"/>
                  </a:cubicBezTo>
                  <a:lnTo>
                    <a:pt x="27975" y="22535"/>
                  </a:lnTo>
                  <a:cubicBezTo>
                    <a:pt x="27871" y="22158"/>
                    <a:pt x="27787" y="21677"/>
                    <a:pt x="27599" y="21321"/>
                  </a:cubicBezTo>
                  <a:cubicBezTo>
                    <a:pt x="27515" y="21154"/>
                    <a:pt x="27766" y="20903"/>
                    <a:pt x="27829" y="20819"/>
                  </a:cubicBezTo>
                  <a:cubicBezTo>
                    <a:pt x="28017" y="20610"/>
                    <a:pt x="28143" y="20380"/>
                    <a:pt x="28310" y="20171"/>
                  </a:cubicBezTo>
                  <a:cubicBezTo>
                    <a:pt x="28519" y="19899"/>
                    <a:pt x="28708" y="19647"/>
                    <a:pt x="28854" y="19355"/>
                  </a:cubicBezTo>
                  <a:cubicBezTo>
                    <a:pt x="28875" y="19355"/>
                    <a:pt x="28917" y="19334"/>
                    <a:pt x="28938" y="19334"/>
                  </a:cubicBezTo>
                  <a:cubicBezTo>
                    <a:pt x="28980" y="19292"/>
                    <a:pt x="28959" y="19250"/>
                    <a:pt x="28917" y="19229"/>
                  </a:cubicBezTo>
                  <a:cubicBezTo>
                    <a:pt x="28729" y="19229"/>
                    <a:pt x="28519" y="19375"/>
                    <a:pt x="28352" y="19459"/>
                  </a:cubicBezTo>
                  <a:cubicBezTo>
                    <a:pt x="28038" y="19647"/>
                    <a:pt x="27724" y="19794"/>
                    <a:pt x="27452" y="19982"/>
                  </a:cubicBezTo>
                  <a:cubicBezTo>
                    <a:pt x="27180" y="20129"/>
                    <a:pt x="26866" y="20296"/>
                    <a:pt x="26573" y="20422"/>
                  </a:cubicBezTo>
                  <a:cubicBezTo>
                    <a:pt x="26448" y="20484"/>
                    <a:pt x="26343" y="20547"/>
                    <a:pt x="26322" y="20694"/>
                  </a:cubicBezTo>
                  <a:cubicBezTo>
                    <a:pt x="26322" y="20736"/>
                    <a:pt x="26343" y="20819"/>
                    <a:pt x="26343" y="20861"/>
                  </a:cubicBezTo>
                  <a:cubicBezTo>
                    <a:pt x="26406" y="21049"/>
                    <a:pt x="26364" y="21238"/>
                    <a:pt x="26427" y="21426"/>
                  </a:cubicBezTo>
                  <a:cubicBezTo>
                    <a:pt x="26532" y="21782"/>
                    <a:pt x="26553" y="22116"/>
                    <a:pt x="26615" y="22493"/>
                  </a:cubicBezTo>
                  <a:cubicBezTo>
                    <a:pt x="26657" y="22807"/>
                    <a:pt x="26720" y="23121"/>
                    <a:pt x="26762" y="23414"/>
                  </a:cubicBezTo>
                  <a:cubicBezTo>
                    <a:pt x="26825" y="23686"/>
                    <a:pt x="26866" y="24104"/>
                    <a:pt x="27034" y="24376"/>
                  </a:cubicBezTo>
                  <a:cubicBezTo>
                    <a:pt x="27138" y="24565"/>
                    <a:pt x="27306" y="24669"/>
                    <a:pt x="27515" y="24732"/>
                  </a:cubicBezTo>
                  <a:cubicBezTo>
                    <a:pt x="27871" y="24878"/>
                    <a:pt x="28206" y="25088"/>
                    <a:pt x="28519" y="25255"/>
                  </a:cubicBezTo>
                  <a:cubicBezTo>
                    <a:pt x="29231" y="25632"/>
                    <a:pt x="29963" y="25966"/>
                    <a:pt x="30654" y="26280"/>
                  </a:cubicBezTo>
                  <a:cubicBezTo>
                    <a:pt x="31909" y="26866"/>
                    <a:pt x="33144" y="27515"/>
                    <a:pt x="34357" y="28184"/>
                  </a:cubicBezTo>
                  <a:lnTo>
                    <a:pt x="34357" y="28226"/>
                  </a:lnTo>
                  <a:lnTo>
                    <a:pt x="34357" y="28247"/>
                  </a:lnTo>
                  <a:lnTo>
                    <a:pt x="34378" y="28268"/>
                  </a:lnTo>
                  <a:lnTo>
                    <a:pt x="34399" y="28289"/>
                  </a:lnTo>
                  <a:cubicBezTo>
                    <a:pt x="34420" y="28603"/>
                    <a:pt x="34587" y="28958"/>
                    <a:pt x="34692" y="29251"/>
                  </a:cubicBezTo>
                  <a:lnTo>
                    <a:pt x="34692" y="29272"/>
                  </a:lnTo>
                  <a:cubicBezTo>
                    <a:pt x="34713" y="29314"/>
                    <a:pt x="34713" y="29377"/>
                    <a:pt x="34734" y="29419"/>
                  </a:cubicBezTo>
                  <a:cubicBezTo>
                    <a:pt x="34880" y="30047"/>
                    <a:pt x="35006" y="30674"/>
                    <a:pt x="35152" y="31281"/>
                  </a:cubicBezTo>
                  <a:cubicBezTo>
                    <a:pt x="35257" y="31783"/>
                    <a:pt x="35320" y="32411"/>
                    <a:pt x="35612" y="32850"/>
                  </a:cubicBezTo>
                  <a:cubicBezTo>
                    <a:pt x="35759" y="33122"/>
                    <a:pt x="35884" y="33394"/>
                    <a:pt x="36052" y="33666"/>
                  </a:cubicBezTo>
                  <a:cubicBezTo>
                    <a:pt x="36073" y="33708"/>
                    <a:pt x="36094" y="33750"/>
                    <a:pt x="36136" y="33792"/>
                  </a:cubicBezTo>
                  <a:cubicBezTo>
                    <a:pt x="36136" y="33813"/>
                    <a:pt x="36157" y="33813"/>
                    <a:pt x="36157" y="33855"/>
                  </a:cubicBezTo>
                  <a:cubicBezTo>
                    <a:pt x="36177" y="33876"/>
                    <a:pt x="36177" y="33896"/>
                    <a:pt x="36198" y="33896"/>
                  </a:cubicBezTo>
                  <a:cubicBezTo>
                    <a:pt x="36282" y="34001"/>
                    <a:pt x="36366" y="34106"/>
                    <a:pt x="36408" y="34210"/>
                  </a:cubicBezTo>
                  <a:cubicBezTo>
                    <a:pt x="36177" y="34231"/>
                    <a:pt x="35926" y="34420"/>
                    <a:pt x="35717" y="34545"/>
                  </a:cubicBezTo>
                  <a:cubicBezTo>
                    <a:pt x="35717" y="34545"/>
                    <a:pt x="35675" y="34545"/>
                    <a:pt x="35675" y="34587"/>
                  </a:cubicBezTo>
                  <a:cubicBezTo>
                    <a:pt x="35654" y="34587"/>
                    <a:pt x="35654" y="34608"/>
                    <a:pt x="35633" y="34608"/>
                  </a:cubicBezTo>
                  <a:cubicBezTo>
                    <a:pt x="35612" y="34629"/>
                    <a:pt x="35571" y="34629"/>
                    <a:pt x="35529" y="34650"/>
                  </a:cubicBezTo>
                  <a:lnTo>
                    <a:pt x="35508" y="34650"/>
                  </a:lnTo>
                  <a:cubicBezTo>
                    <a:pt x="35466" y="34692"/>
                    <a:pt x="35424" y="34692"/>
                    <a:pt x="35403" y="34712"/>
                  </a:cubicBezTo>
                  <a:cubicBezTo>
                    <a:pt x="35194" y="34796"/>
                    <a:pt x="34985" y="34859"/>
                    <a:pt x="34796" y="34964"/>
                  </a:cubicBezTo>
                  <a:cubicBezTo>
                    <a:pt x="34789" y="34968"/>
                    <a:pt x="34780" y="34970"/>
                    <a:pt x="34769" y="34970"/>
                  </a:cubicBezTo>
                  <a:cubicBezTo>
                    <a:pt x="34624" y="34970"/>
                    <a:pt x="34184" y="34604"/>
                    <a:pt x="34106" y="34545"/>
                  </a:cubicBezTo>
                  <a:cubicBezTo>
                    <a:pt x="33939" y="34420"/>
                    <a:pt x="33520" y="34294"/>
                    <a:pt x="33457" y="34064"/>
                  </a:cubicBezTo>
                  <a:cubicBezTo>
                    <a:pt x="33416" y="33792"/>
                    <a:pt x="33332" y="33562"/>
                    <a:pt x="33248" y="33290"/>
                  </a:cubicBezTo>
                  <a:cubicBezTo>
                    <a:pt x="33039" y="32704"/>
                    <a:pt x="32934" y="32034"/>
                    <a:pt x="32788" y="31448"/>
                  </a:cubicBezTo>
                  <a:cubicBezTo>
                    <a:pt x="32704" y="31155"/>
                    <a:pt x="32641" y="30863"/>
                    <a:pt x="32579" y="30570"/>
                  </a:cubicBezTo>
                  <a:cubicBezTo>
                    <a:pt x="32537" y="30423"/>
                    <a:pt x="32537" y="30298"/>
                    <a:pt x="32432" y="30193"/>
                  </a:cubicBezTo>
                  <a:cubicBezTo>
                    <a:pt x="32327" y="30088"/>
                    <a:pt x="32118" y="30026"/>
                    <a:pt x="31993" y="29984"/>
                  </a:cubicBezTo>
                  <a:cubicBezTo>
                    <a:pt x="31679" y="29879"/>
                    <a:pt x="31365" y="29712"/>
                    <a:pt x="31072" y="29586"/>
                  </a:cubicBezTo>
                  <a:cubicBezTo>
                    <a:pt x="30486" y="29293"/>
                    <a:pt x="29858" y="29000"/>
                    <a:pt x="29252" y="28749"/>
                  </a:cubicBezTo>
                  <a:cubicBezTo>
                    <a:pt x="28770" y="28540"/>
                    <a:pt x="28310" y="28247"/>
                    <a:pt x="27787" y="28142"/>
                  </a:cubicBezTo>
                  <a:lnTo>
                    <a:pt x="27703" y="28142"/>
                  </a:lnTo>
                  <a:cubicBezTo>
                    <a:pt x="27703" y="28142"/>
                    <a:pt x="27682" y="28142"/>
                    <a:pt x="27682" y="28163"/>
                  </a:cubicBezTo>
                  <a:cubicBezTo>
                    <a:pt x="27682" y="28163"/>
                    <a:pt x="27682" y="28205"/>
                    <a:pt x="27662" y="28205"/>
                  </a:cubicBezTo>
                  <a:cubicBezTo>
                    <a:pt x="27159" y="28101"/>
                    <a:pt x="26657" y="28122"/>
                    <a:pt x="26155" y="28038"/>
                  </a:cubicBezTo>
                  <a:lnTo>
                    <a:pt x="26113" y="28038"/>
                  </a:lnTo>
                  <a:cubicBezTo>
                    <a:pt x="26029" y="28038"/>
                    <a:pt x="25946" y="28017"/>
                    <a:pt x="25883" y="28017"/>
                  </a:cubicBezTo>
                  <a:cubicBezTo>
                    <a:pt x="25590" y="27954"/>
                    <a:pt x="25318" y="27933"/>
                    <a:pt x="25046" y="27933"/>
                  </a:cubicBezTo>
                  <a:cubicBezTo>
                    <a:pt x="24957" y="27923"/>
                    <a:pt x="24845" y="27904"/>
                    <a:pt x="24737" y="27904"/>
                  </a:cubicBezTo>
                  <a:cubicBezTo>
                    <a:pt x="24614" y="27904"/>
                    <a:pt x="24496" y="27928"/>
                    <a:pt x="24418" y="28017"/>
                  </a:cubicBezTo>
                  <a:cubicBezTo>
                    <a:pt x="24314" y="28142"/>
                    <a:pt x="24272" y="28414"/>
                    <a:pt x="24230" y="28561"/>
                  </a:cubicBezTo>
                  <a:cubicBezTo>
                    <a:pt x="24146" y="28854"/>
                    <a:pt x="24063" y="29251"/>
                    <a:pt x="23812" y="29377"/>
                  </a:cubicBezTo>
                  <a:lnTo>
                    <a:pt x="23016" y="29837"/>
                  </a:lnTo>
                  <a:cubicBezTo>
                    <a:pt x="22996" y="29879"/>
                    <a:pt x="22975" y="29879"/>
                    <a:pt x="22954" y="29900"/>
                  </a:cubicBezTo>
                  <a:cubicBezTo>
                    <a:pt x="22765" y="30026"/>
                    <a:pt x="22577" y="30214"/>
                    <a:pt x="22368" y="30298"/>
                  </a:cubicBezTo>
                  <a:cubicBezTo>
                    <a:pt x="21740" y="29795"/>
                    <a:pt x="20903" y="29461"/>
                    <a:pt x="20150" y="29210"/>
                  </a:cubicBezTo>
                  <a:cubicBezTo>
                    <a:pt x="19878" y="29147"/>
                    <a:pt x="19459" y="29084"/>
                    <a:pt x="19355" y="28833"/>
                  </a:cubicBezTo>
                  <a:cubicBezTo>
                    <a:pt x="19292" y="28624"/>
                    <a:pt x="19187" y="28435"/>
                    <a:pt x="19125" y="28205"/>
                  </a:cubicBezTo>
                  <a:cubicBezTo>
                    <a:pt x="19104" y="28101"/>
                    <a:pt x="19020" y="27850"/>
                    <a:pt x="18915" y="27745"/>
                  </a:cubicBezTo>
                  <a:cubicBezTo>
                    <a:pt x="19334" y="26908"/>
                    <a:pt x="19648" y="25966"/>
                    <a:pt x="19983" y="25088"/>
                  </a:cubicBezTo>
                  <a:cubicBezTo>
                    <a:pt x="20066" y="24899"/>
                    <a:pt x="20485" y="24753"/>
                    <a:pt x="20673" y="24669"/>
                  </a:cubicBezTo>
                  <a:cubicBezTo>
                    <a:pt x="20924" y="24502"/>
                    <a:pt x="21217" y="24376"/>
                    <a:pt x="21510" y="24230"/>
                  </a:cubicBezTo>
                  <a:cubicBezTo>
                    <a:pt x="21719" y="24125"/>
                    <a:pt x="22347" y="23937"/>
                    <a:pt x="22326" y="23665"/>
                  </a:cubicBezTo>
                  <a:cubicBezTo>
                    <a:pt x="22326" y="23539"/>
                    <a:pt x="22242" y="23351"/>
                    <a:pt x="22221" y="23204"/>
                  </a:cubicBezTo>
                  <a:cubicBezTo>
                    <a:pt x="22138" y="22912"/>
                    <a:pt x="22075" y="22577"/>
                    <a:pt x="22033" y="22284"/>
                  </a:cubicBezTo>
                  <a:cubicBezTo>
                    <a:pt x="21928" y="21677"/>
                    <a:pt x="21845" y="21049"/>
                    <a:pt x="21803" y="20463"/>
                  </a:cubicBezTo>
                  <a:cubicBezTo>
                    <a:pt x="21740" y="19899"/>
                    <a:pt x="21698" y="19375"/>
                    <a:pt x="21636" y="18831"/>
                  </a:cubicBezTo>
                  <a:cubicBezTo>
                    <a:pt x="21615" y="18643"/>
                    <a:pt x="21594" y="18434"/>
                    <a:pt x="21531" y="18267"/>
                  </a:cubicBezTo>
                  <a:lnTo>
                    <a:pt x="21447" y="18078"/>
                  </a:lnTo>
                  <a:cubicBezTo>
                    <a:pt x="21447" y="18031"/>
                    <a:pt x="21414" y="18004"/>
                    <a:pt x="21382" y="18004"/>
                  </a:cubicBezTo>
                  <a:cubicBezTo>
                    <a:pt x="21356" y="18004"/>
                    <a:pt x="21331" y="18021"/>
                    <a:pt x="21322" y="18057"/>
                  </a:cubicBezTo>
                  <a:lnTo>
                    <a:pt x="21322" y="18078"/>
                  </a:lnTo>
                  <a:cubicBezTo>
                    <a:pt x="21301" y="18078"/>
                    <a:pt x="21301" y="18099"/>
                    <a:pt x="21301" y="18099"/>
                  </a:cubicBezTo>
                  <a:cubicBezTo>
                    <a:pt x="21301" y="18099"/>
                    <a:pt x="21280" y="18120"/>
                    <a:pt x="21280" y="18162"/>
                  </a:cubicBezTo>
                  <a:cubicBezTo>
                    <a:pt x="21238" y="18539"/>
                    <a:pt x="21301" y="18957"/>
                    <a:pt x="21301" y="19355"/>
                  </a:cubicBezTo>
                  <a:cubicBezTo>
                    <a:pt x="21280" y="19794"/>
                    <a:pt x="21280" y="20254"/>
                    <a:pt x="21238" y="20673"/>
                  </a:cubicBezTo>
                  <a:cubicBezTo>
                    <a:pt x="21217" y="21112"/>
                    <a:pt x="21238" y="21552"/>
                    <a:pt x="21280" y="21991"/>
                  </a:cubicBezTo>
                  <a:cubicBezTo>
                    <a:pt x="21301" y="22305"/>
                    <a:pt x="21238" y="22660"/>
                    <a:pt x="21322" y="22932"/>
                  </a:cubicBezTo>
                  <a:cubicBezTo>
                    <a:pt x="21112" y="23079"/>
                    <a:pt x="20882" y="23142"/>
                    <a:pt x="20673" y="23288"/>
                  </a:cubicBezTo>
                  <a:cubicBezTo>
                    <a:pt x="20673" y="23288"/>
                    <a:pt x="20652" y="23288"/>
                    <a:pt x="20652" y="23309"/>
                  </a:cubicBezTo>
                  <a:cubicBezTo>
                    <a:pt x="20589" y="23330"/>
                    <a:pt x="20547" y="23351"/>
                    <a:pt x="20506" y="23393"/>
                  </a:cubicBezTo>
                  <a:cubicBezTo>
                    <a:pt x="20359" y="23246"/>
                    <a:pt x="20171" y="23142"/>
                    <a:pt x="19983" y="23079"/>
                  </a:cubicBezTo>
                  <a:cubicBezTo>
                    <a:pt x="20129" y="22493"/>
                    <a:pt x="20192" y="21886"/>
                    <a:pt x="20338" y="21321"/>
                  </a:cubicBezTo>
                  <a:cubicBezTo>
                    <a:pt x="20380" y="21049"/>
                    <a:pt x="20338" y="20945"/>
                    <a:pt x="20150" y="20736"/>
                  </a:cubicBezTo>
                  <a:cubicBezTo>
                    <a:pt x="19857" y="20401"/>
                    <a:pt x="19627" y="20045"/>
                    <a:pt x="19397" y="19647"/>
                  </a:cubicBezTo>
                  <a:cubicBezTo>
                    <a:pt x="19229" y="19355"/>
                    <a:pt x="19083" y="19041"/>
                    <a:pt x="18832" y="18811"/>
                  </a:cubicBezTo>
                  <a:cubicBezTo>
                    <a:pt x="18727" y="18706"/>
                    <a:pt x="18769" y="18371"/>
                    <a:pt x="18769" y="18225"/>
                  </a:cubicBezTo>
                  <a:cubicBezTo>
                    <a:pt x="18769" y="17953"/>
                    <a:pt x="18790" y="17681"/>
                    <a:pt x="18811" y="17388"/>
                  </a:cubicBezTo>
                  <a:cubicBezTo>
                    <a:pt x="18832" y="16948"/>
                    <a:pt x="18895" y="16509"/>
                    <a:pt x="18832" y="16070"/>
                  </a:cubicBezTo>
                  <a:cubicBezTo>
                    <a:pt x="18811" y="15756"/>
                    <a:pt x="18832" y="15400"/>
                    <a:pt x="18769" y="15086"/>
                  </a:cubicBezTo>
                  <a:cubicBezTo>
                    <a:pt x="18769" y="15065"/>
                    <a:pt x="18748" y="15055"/>
                    <a:pt x="18727" y="15055"/>
                  </a:cubicBezTo>
                  <a:cubicBezTo>
                    <a:pt x="18706" y="15055"/>
                    <a:pt x="18685" y="15065"/>
                    <a:pt x="18685" y="15086"/>
                  </a:cubicBezTo>
                  <a:lnTo>
                    <a:pt x="18685" y="15149"/>
                  </a:lnTo>
                  <a:lnTo>
                    <a:pt x="18664" y="15149"/>
                  </a:lnTo>
                  <a:lnTo>
                    <a:pt x="18623" y="15170"/>
                  </a:lnTo>
                  <a:cubicBezTo>
                    <a:pt x="18497" y="15923"/>
                    <a:pt x="18413" y="16697"/>
                    <a:pt x="18309" y="17450"/>
                  </a:cubicBezTo>
                  <a:cubicBezTo>
                    <a:pt x="18267" y="17848"/>
                    <a:pt x="18162" y="18267"/>
                    <a:pt x="18079" y="18643"/>
                  </a:cubicBezTo>
                  <a:cubicBezTo>
                    <a:pt x="18037" y="18936"/>
                    <a:pt x="18267" y="19313"/>
                    <a:pt x="18351" y="19543"/>
                  </a:cubicBezTo>
                  <a:cubicBezTo>
                    <a:pt x="18476" y="19899"/>
                    <a:pt x="18560" y="20275"/>
                    <a:pt x="18685" y="20631"/>
                  </a:cubicBezTo>
                  <a:cubicBezTo>
                    <a:pt x="18790" y="20924"/>
                    <a:pt x="19041" y="21363"/>
                    <a:pt x="18915" y="21656"/>
                  </a:cubicBezTo>
                  <a:cubicBezTo>
                    <a:pt x="18895" y="21740"/>
                    <a:pt x="18874" y="21782"/>
                    <a:pt x="18811" y="21865"/>
                  </a:cubicBezTo>
                  <a:lnTo>
                    <a:pt x="18811" y="21886"/>
                  </a:lnTo>
                  <a:cubicBezTo>
                    <a:pt x="18790" y="21949"/>
                    <a:pt x="18727" y="22033"/>
                    <a:pt x="18706" y="22075"/>
                  </a:cubicBezTo>
                  <a:cubicBezTo>
                    <a:pt x="18706" y="22096"/>
                    <a:pt x="18685" y="22096"/>
                    <a:pt x="18685" y="22137"/>
                  </a:cubicBezTo>
                  <a:lnTo>
                    <a:pt x="18602" y="22284"/>
                  </a:lnTo>
                  <a:cubicBezTo>
                    <a:pt x="18371" y="22681"/>
                    <a:pt x="18141" y="23079"/>
                    <a:pt x="18037" y="23497"/>
                  </a:cubicBezTo>
                  <a:cubicBezTo>
                    <a:pt x="17974" y="23414"/>
                    <a:pt x="17953" y="23309"/>
                    <a:pt x="17890" y="23225"/>
                  </a:cubicBezTo>
                  <a:cubicBezTo>
                    <a:pt x="17848" y="23142"/>
                    <a:pt x="17786" y="23037"/>
                    <a:pt x="17744" y="22974"/>
                  </a:cubicBezTo>
                  <a:cubicBezTo>
                    <a:pt x="17472" y="22556"/>
                    <a:pt x="17200" y="22137"/>
                    <a:pt x="16907" y="21719"/>
                  </a:cubicBezTo>
                  <a:cubicBezTo>
                    <a:pt x="16907" y="21677"/>
                    <a:pt x="16886" y="21677"/>
                    <a:pt x="16886" y="21656"/>
                  </a:cubicBezTo>
                  <a:cubicBezTo>
                    <a:pt x="16823" y="21552"/>
                    <a:pt x="16739" y="21468"/>
                    <a:pt x="16698" y="21363"/>
                  </a:cubicBezTo>
                  <a:cubicBezTo>
                    <a:pt x="16530" y="21112"/>
                    <a:pt x="16112" y="20673"/>
                    <a:pt x="16195" y="20317"/>
                  </a:cubicBezTo>
                  <a:cubicBezTo>
                    <a:pt x="16300" y="19857"/>
                    <a:pt x="16405" y="19417"/>
                    <a:pt x="16467" y="18936"/>
                  </a:cubicBezTo>
                  <a:cubicBezTo>
                    <a:pt x="16488" y="18706"/>
                    <a:pt x="16614" y="18392"/>
                    <a:pt x="16509" y="18183"/>
                  </a:cubicBezTo>
                  <a:cubicBezTo>
                    <a:pt x="16279" y="17743"/>
                    <a:pt x="16070" y="17283"/>
                    <a:pt x="15882" y="16823"/>
                  </a:cubicBezTo>
                  <a:cubicBezTo>
                    <a:pt x="15547" y="16070"/>
                    <a:pt x="15128" y="15379"/>
                    <a:pt x="14689" y="14710"/>
                  </a:cubicBezTo>
                  <a:cubicBezTo>
                    <a:pt x="14672" y="14685"/>
                    <a:pt x="14646" y="14673"/>
                    <a:pt x="14623" y="14673"/>
                  </a:cubicBezTo>
                  <a:cubicBezTo>
                    <a:pt x="14587" y="14673"/>
                    <a:pt x="14559" y="14701"/>
                    <a:pt x="14584" y="14751"/>
                  </a:cubicBezTo>
                  <a:cubicBezTo>
                    <a:pt x="14584" y="14772"/>
                    <a:pt x="14584" y="14772"/>
                    <a:pt x="14605" y="14814"/>
                  </a:cubicBezTo>
                  <a:lnTo>
                    <a:pt x="14605" y="14835"/>
                  </a:lnTo>
                  <a:lnTo>
                    <a:pt x="14605" y="14856"/>
                  </a:lnTo>
                  <a:cubicBezTo>
                    <a:pt x="14835" y="15777"/>
                    <a:pt x="15065" y="16655"/>
                    <a:pt x="15358" y="17555"/>
                  </a:cubicBezTo>
                  <a:cubicBezTo>
                    <a:pt x="15463" y="17869"/>
                    <a:pt x="15630" y="18162"/>
                    <a:pt x="15651" y="18497"/>
                  </a:cubicBezTo>
                  <a:cubicBezTo>
                    <a:pt x="15693" y="19041"/>
                    <a:pt x="15421" y="19689"/>
                    <a:pt x="15275" y="20254"/>
                  </a:cubicBezTo>
                  <a:cubicBezTo>
                    <a:pt x="15170" y="20694"/>
                    <a:pt x="15149" y="20903"/>
                    <a:pt x="15338" y="21300"/>
                  </a:cubicBezTo>
                  <a:cubicBezTo>
                    <a:pt x="15547" y="21761"/>
                    <a:pt x="15777" y="22242"/>
                    <a:pt x="15986" y="22702"/>
                  </a:cubicBezTo>
                  <a:cubicBezTo>
                    <a:pt x="16174" y="23079"/>
                    <a:pt x="16405" y="23435"/>
                    <a:pt x="16593" y="23811"/>
                  </a:cubicBezTo>
                  <a:cubicBezTo>
                    <a:pt x="16677" y="23937"/>
                    <a:pt x="16718" y="24041"/>
                    <a:pt x="16781" y="24167"/>
                  </a:cubicBezTo>
                  <a:cubicBezTo>
                    <a:pt x="16823" y="24272"/>
                    <a:pt x="16886" y="24376"/>
                    <a:pt x="16907" y="24481"/>
                  </a:cubicBezTo>
                  <a:cubicBezTo>
                    <a:pt x="16907" y="24481"/>
                    <a:pt x="16907" y="24502"/>
                    <a:pt x="16928" y="24502"/>
                  </a:cubicBezTo>
                  <a:lnTo>
                    <a:pt x="16907" y="24502"/>
                  </a:lnTo>
                  <a:cubicBezTo>
                    <a:pt x="16572" y="24251"/>
                    <a:pt x="16195" y="24021"/>
                    <a:pt x="15861" y="23769"/>
                  </a:cubicBezTo>
                  <a:lnTo>
                    <a:pt x="15840" y="23749"/>
                  </a:lnTo>
                  <a:cubicBezTo>
                    <a:pt x="15756" y="23707"/>
                    <a:pt x="15693" y="23644"/>
                    <a:pt x="15630" y="23602"/>
                  </a:cubicBezTo>
                  <a:cubicBezTo>
                    <a:pt x="15589" y="23560"/>
                    <a:pt x="15568" y="23560"/>
                    <a:pt x="15547" y="23539"/>
                  </a:cubicBezTo>
                  <a:cubicBezTo>
                    <a:pt x="15484" y="23497"/>
                    <a:pt x="15421" y="23456"/>
                    <a:pt x="15358" y="23414"/>
                  </a:cubicBezTo>
                  <a:cubicBezTo>
                    <a:pt x="15338" y="23393"/>
                    <a:pt x="15317" y="23351"/>
                    <a:pt x="15275" y="23351"/>
                  </a:cubicBezTo>
                  <a:cubicBezTo>
                    <a:pt x="15212" y="23288"/>
                    <a:pt x="15128" y="23225"/>
                    <a:pt x="15024" y="23142"/>
                  </a:cubicBezTo>
                  <a:cubicBezTo>
                    <a:pt x="14752" y="22912"/>
                    <a:pt x="14417" y="22723"/>
                    <a:pt x="14124" y="22556"/>
                  </a:cubicBezTo>
                  <a:cubicBezTo>
                    <a:pt x="13977" y="22472"/>
                    <a:pt x="13852" y="22388"/>
                    <a:pt x="13685" y="22305"/>
                  </a:cubicBezTo>
                  <a:cubicBezTo>
                    <a:pt x="13433" y="22158"/>
                    <a:pt x="13287" y="22033"/>
                    <a:pt x="13161" y="21740"/>
                  </a:cubicBezTo>
                  <a:cubicBezTo>
                    <a:pt x="12952" y="21321"/>
                    <a:pt x="12764" y="20924"/>
                    <a:pt x="12555" y="20505"/>
                  </a:cubicBezTo>
                  <a:cubicBezTo>
                    <a:pt x="12450" y="20296"/>
                    <a:pt x="12387" y="20087"/>
                    <a:pt x="12325" y="19857"/>
                  </a:cubicBezTo>
                  <a:cubicBezTo>
                    <a:pt x="12304" y="19773"/>
                    <a:pt x="12241" y="19647"/>
                    <a:pt x="12199" y="19627"/>
                  </a:cubicBezTo>
                  <a:cubicBezTo>
                    <a:pt x="12032" y="19522"/>
                    <a:pt x="11718" y="19543"/>
                    <a:pt x="11550" y="19522"/>
                  </a:cubicBezTo>
                  <a:cubicBezTo>
                    <a:pt x="11460" y="19508"/>
                    <a:pt x="11367" y="19503"/>
                    <a:pt x="11274" y="19503"/>
                  </a:cubicBezTo>
                  <a:cubicBezTo>
                    <a:pt x="11088" y="19503"/>
                    <a:pt x="10902" y="19522"/>
                    <a:pt x="10734" y="19522"/>
                  </a:cubicBezTo>
                  <a:cubicBezTo>
                    <a:pt x="10713" y="19522"/>
                    <a:pt x="10672" y="19543"/>
                    <a:pt x="10672" y="19564"/>
                  </a:cubicBezTo>
                  <a:cubicBezTo>
                    <a:pt x="10672" y="19585"/>
                    <a:pt x="10672" y="19627"/>
                    <a:pt x="10713" y="19647"/>
                  </a:cubicBezTo>
                  <a:cubicBezTo>
                    <a:pt x="10734" y="19668"/>
                    <a:pt x="10755" y="19668"/>
                    <a:pt x="10818" y="19668"/>
                  </a:cubicBezTo>
                  <a:lnTo>
                    <a:pt x="10860" y="19731"/>
                  </a:lnTo>
                  <a:lnTo>
                    <a:pt x="10881" y="19752"/>
                  </a:lnTo>
                  <a:cubicBezTo>
                    <a:pt x="10923" y="19773"/>
                    <a:pt x="10944" y="19773"/>
                    <a:pt x="10944" y="19794"/>
                  </a:cubicBezTo>
                  <a:lnTo>
                    <a:pt x="10964" y="19794"/>
                  </a:lnTo>
                  <a:cubicBezTo>
                    <a:pt x="10985" y="19836"/>
                    <a:pt x="11027" y="19836"/>
                    <a:pt x="11048" y="19836"/>
                  </a:cubicBezTo>
                  <a:lnTo>
                    <a:pt x="11278" y="19899"/>
                  </a:lnTo>
                  <a:cubicBezTo>
                    <a:pt x="11299" y="19899"/>
                    <a:pt x="11341" y="19940"/>
                    <a:pt x="11362" y="19940"/>
                  </a:cubicBezTo>
                  <a:lnTo>
                    <a:pt x="11383" y="19940"/>
                  </a:lnTo>
                  <a:cubicBezTo>
                    <a:pt x="11404" y="19961"/>
                    <a:pt x="11446" y="19961"/>
                    <a:pt x="11467" y="19982"/>
                  </a:cubicBezTo>
                  <a:cubicBezTo>
                    <a:pt x="11571" y="20066"/>
                    <a:pt x="11592" y="20422"/>
                    <a:pt x="11655" y="20568"/>
                  </a:cubicBezTo>
                  <a:cubicBezTo>
                    <a:pt x="11822" y="20882"/>
                    <a:pt x="11906" y="21217"/>
                    <a:pt x="12094" y="21531"/>
                  </a:cubicBezTo>
                  <a:cubicBezTo>
                    <a:pt x="12283" y="21844"/>
                    <a:pt x="12408" y="22179"/>
                    <a:pt x="12534" y="22514"/>
                  </a:cubicBezTo>
                  <a:cubicBezTo>
                    <a:pt x="12638" y="22765"/>
                    <a:pt x="12743" y="23100"/>
                    <a:pt x="12910" y="23288"/>
                  </a:cubicBezTo>
                  <a:cubicBezTo>
                    <a:pt x="13350" y="23707"/>
                    <a:pt x="13852" y="24062"/>
                    <a:pt x="14333" y="24439"/>
                  </a:cubicBezTo>
                  <a:cubicBezTo>
                    <a:pt x="14919" y="24857"/>
                    <a:pt x="15463" y="25234"/>
                    <a:pt x="16070" y="25653"/>
                  </a:cubicBezTo>
                  <a:cubicBezTo>
                    <a:pt x="16426" y="25904"/>
                    <a:pt x="16718" y="26155"/>
                    <a:pt x="16823" y="26594"/>
                  </a:cubicBezTo>
                  <a:cubicBezTo>
                    <a:pt x="16886" y="26866"/>
                    <a:pt x="17011" y="27159"/>
                    <a:pt x="17116" y="27410"/>
                  </a:cubicBezTo>
                  <a:cubicBezTo>
                    <a:pt x="17367" y="27954"/>
                    <a:pt x="17576" y="28540"/>
                    <a:pt x="17848" y="29084"/>
                  </a:cubicBezTo>
                  <a:cubicBezTo>
                    <a:pt x="17932" y="29210"/>
                    <a:pt x="17974" y="29377"/>
                    <a:pt x="18037" y="29502"/>
                  </a:cubicBezTo>
                  <a:cubicBezTo>
                    <a:pt x="18079" y="29628"/>
                    <a:pt x="18141" y="29837"/>
                    <a:pt x="18204" y="29942"/>
                  </a:cubicBezTo>
                  <a:cubicBezTo>
                    <a:pt x="18267" y="30026"/>
                    <a:pt x="18288" y="30109"/>
                    <a:pt x="18392" y="30109"/>
                  </a:cubicBezTo>
                  <a:lnTo>
                    <a:pt x="18476" y="30109"/>
                  </a:lnTo>
                  <a:cubicBezTo>
                    <a:pt x="18769" y="30298"/>
                    <a:pt x="19125" y="30423"/>
                    <a:pt x="19459" y="30528"/>
                  </a:cubicBezTo>
                  <a:cubicBezTo>
                    <a:pt x="19711" y="30632"/>
                    <a:pt x="19962" y="30737"/>
                    <a:pt x="20192" y="30821"/>
                  </a:cubicBezTo>
                  <a:cubicBezTo>
                    <a:pt x="20610" y="30967"/>
                    <a:pt x="21029" y="31135"/>
                    <a:pt x="21447" y="31260"/>
                  </a:cubicBezTo>
                  <a:cubicBezTo>
                    <a:pt x="21866" y="31386"/>
                    <a:pt x="22263" y="31616"/>
                    <a:pt x="22703" y="31720"/>
                  </a:cubicBezTo>
                  <a:cubicBezTo>
                    <a:pt x="22724" y="31727"/>
                    <a:pt x="22748" y="31730"/>
                    <a:pt x="22773" y="31730"/>
                  </a:cubicBezTo>
                  <a:cubicBezTo>
                    <a:pt x="22996" y="31730"/>
                    <a:pt x="23352" y="31507"/>
                    <a:pt x="23540" y="31469"/>
                  </a:cubicBezTo>
                  <a:cubicBezTo>
                    <a:pt x="24000" y="31365"/>
                    <a:pt x="24439" y="31302"/>
                    <a:pt x="24858" y="31176"/>
                  </a:cubicBezTo>
                  <a:cubicBezTo>
                    <a:pt x="25213" y="31072"/>
                    <a:pt x="25255" y="31093"/>
                    <a:pt x="25381" y="30758"/>
                  </a:cubicBezTo>
                  <a:cubicBezTo>
                    <a:pt x="25423" y="30611"/>
                    <a:pt x="25485" y="30465"/>
                    <a:pt x="25527" y="30319"/>
                  </a:cubicBezTo>
                  <a:lnTo>
                    <a:pt x="25527" y="30298"/>
                  </a:lnTo>
                  <a:cubicBezTo>
                    <a:pt x="25590" y="30130"/>
                    <a:pt x="25632" y="29984"/>
                    <a:pt x="25674" y="29816"/>
                  </a:cubicBezTo>
                  <a:lnTo>
                    <a:pt x="25820" y="29816"/>
                  </a:lnTo>
                  <a:cubicBezTo>
                    <a:pt x="25904" y="29795"/>
                    <a:pt x="26009" y="29775"/>
                    <a:pt x="26092" y="29733"/>
                  </a:cubicBezTo>
                  <a:lnTo>
                    <a:pt x="26113" y="29733"/>
                  </a:lnTo>
                  <a:cubicBezTo>
                    <a:pt x="26134" y="29712"/>
                    <a:pt x="26197" y="29712"/>
                    <a:pt x="26218" y="29691"/>
                  </a:cubicBezTo>
                  <a:cubicBezTo>
                    <a:pt x="26434" y="29596"/>
                    <a:pt x="26639" y="29558"/>
                    <a:pt x="26843" y="29558"/>
                  </a:cubicBezTo>
                  <a:cubicBezTo>
                    <a:pt x="27132" y="29558"/>
                    <a:pt x="27417" y="29634"/>
                    <a:pt x="27724" y="29733"/>
                  </a:cubicBezTo>
                  <a:cubicBezTo>
                    <a:pt x="28143" y="29879"/>
                    <a:pt x="28561" y="30026"/>
                    <a:pt x="28980" y="30130"/>
                  </a:cubicBezTo>
                  <a:cubicBezTo>
                    <a:pt x="29084" y="30151"/>
                    <a:pt x="29189" y="30193"/>
                    <a:pt x="29273" y="30214"/>
                  </a:cubicBezTo>
                  <a:cubicBezTo>
                    <a:pt x="29503" y="30298"/>
                    <a:pt x="29712" y="30360"/>
                    <a:pt x="29963" y="30423"/>
                  </a:cubicBezTo>
                  <a:cubicBezTo>
                    <a:pt x="29984" y="30423"/>
                    <a:pt x="30005" y="30444"/>
                    <a:pt x="30005" y="30444"/>
                  </a:cubicBezTo>
                  <a:cubicBezTo>
                    <a:pt x="30005" y="30444"/>
                    <a:pt x="30026" y="30444"/>
                    <a:pt x="30026" y="30465"/>
                  </a:cubicBezTo>
                  <a:cubicBezTo>
                    <a:pt x="30068" y="30507"/>
                    <a:pt x="30089" y="30507"/>
                    <a:pt x="30110" y="30528"/>
                  </a:cubicBezTo>
                  <a:cubicBezTo>
                    <a:pt x="30340" y="30716"/>
                    <a:pt x="30591" y="30779"/>
                    <a:pt x="30821" y="30883"/>
                  </a:cubicBezTo>
                  <a:cubicBezTo>
                    <a:pt x="30758" y="31239"/>
                    <a:pt x="30863" y="31658"/>
                    <a:pt x="30926" y="31971"/>
                  </a:cubicBezTo>
                  <a:cubicBezTo>
                    <a:pt x="31009" y="32432"/>
                    <a:pt x="31072" y="32934"/>
                    <a:pt x="31135" y="33394"/>
                  </a:cubicBezTo>
                  <a:cubicBezTo>
                    <a:pt x="31156" y="33583"/>
                    <a:pt x="31177" y="33792"/>
                    <a:pt x="31219" y="33980"/>
                  </a:cubicBezTo>
                  <a:cubicBezTo>
                    <a:pt x="31219" y="34022"/>
                    <a:pt x="31219" y="34085"/>
                    <a:pt x="31239" y="34127"/>
                  </a:cubicBezTo>
                  <a:cubicBezTo>
                    <a:pt x="31239" y="34231"/>
                    <a:pt x="31260" y="34315"/>
                    <a:pt x="31260" y="34420"/>
                  </a:cubicBezTo>
                  <a:cubicBezTo>
                    <a:pt x="31323" y="34922"/>
                    <a:pt x="31344" y="35424"/>
                    <a:pt x="31428" y="35905"/>
                  </a:cubicBezTo>
                  <a:lnTo>
                    <a:pt x="31386" y="35905"/>
                  </a:lnTo>
                  <a:cubicBezTo>
                    <a:pt x="31386" y="35905"/>
                    <a:pt x="31365" y="35905"/>
                    <a:pt x="31365" y="35947"/>
                  </a:cubicBezTo>
                  <a:cubicBezTo>
                    <a:pt x="31365" y="35947"/>
                    <a:pt x="31365" y="35968"/>
                    <a:pt x="31344" y="35968"/>
                  </a:cubicBezTo>
                  <a:lnTo>
                    <a:pt x="31344" y="35989"/>
                  </a:lnTo>
                  <a:cubicBezTo>
                    <a:pt x="31386" y="36428"/>
                    <a:pt x="32055" y="36700"/>
                    <a:pt x="32369" y="36909"/>
                  </a:cubicBezTo>
                  <a:cubicBezTo>
                    <a:pt x="32683" y="37119"/>
                    <a:pt x="33018" y="37349"/>
                    <a:pt x="33332" y="37579"/>
                  </a:cubicBezTo>
                  <a:cubicBezTo>
                    <a:pt x="33436" y="37684"/>
                    <a:pt x="33729" y="37977"/>
                    <a:pt x="33876" y="37997"/>
                  </a:cubicBezTo>
                  <a:cubicBezTo>
                    <a:pt x="34148" y="37997"/>
                    <a:pt x="34399" y="37956"/>
                    <a:pt x="34671" y="37956"/>
                  </a:cubicBezTo>
                  <a:cubicBezTo>
                    <a:pt x="35048" y="37956"/>
                    <a:pt x="35445" y="37956"/>
                    <a:pt x="35843" y="37935"/>
                  </a:cubicBezTo>
                  <a:cubicBezTo>
                    <a:pt x="36177" y="37935"/>
                    <a:pt x="36512" y="37893"/>
                    <a:pt x="36868" y="37893"/>
                  </a:cubicBezTo>
                  <a:lnTo>
                    <a:pt x="37140" y="37893"/>
                  </a:lnTo>
                  <a:cubicBezTo>
                    <a:pt x="37182" y="37893"/>
                    <a:pt x="37182" y="37893"/>
                    <a:pt x="37203" y="37935"/>
                  </a:cubicBezTo>
                  <a:lnTo>
                    <a:pt x="37224" y="37935"/>
                  </a:lnTo>
                  <a:cubicBezTo>
                    <a:pt x="37245" y="37935"/>
                    <a:pt x="37245" y="37956"/>
                    <a:pt x="37286" y="37956"/>
                  </a:cubicBezTo>
                  <a:cubicBezTo>
                    <a:pt x="37328" y="37977"/>
                    <a:pt x="37391" y="38039"/>
                    <a:pt x="37433" y="38060"/>
                  </a:cubicBezTo>
                  <a:cubicBezTo>
                    <a:pt x="37349" y="38186"/>
                    <a:pt x="37245" y="38353"/>
                    <a:pt x="37182" y="38479"/>
                  </a:cubicBezTo>
                  <a:lnTo>
                    <a:pt x="37140" y="38500"/>
                  </a:lnTo>
                  <a:cubicBezTo>
                    <a:pt x="37077" y="38625"/>
                    <a:pt x="36973" y="38772"/>
                    <a:pt x="36889" y="38897"/>
                  </a:cubicBezTo>
                  <a:cubicBezTo>
                    <a:pt x="36617" y="39295"/>
                    <a:pt x="36491" y="39504"/>
                    <a:pt x="36031" y="39525"/>
                  </a:cubicBezTo>
                  <a:cubicBezTo>
                    <a:pt x="35633" y="39546"/>
                    <a:pt x="35215" y="39713"/>
                    <a:pt x="34838" y="39776"/>
                  </a:cubicBezTo>
                  <a:cubicBezTo>
                    <a:pt x="34315" y="39881"/>
                    <a:pt x="33771" y="39985"/>
                    <a:pt x="33248" y="40132"/>
                  </a:cubicBezTo>
                  <a:cubicBezTo>
                    <a:pt x="32223" y="40362"/>
                    <a:pt x="31219" y="40550"/>
                    <a:pt x="30214" y="40822"/>
                  </a:cubicBezTo>
                  <a:cubicBezTo>
                    <a:pt x="29754" y="40969"/>
                    <a:pt x="29273" y="41094"/>
                    <a:pt x="28833" y="41199"/>
                  </a:cubicBezTo>
                  <a:cubicBezTo>
                    <a:pt x="28750" y="41220"/>
                    <a:pt x="28645" y="41241"/>
                    <a:pt x="28561" y="41282"/>
                  </a:cubicBezTo>
                  <a:cubicBezTo>
                    <a:pt x="28247" y="41387"/>
                    <a:pt x="27934" y="41492"/>
                    <a:pt x="27662" y="41534"/>
                  </a:cubicBezTo>
                  <a:cubicBezTo>
                    <a:pt x="27662" y="41534"/>
                    <a:pt x="27662" y="41513"/>
                    <a:pt x="27620" y="41513"/>
                  </a:cubicBezTo>
                  <a:lnTo>
                    <a:pt x="27599" y="41492"/>
                  </a:lnTo>
                  <a:cubicBezTo>
                    <a:pt x="26929" y="41241"/>
                    <a:pt x="26197" y="41073"/>
                    <a:pt x="25485" y="40906"/>
                  </a:cubicBezTo>
                  <a:cubicBezTo>
                    <a:pt x="24858" y="40780"/>
                    <a:pt x="24167" y="40466"/>
                    <a:pt x="23519" y="40466"/>
                  </a:cubicBezTo>
                  <a:cubicBezTo>
                    <a:pt x="23288" y="40466"/>
                    <a:pt x="23184" y="40550"/>
                    <a:pt x="23016" y="40697"/>
                  </a:cubicBezTo>
                  <a:lnTo>
                    <a:pt x="22012" y="41554"/>
                  </a:lnTo>
                  <a:cubicBezTo>
                    <a:pt x="21636" y="41847"/>
                    <a:pt x="21322" y="42245"/>
                    <a:pt x="20924" y="42496"/>
                  </a:cubicBezTo>
                  <a:cubicBezTo>
                    <a:pt x="20882" y="42538"/>
                    <a:pt x="20861" y="42559"/>
                    <a:pt x="20799" y="42580"/>
                  </a:cubicBezTo>
                  <a:cubicBezTo>
                    <a:pt x="20778" y="42580"/>
                    <a:pt x="20778" y="42601"/>
                    <a:pt x="20757" y="42601"/>
                  </a:cubicBezTo>
                  <a:lnTo>
                    <a:pt x="20673" y="42684"/>
                  </a:lnTo>
                  <a:lnTo>
                    <a:pt x="20610" y="42747"/>
                  </a:lnTo>
                  <a:lnTo>
                    <a:pt x="20547" y="42810"/>
                  </a:lnTo>
                  <a:lnTo>
                    <a:pt x="20485" y="42810"/>
                  </a:lnTo>
                  <a:cubicBezTo>
                    <a:pt x="20485" y="42810"/>
                    <a:pt x="20464" y="42852"/>
                    <a:pt x="20464" y="42873"/>
                  </a:cubicBezTo>
                  <a:lnTo>
                    <a:pt x="20464" y="42894"/>
                  </a:lnTo>
                  <a:cubicBezTo>
                    <a:pt x="20443" y="42915"/>
                    <a:pt x="20401" y="42977"/>
                    <a:pt x="20380" y="42998"/>
                  </a:cubicBezTo>
                  <a:lnTo>
                    <a:pt x="20380" y="43019"/>
                  </a:lnTo>
                  <a:lnTo>
                    <a:pt x="20380" y="43061"/>
                  </a:lnTo>
                  <a:lnTo>
                    <a:pt x="20380" y="43082"/>
                  </a:lnTo>
                  <a:lnTo>
                    <a:pt x="20401" y="43103"/>
                  </a:lnTo>
                  <a:cubicBezTo>
                    <a:pt x="20359" y="43479"/>
                    <a:pt x="20359" y="43835"/>
                    <a:pt x="20338" y="44233"/>
                  </a:cubicBezTo>
                  <a:lnTo>
                    <a:pt x="20338" y="44567"/>
                  </a:lnTo>
                  <a:cubicBezTo>
                    <a:pt x="20296" y="45174"/>
                    <a:pt x="20506" y="46241"/>
                    <a:pt x="19962" y="46639"/>
                  </a:cubicBezTo>
                  <a:cubicBezTo>
                    <a:pt x="19815" y="46764"/>
                    <a:pt x="19669" y="46974"/>
                    <a:pt x="19522" y="47141"/>
                  </a:cubicBezTo>
                  <a:cubicBezTo>
                    <a:pt x="19313" y="47350"/>
                    <a:pt x="19104" y="47560"/>
                    <a:pt x="18895" y="47727"/>
                  </a:cubicBezTo>
                  <a:cubicBezTo>
                    <a:pt x="18706" y="47894"/>
                    <a:pt x="18560" y="48083"/>
                    <a:pt x="18413" y="48250"/>
                  </a:cubicBezTo>
                  <a:cubicBezTo>
                    <a:pt x="18392" y="48313"/>
                    <a:pt x="18351" y="48334"/>
                    <a:pt x="18309" y="48355"/>
                  </a:cubicBezTo>
                  <a:cubicBezTo>
                    <a:pt x="18267" y="48417"/>
                    <a:pt x="18204" y="48438"/>
                    <a:pt x="18162" y="48501"/>
                  </a:cubicBezTo>
                  <a:lnTo>
                    <a:pt x="18141" y="48501"/>
                  </a:lnTo>
                  <a:cubicBezTo>
                    <a:pt x="16509" y="48606"/>
                    <a:pt x="14898" y="48836"/>
                    <a:pt x="13287" y="49024"/>
                  </a:cubicBezTo>
                  <a:cubicBezTo>
                    <a:pt x="12952" y="49066"/>
                    <a:pt x="12638" y="49066"/>
                    <a:pt x="12304" y="49087"/>
                  </a:cubicBezTo>
                  <a:cubicBezTo>
                    <a:pt x="11906" y="49129"/>
                    <a:pt x="11508" y="49254"/>
                    <a:pt x="11132" y="49296"/>
                  </a:cubicBezTo>
                  <a:cubicBezTo>
                    <a:pt x="10681" y="49375"/>
                    <a:pt x="10218" y="49393"/>
                    <a:pt x="9753" y="49393"/>
                  </a:cubicBezTo>
                  <a:cubicBezTo>
                    <a:pt x="9355" y="49393"/>
                    <a:pt x="8954" y="49380"/>
                    <a:pt x="8558" y="49380"/>
                  </a:cubicBezTo>
                  <a:cubicBezTo>
                    <a:pt x="7043" y="49380"/>
                    <a:pt x="5545" y="49573"/>
                    <a:pt x="4049" y="49573"/>
                  </a:cubicBezTo>
                  <a:cubicBezTo>
                    <a:pt x="3913" y="49573"/>
                    <a:pt x="3777" y="49572"/>
                    <a:pt x="3641" y="49568"/>
                  </a:cubicBezTo>
                  <a:cubicBezTo>
                    <a:pt x="3502" y="49563"/>
                    <a:pt x="3354" y="49554"/>
                    <a:pt x="3208" y="49554"/>
                  </a:cubicBezTo>
                  <a:cubicBezTo>
                    <a:pt x="2805" y="49554"/>
                    <a:pt x="2407" y="49619"/>
                    <a:pt x="2177" y="49987"/>
                  </a:cubicBezTo>
                  <a:cubicBezTo>
                    <a:pt x="1967" y="50342"/>
                    <a:pt x="1716" y="50656"/>
                    <a:pt x="1444" y="51012"/>
                  </a:cubicBezTo>
                  <a:cubicBezTo>
                    <a:pt x="1402" y="51054"/>
                    <a:pt x="1361" y="51117"/>
                    <a:pt x="1319" y="51158"/>
                  </a:cubicBezTo>
                  <a:cubicBezTo>
                    <a:pt x="1256" y="51221"/>
                    <a:pt x="1235" y="51284"/>
                    <a:pt x="1193" y="51347"/>
                  </a:cubicBezTo>
                  <a:cubicBezTo>
                    <a:pt x="1151" y="51326"/>
                    <a:pt x="1151" y="51284"/>
                    <a:pt x="1130" y="51284"/>
                  </a:cubicBezTo>
                  <a:cubicBezTo>
                    <a:pt x="1119" y="51273"/>
                    <a:pt x="1105" y="51268"/>
                    <a:pt x="1091" y="51268"/>
                  </a:cubicBezTo>
                  <a:cubicBezTo>
                    <a:pt x="1051" y="51268"/>
                    <a:pt x="1010" y="51306"/>
                    <a:pt x="1026" y="51368"/>
                  </a:cubicBezTo>
                  <a:cubicBezTo>
                    <a:pt x="1047" y="51451"/>
                    <a:pt x="1089" y="51493"/>
                    <a:pt x="1109" y="51577"/>
                  </a:cubicBezTo>
                  <a:lnTo>
                    <a:pt x="1109" y="51598"/>
                  </a:lnTo>
                  <a:lnTo>
                    <a:pt x="1109" y="51640"/>
                  </a:lnTo>
                  <a:lnTo>
                    <a:pt x="1130" y="51661"/>
                  </a:lnTo>
                  <a:cubicBezTo>
                    <a:pt x="1193" y="51849"/>
                    <a:pt x="1256" y="51995"/>
                    <a:pt x="1319" y="52163"/>
                  </a:cubicBezTo>
                  <a:cubicBezTo>
                    <a:pt x="1319" y="52184"/>
                    <a:pt x="1340" y="52205"/>
                    <a:pt x="1340" y="52226"/>
                  </a:cubicBezTo>
                  <a:cubicBezTo>
                    <a:pt x="1402" y="52393"/>
                    <a:pt x="1465" y="52518"/>
                    <a:pt x="1528" y="52686"/>
                  </a:cubicBezTo>
                  <a:cubicBezTo>
                    <a:pt x="1549" y="52749"/>
                    <a:pt x="1570" y="52811"/>
                    <a:pt x="1633" y="52895"/>
                  </a:cubicBezTo>
                  <a:lnTo>
                    <a:pt x="1779" y="53209"/>
                  </a:lnTo>
                  <a:cubicBezTo>
                    <a:pt x="1863" y="53376"/>
                    <a:pt x="1967" y="53565"/>
                    <a:pt x="2051" y="53753"/>
                  </a:cubicBezTo>
                  <a:cubicBezTo>
                    <a:pt x="2135" y="53879"/>
                    <a:pt x="2177" y="54046"/>
                    <a:pt x="2239" y="54171"/>
                  </a:cubicBezTo>
                  <a:cubicBezTo>
                    <a:pt x="2386" y="54485"/>
                    <a:pt x="2260" y="54569"/>
                    <a:pt x="2030" y="54799"/>
                  </a:cubicBezTo>
                  <a:cubicBezTo>
                    <a:pt x="1967" y="54820"/>
                    <a:pt x="1946" y="54883"/>
                    <a:pt x="1925" y="54925"/>
                  </a:cubicBezTo>
                  <a:lnTo>
                    <a:pt x="1884" y="54946"/>
                  </a:lnTo>
                  <a:cubicBezTo>
                    <a:pt x="1863" y="54987"/>
                    <a:pt x="1842" y="55029"/>
                    <a:pt x="1779" y="55050"/>
                  </a:cubicBezTo>
                  <a:cubicBezTo>
                    <a:pt x="1549" y="55343"/>
                    <a:pt x="1340" y="55636"/>
                    <a:pt x="984" y="55720"/>
                  </a:cubicBezTo>
                  <a:lnTo>
                    <a:pt x="817" y="55720"/>
                  </a:lnTo>
                  <a:cubicBezTo>
                    <a:pt x="754" y="55699"/>
                    <a:pt x="691" y="55699"/>
                    <a:pt x="631" y="55699"/>
                  </a:cubicBezTo>
                  <a:cubicBezTo>
                    <a:pt x="571" y="55699"/>
                    <a:pt x="513" y="55699"/>
                    <a:pt x="461" y="55678"/>
                  </a:cubicBezTo>
                  <a:cubicBezTo>
                    <a:pt x="426" y="55671"/>
                    <a:pt x="391" y="55669"/>
                    <a:pt x="356" y="55669"/>
                  </a:cubicBezTo>
                  <a:cubicBezTo>
                    <a:pt x="286" y="55669"/>
                    <a:pt x="217" y="55678"/>
                    <a:pt x="147" y="55678"/>
                  </a:cubicBezTo>
                  <a:cubicBezTo>
                    <a:pt x="84" y="55678"/>
                    <a:pt x="42" y="55741"/>
                    <a:pt x="0" y="55741"/>
                  </a:cubicBezTo>
                  <a:lnTo>
                    <a:pt x="0" y="55762"/>
                  </a:lnTo>
                  <a:lnTo>
                    <a:pt x="0" y="55783"/>
                  </a:lnTo>
                  <a:cubicBezTo>
                    <a:pt x="0" y="55783"/>
                    <a:pt x="0" y="55824"/>
                    <a:pt x="42" y="55824"/>
                  </a:cubicBezTo>
                  <a:cubicBezTo>
                    <a:pt x="377" y="56138"/>
                    <a:pt x="796" y="56285"/>
                    <a:pt x="1214" y="56494"/>
                  </a:cubicBezTo>
                  <a:cubicBezTo>
                    <a:pt x="1376" y="56587"/>
                    <a:pt x="1468" y="56647"/>
                    <a:pt x="1567" y="56647"/>
                  </a:cubicBezTo>
                  <a:cubicBezTo>
                    <a:pt x="1647" y="56647"/>
                    <a:pt x="1732" y="56608"/>
                    <a:pt x="1863" y="56515"/>
                  </a:cubicBezTo>
                  <a:cubicBezTo>
                    <a:pt x="2239" y="56243"/>
                    <a:pt x="2574" y="55929"/>
                    <a:pt x="2972" y="55657"/>
                  </a:cubicBezTo>
                  <a:cubicBezTo>
                    <a:pt x="3013" y="55636"/>
                    <a:pt x="3034" y="55615"/>
                    <a:pt x="3097" y="55573"/>
                  </a:cubicBezTo>
                  <a:cubicBezTo>
                    <a:pt x="3118" y="55552"/>
                    <a:pt x="3181" y="55531"/>
                    <a:pt x="3202" y="55511"/>
                  </a:cubicBezTo>
                  <a:cubicBezTo>
                    <a:pt x="3223" y="55469"/>
                    <a:pt x="3244" y="55469"/>
                    <a:pt x="3286" y="55448"/>
                  </a:cubicBezTo>
                  <a:cubicBezTo>
                    <a:pt x="3306" y="55427"/>
                    <a:pt x="3327" y="55427"/>
                    <a:pt x="3327" y="55406"/>
                  </a:cubicBezTo>
                  <a:cubicBezTo>
                    <a:pt x="3348" y="55364"/>
                    <a:pt x="3390" y="55364"/>
                    <a:pt x="3390" y="55343"/>
                  </a:cubicBezTo>
                  <a:cubicBezTo>
                    <a:pt x="3411" y="55322"/>
                    <a:pt x="3432" y="55322"/>
                    <a:pt x="3432" y="55301"/>
                  </a:cubicBezTo>
                  <a:cubicBezTo>
                    <a:pt x="3453" y="55259"/>
                    <a:pt x="3495" y="55259"/>
                    <a:pt x="3495" y="55239"/>
                  </a:cubicBezTo>
                  <a:lnTo>
                    <a:pt x="3537" y="55197"/>
                  </a:lnTo>
                  <a:cubicBezTo>
                    <a:pt x="3558" y="55155"/>
                    <a:pt x="3599" y="55155"/>
                    <a:pt x="3599" y="55134"/>
                  </a:cubicBezTo>
                  <a:lnTo>
                    <a:pt x="3641" y="55092"/>
                  </a:lnTo>
                  <a:lnTo>
                    <a:pt x="3704" y="55029"/>
                  </a:lnTo>
                  <a:cubicBezTo>
                    <a:pt x="3725" y="55008"/>
                    <a:pt x="3746" y="54946"/>
                    <a:pt x="3767" y="54925"/>
                  </a:cubicBezTo>
                  <a:lnTo>
                    <a:pt x="3809" y="54925"/>
                  </a:lnTo>
                  <a:cubicBezTo>
                    <a:pt x="3809" y="54925"/>
                    <a:pt x="3830" y="54925"/>
                    <a:pt x="3830" y="54904"/>
                  </a:cubicBezTo>
                  <a:cubicBezTo>
                    <a:pt x="3850" y="54841"/>
                    <a:pt x="3850" y="54820"/>
                    <a:pt x="3871" y="54778"/>
                  </a:cubicBezTo>
                  <a:lnTo>
                    <a:pt x="3871" y="54736"/>
                  </a:lnTo>
                  <a:cubicBezTo>
                    <a:pt x="3913" y="54611"/>
                    <a:pt x="3934" y="54464"/>
                    <a:pt x="3934" y="54318"/>
                  </a:cubicBezTo>
                  <a:cubicBezTo>
                    <a:pt x="3934" y="54171"/>
                    <a:pt x="3913" y="54046"/>
                    <a:pt x="3913" y="53879"/>
                  </a:cubicBezTo>
                  <a:cubicBezTo>
                    <a:pt x="3871" y="53544"/>
                    <a:pt x="3620" y="52832"/>
                    <a:pt x="3976" y="52602"/>
                  </a:cubicBezTo>
                  <a:cubicBezTo>
                    <a:pt x="4332" y="52393"/>
                    <a:pt x="4687" y="52205"/>
                    <a:pt x="5064" y="52079"/>
                  </a:cubicBezTo>
                  <a:cubicBezTo>
                    <a:pt x="5085" y="52079"/>
                    <a:pt x="5106" y="52058"/>
                    <a:pt x="5127" y="52058"/>
                  </a:cubicBezTo>
                  <a:cubicBezTo>
                    <a:pt x="5106" y="52184"/>
                    <a:pt x="5064" y="52330"/>
                    <a:pt x="5022" y="52477"/>
                  </a:cubicBezTo>
                  <a:cubicBezTo>
                    <a:pt x="5022" y="52518"/>
                    <a:pt x="5001" y="52539"/>
                    <a:pt x="5001" y="52602"/>
                  </a:cubicBezTo>
                  <a:cubicBezTo>
                    <a:pt x="4980" y="52728"/>
                    <a:pt x="4959" y="52832"/>
                    <a:pt x="4897" y="52958"/>
                  </a:cubicBezTo>
                  <a:cubicBezTo>
                    <a:pt x="4897" y="53021"/>
                    <a:pt x="4876" y="53062"/>
                    <a:pt x="4876" y="53125"/>
                  </a:cubicBezTo>
                  <a:cubicBezTo>
                    <a:pt x="4855" y="53272"/>
                    <a:pt x="4792" y="53460"/>
                    <a:pt x="4771" y="53627"/>
                  </a:cubicBezTo>
                  <a:cubicBezTo>
                    <a:pt x="4666" y="54192"/>
                    <a:pt x="5294" y="54423"/>
                    <a:pt x="5713" y="54695"/>
                  </a:cubicBezTo>
                  <a:cubicBezTo>
                    <a:pt x="6026" y="54904"/>
                    <a:pt x="6361" y="55113"/>
                    <a:pt x="6696" y="55322"/>
                  </a:cubicBezTo>
                  <a:cubicBezTo>
                    <a:pt x="6947" y="55448"/>
                    <a:pt x="6905" y="55448"/>
                    <a:pt x="6863" y="55720"/>
                  </a:cubicBezTo>
                  <a:cubicBezTo>
                    <a:pt x="6801" y="55887"/>
                    <a:pt x="6801" y="56055"/>
                    <a:pt x="6780" y="56264"/>
                  </a:cubicBezTo>
                  <a:cubicBezTo>
                    <a:pt x="6738" y="56620"/>
                    <a:pt x="6696" y="56975"/>
                    <a:pt x="6696" y="57331"/>
                  </a:cubicBezTo>
                  <a:lnTo>
                    <a:pt x="6696" y="57917"/>
                  </a:lnTo>
                  <a:cubicBezTo>
                    <a:pt x="6696" y="58147"/>
                    <a:pt x="6319" y="58168"/>
                    <a:pt x="6152" y="58189"/>
                  </a:cubicBezTo>
                  <a:cubicBezTo>
                    <a:pt x="5294" y="58461"/>
                    <a:pt x="4394" y="58544"/>
                    <a:pt x="3558" y="58900"/>
                  </a:cubicBezTo>
                  <a:cubicBezTo>
                    <a:pt x="3537" y="58900"/>
                    <a:pt x="3537" y="58921"/>
                    <a:pt x="3537" y="58921"/>
                  </a:cubicBezTo>
                  <a:lnTo>
                    <a:pt x="3537" y="58963"/>
                  </a:lnTo>
                  <a:cubicBezTo>
                    <a:pt x="3537" y="58984"/>
                    <a:pt x="3516" y="59005"/>
                    <a:pt x="3537" y="59026"/>
                  </a:cubicBezTo>
                  <a:cubicBezTo>
                    <a:pt x="3537" y="59026"/>
                    <a:pt x="3537" y="59068"/>
                    <a:pt x="3558" y="59068"/>
                  </a:cubicBezTo>
                  <a:lnTo>
                    <a:pt x="3599" y="59088"/>
                  </a:lnTo>
                  <a:cubicBezTo>
                    <a:pt x="3943" y="59188"/>
                    <a:pt x="4304" y="59212"/>
                    <a:pt x="4667" y="59212"/>
                  </a:cubicBezTo>
                  <a:cubicBezTo>
                    <a:pt x="4990" y="59212"/>
                    <a:pt x="5314" y="59193"/>
                    <a:pt x="5629" y="59193"/>
                  </a:cubicBezTo>
                  <a:cubicBezTo>
                    <a:pt x="5838" y="59204"/>
                    <a:pt x="6053" y="59204"/>
                    <a:pt x="6267" y="59204"/>
                  </a:cubicBezTo>
                  <a:cubicBezTo>
                    <a:pt x="6482" y="59204"/>
                    <a:pt x="6696" y="59204"/>
                    <a:pt x="6905" y="59214"/>
                  </a:cubicBezTo>
                  <a:cubicBezTo>
                    <a:pt x="7132" y="59214"/>
                    <a:pt x="7373" y="59200"/>
                    <a:pt x="7612" y="59200"/>
                  </a:cubicBezTo>
                  <a:cubicBezTo>
                    <a:pt x="7791" y="59200"/>
                    <a:pt x="7969" y="59208"/>
                    <a:pt x="8140" y="59235"/>
                  </a:cubicBezTo>
                  <a:cubicBezTo>
                    <a:pt x="8192" y="59248"/>
                    <a:pt x="8239" y="59254"/>
                    <a:pt x="8282" y="59254"/>
                  </a:cubicBezTo>
                  <a:cubicBezTo>
                    <a:pt x="8726" y="59254"/>
                    <a:pt x="8731" y="58614"/>
                    <a:pt x="8788" y="58252"/>
                  </a:cubicBezTo>
                  <a:cubicBezTo>
                    <a:pt x="8977" y="57436"/>
                    <a:pt x="9374" y="56578"/>
                    <a:pt x="9270" y="55741"/>
                  </a:cubicBezTo>
                  <a:cubicBezTo>
                    <a:pt x="9270" y="55720"/>
                    <a:pt x="9270" y="55720"/>
                    <a:pt x="9249" y="55678"/>
                  </a:cubicBezTo>
                  <a:lnTo>
                    <a:pt x="9207" y="55657"/>
                  </a:lnTo>
                  <a:cubicBezTo>
                    <a:pt x="9186" y="55552"/>
                    <a:pt x="9144" y="55427"/>
                    <a:pt x="9102" y="55322"/>
                  </a:cubicBezTo>
                  <a:cubicBezTo>
                    <a:pt x="9039" y="55113"/>
                    <a:pt x="8956" y="54925"/>
                    <a:pt x="8872" y="54715"/>
                  </a:cubicBezTo>
                  <a:cubicBezTo>
                    <a:pt x="8788" y="54527"/>
                    <a:pt x="8642" y="54297"/>
                    <a:pt x="8956" y="54213"/>
                  </a:cubicBezTo>
                  <a:cubicBezTo>
                    <a:pt x="9312" y="54151"/>
                    <a:pt x="9709" y="54067"/>
                    <a:pt x="10086" y="53983"/>
                  </a:cubicBezTo>
                  <a:cubicBezTo>
                    <a:pt x="10128" y="53983"/>
                    <a:pt x="10190" y="53962"/>
                    <a:pt x="10211" y="53962"/>
                  </a:cubicBezTo>
                  <a:cubicBezTo>
                    <a:pt x="10546" y="53879"/>
                    <a:pt x="10944" y="53795"/>
                    <a:pt x="11278" y="53774"/>
                  </a:cubicBezTo>
                  <a:cubicBezTo>
                    <a:pt x="11341" y="53899"/>
                    <a:pt x="11383" y="54067"/>
                    <a:pt x="11446" y="54192"/>
                  </a:cubicBezTo>
                  <a:cubicBezTo>
                    <a:pt x="11446" y="54213"/>
                    <a:pt x="11446" y="54213"/>
                    <a:pt x="11467" y="54255"/>
                  </a:cubicBezTo>
                  <a:cubicBezTo>
                    <a:pt x="11488" y="54318"/>
                    <a:pt x="11508" y="54402"/>
                    <a:pt x="11571" y="54485"/>
                  </a:cubicBezTo>
                  <a:cubicBezTo>
                    <a:pt x="11718" y="54799"/>
                    <a:pt x="11885" y="55113"/>
                    <a:pt x="11990" y="55448"/>
                  </a:cubicBezTo>
                  <a:cubicBezTo>
                    <a:pt x="12073" y="55636"/>
                    <a:pt x="12115" y="56034"/>
                    <a:pt x="12283" y="56159"/>
                  </a:cubicBezTo>
                  <a:cubicBezTo>
                    <a:pt x="12659" y="56494"/>
                    <a:pt x="13371" y="56494"/>
                    <a:pt x="13852" y="56557"/>
                  </a:cubicBezTo>
                  <a:cubicBezTo>
                    <a:pt x="14166" y="56578"/>
                    <a:pt x="14501" y="56599"/>
                    <a:pt x="14814" y="56620"/>
                  </a:cubicBezTo>
                  <a:cubicBezTo>
                    <a:pt x="15003" y="56661"/>
                    <a:pt x="15212" y="56703"/>
                    <a:pt x="15379" y="56703"/>
                  </a:cubicBezTo>
                  <a:cubicBezTo>
                    <a:pt x="15392" y="56702"/>
                    <a:pt x="15404" y="56702"/>
                    <a:pt x="15415" y="56702"/>
                  </a:cubicBezTo>
                  <a:cubicBezTo>
                    <a:pt x="15700" y="56702"/>
                    <a:pt x="15780" y="56943"/>
                    <a:pt x="15861" y="57184"/>
                  </a:cubicBezTo>
                  <a:cubicBezTo>
                    <a:pt x="16112" y="57833"/>
                    <a:pt x="16509" y="58461"/>
                    <a:pt x="16844" y="59068"/>
                  </a:cubicBezTo>
                  <a:cubicBezTo>
                    <a:pt x="17032" y="59381"/>
                    <a:pt x="17200" y="59716"/>
                    <a:pt x="17346" y="60051"/>
                  </a:cubicBezTo>
                  <a:cubicBezTo>
                    <a:pt x="17430" y="60260"/>
                    <a:pt x="17451" y="60449"/>
                    <a:pt x="17681" y="60490"/>
                  </a:cubicBezTo>
                  <a:cubicBezTo>
                    <a:pt x="17869" y="60553"/>
                    <a:pt x="18058" y="60595"/>
                    <a:pt x="18246" y="60679"/>
                  </a:cubicBezTo>
                  <a:cubicBezTo>
                    <a:pt x="19543" y="61076"/>
                    <a:pt x="20882" y="61369"/>
                    <a:pt x="22242" y="61369"/>
                  </a:cubicBezTo>
                  <a:lnTo>
                    <a:pt x="22368" y="61369"/>
                  </a:lnTo>
                  <a:cubicBezTo>
                    <a:pt x="22368" y="61369"/>
                    <a:pt x="22389" y="61369"/>
                    <a:pt x="22389" y="61327"/>
                  </a:cubicBezTo>
                  <a:cubicBezTo>
                    <a:pt x="22431" y="61306"/>
                    <a:pt x="22431" y="61285"/>
                    <a:pt x="22431" y="61265"/>
                  </a:cubicBezTo>
                  <a:lnTo>
                    <a:pt x="22431" y="61223"/>
                  </a:lnTo>
                  <a:lnTo>
                    <a:pt x="22431" y="61202"/>
                  </a:lnTo>
                  <a:lnTo>
                    <a:pt x="22431" y="61181"/>
                  </a:lnTo>
                  <a:lnTo>
                    <a:pt x="22389" y="61160"/>
                  </a:lnTo>
                  <a:cubicBezTo>
                    <a:pt x="22368" y="61160"/>
                    <a:pt x="22368" y="61118"/>
                    <a:pt x="22347" y="61118"/>
                  </a:cubicBezTo>
                  <a:cubicBezTo>
                    <a:pt x="21824" y="61013"/>
                    <a:pt x="21301" y="60741"/>
                    <a:pt x="20819" y="60490"/>
                  </a:cubicBezTo>
                  <a:cubicBezTo>
                    <a:pt x="20192" y="60156"/>
                    <a:pt x="19564" y="59842"/>
                    <a:pt x="18936" y="59486"/>
                  </a:cubicBezTo>
                  <a:cubicBezTo>
                    <a:pt x="18978" y="59109"/>
                    <a:pt x="18832" y="58754"/>
                    <a:pt x="18769" y="58377"/>
                  </a:cubicBezTo>
                  <a:cubicBezTo>
                    <a:pt x="18623" y="57833"/>
                    <a:pt x="18518" y="57310"/>
                    <a:pt x="18392" y="56766"/>
                  </a:cubicBezTo>
                  <a:cubicBezTo>
                    <a:pt x="18371" y="56578"/>
                    <a:pt x="18309" y="56389"/>
                    <a:pt x="18267" y="56201"/>
                  </a:cubicBezTo>
                  <a:cubicBezTo>
                    <a:pt x="18267" y="56180"/>
                    <a:pt x="18267" y="56159"/>
                    <a:pt x="18246" y="56138"/>
                  </a:cubicBezTo>
                  <a:lnTo>
                    <a:pt x="18079" y="55573"/>
                  </a:lnTo>
                  <a:lnTo>
                    <a:pt x="18079" y="55573"/>
                  </a:lnTo>
                  <a:cubicBezTo>
                    <a:pt x="18162" y="55615"/>
                    <a:pt x="18246" y="55615"/>
                    <a:pt x="18288" y="55636"/>
                  </a:cubicBezTo>
                  <a:cubicBezTo>
                    <a:pt x="18727" y="55720"/>
                    <a:pt x="19208" y="55741"/>
                    <a:pt x="19669" y="55762"/>
                  </a:cubicBezTo>
                  <a:cubicBezTo>
                    <a:pt x="19752" y="55762"/>
                    <a:pt x="19857" y="55783"/>
                    <a:pt x="19941" y="55783"/>
                  </a:cubicBezTo>
                  <a:cubicBezTo>
                    <a:pt x="20589" y="55845"/>
                    <a:pt x="21238" y="55866"/>
                    <a:pt x="21866" y="55866"/>
                  </a:cubicBezTo>
                  <a:cubicBezTo>
                    <a:pt x="22472" y="55866"/>
                    <a:pt x="23079" y="55929"/>
                    <a:pt x="23686" y="55971"/>
                  </a:cubicBezTo>
                  <a:cubicBezTo>
                    <a:pt x="23602" y="55971"/>
                    <a:pt x="23728" y="56034"/>
                    <a:pt x="23791" y="56075"/>
                  </a:cubicBezTo>
                  <a:cubicBezTo>
                    <a:pt x="23895" y="56180"/>
                    <a:pt x="24000" y="56285"/>
                    <a:pt x="24105" y="56410"/>
                  </a:cubicBezTo>
                  <a:cubicBezTo>
                    <a:pt x="24356" y="56703"/>
                    <a:pt x="24628" y="56975"/>
                    <a:pt x="24879" y="57226"/>
                  </a:cubicBezTo>
                  <a:cubicBezTo>
                    <a:pt x="25360" y="57666"/>
                    <a:pt x="25841" y="58147"/>
                    <a:pt x="26343" y="58565"/>
                  </a:cubicBezTo>
                  <a:cubicBezTo>
                    <a:pt x="26553" y="58754"/>
                    <a:pt x="26741" y="58900"/>
                    <a:pt x="26929" y="59088"/>
                  </a:cubicBezTo>
                  <a:cubicBezTo>
                    <a:pt x="27138" y="59298"/>
                    <a:pt x="27055" y="59633"/>
                    <a:pt x="27055" y="59946"/>
                  </a:cubicBezTo>
                  <a:cubicBezTo>
                    <a:pt x="27055" y="60281"/>
                    <a:pt x="27055" y="60637"/>
                    <a:pt x="27076" y="60972"/>
                  </a:cubicBezTo>
                  <a:cubicBezTo>
                    <a:pt x="27076" y="61160"/>
                    <a:pt x="27097" y="61306"/>
                    <a:pt x="27138" y="61495"/>
                  </a:cubicBezTo>
                  <a:cubicBezTo>
                    <a:pt x="27159" y="61683"/>
                    <a:pt x="27201" y="61746"/>
                    <a:pt x="27055" y="61892"/>
                  </a:cubicBezTo>
                  <a:cubicBezTo>
                    <a:pt x="26511" y="62353"/>
                    <a:pt x="25988" y="62834"/>
                    <a:pt x="25506" y="63378"/>
                  </a:cubicBezTo>
                  <a:lnTo>
                    <a:pt x="25485" y="63399"/>
                  </a:lnTo>
                  <a:lnTo>
                    <a:pt x="25465" y="63399"/>
                  </a:lnTo>
                  <a:cubicBezTo>
                    <a:pt x="25360" y="63399"/>
                    <a:pt x="25381" y="63566"/>
                    <a:pt x="25465" y="63566"/>
                  </a:cubicBezTo>
                  <a:cubicBezTo>
                    <a:pt x="25695" y="63566"/>
                    <a:pt x="25925" y="63462"/>
                    <a:pt x="26134" y="63399"/>
                  </a:cubicBezTo>
                  <a:cubicBezTo>
                    <a:pt x="26469" y="63315"/>
                    <a:pt x="26825" y="63210"/>
                    <a:pt x="27138" y="63085"/>
                  </a:cubicBezTo>
                  <a:cubicBezTo>
                    <a:pt x="27494" y="62959"/>
                    <a:pt x="27892" y="62855"/>
                    <a:pt x="28289" y="62729"/>
                  </a:cubicBezTo>
                  <a:cubicBezTo>
                    <a:pt x="28415" y="62687"/>
                    <a:pt x="28624" y="62666"/>
                    <a:pt x="28708" y="62520"/>
                  </a:cubicBezTo>
                  <a:cubicBezTo>
                    <a:pt x="28980" y="61997"/>
                    <a:pt x="29022" y="61306"/>
                    <a:pt x="29084" y="60762"/>
                  </a:cubicBezTo>
                  <a:cubicBezTo>
                    <a:pt x="29084" y="60679"/>
                    <a:pt x="29126" y="60595"/>
                    <a:pt x="29126" y="60532"/>
                  </a:cubicBezTo>
                  <a:cubicBezTo>
                    <a:pt x="29147" y="60449"/>
                    <a:pt x="29147" y="60365"/>
                    <a:pt x="29168" y="60323"/>
                  </a:cubicBezTo>
                  <a:lnTo>
                    <a:pt x="29168" y="60260"/>
                  </a:lnTo>
                  <a:cubicBezTo>
                    <a:pt x="29168" y="60177"/>
                    <a:pt x="29189" y="60114"/>
                    <a:pt x="29189" y="60030"/>
                  </a:cubicBezTo>
                  <a:cubicBezTo>
                    <a:pt x="29189" y="59925"/>
                    <a:pt x="29231" y="59821"/>
                    <a:pt x="29231" y="59716"/>
                  </a:cubicBezTo>
                  <a:cubicBezTo>
                    <a:pt x="29921" y="60218"/>
                    <a:pt x="30821" y="60490"/>
                    <a:pt x="31595" y="60804"/>
                  </a:cubicBezTo>
                  <a:cubicBezTo>
                    <a:pt x="32014" y="60972"/>
                    <a:pt x="32432" y="61160"/>
                    <a:pt x="32851" y="61369"/>
                  </a:cubicBezTo>
                  <a:cubicBezTo>
                    <a:pt x="32934" y="61411"/>
                    <a:pt x="33311" y="61432"/>
                    <a:pt x="33332" y="61537"/>
                  </a:cubicBezTo>
                  <a:cubicBezTo>
                    <a:pt x="33416" y="61829"/>
                    <a:pt x="33457" y="62143"/>
                    <a:pt x="33520" y="62436"/>
                  </a:cubicBezTo>
                  <a:cubicBezTo>
                    <a:pt x="33583" y="62855"/>
                    <a:pt x="33667" y="63273"/>
                    <a:pt x="33771" y="63692"/>
                  </a:cubicBezTo>
                  <a:cubicBezTo>
                    <a:pt x="33855" y="64047"/>
                    <a:pt x="34169" y="64236"/>
                    <a:pt x="34462" y="64466"/>
                  </a:cubicBezTo>
                  <a:cubicBezTo>
                    <a:pt x="34838" y="64780"/>
                    <a:pt x="35257" y="65094"/>
                    <a:pt x="35654" y="65407"/>
                  </a:cubicBezTo>
                  <a:cubicBezTo>
                    <a:pt x="36031" y="65700"/>
                    <a:pt x="36408" y="66077"/>
                    <a:pt x="36826" y="66286"/>
                  </a:cubicBezTo>
                  <a:lnTo>
                    <a:pt x="36868" y="66307"/>
                  </a:lnTo>
                  <a:lnTo>
                    <a:pt x="36910" y="66307"/>
                  </a:lnTo>
                  <a:cubicBezTo>
                    <a:pt x="36938" y="66309"/>
                    <a:pt x="36967" y="66309"/>
                    <a:pt x="36996" y="66309"/>
                  </a:cubicBezTo>
                  <a:cubicBezTo>
                    <a:pt x="37409" y="66309"/>
                    <a:pt x="37838" y="66175"/>
                    <a:pt x="38249" y="66077"/>
                  </a:cubicBezTo>
                  <a:cubicBezTo>
                    <a:pt x="38709" y="65972"/>
                    <a:pt x="39190" y="65784"/>
                    <a:pt x="39651" y="65659"/>
                  </a:cubicBezTo>
                  <a:cubicBezTo>
                    <a:pt x="39825" y="65601"/>
                    <a:pt x="39749" y="65382"/>
                    <a:pt x="39621" y="65382"/>
                  </a:cubicBezTo>
                  <a:cubicBezTo>
                    <a:pt x="39610" y="65382"/>
                    <a:pt x="39599" y="65383"/>
                    <a:pt x="39588" y="65386"/>
                  </a:cubicBezTo>
                  <a:cubicBezTo>
                    <a:pt x="39546" y="65386"/>
                    <a:pt x="39525" y="65386"/>
                    <a:pt x="39504" y="65407"/>
                  </a:cubicBezTo>
                  <a:cubicBezTo>
                    <a:pt x="39211" y="65345"/>
                    <a:pt x="38877" y="65303"/>
                    <a:pt x="38563" y="65282"/>
                  </a:cubicBezTo>
                  <a:cubicBezTo>
                    <a:pt x="38356" y="65266"/>
                    <a:pt x="38150" y="65226"/>
                    <a:pt x="37943" y="65226"/>
                  </a:cubicBezTo>
                  <a:cubicBezTo>
                    <a:pt x="37878" y="65226"/>
                    <a:pt x="37812" y="65230"/>
                    <a:pt x="37747" y="65240"/>
                  </a:cubicBezTo>
                  <a:cubicBezTo>
                    <a:pt x="37742" y="65241"/>
                    <a:pt x="37737" y="65241"/>
                    <a:pt x="37732" y="65241"/>
                  </a:cubicBezTo>
                  <a:cubicBezTo>
                    <a:pt x="37548" y="65241"/>
                    <a:pt x="37346" y="64860"/>
                    <a:pt x="37224" y="64738"/>
                  </a:cubicBezTo>
                  <a:cubicBezTo>
                    <a:pt x="36993" y="64445"/>
                    <a:pt x="36721" y="64194"/>
                    <a:pt x="36491" y="63922"/>
                  </a:cubicBezTo>
                  <a:cubicBezTo>
                    <a:pt x="36282" y="63692"/>
                    <a:pt x="36073" y="63462"/>
                    <a:pt x="35843" y="63252"/>
                  </a:cubicBezTo>
                  <a:cubicBezTo>
                    <a:pt x="35675" y="63085"/>
                    <a:pt x="35738" y="62625"/>
                    <a:pt x="35759" y="62373"/>
                  </a:cubicBezTo>
                  <a:cubicBezTo>
                    <a:pt x="35780" y="61683"/>
                    <a:pt x="35843" y="60951"/>
                    <a:pt x="35780" y="60260"/>
                  </a:cubicBezTo>
                  <a:lnTo>
                    <a:pt x="35780" y="60177"/>
                  </a:lnTo>
                  <a:lnTo>
                    <a:pt x="35780" y="60156"/>
                  </a:lnTo>
                  <a:lnTo>
                    <a:pt x="35780" y="60072"/>
                  </a:lnTo>
                  <a:cubicBezTo>
                    <a:pt x="35947" y="60218"/>
                    <a:pt x="36136" y="60281"/>
                    <a:pt x="36303" y="60365"/>
                  </a:cubicBezTo>
                  <a:lnTo>
                    <a:pt x="36345" y="60365"/>
                  </a:lnTo>
                  <a:lnTo>
                    <a:pt x="36491" y="60449"/>
                  </a:lnTo>
                  <a:cubicBezTo>
                    <a:pt x="36649" y="60527"/>
                    <a:pt x="36788" y="60562"/>
                    <a:pt x="36923" y="60562"/>
                  </a:cubicBezTo>
                  <a:cubicBezTo>
                    <a:pt x="37110" y="60562"/>
                    <a:pt x="37289" y="60495"/>
                    <a:pt x="37496" y="60386"/>
                  </a:cubicBezTo>
                  <a:cubicBezTo>
                    <a:pt x="38019" y="60156"/>
                    <a:pt x="38563" y="59946"/>
                    <a:pt x="39086" y="59737"/>
                  </a:cubicBezTo>
                  <a:cubicBezTo>
                    <a:pt x="39107" y="59737"/>
                    <a:pt x="39128" y="59716"/>
                    <a:pt x="39190" y="59716"/>
                  </a:cubicBezTo>
                  <a:lnTo>
                    <a:pt x="39211" y="59716"/>
                  </a:lnTo>
                  <a:cubicBezTo>
                    <a:pt x="39232" y="59716"/>
                    <a:pt x="39274" y="59716"/>
                    <a:pt x="39295" y="59695"/>
                  </a:cubicBezTo>
                  <a:lnTo>
                    <a:pt x="39337" y="59695"/>
                  </a:lnTo>
                  <a:cubicBezTo>
                    <a:pt x="39379" y="59695"/>
                    <a:pt x="39421" y="59653"/>
                    <a:pt x="39442" y="59653"/>
                  </a:cubicBezTo>
                  <a:lnTo>
                    <a:pt x="39504" y="59653"/>
                  </a:lnTo>
                  <a:cubicBezTo>
                    <a:pt x="39525" y="59653"/>
                    <a:pt x="39546" y="59653"/>
                    <a:pt x="39546" y="59633"/>
                  </a:cubicBezTo>
                  <a:cubicBezTo>
                    <a:pt x="39588" y="59633"/>
                    <a:pt x="39588" y="59633"/>
                    <a:pt x="39609" y="59612"/>
                  </a:cubicBezTo>
                  <a:cubicBezTo>
                    <a:pt x="39630" y="59612"/>
                    <a:pt x="39630" y="59612"/>
                    <a:pt x="39651" y="59591"/>
                  </a:cubicBezTo>
                  <a:cubicBezTo>
                    <a:pt x="39693" y="59591"/>
                    <a:pt x="39693" y="59549"/>
                    <a:pt x="39714" y="59549"/>
                  </a:cubicBezTo>
                  <a:cubicBezTo>
                    <a:pt x="39734" y="59549"/>
                    <a:pt x="39734" y="59528"/>
                    <a:pt x="39755" y="59528"/>
                  </a:cubicBezTo>
                  <a:cubicBezTo>
                    <a:pt x="39797" y="59507"/>
                    <a:pt x="39818" y="59486"/>
                    <a:pt x="39839" y="59486"/>
                  </a:cubicBezTo>
                  <a:lnTo>
                    <a:pt x="40069" y="59633"/>
                  </a:lnTo>
                  <a:cubicBezTo>
                    <a:pt x="40111" y="59653"/>
                    <a:pt x="40132" y="59653"/>
                    <a:pt x="40174" y="59695"/>
                  </a:cubicBezTo>
                  <a:cubicBezTo>
                    <a:pt x="40237" y="59716"/>
                    <a:pt x="40320" y="59758"/>
                    <a:pt x="40362" y="59800"/>
                  </a:cubicBezTo>
                  <a:lnTo>
                    <a:pt x="40530" y="59863"/>
                  </a:lnTo>
                  <a:cubicBezTo>
                    <a:pt x="40571" y="59905"/>
                    <a:pt x="40592" y="59925"/>
                    <a:pt x="40655" y="59946"/>
                  </a:cubicBezTo>
                  <a:cubicBezTo>
                    <a:pt x="40760" y="60009"/>
                    <a:pt x="40864" y="60051"/>
                    <a:pt x="40969" y="60072"/>
                  </a:cubicBezTo>
                  <a:cubicBezTo>
                    <a:pt x="41074" y="60135"/>
                    <a:pt x="41387" y="60177"/>
                    <a:pt x="41408" y="60323"/>
                  </a:cubicBezTo>
                  <a:cubicBezTo>
                    <a:pt x="41429" y="60532"/>
                    <a:pt x="41492" y="60700"/>
                    <a:pt x="41534" y="60909"/>
                  </a:cubicBezTo>
                  <a:cubicBezTo>
                    <a:pt x="41597" y="61097"/>
                    <a:pt x="41848" y="61474"/>
                    <a:pt x="41722" y="61641"/>
                  </a:cubicBezTo>
                  <a:cubicBezTo>
                    <a:pt x="41597" y="61809"/>
                    <a:pt x="41492" y="61934"/>
                    <a:pt x="41366" y="62101"/>
                  </a:cubicBezTo>
                  <a:cubicBezTo>
                    <a:pt x="40969" y="62646"/>
                    <a:pt x="40592" y="63210"/>
                    <a:pt x="40278" y="63796"/>
                  </a:cubicBezTo>
                  <a:cubicBezTo>
                    <a:pt x="40278" y="63817"/>
                    <a:pt x="40278" y="63817"/>
                    <a:pt x="40258" y="63838"/>
                  </a:cubicBezTo>
                  <a:lnTo>
                    <a:pt x="40237" y="63880"/>
                  </a:lnTo>
                  <a:cubicBezTo>
                    <a:pt x="40166" y="63933"/>
                    <a:pt x="40229" y="64015"/>
                    <a:pt x="40301" y="64015"/>
                  </a:cubicBezTo>
                  <a:cubicBezTo>
                    <a:pt x="40314" y="64015"/>
                    <a:pt x="40328" y="64012"/>
                    <a:pt x="40341" y="64006"/>
                  </a:cubicBezTo>
                  <a:lnTo>
                    <a:pt x="40362" y="63985"/>
                  </a:lnTo>
                  <a:lnTo>
                    <a:pt x="40488" y="63985"/>
                  </a:lnTo>
                  <a:cubicBezTo>
                    <a:pt x="40530" y="63985"/>
                    <a:pt x="40530" y="63943"/>
                    <a:pt x="40530" y="63922"/>
                  </a:cubicBezTo>
                  <a:cubicBezTo>
                    <a:pt x="40550" y="63901"/>
                    <a:pt x="40550" y="63880"/>
                    <a:pt x="40571" y="63838"/>
                  </a:cubicBezTo>
                  <a:cubicBezTo>
                    <a:pt x="40697" y="63775"/>
                    <a:pt x="40802" y="63671"/>
                    <a:pt x="40906" y="63587"/>
                  </a:cubicBezTo>
                  <a:lnTo>
                    <a:pt x="40969" y="63524"/>
                  </a:lnTo>
                  <a:cubicBezTo>
                    <a:pt x="41074" y="63462"/>
                    <a:pt x="41178" y="63357"/>
                    <a:pt x="41283" y="63273"/>
                  </a:cubicBezTo>
                  <a:cubicBezTo>
                    <a:pt x="41618" y="62980"/>
                    <a:pt x="42015" y="62729"/>
                    <a:pt x="42350" y="62436"/>
                  </a:cubicBezTo>
                  <a:cubicBezTo>
                    <a:pt x="42538" y="62269"/>
                    <a:pt x="42936" y="62101"/>
                    <a:pt x="42978" y="61809"/>
                  </a:cubicBezTo>
                  <a:cubicBezTo>
                    <a:pt x="43061" y="61411"/>
                    <a:pt x="43040" y="60888"/>
                    <a:pt x="43040" y="60490"/>
                  </a:cubicBezTo>
                  <a:lnTo>
                    <a:pt x="43040" y="59130"/>
                  </a:lnTo>
                  <a:cubicBezTo>
                    <a:pt x="43040" y="58900"/>
                    <a:pt x="43145" y="58712"/>
                    <a:pt x="42957" y="58544"/>
                  </a:cubicBezTo>
                  <a:cubicBezTo>
                    <a:pt x="42873" y="58461"/>
                    <a:pt x="42768" y="58440"/>
                    <a:pt x="42685" y="58377"/>
                  </a:cubicBezTo>
                  <a:cubicBezTo>
                    <a:pt x="42475" y="58252"/>
                    <a:pt x="42308" y="58126"/>
                    <a:pt x="42099" y="57980"/>
                  </a:cubicBezTo>
                  <a:cubicBezTo>
                    <a:pt x="41890" y="57854"/>
                    <a:pt x="41680" y="57708"/>
                    <a:pt x="41471" y="57540"/>
                  </a:cubicBezTo>
                  <a:cubicBezTo>
                    <a:pt x="41429" y="57519"/>
                    <a:pt x="41408" y="57519"/>
                    <a:pt x="41387" y="57498"/>
                  </a:cubicBezTo>
                  <a:lnTo>
                    <a:pt x="41366" y="57498"/>
                  </a:lnTo>
                  <a:cubicBezTo>
                    <a:pt x="41283" y="57456"/>
                    <a:pt x="41220" y="57415"/>
                    <a:pt x="41157" y="57352"/>
                  </a:cubicBezTo>
                  <a:cubicBezTo>
                    <a:pt x="41115" y="57331"/>
                    <a:pt x="41094" y="57331"/>
                    <a:pt x="41074" y="57310"/>
                  </a:cubicBezTo>
                  <a:cubicBezTo>
                    <a:pt x="41053" y="57289"/>
                    <a:pt x="41011" y="57289"/>
                    <a:pt x="41011" y="57247"/>
                  </a:cubicBezTo>
                  <a:cubicBezTo>
                    <a:pt x="40990" y="57226"/>
                    <a:pt x="40969" y="57226"/>
                    <a:pt x="40969" y="57205"/>
                  </a:cubicBezTo>
                  <a:lnTo>
                    <a:pt x="40906" y="57143"/>
                  </a:lnTo>
                  <a:cubicBezTo>
                    <a:pt x="40906" y="57122"/>
                    <a:pt x="40906" y="57122"/>
                    <a:pt x="40885" y="57101"/>
                  </a:cubicBezTo>
                  <a:cubicBezTo>
                    <a:pt x="40885" y="57080"/>
                    <a:pt x="40864" y="57080"/>
                    <a:pt x="40864" y="57080"/>
                  </a:cubicBezTo>
                  <a:cubicBezTo>
                    <a:pt x="40864" y="57080"/>
                    <a:pt x="40843" y="57080"/>
                    <a:pt x="40802" y="57038"/>
                  </a:cubicBezTo>
                  <a:lnTo>
                    <a:pt x="40739" y="57038"/>
                  </a:lnTo>
                  <a:cubicBezTo>
                    <a:pt x="40362" y="57184"/>
                    <a:pt x="39944" y="57226"/>
                    <a:pt x="39588" y="57310"/>
                  </a:cubicBezTo>
                  <a:cubicBezTo>
                    <a:pt x="39379" y="57352"/>
                    <a:pt x="39128" y="57394"/>
                    <a:pt x="38918" y="57436"/>
                  </a:cubicBezTo>
                  <a:cubicBezTo>
                    <a:pt x="38751" y="57456"/>
                    <a:pt x="38500" y="57456"/>
                    <a:pt x="38353" y="57540"/>
                  </a:cubicBezTo>
                  <a:cubicBezTo>
                    <a:pt x="38324" y="57553"/>
                    <a:pt x="38291" y="57559"/>
                    <a:pt x="38257" y="57559"/>
                  </a:cubicBezTo>
                  <a:cubicBezTo>
                    <a:pt x="37957" y="57559"/>
                    <a:pt x="37516" y="57107"/>
                    <a:pt x="37328" y="56975"/>
                  </a:cubicBezTo>
                  <a:cubicBezTo>
                    <a:pt x="36973" y="56703"/>
                    <a:pt x="36596" y="56452"/>
                    <a:pt x="36261" y="56138"/>
                  </a:cubicBezTo>
                  <a:cubicBezTo>
                    <a:pt x="36136" y="55992"/>
                    <a:pt x="35884" y="55678"/>
                    <a:pt x="35675" y="55678"/>
                  </a:cubicBezTo>
                  <a:cubicBezTo>
                    <a:pt x="35299" y="55678"/>
                    <a:pt x="34880" y="55636"/>
                    <a:pt x="34462" y="55636"/>
                  </a:cubicBezTo>
                  <a:cubicBezTo>
                    <a:pt x="34378" y="55636"/>
                    <a:pt x="33585" y="55690"/>
                    <a:pt x="33163" y="55690"/>
                  </a:cubicBezTo>
                  <a:cubicBezTo>
                    <a:pt x="33058" y="55690"/>
                    <a:pt x="32976" y="55686"/>
                    <a:pt x="32934" y="55678"/>
                  </a:cubicBezTo>
                  <a:cubicBezTo>
                    <a:pt x="32934" y="55657"/>
                    <a:pt x="32934" y="55657"/>
                    <a:pt x="32913" y="55636"/>
                  </a:cubicBezTo>
                  <a:cubicBezTo>
                    <a:pt x="32809" y="55322"/>
                    <a:pt x="32474" y="55092"/>
                    <a:pt x="32286" y="54820"/>
                  </a:cubicBezTo>
                  <a:cubicBezTo>
                    <a:pt x="32160" y="54632"/>
                    <a:pt x="31993" y="54485"/>
                    <a:pt x="31846" y="54297"/>
                  </a:cubicBezTo>
                  <a:cubicBezTo>
                    <a:pt x="31804" y="54276"/>
                    <a:pt x="31804" y="54255"/>
                    <a:pt x="31783" y="54255"/>
                  </a:cubicBezTo>
                  <a:lnTo>
                    <a:pt x="31763" y="54213"/>
                  </a:lnTo>
                  <a:cubicBezTo>
                    <a:pt x="31700" y="54171"/>
                    <a:pt x="31637" y="54088"/>
                    <a:pt x="31574" y="54004"/>
                  </a:cubicBezTo>
                  <a:lnTo>
                    <a:pt x="31574" y="53983"/>
                  </a:lnTo>
                  <a:cubicBezTo>
                    <a:pt x="31658" y="53774"/>
                    <a:pt x="31742" y="53544"/>
                    <a:pt x="31804" y="53334"/>
                  </a:cubicBezTo>
                  <a:cubicBezTo>
                    <a:pt x="31888" y="53104"/>
                    <a:pt x="31993" y="52895"/>
                    <a:pt x="32097" y="52644"/>
                  </a:cubicBezTo>
                  <a:cubicBezTo>
                    <a:pt x="32202" y="52393"/>
                    <a:pt x="32390" y="52100"/>
                    <a:pt x="32432" y="51849"/>
                  </a:cubicBezTo>
                  <a:cubicBezTo>
                    <a:pt x="32474" y="51702"/>
                    <a:pt x="32599" y="51284"/>
                    <a:pt x="32746" y="51242"/>
                  </a:cubicBezTo>
                  <a:cubicBezTo>
                    <a:pt x="33792" y="50845"/>
                    <a:pt x="34922" y="50384"/>
                    <a:pt x="35864" y="49777"/>
                  </a:cubicBezTo>
                  <a:lnTo>
                    <a:pt x="35884" y="49757"/>
                  </a:lnTo>
                  <a:cubicBezTo>
                    <a:pt x="35908" y="49758"/>
                    <a:pt x="35932" y="49758"/>
                    <a:pt x="35955" y="49758"/>
                  </a:cubicBezTo>
                  <a:cubicBezTo>
                    <a:pt x="36436" y="49758"/>
                    <a:pt x="36932" y="49562"/>
                    <a:pt x="37391" y="49443"/>
                  </a:cubicBezTo>
                  <a:cubicBezTo>
                    <a:pt x="37454" y="49401"/>
                    <a:pt x="37517" y="49401"/>
                    <a:pt x="37600" y="49380"/>
                  </a:cubicBezTo>
                  <a:cubicBezTo>
                    <a:pt x="38374" y="49254"/>
                    <a:pt x="39190" y="49066"/>
                    <a:pt x="39965" y="48961"/>
                  </a:cubicBezTo>
                  <a:cubicBezTo>
                    <a:pt x="40258" y="48941"/>
                    <a:pt x="40446" y="48941"/>
                    <a:pt x="40697" y="48815"/>
                  </a:cubicBezTo>
                  <a:cubicBezTo>
                    <a:pt x="41053" y="48648"/>
                    <a:pt x="41408" y="48501"/>
                    <a:pt x="41722" y="48313"/>
                  </a:cubicBezTo>
                  <a:cubicBezTo>
                    <a:pt x="42036" y="48125"/>
                    <a:pt x="42371" y="47999"/>
                    <a:pt x="42727" y="47811"/>
                  </a:cubicBezTo>
                  <a:cubicBezTo>
                    <a:pt x="42789" y="47769"/>
                    <a:pt x="42873" y="47727"/>
                    <a:pt x="42957" y="47685"/>
                  </a:cubicBezTo>
                  <a:cubicBezTo>
                    <a:pt x="42978" y="47664"/>
                    <a:pt x="42999" y="47664"/>
                    <a:pt x="43040" y="47622"/>
                  </a:cubicBezTo>
                  <a:cubicBezTo>
                    <a:pt x="43082" y="47601"/>
                    <a:pt x="43145" y="47581"/>
                    <a:pt x="43166" y="47560"/>
                  </a:cubicBezTo>
                  <a:cubicBezTo>
                    <a:pt x="43187" y="47518"/>
                    <a:pt x="43250" y="47497"/>
                    <a:pt x="43271" y="47476"/>
                  </a:cubicBezTo>
                  <a:cubicBezTo>
                    <a:pt x="43312" y="47455"/>
                    <a:pt x="43354" y="47413"/>
                    <a:pt x="43396" y="47392"/>
                  </a:cubicBezTo>
                  <a:cubicBezTo>
                    <a:pt x="43459" y="47371"/>
                    <a:pt x="43480" y="47350"/>
                    <a:pt x="43522" y="47288"/>
                  </a:cubicBezTo>
                  <a:lnTo>
                    <a:pt x="43605" y="47288"/>
                  </a:lnTo>
                  <a:cubicBezTo>
                    <a:pt x="43605" y="47288"/>
                    <a:pt x="43626" y="47288"/>
                    <a:pt x="43626" y="47267"/>
                  </a:cubicBezTo>
                  <a:lnTo>
                    <a:pt x="43668" y="47246"/>
                  </a:lnTo>
                  <a:cubicBezTo>
                    <a:pt x="44003" y="46576"/>
                    <a:pt x="44317" y="45928"/>
                    <a:pt x="44631" y="45279"/>
                  </a:cubicBezTo>
                  <a:cubicBezTo>
                    <a:pt x="44965" y="44567"/>
                    <a:pt x="45363" y="43898"/>
                    <a:pt x="45760" y="43228"/>
                  </a:cubicBezTo>
                  <a:cubicBezTo>
                    <a:pt x="45823" y="43124"/>
                    <a:pt x="46074" y="42852"/>
                    <a:pt x="46032" y="42705"/>
                  </a:cubicBezTo>
                  <a:cubicBezTo>
                    <a:pt x="46012" y="42433"/>
                    <a:pt x="45970" y="42078"/>
                    <a:pt x="45907" y="41806"/>
                  </a:cubicBezTo>
                  <a:cubicBezTo>
                    <a:pt x="45886" y="41701"/>
                    <a:pt x="45865" y="41617"/>
                    <a:pt x="45865" y="41513"/>
                  </a:cubicBezTo>
                  <a:cubicBezTo>
                    <a:pt x="45865" y="41492"/>
                    <a:pt x="45865" y="41450"/>
                    <a:pt x="45823" y="41429"/>
                  </a:cubicBezTo>
                  <a:cubicBezTo>
                    <a:pt x="45802" y="41345"/>
                    <a:pt x="45802" y="41303"/>
                    <a:pt x="45802" y="41220"/>
                  </a:cubicBezTo>
                  <a:lnTo>
                    <a:pt x="45802" y="41178"/>
                  </a:lnTo>
                  <a:cubicBezTo>
                    <a:pt x="45760" y="40864"/>
                    <a:pt x="45719" y="40550"/>
                    <a:pt x="45677" y="40236"/>
                  </a:cubicBezTo>
                  <a:lnTo>
                    <a:pt x="45677" y="40194"/>
                  </a:lnTo>
                  <a:cubicBezTo>
                    <a:pt x="45656" y="40132"/>
                    <a:pt x="45656" y="40048"/>
                    <a:pt x="45614" y="39964"/>
                  </a:cubicBezTo>
                  <a:lnTo>
                    <a:pt x="45614" y="39922"/>
                  </a:lnTo>
                  <a:cubicBezTo>
                    <a:pt x="45593" y="39839"/>
                    <a:pt x="45593" y="39755"/>
                    <a:pt x="45572" y="39671"/>
                  </a:cubicBezTo>
                  <a:cubicBezTo>
                    <a:pt x="45677" y="39420"/>
                    <a:pt x="45865" y="39190"/>
                    <a:pt x="45991" y="38897"/>
                  </a:cubicBezTo>
                  <a:cubicBezTo>
                    <a:pt x="46137" y="38521"/>
                    <a:pt x="46242" y="38165"/>
                    <a:pt x="46430" y="37788"/>
                  </a:cubicBezTo>
                  <a:cubicBezTo>
                    <a:pt x="46556" y="37537"/>
                    <a:pt x="46660" y="37265"/>
                    <a:pt x="46744" y="36993"/>
                  </a:cubicBezTo>
                  <a:cubicBezTo>
                    <a:pt x="46869" y="36617"/>
                    <a:pt x="47288" y="36407"/>
                    <a:pt x="47581" y="36156"/>
                  </a:cubicBezTo>
                  <a:cubicBezTo>
                    <a:pt x="48083" y="35759"/>
                    <a:pt x="48585" y="35361"/>
                    <a:pt x="49045" y="34922"/>
                  </a:cubicBezTo>
                  <a:cubicBezTo>
                    <a:pt x="49108" y="34859"/>
                    <a:pt x="49171" y="34817"/>
                    <a:pt x="49234" y="34733"/>
                  </a:cubicBezTo>
                  <a:lnTo>
                    <a:pt x="49276" y="34692"/>
                  </a:lnTo>
                  <a:lnTo>
                    <a:pt x="49380" y="34587"/>
                  </a:lnTo>
                  <a:lnTo>
                    <a:pt x="49464" y="34503"/>
                  </a:lnTo>
                  <a:cubicBezTo>
                    <a:pt x="49485" y="34482"/>
                    <a:pt x="49527" y="34420"/>
                    <a:pt x="49569" y="34399"/>
                  </a:cubicBezTo>
                  <a:cubicBezTo>
                    <a:pt x="49589" y="34378"/>
                    <a:pt x="49631" y="34336"/>
                    <a:pt x="49652" y="34294"/>
                  </a:cubicBezTo>
                  <a:cubicBezTo>
                    <a:pt x="49673" y="34273"/>
                    <a:pt x="49694" y="34210"/>
                    <a:pt x="49736" y="34189"/>
                  </a:cubicBezTo>
                  <a:cubicBezTo>
                    <a:pt x="49757" y="34168"/>
                    <a:pt x="49778" y="34106"/>
                    <a:pt x="49799" y="34085"/>
                  </a:cubicBezTo>
                  <a:lnTo>
                    <a:pt x="49882" y="34001"/>
                  </a:lnTo>
                  <a:cubicBezTo>
                    <a:pt x="49903" y="33959"/>
                    <a:pt x="49945" y="33917"/>
                    <a:pt x="49987" y="33876"/>
                  </a:cubicBezTo>
                  <a:cubicBezTo>
                    <a:pt x="50008" y="33855"/>
                    <a:pt x="50008" y="33813"/>
                    <a:pt x="50050" y="33792"/>
                  </a:cubicBezTo>
                  <a:cubicBezTo>
                    <a:pt x="50092" y="33750"/>
                    <a:pt x="50113" y="33687"/>
                    <a:pt x="50175" y="33645"/>
                  </a:cubicBezTo>
                  <a:cubicBezTo>
                    <a:pt x="50175" y="33645"/>
                    <a:pt x="50175" y="33604"/>
                    <a:pt x="50196" y="33604"/>
                  </a:cubicBezTo>
                  <a:cubicBezTo>
                    <a:pt x="50259" y="33562"/>
                    <a:pt x="50280" y="33478"/>
                    <a:pt x="50322" y="33436"/>
                  </a:cubicBezTo>
                  <a:lnTo>
                    <a:pt x="50364" y="33436"/>
                  </a:lnTo>
                  <a:cubicBezTo>
                    <a:pt x="51117" y="33290"/>
                    <a:pt x="51870" y="33248"/>
                    <a:pt x="52623" y="33143"/>
                  </a:cubicBezTo>
                  <a:cubicBezTo>
                    <a:pt x="53105" y="33060"/>
                    <a:pt x="53607" y="33018"/>
                    <a:pt x="54067" y="32955"/>
                  </a:cubicBezTo>
                  <a:cubicBezTo>
                    <a:pt x="54141" y="32943"/>
                    <a:pt x="54296" y="32908"/>
                    <a:pt x="54432" y="32908"/>
                  </a:cubicBezTo>
                  <a:cubicBezTo>
                    <a:pt x="54526" y="32908"/>
                    <a:pt x="54610" y="32925"/>
                    <a:pt x="54653" y="32976"/>
                  </a:cubicBezTo>
                  <a:cubicBezTo>
                    <a:pt x="54779" y="33164"/>
                    <a:pt x="54925" y="33352"/>
                    <a:pt x="55071" y="33562"/>
                  </a:cubicBezTo>
                  <a:cubicBezTo>
                    <a:pt x="55281" y="33855"/>
                    <a:pt x="55448" y="34210"/>
                    <a:pt x="55595" y="34524"/>
                  </a:cubicBezTo>
                  <a:cubicBezTo>
                    <a:pt x="55699" y="34754"/>
                    <a:pt x="55825" y="34817"/>
                    <a:pt x="56055" y="34859"/>
                  </a:cubicBezTo>
                  <a:cubicBezTo>
                    <a:pt x="56452" y="34922"/>
                    <a:pt x="56871" y="34901"/>
                    <a:pt x="57268" y="34964"/>
                  </a:cubicBezTo>
                  <a:cubicBezTo>
                    <a:pt x="57478" y="35026"/>
                    <a:pt x="57729" y="35068"/>
                    <a:pt x="57959" y="35110"/>
                  </a:cubicBezTo>
                  <a:lnTo>
                    <a:pt x="58210" y="35110"/>
                  </a:lnTo>
                  <a:cubicBezTo>
                    <a:pt x="58252" y="35256"/>
                    <a:pt x="58336" y="35424"/>
                    <a:pt x="58419" y="35570"/>
                  </a:cubicBezTo>
                  <a:cubicBezTo>
                    <a:pt x="58440" y="35633"/>
                    <a:pt x="58461" y="35654"/>
                    <a:pt x="58482" y="35696"/>
                  </a:cubicBezTo>
                  <a:cubicBezTo>
                    <a:pt x="58775" y="36282"/>
                    <a:pt x="58984" y="36889"/>
                    <a:pt x="59256" y="37453"/>
                  </a:cubicBezTo>
                  <a:lnTo>
                    <a:pt x="59256" y="37537"/>
                  </a:lnTo>
                  <a:lnTo>
                    <a:pt x="59256" y="37579"/>
                  </a:lnTo>
                  <a:lnTo>
                    <a:pt x="59256" y="37621"/>
                  </a:lnTo>
                  <a:cubicBezTo>
                    <a:pt x="59256" y="37621"/>
                    <a:pt x="59277" y="37621"/>
                    <a:pt x="59277" y="37642"/>
                  </a:cubicBezTo>
                  <a:lnTo>
                    <a:pt x="59298" y="37642"/>
                  </a:lnTo>
                  <a:cubicBezTo>
                    <a:pt x="59319" y="37663"/>
                    <a:pt x="59361" y="37663"/>
                    <a:pt x="59382" y="37663"/>
                  </a:cubicBezTo>
                  <a:lnTo>
                    <a:pt x="59403" y="37663"/>
                  </a:lnTo>
                  <a:lnTo>
                    <a:pt x="59403" y="37642"/>
                  </a:lnTo>
                  <a:lnTo>
                    <a:pt x="59403" y="37621"/>
                  </a:lnTo>
                  <a:cubicBezTo>
                    <a:pt x="59528" y="37202"/>
                    <a:pt x="59319" y="36575"/>
                    <a:pt x="59277" y="36156"/>
                  </a:cubicBezTo>
                  <a:cubicBezTo>
                    <a:pt x="59193" y="35591"/>
                    <a:pt x="59172" y="35005"/>
                    <a:pt x="59005" y="34482"/>
                  </a:cubicBezTo>
                  <a:cubicBezTo>
                    <a:pt x="58900" y="34106"/>
                    <a:pt x="58587" y="34189"/>
                    <a:pt x="58273" y="34022"/>
                  </a:cubicBezTo>
                  <a:cubicBezTo>
                    <a:pt x="58022" y="33896"/>
                    <a:pt x="57708" y="33896"/>
                    <a:pt x="57436" y="33813"/>
                  </a:cubicBezTo>
                  <a:cubicBezTo>
                    <a:pt x="57331" y="33792"/>
                    <a:pt x="57206" y="33750"/>
                    <a:pt x="57101" y="33708"/>
                  </a:cubicBezTo>
                  <a:lnTo>
                    <a:pt x="56787" y="33645"/>
                  </a:lnTo>
                  <a:cubicBezTo>
                    <a:pt x="56641" y="33373"/>
                    <a:pt x="56452" y="33143"/>
                    <a:pt x="56327" y="32871"/>
                  </a:cubicBezTo>
                  <a:cubicBezTo>
                    <a:pt x="56139" y="32536"/>
                    <a:pt x="55950" y="32223"/>
                    <a:pt x="55699" y="31909"/>
                  </a:cubicBezTo>
                  <a:cubicBezTo>
                    <a:pt x="55511" y="31699"/>
                    <a:pt x="55302" y="31490"/>
                    <a:pt x="55134" y="31260"/>
                  </a:cubicBezTo>
                  <a:cubicBezTo>
                    <a:pt x="55009" y="31072"/>
                    <a:pt x="54862" y="31155"/>
                    <a:pt x="54674" y="31093"/>
                  </a:cubicBezTo>
                  <a:cubicBezTo>
                    <a:pt x="54402" y="31051"/>
                    <a:pt x="54151" y="31072"/>
                    <a:pt x="53879" y="31051"/>
                  </a:cubicBezTo>
                  <a:cubicBezTo>
                    <a:pt x="53650" y="31038"/>
                    <a:pt x="53406" y="31018"/>
                    <a:pt x="53160" y="31018"/>
                  </a:cubicBezTo>
                  <a:cubicBezTo>
                    <a:pt x="53001" y="31018"/>
                    <a:pt x="52842" y="31026"/>
                    <a:pt x="52686" y="31051"/>
                  </a:cubicBezTo>
                  <a:cubicBezTo>
                    <a:pt x="52177" y="31086"/>
                    <a:pt x="51595" y="31165"/>
                    <a:pt x="51075" y="31165"/>
                  </a:cubicBezTo>
                  <a:cubicBezTo>
                    <a:pt x="50975" y="31165"/>
                    <a:pt x="50877" y="31162"/>
                    <a:pt x="50782" y="31155"/>
                  </a:cubicBezTo>
                  <a:lnTo>
                    <a:pt x="50740" y="31135"/>
                  </a:lnTo>
                  <a:cubicBezTo>
                    <a:pt x="50719" y="31093"/>
                    <a:pt x="50698" y="31072"/>
                    <a:pt x="50636" y="31051"/>
                  </a:cubicBezTo>
                  <a:lnTo>
                    <a:pt x="50615" y="31030"/>
                  </a:lnTo>
                  <a:cubicBezTo>
                    <a:pt x="50594" y="30988"/>
                    <a:pt x="50573" y="30988"/>
                    <a:pt x="50573" y="30967"/>
                  </a:cubicBezTo>
                  <a:cubicBezTo>
                    <a:pt x="50573" y="30946"/>
                    <a:pt x="50531" y="30946"/>
                    <a:pt x="50531" y="30925"/>
                  </a:cubicBezTo>
                  <a:lnTo>
                    <a:pt x="50468" y="30842"/>
                  </a:lnTo>
                  <a:lnTo>
                    <a:pt x="50468" y="30821"/>
                  </a:lnTo>
                  <a:lnTo>
                    <a:pt x="50594" y="30549"/>
                  </a:lnTo>
                  <a:cubicBezTo>
                    <a:pt x="50677" y="30360"/>
                    <a:pt x="50782" y="30214"/>
                    <a:pt x="50887" y="30047"/>
                  </a:cubicBezTo>
                  <a:cubicBezTo>
                    <a:pt x="51096" y="29691"/>
                    <a:pt x="51263" y="29272"/>
                    <a:pt x="51452" y="28875"/>
                  </a:cubicBezTo>
                  <a:cubicBezTo>
                    <a:pt x="51640" y="28456"/>
                    <a:pt x="51849" y="28059"/>
                    <a:pt x="52058" y="27640"/>
                  </a:cubicBezTo>
                  <a:cubicBezTo>
                    <a:pt x="52247" y="27306"/>
                    <a:pt x="52310" y="27201"/>
                    <a:pt x="52247" y="26803"/>
                  </a:cubicBezTo>
                  <a:cubicBezTo>
                    <a:pt x="52100" y="26008"/>
                    <a:pt x="52142" y="25192"/>
                    <a:pt x="52038" y="24376"/>
                  </a:cubicBezTo>
                  <a:cubicBezTo>
                    <a:pt x="51996" y="24146"/>
                    <a:pt x="51933" y="23874"/>
                    <a:pt x="52038" y="23644"/>
                  </a:cubicBezTo>
                  <a:cubicBezTo>
                    <a:pt x="52100" y="23435"/>
                    <a:pt x="52310" y="23246"/>
                    <a:pt x="52456" y="23079"/>
                  </a:cubicBezTo>
                  <a:cubicBezTo>
                    <a:pt x="52686" y="22765"/>
                    <a:pt x="52979" y="22409"/>
                    <a:pt x="53146" y="22054"/>
                  </a:cubicBezTo>
                  <a:cubicBezTo>
                    <a:pt x="53209" y="22027"/>
                    <a:pt x="53284" y="22019"/>
                    <a:pt x="53359" y="22019"/>
                  </a:cubicBezTo>
                  <a:cubicBezTo>
                    <a:pt x="53461" y="22019"/>
                    <a:pt x="53565" y="22033"/>
                    <a:pt x="53649" y="22033"/>
                  </a:cubicBezTo>
                  <a:cubicBezTo>
                    <a:pt x="53858" y="21991"/>
                    <a:pt x="54046" y="21970"/>
                    <a:pt x="54255" y="21949"/>
                  </a:cubicBezTo>
                  <a:cubicBezTo>
                    <a:pt x="54716" y="21865"/>
                    <a:pt x="55197" y="21824"/>
                    <a:pt x="55657" y="21782"/>
                  </a:cubicBezTo>
                  <a:cubicBezTo>
                    <a:pt x="56599" y="21719"/>
                    <a:pt x="57520" y="21552"/>
                    <a:pt x="58461" y="21447"/>
                  </a:cubicBezTo>
                  <a:cubicBezTo>
                    <a:pt x="58670" y="21426"/>
                    <a:pt x="59005" y="21447"/>
                    <a:pt x="59214" y="21321"/>
                  </a:cubicBezTo>
                  <a:cubicBezTo>
                    <a:pt x="59298" y="21259"/>
                    <a:pt x="59361" y="21154"/>
                    <a:pt x="59382" y="21112"/>
                  </a:cubicBezTo>
                  <a:lnTo>
                    <a:pt x="59779" y="20484"/>
                  </a:lnTo>
                  <a:cubicBezTo>
                    <a:pt x="60030" y="20066"/>
                    <a:pt x="60302" y="19668"/>
                    <a:pt x="60470" y="19229"/>
                  </a:cubicBezTo>
                  <a:cubicBezTo>
                    <a:pt x="60512" y="19145"/>
                    <a:pt x="60553" y="19041"/>
                    <a:pt x="60574" y="18957"/>
                  </a:cubicBezTo>
                  <a:cubicBezTo>
                    <a:pt x="60574" y="18936"/>
                    <a:pt x="60616" y="18915"/>
                    <a:pt x="60616" y="18894"/>
                  </a:cubicBezTo>
                  <a:cubicBezTo>
                    <a:pt x="60637" y="18831"/>
                    <a:pt x="60658" y="18748"/>
                    <a:pt x="60658" y="18706"/>
                  </a:cubicBezTo>
                  <a:cubicBezTo>
                    <a:pt x="60658" y="18685"/>
                    <a:pt x="60679" y="18622"/>
                    <a:pt x="60679" y="18601"/>
                  </a:cubicBezTo>
                  <a:cubicBezTo>
                    <a:pt x="60721" y="18539"/>
                    <a:pt x="60721" y="18476"/>
                    <a:pt x="60742" y="18413"/>
                  </a:cubicBezTo>
                  <a:cubicBezTo>
                    <a:pt x="60742" y="18371"/>
                    <a:pt x="60763" y="18329"/>
                    <a:pt x="60763" y="18287"/>
                  </a:cubicBezTo>
                  <a:lnTo>
                    <a:pt x="60763" y="18267"/>
                  </a:lnTo>
                  <a:cubicBezTo>
                    <a:pt x="61453" y="18120"/>
                    <a:pt x="62144" y="17953"/>
                    <a:pt x="62834" y="17764"/>
                  </a:cubicBezTo>
                  <a:lnTo>
                    <a:pt x="63462" y="17597"/>
                  </a:lnTo>
                  <a:cubicBezTo>
                    <a:pt x="63587" y="17576"/>
                    <a:pt x="63859" y="17576"/>
                    <a:pt x="63964" y="17471"/>
                  </a:cubicBezTo>
                  <a:cubicBezTo>
                    <a:pt x="64131" y="17262"/>
                    <a:pt x="64215" y="16844"/>
                    <a:pt x="64278" y="16593"/>
                  </a:cubicBezTo>
                  <a:cubicBezTo>
                    <a:pt x="64445" y="15756"/>
                    <a:pt x="64822" y="14940"/>
                    <a:pt x="65010" y="14082"/>
                  </a:cubicBezTo>
                  <a:cubicBezTo>
                    <a:pt x="65052" y="13893"/>
                    <a:pt x="65031" y="13705"/>
                    <a:pt x="65073" y="13517"/>
                  </a:cubicBezTo>
                  <a:cubicBezTo>
                    <a:pt x="65157" y="13182"/>
                    <a:pt x="65429" y="13057"/>
                    <a:pt x="65680" y="12889"/>
                  </a:cubicBezTo>
                  <a:cubicBezTo>
                    <a:pt x="65994" y="12722"/>
                    <a:pt x="66391" y="12450"/>
                    <a:pt x="66726" y="12324"/>
                  </a:cubicBezTo>
                  <a:cubicBezTo>
                    <a:pt x="67045" y="12324"/>
                    <a:pt x="67022" y="12134"/>
                    <a:pt x="66874" y="12134"/>
                  </a:cubicBezTo>
                  <a:cubicBezTo>
                    <a:pt x="66867" y="12134"/>
                    <a:pt x="66859" y="12135"/>
                    <a:pt x="66851" y="12136"/>
                  </a:cubicBezTo>
                  <a:cubicBezTo>
                    <a:pt x="65994" y="12303"/>
                    <a:pt x="65094" y="12303"/>
                    <a:pt x="64236" y="12429"/>
                  </a:cubicBezTo>
                  <a:cubicBezTo>
                    <a:pt x="64215" y="12429"/>
                    <a:pt x="64215" y="12429"/>
                    <a:pt x="64194" y="12450"/>
                  </a:cubicBezTo>
                  <a:lnTo>
                    <a:pt x="64152" y="12471"/>
                  </a:lnTo>
                  <a:lnTo>
                    <a:pt x="64131" y="12513"/>
                  </a:lnTo>
                  <a:cubicBezTo>
                    <a:pt x="63943" y="12973"/>
                    <a:pt x="63922" y="13475"/>
                    <a:pt x="63797" y="13977"/>
                  </a:cubicBezTo>
                  <a:cubicBezTo>
                    <a:pt x="63629" y="14521"/>
                    <a:pt x="63608" y="15128"/>
                    <a:pt x="63483" y="15693"/>
                  </a:cubicBezTo>
                  <a:cubicBezTo>
                    <a:pt x="63399" y="16070"/>
                    <a:pt x="62311" y="16132"/>
                    <a:pt x="62018" y="16174"/>
                  </a:cubicBezTo>
                  <a:cubicBezTo>
                    <a:pt x="61955" y="16174"/>
                    <a:pt x="61913" y="16195"/>
                    <a:pt x="61851" y="16195"/>
                  </a:cubicBezTo>
                  <a:cubicBezTo>
                    <a:pt x="61830" y="16195"/>
                    <a:pt x="61809" y="16195"/>
                    <a:pt x="61788" y="16216"/>
                  </a:cubicBezTo>
                  <a:cubicBezTo>
                    <a:pt x="61746" y="16216"/>
                    <a:pt x="61725" y="16216"/>
                    <a:pt x="61704" y="16237"/>
                  </a:cubicBezTo>
                  <a:cubicBezTo>
                    <a:pt x="61683" y="16237"/>
                    <a:pt x="61641" y="16237"/>
                    <a:pt x="61621" y="16279"/>
                  </a:cubicBezTo>
                  <a:cubicBezTo>
                    <a:pt x="61600" y="16279"/>
                    <a:pt x="61579" y="16279"/>
                    <a:pt x="61558" y="16300"/>
                  </a:cubicBezTo>
                  <a:cubicBezTo>
                    <a:pt x="61516" y="16300"/>
                    <a:pt x="61495" y="16321"/>
                    <a:pt x="61474" y="16321"/>
                  </a:cubicBezTo>
                  <a:cubicBezTo>
                    <a:pt x="61453" y="16321"/>
                    <a:pt x="61411" y="16321"/>
                    <a:pt x="61390" y="16342"/>
                  </a:cubicBezTo>
                  <a:cubicBezTo>
                    <a:pt x="61369" y="16342"/>
                    <a:pt x="61349" y="16383"/>
                    <a:pt x="61307" y="16383"/>
                  </a:cubicBezTo>
                  <a:cubicBezTo>
                    <a:pt x="61286" y="16383"/>
                    <a:pt x="61265" y="16404"/>
                    <a:pt x="61244" y="16404"/>
                  </a:cubicBezTo>
                  <a:cubicBezTo>
                    <a:pt x="61202" y="16404"/>
                    <a:pt x="61181" y="16425"/>
                    <a:pt x="61160" y="16425"/>
                  </a:cubicBezTo>
                  <a:cubicBezTo>
                    <a:pt x="61139" y="16425"/>
                    <a:pt x="61097" y="16446"/>
                    <a:pt x="61077" y="16446"/>
                  </a:cubicBezTo>
                  <a:cubicBezTo>
                    <a:pt x="61056" y="16446"/>
                    <a:pt x="61035" y="16488"/>
                    <a:pt x="60993" y="16488"/>
                  </a:cubicBezTo>
                  <a:cubicBezTo>
                    <a:pt x="60951" y="16509"/>
                    <a:pt x="60930" y="16509"/>
                    <a:pt x="60888" y="16530"/>
                  </a:cubicBezTo>
                  <a:lnTo>
                    <a:pt x="60867" y="16530"/>
                  </a:lnTo>
                  <a:lnTo>
                    <a:pt x="60867" y="16321"/>
                  </a:lnTo>
                  <a:lnTo>
                    <a:pt x="60867" y="16300"/>
                  </a:lnTo>
                  <a:lnTo>
                    <a:pt x="60867" y="16111"/>
                  </a:lnTo>
                  <a:lnTo>
                    <a:pt x="60867" y="16070"/>
                  </a:lnTo>
                  <a:cubicBezTo>
                    <a:pt x="60867" y="15986"/>
                    <a:pt x="60867" y="15923"/>
                    <a:pt x="60846" y="15860"/>
                  </a:cubicBezTo>
                  <a:cubicBezTo>
                    <a:pt x="60784" y="15505"/>
                    <a:pt x="60679" y="15170"/>
                    <a:pt x="60637" y="14814"/>
                  </a:cubicBezTo>
                  <a:cubicBezTo>
                    <a:pt x="60616" y="14563"/>
                    <a:pt x="60616" y="14333"/>
                    <a:pt x="60553" y="14124"/>
                  </a:cubicBezTo>
                  <a:cubicBezTo>
                    <a:pt x="60533" y="13998"/>
                    <a:pt x="60533" y="13831"/>
                    <a:pt x="60470" y="13705"/>
                  </a:cubicBezTo>
                  <a:cubicBezTo>
                    <a:pt x="60407" y="13517"/>
                    <a:pt x="60344" y="13475"/>
                    <a:pt x="60533" y="13308"/>
                  </a:cubicBezTo>
                  <a:cubicBezTo>
                    <a:pt x="60721" y="13182"/>
                    <a:pt x="60930" y="13077"/>
                    <a:pt x="61077" y="12952"/>
                  </a:cubicBezTo>
                  <a:cubicBezTo>
                    <a:pt x="61349" y="12743"/>
                    <a:pt x="61579" y="12533"/>
                    <a:pt x="61872" y="12366"/>
                  </a:cubicBezTo>
                  <a:cubicBezTo>
                    <a:pt x="62353" y="12094"/>
                    <a:pt x="62771" y="11717"/>
                    <a:pt x="63232" y="11404"/>
                  </a:cubicBezTo>
                  <a:cubicBezTo>
                    <a:pt x="63253" y="11383"/>
                    <a:pt x="63274" y="11362"/>
                    <a:pt x="63274" y="11299"/>
                  </a:cubicBezTo>
                  <a:cubicBezTo>
                    <a:pt x="63148" y="10441"/>
                    <a:pt x="63232" y="9520"/>
                    <a:pt x="63190" y="8663"/>
                  </a:cubicBezTo>
                  <a:cubicBezTo>
                    <a:pt x="63190" y="8349"/>
                    <a:pt x="63085" y="8244"/>
                    <a:pt x="63357" y="7930"/>
                  </a:cubicBezTo>
                  <a:cubicBezTo>
                    <a:pt x="63504" y="7742"/>
                    <a:pt x="63692" y="7554"/>
                    <a:pt x="63880" y="7386"/>
                  </a:cubicBezTo>
                  <a:cubicBezTo>
                    <a:pt x="64194" y="7010"/>
                    <a:pt x="64487" y="6612"/>
                    <a:pt x="64696" y="6173"/>
                  </a:cubicBezTo>
                  <a:lnTo>
                    <a:pt x="64696" y="6131"/>
                  </a:lnTo>
                  <a:cubicBezTo>
                    <a:pt x="64717" y="6089"/>
                    <a:pt x="64738" y="6068"/>
                    <a:pt x="64738" y="6047"/>
                  </a:cubicBezTo>
                  <a:cubicBezTo>
                    <a:pt x="64738" y="6026"/>
                    <a:pt x="64738" y="6026"/>
                    <a:pt x="64717" y="5984"/>
                  </a:cubicBezTo>
                  <a:cubicBezTo>
                    <a:pt x="64717" y="5984"/>
                    <a:pt x="64696" y="5963"/>
                    <a:pt x="64654" y="5963"/>
                  </a:cubicBezTo>
                  <a:cubicBezTo>
                    <a:pt x="64654" y="5963"/>
                    <a:pt x="64634" y="5963"/>
                    <a:pt x="64613" y="5943"/>
                  </a:cubicBezTo>
                  <a:cubicBezTo>
                    <a:pt x="64592" y="5943"/>
                    <a:pt x="64529" y="5943"/>
                    <a:pt x="64529" y="5963"/>
                  </a:cubicBezTo>
                  <a:cubicBezTo>
                    <a:pt x="64382" y="6152"/>
                    <a:pt x="64131" y="6277"/>
                    <a:pt x="63964" y="6403"/>
                  </a:cubicBezTo>
                  <a:cubicBezTo>
                    <a:pt x="63713" y="6591"/>
                    <a:pt x="63504" y="6779"/>
                    <a:pt x="63274" y="6926"/>
                  </a:cubicBezTo>
                  <a:cubicBezTo>
                    <a:pt x="62855" y="7240"/>
                    <a:pt x="62437" y="7533"/>
                    <a:pt x="61976" y="7742"/>
                  </a:cubicBezTo>
                  <a:cubicBezTo>
                    <a:pt x="61725" y="7847"/>
                    <a:pt x="61934" y="8642"/>
                    <a:pt x="61913" y="8809"/>
                  </a:cubicBezTo>
                  <a:cubicBezTo>
                    <a:pt x="61913" y="9374"/>
                    <a:pt x="62227" y="10148"/>
                    <a:pt x="61767" y="10588"/>
                  </a:cubicBezTo>
                  <a:cubicBezTo>
                    <a:pt x="61349" y="10985"/>
                    <a:pt x="60742" y="11215"/>
                    <a:pt x="60240" y="11529"/>
                  </a:cubicBezTo>
                  <a:cubicBezTo>
                    <a:pt x="59989" y="11717"/>
                    <a:pt x="59696" y="11885"/>
                    <a:pt x="59424" y="12031"/>
                  </a:cubicBezTo>
                  <a:cubicBezTo>
                    <a:pt x="59361" y="12094"/>
                    <a:pt x="59110" y="12157"/>
                    <a:pt x="59089" y="12261"/>
                  </a:cubicBezTo>
                  <a:cubicBezTo>
                    <a:pt x="59005" y="12743"/>
                    <a:pt x="59068" y="13287"/>
                    <a:pt x="59005" y="13789"/>
                  </a:cubicBezTo>
                  <a:cubicBezTo>
                    <a:pt x="59005" y="13873"/>
                    <a:pt x="58984" y="13914"/>
                    <a:pt x="58984" y="13998"/>
                  </a:cubicBezTo>
                  <a:cubicBezTo>
                    <a:pt x="58942" y="14458"/>
                    <a:pt x="58838" y="14940"/>
                    <a:pt x="58880" y="15400"/>
                  </a:cubicBezTo>
                  <a:lnTo>
                    <a:pt x="58649" y="15337"/>
                  </a:lnTo>
                  <a:cubicBezTo>
                    <a:pt x="58628" y="15337"/>
                    <a:pt x="58587" y="15295"/>
                    <a:pt x="58587" y="15295"/>
                  </a:cubicBezTo>
                  <a:cubicBezTo>
                    <a:pt x="58524" y="15274"/>
                    <a:pt x="58461" y="15274"/>
                    <a:pt x="58377" y="15254"/>
                  </a:cubicBezTo>
                  <a:cubicBezTo>
                    <a:pt x="58336" y="15254"/>
                    <a:pt x="58315" y="15233"/>
                    <a:pt x="58252" y="15233"/>
                  </a:cubicBezTo>
                  <a:cubicBezTo>
                    <a:pt x="58210" y="15233"/>
                    <a:pt x="58147" y="15191"/>
                    <a:pt x="58105" y="15191"/>
                  </a:cubicBezTo>
                  <a:cubicBezTo>
                    <a:pt x="58001" y="15170"/>
                    <a:pt x="57917" y="15170"/>
                    <a:pt x="57812" y="15170"/>
                  </a:cubicBezTo>
                  <a:cubicBezTo>
                    <a:pt x="57896" y="14333"/>
                    <a:pt x="57750" y="13496"/>
                    <a:pt x="57520" y="12680"/>
                  </a:cubicBezTo>
                  <a:cubicBezTo>
                    <a:pt x="57394" y="12199"/>
                    <a:pt x="57310" y="11697"/>
                    <a:pt x="57122" y="11194"/>
                  </a:cubicBezTo>
                  <a:cubicBezTo>
                    <a:pt x="57059" y="10964"/>
                    <a:pt x="56996" y="10734"/>
                    <a:pt x="56975" y="10483"/>
                  </a:cubicBezTo>
                  <a:cubicBezTo>
                    <a:pt x="56913" y="10232"/>
                    <a:pt x="57059" y="10044"/>
                    <a:pt x="57206" y="9834"/>
                  </a:cubicBezTo>
                  <a:cubicBezTo>
                    <a:pt x="57478" y="9479"/>
                    <a:pt x="57624" y="8997"/>
                    <a:pt x="57854" y="8600"/>
                  </a:cubicBezTo>
                  <a:cubicBezTo>
                    <a:pt x="58168" y="8056"/>
                    <a:pt x="58419" y="7491"/>
                    <a:pt x="58733" y="6926"/>
                  </a:cubicBezTo>
                  <a:cubicBezTo>
                    <a:pt x="58963" y="6549"/>
                    <a:pt x="58984" y="6507"/>
                    <a:pt x="58754" y="6131"/>
                  </a:cubicBezTo>
                  <a:cubicBezTo>
                    <a:pt x="58733" y="6068"/>
                    <a:pt x="58691" y="6047"/>
                    <a:pt x="58670" y="5984"/>
                  </a:cubicBezTo>
                  <a:cubicBezTo>
                    <a:pt x="58670" y="5984"/>
                    <a:pt x="58670" y="5963"/>
                    <a:pt x="58649" y="5963"/>
                  </a:cubicBezTo>
                  <a:cubicBezTo>
                    <a:pt x="58628" y="5943"/>
                    <a:pt x="58628" y="5880"/>
                    <a:pt x="58587" y="5859"/>
                  </a:cubicBezTo>
                  <a:lnTo>
                    <a:pt x="58587" y="5838"/>
                  </a:lnTo>
                  <a:cubicBezTo>
                    <a:pt x="58482" y="5629"/>
                    <a:pt x="58419" y="5398"/>
                    <a:pt x="58273" y="5210"/>
                  </a:cubicBezTo>
                  <a:lnTo>
                    <a:pt x="58273" y="5189"/>
                  </a:lnTo>
                  <a:lnTo>
                    <a:pt x="58168" y="5043"/>
                  </a:lnTo>
                  <a:cubicBezTo>
                    <a:pt x="58168" y="5022"/>
                    <a:pt x="58147" y="4980"/>
                    <a:pt x="58126" y="4980"/>
                  </a:cubicBezTo>
                  <a:lnTo>
                    <a:pt x="58105" y="4980"/>
                  </a:lnTo>
                  <a:cubicBezTo>
                    <a:pt x="58022" y="4980"/>
                    <a:pt x="58001" y="5022"/>
                    <a:pt x="58022" y="5085"/>
                  </a:cubicBezTo>
                  <a:cubicBezTo>
                    <a:pt x="58022" y="5106"/>
                    <a:pt x="58022" y="5126"/>
                    <a:pt x="58043" y="5147"/>
                  </a:cubicBezTo>
                  <a:lnTo>
                    <a:pt x="58043" y="5189"/>
                  </a:lnTo>
                  <a:cubicBezTo>
                    <a:pt x="58064" y="5231"/>
                    <a:pt x="58064" y="5252"/>
                    <a:pt x="58105" y="5315"/>
                  </a:cubicBezTo>
                  <a:cubicBezTo>
                    <a:pt x="58147" y="5503"/>
                    <a:pt x="58126" y="5775"/>
                    <a:pt x="58147" y="5963"/>
                  </a:cubicBezTo>
                  <a:lnTo>
                    <a:pt x="58147" y="5984"/>
                  </a:lnTo>
                  <a:lnTo>
                    <a:pt x="58147" y="6089"/>
                  </a:lnTo>
                  <a:cubicBezTo>
                    <a:pt x="58210" y="6298"/>
                    <a:pt x="58252" y="6466"/>
                    <a:pt x="58105" y="6675"/>
                  </a:cubicBezTo>
                  <a:cubicBezTo>
                    <a:pt x="57959" y="6863"/>
                    <a:pt x="57854" y="6989"/>
                    <a:pt x="57729" y="7177"/>
                  </a:cubicBezTo>
                  <a:cubicBezTo>
                    <a:pt x="57227" y="7951"/>
                    <a:pt x="56557" y="8642"/>
                    <a:pt x="55971" y="9395"/>
                  </a:cubicBezTo>
                  <a:cubicBezTo>
                    <a:pt x="55867" y="9520"/>
                    <a:pt x="55804" y="9709"/>
                    <a:pt x="55846" y="9897"/>
                  </a:cubicBezTo>
                  <a:cubicBezTo>
                    <a:pt x="55950" y="10357"/>
                    <a:pt x="55971" y="10839"/>
                    <a:pt x="56055" y="11299"/>
                  </a:cubicBezTo>
                  <a:cubicBezTo>
                    <a:pt x="56076" y="11404"/>
                    <a:pt x="56076" y="11508"/>
                    <a:pt x="56118" y="11634"/>
                  </a:cubicBezTo>
                  <a:cubicBezTo>
                    <a:pt x="56118" y="11676"/>
                    <a:pt x="56118" y="11717"/>
                    <a:pt x="56139" y="11738"/>
                  </a:cubicBezTo>
                  <a:cubicBezTo>
                    <a:pt x="56139" y="11822"/>
                    <a:pt x="56159" y="11906"/>
                    <a:pt x="56159" y="11948"/>
                  </a:cubicBezTo>
                  <a:cubicBezTo>
                    <a:pt x="56159" y="12010"/>
                    <a:pt x="56159" y="12031"/>
                    <a:pt x="56180" y="12094"/>
                  </a:cubicBezTo>
                  <a:cubicBezTo>
                    <a:pt x="56180" y="12157"/>
                    <a:pt x="56222" y="12241"/>
                    <a:pt x="56222" y="12324"/>
                  </a:cubicBezTo>
                  <a:cubicBezTo>
                    <a:pt x="56222" y="12366"/>
                    <a:pt x="56222" y="12429"/>
                    <a:pt x="56243" y="12471"/>
                  </a:cubicBezTo>
                  <a:cubicBezTo>
                    <a:pt x="56243" y="12554"/>
                    <a:pt x="56264" y="12659"/>
                    <a:pt x="56264" y="12743"/>
                  </a:cubicBezTo>
                  <a:cubicBezTo>
                    <a:pt x="56264" y="12785"/>
                    <a:pt x="56264" y="12847"/>
                    <a:pt x="56285" y="12889"/>
                  </a:cubicBezTo>
                  <a:cubicBezTo>
                    <a:pt x="56285" y="12952"/>
                    <a:pt x="56285" y="12994"/>
                    <a:pt x="56327" y="13077"/>
                  </a:cubicBezTo>
                  <a:cubicBezTo>
                    <a:pt x="56327" y="13140"/>
                    <a:pt x="56348" y="13203"/>
                    <a:pt x="56348" y="13266"/>
                  </a:cubicBezTo>
                  <a:cubicBezTo>
                    <a:pt x="56348" y="13308"/>
                    <a:pt x="56348" y="13370"/>
                    <a:pt x="56369" y="13412"/>
                  </a:cubicBezTo>
                  <a:cubicBezTo>
                    <a:pt x="56369" y="13496"/>
                    <a:pt x="56390" y="13580"/>
                    <a:pt x="56390" y="13663"/>
                  </a:cubicBezTo>
                  <a:cubicBezTo>
                    <a:pt x="56390" y="13684"/>
                    <a:pt x="56390" y="13726"/>
                    <a:pt x="56431" y="13768"/>
                  </a:cubicBezTo>
                  <a:cubicBezTo>
                    <a:pt x="56264" y="13601"/>
                    <a:pt x="56076" y="13454"/>
                    <a:pt x="55908" y="13287"/>
                  </a:cubicBezTo>
                  <a:cubicBezTo>
                    <a:pt x="55699" y="13098"/>
                    <a:pt x="55490" y="12889"/>
                    <a:pt x="55281" y="12680"/>
                  </a:cubicBezTo>
                  <a:cubicBezTo>
                    <a:pt x="54967" y="12366"/>
                    <a:pt x="54904" y="12052"/>
                    <a:pt x="54883" y="11634"/>
                  </a:cubicBezTo>
                  <a:cubicBezTo>
                    <a:pt x="54862" y="11048"/>
                    <a:pt x="54779" y="10462"/>
                    <a:pt x="54716" y="9855"/>
                  </a:cubicBezTo>
                  <a:cubicBezTo>
                    <a:pt x="54695" y="9541"/>
                    <a:pt x="54611" y="9269"/>
                    <a:pt x="54590" y="8956"/>
                  </a:cubicBezTo>
                  <a:cubicBezTo>
                    <a:pt x="54548" y="8684"/>
                    <a:pt x="54548" y="8370"/>
                    <a:pt x="54444" y="8119"/>
                  </a:cubicBezTo>
                  <a:cubicBezTo>
                    <a:pt x="54402" y="8056"/>
                    <a:pt x="54360" y="8035"/>
                    <a:pt x="54297" y="8035"/>
                  </a:cubicBezTo>
                  <a:cubicBezTo>
                    <a:pt x="54088" y="8035"/>
                    <a:pt x="53921" y="7972"/>
                    <a:pt x="53711" y="7972"/>
                  </a:cubicBezTo>
                  <a:cubicBezTo>
                    <a:pt x="53293" y="7972"/>
                    <a:pt x="52937" y="7763"/>
                    <a:pt x="52561" y="7721"/>
                  </a:cubicBezTo>
                  <a:cubicBezTo>
                    <a:pt x="52553" y="7719"/>
                    <a:pt x="52545" y="7719"/>
                    <a:pt x="52537" y="7719"/>
                  </a:cubicBezTo>
                  <a:cubicBezTo>
                    <a:pt x="52442" y="7719"/>
                    <a:pt x="52359" y="7833"/>
                    <a:pt x="52456" y="7930"/>
                  </a:cubicBezTo>
                  <a:cubicBezTo>
                    <a:pt x="52665" y="8119"/>
                    <a:pt x="52874" y="8265"/>
                    <a:pt x="53084" y="8432"/>
                  </a:cubicBezTo>
                  <a:cubicBezTo>
                    <a:pt x="53188" y="8495"/>
                    <a:pt x="53251" y="8558"/>
                    <a:pt x="53356" y="8642"/>
                  </a:cubicBezTo>
                  <a:cubicBezTo>
                    <a:pt x="53460" y="8704"/>
                    <a:pt x="53711" y="8767"/>
                    <a:pt x="53774" y="8893"/>
                  </a:cubicBezTo>
                  <a:cubicBezTo>
                    <a:pt x="53774" y="9165"/>
                    <a:pt x="53816" y="9416"/>
                    <a:pt x="53837" y="9688"/>
                  </a:cubicBezTo>
                  <a:lnTo>
                    <a:pt x="53837" y="9792"/>
                  </a:lnTo>
                  <a:lnTo>
                    <a:pt x="53837" y="9855"/>
                  </a:lnTo>
                  <a:cubicBezTo>
                    <a:pt x="53837" y="9960"/>
                    <a:pt x="53837" y="10044"/>
                    <a:pt x="53858" y="10148"/>
                  </a:cubicBezTo>
                  <a:cubicBezTo>
                    <a:pt x="53879" y="10797"/>
                    <a:pt x="53816" y="11466"/>
                    <a:pt x="53858" y="12115"/>
                  </a:cubicBezTo>
                  <a:cubicBezTo>
                    <a:pt x="53858" y="12366"/>
                    <a:pt x="53774" y="13036"/>
                    <a:pt x="53983" y="13203"/>
                  </a:cubicBezTo>
                  <a:cubicBezTo>
                    <a:pt x="54360" y="13517"/>
                    <a:pt x="54779" y="13810"/>
                    <a:pt x="55030" y="14207"/>
                  </a:cubicBezTo>
                  <a:cubicBezTo>
                    <a:pt x="55323" y="14647"/>
                    <a:pt x="55762" y="15128"/>
                    <a:pt x="56159" y="15484"/>
                  </a:cubicBezTo>
                  <a:cubicBezTo>
                    <a:pt x="56494" y="15798"/>
                    <a:pt x="56662" y="16383"/>
                    <a:pt x="56913" y="16739"/>
                  </a:cubicBezTo>
                  <a:cubicBezTo>
                    <a:pt x="57017" y="16906"/>
                    <a:pt x="57227" y="17367"/>
                    <a:pt x="57436" y="17430"/>
                  </a:cubicBezTo>
                  <a:cubicBezTo>
                    <a:pt x="57454" y="17432"/>
                    <a:pt x="57473" y="17433"/>
                    <a:pt x="57492" y="17433"/>
                  </a:cubicBezTo>
                  <a:cubicBezTo>
                    <a:pt x="57644" y="17433"/>
                    <a:pt x="57808" y="17365"/>
                    <a:pt x="57938" y="17346"/>
                  </a:cubicBezTo>
                  <a:cubicBezTo>
                    <a:pt x="58043" y="17346"/>
                    <a:pt x="58147" y="17325"/>
                    <a:pt x="58231" y="17325"/>
                  </a:cubicBezTo>
                  <a:lnTo>
                    <a:pt x="58524" y="17325"/>
                  </a:lnTo>
                  <a:cubicBezTo>
                    <a:pt x="58545" y="17346"/>
                    <a:pt x="58545" y="17388"/>
                    <a:pt x="58566" y="17430"/>
                  </a:cubicBezTo>
                  <a:lnTo>
                    <a:pt x="58733" y="17660"/>
                  </a:lnTo>
                  <a:cubicBezTo>
                    <a:pt x="58754" y="17681"/>
                    <a:pt x="58775" y="17743"/>
                    <a:pt x="58838" y="17764"/>
                  </a:cubicBezTo>
                  <a:cubicBezTo>
                    <a:pt x="58880" y="17848"/>
                    <a:pt x="58963" y="17890"/>
                    <a:pt x="59047" y="17953"/>
                  </a:cubicBezTo>
                  <a:cubicBezTo>
                    <a:pt x="59068" y="17974"/>
                    <a:pt x="59089" y="17995"/>
                    <a:pt x="59110" y="17995"/>
                  </a:cubicBezTo>
                  <a:lnTo>
                    <a:pt x="59152" y="17995"/>
                  </a:lnTo>
                  <a:cubicBezTo>
                    <a:pt x="59172" y="18015"/>
                    <a:pt x="59193" y="18015"/>
                    <a:pt x="59214" y="18057"/>
                  </a:cubicBezTo>
                  <a:cubicBezTo>
                    <a:pt x="59403" y="18120"/>
                    <a:pt x="59047" y="18936"/>
                    <a:pt x="58984" y="19041"/>
                  </a:cubicBezTo>
                  <a:cubicBezTo>
                    <a:pt x="58963" y="19124"/>
                    <a:pt x="58942" y="19208"/>
                    <a:pt x="58880" y="19271"/>
                  </a:cubicBezTo>
                  <a:cubicBezTo>
                    <a:pt x="58880" y="19313"/>
                    <a:pt x="58859" y="19334"/>
                    <a:pt x="58859" y="19355"/>
                  </a:cubicBezTo>
                  <a:cubicBezTo>
                    <a:pt x="58838" y="19417"/>
                    <a:pt x="58796" y="19459"/>
                    <a:pt x="58796" y="19543"/>
                  </a:cubicBezTo>
                  <a:cubicBezTo>
                    <a:pt x="58796" y="19564"/>
                    <a:pt x="58775" y="19585"/>
                    <a:pt x="58775" y="19627"/>
                  </a:cubicBezTo>
                  <a:lnTo>
                    <a:pt x="58691" y="19857"/>
                  </a:lnTo>
                  <a:cubicBezTo>
                    <a:pt x="58634" y="19861"/>
                    <a:pt x="58575" y="19862"/>
                    <a:pt x="58516" y="19862"/>
                  </a:cubicBezTo>
                  <a:cubicBezTo>
                    <a:pt x="58255" y="19862"/>
                    <a:pt x="57981" y="19828"/>
                    <a:pt x="57708" y="19794"/>
                  </a:cubicBezTo>
                  <a:cubicBezTo>
                    <a:pt x="57603" y="19794"/>
                    <a:pt x="57520" y="19773"/>
                    <a:pt x="57415" y="19773"/>
                  </a:cubicBezTo>
                  <a:cubicBezTo>
                    <a:pt x="57030" y="19758"/>
                    <a:pt x="56646" y="19743"/>
                    <a:pt x="56253" y="19743"/>
                  </a:cubicBezTo>
                  <a:cubicBezTo>
                    <a:pt x="56091" y="19743"/>
                    <a:pt x="55927" y="19746"/>
                    <a:pt x="55762" y="19752"/>
                  </a:cubicBezTo>
                  <a:cubicBezTo>
                    <a:pt x="55696" y="19755"/>
                    <a:pt x="55631" y="19756"/>
                    <a:pt x="55566" y="19756"/>
                  </a:cubicBezTo>
                  <a:cubicBezTo>
                    <a:pt x="55229" y="19756"/>
                    <a:pt x="54897" y="19728"/>
                    <a:pt x="54556" y="19728"/>
                  </a:cubicBezTo>
                  <a:cubicBezTo>
                    <a:pt x="54395" y="19728"/>
                    <a:pt x="54233" y="19734"/>
                    <a:pt x="54067" y="19752"/>
                  </a:cubicBezTo>
                  <a:cubicBezTo>
                    <a:pt x="53786" y="19779"/>
                    <a:pt x="53461" y="19814"/>
                    <a:pt x="53144" y="19814"/>
                  </a:cubicBezTo>
                  <a:cubicBezTo>
                    <a:pt x="52965" y="19814"/>
                    <a:pt x="52789" y="19803"/>
                    <a:pt x="52623" y="19773"/>
                  </a:cubicBezTo>
                  <a:cubicBezTo>
                    <a:pt x="52623" y="19712"/>
                    <a:pt x="52590" y="19673"/>
                    <a:pt x="52539" y="19673"/>
                  </a:cubicBezTo>
                  <a:cubicBezTo>
                    <a:pt x="52520" y="19673"/>
                    <a:pt x="52499" y="19678"/>
                    <a:pt x="52477" y="19689"/>
                  </a:cubicBezTo>
                  <a:cubicBezTo>
                    <a:pt x="52456" y="19731"/>
                    <a:pt x="52393" y="19752"/>
                    <a:pt x="52372" y="19752"/>
                  </a:cubicBezTo>
                  <a:cubicBezTo>
                    <a:pt x="52351" y="19773"/>
                    <a:pt x="52310" y="19794"/>
                    <a:pt x="52310" y="19836"/>
                  </a:cubicBezTo>
                  <a:cubicBezTo>
                    <a:pt x="52205" y="19961"/>
                    <a:pt x="52100" y="20087"/>
                    <a:pt x="51975" y="20212"/>
                  </a:cubicBezTo>
                  <a:cubicBezTo>
                    <a:pt x="51891" y="20296"/>
                    <a:pt x="51828" y="20401"/>
                    <a:pt x="51766" y="20484"/>
                  </a:cubicBezTo>
                  <a:cubicBezTo>
                    <a:pt x="51682" y="20589"/>
                    <a:pt x="51619" y="20694"/>
                    <a:pt x="51535" y="20819"/>
                  </a:cubicBezTo>
                  <a:cubicBezTo>
                    <a:pt x="51305" y="21154"/>
                    <a:pt x="51033" y="21531"/>
                    <a:pt x="50908" y="21886"/>
                  </a:cubicBezTo>
                  <a:cubicBezTo>
                    <a:pt x="50573" y="22870"/>
                    <a:pt x="50489" y="23937"/>
                    <a:pt x="50322" y="24920"/>
                  </a:cubicBezTo>
                  <a:cubicBezTo>
                    <a:pt x="50175" y="25945"/>
                    <a:pt x="49778" y="26908"/>
                    <a:pt x="49464" y="27891"/>
                  </a:cubicBezTo>
                  <a:cubicBezTo>
                    <a:pt x="49422" y="28017"/>
                    <a:pt x="49380" y="28122"/>
                    <a:pt x="49338" y="28247"/>
                  </a:cubicBezTo>
                  <a:cubicBezTo>
                    <a:pt x="49338" y="28268"/>
                    <a:pt x="49317" y="28310"/>
                    <a:pt x="49317" y="28331"/>
                  </a:cubicBezTo>
                  <a:cubicBezTo>
                    <a:pt x="49025" y="29147"/>
                    <a:pt x="48732" y="29942"/>
                    <a:pt x="48543" y="30779"/>
                  </a:cubicBezTo>
                  <a:cubicBezTo>
                    <a:pt x="48313" y="31093"/>
                    <a:pt x="48104" y="31448"/>
                    <a:pt x="47916" y="31762"/>
                  </a:cubicBezTo>
                  <a:cubicBezTo>
                    <a:pt x="47895" y="31804"/>
                    <a:pt x="47874" y="31825"/>
                    <a:pt x="47853" y="31888"/>
                  </a:cubicBezTo>
                  <a:cubicBezTo>
                    <a:pt x="47853" y="31909"/>
                    <a:pt x="47811" y="31909"/>
                    <a:pt x="47811" y="31930"/>
                  </a:cubicBezTo>
                  <a:cubicBezTo>
                    <a:pt x="47748" y="32076"/>
                    <a:pt x="47664" y="32181"/>
                    <a:pt x="47581" y="32285"/>
                  </a:cubicBezTo>
                  <a:cubicBezTo>
                    <a:pt x="47141" y="32934"/>
                    <a:pt x="46723" y="33583"/>
                    <a:pt x="46242" y="34210"/>
                  </a:cubicBezTo>
                  <a:cubicBezTo>
                    <a:pt x="46074" y="34482"/>
                    <a:pt x="45886" y="34733"/>
                    <a:pt x="45802" y="35026"/>
                  </a:cubicBezTo>
                  <a:cubicBezTo>
                    <a:pt x="45760" y="35256"/>
                    <a:pt x="45572" y="35654"/>
                    <a:pt x="45342" y="35738"/>
                  </a:cubicBezTo>
                  <a:cubicBezTo>
                    <a:pt x="44986" y="35801"/>
                    <a:pt x="44672" y="35989"/>
                    <a:pt x="44359" y="36177"/>
                  </a:cubicBezTo>
                  <a:cubicBezTo>
                    <a:pt x="44296" y="36219"/>
                    <a:pt x="44191" y="36261"/>
                    <a:pt x="44107" y="36303"/>
                  </a:cubicBezTo>
                  <a:cubicBezTo>
                    <a:pt x="44087" y="36324"/>
                    <a:pt x="44024" y="36324"/>
                    <a:pt x="44003" y="36365"/>
                  </a:cubicBezTo>
                  <a:lnTo>
                    <a:pt x="43835" y="36428"/>
                  </a:lnTo>
                  <a:cubicBezTo>
                    <a:pt x="43794" y="36470"/>
                    <a:pt x="43731" y="36491"/>
                    <a:pt x="43689" y="36491"/>
                  </a:cubicBezTo>
                  <a:cubicBezTo>
                    <a:pt x="43668" y="36512"/>
                    <a:pt x="43605" y="36512"/>
                    <a:pt x="43584" y="36533"/>
                  </a:cubicBezTo>
                  <a:cubicBezTo>
                    <a:pt x="43522" y="36575"/>
                    <a:pt x="43459" y="36596"/>
                    <a:pt x="43396" y="36617"/>
                  </a:cubicBezTo>
                  <a:lnTo>
                    <a:pt x="43375" y="36617"/>
                  </a:lnTo>
                  <a:cubicBezTo>
                    <a:pt x="43250" y="36407"/>
                    <a:pt x="43082" y="36219"/>
                    <a:pt x="42957" y="36010"/>
                  </a:cubicBezTo>
                  <a:lnTo>
                    <a:pt x="42936" y="35989"/>
                  </a:lnTo>
                  <a:cubicBezTo>
                    <a:pt x="42894" y="35947"/>
                    <a:pt x="42873" y="35905"/>
                    <a:pt x="42852" y="35863"/>
                  </a:cubicBezTo>
                  <a:cubicBezTo>
                    <a:pt x="42852" y="35842"/>
                    <a:pt x="42831" y="35842"/>
                    <a:pt x="42831" y="35801"/>
                  </a:cubicBezTo>
                  <a:cubicBezTo>
                    <a:pt x="42789" y="35780"/>
                    <a:pt x="42768" y="35738"/>
                    <a:pt x="42747" y="35696"/>
                  </a:cubicBezTo>
                  <a:cubicBezTo>
                    <a:pt x="42727" y="35675"/>
                    <a:pt x="42727" y="35654"/>
                    <a:pt x="42727" y="35654"/>
                  </a:cubicBezTo>
                  <a:cubicBezTo>
                    <a:pt x="42685" y="35591"/>
                    <a:pt x="42664" y="35570"/>
                    <a:pt x="42643" y="35528"/>
                  </a:cubicBezTo>
                  <a:cubicBezTo>
                    <a:pt x="42643" y="35487"/>
                    <a:pt x="42622" y="35466"/>
                    <a:pt x="42622" y="35466"/>
                  </a:cubicBezTo>
                  <a:cubicBezTo>
                    <a:pt x="42580" y="35424"/>
                    <a:pt x="42559" y="35340"/>
                    <a:pt x="42538" y="35277"/>
                  </a:cubicBezTo>
                  <a:cubicBezTo>
                    <a:pt x="42308" y="34733"/>
                    <a:pt x="41994" y="34231"/>
                    <a:pt x="41806" y="33666"/>
                  </a:cubicBezTo>
                  <a:cubicBezTo>
                    <a:pt x="41618" y="33122"/>
                    <a:pt x="41429" y="32599"/>
                    <a:pt x="41199" y="32076"/>
                  </a:cubicBezTo>
                  <a:cubicBezTo>
                    <a:pt x="41094" y="31804"/>
                    <a:pt x="40990" y="31574"/>
                    <a:pt x="40906" y="31302"/>
                  </a:cubicBezTo>
                  <a:cubicBezTo>
                    <a:pt x="40906" y="31281"/>
                    <a:pt x="40885" y="31260"/>
                    <a:pt x="40885" y="31239"/>
                  </a:cubicBezTo>
                  <a:lnTo>
                    <a:pt x="40885" y="31197"/>
                  </a:lnTo>
                  <a:cubicBezTo>
                    <a:pt x="40885" y="31176"/>
                    <a:pt x="40864" y="31155"/>
                    <a:pt x="40864" y="31155"/>
                  </a:cubicBezTo>
                  <a:cubicBezTo>
                    <a:pt x="40843" y="31093"/>
                    <a:pt x="40843" y="31072"/>
                    <a:pt x="40802" y="31051"/>
                  </a:cubicBezTo>
                  <a:cubicBezTo>
                    <a:pt x="40802" y="31030"/>
                    <a:pt x="40781" y="30988"/>
                    <a:pt x="40781" y="30967"/>
                  </a:cubicBezTo>
                  <a:cubicBezTo>
                    <a:pt x="41011" y="30779"/>
                    <a:pt x="41199" y="30465"/>
                    <a:pt x="41387" y="30235"/>
                  </a:cubicBezTo>
                  <a:cubicBezTo>
                    <a:pt x="41408" y="30214"/>
                    <a:pt x="41429" y="30151"/>
                    <a:pt x="41471" y="30130"/>
                  </a:cubicBezTo>
                  <a:cubicBezTo>
                    <a:pt x="41534" y="30047"/>
                    <a:pt x="41597" y="29942"/>
                    <a:pt x="41680" y="29879"/>
                  </a:cubicBezTo>
                  <a:cubicBezTo>
                    <a:pt x="41931" y="29523"/>
                    <a:pt x="42224" y="29189"/>
                    <a:pt x="42434" y="28833"/>
                  </a:cubicBezTo>
                  <a:cubicBezTo>
                    <a:pt x="43271" y="28456"/>
                    <a:pt x="44045" y="28017"/>
                    <a:pt x="44882" y="27619"/>
                  </a:cubicBezTo>
                  <a:cubicBezTo>
                    <a:pt x="45342" y="27410"/>
                    <a:pt x="45802" y="27285"/>
                    <a:pt x="46221" y="27054"/>
                  </a:cubicBezTo>
                  <a:cubicBezTo>
                    <a:pt x="46346" y="26992"/>
                    <a:pt x="46430" y="26971"/>
                    <a:pt x="46535" y="26866"/>
                  </a:cubicBezTo>
                  <a:cubicBezTo>
                    <a:pt x="46639" y="26741"/>
                    <a:pt x="46639" y="26427"/>
                    <a:pt x="46660" y="26259"/>
                  </a:cubicBezTo>
                  <a:cubicBezTo>
                    <a:pt x="46744" y="25694"/>
                    <a:pt x="46911" y="25109"/>
                    <a:pt x="47037" y="24544"/>
                  </a:cubicBezTo>
                  <a:cubicBezTo>
                    <a:pt x="47162" y="23979"/>
                    <a:pt x="47267" y="23497"/>
                    <a:pt x="47560" y="23016"/>
                  </a:cubicBezTo>
                  <a:cubicBezTo>
                    <a:pt x="47853" y="22514"/>
                    <a:pt x="48167" y="22075"/>
                    <a:pt x="48376" y="21552"/>
                  </a:cubicBezTo>
                  <a:cubicBezTo>
                    <a:pt x="48522" y="21133"/>
                    <a:pt x="48794" y="20694"/>
                    <a:pt x="48899" y="20254"/>
                  </a:cubicBezTo>
                  <a:cubicBezTo>
                    <a:pt x="48899" y="20191"/>
                    <a:pt x="48920" y="20150"/>
                    <a:pt x="48920" y="20087"/>
                  </a:cubicBezTo>
                  <a:lnTo>
                    <a:pt x="48920" y="20066"/>
                  </a:lnTo>
                  <a:lnTo>
                    <a:pt x="48920" y="20003"/>
                  </a:lnTo>
                  <a:cubicBezTo>
                    <a:pt x="48920" y="20003"/>
                    <a:pt x="48920" y="19982"/>
                    <a:pt x="48899" y="19982"/>
                  </a:cubicBezTo>
                  <a:cubicBezTo>
                    <a:pt x="48899" y="19982"/>
                    <a:pt x="48857" y="19982"/>
                    <a:pt x="48857" y="19961"/>
                  </a:cubicBezTo>
                  <a:cubicBezTo>
                    <a:pt x="48836" y="19961"/>
                    <a:pt x="48836" y="19961"/>
                    <a:pt x="48815" y="19919"/>
                  </a:cubicBezTo>
                  <a:cubicBezTo>
                    <a:pt x="48794" y="19919"/>
                    <a:pt x="48753" y="19919"/>
                    <a:pt x="48732" y="19961"/>
                  </a:cubicBezTo>
                  <a:cubicBezTo>
                    <a:pt x="48209" y="20631"/>
                    <a:pt x="47706" y="21342"/>
                    <a:pt x="47225" y="22054"/>
                  </a:cubicBezTo>
                  <a:cubicBezTo>
                    <a:pt x="46932" y="22472"/>
                    <a:pt x="46639" y="22891"/>
                    <a:pt x="46325" y="23309"/>
                  </a:cubicBezTo>
                  <a:cubicBezTo>
                    <a:pt x="46137" y="23539"/>
                    <a:pt x="46116" y="23979"/>
                    <a:pt x="46074" y="24272"/>
                  </a:cubicBezTo>
                  <a:cubicBezTo>
                    <a:pt x="45991" y="24669"/>
                    <a:pt x="45928" y="25067"/>
                    <a:pt x="45865" y="25422"/>
                  </a:cubicBezTo>
                  <a:cubicBezTo>
                    <a:pt x="45823" y="25548"/>
                    <a:pt x="45865" y="25715"/>
                    <a:pt x="45698" y="25757"/>
                  </a:cubicBezTo>
                  <a:cubicBezTo>
                    <a:pt x="45488" y="25841"/>
                    <a:pt x="45258" y="25883"/>
                    <a:pt x="45049" y="25966"/>
                  </a:cubicBezTo>
                  <a:cubicBezTo>
                    <a:pt x="44631" y="26155"/>
                    <a:pt x="44254" y="26364"/>
                    <a:pt x="43835" y="26489"/>
                  </a:cubicBezTo>
                  <a:cubicBezTo>
                    <a:pt x="43731" y="26531"/>
                    <a:pt x="43605" y="26573"/>
                    <a:pt x="43501" y="26594"/>
                  </a:cubicBezTo>
                  <a:cubicBezTo>
                    <a:pt x="43459" y="26636"/>
                    <a:pt x="43417" y="26636"/>
                    <a:pt x="43375" y="26657"/>
                  </a:cubicBezTo>
                  <a:cubicBezTo>
                    <a:pt x="43312" y="26678"/>
                    <a:pt x="43250" y="26699"/>
                    <a:pt x="43187" y="26720"/>
                  </a:cubicBezTo>
                  <a:lnTo>
                    <a:pt x="43040" y="26803"/>
                  </a:lnTo>
                  <a:cubicBezTo>
                    <a:pt x="42978" y="26845"/>
                    <a:pt x="42936" y="26866"/>
                    <a:pt x="42873" y="26866"/>
                  </a:cubicBezTo>
                  <a:cubicBezTo>
                    <a:pt x="42789" y="26887"/>
                    <a:pt x="42727" y="26929"/>
                    <a:pt x="42643" y="26971"/>
                  </a:cubicBezTo>
                  <a:lnTo>
                    <a:pt x="42643" y="26929"/>
                  </a:lnTo>
                  <a:lnTo>
                    <a:pt x="42643" y="26824"/>
                  </a:lnTo>
                  <a:lnTo>
                    <a:pt x="42643" y="26803"/>
                  </a:lnTo>
                  <a:lnTo>
                    <a:pt x="42643" y="26678"/>
                  </a:lnTo>
                  <a:lnTo>
                    <a:pt x="42643" y="26615"/>
                  </a:lnTo>
                  <a:lnTo>
                    <a:pt x="42643" y="26552"/>
                  </a:lnTo>
                  <a:lnTo>
                    <a:pt x="42643" y="26448"/>
                  </a:lnTo>
                  <a:cubicBezTo>
                    <a:pt x="42685" y="25778"/>
                    <a:pt x="42727" y="25109"/>
                    <a:pt x="42747" y="24460"/>
                  </a:cubicBezTo>
                  <a:cubicBezTo>
                    <a:pt x="42768" y="23769"/>
                    <a:pt x="42789" y="23058"/>
                    <a:pt x="42831" y="22388"/>
                  </a:cubicBezTo>
                  <a:cubicBezTo>
                    <a:pt x="42831" y="22158"/>
                    <a:pt x="42747" y="21635"/>
                    <a:pt x="42894" y="21447"/>
                  </a:cubicBezTo>
                  <a:cubicBezTo>
                    <a:pt x="43061" y="21238"/>
                    <a:pt x="43208" y="21008"/>
                    <a:pt x="43375" y="20798"/>
                  </a:cubicBezTo>
                  <a:cubicBezTo>
                    <a:pt x="44107" y="19878"/>
                    <a:pt x="44526" y="18664"/>
                    <a:pt x="44944" y="17576"/>
                  </a:cubicBezTo>
                  <a:cubicBezTo>
                    <a:pt x="44986" y="17409"/>
                    <a:pt x="45070" y="17262"/>
                    <a:pt x="45133" y="17095"/>
                  </a:cubicBezTo>
                  <a:cubicBezTo>
                    <a:pt x="45133" y="17074"/>
                    <a:pt x="45154" y="17053"/>
                    <a:pt x="45154" y="17032"/>
                  </a:cubicBezTo>
                  <a:cubicBezTo>
                    <a:pt x="45196" y="16886"/>
                    <a:pt x="45258" y="16760"/>
                    <a:pt x="45300" y="16655"/>
                  </a:cubicBezTo>
                  <a:cubicBezTo>
                    <a:pt x="45300" y="16655"/>
                    <a:pt x="45300" y="16634"/>
                    <a:pt x="45342" y="16634"/>
                  </a:cubicBezTo>
                  <a:cubicBezTo>
                    <a:pt x="45719" y="15798"/>
                    <a:pt x="46179" y="14982"/>
                    <a:pt x="46556" y="14124"/>
                  </a:cubicBezTo>
                  <a:cubicBezTo>
                    <a:pt x="46597" y="14061"/>
                    <a:pt x="46618" y="14040"/>
                    <a:pt x="46618" y="13998"/>
                  </a:cubicBezTo>
                  <a:cubicBezTo>
                    <a:pt x="46646" y="13901"/>
                    <a:pt x="46564" y="13814"/>
                    <a:pt x="46493" y="13814"/>
                  </a:cubicBezTo>
                  <a:cubicBezTo>
                    <a:pt x="46457" y="13814"/>
                    <a:pt x="46423" y="13837"/>
                    <a:pt x="46409" y="13893"/>
                  </a:cubicBezTo>
                  <a:cubicBezTo>
                    <a:pt x="46221" y="14249"/>
                    <a:pt x="45928" y="14563"/>
                    <a:pt x="45698" y="14898"/>
                  </a:cubicBezTo>
                  <a:cubicBezTo>
                    <a:pt x="45447" y="15295"/>
                    <a:pt x="45154" y="15630"/>
                    <a:pt x="44923" y="16049"/>
                  </a:cubicBezTo>
                  <a:cubicBezTo>
                    <a:pt x="44882" y="16111"/>
                    <a:pt x="44840" y="16195"/>
                    <a:pt x="44819" y="16237"/>
                  </a:cubicBezTo>
                  <a:cubicBezTo>
                    <a:pt x="44819" y="16258"/>
                    <a:pt x="44777" y="16258"/>
                    <a:pt x="44777" y="16258"/>
                  </a:cubicBezTo>
                  <a:cubicBezTo>
                    <a:pt x="44756" y="16321"/>
                    <a:pt x="44735" y="16362"/>
                    <a:pt x="44672" y="16404"/>
                  </a:cubicBezTo>
                  <a:cubicBezTo>
                    <a:pt x="44442" y="16760"/>
                    <a:pt x="44191" y="17158"/>
                    <a:pt x="44045" y="17555"/>
                  </a:cubicBezTo>
                  <a:lnTo>
                    <a:pt x="43982" y="17785"/>
                  </a:lnTo>
                  <a:cubicBezTo>
                    <a:pt x="43940" y="17764"/>
                    <a:pt x="43898" y="17764"/>
                    <a:pt x="43877" y="17723"/>
                  </a:cubicBezTo>
                  <a:lnTo>
                    <a:pt x="43835" y="17723"/>
                  </a:lnTo>
                  <a:cubicBezTo>
                    <a:pt x="43815" y="17702"/>
                    <a:pt x="43794" y="17702"/>
                    <a:pt x="43731" y="17681"/>
                  </a:cubicBezTo>
                  <a:cubicBezTo>
                    <a:pt x="43710" y="17681"/>
                    <a:pt x="43710" y="17660"/>
                    <a:pt x="43689" y="17660"/>
                  </a:cubicBezTo>
                  <a:cubicBezTo>
                    <a:pt x="43668" y="17618"/>
                    <a:pt x="43626" y="17618"/>
                    <a:pt x="43605" y="17597"/>
                  </a:cubicBezTo>
                  <a:cubicBezTo>
                    <a:pt x="43563" y="17576"/>
                    <a:pt x="43522" y="17555"/>
                    <a:pt x="43480" y="17492"/>
                  </a:cubicBezTo>
                  <a:cubicBezTo>
                    <a:pt x="43312" y="17367"/>
                    <a:pt x="43584" y="17053"/>
                    <a:pt x="43605" y="16927"/>
                  </a:cubicBezTo>
                  <a:cubicBezTo>
                    <a:pt x="43731" y="16551"/>
                    <a:pt x="43815" y="16153"/>
                    <a:pt x="43940" y="15798"/>
                  </a:cubicBezTo>
                  <a:cubicBezTo>
                    <a:pt x="44233" y="14961"/>
                    <a:pt x="44610" y="14145"/>
                    <a:pt x="44819" y="13287"/>
                  </a:cubicBezTo>
                  <a:cubicBezTo>
                    <a:pt x="44882" y="12973"/>
                    <a:pt x="44861" y="12889"/>
                    <a:pt x="44777" y="12575"/>
                  </a:cubicBezTo>
                  <a:cubicBezTo>
                    <a:pt x="44651" y="12136"/>
                    <a:pt x="44568" y="11697"/>
                    <a:pt x="44421" y="11236"/>
                  </a:cubicBezTo>
                  <a:cubicBezTo>
                    <a:pt x="44296" y="10860"/>
                    <a:pt x="44191" y="10483"/>
                    <a:pt x="44045" y="10085"/>
                  </a:cubicBezTo>
                  <a:cubicBezTo>
                    <a:pt x="43919" y="9730"/>
                    <a:pt x="43877" y="9311"/>
                    <a:pt x="43668" y="8976"/>
                  </a:cubicBezTo>
                  <a:cubicBezTo>
                    <a:pt x="43652" y="8952"/>
                    <a:pt x="43632" y="8940"/>
                    <a:pt x="43614" y="8940"/>
                  </a:cubicBezTo>
                  <a:cubicBezTo>
                    <a:pt x="43586" y="8940"/>
                    <a:pt x="43563" y="8968"/>
                    <a:pt x="43563" y="9018"/>
                  </a:cubicBezTo>
                  <a:lnTo>
                    <a:pt x="43563" y="9039"/>
                  </a:lnTo>
                  <a:cubicBezTo>
                    <a:pt x="43522" y="9018"/>
                    <a:pt x="43522" y="9018"/>
                    <a:pt x="43501" y="9018"/>
                  </a:cubicBezTo>
                  <a:lnTo>
                    <a:pt x="43480" y="9018"/>
                  </a:lnTo>
                  <a:cubicBezTo>
                    <a:pt x="43459" y="9018"/>
                    <a:pt x="43417" y="9039"/>
                    <a:pt x="43459" y="9102"/>
                  </a:cubicBezTo>
                  <a:cubicBezTo>
                    <a:pt x="43522" y="9248"/>
                    <a:pt x="43501" y="9437"/>
                    <a:pt x="43522" y="9625"/>
                  </a:cubicBezTo>
                  <a:cubicBezTo>
                    <a:pt x="43563" y="9876"/>
                    <a:pt x="43605" y="10148"/>
                    <a:pt x="43668" y="10399"/>
                  </a:cubicBezTo>
                  <a:cubicBezTo>
                    <a:pt x="43773" y="10964"/>
                    <a:pt x="43815" y="11508"/>
                    <a:pt x="43919" y="12031"/>
                  </a:cubicBezTo>
                  <a:cubicBezTo>
                    <a:pt x="43940" y="12178"/>
                    <a:pt x="43982" y="12366"/>
                    <a:pt x="44003" y="12533"/>
                  </a:cubicBezTo>
                  <a:cubicBezTo>
                    <a:pt x="44087" y="12910"/>
                    <a:pt x="44045" y="13182"/>
                    <a:pt x="43877" y="13538"/>
                  </a:cubicBezTo>
                  <a:cubicBezTo>
                    <a:pt x="43626" y="14040"/>
                    <a:pt x="43584" y="14584"/>
                    <a:pt x="43375" y="15107"/>
                  </a:cubicBezTo>
                  <a:cubicBezTo>
                    <a:pt x="43208" y="15505"/>
                    <a:pt x="43061" y="15902"/>
                    <a:pt x="42936" y="16321"/>
                  </a:cubicBezTo>
                  <a:cubicBezTo>
                    <a:pt x="42852" y="16551"/>
                    <a:pt x="42643" y="16823"/>
                    <a:pt x="42559" y="17053"/>
                  </a:cubicBezTo>
                  <a:cubicBezTo>
                    <a:pt x="42538" y="17178"/>
                    <a:pt x="42413" y="17304"/>
                    <a:pt x="42434" y="17471"/>
                  </a:cubicBezTo>
                  <a:cubicBezTo>
                    <a:pt x="42434" y="17681"/>
                    <a:pt x="42455" y="17890"/>
                    <a:pt x="42455" y="18120"/>
                  </a:cubicBezTo>
                  <a:cubicBezTo>
                    <a:pt x="42455" y="18246"/>
                    <a:pt x="42475" y="18413"/>
                    <a:pt x="42475" y="18539"/>
                  </a:cubicBezTo>
                  <a:cubicBezTo>
                    <a:pt x="42475" y="18622"/>
                    <a:pt x="42475" y="18664"/>
                    <a:pt x="42517" y="18748"/>
                  </a:cubicBezTo>
                  <a:cubicBezTo>
                    <a:pt x="42559" y="19166"/>
                    <a:pt x="42622" y="19585"/>
                    <a:pt x="42685" y="20003"/>
                  </a:cubicBezTo>
                  <a:cubicBezTo>
                    <a:pt x="42538" y="20108"/>
                    <a:pt x="42434" y="20275"/>
                    <a:pt x="42329" y="20422"/>
                  </a:cubicBezTo>
                  <a:cubicBezTo>
                    <a:pt x="42245" y="20526"/>
                    <a:pt x="42162" y="20652"/>
                    <a:pt x="42057" y="20756"/>
                  </a:cubicBezTo>
                  <a:cubicBezTo>
                    <a:pt x="41979" y="20886"/>
                    <a:pt x="41958" y="20975"/>
                    <a:pt x="41923" y="20975"/>
                  </a:cubicBezTo>
                  <a:cubicBezTo>
                    <a:pt x="41901" y="20975"/>
                    <a:pt x="41875" y="20941"/>
                    <a:pt x="41827" y="20861"/>
                  </a:cubicBezTo>
                  <a:cubicBezTo>
                    <a:pt x="41638" y="20589"/>
                    <a:pt x="41471" y="20296"/>
                    <a:pt x="41283" y="19982"/>
                  </a:cubicBezTo>
                  <a:cubicBezTo>
                    <a:pt x="41074" y="19647"/>
                    <a:pt x="41178" y="19396"/>
                    <a:pt x="41262" y="19041"/>
                  </a:cubicBezTo>
                  <a:cubicBezTo>
                    <a:pt x="41387" y="18413"/>
                    <a:pt x="41408" y="17723"/>
                    <a:pt x="41408" y="17095"/>
                  </a:cubicBezTo>
                  <a:cubicBezTo>
                    <a:pt x="41408" y="16321"/>
                    <a:pt x="41387" y="15526"/>
                    <a:pt x="41283" y="14751"/>
                  </a:cubicBezTo>
                  <a:cubicBezTo>
                    <a:pt x="41283" y="14730"/>
                    <a:pt x="41283" y="14730"/>
                    <a:pt x="41262" y="14730"/>
                  </a:cubicBezTo>
                  <a:lnTo>
                    <a:pt x="41262" y="14626"/>
                  </a:lnTo>
                  <a:cubicBezTo>
                    <a:pt x="41262" y="14594"/>
                    <a:pt x="41236" y="14579"/>
                    <a:pt x="41210" y="14579"/>
                  </a:cubicBezTo>
                  <a:cubicBezTo>
                    <a:pt x="41183" y="14579"/>
                    <a:pt x="41157" y="14594"/>
                    <a:pt x="41157" y="14626"/>
                  </a:cubicBezTo>
                  <a:cubicBezTo>
                    <a:pt x="40990" y="15316"/>
                    <a:pt x="40969" y="16049"/>
                    <a:pt x="40885" y="16760"/>
                  </a:cubicBezTo>
                  <a:cubicBezTo>
                    <a:pt x="40781" y="17576"/>
                    <a:pt x="40634" y="18392"/>
                    <a:pt x="40488" y="19187"/>
                  </a:cubicBezTo>
                  <a:cubicBezTo>
                    <a:pt x="40467" y="19438"/>
                    <a:pt x="40341" y="19794"/>
                    <a:pt x="40362" y="20003"/>
                  </a:cubicBezTo>
                  <a:cubicBezTo>
                    <a:pt x="40425" y="20317"/>
                    <a:pt x="40571" y="20610"/>
                    <a:pt x="40676" y="20903"/>
                  </a:cubicBezTo>
                  <a:lnTo>
                    <a:pt x="40760" y="21133"/>
                  </a:lnTo>
                  <a:cubicBezTo>
                    <a:pt x="40760" y="21154"/>
                    <a:pt x="40781" y="21154"/>
                    <a:pt x="40781" y="21175"/>
                  </a:cubicBezTo>
                  <a:lnTo>
                    <a:pt x="40864" y="21342"/>
                  </a:lnTo>
                  <a:cubicBezTo>
                    <a:pt x="40864" y="21363"/>
                    <a:pt x="40885" y="21363"/>
                    <a:pt x="40885" y="21384"/>
                  </a:cubicBezTo>
                  <a:cubicBezTo>
                    <a:pt x="41094" y="21782"/>
                    <a:pt x="41366" y="22158"/>
                    <a:pt x="41534" y="22535"/>
                  </a:cubicBezTo>
                  <a:cubicBezTo>
                    <a:pt x="41513" y="22598"/>
                    <a:pt x="41513" y="22681"/>
                    <a:pt x="41492" y="22723"/>
                  </a:cubicBezTo>
                  <a:lnTo>
                    <a:pt x="41492" y="22786"/>
                  </a:lnTo>
                  <a:cubicBezTo>
                    <a:pt x="41492" y="22828"/>
                    <a:pt x="41471" y="22849"/>
                    <a:pt x="41471" y="22912"/>
                  </a:cubicBezTo>
                  <a:lnTo>
                    <a:pt x="41471" y="22995"/>
                  </a:lnTo>
                  <a:cubicBezTo>
                    <a:pt x="41471" y="23016"/>
                    <a:pt x="41471" y="23058"/>
                    <a:pt x="41429" y="23100"/>
                  </a:cubicBezTo>
                  <a:lnTo>
                    <a:pt x="41429" y="23163"/>
                  </a:lnTo>
                  <a:lnTo>
                    <a:pt x="41429" y="23267"/>
                  </a:lnTo>
                  <a:lnTo>
                    <a:pt x="41429" y="23351"/>
                  </a:lnTo>
                  <a:lnTo>
                    <a:pt x="41429" y="23456"/>
                  </a:lnTo>
                  <a:lnTo>
                    <a:pt x="41429" y="23539"/>
                  </a:lnTo>
                  <a:lnTo>
                    <a:pt x="41429" y="23644"/>
                  </a:lnTo>
                  <a:lnTo>
                    <a:pt x="41429" y="23895"/>
                  </a:lnTo>
                  <a:cubicBezTo>
                    <a:pt x="41408" y="24565"/>
                    <a:pt x="41387" y="25234"/>
                    <a:pt x="41366" y="25883"/>
                  </a:cubicBezTo>
                  <a:cubicBezTo>
                    <a:pt x="41325" y="26197"/>
                    <a:pt x="41325" y="26489"/>
                    <a:pt x="41325" y="26803"/>
                  </a:cubicBezTo>
                  <a:cubicBezTo>
                    <a:pt x="41325" y="27117"/>
                    <a:pt x="41387" y="27515"/>
                    <a:pt x="41115" y="27745"/>
                  </a:cubicBezTo>
                  <a:cubicBezTo>
                    <a:pt x="40951" y="27909"/>
                    <a:pt x="40645" y="28457"/>
                    <a:pt x="40357" y="28457"/>
                  </a:cubicBezTo>
                  <a:cubicBezTo>
                    <a:pt x="40352" y="28457"/>
                    <a:pt x="40347" y="28457"/>
                    <a:pt x="40341" y="28456"/>
                  </a:cubicBezTo>
                  <a:lnTo>
                    <a:pt x="39797" y="28373"/>
                  </a:lnTo>
                  <a:cubicBezTo>
                    <a:pt x="39797" y="28163"/>
                    <a:pt x="39755" y="27975"/>
                    <a:pt x="39755" y="27766"/>
                  </a:cubicBezTo>
                  <a:lnTo>
                    <a:pt x="39755" y="27745"/>
                  </a:lnTo>
                  <a:cubicBezTo>
                    <a:pt x="39755" y="27661"/>
                    <a:pt x="39734" y="27598"/>
                    <a:pt x="39734" y="27494"/>
                  </a:cubicBezTo>
                  <a:cubicBezTo>
                    <a:pt x="39693" y="27096"/>
                    <a:pt x="39693" y="26657"/>
                    <a:pt x="39693" y="26259"/>
                  </a:cubicBezTo>
                  <a:cubicBezTo>
                    <a:pt x="39693" y="25841"/>
                    <a:pt x="39630" y="25422"/>
                    <a:pt x="39630" y="25004"/>
                  </a:cubicBezTo>
                  <a:cubicBezTo>
                    <a:pt x="39630" y="24711"/>
                    <a:pt x="39734" y="24481"/>
                    <a:pt x="39630" y="24188"/>
                  </a:cubicBezTo>
                  <a:cubicBezTo>
                    <a:pt x="39337" y="23560"/>
                    <a:pt x="38856" y="22995"/>
                    <a:pt x="38500" y="22388"/>
                  </a:cubicBezTo>
                  <a:cubicBezTo>
                    <a:pt x="38333" y="22075"/>
                    <a:pt x="38123" y="21698"/>
                    <a:pt x="37914" y="21426"/>
                  </a:cubicBezTo>
                  <a:cubicBezTo>
                    <a:pt x="37872" y="21384"/>
                    <a:pt x="37851" y="21363"/>
                    <a:pt x="37830" y="21321"/>
                  </a:cubicBezTo>
                  <a:lnTo>
                    <a:pt x="37809" y="21280"/>
                  </a:lnTo>
                  <a:cubicBezTo>
                    <a:pt x="37747" y="21217"/>
                    <a:pt x="37663" y="21133"/>
                    <a:pt x="37600" y="21049"/>
                  </a:cubicBezTo>
                  <a:lnTo>
                    <a:pt x="37517" y="20966"/>
                  </a:lnTo>
                  <a:lnTo>
                    <a:pt x="37496" y="20945"/>
                  </a:lnTo>
                  <a:cubicBezTo>
                    <a:pt x="37454" y="20924"/>
                    <a:pt x="37433" y="20903"/>
                    <a:pt x="37433" y="20861"/>
                  </a:cubicBezTo>
                  <a:cubicBezTo>
                    <a:pt x="37433" y="20861"/>
                    <a:pt x="37433" y="20840"/>
                    <a:pt x="37412" y="20840"/>
                  </a:cubicBezTo>
                  <a:cubicBezTo>
                    <a:pt x="37391" y="20819"/>
                    <a:pt x="37391" y="20798"/>
                    <a:pt x="37349" y="20756"/>
                  </a:cubicBezTo>
                  <a:lnTo>
                    <a:pt x="37349" y="20736"/>
                  </a:lnTo>
                  <a:cubicBezTo>
                    <a:pt x="37328" y="20715"/>
                    <a:pt x="37328" y="20694"/>
                    <a:pt x="37307" y="20652"/>
                  </a:cubicBezTo>
                  <a:lnTo>
                    <a:pt x="37391" y="20589"/>
                  </a:lnTo>
                  <a:lnTo>
                    <a:pt x="37412" y="20547"/>
                  </a:lnTo>
                  <a:lnTo>
                    <a:pt x="37454" y="20505"/>
                  </a:lnTo>
                  <a:cubicBezTo>
                    <a:pt x="37454" y="20484"/>
                    <a:pt x="37496" y="20484"/>
                    <a:pt x="37496" y="20443"/>
                  </a:cubicBezTo>
                  <a:cubicBezTo>
                    <a:pt x="37496" y="20422"/>
                    <a:pt x="37517" y="20422"/>
                    <a:pt x="37517" y="20401"/>
                  </a:cubicBezTo>
                  <a:cubicBezTo>
                    <a:pt x="37537" y="20380"/>
                    <a:pt x="37537" y="20317"/>
                    <a:pt x="37558" y="20296"/>
                  </a:cubicBezTo>
                  <a:cubicBezTo>
                    <a:pt x="37621" y="20066"/>
                    <a:pt x="37705" y="19857"/>
                    <a:pt x="37809" y="19647"/>
                  </a:cubicBezTo>
                  <a:cubicBezTo>
                    <a:pt x="37872" y="19480"/>
                    <a:pt x="38019" y="19355"/>
                    <a:pt x="38040" y="19187"/>
                  </a:cubicBezTo>
                  <a:cubicBezTo>
                    <a:pt x="38123" y="18936"/>
                    <a:pt x="38186" y="18748"/>
                    <a:pt x="38081" y="18497"/>
                  </a:cubicBezTo>
                  <a:cubicBezTo>
                    <a:pt x="37977" y="18141"/>
                    <a:pt x="37851" y="17681"/>
                    <a:pt x="37830" y="17346"/>
                  </a:cubicBezTo>
                  <a:cubicBezTo>
                    <a:pt x="37768" y="16676"/>
                    <a:pt x="36868" y="17095"/>
                    <a:pt x="36701" y="16614"/>
                  </a:cubicBezTo>
                  <a:cubicBezTo>
                    <a:pt x="36680" y="16509"/>
                    <a:pt x="36617" y="16425"/>
                    <a:pt x="36596" y="16321"/>
                  </a:cubicBezTo>
                  <a:cubicBezTo>
                    <a:pt x="36596" y="16321"/>
                    <a:pt x="36596" y="16300"/>
                    <a:pt x="36575" y="16300"/>
                  </a:cubicBezTo>
                  <a:cubicBezTo>
                    <a:pt x="36554" y="16195"/>
                    <a:pt x="36491" y="16111"/>
                    <a:pt x="36470" y="16007"/>
                  </a:cubicBezTo>
                  <a:cubicBezTo>
                    <a:pt x="36408" y="15902"/>
                    <a:pt x="36387" y="15818"/>
                    <a:pt x="36366" y="15714"/>
                  </a:cubicBezTo>
                  <a:lnTo>
                    <a:pt x="36366" y="15693"/>
                  </a:lnTo>
                  <a:cubicBezTo>
                    <a:pt x="36345" y="15588"/>
                    <a:pt x="36282" y="15484"/>
                    <a:pt x="36261" y="15400"/>
                  </a:cubicBezTo>
                  <a:cubicBezTo>
                    <a:pt x="36345" y="15379"/>
                    <a:pt x="36408" y="15379"/>
                    <a:pt x="36470" y="15358"/>
                  </a:cubicBezTo>
                  <a:cubicBezTo>
                    <a:pt x="36554" y="15316"/>
                    <a:pt x="36596" y="15295"/>
                    <a:pt x="36680" y="15274"/>
                  </a:cubicBezTo>
                  <a:cubicBezTo>
                    <a:pt x="36993" y="15107"/>
                    <a:pt x="37328" y="15002"/>
                    <a:pt x="37663" y="14877"/>
                  </a:cubicBezTo>
                  <a:cubicBezTo>
                    <a:pt x="38186" y="14689"/>
                    <a:pt x="38395" y="14312"/>
                    <a:pt x="38646" y="13810"/>
                  </a:cubicBezTo>
                  <a:cubicBezTo>
                    <a:pt x="38897" y="13287"/>
                    <a:pt x="39316" y="12847"/>
                    <a:pt x="39609" y="12324"/>
                  </a:cubicBezTo>
                  <a:cubicBezTo>
                    <a:pt x="39797" y="11969"/>
                    <a:pt x="39965" y="11655"/>
                    <a:pt x="40174" y="11341"/>
                  </a:cubicBezTo>
                  <a:cubicBezTo>
                    <a:pt x="40216" y="11320"/>
                    <a:pt x="40216" y="11299"/>
                    <a:pt x="40237" y="11278"/>
                  </a:cubicBezTo>
                  <a:cubicBezTo>
                    <a:pt x="40237" y="11236"/>
                    <a:pt x="40237" y="11236"/>
                    <a:pt x="40258" y="11215"/>
                  </a:cubicBezTo>
                  <a:cubicBezTo>
                    <a:pt x="40258" y="11194"/>
                    <a:pt x="40258" y="11194"/>
                    <a:pt x="40278" y="11173"/>
                  </a:cubicBezTo>
                  <a:cubicBezTo>
                    <a:pt x="40320" y="11090"/>
                    <a:pt x="40341" y="11006"/>
                    <a:pt x="40362" y="10964"/>
                  </a:cubicBezTo>
                  <a:cubicBezTo>
                    <a:pt x="40362" y="10922"/>
                    <a:pt x="40383" y="10922"/>
                    <a:pt x="40383" y="10901"/>
                  </a:cubicBezTo>
                  <a:lnTo>
                    <a:pt x="40383" y="10880"/>
                  </a:lnTo>
                  <a:cubicBezTo>
                    <a:pt x="40425" y="10860"/>
                    <a:pt x="40425" y="10818"/>
                    <a:pt x="40446" y="10797"/>
                  </a:cubicBezTo>
                  <a:cubicBezTo>
                    <a:pt x="40467" y="10776"/>
                    <a:pt x="40467" y="10755"/>
                    <a:pt x="40488" y="10713"/>
                  </a:cubicBezTo>
                  <a:cubicBezTo>
                    <a:pt x="40530" y="10692"/>
                    <a:pt x="40530" y="10650"/>
                    <a:pt x="40467" y="10650"/>
                  </a:cubicBezTo>
                  <a:lnTo>
                    <a:pt x="40425" y="10650"/>
                  </a:lnTo>
                  <a:lnTo>
                    <a:pt x="40425" y="10588"/>
                  </a:lnTo>
                  <a:cubicBezTo>
                    <a:pt x="40425" y="10546"/>
                    <a:pt x="40446" y="10462"/>
                    <a:pt x="40446" y="10399"/>
                  </a:cubicBezTo>
                  <a:cubicBezTo>
                    <a:pt x="40446" y="10357"/>
                    <a:pt x="40446" y="10295"/>
                    <a:pt x="40467" y="10274"/>
                  </a:cubicBezTo>
                  <a:cubicBezTo>
                    <a:pt x="40467" y="10190"/>
                    <a:pt x="40467" y="10148"/>
                    <a:pt x="40488" y="10064"/>
                  </a:cubicBezTo>
                  <a:lnTo>
                    <a:pt x="40488" y="9939"/>
                  </a:lnTo>
                  <a:lnTo>
                    <a:pt x="40488" y="9730"/>
                  </a:lnTo>
                  <a:lnTo>
                    <a:pt x="40488" y="9604"/>
                  </a:lnTo>
                  <a:lnTo>
                    <a:pt x="40488" y="8809"/>
                  </a:lnTo>
                  <a:lnTo>
                    <a:pt x="40488" y="8704"/>
                  </a:lnTo>
                  <a:lnTo>
                    <a:pt x="40488" y="8453"/>
                  </a:lnTo>
                  <a:lnTo>
                    <a:pt x="40488" y="8349"/>
                  </a:lnTo>
                  <a:cubicBezTo>
                    <a:pt x="40488" y="8244"/>
                    <a:pt x="40488" y="8098"/>
                    <a:pt x="40530" y="7993"/>
                  </a:cubicBezTo>
                  <a:cubicBezTo>
                    <a:pt x="40550" y="7616"/>
                    <a:pt x="40592" y="7219"/>
                    <a:pt x="40655" y="6821"/>
                  </a:cubicBezTo>
                  <a:cubicBezTo>
                    <a:pt x="40676" y="6612"/>
                    <a:pt x="40550" y="6424"/>
                    <a:pt x="40425" y="6298"/>
                  </a:cubicBezTo>
                  <a:cubicBezTo>
                    <a:pt x="40111" y="5984"/>
                    <a:pt x="39839" y="5629"/>
                    <a:pt x="39609" y="5252"/>
                  </a:cubicBezTo>
                  <a:cubicBezTo>
                    <a:pt x="39316" y="4854"/>
                    <a:pt x="39107" y="4478"/>
                    <a:pt x="39023" y="3997"/>
                  </a:cubicBezTo>
                  <a:cubicBezTo>
                    <a:pt x="39002" y="3850"/>
                    <a:pt x="39002" y="3683"/>
                    <a:pt x="38981" y="3557"/>
                  </a:cubicBezTo>
                  <a:lnTo>
                    <a:pt x="38981" y="3474"/>
                  </a:lnTo>
                  <a:cubicBezTo>
                    <a:pt x="38918" y="2971"/>
                    <a:pt x="38897" y="2490"/>
                    <a:pt x="38918" y="1988"/>
                  </a:cubicBezTo>
                  <a:cubicBezTo>
                    <a:pt x="38960" y="1862"/>
                    <a:pt x="38960" y="1716"/>
                    <a:pt x="38960" y="1590"/>
                  </a:cubicBezTo>
                  <a:lnTo>
                    <a:pt x="38960" y="1444"/>
                  </a:lnTo>
                  <a:lnTo>
                    <a:pt x="38960" y="1402"/>
                  </a:lnTo>
                  <a:lnTo>
                    <a:pt x="38918" y="1402"/>
                  </a:lnTo>
                  <a:cubicBezTo>
                    <a:pt x="38918" y="1381"/>
                    <a:pt x="38918" y="1339"/>
                    <a:pt x="38897" y="1297"/>
                  </a:cubicBezTo>
                  <a:cubicBezTo>
                    <a:pt x="38889" y="1273"/>
                    <a:pt x="38871" y="1261"/>
                    <a:pt x="38851" y="1261"/>
                  </a:cubicBezTo>
                  <a:cubicBezTo>
                    <a:pt x="38820" y="1261"/>
                    <a:pt x="38785" y="1289"/>
                    <a:pt x="38772" y="1339"/>
                  </a:cubicBezTo>
                  <a:cubicBezTo>
                    <a:pt x="38772" y="1611"/>
                    <a:pt x="38667" y="1925"/>
                    <a:pt x="38605" y="2197"/>
                  </a:cubicBezTo>
                  <a:lnTo>
                    <a:pt x="38458" y="3369"/>
                  </a:lnTo>
                  <a:cubicBezTo>
                    <a:pt x="38395" y="3787"/>
                    <a:pt x="38333" y="4185"/>
                    <a:pt x="38291" y="4582"/>
                  </a:cubicBezTo>
                  <a:cubicBezTo>
                    <a:pt x="38270" y="4750"/>
                    <a:pt x="38165" y="5147"/>
                    <a:pt x="38270" y="5315"/>
                  </a:cubicBezTo>
                  <a:cubicBezTo>
                    <a:pt x="38500" y="5587"/>
                    <a:pt x="38793" y="5859"/>
                    <a:pt x="39002" y="6173"/>
                  </a:cubicBezTo>
                  <a:cubicBezTo>
                    <a:pt x="39086" y="6277"/>
                    <a:pt x="39170" y="6382"/>
                    <a:pt x="39274" y="6487"/>
                  </a:cubicBezTo>
                  <a:cubicBezTo>
                    <a:pt x="39421" y="6675"/>
                    <a:pt x="39379" y="6926"/>
                    <a:pt x="39337" y="7135"/>
                  </a:cubicBezTo>
                  <a:cubicBezTo>
                    <a:pt x="39337" y="7972"/>
                    <a:pt x="39274" y="8809"/>
                    <a:pt x="39274" y="9646"/>
                  </a:cubicBezTo>
                  <a:lnTo>
                    <a:pt x="39274" y="9667"/>
                  </a:lnTo>
                  <a:cubicBezTo>
                    <a:pt x="39232" y="9730"/>
                    <a:pt x="39232" y="9751"/>
                    <a:pt x="39211" y="9813"/>
                  </a:cubicBezTo>
                  <a:cubicBezTo>
                    <a:pt x="39190" y="9834"/>
                    <a:pt x="39190" y="9876"/>
                    <a:pt x="39170" y="9939"/>
                  </a:cubicBezTo>
                  <a:cubicBezTo>
                    <a:pt x="39065" y="10190"/>
                    <a:pt x="38897" y="10441"/>
                    <a:pt x="38751" y="10671"/>
                  </a:cubicBezTo>
                  <a:cubicBezTo>
                    <a:pt x="38584" y="10880"/>
                    <a:pt x="38479" y="11173"/>
                    <a:pt x="38333" y="11404"/>
                  </a:cubicBezTo>
                  <a:cubicBezTo>
                    <a:pt x="38186" y="11634"/>
                    <a:pt x="38061" y="11864"/>
                    <a:pt x="37956" y="12115"/>
                  </a:cubicBezTo>
                  <a:cubicBezTo>
                    <a:pt x="37830" y="12471"/>
                    <a:pt x="37726" y="12680"/>
                    <a:pt x="37349" y="12847"/>
                  </a:cubicBezTo>
                  <a:cubicBezTo>
                    <a:pt x="37035" y="12973"/>
                    <a:pt x="36763" y="13119"/>
                    <a:pt x="36408" y="13203"/>
                  </a:cubicBezTo>
                  <a:cubicBezTo>
                    <a:pt x="36303" y="13224"/>
                    <a:pt x="36198" y="13287"/>
                    <a:pt x="36094" y="13308"/>
                  </a:cubicBezTo>
                  <a:cubicBezTo>
                    <a:pt x="36052" y="13329"/>
                    <a:pt x="35968" y="13370"/>
                    <a:pt x="35926" y="13391"/>
                  </a:cubicBezTo>
                  <a:cubicBezTo>
                    <a:pt x="35884" y="13412"/>
                    <a:pt x="35843" y="13412"/>
                    <a:pt x="35822" y="13433"/>
                  </a:cubicBezTo>
                  <a:cubicBezTo>
                    <a:pt x="35738" y="13475"/>
                    <a:pt x="35654" y="13496"/>
                    <a:pt x="35571" y="13538"/>
                  </a:cubicBezTo>
                  <a:cubicBezTo>
                    <a:pt x="35550" y="13538"/>
                    <a:pt x="35550" y="13538"/>
                    <a:pt x="35529" y="13580"/>
                  </a:cubicBezTo>
                  <a:cubicBezTo>
                    <a:pt x="35445" y="13601"/>
                    <a:pt x="35340" y="13642"/>
                    <a:pt x="35257" y="13684"/>
                  </a:cubicBezTo>
                  <a:lnTo>
                    <a:pt x="35236" y="13642"/>
                  </a:lnTo>
                  <a:lnTo>
                    <a:pt x="35215" y="13621"/>
                  </a:lnTo>
                  <a:cubicBezTo>
                    <a:pt x="35089" y="13580"/>
                    <a:pt x="34880" y="13119"/>
                    <a:pt x="34817" y="12994"/>
                  </a:cubicBezTo>
                  <a:cubicBezTo>
                    <a:pt x="34713" y="12764"/>
                    <a:pt x="34587" y="12533"/>
                    <a:pt x="34420" y="12282"/>
                  </a:cubicBezTo>
                  <a:cubicBezTo>
                    <a:pt x="34148" y="11843"/>
                    <a:pt x="33939" y="11906"/>
                    <a:pt x="33436" y="11801"/>
                  </a:cubicBezTo>
                  <a:cubicBezTo>
                    <a:pt x="32830" y="11655"/>
                    <a:pt x="32202" y="11550"/>
                    <a:pt x="31595" y="11445"/>
                  </a:cubicBezTo>
                  <a:cubicBezTo>
                    <a:pt x="31470" y="11424"/>
                    <a:pt x="31323" y="11404"/>
                    <a:pt x="31177" y="11383"/>
                  </a:cubicBezTo>
                  <a:cubicBezTo>
                    <a:pt x="30967" y="11320"/>
                    <a:pt x="30926" y="11027"/>
                    <a:pt x="30842" y="10880"/>
                  </a:cubicBezTo>
                  <a:cubicBezTo>
                    <a:pt x="30800" y="10776"/>
                    <a:pt x="30758" y="10671"/>
                    <a:pt x="30716" y="10567"/>
                  </a:cubicBezTo>
                  <a:cubicBezTo>
                    <a:pt x="30716" y="10546"/>
                    <a:pt x="30695" y="10504"/>
                    <a:pt x="30654" y="10483"/>
                  </a:cubicBezTo>
                  <a:lnTo>
                    <a:pt x="30633" y="10462"/>
                  </a:lnTo>
                  <a:lnTo>
                    <a:pt x="30612" y="10441"/>
                  </a:lnTo>
                  <a:cubicBezTo>
                    <a:pt x="30549" y="10378"/>
                    <a:pt x="30528" y="10295"/>
                    <a:pt x="30486" y="10253"/>
                  </a:cubicBezTo>
                  <a:cubicBezTo>
                    <a:pt x="30507" y="10253"/>
                    <a:pt x="30507" y="10232"/>
                    <a:pt x="30507" y="10232"/>
                  </a:cubicBezTo>
                  <a:cubicBezTo>
                    <a:pt x="30528" y="10232"/>
                    <a:pt x="30528" y="10190"/>
                    <a:pt x="30549" y="10190"/>
                  </a:cubicBezTo>
                  <a:cubicBezTo>
                    <a:pt x="30842" y="9939"/>
                    <a:pt x="31239" y="9751"/>
                    <a:pt x="31553" y="9520"/>
                  </a:cubicBezTo>
                  <a:cubicBezTo>
                    <a:pt x="31700" y="9416"/>
                    <a:pt x="31993" y="9228"/>
                    <a:pt x="32055" y="9018"/>
                  </a:cubicBezTo>
                  <a:cubicBezTo>
                    <a:pt x="32202" y="8307"/>
                    <a:pt x="32307" y="7616"/>
                    <a:pt x="32495" y="6926"/>
                  </a:cubicBezTo>
                  <a:cubicBezTo>
                    <a:pt x="32599" y="6507"/>
                    <a:pt x="32683" y="6089"/>
                    <a:pt x="32809" y="5691"/>
                  </a:cubicBezTo>
                  <a:cubicBezTo>
                    <a:pt x="32851" y="5545"/>
                    <a:pt x="32851" y="5231"/>
                    <a:pt x="33060" y="5210"/>
                  </a:cubicBezTo>
                  <a:cubicBezTo>
                    <a:pt x="33227" y="5168"/>
                    <a:pt x="33416" y="5147"/>
                    <a:pt x="33562" y="5126"/>
                  </a:cubicBezTo>
                  <a:cubicBezTo>
                    <a:pt x="33646" y="5106"/>
                    <a:pt x="33729" y="5106"/>
                    <a:pt x="33792" y="5064"/>
                  </a:cubicBezTo>
                  <a:cubicBezTo>
                    <a:pt x="33855" y="5064"/>
                    <a:pt x="33876" y="5043"/>
                    <a:pt x="33939" y="5043"/>
                  </a:cubicBezTo>
                  <a:cubicBezTo>
                    <a:pt x="33980" y="5043"/>
                    <a:pt x="34001" y="5022"/>
                    <a:pt x="34064" y="5022"/>
                  </a:cubicBezTo>
                  <a:cubicBezTo>
                    <a:pt x="34106" y="5001"/>
                    <a:pt x="34169" y="4959"/>
                    <a:pt x="34252" y="4959"/>
                  </a:cubicBezTo>
                  <a:cubicBezTo>
                    <a:pt x="34273" y="4959"/>
                    <a:pt x="34294" y="4938"/>
                    <a:pt x="34315" y="4938"/>
                  </a:cubicBezTo>
                  <a:cubicBezTo>
                    <a:pt x="34399" y="4917"/>
                    <a:pt x="34462" y="4896"/>
                    <a:pt x="34524" y="4854"/>
                  </a:cubicBezTo>
                  <a:cubicBezTo>
                    <a:pt x="34524" y="4854"/>
                    <a:pt x="34566" y="4854"/>
                    <a:pt x="34566" y="4834"/>
                  </a:cubicBezTo>
                  <a:cubicBezTo>
                    <a:pt x="34629" y="4813"/>
                    <a:pt x="34713" y="4750"/>
                    <a:pt x="34796" y="4729"/>
                  </a:cubicBezTo>
                  <a:cubicBezTo>
                    <a:pt x="35027" y="4603"/>
                    <a:pt x="35257" y="4478"/>
                    <a:pt x="35445" y="4310"/>
                  </a:cubicBezTo>
                  <a:lnTo>
                    <a:pt x="35550" y="4310"/>
                  </a:lnTo>
                  <a:cubicBezTo>
                    <a:pt x="35612" y="4310"/>
                    <a:pt x="35612" y="4227"/>
                    <a:pt x="35571" y="4206"/>
                  </a:cubicBezTo>
                  <a:cubicBezTo>
                    <a:pt x="35538" y="4193"/>
                    <a:pt x="35502" y="4188"/>
                    <a:pt x="35463" y="4188"/>
                  </a:cubicBezTo>
                  <a:cubicBezTo>
                    <a:pt x="35377" y="4188"/>
                    <a:pt x="35281" y="4212"/>
                    <a:pt x="35194" y="4227"/>
                  </a:cubicBezTo>
                  <a:cubicBezTo>
                    <a:pt x="34776" y="4269"/>
                    <a:pt x="34315" y="4310"/>
                    <a:pt x="33897" y="4373"/>
                  </a:cubicBezTo>
                  <a:cubicBezTo>
                    <a:pt x="33478" y="4411"/>
                    <a:pt x="33076" y="4502"/>
                    <a:pt x="32644" y="4502"/>
                  </a:cubicBezTo>
                  <a:cubicBezTo>
                    <a:pt x="32601" y="4502"/>
                    <a:pt x="32559" y="4501"/>
                    <a:pt x="32516" y="4499"/>
                  </a:cubicBezTo>
                  <a:cubicBezTo>
                    <a:pt x="32202" y="4499"/>
                    <a:pt x="32097" y="4792"/>
                    <a:pt x="31972" y="5022"/>
                  </a:cubicBezTo>
                  <a:cubicBezTo>
                    <a:pt x="31553" y="5859"/>
                    <a:pt x="31281" y="6800"/>
                    <a:pt x="31072" y="7679"/>
                  </a:cubicBezTo>
                  <a:cubicBezTo>
                    <a:pt x="31051" y="7826"/>
                    <a:pt x="31009" y="7951"/>
                    <a:pt x="31009" y="8077"/>
                  </a:cubicBezTo>
                  <a:cubicBezTo>
                    <a:pt x="31009" y="8370"/>
                    <a:pt x="30633" y="8349"/>
                    <a:pt x="30423" y="8411"/>
                  </a:cubicBezTo>
                  <a:cubicBezTo>
                    <a:pt x="30319" y="8474"/>
                    <a:pt x="30214" y="8495"/>
                    <a:pt x="30089" y="8516"/>
                  </a:cubicBezTo>
                  <a:cubicBezTo>
                    <a:pt x="30026" y="8558"/>
                    <a:pt x="30005" y="8558"/>
                    <a:pt x="29963" y="8558"/>
                  </a:cubicBezTo>
                  <a:cubicBezTo>
                    <a:pt x="29879" y="8579"/>
                    <a:pt x="29817" y="8600"/>
                    <a:pt x="29754" y="8600"/>
                  </a:cubicBezTo>
                  <a:cubicBezTo>
                    <a:pt x="29691" y="8621"/>
                    <a:pt x="29649" y="8621"/>
                    <a:pt x="29586" y="8663"/>
                  </a:cubicBezTo>
                  <a:cubicBezTo>
                    <a:pt x="29545" y="8684"/>
                    <a:pt x="29461" y="8684"/>
                    <a:pt x="29398" y="8704"/>
                  </a:cubicBezTo>
                  <a:cubicBezTo>
                    <a:pt x="29294" y="8725"/>
                    <a:pt x="29231" y="8767"/>
                    <a:pt x="29126" y="8767"/>
                  </a:cubicBezTo>
                  <a:cubicBezTo>
                    <a:pt x="29084" y="7784"/>
                    <a:pt x="28959" y="6842"/>
                    <a:pt x="28833" y="5901"/>
                  </a:cubicBezTo>
                  <a:cubicBezTo>
                    <a:pt x="28812" y="5629"/>
                    <a:pt x="29503" y="5273"/>
                    <a:pt x="29712" y="5126"/>
                  </a:cubicBezTo>
                  <a:cubicBezTo>
                    <a:pt x="29921" y="4938"/>
                    <a:pt x="30172" y="4750"/>
                    <a:pt x="30382" y="4603"/>
                  </a:cubicBezTo>
                  <a:cubicBezTo>
                    <a:pt x="30549" y="4478"/>
                    <a:pt x="30800" y="4269"/>
                    <a:pt x="31009" y="4185"/>
                  </a:cubicBezTo>
                  <a:cubicBezTo>
                    <a:pt x="31051" y="4164"/>
                    <a:pt x="31072" y="4101"/>
                    <a:pt x="31072" y="4059"/>
                  </a:cubicBezTo>
                  <a:cubicBezTo>
                    <a:pt x="31030" y="3390"/>
                    <a:pt x="30926" y="2741"/>
                    <a:pt x="30863" y="2072"/>
                  </a:cubicBezTo>
                  <a:cubicBezTo>
                    <a:pt x="30821" y="1444"/>
                    <a:pt x="30905" y="733"/>
                    <a:pt x="30633" y="147"/>
                  </a:cubicBezTo>
                  <a:cubicBezTo>
                    <a:pt x="30633" y="126"/>
                    <a:pt x="30612" y="126"/>
                    <a:pt x="30612" y="126"/>
                  </a:cubicBezTo>
                  <a:lnTo>
                    <a:pt x="30612" y="84"/>
                  </a:lnTo>
                  <a:cubicBezTo>
                    <a:pt x="30612" y="84"/>
                    <a:pt x="30621" y="93"/>
                    <a:pt x="30627" y="93"/>
                  </a:cubicBezTo>
                  <a:cubicBezTo>
                    <a:pt x="30630" y="93"/>
                    <a:pt x="30633" y="91"/>
                    <a:pt x="30633" y="84"/>
                  </a:cubicBezTo>
                  <a:cubicBezTo>
                    <a:pt x="30633" y="84"/>
                    <a:pt x="30633" y="42"/>
                    <a:pt x="30654" y="42"/>
                  </a:cubicBezTo>
                  <a:cubicBezTo>
                    <a:pt x="30695" y="21"/>
                    <a:pt x="30654" y="0"/>
                    <a:pt x="3063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7"/>
            <p:cNvSpPr/>
            <p:nvPr/>
          </p:nvSpPr>
          <p:spPr>
            <a:xfrm>
              <a:off x="6288516" y="1328802"/>
              <a:ext cx="213098" cy="200871"/>
            </a:xfrm>
            <a:custGeom>
              <a:rect b="b" l="l" r="r" t="t"/>
              <a:pathLst>
                <a:path extrusionOk="0" h="6194" w="6571">
                  <a:moveTo>
                    <a:pt x="115" y="634"/>
                  </a:moveTo>
                  <a:cubicBezTo>
                    <a:pt x="115" y="636"/>
                    <a:pt x="113" y="641"/>
                    <a:pt x="105" y="649"/>
                  </a:cubicBezTo>
                  <a:cubicBezTo>
                    <a:pt x="113" y="641"/>
                    <a:pt x="118" y="636"/>
                    <a:pt x="115" y="634"/>
                  </a:cubicBezTo>
                  <a:close/>
                  <a:moveTo>
                    <a:pt x="108" y="633"/>
                  </a:moveTo>
                  <a:cubicBezTo>
                    <a:pt x="95" y="633"/>
                    <a:pt x="64" y="638"/>
                    <a:pt x="1" y="649"/>
                  </a:cubicBezTo>
                  <a:lnTo>
                    <a:pt x="22" y="649"/>
                  </a:lnTo>
                  <a:cubicBezTo>
                    <a:pt x="50" y="649"/>
                    <a:pt x="78" y="652"/>
                    <a:pt x="106" y="657"/>
                  </a:cubicBezTo>
                  <a:lnTo>
                    <a:pt x="106" y="657"/>
                  </a:lnTo>
                  <a:cubicBezTo>
                    <a:pt x="106" y="654"/>
                    <a:pt x="105" y="652"/>
                    <a:pt x="105" y="649"/>
                  </a:cubicBezTo>
                  <a:cubicBezTo>
                    <a:pt x="105" y="640"/>
                    <a:pt x="109" y="635"/>
                    <a:pt x="112" y="633"/>
                  </a:cubicBezTo>
                  <a:lnTo>
                    <a:pt x="112" y="633"/>
                  </a:lnTo>
                  <a:cubicBezTo>
                    <a:pt x="113" y="634"/>
                    <a:pt x="114" y="634"/>
                    <a:pt x="115" y="634"/>
                  </a:cubicBezTo>
                  <a:lnTo>
                    <a:pt x="115" y="634"/>
                  </a:lnTo>
                  <a:cubicBezTo>
                    <a:pt x="114" y="633"/>
                    <a:pt x="114" y="633"/>
                    <a:pt x="113" y="633"/>
                  </a:cubicBezTo>
                  <a:lnTo>
                    <a:pt x="113" y="633"/>
                  </a:lnTo>
                  <a:cubicBezTo>
                    <a:pt x="113" y="633"/>
                    <a:pt x="113" y="633"/>
                    <a:pt x="112" y="633"/>
                  </a:cubicBezTo>
                  <a:lnTo>
                    <a:pt x="112" y="633"/>
                  </a:lnTo>
                  <a:cubicBezTo>
                    <a:pt x="111" y="633"/>
                    <a:pt x="110" y="633"/>
                    <a:pt x="108" y="633"/>
                  </a:cubicBezTo>
                  <a:close/>
                  <a:moveTo>
                    <a:pt x="4479" y="5482"/>
                  </a:moveTo>
                  <a:cubicBezTo>
                    <a:pt x="4479" y="5500"/>
                    <a:pt x="4482" y="5514"/>
                    <a:pt x="4488" y="5526"/>
                  </a:cubicBezTo>
                  <a:lnTo>
                    <a:pt x="4488" y="5526"/>
                  </a:lnTo>
                  <a:cubicBezTo>
                    <a:pt x="4486" y="5525"/>
                    <a:pt x="4483" y="5524"/>
                    <a:pt x="4479" y="5524"/>
                  </a:cubicBezTo>
                  <a:lnTo>
                    <a:pt x="4479" y="5482"/>
                  </a:lnTo>
                  <a:close/>
                  <a:moveTo>
                    <a:pt x="6383" y="0"/>
                  </a:moveTo>
                  <a:cubicBezTo>
                    <a:pt x="6194" y="63"/>
                    <a:pt x="6006" y="209"/>
                    <a:pt x="5859" y="335"/>
                  </a:cubicBezTo>
                  <a:cubicBezTo>
                    <a:pt x="5629" y="523"/>
                    <a:pt x="5441" y="753"/>
                    <a:pt x="5232" y="1004"/>
                  </a:cubicBezTo>
                  <a:cubicBezTo>
                    <a:pt x="5064" y="1151"/>
                    <a:pt x="4897" y="1318"/>
                    <a:pt x="4813" y="1528"/>
                  </a:cubicBezTo>
                  <a:cubicBezTo>
                    <a:pt x="4751" y="1632"/>
                    <a:pt x="4646" y="1758"/>
                    <a:pt x="4604" y="1841"/>
                  </a:cubicBezTo>
                  <a:cubicBezTo>
                    <a:pt x="4583" y="1883"/>
                    <a:pt x="4541" y="1904"/>
                    <a:pt x="4499" y="1946"/>
                  </a:cubicBezTo>
                  <a:lnTo>
                    <a:pt x="4499" y="1967"/>
                  </a:lnTo>
                  <a:cubicBezTo>
                    <a:pt x="4499" y="2009"/>
                    <a:pt x="4437" y="2093"/>
                    <a:pt x="4416" y="2113"/>
                  </a:cubicBezTo>
                  <a:cubicBezTo>
                    <a:pt x="4374" y="2197"/>
                    <a:pt x="4332" y="2302"/>
                    <a:pt x="4311" y="2385"/>
                  </a:cubicBezTo>
                  <a:cubicBezTo>
                    <a:pt x="4269" y="2553"/>
                    <a:pt x="4186" y="2741"/>
                    <a:pt x="4165" y="2929"/>
                  </a:cubicBezTo>
                  <a:cubicBezTo>
                    <a:pt x="4123" y="3118"/>
                    <a:pt x="4081" y="3306"/>
                    <a:pt x="4060" y="3453"/>
                  </a:cubicBezTo>
                  <a:cubicBezTo>
                    <a:pt x="4060" y="3473"/>
                    <a:pt x="4060" y="3494"/>
                    <a:pt x="4018" y="3536"/>
                  </a:cubicBezTo>
                  <a:cubicBezTo>
                    <a:pt x="3976" y="3683"/>
                    <a:pt x="3914" y="3829"/>
                    <a:pt x="3914" y="3976"/>
                  </a:cubicBezTo>
                  <a:lnTo>
                    <a:pt x="3893" y="3976"/>
                  </a:lnTo>
                  <a:lnTo>
                    <a:pt x="3893" y="3997"/>
                  </a:lnTo>
                  <a:cubicBezTo>
                    <a:pt x="3893" y="3997"/>
                    <a:pt x="3872" y="3997"/>
                    <a:pt x="3872" y="4017"/>
                  </a:cubicBezTo>
                  <a:cubicBezTo>
                    <a:pt x="3872" y="3997"/>
                    <a:pt x="3872" y="3976"/>
                    <a:pt x="3851" y="3955"/>
                  </a:cubicBezTo>
                  <a:lnTo>
                    <a:pt x="3851" y="3913"/>
                  </a:lnTo>
                  <a:cubicBezTo>
                    <a:pt x="3851" y="3892"/>
                    <a:pt x="3851" y="3871"/>
                    <a:pt x="3809" y="3871"/>
                  </a:cubicBezTo>
                  <a:lnTo>
                    <a:pt x="3809" y="3850"/>
                  </a:lnTo>
                  <a:cubicBezTo>
                    <a:pt x="3809" y="3829"/>
                    <a:pt x="3788" y="3829"/>
                    <a:pt x="3788" y="3787"/>
                  </a:cubicBezTo>
                  <a:lnTo>
                    <a:pt x="3788" y="3766"/>
                  </a:lnTo>
                  <a:cubicBezTo>
                    <a:pt x="3788" y="3745"/>
                    <a:pt x="3767" y="3725"/>
                    <a:pt x="3767" y="3683"/>
                  </a:cubicBezTo>
                  <a:cubicBezTo>
                    <a:pt x="3746" y="3599"/>
                    <a:pt x="3642" y="3411"/>
                    <a:pt x="3537" y="3411"/>
                  </a:cubicBezTo>
                  <a:cubicBezTo>
                    <a:pt x="3432" y="3411"/>
                    <a:pt x="3328" y="3620"/>
                    <a:pt x="3286" y="3683"/>
                  </a:cubicBezTo>
                  <a:cubicBezTo>
                    <a:pt x="3244" y="3787"/>
                    <a:pt x="3223" y="3892"/>
                    <a:pt x="3181" y="3997"/>
                  </a:cubicBezTo>
                  <a:cubicBezTo>
                    <a:pt x="3181" y="4017"/>
                    <a:pt x="3181" y="4017"/>
                    <a:pt x="3160" y="4059"/>
                  </a:cubicBezTo>
                  <a:cubicBezTo>
                    <a:pt x="3139" y="4017"/>
                    <a:pt x="3118" y="4017"/>
                    <a:pt x="3077" y="4017"/>
                  </a:cubicBezTo>
                  <a:lnTo>
                    <a:pt x="2972" y="4017"/>
                  </a:lnTo>
                  <a:cubicBezTo>
                    <a:pt x="2930" y="3913"/>
                    <a:pt x="2930" y="3808"/>
                    <a:pt x="2867" y="3725"/>
                  </a:cubicBezTo>
                  <a:cubicBezTo>
                    <a:pt x="2867" y="3683"/>
                    <a:pt x="2867" y="3683"/>
                    <a:pt x="2846" y="3662"/>
                  </a:cubicBezTo>
                  <a:lnTo>
                    <a:pt x="2846" y="3641"/>
                  </a:lnTo>
                  <a:cubicBezTo>
                    <a:pt x="2846" y="3620"/>
                    <a:pt x="2826" y="3620"/>
                    <a:pt x="2826" y="3578"/>
                  </a:cubicBezTo>
                  <a:cubicBezTo>
                    <a:pt x="2721" y="3411"/>
                    <a:pt x="2616" y="3222"/>
                    <a:pt x="2512" y="3055"/>
                  </a:cubicBezTo>
                  <a:cubicBezTo>
                    <a:pt x="2282" y="2741"/>
                    <a:pt x="2072" y="2406"/>
                    <a:pt x="1779" y="2113"/>
                  </a:cubicBezTo>
                  <a:cubicBezTo>
                    <a:pt x="1466" y="1800"/>
                    <a:pt x="1152" y="1465"/>
                    <a:pt x="817" y="1151"/>
                  </a:cubicBezTo>
                  <a:cubicBezTo>
                    <a:pt x="670" y="1025"/>
                    <a:pt x="608" y="858"/>
                    <a:pt x="440" y="795"/>
                  </a:cubicBezTo>
                  <a:cubicBezTo>
                    <a:pt x="419" y="753"/>
                    <a:pt x="357" y="753"/>
                    <a:pt x="336" y="732"/>
                  </a:cubicBezTo>
                  <a:cubicBezTo>
                    <a:pt x="259" y="702"/>
                    <a:pt x="182" y="671"/>
                    <a:pt x="106" y="657"/>
                  </a:cubicBezTo>
                  <a:lnTo>
                    <a:pt x="106" y="657"/>
                  </a:lnTo>
                  <a:cubicBezTo>
                    <a:pt x="109" y="715"/>
                    <a:pt x="149" y="755"/>
                    <a:pt x="189" y="795"/>
                  </a:cubicBezTo>
                  <a:cubicBezTo>
                    <a:pt x="252" y="921"/>
                    <a:pt x="315" y="1046"/>
                    <a:pt x="357" y="1214"/>
                  </a:cubicBezTo>
                  <a:cubicBezTo>
                    <a:pt x="440" y="1423"/>
                    <a:pt x="524" y="1695"/>
                    <a:pt x="503" y="1946"/>
                  </a:cubicBezTo>
                  <a:cubicBezTo>
                    <a:pt x="503" y="1967"/>
                    <a:pt x="503" y="1967"/>
                    <a:pt x="524" y="1967"/>
                  </a:cubicBezTo>
                  <a:cubicBezTo>
                    <a:pt x="670" y="2051"/>
                    <a:pt x="859" y="2302"/>
                    <a:pt x="942" y="2469"/>
                  </a:cubicBezTo>
                  <a:cubicBezTo>
                    <a:pt x="984" y="2595"/>
                    <a:pt x="1068" y="2699"/>
                    <a:pt x="1152" y="2804"/>
                  </a:cubicBezTo>
                  <a:cubicBezTo>
                    <a:pt x="1173" y="2825"/>
                    <a:pt x="1194" y="2888"/>
                    <a:pt x="1194" y="2909"/>
                  </a:cubicBezTo>
                  <a:cubicBezTo>
                    <a:pt x="1194" y="2909"/>
                    <a:pt x="1194" y="2929"/>
                    <a:pt x="1235" y="2929"/>
                  </a:cubicBezTo>
                  <a:cubicBezTo>
                    <a:pt x="1256" y="2950"/>
                    <a:pt x="1256" y="2992"/>
                    <a:pt x="1277" y="3013"/>
                  </a:cubicBezTo>
                  <a:lnTo>
                    <a:pt x="1277" y="3034"/>
                  </a:lnTo>
                  <a:cubicBezTo>
                    <a:pt x="1382" y="3243"/>
                    <a:pt x="1466" y="3473"/>
                    <a:pt x="1570" y="3683"/>
                  </a:cubicBezTo>
                  <a:lnTo>
                    <a:pt x="1570" y="3725"/>
                  </a:lnTo>
                  <a:cubicBezTo>
                    <a:pt x="1675" y="3871"/>
                    <a:pt x="1821" y="4038"/>
                    <a:pt x="1926" y="4185"/>
                  </a:cubicBezTo>
                  <a:cubicBezTo>
                    <a:pt x="2093" y="4373"/>
                    <a:pt x="2240" y="4582"/>
                    <a:pt x="2344" y="4792"/>
                  </a:cubicBezTo>
                  <a:cubicBezTo>
                    <a:pt x="2344" y="4813"/>
                    <a:pt x="2386" y="4813"/>
                    <a:pt x="2386" y="4834"/>
                  </a:cubicBezTo>
                  <a:lnTo>
                    <a:pt x="2386" y="4875"/>
                  </a:lnTo>
                  <a:lnTo>
                    <a:pt x="2407" y="4896"/>
                  </a:lnTo>
                  <a:cubicBezTo>
                    <a:pt x="2407" y="4917"/>
                    <a:pt x="2428" y="4917"/>
                    <a:pt x="2428" y="4917"/>
                  </a:cubicBezTo>
                  <a:lnTo>
                    <a:pt x="2449" y="4938"/>
                  </a:lnTo>
                  <a:lnTo>
                    <a:pt x="2491" y="4938"/>
                  </a:lnTo>
                  <a:cubicBezTo>
                    <a:pt x="2491" y="4938"/>
                    <a:pt x="2512" y="4938"/>
                    <a:pt x="2512" y="4980"/>
                  </a:cubicBezTo>
                  <a:cubicBezTo>
                    <a:pt x="2533" y="4980"/>
                    <a:pt x="2533" y="5001"/>
                    <a:pt x="2554" y="5001"/>
                  </a:cubicBezTo>
                  <a:lnTo>
                    <a:pt x="2595" y="5022"/>
                  </a:lnTo>
                  <a:cubicBezTo>
                    <a:pt x="2616" y="5043"/>
                    <a:pt x="2637" y="5043"/>
                    <a:pt x="2658" y="5064"/>
                  </a:cubicBezTo>
                  <a:cubicBezTo>
                    <a:pt x="2721" y="5106"/>
                    <a:pt x="2742" y="5126"/>
                    <a:pt x="2805" y="5147"/>
                  </a:cubicBezTo>
                  <a:cubicBezTo>
                    <a:pt x="2826" y="5168"/>
                    <a:pt x="2846" y="5168"/>
                    <a:pt x="2867" y="5210"/>
                  </a:cubicBezTo>
                  <a:cubicBezTo>
                    <a:pt x="2909" y="5210"/>
                    <a:pt x="2909" y="5231"/>
                    <a:pt x="2930" y="5231"/>
                  </a:cubicBezTo>
                  <a:cubicBezTo>
                    <a:pt x="2951" y="5252"/>
                    <a:pt x="2972" y="5252"/>
                    <a:pt x="3035" y="5273"/>
                  </a:cubicBezTo>
                  <a:cubicBezTo>
                    <a:pt x="3035" y="5273"/>
                    <a:pt x="3056" y="5273"/>
                    <a:pt x="3056" y="5315"/>
                  </a:cubicBezTo>
                  <a:cubicBezTo>
                    <a:pt x="3118" y="5336"/>
                    <a:pt x="3139" y="5357"/>
                    <a:pt x="3181" y="5357"/>
                  </a:cubicBezTo>
                  <a:lnTo>
                    <a:pt x="3223" y="5378"/>
                  </a:lnTo>
                  <a:lnTo>
                    <a:pt x="3160" y="5440"/>
                  </a:lnTo>
                  <a:lnTo>
                    <a:pt x="3118" y="5482"/>
                  </a:lnTo>
                  <a:cubicBezTo>
                    <a:pt x="3077" y="5524"/>
                    <a:pt x="3077" y="5524"/>
                    <a:pt x="3077" y="5545"/>
                  </a:cubicBezTo>
                  <a:cubicBezTo>
                    <a:pt x="3056" y="5587"/>
                    <a:pt x="3056" y="5670"/>
                    <a:pt x="3118" y="5670"/>
                  </a:cubicBezTo>
                  <a:lnTo>
                    <a:pt x="3139" y="5670"/>
                  </a:lnTo>
                  <a:lnTo>
                    <a:pt x="3139" y="5691"/>
                  </a:lnTo>
                  <a:cubicBezTo>
                    <a:pt x="3139" y="5733"/>
                    <a:pt x="3139" y="5754"/>
                    <a:pt x="3160" y="5775"/>
                  </a:cubicBezTo>
                  <a:lnTo>
                    <a:pt x="3181" y="5775"/>
                  </a:lnTo>
                  <a:cubicBezTo>
                    <a:pt x="3181" y="5786"/>
                    <a:pt x="3192" y="5791"/>
                    <a:pt x="3205" y="5791"/>
                  </a:cubicBezTo>
                  <a:cubicBezTo>
                    <a:pt x="3218" y="5791"/>
                    <a:pt x="3234" y="5786"/>
                    <a:pt x="3244" y="5775"/>
                  </a:cubicBezTo>
                  <a:cubicBezTo>
                    <a:pt x="3250" y="5781"/>
                    <a:pt x="3256" y="5784"/>
                    <a:pt x="3262" y="5784"/>
                  </a:cubicBezTo>
                  <a:cubicBezTo>
                    <a:pt x="3275" y="5784"/>
                    <a:pt x="3286" y="5769"/>
                    <a:pt x="3286" y="5754"/>
                  </a:cubicBezTo>
                  <a:lnTo>
                    <a:pt x="3286" y="5733"/>
                  </a:lnTo>
                  <a:cubicBezTo>
                    <a:pt x="3286" y="5740"/>
                    <a:pt x="3291" y="5743"/>
                    <a:pt x="3297" y="5743"/>
                  </a:cubicBezTo>
                  <a:cubicBezTo>
                    <a:pt x="3309" y="5743"/>
                    <a:pt x="3328" y="5733"/>
                    <a:pt x="3328" y="5733"/>
                  </a:cubicBezTo>
                  <a:lnTo>
                    <a:pt x="3328" y="5545"/>
                  </a:lnTo>
                  <a:lnTo>
                    <a:pt x="3349" y="5566"/>
                  </a:lnTo>
                  <a:cubicBezTo>
                    <a:pt x="3349" y="5650"/>
                    <a:pt x="3349" y="5733"/>
                    <a:pt x="3370" y="5796"/>
                  </a:cubicBezTo>
                  <a:lnTo>
                    <a:pt x="3370" y="5838"/>
                  </a:lnTo>
                  <a:cubicBezTo>
                    <a:pt x="3370" y="5838"/>
                    <a:pt x="3370" y="5859"/>
                    <a:pt x="3390" y="5859"/>
                  </a:cubicBezTo>
                  <a:lnTo>
                    <a:pt x="3432" y="5880"/>
                  </a:lnTo>
                  <a:cubicBezTo>
                    <a:pt x="3537" y="5942"/>
                    <a:pt x="3663" y="5984"/>
                    <a:pt x="3746" y="6005"/>
                  </a:cubicBezTo>
                  <a:cubicBezTo>
                    <a:pt x="3788" y="6047"/>
                    <a:pt x="4018" y="6110"/>
                    <a:pt x="4060" y="6173"/>
                  </a:cubicBezTo>
                  <a:cubicBezTo>
                    <a:pt x="4060" y="6194"/>
                    <a:pt x="4081" y="6194"/>
                    <a:pt x="4102" y="6194"/>
                  </a:cubicBezTo>
                  <a:cubicBezTo>
                    <a:pt x="4123" y="6194"/>
                    <a:pt x="4123" y="6173"/>
                    <a:pt x="4123" y="6173"/>
                  </a:cubicBezTo>
                  <a:cubicBezTo>
                    <a:pt x="4123" y="6152"/>
                    <a:pt x="4123" y="6152"/>
                    <a:pt x="4165" y="6110"/>
                  </a:cubicBezTo>
                  <a:lnTo>
                    <a:pt x="4165" y="6089"/>
                  </a:lnTo>
                  <a:lnTo>
                    <a:pt x="4186" y="6068"/>
                  </a:lnTo>
                  <a:lnTo>
                    <a:pt x="4186" y="6047"/>
                  </a:lnTo>
                  <a:lnTo>
                    <a:pt x="4207" y="6005"/>
                  </a:lnTo>
                  <a:lnTo>
                    <a:pt x="4227" y="5984"/>
                  </a:lnTo>
                  <a:cubicBezTo>
                    <a:pt x="4290" y="5942"/>
                    <a:pt x="4374" y="5880"/>
                    <a:pt x="4395" y="5859"/>
                  </a:cubicBezTo>
                  <a:cubicBezTo>
                    <a:pt x="4437" y="5796"/>
                    <a:pt x="4499" y="5775"/>
                    <a:pt x="4520" y="5691"/>
                  </a:cubicBezTo>
                  <a:cubicBezTo>
                    <a:pt x="4520" y="5670"/>
                    <a:pt x="4499" y="5587"/>
                    <a:pt x="4499" y="5587"/>
                  </a:cubicBezTo>
                  <a:lnTo>
                    <a:pt x="4499" y="5566"/>
                  </a:lnTo>
                  <a:lnTo>
                    <a:pt x="4499" y="5545"/>
                  </a:lnTo>
                  <a:cubicBezTo>
                    <a:pt x="4499" y="5545"/>
                    <a:pt x="4499" y="5544"/>
                    <a:pt x="4499" y="5543"/>
                  </a:cubicBezTo>
                  <a:lnTo>
                    <a:pt x="4499" y="5543"/>
                  </a:lnTo>
                  <a:cubicBezTo>
                    <a:pt x="4506" y="5551"/>
                    <a:pt x="4513" y="5559"/>
                    <a:pt x="4520" y="5566"/>
                  </a:cubicBezTo>
                  <a:cubicBezTo>
                    <a:pt x="4541" y="5587"/>
                    <a:pt x="4541" y="5629"/>
                    <a:pt x="4583" y="5629"/>
                  </a:cubicBezTo>
                  <a:lnTo>
                    <a:pt x="4625" y="5629"/>
                  </a:lnTo>
                  <a:cubicBezTo>
                    <a:pt x="4625" y="5629"/>
                    <a:pt x="4646" y="5629"/>
                    <a:pt x="4646" y="5587"/>
                  </a:cubicBezTo>
                  <a:cubicBezTo>
                    <a:pt x="4646" y="5566"/>
                    <a:pt x="4625" y="5545"/>
                    <a:pt x="4625" y="5524"/>
                  </a:cubicBezTo>
                  <a:lnTo>
                    <a:pt x="4625" y="5482"/>
                  </a:lnTo>
                  <a:cubicBezTo>
                    <a:pt x="4642" y="5516"/>
                    <a:pt x="4673" y="5550"/>
                    <a:pt x="4707" y="5550"/>
                  </a:cubicBezTo>
                  <a:cubicBezTo>
                    <a:pt x="4714" y="5550"/>
                    <a:pt x="4722" y="5549"/>
                    <a:pt x="4730" y="5545"/>
                  </a:cubicBezTo>
                  <a:lnTo>
                    <a:pt x="4730" y="5524"/>
                  </a:lnTo>
                  <a:cubicBezTo>
                    <a:pt x="4751" y="5524"/>
                    <a:pt x="4751" y="5482"/>
                    <a:pt x="4751" y="5482"/>
                  </a:cubicBezTo>
                  <a:lnTo>
                    <a:pt x="4792" y="5482"/>
                  </a:lnTo>
                  <a:lnTo>
                    <a:pt x="4751" y="5461"/>
                  </a:lnTo>
                  <a:lnTo>
                    <a:pt x="4730" y="5440"/>
                  </a:lnTo>
                  <a:cubicBezTo>
                    <a:pt x="4751" y="5440"/>
                    <a:pt x="4751" y="5440"/>
                    <a:pt x="4792" y="5419"/>
                  </a:cubicBezTo>
                  <a:cubicBezTo>
                    <a:pt x="4751" y="5398"/>
                    <a:pt x="4709" y="5357"/>
                    <a:pt x="4688" y="5357"/>
                  </a:cubicBezTo>
                  <a:cubicBezTo>
                    <a:pt x="4709" y="5315"/>
                    <a:pt x="4730" y="5294"/>
                    <a:pt x="4730" y="5231"/>
                  </a:cubicBezTo>
                  <a:cubicBezTo>
                    <a:pt x="4792" y="5126"/>
                    <a:pt x="4834" y="5043"/>
                    <a:pt x="4897" y="4980"/>
                  </a:cubicBezTo>
                  <a:cubicBezTo>
                    <a:pt x="5002" y="4729"/>
                    <a:pt x="5127" y="4520"/>
                    <a:pt x="5253" y="4310"/>
                  </a:cubicBezTo>
                  <a:cubicBezTo>
                    <a:pt x="5315" y="4206"/>
                    <a:pt x="5357" y="4143"/>
                    <a:pt x="5441" y="4038"/>
                  </a:cubicBezTo>
                  <a:cubicBezTo>
                    <a:pt x="5462" y="3997"/>
                    <a:pt x="5525" y="3892"/>
                    <a:pt x="5525" y="3871"/>
                  </a:cubicBezTo>
                  <a:cubicBezTo>
                    <a:pt x="5546" y="3829"/>
                    <a:pt x="5587" y="3766"/>
                    <a:pt x="5650" y="3725"/>
                  </a:cubicBezTo>
                  <a:cubicBezTo>
                    <a:pt x="5692" y="3641"/>
                    <a:pt x="5776" y="3578"/>
                    <a:pt x="5839" y="3515"/>
                  </a:cubicBezTo>
                  <a:cubicBezTo>
                    <a:pt x="5880" y="3453"/>
                    <a:pt x="5964" y="3453"/>
                    <a:pt x="5985" y="3411"/>
                  </a:cubicBezTo>
                  <a:lnTo>
                    <a:pt x="5985" y="3369"/>
                  </a:lnTo>
                  <a:lnTo>
                    <a:pt x="5985" y="3348"/>
                  </a:lnTo>
                  <a:lnTo>
                    <a:pt x="5985" y="3222"/>
                  </a:lnTo>
                  <a:cubicBezTo>
                    <a:pt x="5985" y="3055"/>
                    <a:pt x="5985" y="2929"/>
                    <a:pt x="6006" y="2783"/>
                  </a:cubicBezTo>
                  <a:cubicBezTo>
                    <a:pt x="6006" y="2720"/>
                    <a:pt x="6006" y="2699"/>
                    <a:pt x="6048" y="2637"/>
                  </a:cubicBezTo>
                  <a:lnTo>
                    <a:pt x="6048" y="2616"/>
                  </a:lnTo>
                  <a:cubicBezTo>
                    <a:pt x="6048" y="2595"/>
                    <a:pt x="6048" y="2532"/>
                    <a:pt x="6069" y="2511"/>
                  </a:cubicBezTo>
                  <a:cubicBezTo>
                    <a:pt x="6069" y="2490"/>
                    <a:pt x="6069" y="2469"/>
                    <a:pt x="6090" y="2427"/>
                  </a:cubicBezTo>
                  <a:lnTo>
                    <a:pt x="6090" y="2365"/>
                  </a:lnTo>
                  <a:cubicBezTo>
                    <a:pt x="6090" y="2302"/>
                    <a:pt x="6111" y="2260"/>
                    <a:pt x="6111" y="2197"/>
                  </a:cubicBezTo>
                  <a:cubicBezTo>
                    <a:pt x="6173" y="2009"/>
                    <a:pt x="6257" y="1841"/>
                    <a:pt x="6320" y="1653"/>
                  </a:cubicBezTo>
                  <a:lnTo>
                    <a:pt x="6487" y="1423"/>
                  </a:lnTo>
                  <a:cubicBezTo>
                    <a:pt x="6487" y="1423"/>
                    <a:pt x="6487" y="1381"/>
                    <a:pt x="6508" y="1381"/>
                  </a:cubicBezTo>
                  <a:cubicBezTo>
                    <a:pt x="6529" y="1360"/>
                    <a:pt x="6571" y="1339"/>
                    <a:pt x="6571" y="1318"/>
                  </a:cubicBezTo>
                  <a:lnTo>
                    <a:pt x="6571" y="1276"/>
                  </a:lnTo>
                  <a:cubicBezTo>
                    <a:pt x="6487" y="1130"/>
                    <a:pt x="6487" y="900"/>
                    <a:pt x="6466" y="712"/>
                  </a:cubicBezTo>
                  <a:lnTo>
                    <a:pt x="6466" y="628"/>
                  </a:lnTo>
                  <a:cubicBezTo>
                    <a:pt x="6466" y="419"/>
                    <a:pt x="6466" y="209"/>
                    <a:pt x="6404" y="21"/>
                  </a:cubicBezTo>
                  <a:lnTo>
                    <a:pt x="6404"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7"/>
            <p:cNvSpPr/>
            <p:nvPr/>
          </p:nvSpPr>
          <p:spPr>
            <a:xfrm>
              <a:off x="7581811" y="2837169"/>
              <a:ext cx="144411" cy="45499"/>
            </a:xfrm>
            <a:custGeom>
              <a:rect b="b" l="l" r="r" t="t"/>
              <a:pathLst>
                <a:path extrusionOk="0" h="1403" w="4453">
                  <a:moveTo>
                    <a:pt x="4415" y="126"/>
                  </a:moveTo>
                  <a:cubicBezTo>
                    <a:pt x="4429" y="133"/>
                    <a:pt x="4438" y="135"/>
                    <a:pt x="4443" y="135"/>
                  </a:cubicBezTo>
                  <a:cubicBezTo>
                    <a:pt x="4452" y="135"/>
                    <a:pt x="4443" y="126"/>
                    <a:pt x="4415" y="126"/>
                  </a:cubicBezTo>
                  <a:close/>
                  <a:moveTo>
                    <a:pt x="4133" y="36"/>
                  </a:moveTo>
                  <a:cubicBezTo>
                    <a:pt x="4302" y="113"/>
                    <a:pt x="4363" y="136"/>
                    <a:pt x="4391" y="136"/>
                  </a:cubicBezTo>
                  <a:cubicBezTo>
                    <a:pt x="4403" y="136"/>
                    <a:pt x="4409" y="132"/>
                    <a:pt x="4415" y="126"/>
                  </a:cubicBezTo>
                  <a:cubicBezTo>
                    <a:pt x="4373" y="84"/>
                    <a:pt x="4290" y="63"/>
                    <a:pt x="4227" y="42"/>
                  </a:cubicBezTo>
                  <a:lnTo>
                    <a:pt x="4164" y="42"/>
                  </a:lnTo>
                  <a:cubicBezTo>
                    <a:pt x="4154" y="40"/>
                    <a:pt x="4143" y="38"/>
                    <a:pt x="4133" y="36"/>
                  </a:cubicBezTo>
                  <a:close/>
                  <a:moveTo>
                    <a:pt x="3871" y="0"/>
                  </a:moveTo>
                  <a:cubicBezTo>
                    <a:pt x="3808" y="0"/>
                    <a:pt x="3746" y="21"/>
                    <a:pt x="3683" y="21"/>
                  </a:cubicBezTo>
                  <a:cubicBezTo>
                    <a:pt x="3641" y="21"/>
                    <a:pt x="3557" y="42"/>
                    <a:pt x="3495" y="42"/>
                  </a:cubicBezTo>
                  <a:cubicBezTo>
                    <a:pt x="3453" y="42"/>
                    <a:pt x="3369" y="42"/>
                    <a:pt x="3327" y="63"/>
                  </a:cubicBezTo>
                  <a:cubicBezTo>
                    <a:pt x="3291" y="63"/>
                    <a:pt x="3262" y="77"/>
                    <a:pt x="3232" y="77"/>
                  </a:cubicBezTo>
                  <a:cubicBezTo>
                    <a:pt x="3210" y="77"/>
                    <a:pt x="3187" y="69"/>
                    <a:pt x="3160" y="42"/>
                  </a:cubicBezTo>
                  <a:lnTo>
                    <a:pt x="3139" y="42"/>
                  </a:lnTo>
                  <a:lnTo>
                    <a:pt x="3139" y="105"/>
                  </a:lnTo>
                  <a:cubicBezTo>
                    <a:pt x="3118" y="105"/>
                    <a:pt x="3076" y="126"/>
                    <a:pt x="3055" y="147"/>
                  </a:cubicBezTo>
                  <a:lnTo>
                    <a:pt x="3034" y="147"/>
                  </a:lnTo>
                  <a:lnTo>
                    <a:pt x="2971" y="210"/>
                  </a:lnTo>
                  <a:lnTo>
                    <a:pt x="2951" y="231"/>
                  </a:lnTo>
                  <a:lnTo>
                    <a:pt x="2930" y="231"/>
                  </a:lnTo>
                  <a:lnTo>
                    <a:pt x="2909" y="251"/>
                  </a:lnTo>
                  <a:lnTo>
                    <a:pt x="2867" y="251"/>
                  </a:lnTo>
                  <a:cubicBezTo>
                    <a:pt x="2846" y="251"/>
                    <a:pt x="2846" y="272"/>
                    <a:pt x="2825" y="272"/>
                  </a:cubicBezTo>
                  <a:cubicBezTo>
                    <a:pt x="2720" y="335"/>
                    <a:pt x="2595" y="419"/>
                    <a:pt x="2448" y="440"/>
                  </a:cubicBezTo>
                  <a:lnTo>
                    <a:pt x="2448" y="314"/>
                  </a:lnTo>
                  <a:lnTo>
                    <a:pt x="2448" y="210"/>
                  </a:lnTo>
                  <a:cubicBezTo>
                    <a:pt x="2406" y="210"/>
                    <a:pt x="2386" y="272"/>
                    <a:pt x="2344" y="335"/>
                  </a:cubicBezTo>
                  <a:lnTo>
                    <a:pt x="2302" y="335"/>
                  </a:lnTo>
                  <a:cubicBezTo>
                    <a:pt x="2239" y="335"/>
                    <a:pt x="2197" y="335"/>
                    <a:pt x="2134" y="356"/>
                  </a:cubicBezTo>
                  <a:cubicBezTo>
                    <a:pt x="2134" y="356"/>
                    <a:pt x="2114" y="356"/>
                    <a:pt x="2114" y="335"/>
                  </a:cubicBezTo>
                  <a:cubicBezTo>
                    <a:pt x="2093" y="335"/>
                    <a:pt x="2093" y="314"/>
                    <a:pt x="2072" y="314"/>
                  </a:cubicBezTo>
                  <a:lnTo>
                    <a:pt x="2030" y="314"/>
                  </a:lnTo>
                  <a:lnTo>
                    <a:pt x="2030" y="335"/>
                  </a:lnTo>
                  <a:cubicBezTo>
                    <a:pt x="2030" y="356"/>
                    <a:pt x="2030" y="356"/>
                    <a:pt x="2072" y="377"/>
                  </a:cubicBezTo>
                  <a:cubicBezTo>
                    <a:pt x="2093" y="419"/>
                    <a:pt x="2093" y="461"/>
                    <a:pt x="2093" y="482"/>
                  </a:cubicBezTo>
                  <a:cubicBezTo>
                    <a:pt x="2093" y="482"/>
                    <a:pt x="2072" y="482"/>
                    <a:pt x="2072" y="523"/>
                  </a:cubicBezTo>
                  <a:cubicBezTo>
                    <a:pt x="2072" y="544"/>
                    <a:pt x="2030" y="544"/>
                    <a:pt x="2030" y="565"/>
                  </a:cubicBezTo>
                  <a:lnTo>
                    <a:pt x="2009" y="565"/>
                  </a:lnTo>
                  <a:cubicBezTo>
                    <a:pt x="1967" y="565"/>
                    <a:pt x="1904" y="586"/>
                    <a:pt x="1862" y="628"/>
                  </a:cubicBezTo>
                  <a:lnTo>
                    <a:pt x="1570" y="628"/>
                  </a:lnTo>
                  <a:cubicBezTo>
                    <a:pt x="1486" y="628"/>
                    <a:pt x="1444" y="628"/>
                    <a:pt x="1360" y="586"/>
                  </a:cubicBezTo>
                  <a:cubicBezTo>
                    <a:pt x="1298" y="586"/>
                    <a:pt x="1235" y="565"/>
                    <a:pt x="1172" y="565"/>
                  </a:cubicBezTo>
                  <a:cubicBezTo>
                    <a:pt x="1172" y="544"/>
                    <a:pt x="1151" y="482"/>
                    <a:pt x="1151" y="482"/>
                  </a:cubicBezTo>
                  <a:lnTo>
                    <a:pt x="1151" y="544"/>
                  </a:lnTo>
                  <a:cubicBezTo>
                    <a:pt x="1067" y="565"/>
                    <a:pt x="963" y="586"/>
                    <a:pt x="879" y="628"/>
                  </a:cubicBezTo>
                  <a:cubicBezTo>
                    <a:pt x="774" y="670"/>
                    <a:pt x="670" y="691"/>
                    <a:pt x="565" y="754"/>
                  </a:cubicBezTo>
                  <a:cubicBezTo>
                    <a:pt x="461" y="795"/>
                    <a:pt x="335" y="879"/>
                    <a:pt x="230" y="963"/>
                  </a:cubicBezTo>
                  <a:cubicBezTo>
                    <a:pt x="147" y="1005"/>
                    <a:pt x="42" y="1067"/>
                    <a:pt x="0" y="1151"/>
                  </a:cubicBezTo>
                  <a:lnTo>
                    <a:pt x="0" y="1172"/>
                  </a:lnTo>
                  <a:cubicBezTo>
                    <a:pt x="21" y="1172"/>
                    <a:pt x="21" y="1151"/>
                    <a:pt x="42" y="1151"/>
                  </a:cubicBezTo>
                  <a:lnTo>
                    <a:pt x="84" y="1151"/>
                  </a:lnTo>
                  <a:cubicBezTo>
                    <a:pt x="126" y="1151"/>
                    <a:pt x="189" y="1172"/>
                    <a:pt x="251" y="1172"/>
                  </a:cubicBezTo>
                  <a:lnTo>
                    <a:pt x="293" y="1172"/>
                  </a:lnTo>
                  <a:lnTo>
                    <a:pt x="293" y="1193"/>
                  </a:lnTo>
                  <a:lnTo>
                    <a:pt x="293" y="1214"/>
                  </a:lnTo>
                  <a:lnTo>
                    <a:pt x="293" y="1256"/>
                  </a:lnTo>
                  <a:lnTo>
                    <a:pt x="293" y="1277"/>
                  </a:lnTo>
                  <a:lnTo>
                    <a:pt x="314" y="1256"/>
                  </a:lnTo>
                  <a:lnTo>
                    <a:pt x="733" y="1256"/>
                  </a:lnTo>
                  <a:cubicBezTo>
                    <a:pt x="816" y="1277"/>
                    <a:pt x="858" y="1298"/>
                    <a:pt x="942" y="1319"/>
                  </a:cubicBezTo>
                  <a:lnTo>
                    <a:pt x="963" y="1319"/>
                  </a:lnTo>
                  <a:cubicBezTo>
                    <a:pt x="984" y="1319"/>
                    <a:pt x="984" y="1360"/>
                    <a:pt x="984" y="1360"/>
                  </a:cubicBezTo>
                  <a:lnTo>
                    <a:pt x="1067" y="1298"/>
                  </a:lnTo>
                  <a:cubicBezTo>
                    <a:pt x="1088" y="1277"/>
                    <a:pt x="1151" y="1256"/>
                    <a:pt x="1172" y="1214"/>
                  </a:cubicBezTo>
                  <a:cubicBezTo>
                    <a:pt x="1256" y="1193"/>
                    <a:pt x="1298" y="1172"/>
                    <a:pt x="1381" y="1151"/>
                  </a:cubicBezTo>
                  <a:lnTo>
                    <a:pt x="1842" y="1151"/>
                  </a:lnTo>
                  <a:cubicBezTo>
                    <a:pt x="1842" y="1151"/>
                    <a:pt x="1842" y="1172"/>
                    <a:pt x="1800" y="1172"/>
                  </a:cubicBezTo>
                  <a:lnTo>
                    <a:pt x="1779" y="1193"/>
                  </a:lnTo>
                  <a:lnTo>
                    <a:pt x="1800" y="1193"/>
                  </a:lnTo>
                  <a:lnTo>
                    <a:pt x="1800" y="1214"/>
                  </a:lnTo>
                  <a:cubicBezTo>
                    <a:pt x="1800" y="1214"/>
                    <a:pt x="1842" y="1214"/>
                    <a:pt x="1842" y="1193"/>
                  </a:cubicBezTo>
                  <a:cubicBezTo>
                    <a:pt x="1883" y="1214"/>
                    <a:pt x="1967" y="1256"/>
                    <a:pt x="2009" y="1298"/>
                  </a:cubicBezTo>
                  <a:cubicBezTo>
                    <a:pt x="2051" y="1319"/>
                    <a:pt x="2114" y="1319"/>
                    <a:pt x="2114" y="1381"/>
                  </a:cubicBezTo>
                  <a:lnTo>
                    <a:pt x="2155" y="1402"/>
                  </a:lnTo>
                  <a:cubicBezTo>
                    <a:pt x="2176" y="1319"/>
                    <a:pt x="2218" y="1277"/>
                    <a:pt x="2281" y="1214"/>
                  </a:cubicBezTo>
                  <a:lnTo>
                    <a:pt x="2302" y="1214"/>
                  </a:lnTo>
                  <a:cubicBezTo>
                    <a:pt x="2323" y="1193"/>
                    <a:pt x="2386" y="1172"/>
                    <a:pt x="2406" y="1151"/>
                  </a:cubicBezTo>
                  <a:cubicBezTo>
                    <a:pt x="2406" y="1172"/>
                    <a:pt x="2406" y="1172"/>
                    <a:pt x="2427" y="1193"/>
                  </a:cubicBezTo>
                  <a:lnTo>
                    <a:pt x="2427" y="1214"/>
                  </a:lnTo>
                  <a:lnTo>
                    <a:pt x="2469" y="1214"/>
                  </a:lnTo>
                  <a:lnTo>
                    <a:pt x="2469" y="1193"/>
                  </a:lnTo>
                  <a:lnTo>
                    <a:pt x="2469" y="1172"/>
                  </a:lnTo>
                  <a:lnTo>
                    <a:pt x="2490" y="1193"/>
                  </a:lnTo>
                  <a:lnTo>
                    <a:pt x="2511" y="1193"/>
                  </a:lnTo>
                  <a:lnTo>
                    <a:pt x="2511" y="1172"/>
                  </a:lnTo>
                  <a:lnTo>
                    <a:pt x="2511" y="1151"/>
                  </a:lnTo>
                  <a:lnTo>
                    <a:pt x="2427" y="1151"/>
                  </a:lnTo>
                  <a:lnTo>
                    <a:pt x="2427" y="1109"/>
                  </a:lnTo>
                  <a:cubicBezTo>
                    <a:pt x="2490" y="1047"/>
                    <a:pt x="2532" y="984"/>
                    <a:pt x="2616" y="942"/>
                  </a:cubicBezTo>
                  <a:cubicBezTo>
                    <a:pt x="2699" y="879"/>
                    <a:pt x="2804" y="837"/>
                    <a:pt x="2909" y="795"/>
                  </a:cubicBezTo>
                  <a:cubicBezTo>
                    <a:pt x="3013" y="775"/>
                    <a:pt x="3118" y="775"/>
                    <a:pt x="3223" y="775"/>
                  </a:cubicBezTo>
                  <a:lnTo>
                    <a:pt x="3348" y="775"/>
                  </a:lnTo>
                  <a:cubicBezTo>
                    <a:pt x="3369" y="733"/>
                    <a:pt x="3411" y="649"/>
                    <a:pt x="3432" y="586"/>
                  </a:cubicBezTo>
                  <a:cubicBezTo>
                    <a:pt x="3453" y="544"/>
                    <a:pt x="3536" y="482"/>
                    <a:pt x="3578" y="440"/>
                  </a:cubicBezTo>
                  <a:cubicBezTo>
                    <a:pt x="3641" y="377"/>
                    <a:pt x="3725" y="356"/>
                    <a:pt x="3787" y="335"/>
                  </a:cubicBezTo>
                  <a:cubicBezTo>
                    <a:pt x="3829" y="335"/>
                    <a:pt x="3850" y="335"/>
                    <a:pt x="3871" y="314"/>
                  </a:cubicBezTo>
                  <a:cubicBezTo>
                    <a:pt x="3934" y="231"/>
                    <a:pt x="3934" y="147"/>
                    <a:pt x="3976" y="105"/>
                  </a:cubicBezTo>
                  <a:cubicBezTo>
                    <a:pt x="4033" y="67"/>
                    <a:pt x="4055" y="46"/>
                    <a:pt x="4090" y="27"/>
                  </a:cubicBezTo>
                  <a:lnTo>
                    <a:pt x="4090" y="27"/>
                  </a:lnTo>
                  <a:cubicBezTo>
                    <a:pt x="4104" y="30"/>
                    <a:pt x="4119" y="33"/>
                    <a:pt x="4133" y="36"/>
                  </a:cubicBezTo>
                  <a:lnTo>
                    <a:pt x="4133" y="36"/>
                  </a:lnTo>
                  <a:cubicBezTo>
                    <a:pt x="4123" y="31"/>
                    <a:pt x="4112" y="26"/>
                    <a:pt x="4101" y="21"/>
                  </a:cubicBezTo>
                  <a:cubicBezTo>
                    <a:pt x="4097" y="23"/>
                    <a:pt x="4094" y="25"/>
                    <a:pt x="4090" y="27"/>
                  </a:cubicBezTo>
                  <a:lnTo>
                    <a:pt x="4090" y="27"/>
                  </a:lnTo>
                  <a:cubicBezTo>
                    <a:pt x="4017" y="12"/>
                    <a:pt x="3950" y="0"/>
                    <a:pt x="38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7"/>
            <p:cNvSpPr/>
            <p:nvPr/>
          </p:nvSpPr>
          <p:spPr>
            <a:xfrm>
              <a:off x="6764182" y="3297789"/>
              <a:ext cx="1203769" cy="1127883"/>
            </a:xfrm>
            <a:custGeom>
              <a:rect b="b" l="l" r="r" t="t"/>
              <a:pathLst>
                <a:path extrusionOk="0" h="34779" w="37119">
                  <a:moveTo>
                    <a:pt x="4598" y="0"/>
                  </a:moveTo>
                  <a:cubicBezTo>
                    <a:pt x="4592" y="0"/>
                    <a:pt x="4587" y="1"/>
                    <a:pt x="4583" y="3"/>
                  </a:cubicBezTo>
                  <a:cubicBezTo>
                    <a:pt x="4520" y="3"/>
                    <a:pt x="4478" y="66"/>
                    <a:pt x="4415" y="87"/>
                  </a:cubicBezTo>
                  <a:cubicBezTo>
                    <a:pt x="4290" y="192"/>
                    <a:pt x="4122" y="275"/>
                    <a:pt x="3976" y="359"/>
                  </a:cubicBezTo>
                  <a:cubicBezTo>
                    <a:pt x="3788" y="464"/>
                    <a:pt x="3557" y="568"/>
                    <a:pt x="3390" y="715"/>
                  </a:cubicBezTo>
                  <a:cubicBezTo>
                    <a:pt x="3312" y="819"/>
                    <a:pt x="3250" y="858"/>
                    <a:pt x="3165" y="858"/>
                  </a:cubicBezTo>
                  <a:cubicBezTo>
                    <a:pt x="3112" y="858"/>
                    <a:pt x="3051" y="843"/>
                    <a:pt x="2971" y="820"/>
                  </a:cubicBezTo>
                  <a:cubicBezTo>
                    <a:pt x="2867" y="799"/>
                    <a:pt x="2762" y="799"/>
                    <a:pt x="2658" y="736"/>
                  </a:cubicBezTo>
                  <a:cubicBezTo>
                    <a:pt x="2616" y="718"/>
                    <a:pt x="2576" y="709"/>
                    <a:pt x="2538" y="709"/>
                  </a:cubicBezTo>
                  <a:cubicBezTo>
                    <a:pt x="2267" y="709"/>
                    <a:pt x="2069" y="1120"/>
                    <a:pt x="1904" y="1322"/>
                  </a:cubicBezTo>
                  <a:cubicBezTo>
                    <a:pt x="1507" y="1824"/>
                    <a:pt x="1047" y="2242"/>
                    <a:pt x="544" y="2619"/>
                  </a:cubicBezTo>
                  <a:cubicBezTo>
                    <a:pt x="398" y="2765"/>
                    <a:pt x="189" y="2828"/>
                    <a:pt x="84" y="3016"/>
                  </a:cubicBezTo>
                  <a:cubicBezTo>
                    <a:pt x="0" y="3184"/>
                    <a:pt x="84" y="3414"/>
                    <a:pt x="84" y="3560"/>
                  </a:cubicBezTo>
                  <a:cubicBezTo>
                    <a:pt x="84" y="3853"/>
                    <a:pt x="105" y="4146"/>
                    <a:pt x="105" y="4460"/>
                  </a:cubicBezTo>
                  <a:lnTo>
                    <a:pt x="105" y="4502"/>
                  </a:lnTo>
                  <a:lnTo>
                    <a:pt x="105" y="4544"/>
                  </a:lnTo>
                  <a:lnTo>
                    <a:pt x="105" y="4607"/>
                  </a:lnTo>
                  <a:cubicBezTo>
                    <a:pt x="105" y="4649"/>
                    <a:pt x="105" y="4669"/>
                    <a:pt x="126" y="4690"/>
                  </a:cubicBezTo>
                  <a:cubicBezTo>
                    <a:pt x="126" y="4711"/>
                    <a:pt x="147" y="4753"/>
                    <a:pt x="189" y="4753"/>
                  </a:cubicBezTo>
                  <a:lnTo>
                    <a:pt x="189" y="4774"/>
                  </a:lnTo>
                  <a:cubicBezTo>
                    <a:pt x="189" y="4816"/>
                    <a:pt x="215" y="4837"/>
                    <a:pt x="241" y="4837"/>
                  </a:cubicBezTo>
                  <a:cubicBezTo>
                    <a:pt x="267" y="4837"/>
                    <a:pt x="293" y="4816"/>
                    <a:pt x="293" y="4774"/>
                  </a:cubicBezTo>
                  <a:cubicBezTo>
                    <a:pt x="398" y="4251"/>
                    <a:pt x="607" y="3707"/>
                    <a:pt x="628" y="3184"/>
                  </a:cubicBezTo>
                  <a:cubicBezTo>
                    <a:pt x="921" y="3121"/>
                    <a:pt x="1172" y="2828"/>
                    <a:pt x="1402" y="2703"/>
                  </a:cubicBezTo>
                  <a:cubicBezTo>
                    <a:pt x="1570" y="2598"/>
                    <a:pt x="1779" y="2514"/>
                    <a:pt x="1925" y="2389"/>
                  </a:cubicBezTo>
                  <a:cubicBezTo>
                    <a:pt x="2114" y="2242"/>
                    <a:pt x="2407" y="1991"/>
                    <a:pt x="2658" y="1991"/>
                  </a:cubicBezTo>
                  <a:cubicBezTo>
                    <a:pt x="2846" y="1991"/>
                    <a:pt x="3013" y="2138"/>
                    <a:pt x="3160" y="2200"/>
                  </a:cubicBezTo>
                  <a:cubicBezTo>
                    <a:pt x="3212" y="2226"/>
                    <a:pt x="3254" y="2236"/>
                    <a:pt x="3292" y="2236"/>
                  </a:cubicBezTo>
                  <a:cubicBezTo>
                    <a:pt x="3376" y="2236"/>
                    <a:pt x="3442" y="2187"/>
                    <a:pt x="3557" y="2159"/>
                  </a:cubicBezTo>
                  <a:lnTo>
                    <a:pt x="3788" y="2075"/>
                  </a:lnTo>
                  <a:cubicBezTo>
                    <a:pt x="3871" y="2054"/>
                    <a:pt x="3976" y="2033"/>
                    <a:pt x="4060" y="1970"/>
                  </a:cubicBezTo>
                  <a:cubicBezTo>
                    <a:pt x="4206" y="1928"/>
                    <a:pt x="4394" y="1845"/>
                    <a:pt x="4520" y="1740"/>
                  </a:cubicBezTo>
                  <a:lnTo>
                    <a:pt x="4520" y="1740"/>
                  </a:lnTo>
                  <a:cubicBezTo>
                    <a:pt x="4520" y="1761"/>
                    <a:pt x="4499" y="1761"/>
                    <a:pt x="4499" y="1782"/>
                  </a:cubicBezTo>
                  <a:cubicBezTo>
                    <a:pt x="4269" y="2096"/>
                    <a:pt x="4164" y="2556"/>
                    <a:pt x="3955" y="2891"/>
                  </a:cubicBezTo>
                  <a:cubicBezTo>
                    <a:pt x="3871" y="3016"/>
                    <a:pt x="3767" y="3226"/>
                    <a:pt x="3641" y="3309"/>
                  </a:cubicBezTo>
                  <a:cubicBezTo>
                    <a:pt x="3474" y="3393"/>
                    <a:pt x="3327" y="3435"/>
                    <a:pt x="3160" y="3498"/>
                  </a:cubicBezTo>
                  <a:cubicBezTo>
                    <a:pt x="3034" y="3540"/>
                    <a:pt x="2909" y="3623"/>
                    <a:pt x="2762" y="3707"/>
                  </a:cubicBezTo>
                  <a:cubicBezTo>
                    <a:pt x="2595" y="3812"/>
                    <a:pt x="2386" y="3853"/>
                    <a:pt x="2218" y="3958"/>
                  </a:cubicBezTo>
                  <a:cubicBezTo>
                    <a:pt x="2135" y="4021"/>
                    <a:pt x="2114" y="4125"/>
                    <a:pt x="2114" y="4188"/>
                  </a:cubicBezTo>
                  <a:cubicBezTo>
                    <a:pt x="2072" y="4377"/>
                    <a:pt x="1988" y="4544"/>
                    <a:pt x="1967" y="4711"/>
                  </a:cubicBezTo>
                  <a:cubicBezTo>
                    <a:pt x="1883" y="5088"/>
                    <a:pt x="1716" y="5423"/>
                    <a:pt x="1611" y="5799"/>
                  </a:cubicBezTo>
                  <a:cubicBezTo>
                    <a:pt x="1549" y="6113"/>
                    <a:pt x="1465" y="6343"/>
                    <a:pt x="1507" y="6678"/>
                  </a:cubicBezTo>
                  <a:cubicBezTo>
                    <a:pt x="1507" y="6762"/>
                    <a:pt x="1549" y="6846"/>
                    <a:pt x="1549" y="6908"/>
                  </a:cubicBezTo>
                  <a:lnTo>
                    <a:pt x="1549" y="6971"/>
                  </a:lnTo>
                  <a:lnTo>
                    <a:pt x="1549" y="7180"/>
                  </a:lnTo>
                  <a:cubicBezTo>
                    <a:pt x="1549" y="7369"/>
                    <a:pt x="1549" y="7515"/>
                    <a:pt x="1570" y="7703"/>
                  </a:cubicBezTo>
                  <a:cubicBezTo>
                    <a:pt x="1570" y="7745"/>
                    <a:pt x="1549" y="7808"/>
                    <a:pt x="1549" y="7850"/>
                  </a:cubicBezTo>
                  <a:lnTo>
                    <a:pt x="1549" y="7892"/>
                  </a:lnTo>
                  <a:lnTo>
                    <a:pt x="1674" y="7892"/>
                  </a:lnTo>
                  <a:lnTo>
                    <a:pt x="1695" y="7850"/>
                  </a:lnTo>
                  <a:cubicBezTo>
                    <a:pt x="1695" y="7787"/>
                    <a:pt x="1716" y="7682"/>
                    <a:pt x="1716" y="7599"/>
                  </a:cubicBezTo>
                  <a:cubicBezTo>
                    <a:pt x="1758" y="7473"/>
                    <a:pt x="1779" y="7306"/>
                    <a:pt x="1779" y="7180"/>
                  </a:cubicBezTo>
                  <a:cubicBezTo>
                    <a:pt x="1821" y="6866"/>
                    <a:pt x="1904" y="6553"/>
                    <a:pt x="1988" y="6239"/>
                  </a:cubicBezTo>
                  <a:cubicBezTo>
                    <a:pt x="2030" y="6050"/>
                    <a:pt x="2176" y="5862"/>
                    <a:pt x="2281" y="5695"/>
                  </a:cubicBezTo>
                  <a:cubicBezTo>
                    <a:pt x="2448" y="5402"/>
                    <a:pt x="2637" y="5088"/>
                    <a:pt x="2804" y="4774"/>
                  </a:cubicBezTo>
                  <a:cubicBezTo>
                    <a:pt x="2930" y="4502"/>
                    <a:pt x="3243" y="4439"/>
                    <a:pt x="3536" y="4335"/>
                  </a:cubicBezTo>
                  <a:cubicBezTo>
                    <a:pt x="3871" y="4188"/>
                    <a:pt x="4269" y="4125"/>
                    <a:pt x="4583" y="3937"/>
                  </a:cubicBezTo>
                  <a:cubicBezTo>
                    <a:pt x="4813" y="3812"/>
                    <a:pt x="5001" y="3560"/>
                    <a:pt x="5148" y="3351"/>
                  </a:cubicBezTo>
                  <a:cubicBezTo>
                    <a:pt x="5378" y="3079"/>
                    <a:pt x="5587" y="2807"/>
                    <a:pt x="5859" y="2514"/>
                  </a:cubicBezTo>
                  <a:lnTo>
                    <a:pt x="5859" y="2514"/>
                  </a:lnTo>
                  <a:cubicBezTo>
                    <a:pt x="5838" y="2598"/>
                    <a:pt x="5838" y="2661"/>
                    <a:pt x="5796" y="2724"/>
                  </a:cubicBezTo>
                  <a:lnTo>
                    <a:pt x="5796" y="2765"/>
                  </a:lnTo>
                  <a:cubicBezTo>
                    <a:pt x="5775" y="2891"/>
                    <a:pt x="5754" y="3016"/>
                    <a:pt x="5754" y="3142"/>
                  </a:cubicBezTo>
                  <a:lnTo>
                    <a:pt x="5754" y="3184"/>
                  </a:lnTo>
                  <a:cubicBezTo>
                    <a:pt x="5754" y="3226"/>
                    <a:pt x="5733" y="3309"/>
                    <a:pt x="5733" y="3351"/>
                  </a:cubicBezTo>
                  <a:cubicBezTo>
                    <a:pt x="5692" y="3540"/>
                    <a:pt x="5671" y="3728"/>
                    <a:pt x="5629" y="3916"/>
                  </a:cubicBezTo>
                  <a:cubicBezTo>
                    <a:pt x="5587" y="4084"/>
                    <a:pt x="5587" y="4439"/>
                    <a:pt x="5440" y="4502"/>
                  </a:cubicBezTo>
                  <a:cubicBezTo>
                    <a:pt x="5106" y="4669"/>
                    <a:pt x="4813" y="4900"/>
                    <a:pt x="4436" y="5067"/>
                  </a:cubicBezTo>
                  <a:cubicBezTo>
                    <a:pt x="4164" y="5172"/>
                    <a:pt x="4101" y="5506"/>
                    <a:pt x="3997" y="5757"/>
                  </a:cubicBezTo>
                  <a:cubicBezTo>
                    <a:pt x="3871" y="6155"/>
                    <a:pt x="3746" y="6553"/>
                    <a:pt x="3578" y="6908"/>
                  </a:cubicBezTo>
                  <a:cubicBezTo>
                    <a:pt x="3432" y="7264"/>
                    <a:pt x="3453" y="7515"/>
                    <a:pt x="3495" y="7892"/>
                  </a:cubicBezTo>
                  <a:cubicBezTo>
                    <a:pt x="3557" y="8310"/>
                    <a:pt x="3578" y="8729"/>
                    <a:pt x="3641" y="9147"/>
                  </a:cubicBezTo>
                  <a:cubicBezTo>
                    <a:pt x="3662" y="9377"/>
                    <a:pt x="3704" y="9607"/>
                    <a:pt x="3746" y="9838"/>
                  </a:cubicBezTo>
                  <a:cubicBezTo>
                    <a:pt x="3767" y="9984"/>
                    <a:pt x="3767" y="10151"/>
                    <a:pt x="3808" y="10256"/>
                  </a:cubicBezTo>
                  <a:lnTo>
                    <a:pt x="3850" y="10298"/>
                  </a:lnTo>
                  <a:lnTo>
                    <a:pt x="3850" y="10361"/>
                  </a:lnTo>
                  <a:cubicBezTo>
                    <a:pt x="3850" y="10420"/>
                    <a:pt x="3890" y="10445"/>
                    <a:pt x="3929" y="10445"/>
                  </a:cubicBezTo>
                  <a:cubicBezTo>
                    <a:pt x="3959" y="10445"/>
                    <a:pt x="3988" y="10430"/>
                    <a:pt x="3997" y="10403"/>
                  </a:cubicBezTo>
                  <a:cubicBezTo>
                    <a:pt x="4060" y="10214"/>
                    <a:pt x="4018" y="10005"/>
                    <a:pt x="4080" y="9817"/>
                  </a:cubicBezTo>
                  <a:cubicBezTo>
                    <a:pt x="4122" y="9566"/>
                    <a:pt x="4185" y="9314"/>
                    <a:pt x="4206" y="9063"/>
                  </a:cubicBezTo>
                  <a:cubicBezTo>
                    <a:pt x="4269" y="8624"/>
                    <a:pt x="4332" y="8164"/>
                    <a:pt x="4311" y="7703"/>
                  </a:cubicBezTo>
                  <a:cubicBezTo>
                    <a:pt x="4332" y="7703"/>
                    <a:pt x="4332" y="7682"/>
                    <a:pt x="4373" y="7641"/>
                  </a:cubicBezTo>
                  <a:cubicBezTo>
                    <a:pt x="4520" y="7369"/>
                    <a:pt x="4645" y="7055"/>
                    <a:pt x="4792" y="6741"/>
                  </a:cubicBezTo>
                  <a:cubicBezTo>
                    <a:pt x="4855" y="6573"/>
                    <a:pt x="4938" y="6448"/>
                    <a:pt x="5001" y="6281"/>
                  </a:cubicBezTo>
                  <a:cubicBezTo>
                    <a:pt x="5043" y="6155"/>
                    <a:pt x="5127" y="5904"/>
                    <a:pt x="5315" y="5862"/>
                  </a:cubicBezTo>
                  <a:cubicBezTo>
                    <a:pt x="5566" y="5820"/>
                    <a:pt x="5796" y="5590"/>
                    <a:pt x="6047" y="5485"/>
                  </a:cubicBezTo>
                  <a:cubicBezTo>
                    <a:pt x="6173" y="5423"/>
                    <a:pt x="6298" y="5402"/>
                    <a:pt x="6382" y="5297"/>
                  </a:cubicBezTo>
                  <a:cubicBezTo>
                    <a:pt x="6487" y="5193"/>
                    <a:pt x="6633" y="5193"/>
                    <a:pt x="6738" y="5109"/>
                  </a:cubicBezTo>
                  <a:cubicBezTo>
                    <a:pt x="6842" y="5025"/>
                    <a:pt x="6842" y="4774"/>
                    <a:pt x="6842" y="4669"/>
                  </a:cubicBezTo>
                  <a:cubicBezTo>
                    <a:pt x="6842" y="4356"/>
                    <a:pt x="7010" y="4042"/>
                    <a:pt x="7093" y="3728"/>
                  </a:cubicBezTo>
                  <a:cubicBezTo>
                    <a:pt x="7135" y="3456"/>
                    <a:pt x="7219" y="3205"/>
                    <a:pt x="7303" y="2975"/>
                  </a:cubicBezTo>
                  <a:cubicBezTo>
                    <a:pt x="7324" y="2912"/>
                    <a:pt x="7324" y="2828"/>
                    <a:pt x="7345" y="2786"/>
                  </a:cubicBezTo>
                  <a:cubicBezTo>
                    <a:pt x="7345" y="2765"/>
                    <a:pt x="7345" y="2724"/>
                    <a:pt x="7365" y="2724"/>
                  </a:cubicBezTo>
                  <a:cubicBezTo>
                    <a:pt x="7365" y="2703"/>
                    <a:pt x="7407" y="2661"/>
                    <a:pt x="7407" y="2619"/>
                  </a:cubicBezTo>
                  <a:cubicBezTo>
                    <a:pt x="7407" y="2577"/>
                    <a:pt x="7428" y="2493"/>
                    <a:pt x="7428" y="2452"/>
                  </a:cubicBezTo>
                  <a:cubicBezTo>
                    <a:pt x="7470" y="2556"/>
                    <a:pt x="7533" y="2619"/>
                    <a:pt x="7575" y="2744"/>
                  </a:cubicBezTo>
                  <a:lnTo>
                    <a:pt x="7742" y="3058"/>
                  </a:lnTo>
                  <a:cubicBezTo>
                    <a:pt x="7575" y="3288"/>
                    <a:pt x="7428" y="3540"/>
                    <a:pt x="7261" y="3812"/>
                  </a:cubicBezTo>
                  <a:cubicBezTo>
                    <a:pt x="7198" y="3937"/>
                    <a:pt x="7198" y="4063"/>
                    <a:pt x="7198" y="4188"/>
                  </a:cubicBezTo>
                  <a:cubicBezTo>
                    <a:pt x="7198" y="4418"/>
                    <a:pt x="7156" y="4628"/>
                    <a:pt x="7156" y="4795"/>
                  </a:cubicBezTo>
                  <a:lnTo>
                    <a:pt x="7156" y="6029"/>
                  </a:lnTo>
                  <a:cubicBezTo>
                    <a:pt x="7156" y="6385"/>
                    <a:pt x="7156" y="6804"/>
                    <a:pt x="7240" y="7180"/>
                  </a:cubicBezTo>
                  <a:cubicBezTo>
                    <a:pt x="7303" y="7431"/>
                    <a:pt x="7637" y="7641"/>
                    <a:pt x="7847" y="7787"/>
                  </a:cubicBezTo>
                  <a:cubicBezTo>
                    <a:pt x="8035" y="7913"/>
                    <a:pt x="8181" y="8080"/>
                    <a:pt x="8391" y="8226"/>
                  </a:cubicBezTo>
                  <a:cubicBezTo>
                    <a:pt x="8579" y="8352"/>
                    <a:pt x="8809" y="8457"/>
                    <a:pt x="8997" y="8582"/>
                  </a:cubicBezTo>
                  <a:cubicBezTo>
                    <a:pt x="9353" y="8854"/>
                    <a:pt x="9730" y="9105"/>
                    <a:pt x="10065" y="9398"/>
                  </a:cubicBezTo>
                  <a:cubicBezTo>
                    <a:pt x="10232" y="9524"/>
                    <a:pt x="10253" y="9838"/>
                    <a:pt x="10274" y="10026"/>
                  </a:cubicBezTo>
                  <a:cubicBezTo>
                    <a:pt x="10274" y="10089"/>
                    <a:pt x="10295" y="10131"/>
                    <a:pt x="10295" y="10193"/>
                  </a:cubicBezTo>
                  <a:cubicBezTo>
                    <a:pt x="10337" y="10256"/>
                    <a:pt x="10337" y="10340"/>
                    <a:pt x="10358" y="10423"/>
                  </a:cubicBezTo>
                  <a:cubicBezTo>
                    <a:pt x="10295" y="10444"/>
                    <a:pt x="10274" y="10528"/>
                    <a:pt x="10232" y="10570"/>
                  </a:cubicBezTo>
                  <a:cubicBezTo>
                    <a:pt x="10044" y="10842"/>
                    <a:pt x="9855" y="11135"/>
                    <a:pt x="9667" y="11365"/>
                  </a:cubicBezTo>
                  <a:cubicBezTo>
                    <a:pt x="9249" y="11930"/>
                    <a:pt x="8705" y="12432"/>
                    <a:pt x="8244" y="12955"/>
                  </a:cubicBezTo>
                  <a:cubicBezTo>
                    <a:pt x="8035" y="13185"/>
                    <a:pt x="7784" y="13436"/>
                    <a:pt x="7554" y="13667"/>
                  </a:cubicBezTo>
                  <a:cubicBezTo>
                    <a:pt x="7449" y="13771"/>
                    <a:pt x="7114" y="14022"/>
                    <a:pt x="7156" y="14211"/>
                  </a:cubicBezTo>
                  <a:cubicBezTo>
                    <a:pt x="7240" y="14524"/>
                    <a:pt x="7303" y="14880"/>
                    <a:pt x="7365" y="15173"/>
                  </a:cubicBezTo>
                  <a:cubicBezTo>
                    <a:pt x="7449" y="15550"/>
                    <a:pt x="7533" y="15885"/>
                    <a:pt x="7617" y="16261"/>
                  </a:cubicBezTo>
                  <a:cubicBezTo>
                    <a:pt x="7658" y="16512"/>
                    <a:pt x="7679" y="16805"/>
                    <a:pt x="7742" y="17077"/>
                  </a:cubicBezTo>
                  <a:cubicBezTo>
                    <a:pt x="7763" y="17307"/>
                    <a:pt x="7784" y="17391"/>
                    <a:pt x="8035" y="17433"/>
                  </a:cubicBezTo>
                  <a:cubicBezTo>
                    <a:pt x="8684" y="17558"/>
                    <a:pt x="9332" y="17600"/>
                    <a:pt x="9981" y="17726"/>
                  </a:cubicBezTo>
                  <a:lnTo>
                    <a:pt x="10462" y="17809"/>
                  </a:lnTo>
                  <a:cubicBezTo>
                    <a:pt x="10650" y="17851"/>
                    <a:pt x="10755" y="17977"/>
                    <a:pt x="10881" y="18123"/>
                  </a:cubicBezTo>
                  <a:lnTo>
                    <a:pt x="11655" y="18814"/>
                  </a:lnTo>
                  <a:cubicBezTo>
                    <a:pt x="11948" y="19086"/>
                    <a:pt x="12262" y="19316"/>
                    <a:pt x="12534" y="19630"/>
                  </a:cubicBezTo>
                  <a:cubicBezTo>
                    <a:pt x="12596" y="19734"/>
                    <a:pt x="12659" y="19755"/>
                    <a:pt x="12764" y="19839"/>
                  </a:cubicBezTo>
                  <a:cubicBezTo>
                    <a:pt x="12868" y="19923"/>
                    <a:pt x="12973" y="20027"/>
                    <a:pt x="13078" y="20111"/>
                  </a:cubicBezTo>
                  <a:lnTo>
                    <a:pt x="13078" y="20132"/>
                  </a:lnTo>
                  <a:cubicBezTo>
                    <a:pt x="12994" y="20216"/>
                    <a:pt x="12910" y="20320"/>
                    <a:pt x="12847" y="20425"/>
                  </a:cubicBezTo>
                  <a:lnTo>
                    <a:pt x="12847" y="20446"/>
                  </a:lnTo>
                  <a:cubicBezTo>
                    <a:pt x="12764" y="20550"/>
                    <a:pt x="12680" y="20634"/>
                    <a:pt x="12638" y="20739"/>
                  </a:cubicBezTo>
                  <a:cubicBezTo>
                    <a:pt x="12387" y="21053"/>
                    <a:pt x="12115" y="21325"/>
                    <a:pt x="11843" y="21618"/>
                  </a:cubicBezTo>
                  <a:cubicBezTo>
                    <a:pt x="11718" y="21743"/>
                    <a:pt x="11613" y="21911"/>
                    <a:pt x="11487" y="22036"/>
                  </a:cubicBezTo>
                  <a:cubicBezTo>
                    <a:pt x="11404" y="22162"/>
                    <a:pt x="11320" y="22245"/>
                    <a:pt x="11174" y="22266"/>
                  </a:cubicBezTo>
                  <a:cubicBezTo>
                    <a:pt x="11090" y="22308"/>
                    <a:pt x="11006" y="22308"/>
                    <a:pt x="10922" y="22308"/>
                  </a:cubicBezTo>
                  <a:cubicBezTo>
                    <a:pt x="10546" y="22413"/>
                    <a:pt x="10169" y="22413"/>
                    <a:pt x="9772" y="22434"/>
                  </a:cubicBezTo>
                  <a:cubicBezTo>
                    <a:pt x="9500" y="22455"/>
                    <a:pt x="9500" y="22664"/>
                    <a:pt x="9353" y="22894"/>
                  </a:cubicBezTo>
                  <a:cubicBezTo>
                    <a:pt x="9186" y="23250"/>
                    <a:pt x="8977" y="23584"/>
                    <a:pt x="8788" y="23898"/>
                  </a:cubicBezTo>
                  <a:cubicBezTo>
                    <a:pt x="8579" y="24233"/>
                    <a:pt x="8370" y="24547"/>
                    <a:pt x="8140" y="24882"/>
                  </a:cubicBezTo>
                  <a:cubicBezTo>
                    <a:pt x="8140" y="24924"/>
                    <a:pt x="8098" y="24924"/>
                    <a:pt x="8077" y="24944"/>
                  </a:cubicBezTo>
                  <a:cubicBezTo>
                    <a:pt x="8077" y="24944"/>
                    <a:pt x="8056" y="24965"/>
                    <a:pt x="8056" y="24986"/>
                  </a:cubicBezTo>
                  <a:lnTo>
                    <a:pt x="8035" y="25028"/>
                  </a:lnTo>
                  <a:cubicBezTo>
                    <a:pt x="8035" y="25049"/>
                    <a:pt x="7993" y="25049"/>
                    <a:pt x="7993" y="25070"/>
                  </a:cubicBezTo>
                  <a:lnTo>
                    <a:pt x="7972" y="25091"/>
                  </a:lnTo>
                  <a:cubicBezTo>
                    <a:pt x="7972" y="25133"/>
                    <a:pt x="7951" y="25133"/>
                    <a:pt x="7951" y="25154"/>
                  </a:cubicBezTo>
                  <a:cubicBezTo>
                    <a:pt x="7951" y="25154"/>
                    <a:pt x="7951" y="25175"/>
                    <a:pt x="7930" y="25175"/>
                  </a:cubicBezTo>
                  <a:cubicBezTo>
                    <a:pt x="7930" y="25196"/>
                    <a:pt x="7889" y="25196"/>
                    <a:pt x="7889" y="25237"/>
                  </a:cubicBezTo>
                  <a:cubicBezTo>
                    <a:pt x="7889" y="25237"/>
                    <a:pt x="7889" y="25258"/>
                    <a:pt x="7868" y="25258"/>
                  </a:cubicBezTo>
                  <a:cubicBezTo>
                    <a:pt x="7868" y="25279"/>
                    <a:pt x="7847" y="25279"/>
                    <a:pt x="7847" y="25300"/>
                  </a:cubicBezTo>
                  <a:lnTo>
                    <a:pt x="7847" y="25342"/>
                  </a:lnTo>
                  <a:cubicBezTo>
                    <a:pt x="7847" y="25363"/>
                    <a:pt x="7826" y="25384"/>
                    <a:pt x="7826" y="25405"/>
                  </a:cubicBezTo>
                  <a:cubicBezTo>
                    <a:pt x="7763" y="25384"/>
                    <a:pt x="7721" y="25384"/>
                    <a:pt x="7658" y="25363"/>
                  </a:cubicBezTo>
                  <a:cubicBezTo>
                    <a:pt x="7575" y="25342"/>
                    <a:pt x="7512" y="25300"/>
                    <a:pt x="7449" y="25300"/>
                  </a:cubicBezTo>
                  <a:cubicBezTo>
                    <a:pt x="7324" y="25258"/>
                    <a:pt x="7156" y="25237"/>
                    <a:pt x="7031" y="25175"/>
                  </a:cubicBezTo>
                  <a:cubicBezTo>
                    <a:pt x="6926" y="25133"/>
                    <a:pt x="6801" y="25070"/>
                    <a:pt x="6696" y="25049"/>
                  </a:cubicBezTo>
                  <a:cubicBezTo>
                    <a:pt x="6528" y="25028"/>
                    <a:pt x="6382" y="24924"/>
                    <a:pt x="6194" y="24924"/>
                  </a:cubicBezTo>
                  <a:cubicBezTo>
                    <a:pt x="6009" y="24893"/>
                    <a:pt x="5847" y="24794"/>
                    <a:pt x="5674" y="24794"/>
                  </a:cubicBezTo>
                  <a:cubicBezTo>
                    <a:pt x="5612" y="24794"/>
                    <a:pt x="5549" y="24807"/>
                    <a:pt x="5482" y="24840"/>
                  </a:cubicBezTo>
                  <a:cubicBezTo>
                    <a:pt x="5168" y="25028"/>
                    <a:pt x="4813" y="25091"/>
                    <a:pt x="4478" y="25237"/>
                  </a:cubicBezTo>
                  <a:cubicBezTo>
                    <a:pt x="4122" y="25363"/>
                    <a:pt x="3767" y="25447"/>
                    <a:pt x="3432" y="25572"/>
                  </a:cubicBezTo>
                  <a:cubicBezTo>
                    <a:pt x="3223" y="25656"/>
                    <a:pt x="2930" y="25656"/>
                    <a:pt x="2741" y="25823"/>
                  </a:cubicBezTo>
                  <a:cubicBezTo>
                    <a:pt x="2532" y="26074"/>
                    <a:pt x="2344" y="26346"/>
                    <a:pt x="2197" y="26618"/>
                  </a:cubicBezTo>
                  <a:cubicBezTo>
                    <a:pt x="2114" y="26744"/>
                    <a:pt x="2009" y="26911"/>
                    <a:pt x="1904" y="27037"/>
                  </a:cubicBezTo>
                  <a:cubicBezTo>
                    <a:pt x="1821" y="27162"/>
                    <a:pt x="1779" y="27288"/>
                    <a:pt x="1695" y="27392"/>
                  </a:cubicBezTo>
                  <a:cubicBezTo>
                    <a:pt x="1570" y="27351"/>
                    <a:pt x="1444" y="27183"/>
                    <a:pt x="1339" y="27141"/>
                  </a:cubicBezTo>
                  <a:cubicBezTo>
                    <a:pt x="1172" y="27058"/>
                    <a:pt x="1047" y="26953"/>
                    <a:pt x="879" y="26848"/>
                  </a:cubicBezTo>
                  <a:cubicBezTo>
                    <a:pt x="628" y="26702"/>
                    <a:pt x="356" y="26556"/>
                    <a:pt x="105" y="26451"/>
                  </a:cubicBezTo>
                  <a:lnTo>
                    <a:pt x="84" y="26451"/>
                  </a:lnTo>
                  <a:cubicBezTo>
                    <a:pt x="42" y="26451"/>
                    <a:pt x="21" y="26451"/>
                    <a:pt x="21" y="26493"/>
                  </a:cubicBezTo>
                  <a:lnTo>
                    <a:pt x="21" y="26514"/>
                  </a:lnTo>
                  <a:cubicBezTo>
                    <a:pt x="21" y="26514"/>
                    <a:pt x="21" y="26535"/>
                    <a:pt x="42" y="26535"/>
                  </a:cubicBezTo>
                  <a:cubicBezTo>
                    <a:pt x="356" y="26744"/>
                    <a:pt x="607" y="27037"/>
                    <a:pt x="858" y="27288"/>
                  </a:cubicBezTo>
                  <a:cubicBezTo>
                    <a:pt x="1130" y="27560"/>
                    <a:pt x="1444" y="27790"/>
                    <a:pt x="1653" y="28104"/>
                  </a:cubicBezTo>
                  <a:cubicBezTo>
                    <a:pt x="1665" y="28140"/>
                    <a:pt x="1699" y="28163"/>
                    <a:pt x="1733" y="28163"/>
                  </a:cubicBezTo>
                  <a:cubicBezTo>
                    <a:pt x="1757" y="28163"/>
                    <a:pt x="1782" y="28151"/>
                    <a:pt x="1800" y="28125"/>
                  </a:cubicBezTo>
                  <a:cubicBezTo>
                    <a:pt x="2030" y="27790"/>
                    <a:pt x="2490" y="27644"/>
                    <a:pt x="2762" y="27372"/>
                  </a:cubicBezTo>
                  <a:cubicBezTo>
                    <a:pt x="2930" y="27225"/>
                    <a:pt x="3076" y="27079"/>
                    <a:pt x="3243" y="26932"/>
                  </a:cubicBezTo>
                  <a:cubicBezTo>
                    <a:pt x="3390" y="26807"/>
                    <a:pt x="3557" y="26618"/>
                    <a:pt x="3746" y="26514"/>
                  </a:cubicBezTo>
                  <a:cubicBezTo>
                    <a:pt x="3892" y="26430"/>
                    <a:pt x="4060" y="26409"/>
                    <a:pt x="4206" y="26346"/>
                  </a:cubicBezTo>
                  <a:cubicBezTo>
                    <a:pt x="4436" y="26284"/>
                    <a:pt x="4645" y="26200"/>
                    <a:pt x="4917" y="26179"/>
                  </a:cubicBezTo>
                  <a:cubicBezTo>
                    <a:pt x="5001" y="26179"/>
                    <a:pt x="5106" y="26137"/>
                    <a:pt x="5168" y="26116"/>
                  </a:cubicBezTo>
                  <a:cubicBezTo>
                    <a:pt x="5231" y="26116"/>
                    <a:pt x="5273" y="26095"/>
                    <a:pt x="5336" y="26095"/>
                  </a:cubicBezTo>
                  <a:cubicBezTo>
                    <a:pt x="5357" y="26095"/>
                    <a:pt x="5378" y="26074"/>
                    <a:pt x="5420" y="26074"/>
                  </a:cubicBezTo>
                  <a:cubicBezTo>
                    <a:pt x="5482" y="26032"/>
                    <a:pt x="5545" y="26012"/>
                    <a:pt x="5629" y="25991"/>
                  </a:cubicBezTo>
                  <a:lnTo>
                    <a:pt x="5650" y="25991"/>
                  </a:lnTo>
                  <a:cubicBezTo>
                    <a:pt x="5733" y="25970"/>
                    <a:pt x="5796" y="25928"/>
                    <a:pt x="5859" y="25907"/>
                  </a:cubicBezTo>
                  <a:cubicBezTo>
                    <a:pt x="5880" y="25928"/>
                    <a:pt x="5943" y="25970"/>
                    <a:pt x="5964" y="25970"/>
                  </a:cubicBezTo>
                  <a:cubicBezTo>
                    <a:pt x="6068" y="26012"/>
                    <a:pt x="6152" y="26074"/>
                    <a:pt x="6256" y="26137"/>
                  </a:cubicBezTo>
                  <a:cubicBezTo>
                    <a:pt x="6382" y="26221"/>
                    <a:pt x="6508" y="26304"/>
                    <a:pt x="6633" y="26346"/>
                  </a:cubicBezTo>
                  <a:cubicBezTo>
                    <a:pt x="6801" y="26430"/>
                    <a:pt x="6989" y="26514"/>
                    <a:pt x="7135" y="26618"/>
                  </a:cubicBezTo>
                  <a:cubicBezTo>
                    <a:pt x="7135" y="26618"/>
                    <a:pt x="7156" y="26618"/>
                    <a:pt x="7198" y="26639"/>
                  </a:cubicBezTo>
                  <a:cubicBezTo>
                    <a:pt x="7219" y="26639"/>
                    <a:pt x="7240" y="26660"/>
                    <a:pt x="7261" y="26660"/>
                  </a:cubicBezTo>
                  <a:cubicBezTo>
                    <a:pt x="7303" y="26660"/>
                    <a:pt x="7303" y="26660"/>
                    <a:pt x="7324" y="26702"/>
                  </a:cubicBezTo>
                  <a:lnTo>
                    <a:pt x="7345" y="26702"/>
                  </a:lnTo>
                  <a:cubicBezTo>
                    <a:pt x="7365" y="26702"/>
                    <a:pt x="7365" y="26702"/>
                    <a:pt x="7407" y="26723"/>
                  </a:cubicBezTo>
                  <a:cubicBezTo>
                    <a:pt x="7407" y="26723"/>
                    <a:pt x="7428" y="26723"/>
                    <a:pt x="7428" y="26744"/>
                  </a:cubicBezTo>
                  <a:cubicBezTo>
                    <a:pt x="7449" y="26744"/>
                    <a:pt x="7449" y="26765"/>
                    <a:pt x="7449" y="26765"/>
                  </a:cubicBezTo>
                  <a:cubicBezTo>
                    <a:pt x="7449" y="26765"/>
                    <a:pt x="7470" y="26765"/>
                    <a:pt x="7470" y="26807"/>
                  </a:cubicBezTo>
                  <a:lnTo>
                    <a:pt x="7512" y="26828"/>
                  </a:lnTo>
                  <a:cubicBezTo>
                    <a:pt x="7512" y="26828"/>
                    <a:pt x="7533" y="26828"/>
                    <a:pt x="7533" y="26848"/>
                  </a:cubicBezTo>
                  <a:cubicBezTo>
                    <a:pt x="7533" y="26848"/>
                    <a:pt x="7554" y="26848"/>
                    <a:pt x="7554" y="26869"/>
                  </a:cubicBezTo>
                  <a:cubicBezTo>
                    <a:pt x="7449" y="26953"/>
                    <a:pt x="7345" y="27037"/>
                    <a:pt x="7240" y="27141"/>
                  </a:cubicBezTo>
                  <a:cubicBezTo>
                    <a:pt x="7093" y="27267"/>
                    <a:pt x="7010" y="27288"/>
                    <a:pt x="6821" y="27288"/>
                  </a:cubicBezTo>
                  <a:cubicBezTo>
                    <a:pt x="6466" y="27288"/>
                    <a:pt x="6089" y="27267"/>
                    <a:pt x="5733" y="27246"/>
                  </a:cubicBezTo>
                  <a:cubicBezTo>
                    <a:pt x="5461" y="27225"/>
                    <a:pt x="5231" y="27162"/>
                    <a:pt x="4959" y="27162"/>
                  </a:cubicBezTo>
                  <a:cubicBezTo>
                    <a:pt x="4750" y="27162"/>
                    <a:pt x="4541" y="27434"/>
                    <a:pt x="4373" y="27497"/>
                  </a:cubicBezTo>
                  <a:cubicBezTo>
                    <a:pt x="3850" y="27748"/>
                    <a:pt x="3285" y="27978"/>
                    <a:pt x="2825" y="28313"/>
                  </a:cubicBezTo>
                  <a:cubicBezTo>
                    <a:pt x="2825" y="28313"/>
                    <a:pt x="2825" y="28334"/>
                    <a:pt x="2804" y="28334"/>
                  </a:cubicBezTo>
                  <a:cubicBezTo>
                    <a:pt x="2804" y="28334"/>
                    <a:pt x="2804" y="28376"/>
                    <a:pt x="2762" y="28376"/>
                  </a:cubicBezTo>
                  <a:lnTo>
                    <a:pt x="2762" y="28397"/>
                  </a:lnTo>
                  <a:lnTo>
                    <a:pt x="2804" y="28418"/>
                  </a:lnTo>
                  <a:cubicBezTo>
                    <a:pt x="2852" y="28432"/>
                    <a:pt x="2903" y="28439"/>
                    <a:pt x="2955" y="28439"/>
                  </a:cubicBezTo>
                  <a:cubicBezTo>
                    <a:pt x="3204" y="28439"/>
                    <a:pt x="3497" y="28298"/>
                    <a:pt x="3704" y="28229"/>
                  </a:cubicBezTo>
                  <a:lnTo>
                    <a:pt x="4415" y="27999"/>
                  </a:lnTo>
                  <a:cubicBezTo>
                    <a:pt x="4620" y="27936"/>
                    <a:pt x="4849" y="27837"/>
                    <a:pt x="5066" y="27837"/>
                  </a:cubicBezTo>
                  <a:cubicBezTo>
                    <a:pt x="5137" y="27837"/>
                    <a:pt x="5206" y="27848"/>
                    <a:pt x="5273" y="27874"/>
                  </a:cubicBezTo>
                  <a:cubicBezTo>
                    <a:pt x="5733" y="28020"/>
                    <a:pt x="6173" y="28209"/>
                    <a:pt x="6633" y="28334"/>
                  </a:cubicBezTo>
                  <a:cubicBezTo>
                    <a:pt x="6842" y="28397"/>
                    <a:pt x="7031" y="28481"/>
                    <a:pt x="7240" y="28543"/>
                  </a:cubicBezTo>
                  <a:cubicBezTo>
                    <a:pt x="7345" y="28585"/>
                    <a:pt x="7428" y="28627"/>
                    <a:pt x="7512" y="28690"/>
                  </a:cubicBezTo>
                  <a:cubicBezTo>
                    <a:pt x="7617" y="28732"/>
                    <a:pt x="7721" y="28732"/>
                    <a:pt x="7784" y="28815"/>
                  </a:cubicBezTo>
                  <a:cubicBezTo>
                    <a:pt x="7808" y="28827"/>
                    <a:pt x="7839" y="28839"/>
                    <a:pt x="7869" y="28839"/>
                  </a:cubicBezTo>
                  <a:cubicBezTo>
                    <a:pt x="7891" y="28839"/>
                    <a:pt x="7913" y="28833"/>
                    <a:pt x="7930" y="28815"/>
                  </a:cubicBezTo>
                  <a:cubicBezTo>
                    <a:pt x="8412" y="28313"/>
                    <a:pt x="9081" y="28062"/>
                    <a:pt x="9646" y="27685"/>
                  </a:cubicBezTo>
                  <a:lnTo>
                    <a:pt x="9876" y="27539"/>
                  </a:lnTo>
                  <a:cubicBezTo>
                    <a:pt x="9939" y="27497"/>
                    <a:pt x="9960" y="27476"/>
                    <a:pt x="10023" y="27455"/>
                  </a:cubicBezTo>
                  <a:cubicBezTo>
                    <a:pt x="10044" y="27434"/>
                    <a:pt x="10086" y="27392"/>
                    <a:pt x="10127" y="27392"/>
                  </a:cubicBezTo>
                  <a:cubicBezTo>
                    <a:pt x="10337" y="27288"/>
                    <a:pt x="10504" y="27183"/>
                    <a:pt x="10713" y="27058"/>
                  </a:cubicBezTo>
                  <a:cubicBezTo>
                    <a:pt x="10713" y="27120"/>
                    <a:pt x="10713" y="27141"/>
                    <a:pt x="10755" y="27183"/>
                  </a:cubicBezTo>
                  <a:lnTo>
                    <a:pt x="10755" y="27225"/>
                  </a:lnTo>
                  <a:cubicBezTo>
                    <a:pt x="10776" y="27288"/>
                    <a:pt x="10797" y="27392"/>
                    <a:pt x="10860" y="27476"/>
                  </a:cubicBezTo>
                  <a:cubicBezTo>
                    <a:pt x="10881" y="27497"/>
                    <a:pt x="10881" y="27560"/>
                    <a:pt x="10902" y="27581"/>
                  </a:cubicBezTo>
                  <a:cubicBezTo>
                    <a:pt x="11006" y="27874"/>
                    <a:pt x="11090" y="28167"/>
                    <a:pt x="11194" y="28439"/>
                  </a:cubicBezTo>
                  <a:cubicBezTo>
                    <a:pt x="11236" y="28606"/>
                    <a:pt x="11278" y="28857"/>
                    <a:pt x="11446" y="28920"/>
                  </a:cubicBezTo>
                  <a:cubicBezTo>
                    <a:pt x="11578" y="28958"/>
                    <a:pt x="11711" y="28970"/>
                    <a:pt x="11844" y="28970"/>
                  </a:cubicBezTo>
                  <a:cubicBezTo>
                    <a:pt x="12004" y="28970"/>
                    <a:pt x="12164" y="28952"/>
                    <a:pt x="12324" y="28941"/>
                  </a:cubicBezTo>
                  <a:cubicBezTo>
                    <a:pt x="12471" y="28941"/>
                    <a:pt x="12638" y="28941"/>
                    <a:pt x="12785" y="28920"/>
                  </a:cubicBezTo>
                  <a:cubicBezTo>
                    <a:pt x="12835" y="28915"/>
                    <a:pt x="12883" y="28911"/>
                    <a:pt x="12928" y="28911"/>
                  </a:cubicBezTo>
                  <a:cubicBezTo>
                    <a:pt x="13072" y="28911"/>
                    <a:pt x="13191" y="28949"/>
                    <a:pt x="13287" y="29108"/>
                  </a:cubicBezTo>
                  <a:cubicBezTo>
                    <a:pt x="13329" y="29171"/>
                    <a:pt x="13371" y="29255"/>
                    <a:pt x="13412" y="29317"/>
                  </a:cubicBezTo>
                  <a:cubicBezTo>
                    <a:pt x="13580" y="29569"/>
                    <a:pt x="13810" y="29799"/>
                    <a:pt x="13998" y="30050"/>
                  </a:cubicBezTo>
                  <a:cubicBezTo>
                    <a:pt x="14438" y="30615"/>
                    <a:pt x="14877" y="31222"/>
                    <a:pt x="15379" y="31766"/>
                  </a:cubicBezTo>
                  <a:lnTo>
                    <a:pt x="15400" y="31786"/>
                  </a:lnTo>
                  <a:lnTo>
                    <a:pt x="15421" y="31786"/>
                  </a:lnTo>
                  <a:cubicBezTo>
                    <a:pt x="15421" y="31843"/>
                    <a:pt x="15476" y="31881"/>
                    <a:pt x="15527" y="31881"/>
                  </a:cubicBezTo>
                  <a:cubicBezTo>
                    <a:pt x="15570" y="31881"/>
                    <a:pt x="15609" y="31854"/>
                    <a:pt x="15609" y="31786"/>
                  </a:cubicBezTo>
                  <a:cubicBezTo>
                    <a:pt x="15630" y="31661"/>
                    <a:pt x="15567" y="31556"/>
                    <a:pt x="15567" y="31431"/>
                  </a:cubicBezTo>
                  <a:cubicBezTo>
                    <a:pt x="15567" y="31263"/>
                    <a:pt x="15505" y="31138"/>
                    <a:pt x="15484" y="31012"/>
                  </a:cubicBezTo>
                  <a:cubicBezTo>
                    <a:pt x="15400" y="30615"/>
                    <a:pt x="15295" y="30196"/>
                    <a:pt x="15212" y="29799"/>
                  </a:cubicBezTo>
                  <a:cubicBezTo>
                    <a:pt x="15170" y="29631"/>
                    <a:pt x="15149" y="29464"/>
                    <a:pt x="15107" y="29276"/>
                  </a:cubicBezTo>
                  <a:cubicBezTo>
                    <a:pt x="15107" y="29255"/>
                    <a:pt x="15107" y="29234"/>
                    <a:pt x="15086" y="29213"/>
                  </a:cubicBezTo>
                  <a:cubicBezTo>
                    <a:pt x="15065" y="29045"/>
                    <a:pt x="15044" y="28857"/>
                    <a:pt x="14982" y="28711"/>
                  </a:cubicBezTo>
                  <a:lnTo>
                    <a:pt x="14982" y="28711"/>
                  </a:lnTo>
                  <a:cubicBezTo>
                    <a:pt x="15003" y="28753"/>
                    <a:pt x="15044" y="28794"/>
                    <a:pt x="15065" y="28836"/>
                  </a:cubicBezTo>
                  <a:cubicBezTo>
                    <a:pt x="15212" y="29025"/>
                    <a:pt x="15400" y="29213"/>
                    <a:pt x="15588" y="29359"/>
                  </a:cubicBezTo>
                  <a:cubicBezTo>
                    <a:pt x="15693" y="29464"/>
                    <a:pt x="15798" y="29652"/>
                    <a:pt x="15944" y="29694"/>
                  </a:cubicBezTo>
                  <a:cubicBezTo>
                    <a:pt x="15973" y="29706"/>
                    <a:pt x="16001" y="29711"/>
                    <a:pt x="16029" y="29711"/>
                  </a:cubicBezTo>
                  <a:cubicBezTo>
                    <a:pt x="16147" y="29711"/>
                    <a:pt x="16261" y="29623"/>
                    <a:pt x="16363" y="29589"/>
                  </a:cubicBezTo>
                  <a:cubicBezTo>
                    <a:pt x="16467" y="29569"/>
                    <a:pt x="16551" y="29527"/>
                    <a:pt x="16656" y="29485"/>
                  </a:cubicBezTo>
                  <a:cubicBezTo>
                    <a:pt x="16697" y="29474"/>
                    <a:pt x="16739" y="29474"/>
                    <a:pt x="16778" y="29474"/>
                  </a:cubicBezTo>
                  <a:cubicBezTo>
                    <a:pt x="16818" y="29474"/>
                    <a:pt x="16854" y="29474"/>
                    <a:pt x="16886" y="29464"/>
                  </a:cubicBezTo>
                  <a:cubicBezTo>
                    <a:pt x="16939" y="29446"/>
                    <a:pt x="17275" y="29324"/>
                    <a:pt x="17416" y="29324"/>
                  </a:cubicBezTo>
                  <a:cubicBezTo>
                    <a:pt x="17442" y="29324"/>
                    <a:pt x="17462" y="29329"/>
                    <a:pt x="17472" y="29338"/>
                  </a:cubicBezTo>
                  <a:cubicBezTo>
                    <a:pt x="17576" y="29464"/>
                    <a:pt x="17723" y="29569"/>
                    <a:pt x="17869" y="29652"/>
                  </a:cubicBezTo>
                  <a:cubicBezTo>
                    <a:pt x="18078" y="29799"/>
                    <a:pt x="18308" y="29945"/>
                    <a:pt x="18518" y="30092"/>
                  </a:cubicBezTo>
                  <a:cubicBezTo>
                    <a:pt x="18936" y="30385"/>
                    <a:pt x="19355" y="30678"/>
                    <a:pt x="19752" y="30950"/>
                  </a:cubicBezTo>
                  <a:cubicBezTo>
                    <a:pt x="19815" y="31012"/>
                    <a:pt x="19961" y="31012"/>
                    <a:pt x="19982" y="31138"/>
                  </a:cubicBezTo>
                  <a:cubicBezTo>
                    <a:pt x="20003" y="31242"/>
                    <a:pt x="19982" y="31368"/>
                    <a:pt x="19982" y="31473"/>
                  </a:cubicBezTo>
                  <a:cubicBezTo>
                    <a:pt x="19961" y="31682"/>
                    <a:pt x="19961" y="31933"/>
                    <a:pt x="19920" y="32142"/>
                  </a:cubicBezTo>
                  <a:cubicBezTo>
                    <a:pt x="19899" y="32310"/>
                    <a:pt x="19878" y="32477"/>
                    <a:pt x="19920" y="32665"/>
                  </a:cubicBezTo>
                  <a:cubicBezTo>
                    <a:pt x="19961" y="32812"/>
                    <a:pt x="20171" y="32916"/>
                    <a:pt x="20296" y="33000"/>
                  </a:cubicBezTo>
                  <a:cubicBezTo>
                    <a:pt x="20652" y="33251"/>
                    <a:pt x="21070" y="33544"/>
                    <a:pt x="21489" y="33711"/>
                  </a:cubicBezTo>
                  <a:lnTo>
                    <a:pt x="21531" y="33711"/>
                  </a:lnTo>
                  <a:lnTo>
                    <a:pt x="21531" y="33732"/>
                  </a:lnTo>
                  <a:cubicBezTo>
                    <a:pt x="21547" y="33760"/>
                    <a:pt x="21570" y="33772"/>
                    <a:pt x="21593" y="33772"/>
                  </a:cubicBezTo>
                  <a:cubicBezTo>
                    <a:pt x="21655" y="33772"/>
                    <a:pt x="21718" y="33684"/>
                    <a:pt x="21656" y="33607"/>
                  </a:cubicBezTo>
                  <a:cubicBezTo>
                    <a:pt x="21593" y="33523"/>
                    <a:pt x="21573" y="33418"/>
                    <a:pt x="21489" y="33356"/>
                  </a:cubicBezTo>
                  <a:cubicBezTo>
                    <a:pt x="21426" y="33293"/>
                    <a:pt x="21363" y="33209"/>
                    <a:pt x="21280" y="33105"/>
                  </a:cubicBezTo>
                  <a:cubicBezTo>
                    <a:pt x="21217" y="32937"/>
                    <a:pt x="21112" y="32812"/>
                    <a:pt x="21008" y="32665"/>
                  </a:cubicBezTo>
                  <a:cubicBezTo>
                    <a:pt x="20945" y="32561"/>
                    <a:pt x="20819" y="32456"/>
                    <a:pt x="20819" y="32310"/>
                  </a:cubicBezTo>
                  <a:cubicBezTo>
                    <a:pt x="20819" y="32163"/>
                    <a:pt x="20945" y="31954"/>
                    <a:pt x="21008" y="31828"/>
                  </a:cubicBezTo>
                  <a:cubicBezTo>
                    <a:pt x="21070" y="31661"/>
                    <a:pt x="21070" y="31473"/>
                    <a:pt x="21133" y="31326"/>
                  </a:cubicBezTo>
                  <a:cubicBezTo>
                    <a:pt x="21154" y="31242"/>
                    <a:pt x="21217" y="31138"/>
                    <a:pt x="21238" y="31033"/>
                  </a:cubicBezTo>
                  <a:lnTo>
                    <a:pt x="21238" y="31012"/>
                  </a:lnTo>
                  <a:cubicBezTo>
                    <a:pt x="21238" y="30991"/>
                    <a:pt x="21238" y="30950"/>
                    <a:pt x="21259" y="30950"/>
                  </a:cubicBezTo>
                  <a:lnTo>
                    <a:pt x="21259" y="30929"/>
                  </a:lnTo>
                  <a:cubicBezTo>
                    <a:pt x="21426" y="30929"/>
                    <a:pt x="21552" y="30887"/>
                    <a:pt x="21677" y="30824"/>
                  </a:cubicBezTo>
                  <a:cubicBezTo>
                    <a:pt x="21698" y="30824"/>
                    <a:pt x="21740" y="30824"/>
                    <a:pt x="21761" y="30803"/>
                  </a:cubicBezTo>
                  <a:lnTo>
                    <a:pt x="21866" y="30803"/>
                  </a:lnTo>
                  <a:cubicBezTo>
                    <a:pt x="21907" y="30991"/>
                    <a:pt x="22054" y="31201"/>
                    <a:pt x="22179" y="31347"/>
                  </a:cubicBezTo>
                  <a:cubicBezTo>
                    <a:pt x="22305" y="31514"/>
                    <a:pt x="22389" y="31745"/>
                    <a:pt x="22493" y="31933"/>
                  </a:cubicBezTo>
                  <a:cubicBezTo>
                    <a:pt x="22598" y="32142"/>
                    <a:pt x="22723" y="32351"/>
                    <a:pt x="22828" y="32519"/>
                  </a:cubicBezTo>
                  <a:cubicBezTo>
                    <a:pt x="23037" y="32874"/>
                    <a:pt x="23226" y="33230"/>
                    <a:pt x="23435" y="33607"/>
                  </a:cubicBezTo>
                  <a:cubicBezTo>
                    <a:pt x="23456" y="33628"/>
                    <a:pt x="23456" y="33649"/>
                    <a:pt x="23477" y="33711"/>
                  </a:cubicBezTo>
                  <a:cubicBezTo>
                    <a:pt x="23477" y="33732"/>
                    <a:pt x="23518" y="33753"/>
                    <a:pt x="23518" y="33774"/>
                  </a:cubicBezTo>
                  <a:cubicBezTo>
                    <a:pt x="23518" y="33816"/>
                    <a:pt x="23539" y="33837"/>
                    <a:pt x="23539" y="33837"/>
                  </a:cubicBezTo>
                  <a:cubicBezTo>
                    <a:pt x="23560" y="33921"/>
                    <a:pt x="23623" y="33983"/>
                    <a:pt x="23665" y="34067"/>
                  </a:cubicBezTo>
                  <a:cubicBezTo>
                    <a:pt x="23686" y="34151"/>
                    <a:pt x="23728" y="34193"/>
                    <a:pt x="23770" y="34255"/>
                  </a:cubicBezTo>
                  <a:cubicBezTo>
                    <a:pt x="23853" y="34402"/>
                    <a:pt x="23958" y="34569"/>
                    <a:pt x="24000" y="34716"/>
                  </a:cubicBezTo>
                  <a:cubicBezTo>
                    <a:pt x="24042" y="34779"/>
                    <a:pt x="24083" y="34779"/>
                    <a:pt x="24104" y="34779"/>
                  </a:cubicBezTo>
                  <a:cubicBezTo>
                    <a:pt x="24606" y="34548"/>
                    <a:pt x="25109" y="34172"/>
                    <a:pt x="25506" y="33774"/>
                  </a:cubicBezTo>
                  <a:cubicBezTo>
                    <a:pt x="25715" y="33544"/>
                    <a:pt x="25967" y="33356"/>
                    <a:pt x="26176" y="33146"/>
                  </a:cubicBezTo>
                  <a:cubicBezTo>
                    <a:pt x="26259" y="33084"/>
                    <a:pt x="26385" y="33000"/>
                    <a:pt x="26469" y="32916"/>
                  </a:cubicBezTo>
                  <a:cubicBezTo>
                    <a:pt x="26490" y="32916"/>
                    <a:pt x="26511" y="32895"/>
                    <a:pt x="26511" y="32874"/>
                  </a:cubicBezTo>
                  <a:cubicBezTo>
                    <a:pt x="26511" y="32833"/>
                    <a:pt x="26552" y="32791"/>
                    <a:pt x="26552" y="32770"/>
                  </a:cubicBezTo>
                  <a:cubicBezTo>
                    <a:pt x="26573" y="32728"/>
                    <a:pt x="26511" y="32707"/>
                    <a:pt x="26490" y="32707"/>
                  </a:cubicBezTo>
                  <a:cubicBezTo>
                    <a:pt x="26469" y="32707"/>
                    <a:pt x="26448" y="32728"/>
                    <a:pt x="26448" y="32728"/>
                  </a:cubicBezTo>
                  <a:lnTo>
                    <a:pt x="26406" y="32728"/>
                  </a:lnTo>
                  <a:cubicBezTo>
                    <a:pt x="26071" y="32791"/>
                    <a:pt x="25715" y="32895"/>
                    <a:pt x="25402" y="33021"/>
                  </a:cubicBezTo>
                  <a:cubicBezTo>
                    <a:pt x="25192" y="33105"/>
                    <a:pt x="24983" y="33146"/>
                    <a:pt x="24774" y="33209"/>
                  </a:cubicBezTo>
                  <a:cubicBezTo>
                    <a:pt x="24694" y="33225"/>
                    <a:pt x="24615" y="33265"/>
                    <a:pt x="24536" y="33265"/>
                  </a:cubicBezTo>
                  <a:cubicBezTo>
                    <a:pt x="24510" y="33265"/>
                    <a:pt x="24485" y="33261"/>
                    <a:pt x="24460" y="33251"/>
                  </a:cubicBezTo>
                  <a:cubicBezTo>
                    <a:pt x="24418" y="33251"/>
                    <a:pt x="24355" y="33021"/>
                    <a:pt x="24314" y="33000"/>
                  </a:cubicBezTo>
                  <a:cubicBezTo>
                    <a:pt x="24251" y="32833"/>
                    <a:pt x="24188" y="32707"/>
                    <a:pt x="24146" y="32561"/>
                  </a:cubicBezTo>
                  <a:cubicBezTo>
                    <a:pt x="24083" y="32393"/>
                    <a:pt x="24042" y="32205"/>
                    <a:pt x="23979" y="32079"/>
                  </a:cubicBezTo>
                  <a:cubicBezTo>
                    <a:pt x="23853" y="31786"/>
                    <a:pt x="23853" y="31452"/>
                    <a:pt x="23728" y="31201"/>
                  </a:cubicBezTo>
                  <a:cubicBezTo>
                    <a:pt x="23644" y="31033"/>
                    <a:pt x="23581" y="30887"/>
                    <a:pt x="23539" y="30719"/>
                  </a:cubicBezTo>
                  <a:cubicBezTo>
                    <a:pt x="23477" y="30573"/>
                    <a:pt x="23372" y="30426"/>
                    <a:pt x="23330" y="30259"/>
                  </a:cubicBezTo>
                  <a:cubicBezTo>
                    <a:pt x="23267" y="30092"/>
                    <a:pt x="23205" y="29945"/>
                    <a:pt x="23121" y="29778"/>
                  </a:cubicBezTo>
                  <a:cubicBezTo>
                    <a:pt x="23121" y="29757"/>
                    <a:pt x="23100" y="29631"/>
                    <a:pt x="23037" y="29589"/>
                  </a:cubicBezTo>
                  <a:cubicBezTo>
                    <a:pt x="22954" y="29485"/>
                    <a:pt x="22891" y="29422"/>
                    <a:pt x="22828" y="29317"/>
                  </a:cubicBezTo>
                  <a:cubicBezTo>
                    <a:pt x="22640" y="29045"/>
                    <a:pt x="22682" y="28899"/>
                    <a:pt x="22326" y="28857"/>
                  </a:cubicBezTo>
                  <a:cubicBezTo>
                    <a:pt x="22179" y="28857"/>
                    <a:pt x="22012" y="28899"/>
                    <a:pt x="21845" y="28899"/>
                  </a:cubicBezTo>
                  <a:cubicBezTo>
                    <a:pt x="21719" y="28899"/>
                    <a:pt x="21584" y="28880"/>
                    <a:pt x="21452" y="28880"/>
                  </a:cubicBezTo>
                  <a:cubicBezTo>
                    <a:pt x="21387" y="28880"/>
                    <a:pt x="21321" y="28885"/>
                    <a:pt x="21259" y="28899"/>
                  </a:cubicBezTo>
                  <a:cubicBezTo>
                    <a:pt x="21250" y="28900"/>
                    <a:pt x="21242" y="28900"/>
                    <a:pt x="21233" y="28900"/>
                  </a:cubicBezTo>
                  <a:cubicBezTo>
                    <a:pt x="20889" y="28900"/>
                    <a:pt x="20603" y="28496"/>
                    <a:pt x="20338" y="28292"/>
                  </a:cubicBezTo>
                  <a:cubicBezTo>
                    <a:pt x="20024" y="28062"/>
                    <a:pt x="19689" y="27811"/>
                    <a:pt x="19376" y="27581"/>
                  </a:cubicBezTo>
                  <a:cubicBezTo>
                    <a:pt x="19187" y="27455"/>
                    <a:pt x="19250" y="27372"/>
                    <a:pt x="19334" y="27183"/>
                  </a:cubicBezTo>
                  <a:cubicBezTo>
                    <a:pt x="19376" y="27016"/>
                    <a:pt x="19459" y="26848"/>
                    <a:pt x="19543" y="26660"/>
                  </a:cubicBezTo>
                  <a:cubicBezTo>
                    <a:pt x="19585" y="26535"/>
                    <a:pt x="19648" y="26388"/>
                    <a:pt x="19689" y="26242"/>
                  </a:cubicBezTo>
                  <a:cubicBezTo>
                    <a:pt x="19710" y="26179"/>
                    <a:pt x="19752" y="26095"/>
                    <a:pt x="19794" y="26032"/>
                  </a:cubicBezTo>
                  <a:cubicBezTo>
                    <a:pt x="19830" y="25969"/>
                    <a:pt x="19886" y="25953"/>
                    <a:pt x="19947" y="25953"/>
                  </a:cubicBezTo>
                  <a:cubicBezTo>
                    <a:pt x="20014" y="25953"/>
                    <a:pt x="20089" y="25973"/>
                    <a:pt x="20153" y="25973"/>
                  </a:cubicBezTo>
                  <a:cubicBezTo>
                    <a:pt x="20167" y="25973"/>
                    <a:pt x="20179" y="25972"/>
                    <a:pt x="20192" y="25970"/>
                  </a:cubicBezTo>
                  <a:cubicBezTo>
                    <a:pt x="20296" y="25928"/>
                    <a:pt x="20422" y="25970"/>
                    <a:pt x="20526" y="25907"/>
                  </a:cubicBezTo>
                  <a:cubicBezTo>
                    <a:pt x="20631" y="25865"/>
                    <a:pt x="20694" y="25802"/>
                    <a:pt x="20757" y="25698"/>
                  </a:cubicBezTo>
                  <a:cubicBezTo>
                    <a:pt x="21008" y="25384"/>
                    <a:pt x="21238" y="25091"/>
                    <a:pt x="21489" y="24777"/>
                  </a:cubicBezTo>
                  <a:cubicBezTo>
                    <a:pt x="21761" y="24442"/>
                    <a:pt x="22075" y="24191"/>
                    <a:pt x="22389" y="23898"/>
                  </a:cubicBezTo>
                  <a:cubicBezTo>
                    <a:pt x="22410" y="23877"/>
                    <a:pt x="22430" y="23835"/>
                    <a:pt x="22493" y="23815"/>
                  </a:cubicBezTo>
                  <a:lnTo>
                    <a:pt x="22493" y="23794"/>
                  </a:lnTo>
                  <a:cubicBezTo>
                    <a:pt x="22514" y="23773"/>
                    <a:pt x="22535" y="23731"/>
                    <a:pt x="22577" y="23689"/>
                  </a:cubicBezTo>
                  <a:cubicBezTo>
                    <a:pt x="22619" y="23626"/>
                    <a:pt x="22682" y="23584"/>
                    <a:pt x="22723" y="23563"/>
                  </a:cubicBezTo>
                  <a:cubicBezTo>
                    <a:pt x="22786" y="23501"/>
                    <a:pt x="22828" y="23459"/>
                    <a:pt x="22891" y="23417"/>
                  </a:cubicBezTo>
                  <a:cubicBezTo>
                    <a:pt x="23121" y="23250"/>
                    <a:pt x="23477" y="23187"/>
                    <a:pt x="23790" y="23145"/>
                  </a:cubicBezTo>
                  <a:cubicBezTo>
                    <a:pt x="24167" y="23061"/>
                    <a:pt x="24523" y="23040"/>
                    <a:pt x="24899" y="22978"/>
                  </a:cubicBezTo>
                  <a:cubicBezTo>
                    <a:pt x="24992" y="22962"/>
                    <a:pt x="25130" y="22913"/>
                    <a:pt x="25246" y="22913"/>
                  </a:cubicBezTo>
                  <a:cubicBezTo>
                    <a:pt x="25288" y="22913"/>
                    <a:pt x="25327" y="22919"/>
                    <a:pt x="25360" y="22936"/>
                  </a:cubicBezTo>
                  <a:cubicBezTo>
                    <a:pt x="25371" y="22939"/>
                    <a:pt x="25382" y="22940"/>
                    <a:pt x="25393" y="22940"/>
                  </a:cubicBezTo>
                  <a:cubicBezTo>
                    <a:pt x="25460" y="22940"/>
                    <a:pt x="25512" y="22888"/>
                    <a:pt x="25548" y="22852"/>
                  </a:cubicBezTo>
                  <a:cubicBezTo>
                    <a:pt x="25569" y="22831"/>
                    <a:pt x="25569" y="22768"/>
                    <a:pt x="25569" y="22747"/>
                  </a:cubicBezTo>
                  <a:cubicBezTo>
                    <a:pt x="25611" y="22622"/>
                    <a:pt x="25674" y="22517"/>
                    <a:pt x="25736" y="22413"/>
                  </a:cubicBezTo>
                  <a:cubicBezTo>
                    <a:pt x="25841" y="22245"/>
                    <a:pt x="25946" y="22099"/>
                    <a:pt x="26029" y="21911"/>
                  </a:cubicBezTo>
                  <a:cubicBezTo>
                    <a:pt x="26197" y="21597"/>
                    <a:pt x="26385" y="21283"/>
                    <a:pt x="26573" y="20948"/>
                  </a:cubicBezTo>
                  <a:cubicBezTo>
                    <a:pt x="26678" y="20781"/>
                    <a:pt x="26762" y="20634"/>
                    <a:pt x="26866" y="20467"/>
                  </a:cubicBezTo>
                  <a:cubicBezTo>
                    <a:pt x="26929" y="20341"/>
                    <a:pt x="27075" y="20006"/>
                    <a:pt x="27243" y="20006"/>
                  </a:cubicBezTo>
                  <a:cubicBezTo>
                    <a:pt x="27431" y="20006"/>
                    <a:pt x="27619" y="19965"/>
                    <a:pt x="27808" y="19965"/>
                  </a:cubicBezTo>
                  <a:cubicBezTo>
                    <a:pt x="28017" y="19965"/>
                    <a:pt x="28247" y="20006"/>
                    <a:pt x="28456" y="20027"/>
                  </a:cubicBezTo>
                  <a:cubicBezTo>
                    <a:pt x="28727" y="20043"/>
                    <a:pt x="29009" y="20083"/>
                    <a:pt x="29303" y="20083"/>
                  </a:cubicBezTo>
                  <a:cubicBezTo>
                    <a:pt x="29396" y="20083"/>
                    <a:pt x="29491" y="20079"/>
                    <a:pt x="29586" y="20069"/>
                  </a:cubicBezTo>
                  <a:cubicBezTo>
                    <a:pt x="29672" y="20069"/>
                    <a:pt x="29786" y="20119"/>
                    <a:pt x="29887" y="20119"/>
                  </a:cubicBezTo>
                  <a:cubicBezTo>
                    <a:pt x="29959" y="20119"/>
                    <a:pt x="30024" y="20094"/>
                    <a:pt x="30068" y="20006"/>
                  </a:cubicBezTo>
                  <a:cubicBezTo>
                    <a:pt x="30088" y="19960"/>
                    <a:pt x="30120" y="19943"/>
                    <a:pt x="30159" y="19943"/>
                  </a:cubicBezTo>
                  <a:cubicBezTo>
                    <a:pt x="30242" y="19943"/>
                    <a:pt x="30352" y="20020"/>
                    <a:pt x="30423" y="20048"/>
                  </a:cubicBezTo>
                  <a:cubicBezTo>
                    <a:pt x="30591" y="20132"/>
                    <a:pt x="30779" y="20174"/>
                    <a:pt x="30967" y="20237"/>
                  </a:cubicBezTo>
                  <a:cubicBezTo>
                    <a:pt x="31302" y="20320"/>
                    <a:pt x="31679" y="20425"/>
                    <a:pt x="31993" y="20550"/>
                  </a:cubicBezTo>
                  <a:cubicBezTo>
                    <a:pt x="32079" y="20585"/>
                    <a:pt x="32151" y="20609"/>
                    <a:pt x="32211" y="20609"/>
                  </a:cubicBezTo>
                  <a:cubicBezTo>
                    <a:pt x="32298" y="20609"/>
                    <a:pt x="32362" y="20560"/>
                    <a:pt x="32411" y="20425"/>
                  </a:cubicBezTo>
                  <a:cubicBezTo>
                    <a:pt x="32516" y="20048"/>
                    <a:pt x="32746" y="19630"/>
                    <a:pt x="32955" y="19316"/>
                  </a:cubicBezTo>
                  <a:cubicBezTo>
                    <a:pt x="33060" y="19128"/>
                    <a:pt x="33143" y="19086"/>
                    <a:pt x="33353" y="19065"/>
                  </a:cubicBezTo>
                  <a:cubicBezTo>
                    <a:pt x="33520" y="19002"/>
                    <a:pt x="33708" y="19002"/>
                    <a:pt x="33897" y="19002"/>
                  </a:cubicBezTo>
                  <a:lnTo>
                    <a:pt x="34441" y="18918"/>
                  </a:lnTo>
                  <a:lnTo>
                    <a:pt x="34462" y="18918"/>
                  </a:lnTo>
                  <a:cubicBezTo>
                    <a:pt x="34524" y="18918"/>
                    <a:pt x="34566" y="18960"/>
                    <a:pt x="34629" y="18960"/>
                  </a:cubicBezTo>
                  <a:lnTo>
                    <a:pt x="34671" y="18960"/>
                  </a:lnTo>
                  <a:lnTo>
                    <a:pt x="34671" y="18918"/>
                  </a:lnTo>
                  <a:lnTo>
                    <a:pt x="34713" y="18918"/>
                  </a:lnTo>
                  <a:cubicBezTo>
                    <a:pt x="34734" y="18918"/>
                    <a:pt x="34754" y="18898"/>
                    <a:pt x="34775" y="18898"/>
                  </a:cubicBezTo>
                  <a:cubicBezTo>
                    <a:pt x="34852" y="18859"/>
                    <a:pt x="34789" y="18769"/>
                    <a:pt x="34730" y="18769"/>
                  </a:cubicBezTo>
                  <a:cubicBezTo>
                    <a:pt x="34724" y="18769"/>
                    <a:pt x="34718" y="18770"/>
                    <a:pt x="34713" y="18772"/>
                  </a:cubicBezTo>
                  <a:cubicBezTo>
                    <a:pt x="34713" y="18772"/>
                    <a:pt x="34671" y="18772"/>
                    <a:pt x="34671" y="18793"/>
                  </a:cubicBezTo>
                  <a:lnTo>
                    <a:pt x="34462" y="18793"/>
                  </a:lnTo>
                  <a:cubicBezTo>
                    <a:pt x="34420" y="18793"/>
                    <a:pt x="34336" y="18772"/>
                    <a:pt x="34294" y="18772"/>
                  </a:cubicBezTo>
                  <a:lnTo>
                    <a:pt x="34210" y="18772"/>
                  </a:lnTo>
                  <a:cubicBezTo>
                    <a:pt x="33938" y="18751"/>
                    <a:pt x="33687" y="18751"/>
                    <a:pt x="33415" y="18751"/>
                  </a:cubicBezTo>
                  <a:cubicBezTo>
                    <a:pt x="33248" y="18751"/>
                    <a:pt x="33081" y="18751"/>
                    <a:pt x="32892" y="18709"/>
                  </a:cubicBezTo>
                  <a:cubicBezTo>
                    <a:pt x="32867" y="18709"/>
                    <a:pt x="32829" y="18706"/>
                    <a:pt x="32787" y="18706"/>
                  </a:cubicBezTo>
                  <a:cubicBezTo>
                    <a:pt x="32726" y="18706"/>
                    <a:pt x="32658" y="18713"/>
                    <a:pt x="32620" y="18751"/>
                  </a:cubicBezTo>
                  <a:cubicBezTo>
                    <a:pt x="32369" y="18918"/>
                    <a:pt x="32265" y="19274"/>
                    <a:pt x="32097" y="19504"/>
                  </a:cubicBezTo>
                  <a:cubicBezTo>
                    <a:pt x="32034" y="19546"/>
                    <a:pt x="32034" y="19630"/>
                    <a:pt x="31993" y="19693"/>
                  </a:cubicBezTo>
                  <a:cubicBezTo>
                    <a:pt x="31982" y="19700"/>
                    <a:pt x="31970" y="19702"/>
                    <a:pt x="31958" y="19702"/>
                  </a:cubicBezTo>
                  <a:cubicBezTo>
                    <a:pt x="31897" y="19702"/>
                    <a:pt x="31818" y="19630"/>
                    <a:pt x="31783" y="19630"/>
                  </a:cubicBezTo>
                  <a:cubicBezTo>
                    <a:pt x="31595" y="19546"/>
                    <a:pt x="31386" y="19421"/>
                    <a:pt x="31218" y="19316"/>
                  </a:cubicBezTo>
                  <a:cubicBezTo>
                    <a:pt x="30905" y="19107"/>
                    <a:pt x="30591" y="18898"/>
                    <a:pt x="30256" y="18751"/>
                  </a:cubicBezTo>
                  <a:cubicBezTo>
                    <a:pt x="30130" y="18688"/>
                    <a:pt x="30026" y="18605"/>
                    <a:pt x="29900" y="18584"/>
                  </a:cubicBezTo>
                  <a:cubicBezTo>
                    <a:pt x="29866" y="18574"/>
                    <a:pt x="29831" y="18570"/>
                    <a:pt x="29795" y="18570"/>
                  </a:cubicBezTo>
                  <a:cubicBezTo>
                    <a:pt x="29677" y="18570"/>
                    <a:pt x="29552" y="18614"/>
                    <a:pt x="29440" y="18646"/>
                  </a:cubicBezTo>
                  <a:cubicBezTo>
                    <a:pt x="29272" y="18688"/>
                    <a:pt x="29063" y="18688"/>
                    <a:pt x="28875" y="18709"/>
                  </a:cubicBezTo>
                  <a:cubicBezTo>
                    <a:pt x="28645" y="18751"/>
                    <a:pt x="28394" y="18814"/>
                    <a:pt x="28184" y="18856"/>
                  </a:cubicBezTo>
                  <a:cubicBezTo>
                    <a:pt x="28167" y="18859"/>
                    <a:pt x="28150" y="18861"/>
                    <a:pt x="28133" y="18861"/>
                  </a:cubicBezTo>
                  <a:cubicBezTo>
                    <a:pt x="27942" y="18861"/>
                    <a:pt x="27754" y="18657"/>
                    <a:pt x="27619" y="18542"/>
                  </a:cubicBezTo>
                  <a:cubicBezTo>
                    <a:pt x="27557" y="18479"/>
                    <a:pt x="27494" y="18458"/>
                    <a:pt x="27431" y="18395"/>
                  </a:cubicBezTo>
                  <a:cubicBezTo>
                    <a:pt x="27410" y="18374"/>
                    <a:pt x="27389" y="18374"/>
                    <a:pt x="27347" y="18353"/>
                  </a:cubicBezTo>
                  <a:lnTo>
                    <a:pt x="27306" y="18291"/>
                  </a:lnTo>
                  <a:cubicBezTo>
                    <a:pt x="27285" y="18270"/>
                    <a:pt x="27243" y="18270"/>
                    <a:pt x="27243" y="18249"/>
                  </a:cubicBezTo>
                  <a:lnTo>
                    <a:pt x="27201" y="18186"/>
                  </a:lnTo>
                  <a:lnTo>
                    <a:pt x="27180" y="18165"/>
                  </a:lnTo>
                  <a:lnTo>
                    <a:pt x="27180" y="18019"/>
                  </a:lnTo>
                  <a:lnTo>
                    <a:pt x="27180" y="17956"/>
                  </a:lnTo>
                  <a:lnTo>
                    <a:pt x="27180" y="17935"/>
                  </a:lnTo>
                  <a:lnTo>
                    <a:pt x="27180" y="17872"/>
                  </a:lnTo>
                  <a:lnTo>
                    <a:pt x="27180" y="17851"/>
                  </a:lnTo>
                  <a:lnTo>
                    <a:pt x="27180" y="17830"/>
                  </a:lnTo>
                  <a:lnTo>
                    <a:pt x="27180" y="17454"/>
                  </a:lnTo>
                  <a:cubicBezTo>
                    <a:pt x="27180" y="17182"/>
                    <a:pt x="27222" y="16889"/>
                    <a:pt x="27243" y="16596"/>
                  </a:cubicBezTo>
                  <a:lnTo>
                    <a:pt x="27327" y="15738"/>
                  </a:lnTo>
                  <a:cubicBezTo>
                    <a:pt x="27347" y="15613"/>
                    <a:pt x="27347" y="15445"/>
                    <a:pt x="27347" y="15320"/>
                  </a:cubicBezTo>
                  <a:cubicBezTo>
                    <a:pt x="27347" y="15194"/>
                    <a:pt x="27431" y="15131"/>
                    <a:pt x="27494" y="15027"/>
                  </a:cubicBezTo>
                  <a:cubicBezTo>
                    <a:pt x="27766" y="14629"/>
                    <a:pt x="28268" y="14420"/>
                    <a:pt x="28582" y="14085"/>
                  </a:cubicBezTo>
                  <a:cubicBezTo>
                    <a:pt x="28687" y="13980"/>
                    <a:pt x="28666" y="13834"/>
                    <a:pt x="28666" y="13688"/>
                  </a:cubicBezTo>
                  <a:cubicBezTo>
                    <a:pt x="28645" y="13416"/>
                    <a:pt x="28708" y="13123"/>
                    <a:pt x="28770" y="12851"/>
                  </a:cubicBezTo>
                  <a:cubicBezTo>
                    <a:pt x="28791" y="12725"/>
                    <a:pt x="28791" y="12600"/>
                    <a:pt x="28854" y="12474"/>
                  </a:cubicBezTo>
                  <a:cubicBezTo>
                    <a:pt x="28875" y="12411"/>
                    <a:pt x="28875" y="12286"/>
                    <a:pt x="28917" y="12265"/>
                  </a:cubicBezTo>
                  <a:cubicBezTo>
                    <a:pt x="29126" y="12097"/>
                    <a:pt x="29377" y="12014"/>
                    <a:pt x="29607" y="11951"/>
                  </a:cubicBezTo>
                  <a:cubicBezTo>
                    <a:pt x="29816" y="11867"/>
                    <a:pt x="30026" y="11783"/>
                    <a:pt x="30235" y="11742"/>
                  </a:cubicBezTo>
                  <a:cubicBezTo>
                    <a:pt x="30340" y="11700"/>
                    <a:pt x="30381" y="11595"/>
                    <a:pt x="30381" y="11491"/>
                  </a:cubicBezTo>
                  <a:cubicBezTo>
                    <a:pt x="30360" y="11344"/>
                    <a:pt x="30381" y="11177"/>
                    <a:pt x="30360" y="11030"/>
                  </a:cubicBezTo>
                  <a:lnTo>
                    <a:pt x="30277" y="10005"/>
                  </a:lnTo>
                  <a:lnTo>
                    <a:pt x="30277" y="9231"/>
                  </a:lnTo>
                  <a:cubicBezTo>
                    <a:pt x="30277" y="9022"/>
                    <a:pt x="30319" y="8833"/>
                    <a:pt x="30319" y="8624"/>
                  </a:cubicBezTo>
                  <a:cubicBezTo>
                    <a:pt x="30800" y="8561"/>
                    <a:pt x="31281" y="8352"/>
                    <a:pt x="31783" y="8226"/>
                  </a:cubicBezTo>
                  <a:lnTo>
                    <a:pt x="31783" y="8310"/>
                  </a:lnTo>
                  <a:lnTo>
                    <a:pt x="31783" y="8331"/>
                  </a:lnTo>
                  <a:lnTo>
                    <a:pt x="31783" y="8394"/>
                  </a:lnTo>
                  <a:lnTo>
                    <a:pt x="31783" y="8415"/>
                  </a:lnTo>
                  <a:cubicBezTo>
                    <a:pt x="31783" y="8436"/>
                    <a:pt x="31783" y="8457"/>
                    <a:pt x="31804" y="8457"/>
                  </a:cubicBezTo>
                  <a:lnTo>
                    <a:pt x="31804" y="8498"/>
                  </a:lnTo>
                  <a:cubicBezTo>
                    <a:pt x="31804" y="8519"/>
                    <a:pt x="31825" y="8540"/>
                    <a:pt x="31825" y="8561"/>
                  </a:cubicBezTo>
                  <a:lnTo>
                    <a:pt x="31825" y="8603"/>
                  </a:lnTo>
                  <a:cubicBezTo>
                    <a:pt x="31846" y="8666"/>
                    <a:pt x="31888" y="8729"/>
                    <a:pt x="31909" y="8812"/>
                  </a:cubicBezTo>
                  <a:lnTo>
                    <a:pt x="31909" y="8833"/>
                  </a:lnTo>
                  <a:cubicBezTo>
                    <a:pt x="31909" y="8854"/>
                    <a:pt x="31930" y="8917"/>
                    <a:pt x="31930" y="8938"/>
                  </a:cubicBezTo>
                  <a:cubicBezTo>
                    <a:pt x="31993" y="9063"/>
                    <a:pt x="32013" y="9231"/>
                    <a:pt x="32055" y="9356"/>
                  </a:cubicBezTo>
                  <a:cubicBezTo>
                    <a:pt x="32139" y="9607"/>
                    <a:pt x="32013" y="9775"/>
                    <a:pt x="31909" y="9984"/>
                  </a:cubicBezTo>
                  <a:cubicBezTo>
                    <a:pt x="31741" y="10277"/>
                    <a:pt x="31637" y="10612"/>
                    <a:pt x="31428" y="10863"/>
                  </a:cubicBezTo>
                  <a:cubicBezTo>
                    <a:pt x="31323" y="11009"/>
                    <a:pt x="31197" y="11177"/>
                    <a:pt x="31281" y="11365"/>
                  </a:cubicBezTo>
                  <a:cubicBezTo>
                    <a:pt x="31386" y="11658"/>
                    <a:pt x="31469" y="11972"/>
                    <a:pt x="31574" y="12265"/>
                  </a:cubicBezTo>
                  <a:cubicBezTo>
                    <a:pt x="31679" y="12537"/>
                    <a:pt x="31741" y="12913"/>
                    <a:pt x="31930" y="13144"/>
                  </a:cubicBezTo>
                  <a:cubicBezTo>
                    <a:pt x="32160" y="13478"/>
                    <a:pt x="31574" y="13771"/>
                    <a:pt x="31365" y="13960"/>
                  </a:cubicBezTo>
                  <a:cubicBezTo>
                    <a:pt x="31093" y="14169"/>
                    <a:pt x="30863" y="14378"/>
                    <a:pt x="30653" y="14629"/>
                  </a:cubicBezTo>
                  <a:cubicBezTo>
                    <a:pt x="30653" y="14671"/>
                    <a:pt x="30632" y="14671"/>
                    <a:pt x="30653" y="14692"/>
                  </a:cubicBezTo>
                  <a:cubicBezTo>
                    <a:pt x="30653" y="14713"/>
                    <a:pt x="30674" y="14734"/>
                    <a:pt x="30695" y="14776"/>
                  </a:cubicBezTo>
                  <a:lnTo>
                    <a:pt x="30737" y="14776"/>
                  </a:lnTo>
                  <a:cubicBezTo>
                    <a:pt x="30737" y="14776"/>
                    <a:pt x="30758" y="14776"/>
                    <a:pt x="30758" y="14734"/>
                  </a:cubicBezTo>
                  <a:lnTo>
                    <a:pt x="30779" y="14734"/>
                  </a:lnTo>
                  <a:cubicBezTo>
                    <a:pt x="30863" y="14713"/>
                    <a:pt x="30946" y="14692"/>
                    <a:pt x="30988" y="14671"/>
                  </a:cubicBezTo>
                  <a:cubicBezTo>
                    <a:pt x="31177" y="14587"/>
                    <a:pt x="31365" y="14524"/>
                    <a:pt x="31532" y="14462"/>
                  </a:cubicBezTo>
                  <a:cubicBezTo>
                    <a:pt x="31888" y="14294"/>
                    <a:pt x="32244" y="14085"/>
                    <a:pt x="32620" y="13980"/>
                  </a:cubicBezTo>
                  <a:cubicBezTo>
                    <a:pt x="32641" y="13980"/>
                    <a:pt x="32641" y="13960"/>
                    <a:pt x="32662" y="13960"/>
                  </a:cubicBezTo>
                  <a:cubicBezTo>
                    <a:pt x="32662" y="13960"/>
                    <a:pt x="32662" y="13939"/>
                    <a:pt x="32683" y="13939"/>
                  </a:cubicBezTo>
                  <a:lnTo>
                    <a:pt x="32683" y="13897"/>
                  </a:lnTo>
                  <a:cubicBezTo>
                    <a:pt x="32683" y="13897"/>
                    <a:pt x="32683" y="13876"/>
                    <a:pt x="32725" y="13876"/>
                  </a:cubicBezTo>
                  <a:cubicBezTo>
                    <a:pt x="32746" y="13667"/>
                    <a:pt x="32683" y="13436"/>
                    <a:pt x="32662" y="13227"/>
                  </a:cubicBezTo>
                  <a:cubicBezTo>
                    <a:pt x="32641" y="12955"/>
                    <a:pt x="32620" y="12704"/>
                    <a:pt x="32557" y="12474"/>
                  </a:cubicBezTo>
                  <a:lnTo>
                    <a:pt x="32411" y="11846"/>
                  </a:lnTo>
                  <a:cubicBezTo>
                    <a:pt x="32411" y="11804"/>
                    <a:pt x="32369" y="11783"/>
                    <a:pt x="32369" y="11742"/>
                  </a:cubicBezTo>
                  <a:lnTo>
                    <a:pt x="32369" y="11700"/>
                  </a:lnTo>
                  <a:lnTo>
                    <a:pt x="32369" y="11658"/>
                  </a:lnTo>
                  <a:cubicBezTo>
                    <a:pt x="32369" y="11574"/>
                    <a:pt x="32348" y="11470"/>
                    <a:pt x="32327" y="11386"/>
                  </a:cubicBezTo>
                  <a:lnTo>
                    <a:pt x="32348" y="11365"/>
                  </a:lnTo>
                  <a:cubicBezTo>
                    <a:pt x="32557" y="10947"/>
                    <a:pt x="32767" y="10528"/>
                    <a:pt x="33039" y="10131"/>
                  </a:cubicBezTo>
                  <a:cubicBezTo>
                    <a:pt x="33143" y="9963"/>
                    <a:pt x="33164" y="9754"/>
                    <a:pt x="33290" y="9586"/>
                  </a:cubicBezTo>
                  <a:cubicBezTo>
                    <a:pt x="33373" y="9503"/>
                    <a:pt x="33353" y="9398"/>
                    <a:pt x="33290" y="9335"/>
                  </a:cubicBezTo>
                  <a:cubicBezTo>
                    <a:pt x="33101" y="8959"/>
                    <a:pt x="32934" y="8561"/>
                    <a:pt x="32725" y="8226"/>
                  </a:cubicBezTo>
                  <a:cubicBezTo>
                    <a:pt x="32620" y="8038"/>
                    <a:pt x="32474" y="7871"/>
                    <a:pt x="32411" y="7662"/>
                  </a:cubicBezTo>
                  <a:lnTo>
                    <a:pt x="32411" y="7620"/>
                  </a:lnTo>
                  <a:cubicBezTo>
                    <a:pt x="32432" y="7620"/>
                    <a:pt x="32453" y="7662"/>
                    <a:pt x="32474" y="7662"/>
                  </a:cubicBezTo>
                  <a:cubicBezTo>
                    <a:pt x="32537" y="7682"/>
                    <a:pt x="32557" y="7682"/>
                    <a:pt x="32620" y="7703"/>
                  </a:cubicBezTo>
                  <a:cubicBezTo>
                    <a:pt x="32641" y="7703"/>
                    <a:pt x="32662" y="7724"/>
                    <a:pt x="32683" y="7724"/>
                  </a:cubicBezTo>
                  <a:cubicBezTo>
                    <a:pt x="32746" y="7766"/>
                    <a:pt x="32767" y="7766"/>
                    <a:pt x="32829" y="7787"/>
                  </a:cubicBezTo>
                  <a:cubicBezTo>
                    <a:pt x="32850" y="7787"/>
                    <a:pt x="32871" y="7808"/>
                    <a:pt x="32892" y="7808"/>
                  </a:cubicBezTo>
                  <a:cubicBezTo>
                    <a:pt x="32976" y="7829"/>
                    <a:pt x="33039" y="7871"/>
                    <a:pt x="33101" y="7871"/>
                  </a:cubicBezTo>
                  <a:cubicBezTo>
                    <a:pt x="33394" y="7934"/>
                    <a:pt x="34148" y="8038"/>
                    <a:pt x="34085" y="8436"/>
                  </a:cubicBezTo>
                  <a:cubicBezTo>
                    <a:pt x="33938" y="9231"/>
                    <a:pt x="34190" y="10026"/>
                    <a:pt x="34148" y="10821"/>
                  </a:cubicBezTo>
                  <a:cubicBezTo>
                    <a:pt x="34148" y="11051"/>
                    <a:pt x="34148" y="11344"/>
                    <a:pt x="34336" y="11532"/>
                  </a:cubicBezTo>
                  <a:cubicBezTo>
                    <a:pt x="34545" y="11742"/>
                    <a:pt x="34838" y="11846"/>
                    <a:pt x="35089" y="11951"/>
                  </a:cubicBezTo>
                  <a:cubicBezTo>
                    <a:pt x="35194" y="11993"/>
                    <a:pt x="36010" y="12286"/>
                    <a:pt x="35989" y="12411"/>
                  </a:cubicBezTo>
                  <a:cubicBezTo>
                    <a:pt x="35863" y="12788"/>
                    <a:pt x="35675" y="13102"/>
                    <a:pt x="35570" y="13457"/>
                  </a:cubicBezTo>
                  <a:lnTo>
                    <a:pt x="35570" y="13478"/>
                  </a:lnTo>
                  <a:lnTo>
                    <a:pt x="35550" y="13520"/>
                  </a:lnTo>
                  <a:lnTo>
                    <a:pt x="35550" y="13541"/>
                  </a:lnTo>
                  <a:cubicBezTo>
                    <a:pt x="35525" y="13603"/>
                    <a:pt x="35567" y="13644"/>
                    <a:pt x="35613" y="13644"/>
                  </a:cubicBezTo>
                  <a:cubicBezTo>
                    <a:pt x="35645" y="13644"/>
                    <a:pt x="35679" y="13625"/>
                    <a:pt x="35696" y="13583"/>
                  </a:cubicBezTo>
                  <a:cubicBezTo>
                    <a:pt x="35696" y="13583"/>
                    <a:pt x="35717" y="13583"/>
                    <a:pt x="35759" y="13562"/>
                  </a:cubicBezTo>
                  <a:cubicBezTo>
                    <a:pt x="35801" y="13541"/>
                    <a:pt x="35863" y="13520"/>
                    <a:pt x="35905" y="13457"/>
                  </a:cubicBezTo>
                  <a:cubicBezTo>
                    <a:pt x="36031" y="13332"/>
                    <a:pt x="36219" y="13206"/>
                    <a:pt x="36345" y="13060"/>
                  </a:cubicBezTo>
                  <a:cubicBezTo>
                    <a:pt x="36533" y="12851"/>
                    <a:pt x="36700" y="12620"/>
                    <a:pt x="36910" y="12411"/>
                  </a:cubicBezTo>
                  <a:cubicBezTo>
                    <a:pt x="37014" y="12307"/>
                    <a:pt x="37119" y="12223"/>
                    <a:pt x="37119" y="12097"/>
                  </a:cubicBezTo>
                  <a:cubicBezTo>
                    <a:pt x="37119" y="12014"/>
                    <a:pt x="37035" y="11972"/>
                    <a:pt x="36951" y="11951"/>
                  </a:cubicBezTo>
                  <a:cubicBezTo>
                    <a:pt x="36721" y="11846"/>
                    <a:pt x="36512" y="11700"/>
                    <a:pt x="36303" y="11574"/>
                  </a:cubicBezTo>
                  <a:cubicBezTo>
                    <a:pt x="36240" y="11553"/>
                    <a:pt x="36198" y="11491"/>
                    <a:pt x="36135" y="11470"/>
                  </a:cubicBezTo>
                  <a:cubicBezTo>
                    <a:pt x="36114" y="11470"/>
                    <a:pt x="36114" y="11449"/>
                    <a:pt x="36094" y="11449"/>
                  </a:cubicBezTo>
                  <a:cubicBezTo>
                    <a:pt x="35905" y="11323"/>
                    <a:pt x="35717" y="11156"/>
                    <a:pt x="35550" y="11009"/>
                  </a:cubicBezTo>
                  <a:cubicBezTo>
                    <a:pt x="35487" y="10967"/>
                    <a:pt x="35466" y="10947"/>
                    <a:pt x="35403" y="10926"/>
                  </a:cubicBezTo>
                  <a:lnTo>
                    <a:pt x="35382" y="10905"/>
                  </a:lnTo>
                  <a:cubicBezTo>
                    <a:pt x="35361" y="10863"/>
                    <a:pt x="35298" y="10842"/>
                    <a:pt x="35257" y="10821"/>
                  </a:cubicBezTo>
                  <a:cubicBezTo>
                    <a:pt x="35236" y="10821"/>
                    <a:pt x="35236" y="10800"/>
                    <a:pt x="35194" y="10800"/>
                  </a:cubicBezTo>
                  <a:cubicBezTo>
                    <a:pt x="35173" y="10758"/>
                    <a:pt x="35131" y="10758"/>
                    <a:pt x="35089" y="10737"/>
                  </a:cubicBezTo>
                  <a:cubicBezTo>
                    <a:pt x="35068" y="10737"/>
                    <a:pt x="35068" y="10716"/>
                    <a:pt x="35047" y="10716"/>
                  </a:cubicBezTo>
                  <a:cubicBezTo>
                    <a:pt x="35089" y="10193"/>
                    <a:pt x="35131" y="9670"/>
                    <a:pt x="35152" y="9147"/>
                  </a:cubicBezTo>
                  <a:cubicBezTo>
                    <a:pt x="35173" y="8833"/>
                    <a:pt x="35194" y="8540"/>
                    <a:pt x="35194" y="8226"/>
                  </a:cubicBezTo>
                  <a:cubicBezTo>
                    <a:pt x="35194" y="8185"/>
                    <a:pt x="35173" y="7620"/>
                    <a:pt x="35194" y="7620"/>
                  </a:cubicBezTo>
                  <a:cubicBezTo>
                    <a:pt x="35257" y="7599"/>
                    <a:pt x="35257" y="7494"/>
                    <a:pt x="35194" y="7473"/>
                  </a:cubicBezTo>
                  <a:cubicBezTo>
                    <a:pt x="35068" y="7410"/>
                    <a:pt x="34943" y="7369"/>
                    <a:pt x="34775" y="7306"/>
                  </a:cubicBezTo>
                  <a:lnTo>
                    <a:pt x="34754" y="7306"/>
                  </a:lnTo>
                  <a:cubicBezTo>
                    <a:pt x="34629" y="7138"/>
                    <a:pt x="34838" y="7138"/>
                    <a:pt x="35047" y="7138"/>
                  </a:cubicBezTo>
                  <a:cubicBezTo>
                    <a:pt x="35173" y="7138"/>
                    <a:pt x="35319" y="7138"/>
                    <a:pt x="35424" y="7055"/>
                  </a:cubicBezTo>
                  <a:cubicBezTo>
                    <a:pt x="35445" y="7034"/>
                    <a:pt x="35487" y="6992"/>
                    <a:pt x="35508" y="6950"/>
                  </a:cubicBezTo>
                  <a:lnTo>
                    <a:pt x="35550" y="6929"/>
                  </a:lnTo>
                  <a:lnTo>
                    <a:pt x="35570" y="6887"/>
                  </a:lnTo>
                  <a:lnTo>
                    <a:pt x="35654" y="6804"/>
                  </a:lnTo>
                  <a:cubicBezTo>
                    <a:pt x="35696" y="6762"/>
                    <a:pt x="35759" y="6741"/>
                    <a:pt x="35842" y="6678"/>
                  </a:cubicBezTo>
                  <a:cubicBezTo>
                    <a:pt x="35905" y="6636"/>
                    <a:pt x="35989" y="6573"/>
                    <a:pt x="36031" y="6532"/>
                  </a:cubicBezTo>
                  <a:cubicBezTo>
                    <a:pt x="36094" y="6469"/>
                    <a:pt x="36135" y="6448"/>
                    <a:pt x="36198" y="6385"/>
                  </a:cubicBezTo>
                  <a:cubicBezTo>
                    <a:pt x="36282" y="6322"/>
                    <a:pt x="36366" y="6260"/>
                    <a:pt x="36428" y="6176"/>
                  </a:cubicBezTo>
                  <a:cubicBezTo>
                    <a:pt x="36491" y="6155"/>
                    <a:pt x="36512" y="6113"/>
                    <a:pt x="36554" y="6071"/>
                  </a:cubicBezTo>
                  <a:cubicBezTo>
                    <a:pt x="36700" y="5988"/>
                    <a:pt x="36805" y="5862"/>
                    <a:pt x="36910" y="5757"/>
                  </a:cubicBezTo>
                  <a:cubicBezTo>
                    <a:pt x="36951" y="5716"/>
                    <a:pt x="36931" y="5611"/>
                    <a:pt x="36847" y="5611"/>
                  </a:cubicBezTo>
                  <a:cubicBezTo>
                    <a:pt x="36617" y="5611"/>
                    <a:pt x="36324" y="5716"/>
                    <a:pt x="36114" y="5799"/>
                  </a:cubicBezTo>
                  <a:cubicBezTo>
                    <a:pt x="35780" y="5904"/>
                    <a:pt x="35466" y="6050"/>
                    <a:pt x="35152" y="6218"/>
                  </a:cubicBezTo>
                  <a:cubicBezTo>
                    <a:pt x="35003" y="6301"/>
                    <a:pt x="34814" y="6410"/>
                    <a:pt x="34638" y="6410"/>
                  </a:cubicBezTo>
                  <a:cubicBezTo>
                    <a:pt x="34592" y="6410"/>
                    <a:pt x="34547" y="6403"/>
                    <a:pt x="34503" y="6385"/>
                  </a:cubicBezTo>
                  <a:cubicBezTo>
                    <a:pt x="34336" y="6343"/>
                    <a:pt x="34190" y="6260"/>
                    <a:pt x="34001" y="6218"/>
                  </a:cubicBezTo>
                  <a:cubicBezTo>
                    <a:pt x="33834" y="6155"/>
                    <a:pt x="33687" y="6134"/>
                    <a:pt x="33520" y="6071"/>
                  </a:cubicBezTo>
                  <a:cubicBezTo>
                    <a:pt x="33353" y="6009"/>
                    <a:pt x="33164" y="5946"/>
                    <a:pt x="32976" y="5904"/>
                  </a:cubicBezTo>
                  <a:cubicBezTo>
                    <a:pt x="32683" y="5820"/>
                    <a:pt x="32411" y="5799"/>
                    <a:pt x="32139" y="5716"/>
                  </a:cubicBezTo>
                  <a:cubicBezTo>
                    <a:pt x="32131" y="5714"/>
                    <a:pt x="32124" y="5713"/>
                    <a:pt x="32117" y="5713"/>
                  </a:cubicBezTo>
                  <a:cubicBezTo>
                    <a:pt x="32044" y="5713"/>
                    <a:pt x="31987" y="5801"/>
                    <a:pt x="31930" y="5820"/>
                  </a:cubicBezTo>
                  <a:cubicBezTo>
                    <a:pt x="31783" y="5925"/>
                    <a:pt x="31595" y="6009"/>
                    <a:pt x="31428" y="6113"/>
                  </a:cubicBezTo>
                  <a:cubicBezTo>
                    <a:pt x="31093" y="6281"/>
                    <a:pt x="30800" y="6553"/>
                    <a:pt x="30486" y="6741"/>
                  </a:cubicBezTo>
                  <a:cubicBezTo>
                    <a:pt x="30465" y="6762"/>
                    <a:pt x="30444" y="6762"/>
                    <a:pt x="30423" y="6783"/>
                  </a:cubicBezTo>
                  <a:lnTo>
                    <a:pt x="30381" y="6783"/>
                  </a:lnTo>
                  <a:cubicBezTo>
                    <a:pt x="30360" y="6804"/>
                    <a:pt x="30340" y="6804"/>
                    <a:pt x="30319" y="6846"/>
                  </a:cubicBezTo>
                  <a:lnTo>
                    <a:pt x="30256" y="6846"/>
                  </a:lnTo>
                  <a:cubicBezTo>
                    <a:pt x="30256" y="6846"/>
                    <a:pt x="30235" y="6846"/>
                    <a:pt x="30235" y="6866"/>
                  </a:cubicBezTo>
                  <a:cubicBezTo>
                    <a:pt x="30172" y="6950"/>
                    <a:pt x="30109" y="6971"/>
                    <a:pt x="30047" y="7034"/>
                  </a:cubicBezTo>
                  <a:cubicBezTo>
                    <a:pt x="29942" y="7118"/>
                    <a:pt x="29858" y="7243"/>
                    <a:pt x="29754" y="7327"/>
                  </a:cubicBezTo>
                  <a:cubicBezTo>
                    <a:pt x="29733" y="7390"/>
                    <a:pt x="29691" y="7410"/>
                    <a:pt x="29649" y="7473"/>
                  </a:cubicBezTo>
                  <a:cubicBezTo>
                    <a:pt x="29628" y="7515"/>
                    <a:pt x="29607" y="7557"/>
                    <a:pt x="29586" y="7599"/>
                  </a:cubicBezTo>
                  <a:lnTo>
                    <a:pt x="29544" y="7599"/>
                  </a:lnTo>
                  <a:cubicBezTo>
                    <a:pt x="29544" y="7599"/>
                    <a:pt x="29524" y="7599"/>
                    <a:pt x="29524" y="7620"/>
                  </a:cubicBezTo>
                  <a:cubicBezTo>
                    <a:pt x="29524" y="7662"/>
                    <a:pt x="29503" y="7682"/>
                    <a:pt x="29503" y="7703"/>
                  </a:cubicBezTo>
                  <a:cubicBezTo>
                    <a:pt x="29482" y="7724"/>
                    <a:pt x="29482" y="7766"/>
                    <a:pt x="29440" y="7787"/>
                  </a:cubicBezTo>
                  <a:lnTo>
                    <a:pt x="29440" y="7808"/>
                  </a:lnTo>
                  <a:cubicBezTo>
                    <a:pt x="29440" y="7808"/>
                    <a:pt x="29440" y="7829"/>
                    <a:pt x="29482" y="7829"/>
                  </a:cubicBezTo>
                  <a:cubicBezTo>
                    <a:pt x="29419" y="8080"/>
                    <a:pt x="29398" y="8331"/>
                    <a:pt x="29377" y="8603"/>
                  </a:cubicBezTo>
                  <a:cubicBezTo>
                    <a:pt x="29377" y="8666"/>
                    <a:pt x="29335" y="8770"/>
                    <a:pt x="29335" y="8854"/>
                  </a:cubicBezTo>
                  <a:lnTo>
                    <a:pt x="29335" y="8938"/>
                  </a:lnTo>
                  <a:cubicBezTo>
                    <a:pt x="29335" y="9042"/>
                    <a:pt x="29314" y="9147"/>
                    <a:pt x="29293" y="9252"/>
                  </a:cubicBezTo>
                  <a:cubicBezTo>
                    <a:pt x="29272" y="9377"/>
                    <a:pt x="29272" y="9566"/>
                    <a:pt x="29231" y="9691"/>
                  </a:cubicBezTo>
                  <a:cubicBezTo>
                    <a:pt x="29210" y="9859"/>
                    <a:pt x="29210" y="9984"/>
                    <a:pt x="29210" y="10131"/>
                  </a:cubicBezTo>
                  <a:cubicBezTo>
                    <a:pt x="29210" y="10403"/>
                    <a:pt x="29105" y="10633"/>
                    <a:pt x="29105" y="10905"/>
                  </a:cubicBezTo>
                  <a:cubicBezTo>
                    <a:pt x="28875" y="10988"/>
                    <a:pt x="28645" y="11156"/>
                    <a:pt x="28436" y="11281"/>
                  </a:cubicBezTo>
                  <a:cubicBezTo>
                    <a:pt x="28143" y="11470"/>
                    <a:pt x="27808" y="11595"/>
                    <a:pt x="27557" y="11846"/>
                  </a:cubicBezTo>
                  <a:cubicBezTo>
                    <a:pt x="27410" y="11993"/>
                    <a:pt x="27431" y="12390"/>
                    <a:pt x="27410" y="12600"/>
                  </a:cubicBezTo>
                  <a:cubicBezTo>
                    <a:pt x="27389" y="12851"/>
                    <a:pt x="27347" y="13081"/>
                    <a:pt x="27327" y="13353"/>
                  </a:cubicBezTo>
                  <a:cubicBezTo>
                    <a:pt x="27327" y="13353"/>
                    <a:pt x="27306" y="13353"/>
                    <a:pt x="27306" y="13374"/>
                  </a:cubicBezTo>
                  <a:cubicBezTo>
                    <a:pt x="27034" y="13688"/>
                    <a:pt x="26699" y="13939"/>
                    <a:pt x="26406" y="14252"/>
                  </a:cubicBezTo>
                  <a:cubicBezTo>
                    <a:pt x="26197" y="14483"/>
                    <a:pt x="26259" y="14880"/>
                    <a:pt x="26176" y="15152"/>
                  </a:cubicBezTo>
                  <a:cubicBezTo>
                    <a:pt x="26071" y="15571"/>
                    <a:pt x="25987" y="16031"/>
                    <a:pt x="25925" y="16449"/>
                  </a:cubicBezTo>
                  <a:cubicBezTo>
                    <a:pt x="25862" y="16701"/>
                    <a:pt x="25883" y="17203"/>
                    <a:pt x="25611" y="17307"/>
                  </a:cubicBezTo>
                  <a:cubicBezTo>
                    <a:pt x="25423" y="17391"/>
                    <a:pt x="25234" y="17517"/>
                    <a:pt x="25088" y="17621"/>
                  </a:cubicBezTo>
                  <a:cubicBezTo>
                    <a:pt x="24983" y="17663"/>
                    <a:pt x="24899" y="17768"/>
                    <a:pt x="24879" y="17914"/>
                  </a:cubicBezTo>
                  <a:cubicBezTo>
                    <a:pt x="24816" y="18061"/>
                    <a:pt x="24795" y="18228"/>
                    <a:pt x="24774" y="18374"/>
                  </a:cubicBezTo>
                  <a:cubicBezTo>
                    <a:pt x="24669" y="18898"/>
                    <a:pt x="24502" y="19400"/>
                    <a:pt x="24376" y="19902"/>
                  </a:cubicBezTo>
                  <a:cubicBezTo>
                    <a:pt x="24272" y="20341"/>
                    <a:pt x="24146" y="20760"/>
                    <a:pt x="24042" y="21199"/>
                  </a:cubicBezTo>
                  <a:cubicBezTo>
                    <a:pt x="24000" y="21262"/>
                    <a:pt x="24042" y="21325"/>
                    <a:pt x="23979" y="21366"/>
                  </a:cubicBezTo>
                  <a:cubicBezTo>
                    <a:pt x="23874" y="21387"/>
                    <a:pt x="23770" y="21387"/>
                    <a:pt x="23686" y="21408"/>
                  </a:cubicBezTo>
                  <a:cubicBezTo>
                    <a:pt x="23644" y="21408"/>
                    <a:pt x="23581" y="21429"/>
                    <a:pt x="23560" y="21429"/>
                  </a:cubicBezTo>
                  <a:lnTo>
                    <a:pt x="23518" y="21429"/>
                  </a:lnTo>
                  <a:cubicBezTo>
                    <a:pt x="23456" y="21471"/>
                    <a:pt x="23435" y="21471"/>
                    <a:pt x="23372" y="21492"/>
                  </a:cubicBezTo>
                  <a:cubicBezTo>
                    <a:pt x="23351" y="21492"/>
                    <a:pt x="23330" y="21492"/>
                    <a:pt x="23330" y="21513"/>
                  </a:cubicBezTo>
                  <a:cubicBezTo>
                    <a:pt x="23309" y="21513"/>
                    <a:pt x="23267" y="21534"/>
                    <a:pt x="23246" y="21534"/>
                  </a:cubicBezTo>
                  <a:cubicBezTo>
                    <a:pt x="23205" y="21471"/>
                    <a:pt x="23121" y="21387"/>
                    <a:pt x="23058" y="21325"/>
                  </a:cubicBezTo>
                  <a:lnTo>
                    <a:pt x="23016" y="21283"/>
                  </a:lnTo>
                  <a:cubicBezTo>
                    <a:pt x="22954" y="21262"/>
                    <a:pt x="22933" y="21199"/>
                    <a:pt x="22912" y="21157"/>
                  </a:cubicBezTo>
                  <a:lnTo>
                    <a:pt x="22891" y="21115"/>
                  </a:lnTo>
                  <a:cubicBezTo>
                    <a:pt x="22891" y="21094"/>
                    <a:pt x="22849" y="21094"/>
                    <a:pt x="22828" y="21074"/>
                  </a:cubicBezTo>
                  <a:cubicBezTo>
                    <a:pt x="22933" y="20760"/>
                    <a:pt x="23100" y="20467"/>
                    <a:pt x="23205" y="20153"/>
                  </a:cubicBezTo>
                  <a:cubicBezTo>
                    <a:pt x="23226" y="20111"/>
                    <a:pt x="23226" y="20048"/>
                    <a:pt x="23246" y="20006"/>
                  </a:cubicBezTo>
                  <a:cubicBezTo>
                    <a:pt x="23246" y="19965"/>
                    <a:pt x="23246" y="19965"/>
                    <a:pt x="23267" y="19944"/>
                  </a:cubicBezTo>
                  <a:cubicBezTo>
                    <a:pt x="23309" y="19902"/>
                    <a:pt x="23309" y="19860"/>
                    <a:pt x="23309" y="19818"/>
                  </a:cubicBezTo>
                  <a:cubicBezTo>
                    <a:pt x="23309" y="19797"/>
                    <a:pt x="23309" y="19755"/>
                    <a:pt x="23330" y="19755"/>
                  </a:cubicBezTo>
                  <a:cubicBezTo>
                    <a:pt x="23351" y="19693"/>
                    <a:pt x="23351" y="19630"/>
                    <a:pt x="23351" y="19546"/>
                  </a:cubicBezTo>
                  <a:cubicBezTo>
                    <a:pt x="23372" y="19295"/>
                    <a:pt x="23560" y="19002"/>
                    <a:pt x="23665" y="18772"/>
                  </a:cubicBezTo>
                  <a:cubicBezTo>
                    <a:pt x="23770" y="18542"/>
                    <a:pt x="23895" y="18374"/>
                    <a:pt x="23937" y="18123"/>
                  </a:cubicBezTo>
                  <a:cubicBezTo>
                    <a:pt x="23958" y="17830"/>
                    <a:pt x="23895" y="17537"/>
                    <a:pt x="23937" y="17224"/>
                  </a:cubicBezTo>
                  <a:cubicBezTo>
                    <a:pt x="23958" y="16868"/>
                    <a:pt x="23979" y="16512"/>
                    <a:pt x="24000" y="16157"/>
                  </a:cubicBezTo>
                  <a:cubicBezTo>
                    <a:pt x="24062" y="15780"/>
                    <a:pt x="24104" y="15529"/>
                    <a:pt x="24314" y="15215"/>
                  </a:cubicBezTo>
                  <a:cubicBezTo>
                    <a:pt x="24523" y="14901"/>
                    <a:pt x="24732" y="14608"/>
                    <a:pt x="24941" y="14294"/>
                  </a:cubicBezTo>
                  <a:cubicBezTo>
                    <a:pt x="25318" y="13750"/>
                    <a:pt x="25736" y="13332"/>
                    <a:pt x="25925" y="12683"/>
                  </a:cubicBezTo>
                  <a:cubicBezTo>
                    <a:pt x="25987" y="12390"/>
                    <a:pt x="26071" y="12118"/>
                    <a:pt x="26176" y="11846"/>
                  </a:cubicBezTo>
                  <a:cubicBezTo>
                    <a:pt x="26301" y="11532"/>
                    <a:pt x="26364" y="11156"/>
                    <a:pt x="26511" y="10863"/>
                  </a:cubicBezTo>
                  <a:cubicBezTo>
                    <a:pt x="26657" y="10633"/>
                    <a:pt x="26720" y="10340"/>
                    <a:pt x="26824" y="10089"/>
                  </a:cubicBezTo>
                  <a:cubicBezTo>
                    <a:pt x="26971" y="9775"/>
                    <a:pt x="27075" y="9461"/>
                    <a:pt x="27201" y="9147"/>
                  </a:cubicBezTo>
                  <a:cubicBezTo>
                    <a:pt x="27327" y="8833"/>
                    <a:pt x="27452" y="8519"/>
                    <a:pt x="27557" y="8185"/>
                  </a:cubicBezTo>
                  <a:cubicBezTo>
                    <a:pt x="27599" y="8080"/>
                    <a:pt x="27640" y="7934"/>
                    <a:pt x="27661" y="7829"/>
                  </a:cubicBezTo>
                  <a:cubicBezTo>
                    <a:pt x="27703" y="7766"/>
                    <a:pt x="27745" y="7473"/>
                    <a:pt x="27829" y="7410"/>
                  </a:cubicBezTo>
                  <a:cubicBezTo>
                    <a:pt x="27862" y="7394"/>
                    <a:pt x="27855" y="7336"/>
                    <a:pt x="27830" y="7336"/>
                  </a:cubicBezTo>
                  <a:cubicBezTo>
                    <a:pt x="27823" y="7336"/>
                    <a:pt x="27816" y="7339"/>
                    <a:pt x="27808" y="7348"/>
                  </a:cubicBezTo>
                  <a:cubicBezTo>
                    <a:pt x="27766" y="7348"/>
                    <a:pt x="27766" y="7369"/>
                    <a:pt x="27745" y="7369"/>
                  </a:cubicBezTo>
                  <a:lnTo>
                    <a:pt x="27703" y="7410"/>
                  </a:lnTo>
                  <a:cubicBezTo>
                    <a:pt x="27661" y="7452"/>
                    <a:pt x="27661" y="7473"/>
                    <a:pt x="27661" y="7494"/>
                  </a:cubicBezTo>
                  <a:cubicBezTo>
                    <a:pt x="27096" y="8394"/>
                    <a:pt x="26615" y="9356"/>
                    <a:pt x="26092" y="10277"/>
                  </a:cubicBezTo>
                  <a:cubicBezTo>
                    <a:pt x="26092" y="10298"/>
                    <a:pt x="26071" y="10298"/>
                    <a:pt x="26071" y="10319"/>
                  </a:cubicBezTo>
                  <a:cubicBezTo>
                    <a:pt x="25987" y="10444"/>
                    <a:pt x="25925" y="10612"/>
                    <a:pt x="25841" y="10737"/>
                  </a:cubicBezTo>
                  <a:cubicBezTo>
                    <a:pt x="25506" y="11323"/>
                    <a:pt x="25192" y="11867"/>
                    <a:pt x="24816" y="12432"/>
                  </a:cubicBezTo>
                  <a:cubicBezTo>
                    <a:pt x="24669" y="12704"/>
                    <a:pt x="24502" y="12997"/>
                    <a:pt x="24314" y="13248"/>
                  </a:cubicBezTo>
                  <a:cubicBezTo>
                    <a:pt x="24251" y="13353"/>
                    <a:pt x="24146" y="13478"/>
                    <a:pt x="24083" y="13583"/>
                  </a:cubicBezTo>
                  <a:cubicBezTo>
                    <a:pt x="24083" y="13625"/>
                    <a:pt x="24062" y="13646"/>
                    <a:pt x="24042" y="13688"/>
                  </a:cubicBezTo>
                  <a:cubicBezTo>
                    <a:pt x="24083" y="13478"/>
                    <a:pt x="24104" y="13248"/>
                    <a:pt x="24188" y="13060"/>
                  </a:cubicBezTo>
                  <a:cubicBezTo>
                    <a:pt x="24314" y="12620"/>
                    <a:pt x="24418" y="12181"/>
                    <a:pt x="24586" y="11742"/>
                  </a:cubicBezTo>
                  <a:cubicBezTo>
                    <a:pt x="24732" y="11281"/>
                    <a:pt x="24920" y="10821"/>
                    <a:pt x="25046" y="10340"/>
                  </a:cubicBezTo>
                  <a:cubicBezTo>
                    <a:pt x="25192" y="9900"/>
                    <a:pt x="25297" y="9482"/>
                    <a:pt x="25423" y="9042"/>
                  </a:cubicBezTo>
                  <a:cubicBezTo>
                    <a:pt x="25423" y="9022"/>
                    <a:pt x="25423" y="8980"/>
                    <a:pt x="25402" y="8959"/>
                  </a:cubicBezTo>
                  <a:lnTo>
                    <a:pt x="25360" y="8959"/>
                  </a:lnTo>
                  <a:cubicBezTo>
                    <a:pt x="25355" y="8956"/>
                    <a:pt x="25351" y="8955"/>
                    <a:pt x="25347" y="8955"/>
                  </a:cubicBezTo>
                  <a:cubicBezTo>
                    <a:pt x="25314" y="8955"/>
                    <a:pt x="25299" y="9024"/>
                    <a:pt x="25318" y="9042"/>
                  </a:cubicBezTo>
                  <a:cubicBezTo>
                    <a:pt x="25297" y="9063"/>
                    <a:pt x="25297" y="9126"/>
                    <a:pt x="25255" y="9147"/>
                  </a:cubicBezTo>
                  <a:cubicBezTo>
                    <a:pt x="25213" y="9189"/>
                    <a:pt x="25192" y="9273"/>
                    <a:pt x="25130" y="9335"/>
                  </a:cubicBezTo>
                  <a:cubicBezTo>
                    <a:pt x="25046" y="9440"/>
                    <a:pt x="24983" y="9545"/>
                    <a:pt x="24920" y="9649"/>
                  </a:cubicBezTo>
                  <a:cubicBezTo>
                    <a:pt x="24837" y="9754"/>
                    <a:pt x="24795" y="9859"/>
                    <a:pt x="24711" y="9963"/>
                  </a:cubicBezTo>
                  <a:cubicBezTo>
                    <a:pt x="24669" y="10026"/>
                    <a:pt x="24606" y="10110"/>
                    <a:pt x="24565" y="10214"/>
                  </a:cubicBezTo>
                  <a:cubicBezTo>
                    <a:pt x="24481" y="10340"/>
                    <a:pt x="24397" y="10444"/>
                    <a:pt x="24314" y="10591"/>
                  </a:cubicBezTo>
                  <a:cubicBezTo>
                    <a:pt x="24272" y="10654"/>
                    <a:pt x="24251" y="10716"/>
                    <a:pt x="24188" y="10800"/>
                  </a:cubicBezTo>
                  <a:cubicBezTo>
                    <a:pt x="24083" y="10967"/>
                    <a:pt x="23979" y="11177"/>
                    <a:pt x="23874" y="11386"/>
                  </a:cubicBezTo>
                  <a:cubicBezTo>
                    <a:pt x="23456" y="12223"/>
                    <a:pt x="22954" y="12997"/>
                    <a:pt x="22430" y="13771"/>
                  </a:cubicBezTo>
                  <a:cubicBezTo>
                    <a:pt x="22326" y="13939"/>
                    <a:pt x="22200" y="14064"/>
                    <a:pt x="22096" y="14211"/>
                  </a:cubicBezTo>
                  <a:cubicBezTo>
                    <a:pt x="21970" y="14399"/>
                    <a:pt x="21866" y="14629"/>
                    <a:pt x="21740" y="14817"/>
                  </a:cubicBezTo>
                  <a:cubicBezTo>
                    <a:pt x="21489" y="15194"/>
                    <a:pt x="21238" y="15529"/>
                    <a:pt x="21008" y="15885"/>
                  </a:cubicBezTo>
                  <a:cubicBezTo>
                    <a:pt x="20798" y="16240"/>
                    <a:pt x="20589" y="16596"/>
                    <a:pt x="20338" y="16931"/>
                  </a:cubicBezTo>
                  <a:cubicBezTo>
                    <a:pt x="20296" y="17035"/>
                    <a:pt x="20213" y="17140"/>
                    <a:pt x="20129" y="17224"/>
                  </a:cubicBezTo>
                  <a:cubicBezTo>
                    <a:pt x="20129" y="17224"/>
                    <a:pt x="20129" y="17245"/>
                    <a:pt x="20108" y="17245"/>
                  </a:cubicBezTo>
                  <a:cubicBezTo>
                    <a:pt x="20024" y="17349"/>
                    <a:pt x="19982" y="17454"/>
                    <a:pt x="19899" y="17537"/>
                  </a:cubicBezTo>
                  <a:cubicBezTo>
                    <a:pt x="19961" y="17412"/>
                    <a:pt x="19982" y="17286"/>
                    <a:pt x="20024" y="17140"/>
                  </a:cubicBezTo>
                  <a:cubicBezTo>
                    <a:pt x="20087" y="17014"/>
                    <a:pt x="20108" y="16868"/>
                    <a:pt x="20171" y="16721"/>
                  </a:cubicBezTo>
                  <a:cubicBezTo>
                    <a:pt x="20296" y="16345"/>
                    <a:pt x="20422" y="15968"/>
                    <a:pt x="20526" y="15571"/>
                  </a:cubicBezTo>
                  <a:cubicBezTo>
                    <a:pt x="20631" y="15194"/>
                    <a:pt x="20757" y="14817"/>
                    <a:pt x="20861" y="14462"/>
                  </a:cubicBezTo>
                  <a:cubicBezTo>
                    <a:pt x="20945" y="14106"/>
                    <a:pt x="21008" y="13750"/>
                    <a:pt x="21049" y="13416"/>
                  </a:cubicBezTo>
                  <a:cubicBezTo>
                    <a:pt x="21062" y="13353"/>
                    <a:pt x="21015" y="13313"/>
                    <a:pt x="20970" y="13313"/>
                  </a:cubicBezTo>
                  <a:cubicBezTo>
                    <a:pt x="20940" y="13313"/>
                    <a:pt x="20911" y="13331"/>
                    <a:pt x="20903" y="13374"/>
                  </a:cubicBezTo>
                  <a:cubicBezTo>
                    <a:pt x="20840" y="13520"/>
                    <a:pt x="20798" y="13625"/>
                    <a:pt x="20715" y="13750"/>
                  </a:cubicBezTo>
                  <a:cubicBezTo>
                    <a:pt x="20798" y="13436"/>
                    <a:pt x="20903" y="13144"/>
                    <a:pt x="21008" y="12830"/>
                  </a:cubicBezTo>
                  <a:cubicBezTo>
                    <a:pt x="21020" y="12767"/>
                    <a:pt x="20981" y="12727"/>
                    <a:pt x="20933" y="12727"/>
                  </a:cubicBezTo>
                  <a:cubicBezTo>
                    <a:pt x="20901" y="12727"/>
                    <a:pt x="20866" y="12746"/>
                    <a:pt x="20840" y="12788"/>
                  </a:cubicBezTo>
                  <a:cubicBezTo>
                    <a:pt x="20631" y="13164"/>
                    <a:pt x="20443" y="13583"/>
                    <a:pt x="20296" y="14001"/>
                  </a:cubicBezTo>
                  <a:cubicBezTo>
                    <a:pt x="20108" y="14504"/>
                    <a:pt x="19773" y="14922"/>
                    <a:pt x="19564" y="15403"/>
                  </a:cubicBezTo>
                  <a:cubicBezTo>
                    <a:pt x="19355" y="15822"/>
                    <a:pt x="19125" y="16240"/>
                    <a:pt x="18936" y="16659"/>
                  </a:cubicBezTo>
                  <a:cubicBezTo>
                    <a:pt x="18832" y="16889"/>
                    <a:pt x="18727" y="17119"/>
                    <a:pt x="18643" y="17349"/>
                  </a:cubicBezTo>
                  <a:cubicBezTo>
                    <a:pt x="18632" y="17384"/>
                    <a:pt x="18620" y="17412"/>
                    <a:pt x="18612" y="17445"/>
                  </a:cubicBezTo>
                  <a:lnTo>
                    <a:pt x="18612" y="17445"/>
                  </a:lnTo>
                  <a:cubicBezTo>
                    <a:pt x="18623" y="17323"/>
                    <a:pt x="18627" y="17194"/>
                    <a:pt x="18643" y="17077"/>
                  </a:cubicBezTo>
                  <a:cubicBezTo>
                    <a:pt x="18664" y="16680"/>
                    <a:pt x="18811" y="16303"/>
                    <a:pt x="18853" y="15926"/>
                  </a:cubicBezTo>
                  <a:cubicBezTo>
                    <a:pt x="18936" y="15529"/>
                    <a:pt x="18936" y="15131"/>
                    <a:pt x="18957" y="14734"/>
                  </a:cubicBezTo>
                  <a:cubicBezTo>
                    <a:pt x="18978" y="14483"/>
                    <a:pt x="19062" y="14169"/>
                    <a:pt x="19041" y="13897"/>
                  </a:cubicBezTo>
                  <a:cubicBezTo>
                    <a:pt x="19041" y="13871"/>
                    <a:pt x="19009" y="13853"/>
                    <a:pt x="18979" y="13853"/>
                  </a:cubicBezTo>
                  <a:cubicBezTo>
                    <a:pt x="18961" y="13853"/>
                    <a:pt x="18944" y="13860"/>
                    <a:pt x="18936" y="13876"/>
                  </a:cubicBezTo>
                  <a:cubicBezTo>
                    <a:pt x="18811" y="13960"/>
                    <a:pt x="18811" y="14106"/>
                    <a:pt x="18706" y="14211"/>
                  </a:cubicBezTo>
                  <a:lnTo>
                    <a:pt x="18622" y="14294"/>
                  </a:lnTo>
                  <a:cubicBezTo>
                    <a:pt x="18601" y="14315"/>
                    <a:pt x="18560" y="14357"/>
                    <a:pt x="18560" y="14399"/>
                  </a:cubicBezTo>
                  <a:lnTo>
                    <a:pt x="18560" y="14378"/>
                  </a:lnTo>
                  <a:lnTo>
                    <a:pt x="18560" y="14273"/>
                  </a:lnTo>
                  <a:lnTo>
                    <a:pt x="18560" y="14106"/>
                  </a:lnTo>
                  <a:cubicBezTo>
                    <a:pt x="18560" y="13855"/>
                    <a:pt x="18539" y="13583"/>
                    <a:pt x="18539" y="13332"/>
                  </a:cubicBezTo>
                  <a:cubicBezTo>
                    <a:pt x="18539" y="13290"/>
                    <a:pt x="18507" y="13269"/>
                    <a:pt x="18473" y="13269"/>
                  </a:cubicBezTo>
                  <a:cubicBezTo>
                    <a:pt x="18439" y="13269"/>
                    <a:pt x="18403" y="13290"/>
                    <a:pt x="18392" y="13332"/>
                  </a:cubicBezTo>
                  <a:cubicBezTo>
                    <a:pt x="18350" y="13374"/>
                    <a:pt x="18329" y="13457"/>
                    <a:pt x="18329" y="13520"/>
                  </a:cubicBezTo>
                  <a:cubicBezTo>
                    <a:pt x="18308" y="13311"/>
                    <a:pt x="18329" y="13102"/>
                    <a:pt x="18329" y="12934"/>
                  </a:cubicBezTo>
                  <a:cubicBezTo>
                    <a:pt x="18329" y="12641"/>
                    <a:pt x="18308" y="12369"/>
                    <a:pt x="18288" y="12076"/>
                  </a:cubicBezTo>
                  <a:cubicBezTo>
                    <a:pt x="18288" y="11972"/>
                    <a:pt x="18246" y="11867"/>
                    <a:pt x="18246" y="11763"/>
                  </a:cubicBezTo>
                  <a:lnTo>
                    <a:pt x="18246" y="11679"/>
                  </a:lnTo>
                  <a:cubicBezTo>
                    <a:pt x="18246" y="11595"/>
                    <a:pt x="18225" y="11491"/>
                    <a:pt x="18204" y="11428"/>
                  </a:cubicBezTo>
                  <a:cubicBezTo>
                    <a:pt x="18141" y="11156"/>
                    <a:pt x="18120" y="10905"/>
                    <a:pt x="18099" y="10654"/>
                  </a:cubicBezTo>
                  <a:lnTo>
                    <a:pt x="18099" y="10486"/>
                  </a:lnTo>
                  <a:lnTo>
                    <a:pt x="18120" y="10444"/>
                  </a:lnTo>
                  <a:cubicBezTo>
                    <a:pt x="18329" y="9859"/>
                    <a:pt x="18225" y="9189"/>
                    <a:pt x="18308" y="8561"/>
                  </a:cubicBezTo>
                  <a:cubicBezTo>
                    <a:pt x="18350" y="8226"/>
                    <a:pt x="18392" y="7871"/>
                    <a:pt x="18413" y="7515"/>
                  </a:cubicBezTo>
                  <a:lnTo>
                    <a:pt x="18413" y="7264"/>
                  </a:lnTo>
                  <a:lnTo>
                    <a:pt x="18413" y="6929"/>
                  </a:lnTo>
                  <a:cubicBezTo>
                    <a:pt x="18434" y="6846"/>
                    <a:pt x="18434" y="6762"/>
                    <a:pt x="18455" y="6657"/>
                  </a:cubicBezTo>
                  <a:lnTo>
                    <a:pt x="18455" y="6636"/>
                  </a:lnTo>
                  <a:lnTo>
                    <a:pt x="18434" y="6615"/>
                  </a:lnTo>
                  <a:cubicBezTo>
                    <a:pt x="18434" y="6576"/>
                    <a:pt x="18417" y="6561"/>
                    <a:pt x="18394" y="6561"/>
                  </a:cubicBezTo>
                  <a:cubicBezTo>
                    <a:pt x="18381" y="6561"/>
                    <a:pt x="18366" y="6566"/>
                    <a:pt x="18350" y="6573"/>
                  </a:cubicBezTo>
                  <a:cubicBezTo>
                    <a:pt x="18329" y="6615"/>
                    <a:pt x="18329" y="6657"/>
                    <a:pt x="18329" y="6678"/>
                  </a:cubicBezTo>
                  <a:cubicBezTo>
                    <a:pt x="18329" y="6720"/>
                    <a:pt x="18308" y="6762"/>
                    <a:pt x="18308" y="6783"/>
                  </a:cubicBezTo>
                  <a:lnTo>
                    <a:pt x="18225" y="7013"/>
                  </a:lnTo>
                  <a:cubicBezTo>
                    <a:pt x="18204" y="7118"/>
                    <a:pt x="18183" y="7201"/>
                    <a:pt x="18141" y="7306"/>
                  </a:cubicBezTo>
                  <a:cubicBezTo>
                    <a:pt x="18078" y="7599"/>
                    <a:pt x="17974" y="7892"/>
                    <a:pt x="17890" y="8164"/>
                  </a:cubicBezTo>
                  <a:cubicBezTo>
                    <a:pt x="17785" y="8457"/>
                    <a:pt x="17723" y="8750"/>
                    <a:pt x="17618" y="9042"/>
                  </a:cubicBezTo>
                  <a:cubicBezTo>
                    <a:pt x="17513" y="9335"/>
                    <a:pt x="17367" y="9586"/>
                    <a:pt x="17304" y="9921"/>
                  </a:cubicBezTo>
                  <a:cubicBezTo>
                    <a:pt x="17179" y="10612"/>
                    <a:pt x="17053" y="11260"/>
                    <a:pt x="16928" y="11930"/>
                  </a:cubicBezTo>
                  <a:cubicBezTo>
                    <a:pt x="16865" y="12244"/>
                    <a:pt x="16781" y="12558"/>
                    <a:pt x="16760" y="12872"/>
                  </a:cubicBezTo>
                  <a:cubicBezTo>
                    <a:pt x="16718" y="13248"/>
                    <a:pt x="16718" y="13604"/>
                    <a:pt x="16635" y="13960"/>
                  </a:cubicBezTo>
                  <a:lnTo>
                    <a:pt x="16635" y="14001"/>
                  </a:lnTo>
                  <a:lnTo>
                    <a:pt x="16635" y="14064"/>
                  </a:lnTo>
                  <a:lnTo>
                    <a:pt x="16551" y="14211"/>
                  </a:lnTo>
                  <a:cubicBezTo>
                    <a:pt x="16551" y="14252"/>
                    <a:pt x="16551" y="14252"/>
                    <a:pt x="16530" y="14273"/>
                  </a:cubicBezTo>
                  <a:cubicBezTo>
                    <a:pt x="16363" y="14608"/>
                    <a:pt x="16237" y="14943"/>
                    <a:pt x="16091" y="15320"/>
                  </a:cubicBezTo>
                  <a:cubicBezTo>
                    <a:pt x="15902" y="15738"/>
                    <a:pt x="15693" y="16157"/>
                    <a:pt x="15505" y="16596"/>
                  </a:cubicBezTo>
                  <a:cubicBezTo>
                    <a:pt x="15421" y="16805"/>
                    <a:pt x="15316" y="17014"/>
                    <a:pt x="15212" y="17224"/>
                  </a:cubicBezTo>
                  <a:cubicBezTo>
                    <a:pt x="15086" y="17454"/>
                    <a:pt x="15044" y="17684"/>
                    <a:pt x="14961" y="17935"/>
                  </a:cubicBezTo>
                  <a:cubicBezTo>
                    <a:pt x="14898" y="18061"/>
                    <a:pt x="14333" y="18061"/>
                    <a:pt x="14228" y="18061"/>
                  </a:cubicBezTo>
                  <a:cubicBezTo>
                    <a:pt x="14078" y="18061"/>
                    <a:pt x="13914" y="18087"/>
                    <a:pt x="13747" y="18087"/>
                  </a:cubicBezTo>
                  <a:cubicBezTo>
                    <a:pt x="13705" y="18087"/>
                    <a:pt x="13663" y="18086"/>
                    <a:pt x="13622" y="18081"/>
                  </a:cubicBezTo>
                  <a:lnTo>
                    <a:pt x="13622" y="18061"/>
                  </a:lnTo>
                  <a:cubicBezTo>
                    <a:pt x="13496" y="17851"/>
                    <a:pt x="13329" y="17663"/>
                    <a:pt x="13203" y="17475"/>
                  </a:cubicBezTo>
                  <a:cubicBezTo>
                    <a:pt x="13078" y="17307"/>
                    <a:pt x="12868" y="17140"/>
                    <a:pt x="12743" y="16952"/>
                  </a:cubicBezTo>
                  <a:cubicBezTo>
                    <a:pt x="13015" y="16784"/>
                    <a:pt x="13517" y="16408"/>
                    <a:pt x="13371" y="16073"/>
                  </a:cubicBezTo>
                  <a:cubicBezTo>
                    <a:pt x="13287" y="15947"/>
                    <a:pt x="13308" y="15759"/>
                    <a:pt x="13287" y="15633"/>
                  </a:cubicBezTo>
                  <a:cubicBezTo>
                    <a:pt x="13266" y="15445"/>
                    <a:pt x="13266" y="15257"/>
                    <a:pt x="13266" y="15068"/>
                  </a:cubicBezTo>
                  <a:cubicBezTo>
                    <a:pt x="13266" y="14755"/>
                    <a:pt x="13266" y="14441"/>
                    <a:pt x="13224" y="14127"/>
                  </a:cubicBezTo>
                  <a:cubicBezTo>
                    <a:pt x="13203" y="13771"/>
                    <a:pt x="13224" y="13436"/>
                    <a:pt x="13224" y="13060"/>
                  </a:cubicBezTo>
                  <a:cubicBezTo>
                    <a:pt x="13224" y="12934"/>
                    <a:pt x="13203" y="12809"/>
                    <a:pt x="13203" y="12662"/>
                  </a:cubicBezTo>
                  <a:lnTo>
                    <a:pt x="13203" y="12516"/>
                  </a:lnTo>
                  <a:cubicBezTo>
                    <a:pt x="13182" y="12307"/>
                    <a:pt x="13203" y="12348"/>
                    <a:pt x="13308" y="12223"/>
                  </a:cubicBezTo>
                  <a:cubicBezTo>
                    <a:pt x="13726" y="11763"/>
                    <a:pt x="14145" y="11302"/>
                    <a:pt x="14521" y="10821"/>
                  </a:cubicBezTo>
                  <a:cubicBezTo>
                    <a:pt x="14553" y="10758"/>
                    <a:pt x="14501" y="10694"/>
                    <a:pt x="14456" y="10694"/>
                  </a:cubicBezTo>
                  <a:cubicBezTo>
                    <a:pt x="14441" y="10694"/>
                    <a:pt x="14427" y="10701"/>
                    <a:pt x="14417" y="10716"/>
                  </a:cubicBezTo>
                  <a:cubicBezTo>
                    <a:pt x="14103" y="11030"/>
                    <a:pt x="13747" y="11302"/>
                    <a:pt x="13412" y="11553"/>
                  </a:cubicBezTo>
                  <a:cubicBezTo>
                    <a:pt x="13224" y="11679"/>
                    <a:pt x="13078" y="11783"/>
                    <a:pt x="12952" y="11930"/>
                  </a:cubicBezTo>
                  <a:cubicBezTo>
                    <a:pt x="12868" y="12014"/>
                    <a:pt x="12701" y="12035"/>
                    <a:pt x="12680" y="12139"/>
                  </a:cubicBezTo>
                  <a:cubicBezTo>
                    <a:pt x="12638" y="12286"/>
                    <a:pt x="12659" y="12453"/>
                    <a:pt x="12638" y="12600"/>
                  </a:cubicBezTo>
                  <a:cubicBezTo>
                    <a:pt x="12596" y="12809"/>
                    <a:pt x="12638" y="13039"/>
                    <a:pt x="12596" y="13248"/>
                  </a:cubicBezTo>
                  <a:cubicBezTo>
                    <a:pt x="12596" y="13688"/>
                    <a:pt x="12575" y="14106"/>
                    <a:pt x="12575" y="14545"/>
                  </a:cubicBezTo>
                  <a:cubicBezTo>
                    <a:pt x="12575" y="14964"/>
                    <a:pt x="12596" y="15382"/>
                    <a:pt x="12638" y="15801"/>
                  </a:cubicBezTo>
                  <a:cubicBezTo>
                    <a:pt x="12638" y="15947"/>
                    <a:pt x="12575" y="15968"/>
                    <a:pt x="12387" y="15968"/>
                  </a:cubicBezTo>
                  <a:cubicBezTo>
                    <a:pt x="12282" y="15968"/>
                    <a:pt x="12178" y="15989"/>
                    <a:pt x="12073" y="16010"/>
                  </a:cubicBezTo>
                  <a:cubicBezTo>
                    <a:pt x="11864" y="16073"/>
                    <a:pt x="11697" y="16157"/>
                    <a:pt x="11487" y="16198"/>
                  </a:cubicBezTo>
                  <a:cubicBezTo>
                    <a:pt x="11481" y="16199"/>
                    <a:pt x="11475" y="16200"/>
                    <a:pt x="11469" y="16200"/>
                  </a:cubicBezTo>
                  <a:cubicBezTo>
                    <a:pt x="11337" y="16200"/>
                    <a:pt x="11298" y="15986"/>
                    <a:pt x="11278" y="15905"/>
                  </a:cubicBezTo>
                  <a:cubicBezTo>
                    <a:pt x="11194" y="15738"/>
                    <a:pt x="11090" y="15550"/>
                    <a:pt x="10985" y="15361"/>
                  </a:cubicBezTo>
                  <a:cubicBezTo>
                    <a:pt x="10881" y="15152"/>
                    <a:pt x="10713" y="14964"/>
                    <a:pt x="10609" y="14796"/>
                  </a:cubicBezTo>
                  <a:cubicBezTo>
                    <a:pt x="10609" y="14755"/>
                    <a:pt x="10588" y="14755"/>
                    <a:pt x="10588" y="14734"/>
                  </a:cubicBezTo>
                  <a:cubicBezTo>
                    <a:pt x="10567" y="14692"/>
                    <a:pt x="10504" y="14629"/>
                    <a:pt x="10483" y="14545"/>
                  </a:cubicBezTo>
                  <a:cubicBezTo>
                    <a:pt x="10462" y="14524"/>
                    <a:pt x="10462" y="14504"/>
                    <a:pt x="10441" y="14504"/>
                  </a:cubicBezTo>
                  <a:cubicBezTo>
                    <a:pt x="10399" y="14483"/>
                    <a:pt x="10399" y="14420"/>
                    <a:pt x="10378" y="14399"/>
                  </a:cubicBezTo>
                  <a:cubicBezTo>
                    <a:pt x="10378" y="14399"/>
                    <a:pt x="10378" y="14378"/>
                    <a:pt x="10358" y="14378"/>
                  </a:cubicBezTo>
                  <a:lnTo>
                    <a:pt x="10358" y="14336"/>
                  </a:lnTo>
                  <a:lnTo>
                    <a:pt x="10358" y="14315"/>
                  </a:lnTo>
                  <a:cubicBezTo>
                    <a:pt x="10546" y="14106"/>
                    <a:pt x="10692" y="13918"/>
                    <a:pt x="10881" y="13708"/>
                  </a:cubicBezTo>
                  <a:cubicBezTo>
                    <a:pt x="11404" y="13123"/>
                    <a:pt x="11927" y="12495"/>
                    <a:pt x="12366" y="11804"/>
                  </a:cubicBezTo>
                  <a:cubicBezTo>
                    <a:pt x="12492" y="11595"/>
                    <a:pt x="12659" y="11407"/>
                    <a:pt x="12764" y="11177"/>
                  </a:cubicBezTo>
                  <a:cubicBezTo>
                    <a:pt x="12868" y="10988"/>
                    <a:pt x="12973" y="10884"/>
                    <a:pt x="12910" y="10675"/>
                  </a:cubicBezTo>
                  <a:cubicBezTo>
                    <a:pt x="12847" y="10403"/>
                    <a:pt x="12743" y="10110"/>
                    <a:pt x="12680" y="9817"/>
                  </a:cubicBezTo>
                  <a:cubicBezTo>
                    <a:pt x="12596" y="9566"/>
                    <a:pt x="12575" y="9294"/>
                    <a:pt x="12534" y="9001"/>
                  </a:cubicBezTo>
                  <a:cubicBezTo>
                    <a:pt x="12492" y="8896"/>
                    <a:pt x="12387" y="8854"/>
                    <a:pt x="12282" y="8833"/>
                  </a:cubicBezTo>
                  <a:cubicBezTo>
                    <a:pt x="12073" y="8770"/>
                    <a:pt x="11843" y="8791"/>
                    <a:pt x="11634" y="8750"/>
                  </a:cubicBezTo>
                  <a:cubicBezTo>
                    <a:pt x="11404" y="8687"/>
                    <a:pt x="11194" y="8436"/>
                    <a:pt x="11006" y="8268"/>
                  </a:cubicBezTo>
                  <a:cubicBezTo>
                    <a:pt x="10776" y="8101"/>
                    <a:pt x="10567" y="7913"/>
                    <a:pt x="10358" y="7724"/>
                  </a:cubicBezTo>
                  <a:cubicBezTo>
                    <a:pt x="9960" y="7390"/>
                    <a:pt x="9541" y="7118"/>
                    <a:pt x="9123" y="6866"/>
                  </a:cubicBezTo>
                  <a:cubicBezTo>
                    <a:pt x="8872" y="6699"/>
                    <a:pt x="8600" y="6553"/>
                    <a:pt x="8370" y="6364"/>
                  </a:cubicBezTo>
                  <a:cubicBezTo>
                    <a:pt x="8286" y="6322"/>
                    <a:pt x="8181" y="6239"/>
                    <a:pt x="8098" y="6155"/>
                  </a:cubicBezTo>
                  <a:lnTo>
                    <a:pt x="8098" y="6113"/>
                  </a:lnTo>
                  <a:cubicBezTo>
                    <a:pt x="8098" y="6050"/>
                    <a:pt x="8140" y="6029"/>
                    <a:pt x="8140" y="5967"/>
                  </a:cubicBezTo>
                  <a:lnTo>
                    <a:pt x="8140" y="5925"/>
                  </a:lnTo>
                  <a:lnTo>
                    <a:pt x="8140" y="5799"/>
                  </a:lnTo>
                  <a:lnTo>
                    <a:pt x="8140" y="5757"/>
                  </a:lnTo>
                  <a:cubicBezTo>
                    <a:pt x="8140" y="5506"/>
                    <a:pt x="8056" y="5213"/>
                    <a:pt x="8035" y="4962"/>
                  </a:cubicBezTo>
                  <a:lnTo>
                    <a:pt x="8035" y="4921"/>
                  </a:lnTo>
                  <a:cubicBezTo>
                    <a:pt x="8035" y="4879"/>
                    <a:pt x="7993" y="4816"/>
                    <a:pt x="7993" y="4753"/>
                  </a:cubicBezTo>
                  <a:cubicBezTo>
                    <a:pt x="7993" y="4586"/>
                    <a:pt x="7868" y="4502"/>
                    <a:pt x="7993" y="4356"/>
                  </a:cubicBezTo>
                  <a:cubicBezTo>
                    <a:pt x="8098" y="4251"/>
                    <a:pt x="8181" y="4125"/>
                    <a:pt x="8286" y="4021"/>
                  </a:cubicBezTo>
                  <a:cubicBezTo>
                    <a:pt x="8453" y="3833"/>
                    <a:pt x="8600" y="3644"/>
                    <a:pt x="8725" y="3435"/>
                  </a:cubicBezTo>
                  <a:cubicBezTo>
                    <a:pt x="8830" y="3288"/>
                    <a:pt x="8977" y="3184"/>
                    <a:pt x="8997" y="2996"/>
                  </a:cubicBezTo>
                  <a:cubicBezTo>
                    <a:pt x="9018" y="2828"/>
                    <a:pt x="8872" y="2598"/>
                    <a:pt x="8809" y="2472"/>
                  </a:cubicBezTo>
                  <a:cubicBezTo>
                    <a:pt x="8705" y="2242"/>
                    <a:pt x="8621" y="2033"/>
                    <a:pt x="8516" y="1782"/>
                  </a:cubicBezTo>
                  <a:cubicBezTo>
                    <a:pt x="8453" y="1573"/>
                    <a:pt x="8370" y="1343"/>
                    <a:pt x="8265" y="1133"/>
                  </a:cubicBezTo>
                  <a:lnTo>
                    <a:pt x="8244" y="1112"/>
                  </a:lnTo>
                  <a:lnTo>
                    <a:pt x="8181" y="1112"/>
                  </a:lnTo>
                  <a:cubicBezTo>
                    <a:pt x="8181" y="1112"/>
                    <a:pt x="8161" y="1112"/>
                    <a:pt x="8161" y="1133"/>
                  </a:cubicBezTo>
                  <a:cubicBezTo>
                    <a:pt x="8140" y="1133"/>
                    <a:pt x="8140" y="1133"/>
                    <a:pt x="8098" y="1112"/>
                  </a:cubicBezTo>
                  <a:cubicBezTo>
                    <a:pt x="7868" y="1029"/>
                    <a:pt x="7617" y="924"/>
                    <a:pt x="7365" y="840"/>
                  </a:cubicBezTo>
                  <a:cubicBezTo>
                    <a:pt x="7114" y="778"/>
                    <a:pt x="6821" y="673"/>
                    <a:pt x="6570" y="589"/>
                  </a:cubicBezTo>
                  <a:cubicBezTo>
                    <a:pt x="6047" y="422"/>
                    <a:pt x="5524" y="255"/>
                    <a:pt x="5001" y="87"/>
                  </a:cubicBezTo>
                  <a:cubicBezTo>
                    <a:pt x="4917" y="66"/>
                    <a:pt x="4834" y="66"/>
                    <a:pt x="4792" y="66"/>
                  </a:cubicBezTo>
                  <a:cubicBezTo>
                    <a:pt x="4717" y="66"/>
                    <a:pt x="4643" y="0"/>
                    <a:pt x="45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7"/>
            <p:cNvSpPr/>
            <p:nvPr/>
          </p:nvSpPr>
          <p:spPr>
            <a:xfrm>
              <a:off x="7374169" y="3457664"/>
              <a:ext cx="193413" cy="59412"/>
            </a:xfrm>
            <a:custGeom>
              <a:rect b="b" l="l" r="r" t="t"/>
              <a:pathLst>
                <a:path extrusionOk="0" h="1832" w="5964">
                  <a:moveTo>
                    <a:pt x="112" y="516"/>
                  </a:moveTo>
                  <a:cubicBezTo>
                    <a:pt x="108" y="516"/>
                    <a:pt x="112" y="535"/>
                    <a:pt x="126" y="535"/>
                  </a:cubicBezTo>
                  <a:cubicBezTo>
                    <a:pt x="119" y="521"/>
                    <a:pt x="115" y="516"/>
                    <a:pt x="112" y="516"/>
                  </a:cubicBezTo>
                  <a:close/>
                  <a:moveTo>
                    <a:pt x="1423" y="1"/>
                  </a:moveTo>
                  <a:cubicBezTo>
                    <a:pt x="1413" y="1"/>
                    <a:pt x="1403" y="11"/>
                    <a:pt x="1403" y="32"/>
                  </a:cubicBezTo>
                  <a:cubicBezTo>
                    <a:pt x="1382" y="95"/>
                    <a:pt x="1277" y="74"/>
                    <a:pt x="1235" y="95"/>
                  </a:cubicBezTo>
                  <a:cubicBezTo>
                    <a:pt x="1151" y="95"/>
                    <a:pt x="1047" y="137"/>
                    <a:pt x="963" y="137"/>
                  </a:cubicBezTo>
                  <a:cubicBezTo>
                    <a:pt x="879" y="137"/>
                    <a:pt x="775" y="137"/>
                    <a:pt x="712" y="158"/>
                  </a:cubicBezTo>
                  <a:cubicBezTo>
                    <a:pt x="628" y="158"/>
                    <a:pt x="545" y="158"/>
                    <a:pt x="461" y="179"/>
                  </a:cubicBezTo>
                  <a:cubicBezTo>
                    <a:pt x="335" y="221"/>
                    <a:pt x="231" y="283"/>
                    <a:pt x="105" y="346"/>
                  </a:cubicBezTo>
                  <a:cubicBezTo>
                    <a:pt x="84" y="346"/>
                    <a:pt x="84" y="367"/>
                    <a:pt x="43" y="367"/>
                  </a:cubicBezTo>
                  <a:cubicBezTo>
                    <a:pt x="43" y="367"/>
                    <a:pt x="22" y="367"/>
                    <a:pt x="22" y="388"/>
                  </a:cubicBezTo>
                  <a:lnTo>
                    <a:pt x="1" y="430"/>
                  </a:lnTo>
                  <a:cubicBezTo>
                    <a:pt x="56" y="421"/>
                    <a:pt x="97" y="417"/>
                    <a:pt x="126" y="417"/>
                  </a:cubicBezTo>
                  <a:cubicBezTo>
                    <a:pt x="231" y="417"/>
                    <a:pt x="192" y="469"/>
                    <a:pt x="126" y="535"/>
                  </a:cubicBezTo>
                  <a:cubicBezTo>
                    <a:pt x="189" y="535"/>
                    <a:pt x="210" y="535"/>
                    <a:pt x="252" y="555"/>
                  </a:cubicBezTo>
                  <a:cubicBezTo>
                    <a:pt x="335" y="576"/>
                    <a:pt x="398" y="597"/>
                    <a:pt x="461" y="639"/>
                  </a:cubicBezTo>
                  <a:cubicBezTo>
                    <a:pt x="566" y="681"/>
                    <a:pt x="587" y="786"/>
                    <a:pt x="670" y="869"/>
                  </a:cubicBezTo>
                  <a:lnTo>
                    <a:pt x="796" y="869"/>
                  </a:lnTo>
                  <a:cubicBezTo>
                    <a:pt x="900" y="869"/>
                    <a:pt x="1005" y="911"/>
                    <a:pt x="1089" y="953"/>
                  </a:cubicBezTo>
                  <a:cubicBezTo>
                    <a:pt x="1172" y="974"/>
                    <a:pt x="1277" y="1016"/>
                    <a:pt x="1319" y="1099"/>
                  </a:cubicBezTo>
                  <a:cubicBezTo>
                    <a:pt x="1382" y="1183"/>
                    <a:pt x="1423" y="1225"/>
                    <a:pt x="1486" y="1309"/>
                  </a:cubicBezTo>
                  <a:cubicBezTo>
                    <a:pt x="1528" y="1309"/>
                    <a:pt x="1612" y="1288"/>
                    <a:pt x="1675" y="1288"/>
                  </a:cubicBezTo>
                  <a:cubicBezTo>
                    <a:pt x="1821" y="1267"/>
                    <a:pt x="1967" y="1225"/>
                    <a:pt x="2114" y="1225"/>
                  </a:cubicBezTo>
                  <a:cubicBezTo>
                    <a:pt x="2239" y="1225"/>
                    <a:pt x="2407" y="1267"/>
                    <a:pt x="2532" y="1309"/>
                  </a:cubicBezTo>
                  <a:cubicBezTo>
                    <a:pt x="2658" y="1371"/>
                    <a:pt x="2742" y="1413"/>
                    <a:pt x="2825" y="1518"/>
                  </a:cubicBezTo>
                  <a:lnTo>
                    <a:pt x="2825" y="1539"/>
                  </a:lnTo>
                  <a:cubicBezTo>
                    <a:pt x="2804" y="1539"/>
                    <a:pt x="2804" y="1581"/>
                    <a:pt x="2763" y="1581"/>
                  </a:cubicBezTo>
                  <a:lnTo>
                    <a:pt x="2742" y="1602"/>
                  </a:lnTo>
                  <a:lnTo>
                    <a:pt x="2763" y="1602"/>
                  </a:lnTo>
                  <a:lnTo>
                    <a:pt x="2742" y="1623"/>
                  </a:lnTo>
                  <a:lnTo>
                    <a:pt x="2721" y="1643"/>
                  </a:lnTo>
                  <a:lnTo>
                    <a:pt x="2721" y="1685"/>
                  </a:lnTo>
                  <a:lnTo>
                    <a:pt x="2721" y="1706"/>
                  </a:lnTo>
                  <a:cubicBezTo>
                    <a:pt x="2721" y="1706"/>
                    <a:pt x="2730" y="1716"/>
                    <a:pt x="2736" y="1716"/>
                  </a:cubicBezTo>
                  <a:cubicBezTo>
                    <a:pt x="2739" y="1716"/>
                    <a:pt x="2742" y="1713"/>
                    <a:pt x="2742" y="1706"/>
                  </a:cubicBezTo>
                  <a:cubicBezTo>
                    <a:pt x="2742" y="1685"/>
                    <a:pt x="2763" y="1685"/>
                    <a:pt x="2763" y="1643"/>
                  </a:cubicBezTo>
                  <a:lnTo>
                    <a:pt x="2763" y="1685"/>
                  </a:lnTo>
                  <a:lnTo>
                    <a:pt x="2763" y="1706"/>
                  </a:lnTo>
                  <a:lnTo>
                    <a:pt x="2804" y="1706"/>
                  </a:lnTo>
                  <a:lnTo>
                    <a:pt x="2804" y="1643"/>
                  </a:lnTo>
                  <a:lnTo>
                    <a:pt x="2825" y="1643"/>
                  </a:lnTo>
                  <a:lnTo>
                    <a:pt x="2825" y="1602"/>
                  </a:lnTo>
                  <a:lnTo>
                    <a:pt x="2846" y="1602"/>
                  </a:lnTo>
                  <a:lnTo>
                    <a:pt x="2846" y="1539"/>
                  </a:lnTo>
                  <a:lnTo>
                    <a:pt x="2909" y="1539"/>
                  </a:lnTo>
                  <a:lnTo>
                    <a:pt x="3056" y="1623"/>
                  </a:lnTo>
                  <a:lnTo>
                    <a:pt x="3076" y="1623"/>
                  </a:lnTo>
                  <a:cubicBezTo>
                    <a:pt x="3160" y="1685"/>
                    <a:pt x="3244" y="1727"/>
                    <a:pt x="3286" y="1832"/>
                  </a:cubicBezTo>
                  <a:lnTo>
                    <a:pt x="3328" y="1790"/>
                  </a:lnTo>
                  <a:cubicBezTo>
                    <a:pt x="3348" y="1727"/>
                    <a:pt x="3432" y="1706"/>
                    <a:pt x="3453" y="1643"/>
                  </a:cubicBezTo>
                  <a:cubicBezTo>
                    <a:pt x="3537" y="1602"/>
                    <a:pt x="3579" y="1518"/>
                    <a:pt x="3662" y="1476"/>
                  </a:cubicBezTo>
                  <a:lnTo>
                    <a:pt x="3662" y="1434"/>
                  </a:lnTo>
                  <a:lnTo>
                    <a:pt x="3662" y="1413"/>
                  </a:lnTo>
                  <a:lnTo>
                    <a:pt x="3662" y="1392"/>
                  </a:lnTo>
                  <a:lnTo>
                    <a:pt x="3683" y="1413"/>
                  </a:lnTo>
                  <a:lnTo>
                    <a:pt x="3683" y="1434"/>
                  </a:lnTo>
                  <a:lnTo>
                    <a:pt x="3704" y="1476"/>
                  </a:lnTo>
                  <a:lnTo>
                    <a:pt x="3704" y="1434"/>
                  </a:lnTo>
                  <a:lnTo>
                    <a:pt x="3704" y="1413"/>
                  </a:lnTo>
                  <a:lnTo>
                    <a:pt x="3746" y="1413"/>
                  </a:lnTo>
                  <a:cubicBezTo>
                    <a:pt x="3704" y="1413"/>
                    <a:pt x="3704" y="1392"/>
                    <a:pt x="3683" y="1392"/>
                  </a:cubicBezTo>
                  <a:cubicBezTo>
                    <a:pt x="3683" y="1392"/>
                    <a:pt x="3662" y="1392"/>
                    <a:pt x="3662" y="1371"/>
                  </a:cubicBezTo>
                  <a:lnTo>
                    <a:pt x="3683" y="1330"/>
                  </a:lnTo>
                  <a:lnTo>
                    <a:pt x="3704" y="1309"/>
                  </a:lnTo>
                  <a:cubicBezTo>
                    <a:pt x="3704" y="1309"/>
                    <a:pt x="3746" y="1309"/>
                    <a:pt x="3746" y="1288"/>
                  </a:cubicBezTo>
                  <a:cubicBezTo>
                    <a:pt x="3746" y="1288"/>
                    <a:pt x="3767" y="1288"/>
                    <a:pt x="3767" y="1267"/>
                  </a:cubicBezTo>
                  <a:cubicBezTo>
                    <a:pt x="3767" y="1267"/>
                    <a:pt x="3788" y="1267"/>
                    <a:pt x="3788" y="1225"/>
                  </a:cubicBezTo>
                  <a:cubicBezTo>
                    <a:pt x="3788" y="1225"/>
                    <a:pt x="3809" y="1225"/>
                    <a:pt x="3809" y="1204"/>
                  </a:cubicBezTo>
                  <a:cubicBezTo>
                    <a:pt x="3809" y="1204"/>
                    <a:pt x="3851" y="1204"/>
                    <a:pt x="3851" y="1183"/>
                  </a:cubicBezTo>
                  <a:lnTo>
                    <a:pt x="4185" y="1183"/>
                  </a:lnTo>
                  <a:cubicBezTo>
                    <a:pt x="4290" y="1183"/>
                    <a:pt x="4395" y="1204"/>
                    <a:pt x="4499" y="1225"/>
                  </a:cubicBezTo>
                  <a:cubicBezTo>
                    <a:pt x="4541" y="1267"/>
                    <a:pt x="4604" y="1288"/>
                    <a:pt x="4646" y="1288"/>
                  </a:cubicBezTo>
                  <a:lnTo>
                    <a:pt x="4792" y="1330"/>
                  </a:lnTo>
                  <a:cubicBezTo>
                    <a:pt x="4792" y="1309"/>
                    <a:pt x="4813" y="1309"/>
                    <a:pt x="4834" y="1288"/>
                  </a:cubicBezTo>
                  <a:lnTo>
                    <a:pt x="4855" y="1288"/>
                  </a:lnTo>
                  <a:cubicBezTo>
                    <a:pt x="4939" y="1225"/>
                    <a:pt x="5022" y="1162"/>
                    <a:pt x="5106" y="1099"/>
                  </a:cubicBezTo>
                  <a:cubicBezTo>
                    <a:pt x="5127" y="1099"/>
                    <a:pt x="5127" y="1079"/>
                    <a:pt x="5148" y="1079"/>
                  </a:cubicBezTo>
                  <a:lnTo>
                    <a:pt x="5566" y="1079"/>
                  </a:lnTo>
                  <a:cubicBezTo>
                    <a:pt x="5587" y="1079"/>
                    <a:pt x="5587" y="1099"/>
                    <a:pt x="5629" y="1099"/>
                  </a:cubicBezTo>
                  <a:lnTo>
                    <a:pt x="5650" y="1099"/>
                  </a:lnTo>
                  <a:cubicBezTo>
                    <a:pt x="5650" y="1079"/>
                    <a:pt x="5650" y="1079"/>
                    <a:pt x="5629" y="1058"/>
                  </a:cubicBezTo>
                  <a:lnTo>
                    <a:pt x="5587" y="1016"/>
                  </a:lnTo>
                  <a:lnTo>
                    <a:pt x="5587" y="995"/>
                  </a:lnTo>
                  <a:lnTo>
                    <a:pt x="5587" y="974"/>
                  </a:lnTo>
                  <a:lnTo>
                    <a:pt x="5587" y="953"/>
                  </a:lnTo>
                  <a:lnTo>
                    <a:pt x="5587" y="911"/>
                  </a:lnTo>
                  <a:lnTo>
                    <a:pt x="5587" y="890"/>
                  </a:lnTo>
                  <a:lnTo>
                    <a:pt x="5587" y="869"/>
                  </a:lnTo>
                  <a:lnTo>
                    <a:pt x="5587" y="827"/>
                  </a:lnTo>
                  <a:lnTo>
                    <a:pt x="5629" y="807"/>
                  </a:lnTo>
                  <a:lnTo>
                    <a:pt x="5650" y="786"/>
                  </a:lnTo>
                  <a:cubicBezTo>
                    <a:pt x="5734" y="765"/>
                    <a:pt x="5776" y="702"/>
                    <a:pt x="5859" y="681"/>
                  </a:cubicBezTo>
                  <a:lnTo>
                    <a:pt x="5880" y="681"/>
                  </a:lnTo>
                  <a:cubicBezTo>
                    <a:pt x="5901" y="681"/>
                    <a:pt x="5943" y="681"/>
                    <a:pt x="5943" y="702"/>
                  </a:cubicBezTo>
                  <a:cubicBezTo>
                    <a:pt x="5943" y="702"/>
                    <a:pt x="5964" y="681"/>
                    <a:pt x="5943" y="681"/>
                  </a:cubicBezTo>
                  <a:cubicBezTo>
                    <a:pt x="5838" y="597"/>
                    <a:pt x="5692" y="555"/>
                    <a:pt x="5566" y="493"/>
                  </a:cubicBezTo>
                  <a:cubicBezTo>
                    <a:pt x="5420" y="409"/>
                    <a:pt x="5252" y="367"/>
                    <a:pt x="5064" y="346"/>
                  </a:cubicBezTo>
                  <a:cubicBezTo>
                    <a:pt x="4918" y="283"/>
                    <a:pt x="4792" y="283"/>
                    <a:pt x="4625" y="263"/>
                  </a:cubicBezTo>
                  <a:cubicBezTo>
                    <a:pt x="4499" y="242"/>
                    <a:pt x="4395" y="200"/>
                    <a:pt x="4269" y="200"/>
                  </a:cubicBezTo>
                  <a:lnTo>
                    <a:pt x="4269" y="137"/>
                  </a:lnTo>
                  <a:lnTo>
                    <a:pt x="4227" y="137"/>
                  </a:lnTo>
                  <a:cubicBezTo>
                    <a:pt x="4206" y="158"/>
                    <a:pt x="4206" y="200"/>
                    <a:pt x="4206" y="242"/>
                  </a:cubicBezTo>
                  <a:cubicBezTo>
                    <a:pt x="4123" y="242"/>
                    <a:pt x="4060" y="283"/>
                    <a:pt x="3997" y="304"/>
                  </a:cubicBezTo>
                  <a:cubicBezTo>
                    <a:pt x="3913" y="346"/>
                    <a:pt x="3809" y="367"/>
                    <a:pt x="3746" y="388"/>
                  </a:cubicBezTo>
                  <a:cubicBezTo>
                    <a:pt x="3641" y="451"/>
                    <a:pt x="3537" y="451"/>
                    <a:pt x="3432" y="472"/>
                  </a:cubicBezTo>
                  <a:lnTo>
                    <a:pt x="3348" y="472"/>
                  </a:lnTo>
                  <a:cubicBezTo>
                    <a:pt x="3265" y="472"/>
                    <a:pt x="3181" y="451"/>
                    <a:pt x="3139" y="451"/>
                  </a:cubicBezTo>
                  <a:lnTo>
                    <a:pt x="3118" y="451"/>
                  </a:lnTo>
                  <a:cubicBezTo>
                    <a:pt x="3076" y="451"/>
                    <a:pt x="3076" y="409"/>
                    <a:pt x="3056" y="388"/>
                  </a:cubicBezTo>
                  <a:lnTo>
                    <a:pt x="3035" y="388"/>
                  </a:lnTo>
                  <a:lnTo>
                    <a:pt x="3014" y="367"/>
                  </a:lnTo>
                  <a:lnTo>
                    <a:pt x="2972" y="367"/>
                  </a:lnTo>
                  <a:cubicBezTo>
                    <a:pt x="2972" y="304"/>
                    <a:pt x="2972" y="263"/>
                    <a:pt x="3014" y="200"/>
                  </a:cubicBezTo>
                  <a:lnTo>
                    <a:pt x="3014" y="137"/>
                  </a:lnTo>
                  <a:lnTo>
                    <a:pt x="3014" y="95"/>
                  </a:lnTo>
                  <a:lnTo>
                    <a:pt x="3014" y="74"/>
                  </a:lnTo>
                  <a:lnTo>
                    <a:pt x="2972" y="74"/>
                  </a:lnTo>
                  <a:cubicBezTo>
                    <a:pt x="2972" y="74"/>
                    <a:pt x="2951" y="95"/>
                    <a:pt x="2930" y="95"/>
                  </a:cubicBezTo>
                  <a:cubicBezTo>
                    <a:pt x="2909" y="137"/>
                    <a:pt x="2867" y="137"/>
                    <a:pt x="2867" y="158"/>
                  </a:cubicBezTo>
                  <a:lnTo>
                    <a:pt x="2846" y="158"/>
                  </a:lnTo>
                  <a:lnTo>
                    <a:pt x="2825" y="179"/>
                  </a:lnTo>
                  <a:lnTo>
                    <a:pt x="2825" y="200"/>
                  </a:lnTo>
                  <a:cubicBezTo>
                    <a:pt x="2794" y="189"/>
                    <a:pt x="2763" y="184"/>
                    <a:pt x="2729" y="184"/>
                  </a:cubicBezTo>
                  <a:cubicBezTo>
                    <a:pt x="2695" y="184"/>
                    <a:pt x="2658" y="189"/>
                    <a:pt x="2616" y="200"/>
                  </a:cubicBezTo>
                  <a:lnTo>
                    <a:pt x="2553" y="200"/>
                  </a:lnTo>
                  <a:cubicBezTo>
                    <a:pt x="2515" y="162"/>
                    <a:pt x="2442" y="71"/>
                    <a:pt x="2398" y="71"/>
                  </a:cubicBezTo>
                  <a:cubicBezTo>
                    <a:pt x="2394" y="71"/>
                    <a:pt x="2390" y="72"/>
                    <a:pt x="2386" y="74"/>
                  </a:cubicBezTo>
                  <a:cubicBezTo>
                    <a:pt x="2344" y="137"/>
                    <a:pt x="2386" y="179"/>
                    <a:pt x="2407" y="200"/>
                  </a:cubicBezTo>
                  <a:cubicBezTo>
                    <a:pt x="2407" y="263"/>
                    <a:pt x="2428" y="304"/>
                    <a:pt x="2449" y="367"/>
                  </a:cubicBezTo>
                  <a:lnTo>
                    <a:pt x="2428" y="367"/>
                  </a:lnTo>
                  <a:lnTo>
                    <a:pt x="2428" y="388"/>
                  </a:lnTo>
                  <a:cubicBezTo>
                    <a:pt x="2403" y="391"/>
                    <a:pt x="2378" y="392"/>
                    <a:pt x="2353" y="392"/>
                  </a:cubicBezTo>
                  <a:cubicBezTo>
                    <a:pt x="2195" y="392"/>
                    <a:pt x="2050" y="338"/>
                    <a:pt x="1905" y="283"/>
                  </a:cubicBezTo>
                  <a:cubicBezTo>
                    <a:pt x="1884" y="283"/>
                    <a:pt x="1863" y="263"/>
                    <a:pt x="1821" y="263"/>
                  </a:cubicBezTo>
                  <a:lnTo>
                    <a:pt x="1800" y="263"/>
                  </a:lnTo>
                  <a:cubicBezTo>
                    <a:pt x="1779" y="263"/>
                    <a:pt x="1779" y="242"/>
                    <a:pt x="1758" y="242"/>
                  </a:cubicBezTo>
                  <a:lnTo>
                    <a:pt x="1716" y="242"/>
                  </a:lnTo>
                  <a:cubicBezTo>
                    <a:pt x="1695" y="242"/>
                    <a:pt x="1695" y="200"/>
                    <a:pt x="1675" y="200"/>
                  </a:cubicBezTo>
                  <a:lnTo>
                    <a:pt x="1654" y="200"/>
                  </a:lnTo>
                  <a:cubicBezTo>
                    <a:pt x="1612" y="179"/>
                    <a:pt x="1591" y="179"/>
                    <a:pt x="1570" y="158"/>
                  </a:cubicBezTo>
                  <a:lnTo>
                    <a:pt x="1549" y="158"/>
                  </a:lnTo>
                  <a:cubicBezTo>
                    <a:pt x="1507" y="137"/>
                    <a:pt x="1465" y="137"/>
                    <a:pt x="1444" y="95"/>
                  </a:cubicBezTo>
                  <a:lnTo>
                    <a:pt x="1444" y="32"/>
                  </a:lnTo>
                  <a:cubicBezTo>
                    <a:pt x="1444" y="11"/>
                    <a:pt x="1434" y="1"/>
                    <a:pt x="142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7"/>
            <p:cNvSpPr/>
            <p:nvPr/>
          </p:nvSpPr>
          <p:spPr>
            <a:xfrm>
              <a:off x="6855794" y="3791844"/>
              <a:ext cx="84837" cy="27176"/>
            </a:xfrm>
            <a:custGeom>
              <a:rect b="b" l="l" r="r" t="t"/>
              <a:pathLst>
                <a:path extrusionOk="0" h="838" w="2616">
                  <a:moveTo>
                    <a:pt x="586" y="126"/>
                  </a:moveTo>
                  <a:cubicBezTo>
                    <a:pt x="590" y="129"/>
                    <a:pt x="595" y="132"/>
                    <a:pt x="599" y="135"/>
                  </a:cubicBezTo>
                  <a:lnTo>
                    <a:pt x="599" y="135"/>
                  </a:lnTo>
                  <a:cubicBezTo>
                    <a:pt x="596" y="130"/>
                    <a:pt x="592" y="126"/>
                    <a:pt x="586" y="126"/>
                  </a:cubicBezTo>
                  <a:close/>
                  <a:moveTo>
                    <a:pt x="599" y="135"/>
                  </a:moveTo>
                  <a:cubicBezTo>
                    <a:pt x="607" y="148"/>
                    <a:pt x="607" y="174"/>
                    <a:pt x="607" y="189"/>
                  </a:cubicBezTo>
                  <a:cubicBezTo>
                    <a:pt x="625" y="189"/>
                    <a:pt x="675" y="205"/>
                    <a:pt x="702" y="209"/>
                  </a:cubicBezTo>
                  <a:lnTo>
                    <a:pt x="702" y="209"/>
                  </a:lnTo>
                  <a:cubicBezTo>
                    <a:pt x="679" y="190"/>
                    <a:pt x="646" y="165"/>
                    <a:pt x="599" y="135"/>
                  </a:cubicBezTo>
                  <a:close/>
                  <a:moveTo>
                    <a:pt x="1486" y="704"/>
                  </a:moveTo>
                  <a:cubicBezTo>
                    <a:pt x="1477" y="713"/>
                    <a:pt x="1470" y="723"/>
                    <a:pt x="1465" y="733"/>
                  </a:cubicBezTo>
                  <a:lnTo>
                    <a:pt x="1527" y="733"/>
                  </a:lnTo>
                  <a:cubicBezTo>
                    <a:pt x="1486" y="733"/>
                    <a:pt x="1486" y="712"/>
                    <a:pt x="1486" y="712"/>
                  </a:cubicBezTo>
                  <a:lnTo>
                    <a:pt x="1486" y="704"/>
                  </a:lnTo>
                  <a:close/>
                  <a:moveTo>
                    <a:pt x="1799" y="1"/>
                  </a:moveTo>
                  <a:lnTo>
                    <a:pt x="1799" y="22"/>
                  </a:lnTo>
                  <a:cubicBezTo>
                    <a:pt x="1779" y="22"/>
                    <a:pt x="1779" y="64"/>
                    <a:pt x="1758" y="64"/>
                  </a:cubicBezTo>
                  <a:cubicBezTo>
                    <a:pt x="1737" y="64"/>
                    <a:pt x="1737" y="85"/>
                    <a:pt x="1737" y="85"/>
                  </a:cubicBezTo>
                  <a:cubicBezTo>
                    <a:pt x="1737" y="85"/>
                    <a:pt x="1695" y="85"/>
                    <a:pt x="1695" y="105"/>
                  </a:cubicBezTo>
                  <a:lnTo>
                    <a:pt x="1674" y="105"/>
                  </a:lnTo>
                  <a:cubicBezTo>
                    <a:pt x="1674" y="105"/>
                    <a:pt x="1653" y="105"/>
                    <a:pt x="1653" y="126"/>
                  </a:cubicBezTo>
                  <a:cubicBezTo>
                    <a:pt x="1585" y="161"/>
                    <a:pt x="1516" y="195"/>
                    <a:pt x="1459" y="195"/>
                  </a:cubicBezTo>
                  <a:cubicBezTo>
                    <a:pt x="1447" y="195"/>
                    <a:pt x="1434" y="193"/>
                    <a:pt x="1423" y="189"/>
                  </a:cubicBezTo>
                  <a:cubicBezTo>
                    <a:pt x="1423" y="168"/>
                    <a:pt x="1423" y="126"/>
                    <a:pt x="1444" y="105"/>
                  </a:cubicBezTo>
                  <a:lnTo>
                    <a:pt x="1444" y="64"/>
                  </a:lnTo>
                  <a:cubicBezTo>
                    <a:pt x="1423" y="64"/>
                    <a:pt x="1381" y="105"/>
                    <a:pt x="1360" y="126"/>
                  </a:cubicBezTo>
                  <a:lnTo>
                    <a:pt x="1235" y="126"/>
                  </a:lnTo>
                  <a:lnTo>
                    <a:pt x="1214" y="105"/>
                  </a:lnTo>
                  <a:lnTo>
                    <a:pt x="1172" y="105"/>
                  </a:lnTo>
                  <a:lnTo>
                    <a:pt x="1172" y="126"/>
                  </a:lnTo>
                  <a:cubicBezTo>
                    <a:pt x="1172" y="168"/>
                    <a:pt x="1172" y="189"/>
                    <a:pt x="1214" y="210"/>
                  </a:cubicBezTo>
                  <a:lnTo>
                    <a:pt x="1172" y="210"/>
                  </a:lnTo>
                  <a:lnTo>
                    <a:pt x="1151" y="231"/>
                  </a:lnTo>
                  <a:cubicBezTo>
                    <a:pt x="1130" y="231"/>
                    <a:pt x="1067" y="273"/>
                    <a:pt x="1046" y="273"/>
                  </a:cubicBezTo>
                  <a:lnTo>
                    <a:pt x="1004" y="273"/>
                  </a:lnTo>
                  <a:cubicBezTo>
                    <a:pt x="942" y="273"/>
                    <a:pt x="900" y="273"/>
                    <a:pt x="837" y="231"/>
                  </a:cubicBezTo>
                  <a:cubicBezTo>
                    <a:pt x="795" y="231"/>
                    <a:pt x="753" y="231"/>
                    <a:pt x="711" y="210"/>
                  </a:cubicBezTo>
                  <a:cubicBezTo>
                    <a:pt x="709" y="210"/>
                    <a:pt x="706" y="210"/>
                    <a:pt x="702" y="209"/>
                  </a:cubicBezTo>
                  <a:lnTo>
                    <a:pt x="702" y="209"/>
                  </a:lnTo>
                  <a:cubicBezTo>
                    <a:pt x="753" y="254"/>
                    <a:pt x="753" y="273"/>
                    <a:pt x="753" y="273"/>
                  </a:cubicBezTo>
                  <a:cubicBezTo>
                    <a:pt x="711" y="273"/>
                    <a:pt x="649" y="294"/>
                    <a:pt x="586" y="294"/>
                  </a:cubicBezTo>
                  <a:cubicBezTo>
                    <a:pt x="502" y="315"/>
                    <a:pt x="439" y="315"/>
                    <a:pt x="377" y="336"/>
                  </a:cubicBezTo>
                  <a:cubicBezTo>
                    <a:pt x="293" y="378"/>
                    <a:pt x="209" y="398"/>
                    <a:pt x="167" y="440"/>
                  </a:cubicBezTo>
                  <a:cubicBezTo>
                    <a:pt x="105" y="482"/>
                    <a:pt x="63" y="503"/>
                    <a:pt x="0" y="545"/>
                  </a:cubicBezTo>
                  <a:lnTo>
                    <a:pt x="21" y="545"/>
                  </a:lnTo>
                  <a:cubicBezTo>
                    <a:pt x="63" y="545"/>
                    <a:pt x="105" y="587"/>
                    <a:pt x="126" y="587"/>
                  </a:cubicBezTo>
                  <a:lnTo>
                    <a:pt x="167" y="587"/>
                  </a:lnTo>
                  <a:lnTo>
                    <a:pt x="167" y="608"/>
                  </a:lnTo>
                  <a:lnTo>
                    <a:pt x="398" y="608"/>
                  </a:lnTo>
                  <a:cubicBezTo>
                    <a:pt x="439" y="629"/>
                    <a:pt x="481" y="650"/>
                    <a:pt x="502" y="691"/>
                  </a:cubicBezTo>
                  <a:lnTo>
                    <a:pt x="523" y="712"/>
                  </a:lnTo>
                  <a:lnTo>
                    <a:pt x="586" y="691"/>
                  </a:lnTo>
                  <a:cubicBezTo>
                    <a:pt x="607" y="691"/>
                    <a:pt x="628" y="650"/>
                    <a:pt x="649" y="650"/>
                  </a:cubicBezTo>
                  <a:cubicBezTo>
                    <a:pt x="711" y="629"/>
                    <a:pt x="732" y="629"/>
                    <a:pt x="795" y="629"/>
                  </a:cubicBezTo>
                  <a:lnTo>
                    <a:pt x="1151" y="629"/>
                  </a:lnTo>
                  <a:cubicBezTo>
                    <a:pt x="1151" y="629"/>
                    <a:pt x="1130" y="629"/>
                    <a:pt x="1130" y="650"/>
                  </a:cubicBezTo>
                  <a:lnTo>
                    <a:pt x="1130" y="691"/>
                  </a:lnTo>
                  <a:lnTo>
                    <a:pt x="1151" y="691"/>
                  </a:lnTo>
                  <a:cubicBezTo>
                    <a:pt x="1172" y="712"/>
                    <a:pt x="1235" y="733"/>
                    <a:pt x="1255" y="754"/>
                  </a:cubicBezTo>
                  <a:cubicBezTo>
                    <a:pt x="1276" y="796"/>
                    <a:pt x="1318" y="796"/>
                    <a:pt x="1318" y="817"/>
                  </a:cubicBezTo>
                  <a:lnTo>
                    <a:pt x="1339" y="838"/>
                  </a:lnTo>
                  <a:cubicBezTo>
                    <a:pt x="1360" y="817"/>
                    <a:pt x="1381" y="754"/>
                    <a:pt x="1423" y="733"/>
                  </a:cubicBezTo>
                  <a:cubicBezTo>
                    <a:pt x="1444" y="733"/>
                    <a:pt x="1465" y="712"/>
                    <a:pt x="1486" y="691"/>
                  </a:cubicBezTo>
                  <a:lnTo>
                    <a:pt x="1486" y="704"/>
                  </a:lnTo>
                  <a:lnTo>
                    <a:pt x="1486" y="704"/>
                  </a:lnTo>
                  <a:cubicBezTo>
                    <a:pt x="1514" y="673"/>
                    <a:pt x="1558" y="645"/>
                    <a:pt x="1590" y="629"/>
                  </a:cubicBezTo>
                  <a:cubicBezTo>
                    <a:pt x="1653" y="608"/>
                    <a:pt x="1737" y="587"/>
                    <a:pt x="1779" y="587"/>
                  </a:cubicBezTo>
                  <a:lnTo>
                    <a:pt x="2071" y="587"/>
                  </a:lnTo>
                  <a:cubicBezTo>
                    <a:pt x="2092" y="545"/>
                    <a:pt x="2092" y="503"/>
                    <a:pt x="2113" y="482"/>
                  </a:cubicBezTo>
                  <a:cubicBezTo>
                    <a:pt x="2155" y="440"/>
                    <a:pt x="2176" y="419"/>
                    <a:pt x="2218" y="398"/>
                  </a:cubicBezTo>
                  <a:cubicBezTo>
                    <a:pt x="2281" y="378"/>
                    <a:pt x="2302" y="336"/>
                    <a:pt x="2364" y="336"/>
                  </a:cubicBezTo>
                  <a:lnTo>
                    <a:pt x="2406" y="336"/>
                  </a:lnTo>
                  <a:cubicBezTo>
                    <a:pt x="2427" y="315"/>
                    <a:pt x="2427" y="231"/>
                    <a:pt x="2490" y="210"/>
                  </a:cubicBezTo>
                  <a:cubicBezTo>
                    <a:pt x="2511" y="189"/>
                    <a:pt x="2532" y="189"/>
                    <a:pt x="2574" y="168"/>
                  </a:cubicBezTo>
                  <a:cubicBezTo>
                    <a:pt x="2595" y="168"/>
                    <a:pt x="2595" y="168"/>
                    <a:pt x="2615" y="126"/>
                  </a:cubicBezTo>
                  <a:cubicBezTo>
                    <a:pt x="2595" y="105"/>
                    <a:pt x="2574" y="105"/>
                    <a:pt x="2511" y="85"/>
                  </a:cubicBezTo>
                  <a:lnTo>
                    <a:pt x="2427" y="85"/>
                  </a:lnTo>
                  <a:cubicBezTo>
                    <a:pt x="2385" y="64"/>
                    <a:pt x="2323" y="22"/>
                    <a:pt x="2260" y="22"/>
                  </a:cubicBezTo>
                  <a:lnTo>
                    <a:pt x="1883" y="22"/>
                  </a:lnTo>
                  <a:cubicBezTo>
                    <a:pt x="1871" y="22"/>
                    <a:pt x="1846" y="35"/>
                    <a:pt x="1826" y="35"/>
                  </a:cubicBezTo>
                  <a:cubicBezTo>
                    <a:pt x="1811" y="35"/>
                    <a:pt x="1799" y="28"/>
                    <a:pt x="1799" y="1"/>
                  </a:cubicBezTo>
                  <a:close/>
                </a:path>
              </a:pathLst>
            </a:custGeom>
            <a:solidFill>
              <a:srgbClr val="03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7"/>
            <p:cNvSpPr/>
            <p:nvPr/>
          </p:nvSpPr>
          <p:spPr>
            <a:xfrm>
              <a:off x="7666612" y="4055816"/>
              <a:ext cx="71962" cy="89604"/>
            </a:xfrm>
            <a:custGeom>
              <a:rect b="b" l="l" r="r" t="t"/>
              <a:pathLst>
                <a:path extrusionOk="0" h="2763" w="2219">
                  <a:moveTo>
                    <a:pt x="22" y="0"/>
                  </a:moveTo>
                  <a:cubicBezTo>
                    <a:pt x="64" y="42"/>
                    <a:pt x="105" y="105"/>
                    <a:pt x="84" y="147"/>
                  </a:cubicBezTo>
                  <a:cubicBezTo>
                    <a:pt x="84" y="209"/>
                    <a:pt x="84" y="230"/>
                    <a:pt x="64" y="251"/>
                  </a:cubicBezTo>
                  <a:cubicBezTo>
                    <a:pt x="22" y="272"/>
                    <a:pt x="22" y="314"/>
                    <a:pt x="1" y="335"/>
                  </a:cubicBezTo>
                  <a:lnTo>
                    <a:pt x="84" y="460"/>
                  </a:lnTo>
                  <a:cubicBezTo>
                    <a:pt x="105" y="523"/>
                    <a:pt x="126" y="586"/>
                    <a:pt x="147" y="670"/>
                  </a:cubicBezTo>
                  <a:cubicBezTo>
                    <a:pt x="210" y="837"/>
                    <a:pt x="210" y="984"/>
                    <a:pt x="126" y="1109"/>
                  </a:cubicBezTo>
                  <a:cubicBezTo>
                    <a:pt x="294" y="1172"/>
                    <a:pt x="231" y="1318"/>
                    <a:pt x="189" y="1423"/>
                  </a:cubicBezTo>
                  <a:cubicBezTo>
                    <a:pt x="147" y="1486"/>
                    <a:pt x="126" y="1507"/>
                    <a:pt x="126" y="1569"/>
                  </a:cubicBezTo>
                  <a:lnTo>
                    <a:pt x="126" y="1590"/>
                  </a:lnTo>
                  <a:lnTo>
                    <a:pt x="126" y="1674"/>
                  </a:lnTo>
                  <a:cubicBezTo>
                    <a:pt x="126" y="1674"/>
                    <a:pt x="126" y="1632"/>
                    <a:pt x="105" y="1632"/>
                  </a:cubicBezTo>
                  <a:cubicBezTo>
                    <a:pt x="105" y="1632"/>
                    <a:pt x="84" y="1632"/>
                    <a:pt x="84" y="1611"/>
                  </a:cubicBezTo>
                  <a:lnTo>
                    <a:pt x="43" y="1611"/>
                  </a:lnTo>
                  <a:cubicBezTo>
                    <a:pt x="43" y="1632"/>
                    <a:pt x="84" y="1632"/>
                    <a:pt x="84" y="1632"/>
                  </a:cubicBezTo>
                  <a:lnTo>
                    <a:pt x="43" y="1632"/>
                  </a:lnTo>
                  <a:lnTo>
                    <a:pt x="43" y="1674"/>
                  </a:lnTo>
                  <a:cubicBezTo>
                    <a:pt x="43" y="1674"/>
                    <a:pt x="84" y="1674"/>
                    <a:pt x="84" y="1695"/>
                  </a:cubicBezTo>
                  <a:lnTo>
                    <a:pt x="43" y="1716"/>
                  </a:lnTo>
                  <a:lnTo>
                    <a:pt x="105" y="1716"/>
                  </a:lnTo>
                  <a:cubicBezTo>
                    <a:pt x="105" y="1737"/>
                    <a:pt x="84" y="1737"/>
                    <a:pt x="84" y="1779"/>
                  </a:cubicBezTo>
                  <a:lnTo>
                    <a:pt x="105" y="1779"/>
                  </a:lnTo>
                  <a:cubicBezTo>
                    <a:pt x="105" y="1737"/>
                    <a:pt x="126" y="1737"/>
                    <a:pt x="126" y="1716"/>
                  </a:cubicBezTo>
                  <a:cubicBezTo>
                    <a:pt x="126" y="1716"/>
                    <a:pt x="126" y="1695"/>
                    <a:pt x="147" y="1695"/>
                  </a:cubicBezTo>
                  <a:lnTo>
                    <a:pt x="147" y="1737"/>
                  </a:lnTo>
                  <a:cubicBezTo>
                    <a:pt x="126" y="1800"/>
                    <a:pt x="105" y="1841"/>
                    <a:pt x="105" y="1904"/>
                  </a:cubicBezTo>
                  <a:cubicBezTo>
                    <a:pt x="84" y="1946"/>
                    <a:pt x="84" y="2009"/>
                    <a:pt x="84" y="2093"/>
                  </a:cubicBezTo>
                  <a:cubicBezTo>
                    <a:pt x="84" y="2113"/>
                    <a:pt x="84" y="2134"/>
                    <a:pt x="43" y="2155"/>
                  </a:cubicBezTo>
                  <a:cubicBezTo>
                    <a:pt x="43" y="2197"/>
                    <a:pt x="22" y="2239"/>
                    <a:pt x="1" y="2260"/>
                  </a:cubicBezTo>
                  <a:cubicBezTo>
                    <a:pt x="30" y="2245"/>
                    <a:pt x="70" y="2230"/>
                    <a:pt x="106" y="2230"/>
                  </a:cubicBezTo>
                  <a:cubicBezTo>
                    <a:pt x="121" y="2230"/>
                    <a:pt x="135" y="2233"/>
                    <a:pt x="147" y="2239"/>
                  </a:cubicBezTo>
                  <a:cubicBezTo>
                    <a:pt x="210" y="2239"/>
                    <a:pt x="252" y="2260"/>
                    <a:pt x="315" y="2260"/>
                  </a:cubicBezTo>
                  <a:lnTo>
                    <a:pt x="524" y="2260"/>
                  </a:lnTo>
                  <a:lnTo>
                    <a:pt x="524" y="2302"/>
                  </a:lnTo>
                  <a:cubicBezTo>
                    <a:pt x="524" y="2323"/>
                    <a:pt x="503" y="2344"/>
                    <a:pt x="503" y="2344"/>
                  </a:cubicBezTo>
                  <a:cubicBezTo>
                    <a:pt x="503" y="2344"/>
                    <a:pt x="503" y="2365"/>
                    <a:pt x="524" y="2365"/>
                  </a:cubicBezTo>
                  <a:lnTo>
                    <a:pt x="545" y="2344"/>
                  </a:lnTo>
                  <a:lnTo>
                    <a:pt x="545" y="2344"/>
                  </a:lnTo>
                  <a:cubicBezTo>
                    <a:pt x="545" y="2365"/>
                    <a:pt x="545" y="2406"/>
                    <a:pt x="524" y="2427"/>
                  </a:cubicBezTo>
                  <a:cubicBezTo>
                    <a:pt x="524" y="2427"/>
                    <a:pt x="524" y="2437"/>
                    <a:pt x="530" y="2437"/>
                  </a:cubicBezTo>
                  <a:cubicBezTo>
                    <a:pt x="532" y="2437"/>
                    <a:pt x="533" y="2436"/>
                    <a:pt x="536" y="2435"/>
                  </a:cubicBezTo>
                  <a:lnTo>
                    <a:pt x="536" y="2435"/>
                  </a:lnTo>
                  <a:cubicBezTo>
                    <a:pt x="536" y="2438"/>
                    <a:pt x="539" y="2442"/>
                    <a:pt x="545" y="2448"/>
                  </a:cubicBezTo>
                  <a:lnTo>
                    <a:pt x="566" y="2448"/>
                  </a:lnTo>
                  <a:cubicBezTo>
                    <a:pt x="566" y="2427"/>
                    <a:pt x="608" y="2427"/>
                    <a:pt x="608" y="2406"/>
                  </a:cubicBezTo>
                  <a:lnTo>
                    <a:pt x="608" y="2427"/>
                  </a:lnTo>
                  <a:lnTo>
                    <a:pt x="628" y="2427"/>
                  </a:lnTo>
                  <a:lnTo>
                    <a:pt x="628" y="2406"/>
                  </a:lnTo>
                  <a:lnTo>
                    <a:pt x="649" y="2406"/>
                  </a:lnTo>
                  <a:lnTo>
                    <a:pt x="608" y="2323"/>
                  </a:lnTo>
                  <a:lnTo>
                    <a:pt x="859" y="2323"/>
                  </a:lnTo>
                  <a:cubicBezTo>
                    <a:pt x="921" y="2323"/>
                    <a:pt x="963" y="2323"/>
                    <a:pt x="984" y="2302"/>
                  </a:cubicBezTo>
                  <a:cubicBezTo>
                    <a:pt x="1026" y="2302"/>
                    <a:pt x="1026" y="2406"/>
                    <a:pt x="1026" y="2427"/>
                  </a:cubicBezTo>
                  <a:cubicBezTo>
                    <a:pt x="1091" y="2414"/>
                    <a:pt x="1164" y="2385"/>
                    <a:pt x="1241" y="2385"/>
                  </a:cubicBezTo>
                  <a:cubicBezTo>
                    <a:pt x="1287" y="2385"/>
                    <a:pt x="1334" y="2396"/>
                    <a:pt x="1382" y="2427"/>
                  </a:cubicBezTo>
                  <a:cubicBezTo>
                    <a:pt x="1486" y="2469"/>
                    <a:pt x="1612" y="2553"/>
                    <a:pt x="1696" y="2678"/>
                  </a:cubicBezTo>
                  <a:cubicBezTo>
                    <a:pt x="1758" y="2657"/>
                    <a:pt x="1800" y="2657"/>
                    <a:pt x="1884" y="2657"/>
                  </a:cubicBezTo>
                  <a:cubicBezTo>
                    <a:pt x="1968" y="2657"/>
                    <a:pt x="2051" y="2720"/>
                    <a:pt x="2093" y="2762"/>
                  </a:cubicBezTo>
                  <a:lnTo>
                    <a:pt x="2093" y="2741"/>
                  </a:lnTo>
                  <a:lnTo>
                    <a:pt x="2093" y="2637"/>
                  </a:lnTo>
                  <a:cubicBezTo>
                    <a:pt x="2198" y="2616"/>
                    <a:pt x="2198" y="2595"/>
                    <a:pt x="2219" y="2553"/>
                  </a:cubicBezTo>
                  <a:cubicBezTo>
                    <a:pt x="2219" y="2511"/>
                    <a:pt x="2198" y="2448"/>
                    <a:pt x="2219" y="2427"/>
                  </a:cubicBezTo>
                  <a:lnTo>
                    <a:pt x="2219" y="2406"/>
                  </a:lnTo>
                  <a:cubicBezTo>
                    <a:pt x="2219" y="2406"/>
                    <a:pt x="2156" y="2239"/>
                    <a:pt x="2156" y="2218"/>
                  </a:cubicBezTo>
                  <a:cubicBezTo>
                    <a:pt x="2093" y="2134"/>
                    <a:pt x="2072" y="2051"/>
                    <a:pt x="2009" y="2009"/>
                  </a:cubicBezTo>
                  <a:cubicBezTo>
                    <a:pt x="1968" y="1925"/>
                    <a:pt x="1884" y="1883"/>
                    <a:pt x="1842" y="1821"/>
                  </a:cubicBezTo>
                  <a:cubicBezTo>
                    <a:pt x="1779" y="1779"/>
                    <a:pt x="1758" y="1716"/>
                    <a:pt x="1696" y="1695"/>
                  </a:cubicBezTo>
                  <a:cubicBezTo>
                    <a:pt x="1696" y="1695"/>
                    <a:pt x="1696" y="1674"/>
                    <a:pt x="1675" y="1674"/>
                  </a:cubicBezTo>
                  <a:lnTo>
                    <a:pt x="1612" y="1674"/>
                  </a:lnTo>
                  <a:cubicBezTo>
                    <a:pt x="1507" y="1695"/>
                    <a:pt x="1382" y="1716"/>
                    <a:pt x="1277" y="1779"/>
                  </a:cubicBezTo>
                  <a:cubicBezTo>
                    <a:pt x="1235" y="1800"/>
                    <a:pt x="1152" y="1821"/>
                    <a:pt x="1068" y="1821"/>
                  </a:cubicBezTo>
                  <a:cubicBezTo>
                    <a:pt x="1047" y="1821"/>
                    <a:pt x="942" y="1821"/>
                    <a:pt x="921" y="1800"/>
                  </a:cubicBezTo>
                  <a:lnTo>
                    <a:pt x="921" y="1779"/>
                  </a:lnTo>
                  <a:lnTo>
                    <a:pt x="921" y="1737"/>
                  </a:lnTo>
                  <a:lnTo>
                    <a:pt x="1047" y="1737"/>
                  </a:lnTo>
                  <a:cubicBezTo>
                    <a:pt x="1068" y="1737"/>
                    <a:pt x="1110" y="1716"/>
                    <a:pt x="1110" y="1695"/>
                  </a:cubicBezTo>
                  <a:cubicBezTo>
                    <a:pt x="1110" y="1695"/>
                    <a:pt x="1110" y="1674"/>
                    <a:pt x="1068" y="1674"/>
                  </a:cubicBezTo>
                  <a:cubicBezTo>
                    <a:pt x="1047" y="1632"/>
                    <a:pt x="1005" y="1632"/>
                    <a:pt x="963" y="1611"/>
                  </a:cubicBezTo>
                  <a:lnTo>
                    <a:pt x="838" y="1611"/>
                  </a:lnTo>
                  <a:lnTo>
                    <a:pt x="838" y="1590"/>
                  </a:lnTo>
                  <a:lnTo>
                    <a:pt x="838" y="1569"/>
                  </a:lnTo>
                  <a:lnTo>
                    <a:pt x="838" y="1507"/>
                  </a:lnTo>
                  <a:cubicBezTo>
                    <a:pt x="838" y="1465"/>
                    <a:pt x="859" y="1381"/>
                    <a:pt x="838" y="1297"/>
                  </a:cubicBezTo>
                  <a:lnTo>
                    <a:pt x="817" y="1297"/>
                  </a:lnTo>
                  <a:cubicBezTo>
                    <a:pt x="796" y="1318"/>
                    <a:pt x="754" y="1360"/>
                    <a:pt x="712" y="1381"/>
                  </a:cubicBezTo>
                  <a:lnTo>
                    <a:pt x="712" y="1360"/>
                  </a:lnTo>
                  <a:lnTo>
                    <a:pt x="712" y="1318"/>
                  </a:lnTo>
                  <a:cubicBezTo>
                    <a:pt x="733" y="1277"/>
                    <a:pt x="796" y="1214"/>
                    <a:pt x="817" y="1151"/>
                  </a:cubicBezTo>
                  <a:cubicBezTo>
                    <a:pt x="838" y="1088"/>
                    <a:pt x="900" y="1004"/>
                    <a:pt x="921" y="963"/>
                  </a:cubicBezTo>
                  <a:cubicBezTo>
                    <a:pt x="942" y="900"/>
                    <a:pt x="963" y="837"/>
                    <a:pt x="1026" y="774"/>
                  </a:cubicBezTo>
                  <a:lnTo>
                    <a:pt x="1026" y="753"/>
                  </a:lnTo>
                  <a:lnTo>
                    <a:pt x="963" y="753"/>
                  </a:lnTo>
                  <a:cubicBezTo>
                    <a:pt x="942" y="670"/>
                    <a:pt x="900" y="586"/>
                    <a:pt x="838" y="544"/>
                  </a:cubicBezTo>
                  <a:lnTo>
                    <a:pt x="817" y="523"/>
                  </a:lnTo>
                  <a:cubicBezTo>
                    <a:pt x="733" y="419"/>
                    <a:pt x="649" y="335"/>
                    <a:pt x="587" y="251"/>
                  </a:cubicBezTo>
                  <a:lnTo>
                    <a:pt x="482" y="147"/>
                  </a:lnTo>
                  <a:cubicBezTo>
                    <a:pt x="419" y="126"/>
                    <a:pt x="398" y="126"/>
                    <a:pt x="336" y="63"/>
                  </a:cubicBezTo>
                  <a:cubicBezTo>
                    <a:pt x="294" y="42"/>
                    <a:pt x="231" y="42"/>
                    <a:pt x="189" y="21"/>
                  </a:cubicBezTo>
                  <a:cubicBezTo>
                    <a:pt x="158" y="11"/>
                    <a:pt x="132" y="11"/>
                    <a:pt x="105" y="11"/>
                  </a:cubicBezTo>
                  <a:cubicBezTo>
                    <a:pt x="79" y="11"/>
                    <a:pt x="53" y="11"/>
                    <a:pt x="22" y="0"/>
                  </a:cubicBezTo>
                  <a:close/>
                </a:path>
              </a:pathLst>
            </a:custGeom>
            <a:solidFill>
              <a:srgbClr val="03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7"/>
            <p:cNvSpPr/>
            <p:nvPr/>
          </p:nvSpPr>
          <p:spPr>
            <a:xfrm>
              <a:off x="7724303" y="4144022"/>
              <a:ext cx="32" cy="32"/>
            </a:xfrm>
            <a:custGeom>
              <a:rect b="b" l="l" r="r" t="t"/>
              <a:pathLst>
                <a:path extrusionOk="0" h="1" w="1">
                  <a:moveTo>
                    <a:pt x="0" y="0"/>
                  </a:moveTo>
                  <a:lnTo>
                    <a:pt x="0" y="0"/>
                  </a:lnTo>
                  <a:lnTo>
                    <a:pt x="0" y="0"/>
                  </a:lnTo>
                  <a:close/>
                </a:path>
              </a:pathLst>
            </a:custGeom>
            <a:solidFill>
              <a:srgbClr val="03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7"/>
            <p:cNvSpPr/>
            <p:nvPr/>
          </p:nvSpPr>
          <p:spPr>
            <a:xfrm>
              <a:off x="4724505" y="1091974"/>
              <a:ext cx="2484916" cy="3134943"/>
            </a:xfrm>
            <a:custGeom>
              <a:rect b="b" l="l" r="r" t="t"/>
              <a:pathLst>
                <a:path extrusionOk="0" h="96668" w="76624">
                  <a:moveTo>
                    <a:pt x="32788" y="1"/>
                  </a:moveTo>
                  <a:lnTo>
                    <a:pt x="29001" y="14689"/>
                  </a:lnTo>
                  <a:lnTo>
                    <a:pt x="24837" y="21238"/>
                  </a:lnTo>
                  <a:lnTo>
                    <a:pt x="28666" y="25214"/>
                  </a:lnTo>
                  <a:lnTo>
                    <a:pt x="30026" y="37308"/>
                  </a:lnTo>
                  <a:lnTo>
                    <a:pt x="24502" y="34713"/>
                  </a:lnTo>
                  <a:lnTo>
                    <a:pt x="23122" y="41283"/>
                  </a:lnTo>
                  <a:lnTo>
                    <a:pt x="16049" y="48711"/>
                  </a:lnTo>
                  <a:lnTo>
                    <a:pt x="17932" y="49736"/>
                  </a:lnTo>
                  <a:lnTo>
                    <a:pt x="18267" y="55762"/>
                  </a:lnTo>
                  <a:lnTo>
                    <a:pt x="12074" y="59215"/>
                  </a:lnTo>
                  <a:lnTo>
                    <a:pt x="11906" y="52833"/>
                  </a:lnTo>
                  <a:lnTo>
                    <a:pt x="13811" y="52498"/>
                  </a:lnTo>
                  <a:lnTo>
                    <a:pt x="13811" y="41430"/>
                  </a:lnTo>
                  <a:lnTo>
                    <a:pt x="16928" y="39379"/>
                  </a:lnTo>
                  <a:lnTo>
                    <a:pt x="9835" y="18999"/>
                  </a:lnTo>
                  <a:lnTo>
                    <a:pt x="1528" y="40070"/>
                  </a:lnTo>
                  <a:lnTo>
                    <a:pt x="3453" y="41283"/>
                  </a:lnTo>
                  <a:lnTo>
                    <a:pt x="4834" y="53189"/>
                  </a:lnTo>
                  <a:lnTo>
                    <a:pt x="6717" y="53523"/>
                  </a:lnTo>
                  <a:lnTo>
                    <a:pt x="7764" y="61997"/>
                  </a:lnTo>
                  <a:lnTo>
                    <a:pt x="1" y="67166"/>
                  </a:lnTo>
                  <a:lnTo>
                    <a:pt x="3788" y="83570"/>
                  </a:lnTo>
                  <a:lnTo>
                    <a:pt x="7931" y="84093"/>
                  </a:lnTo>
                  <a:lnTo>
                    <a:pt x="13078" y="94408"/>
                  </a:lnTo>
                  <a:lnTo>
                    <a:pt x="65952" y="96668"/>
                  </a:lnTo>
                  <a:lnTo>
                    <a:pt x="70597" y="83737"/>
                  </a:lnTo>
                  <a:lnTo>
                    <a:pt x="75263" y="83047"/>
                  </a:lnTo>
                  <a:lnTo>
                    <a:pt x="76623" y="70451"/>
                  </a:lnTo>
                  <a:lnTo>
                    <a:pt x="72166" y="67689"/>
                  </a:lnTo>
                  <a:lnTo>
                    <a:pt x="71455" y="53712"/>
                  </a:lnTo>
                  <a:lnTo>
                    <a:pt x="74050" y="51640"/>
                  </a:lnTo>
                  <a:lnTo>
                    <a:pt x="66266" y="30926"/>
                  </a:lnTo>
                  <a:lnTo>
                    <a:pt x="61621" y="52310"/>
                  </a:lnTo>
                  <a:lnTo>
                    <a:pt x="65073" y="53356"/>
                  </a:lnTo>
                  <a:lnTo>
                    <a:pt x="65073" y="61474"/>
                  </a:lnTo>
                  <a:lnTo>
                    <a:pt x="56097" y="56976"/>
                  </a:lnTo>
                  <a:lnTo>
                    <a:pt x="57143" y="43166"/>
                  </a:lnTo>
                  <a:lnTo>
                    <a:pt x="59550" y="42141"/>
                  </a:lnTo>
                  <a:lnTo>
                    <a:pt x="51096" y="27097"/>
                  </a:lnTo>
                  <a:lnTo>
                    <a:pt x="39170" y="34002"/>
                  </a:lnTo>
                  <a:lnTo>
                    <a:pt x="39881" y="22452"/>
                  </a:lnTo>
                  <a:lnTo>
                    <a:pt x="42622" y="21238"/>
                  </a:lnTo>
                  <a:lnTo>
                    <a:pt x="37454" y="14689"/>
                  </a:lnTo>
                  <a:lnTo>
                    <a:pt x="32788"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7"/>
            <p:cNvSpPr/>
            <p:nvPr/>
          </p:nvSpPr>
          <p:spPr>
            <a:xfrm>
              <a:off x="5658164" y="3220771"/>
              <a:ext cx="716606" cy="785552"/>
            </a:xfrm>
            <a:custGeom>
              <a:rect b="b" l="l" r="r" t="t"/>
              <a:pathLst>
                <a:path extrusionOk="0" h="24223" w="22097">
                  <a:moveTo>
                    <a:pt x="10595" y="1"/>
                  </a:moveTo>
                  <a:cubicBezTo>
                    <a:pt x="6899" y="1"/>
                    <a:pt x="3368" y="2152"/>
                    <a:pt x="2093" y="5998"/>
                  </a:cubicBezTo>
                  <a:cubicBezTo>
                    <a:pt x="1" y="12359"/>
                    <a:pt x="859" y="18469"/>
                    <a:pt x="2805" y="24223"/>
                  </a:cubicBezTo>
                  <a:lnTo>
                    <a:pt x="19543" y="24014"/>
                  </a:lnTo>
                  <a:cubicBezTo>
                    <a:pt x="21092" y="19264"/>
                    <a:pt x="22096" y="12129"/>
                    <a:pt x="20192" y="7170"/>
                  </a:cubicBezTo>
                  <a:cubicBezTo>
                    <a:pt x="18292" y="2230"/>
                    <a:pt x="14358" y="1"/>
                    <a:pt x="10595"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7"/>
            <p:cNvSpPr/>
            <p:nvPr/>
          </p:nvSpPr>
          <p:spPr>
            <a:xfrm>
              <a:off x="5658845" y="3229981"/>
              <a:ext cx="694878" cy="896462"/>
            </a:xfrm>
            <a:custGeom>
              <a:rect b="b" l="l" r="r" t="t"/>
              <a:pathLst>
                <a:path extrusionOk="0" h="27643" w="21427">
                  <a:moveTo>
                    <a:pt x="9912" y="0"/>
                  </a:moveTo>
                  <a:cubicBezTo>
                    <a:pt x="6511" y="0"/>
                    <a:pt x="3325" y="2000"/>
                    <a:pt x="2093" y="5714"/>
                  </a:cubicBezTo>
                  <a:cubicBezTo>
                    <a:pt x="1" y="12075"/>
                    <a:pt x="880" y="21888"/>
                    <a:pt x="2805" y="27642"/>
                  </a:cubicBezTo>
                  <a:lnTo>
                    <a:pt x="19543" y="27433"/>
                  </a:lnTo>
                  <a:cubicBezTo>
                    <a:pt x="21071" y="22662"/>
                    <a:pt x="21427" y="12431"/>
                    <a:pt x="19543" y="7493"/>
                  </a:cubicBezTo>
                  <a:cubicBezTo>
                    <a:pt x="17579" y="2375"/>
                    <a:pt x="13618" y="0"/>
                    <a:pt x="9912" y="0"/>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7"/>
            <p:cNvSpPr/>
            <p:nvPr/>
          </p:nvSpPr>
          <p:spPr>
            <a:xfrm>
              <a:off x="5845441" y="3214771"/>
              <a:ext cx="538143" cy="891306"/>
            </a:xfrm>
            <a:custGeom>
              <a:rect b="b" l="l" r="r" t="t"/>
              <a:pathLst>
                <a:path extrusionOk="0" h="27484" w="16594">
                  <a:moveTo>
                    <a:pt x="4763" y="1"/>
                  </a:moveTo>
                  <a:cubicBezTo>
                    <a:pt x="2914" y="1"/>
                    <a:pt x="1205" y="521"/>
                    <a:pt x="1" y="1496"/>
                  </a:cubicBezTo>
                  <a:cubicBezTo>
                    <a:pt x="1067" y="1075"/>
                    <a:pt x="2126" y="870"/>
                    <a:pt x="3157" y="870"/>
                  </a:cubicBezTo>
                  <a:cubicBezTo>
                    <a:pt x="6580" y="870"/>
                    <a:pt x="9710" y="3125"/>
                    <a:pt x="11864" y="7209"/>
                  </a:cubicBezTo>
                  <a:cubicBezTo>
                    <a:pt x="14313" y="11833"/>
                    <a:pt x="13957" y="22692"/>
                    <a:pt x="10755" y="27484"/>
                  </a:cubicBezTo>
                  <a:lnTo>
                    <a:pt x="13748" y="27442"/>
                  </a:lnTo>
                  <a:cubicBezTo>
                    <a:pt x="16007" y="23048"/>
                    <a:pt x="16593" y="11916"/>
                    <a:pt x="14689" y="6937"/>
                  </a:cubicBezTo>
                  <a:cubicBezTo>
                    <a:pt x="12826" y="2133"/>
                    <a:pt x="8508" y="1"/>
                    <a:pt x="476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7"/>
            <p:cNvSpPr/>
            <p:nvPr/>
          </p:nvSpPr>
          <p:spPr>
            <a:xfrm>
              <a:off x="4774056" y="1708091"/>
              <a:ext cx="289762" cy="740344"/>
            </a:xfrm>
            <a:custGeom>
              <a:rect b="b" l="l" r="r" t="t"/>
              <a:pathLst>
                <a:path extrusionOk="0" h="22829" w="8935">
                  <a:moveTo>
                    <a:pt x="8307" y="0"/>
                  </a:moveTo>
                  <a:lnTo>
                    <a:pt x="0" y="21071"/>
                  </a:lnTo>
                  <a:lnTo>
                    <a:pt x="84" y="21133"/>
                  </a:lnTo>
                  <a:lnTo>
                    <a:pt x="8935" y="22828"/>
                  </a:lnTo>
                  <a:lnTo>
                    <a:pt x="830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7"/>
            <p:cNvSpPr/>
            <p:nvPr/>
          </p:nvSpPr>
          <p:spPr>
            <a:xfrm>
              <a:off x="5529940" y="1091974"/>
              <a:ext cx="257883" cy="867243"/>
            </a:xfrm>
            <a:custGeom>
              <a:rect b="b" l="l" r="r" t="t"/>
              <a:pathLst>
                <a:path extrusionOk="0" h="26742" w="7952">
                  <a:moveTo>
                    <a:pt x="7951" y="1"/>
                  </a:moveTo>
                  <a:lnTo>
                    <a:pt x="4164" y="14689"/>
                  </a:lnTo>
                  <a:lnTo>
                    <a:pt x="0" y="21238"/>
                  </a:lnTo>
                  <a:lnTo>
                    <a:pt x="3829" y="25214"/>
                  </a:lnTo>
                  <a:lnTo>
                    <a:pt x="3850" y="25486"/>
                  </a:lnTo>
                  <a:lnTo>
                    <a:pt x="5482" y="26741"/>
                  </a:lnTo>
                  <a:lnTo>
                    <a:pt x="7805" y="17723"/>
                  </a:lnTo>
                  <a:lnTo>
                    <a:pt x="795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7"/>
            <p:cNvSpPr/>
            <p:nvPr/>
          </p:nvSpPr>
          <p:spPr>
            <a:xfrm>
              <a:off x="5244955" y="2431418"/>
              <a:ext cx="228696" cy="243614"/>
            </a:xfrm>
            <a:custGeom>
              <a:rect b="b" l="l" r="r" t="t"/>
              <a:pathLst>
                <a:path extrusionOk="0" h="7512" w="7052">
                  <a:moveTo>
                    <a:pt x="7052" y="0"/>
                  </a:moveTo>
                  <a:lnTo>
                    <a:pt x="0" y="7407"/>
                  </a:lnTo>
                  <a:lnTo>
                    <a:pt x="210" y="7512"/>
                  </a:lnTo>
                  <a:lnTo>
                    <a:pt x="6863" y="5398"/>
                  </a:lnTo>
                  <a:lnTo>
                    <a:pt x="5545" y="4792"/>
                  </a:lnTo>
                  <a:lnTo>
                    <a:pt x="7052"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7"/>
            <p:cNvSpPr/>
            <p:nvPr/>
          </p:nvSpPr>
          <p:spPr>
            <a:xfrm>
              <a:off x="5304657" y="2674992"/>
              <a:ext cx="183229" cy="223962"/>
            </a:xfrm>
            <a:custGeom>
              <a:rect b="b" l="l" r="r" t="t"/>
              <a:pathLst>
                <a:path extrusionOk="0" h="6906" w="5650">
                  <a:moveTo>
                    <a:pt x="2407" y="1"/>
                  </a:moveTo>
                  <a:lnTo>
                    <a:pt x="1" y="879"/>
                  </a:lnTo>
                  <a:lnTo>
                    <a:pt x="42" y="921"/>
                  </a:lnTo>
                  <a:lnTo>
                    <a:pt x="377" y="6905"/>
                  </a:lnTo>
                  <a:lnTo>
                    <a:pt x="5650" y="5985"/>
                  </a:lnTo>
                  <a:lnTo>
                    <a:pt x="5545" y="4959"/>
                  </a:lnTo>
                  <a:lnTo>
                    <a:pt x="24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7"/>
            <p:cNvSpPr/>
            <p:nvPr/>
          </p:nvSpPr>
          <p:spPr>
            <a:xfrm>
              <a:off x="4870402" y="2448378"/>
              <a:ext cx="216503" cy="361692"/>
            </a:xfrm>
            <a:custGeom>
              <a:rect b="b" l="l" r="r" t="t"/>
              <a:pathLst>
                <a:path extrusionOk="0" h="11153" w="6676">
                  <a:moveTo>
                    <a:pt x="1" y="0"/>
                  </a:moveTo>
                  <a:lnTo>
                    <a:pt x="984" y="10839"/>
                  </a:lnTo>
                  <a:lnTo>
                    <a:pt x="2616" y="11152"/>
                  </a:lnTo>
                  <a:lnTo>
                    <a:pt x="6675" y="10546"/>
                  </a:lnTo>
                  <a:lnTo>
                    <a:pt x="1089" y="209"/>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7"/>
            <p:cNvSpPr/>
            <p:nvPr/>
          </p:nvSpPr>
          <p:spPr>
            <a:xfrm>
              <a:off x="4972196" y="2878548"/>
              <a:ext cx="111300" cy="200223"/>
            </a:xfrm>
            <a:custGeom>
              <a:rect b="b" l="l" r="r" t="t"/>
              <a:pathLst>
                <a:path extrusionOk="0" h="6174" w="3432">
                  <a:moveTo>
                    <a:pt x="607" y="1"/>
                  </a:moveTo>
                  <a:lnTo>
                    <a:pt x="0" y="105"/>
                  </a:lnTo>
                  <a:lnTo>
                    <a:pt x="607" y="6173"/>
                  </a:lnTo>
                  <a:lnTo>
                    <a:pt x="3432" y="4855"/>
                  </a:lnTo>
                  <a:lnTo>
                    <a:pt x="6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7"/>
            <p:cNvSpPr/>
            <p:nvPr/>
          </p:nvSpPr>
          <p:spPr>
            <a:xfrm>
              <a:off x="5658164" y="1953708"/>
              <a:ext cx="256521" cy="392922"/>
            </a:xfrm>
            <a:custGeom>
              <a:rect b="b" l="l" r="r" t="t"/>
              <a:pathLst>
                <a:path extrusionOk="0" h="12116" w="7910">
                  <a:moveTo>
                    <a:pt x="1" y="1"/>
                  </a:moveTo>
                  <a:lnTo>
                    <a:pt x="1235" y="10651"/>
                  </a:lnTo>
                  <a:lnTo>
                    <a:pt x="4981" y="12116"/>
                  </a:lnTo>
                  <a:lnTo>
                    <a:pt x="7910" y="9270"/>
                  </a:lnTo>
                  <a:lnTo>
                    <a:pt x="5880" y="10086"/>
                  </a:lnTo>
                  <a:lnTo>
                    <a:pt x="3349" y="461"/>
                  </a:lnTo>
                  <a:lnTo>
                    <a:pt x="1947" y="1193"/>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7"/>
            <p:cNvSpPr/>
            <p:nvPr/>
          </p:nvSpPr>
          <p:spPr>
            <a:xfrm>
              <a:off x="5838663" y="1971349"/>
              <a:ext cx="542197" cy="483856"/>
            </a:xfrm>
            <a:custGeom>
              <a:rect b="b" l="l" r="r" t="t"/>
              <a:pathLst>
                <a:path extrusionOk="0" h="14920" w="16719">
                  <a:moveTo>
                    <a:pt x="16718" y="1"/>
                  </a:moveTo>
                  <a:lnTo>
                    <a:pt x="4813" y="6885"/>
                  </a:lnTo>
                  <a:lnTo>
                    <a:pt x="4855" y="6717"/>
                  </a:lnTo>
                  <a:lnTo>
                    <a:pt x="1" y="12388"/>
                  </a:lnTo>
                  <a:lnTo>
                    <a:pt x="2762" y="14919"/>
                  </a:lnTo>
                  <a:lnTo>
                    <a:pt x="8830" y="12994"/>
                  </a:lnTo>
                  <a:lnTo>
                    <a:pt x="1671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7"/>
            <p:cNvSpPr/>
            <p:nvPr/>
          </p:nvSpPr>
          <p:spPr>
            <a:xfrm>
              <a:off x="4724505" y="2901638"/>
              <a:ext cx="769531" cy="404435"/>
            </a:xfrm>
            <a:custGeom>
              <a:rect b="b" l="l" r="r" t="t"/>
              <a:pathLst>
                <a:path extrusionOk="0" h="12471" w="23729">
                  <a:moveTo>
                    <a:pt x="23645" y="0"/>
                  </a:moveTo>
                  <a:lnTo>
                    <a:pt x="17347" y="481"/>
                  </a:lnTo>
                  <a:lnTo>
                    <a:pt x="12074" y="3411"/>
                  </a:lnTo>
                  <a:lnTo>
                    <a:pt x="7764" y="6193"/>
                  </a:lnTo>
                  <a:lnTo>
                    <a:pt x="1" y="11362"/>
                  </a:lnTo>
                  <a:lnTo>
                    <a:pt x="1" y="11403"/>
                  </a:lnTo>
                  <a:lnTo>
                    <a:pt x="10358" y="12471"/>
                  </a:lnTo>
                  <a:lnTo>
                    <a:pt x="23728" y="1507"/>
                  </a:lnTo>
                  <a:lnTo>
                    <a:pt x="2364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7"/>
            <p:cNvSpPr/>
            <p:nvPr/>
          </p:nvSpPr>
          <p:spPr>
            <a:xfrm>
              <a:off x="4739455" y="3336574"/>
              <a:ext cx="285027" cy="481780"/>
            </a:xfrm>
            <a:custGeom>
              <a:rect b="b" l="l" r="r" t="t"/>
              <a:pathLst>
                <a:path extrusionOk="0" h="14856" w="8789">
                  <a:moveTo>
                    <a:pt x="0" y="0"/>
                  </a:moveTo>
                  <a:lnTo>
                    <a:pt x="3327" y="14354"/>
                  </a:lnTo>
                  <a:lnTo>
                    <a:pt x="6905" y="14793"/>
                  </a:lnTo>
                  <a:lnTo>
                    <a:pt x="8788" y="14856"/>
                  </a:lnTo>
                  <a:lnTo>
                    <a:pt x="8788" y="1339"/>
                  </a:lnTo>
                  <a:lnTo>
                    <a:pt x="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7"/>
            <p:cNvSpPr/>
            <p:nvPr/>
          </p:nvSpPr>
          <p:spPr>
            <a:xfrm>
              <a:off x="5487199" y="2335720"/>
              <a:ext cx="306723" cy="1139331"/>
            </a:xfrm>
            <a:custGeom>
              <a:rect b="b" l="l" r="r" t="t"/>
              <a:pathLst>
                <a:path extrusionOk="0" h="35132" w="9458">
                  <a:moveTo>
                    <a:pt x="2323" y="1"/>
                  </a:moveTo>
                  <a:lnTo>
                    <a:pt x="0" y="7512"/>
                  </a:lnTo>
                  <a:lnTo>
                    <a:pt x="1088" y="35132"/>
                  </a:lnTo>
                  <a:cubicBezTo>
                    <a:pt x="1318" y="33939"/>
                    <a:pt x="1632" y="32746"/>
                    <a:pt x="2030" y="31512"/>
                  </a:cubicBezTo>
                  <a:cubicBezTo>
                    <a:pt x="3034" y="28499"/>
                    <a:pt x="4938" y="25967"/>
                    <a:pt x="7554" y="24188"/>
                  </a:cubicBezTo>
                  <a:cubicBezTo>
                    <a:pt x="8160" y="23770"/>
                    <a:pt x="8809" y="23414"/>
                    <a:pt x="9458" y="23100"/>
                  </a:cubicBezTo>
                  <a:lnTo>
                    <a:pt x="8307" y="7303"/>
                  </a:lnTo>
                  <a:lnTo>
                    <a:pt x="6696" y="7094"/>
                  </a:lnTo>
                  <a:lnTo>
                    <a:pt x="2323"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7"/>
            <p:cNvSpPr/>
            <p:nvPr/>
          </p:nvSpPr>
          <p:spPr>
            <a:xfrm>
              <a:off x="5948597" y="2448378"/>
              <a:ext cx="211054" cy="616138"/>
            </a:xfrm>
            <a:custGeom>
              <a:rect b="b" l="l" r="r" t="t"/>
              <a:pathLst>
                <a:path extrusionOk="0" h="18999" w="6508">
                  <a:moveTo>
                    <a:pt x="5357" y="0"/>
                  </a:moveTo>
                  <a:lnTo>
                    <a:pt x="586" y="1214"/>
                  </a:lnTo>
                  <a:lnTo>
                    <a:pt x="2113" y="2929"/>
                  </a:lnTo>
                  <a:lnTo>
                    <a:pt x="0" y="3243"/>
                  </a:lnTo>
                  <a:lnTo>
                    <a:pt x="377" y="18266"/>
                  </a:lnTo>
                  <a:cubicBezTo>
                    <a:pt x="795" y="18225"/>
                    <a:pt x="1256" y="18204"/>
                    <a:pt x="1674" y="18204"/>
                  </a:cubicBezTo>
                  <a:cubicBezTo>
                    <a:pt x="3348" y="18204"/>
                    <a:pt x="4959" y="18476"/>
                    <a:pt x="6507" y="18999"/>
                  </a:cubicBezTo>
                  <a:lnTo>
                    <a:pt x="535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7"/>
            <p:cNvSpPr/>
            <p:nvPr/>
          </p:nvSpPr>
          <p:spPr>
            <a:xfrm>
              <a:off x="6213216" y="2997303"/>
              <a:ext cx="350828" cy="641271"/>
            </a:xfrm>
            <a:custGeom>
              <a:rect b="b" l="l" r="r" t="t"/>
              <a:pathLst>
                <a:path extrusionOk="0" h="19774" w="10818">
                  <a:moveTo>
                    <a:pt x="105" y="0"/>
                  </a:moveTo>
                  <a:lnTo>
                    <a:pt x="0" y="2720"/>
                  </a:lnTo>
                  <a:cubicBezTo>
                    <a:pt x="3683" y="4478"/>
                    <a:pt x="6654" y="7721"/>
                    <a:pt x="8307" y="12031"/>
                  </a:cubicBezTo>
                  <a:cubicBezTo>
                    <a:pt x="9228" y="14375"/>
                    <a:pt x="9646" y="17053"/>
                    <a:pt x="9688" y="19773"/>
                  </a:cubicBezTo>
                  <a:cubicBezTo>
                    <a:pt x="9688" y="19710"/>
                    <a:pt x="9730" y="19669"/>
                    <a:pt x="9730" y="19585"/>
                  </a:cubicBezTo>
                  <a:lnTo>
                    <a:pt x="10818" y="7449"/>
                  </a:lnTo>
                  <a:lnTo>
                    <a:pt x="10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7"/>
            <p:cNvSpPr/>
            <p:nvPr/>
          </p:nvSpPr>
          <p:spPr>
            <a:xfrm>
              <a:off x="6199628" y="2933515"/>
              <a:ext cx="819733" cy="291124"/>
            </a:xfrm>
            <a:custGeom>
              <a:rect b="b" l="l" r="r" t="t"/>
              <a:pathLst>
                <a:path extrusionOk="0" h="8977" w="25277">
                  <a:moveTo>
                    <a:pt x="1" y="0"/>
                  </a:moveTo>
                  <a:lnTo>
                    <a:pt x="13831" y="8977"/>
                  </a:lnTo>
                  <a:lnTo>
                    <a:pt x="25277" y="7617"/>
                  </a:lnTo>
                  <a:lnTo>
                    <a:pt x="19585" y="4604"/>
                  </a:lnTo>
                  <a:lnTo>
                    <a:pt x="19585" y="4687"/>
                  </a:lnTo>
                  <a:lnTo>
                    <a:pt x="10609" y="189"/>
                  </a:lnTo>
                  <a:lnTo>
                    <a:pt x="10609" y="84"/>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7"/>
            <p:cNvSpPr/>
            <p:nvPr/>
          </p:nvSpPr>
          <p:spPr>
            <a:xfrm>
              <a:off x="6724133" y="3244282"/>
              <a:ext cx="485218" cy="214460"/>
            </a:xfrm>
            <a:custGeom>
              <a:rect b="b" l="l" r="r" t="t"/>
              <a:pathLst>
                <a:path extrusionOk="0" h="6613" w="14962">
                  <a:moveTo>
                    <a:pt x="7596" y="1"/>
                  </a:moveTo>
                  <a:lnTo>
                    <a:pt x="1" y="1674"/>
                  </a:lnTo>
                  <a:lnTo>
                    <a:pt x="8831" y="6612"/>
                  </a:lnTo>
                  <a:lnTo>
                    <a:pt x="14961" y="4122"/>
                  </a:lnTo>
                  <a:lnTo>
                    <a:pt x="14961" y="4081"/>
                  </a:lnTo>
                  <a:lnTo>
                    <a:pt x="11760" y="2093"/>
                  </a:lnTo>
                  <a:lnTo>
                    <a:pt x="759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7"/>
            <p:cNvSpPr/>
            <p:nvPr/>
          </p:nvSpPr>
          <p:spPr>
            <a:xfrm>
              <a:off x="6739082" y="3347406"/>
              <a:ext cx="277536" cy="421428"/>
            </a:xfrm>
            <a:custGeom>
              <a:rect b="b" l="l" r="r" t="t"/>
              <a:pathLst>
                <a:path extrusionOk="0" h="12995" w="8558">
                  <a:moveTo>
                    <a:pt x="0" y="1"/>
                  </a:moveTo>
                  <a:lnTo>
                    <a:pt x="63" y="9270"/>
                  </a:lnTo>
                  <a:lnTo>
                    <a:pt x="8202" y="12994"/>
                  </a:lnTo>
                  <a:lnTo>
                    <a:pt x="8558" y="4562"/>
                  </a:lnTo>
                  <a:lnTo>
                    <a:pt x="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7"/>
            <p:cNvSpPr/>
            <p:nvPr/>
          </p:nvSpPr>
          <p:spPr>
            <a:xfrm>
              <a:off x="6849665" y="2869728"/>
              <a:ext cx="125569" cy="263332"/>
            </a:xfrm>
            <a:custGeom>
              <a:rect b="b" l="l" r="r" t="t"/>
              <a:pathLst>
                <a:path extrusionOk="0" h="8120" w="3872">
                  <a:moveTo>
                    <a:pt x="1" y="1"/>
                  </a:moveTo>
                  <a:lnTo>
                    <a:pt x="1" y="6382"/>
                  </a:lnTo>
                  <a:lnTo>
                    <a:pt x="3872" y="8119"/>
                  </a:lnTo>
                  <a:lnTo>
                    <a:pt x="3872" y="8119"/>
                  </a:lnTo>
                  <a:lnTo>
                    <a:pt x="69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7"/>
            <p:cNvSpPr/>
            <p:nvPr/>
          </p:nvSpPr>
          <p:spPr>
            <a:xfrm>
              <a:off x="6722771" y="2098924"/>
              <a:ext cx="223281" cy="753219"/>
            </a:xfrm>
            <a:custGeom>
              <a:rect b="b" l="l" r="r" t="t"/>
              <a:pathLst>
                <a:path extrusionOk="0" h="23226" w="6885">
                  <a:moveTo>
                    <a:pt x="4625" y="0"/>
                  </a:moveTo>
                  <a:lnTo>
                    <a:pt x="1" y="21259"/>
                  </a:lnTo>
                  <a:lnTo>
                    <a:pt x="3453" y="22305"/>
                  </a:lnTo>
                  <a:lnTo>
                    <a:pt x="6885" y="23226"/>
                  </a:lnTo>
                  <a:lnTo>
                    <a:pt x="462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7"/>
            <p:cNvSpPr/>
            <p:nvPr/>
          </p:nvSpPr>
          <p:spPr>
            <a:xfrm>
              <a:off x="6191262" y="2552929"/>
              <a:ext cx="171944" cy="268683"/>
            </a:xfrm>
            <a:custGeom>
              <a:rect b="b" l="l" r="r" t="t"/>
              <a:pathLst>
                <a:path extrusionOk="0" h="8285" w="5302">
                  <a:moveTo>
                    <a:pt x="2253" y="0"/>
                  </a:moveTo>
                  <a:cubicBezTo>
                    <a:pt x="0" y="0"/>
                    <a:pt x="1326" y="7656"/>
                    <a:pt x="1326" y="7656"/>
                  </a:cubicBezTo>
                  <a:lnTo>
                    <a:pt x="4276" y="8284"/>
                  </a:lnTo>
                  <a:cubicBezTo>
                    <a:pt x="4276" y="8284"/>
                    <a:pt x="5301" y="982"/>
                    <a:pt x="2686" y="82"/>
                  </a:cubicBezTo>
                  <a:cubicBezTo>
                    <a:pt x="2529" y="27"/>
                    <a:pt x="2385" y="0"/>
                    <a:pt x="2253" y="0"/>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7"/>
            <p:cNvSpPr/>
            <p:nvPr/>
          </p:nvSpPr>
          <p:spPr>
            <a:xfrm>
              <a:off x="5844760" y="1650367"/>
              <a:ext cx="128974" cy="171068"/>
            </a:xfrm>
            <a:custGeom>
              <a:rect b="b" l="l" r="r" t="t"/>
              <a:pathLst>
                <a:path extrusionOk="0" h="5275" w="3977">
                  <a:moveTo>
                    <a:pt x="3976" y="3705"/>
                  </a:moveTo>
                  <a:lnTo>
                    <a:pt x="3976" y="3705"/>
                  </a:lnTo>
                  <a:lnTo>
                    <a:pt x="3976" y="3705"/>
                  </a:lnTo>
                  <a:cubicBezTo>
                    <a:pt x="3976" y="3706"/>
                    <a:pt x="3976" y="3706"/>
                    <a:pt x="3976" y="3706"/>
                  </a:cubicBezTo>
                  <a:cubicBezTo>
                    <a:pt x="3976" y="3706"/>
                    <a:pt x="3976" y="3706"/>
                    <a:pt x="3976" y="3705"/>
                  </a:cubicBezTo>
                  <a:close/>
                  <a:moveTo>
                    <a:pt x="2366" y="1"/>
                  </a:moveTo>
                  <a:cubicBezTo>
                    <a:pt x="2151" y="1"/>
                    <a:pt x="1908" y="77"/>
                    <a:pt x="1633" y="253"/>
                  </a:cubicBezTo>
                  <a:cubicBezTo>
                    <a:pt x="1" y="1299"/>
                    <a:pt x="733" y="5275"/>
                    <a:pt x="733" y="5275"/>
                  </a:cubicBezTo>
                  <a:lnTo>
                    <a:pt x="3976" y="3705"/>
                  </a:lnTo>
                  <a:lnTo>
                    <a:pt x="3976" y="3705"/>
                  </a:lnTo>
                  <a:cubicBezTo>
                    <a:pt x="3974" y="3671"/>
                    <a:pt x="3850" y="1"/>
                    <a:pt x="2366"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7"/>
            <p:cNvSpPr/>
            <p:nvPr/>
          </p:nvSpPr>
          <p:spPr>
            <a:xfrm>
              <a:off x="6357492" y="2590255"/>
              <a:ext cx="171944" cy="268650"/>
            </a:xfrm>
            <a:custGeom>
              <a:rect b="b" l="l" r="r" t="t"/>
              <a:pathLst>
                <a:path extrusionOk="0" h="8284" w="5302">
                  <a:moveTo>
                    <a:pt x="2253" y="0"/>
                  </a:moveTo>
                  <a:cubicBezTo>
                    <a:pt x="0" y="0"/>
                    <a:pt x="1326" y="7656"/>
                    <a:pt x="1326" y="7656"/>
                  </a:cubicBezTo>
                  <a:lnTo>
                    <a:pt x="4277" y="8284"/>
                  </a:lnTo>
                  <a:cubicBezTo>
                    <a:pt x="4277" y="8284"/>
                    <a:pt x="5302" y="982"/>
                    <a:pt x="2686" y="82"/>
                  </a:cubicBezTo>
                  <a:cubicBezTo>
                    <a:pt x="2529" y="26"/>
                    <a:pt x="2385" y="0"/>
                    <a:pt x="2253" y="0"/>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7"/>
            <p:cNvSpPr/>
            <p:nvPr/>
          </p:nvSpPr>
          <p:spPr>
            <a:xfrm>
              <a:off x="5817617" y="1954745"/>
              <a:ext cx="131017" cy="278574"/>
            </a:xfrm>
            <a:custGeom>
              <a:rect b="b" l="l" r="r" t="t"/>
              <a:pathLst>
                <a:path extrusionOk="0" h="8590" w="4040">
                  <a:moveTo>
                    <a:pt x="2341" y="1"/>
                  </a:moveTo>
                  <a:cubicBezTo>
                    <a:pt x="2189" y="1"/>
                    <a:pt x="2023" y="69"/>
                    <a:pt x="1842" y="220"/>
                  </a:cubicBezTo>
                  <a:cubicBezTo>
                    <a:pt x="1" y="1726"/>
                    <a:pt x="1528" y="8589"/>
                    <a:pt x="1528" y="8589"/>
                  </a:cubicBezTo>
                  <a:lnTo>
                    <a:pt x="4039" y="7020"/>
                  </a:lnTo>
                  <a:cubicBezTo>
                    <a:pt x="4039" y="7020"/>
                    <a:pt x="3883" y="1"/>
                    <a:pt x="2341"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7"/>
            <p:cNvSpPr/>
            <p:nvPr/>
          </p:nvSpPr>
          <p:spPr>
            <a:xfrm>
              <a:off x="5878032" y="1650303"/>
              <a:ext cx="95701" cy="133125"/>
            </a:xfrm>
            <a:custGeom>
              <a:rect b="b" l="l" r="r" t="t"/>
              <a:pathLst>
                <a:path extrusionOk="0" h="4105" w="2951">
                  <a:moveTo>
                    <a:pt x="1344" y="1"/>
                  </a:moveTo>
                  <a:cubicBezTo>
                    <a:pt x="1129" y="1"/>
                    <a:pt x="884" y="78"/>
                    <a:pt x="607" y="255"/>
                  </a:cubicBezTo>
                  <a:cubicBezTo>
                    <a:pt x="335" y="422"/>
                    <a:pt x="147" y="653"/>
                    <a:pt x="0" y="946"/>
                  </a:cubicBezTo>
                  <a:cubicBezTo>
                    <a:pt x="205" y="839"/>
                    <a:pt x="392" y="791"/>
                    <a:pt x="560" y="791"/>
                  </a:cubicBezTo>
                  <a:cubicBezTo>
                    <a:pt x="1751" y="791"/>
                    <a:pt x="2079" y="3170"/>
                    <a:pt x="2134" y="4105"/>
                  </a:cubicBezTo>
                  <a:lnTo>
                    <a:pt x="2950" y="3707"/>
                  </a:lnTo>
                  <a:cubicBezTo>
                    <a:pt x="2950" y="3707"/>
                    <a:pt x="2838" y="1"/>
                    <a:pt x="134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7"/>
            <p:cNvSpPr/>
            <p:nvPr/>
          </p:nvSpPr>
          <p:spPr>
            <a:xfrm>
              <a:off x="5862401" y="1953416"/>
              <a:ext cx="86231" cy="243938"/>
            </a:xfrm>
            <a:custGeom>
              <a:rect b="b" l="l" r="r" t="t"/>
              <a:pathLst>
                <a:path extrusionOk="0" h="7522" w="2659">
                  <a:moveTo>
                    <a:pt x="960" y="0"/>
                  </a:moveTo>
                  <a:cubicBezTo>
                    <a:pt x="808" y="0"/>
                    <a:pt x="642" y="69"/>
                    <a:pt x="461" y="219"/>
                  </a:cubicBezTo>
                  <a:cubicBezTo>
                    <a:pt x="273" y="386"/>
                    <a:pt x="147" y="575"/>
                    <a:pt x="1" y="805"/>
                  </a:cubicBezTo>
                  <a:cubicBezTo>
                    <a:pt x="56" y="789"/>
                    <a:pt x="109" y="781"/>
                    <a:pt x="161" y="781"/>
                  </a:cubicBezTo>
                  <a:cubicBezTo>
                    <a:pt x="1530" y="781"/>
                    <a:pt x="1823" y="6211"/>
                    <a:pt x="1863" y="7521"/>
                  </a:cubicBezTo>
                  <a:lnTo>
                    <a:pt x="2658" y="7019"/>
                  </a:lnTo>
                  <a:cubicBezTo>
                    <a:pt x="2658" y="7019"/>
                    <a:pt x="2502" y="0"/>
                    <a:pt x="96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7"/>
            <p:cNvSpPr/>
            <p:nvPr/>
          </p:nvSpPr>
          <p:spPr>
            <a:xfrm>
              <a:off x="6265427" y="2323722"/>
              <a:ext cx="156118" cy="187802"/>
            </a:xfrm>
            <a:custGeom>
              <a:rect b="b" l="l" r="r" t="t"/>
              <a:pathLst>
                <a:path extrusionOk="0" h="5791" w="4814">
                  <a:moveTo>
                    <a:pt x="2048" y="1"/>
                  </a:moveTo>
                  <a:cubicBezTo>
                    <a:pt x="0" y="1"/>
                    <a:pt x="1048" y="4953"/>
                    <a:pt x="1048" y="4953"/>
                  </a:cubicBezTo>
                  <a:lnTo>
                    <a:pt x="4354" y="5790"/>
                  </a:lnTo>
                  <a:cubicBezTo>
                    <a:pt x="4354" y="5790"/>
                    <a:pt x="4814" y="559"/>
                    <a:pt x="2366" y="36"/>
                  </a:cubicBezTo>
                  <a:cubicBezTo>
                    <a:pt x="2253" y="12"/>
                    <a:pt x="2147" y="1"/>
                    <a:pt x="2048"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7"/>
            <p:cNvSpPr/>
            <p:nvPr/>
          </p:nvSpPr>
          <p:spPr>
            <a:xfrm>
              <a:off x="6299380" y="2323462"/>
              <a:ext cx="122164" cy="188710"/>
            </a:xfrm>
            <a:custGeom>
              <a:rect b="b" l="l" r="r" t="t"/>
              <a:pathLst>
                <a:path extrusionOk="0" h="5819" w="3767">
                  <a:moveTo>
                    <a:pt x="979" y="1"/>
                  </a:moveTo>
                  <a:cubicBezTo>
                    <a:pt x="487" y="1"/>
                    <a:pt x="173" y="304"/>
                    <a:pt x="1" y="734"/>
                  </a:cubicBezTo>
                  <a:cubicBezTo>
                    <a:pt x="62" y="727"/>
                    <a:pt x="120" y="722"/>
                    <a:pt x="179" y="722"/>
                  </a:cubicBezTo>
                  <a:cubicBezTo>
                    <a:pt x="281" y="722"/>
                    <a:pt x="383" y="737"/>
                    <a:pt x="503" y="776"/>
                  </a:cubicBezTo>
                  <a:cubicBezTo>
                    <a:pt x="2302" y="1153"/>
                    <a:pt x="2532" y="4061"/>
                    <a:pt x="2511" y="5610"/>
                  </a:cubicBezTo>
                  <a:lnTo>
                    <a:pt x="3286" y="5819"/>
                  </a:lnTo>
                  <a:cubicBezTo>
                    <a:pt x="3307" y="5798"/>
                    <a:pt x="3767" y="567"/>
                    <a:pt x="1319" y="44"/>
                  </a:cubicBezTo>
                  <a:cubicBezTo>
                    <a:pt x="1197" y="14"/>
                    <a:pt x="1084" y="1"/>
                    <a:pt x="97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7"/>
            <p:cNvSpPr/>
            <p:nvPr/>
          </p:nvSpPr>
          <p:spPr>
            <a:xfrm>
              <a:off x="6399812" y="2589963"/>
              <a:ext cx="128942" cy="268942"/>
            </a:xfrm>
            <a:custGeom>
              <a:rect b="b" l="l" r="r" t="t"/>
              <a:pathLst>
                <a:path extrusionOk="0" h="8293" w="3976">
                  <a:moveTo>
                    <a:pt x="912" y="1"/>
                  </a:moveTo>
                  <a:cubicBezTo>
                    <a:pt x="488" y="1"/>
                    <a:pt x="190" y="280"/>
                    <a:pt x="0" y="739"/>
                  </a:cubicBezTo>
                  <a:cubicBezTo>
                    <a:pt x="35" y="735"/>
                    <a:pt x="72" y="732"/>
                    <a:pt x="111" y="732"/>
                  </a:cubicBezTo>
                  <a:cubicBezTo>
                    <a:pt x="236" y="732"/>
                    <a:pt x="380" y="759"/>
                    <a:pt x="523" y="823"/>
                  </a:cubicBezTo>
                  <a:cubicBezTo>
                    <a:pt x="2574" y="1555"/>
                    <a:pt x="2407" y="6180"/>
                    <a:pt x="2218" y="8146"/>
                  </a:cubicBezTo>
                  <a:lnTo>
                    <a:pt x="2951" y="8293"/>
                  </a:lnTo>
                  <a:cubicBezTo>
                    <a:pt x="2951" y="8293"/>
                    <a:pt x="3976" y="991"/>
                    <a:pt x="1360" y="91"/>
                  </a:cubicBezTo>
                  <a:cubicBezTo>
                    <a:pt x="1197" y="30"/>
                    <a:pt x="1048" y="1"/>
                    <a:pt x="91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7"/>
            <p:cNvSpPr/>
            <p:nvPr/>
          </p:nvSpPr>
          <p:spPr>
            <a:xfrm>
              <a:off x="6886990" y="2892817"/>
              <a:ext cx="86880" cy="101830"/>
            </a:xfrm>
            <a:custGeom>
              <a:rect b="b" l="l" r="r" t="t"/>
              <a:pathLst>
                <a:path extrusionOk="0" h="3140" w="2679">
                  <a:moveTo>
                    <a:pt x="1340" y="0"/>
                  </a:moveTo>
                  <a:cubicBezTo>
                    <a:pt x="607" y="0"/>
                    <a:pt x="1" y="711"/>
                    <a:pt x="1" y="1569"/>
                  </a:cubicBezTo>
                  <a:cubicBezTo>
                    <a:pt x="1" y="2427"/>
                    <a:pt x="607" y="3139"/>
                    <a:pt x="1340" y="3139"/>
                  </a:cubicBezTo>
                  <a:cubicBezTo>
                    <a:pt x="1350" y="3139"/>
                    <a:pt x="1361" y="3139"/>
                    <a:pt x="1372" y="3139"/>
                  </a:cubicBezTo>
                  <a:cubicBezTo>
                    <a:pt x="2090" y="3139"/>
                    <a:pt x="2679" y="2456"/>
                    <a:pt x="2679" y="1569"/>
                  </a:cubicBezTo>
                  <a:cubicBezTo>
                    <a:pt x="2679" y="711"/>
                    <a:pt x="2072" y="0"/>
                    <a:pt x="134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7"/>
            <p:cNvSpPr/>
            <p:nvPr/>
          </p:nvSpPr>
          <p:spPr>
            <a:xfrm>
              <a:off x="6886990" y="2894828"/>
              <a:ext cx="71281" cy="100468"/>
            </a:xfrm>
            <a:custGeom>
              <a:rect b="b" l="l" r="r" t="t"/>
              <a:pathLst>
                <a:path extrusionOk="0" h="3098" w="2198">
                  <a:moveTo>
                    <a:pt x="1047" y="1"/>
                  </a:moveTo>
                  <a:lnTo>
                    <a:pt x="1047" y="1"/>
                  </a:lnTo>
                  <a:cubicBezTo>
                    <a:pt x="461" y="147"/>
                    <a:pt x="1" y="775"/>
                    <a:pt x="1" y="1528"/>
                  </a:cubicBezTo>
                  <a:cubicBezTo>
                    <a:pt x="1" y="2407"/>
                    <a:pt x="607" y="3098"/>
                    <a:pt x="1340" y="3098"/>
                  </a:cubicBezTo>
                  <a:cubicBezTo>
                    <a:pt x="1653" y="3098"/>
                    <a:pt x="1967" y="2972"/>
                    <a:pt x="2197" y="2742"/>
                  </a:cubicBezTo>
                  <a:lnTo>
                    <a:pt x="2197" y="2742"/>
                  </a:lnTo>
                  <a:cubicBezTo>
                    <a:pt x="2135" y="2763"/>
                    <a:pt x="2009" y="2763"/>
                    <a:pt x="1905" y="2763"/>
                  </a:cubicBezTo>
                  <a:cubicBezTo>
                    <a:pt x="1193" y="2763"/>
                    <a:pt x="586" y="2051"/>
                    <a:pt x="586" y="1193"/>
                  </a:cubicBezTo>
                  <a:cubicBezTo>
                    <a:pt x="586" y="691"/>
                    <a:pt x="775" y="273"/>
                    <a:pt x="104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7"/>
            <p:cNvSpPr/>
            <p:nvPr/>
          </p:nvSpPr>
          <p:spPr>
            <a:xfrm>
              <a:off x="6886990" y="3012220"/>
              <a:ext cx="86880" cy="101830"/>
            </a:xfrm>
            <a:custGeom>
              <a:rect b="b" l="l" r="r" t="t"/>
              <a:pathLst>
                <a:path extrusionOk="0" h="3140" w="2679">
                  <a:moveTo>
                    <a:pt x="1340" y="1"/>
                  </a:moveTo>
                  <a:cubicBezTo>
                    <a:pt x="607" y="1"/>
                    <a:pt x="1" y="712"/>
                    <a:pt x="1" y="1570"/>
                  </a:cubicBezTo>
                  <a:cubicBezTo>
                    <a:pt x="1" y="2449"/>
                    <a:pt x="607" y="3139"/>
                    <a:pt x="1340" y="3139"/>
                  </a:cubicBezTo>
                  <a:cubicBezTo>
                    <a:pt x="2072" y="3139"/>
                    <a:pt x="2679" y="2449"/>
                    <a:pt x="2679" y="1570"/>
                  </a:cubicBezTo>
                  <a:cubicBezTo>
                    <a:pt x="2679" y="712"/>
                    <a:pt x="2072" y="1"/>
                    <a:pt x="13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7"/>
            <p:cNvSpPr/>
            <p:nvPr/>
          </p:nvSpPr>
          <p:spPr>
            <a:xfrm>
              <a:off x="6886990" y="3014263"/>
              <a:ext cx="71281" cy="100468"/>
            </a:xfrm>
            <a:custGeom>
              <a:rect b="b" l="l" r="r" t="t"/>
              <a:pathLst>
                <a:path extrusionOk="0" h="3098" w="2198">
                  <a:moveTo>
                    <a:pt x="1047" y="0"/>
                  </a:moveTo>
                  <a:lnTo>
                    <a:pt x="1047" y="0"/>
                  </a:lnTo>
                  <a:cubicBezTo>
                    <a:pt x="461" y="147"/>
                    <a:pt x="1" y="775"/>
                    <a:pt x="1" y="1528"/>
                  </a:cubicBezTo>
                  <a:cubicBezTo>
                    <a:pt x="1" y="2407"/>
                    <a:pt x="607" y="3097"/>
                    <a:pt x="1340" y="3097"/>
                  </a:cubicBezTo>
                  <a:cubicBezTo>
                    <a:pt x="1653" y="3097"/>
                    <a:pt x="1967" y="2972"/>
                    <a:pt x="2197" y="2741"/>
                  </a:cubicBezTo>
                  <a:lnTo>
                    <a:pt x="2197" y="2741"/>
                  </a:lnTo>
                  <a:cubicBezTo>
                    <a:pt x="2135" y="2762"/>
                    <a:pt x="2009" y="2762"/>
                    <a:pt x="1905" y="2762"/>
                  </a:cubicBezTo>
                  <a:cubicBezTo>
                    <a:pt x="1193" y="2762"/>
                    <a:pt x="586" y="2072"/>
                    <a:pt x="586" y="1193"/>
                  </a:cubicBezTo>
                  <a:cubicBezTo>
                    <a:pt x="586" y="712"/>
                    <a:pt x="775" y="293"/>
                    <a:pt x="104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7"/>
            <p:cNvSpPr/>
            <p:nvPr/>
          </p:nvSpPr>
          <p:spPr>
            <a:xfrm>
              <a:off x="5010171" y="2854129"/>
              <a:ext cx="52277" cy="61098"/>
            </a:xfrm>
            <a:custGeom>
              <a:rect b="b" l="l" r="r" t="t"/>
              <a:pathLst>
                <a:path extrusionOk="0" h="1884" w="1612">
                  <a:moveTo>
                    <a:pt x="817" y="0"/>
                  </a:moveTo>
                  <a:cubicBezTo>
                    <a:pt x="356" y="0"/>
                    <a:pt x="1" y="419"/>
                    <a:pt x="1" y="942"/>
                  </a:cubicBezTo>
                  <a:cubicBezTo>
                    <a:pt x="1" y="1465"/>
                    <a:pt x="356" y="1884"/>
                    <a:pt x="817" y="1884"/>
                  </a:cubicBezTo>
                  <a:cubicBezTo>
                    <a:pt x="1256" y="1884"/>
                    <a:pt x="1612" y="1465"/>
                    <a:pt x="1612" y="942"/>
                  </a:cubicBezTo>
                  <a:cubicBezTo>
                    <a:pt x="1612" y="419"/>
                    <a:pt x="1256" y="0"/>
                    <a:pt x="817" y="0"/>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7"/>
            <p:cNvSpPr/>
            <p:nvPr/>
          </p:nvSpPr>
          <p:spPr>
            <a:xfrm>
              <a:off x="5010171" y="2936239"/>
              <a:ext cx="52277" cy="61098"/>
            </a:xfrm>
            <a:custGeom>
              <a:rect b="b" l="l" r="r" t="t"/>
              <a:pathLst>
                <a:path extrusionOk="0" h="1884" w="1612">
                  <a:moveTo>
                    <a:pt x="817" y="0"/>
                  </a:moveTo>
                  <a:cubicBezTo>
                    <a:pt x="356" y="0"/>
                    <a:pt x="1" y="419"/>
                    <a:pt x="1" y="942"/>
                  </a:cubicBezTo>
                  <a:cubicBezTo>
                    <a:pt x="1" y="1465"/>
                    <a:pt x="356" y="1883"/>
                    <a:pt x="817" y="1883"/>
                  </a:cubicBezTo>
                  <a:cubicBezTo>
                    <a:pt x="1256" y="1883"/>
                    <a:pt x="1612" y="1465"/>
                    <a:pt x="1612" y="942"/>
                  </a:cubicBezTo>
                  <a:cubicBezTo>
                    <a:pt x="1612" y="419"/>
                    <a:pt x="1256" y="0"/>
                    <a:pt x="817" y="0"/>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7"/>
            <p:cNvSpPr/>
            <p:nvPr/>
          </p:nvSpPr>
          <p:spPr>
            <a:xfrm>
              <a:off x="5016300" y="2854129"/>
              <a:ext cx="46148" cy="59736"/>
            </a:xfrm>
            <a:custGeom>
              <a:rect b="b" l="l" r="r" t="t"/>
              <a:pathLst>
                <a:path extrusionOk="0" h="1842" w="1423">
                  <a:moveTo>
                    <a:pt x="628" y="0"/>
                  </a:moveTo>
                  <a:cubicBezTo>
                    <a:pt x="377" y="0"/>
                    <a:pt x="147" y="126"/>
                    <a:pt x="0" y="335"/>
                  </a:cubicBezTo>
                  <a:cubicBezTo>
                    <a:pt x="42" y="335"/>
                    <a:pt x="84" y="314"/>
                    <a:pt x="126" y="314"/>
                  </a:cubicBezTo>
                  <a:cubicBezTo>
                    <a:pt x="565" y="314"/>
                    <a:pt x="942" y="733"/>
                    <a:pt x="942" y="1256"/>
                  </a:cubicBezTo>
                  <a:cubicBezTo>
                    <a:pt x="942" y="1486"/>
                    <a:pt x="858" y="1695"/>
                    <a:pt x="753" y="1842"/>
                  </a:cubicBezTo>
                  <a:cubicBezTo>
                    <a:pt x="1151" y="1800"/>
                    <a:pt x="1423" y="1402"/>
                    <a:pt x="1423" y="942"/>
                  </a:cubicBezTo>
                  <a:cubicBezTo>
                    <a:pt x="1423" y="419"/>
                    <a:pt x="1067" y="0"/>
                    <a:pt x="62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7"/>
            <p:cNvSpPr/>
            <p:nvPr/>
          </p:nvSpPr>
          <p:spPr>
            <a:xfrm>
              <a:off x="5016300" y="2936239"/>
              <a:ext cx="46148" cy="60417"/>
            </a:xfrm>
            <a:custGeom>
              <a:rect b="b" l="l" r="r" t="t"/>
              <a:pathLst>
                <a:path extrusionOk="0" h="1863" w="1423">
                  <a:moveTo>
                    <a:pt x="628" y="0"/>
                  </a:moveTo>
                  <a:cubicBezTo>
                    <a:pt x="377" y="0"/>
                    <a:pt x="147" y="126"/>
                    <a:pt x="0" y="335"/>
                  </a:cubicBezTo>
                  <a:cubicBezTo>
                    <a:pt x="42" y="335"/>
                    <a:pt x="84" y="314"/>
                    <a:pt x="126" y="314"/>
                  </a:cubicBezTo>
                  <a:cubicBezTo>
                    <a:pt x="565" y="314"/>
                    <a:pt x="942" y="733"/>
                    <a:pt x="942" y="1256"/>
                  </a:cubicBezTo>
                  <a:cubicBezTo>
                    <a:pt x="942" y="1486"/>
                    <a:pt x="858" y="1695"/>
                    <a:pt x="753" y="1862"/>
                  </a:cubicBezTo>
                  <a:cubicBezTo>
                    <a:pt x="1151" y="1800"/>
                    <a:pt x="1423" y="1402"/>
                    <a:pt x="1423" y="942"/>
                  </a:cubicBezTo>
                  <a:cubicBezTo>
                    <a:pt x="1423" y="419"/>
                    <a:pt x="1067" y="0"/>
                    <a:pt x="62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7"/>
            <p:cNvSpPr/>
            <p:nvPr/>
          </p:nvSpPr>
          <p:spPr>
            <a:xfrm>
              <a:off x="5998116" y="2577283"/>
              <a:ext cx="86880" cy="101830"/>
            </a:xfrm>
            <a:custGeom>
              <a:rect b="b" l="l" r="r" t="t"/>
              <a:pathLst>
                <a:path extrusionOk="0" h="3140" w="2679">
                  <a:moveTo>
                    <a:pt x="1340" y="1"/>
                  </a:moveTo>
                  <a:cubicBezTo>
                    <a:pt x="607" y="1"/>
                    <a:pt x="1" y="712"/>
                    <a:pt x="1" y="1570"/>
                  </a:cubicBezTo>
                  <a:cubicBezTo>
                    <a:pt x="1" y="2428"/>
                    <a:pt x="607" y="3139"/>
                    <a:pt x="1340" y="3139"/>
                  </a:cubicBezTo>
                  <a:cubicBezTo>
                    <a:pt x="2072" y="3139"/>
                    <a:pt x="2679" y="2428"/>
                    <a:pt x="2679" y="1570"/>
                  </a:cubicBezTo>
                  <a:cubicBezTo>
                    <a:pt x="2679" y="712"/>
                    <a:pt x="2072" y="1"/>
                    <a:pt x="1340"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7"/>
            <p:cNvSpPr/>
            <p:nvPr/>
          </p:nvSpPr>
          <p:spPr>
            <a:xfrm>
              <a:off x="5998116" y="2740142"/>
              <a:ext cx="86880" cy="101798"/>
            </a:xfrm>
            <a:custGeom>
              <a:rect b="b" l="l" r="r" t="t"/>
              <a:pathLst>
                <a:path extrusionOk="0" h="3139" w="2679">
                  <a:moveTo>
                    <a:pt x="1340" y="0"/>
                  </a:moveTo>
                  <a:cubicBezTo>
                    <a:pt x="607" y="0"/>
                    <a:pt x="1" y="712"/>
                    <a:pt x="1" y="1570"/>
                  </a:cubicBezTo>
                  <a:cubicBezTo>
                    <a:pt x="1" y="2427"/>
                    <a:pt x="607" y="3139"/>
                    <a:pt x="1340" y="3139"/>
                  </a:cubicBezTo>
                  <a:cubicBezTo>
                    <a:pt x="2072" y="3139"/>
                    <a:pt x="2679" y="2427"/>
                    <a:pt x="2679" y="1570"/>
                  </a:cubicBezTo>
                  <a:cubicBezTo>
                    <a:pt x="2679" y="712"/>
                    <a:pt x="2072" y="0"/>
                    <a:pt x="1340" y="0"/>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7"/>
            <p:cNvSpPr/>
            <p:nvPr/>
          </p:nvSpPr>
          <p:spPr>
            <a:xfrm>
              <a:off x="5998116" y="2902967"/>
              <a:ext cx="86880" cy="101830"/>
            </a:xfrm>
            <a:custGeom>
              <a:rect b="b" l="l" r="r" t="t"/>
              <a:pathLst>
                <a:path extrusionOk="0" h="3140" w="2679">
                  <a:moveTo>
                    <a:pt x="1340" y="1"/>
                  </a:moveTo>
                  <a:cubicBezTo>
                    <a:pt x="607" y="1"/>
                    <a:pt x="1" y="712"/>
                    <a:pt x="1" y="1570"/>
                  </a:cubicBezTo>
                  <a:cubicBezTo>
                    <a:pt x="1" y="2428"/>
                    <a:pt x="607" y="3139"/>
                    <a:pt x="1340" y="3139"/>
                  </a:cubicBezTo>
                  <a:cubicBezTo>
                    <a:pt x="2072" y="3139"/>
                    <a:pt x="2679" y="2428"/>
                    <a:pt x="2679" y="1570"/>
                  </a:cubicBezTo>
                  <a:cubicBezTo>
                    <a:pt x="2679" y="712"/>
                    <a:pt x="2072" y="1"/>
                    <a:pt x="1340"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7"/>
            <p:cNvSpPr/>
            <p:nvPr/>
          </p:nvSpPr>
          <p:spPr>
            <a:xfrm>
              <a:off x="5997435" y="2579327"/>
              <a:ext cx="70600" cy="99787"/>
            </a:xfrm>
            <a:custGeom>
              <a:rect b="b" l="l" r="r" t="t"/>
              <a:pathLst>
                <a:path extrusionOk="0" h="3077" w="2177">
                  <a:moveTo>
                    <a:pt x="1005" y="0"/>
                  </a:moveTo>
                  <a:lnTo>
                    <a:pt x="1005" y="0"/>
                  </a:lnTo>
                  <a:cubicBezTo>
                    <a:pt x="419" y="168"/>
                    <a:pt x="1" y="775"/>
                    <a:pt x="1" y="1507"/>
                  </a:cubicBezTo>
                  <a:cubicBezTo>
                    <a:pt x="1" y="2365"/>
                    <a:pt x="607" y="3076"/>
                    <a:pt x="1340" y="3076"/>
                  </a:cubicBezTo>
                  <a:cubicBezTo>
                    <a:pt x="1654" y="3076"/>
                    <a:pt x="1947" y="2951"/>
                    <a:pt x="2177" y="2741"/>
                  </a:cubicBezTo>
                  <a:lnTo>
                    <a:pt x="2177" y="2741"/>
                  </a:lnTo>
                  <a:cubicBezTo>
                    <a:pt x="2072" y="2762"/>
                    <a:pt x="1947" y="2783"/>
                    <a:pt x="1842" y="2783"/>
                  </a:cubicBezTo>
                  <a:cubicBezTo>
                    <a:pt x="1110" y="2783"/>
                    <a:pt x="503" y="2093"/>
                    <a:pt x="503" y="1214"/>
                  </a:cubicBezTo>
                  <a:cubicBezTo>
                    <a:pt x="503" y="733"/>
                    <a:pt x="691" y="272"/>
                    <a:pt x="10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7"/>
            <p:cNvSpPr/>
            <p:nvPr/>
          </p:nvSpPr>
          <p:spPr>
            <a:xfrm>
              <a:off x="5997435" y="2742185"/>
              <a:ext cx="70600" cy="99755"/>
            </a:xfrm>
            <a:custGeom>
              <a:rect b="b" l="l" r="r" t="t"/>
              <a:pathLst>
                <a:path extrusionOk="0" h="3076" w="2177">
                  <a:moveTo>
                    <a:pt x="1005" y="0"/>
                  </a:moveTo>
                  <a:lnTo>
                    <a:pt x="1005" y="0"/>
                  </a:lnTo>
                  <a:cubicBezTo>
                    <a:pt x="419" y="167"/>
                    <a:pt x="1" y="774"/>
                    <a:pt x="1" y="1507"/>
                  </a:cubicBezTo>
                  <a:cubicBezTo>
                    <a:pt x="1" y="2364"/>
                    <a:pt x="607" y="3076"/>
                    <a:pt x="1340" y="3076"/>
                  </a:cubicBezTo>
                  <a:cubicBezTo>
                    <a:pt x="1654" y="3076"/>
                    <a:pt x="1947" y="2950"/>
                    <a:pt x="2177" y="2741"/>
                  </a:cubicBezTo>
                  <a:lnTo>
                    <a:pt x="2177" y="2741"/>
                  </a:lnTo>
                  <a:cubicBezTo>
                    <a:pt x="2072" y="2762"/>
                    <a:pt x="1947" y="2783"/>
                    <a:pt x="1842" y="2783"/>
                  </a:cubicBezTo>
                  <a:cubicBezTo>
                    <a:pt x="1110" y="2783"/>
                    <a:pt x="503" y="2092"/>
                    <a:pt x="503" y="1214"/>
                  </a:cubicBezTo>
                  <a:cubicBezTo>
                    <a:pt x="503" y="732"/>
                    <a:pt x="691" y="272"/>
                    <a:pt x="10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7"/>
            <p:cNvSpPr/>
            <p:nvPr/>
          </p:nvSpPr>
          <p:spPr>
            <a:xfrm>
              <a:off x="5997435" y="2905010"/>
              <a:ext cx="70600" cy="99787"/>
            </a:xfrm>
            <a:custGeom>
              <a:rect b="b" l="l" r="r" t="t"/>
              <a:pathLst>
                <a:path extrusionOk="0" h="3077" w="2177">
                  <a:moveTo>
                    <a:pt x="1005" y="1"/>
                  </a:moveTo>
                  <a:lnTo>
                    <a:pt x="1005" y="1"/>
                  </a:lnTo>
                  <a:cubicBezTo>
                    <a:pt x="419" y="168"/>
                    <a:pt x="1" y="775"/>
                    <a:pt x="1" y="1507"/>
                  </a:cubicBezTo>
                  <a:cubicBezTo>
                    <a:pt x="1" y="2365"/>
                    <a:pt x="607" y="3076"/>
                    <a:pt x="1340" y="3076"/>
                  </a:cubicBezTo>
                  <a:cubicBezTo>
                    <a:pt x="1654" y="3076"/>
                    <a:pt x="1947" y="2951"/>
                    <a:pt x="2177" y="2742"/>
                  </a:cubicBezTo>
                  <a:lnTo>
                    <a:pt x="2177" y="2742"/>
                  </a:lnTo>
                  <a:cubicBezTo>
                    <a:pt x="2072" y="2763"/>
                    <a:pt x="1947" y="2784"/>
                    <a:pt x="1842" y="2784"/>
                  </a:cubicBezTo>
                  <a:cubicBezTo>
                    <a:pt x="1110" y="2784"/>
                    <a:pt x="503" y="2093"/>
                    <a:pt x="503" y="1214"/>
                  </a:cubicBezTo>
                  <a:cubicBezTo>
                    <a:pt x="503" y="733"/>
                    <a:pt x="691" y="273"/>
                    <a:pt x="10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7"/>
            <p:cNvSpPr/>
            <p:nvPr/>
          </p:nvSpPr>
          <p:spPr>
            <a:xfrm>
              <a:off x="5534675" y="2601021"/>
              <a:ext cx="144216" cy="204277"/>
            </a:xfrm>
            <a:custGeom>
              <a:rect b="b" l="l" r="r" t="t"/>
              <a:pathLst>
                <a:path extrusionOk="0" h="6299" w="4447">
                  <a:moveTo>
                    <a:pt x="2634" y="0"/>
                  </a:moveTo>
                  <a:cubicBezTo>
                    <a:pt x="2513" y="0"/>
                    <a:pt x="2382" y="27"/>
                    <a:pt x="2240" y="85"/>
                  </a:cubicBezTo>
                  <a:cubicBezTo>
                    <a:pt x="1" y="1005"/>
                    <a:pt x="1110" y="6299"/>
                    <a:pt x="1110" y="6299"/>
                  </a:cubicBezTo>
                  <a:lnTo>
                    <a:pt x="3913" y="6069"/>
                  </a:lnTo>
                  <a:cubicBezTo>
                    <a:pt x="3913" y="6069"/>
                    <a:pt x="4447" y="0"/>
                    <a:pt x="2634" y="0"/>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7"/>
            <p:cNvSpPr/>
            <p:nvPr/>
          </p:nvSpPr>
          <p:spPr>
            <a:xfrm>
              <a:off x="5534675" y="2862236"/>
              <a:ext cx="144216" cy="204309"/>
            </a:xfrm>
            <a:custGeom>
              <a:rect b="b" l="l" r="r" t="t"/>
              <a:pathLst>
                <a:path extrusionOk="0" h="6300" w="4447">
                  <a:moveTo>
                    <a:pt x="2634" y="1"/>
                  </a:moveTo>
                  <a:cubicBezTo>
                    <a:pt x="2513" y="1"/>
                    <a:pt x="2382" y="28"/>
                    <a:pt x="2240" y="85"/>
                  </a:cubicBezTo>
                  <a:cubicBezTo>
                    <a:pt x="1" y="1006"/>
                    <a:pt x="1110" y="6300"/>
                    <a:pt x="1110" y="6300"/>
                  </a:cubicBezTo>
                  <a:lnTo>
                    <a:pt x="3913" y="6069"/>
                  </a:lnTo>
                  <a:cubicBezTo>
                    <a:pt x="3913" y="6069"/>
                    <a:pt x="4447" y="1"/>
                    <a:pt x="2634"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7"/>
            <p:cNvSpPr/>
            <p:nvPr/>
          </p:nvSpPr>
          <p:spPr>
            <a:xfrm>
              <a:off x="5534675" y="2601670"/>
              <a:ext cx="110651" cy="204990"/>
            </a:xfrm>
            <a:custGeom>
              <a:rect b="b" l="l" r="r" t="t"/>
              <a:pathLst>
                <a:path extrusionOk="0" h="6321" w="3412">
                  <a:moveTo>
                    <a:pt x="2662" y="0"/>
                  </a:moveTo>
                  <a:cubicBezTo>
                    <a:pt x="2539" y="0"/>
                    <a:pt x="2406" y="28"/>
                    <a:pt x="2260" y="86"/>
                  </a:cubicBezTo>
                  <a:cubicBezTo>
                    <a:pt x="1" y="1006"/>
                    <a:pt x="1110" y="6321"/>
                    <a:pt x="1110" y="6321"/>
                  </a:cubicBezTo>
                  <a:lnTo>
                    <a:pt x="1988" y="6237"/>
                  </a:lnTo>
                  <a:cubicBezTo>
                    <a:pt x="1779" y="4814"/>
                    <a:pt x="1403" y="1257"/>
                    <a:pt x="3244" y="567"/>
                  </a:cubicBezTo>
                  <a:cubicBezTo>
                    <a:pt x="3286" y="525"/>
                    <a:pt x="3369" y="504"/>
                    <a:pt x="3411" y="504"/>
                  </a:cubicBezTo>
                  <a:cubicBezTo>
                    <a:pt x="3230" y="186"/>
                    <a:pt x="2983" y="0"/>
                    <a:pt x="266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7"/>
            <p:cNvSpPr/>
            <p:nvPr/>
          </p:nvSpPr>
          <p:spPr>
            <a:xfrm>
              <a:off x="5534675" y="2862204"/>
              <a:ext cx="110651" cy="204341"/>
            </a:xfrm>
            <a:custGeom>
              <a:rect b="b" l="l" r="r" t="t"/>
              <a:pathLst>
                <a:path extrusionOk="0" h="6301" w="3412">
                  <a:moveTo>
                    <a:pt x="2662" y="1"/>
                  </a:moveTo>
                  <a:cubicBezTo>
                    <a:pt x="2539" y="1"/>
                    <a:pt x="2406" y="28"/>
                    <a:pt x="2260" y="86"/>
                  </a:cubicBezTo>
                  <a:cubicBezTo>
                    <a:pt x="1" y="1007"/>
                    <a:pt x="1110" y="6301"/>
                    <a:pt x="1110" y="6301"/>
                  </a:cubicBezTo>
                  <a:lnTo>
                    <a:pt x="1988" y="6238"/>
                  </a:lnTo>
                  <a:cubicBezTo>
                    <a:pt x="1779" y="4836"/>
                    <a:pt x="1403" y="1279"/>
                    <a:pt x="3244" y="547"/>
                  </a:cubicBezTo>
                  <a:cubicBezTo>
                    <a:pt x="3286" y="526"/>
                    <a:pt x="3369" y="505"/>
                    <a:pt x="3411" y="505"/>
                  </a:cubicBezTo>
                  <a:cubicBezTo>
                    <a:pt x="3230" y="187"/>
                    <a:pt x="2983" y="1"/>
                    <a:pt x="266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7"/>
            <p:cNvSpPr/>
            <p:nvPr/>
          </p:nvSpPr>
          <p:spPr>
            <a:xfrm>
              <a:off x="6253266" y="3099162"/>
              <a:ext cx="84156" cy="169576"/>
            </a:xfrm>
            <a:custGeom>
              <a:rect b="b" l="l" r="r" t="t"/>
              <a:pathLst>
                <a:path extrusionOk="0" h="5229" w="2595">
                  <a:moveTo>
                    <a:pt x="1017" y="0"/>
                  </a:moveTo>
                  <a:cubicBezTo>
                    <a:pt x="1" y="0"/>
                    <a:pt x="230" y="4078"/>
                    <a:pt x="230" y="4078"/>
                  </a:cubicBezTo>
                  <a:lnTo>
                    <a:pt x="2050" y="5229"/>
                  </a:lnTo>
                  <a:cubicBezTo>
                    <a:pt x="2050" y="5229"/>
                    <a:pt x="2594" y="919"/>
                    <a:pt x="1318" y="102"/>
                  </a:cubicBezTo>
                  <a:cubicBezTo>
                    <a:pt x="1207" y="33"/>
                    <a:pt x="1107" y="0"/>
                    <a:pt x="1017" y="0"/>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7"/>
            <p:cNvSpPr/>
            <p:nvPr/>
          </p:nvSpPr>
          <p:spPr>
            <a:xfrm>
              <a:off x="6342153" y="3150724"/>
              <a:ext cx="83475" cy="169576"/>
            </a:xfrm>
            <a:custGeom>
              <a:rect b="b" l="l" r="r" t="t"/>
              <a:pathLst>
                <a:path extrusionOk="0" h="5229" w="2574">
                  <a:moveTo>
                    <a:pt x="1017" y="1"/>
                  </a:moveTo>
                  <a:cubicBezTo>
                    <a:pt x="1" y="1"/>
                    <a:pt x="230" y="4078"/>
                    <a:pt x="230" y="4078"/>
                  </a:cubicBezTo>
                  <a:lnTo>
                    <a:pt x="2050" y="5229"/>
                  </a:lnTo>
                  <a:cubicBezTo>
                    <a:pt x="2050" y="5229"/>
                    <a:pt x="2573" y="919"/>
                    <a:pt x="1318" y="103"/>
                  </a:cubicBezTo>
                  <a:cubicBezTo>
                    <a:pt x="1207" y="33"/>
                    <a:pt x="1107" y="1"/>
                    <a:pt x="1017"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7"/>
            <p:cNvSpPr/>
            <p:nvPr/>
          </p:nvSpPr>
          <p:spPr>
            <a:xfrm>
              <a:off x="6428900" y="3202286"/>
              <a:ext cx="83572" cy="169609"/>
            </a:xfrm>
            <a:custGeom>
              <a:rect b="b" l="l" r="r" t="t"/>
              <a:pathLst>
                <a:path extrusionOk="0" h="5230" w="2577">
                  <a:moveTo>
                    <a:pt x="1020" y="1"/>
                  </a:moveTo>
                  <a:cubicBezTo>
                    <a:pt x="0" y="1"/>
                    <a:pt x="212" y="4078"/>
                    <a:pt x="212" y="4078"/>
                  </a:cubicBezTo>
                  <a:lnTo>
                    <a:pt x="2054" y="5229"/>
                  </a:lnTo>
                  <a:cubicBezTo>
                    <a:pt x="2054" y="5229"/>
                    <a:pt x="2577" y="919"/>
                    <a:pt x="1321" y="103"/>
                  </a:cubicBezTo>
                  <a:cubicBezTo>
                    <a:pt x="1210" y="33"/>
                    <a:pt x="1110" y="1"/>
                    <a:pt x="1020"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7"/>
            <p:cNvSpPr/>
            <p:nvPr/>
          </p:nvSpPr>
          <p:spPr>
            <a:xfrm>
              <a:off x="6253363" y="3099162"/>
              <a:ext cx="58958" cy="143114"/>
            </a:xfrm>
            <a:custGeom>
              <a:rect b="b" l="l" r="r" t="t"/>
              <a:pathLst>
                <a:path extrusionOk="0" h="4413" w="1818">
                  <a:moveTo>
                    <a:pt x="1031" y="0"/>
                  </a:moveTo>
                  <a:cubicBezTo>
                    <a:pt x="1" y="0"/>
                    <a:pt x="248" y="4078"/>
                    <a:pt x="248" y="4078"/>
                  </a:cubicBezTo>
                  <a:lnTo>
                    <a:pt x="792" y="4413"/>
                  </a:lnTo>
                  <a:cubicBezTo>
                    <a:pt x="772" y="3497"/>
                    <a:pt x="753" y="660"/>
                    <a:pt x="1611" y="660"/>
                  </a:cubicBezTo>
                  <a:cubicBezTo>
                    <a:pt x="1675" y="660"/>
                    <a:pt x="1743" y="676"/>
                    <a:pt x="1817" y="709"/>
                  </a:cubicBezTo>
                  <a:cubicBezTo>
                    <a:pt x="1713" y="437"/>
                    <a:pt x="1545" y="228"/>
                    <a:pt x="1336" y="102"/>
                  </a:cubicBezTo>
                  <a:cubicBezTo>
                    <a:pt x="1223" y="33"/>
                    <a:pt x="1122" y="0"/>
                    <a:pt x="103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7"/>
            <p:cNvSpPr/>
            <p:nvPr/>
          </p:nvSpPr>
          <p:spPr>
            <a:xfrm>
              <a:off x="6341570" y="3150724"/>
              <a:ext cx="58958" cy="143114"/>
            </a:xfrm>
            <a:custGeom>
              <a:rect b="b" l="l" r="r" t="t"/>
              <a:pathLst>
                <a:path extrusionOk="0" h="4413" w="1818">
                  <a:moveTo>
                    <a:pt x="1031" y="1"/>
                  </a:moveTo>
                  <a:cubicBezTo>
                    <a:pt x="1" y="1"/>
                    <a:pt x="248" y="4078"/>
                    <a:pt x="248" y="4078"/>
                  </a:cubicBezTo>
                  <a:lnTo>
                    <a:pt x="792" y="4413"/>
                  </a:lnTo>
                  <a:cubicBezTo>
                    <a:pt x="773" y="3498"/>
                    <a:pt x="771" y="661"/>
                    <a:pt x="1615" y="661"/>
                  </a:cubicBezTo>
                  <a:cubicBezTo>
                    <a:pt x="1678" y="661"/>
                    <a:pt x="1745" y="676"/>
                    <a:pt x="1817" y="709"/>
                  </a:cubicBezTo>
                  <a:cubicBezTo>
                    <a:pt x="1713" y="437"/>
                    <a:pt x="1545" y="228"/>
                    <a:pt x="1336" y="103"/>
                  </a:cubicBezTo>
                  <a:cubicBezTo>
                    <a:pt x="1223" y="33"/>
                    <a:pt x="1122" y="1"/>
                    <a:pt x="103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7"/>
            <p:cNvSpPr/>
            <p:nvPr/>
          </p:nvSpPr>
          <p:spPr>
            <a:xfrm>
              <a:off x="6428317" y="3202286"/>
              <a:ext cx="58374" cy="143827"/>
            </a:xfrm>
            <a:custGeom>
              <a:rect b="b" l="l" r="r" t="t"/>
              <a:pathLst>
                <a:path extrusionOk="0" h="4435" w="1800">
                  <a:moveTo>
                    <a:pt x="1033" y="1"/>
                  </a:moveTo>
                  <a:cubicBezTo>
                    <a:pt x="1" y="1"/>
                    <a:pt x="230" y="4078"/>
                    <a:pt x="230" y="4078"/>
                  </a:cubicBezTo>
                  <a:lnTo>
                    <a:pt x="795" y="4434"/>
                  </a:lnTo>
                  <a:cubicBezTo>
                    <a:pt x="756" y="3497"/>
                    <a:pt x="735" y="664"/>
                    <a:pt x="1600" y="664"/>
                  </a:cubicBezTo>
                  <a:cubicBezTo>
                    <a:pt x="1662" y="664"/>
                    <a:pt x="1728" y="679"/>
                    <a:pt x="1800" y="710"/>
                  </a:cubicBezTo>
                  <a:cubicBezTo>
                    <a:pt x="1695" y="459"/>
                    <a:pt x="1548" y="249"/>
                    <a:pt x="1339" y="103"/>
                  </a:cubicBezTo>
                  <a:cubicBezTo>
                    <a:pt x="1227" y="33"/>
                    <a:pt x="1125" y="1"/>
                    <a:pt x="103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7"/>
            <p:cNvSpPr/>
            <p:nvPr/>
          </p:nvSpPr>
          <p:spPr>
            <a:xfrm>
              <a:off x="4949788" y="2511939"/>
              <a:ext cx="151870" cy="180051"/>
            </a:xfrm>
            <a:custGeom>
              <a:rect b="b" l="l" r="r" t="t"/>
              <a:pathLst>
                <a:path extrusionOk="0" h="5552" w="4683">
                  <a:moveTo>
                    <a:pt x="2497" y="1"/>
                  </a:moveTo>
                  <a:cubicBezTo>
                    <a:pt x="2454" y="1"/>
                    <a:pt x="2410" y="3"/>
                    <a:pt x="2365" y="7"/>
                  </a:cubicBezTo>
                  <a:cubicBezTo>
                    <a:pt x="1" y="237"/>
                    <a:pt x="1089" y="5552"/>
                    <a:pt x="1089" y="5552"/>
                  </a:cubicBezTo>
                  <a:lnTo>
                    <a:pt x="4039" y="5112"/>
                  </a:lnTo>
                  <a:cubicBezTo>
                    <a:pt x="4039" y="5112"/>
                    <a:pt x="4683" y="1"/>
                    <a:pt x="2497"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7"/>
            <p:cNvSpPr/>
            <p:nvPr/>
          </p:nvSpPr>
          <p:spPr>
            <a:xfrm>
              <a:off x="4990486" y="2511939"/>
              <a:ext cx="112500" cy="167858"/>
            </a:xfrm>
            <a:custGeom>
              <a:rect b="b" l="l" r="r" t="t"/>
              <a:pathLst>
                <a:path extrusionOk="0" h="5176" w="3469">
                  <a:moveTo>
                    <a:pt x="1264" y="1"/>
                  </a:moveTo>
                  <a:cubicBezTo>
                    <a:pt x="1221" y="1"/>
                    <a:pt x="1177" y="3"/>
                    <a:pt x="1131" y="7"/>
                  </a:cubicBezTo>
                  <a:cubicBezTo>
                    <a:pt x="587" y="49"/>
                    <a:pt x="252" y="363"/>
                    <a:pt x="1" y="844"/>
                  </a:cubicBezTo>
                  <a:cubicBezTo>
                    <a:pt x="168" y="739"/>
                    <a:pt x="357" y="676"/>
                    <a:pt x="587" y="656"/>
                  </a:cubicBezTo>
                  <a:cubicBezTo>
                    <a:pt x="638" y="650"/>
                    <a:pt x="688" y="648"/>
                    <a:pt x="736" y="648"/>
                  </a:cubicBezTo>
                  <a:cubicBezTo>
                    <a:pt x="2467" y="648"/>
                    <a:pt x="2404" y="3852"/>
                    <a:pt x="2303" y="5175"/>
                  </a:cubicBezTo>
                  <a:lnTo>
                    <a:pt x="2826" y="5112"/>
                  </a:lnTo>
                  <a:cubicBezTo>
                    <a:pt x="2785" y="5112"/>
                    <a:pt x="3468" y="1"/>
                    <a:pt x="126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7"/>
            <p:cNvSpPr/>
            <p:nvPr/>
          </p:nvSpPr>
          <p:spPr>
            <a:xfrm>
              <a:off x="4778110" y="3435612"/>
              <a:ext cx="130336" cy="320992"/>
            </a:xfrm>
            <a:custGeom>
              <a:rect b="b" l="l" r="r" t="t"/>
              <a:pathLst>
                <a:path extrusionOk="0" h="9898" w="4019">
                  <a:moveTo>
                    <a:pt x="1738" y="1"/>
                  </a:moveTo>
                  <a:cubicBezTo>
                    <a:pt x="1" y="1"/>
                    <a:pt x="2951" y="9730"/>
                    <a:pt x="2951" y="9730"/>
                  </a:cubicBezTo>
                  <a:lnTo>
                    <a:pt x="4018" y="9898"/>
                  </a:lnTo>
                  <a:cubicBezTo>
                    <a:pt x="4018" y="9898"/>
                    <a:pt x="3495" y="1"/>
                    <a:pt x="1738"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7"/>
            <p:cNvSpPr/>
            <p:nvPr/>
          </p:nvSpPr>
          <p:spPr>
            <a:xfrm>
              <a:off x="4898226" y="3443071"/>
              <a:ext cx="118532" cy="315576"/>
            </a:xfrm>
            <a:custGeom>
              <a:rect b="b" l="l" r="r" t="t"/>
              <a:pathLst>
                <a:path extrusionOk="0" h="9731" w="3655">
                  <a:moveTo>
                    <a:pt x="1880" y="1"/>
                  </a:moveTo>
                  <a:cubicBezTo>
                    <a:pt x="1874" y="1"/>
                    <a:pt x="1868" y="1"/>
                    <a:pt x="1863" y="1"/>
                  </a:cubicBezTo>
                  <a:cubicBezTo>
                    <a:pt x="0" y="85"/>
                    <a:pt x="1319" y="9584"/>
                    <a:pt x="1319" y="9584"/>
                  </a:cubicBezTo>
                  <a:lnTo>
                    <a:pt x="2448" y="9731"/>
                  </a:lnTo>
                  <a:cubicBezTo>
                    <a:pt x="2448" y="9731"/>
                    <a:pt x="3654" y="1"/>
                    <a:pt x="1880"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7"/>
            <p:cNvSpPr/>
            <p:nvPr/>
          </p:nvSpPr>
          <p:spPr>
            <a:xfrm>
              <a:off x="4778110" y="3436293"/>
              <a:ext cx="115386" cy="318300"/>
            </a:xfrm>
            <a:custGeom>
              <a:rect b="b" l="l" r="r" t="t"/>
              <a:pathLst>
                <a:path extrusionOk="0" h="9815" w="3558">
                  <a:moveTo>
                    <a:pt x="1738" y="1"/>
                  </a:moveTo>
                  <a:cubicBezTo>
                    <a:pt x="1" y="1"/>
                    <a:pt x="2951" y="9730"/>
                    <a:pt x="2951" y="9730"/>
                  </a:cubicBezTo>
                  <a:lnTo>
                    <a:pt x="3558" y="9814"/>
                  </a:lnTo>
                  <a:cubicBezTo>
                    <a:pt x="3056" y="8015"/>
                    <a:pt x="1005" y="775"/>
                    <a:pt x="2407" y="503"/>
                  </a:cubicBezTo>
                  <a:cubicBezTo>
                    <a:pt x="2219" y="189"/>
                    <a:pt x="1968" y="1"/>
                    <a:pt x="173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7"/>
            <p:cNvSpPr/>
            <p:nvPr/>
          </p:nvSpPr>
          <p:spPr>
            <a:xfrm>
              <a:off x="4898226" y="3443103"/>
              <a:ext cx="78740" cy="313501"/>
            </a:xfrm>
            <a:custGeom>
              <a:rect b="b" l="l" r="r" t="t"/>
              <a:pathLst>
                <a:path extrusionOk="0" h="9667" w="2428">
                  <a:moveTo>
                    <a:pt x="1842" y="0"/>
                  </a:moveTo>
                  <a:cubicBezTo>
                    <a:pt x="0" y="84"/>
                    <a:pt x="1319" y="9583"/>
                    <a:pt x="1319" y="9583"/>
                  </a:cubicBezTo>
                  <a:lnTo>
                    <a:pt x="1988" y="9667"/>
                  </a:lnTo>
                  <a:cubicBezTo>
                    <a:pt x="1779" y="7930"/>
                    <a:pt x="1026" y="984"/>
                    <a:pt x="2428" y="523"/>
                  </a:cubicBezTo>
                  <a:cubicBezTo>
                    <a:pt x="2281" y="188"/>
                    <a:pt x="2093" y="0"/>
                    <a:pt x="184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7"/>
            <p:cNvSpPr/>
            <p:nvPr/>
          </p:nvSpPr>
          <p:spPr>
            <a:xfrm>
              <a:off x="5202214" y="3233677"/>
              <a:ext cx="101992" cy="157869"/>
            </a:xfrm>
            <a:custGeom>
              <a:rect b="b" l="l" r="r" t="t"/>
              <a:pathLst>
                <a:path extrusionOk="0" h="4868" w="3145">
                  <a:moveTo>
                    <a:pt x="2103" y="1"/>
                  </a:moveTo>
                  <a:cubicBezTo>
                    <a:pt x="1955" y="1"/>
                    <a:pt x="1785" y="75"/>
                    <a:pt x="1590" y="244"/>
                  </a:cubicBezTo>
                  <a:cubicBezTo>
                    <a:pt x="0" y="1604"/>
                    <a:pt x="837" y="4868"/>
                    <a:pt x="837" y="4868"/>
                  </a:cubicBezTo>
                  <a:lnTo>
                    <a:pt x="3097" y="3675"/>
                  </a:lnTo>
                  <a:cubicBezTo>
                    <a:pt x="3097" y="3675"/>
                    <a:pt x="3145" y="1"/>
                    <a:pt x="2103"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7"/>
            <p:cNvSpPr/>
            <p:nvPr/>
          </p:nvSpPr>
          <p:spPr>
            <a:xfrm>
              <a:off x="5068543" y="3463696"/>
              <a:ext cx="122845" cy="208784"/>
            </a:xfrm>
            <a:custGeom>
              <a:rect b="b" l="l" r="r" t="t"/>
              <a:pathLst>
                <a:path extrusionOk="0" h="6438" w="3788">
                  <a:moveTo>
                    <a:pt x="2473" y="1"/>
                  </a:moveTo>
                  <a:cubicBezTo>
                    <a:pt x="2277" y="1"/>
                    <a:pt x="2042" y="113"/>
                    <a:pt x="1758" y="369"/>
                  </a:cubicBezTo>
                  <a:cubicBezTo>
                    <a:pt x="0" y="1960"/>
                    <a:pt x="691" y="6437"/>
                    <a:pt x="691" y="6437"/>
                  </a:cubicBezTo>
                  <a:lnTo>
                    <a:pt x="3264" y="5077"/>
                  </a:lnTo>
                  <a:cubicBezTo>
                    <a:pt x="3264" y="5077"/>
                    <a:pt x="3788" y="1"/>
                    <a:pt x="2473" y="1"/>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7"/>
            <p:cNvSpPr/>
            <p:nvPr/>
          </p:nvSpPr>
          <p:spPr>
            <a:xfrm>
              <a:off x="5204225" y="3397217"/>
              <a:ext cx="122877" cy="208752"/>
            </a:xfrm>
            <a:custGeom>
              <a:rect b="b" l="l" r="r" t="t"/>
              <a:pathLst>
                <a:path extrusionOk="0" h="6437" w="3789">
                  <a:moveTo>
                    <a:pt x="2473" y="0"/>
                  </a:moveTo>
                  <a:cubicBezTo>
                    <a:pt x="2278" y="0"/>
                    <a:pt x="2042" y="112"/>
                    <a:pt x="1759" y="369"/>
                  </a:cubicBezTo>
                  <a:cubicBezTo>
                    <a:pt x="1" y="1980"/>
                    <a:pt x="691" y="6437"/>
                    <a:pt x="691" y="6437"/>
                  </a:cubicBezTo>
                  <a:lnTo>
                    <a:pt x="3265" y="5077"/>
                  </a:lnTo>
                  <a:cubicBezTo>
                    <a:pt x="3265" y="5077"/>
                    <a:pt x="3789" y="0"/>
                    <a:pt x="2473" y="0"/>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7"/>
            <p:cNvSpPr/>
            <p:nvPr/>
          </p:nvSpPr>
          <p:spPr>
            <a:xfrm>
              <a:off x="5336567" y="3325970"/>
              <a:ext cx="123688" cy="208752"/>
            </a:xfrm>
            <a:custGeom>
              <a:rect b="b" l="l" r="r" t="t"/>
              <a:pathLst>
                <a:path extrusionOk="0" h="6437" w="3814">
                  <a:moveTo>
                    <a:pt x="2494" y="0"/>
                  </a:moveTo>
                  <a:cubicBezTo>
                    <a:pt x="2299" y="0"/>
                    <a:pt x="2063" y="112"/>
                    <a:pt x="1779" y="369"/>
                  </a:cubicBezTo>
                  <a:cubicBezTo>
                    <a:pt x="0" y="1938"/>
                    <a:pt x="711" y="6437"/>
                    <a:pt x="711" y="6437"/>
                  </a:cubicBezTo>
                  <a:lnTo>
                    <a:pt x="3306" y="5077"/>
                  </a:lnTo>
                  <a:cubicBezTo>
                    <a:pt x="3306" y="5077"/>
                    <a:pt x="3814" y="0"/>
                    <a:pt x="2494" y="0"/>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7"/>
            <p:cNvSpPr/>
            <p:nvPr/>
          </p:nvSpPr>
          <p:spPr>
            <a:xfrm>
              <a:off x="5236816" y="3233677"/>
              <a:ext cx="67390" cy="131406"/>
            </a:xfrm>
            <a:custGeom>
              <a:rect b="b" l="l" r="r" t="t"/>
              <a:pathLst>
                <a:path extrusionOk="0" h="4052" w="2078">
                  <a:moveTo>
                    <a:pt x="1036" y="1"/>
                  </a:moveTo>
                  <a:cubicBezTo>
                    <a:pt x="888" y="1"/>
                    <a:pt x="718" y="75"/>
                    <a:pt x="523" y="244"/>
                  </a:cubicBezTo>
                  <a:cubicBezTo>
                    <a:pt x="314" y="432"/>
                    <a:pt x="126" y="662"/>
                    <a:pt x="0" y="913"/>
                  </a:cubicBezTo>
                  <a:cubicBezTo>
                    <a:pt x="118" y="846"/>
                    <a:pt x="225" y="815"/>
                    <a:pt x="323" y="815"/>
                  </a:cubicBezTo>
                  <a:cubicBezTo>
                    <a:pt x="1159" y="815"/>
                    <a:pt x="1279" y="3096"/>
                    <a:pt x="1298" y="4052"/>
                  </a:cubicBezTo>
                  <a:lnTo>
                    <a:pt x="2030" y="3675"/>
                  </a:lnTo>
                  <a:cubicBezTo>
                    <a:pt x="2030" y="3675"/>
                    <a:pt x="2078" y="1"/>
                    <a:pt x="103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7"/>
            <p:cNvSpPr/>
            <p:nvPr/>
          </p:nvSpPr>
          <p:spPr>
            <a:xfrm>
              <a:off x="5109241" y="3463696"/>
              <a:ext cx="81821" cy="176192"/>
            </a:xfrm>
            <a:custGeom>
              <a:rect b="b" l="l" r="r" t="t"/>
              <a:pathLst>
                <a:path extrusionOk="0" h="5433" w="2523">
                  <a:moveTo>
                    <a:pt x="1213" y="1"/>
                  </a:moveTo>
                  <a:cubicBezTo>
                    <a:pt x="1018" y="1"/>
                    <a:pt x="784" y="113"/>
                    <a:pt x="503" y="369"/>
                  </a:cubicBezTo>
                  <a:cubicBezTo>
                    <a:pt x="314" y="558"/>
                    <a:pt x="168" y="767"/>
                    <a:pt x="1" y="997"/>
                  </a:cubicBezTo>
                  <a:cubicBezTo>
                    <a:pt x="179" y="873"/>
                    <a:pt x="336" y="817"/>
                    <a:pt x="473" y="817"/>
                  </a:cubicBezTo>
                  <a:cubicBezTo>
                    <a:pt x="1537" y="817"/>
                    <a:pt x="1412" y="4209"/>
                    <a:pt x="1319" y="5433"/>
                  </a:cubicBezTo>
                  <a:lnTo>
                    <a:pt x="2030" y="5077"/>
                  </a:lnTo>
                  <a:cubicBezTo>
                    <a:pt x="2030" y="5077"/>
                    <a:pt x="2522" y="1"/>
                    <a:pt x="121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27"/>
            <p:cNvSpPr/>
            <p:nvPr/>
          </p:nvSpPr>
          <p:spPr>
            <a:xfrm>
              <a:off x="5244274" y="3397022"/>
              <a:ext cx="82437" cy="177068"/>
            </a:xfrm>
            <a:custGeom>
              <a:rect b="b" l="l" r="r" t="t"/>
              <a:pathLst>
                <a:path extrusionOk="0" h="5460" w="2542">
                  <a:moveTo>
                    <a:pt x="1223" y="0"/>
                  </a:moveTo>
                  <a:cubicBezTo>
                    <a:pt x="1026" y="0"/>
                    <a:pt x="788" y="114"/>
                    <a:pt x="503" y="375"/>
                  </a:cubicBezTo>
                  <a:cubicBezTo>
                    <a:pt x="314" y="563"/>
                    <a:pt x="147" y="773"/>
                    <a:pt x="0" y="1003"/>
                  </a:cubicBezTo>
                  <a:cubicBezTo>
                    <a:pt x="177" y="883"/>
                    <a:pt x="332" y="828"/>
                    <a:pt x="467" y="828"/>
                  </a:cubicBezTo>
                  <a:cubicBezTo>
                    <a:pt x="1537" y="828"/>
                    <a:pt x="1411" y="4215"/>
                    <a:pt x="1319" y="5459"/>
                  </a:cubicBezTo>
                  <a:lnTo>
                    <a:pt x="2009" y="5083"/>
                  </a:lnTo>
                  <a:cubicBezTo>
                    <a:pt x="2046" y="5083"/>
                    <a:pt x="2541" y="0"/>
                    <a:pt x="122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27"/>
            <p:cNvSpPr/>
            <p:nvPr/>
          </p:nvSpPr>
          <p:spPr>
            <a:xfrm>
              <a:off x="5377265" y="3325322"/>
              <a:ext cx="82242" cy="176160"/>
            </a:xfrm>
            <a:custGeom>
              <a:rect b="b" l="l" r="r" t="t"/>
              <a:pathLst>
                <a:path extrusionOk="0" h="5432" w="2536">
                  <a:moveTo>
                    <a:pt x="1217" y="0"/>
                  </a:moveTo>
                  <a:cubicBezTo>
                    <a:pt x="1021" y="0"/>
                    <a:pt x="786" y="112"/>
                    <a:pt x="503" y="368"/>
                  </a:cubicBezTo>
                  <a:cubicBezTo>
                    <a:pt x="314" y="556"/>
                    <a:pt x="168" y="766"/>
                    <a:pt x="0" y="996"/>
                  </a:cubicBezTo>
                  <a:cubicBezTo>
                    <a:pt x="177" y="876"/>
                    <a:pt x="332" y="821"/>
                    <a:pt x="467" y="821"/>
                  </a:cubicBezTo>
                  <a:cubicBezTo>
                    <a:pt x="1537" y="821"/>
                    <a:pt x="1411" y="4206"/>
                    <a:pt x="1319" y="5432"/>
                  </a:cubicBezTo>
                  <a:lnTo>
                    <a:pt x="2030" y="5076"/>
                  </a:lnTo>
                  <a:cubicBezTo>
                    <a:pt x="2030" y="5076"/>
                    <a:pt x="2030" y="5076"/>
                    <a:pt x="2030" y="5076"/>
                  </a:cubicBezTo>
                  <a:cubicBezTo>
                    <a:pt x="2032" y="5076"/>
                    <a:pt x="2536" y="0"/>
                    <a:pt x="12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27"/>
            <p:cNvSpPr/>
            <p:nvPr/>
          </p:nvSpPr>
          <p:spPr>
            <a:xfrm>
              <a:off x="6746217" y="3420014"/>
              <a:ext cx="68881" cy="209725"/>
            </a:xfrm>
            <a:custGeom>
              <a:rect b="b" l="l" r="r" t="t"/>
              <a:pathLst>
                <a:path extrusionOk="0" h="6467" w="2124">
                  <a:moveTo>
                    <a:pt x="761" y="1"/>
                  </a:moveTo>
                  <a:cubicBezTo>
                    <a:pt x="1" y="1"/>
                    <a:pt x="136" y="6006"/>
                    <a:pt x="136" y="6006"/>
                  </a:cubicBezTo>
                  <a:lnTo>
                    <a:pt x="1454" y="6466"/>
                  </a:lnTo>
                  <a:cubicBezTo>
                    <a:pt x="1454" y="6466"/>
                    <a:pt x="2124" y="1947"/>
                    <a:pt x="1056" y="252"/>
                  </a:cubicBezTo>
                  <a:cubicBezTo>
                    <a:pt x="945" y="79"/>
                    <a:pt x="847" y="1"/>
                    <a:pt x="76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27"/>
            <p:cNvSpPr/>
            <p:nvPr/>
          </p:nvSpPr>
          <p:spPr>
            <a:xfrm>
              <a:off x="6825473" y="3447157"/>
              <a:ext cx="68330" cy="209725"/>
            </a:xfrm>
            <a:custGeom>
              <a:rect b="b" l="l" r="r" t="t"/>
              <a:pathLst>
                <a:path extrusionOk="0" h="6467" w="2107">
                  <a:moveTo>
                    <a:pt x="749" y="1"/>
                  </a:moveTo>
                  <a:cubicBezTo>
                    <a:pt x="1" y="1"/>
                    <a:pt x="119" y="6006"/>
                    <a:pt x="119" y="6006"/>
                  </a:cubicBezTo>
                  <a:lnTo>
                    <a:pt x="1437" y="6466"/>
                  </a:lnTo>
                  <a:cubicBezTo>
                    <a:pt x="1437" y="6466"/>
                    <a:pt x="2107" y="1947"/>
                    <a:pt x="1040" y="252"/>
                  </a:cubicBezTo>
                  <a:cubicBezTo>
                    <a:pt x="931" y="79"/>
                    <a:pt x="834" y="1"/>
                    <a:pt x="7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7"/>
            <p:cNvSpPr/>
            <p:nvPr/>
          </p:nvSpPr>
          <p:spPr>
            <a:xfrm>
              <a:off x="5397631" y="2661437"/>
              <a:ext cx="68849" cy="210373"/>
            </a:xfrm>
            <a:custGeom>
              <a:rect b="b" l="l" r="r" t="t"/>
              <a:pathLst>
                <a:path extrusionOk="0" h="6487" w="2123">
                  <a:moveTo>
                    <a:pt x="1378" y="0"/>
                  </a:moveTo>
                  <a:cubicBezTo>
                    <a:pt x="1293" y="0"/>
                    <a:pt x="1197" y="78"/>
                    <a:pt x="1088" y="251"/>
                  </a:cubicBezTo>
                  <a:cubicBezTo>
                    <a:pt x="0" y="1967"/>
                    <a:pt x="691" y="6486"/>
                    <a:pt x="691" y="6486"/>
                  </a:cubicBezTo>
                  <a:lnTo>
                    <a:pt x="1988" y="6005"/>
                  </a:lnTo>
                  <a:cubicBezTo>
                    <a:pt x="1988" y="6005"/>
                    <a:pt x="2123" y="0"/>
                    <a:pt x="1378" y="0"/>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7"/>
            <p:cNvSpPr/>
            <p:nvPr/>
          </p:nvSpPr>
          <p:spPr>
            <a:xfrm>
              <a:off x="5318926" y="2688580"/>
              <a:ext cx="68849" cy="210373"/>
            </a:xfrm>
            <a:custGeom>
              <a:rect b="b" l="l" r="r" t="t"/>
              <a:pathLst>
                <a:path extrusionOk="0" h="6487" w="2123">
                  <a:moveTo>
                    <a:pt x="1363" y="0"/>
                  </a:moveTo>
                  <a:cubicBezTo>
                    <a:pt x="1276" y="0"/>
                    <a:pt x="1178" y="78"/>
                    <a:pt x="1067" y="251"/>
                  </a:cubicBezTo>
                  <a:cubicBezTo>
                    <a:pt x="0" y="1967"/>
                    <a:pt x="691" y="6486"/>
                    <a:pt x="691" y="6486"/>
                  </a:cubicBezTo>
                  <a:lnTo>
                    <a:pt x="1988" y="6005"/>
                  </a:lnTo>
                  <a:cubicBezTo>
                    <a:pt x="1988" y="6005"/>
                    <a:pt x="2123" y="0"/>
                    <a:pt x="1363" y="0"/>
                  </a:cubicBezTo>
                  <a:close/>
                </a:path>
              </a:pathLst>
            </a:custGeom>
            <a:solidFill>
              <a:srgbClr val="FFDC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7"/>
            <p:cNvSpPr/>
            <p:nvPr/>
          </p:nvSpPr>
          <p:spPr>
            <a:xfrm>
              <a:off x="5426784" y="2661274"/>
              <a:ext cx="39662" cy="201034"/>
            </a:xfrm>
            <a:custGeom>
              <a:rect b="b" l="l" r="r" t="t"/>
              <a:pathLst>
                <a:path extrusionOk="0" h="6199" w="1223">
                  <a:moveTo>
                    <a:pt x="1131" y="5989"/>
                  </a:moveTo>
                  <a:lnTo>
                    <a:pt x="1131" y="5989"/>
                  </a:lnTo>
                  <a:lnTo>
                    <a:pt x="1131" y="5989"/>
                  </a:lnTo>
                  <a:cubicBezTo>
                    <a:pt x="1131" y="5989"/>
                    <a:pt x="1131" y="5989"/>
                    <a:pt x="1131" y="5989"/>
                  </a:cubicBezTo>
                  <a:close/>
                  <a:moveTo>
                    <a:pt x="481" y="0"/>
                  </a:moveTo>
                  <a:cubicBezTo>
                    <a:pt x="396" y="0"/>
                    <a:pt x="299" y="79"/>
                    <a:pt x="189" y="256"/>
                  </a:cubicBezTo>
                  <a:cubicBezTo>
                    <a:pt x="106" y="361"/>
                    <a:pt x="43" y="465"/>
                    <a:pt x="1" y="612"/>
                  </a:cubicBezTo>
                  <a:cubicBezTo>
                    <a:pt x="545" y="989"/>
                    <a:pt x="545" y="4964"/>
                    <a:pt x="545" y="6199"/>
                  </a:cubicBezTo>
                  <a:lnTo>
                    <a:pt x="1131" y="5989"/>
                  </a:lnTo>
                  <a:lnTo>
                    <a:pt x="1131" y="5989"/>
                  </a:lnTo>
                  <a:cubicBezTo>
                    <a:pt x="1131" y="5989"/>
                    <a:pt x="1131" y="5989"/>
                    <a:pt x="1131" y="5989"/>
                  </a:cubicBezTo>
                  <a:cubicBezTo>
                    <a:pt x="1094" y="5989"/>
                    <a:pt x="1223" y="0"/>
                    <a:pt x="48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27"/>
            <p:cNvSpPr/>
            <p:nvPr/>
          </p:nvSpPr>
          <p:spPr>
            <a:xfrm>
              <a:off x="5348079" y="2688417"/>
              <a:ext cx="39662" cy="201034"/>
            </a:xfrm>
            <a:custGeom>
              <a:rect b="b" l="l" r="r" t="t"/>
              <a:pathLst>
                <a:path extrusionOk="0" h="6199" w="1223">
                  <a:moveTo>
                    <a:pt x="466" y="0"/>
                  </a:moveTo>
                  <a:cubicBezTo>
                    <a:pt x="379" y="0"/>
                    <a:pt x="280" y="79"/>
                    <a:pt x="168" y="256"/>
                  </a:cubicBezTo>
                  <a:cubicBezTo>
                    <a:pt x="84" y="361"/>
                    <a:pt x="43" y="465"/>
                    <a:pt x="1" y="612"/>
                  </a:cubicBezTo>
                  <a:cubicBezTo>
                    <a:pt x="545" y="988"/>
                    <a:pt x="545" y="4964"/>
                    <a:pt x="545" y="6198"/>
                  </a:cubicBezTo>
                  <a:lnTo>
                    <a:pt x="1110" y="5989"/>
                  </a:lnTo>
                  <a:lnTo>
                    <a:pt x="1110" y="5989"/>
                  </a:lnTo>
                  <a:cubicBezTo>
                    <a:pt x="1110" y="5989"/>
                    <a:pt x="1110" y="5989"/>
                    <a:pt x="1110" y="5989"/>
                  </a:cubicBezTo>
                  <a:cubicBezTo>
                    <a:pt x="1110" y="5989"/>
                    <a:pt x="1110" y="5989"/>
                    <a:pt x="1110" y="5989"/>
                  </a:cubicBezTo>
                  <a:lnTo>
                    <a:pt x="1110" y="5989"/>
                  </a:lnTo>
                  <a:lnTo>
                    <a:pt x="1110" y="5989"/>
                  </a:lnTo>
                  <a:lnTo>
                    <a:pt x="1110" y="5989"/>
                  </a:lnTo>
                  <a:cubicBezTo>
                    <a:pt x="1091" y="5984"/>
                    <a:pt x="1222" y="0"/>
                    <a:pt x="4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7"/>
            <p:cNvSpPr/>
            <p:nvPr/>
          </p:nvSpPr>
          <p:spPr>
            <a:xfrm>
              <a:off x="6909626" y="3474300"/>
              <a:ext cx="68330" cy="209725"/>
            </a:xfrm>
            <a:custGeom>
              <a:rect b="b" l="l" r="r" t="t"/>
              <a:pathLst>
                <a:path extrusionOk="0" h="6467" w="2107">
                  <a:moveTo>
                    <a:pt x="749" y="1"/>
                  </a:moveTo>
                  <a:cubicBezTo>
                    <a:pt x="0" y="1"/>
                    <a:pt x="119" y="6006"/>
                    <a:pt x="119" y="6006"/>
                  </a:cubicBezTo>
                  <a:lnTo>
                    <a:pt x="1437" y="6466"/>
                  </a:lnTo>
                  <a:cubicBezTo>
                    <a:pt x="1437" y="6466"/>
                    <a:pt x="2106" y="1947"/>
                    <a:pt x="1039" y="252"/>
                  </a:cubicBezTo>
                  <a:cubicBezTo>
                    <a:pt x="930" y="79"/>
                    <a:pt x="834" y="1"/>
                    <a:pt x="7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7"/>
            <p:cNvSpPr/>
            <p:nvPr/>
          </p:nvSpPr>
          <p:spPr>
            <a:xfrm>
              <a:off x="6747449" y="3420695"/>
              <a:ext cx="42548" cy="201552"/>
            </a:xfrm>
            <a:custGeom>
              <a:rect b="b" l="l" r="r" t="t"/>
              <a:pathLst>
                <a:path extrusionOk="0" h="6215" w="1312">
                  <a:moveTo>
                    <a:pt x="749" y="1"/>
                  </a:moveTo>
                  <a:cubicBezTo>
                    <a:pt x="1" y="1"/>
                    <a:pt x="119" y="6006"/>
                    <a:pt x="119" y="6006"/>
                  </a:cubicBezTo>
                  <a:lnTo>
                    <a:pt x="684" y="6215"/>
                  </a:lnTo>
                  <a:cubicBezTo>
                    <a:pt x="642" y="4667"/>
                    <a:pt x="705" y="838"/>
                    <a:pt x="1311" y="796"/>
                  </a:cubicBezTo>
                  <a:cubicBezTo>
                    <a:pt x="1228" y="587"/>
                    <a:pt x="1144" y="419"/>
                    <a:pt x="1039" y="252"/>
                  </a:cubicBezTo>
                  <a:cubicBezTo>
                    <a:pt x="930" y="79"/>
                    <a:pt x="834" y="1"/>
                    <a:pt x="74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27"/>
            <p:cNvSpPr/>
            <p:nvPr/>
          </p:nvSpPr>
          <p:spPr>
            <a:xfrm>
              <a:off x="6826284" y="3447838"/>
              <a:ext cx="42418" cy="201552"/>
            </a:xfrm>
            <a:custGeom>
              <a:rect b="b" l="l" r="r" t="t"/>
              <a:pathLst>
                <a:path extrusionOk="0" h="6215" w="1308">
                  <a:moveTo>
                    <a:pt x="746" y="1"/>
                  </a:moveTo>
                  <a:cubicBezTo>
                    <a:pt x="1" y="1"/>
                    <a:pt x="136" y="6006"/>
                    <a:pt x="136" y="6006"/>
                  </a:cubicBezTo>
                  <a:lnTo>
                    <a:pt x="680" y="6215"/>
                  </a:lnTo>
                  <a:cubicBezTo>
                    <a:pt x="659" y="4667"/>
                    <a:pt x="701" y="838"/>
                    <a:pt x="1308" y="796"/>
                  </a:cubicBezTo>
                  <a:cubicBezTo>
                    <a:pt x="1224" y="586"/>
                    <a:pt x="1140" y="419"/>
                    <a:pt x="1036" y="252"/>
                  </a:cubicBezTo>
                  <a:cubicBezTo>
                    <a:pt x="927" y="79"/>
                    <a:pt x="830" y="1"/>
                    <a:pt x="74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27"/>
            <p:cNvSpPr/>
            <p:nvPr/>
          </p:nvSpPr>
          <p:spPr>
            <a:xfrm>
              <a:off x="6909626" y="3474981"/>
              <a:ext cx="41867" cy="201552"/>
            </a:xfrm>
            <a:custGeom>
              <a:rect b="b" l="l" r="r" t="t"/>
              <a:pathLst>
                <a:path extrusionOk="0" h="6215" w="1291">
                  <a:moveTo>
                    <a:pt x="749" y="1"/>
                  </a:moveTo>
                  <a:cubicBezTo>
                    <a:pt x="0" y="1"/>
                    <a:pt x="119" y="6006"/>
                    <a:pt x="119" y="6006"/>
                  </a:cubicBezTo>
                  <a:lnTo>
                    <a:pt x="663" y="6215"/>
                  </a:lnTo>
                  <a:cubicBezTo>
                    <a:pt x="663" y="4667"/>
                    <a:pt x="683" y="837"/>
                    <a:pt x="1290" y="796"/>
                  </a:cubicBezTo>
                  <a:cubicBezTo>
                    <a:pt x="1227" y="586"/>
                    <a:pt x="1144" y="419"/>
                    <a:pt x="1039" y="252"/>
                  </a:cubicBezTo>
                  <a:cubicBezTo>
                    <a:pt x="930" y="79"/>
                    <a:pt x="834" y="1"/>
                    <a:pt x="74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27"/>
            <p:cNvSpPr/>
            <p:nvPr/>
          </p:nvSpPr>
          <p:spPr>
            <a:xfrm>
              <a:off x="6233581" y="2552670"/>
              <a:ext cx="128942" cy="268942"/>
            </a:xfrm>
            <a:custGeom>
              <a:rect b="b" l="l" r="r" t="t"/>
              <a:pathLst>
                <a:path extrusionOk="0" h="8293" w="3976">
                  <a:moveTo>
                    <a:pt x="912" y="0"/>
                  </a:moveTo>
                  <a:cubicBezTo>
                    <a:pt x="488" y="0"/>
                    <a:pt x="190" y="280"/>
                    <a:pt x="0" y="739"/>
                  </a:cubicBezTo>
                  <a:cubicBezTo>
                    <a:pt x="35" y="734"/>
                    <a:pt x="72" y="731"/>
                    <a:pt x="110" y="731"/>
                  </a:cubicBezTo>
                  <a:cubicBezTo>
                    <a:pt x="235" y="731"/>
                    <a:pt x="379" y="758"/>
                    <a:pt x="523" y="822"/>
                  </a:cubicBezTo>
                  <a:cubicBezTo>
                    <a:pt x="2574" y="1555"/>
                    <a:pt x="2406" y="6179"/>
                    <a:pt x="2218" y="8146"/>
                  </a:cubicBezTo>
                  <a:lnTo>
                    <a:pt x="2950" y="8292"/>
                  </a:lnTo>
                  <a:cubicBezTo>
                    <a:pt x="2950" y="8292"/>
                    <a:pt x="3976" y="990"/>
                    <a:pt x="1360" y="90"/>
                  </a:cubicBezTo>
                  <a:cubicBezTo>
                    <a:pt x="1197" y="29"/>
                    <a:pt x="1048" y="0"/>
                    <a:pt x="91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7"/>
            <p:cNvSpPr/>
            <p:nvPr/>
          </p:nvSpPr>
          <p:spPr>
            <a:xfrm>
              <a:off x="5648338" y="3384050"/>
              <a:ext cx="220881" cy="229053"/>
            </a:xfrm>
            <a:custGeom>
              <a:rect b="b" l="l" r="r" t="t"/>
              <a:pathLst>
                <a:path extrusionOk="0" h="7063" w="6811">
                  <a:moveTo>
                    <a:pt x="6557" y="0"/>
                  </a:moveTo>
                  <a:cubicBezTo>
                    <a:pt x="6551" y="0"/>
                    <a:pt x="6545" y="0"/>
                    <a:pt x="6539" y="1"/>
                  </a:cubicBezTo>
                  <a:cubicBezTo>
                    <a:pt x="5807" y="84"/>
                    <a:pt x="5137" y="524"/>
                    <a:pt x="4509" y="859"/>
                  </a:cubicBezTo>
                  <a:cubicBezTo>
                    <a:pt x="3735" y="1298"/>
                    <a:pt x="3045" y="1926"/>
                    <a:pt x="2417" y="2595"/>
                  </a:cubicBezTo>
                  <a:cubicBezTo>
                    <a:pt x="1831" y="3244"/>
                    <a:pt x="1371" y="3997"/>
                    <a:pt x="890" y="4730"/>
                  </a:cubicBezTo>
                  <a:cubicBezTo>
                    <a:pt x="471" y="5336"/>
                    <a:pt x="95" y="6110"/>
                    <a:pt x="11" y="6843"/>
                  </a:cubicBezTo>
                  <a:cubicBezTo>
                    <a:pt x="0" y="6989"/>
                    <a:pt x="105" y="7062"/>
                    <a:pt x="218" y="7062"/>
                  </a:cubicBezTo>
                  <a:cubicBezTo>
                    <a:pt x="330" y="7062"/>
                    <a:pt x="450" y="6989"/>
                    <a:pt x="471" y="6843"/>
                  </a:cubicBezTo>
                  <a:cubicBezTo>
                    <a:pt x="597" y="5546"/>
                    <a:pt x="1748" y="4081"/>
                    <a:pt x="2564" y="3118"/>
                  </a:cubicBezTo>
                  <a:cubicBezTo>
                    <a:pt x="3045" y="2512"/>
                    <a:pt x="3652" y="1989"/>
                    <a:pt x="4258" y="1549"/>
                  </a:cubicBezTo>
                  <a:cubicBezTo>
                    <a:pt x="4823" y="1131"/>
                    <a:pt x="5765" y="545"/>
                    <a:pt x="6476" y="461"/>
                  </a:cubicBezTo>
                  <a:cubicBezTo>
                    <a:pt x="6804" y="441"/>
                    <a:pt x="6811" y="0"/>
                    <a:pt x="655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27"/>
            <p:cNvSpPr/>
            <p:nvPr/>
          </p:nvSpPr>
          <p:spPr>
            <a:xfrm>
              <a:off x="5846803" y="3383045"/>
              <a:ext cx="25133" cy="673150"/>
            </a:xfrm>
            <a:custGeom>
              <a:rect b="b" l="l" r="r" t="t"/>
              <a:pathLst>
                <a:path extrusionOk="0" h="20757" w="775">
                  <a:moveTo>
                    <a:pt x="430" y="0"/>
                  </a:moveTo>
                  <a:cubicBezTo>
                    <a:pt x="320" y="0"/>
                    <a:pt x="210" y="74"/>
                    <a:pt x="210" y="220"/>
                  </a:cubicBezTo>
                  <a:cubicBezTo>
                    <a:pt x="168" y="952"/>
                    <a:pt x="335" y="1622"/>
                    <a:pt x="231" y="2375"/>
                  </a:cubicBezTo>
                  <a:cubicBezTo>
                    <a:pt x="126" y="3108"/>
                    <a:pt x="210" y="3903"/>
                    <a:pt x="147" y="4656"/>
                  </a:cubicBezTo>
                  <a:cubicBezTo>
                    <a:pt x="42" y="6393"/>
                    <a:pt x="42" y="8192"/>
                    <a:pt x="63" y="9950"/>
                  </a:cubicBezTo>
                  <a:cubicBezTo>
                    <a:pt x="126" y="13465"/>
                    <a:pt x="105" y="17001"/>
                    <a:pt x="1" y="20537"/>
                  </a:cubicBezTo>
                  <a:cubicBezTo>
                    <a:pt x="1" y="20683"/>
                    <a:pt x="110" y="20757"/>
                    <a:pt x="220" y="20757"/>
                  </a:cubicBezTo>
                  <a:cubicBezTo>
                    <a:pt x="330" y="20757"/>
                    <a:pt x="440" y="20683"/>
                    <a:pt x="440" y="20537"/>
                  </a:cubicBezTo>
                  <a:cubicBezTo>
                    <a:pt x="524" y="17001"/>
                    <a:pt x="586" y="13465"/>
                    <a:pt x="524" y="9929"/>
                  </a:cubicBezTo>
                  <a:cubicBezTo>
                    <a:pt x="482" y="8276"/>
                    <a:pt x="545" y="6581"/>
                    <a:pt x="566" y="4928"/>
                  </a:cubicBezTo>
                  <a:cubicBezTo>
                    <a:pt x="586" y="4049"/>
                    <a:pt x="545" y="3128"/>
                    <a:pt x="670" y="2271"/>
                  </a:cubicBezTo>
                  <a:cubicBezTo>
                    <a:pt x="775" y="1580"/>
                    <a:pt x="628" y="890"/>
                    <a:pt x="649" y="220"/>
                  </a:cubicBezTo>
                  <a:cubicBezTo>
                    <a:pt x="649" y="74"/>
                    <a:pt x="539" y="0"/>
                    <a:pt x="43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7"/>
            <p:cNvSpPr/>
            <p:nvPr/>
          </p:nvSpPr>
          <p:spPr>
            <a:xfrm>
              <a:off x="6031031" y="3360637"/>
              <a:ext cx="57369" cy="713882"/>
            </a:xfrm>
            <a:custGeom>
              <a:rect b="b" l="l" r="r" t="t"/>
              <a:pathLst>
                <a:path extrusionOk="0" h="22013" w="1769">
                  <a:moveTo>
                    <a:pt x="1444" y="1"/>
                  </a:moveTo>
                  <a:cubicBezTo>
                    <a:pt x="1334" y="1"/>
                    <a:pt x="1224" y="74"/>
                    <a:pt x="1224" y="221"/>
                  </a:cubicBezTo>
                  <a:cubicBezTo>
                    <a:pt x="1224" y="974"/>
                    <a:pt x="1287" y="1748"/>
                    <a:pt x="1266" y="2501"/>
                  </a:cubicBezTo>
                  <a:cubicBezTo>
                    <a:pt x="1245" y="3485"/>
                    <a:pt x="1078" y="4489"/>
                    <a:pt x="1036" y="5472"/>
                  </a:cubicBezTo>
                  <a:cubicBezTo>
                    <a:pt x="911" y="7314"/>
                    <a:pt x="848" y="9113"/>
                    <a:pt x="701" y="10934"/>
                  </a:cubicBezTo>
                  <a:cubicBezTo>
                    <a:pt x="534" y="12712"/>
                    <a:pt x="618" y="14532"/>
                    <a:pt x="429" y="16311"/>
                  </a:cubicBezTo>
                  <a:cubicBezTo>
                    <a:pt x="346" y="17190"/>
                    <a:pt x="283" y="18048"/>
                    <a:pt x="199" y="18947"/>
                  </a:cubicBezTo>
                  <a:cubicBezTo>
                    <a:pt x="95" y="19889"/>
                    <a:pt x="115" y="20851"/>
                    <a:pt x="11" y="21793"/>
                  </a:cubicBezTo>
                  <a:cubicBezTo>
                    <a:pt x="0" y="21939"/>
                    <a:pt x="105" y="22013"/>
                    <a:pt x="215" y="22013"/>
                  </a:cubicBezTo>
                  <a:cubicBezTo>
                    <a:pt x="325" y="22013"/>
                    <a:pt x="440" y="21939"/>
                    <a:pt x="450" y="21793"/>
                  </a:cubicBezTo>
                  <a:cubicBezTo>
                    <a:pt x="555" y="20935"/>
                    <a:pt x="513" y="20077"/>
                    <a:pt x="618" y="19219"/>
                  </a:cubicBezTo>
                  <a:cubicBezTo>
                    <a:pt x="722" y="18320"/>
                    <a:pt x="743" y="17462"/>
                    <a:pt x="848" y="16562"/>
                  </a:cubicBezTo>
                  <a:cubicBezTo>
                    <a:pt x="1078" y="14825"/>
                    <a:pt x="1057" y="13005"/>
                    <a:pt x="1141" y="11226"/>
                  </a:cubicBezTo>
                  <a:cubicBezTo>
                    <a:pt x="1224" y="9427"/>
                    <a:pt x="1371" y="7607"/>
                    <a:pt x="1475" y="5786"/>
                  </a:cubicBezTo>
                  <a:cubicBezTo>
                    <a:pt x="1538" y="4803"/>
                    <a:pt x="1664" y="3840"/>
                    <a:pt x="1706" y="2836"/>
                  </a:cubicBezTo>
                  <a:cubicBezTo>
                    <a:pt x="1768" y="1915"/>
                    <a:pt x="1664" y="1058"/>
                    <a:pt x="1664" y="221"/>
                  </a:cubicBezTo>
                  <a:cubicBezTo>
                    <a:pt x="1664" y="74"/>
                    <a:pt x="1554" y="1"/>
                    <a:pt x="144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27"/>
            <p:cNvSpPr/>
            <p:nvPr/>
          </p:nvSpPr>
          <p:spPr>
            <a:xfrm>
              <a:off x="6066476" y="3357426"/>
              <a:ext cx="344212" cy="246209"/>
            </a:xfrm>
            <a:custGeom>
              <a:rect b="b" l="l" r="r" t="t"/>
              <a:pathLst>
                <a:path extrusionOk="0" h="7592" w="10614">
                  <a:moveTo>
                    <a:pt x="830" y="0"/>
                  </a:moveTo>
                  <a:cubicBezTo>
                    <a:pt x="616" y="0"/>
                    <a:pt x="409" y="17"/>
                    <a:pt x="236" y="110"/>
                  </a:cubicBezTo>
                  <a:cubicBezTo>
                    <a:pt x="0" y="219"/>
                    <a:pt x="142" y="532"/>
                    <a:pt x="361" y="532"/>
                  </a:cubicBezTo>
                  <a:cubicBezTo>
                    <a:pt x="394" y="532"/>
                    <a:pt x="430" y="525"/>
                    <a:pt x="466" y="508"/>
                  </a:cubicBezTo>
                  <a:cubicBezTo>
                    <a:pt x="562" y="453"/>
                    <a:pt x="689" y="432"/>
                    <a:pt x="828" y="432"/>
                  </a:cubicBezTo>
                  <a:cubicBezTo>
                    <a:pt x="1111" y="432"/>
                    <a:pt x="1441" y="521"/>
                    <a:pt x="1638" y="592"/>
                  </a:cubicBezTo>
                  <a:cubicBezTo>
                    <a:pt x="2140" y="759"/>
                    <a:pt x="2789" y="759"/>
                    <a:pt x="3312" y="905"/>
                  </a:cubicBezTo>
                  <a:cubicBezTo>
                    <a:pt x="4274" y="1136"/>
                    <a:pt x="5362" y="1659"/>
                    <a:pt x="6199" y="2224"/>
                  </a:cubicBezTo>
                  <a:cubicBezTo>
                    <a:pt x="6618" y="2517"/>
                    <a:pt x="7057" y="2747"/>
                    <a:pt x="7413" y="3102"/>
                  </a:cubicBezTo>
                  <a:cubicBezTo>
                    <a:pt x="7831" y="3458"/>
                    <a:pt x="8187" y="3960"/>
                    <a:pt x="8501" y="4400"/>
                  </a:cubicBezTo>
                  <a:cubicBezTo>
                    <a:pt x="9170" y="5341"/>
                    <a:pt x="9714" y="6367"/>
                    <a:pt x="10112" y="7434"/>
                  </a:cubicBezTo>
                  <a:cubicBezTo>
                    <a:pt x="10154" y="7543"/>
                    <a:pt x="10250" y="7591"/>
                    <a:pt x="10343" y="7591"/>
                  </a:cubicBezTo>
                  <a:cubicBezTo>
                    <a:pt x="10482" y="7591"/>
                    <a:pt x="10614" y="7483"/>
                    <a:pt x="10551" y="7308"/>
                  </a:cubicBezTo>
                  <a:cubicBezTo>
                    <a:pt x="10133" y="6178"/>
                    <a:pt x="9568" y="5132"/>
                    <a:pt x="8877" y="4149"/>
                  </a:cubicBezTo>
                  <a:cubicBezTo>
                    <a:pt x="8208" y="3123"/>
                    <a:pt x="7413" y="2475"/>
                    <a:pt x="6408" y="1805"/>
                  </a:cubicBezTo>
                  <a:cubicBezTo>
                    <a:pt x="5425" y="1177"/>
                    <a:pt x="4274" y="654"/>
                    <a:pt x="3165" y="382"/>
                  </a:cubicBezTo>
                  <a:cubicBezTo>
                    <a:pt x="2579" y="236"/>
                    <a:pt x="1805" y="6"/>
                    <a:pt x="1198" y="6"/>
                  </a:cubicBezTo>
                  <a:cubicBezTo>
                    <a:pt x="1077" y="6"/>
                    <a:pt x="952" y="0"/>
                    <a:pt x="83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27"/>
            <p:cNvSpPr/>
            <p:nvPr/>
          </p:nvSpPr>
          <p:spPr>
            <a:xfrm>
              <a:off x="5802018" y="3352497"/>
              <a:ext cx="26495" cy="686738"/>
            </a:xfrm>
            <a:custGeom>
              <a:rect b="b" l="l" r="r" t="t"/>
              <a:pathLst>
                <a:path extrusionOk="0" h="21176" w="817">
                  <a:moveTo>
                    <a:pt x="226" y="1"/>
                  </a:moveTo>
                  <a:cubicBezTo>
                    <a:pt x="110" y="1"/>
                    <a:pt x="1" y="74"/>
                    <a:pt x="22" y="221"/>
                  </a:cubicBezTo>
                  <a:cubicBezTo>
                    <a:pt x="63" y="1581"/>
                    <a:pt x="273" y="2941"/>
                    <a:pt x="335" y="4301"/>
                  </a:cubicBezTo>
                  <a:cubicBezTo>
                    <a:pt x="377" y="6079"/>
                    <a:pt x="335" y="7879"/>
                    <a:pt x="335" y="9657"/>
                  </a:cubicBezTo>
                  <a:cubicBezTo>
                    <a:pt x="335" y="13423"/>
                    <a:pt x="377" y="17190"/>
                    <a:pt x="377" y="20956"/>
                  </a:cubicBezTo>
                  <a:cubicBezTo>
                    <a:pt x="377" y="21102"/>
                    <a:pt x="487" y="21176"/>
                    <a:pt x="597" y="21176"/>
                  </a:cubicBezTo>
                  <a:cubicBezTo>
                    <a:pt x="707" y="21176"/>
                    <a:pt x="817" y="21102"/>
                    <a:pt x="817" y="20956"/>
                  </a:cubicBezTo>
                  <a:cubicBezTo>
                    <a:pt x="796" y="17294"/>
                    <a:pt x="754" y="13633"/>
                    <a:pt x="754" y="9971"/>
                  </a:cubicBezTo>
                  <a:lnTo>
                    <a:pt x="754" y="4552"/>
                  </a:lnTo>
                  <a:cubicBezTo>
                    <a:pt x="754" y="4217"/>
                    <a:pt x="712" y="3882"/>
                    <a:pt x="691" y="3526"/>
                  </a:cubicBezTo>
                  <a:cubicBezTo>
                    <a:pt x="649" y="3150"/>
                    <a:pt x="754" y="2752"/>
                    <a:pt x="691" y="2355"/>
                  </a:cubicBezTo>
                  <a:cubicBezTo>
                    <a:pt x="587" y="1685"/>
                    <a:pt x="482" y="911"/>
                    <a:pt x="461" y="221"/>
                  </a:cubicBezTo>
                  <a:cubicBezTo>
                    <a:pt x="461" y="74"/>
                    <a:pt x="341" y="1"/>
                    <a:pt x="22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27"/>
            <p:cNvSpPr/>
            <p:nvPr/>
          </p:nvSpPr>
          <p:spPr>
            <a:xfrm>
              <a:off x="5736220" y="3414242"/>
              <a:ext cx="26495" cy="627196"/>
            </a:xfrm>
            <a:custGeom>
              <a:rect b="b" l="l" r="r" t="t"/>
              <a:pathLst>
                <a:path extrusionOk="0" h="19340" w="817">
                  <a:moveTo>
                    <a:pt x="324" y="1"/>
                  </a:moveTo>
                  <a:cubicBezTo>
                    <a:pt x="215" y="1"/>
                    <a:pt x="105" y="74"/>
                    <a:pt x="105" y="221"/>
                  </a:cubicBezTo>
                  <a:lnTo>
                    <a:pt x="105" y="4698"/>
                  </a:lnTo>
                  <a:cubicBezTo>
                    <a:pt x="105" y="6414"/>
                    <a:pt x="63" y="8172"/>
                    <a:pt x="21" y="9929"/>
                  </a:cubicBezTo>
                  <a:cubicBezTo>
                    <a:pt x="0" y="11666"/>
                    <a:pt x="105" y="13423"/>
                    <a:pt x="126" y="15160"/>
                  </a:cubicBezTo>
                  <a:cubicBezTo>
                    <a:pt x="167" y="16478"/>
                    <a:pt x="335" y="17817"/>
                    <a:pt x="335" y="19136"/>
                  </a:cubicBezTo>
                  <a:cubicBezTo>
                    <a:pt x="335" y="19272"/>
                    <a:pt x="450" y="19340"/>
                    <a:pt x="565" y="19340"/>
                  </a:cubicBezTo>
                  <a:cubicBezTo>
                    <a:pt x="680" y="19340"/>
                    <a:pt x="795" y="19272"/>
                    <a:pt x="795" y="19136"/>
                  </a:cubicBezTo>
                  <a:cubicBezTo>
                    <a:pt x="816" y="17901"/>
                    <a:pt x="607" y="16667"/>
                    <a:pt x="607" y="15432"/>
                  </a:cubicBezTo>
                  <a:cubicBezTo>
                    <a:pt x="607" y="13591"/>
                    <a:pt x="439" y="11749"/>
                    <a:pt x="481" y="9887"/>
                  </a:cubicBezTo>
                  <a:cubicBezTo>
                    <a:pt x="502" y="8213"/>
                    <a:pt x="544" y="6540"/>
                    <a:pt x="544" y="4907"/>
                  </a:cubicBezTo>
                  <a:lnTo>
                    <a:pt x="544" y="221"/>
                  </a:lnTo>
                  <a:cubicBezTo>
                    <a:pt x="544" y="74"/>
                    <a:pt x="434" y="1"/>
                    <a:pt x="3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27"/>
            <p:cNvSpPr/>
            <p:nvPr/>
          </p:nvSpPr>
          <p:spPr>
            <a:xfrm>
              <a:off x="6099553" y="3315204"/>
              <a:ext cx="42451" cy="828035"/>
            </a:xfrm>
            <a:custGeom>
              <a:rect b="b" l="l" r="r" t="t"/>
              <a:pathLst>
                <a:path extrusionOk="0" h="25533" w="1309">
                  <a:moveTo>
                    <a:pt x="974" y="0"/>
                  </a:moveTo>
                  <a:cubicBezTo>
                    <a:pt x="859" y="0"/>
                    <a:pt x="743" y="73"/>
                    <a:pt x="743" y="220"/>
                  </a:cubicBezTo>
                  <a:cubicBezTo>
                    <a:pt x="743" y="2145"/>
                    <a:pt x="827" y="4049"/>
                    <a:pt x="806" y="5995"/>
                  </a:cubicBezTo>
                  <a:cubicBezTo>
                    <a:pt x="743" y="8171"/>
                    <a:pt x="743" y="10326"/>
                    <a:pt x="702" y="12481"/>
                  </a:cubicBezTo>
                  <a:cubicBezTo>
                    <a:pt x="639" y="14511"/>
                    <a:pt x="534" y="16561"/>
                    <a:pt x="430" y="18591"/>
                  </a:cubicBezTo>
                  <a:cubicBezTo>
                    <a:pt x="304" y="20850"/>
                    <a:pt x="199" y="23068"/>
                    <a:pt x="11" y="25328"/>
                  </a:cubicBezTo>
                  <a:cubicBezTo>
                    <a:pt x="1" y="25464"/>
                    <a:pt x="116" y="25532"/>
                    <a:pt x="233" y="25532"/>
                  </a:cubicBezTo>
                  <a:cubicBezTo>
                    <a:pt x="351" y="25532"/>
                    <a:pt x="471" y="25464"/>
                    <a:pt x="471" y="25328"/>
                  </a:cubicBezTo>
                  <a:cubicBezTo>
                    <a:pt x="806" y="21060"/>
                    <a:pt x="953" y="16770"/>
                    <a:pt x="1120" y="12481"/>
                  </a:cubicBezTo>
                  <a:cubicBezTo>
                    <a:pt x="1204" y="10410"/>
                    <a:pt x="1162" y="8338"/>
                    <a:pt x="1225" y="6246"/>
                  </a:cubicBezTo>
                  <a:cubicBezTo>
                    <a:pt x="1308" y="4237"/>
                    <a:pt x="1204" y="2228"/>
                    <a:pt x="1204" y="220"/>
                  </a:cubicBezTo>
                  <a:cubicBezTo>
                    <a:pt x="1204" y="73"/>
                    <a:pt x="1089" y="0"/>
                    <a:pt x="97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27"/>
            <p:cNvSpPr/>
            <p:nvPr/>
          </p:nvSpPr>
          <p:spPr>
            <a:xfrm>
              <a:off x="6169794" y="3350486"/>
              <a:ext cx="25133" cy="774234"/>
            </a:xfrm>
            <a:custGeom>
              <a:rect b="b" l="l" r="r" t="t"/>
              <a:pathLst>
                <a:path extrusionOk="0" h="23874" w="775">
                  <a:moveTo>
                    <a:pt x="220" y="0"/>
                  </a:moveTo>
                  <a:cubicBezTo>
                    <a:pt x="110" y="0"/>
                    <a:pt x="0" y="73"/>
                    <a:pt x="0" y="220"/>
                  </a:cubicBezTo>
                  <a:cubicBezTo>
                    <a:pt x="0" y="2019"/>
                    <a:pt x="230" y="3798"/>
                    <a:pt x="230" y="5618"/>
                  </a:cubicBezTo>
                  <a:cubicBezTo>
                    <a:pt x="230" y="7564"/>
                    <a:pt x="335" y="9531"/>
                    <a:pt x="314" y="11519"/>
                  </a:cubicBezTo>
                  <a:cubicBezTo>
                    <a:pt x="251" y="15578"/>
                    <a:pt x="0" y="19637"/>
                    <a:pt x="0" y="23654"/>
                  </a:cubicBezTo>
                  <a:cubicBezTo>
                    <a:pt x="0" y="23801"/>
                    <a:pt x="110" y="23874"/>
                    <a:pt x="220" y="23874"/>
                  </a:cubicBezTo>
                  <a:cubicBezTo>
                    <a:pt x="330" y="23874"/>
                    <a:pt x="440" y="23801"/>
                    <a:pt x="440" y="23654"/>
                  </a:cubicBezTo>
                  <a:cubicBezTo>
                    <a:pt x="440" y="19700"/>
                    <a:pt x="670" y="15766"/>
                    <a:pt x="753" y="11811"/>
                  </a:cubicBezTo>
                  <a:cubicBezTo>
                    <a:pt x="774" y="9824"/>
                    <a:pt x="712" y="7857"/>
                    <a:pt x="670" y="5869"/>
                  </a:cubicBezTo>
                  <a:cubicBezTo>
                    <a:pt x="649" y="3986"/>
                    <a:pt x="440" y="2103"/>
                    <a:pt x="440" y="220"/>
                  </a:cubicBezTo>
                  <a:cubicBezTo>
                    <a:pt x="440" y="73"/>
                    <a:pt x="330" y="0"/>
                    <a:pt x="22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27"/>
            <p:cNvSpPr/>
            <p:nvPr/>
          </p:nvSpPr>
          <p:spPr>
            <a:xfrm>
              <a:off x="6208125" y="3322662"/>
              <a:ext cx="35641" cy="750495"/>
            </a:xfrm>
            <a:custGeom>
              <a:rect b="b" l="l" r="r" t="t"/>
              <a:pathLst>
                <a:path extrusionOk="0" h="23142" w="1099">
                  <a:moveTo>
                    <a:pt x="218" y="0"/>
                  </a:moveTo>
                  <a:cubicBezTo>
                    <a:pt x="105" y="0"/>
                    <a:pt x="0" y="73"/>
                    <a:pt x="11" y="220"/>
                  </a:cubicBezTo>
                  <a:cubicBezTo>
                    <a:pt x="74" y="1036"/>
                    <a:pt x="262" y="1810"/>
                    <a:pt x="325" y="2626"/>
                  </a:cubicBezTo>
                  <a:cubicBezTo>
                    <a:pt x="429" y="3589"/>
                    <a:pt x="492" y="4593"/>
                    <a:pt x="513" y="5576"/>
                  </a:cubicBezTo>
                  <a:cubicBezTo>
                    <a:pt x="534" y="7522"/>
                    <a:pt x="534" y="9426"/>
                    <a:pt x="576" y="11351"/>
                  </a:cubicBezTo>
                  <a:cubicBezTo>
                    <a:pt x="597" y="13297"/>
                    <a:pt x="618" y="15201"/>
                    <a:pt x="534" y="17147"/>
                  </a:cubicBezTo>
                  <a:cubicBezTo>
                    <a:pt x="471" y="19072"/>
                    <a:pt x="534" y="21018"/>
                    <a:pt x="388" y="22922"/>
                  </a:cubicBezTo>
                  <a:cubicBezTo>
                    <a:pt x="367" y="23068"/>
                    <a:pt x="476" y="23142"/>
                    <a:pt x="592" y="23142"/>
                  </a:cubicBezTo>
                  <a:cubicBezTo>
                    <a:pt x="707" y="23142"/>
                    <a:pt x="827" y="23068"/>
                    <a:pt x="827" y="22922"/>
                  </a:cubicBezTo>
                  <a:cubicBezTo>
                    <a:pt x="952" y="20976"/>
                    <a:pt x="911" y="19051"/>
                    <a:pt x="994" y="17147"/>
                  </a:cubicBezTo>
                  <a:cubicBezTo>
                    <a:pt x="1099" y="15201"/>
                    <a:pt x="1036" y="13276"/>
                    <a:pt x="1015" y="11351"/>
                  </a:cubicBezTo>
                  <a:cubicBezTo>
                    <a:pt x="994" y="9426"/>
                    <a:pt x="952" y="7522"/>
                    <a:pt x="952" y="5576"/>
                  </a:cubicBezTo>
                  <a:cubicBezTo>
                    <a:pt x="952" y="4593"/>
                    <a:pt x="890" y="3610"/>
                    <a:pt x="785" y="2626"/>
                  </a:cubicBezTo>
                  <a:cubicBezTo>
                    <a:pt x="701" y="1810"/>
                    <a:pt x="492" y="1036"/>
                    <a:pt x="471" y="220"/>
                  </a:cubicBezTo>
                  <a:cubicBezTo>
                    <a:pt x="450" y="73"/>
                    <a:pt x="330" y="0"/>
                    <a:pt x="21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7"/>
            <p:cNvSpPr/>
            <p:nvPr/>
          </p:nvSpPr>
          <p:spPr>
            <a:xfrm>
              <a:off x="6274604" y="3376267"/>
              <a:ext cx="33630" cy="694197"/>
            </a:xfrm>
            <a:custGeom>
              <a:rect b="b" l="l" r="r" t="t"/>
              <a:pathLst>
                <a:path extrusionOk="0" h="21406" w="1037">
                  <a:moveTo>
                    <a:pt x="215" y="0"/>
                  </a:moveTo>
                  <a:cubicBezTo>
                    <a:pt x="106" y="0"/>
                    <a:pt x="1" y="73"/>
                    <a:pt x="11" y="220"/>
                  </a:cubicBezTo>
                  <a:cubicBezTo>
                    <a:pt x="576" y="7166"/>
                    <a:pt x="346" y="14197"/>
                    <a:pt x="242" y="21185"/>
                  </a:cubicBezTo>
                  <a:cubicBezTo>
                    <a:pt x="242" y="21332"/>
                    <a:pt x="351" y="21405"/>
                    <a:pt x="461" y="21405"/>
                  </a:cubicBezTo>
                  <a:cubicBezTo>
                    <a:pt x="571" y="21405"/>
                    <a:pt x="681" y="21332"/>
                    <a:pt x="681" y="21185"/>
                  </a:cubicBezTo>
                  <a:cubicBezTo>
                    <a:pt x="786" y="14239"/>
                    <a:pt x="1037" y="7166"/>
                    <a:pt x="451" y="220"/>
                  </a:cubicBezTo>
                  <a:cubicBezTo>
                    <a:pt x="440" y="73"/>
                    <a:pt x="325" y="0"/>
                    <a:pt x="21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27"/>
            <p:cNvSpPr/>
            <p:nvPr/>
          </p:nvSpPr>
          <p:spPr>
            <a:xfrm>
              <a:off x="5633745" y="3605248"/>
              <a:ext cx="255840" cy="170030"/>
            </a:xfrm>
            <a:custGeom>
              <a:rect b="b" l="l" r="r" t="t"/>
              <a:pathLst>
                <a:path extrusionOk="0" h="5243" w="7889">
                  <a:moveTo>
                    <a:pt x="7635" y="0"/>
                  </a:moveTo>
                  <a:cubicBezTo>
                    <a:pt x="7629" y="0"/>
                    <a:pt x="7623" y="0"/>
                    <a:pt x="7617" y="1"/>
                  </a:cubicBezTo>
                  <a:cubicBezTo>
                    <a:pt x="5964" y="168"/>
                    <a:pt x="4520" y="691"/>
                    <a:pt x="3076" y="1486"/>
                  </a:cubicBezTo>
                  <a:cubicBezTo>
                    <a:pt x="2428" y="1863"/>
                    <a:pt x="1988" y="2428"/>
                    <a:pt x="1465" y="2951"/>
                  </a:cubicBezTo>
                  <a:cubicBezTo>
                    <a:pt x="1235" y="3202"/>
                    <a:pt x="963" y="3432"/>
                    <a:pt x="754" y="3725"/>
                  </a:cubicBezTo>
                  <a:cubicBezTo>
                    <a:pt x="524" y="4039"/>
                    <a:pt x="335" y="4562"/>
                    <a:pt x="105" y="4813"/>
                  </a:cubicBezTo>
                  <a:cubicBezTo>
                    <a:pt x="22" y="4918"/>
                    <a:pt x="1" y="5043"/>
                    <a:pt x="105" y="5127"/>
                  </a:cubicBezTo>
                  <a:lnTo>
                    <a:pt x="147" y="5169"/>
                  </a:lnTo>
                  <a:cubicBezTo>
                    <a:pt x="199" y="5221"/>
                    <a:pt x="255" y="5243"/>
                    <a:pt x="307" y="5243"/>
                  </a:cubicBezTo>
                  <a:cubicBezTo>
                    <a:pt x="444" y="5243"/>
                    <a:pt x="560" y="5096"/>
                    <a:pt x="545" y="4960"/>
                  </a:cubicBezTo>
                  <a:cubicBezTo>
                    <a:pt x="817" y="4604"/>
                    <a:pt x="984" y="4123"/>
                    <a:pt x="1277" y="3767"/>
                  </a:cubicBezTo>
                  <a:cubicBezTo>
                    <a:pt x="1758" y="3223"/>
                    <a:pt x="2323" y="2595"/>
                    <a:pt x="2909" y="2135"/>
                  </a:cubicBezTo>
                  <a:cubicBezTo>
                    <a:pt x="4227" y="1131"/>
                    <a:pt x="5964" y="608"/>
                    <a:pt x="7617" y="440"/>
                  </a:cubicBezTo>
                  <a:cubicBezTo>
                    <a:pt x="7882" y="420"/>
                    <a:pt x="7889" y="0"/>
                    <a:pt x="7635" y="0"/>
                  </a:cubicBezTo>
                  <a:close/>
                </a:path>
              </a:pathLst>
            </a:custGeom>
            <a:solidFill>
              <a:srgbClr val="27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7"/>
            <p:cNvSpPr/>
            <p:nvPr/>
          </p:nvSpPr>
          <p:spPr>
            <a:xfrm>
              <a:off x="5646879" y="3678440"/>
              <a:ext cx="250846" cy="126055"/>
            </a:xfrm>
            <a:custGeom>
              <a:rect b="b" l="l" r="r" t="t"/>
              <a:pathLst>
                <a:path extrusionOk="0" h="3887" w="7735">
                  <a:moveTo>
                    <a:pt x="7478" y="1"/>
                  </a:moveTo>
                  <a:cubicBezTo>
                    <a:pt x="7467" y="1"/>
                    <a:pt x="7455" y="2"/>
                    <a:pt x="7442" y="4"/>
                  </a:cubicBezTo>
                  <a:cubicBezTo>
                    <a:pt x="6647" y="108"/>
                    <a:pt x="5894" y="108"/>
                    <a:pt x="5140" y="255"/>
                  </a:cubicBezTo>
                  <a:cubicBezTo>
                    <a:pt x="4429" y="380"/>
                    <a:pt x="3780" y="673"/>
                    <a:pt x="3132" y="987"/>
                  </a:cubicBezTo>
                  <a:cubicBezTo>
                    <a:pt x="1981" y="1531"/>
                    <a:pt x="830" y="2514"/>
                    <a:pt x="119" y="3561"/>
                  </a:cubicBezTo>
                  <a:cubicBezTo>
                    <a:pt x="0" y="3723"/>
                    <a:pt x="164" y="3886"/>
                    <a:pt x="330" y="3886"/>
                  </a:cubicBezTo>
                  <a:cubicBezTo>
                    <a:pt x="398" y="3886"/>
                    <a:pt x="467" y="3858"/>
                    <a:pt x="516" y="3791"/>
                  </a:cubicBezTo>
                  <a:cubicBezTo>
                    <a:pt x="1186" y="2766"/>
                    <a:pt x="2253" y="1929"/>
                    <a:pt x="3341" y="1385"/>
                  </a:cubicBezTo>
                  <a:cubicBezTo>
                    <a:pt x="4659" y="694"/>
                    <a:pt x="5977" y="652"/>
                    <a:pt x="7421" y="464"/>
                  </a:cubicBezTo>
                  <a:cubicBezTo>
                    <a:pt x="7721" y="424"/>
                    <a:pt x="7734" y="1"/>
                    <a:pt x="7478" y="1"/>
                  </a:cubicBezTo>
                  <a:close/>
                </a:path>
              </a:pathLst>
            </a:custGeom>
            <a:solidFill>
              <a:srgbClr val="27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7"/>
            <p:cNvSpPr/>
            <p:nvPr/>
          </p:nvSpPr>
          <p:spPr>
            <a:xfrm>
              <a:off x="6008298" y="3591531"/>
              <a:ext cx="455804" cy="169349"/>
            </a:xfrm>
            <a:custGeom>
              <a:rect b="b" l="l" r="r" t="t"/>
              <a:pathLst>
                <a:path extrusionOk="0" h="5222" w="14055">
                  <a:moveTo>
                    <a:pt x="900" y="0"/>
                  </a:moveTo>
                  <a:cubicBezTo>
                    <a:pt x="698" y="0"/>
                    <a:pt x="496" y="2"/>
                    <a:pt x="293" y="5"/>
                  </a:cubicBezTo>
                  <a:cubicBezTo>
                    <a:pt x="13" y="5"/>
                    <a:pt x="1" y="447"/>
                    <a:pt x="258" y="447"/>
                  </a:cubicBezTo>
                  <a:cubicBezTo>
                    <a:pt x="269" y="447"/>
                    <a:pt x="281" y="447"/>
                    <a:pt x="293" y="445"/>
                  </a:cubicBezTo>
                  <a:cubicBezTo>
                    <a:pt x="531" y="441"/>
                    <a:pt x="767" y="438"/>
                    <a:pt x="1002" y="438"/>
                  </a:cubicBezTo>
                  <a:cubicBezTo>
                    <a:pt x="3171" y="438"/>
                    <a:pt x="5251" y="633"/>
                    <a:pt x="7366" y="1407"/>
                  </a:cubicBezTo>
                  <a:cubicBezTo>
                    <a:pt x="8433" y="1805"/>
                    <a:pt x="9479" y="2370"/>
                    <a:pt x="10462" y="2956"/>
                  </a:cubicBezTo>
                  <a:cubicBezTo>
                    <a:pt x="11550" y="3646"/>
                    <a:pt x="12659" y="4295"/>
                    <a:pt x="13580" y="5153"/>
                  </a:cubicBezTo>
                  <a:cubicBezTo>
                    <a:pt x="13624" y="5201"/>
                    <a:pt x="13675" y="5222"/>
                    <a:pt x="13726" y="5222"/>
                  </a:cubicBezTo>
                  <a:cubicBezTo>
                    <a:pt x="13894" y="5222"/>
                    <a:pt x="14054" y="4999"/>
                    <a:pt x="13894" y="4839"/>
                  </a:cubicBezTo>
                  <a:cubicBezTo>
                    <a:pt x="13057" y="4065"/>
                    <a:pt x="12094" y="3458"/>
                    <a:pt x="11132" y="2851"/>
                  </a:cubicBezTo>
                  <a:cubicBezTo>
                    <a:pt x="10107" y="2202"/>
                    <a:pt x="9060" y="1637"/>
                    <a:pt x="7930" y="1177"/>
                  </a:cubicBezTo>
                  <a:cubicBezTo>
                    <a:pt x="5632" y="250"/>
                    <a:pt x="3316" y="0"/>
                    <a:pt x="900" y="0"/>
                  </a:cubicBezTo>
                  <a:close/>
                </a:path>
              </a:pathLst>
            </a:custGeom>
            <a:solidFill>
              <a:srgbClr val="27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7"/>
            <p:cNvSpPr/>
            <p:nvPr/>
          </p:nvSpPr>
          <p:spPr>
            <a:xfrm>
              <a:off x="6017800" y="3650032"/>
              <a:ext cx="425936" cy="210600"/>
            </a:xfrm>
            <a:custGeom>
              <a:rect b="b" l="l" r="r" t="t"/>
              <a:pathLst>
                <a:path extrusionOk="0" h="6494" w="13134">
                  <a:moveTo>
                    <a:pt x="293" y="1"/>
                  </a:moveTo>
                  <a:cubicBezTo>
                    <a:pt x="0" y="1"/>
                    <a:pt x="0" y="461"/>
                    <a:pt x="293" y="461"/>
                  </a:cubicBezTo>
                  <a:cubicBezTo>
                    <a:pt x="2574" y="461"/>
                    <a:pt x="4792" y="1152"/>
                    <a:pt x="6821" y="2135"/>
                  </a:cubicBezTo>
                  <a:cubicBezTo>
                    <a:pt x="9018" y="3139"/>
                    <a:pt x="10860" y="4771"/>
                    <a:pt x="12638" y="6424"/>
                  </a:cubicBezTo>
                  <a:cubicBezTo>
                    <a:pt x="12692" y="6473"/>
                    <a:pt x="12750" y="6493"/>
                    <a:pt x="12805" y="6493"/>
                  </a:cubicBezTo>
                  <a:cubicBezTo>
                    <a:pt x="12986" y="6493"/>
                    <a:pt x="13134" y="6271"/>
                    <a:pt x="12973" y="6111"/>
                  </a:cubicBezTo>
                  <a:cubicBezTo>
                    <a:pt x="12052" y="5274"/>
                    <a:pt x="11090" y="4458"/>
                    <a:pt x="10127" y="3642"/>
                  </a:cubicBezTo>
                  <a:cubicBezTo>
                    <a:pt x="9102" y="2805"/>
                    <a:pt x="8035" y="2198"/>
                    <a:pt x="6863" y="1633"/>
                  </a:cubicBezTo>
                  <a:cubicBezTo>
                    <a:pt x="4813" y="670"/>
                    <a:pt x="2574" y="1"/>
                    <a:pt x="293" y="1"/>
                  </a:cubicBezTo>
                  <a:close/>
                </a:path>
              </a:pathLst>
            </a:custGeom>
            <a:solidFill>
              <a:srgbClr val="27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7"/>
            <p:cNvSpPr/>
            <p:nvPr/>
          </p:nvSpPr>
          <p:spPr>
            <a:xfrm>
              <a:off x="6253331" y="2364582"/>
              <a:ext cx="214946" cy="65800"/>
            </a:xfrm>
            <a:custGeom>
              <a:rect b="b" l="l" r="r" t="t"/>
              <a:pathLst>
                <a:path extrusionOk="0" h="2029" w="6628">
                  <a:moveTo>
                    <a:pt x="413" y="1"/>
                  </a:moveTo>
                  <a:cubicBezTo>
                    <a:pt x="204" y="1"/>
                    <a:pt x="0" y="226"/>
                    <a:pt x="144" y="471"/>
                  </a:cubicBezTo>
                  <a:cubicBezTo>
                    <a:pt x="291" y="701"/>
                    <a:pt x="479" y="722"/>
                    <a:pt x="709" y="785"/>
                  </a:cubicBezTo>
                  <a:cubicBezTo>
                    <a:pt x="1316" y="931"/>
                    <a:pt x="1923" y="1099"/>
                    <a:pt x="2509" y="1161"/>
                  </a:cubicBezTo>
                  <a:cubicBezTo>
                    <a:pt x="3743" y="1350"/>
                    <a:pt x="4957" y="1559"/>
                    <a:pt x="6108" y="1998"/>
                  </a:cubicBezTo>
                  <a:cubicBezTo>
                    <a:pt x="6161" y="2019"/>
                    <a:pt x="6209" y="2029"/>
                    <a:pt x="6253" y="2029"/>
                  </a:cubicBezTo>
                  <a:cubicBezTo>
                    <a:pt x="6555" y="2029"/>
                    <a:pt x="6627" y="1580"/>
                    <a:pt x="6317" y="1433"/>
                  </a:cubicBezTo>
                  <a:cubicBezTo>
                    <a:pt x="5375" y="1078"/>
                    <a:pt x="4455" y="910"/>
                    <a:pt x="3492" y="701"/>
                  </a:cubicBezTo>
                  <a:cubicBezTo>
                    <a:pt x="2990" y="596"/>
                    <a:pt x="2467" y="534"/>
                    <a:pt x="1965" y="429"/>
                  </a:cubicBezTo>
                  <a:cubicBezTo>
                    <a:pt x="1735" y="387"/>
                    <a:pt x="772" y="262"/>
                    <a:pt x="667" y="157"/>
                  </a:cubicBezTo>
                  <a:cubicBezTo>
                    <a:pt x="602" y="46"/>
                    <a:pt x="507" y="1"/>
                    <a:pt x="413" y="1"/>
                  </a:cubicBezTo>
                  <a:close/>
                </a:path>
              </a:pathLst>
            </a:custGeom>
            <a:solidFill>
              <a:srgbClr val="27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27"/>
            <p:cNvSpPr/>
            <p:nvPr/>
          </p:nvSpPr>
          <p:spPr>
            <a:xfrm>
              <a:off x="6323118" y="2284515"/>
              <a:ext cx="41089" cy="262456"/>
            </a:xfrm>
            <a:custGeom>
              <a:rect b="b" l="l" r="r" t="t"/>
              <a:pathLst>
                <a:path extrusionOk="0" h="8093" w="1267">
                  <a:moveTo>
                    <a:pt x="294" y="0"/>
                  </a:moveTo>
                  <a:cubicBezTo>
                    <a:pt x="142" y="0"/>
                    <a:pt x="1" y="94"/>
                    <a:pt x="22" y="283"/>
                  </a:cubicBezTo>
                  <a:cubicBezTo>
                    <a:pt x="168" y="1412"/>
                    <a:pt x="336" y="2563"/>
                    <a:pt x="482" y="3693"/>
                  </a:cubicBezTo>
                  <a:cubicBezTo>
                    <a:pt x="608" y="5053"/>
                    <a:pt x="587" y="6434"/>
                    <a:pt x="650" y="7794"/>
                  </a:cubicBezTo>
                  <a:cubicBezTo>
                    <a:pt x="671" y="7993"/>
                    <a:pt x="827" y="8092"/>
                    <a:pt x="977" y="8092"/>
                  </a:cubicBezTo>
                  <a:cubicBezTo>
                    <a:pt x="1126" y="8092"/>
                    <a:pt x="1267" y="7993"/>
                    <a:pt x="1256" y="7794"/>
                  </a:cubicBezTo>
                  <a:cubicBezTo>
                    <a:pt x="1173" y="6497"/>
                    <a:pt x="1110" y="5179"/>
                    <a:pt x="1068" y="3902"/>
                  </a:cubicBezTo>
                  <a:cubicBezTo>
                    <a:pt x="1026" y="2668"/>
                    <a:pt x="754" y="1496"/>
                    <a:pt x="629" y="283"/>
                  </a:cubicBezTo>
                  <a:cubicBezTo>
                    <a:pt x="608" y="94"/>
                    <a:pt x="446" y="0"/>
                    <a:pt x="294" y="0"/>
                  </a:cubicBezTo>
                  <a:close/>
                </a:path>
              </a:pathLst>
            </a:custGeom>
            <a:solidFill>
              <a:srgbClr val="27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27"/>
            <p:cNvSpPr/>
            <p:nvPr/>
          </p:nvSpPr>
          <p:spPr>
            <a:xfrm>
              <a:off x="6423550" y="2537072"/>
              <a:ext cx="24452" cy="334224"/>
            </a:xfrm>
            <a:custGeom>
              <a:rect b="b" l="l" r="r" t="t"/>
              <a:pathLst>
                <a:path extrusionOk="0" h="10306" w="754">
                  <a:moveTo>
                    <a:pt x="346" y="1"/>
                  </a:moveTo>
                  <a:cubicBezTo>
                    <a:pt x="194" y="1"/>
                    <a:pt x="43" y="100"/>
                    <a:pt x="43" y="299"/>
                  </a:cubicBezTo>
                  <a:cubicBezTo>
                    <a:pt x="43" y="1889"/>
                    <a:pt x="126" y="3500"/>
                    <a:pt x="126" y="5091"/>
                  </a:cubicBezTo>
                  <a:cubicBezTo>
                    <a:pt x="126" y="6744"/>
                    <a:pt x="1" y="8355"/>
                    <a:pt x="1" y="10008"/>
                  </a:cubicBezTo>
                  <a:cubicBezTo>
                    <a:pt x="1" y="10206"/>
                    <a:pt x="147" y="10306"/>
                    <a:pt x="294" y="10306"/>
                  </a:cubicBezTo>
                  <a:cubicBezTo>
                    <a:pt x="440" y="10306"/>
                    <a:pt x="587" y="10206"/>
                    <a:pt x="587" y="10008"/>
                  </a:cubicBezTo>
                  <a:cubicBezTo>
                    <a:pt x="587" y="8459"/>
                    <a:pt x="733" y="6911"/>
                    <a:pt x="733" y="5342"/>
                  </a:cubicBezTo>
                  <a:cubicBezTo>
                    <a:pt x="754" y="3668"/>
                    <a:pt x="649" y="1994"/>
                    <a:pt x="649" y="299"/>
                  </a:cubicBezTo>
                  <a:cubicBezTo>
                    <a:pt x="649" y="100"/>
                    <a:pt x="498" y="1"/>
                    <a:pt x="346" y="1"/>
                  </a:cubicBezTo>
                  <a:close/>
                </a:path>
              </a:pathLst>
            </a:custGeom>
            <a:solidFill>
              <a:srgbClr val="27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7"/>
            <p:cNvSpPr/>
            <p:nvPr/>
          </p:nvSpPr>
          <p:spPr>
            <a:xfrm>
              <a:off x="6363848" y="2635591"/>
              <a:ext cx="178138" cy="45921"/>
            </a:xfrm>
            <a:custGeom>
              <a:rect b="b" l="l" r="r" t="t"/>
              <a:pathLst>
                <a:path extrusionOk="0" h="1416" w="5493">
                  <a:moveTo>
                    <a:pt x="361" y="0"/>
                  </a:moveTo>
                  <a:cubicBezTo>
                    <a:pt x="1" y="0"/>
                    <a:pt x="13" y="589"/>
                    <a:pt x="398" y="609"/>
                  </a:cubicBezTo>
                  <a:cubicBezTo>
                    <a:pt x="1925" y="776"/>
                    <a:pt x="3453" y="1090"/>
                    <a:pt x="4959" y="1404"/>
                  </a:cubicBezTo>
                  <a:cubicBezTo>
                    <a:pt x="4991" y="1412"/>
                    <a:pt x="5021" y="1416"/>
                    <a:pt x="5049" y="1416"/>
                  </a:cubicBezTo>
                  <a:cubicBezTo>
                    <a:pt x="5380" y="1416"/>
                    <a:pt x="5493" y="895"/>
                    <a:pt x="5127" y="818"/>
                  </a:cubicBezTo>
                  <a:cubicBezTo>
                    <a:pt x="3557" y="483"/>
                    <a:pt x="1988" y="169"/>
                    <a:pt x="398" y="2"/>
                  </a:cubicBezTo>
                  <a:cubicBezTo>
                    <a:pt x="385" y="1"/>
                    <a:pt x="373" y="0"/>
                    <a:pt x="361" y="0"/>
                  </a:cubicBezTo>
                  <a:close/>
                </a:path>
              </a:pathLst>
            </a:custGeom>
            <a:solidFill>
              <a:srgbClr val="27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27"/>
            <p:cNvSpPr/>
            <p:nvPr/>
          </p:nvSpPr>
          <p:spPr>
            <a:xfrm>
              <a:off x="6261373" y="2507237"/>
              <a:ext cx="25166" cy="377128"/>
            </a:xfrm>
            <a:custGeom>
              <a:rect b="b" l="l" r="r" t="t"/>
              <a:pathLst>
                <a:path extrusionOk="0" h="11629" w="776">
                  <a:moveTo>
                    <a:pt x="396" y="1"/>
                  </a:moveTo>
                  <a:cubicBezTo>
                    <a:pt x="276" y="1"/>
                    <a:pt x="161" y="72"/>
                    <a:pt x="126" y="236"/>
                  </a:cubicBezTo>
                  <a:cubicBezTo>
                    <a:pt x="1" y="905"/>
                    <a:pt x="85" y="1617"/>
                    <a:pt x="106" y="2286"/>
                  </a:cubicBezTo>
                  <a:cubicBezTo>
                    <a:pt x="126" y="3311"/>
                    <a:pt x="126" y="4337"/>
                    <a:pt x="126" y="5341"/>
                  </a:cubicBezTo>
                  <a:cubicBezTo>
                    <a:pt x="126" y="7350"/>
                    <a:pt x="189" y="9358"/>
                    <a:pt x="189" y="11346"/>
                  </a:cubicBezTo>
                  <a:cubicBezTo>
                    <a:pt x="189" y="11534"/>
                    <a:pt x="336" y="11629"/>
                    <a:pt x="482" y="11629"/>
                  </a:cubicBezTo>
                  <a:cubicBezTo>
                    <a:pt x="629" y="11629"/>
                    <a:pt x="775" y="11534"/>
                    <a:pt x="775" y="11346"/>
                  </a:cubicBezTo>
                  <a:cubicBezTo>
                    <a:pt x="733" y="9505"/>
                    <a:pt x="733" y="7705"/>
                    <a:pt x="712" y="5885"/>
                  </a:cubicBezTo>
                  <a:cubicBezTo>
                    <a:pt x="670" y="4985"/>
                    <a:pt x="712" y="4065"/>
                    <a:pt x="712" y="3186"/>
                  </a:cubicBezTo>
                  <a:cubicBezTo>
                    <a:pt x="712" y="2265"/>
                    <a:pt x="524" y="1240"/>
                    <a:pt x="712" y="382"/>
                  </a:cubicBezTo>
                  <a:cubicBezTo>
                    <a:pt x="749" y="148"/>
                    <a:pt x="568" y="1"/>
                    <a:pt x="396" y="1"/>
                  </a:cubicBezTo>
                  <a:close/>
                </a:path>
              </a:pathLst>
            </a:custGeom>
            <a:solidFill>
              <a:srgbClr val="27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27"/>
            <p:cNvSpPr/>
            <p:nvPr/>
          </p:nvSpPr>
          <p:spPr>
            <a:xfrm>
              <a:off x="6197618" y="2599205"/>
              <a:ext cx="172787" cy="52472"/>
            </a:xfrm>
            <a:custGeom>
              <a:rect b="b" l="l" r="r" t="t"/>
              <a:pathLst>
                <a:path extrusionOk="0" h="1618" w="5328">
                  <a:moveTo>
                    <a:pt x="306" y="0"/>
                  </a:moveTo>
                  <a:cubicBezTo>
                    <a:pt x="148" y="0"/>
                    <a:pt x="0" y="129"/>
                    <a:pt x="0" y="287"/>
                  </a:cubicBezTo>
                  <a:lnTo>
                    <a:pt x="0" y="350"/>
                  </a:lnTo>
                  <a:cubicBezTo>
                    <a:pt x="0" y="434"/>
                    <a:pt x="21" y="496"/>
                    <a:pt x="105" y="580"/>
                  </a:cubicBezTo>
                  <a:cubicBezTo>
                    <a:pt x="164" y="669"/>
                    <a:pt x="255" y="695"/>
                    <a:pt x="341" y="695"/>
                  </a:cubicBezTo>
                  <a:cubicBezTo>
                    <a:pt x="375" y="695"/>
                    <a:pt x="409" y="691"/>
                    <a:pt x="440" y="685"/>
                  </a:cubicBezTo>
                  <a:cubicBezTo>
                    <a:pt x="1883" y="1103"/>
                    <a:pt x="3411" y="1124"/>
                    <a:pt x="4813" y="1605"/>
                  </a:cubicBezTo>
                  <a:cubicBezTo>
                    <a:pt x="4845" y="1614"/>
                    <a:pt x="4875" y="1618"/>
                    <a:pt x="4904" y="1618"/>
                  </a:cubicBezTo>
                  <a:cubicBezTo>
                    <a:pt x="5231" y="1618"/>
                    <a:pt x="5328" y="1114"/>
                    <a:pt x="5001" y="998"/>
                  </a:cubicBezTo>
                  <a:cubicBezTo>
                    <a:pt x="3515" y="496"/>
                    <a:pt x="1883" y="496"/>
                    <a:pt x="398" y="15"/>
                  </a:cubicBezTo>
                  <a:cubicBezTo>
                    <a:pt x="367" y="5"/>
                    <a:pt x="337" y="0"/>
                    <a:pt x="306" y="0"/>
                  </a:cubicBezTo>
                  <a:close/>
                </a:path>
              </a:pathLst>
            </a:custGeom>
            <a:solidFill>
              <a:srgbClr val="27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27"/>
            <p:cNvSpPr/>
            <p:nvPr/>
          </p:nvSpPr>
          <p:spPr>
            <a:xfrm>
              <a:off x="5865125" y="1902664"/>
              <a:ext cx="51596" cy="355757"/>
            </a:xfrm>
            <a:custGeom>
              <a:rect b="b" l="l" r="r" t="t"/>
              <a:pathLst>
                <a:path extrusionOk="0" h="10970" w="1591">
                  <a:moveTo>
                    <a:pt x="304" y="0"/>
                  </a:moveTo>
                  <a:cubicBezTo>
                    <a:pt x="152" y="0"/>
                    <a:pt x="1" y="100"/>
                    <a:pt x="1" y="298"/>
                  </a:cubicBezTo>
                  <a:cubicBezTo>
                    <a:pt x="1" y="2098"/>
                    <a:pt x="398" y="3855"/>
                    <a:pt x="398" y="5655"/>
                  </a:cubicBezTo>
                  <a:cubicBezTo>
                    <a:pt x="398" y="6450"/>
                    <a:pt x="440" y="7308"/>
                    <a:pt x="565" y="8061"/>
                  </a:cubicBezTo>
                  <a:cubicBezTo>
                    <a:pt x="712" y="8877"/>
                    <a:pt x="879" y="9840"/>
                    <a:pt x="879" y="10656"/>
                  </a:cubicBezTo>
                  <a:cubicBezTo>
                    <a:pt x="879" y="10823"/>
                    <a:pt x="1026" y="10970"/>
                    <a:pt x="1193" y="10970"/>
                  </a:cubicBezTo>
                  <a:lnTo>
                    <a:pt x="1256" y="10970"/>
                  </a:lnTo>
                  <a:cubicBezTo>
                    <a:pt x="1528" y="10970"/>
                    <a:pt x="1591" y="10677"/>
                    <a:pt x="1486" y="10488"/>
                  </a:cubicBezTo>
                  <a:cubicBezTo>
                    <a:pt x="1465" y="9819"/>
                    <a:pt x="1256" y="9170"/>
                    <a:pt x="1235" y="8480"/>
                  </a:cubicBezTo>
                  <a:cubicBezTo>
                    <a:pt x="1172" y="7622"/>
                    <a:pt x="1130" y="6743"/>
                    <a:pt x="1026" y="5906"/>
                  </a:cubicBezTo>
                  <a:cubicBezTo>
                    <a:pt x="796" y="4065"/>
                    <a:pt x="607" y="2161"/>
                    <a:pt x="607" y="298"/>
                  </a:cubicBezTo>
                  <a:cubicBezTo>
                    <a:pt x="607" y="100"/>
                    <a:pt x="456" y="0"/>
                    <a:pt x="30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27"/>
            <p:cNvSpPr/>
            <p:nvPr/>
          </p:nvSpPr>
          <p:spPr>
            <a:xfrm>
              <a:off x="5818687" y="1948065"/>
              <a:ext cx="139838" cy="111981"/>
            </a:xfrm>
            <a:custGeom>
              <a:rect b="b" l="l" r="r" t="t"/>
              <a:pathLst>
                <a:path extrusionOk="0" h="3453" w="4312">
                  <a:moveTo>
                    <a:pt x="3891" y="1"/>
                  </a:moveTo>
                  <a:cubicBezTo>
                    <a:pt x="3841" y="1"/>
                    <a:pt x="3788" y="15"/>
                    <a:pt x="3734" y="49"/>
                  </a:cubicBezTo>
                  <a:cubicBezTo>
                    <a:pt x="3065" y="489"/>
                    <a:pt x="2437" y="970"/>
                    <a:pt x="1809" y="1493"/>
                  </a:cubicBezTo>
                  <a:cubicBezTo>
                    <a:pt x="1286" y="1911"/>
                    <a:pt x="805" y="2518"/>
                    <a:pt x="261" y="2874"/>
                  </a:cubicBezTo>
                  <a:cubicBezTo>
                    <a:pt x="0" y="3048"/>
                    <a:pt x="158" y="3453"/>
                    <a:pt x="411" y="3453"/>
                  </a:cubicBezTo>
                  <a:cubicBezTo>
                    <a:pt x="463" y="3453"/>
                    <a:pt x="518" y="3436"/>
                    <a:pt x="575" y="3397"/>
                  </a:cubicBezTo>
                  <a:cubicBezTo>
                    <a:pt x="1035" y="3083"/>
                    <a:pt x="1412" y="2623"/>
                    <a:pt x="1830" y="2246"/>
                  </a:cubicBezTo>
                  <a:cubicBezTo>
                    <a:pt x="2541" y="1639"/>
                    <a:pt x="3295" y="1095"/>
                    <a:pt x="4048" y="572"/>
                  </a:cubicBezTo>
                  <a:cubicBezTo>
                    <a:pt x="4311" y="397"/>
                    <a:pt x="4148" y="1"/>
                    <a:pt x="389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27"/>
            <p:cNvSpPr/>
            <p:nvPr/>
          </p:nvSpPr>
          <p:spPr>
            <a:xfrm>
              <a:off x="5888182" y="1599357"/>
              <a:ext cx="47542" cy="245333"/>
            </a:xfrm>
            <a:custGeom>
              <a:rect b="b" l="l" r="r" t="t"/>
              <a:pathLst>
                <a:path extrusionOk="0" h="7565" w="1466">
                  <a:moveTo>
                    <a:pt x="286" y="0"/>
                  </a:moveTo>
                  <a:cubicBezTo>
                    <a:pt x="137" y="0"/>
                    <a:pt x="1" y="100"/>
                    <a:pt x="22" y="299"/>
                  </a:cubicBezTo>
                  <a:cubicBezTo>
                    <a:pt x="273" y="2621"/>
                    <a:pt x="524" y="4944"/>
                    <a:pt x="838" y="7266"/>
                  </a:cubicBezTo>
                  <a:cubicBezTo>
                    <a:pt x="848" y="7465"/>
                    <a:pt x="1011" y="7564"/>
                    <a:pt x="1165" y="7564"/>
                  </a:cubicBezTo>
                  <a:cubicBezTo>
                    <a:pt x="1319" y="7564"/>
                    <a:pt x="1466" y="7465"/>
                    <a:pt x="1445" y="7266"/>
                  </a:cubicBezTo>
                  <a:cubicBezTo>
                    <a:pt x="1152" y="4944"/>
                    <a:pt x="880" y="2621"/>
                    <a:pt x="629" y="299"/>
                  </a:cubicBezTo>
                  <a:cubicBezTo>
                    <a:pt x="597" y="100"/>
                    <a:pt x="435" y="0"/>
                    <a:pt x="28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7"/>
            <p:cNvSpPr/>
            <p:nvPr/>
          </p:nvSpPr>
          <p:spPr>
            <a:xfrm>
              <a:off x="5823681" y="1674689"/>
              <a:ext cx="155275" cy="89896"/>
            </a:xfrm>
            <a:custGeom>
              <a:rect b="b" l="l" r="r" t="t"/>
              <a:pathLst>
                <a:path extrusionOk="0" h="2772" w="4788">
                  <a:moveTo>
                    <a:pt x="4291" y="1"/>
                  </a:moveTo>
                  <a:cubicBezTo>
                    <a:pt x="4251" y="1"/>
                    <a:pt x="4209" y="9"/>
                    <a:pt x="4166" y="26"/>
                  </a:cubicBezTo>
                  <a:cubicBezTo>
                    <a:pt x="3266" y="445"/>
                    <a:pt x="2408" y="800"/>
                    <a:pt x="1571" y="1323"/>
                  </a:cubicBezTo>
                  <a:cubicBezTo>
                    <a:pt x="1132" y="1595"/>
                    <a:pt x="463" y="1888"/>
                    <a:pt x="149" y="2328"/>
                  </a:cubicBezTo>
                  <a:cubicBezTo>
                    <a:pt x="1" y="2550"/>
                    <a:pt x="219" y="2772"/>
                    <a:pt x="433" y="2772"/>
                  </a:cubicBezTo>
                  <a:cubicBezTo>
                    <a:pt x="522" y="2772"/>
                    <a:pt x="610" y="2733"/>
                    <a:pt x="672" y="2642"/>
                  </a:cubicBezTo>
                  <a:cubicBezTo>
                    <a:pt x="755" y="2516"/>
                    <a:pt x="1027" y="2411"/>
                    <a:pt x="1153" y="2370"/>
                  </a:cubicBezTo>
                  <a:cubicBezTo>
                    <a:pt x="1488" y="2202"/>
                    <a:pt x="1781" y="1909"/>
                    <a:pt x="2095" y="1700"/>
                  </a:cubicBezTo>
                  <a:cubicBezTo>
                    <a:pt x="2827" y="1240"/>
                    <a:pt x="3664" y="947"/>
                    <a:pt x="4438" y="591"/>
                  </a:cubicBezTo>
                  <a:cubicBezTo>
                    <a:pt x="4788" y="425"/>
                    <a:pt x="4587" y="1"/>
                    <a:pt x="429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7"/>
            <p:cNvSpPr/>
            <p:nvPr/>
          </p:nvSpPr>
          <p:spPr>
            <a:xfrm>
              <a:off x="5241226" y="3196449"/>
              <a:ext cx="33597" cy="199120"/>
            </a:xfrm>
            <a:custGeom>
              <a:rect b="b" l="l" r="r" t="t"/>
              <a:pathLst>
                <a:path extrusionOk="0" h="6140" w="1036">
                  <a:moveTo>
                    <a:pt x="306" y="0"/>
                  </a:moveTo>
                  <a:cubicBezTo>
                    <a:pt x="152" y="0"/>
                    <a:pt x="0" y="95"/>
                    <a:pt x="11" y="283"/>
                  </a:cubicBezTo>
                  <a:cubicBezTo>
                    <a:pt x="53" y="1224"/>
                    <a:pt x="157" y="2166"/>
                    <a:pt x="220" y="3108"/>
                  </a:cubicBezTo>
                  <a:cubicBezTo>
                    <a:pt x="262" y="3631"/>
                    <a:pt x="262" y="4154"/>
                    <a:pt x="304" y="4677"/>
                  </a:cubicBezTo>
                  <a:cubicBezTo>
                    <a:pt x="325" y="4970"/>
                    <a:pt x="471" y="5472"/>
                    <a:pt x="408" y="5765"/>
                  </a:cubicBezTo>
                  <a:cubicBezTo>
                    <a:pt x="358" y="5990"/>
                    <a:pt x="547" y="6140"/>
                    <a:pt x="725" y="6140"/>
                  </a:cubicBezTo>
                  <a:cubicBezTo>
                    <a:pt x="845" y="6140"/>
                    <a:pt x="960" y="6072"/>
                    <a:pt x="994" y="5911"/>
                  </a:cubicBezTo>
                  <a:cubicBezTo>
                    <a:pt x="1036" y="5702"/>
                    <a:pt x="931" y="5451"/>
                    <a:pt x="931" y="5179"/>
                  </a:cubicBezTo>
                  <a:cubicBezTo>
                    <a:pt x="910" y="4656"/>
                    <a:pt x="848" y="4133"/>
                    <a:pt x="848" y="3610"/>
                  </a:cubicBezTo>
                  <a:cubicBezTo>
                    <a:pt x="848" y="2522"/>
                    <a:pt x="638" y="1413"/>
                    <a:pt x="618" y="283"/>
                  </a:cubicBezTo>
                  <a:cubicBezTo>
                    <a:pt x="618" y="95"/>
                    <a:pt x="461" y="0"/>
                    <a:pt x="30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7"/>
            <p:cNvSpPr/>
            <p:nvPr/>
          </p:nvSpPr>
          <p:spPr>
            <a:xfrm>
              <a:off x="5186519" y="3240520"/>
              <a:ext cx="143665" cy="83248"/>
            </a:xfrm>
            <a:custGeom>
              <a:rect b="b" l="l" r="r" t="t"/>
              <a:pathLst>
                <a:path extrusionOk="0" h="2567" w="4430">
                  <a:moveTo>
                    <a:pt x="3971" y="0"/>
                  </a:moveTo>
                  <a:cubicBezTo>
                    <a:pt x="3927" y="0"/>
                    <a:pt x="3880" y="10"/>
                    <a:pt x="3832" y="33"/>
                  </a:cubicBezTo>
                  <a:cubicBezTo>
                    <a:pt x="3162" y="347"/>
                    <a:pt x="2493" y="681"/>
                    <a:pt x="1865" y="1058"/>
                  </a:cubicBezTo>
                  <a:cubicBezTo>
                    <a:pt x="1363" y="1372"/>
                    <a:pt x="840" y="1749"/>
                    <a:pt x="317" y="1958"/>
                  </a:cubicBezTo>
                  <a:cubicBezTo>
                    <a:pt x="0" y="2088"/>
                    <a:pt x="81" y="2567"/>
                    <a:pt x="369" y="2567"/>
                  </a:cubicBezTo>
                  <a:cubicBezTo>
                    <a:pt x="404" y="2567"/>
                    <a:pt x="443" y="2560"/>
                    <a:pt x="484" y="2544"/>
                  </a:cubicBezTo>
                  <a:cubicBezTo>
                    <a:pt x="1007" y="2334"/>
                    <a:pt x="1468" y="2000"/>
                    <a:pt x="1949" y="1707"/>
                  </a:cubicBezTo>
                  <a:cubicBezTo>
                    <a:pt x="2639" y="1288"/>
                    <a:pt x="3351" y="891"/>
                    <a:pt x="4104" y="556"/>
                  </a:cubicBezTo>
                  <a:cubicBezTo>
                    <a:pt x="4430" y="411"/>
                    <a:pt x="4255" y="0"/>
                    <a:pt x="397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27"/>
            <p:cNvSpPr/>
            <p:nvPr/>
          </p:nvSpPr>
          <p:spPr>
            <a:xfrm>
              <a:off x="5382357" y="3262442"/>
              <a:ext cx="38365" cy="339639"/>
            </a:xfrm>
            <a:custGeom>
              <a:rect b="b" l="l" r="r" t="t"/>
              <a:pathLst>
                <a:path extrusionOk="0" h="10473" w="1183">
                  <a:moveTo>
                    <a:pt x="291" y="0"/>
                  </a:moveTo>
                  <a:cubicBezTo>
                    <a:pt x="142" y="0"/>
                    <a:pt x="0" y="100"/>
                    <a:pt x="11" y="298"/>
                  </a:cubicBezTo>
                  <a:cubicBezTo>
                    <a:pt x="136" y="3583"/>
                    <a:pt x="576" y="6889"/>
                    <a:pt x="576" y="10174"/>
                  </a:cubicBezTo>
                  <a:cubicBezTo>
                    <a:pt x="576" y="10373"/>
                    <a:pt x="727" y="10472"/>
                    <a:pt x="879" y="10472"/>
                  </a:cubicBezTo>
                  <a:cubicBezTo>
                    <a:pt x="1031" y="10472"/>
                    <a:pt x="1183" y="10373"/>
                    <a:pt x="1183" y="10174"/>
                  </a:cubicBezTo>
                  <a:cubicBezTo>
                    <a:pt x="1183" y="6889"/>
                    <a:pt x="764" y="3583"/>
                    <a:pt x="618" y="298"/>
                  </a:cubicBezTo>
                  <a:cubicBezTo>
                    <a:pt x="597" y="100"/>
                    <a:pt x="440" y="0"/>
                    <a:pt x="29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27"/>
            <p:cNvSpPr/>
            <p:nvPr/>
          </p:nvSpPr>
          <p:spPr>
            <a:xfrm>
              <a:off x="5338610" y="3337969"/>
              <a:ext cx="139903" cy="76048"/>
            </a:xfrm>
            <a:custGeom>
              <a:rect b="b" l="l" r="r" t="t"/>
              <a:pathLst>
                <a:path extrusionOk="0" h="2345" w="4314">
                  <a:moveTo>
                    <a:pt x="3844" y="1"/>
                  </a:moveTo>
                  <a:cubicBezTo>
                    <a:pt x="3793" y="1"/>
                    <a:pt x="3738" y="13"/>
                    <a:pt x="3682" y="41"/>
                  </a:cubicBezTo>
                  <a:cubicBezTo>
                    <a:pt x="3159" y="292"/>
                    <a:pt x="2636" y="606"/>
                    <a:pt x="2113" y="878"/>
                  </a:cubicBezTo>
                  <a:cubicBezTo>
                    <a:pt x="1548" y="1150"/>
                    <a:pt x="1067" y="1652"/>
                    <a:pt x="376" y="1736"/>
                  </a:cubicBezTo>
                  <a:cubicBezTo>
                    <a:pt x="12" y="1756"/>
                    <a:pt x="0" y="2344"/>
                    <a:pt x="341" y="2344"/>
                  </a:cubicBezTo>
                  <a:cubicBezTo>
                    <a:pt x="353" y="2344"/>
                    <a:pt x="364" y="2344"/>
                    <a:pt x="376" y="2342"/>
                  </a:cubicBezTo>
                  <a:cubicBezTo>
                    <a:pt x="962" y="2280"/>
                    <a:pt x="1360" y="2049"/>
                    <a:pt x="1820" y="1757"/>
                  </a:cubicBezTo>
                  <a:cubicBezTo>
                    <a:pt x="2532" y="1338"/>
                    <a:pt x="3243" y="920"/>
                    <a:pt x="3975" y="564"/>
                  </a:cubicBezTo>
                  <a:cubicBezTo>
                    <a:pt x="4314" y="404"/>
                    <a:pt x="4137" y="1"/>
                    <a:pt x="384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27"/>
            <p:cNvSpPr/>
            <p:nvPr/>
          </p:nvSpPr>
          <p:spPr>
            <a:xfrm>
              <a:off x="5256500" y="3381164"/>
              <a:ext cx="21047" cy="294886"/>
            </a:xfrm>
            <a:custGeom>
              <a:rect b="b" l="l" r="r" t="t"/>
              <a:pathLst>
                <a:path extrusionOk="0" h="9093" w="649">
                  <a:moveTo>
                    <a:pt x="345" y="1"/>
                  </a:moveTo>
                  <a:cubicBezTo>
                    <a:pt x="194" y="1"/>
                    <a:pt x="42" y="100"/>
                    <a:pt x="42" y="299"/>
                  </a:cubicBezTo>
                  <a:cubicBezTo>
                    <a:pt x="42" y="3124"/>
                    <a:pt x="0" y="5969"/>
                    <a:pt x="0" y="8794"/>
                  </a:cubicBezTo>
                  <a:cubicBezTo>
                    <a:pt x="0" y="8993"/>
                    <a:pt x="147" y="9092"/>
                    <a:pt x="293" y="9092"/>
                  </a:cubicBezTo>
                  <a:cubicBezTo>
                    <a:pt x="439" y="9092"/>
                    <a:pt x="586" y="8993"/>
                    <a:pt x="586" y="8794"/>
                  </a:cubicBezTo>
                  <a:cubicBezTo>
                    <a:pt x="586" y="5969"/>
                    <a:pt x="649" y="3124"/>
                    <a:pt x="649" y="299"/>
                  </a:cubicBezTo>
                  <a:cubicBezTo>
                    <a:pt x="649" y="100"/>
                    <a:pt x="497" y="1"/>
                    <a:pt x="34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27"/>
            <p:cNvSpPr/>
            <p:nvPr/>
          </p:nvSpPr>
          <p:spPr>
            <a:xfrm>
              <a:off x="5206268" y="3423160"/>
              <a:ext cx="118013" cy="55261"/>
            </a:xfrm>
            <a:custGeom>
              <a:rect b="b" l="l" r="r" t="t"/>
              <a:pathLst>
                <a:path extrusionOk="0" h="1704" w="3639">
                  <a:moveTo>
                    <a:pt x="3285" y="0"/>
                  </a:moveTo>
                  <a:cubicBezTo>
                    <a:pt x="3247" y="0"/>
                    <a:pt x="3205" y="9"/>
                    <a:pt x="3160" y="29"/>
                  </a:cubicBezTo>
                  <a:cubicBezTo>
                    <a:pt x="2281" y="385"/>
                    <a:pt x="1361" y="1034"/>
                    <a:pt x="377" y="1096"/>
                  </a:cubicBezTo>
                  <a:cubicBezTo>
                    <a:pt x="7" y="1117"/>
                    <a:pt x="1" y="1704"/>
                    <a:pt x="359" y="1704"/>
                  </a:cubicBezTo>
                  <a:cubicBezTo>
                    <a:pt x="365" y="1704"/>
                    <a:pt x="371" y="1704"/>
                    <a:pt x="377" y="1703"/>
                  </a:cubicBezTo>
                  <a:cubicBezTo>
                    <a:pt x="1424" y="1640"/>
                    <a:pt x="2365" y="992"/>
                    <a:pt x="3307" y="615"/>
                  </a:cubicBezTo>
                  <a:cubicBezTo>
                    <a:pt x="3638" y="486"/>
                    <a:pt x="3564" y="0"/>
                    <a:pt x="328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7"/>
            <p:cNvSpPr/>
            <p:nvPr/>
          </p:nvSpPr>
          <p:spPr>
            <a:xfrm>
              <a:off x="5112289" y="3408372"/>
              <a:ext cx="41381" cy="301599"/>
            </a:xfrm>
            <a:custGeom>
              <a:rect b="b" l="l" r="r" t="t"/>
              <a:pathLst>
                <a:path extrusionOk="0" h="9300" w="1276">
                  <a:moveTo>
                    <a:pt x="878" y="0"/>
                  </a:moveTo>
                  <a:cubicBezTo>
                    <a:pt x="784" y="0"/>
                    <a:pt x="693" y="50"/>
                    <a:pt x="639" y="171"/>
                  </a:cubicBezTo>
                  <a:cubicBezTo>
                    <a:pt x="492" y="548"/>
                    <a:pt x="513" y="1008"/>
                    <a:pt x="492" y="1385"/>
                  </a:cubicBezTo>
                  <a:cubicBezTo>
                    <a:pt x="451" y="2201"/>
                    <a:pt x="346" y="3017"/>
                    <a:pt x="325" y="3791"/>
                  </a:cubicBezTo>
                  <a:cubicBezTo>
                    <a:pt x="241" y="5549"/>
                    <a:pt x="179" y="7285"/>
                    <a:pt x="11" y="9001"/>
                  </a:cubicBezTo>
                  <a:cubicBezTo>
                    <a:pt x="1" y="9200"/>
                    <a:pt x="147" y="9299"/>
                    <a:pt x="299" y="9299"/>
                  </a:cubicBezTo>
                  <a:cubicBezTo>
                    <a:pt x="451" y="9299"/>
                    <a:pt x="608" y="9200"/>
                    <a:pt x="618" y="9001"/>
                  </a:cubicBezTo>
                  <a:cubicBezTo>
                    <a:pt x="744" y="7453"/>
                    <a:pt x="827" y="5904"/>
                    <a:pt x="911" y="4377"/>
                  </a:cubicBezTo>
                  <a:cubicBezTo>
                    <a:pt x="932" y="3645"/>
                    <a:pt x="953" y="2871"/>
                    <a:pt x="1037" y="2138"/>
                  </a:cubicBezTo>
                  <a:cubicBezTo>
                    <a:pt x="1078" y="1678"/>
                    <a:pt x="953" y="883"/>
                    <a:pt x="1162" y="443"/>
                  </a:cubicBezTo>
                  <a:cubicBezTo>
                    <a:pt x="1275" y="217"/>
                    <a:pt x="1072" y="0"/>
                    <a:pt x="87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27"/>
            <p:cNvSpPr/>
            <p:nvPr/>
          </p:nvSpPr>
          <p:spPr>
            <a:xfrm>
              <a:off x="5066013" y="3488990"/>
              <a:ext cx="131374" cy="55488"/>
            </a:xfrm>
            <a:custGeom>
              <a:rect b="b" l="l" r="r" t="t"/>
              <a:pathLst>
                <a:path extrusionOk="0" h="1711" w="4051">
                  <a:moveTo>
                    <a:pt x="3604" y="0"/>
                  </a:moveTo>
                  <a:cubicBezTo>
                    <a:pt x="3581" y="0"/>
                    <a:pt x="3556" y="3"/>
                    <a:pt x="3531" y="8"/>
                  </a:cubicBezTo>
                  <a:cubicBezTo>
                    <a:pt x="3008" y="92"/>
                    <a:pt x="2526" y="322"/>
                    <a:pt x="2045" y="468"/>
                  </a:cubicBezTo>
                  <a:cubicBezTo>
                    <a:pt x="1501" y="657"/>
                    <a:pt x="957" y="1033"/>
                    <a:pt x="371" y="1138"/>
                  </a:cubicBezTo>
                  <a:cubicBezTo>
                    <a:pt x="0" y="1196"/>
                    <a:pt x="139" y="1711"/>
                    <a:pt x="466" y="1711"/>
                  </a:cubicBezTo>
                  <a:cubicBezTo>
                    <a:pt x="489" y="1711"/>
                    <a:pt x="514" y="1708"/>
                    <a:pt x="539" y="1703"/>
                  </a:cubicBezTo>
                  <a:cubicBezTo>
                    <a:pt x="1020" y="1619"/>
                    <a:pt x="1522" y="1347"/>
                    <a:pt x="2003" y="1138"/>
                  </a:cubicBezTo>
                  <a:cubicBezTo>
                    <a:pt x="2526" y="929"/>
                    <a:pt x="3112" y="657"/>
                    <a:pt x="3698" y="573"/>
                  </a:cubicBezTo>
                  <a:cubicBezTo>
                    <a:pt x="4050" y="534"/>
                    <a:pt x="3945" y="0"/>
                    <a:pt x="360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27"/>
            <p:cNvSpPr/>
            <p:nvPr/>
          </p:nvSpPr>
          <p:spPr>
            <a:xfrm>
              <a:off x="5020678" y="2830359"/>
              <a:ext cx="24809" cy="99301"/>
            </a:xfrm>
            <a:custGeom>
              <a:rect b="b" l="l" r="r" t="t"/>
              <a:pathLst>
                <a:path extrusionOk="0" h="3062" w="765">
                  <a:moveTo>
                    <a:pt x="412" y="0"/>
                  </a:moveTo>
                  <a:cubicBezTo>
                    <a:pt x="214" y="0"/>
                    <a:pt x="1" y="216"/>
                    <a:pt x="116" y="461"/>
                  </a:cubicBezTo>
                  <a:cubicBezTo>
                    <a:pt x="158" y="482"/>
                    <a:pt x="116" y="524"/>
                    <a:pt x="116" y="650"/>
                  </a:cubicBezTo>
                  <a:cubicBezTo>
                    <a:pt x="116" y="796"/>
                    <a:pt x="158" y="901"/>
                    <a:pt x="158" y="1068"/>
                  </a:cubicBezTo>
                  <a:cubicBezTo>
                    <a:pt x="158" y="1633"/>
                    <a:pt x="95" y="2198"/>
                    <a:pt x="95" y="2763"/>
                  </a:cubicBezTo>
                  <a:cubicBezTo>
                    <a:pt x="95" y="2962"/>
                    <a:pt x="247" y="3061"/>
                    <a:pt x="399" y="3061"/>
                  </a:cubicBezTo>
                  <a:cubicBezTo>
                    <a:pt x="550" y="3061"/>
                    <a:pt x="702" y="2962"/>
                    <a:pt x="702" y="2763"/>
                  </a:cubicBezTo>
                  <a:cubicBezTo>
                    <a:pt x="702" y="2156"/>
                    <a:pt x="744" y="1570"/>
                    <a:pt x="744" y="964"/>
                  </a:cubicBezTo>
                  <a:cubicBezTo>
                    <a:pt x="765" y="671"/>
                    <a:pt x="765" y="420"/>
                    <a:pt x="639" y="148"/>
                  </a:cubicBezTo>
                  <a:cubicBezTo>
                    <a:pt x="587" y="44"/>
                    <a:pt x="501" y="0"/>
                    <a:pt x="41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27"/>
            <p:cNvSpPr/>
            <p:nvPr/>
          </p:nvSpPr>
          <p:spPr>
            <a:xfrm>
              <a:off x="4992529" y="2869728"/>
              <a:ext cx="93009" cy="27176"/>
            </a:xfrm>
            <a:custGeom>
              <a:rect b="b" l="l" r="r" t="t"/>
              <a:pathLst>
                <a:path extrusionOk="0" h="838" w="2868">
                  <a:moveTo>
                    <a:pt x="378" y="0"/>
                  </a:moveTo>
                  <a:cubicBezTo>
                    <a:pt x="1" y="0"/>
                    <a:pt x="8" y="587"/>
                    <a:pt x="398" y="607"/>
                  </a:cubicBezTo>
                  <a:cubicBezTo>
                    <a:pt x="712" y="628"/>
                    <a:pt x="984" y="775"/>
                    <a:pt x="1277" y="796"/>
                  </a:cubicBezTo>
                  <a:cubicBezTo>
                    <a:pt x="1675" y="838"/>
                    <a:pt x="2093" y="838"/>
                    <a:pt x="2491" y="838"/>
                  </a:cubicBezTo>
                  <a:cubicBezTo>
                    <a:pt x="2867" y="817"/>
                    <a:pt x="2867" y="210"/>
                    <a:pt x="2491" y="210"/>
                  </a:cubicBezTo>
                  <a:cubicBezTo>
                    <a:pt x="2135" y="210"/>
                    <a:pt x="1779" y="210"/>
                    <a:pt x="1444" y="189"/>
                  </a:cubicBezTo>
                  <a:cubicBezTo>
                    <a:pt x="1089" y="168"/>
                    <a:pt x="754" y="43"/>
                    <a:pt x="398" y="1"/>
                  </a:cubicBezTo>
                  <a:cubicBezTo>
                    <a:pt x="392" y="0"/>
                    <a:pt x="385" y="0"/>
                    <a:pt x="37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7"/>
            <p:cNvSpPr/>
            <p:nvPr/>
          </p:nvSpPr>
          <p:spPr>
            <a:xfrm>
              <a:off x="4963376" y="2546087"/>
              <a:ext cx="148627" cy="23771"/>
            </a:xfrm>
            <a:custGeom>
              <a:rect b="b" l="l" r="r" t="t"/>
              <a:pathLst>
                <a:path extrusionOk="0" h="733" w="4583">
                  <a:moveTo>
                    <a:pt x="4185" y="0"/>
                  </a:moveTo>
                  <a:cubicBezTo>
                    <a:pt x="2929" y="21"/>
                    <a:pt x="1653" y="105"/>
                    <a:pt x="398" y="126"/>
                  </a:cubicBezTo>
                  <a:cubicBezTo>
                    <a:pt x="0" y="126"/>
                    <a:pt x="0" y="732"/>
                    <a:pt x="398" y="732"/>
                  </a:cubicBezTo>
                  <a:cubicBezTo>
                    <a:pt x="1653" y="712"/>
                    <a:pt x="2929" y="628"/>
                    <a:pt x="4185" y="607"/>
                  </a:cubicBezTo>
                  <a:cubicBezTo>
                    <a:pt x="4582" y="607"/>
                    <a:pt x="4582" y="0"/>
                    <a:pt x="418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27"/>
            <p:cNvSpPr/>
            <p:nvPr/>
          </p:nvSpPr>
          <p:spPr>
            <a:xfrm>
              <a:off x="5014646" y="2481164"/>
              <a:ext cx="51726" cy="226588"/>
            </a:xfrm>
            <a:custGeom>
              <a:rect b="b" l="l" r="r" t="t"/>
              <a:pathLst>
                <a:path extrusionOk="0" h="6987" w="1595">
                  <a:moveTo>
                    <a:pt x="361" y="1"/>
                  </a:moveTo>
                  <a:cubicBezTo>
                    <a:pt x="187" y="1"/>
                    <a:pt x="0" y="155"/>
                    <a:pt x="51" y="370"/>
                  </a:cubicBezTo>
                  <a:cubicBezTo>
                    <a:pt x="281" y="1563"/>
                    <a:pt x="428" y="2755"/>
                    <a:pt x="511" y="3969"/>
                  </a:cubicBezTo>
                  <a:cubicBezTo>
                    <a:pt x="595" y="4931"/>
                    <a:pt x="825" y="5831"/>
                    <a:pt x="993" y="6752"/>
                  </a:cubicBezTo>
                  <a:cubicBezTo>
                    <a:pt x="1010" y="6915"/>
                    <a:pt x="1119" y="6987"/>
                    <a:pt x="1237" y="6987"/>
                  </a:cubicBezTo>
                  <a:cubicBezTo>
                    <a:pt x="1406" y="6987"/>
                    <a:pt x="1595" y="6840"/>
                    <a:pt x="1558" y="6605"/>
                  </a:cubicBezTo>
                  <a:cubicBezTo>
                    <a:pt x="1411" y="5559"/>
                    <a:pt x="1202" y="4555"/>
                    <a:pt x="1097" y="3509"/>
                  </a:cubicBezTo>
                  <a:cubicBezTo>
                    <a:pt x="993" y="2421"/>
                    <a:pt x="867" y="1291"/>
                    <a:pt x="616" y="224"/>
                  </a:cubicBezTo>
                  <a:cubicBezTo>
                    <a:pt x="583" y="67"/>
                    <a:pt x="475" y="1"/>
                    <a:pt x="36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27"/>
            <p:cNvSpPr/>
            <p:nvPr/>
          </p:nvSpPr>
          <p:spPr>
            <a:xfrm>
              <a:off x="5531983" y="2682451"/>
              <a:ext cx="194775" cy="27176"/>
            </a:xfrm>
            <a:custGeom>
              <a:rect b="b" l="l" r="r" t="t"/>
              <a:pathLst>
                <a:path extrusionOk="0" h="838" w="6006">
                  <a:moveTo>
                    <a:pt x="5628" y="1"/>
                  </a:moveTo>
                  <a:cubicBezTo>
                    <a:pt x="3871" y="22"/>
                    <a:pt x="2134" y="189"/>
                    <a:pt x="398" y="231"/>
                  </a:cubicBezTo>
                  <a:cubicBezTo>
                    <a:pt x="0" y="231"/>
                    <a:pt x="0" y="838"/>
                    <a:pt x="398" y="838"/>
                  </a:cubicBezTo>
                  <a:cubicBezTo>
                    <a:pt x="2134" y="817"/>
                    <a:pt x="3871" y="628"/>
                    <a:pt x="5628" y="608"/>
                  </a:cubicBezTo>
                  <a:cubicBezTo>
                    <a:pt x="6005" y="608"/>
                    <a:pt x="6005" y="1"/>
                    <a:pt x="562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27"/>
            <p:cNvSpPr/>
            <p:nvPr/>
          </p:nvSpPr>
          <p:spPr>
            <a:xfrm>
              <a:off x="5586918" y="2545049"/>
              <a:ext cx="31263" cy="268585"/>
            </a:xfrm>
            <a:custGeom>
              <a:rect b="b" l="l" r="r" t="t"/>
              <a:pathLst>
                <a:path extrusionOk="0" h="8282" w="964">
                  <a:moveTo>
                    <a:pt x="304" y="1"/>
                  </a:moveTo>
                  <a:cubicBezTo>
                    <a:pt x="153" y="1"/>
                    <a:pt x="1" y="95"/>
                    <a:pt x="1" y="283"/>
                  </a:cubicBezTo>
                  <a:cubicBezTo>
                    <a:pt x="1" y="2857"/>
                    <a:pt x="336" y="5409"/>
                    <a:pt x="377" y="7983"/>
                  </a:cubicBezTo>
                  <a:cubicBezTo>
                    <a:pt x="377" y="8182"/>
                    <a:pt x="524" y="8281"/>
                    <a:pt x="670" y="8281"/>
                  </a:cubicBezTo>
                  <a:cubicBezTo>
                    <a:pt x="817" y="8281"/>
                    <a:pt x="963" y="8182"/>
                    <a:pt x="963" y="7983"/>
                  </a:cubicBezTo>
                  <a:cubicBezTo>
                    <a:pt x="942" y="5409"/>
                    <a:pt x="608" y="2857"/>
                    <a:pt x="608" y="283"/>
                  </a:cubicBezTo>
                  <a:cubicBezTo>
                    <a:pt x="608" y="95"/>
                    <a:pt x="456" y="1"/>
                    <a:pt x="30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7"/>
            <p:cNvSpPr/>
            <p:nvPr/>
          </p:nvSpPr>
          <p:spPr>
            <a:xfrm>
              <a:off x="5521801" y="2902967"/>
              <a:ext cx="180505" cy="46894"/>
            </a:xfrm>
            <a:custGeom>
              <a:rect b="b" l="l" r="r" t="t"/>
              <a:pathLst>
                <a:path extrusionOk="0" h="1446" w="5566">
                  <a:moveTo>
                    <a:pt x="5188" y="0"/>
                  </a:moveTo>
                  <a:cubicBezTo>
                    <a:pt x="5182" y="0"/>
                    <a:pt x="5175" y="1"/>
                    <a:pt x="5168" y="1"/>
                  </a:cubicBezTo>
                  <a:cubicBezTo>
                    <a:pt x="3557" y="64"/>
                    <a:pt x="2009" y="817"/>
                    <a:pt x="398" y="838"/>
                  </a:cubicBezTo>
                  <a:cubicBezTo>
                    <a:pt x="7" y="838"/>
                    <a:pt x="0" y="1445"/>
                    <a:pt x="379" y="1445"/>
                  </a:cubicBezTo>
                  <a:cubicBezTo>
                    <a:pt x="385" y="1445"/>
                    <a:pt x="391" y="1445"/>
                    <a:pt x="398" y="1445"/>
                  </a:cubicBezTo>
                  <a:cubicBezTo>
                    <a:pt x="2009" y="1382"/>
                    <a:pt x="3557" y="650"/>
                    <a:pt x="5168" y="608"/>
                  </a:cubicBezTo>
                  <a:cubicBezTo>
                    <a:pt x="5559" y="587"/>
                    <a:pt x="5566" y="0"/>
                    <a:pt x="518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27"/>
            <p:cNvSpPr/>
            <p:nvPr/>
          </p:nvSpPr>
          <p:spPr>
            <a:xfrm>
              <a:off x="5586366" y="2827213"/>
              <a:ext cx="59217" cy="289470"/>
            </a:xfrm>
            <a:custGeom>
              <a:rect b="b" l="l" r="r" t="t"/>
              <a:pathLst>
                <a:path extrusionOk="0" h="8926" w="1826">
                  <a:moveTo>
                    <a:pt x="369" y="1"/>
                  </a:moveTo>
                  <a:cubicBezTo>
                    <a:pt x="193" y="1"/>
                    <a:pt x="1" y="155"/>
                    <a:pt x="39" y="370"/>
                  </a:cubicBezTo>
                  <a:cubicBezTo>
                    <a:pt x="604" y="3132"/>
                    <a:pt x="771" y="5915"/>
                    <a:pt x="1190" y="8698"/>
                  </a:cubicBezTo>
                  <a:cubicBezTo>
                    <a:pt x="1215" y="8856"/>
                    <a:pt x="1326" y="8925"/>
                    <a:pt x="1446" y="8925"/>
                  </a:cubicBezTo>
                  <a:cubicBezTo>
                    <a:pt x="1627" y="8925"/>
                    <a:pt x="1826" y="8769"/>
                    <a:pt x="1775" y="8530"/>
                  </a:cubicBezTo>
                  <a:cubicBezTo>
                    <a:pt x="1336" y="5768"/>
                    <a:pt x="1148" y="2965"/>
                    <a:pt x="625" y="224"/>
                  </a:cubicBezTo>
                  <a:cubicBezTo>
                    <a:pt x="592" y="67"/>
                    <a:pt x="483" y="1"/>
                    <a:pt x="36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27"/>
            <p:cNvSpPr/>
            <p:nvPr/>
          </p:nvSpPr>
          <p:spPr>
            <a:xfrm>
              <a:off x="5958747" y="2609842"/>
              <a:ext cx="146616" cy="22571"/>
            </a:xfrm>
            <a:custGeom>
              <a:rect b="b" l="l" r="r" t="t"/>
              <a:pathLst>
                <a:path extrusionOk="0" h="696" w="4521">
                  <a:moveTo>
                    <a:pt x="378" y="1"/>
                  </a:moveTo>
                  <a:cubicBezTo>
                    <a:pt x="168" y="1"/>
                    <a:pt x="1" y="252"/>
                    <a:pt x="127" y="440"/>
                  </a:cubicBezTo>
                  <a:cubicBezTo>
                    <a:pt x="283" y="649"/>
                    <a:pt x="578" y="695"/>
                    <a:pt x="874" y="695"/>
                  </a:cubicBezTo>
                  <a:cubicBezTo>
                    <a:pt x="1053" y="695"/>
                    <a:pt x="1232" y="678"/>
                    <a:pt x="1382" y="670"/>
                  </a:cubicBezTo>
                  <a:cubicBezTo>
                    <a:pt x="1489" y="668"/>
                    <a:pt x="1595" y="667"/>
                    <a:pt x="1701" y="667"/>
                  </a:cubicBezTo>
                  <a:cubicBezTo>
                    <a:pt x="2249" y="667"/>
                    <a:pt x="2786" y="694"/>
                    <a:pt x="3329" y="694"/>
                  </a:cubicBezTo>
                  <a:cubicBezTo>
                    <a:pt x="3585" y="694"/>
                    <a:pt x="3842" y="688"/>
                    <a:pt x="4102" y="670"/>
                  </a:cubicBezTo>
                  <a:cubicBezTo>
                    <a:pt x="4507" y="670"/>
                    <a:pt x="4520" y="103"/>
                    <a:pt x="4161" y="103"/>
                  </a:cubicBezTo>
                  <a:cubicBezTo>
                    <a:pt x="4149" y="103"/>
                    <a:pt x="4136" y="104"/>
                    <a:pt x="4123" y="106"/>
                  </a:cubicBezTo>
                  <a:cubicBezTo>
                    <a:pt x="3669" y="130"/>
                    <a:pt x="3216" y="140"/>
                    <a:pt x="2762" y="140"/>
                  </a:cubicBezTo>
                  <a:cubicBezTo>
                    <a:pt x="2442" y="140"/>
                    <a:pt x="2121" y="135"/>
                    <a:pt x="1800" y="126"/>
                  </a:cubicBezTo>
                  <a:cubicBezTo>
                    <a:pt x="1591" y="126"/>
                    <a:pt x="1382" y="106"/>
                    <a:pt x="1152" y="106"/>
                  </a:cubicBezTo>
                  <a:lnTo>
                    <a:pt x="859" y="106"/>
                  </a:lnTo>
                  <a:cubicBezTo>
                    <a:pt x="754" y="106"/>
                    <a:pt x="650" y="43"/>
                    <a:pt x="629" y="43"/>
                  </a:cubicBezTo>
                  <a:cubicBezTo>
                    <a:pt x="566" y="22"/>
                    <a:pt x="524" y="1"/>
                    <a:pt x="44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27"/>
            <p:cNvSpPr/>
            <p:nvPr/>
          </p:nvSpPr>
          <p:spPr>
            <a:xfrm>
              <a:off x="6029345" y="2541677"/>
              <a:ext cx="32592" cy="151156"/>
            </a:xfrm>
            <a:custGeom>
              <a:rect b="b" l="l" r="r" t="t"/>
              <a:pathLst>
                <a:path extrusionOk="0" h="4661" w="1005">
                  <a:moveTo>
                    <a:pt x="290" y="0"/>
                  </a:moveTo>
                  <a:cubicBezTo>
                    <a:pt x="141" y="0"/>
                    <a:pt x="0" y="94"/>
                    <a:pt x="21" y="283"/>
                  </a:cubicBezTo>
                  <a:cubicBezTo>
                    <a:pt x="63" y="1622"/>
                    <a:pt x="251" y="3003"/>
                    <a:pt x="377" y="4363"/>
                  </a:cubicBezTo>
                  <a:cubicBezTo>
                    <a:pt x="387" y="4561"/>
                    <a:pt x="549" y="4661"/>
                    <a:pt x="704" y="4661"/>
                  </a:cubicBezTo>
                  <a:cubicBezTo>
                    <a:pt x="858" y="4661"/>
                    <a:pt x="1004" y="4561"/>
                    <a:pt x="983" y="4363"/>
                  </a:cubicBezTo>
                  <a:cubicBezTo>
                    <a:pt x="816" y="3044"/>
                    <a:pt x="649" y="1643"/>
                    <a:pt x="607" y="283"/>
                  </a:cubicBezTo>
                  <a:cubicBezTo>
                    <a:pt x="596" y="94"/>
                    <a:pt x="439" y="0"/>
                    <a:pt x="29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7"/>
            <p:cNvSpPr/>
            <p:nvPr/>
          </p:nvSpPr>
          <p:spPr>
            <a:xfrm>
              <a:off x="5974378" y="2773381"/>
              <a:ext cx="152680" cy="29965"/>
            </a:xfrm>
            <a:custGeom>
              <a:rect b="b" l="l" r="r" t="t"/>
              <a:pathLst>
                <a:path extrusionOk="0" h="924" w="4708">
                  <a:moveTo>
                    <a:pt x="4331" y="1"/>
                  </a:moveTo>
                  <a:cubicBezTo>
                    <a:pt x="2992" y="1"/>
                    <a:pt x="1716" y="147"/>
                    <a:pt x="398" y="314"/>
                  </a:cubicBezTo>
                  <a:cubicBezTo>
                    <a:pt x="13" y="355"/>
                    <a:pt x="1" y="923"/>
                    <a:pt x="359" y="923"/>
                  </a:cubicBezTo>
                  <a:cubicBezTo>
                    <a:pt x="372" y="923"/>
                    <a:pt x="385" y="923"/>
                    <a:pt x="398" y="921"/>
                  </a:cubicBezTo>
                  <a:cubicBezTo>
                    <a:pt x="1716" y="754"/>
                    <a:pt x="3013" y="607"/>
                    <a:pt x="4331" y="607"/>
                  </a:cubicBezTo>
                  <a:cubicBezTo>
                    <a:pt x="4338" y="608"/>
                    <a:pt x="4344" y="608"/>
                    <a:pt x="4350" y="608"/>
                  </a:cubicBezTo>
                  <a:cubicBezTo>
                    <a:pt x="4708" y="608"/>
                    <a:pt x="4702" y="1"/>
                    <a:pt x="433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7"/>
            <p:cNvSpPr/>
            <p:nvPr/>
          </p:nvSpPr>
          <p:spPr>
            <a:xfrm>
              <a:off x="6021302" y="2711312"/>
              <a:ext cx="35187" cy="140973"/>
            </a:xfrm>
            <a:custGeom>
              <a:rect b="b" l="l" r="r" t="t"/>
              <a:pathLst>
                <a:path extrusionOk="0" h="4347" w="1085">
                  <a:moveTo>
                    <a:pt x="410" y="0"/>
                  </a:moveTo>
                  <a:cubicBezTo>
                    <a:pt x="218" y="0"/>
                    <a:pt x="1" y="226"/>
                    <a:pt x="102" y="471"/>
                  </a:cubicBezTo>
                  <a:cubicBezTo>
                    <a:pt x="311" y="973"/>
                    <a:pt x="290" y="1747"/>
                    <a:pt x="332" y="2270"/>
                  </a:cubicBezTo>
                  <a:cubicBezTo>
                    <a:pt x="395" y="2877"/>
                    <a:pt x="436" y="3484"/>
                    <a:pt x="478" y="4049"/>
                  </a:cubicBezTo>
                  <a:cubicBezTo>
                    <a:pt x="489" y="4248"/>
                    <a:pt x="646" y="4347"/>
                    <a:pt x="795" y="4347"/>
                  </a:cubicBezTo>
                  <a:cubicBezTo>
                    <a:pt x="944" y="4347"/>
                    <a:pt x="1085" y="4248"/>
                    <a:pt x="1064" y="4049"/>
                  </a:cubicBezTo>
                  <a:cubicBezTo>
                    <a:pt x="1043" y="3275"/>
                    <a:pt x="959" y="2459"/>
                    <a:pt x="897" y="1684"/>
                  </a:cubicBezTo>
                  <a:cubicBezTo>
                    <a:pt x="834" y="1182"/>
                    <a:pt x="834" y="596"/>
                    <a:pt x="625" y="157"/>
                  </a:cubicBezTo>
                  <a:cubicBezTo>
                    <a:pt x="579" y="46"/>
                    <a:pt x="497" y="0"/>
                    <a:pt x="41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7"/>
            <p:cNvSpPr/>
            <p:nvPr/>
          </p:nvSpPr>
          <p:spPr>
            <a:xfrm>
              <a:off x="5966919" y="2931764"/>
              <a:ext cx="160139" cy="26203"/>
            </a:xfrm>
            <a:custGeom>
              <a:rect b="b" l="l" r="r" t="t"/>
              <a:pathLst>
                <a:path extrusionOk="0" h="808" w="4938">
                  <a:moveTo>
                    <a:pt x="3780" y="1"/>
                  </a:moveTo>
                  <a:cubicBezTo>
                    <a:pt x="2641" y="1"/>
                    <a:pt x="1540" y="188"/>
                    <a:pt x="398" y="222"/>
                  </a:cubicBezTo>
                  <a:cubicBezTo>
                    <a:pt x="0" y="222"/>
                    <a:pt x="0" y="808"/>
                    <a:pt x="398" y="808"/>
                  </a:cubicBezTo>
                  <a:cubicBezTo>
                    <a:pt x="1560" y="790"/>
                    <a:pt x="2678" y="615"/>
                    <a:pt x="3837" y="615"/>
                  </a:cubicBezTo>
                  <a:cubicBezTo>
                    <a:pt x="4077" y="615"/>
                    <a:pt x="4318" y="622"/>
                    <a:pt x="4561" y="640"/>
                  </a:cubicBezTo>
                  <a:cubicBezTo>
                    <a:pt x="4574" y="642"/>
                    <a:pt x="4586" y="642"/>
                    <a:pt x="4598" y="642"/>
                  </a:cubicBezTo>
                  <a:cubicBezTo>
                    <a:pt x="4938" y="642"/>
                    <a:pt x="4926" y="74"/>
                    <a:pt x="4561" y="34"/>
                  </a:cubicBezTo>
                  <a:cubicBezTo>
                    <a:pt x="4298" y="10"/>
                    <a:pt x="4038" y="1"/>
                    <a:pt x="378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7"/>
            <p:cNvSpPr/>
            <p:nvPr/>
          </p:nvSpPr>
          <p:spPr>
            <a:xfrm>
              <a:off x="6021172" y="2868236"/>
              <a:ext cx="49164" cy="160204"/>
            </a:xfrm>
            <a:custGeom>
              <a:rect b="b" l="l" r="r" t="t"/>
              <a:pathLst>
                <a:path extrusionOk="0" h="4940" w="1516">
                  <a:moveTo>
                    <a:pt x="356" y="0"/>
                  </a:moveTo>
                  <a:cubicBezTo>
                    <a:pt x="180" y="0"/>
                    <a:pt x="1" y="146"/>
                    <a:pt x="64" y="361"/>
                  </a:cubicBezTo>
                  <a:cubicBezTo>
                    <a:pt x="231" y="988"/>
                    <a:pt x="440" y="1595"/>
                    <a:pt x="545" y="2244"/>
                  </a:cubicBezTo>
                  <a:cubicBezTo>
                    <a:pt x="712" y="3060"/>
                    <a:pt x="754" y="3897"/>
                    <a:pt x="901" y="4713"/>
                  </a:cubicBezTo>
                  <a:cubicBezTo>
                    <a:pt x="917" y="4871"/>
                    <a:pt x="1024" y="4940"/>
                    <a:pt x="1141" y="4940"/>
                  </a:cubicBezTo>
                  <a:cubicBezTo>
                    <a:pt x="1317" y="4940"/>
                    <a:pt x="1516" y="4784"/>
                    <a:pt x="1466" y="4545"/>
                  </a:cubicBezTo>
                  <a:cubicBezTo>
                    <a:pt x="1340" y="3750"/>
                    <a:pt x="1256" y="2913"/>
                    <a:pt x="1131" y="2097"/>
                  </a:cubicBezTo>
                  <a:cubicBezTo>
                    <a:pt x="1026" y="1449"/>
                    <a:pt x="796" y="842"/>
                    <a:pt x="629" y="214"/>
                  </a:cubicBezTo>
                  <a:cubicBezTo>
                    <a:pt x="587" y="64"/>
                    <a:pt x="473" y="0"/>
                    <a:pt x="35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7"/>
            <p:cNvSpPr/>
            <p:nvPr/>
          </p:nvSpPr>
          <p:spPr>
            <a:xfrm>
              <a:off x="4954555" y="3429354"/>
              <a:ext cx="23090" cy="355238"/>
            </a:xfrm>
            <a:custGeom>
              <a:rect b="b" l="l" r="r" t="t"/>
              <a:pathLst>
                <a:path extrusionOk="0" h="10954" w="712">
                  <a:moveTo>
                    <a:pt x="421" y="0"/>
                  </a:moveTo>
                  <a:cubicBezTo>
                    <a:pt x="272" y="0"/>
                    <a:pt x="115" y="100"/>
                    <a:pt x="105" y="299"/>
                  </a:cubicBezTo>
                  <a:cubicBezTo>
                    <a:pt x="0" y="1972"/>
                    <a:pt x="105" y="3667"/>
                    <a:pt x="105" y="5341"/>
                  </a:cubicBezTo>
                  <a:lnTo>
                    <a:pt x="105" y="10656"/>
                  </a:lnTo>
                  <a:cubicBezTo>
                    <a:pt x="105" y="10855"/>
                    <a:pt x="251" y="10954"/>
                    <a:pt x="398" y="10954"/>
                  </a:cubicBezTo>
                  <a:cubicBezTo>
                    <a:pt x="544" y="10954"/>
                    <a:pt x="691" y="10855"/>
                    <a:pt x="691" y="10656"/>
                  </a:cubicBezTo>
                  <a:lnTo>
                    <a:pt x="691" y="5341"/>
                  </a:lnTo>
                  <a:cubicBezTo>
                    <a:pt x="691" y="3667"/>
                    <a:pt x="586" y="1972"/>
                    <a:pt x="691" y="299"/>
                  </a:cubicBezTo>
                  <a:cubicBezTo>
                    <a:pt x="711" y="100"/>
                    <a:pt x="570" y="0"/>
                    <a:pt x="42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7"/>
            <p:cNvSpPr/>
            <p:nvPr/>
          </p:nvSpPr>
          <p:spPr>
            <a:xfrm>
              <a:off x="4915186" y="3498654"/>
              <a:ext cx="101117" cy="24322"/>
            </a:xfrm>
            <a:custGeom>
              <a:rect b="b" l="l" r="r" t="t"/>
              <a:pathLst>
                <a:path extrusionOk="0" h="750" w="3118">
                  <a:moveTo>
                    <a:pt x="2758" y="1"/>
                  </a:moveTo>
                  <a:cubicBezTo>
                    <a:pt x="2746" y="1"/>
                    <a:pt x="2733" y="2"/>
                    <a:pt x="2721" y="3"/>
                  </a:cubicBezTo>
                  <a:cubicBezTo>
                    <a:pt x="2211" y="31"/>
                    <a:pt x="1664" y="146"/>
                    <a:pt x="1136" y="146"/>
                  </a:cubicBezTo>
                  <a:cubicBezTo>
                    <a:pt x="883" y="146"/>
                    <a:pt x="635" y="119"/>
                    <a:pt x="398" y="45"/>
                  </a:cubicBezTo>
                  <a:cubicBezTo>
                    <a:pt x="376" y="40"/>
                    <a:pt x="354" y="38"/>
                    <a:pt x="332" y="38"/>
                  </a:cubicBezTo>
                  <a:cubicBezTo>
                    <a:pt x="164" y="38"/>
                    <a:pt x="0" y="171"/>
                    <a:pt x="0" y="338"/>
                  </a:cubicBezTo>
                  <a:lnTo>
                    <a:pt x="0" y="379"/>
                  </a:lnTo>
                  <a:cubicBezTo>
                    <a:pt x="0" y="587"/>
                    <a:pt x="171" y="676"/>
                    <a:pt x="312" y="676"/>
                  </a:cubicBezTo>
                  <a:cubicBezTo>
                    <a:pt x="327" y="676"/>
                    <a:pt x="342" y="674"/>
                    <a:pt x="356" y="672"/>
                  </a:cubicBezTo>
                  <a:cubicBezTo>
                    <a:pt x="586" y="728"/>
                    <a:pt x="818" y="749"/>
                    <a:pt x="1052" y="749"/>
                  </a:cubicBezTo>
                  <a:cubicBezTo>
                    <a:pt x="1603" y="749"/>
                    <a:pt x="2162" y="633"/>
                    <a:pt x="2721" y="589"/>
                  </a:cubicBezTo>
                  <a:cubicBezTo>
                    <a:pt x="3105" y="589"/>
                    <a:pt x="3118" y="1"/>
                    <a:pt x="275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7"/>
            <p:cNvSpPr/>
            <p:nvPr/>
          </p:nvSpPr>
          <p:spPr>
            <a:xfrm>
              <a:off x="4821824" y="3417841"/>
              <a:ext cx="92588" cy="367594"/>
            </a:xfrm>
            <a:custGeom>
              <a:rect b="b" l="l" r="r" t="t"/>
              <a:pathLst>
                <a:path extrusionOk="0" h="11335" w="2855">
                  <a:moveTo>
                    <a:pt x="367" y="1"/>
                  </a:moveTo>
                  <a:cubicBezTo>
                    <a:pt x="182" y="1"/>
                    <a:pt x="0" y="147"/>
                    <a:pt x="76" y="361"/>
                  </a:cubicBezTo>
                  <a:cubicBezTo>
                    <a:pt x="222" y="737"/>
                    <a:pt x="180" y="1093"/>
                    <a:pt x="264" y="1491"/>
                  </a:cubicBezTo>
                  <a:cubicBezTo>
                    <a:pt x="369" y="2035"/>
                    <a:pt x="536" y="2558"/>
                    <a:pt x="641" y="3102"/>
                  </a:cubicBezTo>
                  <a:cubicBezTo>
                    <a:pt x="808" y="4148"/>
                    <a:pt x="1080" y="5236"/>
                    <a:pt x="1268" y="6282"/>
                  </a:cubicBezTo>
                  <a:cubicBezTo>
                    <a:pt x="1436" y="7286"/>
                    <a:pt x="1729" y="8312"/>
                    <a:pt x="1854" y="9358"/>
                  </a:cubicBezTo>
                  <a:cubicBezTo>
                    <a:pt x="1938" y="9944"/>
                    <a:pt x="2001" y="10655"/>
                    <a:pt x="2252" y="11178"/>
                  </a:cubicBezTo>
                  <a:cubicBezTo>
                    <a:pt x="2291" y="11289"/>
                    <a:pt x="2368" y="11335"/>
                    <a:pt x="2452" y="11335"/>
                  </a:cubicBezTo>
                  <a:cubicBezTo>
                    <a:pt x="2638" y="11335"/>
                    <a:pt x="2855" y="11109"/>
                    <a:pt x="2754" y="10864"/>
                  </a:cubicBezTo>
                  <a:cubicBezTo>
                    <a:pt x="2545" y="10404"/>
                    <a:pt x="2461" y="9525"/>
                    <a:pt x="2377" y="9002"/>
                  </a:cubicBezTo>
                  <a:cubicBezTo>
                    <a:pt x="2252" y="8040"/>
                    <a:pt x="2001" y="7056"/>
                    <a:pt x="1812" y="6115"/>
                  </a:cubicBezTo>
                  <a:cubicBezTo>
                    <a:pt x="1603" y="5068"/>
                    <a:pt x="1394" y="4001"/>
                    <a:pt x="1185" y="2955"/>
                  </a:cubicBezTo>
                  <a:cubicBezTo>
                    <a:pt x="1101" y="2474"/>
                    <a:pt x="996" y="2035"/>
                    <a:pt x="892" y="1595"/>
                  </a:cubicBezTo>
                  <a:cubicBezTo>
                    <a:pt x="787" y="1114"/>
                    <a:pt x="787" y="654"/>
                    <a:pt x="662" y="214"/>
                  </a:cubicBezTo>
                  <a:cubicBezTo>
                    <a:pt x="612" y="64"/>
                    <a:pt x="489" y="1"/>
                    <a:pt x="36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27"/>
            <p:cNvSpPr/>
            <p:nvPr/>
          </p:nvSpPr>
          <p:spPr>
            <a:xfrm>
              <a:off x="4802561" y="3471187"/>
              <a:ext cx="93366" cy="38430"/>
            </a:xfrm>
            <a:custGeom>
              <a:rect b="b" l="l" r="r" t="t"/>
              <a:pathLst>
                <a:path extrusionOk="0" h="1185" w="2879">
                  <a:moveTo>
                    <a:pt x="2471" y="0"/>
                  </a:moveTo>
                  <a:cubicBezTo>
                    <a:pt x="2444" y="0"/>
                    <a:pt x="2415" y="4"/>
                    <a:pt x="2385" y="13"/>
                  </a:cubicBezTo>
                  <a:cubicBezTo>
                    <a:pt x="1967" y="138"/>
                    <a:pt x="1569" y="180"/>
                    <a:pt x="1151" y="327"/>
                  </a:cubicBezTo>
                  <a:cubicBezTo>
                    <a:pt x="963" y="369"/>
                    <a:pt x="670" y="494"/>
                    <a:pt x="460" y="557"/>
                  </a:cubicBezTo>
                  <a:cubicBezTo>
                    <a:pt x="434" y="548"/>
                    <a:pt x="406" y="544"/>
                    <a:pt x="378" y="544"/>
                  </a:cubicBezTo>
                  <a:cubicBezTo>
                    <a:pt x="271" y="544"/>
                    <a:pt x="159" y="604"/>
                    <a:pt x="126" y="703"/>
                  </a:cubicBezTo>
                  <a:cubicBezTo>
                    <a:pt x="0" y="892"/>
                    <a:pt x="84" y="1185"/>
                    <a:pt x="356" y="1185"/>
                  </a:cubicBezTo>
                  <a:lnTo>
                    <a:pt x="419" y="1185"/>
                  </a:lnTo>
                  <a:cubicBezTo>
                    <a:pt x="460" y="1185"/>
                    <a:pt x="481" y="1185"/>
                    <a:pt x="544" y="1164"/>
                  </a:cubicBezTo>
                  <a:cubicBezTo>
                    <a:pt x="774" y="1101"/>
                    <a:pt x="984" y="996"/>
                    <a:pt x="1214" y="934"/>
                  </a:cubicBezTo>
                  <a:cubicBezTo>
                    <a:pt x="1674" y="808"/>
                    <a:pt x="2113" y="724"/>
                    <a:pt x="2553" y="599"/>
                  </a:cubicBezTo>
                  <a:cubicBezTo>
                    <a:pt x="2879" y="484"/>
                    <a:pt x="2766" y="0"/>
                    <a:pt x="247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27"/>
            <p:cNvSpPr/>
            <p:nvPr/>
          </p:nvSpPr>
          <p:spPr>
            <a:xfrm>
              <a:off x="6925386" y="3459967"/>
              <a:ext cx="28798" cy="237096"/>
            </a:xfrm>
            <a:custGeom>
              <a:rect b="b" l="l" r="r" t="t"/>
              <a:pathLst>
                <a:path extrusionOk="0" h="7311" w="888">
                  <a:moveTo>
                    <a:pt x="376" y="0"/>
                  </a:moveTo>
                  <a:cubicBezTo>
                    <a:pt x="196" y="0"/>
                    <a:pt x="0" y="152"/>
                    <a:pt x="51" y="380"/>
                  </a:cubicBezTo>
                  <a:cubicBezTo>
                    <a:pt x="239" y="1342"/>
                    <a:pt x="177" y="2409"/>
                    <a:pt x="239" y="3393"/>
                  </a:cubicBezTo>
                  <a:cubicBezTo>
                    <a:pt x="281" y="4585"/>
                    <a:pt x="239" y="5841"/>
                    <a:pt x="135" y="7013"/>
                  </a:cubicBezTo>
                  <a:cubicBezTo>
                    <a:pt x="103" y="7211"/>
                    <a:pt x="245" y="7311"/>
                    <a:pt x="399" y="7311"/>
                  </a:cubicBezTo>
                  <a:cubicBezTo>
                    <a:pt x="553" y="7311"/>
                    <a:pt x="721" y="7211"/>
                    <a:pt x="741" y="7013"/>
                  </a:cubicBezTo>
                  <a:cubicBezTo>
                    <a:pt x="846" y="5841"/>
                    <a:pt x="888" y="4606"/>
                    <a:pt x="846" y="3414"/>
                  </a:cubicBezTo>
                  <a:cubicBezTo>
                    <a:pt x="783" y="2368"/>
                    <a:pt x="846" y="1259"/>
                    <a:pt x="637" y="212"/>
                  </a:cubicBezTo>
                  <a:cubicBezTo>
                    <a:pt x="604" y="64"/>
                    <a:pt x="493" y="0"/>
                    <a:pt x="37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27"/>
            <p:cNvSpPr/>
            <p:nvPr/>
          </p:nvSpPr>
          <p:spPr>
            <a:xfrm>
              <a:off x="6893963" y="3507475"/>
              <a:ext cx="97420" cy="36322"/>
            </a:xfrm>
            <a:custGeom>
              <a:rect b="b" l="l" r="r" t="t"/>
              <a:pathLst>
                <a:path extrusionOk="0" h="1120" w="3004">
                  <a:moveTo>
                    <a:pt x="422" y="0"/>
                  </a:moveTo>
                  <a:cubicBezTo>
                    <a:pt x="166" y="0"/>
                    <a:pt x="1" y="351"/>
                    <a:pt x="246" y="526"/>
                  </a:cubicBezTo>
                  <a:cubicBezTo>
                    <a:pt x="392" y="714"/>
                    <a:pt x="769" y="777"/>
                    <a:pt x="936" y="819"/>
                  </a:cubicBezTo>
                  <a:cubicBezTo>
                    <a:pt x="1438" y="986"/>
                    <a:pt x="1982" y="1007"/>
                    <a:pt x="2506" y="1112"/>
                  </a:cubicBezTo>
                  <a:cubicBezTo>
                    <a:pt x="2529" y="1117"/>
                    <a:pt x="2552" y="1120"/>
                    <a:pt x="2574" y="1120"/>
                  </a:cubicBezTo>
                  <a:cubicBezTo>
                    <a:pt x="2881" y="1120"/>
                    <a:pt x="3004" y="604"/>
                    <a:pt x="2652" y="526"/>
                  </a:cubicBezTo>
                  <a:cubicBezTo>
                    <a:pt x="1982" y="400"/>
                    <a:pt x="1229" y="380"/>
                    <a:pt x="622" y="87"/>
                  </a:cubicBezTo>
                  <a:lnTo>
                    <a:pt x="581" y="45"/>
                  </a:lnTo>
                  <a:cubicBezTo>
                    <a:pt x="526" y="14"/>
                    <a:pt x="472" y="0"/>
                    <a:pt x="4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27"/>
            <p:cNvSpPr/>
            <p:nvPr/>
          </p:nvSpPr>
          <p:spPr>
            <a:xfrm>
              <a:off x="6838801" y="3428251"/>
              <a:ext cx="33987" cy="249808"/>
            </a:xfrm>
            <a:custGeom>
              <a:rect b="b" l="l" r="r" t="t"/>
              <a:pathLst>
                <a:path extrusionOk="0" h="7703" w="1048">
                  <a:moveTo>
                    <a:pt x="423" y="1"/>
                  </a:moveTo>
                  <a:cubicBezTo>
                    <a:pt x="309" y="1"/>
                    <a:pt x="206" y="69"/>
                    <a:pt x="189" y="228"/>
                  </a:cubicBezTo>
                  <a:cubicBezTo>
                    <a:pt x="1" y="1379"/>
                    <a:pt x="210" y="2655"/>
                    <a:pt x="231" y="3806"/>
                  </a:cubicBezTo>
                  <a:cubicBezTo>
                    <a:pt x="231" y="4475"/>
                    <a:pt x="273" y="5124"/>
                    <a:pt x="273" y="5752"/>
                  </a:cubicBezTo>
                  <a:cubicBezTo>
                    <a:pt x="273" y="6275"/>
                    <a:pt x="398" y="6798"/>
                    <a:pt x="294" y="7321"/>
                  </a:cubicBezTo>
                  <a:cubicBezTo>
                    <a:pt x="245" y="7555"/>
                    <a:pt x="428" y="7702"/>
                    <a:pt x="599" y="7702"/>
                  </a:cubicBezTo>
                  <a:cubicBezTo>
                    <a:pt x="719" y="7702"/>
                    <a:pt x="833" y="7631"/>
                    <a:pt x="859" y="7468"/>
                  </a:cubicBezTo>
                  <a:cubicBezTo>
                    <a:pt x="1047" y="6589"/>
                    <a:pt x="859" y="5480"/>
                    <a:pt x="838" y="4580"/>
                  </a:cubicBezTo>
                  <a:cubicBezTo>
                    <a:pt x="838" y="3848"/>
                    <a:pt x="817" y="3136"/>
                    <a:pt x="796" y="2404"/>
                  </a:cubicBezTo>
                  <a:cubicBezTo>
                    <a:pt x="754" y="1755"/>
                    <a:pt x="650" y="1023"/>
                    <a:pt x="754" y="395"/>
                  </a:cubicBezTo>
                  <a:cubicBezTo>
                    <a:pt x="792" y="156"/>
                    <a:pt x="595" y="1"/>
                    <a:pt x="42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27"/>
            <p:cNvSpPr/>
            <p:nvPr/>
          </p:nvSpPr>
          <p:spPr>
            <a:xfrm>
              <a:off x="6817366" y="3475792"/>
              <a:ext cx="77767" cy="33306"/>
            </a:xfrm>
            <a:custGeom>
              <a:rect b="b" l="l" r="r" t="t"/>
              <a:pathLst>
                <a:path extrusionOk="0" h="1027" w="2398">
                  <a:moveTo>
                    <a:pt x="304" y="0"/>
                  </a:moveTo>
                  <a:cubicBezTo>
                    <a:pt x="151" y="0"/>
                    <a:pt x="1" y="98"/>
                    <a:pt x="13" y="289"/>
                  </a:cubicBezTo>
                  <a:cubicBezTo>
                    <a:pt x="55" y="624"/>
                    <a:pt x="306" y="708"/>
                    <a:pt x="620" y="729"/>
                  </a:cubicBezTo>
                  <a:cubicBezTo>
                    <a:pt x="850" y="750"/>
                    <a:pt x="1080" y="854"/>
                    <a:pt x="1290" y="917"/>
                  </a:cubicBezTo>
                  <a:cubicBezTo>
                    <a:pt x="1520" y="959"/>
                    <a:pt x="1771" y="980"/>
                    <a:pt x="2001" y="1022"/>
                  </a:cubicBezTo>
                  <a:cubicBezTo>
                    <a:pt x="2021" y="1025"/>
                    <a:pt x="2040" y="1026"/>
                    <a:pt x="2058" y="1026"/>
                  </a:cubicBezTo>
                  <a:cubicBezTo>
                    <a:pt x="2398" y="1026"/>
                    <a:pt x="2378" y="495"/>
                    <a:pt x="2001" y="436"/>
                  </a:cubicBezTo>
                  <a:cubicBezTo>
                    <a:pt x="1687" y="415"/>
                    <a:pt x="1394" y="331"/>
                    <a:pt x="1101" y="248"/>
                  </a:cubicBezTo>
                  <a:cubicBezTo>
                    <a:pt x="976" y="227"/>
                    <a:pt x="871" y="206"/>
                    <a:pt x="746" y="143"/>
                  </a:cubicBezTo>
                  <a:cubicBezTo>
                    <a:pt x="725" y="143"/>
                    <a:pt x="620" y="143"/>
                    <a:pt x="557" y="122"/>
                  </a:cubicBezTo>
                  <a:cubicBezTo>
                    <a:pt x="500" y="40"/>
                    <a:pt x="401" y="0"/>
                    <a:pt x="30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7"/>
            <p:cNvSpPr/>
            <p:nvPr/>
          </p:nvSpPr>
          <p:spPr>
            <a:xfrm>
              <a:off x="6766906" y="3395433"/>
              <a:ext cx="23090" cy="267710"/>
            </a:xfrm>
            <a:custGeom>
              <a:rect b="b" l="l" r="r" t="t"/>
              <a:pathLst>
                <a:path extrusionOk="0" h="8255" w="712">
                  <a:moveTo>
                    <a:pt x="303" y="0"/>
                  </a:moveTo>
                  <a:cubicBezTo>
                    <a:pt x="152" y="0"/>
                    <a:pt x="0" y="100"/>
                    <a:pt x="0" y="298"/>
                  </a:cubicBezTo>
                  <a:cubicBezTo>
                    <a:pt x="0" y="2872"/>
                    <a:pt x="105" y="5404"/>
                    <a:pt x="105" y="7956"/>
                  </a:cubicBezTo>
                  <a:cubicBezTo>
                    <a:pt x="105" y="8155"/>
                    <a:pt x="256" y="8255"/>
                    <a:pt x="408" y="8255"/>
                  </a:cubicBezTo>
                  <a:cubicBezTo>
                    <a:pt x="560" y="8255"/>
                    <a:pt x="711" y="8155"/>
                    <a:pt x="711" y="7956"/>
                  </a:cubicBezTo>
                  <a:cubicBezTo>
                    <a:pt x="711" y="5404"/>
                    <a:pt x="607" y="2830"/>
                    <a:pt x="607" y="298"/>
                  </a:cubicBezTo>
                  <a:cubicBezTo>
                    <a:pt x="607" y="100"/>
                    <a:pt x="455" y="0"/>
                    <a:pt x="30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27"/>
            <p:cNvSpPr/>
            <p:nvPr/>
          </p:nvSpPr>
          <p:spPr>
            <a:xfrm>
              <a:off x="6739277" y="3448130"/>
              <a:ext cx="73422" cy="31360"/>
            </a:xfrm>
            <a:custGeom>
              <a:rect b="b" l="l" r="r" t="t"/>
              <a:pathLst>
                <a:path extrusionOk="0" h="967" w="2264">
                  <a:moveTo>
                    <a:pt x="482" y="1"/>
                  </a:moveTo>
                  <a:cubicBezTo>
                    <a:pt x="194" y="1"/>
                    <a:pt x="0" y="412"/>
                    <a:pt x="308" y="557"/>
                  </a:cubicBezTo>
                  <a:cubicBezTo>
                    <a:pt x="747" y="766"/>
                    <a:pt x="1270" y="829"/>
                    <a:pt x="1731" y="954"/>
                  </a:cubicBezTo>
                  <a:cubicBezTo>
                    <a:pt x="1761" y="963"/>
                    <a:pt x="1791" y="967"/>
                    <a:pt x="1819" y="967"/>
                  </a:cubicBezTo>
                  <a:cubicBezTo>
                    <a:pt x="2134" y="967"/>
                    <a:pt x="2263" y="464"/>
                    <a:pt x="1898" y="368"/>
                  </a:cubicBezTo>
                  <a:cubicBezTo>
                    <a:pt x="1689" y="326"/>
                    <a:pt x="1501" y="264"/>
                    <a:pt x="1291" y="222"/>
                  </a:cubicBezTo>
                  <a:cubicBezTo>
                    <a:pt x="1082" y="159"/>
                    <a:pt x="831" y="138"/>
                    <a:pt x="622" y="33"/>
                  </a:cubicBezTo>
                  <a:cubicBezTo>
                    <a:pt x="574" y="11"/>
                    <a:pt x="527" y="1"/>
                    <a:pt x="4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27"/>
            <p:cNvSpPr/>
            <p:nvPr/>
          </p:nvSpPr>
          <p:spPr>
            <a:xfrm>
              <a:off x="4544038" y="3519765"/>
              <a:ext cx="225972" cy="603263"/>
            </a:xfrm>
            <a:custGeom>
              <a:rect b="b" l="l" r="r" t="t"/>
              <a:pathLst>
                <a:path extrusionOk="0" h="18602" w="6968">
                  <a:moveTo>
                    <a:pt x="0" y="1"/>
                  </a:moveTo>
                  <a:lnTo>
                    <a:pt x="377" y="3160"/>
                  </a:lnTo>
                  <a:lnTo>
                    <a:pt x="5336" y="18602"/>
                  </a:lnTo>
                  <a:lnTo>
                    <a:pt x="6968" y="16886"/>
                  </a:lnTo>
                  <a:lnTo>
                    <a:pt x="2030" y="2637"/>
                  </a:lnTo>
                  <a:lnTo>
                    <a:pt x="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27"/>
            <p:cNvSpPr/>
            <p:nvPr/>
          </p:nvSpPr>
          <p:spPr>
            <a:xfrm>
              <a:off x="4360815" y="3563188"/>
              <a:ext cx="271472" cy="666372"/>
            </a:xfrm>
            <a:custGeom>
              <a:rect b="b" l="l" r="r" t="t"/>
              <a:pathLst>
                <a:path extrusionOk="0" h="20548" w="8371">
                  <a:moveTo>
                    <a:pt x="1" y="1"/>
                  </a:moveTo>
                  <a:lnTo>
                    <a:pt x="1256" y="4604"/>
                  </a:lnTo>
                  <a:lnTo>
                    <a:pt x="6111" y="20548"/>
                  </a:lnTo>
                  <a:lnTo>
                    <a:pt x="8370" y="19501"/>
                  </a:lnTo>
                  <a:lnTo>
                    <a:pt x="3391" y="3558"/>
                  </a:lnTo>
                  <a:lnTo>
                    <a:pt x="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27"/>
            <p:cNvSpPr/>
            <p:nvPr/>
          </p:nvSpPr>
          <p:spPr>
            <a:xfrm>
              <a:off x="4215631" y="3665663"/>
              <a:ext cx="236836" cy="662285"/>
            </a:xfrm>
            <a:custGeom>
              <a:rect b="b" l="l" r="r" t="t"/>
              <a:pathLst>
                <a:path extrusionOk="0" h="20422" w="7303">
                  <a:moveTo>
                    <a:pt x="0" y="0"/>
                  </a:moveTo>
                  <a:lnTo>
                    <a:pt x="858" y="4729"/>
                  </a:lnTo>
                  <a:lnTo>
                    <a:pt x="4645" y="20422"/>
                  </a:lnTo>
                  <a:lnTo>
                    <a:pt x="7303" y="18308"/>
                  </a:lnTo>
                  <a:lnTo>
                    <a:pt x="3118" y="4206"/>
                  </a:lnTo>
                  <a:lnTo>
                    <a:pt x="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27"/>
            <p:cNvSpPr/>
            <p:nvPr/>
          </p:nvSpPr>
          <p:spPr>
            <a:xfrm>
              <a:off x="4060913" y="3921463"/>
              <a:ext cx="223962" cy="487909"/>
            </a:xfrm>
            <a:custGeom>
              <a:rect b="b" l="l" r="r" t="t"/>
              <a:pathLst>
                <a:path extrusionOk="0" h="15045" w="6906">
                  <a:moveTo>
                    <a:pt x="1" y="0"/>
                  </a:moveTo>
                  <a:lnTo>
                    <a:pt x="984" y="4373"/>
                  </a:lnTo>
                  <a:lnTo>
                    <a:pt x="4478" y="15044"/>
                  </a:lnTo>
                  <a:lnTo>
                    <a:pt x="6905" y="13726"/>
                  </a:lnTo>
                  <a:lnTo>
                    <a:pt x="2616" y="3306"/>
                  </a:lnTo>
                  <a:lnTo>
                    <a:pt x="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27"/>
            <p:cNvSpPr/>
            <p:nvPr/>
          </p:nvSpPr>
          <p:spPr>
            <a:xfrm>
              <a:off x="3789516" y="4058507"/>
              <a:ext cx="310128" cy="466214"/>
            </a:xfrm>
            <a:custGeom>
              <a:rect b="b" l="l" r="r" t="t"/>
              <a:pathLst>
                <a:path extrusionOk="0" h="14376" w="9563">
                  <a:moveTo>
                    <a:pt x="0" y="1"/>
                  </a:moveTo>
                  <a:lnTo>
                    <a:pt x="1862" y="6194"/>
                  </a:lnTo>
                  <a:cubicBezTo>
                    <a:pt x="1862" y="6194"/>
                    <a:pt x="7407" y="14250"/>
                    <a:pt x="7700" y="14375"/>
                  </a:cubicBezTo>
                  <a:lnTo>
                    <a:pt x="9562" y="12639"/>
                  </a:lnTo>
                  <a:lnTo>
                    <a:pt x="3222" y="3934"/>
                  </a:lnTo>
                  <a:lnTo>
                    <a:pt x="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27"/>
            <p:cNvSpPr/>
            <p:nvPr/>
          </p:nvSpPr>
          <p:spPr>
            <a:xfrm>
              <a:off x="4379138" y="3849535"/>
              <a:ext cx="32" cy="32"/>
            </a:xfrm>
            <a:custGeom>
              <a:rect b="b" l="l" r="r" t="t"/>
              <a:pathLst>
                <a:path extrusionOk="0" h="1" w="1">
                  <a:moveTo>
                    <a:pt x="1" y="0"/>
                  </a:moveTo>
                  <a:lnTo>
                    <a:pt x="1" y="0"/>
                  </a:lnTo>
                  <a:close/>
                </a:path>
              </a:pathLst>
            </a:custGeom>
            <a:solidFill>
              <a:srgbClr val="27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27"/>
            <p:cNvSpPr/>
            <p:nvPr/>
          </p:nvSpPr>
          <p:spPr>
            <a:xfrm>
              <a:off x="4379138" y="3584234"/>
              <a:ext cx="473673" cy="346774"/>
            </a:xfrm>
            <a:custGeom>
              <a:rect b="b" l="l" r="r" t="t"/>
              <a:pathLst>
                <a:path extrusionOk="0" h="10693" w="14606">
                  <a:moveTo>
                    <a:pt x="12262" y="0"/>
                  </a:moveTo>
                  <a:cubicBezTo>
                    <a:pt x="12262" y="0"/>
                    <a:pt x="273" y="8077"/>
                    <a:pt x="1" y="8181"/>
                  </a:cubicBezTo>
                  <a:lnTo>
                    <a:pt x="587" y="10692"/>
                  </a:lnTo>
                  <a:lnTo>
                    <a:pt x="14606" y="3683"/>
                  </a:lnTo>
                  <a:lnTo>
                    <a:pt x="12262"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27"/>
            <p:cNvSpPr/>
            <p:nvPr/>
          </p:nvSpPr>
          <p:spPr>
            <a:xfrm>
              <a:off x="3859109" y="4131116"/>
              <a:ext cx="232393" cy="320992"/>
            </a:xfrm>
            <a:custGeom>
              <a:rect b="b" l="l" r="r" t="t"/>
              <a:pathLst>
                <a:path extrusionOk="0" h="9898" w="7166">
                  <a:moveTo>
                    <a:pt x="5533" y="1"/>
                  </a:moveTo>
                  <a:cubicBezTo>
                    <a:pt x="5533" y="1"/>
                    <a:pt x="1" y="8309"/>
                    <a:pt x="89" y="8309"/>
                  </a:cubicBezTo>
                  <a:cubicBezTo>
                    <a:pt x="90" y="8309"/>
                    <a:pt x="91" y="8309"/>
                    <a:pt x="93" y="8307"/>
                  </a:cubicBezTo>
                  <a:lnTo>
                    <a:pt x="1620" y="8454"/>
                  </a:lnTo>
                  <a:lnTo>
                    <a:pt x="1725" y="9898"/>
                  </a:lnTo>
                  <a:lnTo>
                    <a:pt x="6496" y="3035"/>
                  </a:lnTo>
                  <a:lnTo>
                    <a:pt x="7165" y="1591"/>
                  </a:lnTo>
                  <a:lnTo>
                    <a:pt x="5533" y="2114"/>
                  </a:lnTo>
                  <a:lnTo>
                    <a:pt x="553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27"/>
            <p:cNvSpPr/>
            <p:nvPr/>
          </p:nvSpPr>
          <p:spPr>
            <a:xfrm>
              <a:off x="4177625" y="3926197"/>
              <a:ext cx="458041" cy="320311"/>
            </a:xfrm>
            <a:custGeom>
              <a:rect b="b" l="l" r="r" t="t"/>
              <a:pathLst>
                <a:path extrusionOk="0" h="9877" w="14124">
                  <a:moveTo>
                    <a:pt x="13413" y="1"/>
                  </a:moveTo>
                  <a:lnTo>
                    <a:pt x="1" y="7784"/>
                  </a:lnTo>
                  <a:lnTo>
                    <a:pt x="482" y="9877"/>
                  </a:lnTo>
                  <a:lnTo>
                    <a:pt x="14124" y="2365"/>
                  </a:lnTo>
                  <a:lnTo>
                    <a:pt x="13329" y="1591"/>
                  </a:lnTo>
                  <a:lnTo>
                    <a:pt x="1341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27"/>
            <p:cNvSpPr/>
            <p:nvPr/>
          </p:nvSpPr>
          <p:spPr>
            <a:xfrm>
              <a:off x="4767959" y="3776927"/>
              <a:ext cx="150670" cy="149308"/>
            </a:xfrm>
            <a:custGeom>
              <a:rect b="b" l="l" r="r" t="t"/>
              <a:pathLst>
                <a:path extrusionOk="0" h="4604" w="4646">
                  <a:moveTo>
                    <a:pt x="3683" y="1"/>
                  </a:moveTo>
                  <a:lnTo>
                    <a:pt x="0" y="2511"/>
                  </a:lnTo>
                  <a:lnTo>
                    <a:pt x="858" y="4604"/>
                  </a:lnTo>
                  <a:lnTo>
                    <a:pt x="4645" y="3160"/>
                  </a:lnTo>
                  <a:lnTo>
                    <a:pt x="368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27"/>
            <p:cNvSpPr/>
            <p:nvPr/>
          </p:nvSpPr>
          <p:spPr>
            <a:xfrm>
              <a:off x="7327342" y="3612058"/>
              <a:ext cx="226686" cy="603263"/>
            </a:xfrm>
            <a:custGeom>
              <a:rect b="b" l="l" r="r" t="t"/>
              <a:pathLst>
                <a:path extrusionOk="0" h="18602" w="6990">
                  <a:moveTo>
                    <a:pt x="6989" y="0"/>
                  </a:moveTo>
                  <a:lnTo>
                    <a:pt x="4939" y="2636"/>
                  </a:lnTo>
                  <a:lnTo>
                    <a:pt x="1" y="16906"/>
                  </a:lnTo>
                  <a:lnTo>
                    <a:pt x="1654" y="18601"/>
                  </a:lnTo>
                  <a:lnTo>
                    <a:pt x="6613" y="3160"/>
                  </a:lnTo>
                  <a:lnTo>
                    <a:pt x="6989"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27"/>
            <p:cNvSpPr/>
            <p:nvPr/>
          </p:nvSpPr>
          <p:spPr>
            <a:xfrm>
              <a:off x="7465781" y="3655481"/>
              <a:ext cx="271439" cy="666372"/>
            </a:xfrm>
            <a:custGeom>
              <a:rect b="b" l="l" r="r" t="t"/>
              <a:pathLst>
                <a:path extrusionOk="0" h="20548" w="8370">
                  <a:moveTo>
                    <a:pt x="8370" y="0"/>
                  </a:moveTo>
                  <a:lnTo>
                    <a:pt x="4959" y="3557"/>
                  </a:lnTo>
                  <a:lnTo>
                    <a:pt x="0" y="19501"/>
                  </a:lnTo>
                  <a:lnTo>
                    <a:pt x="2239" y="20547"/>
                  </a:lnTo>
                  <a:lnTo>
                    <a:pt x="7114" y="4603"/>
                  </a:lnTo>
                  <a:lnTo>
                    <a:pt x="837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27"/>
            <p:cNvSpPr/>
            <p:nvPr/>
          </p:nvSpPr>
          <p:spPr>
            <a:xfrm>
              <a:off x="7645598" y="3757924"/>
              <a:ext cx="236155" cy="662318"/>
            </a:xfrm>
            <a:custGeom>
              <a:rect b="b" l="l" r="r" t="t"/>
              <a:pathLst>
                <a:path extrusionOk="0" h="20423" w="7282">
                  <a:moveTo>
                    <a:pt x="7282" y="1"/>
                  </a:moveTo>
                  <a:lnTo>
                    <a:pt x="4185" y="4206"/>
                  </a:lnTo>
                  <a:lnTo>
                    <a:pt x="0" y="18309"/>
                  </a:lnTo>
                  <a:lnTo>
                    <a:pt x="2636" y="20422"/>
                  </a:lnTo>
                  <a:lnTo>
                    <a:pt x="6424" y="4729"/>
                  </a:lnTo>
                  <a:lnTo>
                    <a:pt x="7282"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27"/>
            <p:cNvSpPr/>
            <p:nvPr/>
          </p:nvSpPr>
          <p:spPr>
            <a:xfrm>
              <a:off x="7812510" y="4014404"/>
              <a:ext cx="224643" cy="487228"/>
            </a:xfrm>
            <a:custGeom>
              <a:rect b="b" l="l" r="r" t="t"/>
              <a:pathLst>
                <a:path extrusionOk="0" h="15024" w="6927">
                  <a:moveTo>
                    <a:pt x="6926" y="1"/>
                  </a:moveTo>
                  <a:lnTo>
                    <a:pt x="4290" y="3286"/>
                  </a:lnTo>
                  <a:lnTo>
                    <a:pt x="0" y="13727"/>
                  </a:lnTo>
                  <a:lnTo>
                    <a:pt x="2427" y="15024"/>
                  </a:lnTo>
                  <a:lnTo>
                    <a:pt x="5943" y="4353"/>
                  </a:lnTo>
                  <a:lnTo>
                    <a:pt x="6926" y="1"/>
                  </a:lnTo>
                  <a:close/>
                </a:path>
              </a:pathLst>
            </a:custGeom>
            <a:solidFill>
              <a:srgbClr val="27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27"/>
            <p:cNvSpPr/>
            <p:nvPr/>
          </p:nvSpPr>
          <p:spPr>
            <a:xfrm>
              <a:off x="7999105" y="4150800"/>
              <a:ext cx="309447" cy="466181"/>
            </a:xfrm>
            <a:custGeom>
              <a:rect b="b" l="l" r="r" t="t"/>
              <a:pathLst>
                <a:path extrusionOk="0" h="14375" w="9542">
                  <a:moveTo>
                    <a:pt x="9541" y="0"/>
                  </a:moveTo>
                  <a:lnTo>
                    <a:pt x="6340" y="3955"/>
                  </a:lnTo>
                  <a:lnTo>
                    <a:pt x="0" y="12659"/>
                  </a:lnTo>
                  <a:lnTo>
                    <a:pt x="1863" y="14375"/>
                  </a:lnTo>
                  <a:cubicBezTo>
                    <a:pt x="2155" y="14249"/>
                    <a:pt x="7700" y="6194"/>
                    <a:pt x="7700" y="6194"/>
                  </a:cubicBezTo>
                  <a:lnTo>
                    <a:pt x="954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27"/>
            <p:cNvSpPr/>
            <p:nvPr/>
          </p:nvSpPr>
          <p:spPr>
            <a:xfrm>
              <a:off x="7718174" y="3941796"/>
              <a:ext cx="32" cy="32"/>
            </a:xfrm>
            <a:custGeom>
              <a:rect b="b" l="l" r="r" t="t"/>
              <a:pathLst>
                <a:path extrusionOk="0" h="1" w="1">
                  <a:moveTo>
                    <a:pt x="1" y="1"/>
                  </a:moveTo>
                  <a:lnTo>
                    <a:pt x="1" y="1"/>
                  </a:lnTo>
                  <a:close/>
                </a:path>
              </a:pathLst>
            </a:custGeom>
            <a:solidFill>
              <a:srgbClr val="27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27"/>
            <p:cNvSpPr/>
            <p:nvPr/>
          </p:nvSpPr>
          <p:spPr>
            <a:xfrm>
              <a:off x="7245264" y="3676494"/>
              <a:ext cx="472959" cy="346774"/>
            </a:xfrm>
            <a:custGeom>
              <a:rect b="b" l="l" r="r" t="t"/>
              <a:pathLst>
                <a:path extrusionOk="0" h="10693" w="14584">
                  <a:moveTo>
                    <a:pt x="2323" y="1"/>
                  </a:moveTo>
                  <a:lnTo>
                    <a:pt x="0" y="3683"/>
                  </a:lnTo>
                  <a:lnTo>
                    <a:pt x="14019" y="10693"/>
                  </a:lnTo>
                  <a:lnTo>
                    <a:pt x="14584" y="8182"/>
                  </a:lnTo>
                  <a:cubicBezTo>
                    <a:pt x="14333" y="8077"/>
                    <a:pt x="2323" y="1"/>
                    <a:pt x="232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27"/>
            <p:cNvSpPr/>
            <p:nvPr/>
          </p:nvSpPr>
          <p:spPr>
            <a:xfrm>
              <a:off x="7769088" y="4046314"/>
              <a:ext cx="458041" cy="320311"/>
            </a:xfrm>
            <a:custGeom>
              <a:rect b="b" l="l" r="r" t="t"/>
              <a:pathLst>
                <a:path extrusionOk="0" h="9877" w="14124">
                  <a:moveTo>
                    <a:pt x="712" y="0"/>
                  </a:moveTo>
                  <a:lnTo>
                    <a:pt x="795" y="1570"/>
                  </a:lnTo>
                  <a:lnTo>
                    <a:pt x="0" y="2386"/>
                  </a:lnTo>
                  <a:lnTo>
                    <a:pt x="13642" y="9876"/>
                  </a:lnTo>
                  <a:lnTo>
                    <a:pt x="14124" y="7763"/>
                  </a:lnTo>
                  <a:lnTo>
                    <a:pt x="712"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27"/>
            <p:cNvSpPr/>
            <p:nvPr/>
          </p:nvSpPr>
          <p:spPr>
            <a:xfrm>
              <a:off x="7178753" y="3869220"/>
              <a:ext cx="151351" cy="149308"/>
            </a:xfrm>
            <a:custGeom>
              <a:rect b="b" l="l" r="r" t="t"/>
              <a:pathLst>
                <a:path extrusionOk="0" h="4604" w="4667">
                  <a:moveTo>
                    <a:pt x="984" y="0"/>
                  </a:moveTo>
                  <a:lnTo>
                    <a:pt x="1" y="3160"/>
                  </a:lnTo>
                  <a:lnTo>
                    <a:pt x="3809" y="4603"/>
                  </a:lnTo>
                  <a:lnTo>
                    <a:pt x="4667" y="2511"/>
                  </a:lnTo>
                  <a:lnTo>
                    <a:pt x="984"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27"/>
            <p:cNvSpPr/>
            <p:nvPr/>
          </p:nvSpPr>
          <p:spPr>
            <a:xfrm>
              <a:off x="7800965" y="4232910"/>
              <a:ext cx="446529" cy="379334"/>
            </a:xfrm>
            <a:custGeom>
              <a:rect b="b" l="l" r="r" t="t"/>
              <a:pathLst>
                <a:path extrusionOk="0" h="11697" w="13769">
                  <a:moveTo>
                    <a:pt x="963" y="0"/>
                  </a:moveTo>
                  <a:lnTo>
                    <a:pt x="1193" y="1277"/>
                  </a:lnTo>
                  <a:lnTo>
                    <a:pt x="1" y="1277"/>
                  </a:lnTo>
                  <a:lnTo>
                    <a:pt x="3704" y="3746"/>
                  </a:lnTo>
                  <a:lnTo>
                    <a:pt x="8747" y="8286"/>
                  </a:lnTo>
                  <a:lnTo>
                    <a:pt x="12471" y="11697"/>
                  </a:lnTo>
                  <a:lnTo>
                    <a:pt x="12597" y="10378"/>
                  </a:lnTo>
                  <a:lnTo>
                    <a:pt x="13768" y="11048"/>
                  </a:lnTo>
                  <a:lnTo>
                    <a:pt x="13182" y="9583"/>
                  </a:lnTo>
                  <a:lnTo>
                    <a:pt x="4206" y="1946"/>
                  </a:lnTo>
                  <a:lnTo>
                    <a:pt x="963"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27"/>
            <p:cNvSpPr/>
            <p:nvPr/>
          </p:nvSpPr>
          <p:spPr>
            <a:xfrm>
              <a:off x="3238550" y="3590331"/>
              <a:ext cx="5458293" cy="2309146"/>
            </a:xfrm>
            <a:custGeom>
              <a:rect b="b" l="l" r="r" t="t"/>
              <a:pathLst>
                <a:path extrusionOk="0" h="71204" w="168310">
                  <a:moveTo>
                    <a:pt x="84134" y="1"/>
                  </a:moveTo>
                  <a:cubicBezTo>
                    <a:pt x="47434" y="1"/>
                    <a:pt x="15630" y="28394"/>
                    <a:pt x="0" y="69906"/>
                  </a:cubicBezTo>
                  <a:lnTo>
                    <a:pt x="0" y="71204"/>
                  </a:lnTo>
                  <a:lnTo>
                    <a:pt x="168310" y="71204"/>
                  </a:lnTo>
                  <a:lnTo>
                    <a:pt x="168310" y="69906"/>
                  </a:lnTo>
                  <a:lnTo>
                    <a:pt x="168268" y="69906"/>
                  </a:lnTo>
                  <a:cubicBezTo>
                    <a:pt x="152638" y="28415"/>
                    <a:pt x="120834" y="1"/>
                    <a:pt x="841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27"/>
            <p:cNvSpPr/>
            <p:nvPr/>
          </p:nvSpPr>
          <p:spPr>
            <a:xfrm>
              <a:off x="4687893" y="3590331"/>
              <a:ext cx="2138142" cy="2349197"/>
            </a:xfrm>
            <a:custGeom>
              <a:rect b="b" l="l" r="r" t="t"/>
              <a:pathLst>
                <a:path extrusionOk="0" h="72439" w="65931">
                  <a:moveTo>
                    <a:pt x="39441" y="1"/>
                  </a:moveTo>
                  <a:cubicBezTo>
                    <a:pt x="36261" y="1"/>
                    <a:pt x="33080" y="210"/>
                    <a:pt x="29984" y="649"/>
                  </a:cubicBezTo>
                  <a:cubicBezTo>
                    <a:pt x="32348" y="4395"/>
                    <a:pt x="35235" y="7805"/>
                    <a:pt x="35654" y="12994"/>
                  </a:cubicBezTo>
                  <a:cubicBezTo>
                    <a:pt x="36993" y="29273"/>
                    <a:pt x="2888" y="44861"/>
                    <a:pt x="0" y="72438"/>
                  </a:cubicBezTo>
                  <a:lnTo>
                    <a:pt x="61411" y="72438"/>
                  </a:lnTo>
                  <a:cubicBezTo>
                    <a:pt x="59088" y="68065"/>
                    <a:pt x="56996" y="63608"/>
                    <a:pt x="55887" y="59947"/>
                  </a:cubicBezTo>
                  <a:cubicBezTo>
                    <a:pt x="52602" y="48983"/>
                    <a:pt x="58795" y="41220"/>
                    <a:pt x="62520" y="32641"/>
                  </a:cubicBezTo>
                  <a:cubicBezTo>
                    <a:pt x="65930" y="24649"/>
                    <a:pt x="63712" y="10776"/>
                    <a:pt x="56975" y="2239"/>
                  </a:cubicBezTo>
                  <a:cubicBezTo>
                    <a:pt x="51284" y="775"/>
                    <a:pt x="45425" y="1"/>
                    <a:pt x="3944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5" name="Google Shape;605;p27"/>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Elements of a Plot</a:t>
            </a:r>
            <a:endParaRPr/>
          </a:p>
        </p:txBody>
      </p:sp>
      <p:sp>
        <p:nvSpPr>
          <p:cNvPr id="606" name="Google Shape;606;p27"/>
          <p:cNvSpPr txBox="1"/>
          <p:nvPr/>
        </p:nvSpPr>
        <p:spPr>
          <a:xfrm>
            <a:off x="720000" y="3759200"/>
            <a:ext cx="1572900" cy="48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Nunito"/>
                <a:ea typeface="Nunito"/>
                <a:cs typeface="Nunito"/>
                <a:sym typeface="Nunito"/>
              </a:rPr>
              <a:t>The highest point of excitement in a story.</a:t>
            </a:r>
            <a:endParaRPr>
              <a:solidFill>
                <a:srgbClr val="FBE4B2"/>
              </a:solidFill>
              <a:latin typeface="Nunito"/>
              <a:ea typeface="Nunito"/>
              <a:cs typeface="Nunito"/>
              <a:sym typeface="Nunito"/>
            </a:endParaRPr>
          </a:p>
        </p:txBody>
      </p:sp>
      <p:sp>
        <p:nvSpPr>
          <p:cNvPr id="607" name="Google Shape;607;p27"/>
          <p:cNvSpPr txBox="1"/>
          <p:nvPr/>
        </p:nvSpPr>
        <p:spPr>
          <a:xfrm>
            <a:off x="720017" y="1957088"/>
            <a:ext cx="1572900" cy="48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Nunito"/>
                <a:ea typeface="Nunito"/>
                <a:cs typeface="Nunito"/>
                <a:sym typeface="Nunito"/>
              </a:rPr>
              <a:t>Introduce characters, setting, and conflict.</a:t>
            </a:r>
            <a:endParaRPr>
              <a:solidFill>
                <a:schemeClr val="dk1"/>
              </a:solidFill>
              <a:latin typeface="Nunito"/>
              <a:ea typeface="Nunito"/>
              <a:cs typeface="Nunito"/>
              <a:sym typeface="Nunito"/>
            </a:endParaRPr>
          </a:p>
          <a:p>
            <a:pPr indent="0" lvl="0" marL="0" rtl="0" algn="l">
              <a:spcBef>
                <a:spcPts val="0"/>
              </a:spcBef>
              <a:spcAft>
                <a:spcPts val="0"/>
              </a:spcAft>
              <a:buNone/>
            </a:pPr>
            <a:r>
              <a:t/>
            </a:r>
            <a:endParaRPr>
              <a:solidFill>
                <a:srgbClr val="FBE4B2"/>
              </a:solidFill>
              <a:latin typeface="Nunito"/>
              <a:ea typeface="Nunito"/>
              <a:cs typeface="Nunito"/>
              <a:sym typeface="Nunito"/>
            </a:endParaRPr>
          </a:p>
        </p:txBody>
      </p:sp>
      <p:sp>
        <p:nvSpPr>
          <p:cNvPr id="608" name="Google Shape;608;p27"/>
          <p:cNvSpPr txBox="1"/>
          <p:nvPr/>
        </p:nvSpPr>
        <p:spPr>
          <a:xfrm>
            <a:off x="6851111" y="1957088"/>
            <a:ext cx="1572900" cy="4848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latin typeface="Nunito"/>
                <a:ea typeface="Nunito"/>
                <a:cs typeface="Nunito"/>
                <a:sym typeface="Nunito"/>
              </a:rPr>
              <a:t>Builds tension and interest.</a:t>
            </a:r>
            <a:endParaRPr>
              <a:solidFill>
                <a:srgbClr val="FBE4B2"/>
              </a:solidFill>
              <a:latin typeface="Nunito"/>
              <a:ea typeface="Nunito"/>
              <a:cs typeface="Nunito"/>
              <a:sym typeface="Nunito"/>
            </a:endParaRPr>
          </a:p>
        </p:txBody>
      </p:sp>
      <p:sp>
        <p:nvSpPr>
          <p:cNvPr id="609" name="Google Shape;609;p27"/>
          <p:cNvSpPr txBox="1"/>
          <p:nvPr/>
        </p:nvSpPr>
        <p:spPr>
          <a:xfrm>
            <a:off x="7171969" y="3381275"/>
            <a:ext cx="1572900" cy="4848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latin typeface="Nunito"/>
                <a:ea typeface="Nunito"/>
                <a:cs typeface="Nunito"/>
                <a:sym typeface="Nunito"/>
              </a:rPr>
              <a:t>Resolves the conflict.</a:t>
            </a:r>
            <a:endParaRPr>
              <a:solidFill>
                <a:srgbClr val="FBE4B2"/>
              </a:solidFill>
              <a:latin typeface="Nunito"/>
              <a:ea typeface="Nunito"/>
              <a:cs typeface="Nunito"/>
              <a:sym typeface="Nunito"/>
            </a:endParaRPr>
          </a:p>
        </p:txBody>
      </p:sp>
      <p:sp>
        <p:nvSpPr>
          <p:cNvPr id="610" name="Google Shape;610;p27"/>
          <p:cNvSpPr txBox="1"/>
          <p:nvPr/>
        </p:nvSpPr>
        <p:spPr>
          <a:xfrm>
            <a:off x="720013" y="1599938"/>
            <a:ext cx="1206900" cy="429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100">
                <a:solidFill>
                  <a:srgbClr val="FBE4B2"/>
                </a:solidFill>
                <a:latin typeface="Bokor"/>
                <a:ea typeface="Bokor"/>
                <a:cs typeface="Bokor"/>
                <a:sym typeface="Bokor"/>
              </a:rPr>
              <a:t>Exposition</a:t>
            </a:r>
            <a:endParaRPr sz="2100">
              <a:solidFill>
                <a:srgbClr val="FBE4B2"/>
              </a:solidFill>
              <a:latin typeface="Bokor"/>
              <a:ea typeface="Bokor"/>
              <a:cs typeface="Bokor"/>
              <a:sym typeface="Bokor"/>
            </a:endParaRPr>
          </a:p>
        </p:txBody>
      </p:sp>
      <p:sp>
        <p:nvSpPr>
          <p:cNvPr id="611" name="Google Shape;611;p27"/>
          <p:cNvSpPr txBox="1"/>
          <p:nvPr/>
        </p:nvSpPr>
        <p:spPr>
          <a:xfrm>
            <a:off x="7075675" y="1599950"/>
            <a:ext cx="1765500" cy="429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1900">
                <a:solidFill>
                  <a:srgbClr val="FBE4B2"/>
                </a:solidFill>
                <a:latin typeface="Bokor"/>
                <a:ea typeface="Bokor"/>
                <a:cs typeface="Bokor"/>
                <a:sym typeface="Bokor"/>
              </a:rPr>
              <a:t>Rising Action</a:t>
            </a:r>
            <a:endParaRPr sz="1900">
              <a:solidFill>
                <a:srgbClr val="FBE4B2"/>
              </a:solidFill>
              <a:latin typeface="Bokor"/>
              <a:ea typeface="Bokor"/>
              <a:cs typeface="Bokor"/>
              <a:sym typeface="Bokor"/>
            </a:endParaRPr>
          </a:p>
        </p:txBody>
      </p:sp>
      <p:sp>
        <p:nvSpPr>
          <p:cNvPr id="612" name="Google Shape;612;p27"/>
          <p:cNvSpPr txBox="1"/>
          <p:nvPr/>
        </p:nvSpPr>
        <p:spPr>
          <a:xfrm>
            <a:off x="720000" y="3402050"/>
            <a:ext cx="1206900" cy="429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200">
                <a:solidFill>
                  <a:srgbClr val="FBE4B2"/>
                </a:solidFill>
                <a:latin typeface="Bokor"/>
                <a:ea typeface="Bokor"/>
                <a:cs typeface="Bokor"/>
                <a:sym typeface="Bokor"/>
              </a:rPr>
              <a:t>Climax</a:t>
            </a:r>
            <a:endParaRPr sz="2200">
              <a:solidFill>
                <a:srgbClr val="FBE4B2"/>
              </a:solidFill>
              <a:latin typeface="Bokor"/>
              <a:ea typeface="Bokor"/>
              <a:cs typeface="Bokor"/>
              <a:sym typeface="Bokor"/>
            </a:endParaRPr>
          </a:p>
        </p:txBody>
      </p:sp>
      <p:sp>
        <p:nvSpPr>
          <p:cNvPr id="613" name="Google Shape;613;p27"/>
          <p:cNvSpPr txBox="1"/>
          <p:nvPr/>
        </p:nvSpPr>
        <p:spPr>
          <a:xfrm>
            <a:off x="7223876" y="3053200"/>
            <a:ext cx="1765500" cy="429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1800">
                <a:solidFill>
                  <a:srgbClr val="FBE4B2"/>
                </a:solidFill>
                <a:latin typeface="Bokor"/>
                <a:ea typeface="Bokor"/>
                <a:cs typeface="Bokor"/>
                <a:sym typeface="Bokor"/>
              </a:rPr>
              <a:t> </a:t>
            </a:r>
            <a:r>
              <a:rPr lang="en" sz="2000">
                <a:solidFill>
                  <a:srgbClr val="FBE4B2"/>
                </a:solidFill>
                <a:latin typeface="Bokor"/>
                <a:ea typeface="Bokor"/>
                <a:cs typeface="Bokor"/>
                <a:sym typeface="Bokor"/>
              </a:rPr>
              <a:t>Falling Action</a:t>
            </a:r>
            <a:endParaRPr sz="2000">
              <a:solidFill>
                <a:srgbClr val="FBE4B2"/>
              </a:solidFill>
              <a:latin typeface="Bokor"/>
              <a:ea typeface="Bokor"/>
              <a:cs typeface="Bokor"/>
              <a:sym typeface="Bokor"/>
            </a:endParaRPr>
          </a:p>
        </p:txBody>
      </p:sp>
      <p:sp>
        <p:nvSpPr>
          <p:cNvPr id="614" name="Google Shape;614;p27"/>
          <p:cNvSpPr/>
          <p:nvPr/>
        </p:nvSpPr>
        <p:spPr>
          <a:xfrm>
            <a:off x="4255975" y="1415750"/>
            <a:ext cx="368400" cy="3684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Bokor"/>
                <a:ea typeface="Bokor"/>
                <a:cs typeface="Bokor"/>
                <a:sym typeface="Bokor"/>
              </a:rPr>
              <a:t>1</a:t>
            </a:r>
            <a:endParaRPr sz="2400">
              <a:solidFill>
                <a:schemeClr val="dk1"/>
              </a:solidFill>
              <a:latin typeface="Bokor"/>
              <a:ea typeface="Bokor"/>
              <a:cs typeface="Bokor"/>
              <a:sym typeface="Bokor"/>
            </a:endParaRPr>
          </a:p>
        </p:txBody>
      </p:sp>
      <p:cxnSp>
        <p:nvCxnSpPr>
          <p:cNvPr id="615" name="Google Shape;615;p27"/>
          <p:cNvCxnSpPr>
            <a:stCxn id="610" idx="3"/>
            <a:endCxn id="614" idx="2"/>
          </p:cNvCxnSpPr>
          <p:nvPr/>
        </p:nvCxnSpPr>
        <p:spPr>
          <a:xfrm flipH="1" rot="10800000">
            <a:off x="1926913" y="1600088"/>
            <a:ext cx="2329200" cy="214800"/>
          </a:xfrm>
          <a:prstGeom prst="bentConnector3">
            <a:avLst>
              <a:gd fmla="val 49997" name="adj1"/>
            </a:avLst>
          </a:prstGeom>
          <a:noFill/>
          <a:ln cap="flat" cmpd="sng" w="9525">
            <a:solidFill>
              <a:schemeClr val="dk1"/>
            </a:solidFill>
            <a:prstDash val="solid"/>
            <a:round/>
            <a:headEnd len="med" w="med" type="none"/>
            <a:tailEnd len="med" w="med" type="oval"/>
          </a:ln>
        </p:spPr>
      </p:cxnSp>
      <p:sp>
        <p:nvSpPr>
          <p:cNvPr id="616" name="Google Shape;616;p27"/>
          <p:cNvSpPr/>
          <p:nvPr/>
        </p:nvSpPr>
        <p:spPr>
          <a:xfrm>
            <a:off x="2780425" y="3708075"/>
            <a:ext cx="368400" cy="3684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Bokor"/>
                <a:ea typeface="Bokor"/>
                <a:cs typeface="Bokor"/>
                <a:sym typeface="Bokor"/>
              </a:rPr>
              <a:t>3</a:t>
            </a:r>
            <a:endParaRPr sz="2400">
              <a:solidFill>
                <a:schemeClr val="dk1"/>
              </a:solidFill>
              <a:latin typeface="Bokor"/>
              <a:ea typeface="Bokor"/>
              <a:cs typeface="Bokor"/>
              <a:sym typeface="Bokor"/>
            </a:endParaRPr>
          </a:p>
        </p:txBody>
      </p:sp>
      <p:sp>
        <p:nvSpPr>
          <p:cNvPr id="617" name="Google Shape;617;p27"/>
          <p:cNvSpPr/>
          <p:nvPr/>
        </p:nvSpPr>
        <p:spPr>
          <a:xfrm>
            <a:off x="4768375" y="2501325"/>
            <a:ext cx="368400" cy="3684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Bokor"/>
                <a:ea typeface="Bokor"/>
                <a:cs typeface="Bokor"/>
                <a:sym typeface="Bokor"/>
              </a:rPr>
              <a:t>2</a:t>
            </a:r>
            <a:endParaRPr sz="2400">
              <a:solidFill>
                <a:schemeClr val="dk1"/>
              </a:solidFill>
              <a:latin typeface="Bokor"/>
              <a:ea typeface="Bokor"/>
              <a:cs typeface="Bokor"/>
              <a:sym typeface="Bokor"/>
            </a:endParaRPr>
          </a:p>
        </p:txBody>
      </p:sp>
      <p:sp>
        <p:nvSpPr>
          <p:cNvPr id="618" name="Google Shape;618;p27"/>
          <p:cNvSpPr/>
          <p:nvPr/>
        </p:nvSpPr>
        <p:spPr>
          <a:xfrm>
            <a:off x="5500425" y="3555413"/>
            <a:ext cx="368400" cy="3684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Bokor"/>
                <a:ea typeface="Bokor"/>
                <a:cs typeface="Bokor"/>
                <a:sym typeface="Bokor"/>
              </a:rPr>
              <a:t>4</a:t>
            </a:r>
            <a:endParaRPr sz="2400">
              <a:solidFill>
                <a:schemeClr val="dk1"/>
              </a:solidFill>
              <a:latin typeface="Bokor"/>
              <a:ea typeface="Bokor"/>
              <a:cs typeface="Bokor"/>
              <a:sym typeface="Bokor"/>
            </a:endParaRPr>
          </a:p>
        </p:txBody>
      </p:sp>
      <p:cxnSp>
        <p:nvCxnSpPr>
          <p:cNvPr id="619" name="Google Shape;619;p27"/>
          <p:cNvCxnSpPr>
            <a:stCxn id="612" idx="3"/>
            <a:endCxn id="616" idx="2"/>
          </p:cNvCxnSpPr>
          <p:nvPr/>
        </p:nvCxnSpPr>
        <p:spPr>
          <a:xfrm>
            <a:off x="1926900" y="3617000"/>
            <a:ext cx="853500" cy="275400"/>
          </a:xfrm>
          <a:prstGeom prst="bentConnector3">
            <a:avLst>
              <a:gd fmla="val 50001" name="adj1"/>
            </a:avLst>
          </a:prstGeom>
          <a:noFill/>
          <a:ln cap="flat" cmpd="sng" w="9525">
            <a:solidFill>
              <a:schemeClr val="dk1"/>
            </a:solidFill>
            <a:prstDash val="solid"/>
            <a:round/>
            <a:headEnd len="med" w="med" type="none"/>
            <a:tailEnd len="med" w="med" type="oval"/>
          </a:ln>
        </p:spPr>
      </p:cxnSp>
      <p:cxnSp>
        <p:nvCxnSpPr>
          <p:cNvPr id="620" name="Google Shape;620;p27"/>
          <p:cNvCxnSpPr>
            <a:stCxn id="611" idx="1"/>
            <a:endCxn id="617" idx="6"/>
          </p:cNvCxnSpPr>
          <p:nvPr/>
        </p:nvCxnSpPr>
        <p:spPr>
          <a:xfrm flipH="1">
            <a:off x="5136775" y="1814900"/>
            <a:ext cx="1938900" cy="870600"/>
          </a:xfrm>
          <a:prstGeom prst="bentConnector3">
            <a:avLst>
              <a:gd fmla="val 50000" name="adj1"/>
            </a:avLst>
          </a:prstGeom>
          <a:noFill/>
          <a:ln cap="flat" cmpd="sng" w="9525">
            <a:solidFill>
              <a:schemeClr val="dk1"/>
            </a:solidFill>
            <a:prstDash val="solid"/>
            <a:round/>
            <a:headEnd len="med" w="med" type="none"/>
            <a:tailEnd len="med" w="med" type="oval"/>
          </a:ln>
        </p:spPr>
      </p:cxnSp>
      <p:cxnSp>
        <p:nvCxnSpPr>
          <p:cNvPr id="621" name="Google Shape;621;p27"/>
          <p:cNvCxnSpPr>
            <a:stCxn id="613" idx="1"/>
            <a:endCxn id="618" idx="6"/>
          </p:cNvCxnSpPr>
          <p:nvPr/>
        </p:nvCxnSpPr>
        <p:spPr>
          <a:xfrm flipH="1">
            <a:off x="5868776" y="3268150"/>
            <a:ext cx="1355100" cy="471600"/>
          </a:xfrm>
          <a:prstGeom prst="bentConnector3">
            <a:avLst>
              <a:gd fmla="val 49998" name="adj1"/>
            </a:avLst>
          </a:prstGeom>
          <a:noFill/>
          <a:ln cap="flat" cmpd="sng" w="9525">
            <a:solidFill>
              <a:schemeClr val="dk1"/>
            </a:solidFill>
            <a:prstDash val="solid"/>
            <a:round/>
            <a:headEnd len="med" w="med" type="none"/>
            <a:tailEnd len="med" w="med" type="oval"/>
          </a:ln>
        </p:spPr>
      </p:cxnSp>
      <p:sp>
        <p:nvSpPr>
          <p:cNvPr id="622" name="Google Shape;622;p27"/>
          <p:cNvSpPr/>
          <p:nvPr/>
        </p:nvSpPr>
        <p:spPr>
          <a:xfrm>
            <a:off x="4586025" y="4317413"/>
            <a:ext cx="368400" cy="3684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Bokor"/>
                <a:ea typeface="Bokor"/>
                <a:cs typeface="Bokor"/>
                <a:sym typeface="Bokor"/>
              </a:rPr>
              <a:t>5</a:t>
            </a:r>
            <a:endParaRPr sz="2400">
              <a:solidFill>
                <a:schemeClr val="dk1"/>
              </a:solidFill>
              <a:latin typeface="Bokor"/>
              <a:ea typeface="Bokor"/>
              <a:cs typeface="Bokor"/>
              <a:sym typeface="Bokor"/>
            </a:endParaRPr>
          </a:p>
        </p:txBody>
      </p:sp>
      <p:cxnSp>
        <p:nvCxnSpPr>
          <p:cNvPr id="623" name="Google Shape;623;p27"/>
          <p:cNvCxnSpPr/>
          <p:nvPr/>
        </p:nvCxnSpPr>
        <p:spPr>
          <a:xfrm flipH="1">
            <a:off x="4954400" y="4506450"/>
            <a:ext cx="2729400" cy="71400"/>
          </a:xfrm>
          <a:prstGeom prst="bentConnector3">
            <a:avLst>
              <a:gd fmla="val 50000" name="adj1"/>
            </a:avLst>
          </a:prstGeom>
          <a:noFill/>
          <a:ln cap="flat" cmpd="sng" w="9525">
            <a:solidFill>
              <a:schemeClr val="dk1"/>
            </a:solidFill>
            <a:prstDash val="solid"/>
            <a:round/>
            <a:headEnd len="med" w="med" type="none"/>
            <a:tailEnd len="med" w="med" type="oval"/>
          </a:ln>
        </p:spPr>
      </p:cxnSp>
      <p:sp>
        <p:nvSpPr>
          <p:cNvPr id="624" name="Google Shape;624;p27"/>
          <p:cNvSpPr txBox="1"/>
          <p:nvPr/>
        </p:nvSpPr>
        <p:spPr>
          <a:xfrm>
            <a:off x="7537983" y="4180913"/>
            <a:ext cx="1206900" cy="4299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lang="en" sz="1900">
                <a:solidFill>
                  <a:srgbClr val="FBE4B2"/>
                </a:solidFill>
                <a:latin typeface="Bokor"/>
                <a:ea typeface="Bokor"/>
                <a:cs typeface="Bokor"/>
                <a:sym typeface="Bokor"/>
              </a:rPr>
              <a:t>Conclusion</a:t>
            </a:r>
            <a:endParaRPr sz="1900">
              <a:solidFill>
                <a:srgbClr val="FBE4B2"/>
              </a:solidFill>
              <a:latin typeface="Bokor"/>
              <a:ea typeface="Bokor"/>
              <a:cs typeface="Bokor"/>
              <a:sym typeface="Bokor"/>
            </a:endParaRPr>
          </a:p>
        </p:txBody>
      </p:sp>
      <p:sp>
        <p:nvSpPr>
          <p:cNvPr id="625" name="Google Shape;625;p27"/>
          <p:cNvSpPr txBox="1"/>
          <p:nvPr/>
        </p:nvSpPr>
        <p:spPr>
          <a:xfrm>
            <a:off x="7324369" y="4524275"/>
            <a:ext cx="1572900" cy="4848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latin typeface="Nunito"/>
                <a:ea typeface="Nunito"/>
                <a:cs typeface="Nunito"/>
                <a:sym typeface="Nunito"/>
              </a:rPr>
              <a:t>Final outcome.</a:t>
            </a:r>
            <a:endParaRPr>
              <a:solidFill>
                <a:srgbClr val="FBE4B2"/>
              </a:solidFill>
              <a:latin typeface="Nunito"/>
              <a:ea typeface="Nunito"/>
              <a:cs typeface="Nunito"/>
              <a:sym typeface="Nuni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28"/>
          <p:cNvSpPr txBox="1"/>
          <p:nvPr>
            <p:ph idx="1" type="subTitle"/>
          </p:nvPr>
        </p:nvSpPr>
        <p:spPr>
          <a:xfrm>
            <a:off x="1915650" y="2117938"/>
            <a:ext cx="5312700" cy="47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The mist crept silently.</a:t>
            </a:r>
            <a:endParaRPr/>
          </a:p>
        </p:txBody>
      </p:sp>
      <p:sp>
        <p:nvSpPr>
          <p:cNvPr id="631" name="Google Shape;631;p28"/>
          <p:cNvSpPr txBox="1"/>
          <p:nvPr>
            <p:ph type="title"/>
          </p:nvPr>
        </p:nvSpPr>
        <p:spPr>
          <a:xfrm>
            <a:off x="1916550" y="1513075"/>
            <a:ext cx="5310900" cy="683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Short Stories</a:t>
            </a:r>
            <a:endParaRPr/>
          </a:p>
        </p:txBody>
      </p:sp>
      <p:sp>
        <p:nvSpPr>
          <p:cNvPr id="632" name="Google Shape;632;p28"/>
          <p:cNvSpPr txBox="1"/>
          <p:nvPr>
            <p:ph idx="2" type="title"/>
          </p:nvPr>
        </p:nvSpPr>
        <p:spPr>
          <a:xfrm>
            <a:off x="4209000" y="515625"/>
            <a:ext cx="726000" cy="820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633" name="Google Shape;633;p28"/>
          <p:cNvSpPr/>
          <p:nvPr/>
        </p:nvSpPr>
        <p:spPr>
          <a:xfrm>
            <a:off x="7395933" y="1288582"/>
            <a:ext cx="2911278" cy="486170"/>
          </a:xfrm>
          <a:custGeom>
            <a:rect b="b" l="l" r="r" t="t"/>
            <a:pathLst>
              <a:path extrusionOk="0" h="15162" w="90793">
                <a:moveTo>
                  <a:pt x="54666" y="1"/>
                </a:moveTo>
                <a:cubicBezTo>
                  <a:pt x="51417" y="1"/>
                  <a:pt x="48126" y="1163"/>
                  <a:pt x="45868" y="3520"/>
                </a:cubicBezTo>
                <a:cubicBezTo>
                  <a:pt x="43436" y="6043"/>
                  <a:pt x="42159" y="9873"/>
                  <a:pt x="38907" y="11210"/>
                </a:cubicBezTo>
                <a:cubicBezTo>
                  <a:pt x="38049" y="11555"/>
                  <a:pt x="37163" y="11681"/>
                  <a:pt x="36259" y="11681"/>
                </a:cubicBezTo>
                <a:cubicBezTo>
                  <a:pt x="33898" y="11681"/>
                  <a:pt x="31416" y="10820"/>
                  <a:pt x="28998" y="10754"/>
                </a:cubicBezTo>
                <a:cubicBezTo>
                  <a:pt x="28512" y="10754"/>
                  <a:pt x="27964" y="10754"/>
                  <a:pt x="27509" y="10967"/>
                </a:cubicBezTo>
                <a:cubicBezTo>
                  <a:pt x="26901" y="11271"/>
                  <a:pt x="26536" y="11909"/>
                  <a:pt x="25989" y="12365"/>
                </a:cubicBezTo>
                <a:cubicBezTo>
                  <a:pt x="25236" y="13046"/>
                  <a:pt x="24250" y="13315"/>
                  <a:pt x="23232" y="13315"/>
                </a:cubicBezTo>
                <a:cubicBezTo>
                  <a:pt x="22523" y="13315"/>
                  <a:pt x="21799" y="13185"/>
                  <a:pt x="21125" y="12973"/>
                </a:cubicBezTo>
                <a:cubicBezTo>
                  <a:pt x="19514" y="12487"/>
                  <a:pt x="17995" y="11575"/>
                  <a:pt x="16323" y="11149"/>
                </a:cubicBezTo>
                <a:cubicBezTo>
                  <a:pt x="16013" y="11063"/>
                  <a:pt x="15684" y="11006"/>
                  <a:pt x="15363" y="11006"/>
                </a:cubicBezTo>
                <a:cubicBezTo>
                  <a:pt x="15117" y="11006"/>
                  <a:pt x="14875" y="11040"/>
                  <a:pt x="14651" y="11119"/>
                </a:cubicBezTo>
                <a:cubicBezTo>
                  <a:pt x="13770" y="11423"/>
                  <a:pt x="13223" y="12304"/>
                  <a:pt x="12554" y="12912"/>
                </a:cubicBezTo>
                <a:cubicBezTo>
                  <a:pt x="11368" y="13885"/>
                  <a:pt x="9727" y="14098"/>
                  <a:pt x="8207" y="14250"/>
                </a:cubicBezTo>
                <a:cubicBezTo>
                  <a:pt x="5532" y="14432"/>
                  <a:pt x="2706" y="14918"/>
                  <a:pt x="0" y="15162"/>
                </a:cubicBezTo>
                <a:lnTo>
                  <a:pt x="90792" y="15162"/>
                </a:lnTo>
                <a:cubicBezTo>
                  <a:pt x="88543" y="15162"/>
                  <a:pt x="86537" y="13946"/>
                  <a:pt x="84318" y="13520"/>
                </a:cubicBezTo>
                <a:cubicBezTo>
                  <a:pt x="83680" y="13399"/>
                  <a:pt x="83041" y="13247"/>
                  <a:pt x="82494" y="12912"/>
                </a:cubicBezTo>
                <a:cubicBezTo>
                  <a:pt x="81856" y="12456"/>
                  <a:pt x="81431" y="11727"/>
                  <a:pt x="80823" y="11241"/>
                </a:cubicBezTo>
                <a:cubicBezTo>
                  <a:pt x="80083" y="10638"/>
                  <a:pt x="79214" y="10458"/>
                  <a:pt x="78283" y="10458"/>
                </a:cubicBezTo>
                <a:cubicBezTo>
                  <a:pt x="76902" y="10458"/>
                  <a:pt x="75382" y="10853"/>
                  <a:pt x="73935" y="10853"/>
                </a:cubicBezTo>
                <a:cubicBezTo>
                  <a:pt x="73549" y="10853"/>
                  <a:pt x="73169" y="10825"/>
                  <a:pt x="72798" y="10754"/>
                </a:cubicBezTo>
                <a:cubicBezTo>
                  <a:pt x="70306" y="10298"/>
                  <a:pt x="68664" y="7927"/>
                  <a:pt x="66962" y="6073"/>
                </a:cubicBezTo>
                <a:cubicBezTo>
                  <a:pt x="64287" y="3095"/>
                  <a:pt x="60761" y="815"/>
                  <a:pt x="56840" y="177"/>
                </a:cubicBezTo>
                <a:cubicBezTo>
                  <a:pt x="56126" y="59"/>
                  <a:pt x="55397" y="1"/>
                  <a:pt x="5466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28"/>
          <p:cNvSpPr/>
          <p:nvPr/>
        </p:nvSpPr>
        <p:spPr>
          <a:xfrm>
            <a:off x="8048350" y="609025"/>
            <a:ext cx="559468" cy="411786"/>
          </a:xfrm>
          <a:custGeom>
            <a:rect b="b" l="l" r="r" t="t"/>
            <a:pathLst>
              <a:path extrusionOk="0" h="9129" w="12403">
                <a:moveTo>
                  <a:pt x="890" y="1"/>
                </a:moveTo>
                <a:cubicBezTo>
                  <a:pt x="848" y="1"/>
                  <a:pt x="805" y="3"/>
                  <a:pt x="761" y="9"/>
                </a:cubicBezTo>
                <a:cubicBezTo>
                  <a:pt x="518" y="9"/>
                  <a:pt x="244" y="161"/>
                  <a:pt x="1" y="313"/>
                </a:cubicBezTo>
                <a:cubicBezTo>
                  <a:pt x="275" y="678"/>
                  <a:pt x="761" y="860"/>
                  <a:pt x="1004" y="1255"/>
                </a:cubicBezTo>
                <a:cubicBezTo>
                  <a:pt x="1034" y="1377"/>
                  <a:pt x="1095" y="1438"/>
                  <a:pt x="1126" y="1559"/>
                </a:cubicBezTo>
                <a:cubicBezTo>
                  <a:pt x="1156" y="1742"/>
                  <a:pt x="1217" y="1955"/>
                  <a:pt x="1278" y="2137"/>
                </a:cubicBezTo>
                <a:cubicBezTo>
                  <a:pt x="1490" y="2958"/>
                  <a:pt x="1764" y="3839"/>
                  <a:pt x="1794" y="4721"/>
                </a:cubicBezTo>
                <a:cubicBezTo>
                  <a:pt x="1794" y="4781"/>
                  <a:pt x="1794" y="4842"/>
                  <a:pt x="1825" y="4903"/>
                </a:cubicBezTo>
                <a:cubicBezTo>
                  <a:pt x="1886" y="5024"/>
                  <a:pt x="2037" y="5055"/>
                  <a:pt x="2129" y="5085"/>
                </a:cubicBezTo>
                <a:cubicBezTo>
                  <a:pt x="2402" y="5207"/>
                  <a:pt x="2585" y="5450"/>
                  <a:pt x="2737" y="5693"/>
                </a:cubicBezTo>
                <a:lnTo>
                  <a:pt x="3193" y="6392"/>
                </a:lnTo>
                <a:cubicBezTo>
                  <a:pt x="3314" y="6544"/>
                  <a:pt x="3436" y="6970"/>
                  <a:pt x="3648" y="7000"/>
                </a:cubicBezTo>
                <a:cubicBezTo>
                  <a:pt x="3659" y="7002"/>
                  <a:pt x="3669" y="7002"/>
                  <a:pt x="3679" y="7002"/>
                </a:cubicBezTo>
                <a:cubicBezTo>
                  <a:pt x="3897" y="7002"/>
                  <a:pt x="3958" y="6690"/>
                  <a:pt x="4074" y="6544"/>
                </a:cubicBezTo>
                <a:cubicBezTo>
                  <a:pt x="4226" y="6301"/>
                  <a:pt x="4378" y="6119"/>
                  <a:pt x="4530" y="5906"/>
                </a:cubicBezTo>
                <a:cubicBezTo>
                  <a:pt x="4591" y="5845"/>
                  <a:pt x="4621" y="5784"/>
                  <a:pt x="4652" y="5754"/>
                </a:cubicBezTo>
                <a:lnTo>
                  <a:pt x="4682" y="5906"/>
                </a:lnTo>
                <a:cubicBezTo>
                  <a:pt x="4682" y="6453"/>
                  <a:pt x="4955" y="9037"/>
                  <a:pt x="5533" y="9128"/>
                </a:cubicBezTo>
                <a:cubicBezTo>
                  <a:pt x="5537" y="9128"/>
                  <a:pt x="5540" y="9128"/>
                  <a:pt x="5544" y="9128"/>
                </a:cubicBezTo>
                <a:cubicBezTo>
                  <a:pt x="6118" y="9128"/>
                  <a:pt x="6750" y="6662"/>
                  <a:pt x="6870" y="6088"/>
                </a:cubicBezTo>
                <a:lnTo>
                  <a:pt x="6931" y="5906"/>
                </a:lnTo>
                <a:cubicBezTo>
                  <a:pt x="6962" y="5967"/>
                  <a:pt x="6962" y="6058"/>
                  <a:pt x="7022" y="6088"/>
                </a:cubicBezTo>
                <a:cubicBezTo>
                  <a:pt x="7114" y="6301"/>
                  <a:pt x="7235" y="6544"/>
                  <a:pt x="7357" y="6818"/>
                </a:cubicBezTo>
                <a:cubicBezTo>
                  <a:pt x="7418" y="6970"/>
                  <a:pt x="7478" y="7335"/>
                  <a:pt x="7691" y="7335"/>
                </a:cubicBezTo>
                <a:cubicBezTo>
                  <a:pt x="7873" y="7335"/>
                  <a:pt x="8117" y="6970"/>
                  <a:pt x="8238" y="6818"/>
                </a:cubicBezTo>
                <a:cubicBezTo>
                  <a:pt x="8421" y="6575"/>
                  <a:pt x="8603" y="6392"/>
                  <a:pt x="8785" y="6210"/>
                </a:cubicBezTo>
                <a:cubicBezTo>
                  <a:pt x="8998" y="5997"/>
                  <a:pt x="9211" y="5784"/>
                  <a:pt x="9515" y="5693"/>
                </a:cubicBezTo>
                <a:cubicBezTo>
                  <a:pt x="9636" y="5663"/>
                  <a:pt x="9788" y="5663"/>
                  <a:pt x="9849" y="5541"/>
                </a:cubicBezTo>
                <a:cubicBezTo>
                  <a:pt x="9910" y="5511"/>
                  <a:pt x="9910" y="5450"/>
                  <a:pt x="9940" y="5389"/>
                </a:cubicBezTo>
                <a:cubicBezTo>
                  <a:pt x="10123" y="4538"/>
                  <a:pt x="10457" y="3717"/>
                  <a:pt x="10852" y="2927"/>
                </a:cubicBezTo>
                <a:cubicBezTo>
                  <a:pt x="10913" y="2745"/>
                  <a:pt x="11004" y="2562"/>
                  <a:pt x="11126" y="2350"/>
                </a:cubicBezTo>
                <a:cubicBezTo>
                  <a:pt x="11156" y="2258"/>
                  <a:pt x="11187" y="2167"/>
                  <a:pt x="11278" y="2046"/>
                </a:cubicBezTo>
                <a:cubicBezTo>
                  <a:pt x="11521" y="1681"/>
                  <a:pt x="12098" y="1590"/>
                  <a:pt x="12402" y="1255"/>
                </a:cubicBezTo>
                <a:cubicBezTo>
                  <a:pt x="12190" y="1073"/>
                  <a:pt x="11916" y="921"/>
                  <a:pt x="11643" y="830"/>
                </a:cubicBezTo>
                <a:cubicBezTo>
                  <a:pt x="11577" y="821"/>
                  <a:pt x="11512" y="816"/>
                  <a:pt x="11446" y="816"/>
                </a:cubicBezTo>
                <a:cubicBezTo>
                  <a:pt x="11080" y="816"/>
                  <a:pt x="10705" y="949"/>
                  <a:pt x="10396" y="1103"/>
                </a:cubicBezTo>
                <a:cubicBezTo>
                  <a:pt x="9636" y="1438"/>
                  <a:pt x="8877" y="1742"/>
                  <a:pt x="8117" y="2076"/>
                </a:cubicBezTo>
                <a:cubicBezTo>
                  <a:pt x="8086" y="2076"/>
                  <a:pt x="8025" y="2137"/>
                  <a:pt x="8025" y="2137"/>
                </a:cubicBezTo>
                <a:cubicBezTo>
                  <a:pt x="7995" y="2167"/>
                  <a:pt x="7995" y="2198"/>
                  <a:pt x="7965" y="2289"/>
                </a:cubicBezTo>
                <a:cubicBezTo>
                  <a:pt x="7873" y="2593"/>
                  <a:pt x="7843" y="2836"/>
                  <a:pt x="7782" y="3140"/>
                </a:cubicBezTo>
                <a:cubicBezTo>
                  <a:pt x="7721" y="3474"/>
                  <a:pt x="7661" y="3717"/>
                  <a:pt x="7539" y="3991"/>
                </a:cubicBezTo>
                <a:cubicBezTo>
                  <a:pt x="7448" y="4143"/>
                  <a:pt x="7357" y="4295"/>
                  <a:pt x="7235" y="4417"/>
                </a:cubicBezTo>
                <a:cubicBezTo>
                  <a:pt x="7235" y="4356"/>
                  <a:pt x="7235" y="4295"/>
                  <a:pt x="7205" y="4265"/>
                </a:cubicBezTo>
                <a:cubicBezTo>
                  <a:pt x="7266" y="4265"/>
                  <a:pt x="7357" y="4204"/>
                  <a:pt x="7387" y="4173"/>
                </a:cubicBezTo>
                <a:cubicBezTo>
                  <a:pt x="7418" y="4143"/>
                  <a:pt x="7478" y="4113"/>
                  <a:pt x="7478" y="4052"/>
                </a:cubicBezTo>
                <a:cubicBezTo>
                  <a:pt x="7509" y="4021"/>
                  <a:pt x="7509" y="3961"/>
                  <a:pt x="7478" y="3900"/>
                </a:cubicBezTo>
                <a:cubicBezTo>
                  <a:pt x="7418" y="3748"/>
                  <a:pt x="7326" y="3596"/>
                  <a:pt x="7266" y="3444"/>
                </a:cubicBezTo>
                <a:cubicBezTo>
                  <a:pt x="7205" y="3292"/>
                  <a:pt x="7235" y="3110"/>
                  <a:pt x="7326" y="2927"/>
                </a:cubicBezTo>
                <a:cubicBezTo>
                  <a:pt x="7387" y="2775"/>
                  <a:pt x="7570" y="2654"/>
                  <a:pt x="7721" y="2654"/>
                </a:cubicBezTo>
                <a:cubicBezTo>
                  <a:pt x="7602" y="2585"/>
                  <a:pt x="7463" y="2546"/>
                  <a:pt x="7327" y="2546"/>
                </a:cubicBezTo>
                <a:cubicBezTo>
                  <a:pt x="7221" y="2546"/>
                  <a:pt x="7116" y="2570"/>
                  <a:pt x="7022" y="2623"/>
                </a:cubicBezTo>
                <a:cubicBezTo>
                  <a:pt x="6901" y="2684"/>
                  <a:pt x="6779" y="2775"/>
                  <a:pt x="6718" y="2897"/>
                </a:cubicBezTo>
                <a:cubicBezTo>
                  <a:pt x="6627" y="2988"/>
                  <a:pt x="6506" y="3110"/>
                  <a:pt x="6445" y="3201"/>
                </a:cubicBezTo>
                <a:cubicBezTo>
                  <a:pt x="6414" y="3231"/>
                  <a:pt x="6354" y="3231"/>
                  <a:pt x="6323" y="3262"/>
                </a:cubicBezTo>
                <a:cubicBezTo>
                  <a:pt x="6202" y="3231"/>
                  <a:pt x="6111" y="3201"/>
                  <a:pt x="5989" y="3201"/>
                </a:cubicBezTo>
                <a:lnTo>
                  <a:pt x="5746" y="3201"/>
                </a:lnTo>
                <a:lnTo>
                  <a:pt x="5715" y="3140"/>
                </a:lnTo>
                <a:lnTo>
                  <a:pt x="5503" y="2806"/>
                </a:lnTo>
                <a:cubicBezTo>
                  <a:pt x="5411" y="2684"/>
                  <a:pt x="5351" y="2593"/>
                  <a:pt x="5229" y="2502"/>
                </a:cubicBezTo>
                <a:cubicBezTo>
                  <a:pt x="5126" y="2416"/>
                  <a:pt x="4995" y="2379"/>
                  <a:pt x="4850" y="2379"/>
                </a:cubicBezTo>
                <a:cubicBezTo>
                  <a:pt x="4738" y="2379"/>
                  <a:pt x="4619" y="2401"/>
                  <a:pt x="4500" y="2441"/>
                </a:cubicBezTo>
                <a:cubicBezTo>
                  <a:pt x="4682" y="2471"/>
                  <a:pt x="4834" y="2593"/>
                  <a:pt x="4895" y="2775"/>
                </a:cubicBezTo>
                <a:cubicBezTo>
                  <a:pt x="4955" y="2927"/>
                  <a:pt x="4925" y="3110"/>
                  <a:pt x="4834" y="3292"/>
                </a:cubicBezTo>
                <a:cubicBezTo>
                  <a:pt x="4773" y="3474"/>
                  <a:pt x="4621" y="3566"/>
                  <a:pt x="4591" y="3717"/>
                </a:cubicBezTo>
                <a:cubicBezTo>
                  <a:pt x="4591" y="3748"/>
                  <a:pt x="4530" y="3839"/>
                  <a:pt x="4591" y="3869"/>
                </a:cubicBezTo>
                <a:cubicBezTo>
                  <a:pt x="4591" y="3900"/>
                  <a:pt x="4621" y="3961"/>
                  <a:pt x="4652" y="3991"/>
                </a:cubicBezTo>
                <a:lnTo>
                  <a:pt x="4682" y="4021"/>
                </a:lnTo>
                <a:cubicBezTo>
                  <a:pt x="4652" y="4113"/>
                  <a:pt x="4621" y="4173"/>
                  <a:pt x="4621" y="4265"/>
                </a:cubicBezTo>
                <a:cubicBezTo>
                  <a:pt x="4500" y="4113"/>
                  <a:pt x="4378" y="3961"/>
                  <a:pt x="4348" y="3748"/>
                </a:cubicBezTo>
                <a:cubicBezTo>
                  <a:pt x="4256" y="3505"/>
                  <a:pt x="4226" y="3201"/>
                  <a:pt x="4226" y="2897"/>
                </a:cubicBezTo>
                <a:cubicBezTo>
                  <a:pt x="4226" y="2593"/>
                  <a:pt x="4196" y="2289"/>
                  <a:pt x="4196" y="2015"/>
                </a:cubicBezTo>
                <a:cubicBezTo>
                  <a:pt x="4196" y="1985"/>
                  <a:pt x="4196" y="1894"/>
                  <a:pt x="4165" y="1863"/>
                </a:cubicBezTo>
                <a:lnTo>
                  <a:pt x="4074" y="1772"/>
                </a:lnTo>
                <a:cubicBezTo>
                  <a:pt x="3405" y="1316"/>
                  <a:pt x="2676" y="921"/>
                  <a:pt x="1977" y="465"/>
                </a:cubicBezTo>
                <a:cubicBezTo>
                  <a:pt x="1647" y="245"/>
                  <a:pt x="1292" y="1"/>
                  <a:pt x="89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28"/>
          <p:cNvSpPr/>
          <p:nvPr/>
        </p:nvSpPr>
        <p:spPr>
          <a:xfrm>
            <a:off x="267413" y="252606"/>
            <a:ext cx="1294500" cy="1294500"/>
          </a:xfrm>
          <a:prstGeom prst="ellipse">
            <a:avLst/>
          </a:prstGeom>
          <a:gradFill>
            <a:gsLst>
              <a:gs pos="0">
                <a:schemeClr val="dk1"/>
              </a:gs>
              <a:gs pos="100000">
                <a:schemeClr val="lt1"/>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28"/>
          <p:cNvSpPr/>
          <p:nvPr/>
        </p:nvSpPr>
        <p:spPr>
          <a:xfrm>
            <a:off x="-197215" y="898451"/>
            <a:ext cx="2223748" cy="371355"/>
          </a:xfrm>
          <a:custGeom>
            <a:rect b="b" l="l" r="r" t="t"/>
            <a:pathLst>
              <a:path extrusionOk="0" h="15162" w="90793">
                <a:moveTo>
                  <a:pt x="54656" y="0"/>
                </a:moveTo>
                <a:cubicBezTo>
                  <a:pt x="51397" y="0"/>
                  <a:pt x="48126" y="1162"/>
                  <a:pt x="45868" y="3520"/>
                </a:cubicBezTo>
                <a:cubicBezTo>
                  <a:pt x="43436" y="6042"/>
                  <a:pt x="42129" y="9872"/>
                  <a:pt x="38907" y="11210"/>
                </a:cubicBezTo>
                <a:cubicBezTo>
                  <a:pt x="38049" y="11555"/>
                  <a:pt x="37163" y="11681"/>
                  <a:pt x="36260" y="11681"/>
                </a:cubicBezTo>
                <a:cubicBezTo>
                  <a:pt x="33898" y="11681"/>
                  <a:pt x="31417" y="10820"/>
                  <a:pt x="28998" y="10754"/>
                </a:cubicBezTo>
                <a:cubicBezTo>
                  <a:pt x="28512" y="10754"/>
                  <a:pt x="27965" y="10754"/>
                  <a:pt x="27509" y="10967"/>
                </a:cubicBezTo>
                <a:cubicBezTo>
                  <a:pt x="26901" y="11270"/>
                  <a:pt x="26536" y="11909"/>
                  <a:pt x="25989" y="12365"/>
                </a:cubicBezTo>
                <a:cubicBezTo>
                  <a:pt x="25236" y="13046"/>
                  <a:pt x="24251" y="13315"/>
                  <a:pt x="23232" y="13315"/>
                </a:cubicBezTo>
                <a:cubicBezTo>
                  <a:pt x="22524" y="13315"/>
                  <a:pt x="21799" y="13185"/>
                  <a:pt x="21126" y="12973"/>
                </a:cubicBezTo>
                <a:cubicBezTo>
                  <a:pt x="19485" y="12486"/>
                  <a:pt x="17965" y="11574"/>
                  <a:pt x="16293" y="11149"/>
                </a:cubicBezTo>
                <a:cubicBezTo>
                  <a:pt x="16000" y="11063"/>
                  <a:pt x="15679" y="11006"/>
                  <a:pt x="15355" y="11006"/>
                </a:cubicBezTo>
                <a:cubicBezTo>
                  <a:pt x="15107" y="11006"/>
                  <a:pt x="14859" y="11039"/>
                  <a:pt x="14621" y="11119"/>
                </a:cubicBezTo>
                <a:cubicBezTo>
                  <a:pt x="13770" y="11422"/>
                  <a:pt x="13223" y="12304"/>
                  <a:pt x="12554" y="12912"/>
                </a:cubicBezTo>
                <a:cubicBezTo>
                  <a:pt x="11369" y="13885"/>
                  <a:pt x="9728" y="14097"/>
                  <a:pt x="8208" y="14249"/>
                </a:cubicBezTo>
                <a:cubicBezTo>
                  <a:pt x="5533" y="14432"/>
                  <a:pt x="2706" y="14918"/>
                  <a:pt x="1" y="15161"/>
                </a:cubicBezTo>
                <a:lnTo>
                  <a:pt x="90793" y="15161"/>
                </a:lnTo>
                <a:cubicBezTo>
                  <a:pt x="88544" y="15161"/>
                  <a:pt x="86537" y="13945"/>
                  <a:pt x="84319" y="13520"/>
                </a:cubicBezTo>
                <a:cubicBezTo>
                  <a:pt x="83680" y="13398"/>
                  <a:pt x="83042" y="13246"/>
                  <a:pt x="82495" y="12912"/>
                </a:cubicBezTo>
                <a:cubicBezTo>
                  <a:pt x="81857" y="12456"/>
                  <a:pt x="81431" y="11726"/>
                  <a:pt x="80823" y="11240"/>
                </a:cubicBezTo>
                <a:cubicBezTo>
                  <a:pt x="80084" y="10628"/>
                  <a:pt x="79216" y="10444"/>
                  <a:pt x="78285" y="10444"/>
                </a:cubicBezTo>
                <a:cubicBezTo>
                  <a:pt x="76898" y="10444"/>
                  <a:pt x="75370" y="10851"/>
                  <a:pt x="73917" y="10851"/>
                </a:cubicBezTo>
                <a:cubicBezTo>
                  <a:pt x="73538" y="10851"/>
                  <a:pt x="73164" y="10824"/>
                  <a:pt x="72799" y="10754"/>
                </a:cubicBezTo>
                <a:cubicBezTo>
                  <a:pt x="70306" y="10298"/>
                  <a:pt x="68665" y="7927"/>
                  <a:pt x="66963" y="6073"/>
                </a:cubicBezTo>
                <a:cubicBezTo>
                  <a:pt x="64288" y="3094"/>
                  <a:pt x="60762" y="814"/>
                  <a:pt x="56841" y="176"/>
                </a:cubicBezTo>
                <a:cubicBezTo>
                  <a:pt x="56121" y="59"/>
                  <a:pt x="55389" y="0"/>
                  <a:pt x="546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7" name="Google Shape;637;p28"/>
          <p:cNvGrpSpPr/>
          <p:nvPr/>
        </p:nvGrpSpPr>
        <p:grpSpPr>
          <a:xfrm>
            <a:off x="-607225" y="2452738"/>
            <a:ext cx="10104036" cy="3871822"/>
            <a:chOff x="-607225" y="1843138"/>
            <a:chExt cx="10104036" cy="3871822"/>
          </a:xfrm>
        </p:grpSpPr>
        <p:sp>
          <p:nvSpPr>
            <p:cNvPr id="638" name="Google Shape;638;p28"/>
            <p:cNvSpPr/>
            <p:nvPr/>
          </p:nvSpPr>
          <p:spPr>
            <a:xfrm>
              <a:off x="5716170" y="2358275"/>
              <a:ext cx="59962" cy="39087"/>
            </a:xfrm>
            <a:custGeom>
              <a:rect b="b" l="l" r="r" t="t"/>
              <a:pathLst>
                <a:path extrusionOk="0" h="1219" w="1870">
                  <a:moveTo>
                    <a:pt x="1855" y="1"/>
                  </a:moveTo>
                  <a:cubicBezTo>
                    <a:pt x="1818" y="19"/>
                    <a:pt x="1770" y="38"/>
                    <a:pt x="1731" y="63"/>
                  </a:cubicBezTo>
                  <a:lnTo>
                    <a:pt x="1731" y="63"/>
                  </a:lnTo>
                  <a:cubicBezTo>
                    <a:pt x="1751" y="62"/>
                    <a:pt x="1771" y="62"/>
                    <a:pt x="1794" y="62"/>
                  </a:cubicBezTo>
                  <a:cubicBezTo>
                    <a:pt x="1809" y="62"/>
                    <a:pt x="1832" y="77"/>
                    <a:pt x="1847" y="77"/>
                  </a:cubicBezTo>
                  <a:cubicBezTo>
                    <a:pt x="1862" y="77"/>
                    <a:pt x="1870" y="62"/>
                    <a:pt x="1855" y="1"/>
                  </a:cubicBezTo>
                  <a:close/>
                  <a:moveTo>
                    <a:pt x="1731" y="63"/>
                  </a:moveTo>
                  <a:lnTo>
                    <a:pt x="1731" y="63"/>
                  </a:lnTo>
                  <a:cubicBezTo>
                    <a:pt x="1671" y="65"/>
                    <a:pt x="1619" y="77"/>
                    <a:pt x="1551" y="122"/>
                  </a:cubicBezTo>
                  <a:cubicBezTo>
                    <a:pt x="1429" y="183"/>
                    <a:pt x="1338" y="214"/>
                    <a:pt x="1216" y="305"/>
                  </a:cubicBezTo>
                  <a:lnTo>
                    <a:pt x="1216" y="335"/>
                  </a:lnTo>
                  <a:lnTo>
                    <a:pt x="1216" y="457"/>
                  </a:lnTo>
                  <a:lnTo>
                    <a:pt x="1216" y="578"/>
                  </a:lnTo>
                  <a:cubicBezTo>
                    <a:pt x="1216" y="518"/>
                    <a:pt x="1186" y="518"/>
                    <a:pt x="1186" y="518"/>
                  </a:cubicBezTo>
                  <a:cubicBezTo>
                    <a:pt x="1186" y="518"/>
                    <a:pt x="1125" y="487"/>
                    <a:pt x="1186" y="457"/>
                  </a:cubicBezTo>
                  <a:cubicBezTo>
                    <a:pt x="1186" y="426"/>
                    <a:pt x="1216" y="426"/>
                    <a:pt x="1216" y="426"/>
                  </a:cubicBezTo>
                  <a:cubicBezTo>
                    <a:pt x="1186" y="426"/>
                    <a:pt x="1125" y="426"/>
                    <a:pt x="1095" y="457"/>
                  </a:cubicBezTo>
                  <a:lnTo>
                    <a:pt x="1064" y="487"/>
                  </a:lnTo>
                  <a:cubicBezTo>
                    <a:pt x="1064" y="487"/>
                    <a:pt x="1064" y="518"/>
                    <a:pt x="1003" y="518"/>
                  </a:cubicBezTo>
                  <a:lnTo>
                    <a:pt x="943" y="518"/>
                  </a:lnTo>
                  <a:cubicBezTo>
                    <a:pt x="943" y="518"/>
                    <a:pt x="912" y="518"/>
                    <a:pt x="912" y="487"/>
                  </a:cubicBezTo>
                  <a:lnTo>
                    <a:pt x="851" y="457"/>
                  </a:lnTo>
                  <a:cubicBezTo>
                    <a:pt x="821" y="457"/>
                    <a:pt x="791" y="457"/>
                    <a:pt x="760" y="487"/>
                  </a:cubicBezTo>
                  <a:lnTo>
                    <a:pt x="821" y="487"/>
                  </a:lnTo>
                  <a:cubicBezTo>
                    <a:pt x="851" y="487"/>
                    <a:pt x="851" y="518"/>
                    <a:pt x="851" y="578"/>
                  </a:cubicBezTo>
                  <a:lnTo>
                    <a:pt x="851" y="639"/>
                  </a:lnTo>
                  <a:lnTo>
                    <a:pt x="851" y="670"/>
                  </a:lnTo>
                  <a:cubicBezTo>
                    <a:pt x="821" y="670"/>
                    <a:pt x="821" y="639"/>
                    <a:pt x="791" y="639"/>
                  </a:cubicBezTo>
                  <a:cubicBezTo>
                    <a:pt x="760" y="609"/>
                    <a:pt x="760" y="578"/>
                    <a:pt x="700" y="578"/>
                  </a:cubicBezTo>
                  <a:lnTo>
                    <a:pt x="639" y="457"/>
                  </a:lnTo>
                  <a:cubicBezTo>
                    <a:pt x="517" y="457"/>
                    <a:pt x="365" y="457"/>
                    <a:pt x="244" y="487"/>
                  </a:cubicBezTo>
                  <a:cubicBezTo>
                    <a:pt x="183" y="487"/>
                    <a:pt x="92" y="518"/>
                    <a:pt x="61" y="578"/>
                  </a:cubicBezTo>
                  <a:cubicBezTo>
                    <a:pt x="31" y="609"/>
                    <a:pt x="31" y="639"/>
                    <a:pt x="0" y="670"/>
                  </a:cubicBezTo>
                  <a:cubicBezTo>
                    <a:pt x="41" y="670"/>
                    <a:pt x="95" y="656"/>
                    <a:pt x="145" y="656"/>
                  </a:cubicBezTo>
                  <a:cubicBezTo>
                    <a:pt x="169" y="656"/>
                    <a:pt x="193" y="659"/>
                    <a:pt x="213" y="670"/>
                  </a:cubicBezTo>
                  <a:cubicBezTo>
                    <a:pt x="213" y="670"/>
                    <a:pt x="244" y="670"/>
                    <a:pt x="244" y="730"/>
                  </a:cubicBezTo>
                  <a:lnTo>
                    <a:pt x="335" y="761"/>
                  </a:lnTo>
                  <a:cubicBezTo>
                    <a:pt x="456" y="822"/>
                    <a:pt x="517" y="913"/>
                    <a:pt x="608" y="974"/>
                  </a:cubicBezTo>
                  <a:lnTo>
                    <a:pt x="639" y="974"/>
                  </a:lnTo>
                  <a:cubicBezTo>
                    <a:pt x="669" y="974"/>
                    <a:pt x="700" y="974"/>
                    <a:pt x="760" y="1004"/>
                  </a:cubicBezTo>
                  <a:cubicBezTo>
                    <a:pt x="791" y="1004"/>
                    <a:pt x="821" y="1065"/>
                    <a:pt x="882" y="1065"/>
                  </a:cubicBezTo>
                  <a:cubicBezTo>
                    <a:pt x="912" y="1065"/>
                    <a:pt x="943" y="1095"/>
                    <a:pt x="943" y="1095"/>
                  </a:cubicBezTo>
                  <a:cubicBezTo>
                    <a:pt x="973" y="1095"/>
                    <a:pt x="943" y="1065"/>
                    <a:pt x="943" y="1004"/>
                  </a:cubicBezTo>
                  <a:lnTo>
                    <a:pt x="943" y="913"/>
                  </a:lnTo>
                  <a:lnTo>
                    <a:pt x="943" y="852"/>
                  </a:lnTo>
                  <a:cubicBezTo>
                    <a:pt x="972" y="939"/>
                    <a:pt x="1111" y="1219"/>
                    <a:pt x="1203" y="1219"/>
                  </a:cubicBezTo>
                  <a:cubicBezTo>
                    <a:pt x="1207" y="1219"/>
                    <a:pt x="1212" y="1218"/>
                    <a:pt x="1216" y="1217"/>
                  </a:cubicBezTo>
                  <a:cubicBezTo>
                    <a:pt x="1247" y="1217"/>
                    <a:pt x="1216" y="822"/>
                    <a:pt x="1216" y="791"/>
                  </a:cubicBezTo>
                  <a:lnTo>
                    <a:pt x="1216" y="791"/>
                  </a:lnTo>
                  <a:lnTo>
                    <a:pt x="1277" y="852"/>
                  </a:lnTo>
                  <a:cubicBezTo>
                    <a:pt x="1277" y="852"/>
                    <a:pt x="1322" y="919"/>
                    <a:pt x="1334" y="919"/>
                  </a:cubicBezTo>
                  <a:cubicBezTo>
                    <a:pt x="1337" y="919"/>
                    <a:pt x="1338" y="917"/>
                    <a:pt x="1338" y="913"/>
                  </a:cubicBezTo>
                  <a:cubicBezTo>
                    <a:pt x="1368" y="913"/>
                    <a:pt x="1368" y="822"/>
                    <a:pt x="1368" y="822"/>
                  </a:cubicBezTo>
                  <a:cubicBezTo>
                    <a:pt x="1368" y="791"/>
                    <a:pt x="1399" y="761"/>
                    <a:pt x="1399" y="700"/>
                  </a:cubicBezTo>
                  <a:cubicBezTo>
                    <a:pt x="1429" y="670"/>
                    <a:pt x="1429" y="639"/>
                    <a:pt x="1490" y="639"/>
                  </a:cubicBezTo>
                  <a:cubicBezTo>
                    <a:pt x="1490" y="639"/>
                    <a:pt x="1520" y="639"/>
                    <a:pt x="1520" y="609"/>
                  </a:cubicBezTo>
                  <a:lnTo>
                    <a:pt x="1520" y="578"/>
                  </a:lnTo>
                  <a:cubicBezTo>
                    <a:pt x="1520" y="457"/>
                    <a:pt x="1551" y="335"/>
                    <a:pt x="1581" y="214"/>
                  </a:cubicBezTo>
                  <a:lnTo>
                    <a:pt x="1642" y="153"/>
                  </a:lnTo>
                  <a:cubicBezTo>
                    <a:pt x="1642" y="153"/>
                    <a:pt x="1642" y="122"/>
                    <a:pt x="1672" y="122"/>
                  </a:cubicBezTo>
                  <a:cubicBezTo>
                    <a:pt x="1684" y="98"/>
                    <a:pt x="1706" y="79"/>
                    <a:pt x="1731" y="63"/>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28"/>
            <p:cNvSpPr/>
            <p:nvPr/>
          </p:nvSpPr>
          <p:spPr>
            <a:xfrm>
              <a:off x="9132253" y="2467455"/>
              <a:ext cx="8786" cy="26325"/>
            </a:xfrm>
            <a:custGeom>
              <a:rect b="b" l="l" r="r" t="t"/>
              <a:pathLst>
                <a:path extrusionOk="0" h="821" w="274">
                  <a:moveTo>
                    <a:pt x="274" y="0"/>
                  </a:moveTo>
                  <a:cubicBezTo>
                    <a:pt x="274" y="61"/>
                    <a:pt x="213" y="61"/>
                    <a:pt x="213" y="91"/>
                  </a:cubicBezTo>
                  <a:lnTo>
                    <a:pt x="213" y="152"/>
                  </a:lnTo>
                  <a:cubicBezTo>
                    <a:pt x="61" y="426"/>
                    <a:pt x="31" y="517"/>
                    <a:pt x="0" y="547"/>
                  </a:cubicBezTo>
                  <a:lnTo>
                    <a:pt x="0" y="699"/>
                  </a:lnTo>
                  <a:cubicBezTo>
                    <a:pt x="61" y="730"/>
                    <a:pt x="183" y="760"/>
                    <a:pt x="274" y="821"/>
                  </a:cubicBezTo>
                  <a:lnTo>
                    <a:pt x="274"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28"/>
            <p:cNvSpPr/>
            <p:nvPr/>
          </p:nvSpPr>
          <p:spPr>
            <a:xfrm>
              <a:off x="8309664" y="2404096"/>
              <a:ext cx="32" cy="32"/>
            </a:xfrm>
            <a:custGeom>
              <a:rect b="b" l="l" r="r" t="t"/>
              <a:pathLst>
                <a:path extrusionOk="0" h="1" w="1">
                  <a:moveTo>
                    <a:pt x="0" y="0"/>
                  </a:moveTo>
                  <a:lnTo>
                    <a:pt x="0" y="0"/>
                  </a:lnTo>
                  <a:lnTo>
                    <a:pt x="0"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28"/>
            <p:cNvSpPr/>
            <p:nvPr/>
          </p:nvSpPr>
          <p:spPr>
            <a:xfrm>
              <a:off x="7845751" y="2459632"/>
              <a:ext cx="1956" cy="10774"/>
            </a:xfrm>
            <a:custGeom>
              <a:rect b="b" l="l" r="r" t="t"/>
              <a:pathLst>
                <a:path extrusionOk="0" h="336" w="61">
                  <a:moveTo>
                    <a:pt x="0" y="1"/>
                  </a:moveTo>
                  <a:lnTo>
                    <a:pt x="0" y="153"/>
                  </a:lnTo>
                  <a:lnTo>
                    <a:pt x="0" y="335"/>
                  </a:lnTo>
                  <a:cubicBezTo>
                    <a:pt x="30" y="305"/>
                    <a:pt x="61" y="214"/>
                    <a:pt x="61" y="153"/>
                  </a:cubicBezTo>
                  <a:cubicBezTo>
                    <a:pt x="61" y="92"/>
                    <a:pt x="30" y="62"/>
                    <a:pt x="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8"/>
            <p:cNvSpPr/>
            <p:nvPr/>
          </p:nvSpPr>
          <p:spPr>
            <a:xfrm>
              <a:off x="6736599" y="2423591"/>
              <a:ext cx="1988" cy="32"/>
            </a:xfrm>
            <a:custGeom>
              <a:rect b="b" l="l" r="r" t="t"/>
              <a:pathLst>
                <a:path extrusionOk="0" h="1" w="62">
                  <a:moveTo>
                    <a:pt x="61" y="0"/>
                  </a:moveTo>
                  <a:lnTo>
                    <a:pt x="1" y="0"/>
                  </a:lnTo>
                  <a:lnTo>
                    <a:pt x="1"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28"/>
            <p:cNvSpPr/>
            <p:nvPr/>
          </p:nvSpPr>
          <p:spPr>
            <a:xfrm>
              <a:off x="6447150" y="2404096"/>
              <a:ext cx="32" cy="32"/>
            </a:xfrm>
            <a:custGeom>
              <a:rect b="b" l="l" r="r" t="t"/>
              <a:pathLst>
                <a:path extrusionOk="0" h="1" w="1">
                  <a:moveTo>
                    <a:pt x="0" y="0"/>
                  </a:moveTo>
                  <a:lnTo>
                    <a:pt x="0" y="0"/>
                  </a:lnTo>
                  <a:lnTo>
                    <a:pt x="0"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28"/>
            <p:cNvSpPr/>
            <p:nvPr/>
          </p:nvSpPr>
          <p:spPr>
            <a:xfrm>
              <a:off x="6179121" y="2496699"/>
              <a:ext cx="3912" cy="32"/>
            </a:xfrm>
            <a:custGeom>
              <a:rect b="b" l="l" r="r" t="t"/>
              <a:pathLst>
                <a:path extrusionOk="0" h="1" w="122">
                  <a:moveTo>
                    <a:pt x="122" y="0"/>
                  </a:moveTo>
                  <a:lnTo>
                    <a:pt x="122" y="0"/>
                  </a:lnTo>
                  <a:lnTo>
                    <a:pt x="0"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28"/>
            <p:cNvSpPr/>
            <p:nvPr/>
          </p:nvSpPr>
          <p:spPr>
            <a:xfrm>
              <a:off x="6181077" y="2493749"/>
              <a:ext cx="2950" cy="1026"/>
            </a:xfrm>
            <a:custGeom>
              <a:rect b="b" l="l" r="r" t="t"/>
              <a:pathLst>
                <a:path extrusionOk="0" h="32" w="92">
                  <a:moveTo>
                    <a:pt x="91" y="1"/>
                  </a:moveTo>
                  <a:lnTo>
                    <a:pt x="91" y="1"/>
                  </a:lnTo>
                  <a:cubicBezTo>
                    <a:pt x="61" y="1"/>
                    <a:pt x="0" y="1"/>
                    <a:pt x="0" y="31"/>
                  </a:cubicBezTo>
                  <a:cubicBezTo>
                    <a:pt x="61" y="1"/>
                    <a:pt x="61" y="1"/>
                    <a:pt x="9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28"/>
            <p:cNvSpPr/>
            <p:nvPr/>
          </p:nvSpPr>
          <p:spPr>
            <a:xfrm>
              <a:off x="6458822" y="2523986"/>
              <a:ext cx="1988" cy="1956"/>
            </a:xfrm>
            <a:custGeom>
              <a:rect b="b" l="l" r="r" t="t"/>
              <a:pathLst>
                <a:path extrusionOk="0" h="61" w="62">
                  <a:moveTo>
                    <a:pt x="62" y="0"/>
                  </a:moveTo>
                  <a:cubicBezTo>
                    <a:pt x="62" y="1"/>
                    <a:pt x="61" y="31"/>
                    <a:pt x="1" y="61"/>
                  </a:cubicBezTo>
                  <a:cubicBezTo>
                    <a:pt x="62" y="31"/>
                    <a:pt x="62" y="31"/>
                    <a:pt x="62"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28"/>
            <p:cNvSpPr/>
            <p:nvPr/>
          </p:nvSpPr>
          <p:spPr>
            <a:xfrm>
              <a:off x="5983205" y="2459632"/>
              <a:ext cx="1988" cy="10774"/>
            </a:xfrm>
            <a:custGeom>
              <a:rect b="b" l="l" r="r" t="t"/>
              <a:pathLst>
                <a:path extrusionOk="0" h="336" w="62">
                  <a:moveTo>
                    <a:pt x="1" y="1"/>
                  </a:moveTo>
                  <a:lnTo>
                    <a:pt x="1" y="153"/>
                  </a:lnTo>
                  <a:lnTo>
                    <a:pt x="1" y="335"/>
                  </a:lnTo>
                  <a:cubicBezTo>
                    <a:pt x="62" y="305"/>
                    <a:pt x="62" y="214"/>
                    <a:pt x="62" y="153"/>
                  </a:cubicBezTo>
                  <a:cubicBezTo>
                    <a:pt x="62" y="92"/>
                    <a:pt x="31" y="62"/>
                    <a:pt x="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28"/>
            <p:cNvSpPr/>
            <p:nvPr/>
          </p:nvSpPr>
          <p:spPr>
            <a:xfrm>
              <a:off x="5713252" y="2457708"/>
              <a:ext cx="8786" cy="2950"/>
            </a:xfrm>
            <a:custGeom>
              <a:rect b="b" l="l" r="r" t="t"/>
              <a:pathLst>
                <a:path extrusionOk="0" h="92" w="274">
                  <a:moveTo>
                    <a:pt x="0" y="0"/>
                  </a:moveTo>
                  <a:lnTo>
                    <a:pt x="0" y="0"/>
                  </a:lnTo>
                  <a:cubicBezTo>
                    <a:pt x="91" y="61"/>
                    <a:pt x="152" y="91"/>
                    <a:pt x="274" y="91"/>
                  </a:cubicBezTo>
                  <a:cubicBezTo>
                    <a:pt x="213" y="91"/>
                    <a:pt x="91" y="61"/>
                    <a:pt x="0"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28"/>
            <p:cNvSpPr/>
            <p:nvPr/>
          </p:nvSpPr>
          <p:spPr>
            <a:xfrm>
              <a:off x="4875047" y="2423591"/>
              <a:ext cx="32" cy="32"/>
            </a:xfrm>
            <a:custGeom>
              <a:rect b="b" l="l" r="r" t="t"/>
              <a:pathLst>
                <a:path extrusionOk="0" h="1" w="1">
                  <a:moveTo>
                    <a:pt x="1" y="0"/>
                  </a:move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28"/>
            <p:cNvSpPr/>
            <p:nvPr/>
          </p:nvSpPr>
          <p:spPr>
            <a:xfrm>
              <a:off x="4584604" y="2404096"/>
              <a:ext cx="32" cy="32"/>
            </a:xfrm>
            <a:custGeom>
              <a:rect b="b" l="l" r="r" t="t"/>
              <a:pathLst>
                <a:path extrusionOk="0" h="1" w="1">
                  <a:moveTo>
                    <a:pt x="1" y="0"/>
                  </a:moveTo>
                  <a:lnTo>
                    <a:pt x="1" y="0"/>
                  </a:lnTo>
                  <a:lnTo>
                    <a:pt x="1"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28"/>
            <p:cNvSpPr/>
            <p:nvPr/>
          </p:nvSpPr>
          <p:spPr>
            <a:xfrm>
              <a:off x="4318531" y="2493749"/>
              <a:ext cx="2982" cy="1026"/>
            </a:xfrm>
            <a:custGeom>
              <a:rect b="b" l="l" r="r" t="t"/>
              <a:pathLst>
                <a:path extrusionOk="0" h="32" w="93">
                  <a:moveTo>
                    <a:pt x="1" y="31"/>
                  </a:moveTo>
                  <a:cubicBezTo>
                    <a:pt x="31" y="1"/>
                    <a:pt x="31" y="1"/>
                    <a:pt x="92" y="1"/>
                  </a:cubicBezTo>
                  <a:lnTo>
                    <a:pt x="92" y="1"/>
                  </a:lnTo>
                  <a:cubicBezTo>
                    <a:pt x="31" y="1"/>
                    <a:pt x="31" y="1"/>
                    <a:pt x="1" y="3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28"/>
            <p:cNvSpPr/>
            <p:nvPr/>
          </p:nvSpPr>
          <p:spPr>
            <a:xfrm>
              <a:off x="4121685" y="2459632"/>
              <a:ext cx="1956" cy="10774"/>
            </a:xfrm>
            <a:custGeom>
              <a:rect b="b" l="l" r="r" t="t"/>
              <a:pathLst>
                <a:path extrusionOk="0" h="336" w="61">
                  <a:moveTo>
                    <a:pt x="0" y="1"/>
                  </a:moveTo>
                  <a:lnTo>
                    <a:pt x="0" y="153"/>
                  </a:lnTo>
                  <a:lnTo>
                    <a:pt x="0" y="335"/>
                  </a:lnTo>
                  <a:cubicBezTo>
                    <a:pt x="30" y="305"/>
                    <a:pt x="61" y="214"/>
                    <a:pt x="61" y="153"/>
                  </a:cubicBezTo>
                  <a:cubicBezTo>
                    <a:pt x="61" y="92"/>
                    <a:pt x="30" y="62"/>
                    <a:pt x="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28"/>
            <p:cNvSpPr/>
            <p:nvPr/>
          </p:nvSpPr>
          <p:spPr>
            <a:xfrm>
              <a:off x="3851700" y="2451840"/>
              <a:ext cx="7824" cy="5900"/>
            </a:xfrm>
            <a:custGeom>
              <a:rect b="b" l="l" r="r" t="t"/>
              <a:pathLst>
                <a:path extrusionOk="0" h="184" w="244">
                  <a:moveTo>
                    <a:pt x="243" y="1"/>
                  </a:moveTo>
                  <a:cubicBezTo>
                    <a:pt x="152" y="31"/>
                    <a:pt x="61" y="122"/>
                    <a:pt x="0" y="183"/>
                  </a:cubicBezTo>
                  <a:cubicBezTo>
                    <a:pt x="92" y="122"/>
                    <a:pt x="152" y="31"/>
                    <a:pt x="243"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28"/>
            <p:cNvSpPr/>
            <p:nvPr/>
          </p:nvSpPr>
          <p:spPr>
            <a:xfrm>
              <a:off x="3012533" y="2423591"/>
              <a:ext cx="32" cy="32"/>
            </a:xfrm>
            <a:custGeom>
              <a:rect b="b" l="l" r="r" t="t"/>
              <a:pathLst>
                <a:path extrusionOk="0" h="1" w="1">
                  <a:moveTo>
                    <a:pt x="1" y="0"/>
                  </a:move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28"/>
            <p:cNvSpPr/>
            <p:nvPr/>
          </p:nvSpPr>
          <p:spPr>
            <a:xfrm>
              <a:off x="2723085" y="2404096"/>
              <a:ext cx="32" cy="32"/>
            </a:xfrm>
            <a:custGeom>
              <a:rect b="b" l="l" r="r" t="t"/>
              <a:pathLst>
                <a:path extrusionOk="0" h="1" w="1">
                  <a:moveTo>
                    <a:pt x="0" y="0"/>
                  </a:moveTo>
                  <a:lnTo>
                    <a:pt x="0" y="0"/>
                  </a:lnTo>
                  <a:lnTo>
                    <a:pt x="0"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28"/>
            <p:cNvSpPr/>
            <p:nvPr/>
          </p:nvSpPr>
          <p:spPr>
            <a:xfrm>
              <a:off x="2258178" y="2459632"/>
              <a:ext cx="2950" cy="10774"/>
            </a:xfrm>
            <a:custGeom>
              <a:rect b="b" l="l" r="r" t="t"/>
              <a:pathLst>
                <a:path extrusionOk="0" h="336" w="92">
                  <a:moveTo>
                    <a:pt x="0" y="1"/>
                  </a:moveTo>
                  <a:lnTo>
                    <a:pt x="0" y="153"/>
                  </a:lnTo>
                  <a:lnTo>
                    <a:pt x="0" y="335"/>
                  </a:lnTo>
                  <a:cubicBezTo>
                    <a:pt x="61" y="305"/>
                    <a:pt x="92" y="214"/>
                    <a:pt x="92" y="153"/>
                  </a:cubicBezTo>
                  <a:cubicBezTo>
                    <a:pt x="92" y="92"/>
                    <a:pt x="61" y="62"/>
                    <a:pt x="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28"/>
            <p:cNvSpPr/>
            <p:nvPr/>
          </p:nvSpPr>
          <p:spPr>
            <a:xfrm>
              <a:off x="1996978" y="2451840"/>
              <a:ext cx="994" cy="7824"/>
            </a:xfrm>
            <a:custGeom>
              <a:rect b="b" l="l" r="r" t="t"/>
              <a:pathLst>
                <a:path extrusionOk="0" h="244" w="31">
                  <a:moveTo>
                    <a:pt x="31" y="244"/>
                  </a:moveTo>
                  <a:cubicBezTo>
                    <a:pt x="31" y="153"/>
                    <a:pt x="31" y="92"/>
                    <a:pt x="0" y="1"/>
                  </a:cubicBezTo>
                  <a:cubicBezTo>
                    <a:pt x="31" y="92"/>
                    <a:pt x="31" y="153"/>
                    <a:pt x="31" y="244"/>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8"/>
            <p:cNvSpPr/>
            <p:nvPr/>
          </p:nvSpPr>
          <p:spPr>
            <a:xfrm>
              <a:off x="1150020" y="2423591"/>
              <a:ext cx="32" cy="32"/>
            </a:xfrm>
            <a:custGeom>
              <a:rect b="b" l="l" r="r" t="t"/>
              <a:pathLst>
                <a:path extrusionOk="0" h="1" w="1">
                  <a:moveTo>
                    <a:pt x="1" y="0"/>
                  </a:move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8"/>
            <p:cNvSpPr/>
            <p:nvPr/>
          </p:nvSpPr>
          <p:spPr>
            <a:xfrm>
              <a:off x="859577" y="2404096"/>
              <a:ext cx="32" cy="32"/>
            </a:xfrm>
            <a:custGeom>
              <a:rect b="b" l="l" r="r" t="t"/>
              <a:pathLst>
                <a:path extrusionOk="0" h="1" w="1">
                  <a:moveTo>
                    <a:pt x="1" y="0"/>
                  </a:moveTo>
                  <a:lnTo>
                    <a:pt x="1" y="0"/>
                  </a:lnTo>
                  <a:lnTo>
                    <a:pt x="1"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28"/>
            <p:cNvSpPr/>
            <p:nvPr/>
          </p:nvSpPr>
          <p:spPr>
            <a:xfrm>
              <a:off x="395664" y="2459632"/>
              <a:ext cx="2950" cy="10774"/>
            </a:xfrm>
            <a:custGeom>
              <a:rect b="b" l="l" r="r" t="t"/>
              <a:pathLst>
                <a:path extrusionOk="0" h="336" w="92">
                  <a:moveTo>
                    <a:pt x="0" y="1"/>
                  </a:moveTo>
                  <a:lnTo>
                    <a:pt x="0" y="153"/>
                  </a:lnTo>
                  <a:lnTo>
                    <a:pt x="0" y="335"/>
                  </a:lnTo>
                  <a:cubicBezTo>
                    <a:pt x="91" y="305"/>
                    <a:pt x="91" y="214"/>
                    <a:pt x="91" y="153"/>
                  </a:cubicBezTo>
                  <a:cubicBezTo>
                    <a:pt x="91" y="92"/>
                    <a:pt x="31" y="62"/>
                    <a:pt x="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28"/>
            <p:cNvSpPr/>
            <p:nvPr/>
          </p:nvSpPr>
          <p:spPr>
            <a:xfrm>
              <a:off x="5976407" y="2819734"/>
              <a:ext cx="1821613" cy="305002"/>
            </a:xfrm>
            <a:custGeom>
              <a:rect b="b" l="l" r="r" t="t"/>
              <a:pathLst>
                <a:path extrusionOk="0" h="9512" w="56810">
                  <a:moveTo>
                    <a:pt x="22602" y="1"/>
                  </a:moveTo>
                  <a:cubicBezTo>
                    <a:pt x="22137" y="1"/>
                    <a:pt x="21673" y="40"/>
                    <a:pt x="21216" y="119"/>
                  </a:cubicBezTo>
                  <a:cubicBezTo>
                    <a:pt x="18754" y="544"/>
                    <a:pt x="16535" y="1943"/>
                    <a:pt x="14864" y="3797"/>
                  </a:cubicBezTo>
                  <a:cubicBezTo>
                    <a:pt x="13800" y="4982"/>
                    <a:pt x="12766" y="6441"/>
                    <a:pt x="11216" y="6745"/>
                  </a:cubicBezTo>
                  <a:cubicBezTo>
                    <a:pt x="11003" y="6784"/>
                    <a:pt x="10785" y="6799"/>
                    <a:pt x="10564" y="6799"/>
                  </a:cubicBezTo>
                  <a:cubicBezTo>
                    <a:pt x="9655" y="6799"/>
                    <a:pt x="8689" y="6537"/>
                    <a:pt x="7810" y="6537"/>
                  </a:cubicBezTo>
                  <a:cubicBezTo>
                    <a:pt x="7220" y="6537"/>
                    <a:pt x="6669" y="6655"/>
                    <a:pt x="6201" y="7049"/>
                  </a:cubicBezTo>
                  <a:cubicBezTo>
                    <a:pt x="5836" y="7383"/>
                    <a:pt x="5593" y="7839"/>
                    <a:pt x="5167" y="8113"/>
                  </a:cubicBezTo>
                  <a:cubicBezTo>
                    <a:pt x="4833" y="8326"/>
                    <a:pt x="4407" y="8417"/>
                    <a:pt x="4043" y="8478"/>
                  </a:cubicBezTo>
                  <a:cubicBezTo>
                    <a:pt x="2675" y="8751"/>
                    <a:pt x="1429" y="9511"/>
                    <a:pt x="0" y="9511"/>
                  </a:cubicBezTo>
                  <a:lnTo>
                    <a:pt x="56810" y="9511"/>
                  </a:lnTo>
                  <a:cubicBezTo>
                    <a:pt x="55107" y="9359"/>
                    <a:pt x="53345" y="9055"/>
                    <a:pt x="51673" y="8934"/>
                  </a:cubicBezTo>
                  <a:cubicBezTo>
                    <a:pt x="50730" y="8812"/>
                    <a:pt x="49697" y="8751"/>
                    <a:pt x="48998" y="8113"/>
                  </a:cubicBezTo>
                  <a:cubicBezTo>
                    <a:pt x="48512" y="7718"/>
                    <a:pt x="48238" y="7140"/>
                    <a:pt x="47661" y="6958"/>
                  </a:cubicBezTo>
                  <a:cubicBezTo>
                    <a:pt x="47540" y="6914"/>
                    <a:pt x="47412" y="6898"/>
                    <a:pt x="47282" y="6898"/>
                  </a:cubicBezTo>
                  <a:cubicBezTo>
                    <a:pt x="47050" y="6898"/>
                    <a:pt x="46811" y="6949"/>
                    <a:pt x="46597" y="6988"/>
                  </a:cubicBezTo>
                  <a:cubicBezTo>
                    <a:pt x="45563" y="7262"/>
                    <a:pt x="44621" y="7839"/>
                    <a:pt x="43587" y="8143"/>
                  </a:cubicBezTo>
                  <a:cubicBezTo>
                    <a:pt x="43166" y="8267"/>
                    <a:pt x="42714" y="8346"/>
                    <a:pt x="42274" y="8346"/>
                  </a:cubicBezTo>
                  <a:cubicBezTo>
                    <a:pt x="41633" y="8346"/>
                    <a:pt x="41016" y="8180"/>
                    <a:pt x="40548" y="7748"/>
                  </a:cubicBezTo>
                  <a:cubicBezTo>
                    <a:pt x="40214" y="7444"/>
                    <a:pt x="39970" y="7080"/>
                    <a:pt x="39606" y="6897"/>
                  </a:cubicBezTo>
                  <a:cubicBezTo>
                    <a:pt x="39302" y="6745"/>
                    <a:pt x="38967" y="6745"/>
                    <a:pt x="38663" y="6745"/>
                  </a:cubicBezTo>
                  <a:cubicBezTo>
                    <a:pt x="37160" y="6767"/>
                    <a:pt x="35625" y="7304"/>
                    <a:pt x="34159" y="7304"/>
                  </a:cubicBezTo>
                  <a:cubicBezTo>
                    <a:pt x="33581" y="7304"/>
                    <a:pt x="33013" y="7221"/>
                    <a:pt x="32463" y="6988"/>
                  </a:cubicBezTo>
                  <a:cubicBezTo>
                    <a:pt x="30396" y="6168"/>
                    <a:pt x="29605" y="3797"/>
                    <a:pt x="28086" y="2216"/>
                  </a:cubicBezTo>
                  <a:cubicBezTo>
                    <a:pt x="26675" y="756"/>
                    <a:pt x="24639" y="1"/>
                    <a:pt x="226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28"/>
            <p:cNvSpPr/>
            <p:nvPr/>
          </p:nvSpPr>
          <p:spPr>
            <a:xfrm>
              <a:off x="3673834" y="2603929"/>
              <a:ext cx="1822607" cy="304008"/>
            </a:xfrm>
            <a:custGeom>
              <a:rect b="b" l="l" r="r" t="t"/>
              <a:pathLst>
                <a:path extrusionOk="0" h="9481" w="56841">
                  <a:moveTo>
                    <a:pt x="22575" y="1"/>
                  </a:moveTo>
                  <a:cubicBezTo>
                    <a:pt x="22109" y="1"/>
                    <a:pt x="21644" y="40"/>
                    <a:pt x="21186" y="119"/>
                  </a:cubicBezTo>
                  <a:cubicBezTo>
                    <a:pt x="18724" y="514"/>
                    <a:pt x="16505" y="1943"/>
                    <a:pt x="14833" y="3797"/>
                  </a:cubicBezTo>
                  <a:cubicBezTo>
                    <a:pt x="13769" y="4982"/>
                    <a:pt x="12766" y="6411"/>
                    <a:pt x="11186" y="6715"/>
                  </a:cubicBezTo>
                  <a:cubicBezTo>
                    <a:pt x="10967" y="6755"/>
                    <a:pt x="10743" y="6770"/>
                    <a:pt x="10516" y="6770"/>
                  </a:cubicBezTo>
                  <a:cubicBezTo>
                    <a:pt x="9613" y="6770"/>
                    <a:pt x="8655" y="6520"/>
                    <a:pt x="7782" y="6520"/>
                  </a:cubicBezTo>
                  <a:cubicBezTo>
                    <a:pt x="7191" y="6520"/>
                    <a:pt x="6640" y="6635"/>
                    <a:pt x="6170" y="7019"/>
                  </a:cubicBezTo>
                  <a:cubicBezTo>
                    <a:pt x="5806" y="7353"/>
                    <a:pt x="5562" y="7809"/>
                    <a:pt x="5167" y="8083"/>
                  </a:cubicBezTo>
                  <a:cubicBezTo>
                    <a:pt x="4803" y="8326"/>
                    <a:pt x="4407" y="8387"/>
                    <a:pt x="4012" y="8478"/>
                  </a:cubicBezTo>
                  <a:cubicBezTo>
                    <a:pt x="2645" y="8721"/>
                    <a:pt x="1398" y="9481"/>
                    <a:pt x="0" y="9481"/>
                  </a:cubicBezTo>
                  <a:lnTo>
                    <a:pt x="56840" y="9481"/>
                  </a:lnTo>
                  <a:cubicBezTo>
                    <a:pt x="55107" y="9329"/>
                    <a:pt x="53375" y="9025"/>
                    <a:pt x="51673" y="8934"/>
                  </a:cubicBezTo>
                  <a:cubicBezTo>
                    <a:pt x="50700" y="8812"/>
                    <a:pt x="49697" y="8721"/>
                    <a:pt x="48968" y="8083"/>
                  </a:cubicBezTo>
                  <a:cubicBezTo>
                    <a:pt x="48512" y="7718"/>
                    <a:pt x="48208" y="7140"/>
                    <a:pt x="47630" y="6958"/>
                  </a:cubicBezTo>
                  <a:cubicBezTo>
                    <a:pt x="47496" y="6909"/>
                    <a:pt x="47353" y="6890"/>
                    <a:pt x="47208" y="6890"/>
                  </a:cubicBezTo>
                  <a:cubicBezTo>
                    <a:pt x="46989" y="6890"/>
                    <a:pt x="46767" y="6934"/>
                    <a:pt x="46566" y="6988"/>
                  </a:cubicBezTo>
                  <a:cubicBezTo>
                    <a:pt x="45533" y="7262"/>
                    <a:pt x="44591" y="7809"/>
                    <a:pt x="43557" y="8113"/>
                  </a:cubicBezTo>
                  <a:cubicBezTo>
                    <a:pt x="43132" y="8242"/>
                    <a:pt x="42670" y="8327"/>
                    <a:pt x="42215" y="8327"/>
                  </a:cubicBezTo>
                  <a:cubicBezTo>
                    <a:pt x="41595" y="8327"/>
                    <a:pt x="40991" y="8169"/>
                    <a:pt x="40518" y="7748"/>
                  </a:cubicBezTo>
                  <a:cubicBezTo>
                    <a:pt x="40183" y="7444"/>
                    <a:pt x="39970" y="7049"/>
                    <a:pt x="39575" y="6867"/>
                  </a:cubicBezTo>
                  <a:cubicBezTo>
                    <a:pt x="39271" y="6715"/>
                    <a:pt x="38937" y="6715"/>
                    <a:pt x="38633" y="6715"/>
                  </a:cubicBezTo>
                  <a:cubicBezTo>
                    <a:pt x="37113" y="6737"/>
                    <a:pt x="35562" y="7285"/>
                    <a:pt x="34083" y="7285"/>
                  </a:cubicBezTo>
                  <a:cubicBezTo>
                    <a:pt x="33520" y="7285"/>
                    <a:pt x="32968" y="7206"/>
                    <a:pt x="32432" y="6988"/>
                  </a:cubicBezTo>
                  <a:cubicBezTo>
                    <a:pt x="30396" y="6137"/>
                    <a:pt x="29575" y="3797"/>
                    <a:pt x="28055" y="2186"/>
                  </a:cubicBezTo>
                  <a:cubicBezTo>
                    <a:pt x="26645" y="751"/>
                    <a:pt x="24611" y="1"/>
                    <a:pt x="225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28"/>
            <p:cNvSpPr/>
            <p:nvPr/>
          </p:nvSpPr>
          <p:spPr>
            <a:xfrm>
              <a:off x="6661567" y="2801104"/>
              <a:ext cx="740734" cy="1152063"/>
            </a:xfrm>
            <a:custGeom>
              <a:rect b="b" l="l" r="r" t="t"/>
              <a:pathLst>
                <a:path extrusionOk="0" h="35929" w="23101">
                  <a:moveTo>
                    <a:pt x="11637" y="0"/>
                  </a:moveTo>
                  <a:cubicBezTo>
                    <a:pt x="8992" y="0"/>
                    <a:pt x="6834" y="1814"/>
                    <a:pt x="6231" y="4256"/>
                  </a:cubicBezTo>
                  <a:cubicBezTo>
                    <a:pt x="6049" y="4256"/>
                    <a:pt x="5897" y="4226"/>
                    <a:pt x="5684" y="4226"/>
                  </a:cubicBezTo>
                  <a:cubicBezTo>
                    <a:pt x="5665" y="4226"/>
                    <a:pt x="5646" y="4226"/>
                    <a:pt x="5627" y="4226"/>
                  </a:cubicBezTo>
                  <a:cubicBezTo>
                    <a:pt x="2584" y="4226"/>
                    <a:pt x="121" y="6646"/>
                    <a:pt x="61" y="9697"/>
                  </a:cubicBezTo>
                  <a:lnTo>
                    <a:pt x="61" y="9879"/>
                  </a:lnTo>
                  <a:lnTo>
                    <a:pt x="61" y="9971"/>
                  </a:lnTo>
                  <a:lnTo>
                    <a:pt x="61" y="10123"/>
                  </a:lnTo>
                  <a:lnTo>
                    <a:pt x="61" y="10183"/>
                  </a:lnTo>
                  <a:lnTo>
                    <a:pt x="61" y="10305"/>
                  </a:lnTo>
                  <a:lnTo>
                    <a:pt x="61" y="10396"/>
                  </a:lnTo>
                  <a:cubicBezTo>
                    <a:pt x="61" y="10427"/>
                    <a:pt x="61" y="10457"/>
                    <a:pt x="122" y="10487"/>
                  </a:cubicBezTo>
                  <a:lnTo>
                    <a:pt x="122" y="10579"/>
                  </a:lnTo>
                  <a:cubicBezTo>
                    <a:pt x="122" y="10609"/>
                    <a:pt x="122" y="10639"/>
                    <a:pt x="152" y="10730"/>
                  </a:cubicBezTo>
                  <a:lnTo>
                    <a:pt x="152" y="10791"/>
                  </a:lnTo>
                  <a:cubicBezTo>
                    <a:pt x="152" y="10852"/>
                    <a:pt x="152" y="10913"/>
                    <a:pt x="183" y="10943"/>
                  </a:cubicBezTo>
                  <a:lnTo>
                    <a:pt x="183" y="11034"/>
                  </a:lnTo>
                  <a:cubicBezTo>
                    <a:pt x="183" y="11095"/>
                    <a:pt x="213" y="11156"/>
                    <a:pt x="213" y="11217"/>
                  </a:cubicBezTo>
                  <a:lnTo>
                    <a:pt x="213" y="11247"/>
                  </a:lnTo>
                  <a:cubicBezTo>
                    <a:pt x="213" y="11338"/>
                    <a:pt x="274" y="11399"/>
                    <a:pt x="274" y="11460"/>
                  </a:cubicBezTo>
                  <a:cubicBezTo>
                    <a:pt x="335" y="11855"/>
                    <a:pt x="456" y="12129"/>
                    <a:pt x="456" y="12129"/>
                  </a:cubicBezTo>
                  <a:lnTo>
                    <a:pt x="578" y="13041"/>
                  </a:lnTo>
                  <a:cubicBezTo>
                    <a:pt x="152" y="14439"/>
                    <a:pt x="31" y="16019"/>
                    <a:pt x="0" y="17478"/>
                  </a:cubicBezTo>
                  <a:lnTo>
                    <a:pt x="1277" y="18907"/>
                  </a:lnTo>
                  <a:lnTo>
                    <a:pt x="2614" y="29697"/>
                  </a:lnTo>
                  <a:lnTo>
                    <a:pt x="1490" y="29697"/>
                  </a:lnTo>
                  <a:lnTo>
                    <a:pt x="1429" y="31096"/>
                  </a:lnTo>
                  <a:lnTo>
                    <a:pt x="791" y="31096"/>
                  </a:lnTo>
                  <a:lnTo>
                    <a:pt x="791" y="31217"/>
                  </a:lnTo>
                  <a:lnTo>
                    <a:pt x="730" y="35533"/>
                  </a:lnTo>
                  <a:lnTo>
                    <a:pt x="16748" y="35776"/>
                  </a:lnTo>
                  <a:lnTo>
                    <a:pt x="16900" y="35928"/>
                  </a:lnTo>
                  <a:cubicBezTo>
                    <a:pt x="16931" y="35868"/>
                    <a:pt x="16931" y="35807"/>
                    <a:pt x="16931" y="35776"/>
                  </a:cubicBezTo>
                  <a:lnTo>
                    <a:pt x="21460" y="35837"/>
                  </a:lnTo>
                  <a:lnTo>
                    <a:pt x="21551" y="31399"/>
                  </a:lnTo>
                  <a:lnTo>
                    <a:pt x="20882" y="31399"/>
                  </a:lnTo>
                  <a:lnTo>
                    <a:pt x="20943" y="30001"/>
                  </a:lnTo>
                  <a:lnTo>
                    <a:pt x="19757" y="30001"/>
                  </a:lnTo>
                  <a:lnTo>
                    <a:pt x="22341" y="12615"/>
                  </a:lnTo>
                  <a:cubicBezTo>
                    <a:pt x="22797" y="11794"/>
                    <a:pt x="23010" y="10913"/>
                    <a:pt x="23071" y="10001"/>
                  </a:cubicBezTo>
                  <a:cubicBezTo>
                    <a:pt x="23101" y="6931"/>
                    <a:pt x="20669" y="4439"/>
                    <a:pt x="17599" y="4378"/>
                  </a:cubicBezTo>
                  <a:cubicBezTo>
                    <a:pt x="17387" y="4378"/>
                    <a:pt x="17204" y="4378"/>
                    <a:pt x="17022" y="4439"/>
                  </a:cubicBezTo>
                  <a:cubicBezTo>
                    <a:pt x="16718" y="2949"/>
                    <a:pt x="15806" y="1642"/>
                    <a:pt x="14560" y="852"/>
                  </a:cubicBezTo>
                  <a:cubicBezTo>
                    <a:pt x="14499" y="852"/>
                    <a:pt x="14499" y="822"/>
                    <a:pt x="14469" y="822"/>
                  </a:cubicBezTo>
                  <a:cubicBezTo>
                    <a:pt x="14438" y="761"/>
                    <a:pt x="14347" y="730"/>
                    <a:pt x="14317" y="730"/>
                  </a:cubicBezTo>
                  <a:lnTo>
                    <a:pt x="14073" y="639"/>
                  </a:lnTo>
                  <a:cubicBezTo>
                    <a:pt x="14043" y="578"/>
                    <a:pt x="13982" y="578"/>
                    <a:pt x="13952" y="548"/>
                  </a:cubicBezTo>
                  <a:cubicBezTo>
                    <a:pt x="13830" y="518"/>
                    <a:pt x="13709" y="487"/>
                    <a:pt x="13648" y="396"/>
                  </a:cubicBezTo>
                  <a:cubicBezTo>
                    <a:pt x="13587" y="396"/>
                    <a:pt x="13557" y="366"/>
                    <a:pt x="13526" y="366"/>
                  </a:cubicBezTo>
                  <a:lnTo>
                    <a:pt x="13192" y="244"/>
                  </a:lnTo>
                  <a:cubicBezTo>
                    <a:pt x="13131" y="244"/>
                    <a:pt x="13070" y="214"/>
                    <a:pt x="13040" y="214"/>
                  </a:cubicBezTo>
                  <a:cubicBezTo>
                    <a:pt x="12949" y="153"/>
                    <a:pt x="12827" y="153"/>
                    <a:pt x="12766" y="122"/>
                  </a:cubicBezTo>
                  <a:cubicBezTo>
                    <a:pt x="12736" y="122"/>
                    <a:pt x="12645" y="92"/>
                    <a:pt x="12614" y="92"/>
                  </a:cubicBezTo>
                  <a:cubicBezTo>
                    <a:pt x="12493" y="92"/>
                    <a:pt x="12432" y="62"/>
                    <a:pt x="12310" y="62"/>
                  </a:cubicBezTo>
                  <a:lnTo>
                    <a:pt x="12159" y="62"/>
                  </a:lnTo>
                  <a:cubicBezTo>
                    <a:pt x="12007" y="62"/>
                    <a:pt x="11855" y="1"/>
                    <a:pt x="11703" y="1"/>
                  </a:cubicBezTo>
                  <a:cubicBezTo>
                    <a:pt x="11681" y="1"/>
                    <a:pt x="11659" y="0"/>
                    <a:pt x="116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28"/>
            <p:cNvSpPr/>
            <p:nvPr/>
          </p:nvSpPr>
          <p:spPr>
            <a:xfrm>
              <a:off x="2183068" y="2398279"/>
              <a:ext cx="273026" cy="266732"/>
            </a:xfrm>
            <a:custGeom>
              <a:rect b="b" l="l" r="r" t="t"/>
              <a:pathLst>
                <a:path extrusionOk="0" h="5286" w="5411">
                  <a:moveTo>
                    <a:pt x="973" y="0"/>
                  </a:moveTo>
                  <a:cubicBezTo>
                    <a:pt x="942" y="213"/>
                    <a:pt x="1064" y="456"/>
                    <a:pt x="1003" y="669"/>
                  </a:cubicBezTo>
                  <a:cubicBezTo>
                    <a:pt x="1003" y="699"/>
                    <a:pt x="973" y="791"/>
                    <a:pt x="942" y="821"/>
                  </a:cubicBezTo>
                  <a:lnTo>
                    <a:pt x="790" y="1095"/>
                  </a:lnTo>
                  <a:cubicBezTo>
                    <a:pt x="608" y="1520"/>
                    <a:pt x="395" y="1885"/>
                    <a:pt x="152" y="2280"/>
                  </a:cubicBezTo>
                  <a:cubicBezTo>
                    <a:pt x="152" y="2310"/>
                    <a:pt x="91" y="2310"/>
                    <a:pt x="91" y="2341"/>
                  </a:cubicBezTo>
                  <a:cubicBezTo>
                    <a:pt x="91" y="2402"/>
                    <a:pt x="152" y="2462"/>
                    <a:pt x="152" y="2523"/>
                  </a:cubicBezTo>
                  <a:cubicBezTo>
                    <a:pt x="213" y="2675"/>
                    <a:pt x="213" y="2827"/>
                    <a:pt x="183" y="2979"/>
                  </a:cubicBezTo>
                  <a:cubicBezTo>
                    <a:pt x="183" y="3131"/>
                    <a:pt x="152" y="3253"/>
                    <a:pt x="152" y="3405"/>
                  </a:cubicBezTo>
                  <a:cubicBezTo>
                    <a:pt x="152" y="3465"/>
                    <a:pt x="61" y="3709"/>
                    <a:pt x="152" y="3769"/>
                  </a:cubicBezTo>
                  <a:cubicBezTo>
                    <a:pt x="169" y="3794"/>
                    <a:pt x="192" y="3803"/>
                    <a:pt x="219" y="3803"/>
                  </a:cubicBezTo>
                  <a:cubicBezTo>
                    <a:pt x="291" y="3803"/>
                    <a:pt x="390" y="3739"/>
                    <a:pt x="456" y="3739"/>
                  </a:cubicBezTo>
                  <a:cubicBezTo>
                    <a:pt x="547" y="3709"/>
                    <a:pt x="699" y="3678"/>
                    <a:pt x="821" y="3617"/>
                  </a:cubicBezTo>
                  <a:lnTo>
                    <a:pt x="912" y="3587"/>
                  </a:lnTo>
                  <a:lnTo>
                    <a:pt x="851" y="3678"/>
                  </a:lnTo>
                  <a:cubicBezTo>
                    <a:pt x="699" y="3891"/>
                    <a:pt x="0" y="5046"/>
                    <a:pt x="243" y="5259"/>
                  </a:cubicBezTo>
                  <a:cubicBezTo>
                    <a:pt x="267" y="5277"/>
                    <a:pt x="299" y="5285"/>
                    <a:pt x="338" y="5285"/>
                  </a:cubicBezTo>
                  <a:cubicBezTo>
                    <a:pt x="688" y="5285"/>
                    <a:pt x="1568" y="4602"/>
                    <a:pt x="1733" y="4438"/>
                  </a:cubicBezTo>
                  <a:lnTo>
                    <a:pt x="1824" y="4377"/>
                  </a:lnTo>
                  <a:lnTo>
                    <a:pt x="1763" y="4499"/>
                  </a:lnTo>
                  <a:cubicBezTo>
                    <a:pt x="1733" y="4651"/>
                    <a:pt x="1733" y="4772"/>
                    <a:pt x="1733" y="4924"/>
                  </a:cubicBezTo>
                  <a:cubicBezTo>
                    <a:pt x="1733" y="4985"/>
                    <a:pt x="1611" y="5198"/>
                    <a:pt x="1733" y="5228"/>
                  </a:cubicBezTo>
                  <a:cubicBezTo>
                    <a:pt x="1755" y="5243"/>
                    <a:pt x="1784" y="5249"/>
                    <a:pt x="1816" y="5249"/>
                  </a:cubicBezTo>
                  <a:cubicBezTo>
                    <a:pt x="1919" y="5249"/>
                    <a:pt x="2059" y="5191"/>
                    <a:pt x="2128" y="5168"/>
                  </a:cubicBezTo>
                  <a:cubicBezTo>
                    <a:pt x="2280" y="5107"/>
                    <a:pt x="2371" y="5076"/>
                    <a:pt x="2523" y="5076"/>
                  </a:cubicBezTo>
                  <a:cubicBezTo>
                    <a:pt x="2599" y="5061"/>
                    <a:pt x="2675" y="5054"/>
                    <a:pt x="2751" y="5054"/>
                  </a:cubicBezTo>
                  <a:cubicBezTo>
                    <a:pt x="2827" y="5054"/>
                    <a:pt x="2903" y="5061"/>
                    <a:pt x="2979" y="5076"/>
                  </a:cubicBezTo>
                  <a:cubicBezTo>
                    <a:pt x="3070" y="5107"/>
                    <a:pt x="3101" y="5107"/>
                    <a:pt x="3192" y="5107"/>
                  </a:cubicBezTo>
                  <a:cubicBezTo>
                    <a:pt x="3222" y="5107"/>
                    <a:pt x="3222" y="5076"/>
                    <a:pt x="3252" y="5076"/>
                  </a:cubicBezTo>
                  <a:cubicBezTo>
                    <a:pt x="3556" y="4772"/>
                    <a:pt x="3952" y="4499"/>
                    <a:pt x="4316" y="4286"/>
                  </a:cubicBezTo>
                  <a:lnTo>
                    <a:pt x="4590" y="4104"/>
                  </a:lnTo>
                  <a:cubicBezTo>
                    <a:pt x="4620" y="4043"/>
                    <a:pt x="4651" y="4013"/>
                    <a:pt x="4742" y="4013"/>
                  </a:cubicBezTo>
                  <a:cubicBezTo>
                    <a:pt x="4848" y="3982"/>
                    <a:pt x="4962" y="3982"/>
                    <a:pt x="5076" y="3982"/>
                  </a:cubicBezTo>
                  <a:cubicBezTo>
                    <a:pt x="5190" y="3982"/>
                    <a:pt x="5304" y="3982"/>
                    <a:pt x="5411" y="3952"/>
                  </a:cubicBezTo>
                  <a:cubicBezTo>
                    <a:pt x="5380" y="3709"/>
                    <a:pt x="5350" y="3557"/>
                    <a:pt x="5228" y="3496"/>
                  </a:cubicBezTo>
                  <a:cubicBezTo>
                    <a:pt x="5076" y="3344"/>
                    <a:pt x="4863" y="3283"/>
                    <a:pt x="4651" y="3283"/>
                  </a:cubicBezTo>
                  <a:cubicBezTo>
                    <a:pt x="4286" y="3253"/>
                    <a:pt x="3860" y="3192"/>
                    <a:pt x="3435" y="3101"/>
                  </a:cubicBezTo>
                  <a:lnTo>
                    <a:pt x="3404" y="3101"/>
                  </a:lnTo>
                  <a:cubicBezTo>
                    <a:pt x="3374" y="3101"/>
                    <a:pt x="3374" y="3131"/>
                    <a:pt x="3344" y="3131"/>
                  </a:cubicBezTo>
                  <a:lnTo>
                    <a:pt x="2979" y="3435"/>
                  </a:lnTo>
                  <a:cubicBezTo>
                    <a:pt x="2888" y="3557"/>
                    <a:pt x="2766" y="3648"/>
                    <a:pt x="2645" y="3709"/>
                  </a:cubicBezTo>
                  <a:cubicBezTo>
                    <a:pt x="2584" y="3739"/>
                    <a:pt x="2493" y="3800"/>
                    <a:pt x="2371" y="3800"/>
                  </a:cubicBezTo>
                  <a:cubicBezTo>
                    <a:pt x="2371" y="3739"/>
                    <a:pt x="2432" y="3739"/>
                    <a:pt x="2432" y="3709"/>
                  </a:cubicBezTo>
                  <a:cubicBezTo>
                    <a:pt x="2462" y="3709"/>
                    <a:pt x="2493" y="3739"/>
                    <a:pt x="2523" y="3739"/>
                  </a:cubicBezTo>
                  <a:cubicBezTo>
                    <a:pt x="2584" y="3739"/>
                    <a:pt x="2584" y="3739"/>
                    <a:pt x="2614" y="3709"/>
                  </a:cubicBezTo>
                  <a:cubicBezTo>
                    <a:pt x="2645" y="3709"/>
                    <a:pt x="2645" y="3678"/>
                    <a:pt x="2645" y="3648"/>
                  </a:cubicBezTo>
                  <a:cubicBezTo>
                    <a:pt x="2675" y="3557"/>
                    <a:pt x="2675" y="3496"/>
                    <a:pt x="2675" y="3405"/>
                  </a:cubicBezTo>
                  <a:cubicBezTo>
                    <a:pt x="2736" y="3344"/>
                    <a:pt x="2766" y="3253"/>
                    <a:pt x="2827" y="3222"/>
                  </a:cubicBezTo>
                  <a:cubicBezTo>
                    <a:pt x="2873" y="3207"/>
                    <a:pt x="2926" y="3199"/>
                    <a:pt x="2975" y="3199"/>
                  </a:cubicBezTo>
                  <a:cubicBezTo>
                    <a:pt x="3025" y="3199"/>
                    <a:pt x="3070" y="3207"/>
                    <a:pt x="3101" y="3222"/>
                  </a:cubicBezTo>
                  <a:cubicBezTo>
                    <a:pt x="3040" y="3101"/>
                    <a:pt x="2949" y="3040"/>
                    <a:pt x="2827" y="2979"/>
                  </a:cubicBezTo>
                  <a:lnTo>
                    <a:pt x="2645" y="2979"/>
                  </a:lnTo>
                  <a:cubicBezTo>
                    <a:pt x="2584" y="2979"/>
                    <a:pt x="2493" y="3040"/>
                    <a:pt x="2462" y="3040"/>
                  </a:cubicBezTo>
                  <a:lnTo>
                    <a:pt x="2371" y="3040"/>
                  </a:lnTo>
                  <a:cubicBezTo>
                    <a:pt x="2341" y="2979"/>
                    <a:pt x="2310" y="2918"/>
                    <a:pt x="2280" y="2888"/>
                  </a:cubicBezTo>
                  <a:cubicBezTo>
                    <a:pt x="2219" y="2827"/>
                    <a:pt x="2189" y="2827"/>
                    <a:pt x="2189" y="2797"/>
                  </a:cubicBezTo>
                  <a:lnTo>
                    <a:pt x="2189" y="2766"/>
                  </a:lnTo>
                  <a:lnTo>
                    <a:pt x="2189" y="2584"/>
                  </a:lnTo>
                  <a:lnTo>
                    <a:pt x="2189" y="2371"/>
                  </a:lnTo>
                  <a:cubicBezTo>
                    <a:pt x="2158" y="2280"/>
                    <a:pt x="2037" y="2189"/>
                    <a:pt x="1915" y="2158"/>
                  </a:cubicBezTo>
                  <a:lnTo>
                    <a:pt x="1915" y="2158"/>
                  </a:lnTo>
                  <a:cubicBezTo>
                    <a:pt x="2006" y="2219"/>
                    <a:pt x="2006" y="2310"/>
                    <a:pt x="1976" y="2432"/>
                  </a:cubicBezTo>
                  <a:cubicBezTo>
                    <a:pt x="1915" y="2493"/>
                    <a:pt x="1854" y="2584"/>
                    <a:pt x="1763" y="2614"/>
                  </a:cubicBezTo>
                  <a:cubicBezTo>
                    <a:pt x="1702" y="2645"/>
                    <a:pt x="1611" y="2645"/>
                    <a:pt x="1550" y="2675"/>
                  </a:cubicBezTo>
                  <a:cubicBezTo>
                    <a:pt x="1520" y="2675"/>
                    <a:pt x="1520" y="2736"/>
                    <a:pt x="1520" y="2766"/>
                  </a:cubicBezTo>
                  <a:lnTo>
                    <a:pt x="1520" y="2827"/>
                  </a:lnTo>
                  <a:lnTo>
                    <a:pt x="1520" y="2888"/>
                  </a:lnTo>
                  <a:cubicBezTo>
                    <a:pt x="1459" y="2918"/>
                    <a:pt x="1429" y="2918"/>
                    <a:pt x="1398" y="2949"/>
                  </a:cubicBezTo>
                  <a:cubicBezTo>
                    <a:pt x="1398" y="2888"/>
                    <a:pt x="1398" y="2766"/>
                    <a:pt x="1429" y="2675"/>
                  </a:cubicBezTo>
                  <a:cubicBezTo>
                    <a:pt x="1459" y="2523"/>
                    <a:pt x="1581" y="2432"/>
                    <a:pt x="1672" y="2310"/>
                  </a:cubicBezTo>
                  <a:lnTo>
                    <a:pt x="1915" y="1915"/>
                  </a:lnTo>
                  <a:cubicBezTo>
                    <a:pt x="1915" y="1885"/>
                    <a:pt x="1976" y="1885"/>
                    <a:pt x="1976" y="1854"/>
                  </a:cubicBezTo>
                  <a:lnTo>
                    <a:pt x="1976" y="1824"/>
                  </a:lnTo>
                  <a:cubicBezTo>
                    <a:pt x="1854" y="1429"/>
                    <a:pt x="1733" y="1064"/>
                    <a:pt x="1611" y="639"/>
                  </a:cubicBezTo>
                  <a:cubicBezTo>
                    <a:pt x="1550" y="456"/>
                    <a:pt x="1520" y="213"/>
                    <a:pt x="1368" y="92"/>
                  </a:cubicBezTo>
                  <a:cubicBezTo>
                    <a:pt x="1246" y="31"/>
                    <a:pt x="1125" y="0"/>
                    <a:pt x="97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28"/>
            <p:cNvSpPr/>
            <p:nvPr/>
          </p:nvSpPr>
          <p:spPr>
            <a:xfrm>
              <a:off x="447301" y="1843138"/>
              <a:ext cx="702751" cy="689230"/>
            </a:xfrm>
            <a:custGeom>
              <a:rect b="b" l="l" r="r" t="t"/>
              <a:pathLst>
                <a:path extrusionOk="0" h="3578" w="3648">
                  <a:moveTo>
                    <a:pt x="2613" y="1957"/>
                  </a:moveTo>
                  <a:cubicBezTo>
                    <a:pt x="2614" y="1985"/>
                    <a:pt x="2614" y="2013"/>
                    <a:pt x="2614" y="2037"/>
                  </a:cubicBezTo>
                  <a:lnTo>
                    <a:pt x="2584" y="2006"/>
                  </a:lnTo>
                  <a:cubicBezTo>
                    <a:pt x="2584" y="1980"/>
                    <a:pt x="2606" y="1976"/>
                    <a:pt x="2613" y="1957"/>
                  </a:cubicBezTo>
                  <a:close/>
                  <a:moveTo>
                    <a:pt x="2797" y="0"/>
                  </a:moveTo>
                  <a:lnTo>
                    <a:pt x="2797" y="0"/>
                  </a:lnTo>
                  <a:cubicBezTo>
                    <a:pt x="2645" y="30"/>
                    <a:pt x="2584" y="61"/>
                    <a:pt x="2493" y="152"/>
                  </a:cubicBezTo>
                  <a:cubicBezTo>
                    <a:pt x="2402" y="213"/>
                    <a:pt x="2341" y="365"/>
                    <a:pt x="2341" y="517"/>
                  </a:cubicBezTo>
                  <a:cubicBezTo>
                    <a:pt x="2310" y="790"/>
                    <a:pt x="2250" y="1064"/>
                    <a:pt x="2158" y="1337"/>
                  </a:cubicBezTo>
                  <a:lnTo>
                    <a:pt x="2158" y="1368"/>
                  </a:lnTo>
                  <a:cubicBezTo>
                    <a:pt x="2158" y="1368"/>
                    <a:pt x="2158" y="1398"/>
                    <a:pt x="2189" y="1398"/>
                  </a:cubicBezTo>
                  <a:lnTo>
                    <a:pt x="2402" y="1611"/>
                  </a:lnTo>
                  <a:cubicBezTo>
                    <a:pt x="2459" y="1697"/>
                    <a:pt x="2489" y="1783"/>
                    <a:pt x="2570" y="1844"/>
                  </a:cubicBezTo>
                  <a:lnTo>
                    <a:pt x="2570" y="1844"/>
                  </a:lnTo>
                  <a:cubicBezTo>
                    <a:pt x="2531" y="1824"/>
                    <a:pt x="2459" y="1824"/>
                    <a:pt x="2432" y="1824"/>
                  </a:cubicBezTo>
                  <a:cubicBezTo>
                    <a:pt x="2341" y="1793"/>
                    <a:pt x="2310" y="1733"/>
                    <a:pt x="2310" y="1702"/>
                  </a:cubicBezTo>
                  <a:cubicBezTo>
                    <a:pt x="2280" y="1672"/>
                    <a:pt x="2310" y="1581"/>
                    <a:pt x="2341" y="1550"/>
                  </a:cubicBezTo>
                  <a:lnTo>
                    <a:pt x="2341" y="1550"/>
                  </a:lnTo>
                  <a:cubicBezTo>
                    <a:pt x="2280" y="1581"/>
                    <a:pt x="2189" y="1672"/>
                    <a:pt x="2189" y="1733"/>
                  </a:cubicBezTo>
                  <a:lnTo>
                    <a:pt x="2189" y="1885"/>
                  </a:lnTo>
                  <a:cubicBezTo>
                    <a:pt x="2189" y="1945"/>
                    <a:pt x="2250" y="1976"/>
                    <a:pt x="2250" y="2037"/>
                  </a:cubicBezTo>
                  <a:lnTo>
                    <a:pt x="2250" y="2097"/>
                  </a:lnTo>
                  <a:cubicBezTo>
                    <a:pt x="2189" y="2128"/>
                    <a:pt x="2158" y="2128"/>
                    <a:pt x="2128" y="2158"/>
                  </a:cubicBezTo>
                  <a:cubicBezTo>
                    <a:pt x="2128" y="2158"/>
                    <a:pt x="2098" y="2189"/>
                    <a:pt x="2098" y="2219"/>
                  </a:cubicBezTo>
                  <a:lnTo>
                    <a:pt x="1733" y="2219"/>
                  </a:lnTo>
                  <a:cubicBezTo>
                    <a:pt x="1672" y="2280"/>
                    <a:pt x="1581" y="2310"/>
                    <a:pt x="1551" y="2371"/>
                  </a:cubicBezTo>
                  <a:cubicBezTo>
                    <a:pt x="1581" y="2340"/>
                    <a:pt x="1672" y="2340"/>
                    <a:pt x="1703" y="2340"/>
                  </a:cubicBezTo>
                  <a:cubicBezTo>
                    <a:pt x="1733" y="2371"/>
                    <a:pt x="1824" y="2432"/>
                    <a:pt x="1824" y="2462"/>
                  </a:cubicBezTo>
                  <a:cubicBezTo>
                    <a:pt x="1824" y="2492"/>
                    <a:pt x="1824" y="2584"/>
                    <a:pt x="1855" y="2614"/>
                  </a:cubicBezTo>
                  <a:lnTo>
                    <a:pt x="1885" y="2644"/>
                  </a:lnTo>
                  <a:lnTo>
                    <a:pt x="1976" y="2644"/>
                  </a:lnTo>
                  <a:cubicBezTo>
                    <a:pt x="1976" y="2705"/>
                    <a:pt x="2007" y="2705"/>
                    <a:pt x="2007" y="2736"/>
                  </a:cubicBezTo>
                  <a:cubicBezTo>
                    <a:pt x="1946" y="2736"/>
                    <a:pt x="1885" y="2736"/>
                    <a:pt x="1824" y="2705"/>
                  </a:cubicBezTo>
                  <a:cubicBezTo>
                    <a:pt x="1733" y="2644"/>
                    <a:pt x="1672" y="2584"/>
                    <a:pt x="1581" y="2553"/>
                  </a:cubicBezTo>
                  <a:lnTo>
                    <a:pt x="1368" y="2340"/>
                  </a:lnTo>
                  <a:lnTo>
                    <a:pt x="1338" y="2310"/>
                  </a:lnTo>
                  <a:lnTo>
                    <a:pt x="1277" y="2310"/>
                  </a:lnTo>
                  <a:cubicBezTo>
                    <a:pt x="1034" y="2371"/>
                    <a:pt x="760" y="2432"/>
                    <a:pt x="487" y="2492"/>
                  </a:cubicBezTo>
                  <a:cubicBezTo>
                    <a:pt x="335" y="2553"/>
                    <a:pt x="183" y="2584"/>
                    <a:pt x="122" y="2644"/>
                  </a:cubicBezTo>
                  <a:cubicBezTo>
                    <a:pt x="31" y="2736"/>
                    <a:pt x="31" y="2796"/>
                    <a:pt x="0" y="2918"/>
                  </a:cubicBezTo>
                  <a:cubicBezTo>
                    <a:pt x="33" y="2924"/>
                    <a:pt x="65" y="2927"/>
                    <a:pt x="97" y="2927"/>
                  </a:cubicBezTo>
                  <a:cubicBezTo>
                    <a:pt x="184" y="2927"/>
                    <a:pt x="272" y="2909"/>
                    <a:pt x="360" y="2909"/>
                  </a:cubicBezTo>
                  <a:cubicBezTo>
                    <a:pt x="392" y="2909"/>
                    <a:pt x="424" y="2912"/>
                    <a:pt x="456" y="2918"/>
                  </a:cubicBezTo>
                  <a:cubicBezTo>
                    <a:pt x="487" y="2918"/>
                    <a:pt x="517" y="2948"/>
                    <a:pt x="578" y="2948"/>
                  </a:cubicBezTo>
                  <a:lnTo>
                    <a:pt x="730" y="3009"/>
                  </a:lnTo>
                  <a:cubicBezTo>
                    <a:pt x="973" y="3161"/>
                    <a:pt x="1247" y="3313"/>
                    <a:pt x="1490" y="3496"/>
                  </a:cubicBezTo>
                  <a:lnTo>
                    <a:pt x="1520" y="3526"/>
                  </a:lnTo>
                  <a:cubicBezTo>
                    <a:pt x="1551" y="3526"/>
                    <a:pt x="1581" y="3526"/>
                    <a:pt x="1642" y="3496"/>
                  </a:cubicBezTo>
                  <a:cubicBezTo>
                    <a:pt x="1672" y="3480"/>
                    <a:pt x="1718" y="3473"/>
                    <a:pt x="1771" y="3473"/>
                  </a:cubicBezTo>
                  <a:cubicBezTo>
                    <a:pt x="1824" y="3473"/>
                    <a:pt x="1885" y="3480"/>
                    <a:pt x="1946" y="3496"/>
                  </a:cubicBezTo>
                  <a:cubicBezTo>
                    <a:pt x="2007" y="3496"/>
                    <a:pt x="2128" y="3526"/>
                    <a:pt x="2189" y="3526"/>
                  </a:cubicBezTo>
                  <a:cubicBezTo>
                    <a:pt x="2257" y="3526"/>
                    <a:pt x="2343" y="3577"/>
                    <a:pt x="2407" y="3577"/>
                  </a:cubicBezTo>
                  <a:cubicBezTo>
                    <a:pt x="2428" y="3577"/>
                    <a:pt x="2447" y="3572"/>
                    <a:pt x="2462" y="3556"/>
                  </a:cubicBezTo>
                  <a:cubicBezTo>
                    <a:pt x="2554" y="3526"/>
                    <a:pt x="2462" y="3404"/>
                    <a:pt x="2462" y="3344"/>
                  </a:cubicBezTo>
                  <a:cubicBezTo>
                    <a:pt x="2432" y="3252"/>
                    <a:pt x="2432" y="3161"/>
                    <a:pt x="2432" y="3070"/>
                  </a:cubicBezTo>
                  <a:lnTo>
                    <a:pt x="2432" y="3009"/>
                  </a:lnTo>
                  <a:lnTo>
                    <a:pt x="2462" y="3040"/>
                  </a:lnTo>
                  <a:cubicBezTo>
                    <a:pt x="2595" y="3146"/>
                    <a:pt x="3169" y="3554"/>
                    <a:pt x="3413" y="3554"/>
                  </a:cubicBezTo>
                  <a:cubicBezTo>
                    <a:pt x="3448" y="3554"/>
                    <a:pt x="3477" y="3545"/>
                    <a:pt x="3496" y="3526"/>
                  </a:cubicBezTo>
                  <a:cubicBezTo>
                    <a:pt x="3648" y="3374"/>
                    <a:pt x="3101" y="2644"/>
                    <a:pt x="3010" y="2492"/>
                  </a:cubicBezTo>
                  <a:lnTo>
                    <a:pt x="2949" y="2432"/>
                  </a:lnTo>
                  <a:lnTo>
                    <a:pt x="2949" y="2432"/>
                  </a:lnTo>
                  <a:lnTo>
                    <a:pt x="3040" y="2462"/>
                  </a:lnTo>
                  <a:cubicBezTo>
                    <a:pt x="3101" y="2492"/>
                    <a:pt x="3222" y="2492"/>
                    <a:pt x="3314" y="2492"/>
                  </a:cubicBezTo>
                  <a:cubicBezTo>
                    <a:pt x="3334" y="2492"/>
                    <a:pt x="3395" y="2533"/>
                    <a:pt x="3451" y="2533"/>
                  </a:cubicBezTo>
                  <a:cubicBezTo>
                    <a:pt x="3479" y="2533"/>
                    <a:pt x="3506" y="2523"/>
                    <a:pt x="3526" y="2492"/>
                  </a:cubicBezTo>
                  <a:cubicBezTo>
                    <a:pt x="3557" y="2462"/>
                    <a:pt x="3526" y="2310"/>
                    <a:pt x="3496" y="2249"/>
                  </a:cubicBezTo>
                  <a:cubicBezTo>
                    <a:pt x="3496" y="2158"/>
                    <a:pt x="3466" y="2037"/>
                    <a:pt x="3466" y="1976"/>
                  </a:cubicBezTo>
                  <a:cubicBezTo>
                    <a:pt x="3466" y="1854"/>
                    <a:pt x="3405" y="1793"/>
                    <a:pt x="3466" y="1672"/>
                  </a:cubicBezTo>
                  <a:cubicBezTo>
                    <a:pt x="3466" y="1641"/>
                    <a:pt x="3496" y="1581"/>
                    <a:pt x="3496" y="1550"/>
                  </a:cubicBezTo>
                  <a:cubicBezTo>
                    <a:pt x="3496" y="1520"/>
                    <a:pt x="3466" y="1520"/>
                    <a:pt x="3466" y="1520"/>
                  </a:cubicBezTo>
                  <a:cubicBezTo>
                    <a:pt x="3253" y="1277"/>
                    <a:pt x="3101" y="1033"/>
                    <a:pt x="2949" y="760"/>
                  </a:cubicBezTo>
                  <a:lnTo>
                    <a:pt x="2858" y="578"/>
                  </a:lnTo>
                  <a:cubicBezTo>
                    <a:pt x="2858" y="517"/>
                    <a:pt x="2797" y="486"/>
                    <a:pt x="2797" y="456"/>
                  </a:cubicBezTo>
                  <a:cubicBezTo>
                    <a:pt x="2766" y="304"/>
                    <a:pt x="2858" y="152"/>
                    <a:pt x="279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28"/>
            <p:cNvSpPr/>
            <p:nvPr/>
          </p:nvSpPr>
          <p:spPr>
            <a:xfrm>
              <a:off x="3506683" y="2292364"/>
              <a:ext cx="31231" cy="33155"/>
            </a:xfrm>
            <a:custGeom>
              <a:rect b="b" l="l" r="r" t="t"/>
              <a:pathLst>
                <a:path extrusionOk="0" h="1034" w="974">
                  <a:moveTo>
                    <a:pt x="851" y="0"/>
                  </a:moveTo>
                  <a:cubicBezTo>
                    <a:pt x="821" y="0"/>
                    <a:pt x="791" y="31"/>
                    <a:pt x="791" y="92"/>
                  </a:cubicBezTo>
                  <a:cubicBezTo>
                    <a:pt x="730" y="152"/>
                    <a:pt x="699" y="183"/>
                    <a:pt x="669" y="274"/>
                  </a:cubicBezTo>
                  <a:cubicBezTo>
                    <a:pt x="669" y="304"/>
                    <a:pt x="669" y="304"/>
                    <a:pt x="699" y="335"/>
                  </a:cubicBezTo>
                  <a:cubicBezTo>
                    <a:pt x="699" y="395"/>
                    <a:pt x="699" y="395"/>
                    <a:pt x="730" y="426"/>
                  </a:cubicBezTo>
                  <a:lnTo>
                    <a:pt x="730" y="456"/>
                  </a:lnTo>
                  <a:cubicBezTo>
                    <a:pt x="730" y="456"/>
                    <a:pt x="699" y="456"/>
                    <a:pt x="699" y="426"/>
                  </a:cubicBezTo>
                  <a:lnTo>
                    <a:pt x="669" y="395"/>
                  </a:lnTo>
                  <a:cubicBezTo>
                    <a:pt x="669" y="395"/>
                    <a:pt x="669" y="335"/>
                    <a:pt x="699" y="335"/>
                  </a:cubicBezTo>
                  <a:cubicBezTo>
                    <a:pt x="669" y="335"/>
                    <a:pt x="669" y="335"/>
                    <a:pt x="639" y="395"/>
                  </a:cubicBezTo>
                  <a:lnTo>
                    <a:pt x="639" y="426"/>
                  </a:lnTo>
                  <a:lnTo>
                    <a:pt x="639" y="456"/>
                  </a:lnTo>
                  <a:lnTo>
                    <a:pt x="517" y="456"/>
                  </a:lnTo>
                  <a:cubicBezTo>
                    <a:pt x="456" y="456"/>
                    <a:pt x="456" y="456"/>
                    <a:pt x="426" y="487"/>
                  </a:cubicBezTo>
                  <a:lnTo>
                    <a:pt x="487" y="487"/>
                  </a:lnTo>
                  <a:lnTo>
                    <a:pt x="517" y="517"/>
                  </a:lnTo>
                  <a:lnTo>
                    <a:pt x="517" y="578"/>
                  </a:lnTo>
                  <a:lnTo>
                    <a:pt x="517" y="608"/>
                  </a:lnTo>
                  <a:cubicBezTo>
                    <a:pt x="517" y="608"/>
                    <a:pt x="487" y="608"/>
                    <a:pt x="487" y="578"/>
                  </a:cubicBezTo>
                  <a:cubicBezTo>
                    <a:pt x="426" y="578"/>
                    <a:pt x="426" y="517"/>
                    <a:pt x="426" y="487"/>
                  </a:cubicBezTo>
                  <a:cubicBezTo>
                    <a:pt x="426" y="456"/>
                    <a:pt x="395" y="456"/>
                    <a:pt x="395" y="426"/>
                  </a:cubicBezTo>
                  <a:lnTo>
                    <a:pt x="152" y="426"/>
                  </a:lnTo>
                  <a:cubicBezTo>
                    <a:pt x="122" y="426"/>
                    <a:pt x="92" y="426"/>
                    <a:pt x="61" y="456"/>
                  </a:cubicBezTo>
                  <a:cubicBezTo>
                    <a:pt x="0" y="456"/>
                    <a:pt x="0" y="487"/>
                    <a:pt x="0" y="517"/>
                  </a:cubicBezTo>
                  <a:cubicBezTo>
                    <a:pt x="61" y="517"/>
                    <a:pt x="92" y="517"/>
                    <a:pt x="122" y="578"/>
                  </a:cubicBezTo>
                  <a:lnTo>
                    <a:pt x="152" y="608"/>
                  </a:lnTo>
                  <a:lnTo>
                    <a:pt x="213" y="639"/>
                  </a:lnTo>
                  <a:cubicBezTo>
                    <a:pt x="274" y="669"/>
                    <a:pt x="304" y="760"/>
                    <a:pt x="365" y="821"/>
                  </a:cubicBezTo>
                  <a:lnTo>
                    <a:pt x="456" y="821"/>
                  </a:lnTo>
                  <a:cubicBezTo>
                    <a:pt x="517" y="821"/>
                    <a:pt x="517" y="882"/>
                    <a:pt x="547" y="882"/>
                  </a:cubicBezTo>
                  <a:cubicBezTo>
                    <a:pt x="547" y="882"/>
                    <a:pt x="578" y="912"/>
                    <a:pt x="608" y="912"/>
                  </a:cubicBezTo>
                  <a:lnTo>
                    <a:pt x="608" y="882"/>
                  </a:lnTo>
                  <a:lnTo>
                    <a:pt x="608" y="791"/>
                  </a:lnTo>
                  <a:cubicBezTo>
                    <a:pt x="669" y="821"/>
                    <a:pt x="821" y="1034"/>
                    <a:pt x="851" y="1034"/>
                  </a:cubicBezTo>
                  <a:cubicBezTo>
                    <a:pt x="882" y="973"/>
                    <a:pt x="821" y="760"/>
                    <a:pt x="821" y="730"/>
                  </a:cubicBezTo>
                  <a:cubicBezTo>
                    <a:pt x="851" y="730"/>
                    <a:pt x="851" y="760"/>
                    <a:pt x="882" y="760"/>
                  </a:cubicBezTo>
                  <a:lnTo>
                    <a:pt x="912" y="791"/>
                  </a:lnTo>
                  <a:lnTo>
                    <a:pt x="912" y="730"/>
                  </a:lnTo>
                  <a:lnTo>
                    <a:pt x="912" y="639"/>
                  </a:lnTo>
                  <a:cubicBezTo>
                    <a:pt x="912" y="608"/>
                    <a:pt x="912" y="608"/>
                    <a:pt x="973" y="578"/>
                  </a:cubicBezTo>
                  <a:lnTo>
                    <a:pt x="973" y="517"/>
                  </a:lnTo>
                  <a:cubicBezTo>
                    <a:pt x="912" y="456"/>
                    <a:pt x="912" y="365"/>
                    <a:pt x="912" y="304"/>
                  </a:cubicBezTo>
                  <a:lnTo>
                    <a:pt x="912" y="274"/>
                  </a:lnTo>
                  <a:lnTo>
                    <a:pt x="912" y="213"/>
                  </a:lnTo>
                  <a:cubicBezTo>
                    <a:pt x="912" y="183"/>
                    <a:pt x="973" y="152"/>
                    <a:pt x="973" y="122"/>
                  </a:cubicBezTo>
                  <a:cubicBezTo>
                    <a:pt x="943" y="0"/>
                    <a:pt x="882" y="0"/>
                    <a:pt x="85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28"/>
            <p:cNvSpPr/>
            <p:nvPr/>
          </p:nvSpPr>
          <p:spPr>
            <a:xfrm>
              <a:off x="3806874" y="2750442"/>
              <a:ext cx="76058" cy="72371"/>
            </a:xfrm>
            <a:custGeom>
              <a:rect b="b" l="l" r="r" t="t"/>
              <a:pathLst>
                <a:path extrusionOk="0" h="2257" w="2372">
                  <a:moveTo>
                    <a:pt x="152" y="0"/>
                  </a:moveTo>
                  <a:cubicBezTo>
                    <a:pt x="152" y="122"/>
                    <a:pt x="243" y="183"/>
                    <a:pt x="243" y="274"/>
                  </a:cubicBezTo>
                  <a:lnTo>
                    <a:pt x="243" y="335"/>
                  </a:lnTo>
                  <a:cubicBezTo>
                    <a:pt x="243" y="395"/>
                    <a:pt x="183" y="426"/>
                    <a:pt x="183" y="456"/>
                  </a:cubicBezTo>
                  <a:cubicBezTo>
                    <a:pt x="152" y="639"/>
                    <a:pt x="61" y="851"/>
                    <a:pt x="0" y="1003"/>
                  </a:cubicBezTo>
                  <a:lnTo>
                    <a:pt x="0" y="1034"/>
                  </a:lnTo>
                  <a:cubicBezTo>
                    <a:pt x="0" y="1064"/>
                    <a:pt x="0" y="1064"/>
                    <a:pt x="31" y="1095"/>
                  </a:cubicBezTo>
                  <a:cubicBezTo>
                    <a:pt x="91" y="1155"/>
                    <a:pt x="91" y="1216"/>
                    <a:pt x="91" y="1307"/>
                  </a:cubicBezTo>
                  <a:lnTo>
                    <a:pt x="91" y="1490"/>
                  </a:lnTo>
                  <a:lnTo>
                    <a:pt x="91" y="1642"/>
                  </a:lnTo>
                  <a:cubicBezTo>
                    <a:pt x="97" y="1648"/>
                    <a:pt x="104" y="1650"/>
                    <a:pt x="110" y="1650"/>
                  </a:cubicBezTo>
                  <a:cubicBezTo>
                    <a:pt x="134" y="1650"/>
                    <a:pt x="158" y="1611"/>
                    <a:pt x="183" y="1611"/>
                  </a:cubicBezTo>
                  <a:cubicBezTo>
                    <a:pt x="243" y="1550"/>
                    <a:pt x="304" y="1550"/>
                    <a:pt x="335" y="1520"/>
                  </a:cubicBezTo>
                  <a:lnTo>
                    <a:pt x="395" y="1520"/>
                  </a:lnTo>
                  <a:lnTo>
                    <a:pt x="395" y="1550"/>
                  </a:lnTo>
                  <a:cubicBezTo>
                    <a:pt x="304" y="1672"/>
                    <a:pt x="91" y="2158"/>
                    <a:pt x="183" y="2250"/>
                  </a:cubicBezTo>
                  <a:cubicBezTo>
                    <a:pt x="192" y="2254"/>
                    <a:pt x="203" y="2256"/>
                    <a:pt x="215" y="2256"/>
                  </a:cubicBezTo>
                  <a:cubicBezTo>
                    <a:pt x="362" y="2256"/>
                    <a:pt x="704" y="1936"/>
                    <a:pt x="760" y="1824"/>
                  </a:cubicBezTo>
                  <a:lnTo>
                    <a:pt x="791" y="1794"/>
                  </a:lnTo>
                  <a:lnTo>
                    <a:pt x="791" y="1824"/>
                  </a:lnTo>
                  <a:lnTo>
                    <a:pt x="791" y="1976"/>
                  </a:lnTo>
                  <a:cubicBezTo>
                    <a:pt x="791" y="2006"/>
                    <a:pt x="760" y="2098"/>
                    <a:pt x="791" y="2098"/>
                  </a:cubicBezTo>
                  <a:cubicBezTo>
                    <a:pt x="803" y="2104"/>
                    <a:pt x="815" y="2106"/>
                    <a:pt x="827" y="2106"/>
                  </a:cubicBezTo>
                  <a:cubicBezTo>
                    <a:pt x="874" y="2106"/>
                    <a:pt x="918" y="2067"/>
                    <a:pt x="942" y="2067"/>
                  </a:cubicBezTo>
                  <a:cubicBezTo>
                    <a:pt x="1003" y="2067"/>
                    <a:pt x="1064" y="2006"/>
                    <a:pt x="1094" y="2006"/>
                  </a:cubicBezTo>
                  <a:cubicBezTo>
                    <a:pt x="1155" y="2006"/>
                    <a:pt x="1189" y="1993"/>
                    <a:pt x="1232" y="1993"/>
                  </a:cubicBezTo>
                  <a:cubicBezTo>
                    <a:pt x="1253" y="1993"/>
                    <a:pt x="1277" y="1996"/>
                    <a:pt x="1307" y="2006"/>
                  </a:cubicBezTo>
                  <a:lnTo>
                    <a:pt x="1368" y="2006"/>
                  </a:lnTo>
                  <a:cubicBezTo>
                    <a:pt x="1368" y="2006"/>
                    <a:pt x="1398" y="2006"/>
                    <a:pt x="1398" y="1976"/>
                  </a:cubicBezTo>
                  <a:cubicBezTo>
                    <a:pt x="1520" y="1824"/>
                    <a:pt x="1672" y="1702"/>
                    <a:pt x="1854" y="1642"/>
                  </a:cubicBezTo>
                  <a:cubicBezTo>
                    <a:pt x="1915" y="1581"/>
                    <a:pt x="1946" y="1581"/>
                    <a:pt x="1976" y="1550"/>
                  </a:cubicBezTo>
                  <a:cubicBezTo>
                    <a:pt x="2006" y="1550"/>
                    <a:pt x="2006" y="1520"/>
                    <a:pt x="2067" y="1520"/>
                  </a:cubicBezTo>
                  <a:cubicBezTo>
                    <a:pt x="2098" y="1505"/>
                    <a:pt x="2143" y="1505"/>
                    <a:pt x="2196" y="1505"/>
                  </a:cubicBezTo>
                  <a:cubicBezTo>
                    <a:pt x="2250" y="1505"/>
                    <a:pt x="2310" y="1505"/>
                    <a:pt x="2371" y="1490"/>
                  </a:cubicBezTo>
                  <a:lnTo>
                    <a:pt x="2158" y="1307"/>
                  </a:lnTo>
                  <a:cubicBezTo>
                    <a:pt x="2098" y="1216"/>
                    <a:pt x="2006" y="1216"/>
                    <a:pt x="1915" y="1216"/>
                  </a:cubicBezTo>
                  <a:cubicBezTo>
                    <a:pt x="1702" y="1186"/>
                    <a:pt x="1550" y="1186"/>
                    <a:pt x="1368" y="1155"/>
                  </a:cubicBezTo>
                  <a:lnTo>
                    <a:pt x="1338" y="1155"/>
                  </a:lnTo>
                  <a:lnTo>
                    <a:pt x="1307" y="1186"/>
                  </a:lnTo>
                  <a:cubicBezTo>
                    <a:pt x="1246" y="1216"/>
                    <a:pt x="1216" y="1246"/>
                    <a:pt x="1186" y="1338"/>
                  </a:cubicBezTo>
                  <a:cubicBezTo>
                    <a:pt x="1125" y="1368"/>
                    <a:pt x="1094" y="1398"/>
                    <a:pt x="1034" y="1459"/>
                  </a:cubicBezTo>
                  <a:cubicBezTo>
                    <a:pt x="1003" y="1490"/>
                    <a:pt x="942" y="1490"/>
                    <a:pt x="912" y="1490"/>
                  </a:cubicBezTo>
                  <a:lnTo>
                    <a:pt x="912" y="1459"/>
                  </a:lnTo>
                  <a:lnTo>
                    <a:pt x="1003" y="1459"/>
                  </a:lnTo>
                  <a:lnTo>
                    <a:pt x="1034" y="1398"/>
                  </a:lnTo>
                  <a:lnTo>
                    <a:pt x="1034" y="1307"/>
                  </a:lnTo>
                  <a:cubicBezTo>
                    <a:pt x="1034" y="1246"/>
                    <a:pt x="1064" y="1216"/>
                    <a:pt x="1094" y="1216"/>
                  </a:cubicBezTo>
                  <a:cubicBezTo>
                    <a:pt x="1135" y="1216"/>
                    <a:pt x="1162" y="1203"/>
                    <a:pt x="1185" y="1203"/>
                  </a:cubicBezTo>
                  <a:cubicBezTo>
                    <a:pt x="1196" y="1203"/>
                    <a:pt x="1206" y="1206"/>
                    <a:pt x="1216" y="1216"/>
                  </a:cubicBezTo>
                  <a:cubicBezTo>
                    <a:pt x="1186" y="1186"/>
                    <a:pt x="1155" y="1155"/>
                    <a:pt x="1094" y="1155"/>
                  </a:cubicBezTo>
                  <a:lnTo>
                    <a:pt x="1034" y="1155"/>
                  </a:lnTo>
                  <a:cubicBezTo>
                    <a:pt x="1034" y="1155"/>
                    <a:pt x="1003" y="1186"/>
                    <a:pt x="942" y="1186"/>
                  </a:cubicBezTo>
                  <a:lnTo>
                    <a:pt x="912" y="1186"/>
                  </a:lnTo>
                  <a:cubicBezTo>
                    <a:pt x="912" y="1155"/>
                    <a:pt x="882" y="1155"/>
                    <a:pt x="882" y="1155"/>
                  </a:cubicBezTo>
                  <a:cubicBezTo>
                    <a:pt x="882" y="1155"/>
                    <a:pt x="851" y="1155"/>
                    <a:pt x="851" y="1095"/>
                  </a:cubicBezTo>
                  <a:lnTo>
                    <a:pt x="851" y="1034"/>
                  </a:lnTo>
                  <a:lnTo>
                    <a:pt x="851" y="943"/>
                  </a:lnTo>
                  <a:cubicBezTo>
                    <a:pt x="791" y="912"/>
                    <a:pt x="760" y="882"/>
                    <a:pt x="730" y="882"/>
                  </a:cubicBezTo>
                  <a:cubicBezTo>
                    <a:pt x="760" y="912"/>
                    <a:pt x="760" y="943"/>
                    <a:pt x="760" y="1003"/>
                  </a:cubicBezTo>
                  <a:cubicBezTo>
                    <a:pt x="760" y="1034"/>
                    <a:pt x="730" y="1064"/>
                    <a:pt x="699" y="1064"/>
                  </a:cubicBezTo>
                  <a:cubicBezTo>
                    <a:pt x="639" y="1064"/>
                    <a:pt x="608" y="1095"/>
                    <a:pt x="608" y="1095"/>
                  </a:cubicBezTo>
                  <a:lnTo>
                    <a:pt x="608" y="1155"/>
                  </a:lnTo>
                  <a:lnTo>
                    <a:pt x="608" y="1186"/>
                  </a:lnTo>
                  <a:lnTo>
                    <a:pt x="578" y="1216"/>
                  </a:lnTo>
                  <a:lnTo>
                    <a:pt x="578" y="1095"/>
                  </a:lnTo>
                  <a:cubicBezTo>
                    <a:pt x="578" y="1034"/>
                    <a:pt x="608" y="1003"/>
                    <a:pt x="639" y="943"/>
                  </a:cubicBezTo>
                  <a:cubicBezTo>
                    <a:pt x="699" y="912"/>
                    <a:pt x="730" y="851"/>
                    <a:pt x="730" y="791"/>
                  </a:cubicBezTo>
                  <a:lnTo>
                    <a:pt x="730" y="760"/>
                  </a:lnTo>
                  <a:lnTo>
                    <a:pt x="730" y="730"/>
                  </a:lnTo>
                  <a:lnTo>
                    <a:pt x="487" y="274"/>
                  </a:lnTo>
                  <a:cubicBezTo>
                    <a:pt x="456" y="183"/>
                    <a:pt x="426" y="122"/>
                    <a:pt x="335" y="31"/>
                  </a:cubicBezTo>
                  <a:cubicBezTo>
                    <a:pt x="304" y="0"/>
                    <a:pt x="243" y="0"/>
                    <a:pt x="15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28"/>
            <p:cNvSpPr/>
            <p:nvPr/>
          </p:nvSpPr>
          <p:spPr>
            <a:xfrm>
              <a:off x="4207427" y="2899543"/>
              <a:ext cx="36105" cy="36522"/>
            </a:xfrm>
            <a:custGeom>
              <a:rect b="b" l="l" r="r" t="t"/>
              <a:pathLst>
                <a:path extrusionOk="0" h="1139" w="1126">
                  <a:moveTo>
                    <a:pt x="1034" y="1"/>
                  </a:moveTo>
                  <a:cubicBezTo>
                    <a:pt x="1034" y="29"/>
                    <a:pt x="1007" y="85"/>
                    <a:pt x="1004" y="142"/>
                  </a:cubicBezTo>
                  <a:lnTo>
                    <a:pt x="1004" y="142"/>
                  </a:lnTo>
                  <a:lnTo>
                    <a:pt x="1065" y="62"/>
                  </a:lnTo>
                  <a:cubicBezTo>
                    <a:pt x="1126" y="31"/>
                    <a:pt x="1126" y="31"/>
                    <a:pt x="1034" y="1"/>
                  </a:cubicBezTo>
                  <a:close/>
                  <a:moveTo>
                    <a:pt x="1004" y="142"/>
                  </a:moveTo>
                  <a:lnTo>
                    <a:pt x="974" y="183"/>
                  </a:lnTo>
                  <a:cubicBezTo>
                    <a:pt x="913" y="244"/>
                    <a:pt x="882" y="366"/>
                    <a:pt x="852" y="457"/>
                  </a:cubicBezTo>
                  <a:lnTo>
                    <a:pt x="882" y="518"/>
                  </a:lnTo>
                  <a:cubicBezTo>
                    <a:pt x="882" y="548"/>
                    <a:pt x="913" y="548"/>
                    <a:pt x="913" y="609"/>
                  </a:cubicBezTo>
                  <a:lnTo>
                    <a:pt x="882" y="609"/>
                  </a:lnTo>
                  <a:lnTo>
                    <a:pt x="852" y="548"/>
                  </a:lnTo>
                  <a:lnTo>
                    <a:pt x="852" y="518"/>
                  </a:lnTo>
                  <a:cubicBezTo>
                    <a:pt x="822" y="518"/>
                    <a:pt x="822" y="548"/>
                    <a:pt x="761" y="548"/>
                  </a:cubicBezTo>
                  <a:lnTo>
                    <a:pt x="761" y="609"/>
                  </a:lnTo>
                  <a:lnTo>
                    <a:pt x="761" y="639"/>
                  </a:lnTo>
                  <a:cubicBezTo>
                    <a:pt x="761" y="639"/>
                    <a:pt x="730" y="639"/>
                    <a:pt x="730" y="669"/>
                  </a:cubicBezTo>
                  <a:lnTo>
                    <a:pt x="730" y="700"/>
                  </a:lnTo>
                  <a:lnTo>
                    <a:pt x="639" y="700"/>
                  </a:lnTo>
                  <a:cubicBezTo>
                    <a:pt x="609" y="700"/>
                    <a:pt x="609" y="761"/>
                    <a:pt x="578" y="761"/>
                  </a:cubicBezTo>
                  <a:lnTo>
                    <a:pt x="609" y="761"/>
                  </a:lnTo>
                  <a:lnTo>
                    <a:pt x="670" y="791"/>
                  </a:lnTo>
                  <a:lnTo>
                    <a:pt x="670" y="821"/>
                  </a:lnTo>
                  <a:lnTo>
                    <a:pt x="670" y="852"/>
                  </a:lnTo>
                  <a:lnTo>
                    <a:pt x="578" y="852"/>
                  </a:lnTo>
                  <a:cubicBezTo>
                    <a:pt x="548" y="852"/>
                    <a:pt x="548" y="821"/>
                    <a:pt x="518" y="821"/>
                  </a:cubicBezTo>
                  <a:lnTo>
                    <a:pt x="426" y="761"/>
                  </a:lnTo>
                  <a:cubicBezTo>
                    <a:pt x="366" y="791"/>
                    <a:pt x="244" y="821"/>
                    <a:pt x="153" y="852"/>
                  </a:cubicBezTo>
                  <a:cubicBezTo>
                    <a:pt x="122" y="913"/>
                    <a:pt x="62" y="913"/>
                    <a:pt x="62" y="943"/>
                  </a:cubicBezTo>
                  <a:cubicBezTo>
                    <a:pt x="62" y="973"/>
                    <a:pt x="1" y="1004"/>
                    <a:pt x="1" y="1004"/>
                  </a:cubicBezTo>
                  <a:cubicBezTo>
                    <a:pt x="62" y="1004"/>
                    <a:pt x="122" y="973"/>
                    <a:pt x="153" y="973"/>
                  </a:cubicBezTo>
                  <a:lnTo>
                    <a:pt x="214" y="973"/>
                  </a:lnTo>
                  <a:lnTo>
                    <a:pt x="274" y="1004"/>
                  </a:lnTo>
                  <a:cubicBezTo>
                    <a:pt x="366" y="1065"/>
                    <a:pt x="457" y="1095"/>
                    <a:pt x="548" y="1125"/>
                  </a:cubicBezTo>
                  <a:lnTo>
                    <a:pt x="730" y="1125"/>
                  </a:lnTo>
                  <a:cubicBezTo>
                    <a:pt x="751" y="1125"/>
                    <a:pt x="784" y="1139"/>
                    <a:pt x="805" y="1139"/>
                  </a:cubicBezTo>
                  <a:cubicBezTo>
                    <a:pt x="815" y="1139"/>
                    <a:pt x="822" y="1136"/>
                    <a:pt x="822" y="1125"/>
                  </a:cubicBezTo>
                  <a:lnTo>
                    <a:pt x="822" y="1065"/>
                  </a:lnTo>
                  <a:cubicBezTo>
                    <a:pt x="822" y="1004"/>
                    <a:pt x="822" y="1004"/>
                    <a:pt x="761" y="973"/>
                  </a:cubicBezTo>
                  <a:lnTo>
                    <a:pt x="761" y="943"/>
                  </a:lnTo>
                  <a:cubicBezTo>
                    <a:pt x="822" y="973"/>
                    <a:pt x="1034" y="1125"/>
                    <a:pt x="1065" y="1125"/>
                  </a:cubicBezTo>
                  <a:cubicBezTo>
                    <a:pt x="1126" y="1095"/>
                    <a:pt x="943" y="852"/>
                    <a:pt x="913" y="791"/>
                  </a:cubicBezTo>
                  <a:lnTo>
                    <a:pt x="913" y="761"/>
                  </a:lnTo>
                  <a:lnTo>
                    <a:pt x="974" y="761"/>
                  </a:lnTo>
                  <a:cubicBezTo>
                    <a:pt x="1004" y="761"/>
                    <a:pt x="1004" y="761"/>
                    <a:pt x="1034" y="791"/>
                  </a:cubicBezTo>
                  <a:cubicBezTo>
                    <a:pt x="1034" y="791"/>
                    <a:pt x="1048" y="805"/>
                    <a:pt x="1075" y="805"/>
                  </a:cubicBezTo>
                  <a:cubicBezTo>
                    <a:pt x="1088" y="805"/>
                    <a:pt x="1105" y="801"/>
                    <a:pt x="1126" y="791"/>
                  </a:cubicBezTo>
                  <a:lnTo>
                    <a:pt x="1126" y="700"/>
                  </a:lnTo>
                  <a:lnTo>
                    <a:pt x="1126" y="639"/>
                  </a:lnTo>
                  <a:lnTo>
                    <a:pt x="1126" y="548"/>
                  </a:lnTo>
                  <a:lnTo>
                    <a:pt x="1126" y="518"/>
                  </a:lnTo>
                  <a:cubicBezTo>
                    <a:pt x="1065" y="457"/>
                    <a:pt x="1034" y="335"/>
                    <a:pt x="1004" y="244"/>
                  </a:cubicBezTo>
                  <a:lnTo>
                    <a:pt x="1004" y="183"/>
                  </a:lnTo>
                  <a:lnTo>
                    <a:pt x="1004" y="153"/>
                  </a:lnTo>
                  <a:cubicBezTo>
                    <a:pt x="1004" y="149"/>
                    <a:pt x="1004" y="146"/>
                    <a:pt x="1004" y="142"/>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28"/>
            <p:cNvSpPr/>
            <p:nvPr/>
          </p:nvSpPr>
          <p:spPr>
            <a:xfrm>
              <a:off x="4657712" y="3109439"/>
              <a:ext cx="73140" cy="72307"/>
            </a:xfrm>
            <a:custGeom>
              <a:rect b="b" l="l" r="r" t="t"/>
              <a:pathLst>
                <a:path extrusionOk="0" h="2255" w="2281">
                  <a:moveTo>
                    <a:pt x="1754" y="0"/>
                  </a:moveTo>
                  <a:cubicBezTo>
                    <a:pt x="1728" y="0"/>
                    <a:pt x="1715" y="8"/>
                    <a:pt x="1703" y="20"/>
                  </a:cubicBezTo>
                  <a:cubicBezTo>
                    <a:pt x="1612" y="51"/>
                    <a:pt x="1581" y="172"/>
                    <a:pt x="1581" y="233"/>
                  </a:cubicBezTo>
                  <a:cubicBezTo>
                    <a:pt x="1551" y="385"/>
                    <a:pt x="1460" y="537"/>
                    <a:pt x="1429" y="750"/>
                  </a:cubicBezTo>
                  <a:lnTo>
                    <a:pt x="1429" y="780"/>
                  </a:lnTo>
                  <a:lnTo>
                    <a:pt x="1429" y="811"/>
                  </a:lnTo>
                  <a:lnTo>
                    <a:pt x="1551" y="963"/>
                  </a:lnTo>
                  <a:cubicBezTo>
                    <a:pt x="1581" y="993"/>
                    <a:pt x="1612" y="1084"/>
                    <a:pt x="1612" y="1114"/>
                  </a:cubicBezTo>
                  <a:cubicBezTo>
                    <a:pt x="1612" y="1145"/>
                    <a:pt x="1672" y="1206"/>
                    <a:pt x="1612" y="1236"/>
                  </a:cubicBezTo>
                  <a:lnTo>
                    <a:pt x="1581" y="1206"/>
                  </a:lnTo>
                  <a:lnTo>
                    <a:pt x="1581" y="1145"/>
                  </a:lnTo>
                  <a:lnTo>
                    <a:pt x="1581" y="1114"/>
                  </a:lnTo>
                  <a:lnTo>
                    <a:pt x="1551" y="1084"/>
                  </a:lnTo>
                  <a:cubicBezTo>
                    <a:pt x="1490" y="1023"/>
                    <a:pt x="1460" y="1023"/>
                    <a:pt x="1460" y="1023"/>
                  </a:cubicBezTo>
                  <a:cubicBezTo>
                    <a:pt x="1429" y="1023"/>
                    <a:pt x="1399" y="993"/>
                    <a:pt x="1399" y="963"/>
                  </a:cubicBezTo>
                  <a:cubicBezTo>
                    <a:pt x="1399" y="932"/>
                    <a:pt x="1399" y="871"/>
                    <a:pt x="1429" y="841"/>
                  </a:cubicBezTo>
                  <a:lnTo>
                    <a:pt x="1429" y="841"/>
                  </a:lnTo>
                  <a:cubicBezTo>
                    <a:pt x="1399" y="871"/>
                    <a:pt x="1368" y="871"/>
                    <a:pt x="1308" y="963"/>
                  </a:cubicBezTo>
                  <a:lnTo>
                    <a:pt x="1308" y="1023"/>
                  </a:lnTo>
                  <a:lnTo>
                    <a:pt x="1308" y="1114"/>
                  </a:lnTo>
                  <a:lnTo>
                    <a:pt x="1308" y="1145"/>
                  </a:lnTo>
                  <a:cubicBezTo>
                    <a:pt x="1277" y="1145"/>
                    <a:pt x="1277" y="1175"/>
                    <a:pt x="1247" y="1175"/>
                  </a:cubicBezTo>
                  <a:lnTo>
                    <a:pt x="1217" y="1236"/>
                  </a:lnTo>
                  <a:lnTo>
                    <a:pt x="1065" y="1236"/>
                  </a:lnTo>
                  <a:cubicBezTo>
                    <a:pt x="1004" y="1236"/>
                    <a:pt x="973" y="1266"/>
                    <a:pt x="943" y="1297"/>
                  </a:cubicBezTo>
                  <a:cubicBezTo>
                    <a:pt x="958" y="1282"/>
                    <a:pt x="973" y="1274"/>
                    <a:pt x="992" y="1274"/>
                  </a:cubicBezTo>
                  <a:cubicBezTo>
                    <a:pt x="1011" y="1274"/>
                    <a:pt x="1034" y="1282"/>
                    <a:pt x="1065" y="1297"/>
                  </a:cubicBezTo>
                  <a:cubicBezTo>
                    <a:pt x="1095" y="1297"/>
                    <a:pt x="1125" y="1327"/>
                    <a:pt x="1125" y="1388"/>
                  </a:cubicBezTo>
                  <a:cubicBezTo>
                    <a:pt x="1125" y="1418"/>
                    <a:pt x="1125" y="1449"/>
                    <a:pt x="1156" y="1479"/>
                  </a:cubicBezTo>
                  <a:lnTo>
                    <a:pt x="1217" y="1540"/>
                  </a:lnTo>
                  <a:lnTo>
                    <a:pt x="1247" y="1540"/>
                  </a:lnTo>
                  <a:cubicBezTo>
                    <a:pt x="1247" y="1540"/>
                    <a:pt x="1247" y="1570"/>
                    <a:pt x="1277" y="1570"/>
                  </a:cubicBezTo>
                  <a:cubicBezTo>
                    <a:pt x="1247" y="1570"/>
                    <a:pt x="1217" y="1570"/>
                    <a:pt x="1156" y="1540"/>
                  </a:cubicBezTo>
                  <a:cubicBezTo>
                    <a:pt x="1125" y="1479"/>
                    <a:pt x="1065" y="1449"/>
                    <a:pt x="1004" y="1418"/>
                  </a:cubicBezTo>
                  <a:lnTo>
                    <a:pt x="852" y="1297"/>
                  </a:lnTo>
                  <a:lnTo>
                    <a:pt x="791" y="1297"/>
                  </a:lnTo>
                  <a:cubicBezTo>
                    <a:pt x="639" y="1327"/>
                    <a:pt x="457" y="1388"/>
                    <a:pt x="305" y="1388"/>
                  </a:cubicBezTo>
                  <a:cubicBezTo>
                    <a:pt x="213" y="1388"/>
                    <a:pt x="92" y="1418"/>
                    <a:pt x="61" y="1449"/>
                  </a:cubicBezTo>
                  <a:cubicBezTo>
                    <a:pt x="31" y="1479"/>
                    <a:pt x="1" y="1540"/>
                    <a:pt x="1" y="1601"/>
                  </a:cubicBezTo>
                  <a:cubicBezTo>
                    <a:pt x="31" y="1616"/>
                    <a:pt x="77" y="1616"/>
                    <a:pt x="122" y="1616"/>
                  </a:cubicBezTo>
                  <a:cubicBezTo>
                    <a:pt x="168" y="1616"/>
                    <a:pt x="213" y="1616"/>
                    <a:pt x="244" y="1631"/>
                  </a:cubicBezTo>
                  <a:cubicBezTo>
                    <a:pt x="305" y="1631"/>
                    <a:pt x="305" y="1692"/>
                    <a:pt x="335" y="1692"/>
                  </a:cubicBezTo>
                  <a:lnTo>
                    <a:pt x="457" y="1753"/>
                  </a:lnTo>
                  <a:cubicBezTo>
                    <a:pt x="609" y="1874"/>
                    <a:pt x="761" y="1935"/>
                    <a:pt x="913" y="2087"/>
                  </a:cubicBezTo>
                  <a:lnTo>
                    <a:pt x="943" y="2148"/>
                  </a:lnTo>
                  <a:lnTo>
                    <a:pt x="1004" y="2148"/>
                  </a:lnTo>
                  <a:cubicBezTo>
                    <a:pt x="1034" y="2128"/>
                    <a:pt x="1058" y="2121"/>
                    <a:pt x="1079" y="2121"/>
                  </a:cubicBezTo>
                  <a:cubicBezTo>
                    <a:pt x="1122" y="2121"/>
                    <a:pt x="1156" y="2148"/>
                    <a:pt x="1217" y="2148"/>
                  </a:cubicBezTo>
                  <a:cubicBezTo>
                    <a:pt x="1247" y="2148"/>
                    <a:pt x="1308" y="2178"/>
                    <a:pt x="1399" y="2178"/>
                  </a:cubicBezTo>
                  <a:cubicBezTo>
                    <a:pt x="1429" y="2178"/>
                    <a:pt x="1520" y="2209"/>
                    <a:pt x="1551" y="2209"/>
                  </a:cubicBezTo>
                  <a:cubicBezTo>
                    <a:pt x="1581" y="2178"/>
                    <a:pt x="1551" y="2087"/>
                    <a:pt x="1551" y="2087"/>
                  </a:cubicBezTo>
                  <a:cubicBezTo>
                    <a:pt x="1551" y="2057"/>
                    <a:pt x="1551" y="1996"/>
                    <a:pt x="1520" y="1966"/>
                  </a:cubicBezTo>
                  <a:lnTo>
                    <a:pt x="1520" y="1905"/>
                  </a:lnTo>
                  <a:lnTo>
                    <a:pt x="1551" y="1905"/>
                  </a:lnTo>
                  <a:cubicBezTo>
                    <a:pt x="1604" y="1985"/>
                    <a:pt x="1965" y="2255"/>
                    <a:pt x="2112" y="2255"/>
                  </a:cubicBezTo>
                  <a:cubicBezTo>
                    <a:pt x="2132" y="2255"/>
                    <a:pt x="2148" y="2250"/>
                    <a:pt x="2159" y="2239"/>
                  </a:cubicBezTo>
                  <a:cubicBezTo>
                    <a:pt x="2280" y="2178"/>
                    <a:pt x="1976" y="1692"/>
                    <a:pt x="1885" y="1601"/>
                  </a:cubicBezTo>
                  <a:lnTo>
                    <a:pt x="1885" y="1570"/>
                  </a:lnTo>
                  <a:lnTo>
                    <a:pt x="1916" y="1570"/>
                  </a:lnTo>
                  <a:cubicBezTo>
                    <a:pt x="1976" y="1570"/>
                    <a:pt x="2037" y="1601"/>
                    <a:pt x="2068" y="1601"/>
                  </a:cubicBezTo>
                  <a:cubicBezTo>
                    <a:pt x="2120" y="1601"/>
                    <a:pt x="2172" y="1668"/>
                    <a:pt x="2186" y="1668"/>
                  </a:cubicBezTo>
                  <a:cubicBezTo>
                    <a:pt x="2188" y="1668"/>
                    <a:pt x="2189" y="1666"/>
                    <a:pt x="2189" y="1662"/>
                  </a:cubicBezTo>
                  <a:cubicBezTo>
                    <a:pt x="2220" y="1601"/>
                    <a:pt x="2189" y="1540"/>
                    <a:pt x="2189" y="1510"/>
                  </a:cubicBezTo>
                  <a:lnTo>
                    <a:pt x="2189" y="1297"/>
                  </a:lnTo>
                  <a:cubicBezTo>
                    <a:pt x="2189" y="1236"/>
                    <a:pt x="2189" y="1206"/>
                    <a:pt x="2220" y="1114"/>
                  </a:cubicBezTo>
                  <a:cubicBezTo>
                    <a:pt x="2220" y="1084"/>
                    <a:pt x="2280" y="1084"/>
                    <a:pt x="2280" y="1054"/>
                  </a:cubicBezTo>
                  <a:lnTo>
                    <a:pt x="2280" y="993"/>
                  </a:lnTo>
                  <a:cubicBezTo>
                    <a:pt x="2159" y="841"/>
                    <a:pt x="2068" y="659"/>
                    <a:pt x="2007" y="507"/>
                  </a:cubicBezTo>
                  <a:lnTo>
                    <a:pt x="1976" y="385"/>
                  </a:lnTo>
                  <a:cubicBezTo>
                    <a:pt x="1976" y="355"/>
                    <a:pt x="1916" y="355"/>
                    <a:pt x="1916" y="324"/>
                  </a:cubicBezTo>
                  <a:cubicBezTo>
                    <a:pt x="1885" y="233"/>
                    <a:pt x="1976" y="142"/>
                    <a:pt x="1976" y="51"/>
                  </a:cubicBezTo>
                  <a:cubicBezTo>
                    <a:pt x="1852" y="15"/>
                    <a:pt x="1790" y="0"/>
                    <a:pt x="1754" y="0"/>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28"/>
            <p:cNvSpPr/>
            <p:nvPr/>
          </p:nvSpPr>
          <p:spPr>
            <a:xfrm>
              <a:off x="4273704" y="3314749"/>
              <a:ext cx="76058" cy="57525"/>
            </a:xfrm>
            <a:custGeom>
              <a:rect b="b" l="l" r="r" t="t"/>
              <a:pathLst>
                <a:path extrusionOk="0" h="1794" w="2372">
                  <a:moveTo>
                    <a:pt x="153" y="0"/>
                  </a:moveTo>
                  <a:cubicBezTo>
                    <a:pt x="92" y="0"/>
                    <a:pt x="31" y="31"/>
                    <a:pt x="1" y="61"/>
                  </a:cubicBezTo>
                  <a:cubicBezTo>
                    <a:pt x="31" y="152"/>
                    <a:pt x="153" y="183"/>
                    <a:pt x="183" y="243"/>
                  </a:cubicBezTo>
                  <a:cubicBezTo>
                    <a:pt x="183" y="243"/>
                    <a:pt x="183" y="304"/>
                    <a:pt x="214" y="335"/>
                  </a:cubicBezTo>
                  <a:cubicBezTo>
                    <a:pt x="214" y="365"/>
                    <a:pt x="244" y="395"/>
                    <a:pt x="244" y="456"/>
                  </a:cubicBezTo>
                  <a:cubicBezTo>
                    <a:pt x="335" y="608"/>
                    <a:pt x="366" y="791"/>
                    <a:pt x="396" y="943"/>
                  </a:cubicBezTo>
                  <a:lnTo>
                    <a:pt x="396" y="973"/>
                  </a:lnTo>
                  <a:cubicBezTo>
                    <a:pt x="396" y="1034"/>
                    <a:pt x="457" y="1034"/>
                    <a:pt x="487" y="1034"/>
                  </a:cubicBezTo>
                  <a:lnTo>
                    <a:pt x="609" y="1125"/>
                  </a:lnTo>
                  <a:lnTo>
                    <a:pt x="700" y="1247"/>
                  </a:lnTo>
                  <a:cubicBezTo>
                    <a:pt x="761" y="1277"/>
                    <a:pt x="761" y="1368"/>
                    <a:pt x="791" y="1368"/>
                  </a:cubicBezTo>
                  <a:cubicBezTo>
                    <a:pt x="821" y="1368"/>
                    <a:pt x="852" y="1277"/>
                    <a:pt x="852" y="1277"/>
                  </a:cubicBezTo>
                  <a:cubicBezTo>
                    <a:pt x="913" y="1247"/>
                    <a:pt x="913" y="1216"/>
                    <a:pt x="943" y="1186"/>
                  </a:cubicBezTo>
                  <a:cubicBezTo>
                    <a:pt x="943" y="1277"/>
                    <a:pt x="1065" y="1794"/>
                    <a:pt x="1156" y="1794"/>
                  </a:cubicBezTo>
                  <a:cubicBezTo>
                    <a:pt x="1277" y="1794"/>
                    <a:pt x="1369" y="1277"/>
                    <a:pt x="1399" y="1186"/>
                  </a:cubicBezTo>
                  <a:lnTo>
                    <a:pt x="1399" y="1125"/>
                  </a:lnTo>
                  <a:cubicBezTo>
                    <a:pt x="1399" y="1125"/>
                    <a:pt x="1399" y="1186"/>
                    <a:pt x="1429" y="1186"/>
                  </a:cubicBezTo>
                  <a:cubicBezTo>
                    <a:pt x="1460" y="1216"/>
                    <a:pt x="1460" y="1247"/>
                    <a:pt x="1521" y="1277"/>
                  </a:cubicBezTo>
                  <a:cubicBezTo>
                    <a:pt x="1521" y="1327"/>
                    <a:pt x="1541" y="1376"/>
                    <a:pt x="1565" y="1376"/>
                  </a:cubicBezTo>
                  <a:cubicBezTo>
                    <a:pt x="1570" y="1376"/>
                    <a:pt x="1576" y="1374"/>
                    <a:pt x="1581" y="1368"/>
                  </a:cubicBezTo>
                  <a:cubicBezTo>
                    <a:pt x="1612" y="1368"/>
                    <a:pt x="1673" y="1277"/>
                    <a:pt x="1673" y="1247"/>
                  </a:cubicBezTo>
                  <a:lnTo>
                    <a:pt x="1764" y="1125"/>
                  </a:lnTo>
                  <a:lnTo>
                    <a:pt x="1885" y="1034"/>
                  </a:lnTo>
                  <a:cubicBezTo>
                    <a:pt x="1916" y="1034"/>
                    <a:pt x="1916" y="1034"/>
                    <a:pt x="1976" y="973"/>
                  </a:cubicBezTo>
                  <a:lnTo>
                    <a:pt x="1976" y="943"/>
                  </a:lnTo>
                  <a:cubicBezTo>
                    <a:pt x="2007" y="791"/>
                    <a:pt x="2037" y="608"/>
                    <a:pt x="2128" y="456"/>
                  </a:cubicBezTo>
                  <a:cubicBezTo>
                    <a:pt x="2128" y="395"/>
                    <a:pt x="2159" y="365"/>
                    <a:pt x="2159" y="335"/>
                  </a:cubicBezTo>
                  <a:cubicBezTo>
                    <a:pt x="2159" y="304"/>
                    <a:pt x="2159" y="304"/>
                    <a:pt x="2189" y="243"/>
                  </a:cubicBezTo>
                  <a:cubicBezTo>
                    <a:pt x="2220" y="183"/>
                    <a:pt x="2341" y="152"/>
                    <a:pt x="2372" y="61"/>
                  </a:cubicBezTo>
                  <a:cubicBezTo>
                    <a:pt x="2341" y="61"/>
                    <a:pt x="2311" y="31"/>
                    <a:pt x="2250" y="31"/>
                  </a:cubicBezTo>
                  <a:cubicBezTo>
                    <a:pt x="2159" y="31"/>
                    <a:pt x="2098" y="61"/>
                    <a:pt x="2007" y="122"/>
                  </a:cubicBezTo>
                  <a:cubicBezTo>
                    <a:pt x="1855" y="183"/>
                    <a:pt x="1703" y="243"/>
                    <a:pt x="1581" y="335"/>
                  </a:cubicBezTo>
                  <a:lnTo>
                    <a:pt x="1581" y="365"/>
                  </a:lnTo>
                  <a:cubicBezTo>
                    <a:pt x="1581" y="456"/>
                    <a:pt x="1581" y="487"/>
                    <a:pt x="1551" y="578"/>
                  </a:cubicBezTo>
                  <a:cubicBezTo>
                    <a:pt x="1551" y="608"/>
                    <a:pt x="1551" y="669"/>
                    <a:pt x="1521" y="730"/>
                  </a:cubicBezTo>
                  <a:cubicBezTo>
                    <a:pt x="1521" y="760"/>
                    <a:pt x="1460" y="791"/>
                    <a:pt x="1460" y="791"/>
                  </a:cubicBezTo>
                  <a:lnTo>
                    <a:pt x="1460" y="760"/>
                  </a:lnTo>
                  <a:cubicBezTo>
                    <a:pt x="1460" y="760"/>
                    <a:pt x="1521" y="760"/>
                    <a:pt x="1521" y="699"/>
                  </a:cubicBezTo>
                  <a:lnTo>
                    <a:pt x="1521" y="669"/>
                  </a:lnTo>
                  <a:lnTo>
                    <a:pt x="1521" y="639"/>
                  </a:lnTo>
                  <a:cubicBezTo>
                    <a:pt x="1521" y="608"/>
                    <a:pt x="1460" y="608"/>
                    <a:pt x="1460" y="547"/>
                  </a:cubicBezTo>
                  <a:lnTo>
                    <a:pt x="1460" y="456"/>
                  </a:lnTo>
                  <a:cubicBezTo>
                    <a:pt x="1460" y="395"/>
                    <a:pt x="1521" y="395"/>
                    <a:pt x="1551" y="365"/>
                  </a:cubicBezTo>
                  <a:cubicBezTo>
                    <a:pt x="1531" y="365"/>
                    <a:pt x="1483" y="352"/>
                    <a:pt x="1445" y="352"/>
                  </a:cubicBezTo>
                  <a:cubicBezTo>
                    <a:pt x="1426" y="352"/>
                    <a:pt x="1409" y="355"/>
                    <a:pt x="1399" y="365"/>
                  </a:cubicBezTo>
                  <a:cubicBezTo>
                    <a:pt x="1369" y="365"/>
                    <a:pt x="1369" y="395"/>
                    <a:pt x="1308" y="395"/>
                  </a:cubicBezTo>
                  <a:cubicBezTo>
                    <a:pt x="1308" y="456"/>
                    <a:pt x="1277" y="456"/>
                    <a:pt x="1277" y="487"/>
                  </a:cubicBezTo>
                  <a:lnTo>
                    <a:pt x="1156" y="487"/>
                  </a:lnTo>
                  <a:cubicBezTo>
                    <a:pt x="1125" y="487"/>
                    <a:pt x="1125" y="456"/>
                    <a:pt x="1125" y="395"/>
                  </a:cubicBezTo>
                  <a:cubicBezTo>
                    <a:pt x="1125" y="365"/>
                    <a:pt x="1095" y="365"/>
                    <a:pt x="1065" y="365"/>
                  </a:cubicBezTo>
                  <a:cubicBezTo>
                    <a:pt x="1044" y="355"/>
                    <a:pt x="1027" y="352"/>
                    <a:pt x="1012" y="352"/>
                  </a:cubicBezTo>
                  <a:cubicBezTo>
                    <a:pt x="980" y="352"/>
                    <a:pt x="953" y="365"/>
                    <a:pt x="913" y="365"/>
                  </a:cubicBezTo>
                  <a:cubicBezTo>
                    <a:pt x="943" y="365"/>
                    <a:pt x="973" y="395"/>
                    <a:pt x="973" y="456"/>
                  </a:cubicBezTo>
                  <a:lnTo>
                    <a:pt x="973" y="547"/>
                  </a:lnTo>
                  <a:cubicBezTo>
                    <a:pt x="973" y="608"/>
                    <a:pt x="943" y="608"/>
                    <a:pt x="943" y="639"/>
                  </a:cubicBezTo>
                  <a:lnTo>
                    <a:pt x="943" y="669"/>
                  </a:lnTo>
                  <a:lnTo>
                    <a:pt x="943" y="699"/>
                  </a:lnTo>
                  <a:lnTo>
                    <a:pt x="943" y="760"/>
                  </a:lnTo>
                  <a:lnTo>
                    <a:pt x="852" y="669"/>
                  </a:lnTo>
                  <a:cubicBezTo>
                    <a:pt x="821" y="639"/>
                    <a:pt x="821" y="578"/>
                    <a:pt x="821" y="517"/>
                  </a:cubicBezTo>
                  <a:cubicBezTo>
                    <a:pt x="821" y="456"/>
                    <a:pt x="821" y="426"/>
                    <a:pt x="791" y="335"/>
                  </a:cubicBezTo>
                  <a:lnTo>
                    <a:pt x="791" y="304"/>
                  </a:lnTo>
                  <a:cubicBezTo>
                    <a:pt x="639" y="213"/>
                    <a:pt x="487" y="152"/>
                    <a:pt x="366" y="61"/>
                  </a:cubicBezTo>
                  <a:cubicBezTo>
                    <a:pt x="305" y="31"/>
                    <a:pt x="214" y="0"/>
                    <a:pt x="15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28"/>
            <p:cNvSpPr/>
            <p:nvPr/>
          </p:nvSpPr>
          <p:spPr>
            <a:xfrm>
              <a:off x="5990997" y="3183155"/>
              <a:ext cx="109213" cy="96676"/>
            </a:xfrm>
            <a:custGeom>
              <a:rect b="b" l="l" r="r" t="t"/>
              <a:pathLst>
                <a:path extrusionOk="0" h="3015" w="3406">
                  <a:moveTo>
                    <a:pt x="1506" y="2007"/>
                  </a:moveTo>
                  <a:cubicBezTo>
                    <a:pt x="1483" y="2015"/>
                    <a:pt x="1460" y="2022"/>
                    <a:pt x="1430" y="2037"/>
                  </a:cubicBezTo>
                  <a:lnTo>
                    <a:pt x="1430" y="2007"/>
                  </a:lnTo>
                  <a:close/>
                  <a:moveTo>
                    <a:pt x="153" y="1"/>
                  </a:moveTo>
                  <a:cubicBezTo>
                    <a:pt x="153" y="153"/>
                    <a:pt x="275" y="244"/>
                    <a:pt x="275" y="366"/>
                  </a:cubicBezTo>
                  <a:lnTo>
                    <a:pt x="275" y="487"/>
                  </a:lnTo>
                  <a:cubicBezTo>
                    <a:pt x="275" y="548"/>
                    <a:pt x="244" y="609"/>
                    <a:pt x="244" y="670"/>
                  </a:cubicBezTo>
                  <a:cubicBezTo>
                    <a:pt x="153" y="943"/>
                    <a:pt x="123" y="1156"/>
                    <a:pt x="1" y="1429"/>
                  </a:cubicBezTo>
                  <a:lnTo>
                    <a:pt x="1" y="1460"/>
                  </a:lnTo>
                  <a:cubicBezTo>
                    <a:pt x="1" y="1521"/>
                    <a:pt x="31" y="1551"/>
                    <a:pt x="31" y="1551"/>
                  </a:cubicBezTo>
                  <a:cubicBezTo>
                    <a:pt x="92" y="1612"/>
                    <a:pt x="123" y="1703"/>
                    <a:pt x="123" y="1764"/>
                  </a:cubicBezTo>
                  <a:cubicBezTo>
                    <a:pt x="123" y="1855"/>
                    <a:pt x="123" y="1916"/>
                    <a:pt x="153" y="2007"/>
                  </a:cubicBezTo>
                  <a:cubicBezTo>
                    <a:pt x="153" y="2037"/>
                    <a:pt x="153" y="2189"/>
                    <a:pt x="214" y="2250"/>
                  </a:cubicBezTo>
                  <a:cubicBezTo>
                    <a:pt x="218" y="2254"/>
                    <a:pt x="223" y="2256"/>
                    <a:pt x="228" y="2256"/>
                  </a:cubicBezTo>
                  <a:cubicBezTo>
                    <a:pt x="262" y="2256"/>
                    <a:pt x="318" y="2185"/>
                    <a:pt x="396" y="2159"/>
                  </a:cubicBezTo>
                  <a:lnTo>
                    <a:pt x="609" y="2037"/>
                  </a:lnTo>
                  <a:cubicBezTo>
                    <a:pt x="609" y="2037"/>
                    <a:pt x="670" y="2037"/>
                    <a:pt x="670" y="2007"/>
                  </a:cubicBezTo>
                  <a:lnTo>
                    <a:pt x="670" y="2037"/>
                  </a:lnTo>
                  <a:cubicBezTo>
                    <a:pt x="579" y="2189"/>
                    <a:pt x="275" y="2919"/>
                    <a:pt x="427" y="3010"/>
                  </a:cubicBezTo>
                  <a:cubicBezTo>
                    <a:pt x="435" y="3013"/>
                    <a:pt x="444" y="3015"/>
                    <a:pt x="455" y="3015"/>
                  </a:cubicBezTo>
                  <a:cubicBezTo>
                    <a:pt x="637" y="3015"/>
                    <a:pt x="1131" y="2546"/>
                    <a:pt x="1217" y="2402"/>
                  </a:cubicBezTo>
                  <a:lnTo>
                    <a:pt x="1278" y="2341"/>
                  </a:lnTo>
                  <a:lnTo>
                    <a:pt x="1278" y="2433"/>
                  </a:lnTo>
                  <a:lnTo>
                    <a:pt x="1278" y="2645"/>
                  </a:lnTo>
                  <a:cubicBezTo>
                    <a:pt x="1278" y="2706"/>
                    <a:pt x="1217" y="2797"/>
                    <a:pt x="1278" y="2828"/>
                  </a:cubicBezTo>
                  <a:cubicBezTo>
                    <a:pt x="1285" y="2842"/>
                    <a:pt x="1298" y="2848"/>
                    <a:pt x="1313" y="2848"/>
                  </a:cubicBezTo>
                  <a:cubicBezTo>
                    <a:pt x="1363" y="2848"/>
                    <a:pt x="1444" y="2790"/>
                    <a:pt x="1490" y="2767"/>
                  </a:cubicBezTo>
                  <a:cubicBezTo>
                    <a:pt x="1582" y="2737"/>
                    <a:pt x="1642" y="2737"/>
                    <a:pt x="1734" y="2706"/>
                  </a:cubicBezTo>
                  <a:cubicBezTo>
                    <a:pt x="1794" y="2645"/>
                    <a:pt x="1886" y="2645"/>
                    <a:pt x="1977" y="2645"/>
                  </a:cubicBezTo>
                  <a:cubicBezTo>
                    <a:pt x="2017" y="2645"/>
                    <a:pt x="2044" y="2672"/>
                    <a:pt x="2067" y="2672"/>
                  </a:cubicBezTo>
                  <a:cubicBezTo>
                    <a:pt x="2078" y="2672"/>
                    <a:pt x="2088" y="2666"/>
                    <a:pt x="2098" y="2645"/>
                  </a:cubicBezTo>
                  <a:lnTo>
                    <a:pt x="2129" y="2615"/>
                  </a:lnTo>
                  <a:cubicBezTo>
                    <a:pt x="2281" y="2433"/>
                    <a:pt x="2524" y="2281"/>
                    <a:pt x="2737" y="2129"/>
                  </a:cubicBezTo>
                  <a:cubicBezTo>
                    <a:pt x="2797" y="2068"/>
                    <a:pt x="2858" y="2037"/>
                    <a:pt x="2889" y="2007"/>
                  </a:cubicBezTo>
                  <a:cubicBezTo>
                    <a:pt x="2949" y="1977"/>
                    <a:pt x="2949" y="1977"/>
                    <a:pt x="2980" y="1977"/>
                  </a:cubicBezTo>
                  <a:cubicBezTo>
                    <a:pt x="3041" y="1946"/>
                    <a:pt x="3109" y="1946"/>
                    <a:pt x="3181" y="1946"/>
                  </a:cubicBezTo>
                  <a:cubicBezTo>
                    <a:pt x="3253" y="1946"/>
                    <a:pt x="3329" y="1946"/>
                    <a:pt x="3405" y="1916"/>
                  </a:cubicBezTo>
                  <a:cubicBezTo>
                    <a:pt x="3162" y="1885"/>
                    <a:pt x="3132" y="1825"/>
                    <a:pt x="3101" y="1733"/>
                  </a:cubicBezTo>
                  <a:cubicBezTo>
                    <a:pt x="2980" y="1673"/>
                    <a:pt x="2858" y="1642"/>
                    <a:pt x="2706" y="1642"/>
                  </a:cubicBezTo>
                  <a:cubicBezTo>
                    <a:pt x="2493" y="1581"/>
                    <a:pt x="2220" y="1581"/>
                    <a:pt x="1977" y="1551"/>
                  </a:cubicBezTo>
                  <a:lnTo>
                    <a:pt x="1946" y="1551"/>
                  </a:lnTo>
                  <a:cubicBezTo>
                    <a:pt x="1946" y="1551"/>
                    <a:pt x="1916" y="1551"/>
                    <a:pt x="1916" y="1581"/>
                  </a:cubicBezTo>
                  <a:cubicBezTo>
                    <a:pt x="1886" y="1673"/>
                    <a:pt x="1794" y="1733"/>
                    <a:pt x="1764" y="1794"/>
                  </a:cubicBezTo>
                  <a:cubicBezTo>
                    <a:pt x="1734" y="1855"/>
                    <a:pt x="1642" y="1885"/>
                    <a:pt x="1582" y="1977"/>
                  </a:cubicBezTo>
                  <a:lnTo>
                    <a:pt x="1582" y="1825"/>
                  </a:lnTo>
                  <a:cubicBezTo>
                    <a:pt x="1582" y="1764"/>
                    <a:pt x="1612" y="1703"/>
                    <a:pt x="1642" y="1703"/>
                  </a:cubicBezTo>
                  <a:cubicBezTo>
                    <a:pt x="1658" y="1688"/>
                    <a:pt x="1688" y="1680"/>
                    <a:pt x="1718" y="1680"/>
                  </a:cubicBezTo>
                  <a:cubicBezTo>
                    <a:pt x="1749" y="1680"/>
                    <a:pt x="1779" y="1688"/>
                    <a:pt x="1794" y="1703"/>
                  </a:cubicBezTo>
                  <a:cubicBezTo>
                    <a:pt x="1764" y="1642"/>
                    <a:pt x="1673" y="1581"/>
                    <a:pt x="1612" y="1581"/>
                  </a:cubicBezTo>
                  <a:cubicBezTo>
                    <a:pt x="1582" y="1581"/>
                    <a:pt x="1521" y="1581"/>
                    <a:pt x="1490" y="1642"/>
                  </a:cubicBezTo>
                  <a:cubicBezTo>
                    <a:pt x="1460" y="1642"/>
                    <a:pt x="1430" y="1673"/>
                    <a:pt x="1369" y="1673"/>
                  </a:cubicBezTo>
                  <a:lnTo>
                    <a:pt x="1338" y="1673"/>
                  </a:lnTo>
                  <a:lnTo>
                    <a:pt x="1278" y="1581"/>
                  </a:lnTo>
                  <a:cubicBezTo>
                    <a:pt x="1217" y="1581"/>
                    <a:pt x="1217" y="1551"/>
                    <a:pt x="1186" y="1551"/>
                  </a:cubicBezTo>
                  <a:lnTo>
                    <a:pt x="1186" y="1429"/>
                  </a:lnTo>
                  <a:cubicBezTo>
                    <a:pt x="1186" y="1399"/>
                    <a:pt x="1186" y="1369"/>
                    <a:pt x="1156" y="1308"/>
                  </a:cubicBezTo>
                  <a:cubicBezTo>
                    <a:pt x="1126" y="1247"/>
                    <a:pt x="1034" y="1217"/>
                    <a:pt x="974" y="1217"/>
                  </a:cubicBezTo>
                  <a:cubicBezTo>
                    <a:pt x="1004" y="1247"/>
                    <a:pt x="1034" y="1278"/>
                    <a:pt x="1004" y="1369"/>
                  </a:cubicBezTo>
                  <a:cubicBezTo>
                    <a:pt x="1004" y="1399"/>
                    <a:pt x="974" y="1460"/>
                    <a:pt x="913" y="1460"/>
                  </a:cubicBezTo>
                  <a:cubicBezTo>
                    <a:pt x="882" y="1521"/>
                    <a:pt x="852" y="1521"/>
                    <a:pt x="822" y="1551"/>
                  </a:cubicBezTo>
                  <a:lnTo>
                    <a:pt x="761" y="1581"/>
                  </a:lnTo>
                  <a:lnTo>
                    <a:pt x="761" y="1642"/>
                  </a:lnTo>
                  <a:cubicBezTo>
                    <a:pt x="730" y="1642"/>
                    <a:pt x="730" y="1673"/>
                    <a:pt x="730" y="1673"/>
                  </a:cubicBezTo>
                  <a:lnTo>
                    <a:pt x="730" y="1521"/>
                  </a:lnTo>
                  <a:cubicBezTo>
                    <a:pt x="730" y="1429"/>
                    <a:pt x="761" y="1369"/>
                    <a:pt x="852" y="1278"/>
                  </a:cubicBezTo>
                  <a:lnTo>
                    <a:pt x="974" y="1065"/>
                  </a:lnTo>
                  <a:lnTo>
                    <a:pt x="974" y="1004"/>
                  </a:lnTo>
                  <a:lnTo>
                    <a:pt x="974" y="974"/>
                  </a:lnTo>
                  <a:cubicBezTo>
                    <a:pt x="852" y="761"/>
                    <a:pt x="730" y="548"/>
                    <a:pt x="609" y="335"/>
                  </a:cubicBezTo>
                  <a:cubicBezTo>
                    <a:pt x="548" y="214"/>
                    <a:pt x="518" y="92"/>
                    <a:pt x="396" y="31"/>
                  </a:cubicBezTo>
                  <a:cubicBezTo>
                    <a:pt x="305" y="1"/>
                    <a:pt x="244" y="1"/>
                    <a:pt x="15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28"/>
            <p:cNvSpPr/>
            <p:nvPr/>
          </p:nvSpPr>
          <p:spPr>
            <a:xfrm>
              <a:off x="5784403" y="2916120"/>
              <a:ext cx="57525" cy="38125"/>
            </a:xfrm>
            <a:custGeom>
              <a:rect b="b" l="l" r="r" t="t"/>
              <a:pathLst>
                <a:path extrusionOk="0" h="1189" w="1794">
                  <a:moveTo>
                    <a:pt x="1793" y="1"/>
                  </a:moveTo>
                  <a:cubicBezTo>
                    <a:pt x="1749" y="23"/>
                    <a:pt x="1705" y="61"/>
                    <a:pt x="1672" y="92"/>
                  </a:cubicBezTo>
                  <a:lnTo>
                    <a:pt x="1672" y="92"/>
                  </a:lnTo>
                  <a:cubicBezTo>
                    <a:pt x="1682" y="92"/>
                    <a:pt x="1692" y="95"/>
                    <a:pt x="1703" y="95"/>
                  </a:cubicBezTo>
                  <a:cubicBezTo>
                    <a:pt x="1726" y="95"/>
                    <a:pt x="1753" y="82"/>
                    <a:pt x="1793" y="1"/>
                  </a:cubicBezTo>
                  <a:close/>
                  <a:moveTo>
                    <a:pt x="1672" y="92"/>
                  </a:moveTo>
                  <a:cubicBezTo>
                    <a:pt x="1581" y="92"/>
                    <a:pt x="1520" y="122"/>
                    <a:pt x="1489" y="122"/>
                  </a:cubicBezTo>
                  <a:cubicBezTo>
                    <a:pt x="1368" y="152"/>
                    <a:pt x="1246" y="244"/>
                    <a:pt x="1186" y="304"/>
                  </a:cubicBezTo>
                  <a:lnTo>
                    <a:pt x="1186" y="335"/>
                  </a:lnTo>
                  <a:lnTo>
                    <a:pt x="1186" y="456"/>
                  </a:lnTo>
                  <a:lnTo>
                    <a:pt x="1186" y="578"/>
                  </a:lnTo>
                  <a:cubicBezTo>
                    <a:pt x="1186" y="591"/>
                    <a:pt x="1186" y="599"/>
                    <a:pt x="1180" y="606"/>
                  </a:cubicBezTo>
                  <a:lnTo>
                    <a:pt x="1180" y="606"/>
                  </a:lnTo>
                  <a:lnTo>
                    <a:pt x="1125" y="578"/>
                  </a:lnTo>
                  <a:cubicBezTo>
                    <a:pt x="1125" y="578"/>
                    <a:pt x="1094" y="517"/>
                    <a:pt x="1125" y="487"/>
                  </a:cubicBezTo>
                  <a:cubicBezTo>
                    <a:pt x="1125" y="456"/>
                    <a:pt x="1186" y="456"/>
                    <a:pt x="1186" y="456"/>
                  </a:cubicBezTo>
                  <a:cubicBezTo>
                    <a:pt x="1125" y="456"/>
                    <a:pt x="1094" y="456"/>
                    <a:pt x="1064" y="487"/>
                  </a:cubicBezTo>
                  <a:lnTo>
                    <a:pt x="1034" y="548"/>
                  </a:lnTo>
                  <a:cubicBezTo>
                    <a:pt x="1034" y="548"/>
                    <a:pt x="1034" y="578"/>
                    <a:pt x="973" y="578"/>
                  </a:cubicBezTo>
                  <a:lnTo>
                    <a:pt x="912" y="578"/>
                  </a:lnTo>
                  <a:lnTo>
                    <a:pt x="851" y="548"/>
                  </a:lnTo>
                  <a:lnTo>
                    <a:pt x="821" y="487"/>
                  </a:lnTo>
                  <a:cubicBezTo>
                    <a:pt x="790" y="487"/>
                    <a:pt x="760" y="487"/>
                    <a:pt x="699" y="548"/>
                  </a:cubicBezTo>
                  <a:lnTo>
                    <a:pt x="790" y="548"/>
                  </a:lnTo>
                  <a:cubicBezTo>
                    <a:pt x="790" y="548"/>
                    <a:pt x="821" y="578"/>
                    <a:pt x="790" y="608"/>
                  </a:cubicBezTo>
                  <a:lnTo>
                    <a:pt x="790" y="700"/>
                  </a:lnTo>
                  <a:lnTo>
                    <a:pt x="790" y="730"/>
                  </a:lnTo>
                  <a:cubicBezTo>
                    <a:pt x="760" y="730"/>
                    <a:pt x="760" y="700"/>
                    <a:pt x="760" y="700"/>
                  </a:cubicBezTo>
                  <a:cubicBezTo>
                    <a:pt x="699" y="639"/>
                    <a:pt x="699" y="608"/>
                    <a:pt x="669" y="578"/>
                  </a:cubicBezTo>
                  <a:lnTo>
                    <a:pt x="638" y="456"/>
                  </a:lnTo>
                  <a:lnTo>
                    <a:pt x="243" y="456"/>
                  </a:lnTo>
                  <a:cubicBezTo>
                    <a:pt x="182" y="456"/>
                    <a:pt x="91" y="456"/>
                    <a:pt x="61" y="487"/>
                  </a:cubicBezTo>
                  <a:cubicBezTo>
                    <a:pt x="31" y="548"/>
                    <a:pt x="0" y="578"/>
                    <a:pt x="0" y="608"/>
                  </a:cubicBezTo>
                  <a:lnTo>
                    <a:pt x="182" y="608"/>
                  </a:lnTo>
                  <a:cubicBezTo>
                    <a:pt x="182" y="608"/>
                    <a:pt x="213" y="608"/>
                    <a:pt x="213" y="639"/>
                  </a:cubicBezTo>
                  <a:lnTo>
                    <a:pt x="304" y="700"/>
                  </a:lnTo>
                  <a:cubicBezTo>
                    <a:pt x="365" y="760"/>
                    <a:pt x="486" y="852"/>
                    <a:pt x="517" y="943"/>
                  </a:cubicBezTo>
                  <a:lnTo>
                    <a:pt x="547" y="943"/>
                  </a:lnTo>
                  <a:cubicBezTo>
                    <a:pt x="608" y="943"/>
                    <a:pt x="638" y="943"/>
                    <a:pt x="669" y="1004"/>
                  </a:cubicBezTo>
                  <a:cubicBezTo>
                    <a:pt x="699" y="1004"/>
                    <a:pt x="760" y="1034"/>
                    <a:pt x="760" y="1034"/>
                  </a:cubicBezTo>
                  <a:cubicBezTo>
                    <a:pt x="760" y="1034"/>
                    <a:pt x="790" y="1064"/>
                    <a:pt x="821" y="1064"/>
                  </a:cubicBezTo>
                  <a:cubicBezTo>
                    <a:pt x="851" y="1064"/>
                    <a:pt x="821" y="1034"/>
                    <a:pt x="851" y="1004"/>
                  </a:cubicBezTo>
                  <a:cubicBezTo>
                    <a:pt x="851" y="943"/>
                    <a:pt x="851" y="912"/>
                    <a:pt x="912" y="882"/>
                  </a:cubicBezTo>
                  <a:lnTo>
                    <a:pt x="912" y="852"/>
                  </a:lnTo>
                  <a:cubicBezTo>
                    <a:pt x="941" y="910"/>
                    <a:pt x="1080" y="1188"/>
                    <a:pt x="1120" y="1188"/>
                  </a:cubicBezTo>
                  <a:cubicBezTo>
                    <a:pt x="1122" y="1188"/>
                    <a:pt x="1123" y="1187"/>
                    <a:pt x="1125" y="1186"/>
                  </a:cubicBezTo>
                  <a:cubicBezTo>
                    <a:pt x="1155" y="1186"/>
                    <a:pt x="1155" y="852"/>
                    <a:pt x="1155" y="760"/>
                  </a:cubicBezTo>
                  <a:lnTo>
                    <a:pt x="1246" y="852"/>
                  </a:lnTo>
                  <a:cubicBezTo>
                    <a:pt x="1246" y="852"/>
                    <a:pt x="1266" y="890"/>
                    <a:pt x="1274" y="890"/>
                  </a:cubicBezTo>
                  <a:cubicBezTo>
                    <a:pt x="1276" y="890"/>
                    <a:pt x="1277" y="888"/>
                    <a:pt x="1277" y="882"/>
                  </a:cubicBezTo>
                  <a:cubicBezTo>
                    <a:pt x="1338" y="882"/>
                    <a:pt x="1338" y="791"/>
                    <a:pt x="1338" y="791"/>
                  </a:cubicBezTo>
                  <a:cubicBezTo>
                    <a:pt x="1338" y="760"/>
                    <a:pt x="1368" y="730"/>
                    <a:pt x="1368" y="730"/>
                  </a:cubicBezTo>
                  <a:cubicBezTo>
                    <a:pt x="1398" y="700"/>
                    <a:pt x="1398" y="639"/>
                    <a:pt x="1429" y="639"/>
                  </a:cubicBezTo>
                  <a:cubicBezTo>
                    <a:pt x="1429" y="639"/>
                    <a:pt x="1489" y="639"/>
                    <a:pt x="1489" y="608"/>
                  </a:cubicBezTo>
                  <a:lnTo>
                    <a:pt x="1489" y="578"/>
                  </a:lnTo>
                  <a:cubicBezTo>
                    <a:pt x="1489" y="456"/>
                    <a:pt x="1520" y="335"/>
                    <a:pt x="1550" y="244"/>
                  </a:cubicBezTo>
                  <a:lnTo>
                    <a:pt x="1581" y="152"/>
                  </a:lnTo>
                  <a:cubicBezTo>
                    <a:pt x="1581" y="152"/>
                    <a:pt x="1581" y="122"/>
                    <a:pt x="1641" y="122"/>
                  </a:cubicBezTo>
                  <a:cubicBezTo>
                    <a:pt x="1650" y="114"/>
                    <a:pt x="1660" y="103"/>
                    <a:pt x="1672" y="92"/>
                  </a:cubicBezTo>
                  <a:lnTo>
                    <a:pt x="1672" y="92"/>
                  </a:lnTo>
                  <a:cubicBezTo>
                    <a:pt x="1672" y="92"/>
                    <a:pt x="1672" y="92"/>
                    <a:pt x="1672" y="92"/>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28"/>
            <p:cNvSpPr/>
            <p:nvPr/>
          </p:nvSpPr>
          <p:spPr>
            <a:xfrm>
              <a:off x="4916956" y="2572065"/>
              <a:ext cx="47809" cy="46911"/>
            </a:xfrm>
            <a:custGeom>
              <a:rect b="b" l="l" r="r" t="t"/>
              <a:pathLst>
                <a:path extrusionOk="0" h="1463" w="1491">
                  <a:moveTo>
                    <a:pt x="1490" y="1"/>
                  </a:moveTo>
                  <a:lnTo>
                    <a:pt x="1490" y="1"/>
                  </a:lnTo>
                  <a:cubicBezTo>
                    <a:pt x="1490" y="44"/>
                    <a:pt x="1470" y="74"/>
                    <a:pt x="1448" y="103"/>
                  </a:cubicBezTo>
                  <a:lnTo>
                    <a:pt x="1448" y="103"/>
                  </a:lnTo>
                  <a:cubicBezTo>
                    <a:pt x="1472" y="86"/>
                    <a:pt x="1490" y="56"/>
                    <a:pt x="1490" y="1"/>
                  </a:cubicBezTo>
                  <a:close/>
                  <a:moveTo>
                    <a:pt x="1059" y="676"/>
                  </a:moveTo>
                  <a:lnTo>
                    <a:pt x="1065" y="700"/>
                  </a:lnTo>
                  <a:cubicBezTo>
                    <a:pt x="1065" y="730"/>
                    <a:pt x="1095" y="791"/>
                    <a:pt x="1095" y="822"/>
                  </a:cubicBezTo>
                  <a:lnTo>
                    <a:pt x="1095" y="852"/>
                  </a:lnTo>
                  <a:lnTo>
                    <a:pt x="1065" y="822"/>
                  </a:lnTo>
                  <a:cubicBezTo>
                    <a:pt x="1034" y="822"/>
                    <a:pt x="1034" y="791"/>
                    <a:pt x="1034" y="730"/>
                  </a:cubicBezTo>
                  <a:cubicBezTo>
                    <a:pt x="1034" y="702"/>
                    <a:pt x="1034" y="700"/>
                    <a:pt x="1059" y="676"/>
                  </a:cubicBezTo>
                  <a:close/>
                  <a:moveTo>
                    <a:pt x="1448" y="103"/>
                  </a:moveTo>
                  <a:lnTo>
                    <a:pt x="1448" y="103"/>
                  </a:lnTo>
                  <a:cubicBezTo>
                    <a:pt x="1420" y="122"/>
                    <a:pt x="1385" y="122"/>
                    <a:pt x="1369" y="122"/>
                  </a:cubicBezTo>
                  <a:cubicBezTo>
                    <a:pt x="1278" y="183"/>
                    <a:pt x="1247" y="214"/>
                    <a:pt x="1217" y="244"/>
                  </a:cubicBezTo>
                  <a:cubicBezTo>
                    <a:pt x="1126" y="366"/>
                    <a:pt x="1065" y="426"/>
                    <a:pt x="1034" y="548"/>
                  </a:cubicBezTo>
                  <a:lnTo>
                    <a:pt x="1034" y="578"/>
                  </a:lnTo>
                  <a:lnTo>
                    <a:pt x="1057" y="670"/>
                  </a:lnTo>
                  <a:lnTo>
                    <a:pt x="1057" y="670"/>
                  </a:lnTo>
                  <a:cubicBezTo>
                    <a:pt x="1025" y="674"/>
                    <a:pt x="974" y="700"/>
                    <a:pt x="974" y="700"/>
                  </a:cubicBezTo>
                  <a:lnTo>
                    <a:pt x="974" y="730"/>
                  </a:lnTo>
                  <a:lnTo>
                    <a:pt x="974" y="791"/>
                  </a:lnTo>
                  <a:cubicBezTo>
                    <a:pt x="974" y="791"/>
                    <a:pt x="943" y="791"/>
                    <a:pt x="943" y="822"/>
                  </a:cubicBezTo>
                  <a:lnTo>
                    <a:pt x="913" y="852"/>
                  </a:lnTo>
                  <a:lnTo>
                    <a:pt x="822" y="852"/>
                  </a:lnTo>
                  <a:cubicBezTo>
                    <a:pt x="791" y="852"/>
                    <a:pt x="761" y="882"/>
                    <a:pt x="761" y="882"/>
                  </a:cubicBezTo>
                  <a:lnTo>
                    <a:pt x="822" y="882"/>
                  </a:lnTo>
                  <a:cubicBezTo>
                    <a:pt x="882" y="882"/>
                    <a:pt x="882" y="943"/>
                    <a:pt x="882" y="974"/>
                  </a:cubicBezTo>
                  <a:lnTo>
                    <a:pt x="882" y="1034"/>
                  </a:lnTo>
                  <a:lnTo>
                    <a:pt x="882" y="1095"/>
                  </a:lnTo>
                  <a:cubicBezTo>
                    <a:pt x="822" y="1095"/>
                    <a:pt x="822" y="1095"/>
                    <a:pt x="791" y="1034"/>
                  </a:cubicBezTo>
                  <a:cubicBezTo>
                    <a:pt x="761" y="1004"/>
                    <a:pt x="730" y="1004"/>
                    <a:pt x="730" y="974"/>
                  </a:cubicBezTo>
                  <a:lnTo>
                    <a:pt x="578" y="852"/>
                  </a:lnTo>
                  <a:cubicBezTo>
                    <a:pt x="457" y="882"/>
                    <a:pt x="335" y="882"/>
                    <a:pt x="214" y="943"/>
                  </a:cubicBezTo>
                  <a:cubicBezTo>
                    <a:pt x="153" y="943"/>
                    <a:pt x="123" y="974"/>
                    <a:pt x="31" y="1004"/>
                  </a:cubicBezTo>
                  <a:cubicBezTo>
                    <a:pt x="1" y="1034"/>
                    <a:pt x="1" y="1065"/>
                    <a:pt x="1" y="1126"/>
                  </a:cubicBezTo>
                  <a:cubicBezTo>
                    <a:pt x="41" y="1126"/>
                    <a:pt x="95" y="1112"/>
                    <a:pt x="136" y="1112"/>
                  </a:cubicBezTo>
                  <a:cubicBezTo>
                    <a:pt x="156" y="1112"/>
                    <a:pt x="173" y="1115"/>
                    <a:pt x="183" y="1126"/>
                  </a:cubicBezTo>
                  <a:lnTo>
                    <a:pt x="214" y="1126"/>
                  </a:lnTo>
                  <a:lnTo>
                    <a:pt x="305" y="1156"/>
                  </a:lnTo>
                  <a:cubicBezTo>
                    <a:pt x="426" y="1186"/>
                    <a:pt x="487" y="1277"/>
                    <a:pt x="609" y="1338"/>
                  </a:cubicBezTo>
                  <a:lnTo>
                    <a:pt x="791" y="1338"/>
                  </a:lnTo>
                  <a:cubicBezTo>
                    <a:pt x="822" y="1338"/>
                    <a:pt x="882" y="1369"/>
                    <a:pt x="913" y="1369"/>
                  </a:cubicBezTo>
                  <a:cubicBezTo>
                    <a:pt x="943" y="1369"/>
                    <a:pt x="974" y="1429"/>
                    <a:pt x="974" y="1429"/>
                  </a:cubicBezTo>
                  <a:cubicBezTo>
                    <a:pt x="1034" y="1429"/>
                    <a:pt x="974" y="1338"/>
                    <a:pt x="974" y="1338"/>
                  </a:cubicBezTo>
                  <a:lnTo>
                    <a:pt x="974" y="1217"/>
                  </a:lnTo>
                  <a:lnTo>
                    <a:pt x="974" y="1186"/>
                  </a:lnTo>
                  <a:cubicBezTo>
                    <a:pt x="1031" y="1215"/>
                    <a:pt x="1253" y="1462"/>
                    <a:pt x="1327" y="1462"/>
                  </a:cubicBezTo>
                  <a:cubicBezTo>
                    <a:pt x="1331" y="1462"/>
                    <a:pt x="1335" y="1461"/>
                    <a:pt x="1338" y="1460"/>
                  </a:cubicBezTo>
                  <a:cubicBezTo>
                    <a:pt x="1369" y="1429"/>
                    <a:pt x="1247" y="1126"/>
                    <a:pt x="1217" y="1034"/>
                  </a:cubicBezTo>
                  <a:lnTo>
                    <a:pt x="1217" y="1004"/>
                  </a:lnTo>
                  <a:lnTo>
                    <a:pt x="1247" y="1004"/>
                  </a:lnTo>
                  <a:cubicBezTo>
                    <a:pt x="1278" y="1004"/>
                    <a:pt x="1338" y="1034"/>
                    <a:pt x="1338" y="1034"/>
                  </a:cubicBezTo>
                  <a:cubicBezTo>
                    <a:pt x="1338" y="1034"/>
                    <a:pt x="1369" y="1065"/>
                    <a:pt x="1399" y="1065"/>
                  </a:cubicBezTo>
                  <a:cubicBezTo>
                    <a:pt x="1430" y="1065"/>
                    <a:pt x="1399" y="1004"/>
                    <a:pt x="1399" y="974"/>
                  </a:cubicBezTo>
                  <a:lnTo>
                    <a:pt x="1399" y="852"/>
                  </a:lnTo>
                  <a:cubicBezTo>
                    <a:pt x="1399" y="822"/>
                    <a:pt x="1399" y="761"/>
                    <a:pt x="1430" y="730"/>
                  </a:cubicBezTo>
                  <a:lnTo>
                    <a:pt x="1490" y="700"/>
                  </a:lnTo>
                  <a:lnTo>
                    <a:pt x="1490" y="670"/>
                  </a:lnTo>
                  <a:cubicBezTo>
                    <a:pt x="1430" y="548"/>
                    <a:pt x="1430" y="426"/>
                    <a:pt x="1399" y="305"/>
                  </a:cubicBezTo>
                  <a:lnTo>
                    <a:pt x="1399" y="244"/>
                  </a:lnTo>
                  <a:lnTo>
                    <a:pt x="1399" y="214"/>
                  </a:lnTo>
                  <a:cubicBezTo>
                    <a:pt x="1399" y="166"/>
                    <a:pt x="1424" y="135"/>
                    <a:pt x="1448" y="103"/>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28"/>
            <p:cNvSpPr/>
            <p:nvPr/>
          </p:nvSpPr>
          <p:spPr>
            <a:xfrm>
              <a:off x="4660630" y="2716325"/>
              <a:ext cx="24401" cy="18534"/>
            </a:xfrm>
            <a:custGeom>
              <a:rect b="b" l="l" r="r" t="t"/>
              <a:pathLst>
                <a:path extrusionOk="0" h="578" w="761">
                  <a:moveTo>
                    <a:pt x="700" y="152"/>
                  </a:moveTo>
                  <a:cubicBezTo>
                    <a:pt x="720" y="163"/>
                    <a:pt x="734" y="166"/>
                    <a:pt x="743" y="166"/>
                  </a:cubicBezTo>
                  <a:cubicBezTo>
                    <a:pt x="761" y="166"/>
                    <a:pt x="761" y="152"/>
                    <a:pt x="761" y="152"/>
                  </a:cubicBezTo>
                  <a:close/>
                  <a:moveTo>
                    <a:pt x="1" y="0"/>
                  </a:moveTo>
                  <a:cubicBezTo>
                    <a:pt x="1" y="31"/>
                    <a:pt x="31" y="31"/>
                    <a:pt x="31" y="61"/>
                  </a:cubicBezTo>
                  <a:lnTo>
                    <a:pt x="31" y="122"/>
                  </a:lnTo>
                  <a:lnTo>
                    <a:pt x="31" y="152"/>
                  </a:lnTo>
                  <a:lnTo>
                    <a:pt x="31" y="304"/>
                  </a:lnTo>
                  <a:lnTo>
                    <a:pt x="92" y="335"/>
                  </a:lnTo>
                  <a:lnTo>
                    <a:pt x="92" y="396"/>
                  </a:lnTo>
                  <a:lnTo>
                    <a:pt x="92" y="426"/>
                  </a:lnTo>
                  <a:cubicBezTo>
                    <a:pt x="92" y="426"/>
                    <a:pt x="122" y="426"/>
                    <a:pt x="122" y="396"/>
                  </a:cubicBezTo>
                  <a:lnTo>
                    <a:pt x="153" y="335"/>
                  </a:lnTo>
                  <a:lnTo>
                    <a:pt x="153" y="335"/>
                  </a:lnTo>
                  <a:cubicBezTo>
                    <a:pt x="153" y="396"/>
                    <a:pt x="122" y="548"/>
                    <a:pt x="153" y="578"/>
                  </a:cubicBezTo>
                  <a:cubicBezTo>
                    <a:pt x="183" y="578"/>
                    <a:pt x="274" y="426"/>
                    <a:pt x="305" y="426"/>
                  </a:cubicBezTo>
                  <a:lnTo>
                    <a:pt x="305" y="456"/>
                  </a:lnTo>
                  <a:lnTo>
                    <a:pt x="305" y="487"/>
                  </a:lnTo>
                  <a:cubicBezTo>
                    <a:pt x="305" y="487"/>
                    <a:pt x="335" y="487"/>
                    <a:pt x="335" y="456"/>
                  </a:cubicBezTo>
                  <a:lnTo>
                    <a:pt x="396" y="426"/>
                  </a:lnTo>
                  <a:lnTo>
                    <a:pt x="426" y="396"/>
                  </a:lnTo>
                  <a:lnTo>
                    <a:pt x="457" y="396"/>
                  </a:lnTo>
                  <a:cubicBezTo>
                    <a:pt x="518" y="335"/>
                    <a:pt x="548" y="274"/>
                    <a:pt x="578" y="244"/>
                  </a:cubicBezTo>
                  <a:cubicBezTo>
                    <a:pt x="578" y="244"/>
                    <a:pt x="578" y="183"/>
                    <a:pt x="609" y="183"/>
                  </a:cubicBezTo>
                  <a:cubicBezTo>
                    <a:pt x="670" y="183"/>
                    <a:pt x="700" y="183"/>
                    <a:pt x="700" y="152"/>
                  </a:cubicBezTo>
                  <a:cubicBezTo>
                    <a:pt x="670" y="152"/>
                    <a:pt x="578" y="152"/>
                    <a:pt x="548" y="183"/>
                  </a:cubicBezTo>
                  <a:cubicBezTo>
                    <a:pt x="548" y="183"/>
                    <a:pt x="548" y="244"/>
                    <a:pt x="518" y="244"/>
                  </a:cubicBezTo>
                  <a:cubicBezTo>
                    <a:pt x="518" y="244"/>
                    <a:pt x="518" y="274"/>
                    <a:pt x="457" y="274"/>
                  </a:cubicBezTo>
                  <a:lnTo>
                    <a:pt x="426" y="304"/>
                  </a:lnTo>
                  <a:lnTo>
                    <a:pt x="426" y="274"/>
                  </a:lnTo>
                  <a:lnTo>
                    <a:pt x="426" y="244"/>
                  </a:lnTo>
                  <a:lnTo>
                    <a:pt x="305" y="244"/>
                  </a:lnTo>
                  <a:lnTo>
                    <a:pt x="305" y="183"/>
                  </a:lnTo>
                  <a:lnTo>
                    <a:pt x="305" y="152"/>
                  </a:lnTo>
                  <a:lnTo>
                    <a:pt x="274" y="152"/>
                  </a:lnTo>
                  <a:lnTo>
                    <a:pt x="274" y="183"/>
                  </a:lnTo>
                  <a:lnTo>
                    <a:pt x="274" y="244"/>
                  </a:lnTo>
                  <a:lnTo>
                    <a:pt x="244" y="274"/>
                  </a:lnTo>
                  <a:lnTo>
                    <a:pt x="244" y="244"/>
                  </a:lnTo>
                  <a:lnTo>
                    <a:pt x="244" y="183"/>
                  </a:lnTo>
                  <a:lnTo>
                    <a:pt x="244" y="152"/>
                  </a:lnTo>
                  <a:lnTo>
                    <a:pt x="122" y="31"/>
                  </a:lnTo>
                  <a:cubicBezTo>
                    <a:pt x="92" y="0"/>
                    <a:pt x="92" y="0"/>
                    <a:pt x="3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28"/>
            <p:cNvSpPr/>
            <p:nvPr/>
          </p:nvSpPr>
          <p:spPr>
            <a:xfrm>
              <a:off x="4639211" y="2365472"/>
              <a:ext cx="75064" cy="50695"/>
            </a:xfrm>
            <a:custGeom>
              <a:rect b="b" l="l" r="r" t="t"/>
              <a:pathLst>
                <a:path extrusionOk="0" h="1581" w="2341">
                  <a:moveTo>
                    <a:pt x="1490" y="699"/>
                  </a:moveTo>
                  <a:cubicBezTo>
                    <a:pt x="1490" y="730"/>
                    <a:pt x="1490" y="760"/>
                    <a:pt x="1429" y="760"/>
                  </a:cubicBezTo>
                  <a:lnTo>
                    <a:pt x="1429" y="730"/>
                  </a:lnTo>
                  <a:cubicBezTo>
                    <a:pt x="1429" y="730"/>
                    <a:pt x="1490" y="730"/>
                    <a:pt x="1490" y="699"/>
                  </a:cubicBezTo>
                  <a:close/>
                  <a:moveTo>
                    <a:pt x="2158" y="0"/>
                  </a:moveTo>
                  <a:cubicBezTo>
                    <a:pt x="2097" y="0"/>
                    <a:pt x="1976" y="30"/>
                    <a:pt x="1885" y="91"/>
                  </a:cubicBezTo>
                  <a:cubicBezTo>
                    <a:pt x="1733" y="152"/>
                    <a:pt x="1581" y="243"/>
                    <a:pt x="1490" y="334"/>
                  </a:cubicBezTo>
                  <a:lnTo>
                    <a:pt x="1490" y="395"/>
                  </a:lnTo>
                  <a:lnTo>
                    <a:pt x="1490" y="547"/>
                  </a:lnTo>
                  <a:lnTo>
                    <a:pt x="1490" y="608"/>
                  </a:lnTo>
                  <a:cubicBezTo>
                    <a:pt x="1490" y="578"/>
                    <a:pt x="1429" y="578"/>
                    <a:pt x="1429" y="547"/>
                  </a:cubicBezTo>
                  <a:cubicBezTo>
                    <a:pt x="1398" y="486"/>
                    <a:pt x="1398" y="486"/>
                    <a:pt x="1398" y="456"/>
                  </a:cubicBezTo>
                  <a:cubicBezTo>
                    <a:pt x="1398" y="426"/>
                    <a:pt x="1429" y="426"/>
                    <a:pt x="1459" y="395"/>
                  </a:cubicBezTo>
                  <a:cubicBezTo>
                    <a:pt x="1429" y="395"/>
                    <a:pt x="1368" y="395"/>
                    <a:pt x="1368" y="426"/>
                  </a:cubicBezTo>
                  <a:cubicBezTo>
                    <a:pt x="1307" y="426"/>
                    <a:pt x="1307" y="456"/>
                    <a:pt x="1307" y="486"/>
                  </a:cubicBezTo>
                  <a:cubicBezTo>
                    <a:pt x="1307" y="547"/>
                    <a:pt x="1307" y="547"/>
                    <a:pt x="1277" y="578"/>
                  </a:cubicBezTo>
                  <a:lnTo>
                    <a:pt x="1155" y="578"/>
                  </a:lnTo>
                  <a:cubicBezTo>
                    <a:pt x="1125" y="578"/>
                    <a:pt x="1125" y="547"/>
                    <a:pt x="1094" y="547"/>
                  </a:cubicBezTo>
                  <a:cubicBezTo>
                    <a:pt x="1064" y="547"/>
                    <a:pt x="1064" y="486"/>
                    <a:pt x="1003" y="486"/>
                  </a:cubicBezTo>
                  <a:cubicBezTo>
                    <a:pt x="973" y="486"/>
                    <a:pt x="942" y="486"/>
                    <a:pt x="912" y="547"/>
                  </a:cubicBezTo>
                  <a:lnTo>
                    <a:pt x="973" y="547"/>
                  </a:lnTo>
                  <a:cubicBezTo>
                    <a:pt x="1003" y="578"/>
                    <a:pt x="1003" y="578"/>
                    <a:pt x="1003" y="608"/>
                  </a:cubicBezTo>
                  <a:lnTo>
                    <a:pt x="1003" y="699"/>
                  </a:lnTo>
                  <a:lnTo>
                    <a:pt x="1003" y="730"/>
                  </a:lnTo>
                  <a:lnTo>
                    <a:pt x="1064" y="730"/>
                  </a:lnTo>
                  <a:lnTo>
                    <a:pt x="1064" y="760"/>
                  </a:lnTo>
                  <a:cubicBezTo>
                    <a:pt x="1003" y="760"/>
                    <a:pt x="1003" y="730"/>
                    <a:pt x="973" y="730"/>
                  </a:cubicBezTo>
                  <a:cubicBezTo>
                    <a:pt x="942" y="699"/>
                    <a:pt x="912" y="638"/>
                    <a:pt x="912" y="608"/>
                  </a:cubicBezTo>
                  <a:lnTo>
                    <a:pt x="821" y="486"/>
                  </a:lnTo>
                  <a:lnTo>
                    <a:pt x="790" y="486"/>
                  </a:lnTo>
                  <a:cubicBezTo>
                    <a:pt x="638" y="486"/>
                    <a:pt x="486" y="486"/>
                    <a:pt x="304" y="517"/>
                  </a:cubicBezTo>
                  <a:cubicBezTo>
                    <a:pt x="213" y="517"/>
                    <a:pt x="91" y="578"/>
                    <a:pt x="61" y="638"/>
                  </a:cubicBezTo>
                  <a:cubicBezTo>
                    <a:pt x="31" y="669"/>
                    <a:pt x="0" y="730"/>
                    <a:pt x="0" y="790"/>
                  </a:cubicBezTo>
                  <a:cubicBezTo>
                    <a:pt x="41" y="790"/>
                    <a:pt x="108" y="777"/>
                    <a:pt x="167" y="777"/>
                  </a:cubicBezTo>
                  <a:cubicBezTo>
                    <a:pt x="196" y="777"/>
                    <a:pt x="223" y="780"/>
                    <a:pt x="243" y="790"/>
                  </a:cubicBezTo>
                  <a:cubicBezTo>
                    <a:pt x="243" y="790"/>
                    <a:pt x="304" y="790"/>
                    <a:pt x="304" y="821"/>
                  </a:cubicBezTo>
                  <a:lnTo>
                    <a:pt x="365" y="881"/>
                  </a:lnTo>
                  <a:cubicBezTo>
                    <a:pt x="486" y="942"/>
                    <a:pt x="608" y="1064"/>
                    <a:pt x="699" y="1185"/>
                  </a:cubicBezTo>
                  <a:lnTo>
                    <a:pt x="760" y="1216"/>
                  </a:lnTo>
                  <a:lnTo>
                    <a:pt x="821" y="1216"/>
                  </a:lnTo>
                  <a:cubicBezTo>
                    <a:pt x="851" y="1216"/>
                    <a:pt x="912" y="1216"/>
                    <a:pt x="973" y="1246"/>
                  </a:cubicBezTo>
                  <a:cubicBezTo>
                    <a:pt x="1003" y="1246"/>
                    <a:pt x="1064" y="1277"/>
                    <a:pt x="1094" y="1337"/>
                  </a:cubicBezTo>
                  <a:cubicBezTo>
                    <a:pt x="1119" y="1337"/>
                    <a:pt x="1143" y="1376"/>
                    <a:pt x="1183" y="1376"/>
                  </a:cubicBezTo>
                  <a:cubicBezTo>
                    <a:pt x="1193" y="1376"/>
                    <a:pt x="1204" y="1374"/>
                    <a:pt x="1216" y="1368"/>
                  </a:cubicBezTo>
                  <a:cubicBezTo>
                    <a:pt x="1246" y="1368"/>
                    <a:pt x="1216" y="1277"/>
                    <a:pt x="1216" y="1246"/>
                  </a:cubicBezTo>
                  <a:lnTo>
                    <a:pt x="1216" y="1125"/>
                  </a:lnTo>
                  <a:cubicBezTo>
                    <a:pt x="1246" y="1216"/>
                    <a:pt x="1459" y="1581"/>
                    <a:pt x="1520" y="1581"/>
                  </a:cubicBezTo>
                  <a:cubicBezTo>
                    <a:pt x="1581" y="1581"/>
                    <a:pt x="1520" y="1125"/>
                    <a:pt x="1520" y="1064"/>
                  </a:cubicBezTo>
                  <a:lnTo>
                    <a:pt x="1520" y="1033"/>
                  </a:lnTo>
                  <a:lnTo>
                    <a:pt x="1550" y="1064"/>
                  </a:lnTo>
                  <a:cubicBezTo>
                    <a:pt x="1581" y="1094"/>
                    <a:pt x="1611" y="1125"/>
                    <a:pt x="1611" y="1185"/>
                  </a:cubicBezTo>
                  <a:cubicBezTo>
                    <a:pt x="1611" y="1216"/>
                    <a:pt x="1672" y="1246"/>
                    <a:pt x="1702" y="1246"/>
                  </a:cubicBezTo>
                  <a:cubicBezTo>
                    <a:pt x="1733" y="1246"/>
                    <a:pt x="1733" y="1185"/>
                    <a:pt x="1733" y="1125"/>
                  </a:cubicBezTo>
                  <a:cubicBezTo>
                    <a:pt x="1733" y="1094"/>
                    <a:pt x="1763" y="1064"/>
                    <a:pt x="1824" y="1033"/>
                  </a:cubicBezTo>
                  <a:cubicBezTo>
                    <a:pt x="1854" y="973"/>
                    <a:pt x="1854" y="942"/>
                    <a:pt x="1885" y="912"/>
                  </a:cubicBezTo>
                  <a:cubicBezTo>
                    <a:pt x="1885" y="912"/>
                    <a:pt x="1915" y="912"/>
                    <a:pt x="1915" y="881"/>
                  </a:cubicBezTo>
                  <a:lnTo>
                    <a:pt x="1915" y="821"/>
                  </a:lnTo>
                  <a:cubicBezTo>
                    <a:pt x="1915" y="669"/>
                    <a:pt x="1976" y="517"/>
                    <a:pt x="2037" y="426"/>
                  </a:cubicBezTo>
                  <a:lnTo>
                    <a:pt x="2067" y="304"/>
                  </a:lnTo>
                  <a:cubicBezTo>
                    <a:pt x="2067" y="304"/>
                    <a:pt x="2067" y="274"/>
                    <a:pt x="2128" y="274"/>
                  </a:cubicBezTo>
                  <a:cubicBezTo>
                    <a:pt x="2158" y="182"/>
                    <a:pt x="2280" y="182"/>
                    <a:pt x="2341" y="122"/>
                  </a:cubicBezTo>
                  <a:cubicBezTo>
                    <a:pt x="2280" y="30"/>
                    <a:pt x="2249" y="0"/>
                    <a:pt x="215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28"/>
            <p:cNvSpPr/>
            <p:nvPr/>
          </p:nvSpPr>
          <p:spPr>
            <a:xfrm>
              <a:off x="5079256" y="2897324"/>
              <a:ext cx="69228" cy="40979"/>
            </a:xfrm>
            <a:custGeom>
              <a:rect b="b" l="l" r="r" t="t"/>
              <a:pathLst>
                <a:path extrusionOk="0" h="1278" w="2159">
                  <a:moveTo>
                    <a:pt x="1338" y="336"/>
                  </a:moveTo>
                  <a:lnTo>
                    <a:pt x="1338" y="457"/>
                  </a:lnTo>
                  <a:lnTo>
                    <a:pt x="1338" y="517"/>
                  </a:lnTo>
                  <a:cubicBezTo>
                    <a:pt x="1338" y="487"/>
                    <a:pt x="1308" y="487"/>
                    <a:pt x="1308" y="457"/>
                  </a:cubicBezTo>
                  <a:cubicBezTo>
                    <a:pt x="1308" y="426"/>
                    <a:pt x="1247" y="426"/>
                    <a:pt x="1308" y="365"/>
                  </a:cubicBezTo>
                  <a:cubicBezTo>
                    <a:pt x="1308" y="345"/>
                    <a:pt x="1321" y="339"/>
                    <a:pt x="1338" y="336"/>
                  </a:cubicBezTo>
                  <a:close/>
                  <a:moveTo>
                    <a:pt x="1338" y="611"/>
                  </a:moveTo>
                  <a:lnTo>
                    <a:pt x="1338" y="611"/>
                  </a:lnTo>
                  <a:cubicBezTo>
                    <a:pt x="1337" y="639"/>
                    <a:pt x="1308" y="640"/>
                    <a:pt x="1308" y="669"/>
                  </a:cubicBezTo>
                  <a:lnTo>
                    <a:pt x="1308" y="639"/>
                  </a:lnTo>
                  <a:cubicBezTo>
                    <a:pt x="1308" y="639"/>
                    <a:pt x="1337" y="639"/>
                    <a:pt x="1338" y="611"/>
                  </a:cubicBezTo>
                  <a:close/>
                  <a:moveTo>
                    <a:pt x="2159" y="1"/>
                  </a:moveTo>
                  <a:cubicBezTo>
                    <a:pt x="2094" y="40"/>
                    <a:pt x="2051" y="51"/>
                    <a:pt x="2021" y="51"/>
                  </a:cubicBezTo>
                  <a:cubicBezTo>
                    <a:pt x="1981" y="51"/>
                    <a:pt x="1964" y="31"/>
                    <a:pt x="1946" y="31"/>
                  </a:cubicBezTo>
                  <a:cubicBezTo>
                    <a:pt x="1855" y="31"/>
                    <a:pt x="1794" y="92"/>
                    <a:pt x="1703" y="92"/>
                  </a:cubicBezTo>
                  <a:cubicBezTo>
                    <a:pt x="1612" y="153"/>
                    <a:pt x="1460" y="183"/>
                    <a:pt x="1338" y="274"/>
                  </a:cubicBezTo>
                  <a:lnTo>
                    <a:pt x="1338" y="305"/>
                  </a:lnTo>
                  <a:lnTo>
                    <a:pt x="1338" y="335"/>
                  </a:lnTo>
                  <a:lnTo>
                    <a:pt x="1247" y="335"/>
                  </a:lnTo>
                  <a:lnTo>
                    <a:pt x="1217" y="365"/>
                  </a:lnTo>
                  <a:lnTo>
                    <a:pt x="1186" y="426"/>
                  </a:lnTo>
                  <a:lnTo>
                    <a:pt x="1065" y="426"/>
                  </a:lnTo>
                  <a:lnTo>
                    <a:pt x="1034" y="365"/>
                  </a:lnTo>
                  <a:lnTo>
                    <a:pt x="974" y="335"/>
                  </a:lnTo>
                  <a:lnTo>
                    <a:pt x="882" y="335"/>
                  </a:lnTo>
                  <a:cubicBezTo>
                    <a:pt x="913" y="335"/>
                    <a:pt x="943" y="335"/>
                    <a:pt x="943" y="365"/>
                  </a:cubicBezTo>
                  <a:cubicBezTo>
                    <a:pt x="943" y="426"/>
                    <a:pt x="974" y="426"/>
                    <a:pt x="943" y="457"/>
                  </a:cubicBezTo>
                  <a:cubicBezTo>
                    <a:pt x="943" y="487"/>
                    <a:pt x="913" y="487"/>
                    <a:pt x="913" y="517"/>
                  </a:cubicBezTo>
                  <a:lnTo>
                    <a:pt x="913" y="578"/>
                  </a:lnTo>
                  <a:lnTo>
                    <a:pt x="913" y="608"/>
                  </a:lnTo>
                  <a:cubicBezTo>
                    <a:pt x="882" y="608"/>
                    <a:pt x="882" y="578"/>
                    <a:pt x="822" y="517"/>
                  </a:cubicBezTo>
                  <a:cubicBezTo>
                    <a:pt x="791" y="487"/>
                    <a:pt x="791" y="457"/>
                    <a:pt x="791" y="426"/>
                  </a:cubicBezTo>
                  <a:lnTo>
                    <a:pt x="761" y="305"/>
                  </a:lnTo>
                  <a:lnTo>
                    <a:pt x="761" y="274"/>
                  </a:lnTo>
                  <a:cubicBezTo>
                    <a:pt x="639" y="213"/>
                    <a:pt x="487" y="183"/>
                    <a:pt x="335" y="153"/>
                  </a:cubicBezTo>
                  <a:cubicBezTo>
                    <a:pt x="295" y="153"/>
                    <a:pt x="241" y="139"/>
                    <a:pt x="191" y="139"/>
                  </a:cubicBezTo>
                  <a:cubicBezTo>
                    <a:pt x="166" y="139"/>
                    <a:pt x="143" y="142"/>
                    <a:pt x="122" y="153"/>
                  </a:cubicBezTo>
                  <a:cubicBezTo>
                    <a:pt x="62" y="183"/>
                    <a:pt x="31" y="183"/>
                    <a:pt x="1" y="213"/>
                  </a:cubicBezTo>
                  <a:cubicBezTo>
                    <a:pt x="62" y="274"/>
                    <a:pt x="153" y="274"/>
                    <a:pt x="214" y="305"/>
                  </a:cubicBezTo>
                  <a:lnTo>
                    <a:pt x="274" y="335"/>
                  </a:lnTo>
                  <a:lnTo>
                    <a:pt x="335" y="426"/>
                  </a:lnTo>
                  <a:lnTo>
                    <a:pt x="578" y="760"/>
                  </a:lnTo>
                  <a:lnTo>
                    <a:pt x="578" y="791"/>
                  </a:lnTo>
                  <a:lnTo>
                    <a:pt x="609" y="791"/>
                  </a:lnTo>
                  <a:cubicBezTo>
                    <a:pt x="639" y="791"/>
                    <a:pt x="670" y="821"/>
                    <a:pt x="730" y="882"/>
                  </a:cubicBezTo>
                  <a:cubicBezTo>
                    <a:pt x="761" y="912"/>
                    <a:pt x="791" y="912"/>
                    <a:pt x="822" y="943"/>
                  </a:cubicBezTo>
                  <a:cubicBezTo>
                    <a:pt x="882" y="943"/>
                    <a:pt x="913" y="1034"/>
                    <a:pt x="913" y="1034"/>
                  </a:cubicBezTo>
                  <a:cubicBezTo>
                    <a:pt x="943" y="1034"/>
                    <a:pt x="943" y="943"/>
                    <a:pt x="943" y="943"/>
                  </a:cubicBezTo>
                  <a:cubicBezTo>
                    <a:pt x="943" y="912"/>
                    <a:pt x="974" y="882"/>
                    <a:pt x="974" y="821"/>
                  </a:cubicBezTo>
                  <a:cubicBezTo>
                    <a:pt x="1034" y="912"/>
                    <a:pt x="1126" y="1277"/>
                    <a:pt x="1217" y="1277"/>
                  </a:cubicBezTo>
                  <a:cubicBezTo>
                    <a:pt x="1277" y="1277"/>
                    <a:pt x="1338" y="882"/>
                    <a:pt x="1338" y="791"/>
                  </a:cubicBezTo>
                  <a:cubicBezTo>
                    <a:pt x="1369" y="821"/>
                    <a:pt x="1369" y="882"/>
                    <a:pt x="1399" y="912"/>
                  </a:cubicBezTo>
                  <a:cubicBezTo>
                    <a:pt x="1399" y="943"/>
                    <a:pt x="1429" y="973"/>
                    <a:pt x="1490" y="973"/>
                  </a:cubicBezTo>
                  <a:cubicBezTo>
                    <a:pt x="1521" y="973"/>
                    <a:pt x="1521" y="912"/>
                    <a:pt x="1551" y="912"/>
                  </a:cubicBezTo>
                  <a:cubicBezTo>
                    <a:pt x="1581" y="882"/>
                    <a:pt x="1581" y="821"/>
                    <a:pt x="1642" y="791"/>
                  </a:cubicBezTo>
                  <a:cubicBezTo>
                    <a:pt x="1673" y="760"/>
                    <a:pt x="1673" y="730"/>
                    <a:pt x="1733" y="730"/>
                  </a:cubicBezTo>
                  <a:cubicBezTo>
                    <a:pt x="1733" y="730"/>
                    <a:pt x="1794" y="730"/>
                    <a:pt x="1794" y="669"/>
                  </a:cubicBezTo>
                  <a:lnTo>
                    <a:pt x="1794" y="639"/>
                  </a:lnTo>
                  <a:cubicBezTo>
                    <a:pt x="1794" y="487"/>
                    <a:pt x="1855" y="365"/>
                    <a:pt x="1885" y="274"/>
                  </a:cubicBezTo>
                  <a:lnTo>
                    <a:pt x="1946" y="183"/>
                  </a:lnTo>
                  <a:cubicBezTo>
                    <a:pt x="1946" y="183"/>
                    <a:pt x="1946" y="153"/>
                    <a:pt x="1977" y="153"/>
                  </a:cubicBezTo>
                  <a:cubicBezTo>
                    <a:pt x="2007" y="61"/>
                    <a:pt x="2129" y="61"/>
                    <a:pt x="215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28"/>
            <p:cNvSpPr/>
            <p:nvPr/>
          </p:nvSpPr>
          <p:spPr>
            <a:xfrm>
              <a:off x="4264951" y="2439574"/>
              <a:ext cx="37067" cy="35400"/>
            </a:xfrm>
            <a:custGeom>
              <a:rect b="b" l="l" r="r" t="t"/>
              <a:pathLst>
                <a:path extrusionOk="0" h="1104" w="1156">
                  <a:moveTo>
                    <a:pt x="1094" y="0"/>
                  </a:moveTo>
                  <a:lnTo>
                    <a:pt x="1094" y="0"/>
                  </a:lnTo>
                  <a:cubicBezTo>
                    <a:pt x="1094" y="60"/>
                    <a:pt x="1064" y="90"/>
                    <a:pt x="1064" y="90"/>
                  </a:cubicBezTo>
                  <a:cubicBezTo>
                    <a:pt x="1034" y="121"/>
                    <a:pt x="1003" y="151"/>
                    <a:pt x="1003" y="212"/>
                  </a:cubicBezTo>
                  <a:lnTo>
                    <a:pt x="882" y="425"/>
                  </a:lnTo>
                  <a:cubicBezTo>
                    <a:pt x="882" y="455"/>
                    <a:pt x="912" y="516"/>
                    <a:pt x="912" y="516"/>
                  </a:cubicBezTo>
                  <a:cubicBezTo>
                    <a:pt x="912" y="546"/>
                    <a:pt x="942" y="577"/>
                    <a:pt x="942" y="577"/>
                  </a:cubicBezTo>
                  <a:lnTo>
                    <a:pt x="942" y="607"/>
                  </a:lnTo>
                  <a:cubicBezTo>
                    <a:pt x="942" y="607"/>
                    <a:pt x="912" y="607"/>
                    <a:pt x="912" y="577"/>
                  </a:cubicBezTo>
                  <a:lnTo>
                    <a:pt x="882" y="546"/>
                  </a:lnTo>
                  <a:lnTo>
                    <a:pt x="882" y="516"/>
                  </a:lnTo>
                  <a:cubicBezTo>
                    <a:pt x="851" y="516"/>
                    <a:pt x="851" y="546"/>
                    <a:pt x="790" y="546"/>
                  </a:cubicBezTo>
                  <a:lnTo>
                    <a:pt x="790" y="577"/>
                  </a:lnTo>
                  <a:lnTo>
                    <a:pt x="790" y="607"/>
                  </a:lnTo>
                  <a:lnTo>
                    <a:pt x="639" y="607"/>
                  </a:lnTo>
                  <a:cubicBezTo>
                    <a:pt x="608" y="607"/>
                    <a:pt x="608" y="637"/>
                    <a:pt x="578" y="637"/>
                  </a:cubicBezTo>
                  <a:lnTo>
                    <a:pt x="608" y="637"/>
                  </a:lnTo>
                  <a:lnTo>
                    <a:pt x="639" y="698"/>
                  </a:lnTo>
                  <a:lnTo>
                    <a:pt x="639" y="729"/>
                  </a:lnTo>
                  <a:lnTo>
                    <a:pt x="639" y="759"/>
                  </a:lnTo>
                  <a:cubicBezTo>
                    <a:pt x="608" y="759"/>
                    <a:pt x="608" y="759"/>
                    <a:pt x="608" y="729"/>
                  </a:cubicBezTo>
                  <a:cubicBezTo>
                    <a:pt x="578" y="729"/>
                    <a:pt x="578" y="698"/>
                    <a:pt x="547" y="637"/>
                  </a:cubicBezTo>
                  <a:lnTo>
                    <a:pt x="456" y="577"/>
                  </a:lnTo>
                  <a:cubicBezTo>
                    <a:pt x="395" y="577"/>
                    <a:pt x="274" y="607"/>
                    <a:pt x="183" y="607"/>
                  </a:cubicBezTo>
                  <a:cubicBezTo>
                    <a:pt x="152" y="607"/>
                    <a:pt x="91" y="607"/>
                    <a:pt x="31" y="637"/>
                  </a:cubicBezTo>
                  <a:cubicBezTo>
                    <a:pt x="0" y="698"/>
                    <a:pt x="0" y="698"/>
                    <a:pt x="0" y="729"/>
                  </a:cubicBezTo>
                  <a:lnTo>
                    <a:pt x="152" y="729"/>
                  </a:lnTo>
                  <a:cubicBezTo>
                    <a:pt x="152" y="729"/>
                    <a:pt x="183" y="729"/>
                    <a:pt x="183" y="759"/>
                  </a:cubicBezTo>
                  <a:lnTo>
                    <a:pt x="243" y="789"/>
                  </a:lnTo>
                  <a:cubicBezTo>
                    <a:pt x="304" y="850"/>
                    <a:pt x="395" y="911"/>
                    <a:pt x="456" y="1002"/>
                  </a:cubicBezTo>
                  <a:lnTo>
                    <a:pt x="578" y="1002"/>
                  </a:lnTo>
                  <a:cubicBezTo>
                    <a:pt x="608" y="1002"/>
                    <a:pt x="639" y="1002"/>
                    <a:pt x="639" y="1033"/>
                  </a:cubicBezTo>
                  <a:cubicBezTo>
                    <a:pt x="699" y="1033"/>
                    <a:pt x="730" y="1063"/>
                    <a:pt x="730" y="1063"/>
                  </a:cubicBezTo>
                  <a:cubicBezTo>
                    <a:pt x="760" y="1063"/>
                    <a:pt x="730" y="1033"/>
                    <a:pt x="730" y="1002"/>
                  </a:cubicBezTo>
                  <a:lnTo>
                    <a:pt x="730" y="911"/>
                  </a:lnTo>
                  <a:lnTo>
                    <a:pt x="730" y="881"/>
                  </a:lnTo>
                  <a:cubicBezTo>
                    <a:pt x="757" y="908"/>
                    <a:pt x="904" y="1103"/>
                    <a:pt x="1000" y="1103"/>
                  </a:cubicBezTo>
                  <a:cubicBezTo>
                    <a:pt x="1012" y="1103"/>
                    <a:pt x="1024" y="1100"/>
                    <a:pt x="1034" y="1093"/>
                  </a:cubicBezTo>
                  <a:cubicBezTo>
                    <a:pt x="1064" y="1063"/>
                    <a:pt x="942" y="789"/>
                    <a:pt x="912" y="759"/>
                  </a:cubicBezTo>
                  <a:lnTo>
                    <a:pt x="912" y="729"/>
                  </a:lnTo>
                  <a:lnTo>
                    <a:pt x="942" y="729"/>
                  </a:lnTo>
                  <a:cubicBezTo>
                    <a:pt x="1003" y="729"/>
                    <a:pt x="1003" y="759"/>
                    <a:pt x="1034" y="759"/>
                  </a:cubicBezTo>
                  <a:cubicBezTo>
                    <a:pt x="1034" y="759"/>
                    <a:pt x="1064" y="789"/>
                    <a:pt x="1094" y="789"/>
                  </a:cubicBezTo>
                  <a:lnTo>
                    <a:pt x="1094" y="729"/>
                  </a:lnTo>
                  <a:lnTo>
                    <a:pt x="1094" y="637"/>
                  </a:lnTo>
                  <a:cubicBezTo>
                    <a:pt x="1094" y="607"/>
                    <a:pt x="1094" y="577"/>
                    <a:pt x="1155" y="577"/>
                  </a:cubicBezTo>
                  <a:lnTo>
                    <a:pt x="1155" y="546"/>
                  </a:lnTo>
                  <a:cubicBezTo>
                    <a:pt x="1094" y="455"/>
                    <a:pt x="1064" y="364"/>
                    <a:pt x="1064" y="273"/>
                  </a:cubicBezTo>
                  <a:lnTo>
                    <a:pt x="1064" y="212"/>
                  </a:lnTo>
                  <a:lnTo>
                    <a:pt x="1064" y="151"/>
                  </a:lnTo>
                  <a:cubicBezTo>
                    <a:pt x="1064" y="121"/>
                    <a:pt x="1094" y="61"/>
                    <a:pt x="109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28"/>
            <p:cNvSpPr/>
            <p:nvPr/>
          </p:nvSpPr>
          <p:spPr>
            <a:xfrm>
              <a:off x="6267812" y="2870300"/>
              <a:ext cx="51689" cy="40979"/>
            </a:xfrm>
            <a:custGeom>
              <a:rect b="b" l="l" r="r" t="t"/>
              <a:pathLst>
                <a:path extrusionOk="0" h="1278" w="1612">
                  <a:moveTo>
                    <a:pt x="1611" y="1"/>
                  </a:moveTo>
                  <a:lnTo>
                    <a:pt x="1611" y="1"/>
                  </a:lnTo>
                  <a:cubicBezTo>
                    <a:pt x="1490" y="31"/>
                    <a:pt x="1459" y="31"/>
                    <a:pt x="1399" y="31"/>
                  </a:cubicBezTo>
                  <a:cubicBezTo>
                    <a:pt x="1338" y="31"/>
                    <a:pt x="1307" y="62"/>
                    <a:pt x="1247" y="92"/>
                  </a:cubicBezTo>
                  <a:lnTo>
                    <a:pt x="1034" y="335"/>
                  </a:lnTo>
                  <a:lnTo>
                    <a:pt x="1034" y="366"/>
                  </a:lnTo>
                  <a:lnTo>
                    <a:pt x="1064" y="487"/>
                  </a:lnTo>
                  <a:cubicBezTo>
                    <a:pt x="1064" y="518"/>
                    <a:pt x="1095" y="548"/>
                    <a:pt x="1064" y="609"/>
                  </a:cubicBezTo>
                  <a:lnTo>
                    <a:pt x="1064" y="639"/>
                  </a:lnTo>
                  <a:lnTo>
                    <a:pt x="1034" y="609"/>
                  </a:lnTo>
                  <a:cubicBezTo>
                    <a:pt x="1034" y="609"/>
                    <a:pt x="1003" y="548"/>
                    <a:pt x="1003" y="518"/>
                  </a:cubicBezTo>
                  <a:cubicBezTo>
                    <a:pt x="1003" y="487"/>
                    <a:pt x="1003" y="487"/>
                    <a:pt x="1034" y="487"/>
                  </a:cubicBezTo>
                  <a:lnTo>
                    <a:pt x="1034" y="487"/>
                  </a:lnTo>
                  <a:cubicBezTo>
                    <a:pt x="1003" y="487"/>
                    <a:pt x="943" y="487"/>
                    <a:pt x="943" y="518"/>
                  </a:cubicBezTo>
                  <a:cubicBezTo>
                    <a:pt x="943" y="518"/>
                    <a:pt x="943" y="548"/>
                    <a:pt x="912" y="548"/>
                  </a:cubicBezTo>
                  <a:lnTo>
                    <a:pt x="912" y="609"/>
                  </a:lnTo>
                  <a:lnTo>
                    <a:pt x="821" y="609"/>
                  </a:lnTo>
                  <a:cubicBezTo>
                    <a:pt x="821" y="609"/>
                    <a:pt x="791" y="609"/>
                    <a:pt x="791" y="548"/>
                  </a:cubicBezTo>
                  <a:lnTo>
                    <a:pt x="760" y="548"/>
                  </a:lnTo>
                  <a:cubicBezTo>
                    <a:pt x="730" y="548"/>
                    <a:pt x="669" y="609"/>
                    <a:pt x="669" y="609"/>
                  </a:cubicBezTo>
                  <a:lnTo>
                    <a:pt x="760" y="609"/>
                  </a:lnTo>
                  <a:cubicBezTo>
                    <a:pt x="760" y="609"/>
                    <a:pt x="791" y="639"/>
                    <a:pt x="791" y="670"/>
                  </a:cubicBezTo>
                  <a:lnTo>
                    <a:pt x="791" y="761"/>
                  </a:lnTo>
                  <a:lnTo>
                    <a:pt x="791" y="791"/>
                  </a:lnTo>
                  <a:cubicBezTo>
                    <a:pt x="760" y="791"/>
                    <a:pt x="760" y="791"/>
                    <a:pt x="730" y="761"/>
                  </a:cubicBezTo>
                  <a:lnTo>
                    <a:pt x="639" y="670"/>
                  </a:lnTo>
                  <a:lnTo>
                    <a:pt x="578" y="609"/>
                  </a:lnTo>
                  <a:cubicBezTo>
                    <a:pt x="456" y="609"/>
                    <a:pt x="335" y="609"/>
                    <a:pt x="213" y="639"/>
                  </a:cubicBezTo>
                  <a:cubicBezTo>
                    <a:pt x="152" y="639"/>
                    <a:pt x="122" y="670"/>
                    <a:pt x="61" y="700"/>
                  </a:cubicBezTo>
                  <a:cubicBezTo>
                    <a:pt x="31" y="761"/>
                    <a:pt x="31" y="791"/>
                    <a:pt x="0" y="822"/>
                  </a:cubicBezTo>
                  <a:cubicBezTo>
                    <a:pt x="41" y="822"/>
                    <a:pt x="81" y="808"/>
                    <a:pt x="122" y="808"/>
                  </a:cubicBezTo>
                  <a:cubicBezTo>
                    <a:pt x="142" y="808"/>
                    <a:pt x="162" y="811"/>
                    <a:pt x="183" y="822"/>
                  </a:cubicBezTo>
                  <a:cubicBezTo>
                    <a:pt x="183" y="822"/>
                    <a:pt x="213" y="822"/>
                    <a:pt x="213" y="852"/>
                  </a:cubicBezTo>
                  <a:lnTo>
                    <a:pt x="304" y="913"/>
                  </a:lnTo>
                  <a:cubicBezTo>
                    <a:pt x="365" y="974"/>
                    <a:pt x="487" y="1004"/>
                    <a:pt x="578" y="1126"/>
                  </a:cubicBezTo>
                  <a:lnTo>
                    <a:pt x="730" y="1126"/>
                  </a:lnTo>
                  <a:cubicBezTo>
                    <a:pt x="760" y="1126"/>
                    <a:pt x="791" y="1156"/>
                    <a:pt x="791" y="1156"/>
                  </a:cubicBezTo>
                  <a:cubicBezTo>
                    <a:pt x="821" y="1156"/>
                    <a:pt x="882" y="1217"/>
                    <a:pt x="882" y="1217"/>
                  </a:cubicBezTo>
                  <a:cubicBezTo>
                    <a:pt x="912" y="1217"/>
                    <a:pt x="882" y="1156"/>
                    <a:pt x="882" y="1126"/>
                  </a:cubicBezTo>
                  <a:lnTo>
                    <a:pt x="882" y="1004"/>
                  </a:lnTo>
                  <a:lnTo>
                    <a:pt x="882" y="974"/>
                  </a:lnTo>
                  <a:cubicBezTo>
                    <a:pt x="912" y="1065"/>
                    <a:pt x="1095" y="1278"/>
                    <a:pt x="1186" y="1278"/>
                  </a:cubicBezTo>
                  <a:cubicBezTo>
                    <a:pt x="1216" y="1247"/>
                    <a:pt x="1125" y="943"/>
                    <a:pt x="1125" y="852"/>
                  </a:cubicBezTo>
                  <a:lnTo>
                    <a:pt x="1125" y="822"/>
                  </a:lnTo>
                  <a:lnTo>
                    <a:pt x="1186" y="822"/>
                  </a:lnTo>
                  <a:lnTo>
                    <a:pt x="1247" y="913"/>
                  </a:lnTo>
                  <a:cubicBezTo>
                    <a:pt x="1247" y="913"/>
                    <a:pt x="1277" y="943"/>
                    <a:pt x="1338" y="943"/>
                  </a:cubicBezTo>
                  <a:cubicBezTo>
                    <a:pt x="1368" y="943"/>
                    <a:pt x="1368" y="852"/>
                    <a:pt x="1368" y="852"/>
                  </a:cubicBezTo>
                  <a:cubicBezTo>
                    <a:pt x="1368" y="822"/>
                    <a:pt x="1368" y="791"/>
                    <a:pt x="1399" y="761"/>
                  </a:cubicBezTo>
                  <a:cubicBezTo>
                    <a:pt x="1399" y="700"/>
                    <a:pt x="1459" y="670"/>
                    <a:pt x="1459" y="670"/>
                  </a:cubicBezTo>
                  <a:cubicBezTo>
                    <a:pt x="1459" y="670"/>
                    <a:pt x="1490" y="670"/>
                    <a:pt x="1490" y="639"/>
                  </a:cubicBezTo>
                  <a:lnTo>
                    <a:pt x="1490" y="609"/>
                  </a:lnTo>
                  <a:cubicBezTo>
                    <a:pt x="1459" y="487"/>
                    <a:pt x="1490" y="366"/>
                    <a:pt x="1490" y="244"/>
                  </a:cubicBezTo>
                  <a:lnTo>
                    <a:pt x="1490" y="183"/>
                  </a:lnTo>
                  <a:lnTo>
                    <a:pt x="1490" y="153"/>
                  </a:lnTo>
                  <a:cubicBezTo>
                    <a:pt x="1520" y="62"/>
                    <a:pt x="1551" y="62"/>
                    <a:pt x="161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28"/>
            <p:cNvSpPr/>
            <p:nvPr/>
          </p:nvSpPr>
          <p:spPr>
            <a:xfrm>
              <a:off x="8294080" y="2953892"/>
              <a:ext cx="230034" cy="201721"/>
            </a:xfrm>
            <a:custGeom>
              <a:rect b="b" l="l" r="r" t="t"/>
              <a:pathLst>
                <a:path extrusionOk="0" h="6291" w="7174">
                  <a:moveTo>
                    <a:pt x="6656" y="0"/>
                  </a:moveTo>
                  <a:cubicBezTo>
                    <a:pt x="6606" y="0"/>
                    <a:pt x="6555" y="3"/>
                    <a:pt x="6505" y="8"/>
                  </a:cubicBezTo>
                  <a:cubicBezTo>
                    <a:pt x="6231" y="38"/>
                    <a:pt x="6018" y="130"/>
                    <a:pt x="5775" y="282"/>
                  </a:cubicBezTo>
                  <a:cubicBezTo>
                    <a:pt x="5532" y="373"/>
                    <a:pt x="5350" y="585"/>
                    <a:pt x="5228" y="677"/>
                  </a:cubicBezTo>
                  <a:cubicBezTo>
                    <a:pt x="4985" y="950"/>
                    <a:pt x="4772" y="1224"/>
                    <a:pt x="4681" y="1437"/>
                  </a:cubicBezTo>
                  <a:cubicBezTo>
                    <a:pt x="4529" y="1680"/>
                    <a:pt x="4438" y="1892"/>
                    <a:pt x="4316" y="2136"/>
                  </a:cubicBezTo>
                  <a:cubicBezTo>
                    <a:pt x="4316" y="2166"/>
                    <a:pt x="4286" y="2166"/>
                    <a:pt x="4286" y="2196"/>
                  </a:cubicBezTo>
                  <a:cubicBezTo>
                    <a:pt x="4286" y="2257"/>
                    <a:pt x="4286" y="2288"/>
                    <a:pt x="4316" y="2288"/>
                  </a:cubicBezTo>
                  <a:lnTo>
                    <a:pt x="4590" y="2744"/>
                  </a:lnTo>
                  <a:lnTo>
                    <a:pt x="4833" y="3199"/>
                  </a:lnTo>
                  <a:cubicBezTo>
                    <a:pt x="4863" y="3321"/>
                    <a:pt x="4863" y="3382"/>
                    <a:pt x="4833" y="3503"/>
                  </a:cubicBezTo>
                  <a:lnTo>
                    <a:pt x="4742" y="3412"/>
                  </a:lnTo>
                  <a:cubicBezTo>
                    <a:pt x="4772" y="3382"/>
                    <a:pt x="4772" y="3351"/>
                    <a:pt x="4772" y="3321"/>
                  </a:cubicBezTo>
                  <a:lnTo>
                    <a:pt x="4772" y="3230"/>
                  </a:lnTo>
                  <a:cubicBezTo>
                    <a:pt x="4772" y="3199"/>
                    <a:pt x="4742" y="3199"/>
                    <a:pt x="4742" y="3169"/>
                  </a:cubicBezTo>
                  <a:cubicBezTo>
                    <a:pt x="4681" y="3078"/>
                    <a:pt x="4590" y="3078"/>
                    <a:pt x="4468" y="3048"/>
                  </a:cubicBezTo>
                  <a:cubicBezTo>
                    <a:pt x="4407" y="3017"/>
                    <a:pt x="4316" y="2896"/>
                    <a:pt x="4286" y="2804"/>
                  </a:cubicBezTo>
                  <a:cubicBezTo>
                    <a:pt x="4255" y="2713"/>
                    <a:pt x="4286" y="2592"/>
                    <a:pt x="4377" y="2561"/>
                  </a:cubicBezTo>
                  <a:lnTo>
                    <a:pt x="4377" y="2561"/>
                  </a:lnTo>
                  <a:cubicBezTo>
                    <a:pt x="4225" y="2592"/>
                    <a:pt x="4103" y="2652"/>
                    <a:pt x="4012" y="2804"/>
                  </a:cubicBezTo>
                  <a:cubicBezTo>
                    <a:pt x="3982" y="2896"/>
                    <a:pt x="3982" y="2956"/>
                    <a:pt x="3982" y="3048"/>
                  </a:cubicBezTo>
                  <a:lnTo>
                    <a:pt x="3982" y="3260"/>
                  </a:lnTo>
                  <a:lnTo>
                    <a:pt x="3982" y="3351"/>
                  </a:lnTo>
                  <a:cubicBezTo>
                    <a:pt x="3921" y="3382"/>
                    <a:pt x="3860" y="3412"/>
                    <a:pt x="3800" y="3473"/>
                  </a:cubicBezTo>
                  <a:cubicBezTo>
                    <a:pt x="3769" y="3503"/>
                    <a:pt x="3708" y="3503"/>
                    <a:pt x="3678" y="3534"/>
                  </a:cubicBezTo>
                  <a:lnTo>
                    <a:pt x="3648" y="3534"/>
                  </a:lnTo>
                  <a:cubicBezTo>
                    <a:pt x="3556" y="3534"/>
                    <a:pt x="3496" y="3503"/>
                    <a:pt x="3404" y="3473"/>
                  </a:cubicBezTo>
                  <a:cubicBezTo>
                    <a:pt x="3344" y="3412"/>
                    <a:pt x="3252" y="3412"/>
                    <a:pt x="3192" y="3412"/>
                  </a:cubicBezTo>
                  <a:cubicBezTo>
                    <a:pt x="3040" y="3412"/>
                    <a:pt x="2918" y="3534"/>
                    <a:pt x="2857" y="3655"/>
                  </a:cubicBezTo>
                  <a:cubicBezTo>
                    <a:pt x="2888" y="3640"/>
                    <a:pt x="2933" y="3633"/>
                    <a:pt x="2986" y="3633"/>
                  </a:cubicBezTo>
                  <a:cubicBezTo>
                    <a:pt x="3040" y="3633"/>
                    <a:pt x="3100" y="3640"/>
                    <a:pt x="3161" y="3655"/>
                  </a:cubicBezTo>
                  <a:cubicBezTo>
                    <a:pt x="3222" y="3686"/>
                    <a:pt x="3313" y="3807"/>
                    <a:pt x="3344" y="3929"/>
                  </a:cubicBezTo>
                  <a:cubicBezTo>
                    <a:pt x="3344" y="3990"/>
                    <a:pt x="3344" y="4111"/>
                    <a:pt x="3374" y="4172"/>
                  </a:cubicBezTo>
                  <a:cubicBezTo>
                    <a:pt x="3374" y="4233"/>
                    <a:pt x="3404" y="4233"/>
                    <a:pt x="3404" y="4263"/>
                  </a:cubicBezTo>
                  <a:cubicBezTo>
                    <a:pt x="3465" y="4263"/>
                    <a:pt x="3465" y="4294"/>
                    <a:pt x="3496" y="4294"/>
                  </a:cubicBezTo>
                  <a:lnTo>
                    <a:pt x="3526" y="4294"/>
                  </a:lnTo>
                  <a:cubicBezTo>
                    <a:pt x="3526" y="4324"/>
                    <a:pt x="3556" y="4385"/>
                    <a:pt x="3556" y="4446"/>
                  </a:cubicBezTo>
                  <a:cubicBezTo>
                    <a:pt x="3465" y="4446"/>
                    <a:pt x="3344" y="4415"/>
                    <a:pt x="3252" y="4324"/>
                  </a:cubicBezTo>
                  <a:cubicBezTo>
                    <a:pt x="3100" y="4263"/>
                    <a:pt x="3009" y="4111"/>
                    <a:pt x="2888" y="3990"/>
                  </a:cubicBezTo>
                  <a:lnTo>
                    <a:pt x="2553" y="3625"/>
                  </a:lnTo>
                  <a:cubicBezTo>
                    <a:pt x="2492" y="3564"/>
                    <a:pt x="2492" y="3564"/>
                    <a:pt x="2462" y="3564"/>
                  </a:cubicBezTo>
                  <a:lnTo>
                    <a:pt x="2401" y="3564"/>
                  </a:lnTo>
                  <a:lnTo>
                    <a:pt x="942" y="3777"/>
                  </a:lnTo>
                  <a:cubicBezTo>
                    <a:pt x="669" y="3807"/>
                    <a:pt x="426" y="3838"/>
                    <a:pt x="213" y="4020"/>
                  </a:cubicBezTo>
                  <a:cubicBezTo>
                    <a:pt x="122" y="4142"/>
                    <a:pt x="30" y="4294"/>
                    <a:pt x="0" y="4446"/>
                  </a:cubicBezTo>
                  <a:cubicBezTo>
                    <a:pt x="81" y="4473"/>
                    <a:pt x="164" y="4481"/>
                    <a:pt x="247" y="4481"/>
                  </a:cubicBezTo>
                  <a:cubicBezTo>
                    <a:pt x="384" y="4481"/>
                    <a:pt x="519" y="4458"/>
                    <a:pt x="639" y="4458"/>
                  </a:cubicBezTo>
                  <a:cubicBezTo>
                    <a:pt x="693" y="4458"/>
                    <a:pt x="744" y="4463"/>
                    <a:pt x="790" y="4476"/>
                  </a:cubicBezTo>
                  <a:cubicBezTo>
                    <a:pt x="882" y="4537"/>
                    <a:pt x="912" y="4567"/>
                    <a:pt x="942" y="4598"/>
                  </a:cubicBezTo>
                  <a:lnTo>
                    <a:pt x="1246" y="4780"/>
                  </a:lnTo>
                  <a:cubicBezTo>
                    <a:pt x="1672" y="5084"/>
                    <a:pt x="2128" y="5358"/>
                    <a:pt x="2462" y="5753"/>
                  </a:cubicBezTo>
                  <a:lnTo>
                    <a:pt x="2553" y="5814"/>
                  </a:lnTo>
                  <a:cubicBezTo>
                    <a:pt x="2571" y="5822"/>
                    <a:pt x="2592" y="5826"/>
                    <a:pt x="2612" y="5826"/>
                  </a:cubicBezTo>
                  <a:cubicBezTo>
                    <a:pt x="2662" y="5826"/>
                    <a:pt x="2714" y="5805"/>
                    <a:pt x="2736" y="5783"/>
                  </a:cubicBezTo>
                  <a:cubicBezTo>
                    <a:pt x="2780" y="5774"/>
                    <a:pt x="2827" y="5771"/>
                    <a:pt x="2875" y="5771"/>
                  </a:cubicBezTo>
                  <a:cubicBezTo>
                    <a:pt x="2992" y="5771"/>
                    <a:pt x="3115" y="5792"/>
                    <a:pt x="3222" y="5814"/>
                  </a:cubicBezTo>
                  <a:lnTo>
                    <a:pt x="3678" y="5935"/>
                  </a:lnTo>
                  <a:cubicBezTo>
                    <a:pt x="3786" y="5962"/>
                    <a:pt x="3967" y="6062"/>
                    <a:pt x="4069" y="6062"/>
                  </a:cubicBezTo>
                  <a:cubicBezTo>
                    <a:pt x="4082" y="6062"/>
                    <a:pt x="4093" y="6060"/>
                    <a:pt x="4103" y="6057"/>
                  </a:cubicBezTo>
                  <a:cubicBezTo>
                    <a:pt x="4225" y="5965"/>
                    <a:pt x="4134" y="5783"/>
                    <a:pt x="4103" y="5662"/>
                  </a:cubicBezTo>
                  <a:cubicBezTo>
                    <a:pt x="4103" y="5510"/>
                    <a:pt x="4103" y="5358"/>
                    <a:pt x="4073" y="5206"/>
                  </a:cubicBezTo>
                  <a:lnTo>
                    <a:pt x="4073" y="5084"/>
                  </a:lnTo>
                  <a:lnTo>
                    <a:pt x="4134" y="5175"/>
                  </a:lnTo>
                  <a:cubicBezTo>
                    <a:pt x="4358" y="5371"/>
                    <a:pt x="5305" y="6290"/>
                    <a:pt x="5666" y="6290"/>
                  </a:cubicBezTo>
                  <a:cubicBezTo>
                    <a:pt x="5697" y="6290"/>
                    <a:pt x="5723" y="6284"/>
                    <a:pt x="5745" y="6269"/>
                  </a:cubicBezTo>
                  <a:cubicBezTo>
                    <a:pt x="5988" y="6087"/>
                    <a:pt x="5319" y="4689"/>
                    <a:pt x="5167" y="4415"/>
                  </a:cubicBezTo>
                  <a:lnTo>
                    <a:pt x="5137" y="4294"/>
                  </a:lnTo>
                  <a:lnTo>
                    <a:pt x="5137" y="4294"/>
                  </a:lnTo>
                  <a:cubicBezTo>
                    <a:pt x="5167" y="4324"/>
                    <a:pt x="5198" y="4324"/>
                    <a:pt x="5228" y="4385"/>
                  </a:cubicBezTo>
                  <a:cubicBezTo>
                    <a:pt x="5380" y="4446"/>
                    <a:pt x="5532" y="4476"/>
                    <a:pt x="5654" y="4567"/>
                  </a:cubicBezTo>
                  <a:cubicBezTo>
                    <a:pt x="5730" y="4593"/>
                    <a:pt x="5870" y="4703"/>
                    <a:pt x="5949" y="4703"/>
                  </a:cubicBezTo>
                  <a:cubicBezTo>
                    <a:pt x="5965" y="4703"/>
                    <a:pt x="5978" y="4699"/>
                    <a:pt x="5988" y="4689"/>
                  </a:cubicBezTo>
                  <a:cubicBezTo>
                    <a:pt x="6079" y="4598"/>
                    <a:pt x="6049" y="4324"/>
                    <a:pt x="6049" y="4233"/>
                  </a:cubicBezTo>
                  <a:lnTo>
                    <a:pt x="6049" y="3716"/>
                  </a:lnTo>
                  <a:cubicBezTo>
                    <a:pt x="6049" y="3564"/>
                    <a:pt x="6079" y="3382"/>
                    <a:pt x="6140" y="3260"/>
                  </a:cubicBezTo>
                  <a:cubicBezTo>
                    <a:pt x="6201" y="3230"/>
                    <a:pt x="6231" y="3169"/>
                    <a:pt x="6231" y="3078"/>
                  </a:cubicBezTo>
                  <a:cubicBezTo>
                    <a:pt x="6231" y="3048"/>
                    <a:pt x="6231" y="3017"/>
                    <a:pt x="6201" y="2956"/>
                  </a:cubicBezTo>
                  <a:cubicBezTo>
                    <a:pt x="5988" y="2500"/>
                    <a:pt x="5927" y="1984"/>
                    <a:pt x="5988" y="1406"/>
                  </a:cubicBezTo>
                  <a:cubicBezTo>
                    <a:pt x="6049" y="1285"/>
                    <a:pt x="6049" y="1133"/>
                    <a:pt x="6079" y="1041"/>
                  </a:cubicBezTo>
                  <a:cubicBezTo>
                    <a:pt x="6079" y="950"/>
                    <a:pt x="6110" y="889"/>
                    <a:pt x="6140" y="829"/>
                  </a:cubicBezTo>
                  <a:cubicBezTo>
                    <a:pt x="6292" y="525"/>
                    <a:pt x="6869" y="373"/>
                    <a:pt x="7173" y="190"/>
                  </a:cubicBezTo>
                  <a:cubicBezTo>
                    <a:pt x="7123" y="64"/>
                    <a:pt x="6903" y="0"/>
                    <a:pt x="665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28"/>
            <p:cNvSpPr/>
            <p:nvPr/>
          </p:nvSpPr>
          <p:spPr>
            <a:xfrm>
              <a:off x="5260048" y="2776895"/>
              <a:ext cx="559470" cy="784470"/>
            </a:xfrm>
            <a:custGeom>
              <a:rect b="b" l="l" r="r" t="t"/>
              <a:pathLst>
                <a:path extrusionOk="0" h="24465" w="17448">
                  <a:moveTo>
                    <a:pt x="9775" y="0"/>
                  </a:moveTo>
                  <a:cubicBezTo>
                    <a:pt x="8228" y="0"/>
                    <a:pt x="6671" y="500"/>
                    <a:pt x="5380" y="1546"/>
                  </a:cubicBezTo>
                  <a:cubicBezTo>
                    <a:pt x="2797" y="3613"/>
                    <a:pt x="2797" y="6744"/>
                    <a:pt x="2493" y="9753"/>
                  </a:cubicBezTo>
                  <a:cubicBezTo>
                    <a:pt x="2219" y="12519"/>
                    <a:pt x="1915" y="15285"/>
                    <a:pt x="1642" y="18051"/>
                  </a:cubicBezTo>
                  <a:cubicBezTo>
                    <a:pt x="1459" y="18051"/>
                    <a:pt x="1307" y="18021"/>
                    <a:pt x="1125" y="18021"/>
                  </a:cubicBezTo>
                  <a:cubicBezTo>
                    <a:pt x="1034" y="18021"/>
                    <a:pt x="973" y="18051"/>
                    <a:pt x="973" y="18173"/>
                  </a:cubicBezTo>
                  <a:cubicBezTo>
                    <a:pt x="912" y="18476"/>
                    <a:pt x="882" y="18780"/>
                    <a:pt x="882" y="19115"/>
                  </a:cubicBezTo>
                  <a:cubicBezTo>
                    <a:pt x="760" y="19115"/>
                    <a:pt x="669" y="19084"/>
                    <a:pt x="517" y="19084"/>
                  </a:cubicBezTo>
                  <a:cubicBezTo>
                    <a:pt x="426" y="19084"/>
                    <a:pt x="365" y="19115"/>
                    <a:pt x="365" y="19236"/>
                  </a:cubicBezTo>
                  <a:lnTo>
                    <a:pt x="365" y="19297"/>
                  </a:lnTo>
                  <a:lnTo>
                    <a:pt x="365" y="19388"/>
                  </a:lnTo>
                  <a:cubicBezTo>
                    <a:pt x="243" y="20483"/>
                    <a:pt x="122" y="21577"/>
                    <a:pt x="0" y="22732"/>
                  </a:cubicBezTo>
                  <a:cubicBezTo>
                    <a:pt x="0" y="22823"/>
                    <a:pt x="61" y="22884"/>
                    <a:pt x="152" y="22884"/>
                  </a:cubicBezTo>
                  <a:cubicBezTo>
                    <a:pt x="5563" y="23401"/>
                    <a:pt x="10912" y="23948"/>
                    <a:pt x="16323" y="24464"/>
                  </a:cubicBezTo>
                  <a:cubicBezTo>
                    <a:pt x="16353" y="24464"/>
                    <a:pt x="16384" y="24464"/>
                    <a:pt x="16414" y="24434"/>
                  </a:cubicBezTo>
                  <a:cubicBezTo>
                    <a:pt x="16475" y="24404"/>
                    <a:pt x="16475" y="24404"/>
                    <a:pt x="16475" y="24373"/>
                  </a:cubicBezTo>
                  <a:cubicBezTo>
                    <a:pt x="16657" y="23157"/>
                    <a:pt x="16779" y="22002"/>
                    <a:pt x="16870" y="20878"/>
                  </a:cubicBezTo>
                  <a:cubicBezTo>
                    <a:pt x="16870" y="20787"/>
                    <a:pt x="16839" y="20726"/>
                    <a:pt x="16718" y="20726"/>
                  </a:cubicBezTo>
                  <a:cubicBezTo>
                    <a:pt x="16627" y="20726"/>
                    <a:pt x="16505" y="20695"/>
                    <a:pt x="16353" y="20695"/>
                  </a:cubicBezTo>
                  <a:cubicBezTo>
                    <a:pt x="16384" y="20391"/>
                    <a:pt x="16414" y="20057"/>
                    <a:pt x="16414" y="19723"/>
                  </a:cubicBezTo>
                  <a:cubicBezTo>
                    <a:pt x="16414" y="19662"/>
                    <a:pt x="16384" y="19571"/>
                    <a:pt x="16262" y="19571"/>
                  </a:cubicBezTo>
                  <a:cubicBezTo>
                    <a:pt x="16049" y="19540"/>
                    <a:pt x="15867" y="19540"/>
                    <a:pt x="15624" y="19510"/>
                  </a:cubicBezTo>
                  <a:cubicBezTo>
                    <a:pt x="15867" y="17200"/>
                    <a:pt x="16080" y="14920"/>
                    <a:pt x="16323" y="12580"/>
                  </a:cubicBezTo>
                  <a:cubicBezTo>
                    <a:pt x="16566" y="9753"/>
                    <a:pt x="17447" y="6349"/>
                    <a:pt x="16019" y="3704"/>
                  </a:cubicBezTo>
                  <a:cubicBezTo>
                    <a:pt x="14742" y="1302"/>
                    <a:pt x="12272" y="0"/>
                    <a:pt x="977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28"/>
            <p:cNvSpPr/>
            <p:nvPr/>
          </p:nvSpPr>
          <p:spPr>
            <a:xfrm>
              <a:off x="2698716" y="2463398"/>
              <a:ext cx="902534" cy="1348462"/>
            </a:xfrm>
            <a:custGeom>
              <a:rect b="b" l="l" r="r" t="t"/>
              <a:pathLst>
                <a:path extrusionOk="0" h="42054" w="28147">
                  <a:moveTo>
                    <a:pt x="14347" y="1"/>
                  </a:moveTo>
                  <a:cubicBezTo>
                    <a:pt x="11347" y="1"/>
                    <a:pt x="8771" y="1981"/>
                    <a:pt x="7903" y="4788"/>
                  </a:cubicBezTo>
                  <a:cubicBezTo>
                    <a:pt x="7690" y="4727"/>
                    <a:pt x="7478" y="4697"/>
                    <a:pt x="7234" y="4697"/>
                  </a:cubicBezTo>
                  <a:cubicBezTo>
                    <a:pt x="7068" y="4685"/>
                    <a:pt x="6902" y="4678"/>
                    <a:pt x="6738" y="4678"/>
                  </a:cubicBezTo>
                  <a:cubicBezTo>
                    <a:pt x="3271" y="4678"/>
                    <a:pt x="322" y="7388"/>
                    <a:pt x="61" y="10928"/>
                  </a:cubicBezTo>
                  <a:cubicBezTo>
                    <a:pt x="0" y="11992"/>
                    <a:pt x="395" y="13907"/>
                    <a:pt x="395" y="13907"/>
                  </a:cubicBezTo>
                  <a:lnTo>
                    <a:pt x="2189" y="40655"/>
                  </a:lnTo>
                  <a:lnTo>
                    <a:pt x="21460" y="42053"/>
                  </a:lnTo>
                  <a:lnTo>
                    <a:pt x="26840" y="15974"/>
                  </a:lnTo>
                  <a:cubicBezTo>
                    <a:pt x="27417" y="15062"/>
                    <a:pt x="27812" y="13998"/>
                    <a:pt x="27873" y="12904"/>
                  </a:cubicBezTo>
                  <a:cubicBezTo>
                    <a:pt x="28147" y="9226"/>
                    <a:pt x="25381" y="6004"/>
                    <a:pt x="21642" y="5730"/>
                  </a:cubicBezTo>
                  <a:cubicBezTo>
                    <a:pt x="21500" y="5730"/>
                    <a:pt x="21345" y="5717"/>
                    <a:pt x="21194" y="5717"/>
                  </a:cubicBezTo>
                  <a:cubicBezTo>
                    <a:pt x="21119" y="5717"/>
                    <a:pt x="21044" y="5720"/>
                    <a:pt x="20973" y="5730"/>
                  </a:cubicBezTo>
                  <a:cubicBezTo>
                    <a:pt x="20517" y="2691"/>
                    <a:pt x="17995" y="259"/>
                    <a:pt x="14803" y="16"/>
                  </a:cubicBezTo>
                  <a:cubicBezTo>
                    <a:pt x="14650" y="6"/>
                    <a:pt x="14498" y="1"/>
                    <a:pt x="1434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28"/>
            <p:cNvSpPr/>
            <p:nvPr/>
          </p:nvSpPr>
          <p:spPr>
            <a:xfrm>
              <a:off x="2699678" y="2463398"/>
              <a:ext cx="583840" cy="418641"/>
            </a:xfrm>
            <a:custGeom>
              <a:rect b="b" l="l" r="r" t="t"/>
              <a:pathLst>
                <a:path extrusionOk="0" h="13056" w="18208">
                  <a:moveTo>
                    <a:pt x="14317" y="1"/>
                  </a:moveTo>
                  <a:cubicBezTo>
                    <a:pt x="11317" y="1"/>
                    <a:pt x="8741" y="1981"/>
                    <a:pt x="7873" y="4788"/>
                  </a:cubicBezTo>
                  <a:cubicBezTo>
                    <a:pt x="7660" y="4727"/>
                    <a:pt x="7448" y="4697"/>
                    <a:pt x="7204" y="4697"/>
                  </a:cubicBezTo>
                  <a:cubicBezTo>
                    <a:pt x="7038" y="4685"/>
                    <a:pt x="6872" y="4678"/>
                    <a:pt x="6708" y="4678"/>
                  </a:cubicBezTo>
                  <a:cubicBezTo>
                    <a:pt x="3241" y="4678"/>
                    <a:pt x="292" y="7388"/>
                    <a:pt x="31" y="10928"/>
                  </a:cubicBezTo>
                  <a:cubicBezTo>
                    <a:pt x="1" y="11536"/>
                    <a:pt x="122" y="12417"/>
                    <a:pt x="213" y="13056"/>
                  </a:cubicBezTo>
                  <a:cubicBezTo>
                    <a:pt x="335" y="11080"/>
                    <a:pt x="1065" y="9195"/>
                    <a:pt x="2341" y="7767"/>
                  </a:cubicBezTo>
                  <a:cubicBezTo>
                    <a:pt x="3663" y="6335"/>
                    <a:pt x="5583" y="5427"/>
                    <a:pt x="7560" y="5427"/>
                  </a:cubicBezTo>
                  <a:cubicBezTo>
                    <a:pt x="7765" y="5427"/>
                    <a:pt x="7971" y="5437"/>
                    <a:pt x="8177" y="5457"/>
                  </a:cubicBezTo>
                  <a:cubicBezTo>
                    <a:pt x="8785" y="3572"/>
                    <a:pt x="10396" y="2083"/>
                    <a:pt x="12281" y="1384"/>
                  </a:cubicBezTo>
                  <a:cubicBezTo>
                    <a:pt x="13251" y="1028"/>
                    <a:pt x="14334" y="861"/>
                    <a:pt x="15418" y="861"/>
                  </a:cubicBezTo>
                  <a:cubicBezTo>
                    <a:pt x="16371" y="861"/>
                    <a:pt x="17326" y="990"/>
                    <a:pt x="18208" y="1232"/>
                  </a:cubicBezTo>
                  <a:cubicBezTo>
                    <a:pt x="17205" y="563"/>
                    <a:pt x="16080" y="107"/>
                    <a:pt x="14773" y="16"/>
                  </a:cubicBezTo>
                  <a:cubicBezTo>
                    <a:pt x="14620" y="6"/>
                    <a:pt x="14468" y="1"/>
                    <a:pt x="1431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28"/>
            <p:cNvSpPr/>
            <p:nvPr/>
          </p:nvSpPr>
          <p:spPr>
            <a:xfrm>
              <a:off x="2767911" y="2568731"/>
              <a:ext cx="757311" cy="1191471"/>
            </a:xfrm>
            <a:custGeom>
              <a:rect b="b" l="l" r="r" t="t"/>
              <a:pathLst>
                <a:path extrusionOk="0" h="37158" w="23618">
                  <a:moveTo>
                    <a:pt x="12067" y="0"/>
                  </a:moveTo>
                  <a:cubicBezTo>
                    <a:pt x="9528" y="0"/>
                    <a:pt x="7349" y="1654"/>
                    <a:pt x="6627" y="3996"/>
                  </a:cubicBezTo>
                  <a:cubicBezTo>
                    <a:pt x="6444" y="3965"/>
                    <a:pt x="6292" y="3965"/>
                    <a:pt x="6110" y="3935"/>
                  </a:cubicBezTo>
                  <a:cubicBezTo>
                    <a:pt x="5962" y="3923"/>
                    <a:pt x="5815" y="3918"/>
                    <a:pt x="5669" y="3918"/>
                  </a:cubicBezTo>
                  <a:cubicBezTo>
                    <a:pt x="2731" y="3918"/>
                    <a:pt x="293" y="6208"/>
                    <a:pt x="61" y="9132"/>
                  </a:cubicBezTo>
                  <a:cubicBezTo>
                    <a:pt x="0" y="10014"/>
                    <a:pt x="365" y="11625"/>
                    <a:pt x="365" y="11625"/>
                  </a:cubicBezTo>
                  <a:lnTo>
                    <a:pt x="1733" y="36002"/>
                  </a:lnTo>
                  <a:lnTo>
                    <a:pt x="17934" y="37157"/>
                  </a:lnTo>
                  <a:lnTo>
                    <a:pt x="22584" y="13418"/>
                  </a:lnTo>
                  <a:cubicBezTo>
                    <a:pt x="23010" y="12658"/>
                    <a:pt x="23314" y="11777"/>
                    <a:pt x="23405" y="10835"/>
                  </a:cubicBezTo>
                  <a:cubicBezTo>
                    <a:pt x="23618" y="7734"/>
                    <a:pt x="21277" y="5029"/>
                    <a:pt x="18207" y="4786"/>
                  </a:cubicBezTo>
                  <a:lnTo>
                    <a:pt x="17630" y="4786"/>
                  </a:lnTo>
                  <a:cubicBezTo>
                    <a:pt x="17235" y="2263"/>
                    <a:pt x="15107" y="196"/>
                    <a:pt x="12463" y="14"/>
                  </a:cubicBezTo>
                  <a:cubicBezTo>
                    <a:pt x="12330" y="5"/>
                    <a:pt x="12198" y="0"/>
                    <a:pt x="120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28"/>
            <p:cNvSpPr/>
            <p:nvPr/>
          </p:nvSpPr>
          <p:spPr>
            <a:xfrm>
              <a:off x="2763999" y="2568731"/>
              <a:ext cx="548760" cy="663200"/>
            </a:xfrm>
            <a:custGeom>
              <a:rect b="b" l="l" r="r" t="t"/>
              <a:pathLst>
                <a:path extrusionOk="0" h="20683" w="17114">
                  <a:moveTo>
                    <a:pt x="12067" y="0"/>
                  </a:moveTo>
                  <a:cubicBezTo>
                    <a:pt x="9532" y="0"/>
                    <a:pt x="7380" y="1654"/>
                    <a:pt x="6657" y="3996"/>
                  </a:cubicBezTo>
                  <a:cubicBezTo>
                    <a:pt x="6475" y="3965"/>
                    <a:pt x="6323" y="3965"/>
                    <a:pt x="6110" y="3935"/>
                  </a:cubicBezTo>
                  <a:cubicBezTo>
                    <a:pt x="5964" y="3923"/>
                    <a:pt x="5818" y="3918"/>
                    <a:pt x="5673" y="3918"/>
                  </a:cubicBezTo>
                  <a:cubicBezTo>
                    <a:pt x="2759" y="3918"/>
                    <a:pt x="295" y="6208"/>
                    <a:pt x="92" y="9132"/>
                  </a:cubicBezTo>
                  <a:cubicBezTo>
                    <a:pt x="1" y="10014"/>
                    <a:pt x="396" y="11625"/>
                    <a:pt x="396" y="11625"/>
                  </a:cubicBezTo>
                  <a:lnTo>
                    <a:pt x="882" y="20683"/>
                  </a:lnTo>
                  <a:cubicBezTo>
                    <a:pt x="1065" y="20044"/>
                    <a:pt x="1095" y="19315"/>
                    <a:pt x="1156" y="18616"/>
                  </a:cubicBezTo>
                  <a:cubicBezTo>
                    <a:pt x="1308" y="16002"/>
                    <a:pt x="1369" y="13357"/>
                    <a:pt x="2250" y="10865"/>
                  </a:cubicBezTo>
                  <a:cubicBezTo>
                    <a:pt x="3132" y="8403"/>
                    <a:pt x="4986" y="6123"/>
                    <a:pt x="7539" y="5515"/>
                  </a:cubicBezTo>
                  <a:cubicBezTo>
                    <a:pt x="7782" y="5454"/>
                    <a:pt x="8056" y="5394"/>
                    <a:pt x="8299" y="5242"/>
                  </a:cubicBezTo>
                  <a:cubicBezTo>
                    <a:pt x="8451" y="5151"/>
                    <a:pt x="8542" y="4907"/>
                    <a:pt x="8664" y="4755"/>
                  </a:cubicBezTo>
                  <a:cubicBezTo>
                    <a:pt x="9545" y="3357"/>
                    <a:pt x="10943" y="2202"/>
                    <a:pt x="12585" y="1837"/>
                  </a:cubicBezTo>
                  <a:cubicBezTo>
                    <a:pt x="12958" y="1744"/>
                    <a:pt x="13345" y="1698"/>
                    <a:pt x="13733" y="1698"/>
                  </a:cubicBezTo>
                  <a:cubicBezTo>
                    <a:pt x="14988" y="1698"/>
                    <a:pt x="16255" y="2178"/>
                    <a:pt x="17114" y="3084"/>
                  </a:cubicBezTo>
                  <a:cubicBezTo>
                    <a:pt x="16232" y="1381"/>
                    <a:pt x="14530" y="166"/>
                    <a:pt x="12463" y="14"/>
                  </a:cubicBezTo>
                  <a:cubicBezTo>
                    <a:pt x="12330" y="5"/>
                    <a:pt x="12198" y="0"/>
                    <a:pt x="1206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28"/>
            <p:cNvSpPr/>
            <p:nvPr/>
          </p:nvSpPr>
          <p:spPr>
            <a:xfrm>
              <a:off x="2767911" y="2563312"/>
              <a:ext cx="757311" cy="1196890"/>
            </a:xfrm>
            <a:custGeom>
              <a:rect b="b" l="l" r="r" t="t"/>
              <a:pathLst>
                <a:path extrusionOk="0" fill="none" h="37327" w="23618">
                  <a:moveTo>
                    <a:pt x="23405" y="11004"/>
                  </a:moveTo>
                  <a:cubicBezTo>
                    <a:pt x="23618" y="7903"/>
                    <a:pt x="21277" y="5198"/>
                    <a:pt x="18207" y="4955"/>
                  </a:cubicBezTo>
                  <a:lnTo>
                    <a:pt x="17630" y="4955"/>
                  </a:lnTo>
                  <a:cubicBezTo>
                    <a:pt x="17235" y="2432"/>
                    <a:pt x="15107" y="365"/>
                    <a:pt x="12463" y="183"/>
                  </a:cubicBezTo>
                  <a:cubicBezTo>
                    <a:pt x="9757" y="0"/>
                    <a:pt x="7387" y="1702"/>
                    <a:pt x="6627" y="4165"/>
                  </a:cubicBezTo>
                  <a:cubicBezTo>
                    <a:pt x="6444" y="4134"/>
                    <a:pt x="6292" y="4134"/>
                    <a:pt x="6110" y="4104"/>
                  </a:cubicBezTo>
                  <a:cubicBezTo>
                    <a:pt x="2979" y="3861"/>
                    <a:pt x="304" y="6231"/>
                    <a:pt x="61" y="9301"/>
                  </a:cubicBezTo>
                  <a:cubicBezTo>
                    <a:pt x="0" y="10183"/>
                    <a:pt x="365" y="11794"/>
                    <a:pt x="365" y="11794"/>
                  </a:cubicBezTo>
                  <a:lnTo>
                    <a:pt x="1733" y="36171"/>
                  </a:lnTo>
                  <a:lnTo>
                    <a:pt x="17934" y="37326"/>
                  </a:lnTo>
                  <a:lnTo>
                    <a:pt x="22584" y="13587"/>
                  </a:lnTo>
                  <a:cubicBezTo>
                    <a:pt x="23010" y="12827"/>
                    <a:pt x="23314" y="11946"/>
                    <a:pt x="23405" y="11004"/>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28"/>
            <p:cNvSpPr/>
            <p:nvPr/>
          </p:nvSpPr>
          <p:spPr>
            <a:xfrm>
              <a:off x="2698716" y="2457081"/>
              <a:ext cx="902534" cy="1354778"/>
            </a:xfrm>
            <a:custGeom>
              <a:rect b="b" l="l" r="r" t="t"/>
              <a:pathLst>
                <a:path extrusionOk="0" fill="none" h="42251" w="28147">
                  <a:moveTo>
                    <a:pt x="27873" y="13101"/>
                  </a:moveTo>
                  <a:cubicBezTo>
                    <a:pt x="28147" y="9423"/>
                    <a:pt x="25381" y="6201"/>
                    <a:pt x="21642" y="5927"/>
                  </a:cubicBezTo>
                  <a:cubicBezTo>
                    <a:pt x="21429" y="5927"/>
                    <a:pt x="21186" y="5897"/>
                    <a:pt x="20973" y="5927"/>
                  </a:cubicBezTo>
                  <a:cubicBezTo>
                    <a:pt x="20517" y="2888"/>
                    <a:pt x="17995" y="456"/>
                    <a:pt x="14803" y="213"/>
                  </a:cubicBezTo>
                  <a:cubicBezTo>
                    <a:pt x="11611" y="0"/>
                    <a:pt x="8815" y="2037"/>
                    <a:pt x="7903" y="4985"/>
                  </a:cubicBezTo>
                  <a:cubicBezTo>
                    <a:pt x="7690" y="4924"/>
                    <a:pt x="7478" y="4894"/>
                    <a:pt x="7234" y="4894"/>
                  </a:cubicBezTo>
                  <a:cubicBezTo>
                    <a:pt x="3557" y="4620"/>
                    <a:pt x="335" y="7417"/>
                    <a:pt x="61" y="11125"/>
                  </a:cubicBezTo>
                  <a:cubicBezTo>
                    <a:pt x="0" y="12189"/>
                    <a:pt x="395" y="14104"/>
                    <a:pt x="395" y="14104"/>
                  </a:cubicBezTo>
                  <a:lnTo>
                    <a:pt x="2189" y="40852"/>
                  </a:lnTo>
                  <a:lnTo>
                    <a:pt x="21460" y="42250"/>
                  </a:lnTo>
                  <a:lnTo>
                    <a:pt x="26840" y="16171"/>
                  </a:lnTo>
                  <a:cubicBezTo>
                    <a:pt x="27417" y="15259"/>
                    <a:pt x="27812" y="14195"/>
                    <a:pt x="27873" y="13101"/>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28"/>
            <p:cNvSpPr/>
            <p:nvPr/>
          </p:nvSpPr>
          <p:spPr>
            <a:xfrm>
              <a:off x="3016445" y="2765063"/>
              <a:ext cx="265113" cy="105269"/>
            </a:xfrm>
            <a:custGeom>
              <a:rect b="b" l="l" r="r" t="t"/>
              <a:pathLst>
                <a:path extrusionOk="0" h="3283" w="8268">
                  <a:moveTo>
                    <a:pt x="213" y="0"/>
                  </a:moveTo>
                  <a:lnTo>
                    <a:pt x="0" y="2705"/>
                  </a:lnTo>
                  <a:lnTo>
                    <a:pt x="8086" y="3283"/>
                  </a:lnTo>
                  <a:lnTo>
                    <a:pt x="8268" y="578"/>
                  </a:lnTo>
                  <a:lnTo>
                    <a:pt x="213"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28"/>
            <p:cNvSpPr/>
            <p:nvPr/>
          </p:nvSpPr>
          <p:spPr>
            <a:xfrm>
              <a:off x="3048606" y="2714369"/>
              <a:ext cx="151090" cy="900610"/>
            </a:xfrm>
            <a:custGeom>
              <a:rect b="b" l="l" r="r" t="t"/>
              <a:pathLst>
                <a:path extrusionOk="0" h="28087" w="4712">
                  <a:moveTo>
                    <a:pt x="2006" y="1"/>
                  </a:moveTo>
                  <a:lnTo>
                    <a:pt x="0" y="27904"/>
                  </a:lnTo>
                  <a:lnTo>
                    <a:pt x="2675" y="28086"/>
                  </a:lnTo>
                  <a:lnTo>
                    <a:pt x="4712" y="213"/>
                  </a:lnTo>
                  <a:lnTo>
                    <a:pt x="200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28"/>
            <p:cNvSpPr/>
            <p:nvPr/>
          </p:nvSpPr>
          <p:spPr>
            <a:xfrm>
              <a:off x="3369254" y="2971688"/>
              <a:ext cx="157920" cy="654960"/>
            </a:xfrm>
            <a:custGeom>
              <a:rect b="b" l="l" r="r" t="t"/>
              <a:pathLst>
                <a:path extrusionOk="0" fill="none" h="20426" w="4925">
                  <a:moveTo>
                    <a:pt x="1" y="20426"/>
                  </a:moveTo>
                  <a:cubicBezTo>
                    <a:pt x="244" y="18815"/>
                    <a:pt x="1824" y="17721"/>
                    <a:pt x="2341" y="16171"/>
                  </a:cubicBezTo>
                  <a:cubicBezTo>
                    <a:pt x="2888" y="14377"/>
                    <a:pt x="1915" y="12493"/>
                    <a:pt x="2098" y="10608"/>
                  </a:cubicBezTo>
                  <a:cubicBezTo>
                    <a:pt x="2250" y="9392"/>
                    <a:pt x="2888" y="8298"/>
                    <a:pt x="3618" y="7356"/>
                  </a:cubicBezTo>
                  <a:cubicBezTo>
                    <a:pt x="4043" y="6778"/>
                    <a:pt x="4499" y="6201"/>
                    <a:pt x="4681" y="5532"/>
                  </a:cubicBezTo>
                  <a:cubicBezTo>
                    <a:pt x="4925" y="4620"/>
                    <a:pt x="4560" y="3678"/>
                    <a:pt x="4378" y="2705"/>
                  </a:cubicBezTo>
                  <a:cubicBezTo>
                    <a:pt x="4195" y="1824"/>
                    <a:pt x="4134" y="942"/>
                    <a:pt x="4195" y="0"/>
                  </a:cubicBez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28"/>
            <p:cNvSpPr/>
            <p:nvPr/>
          </p:nvSpPr>
          <p:spPr>
            <a:xfrm>
              <a:off x="2729883" y="2917082"/>
              <a:ext cx="81926" cy="669613"/>
            </a:xfrm>
            <a:custGeom>
              <a:rect b="b" l="l" r="r" t="t"/>
              <a:pathLst>
                <a:path extrusionOk="0" fill="none" h="20883" w="2555">
                  <a:moveTo>
                    <a:pt x="2554" y="20883"/>
                  </a:moveTo>
                  <a:cubicBezTo>
                    <a:pt x="2554" y="19241"/>
                    <a:pt x="1156" y="17934"/>
                    <a:pt x="882" y="16323"/>
                  </a:cubicBezTo>
                  <a:cubicBezTo>
                    <a:pt x="578" y="14500"/>
                    <a:pt x="1825" y="12706"/>
                    <a:pt x="1855" y="10852"/>
                  </a:cubicBezTo>
                  <a:cubicBezTo>
                    <a:pt x="1886" y="9636"/>
                    <a:pt x="1399" y="8451"/>
                    <a:pt x="852" y="7387"/>
                  </a:cubicBezTo>
                  <a:cubicBezTo>
                    <a:pt x="487" y="6749"/>
                    <a:pt x="123" y="6141"/>
                    <a:pt x="92" y="5411"/>
                  </a:cubicBezTo>
                  <a:cubicBezTo>
                    <a:pt x="1" y="4469"/>
                    <a:pt x="457" y="3588"/>
                    <a:pt x="791" y="2676"/>
                  </a:cubicBezTo>
                  <a:cubicBezTo>
                    <a:pt x="1095" y="1825"/>
                    <a:pt x="1308" y="913"/>
                    <a:pt x="1369" y="1"/>
                  </a:cubicBez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28"/>
            <p:cNvSpPr/>
            <p:nvPr/>
          </p:nvSpPr>
          <p:spPr>
            <a:xfrm>
              <a:off x="3339049" y="2648091"/>
              <a:ext cx="34149" cy="69228"/>
            </a:xfrm>
            <a:custGeom>
              <a:rect b="b" l="l" r="r" t="t"/>
              <a:pathLst>
                <a:path extrusionOk="0" fill="none" h="2159" w="1065">
                  <a:moveTo>
                    <a:pt x="0" y="2159"/>
                  </a:moveTo>
                  <a:cubicBezTo>
                    <a:pt x="122" y="1672"/>
                    <a:pt x="395" y="1217"/>
                    <a:pt x="608" y="791"/>
                  </a:cubicBezTo>
                  <a:lnTo>
                    <a:pt x="1064"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28"/>
            <p:cNvSpPr/>
            <p:nvPr/>
          </p:nvSpPr>
          <p:spPr>
            <a:xfrm>
              <a:off x="2953085" y="2613974"/>
              <a:ext cx="23440" cy="81926"/>
            </a:xfrm>
            <a:custGeom>
              <a:rect b="b" l="l" r="r" t="t"/>
              <a:pathLst>
                <a:path extrusionOk="0" fill="none" h="2555" w="731">
                  <a:moveTo>
                    <a:pt x="730" y="2554"/>
                  </a:moveTo>
                  <a:cubicBezTo>
                    <a:pt x="578" y="1946"/>
                    <a:pt x="396" y="1278"/>
                    <a:pt x="274" y="700"/>
                  </a:cubicBezTo>
                  <a:cubicBezTo>
                    <a:pt x="183" y="457"/>
                    <a:pt x="153" y="183"/>
                    <a:pt x="1" y="1"/>
                  </a:cubicBez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28"/>
            <p:cNvSpPr/>
            <p:nvPr/>
          </p:nvSpPr>
          <p:spPr>
            <a:xfrm>
              <a:off x="2703589" y="3589576"/>
              <a:ext cx="765103" cy="216407"/>
            </a:xfrm>
            <a:custGeom>
              <a:rect b="b" l="l" r="r" t="t"/>
              <a:pathLst>
                <a:path extrusionOk="0" h="6749" w="23861">
                  <a:moveTo>
                    <a:pt x="365" y="1"/>
                  </a:moveTo>
                  <a:lnTo>
                    <a:pt x="0" y="5047"/>
                  </a:lnTo>
                  <a:lnTo>
                    <a:pt x="23496" y="6749"/>
                  </a:lnTo>
                  <a:lnTo>
                    <a:pt x="23861" y="1703"/>
                  </a:lnTo>
                  <a:lnTo>
                    <a:pt x="3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28"/>
            <p:cNvSpPr/>
            <p:nvPr/>
          </p:nvSpPr>
          <p:spPr>
            <a:xfrm>
              <a:off x="2710419" y="3589576"/>
              <a:ext cx="175460" cy="81926"/>
            </a:xfrm>
            <a:custGeom>
              <a:rect b="b" l="l" r="r" t="t"/>
              <a:pathLst>
                <a:path extrusionOk="0" h="2555" w="5472">
                  <a:moveTo>
                    <a:pt x="122" y="1"/>
                  </a:moveTo>
                  <a:lnTo>
                    <a:pt x="0" y="2250"/>
                  </a:lnTo>
                  <a:lnTo>
                    <a:pt x="30" y="2402"/>
                  </a:lnTo>
                  <a:lnTo>
                    <a:pt x="2310" y="2554"/>
                  </a:lnTo>
                  <a:cubicBezTo>
                    <a:pt x="2766" y="2129"/>
                    <a:pt x="3283" y="1764"/>
                    <a:pt x="3769" y="1429"/>
                  </a:cubicBezTo>
                  <a:cubicBezTo>
                    <a:pt x="4195" y="1125"/>
                    <a:pt x="4651" y="822"/>
                    <a:pt x="5137" y="548"/>
                  </a:cubicBezTo>
                  <a:cubicBezTo>
                    <a:pt x="5259" y="518"/>
                    <a:pt x="5350" y="426"/>
                    <a:pt x="5471" y="396"/>
                  </a:cubicBezTo>
                  <a:lnTo>
                    <a:pt x="122" y="1"/>
                  </a:lnTo>
                  <a:close/>
                </a:path>
              </a:pathLst>
            </a:custGeom>
            <a:solidFill>
              <a:srgbClr val="FF5E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28"/>
            <p:cNvSpPr/>
            <p:nvPr/>
          </p:nvSpPr>
          <p:spPr>
            <a:xfrm>
              <a:off x="2703589" y="3589576"/>
              <a:ext cx="765103" cy="216407"/>
            </a:xfrm>
            <a:custGeom>
              <a:rect b="b" l="l" r="r" t="t"/>
              <a:pathLst>
                <a:path extrusionOk="0" fill="none" h="6749" w="23861">
                  <a:moveTo>
                    <a:pt x="365" y="1"/>
                  </a:moveTo>
                  <a:lnTo>
                    <a:pt x="23861" y="1703"/>
                  </a:lnTo>
                  <a:lnTo>
                    <a:pt x="23496" y="6749"/>
                  </a:lnTo>
                  <a:lnTo>
                    <a:pt x="0" y="5047"/>
                  </a:lnTo>
                  <a:close/>
                </a:path>
              </a:pathLst>
            </a:custGeom>
            <a:noFill/>
            <a:ln cap="flat" cmpd="sng" w="190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28"/>
            <p:cNvSpPr/>
            <p:nvPr/>
          </p:nvSpPr>
          <p:spPr>
            <a:xfrm>
              <a:off x="2672390" y="3642227"/>
              <a:ext cx="815798" cy="230996"/>
            </a:xfrm>
            <a:custGeom>
              <a:rect b="b" l="l" r="r" t="t"/>
              <a:pathLst>
                <a:path extrusionOk="0" h="7204" w="25442">
                  <a:moveTo>
                    <a:pt x="396" y="0"/>
                  </a:moveTo>
                  <a:lnTo>
                    <a:pt x="1" y="5380"/>
                  </a:lnTo>
                  <a:lnTo>
                    <a:pt x="25047" y="7204"/>
                  </a:lnTo>
                  <a:lnTo>
                    <a:pt x="25442" y="1824"/>
                  </a:lnTo>
                  <a:lnTo>
                    <a:pt x="396" y="0"/>
                  </a:lnTo>
                  <a:close/>
                </a:path>
              </a:pathLst>
            </a:custGeom>
            <a:solidFill>
              <a:srgbClr val="8E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28"/>
            <p:cNvSpPr/>
            <p:nvPr/>
          </p:nvSpPr>
          <p:spPr>
            <a:xfrm>
              <a:off x="2672390" y="3642227"/>
              <a:ext cx="815798" cy="230996"/>
            </a:xfrm>
            <a:custGeom>
              <a:rect b="b" l="l" r="r" t="t"/>
              <a:pathLst>
                <a:path extrusionOk="0" fill="none" h="7204" w="25442">
                  <a:moveTo>
                    <a:pt x="396" y="0"/>
                  </a:moveTo>
                  <a:lnTo>
                    <a:pt x="25442" y="1824"/>
                  </a:lnTo>
                  <a:lnTo>
                    <a:pt x="25047" y="7204"/>
                  </a:lnTo>
                  <a:lnTo>
                    <a:pt x="1" y="5380"/>
                  </a:lnTo>
                  <a:close/>
                </a:path>
              </a:pathLst>
            </a:custGeom>
            <a:noFill/>
            <a:ln cap="flat" cmpd="sng" w="19000">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28"/>
            <p:cNvSpPr/>
            <p:nvPr/>
          </p:nvSpPr>
          <p:spPr>
            <a:xfrm>
              <a:off x="2703589" y="3666596"/>
              <a:ext cx="755355" cy="180334"/>
            </a:xfrm>
            <a:custGeom>
              <a:rect b="b" l="l" r="r" t="t"/>
              <a:pathLst>
                <a:path extrusionOk="0" h="5624" w="23557">
                  <a:moveTo>
                    <a:pt x="274" y="0"/>
                  </a:moveTo>
                  <a:lnTo>
                    <a:pt x="0" y="3952"/>
                  </a:lnTo>
                  <a:lnTo>
                    <a:pt x="23253" y="5623"/>
                  </a:lnTo>
                  <a:lnTo>
                    <a:pt x="23557" y="1672"/>
                  </a:lnTo>
                  <a:lnTo>
                    <a:pt x="274"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28"/>
            <p:cNvSpPr/>
            <p:nvPr/>
          </p:nvSpPr>
          <p:spPr>
            <a:xfrm>
              <a:off x="2704551" y="3750413"/>
              <a:ext cx="14654" cy="29243"/>
            </a:xfrm>
            <a:custGeom>
              <a:rect b="b" l="l" r="r" t="t"/>
              <a:pathLst>
                <a:path extrusionOk="0" h="912" w="457">
                  <a:moveTo>
                    <a:pt x="61" y="0"/>
                  </a:moveTo>
                  <a:lnTo>
                    <a:pt x="1" y="912"/>
                  </a:lnTo>
                  <a:cubicBezTo>
                    <a:pt x="153" y="608"/>
                    <a:pt x="305" y="304"/>
                    <a:pt x="457" y="61"/>
                  </a:cubicBezTo>
                  <a:lnTo>
                    <a:pt x="61" y="0"/>
                  </a:lnTo>
                  <a:close/>
                </a:path>
              </a:pathLst>
            </a:custGeom>
            <a:solidFill>
              <a:srgbClr val="FF5E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28"/>
            <p:cNvSpPr/>
            <p:nvPr/>
          </p:nvSpPr>
          <p:spPr>
            <a:xfrm>
              <a:off x="2705545" y="3666596"/>
              <a:ext cx="78976" cy="85774"/>
            </a:xfrm>
            <a:custGeom>
              <a:rect b="b" l="l" r="r" t="t"/>
              <a:pathLst>
                <a:path extrusionOk="0" h="2675" w="2463">
                  <a:moveTo>
                    <a:pt x="182" y="0"/>
                  </a:moveTo>
                  <a:lnTo>
                    <a:pt x="0" y="2614"/>
                  </a:lnTo>
                  <a:lnTo>
                    <a:pt x="395" y="2675"/>
                  </a:lnTo>
                  <a:cubicBezTo>
                    <a:pt x="578" y="2310"/>
                    <a:pt x="790" y="2006"/>
                    <a:pt x="1034" y="1702"/>
                  </a:cubicBezTo>
                  <a:cubicBezTo>
                    <a:pt x="1459" y="1155"/>
                    <a:pt x="1945" y="638"/>
                    <a:pt x="2462" y="152"/>
                  </a:cubicBezTo>
                  <a:lnTo>
                    <a:pt x="182" y="0"/>
                  </a:lnTo>
                  <a:close/>
                </a:path>
              </a:pathLst>
            </a:custGeom>
            <a:solidFill>
              <a:srgbClr val="FF5E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28"/>
            <p:cNvSpPr/>
            <p:nvPr/>
          </p:nvSpPr>
          <p:spPr>
            <a:xfrm>
              <a:off x="2703589" y="3666596"/>
              <a:ext cx="755355" cy="180334"/>
            </a:xfrm>
            <a:custGeom>
              <a:rect b="b" l="l" r="r" t="t"/>
              <a:pathLst>
                <a:path extrusionOk="0" fill="none" h="5624" w="23557">
                  <a:moveTo>
                    <a:pt x="274" y="0"/>
                  </a:moveTo>
                  <a:lnTo>
                    <a:pt x="23557" y="1672"/>
                  </a:lnTo>
                  <a:lnTo>
                    <a:pt x="23253" y="5623"/>
                  </a:lnTo>
                  <a:lnTo>
                    <a:pt x="0" y="3952"/>
                  </a:lnTo>
                  <a:close/>
                </a:path>
              </a:pathLst>
            </a:custGeom>
            <a:noFill/>
            <a:ln cap="flat" cmpd="sng" w="19000">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28"/>
            <p:cNvSpPr/>
            <p:nvPr/>
          </p:nvSpPr>
          <p:spPr>
            <a:xfrm>
              <a:off x="3460863" y="3706548"/>
              <a:ext cx="19528" cy="14654"/>
            </a:xfrm>
            <a:custGeom>
              <a:rect b="b" l="l" r="r" t="t"/>
              <a:pathLst>
                <a:path extrusionOk="0" fill="none" h="457" w="609">
                  <a:moveTo>
                    <a:pt x="1" y="456"/>
                  </a:moveTo>
                  <a:cubicBezTo>
                    <a:pt x="183" y="304"/>
                    <a:pt x="426" y="152"/>
                    <a:pt x="609" y="0"/>
                  </a:cubicBezTo>
                </a:path>
              </a:pathLst>
            </a:custGeom>
            <a:noFill/>
            <a:ln cap="flat" cmpd="sng" w="19000">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28"/>
            <p:cNvSpPr/>
            <p:nvPr/>
          </p:nvSpPr>
          <p:spPr>
            <a:xfrm>
              <a:off x="3451115" y="3847858"/>
              <a:ext cx="22446" cy="19528"/>
            </a:xfrm>
            <a:custGeom>
              <a:rect b="b" l="l" r="r" t="t"/>
              <a:pathLst>
                <a:path extrusionOk="0" fill="none" h="609" w="700">
                  <a:moveTo>
                    <a:pt x="1" y="1"/>
                  </a:moveTo>
                  <a:cubicBezTo>
                    <a:pt x="183" y="153"/>
                    <a:pt x="396" y="365"/>
                    <a:pt x="578" y="517"/>
                  </a:cubicBezTo>
                  <a:lnTo>
                    <a:pt x="700" y="609"/>
                  </a:lnTo>
                </a:path>
              </a:pathLst>
            </a:custGeom>
            <a:noFill/>
            <a:ln cap="flat" cmpd="sng" w="19000">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28"/>
            <p:cNvSpPr/>
            <p:nvPr/>
          </p:nvSpPr>
          <p:spPr>
            <a:xfrm>
              <a:off x="2685056" y="3646106"/>
              <a:ext cx="26357" cy="19528"/>
            </a:xfrm>
            <a:custGeom>
              <a:rect b="b" l="l" r="r" t="t"/>
              <a:pathLst>
                <a:path extrusionOk="0" fill="none" h="609" w="822">
                  <a:moveTo>
                    <a:pt x="1" y="1"/>
                  </a:moveTo>
                  <a:cubicBezTo>
                    <a:pt x="305" y="183"/>
                    <a:pt x="578" y="366"/>
                    <a:pt x="821" y="609"/>
                  </a:cubicBezTo>
                </a:path>
              </a:pathLst>
            </a:custGeom>
            <a:noFill/>
            <a:ln cap="flat" cmpd="sng" w="19000">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28"/>
            <p:cNvSpPr/>
            <p:nvPr/>
          </p:nvSpPr>
          <p:spPr>
            <a:xfrm>
              <a:off x="2679220" y="3792322"/>
              <a:ext cx="22446" cy="14654"/>
            </a:xfrm>
            <a:custGeom>
              <a:rect b="b" l="l" r="r" t="t"/>
              <a:pathLst>
                <a:path extrusionOk="0" fill="none" h="457" w="700">
                  <a:moveTo>
                    <a:pt x="699" y="0"/>
                  </a:moveTo>
                  <a:lnTo>
                    <a:pt x="699" y="31"/>
                  </a:lnTo>
                  <a:cubicBezTo>
                    <a:pt x="487" y="183"/>
                    <a:pt x="213" y="334"/>
                    <a:pt x="0" y="456"/>
                  </a:cubicBezTo>
                </a:path>
              </a:pathLst>
            </a:custGeom>
            <a:noFill/>
            <a:ln cap="flat" cmpd="sng" w="19000">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28"/>
            <p:cNvSpPr/>
            <p:nvPr/>
          </p:nvSpPr>
          <p:spPr>
            <a:xfrm>
              <a:off x="-124811" y="3316224"/>
              <a:ext cx="9389722" cy="2353282"/>
            </a:xfrm>
            <a:custGeom>
              <a:rect b="b" l="l" r="r" t="t"/>
              <a:pathLst>
                <a:path extrusionOk="0" h="73391" w="292834">
                  <a:moveTo>
                    <a:pt x="201193" y="0"/>
                  </a:moveTo>
                  <a:cubicBezTo>
                    <a:pt x="178434" y="0"/>
                    <a:pt x="155684" y="3842"/>
                    <a:pt x="134289" y="11687"/>
                  </a:cubicBezTo>
                  <a:cubicBezTo>
                    <a:pt x="133955" y="11809"/>
                    <a:pt x="133651" y="11930"/>
                    <a:pt x="133286" y="12021"/>
                  </a:cubicBezTo>
                  <a:cubicBezTo>
                    <a:pt x="121219" y="16550"/>
                    <a:pt x="109577" y="22204"/>
                    <a:pt x="97267" y="26003"/>
                  </a:cubicBezTo>
                  <a:cubicBezTo>
                    <a:pt x="83966" y="30085"/>
                    <a:pt x="70021" y="31862"/>
                    <a:pt x="56088" y="31862"/>
                  </a:cubicBezTo>
                  <a:cubicBezTo>
                    <a:pt x="55184" y="31862"/>
                    <a:pt x="54280" y="31854"/>
                    <a:pt x="53376" y="31839"/>
                  </a:cubicBezTo>
                  <a:cubicBezTo>
                    <a:pt x="37935" y="31566"/>
                    <a:pt x="22585" y="29134"/>
                    <a:pt x="7144" y="28283"/>
                  </a:cubicBezTo>
                  <a:cubicBezTo>
                    <a:pt x="6641" y="28260"/>
                    <a:pt x="6126" y="28240"/>
                    <a:pt x="5612" y="28240"/>
                  </a:cubicBezTo>
                  <a:cubicBezTo>
                    <a:pt x="4046" y="28240"/>
                    <a:pt x="2483" y="28432"/>
                    <a:pt x="1247" y="29347"/>
                  </a:cubicBezTo>
                  <a:cubicBezTo>
                    <a:pt x="761" y="29742"/>
                    <a:pt x="335" y="30198"/>
                    <a:pt x="1" y="30715"/>
                  </a:cubicBezTo>
                  <a:lnTo>
                    <a:pt x="1" y="73390"/>
                  </a:lnTo>
                  <a:lnTo>
                    <a:pt x="292833" y="73390"/>
                  </a:lnTo>
                  <a:lnTo>
                    <a:pt x="292833" y="22021"/>
                  </a:lnTo>
                  <a:cubicBezTo>
                    <a:pt x="290979" y="21079"/>
                    <a:pt x="289064" y="20137"/>
                    <a:pt x="287180" y="19225"/>
                  </a:cubicBezTo>
                  <a:cubicBezTo>
                    <a:pt x="271404" y="11687"/>
                    <a:pt x="254656" y="6368"/>
                    <a:pt x="237483" y="3267"/>
                  </a:cubicBezTo>
                  <a:cubicBezTo>
                    <a:pt x="225520" y="1097"/>
                    <a:pt x="213355" y="0"/>
                    <a:pt x="20119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28"/>
            <p:cNvSpPr/>
            <p:nvPr/>
          </p:nvSpPr>
          <p:spPr>
            <a:xfrm>
              <a:off x="-51928" y="3773051"/>
              <a:ext cx="3123003" cy="845458"/>
            </a:xfrm>
            <a:custGeom>
              <a:rect b="b" l="l" r="r" t="t"/>
              <a:pathLst>
                <a:path extrusionOk="0" h="26367" w="97396">
                  <a:moveTo>
                    <a:pt x="68489" y="8018"/>
                  </a:moveTo>
                  <a:cubicBezTo>
                    <a:pt x="68489" y="8656"/>
                    <a:pt x="68550" y="9264"/>
                    <a:pt x="68702" y="9841"/>
                  </a:cubicBezTo>
                  <a:cubicBezTo>
                    <a:pt x="68368" y="9720"/>
                    <a:pt x="68003" y="9689"/>
                    <a:pt x="67608" y="9629"/>
                  </a:cubicBezTo>
                  <a:cubicBezTo>
                    <a:pt x="67334" y="9264"/>
                    <a:pt x="67030" y="8869"/>
                    <a:pt x="66787" y="8534"/>
                  </a:cubicBezTo>
                  <a:cubicBezTo>
                    <a:pt x="67334" y="8382"/>
                    <a:pt x="67912" y="8200"/>
                    <a:pt x="68489" y="8018"/>
                  </a:cubicBezTo>
                  <a:close/>
                  <a:moveTo>
                    <a:pt x="66209" y="8808"/>
                  </a:moveTo>
                  <a:cubicBezTo>
                    <a:pt x="66422" y="9082"/>
                    <a:pt x="66665" y="9385"/>
                    <a:pt x="66878" y="9689"/>
                  </a:cubicBezTo>
                  <a:cubicBezTo>
                    <a:pt x="66361" y="9720"/>
                    <a:pt x="65784" y="9781"/>
                    <a:pt x="65267" y="9902"/>
                  </a:cubicBezTo>
                  <a:cubicBezTo>
                    <a:pt x="64082" y="10176"/>
                    <a:pt x="62927" y="10632"/>
                    <a:pt x="61832" y="11057"/>
                  </a:cubicBezTo>
                  <a:cubicBezTo>
                    <a:pt x="61498" y="11148"/>
                    <a:pt x="61194" y="11300"/>
                    <a:pt x="60860" y="11452"/>
                  </a:cubicBezTo>
                  <a:cubicBezTo>
                    <a:pt x="62592" y="10449"/>
                    <a:pt x="64355" y="9537"/>
                    <a:pt x="66209" y="8808"/>
                  </a:cubicBezTo>
                  <a:close/>
                  <a:moveTo>
                    <a:pt x="13898" y="11756"/>
                  </a:moveTo>
                  <a:cubicBezTo>
                    <a:pt x="13884" y="11815"/>
                    <a:pt x="13871" y="11872"/>
                    <a:pt x="13860" y="11928"/>
                  </a:cubicBezTo>
                  <a:lnTo>
                    <a:pt x="13860" y="11928"/>
                  </a:lnTo>
                  <a:cubicBezTo>
                    <a:pt x="13884" y="11963"/>
                    <a:pt x="13907" y="11997"/>
                    <a:pt x="13929" y="12030"/>
                  </a:cubicBezTo>
                  <a:cubicBezTo>
                    <a:pt x="13935" y="11978"/>
                    <a:pt x="13944" y="11929"/>
                    <a:pt x="13955" y="11882"/>
                  </a:cubicBezTo>
                  <a:lnTo>
                    <a:pt x="13955" y="11882"/>
                  </a:lnTo>
                  <a:cubicBezTo>
                    <a:pt x="13937" y="11841"/>
                    <a:pt x="13918" y="11798"/>
                    <a:pt x="13898" y="11756"/>
                  </a:cubicBezTo>
                  <a:close/>
                  <a:moveTo>
                    <a:pt x="91043" y="11999"/>
                  </a:moveTo>
                  <a:cubicBezTo>
                    <a:pt x="91012" y="12121"/>
                    <a:pt x="90982" y="12182"/>
                    <a:pt x="90952" y="12303"/>
                  </a:cubicBezTo>
                  <a:lnTo>
                    <a:pt x="90830" y="12425"/>
                  </a:lnTo>
                  <a:cubicBezTo>
                    <a:pt x="90891" y="12273"/>
                    <a:pt x="90982" y="12151"/>
                    <a:pt x="91043" y="11999"/>
                  </a:cubicBezTo>
                  <a:close/>
                  <a:moveTo>
                    <a:pt x="67729" y="9841"/>
                  </a:moveTo>
                  <a:cubicBezTo>
                    <a:pt x="68064" y="9841"/>
                    <a:pt x="68368" y="9872"/>
                    <a:pt x="68672" y="9933"/>
                  </a:cubicBezTo>
                  <a:cubicBezTo>
                    <a:pt x="68702" y="9933"/>
                    <a:pt x="68702" y="9933"/>
                    <a:pt x="68702" y="9902"/>
                  </a:cubicBezTo>
                  <a:lnTo>
                    <a:pt x="68824" y="10237"/>
                  </a:lnTo>
                  <a:cubicBezTo>
                    <a:pt x="69097" y="11088"/>
                    <a:pt x="69431" y="11817"/>
                    <a:pt x="69735" y="12516"/>
                  </a:cubicBezTo>
                  <a:cubicBezTo>
                    <a:pt x="69796" y="12759"/>
                    <a:pt x="69918" y="12942"/>
                    <a:pt x="70039" y="13185"/>
                  </a:cubicBezTo>
                  <a:cubicBezTo>
                    <a:pt x="69219" y="12060"/>
                    <a:pt x="68489" y="10936"/>
                    <a:pt x="67729" y="9841"/>
                  </a:cubicBezTo>
                  <a:close/>
                  <a:moveTo>
                    <a:pt x="34568" y="12790"/>
                  </a:moveTo>
                  <a:cubicBezTo>
                    <a:pt x="34446" y="13033"/>
                    <a:pt x="34294" y="13246"/>
                    <a:pt x="34172" y="13489"/>
                  </a:cubicBezTo>
                  <a:cubicBezTo>
                    <a:pt x="34203" y="13337"/>
                    <a:pt x="34264" y="13215"/>
                    <a:pt x="34294" y="13063"/>
                  </a:cubicBezTo>
                  <a:cubicBezTo>
                    <a:pt x="34355" y="12942"/>
                    <a:pt x="34476" y="12881"/>
                    <a:pt x="34568" y="12790"/>
                  </a:cubicBezTo>
                  <a:close/>
                  <a:moveTo>
                    <a:pt x="87365" y="13367"/>
                  </a:moveTo>
                  <a:cubicBezTo>
                    <a:pt x="87456" y="13398"/>
                    <a:pt x="87547" y="13489"/>
                    <a:pt x="87638" y="13519"/>
                  </a:cubicBezTo>
                  <a:lnTo>
                    <a:pt x="87365" y="13519"/>
                  </a:lnTo>
                  <a:cubicBezTo>
                    <a:pt x="87365" y="13428"/>
                    <a:pt x="87334" y="13398"/>
                    <a:pt x="87365" y="13367"/>
                  </a:cubicBezTo>
                  <a:close/>
                  <a:moveTo>
                    <a:pt x="58702" y="13337"/>
                  </a:moveTo>
                  <a:lnTo>
                    <a:pt x="58702" y="13458"/>
                  </a:lnTo>
                  <a:cubicBezTo>
                    <a:pt x="58550" y="13519"/>
                    <a:pt x="58398" y="13580"/>
                    <a:pt x="58276" y="13610"/>
                  </a:cubicBezTo>
                  <a:cubicBezTo>
                    <a:pt x="58428" y="13519"/>
                    <a:pt x="58580" y="13398"/>
                    <a:pt x="58702" y="13337"/>
                  </a:cubicBezTo>
                  <a:close/>
                  <a:moveTo>
                    <a:pt x="3898" y="11635"/>
                  </a:moveTo>
                  <a:cubicBezTo>
                    <a:pt x="4081" y="11969"/>
                    <a:pt x="4233" y="12273"/>
                    <a:pt x="4476" y="12516"/>
                  </a:cubicBezTo>
                  <a:cubicBezTo>
                    <a:pt x="4324" y="12942"/>
                    <a:pt x="4233" y="13337"/>
                    <a:pt x="4172" y="13732"/>
                  </a:cubicBezTo>
                  <a:lnTo>
                    <a:pt x="3959" y="12759"/>
                  </a:lnTo>
                  <a:cubicBezTo>
                    <a:pt x="3929" y="12425"/>
                    <a:pt x="3898" y="12121"/>
                    <a:pt x="3898" y="11756"/>
                  </a:cubicBezTo>
                  <a:lnTo>
                    <a:pt x="3898" y="11635"/>
                  </a:lnTo>
                  <a:close/>
                  <a:moveTo>
                    <a:pt x="6391" y="12212"/>
                  </a:moveTo>
                  <a:lnTo>
                    <a:pt x="6755" y="13580"/>
                  </a:lnTo>
                  <a:cubicBezTo>
                    <a:pt x="6695" y="13641"/>
                    <a:pt x="6664" y="13702"/>
                    <a:pt x="6634" y="13732"/>
                  </a:cubicBezTo>
                  <a:cubicBezTo>
                    <a:pt x="6512" y="13489"/>
                    <a:pt x="6360" y="13215"/>
                    <a:pt x="6239" y="12942"/>
                  </a:cubicBezTo>
                  <a:cubicBezTo>
                    <a:pt x="6300" y="12668"/>
                    <a:pt x="6330" y="12455"/>
                    <a:pt x="6391" y="12212"/>
                  </a:cubicBezTo>
                  <a:close/>
                  <a:moveTo>
                    <a:pt x="6087" y="13580"/>
                  </a:moveTo>
                  <a:lnTo>
                    <a:pt x="6330" y="14158"/>
                  </a:lnTo>
                  <a:cubicBezTo>
                    <a:pt x="6239" y="14036"/>
                    <a:pt x="6148" y="13945"/>
                    <a:pt x="6056" y="13823"/>
                  </a:cubicBezTo>
                  <a:cubicBezTo>
                    <a:pt x="6056" y="13793"/>
                    <a:pt x="6087" y="13671"/>
                    <a:pt x="6087" y="13580"/>
                  </a:cubicBezTo>
                  <a:close/>
                  <a:moveTo>
                    <a:pt x="62896" y="14097"/>
                  </a:moveTo>
                  <a:cubicBezTo>
                    <a:pt x="62896" y="14127"/>
                    <a:pt x="62866" y="14158"/>
                    <a:pt x="62866" y="14188"/>
                  </a:cubicBezTo>
                  <a:cubicBezTo>
                    <a:pt x="62836" y="14188"/>
                    <a:pt x="62836" y="14158"/>
                    <a:pt x="62775" y="14127"/>
                  </a:cubicBezTo>
                  <a:cubicBezTo>
                    <a:pt x="62836" y="14127"/>
                    <a:pt x="62866" y="14097"/>
                    <a:pt x="62896" y="14097"/>
                  </a:cubicBezTo>
                  <a:close/>
                  <a:moveTo>
                    <a:pt x="56036" y="11998"/>
                  </a:moveTo>
                  <a:lnTo>
                    <a:pt x="56036" y="11998"/>
                  </a:lnTo>
                  <a:cubicBezTo>
                    <a:pt x="56035" y="12019"/>
                    <a:pt x="56041" y="12040"/>
                    <a:pt x="56057" y="12060"/>
                  </a:cubicBezTo>
                  <a:cubicBezTo>
                    <a:pt x="56209" y="12334"/>
                    <a:pt x="56392" y="12638"/>
                    <a:pt x="56544" y="12911"/>
                  </a:cubicBezTo>
                  <a:cubicBezTo>
                    <a:pt x="56452" y="12972"/>
                    <a:pt x="56361" y="13063"/>
                    <a:pt x="56240" y="13124"/>
                  </a:cubicBezTo>
                  <a:lnTo>
                    <a:pt x="56240" y="13094"/>
                  </a:lnTo>
                  <a:cubicBezTo>
                    <a:pt x="56240" y="13085"/>
                    <a:pt x="56234" y="13081"/>
                    <a:pt x="56227" y="13081"/>
                  </a:cubicBezTo>
                  <a:cubicBezTo>
                    <a:pt x="56209" y="13081"/>
                    <a:pt x="56179" y="13103"/>
                    <a:pt x="56179" y="13124"/>
                  </a:cubicBezTo>
                  <a:cubicBezTo>
                    <a:pt x="56148" y="13185"/>
                    <a:pt x="56148" y="13215"/>
                    <a:pt x="56148" y="13246"/>
                  </a:cubicBezTo>
                  <a:cubicBezTo>
                    <a:pt x="55936" y="13398"/>
                    <a:pt x="55753" y="13550"/>
                    <a:pt x="55601" y="13671"/>
                  </a:cubicBezTo>
                  <a:cubicBezTo>
                    <a:pt x="55632" y="13367"/>
                    <a:pt x="55753" y="13033"/>
                    <a:pt x="55936" y="12759"/>
                  </a:cubicBezTo>
                  <a:cubicBezTo>
                    <a:pt x="55966" y="12744"/>
                    <a:pt x="55951" y="12737"/>
                    <a:pt x="55928" y="12737"/>
                  </a:cubicBezTo>
                  <a:cubicBezTo>
                    <a:pt x="55905" y="12737"/>
                    <a:pt x="55875" y="12744"/>
                    <a:pt x="55875" y="12759"/>
                  </a:cubicBezTo>
                  <a:cubicBezTo>
                    <a:pt x="55632" y="13094"/>
                    <a:pt x="55480" y="13489"/>
                    <a:pt x="55449" y="13823"/>
                  </a:cubicBezTo>
                  <a:cubicBezTo>
                    <a:pt x="55267" y="13975"/>
                    <a:pt x="55024" y="14127"/>
                    <a:pt x="54841" y="14310"/>
                  </a:cubicBezTo>
                  <a:cubicBezTo>
                    <a:pt x="54781" y="14158"/>
                    <a:pt x="54659" y="14036"/>
                    <a:pt x="54568" y="13884"/>
                  </a:cubicBezTo>
                  <a:cubicBezTo>
                    <a:pt x="55071" y="13280"/>
                    <a:pt x="55559" y="12650"/>
                    <a:pt x="56036" y="11998"/>
                  </a:cubicBezTo>
                  <a:close/>
                  <a:moveTo>
                    <a:pt x="10190" y="13185"/>
                  </a:moveTo>
                  <a:cubicBezTo>
                    <a:pt x="10281" y="13489"/>
                    <a:pt x="10342" y="13732"/>
                    <a:pt x="10433" y="14036"/>
                  </a:cubicBezTo>
                  <a:lnTo>
                    <a:pt x="10494" y="14401"/>
                  </a:lnTo>
                  <a:cubicBezTo>
                    <a:pt x="10403" y="14127"/>
                    <a:pt x="10281" y="13854"/>
                    <a:pt x="10160" y="13641"/>
                  </a:cubicBezTo>
                  <a:cubicBezTo>
                    <a:pt x="10160" y="13489"/>
                    <a:pt x="10160" y="13337"/>
                    <a:pt x="10190" y="13185"/>
                  </a:cubicBezTo>
                  <a:close/>
                  <a:moveTo>
                    <a:pt x="31376" y="13094"/>
                  </a:moveTo>
                  <a:cubicBezTo>
                    <a:pt x="31406" y="13276"/>
                    <a:pt x="31437" y="13428"/>
                    <a:pt x="31467" y="13641"/>
                  </a:cubicBezTo>
                  <a:cubicBezTo>
                    <a:pt x="31406" y="13884"/>
                    <a:pt x="31315" y="14188"/>
                    <a:pt x="31254" y="14462"/>
                  </a:cubicBezTo>
                  <a:cubicBezTo>
                    <a:pt x="31133" y="14279"/>
                    <a:pt x="31011" y="14097"/>
                    <a:pt x="30950" y="13884"/>
                  </a:cubicBezTo>
                  <a:cubicBezTo>
                    <a:pt x="31072" y="13641"/>
                    <a:pt x="31224" y="13367"/>
                    <a:pt x="31376" y="13094"/>
                  </a:cubicBezTo>
                  <a:close/>
                  <a:moveTo>
                    <a:pt x="13746" y="13489"/>
                  </a:moveTo>
                  <a:cubicBezTo>
                    <a:pt x="13898" y="13854"/>
                    <a:pt x="14081" y="14188"/>
                    <a:pt x="14263" y="14492"/>
                  </a:cubicBezTo>
                  <a:cubicBezTo>
                    <a:pt x="14233" y="14553"/>
                    <a:pt x="14233" y="14583"/>
                    <a:pt x="14202" y="14614"/>
                  </a:cubicBezTo>
                  <a:cubicBezTo>
                    <a:pt x="14050" y="14431"/>
                    <a:pt x="13838" y="14188"/>
                    <a:pt x="13686" y="13975"/>
                  </a:cubicBezTo>
                  <a:cubicBezTo>
                    <a:pt x="13686" y="13823"/>
                    <a:pt x="13746" y="13641"/>
                    <a:pt x="13746" y="13489"/>
                  </a:cubicBezTo>
                  <a:close/>
                  <a:moveTo>
                    <a:pt x="7607" y="11848"/>
                  </a:moveTo>
                  <a:cubicBezTo>
                    <a:pt x="7759" y="12151"/>
                    <a:pt x="8002" y="12486"/>
                    <a:pt x="8306" y="12820"/>
                  </a:cubicBezTo>
                  <a:cubicBezTo>
                    <a:pt x="8518" y="13094"/>
                    <a:pt x="8762" y="13398"/>
                    <a:pt x="9005" y="13671"/>
                  </a:cubicBezTo>
                  <a:cubicBezTo>
                    <a:pt x="8822" y="13823"/>
                    <a:pt x="8670" y="14006"/>
                    <a:pt x="8488" y="14188"/>
                  </a:cubicBezTo>
                  <a:lnTo>
                    <a:pt x="8488" y="13671"/>
                  </a:lnTo>
                  <a:cubicBezTo>
                    <a:pt x="8488" y="13659"/>
                    <a:pt x="8462" y="13651"/>
                    <a:pt x="8431" y="13651"/>
                  </a:cubicBezTo>
                  <a:cubicBezTo>
                    <a:pt x="8388" y="13651"/>
                    <a:pt x="8336" y="13666"/>
                    <a:pt x="8336" y="13702"/>
                  </a:cubicBezTo>
                  <a:cubicBezTo>
                    <a:pt x="8306" y="13975"/>
                    <a:pt x="8275" y="14249"/>
                    <a:pt x="8184" y="14553"/>
                  </a:cubicBezTo>
                  <a:lnTo>
                    <a:pt x="8062" y="14644"/>
                  </a:lnTo>
                  <a:cubicBezTo>
                    <a:pt x="7911" y="14127"/>
                    <a:pt x="7759" y="13580"/>
                    <a:pt x="7728" y="13033"/>
                  </a:cubicBezTo>
                  <a:cubicBezTo>
                    <a:pt x="7698" y="12668"/>
                    <a:pt x="7667" y="12273"/>
                    <a:pt x="7607" y="11848"/>
                  </a:cubicBezTo>
                  <a:close/>
                  <a:moveTo>
                    <a:pt x="53656" y="14127"/>
                  </a:moveTo>
                  <a:lnTo>
                    <a:pt x="53656" y="14127"/>
                  </a:lnTo>
                  <a:cubicBezTo>
                    <a:pt x="53504" y="14310"/>
                    <a:pt x="53322" y="14462"/>
                    <a:pt x="53170" y="14614"/>
                  </a:cubicBezTo>
                  <a:lnTo>
                    <a:pt x="53018" y="14765"/>
                  </a:lnTo>
                  <a:cubicBezTo>
                    <a:pt x="53170" y="14583"/>
                    <a:pt x="53352" y="14431"/>
                    <a:pt x="53504" y="14249"/>
                  </a:cubicBezTo>
                  <a:cubicBezTo>
                    <a:pt x="53565" y="14188"/>
                    <a:pt x="53626" y="14158"/>
                    <a:pt x="53656" y="14127"/>
                  </a:cubicBezTo>
                  <a:close/>
                  <a:moveTo>
                    <a:pt x="58763" y="13823"/>
                  </a:moveTo>
                  <a:cubicBezTo>
                    <a:pt x="58793" y="14097"/>
                    <a:pt x="58823" y="14310"/>
                    <a:pt x="58884" y="14553"/>
                  </a:cubicBezTo>
                  <a:cubicBezTo>
                    <a:pt x="58884" y="14644"/>
                    <a:pt x="58823" y="14765"/>
                    <a:pt x="58823" y="14887"/>
                  </a:cubicBezTo>
                  <a:cubicBezTo>
                    <a:pt x="58732" y="14917"/>
                    <a:pt x="58641" y="14948"/>
                    <a:pt x="58519" y="14948"/>
                  </a:cubicBezTo>
                  <a:lnTo>
                    <a:pt x="58519" y="14279"/>
                  </a:lnTo>
                  <a:cubicBezTo>
                    <a:pt x="58519" y="14260"/>
                    <a:pt x="58514" y="14253"/>
                    <a:pt x="58505" y="14253"/>
                  </a:cubicBezTo>
                  <a:cubicBezTo>
                    <a:pt x="58488" y="14253"/>
                    <a:pt x="58459" y="14289"/>
                    <a:pt x="58459" y="14310"/>
                  </a:cubicBezTo>
                  <a:cubicBezTo>
                    <a:pt x="58428" y="14492"/>
                    <a:pt x="58367" y="14735"/>
                    <a:pt x="58367" y="14917"/>
                  </a:cubicBezTo>
                  <a:cubicBezTo>
                    <a:pt x="58215" y="14674"/>
                    <a:pt x="58063" y="14431"/>
                    <a:pt x="57911" y="14188"/>
                  </a:cubicBezTo>
                  <a:cubicBezTo>
                    <a:pt x="58185" y="14097"/>
                    <a:pt x="58459" y="13975"/>
                    <a:pt x="58763" y="13823"/>
                  </a:cubicBezTo>
                  <a:close/>
                  <a:moveTo>
                    <a:pt x="90070" y="14158"/>
                  </a:moveTo>
                  <a:lnTo>
                    <a:pt x="90070" y="14158"/>
                  </a:lnTo>
                  <a:cubicBezTo>
                    <a:pt x="89979" y="14310"/>
                    <a:pt x="89918" y="14492"/>
                    <a:pt x="89797" y="14644"/>
                  </a:cubicBezTo>
                  <a:cubicBezTo>
                    <a:pt x="89766" y="14765"/>
                    <a:pt x="89675" y="14887"/>
                    <a:pt x="89614" y="14948"/>
                  </a:cubicBezTo>
                  <a:cubicBezTo>
                    <a:pt x="89675" y="14735"/>
                    <a:pt x="89766" y="14553"/>
                    <a:pt x="89797" y="14310"/>
                  </a:cubicBezTo>
                  <a:cubicBezTo>
                    <a:pt x="89823" y="14318"/>
                    <a:pt x="89845" y="14322"/>
                    <a:pt x="89862" y="14322"/>
                  </a:cubicBezTo>
                  <a:cubicBezTo>
                    <a:pt x="89903" y="14322"/>
                    <a:pt x="89918" y="14301"/>
                    <a:pt x="89918" y="14279"/>
                  </a:cubicBezTo>
                  <a:lnTo>
                    <a:pt x="89918" y="14218"/>
                  </a:lnTo>
                  <a:cubicBezTo>
                    <a:pt x="89949" y="14218"/>
                    <a:pt x="90040" y="14188"/>
                    <a:pt x="90070" y="14158"/>
                  </a:cubicBezTo>
                  <a:close/>
                  <a:moveTo>
                    <a:pt x="5996" y="14340"/>
                  </a:moveTo>
                  <a:cubicBezTo>
                    <a:pt x="6026" y="14431"/>
                    <a:pt x="6087" y="14462"/>
                    <a:pt x="6148" y="14553"/>
                  </a:cubicBezTo>
                  <a:cubicBezTo>
                    <a:pt x="6056" y="14705"/>
                    <a:pt x="5935" y="14887"/>
                    <a:pt x="5874" y="15039"/>
                  </a:cubicBezTo>
                  <a:lnTo>
                    <a:pt x="5996" y="14340"/>
                  </a:lnTo>
                  <a:close/>
                  <a:moveTo>
                    <a:pt x="31619" y="14249"/>
                  </a:moveTo>
                  <a:cubicBezTo>
                    <a:pt x="31650" y="14492"/>
                    <a:pt x="31741" y="14765"/>
                    <a:pt x="31771" y="15009"/>
                  </a:cubicBezTo>
                  <a:lnTo>
                    <a:pt x="31680" y="15221"/>
                  </a:lnTo>
                  <a:cubicBezTo>
                    <a:pt x="31589" y="15161"/>
                    <a:pt x="31558" y="15069"/>
                    <a:pt x="31498" y="14948"/>
                  </a:cubicBezTo>
                  <a:cubicBezTo>
                    <a:pt x="31558" y="14735"/>
                    <a:pt x="31589" y="14462"/>
                    <a:pt x="31619" y="14249"/>
                  </a:cubicBezTo>
                  <a:close/>
                  <a:moveTo>
                    <a:pt x="73991" y="13337"/>
                  </a:moveTo>
                  <a:lnTo>
                    <a:pt x="73991" y="13337"/>
                  </a:lnTo>
                  <a:cubicBezTo>
                    <a:pt x="73960" y="13975"/>
                    <a:pt x="73960" y="14614"/>
                    <a:pt x="73991" y="15252"/>
                  </a:cubicBezTo>
                  <a:cubicBezTo>
                    <a:pt x="73869" y="14887"/>
                    <a:pt x="73717" y="14553"/>
                    <a:pt x="73626" y="14188"/>
                  </a:cubicBezTo>
                  <a:cubicBezTo>
                    <a:pt x="73778" y="13884"/>
                    <a:pt x="73869" y="13641"/>
                    <a:pt x="73991" y="13337"/>
                  </a:cubicBezTo>
                  <a:close/>
                  <a:moveTo>
                    <a:pt x="30920" y="15009"/>
                  </a:moveTo>
                  <a:cubicBezTo>
                    <a:pt x="30950" y="15069"/>
                    <a:pt x="30950" y="15100"/>
                    <a:pt x="30981" y="15191"/>
                  </a:cubicBezTo>
                  <a:lnTo>
                    <a:pt x="31011" y="15343"/>
                  </a:lnTo>
                  <a:cubicBezTo>
                    <a:pt x="30981" y="15252"/>
                    <a:pt x="30950" y="15191"/>
                    <a:pt x="30920" y="15161"/>
                  </a:cubicBezTo>
                  <a:lnTo>
                    <a:pt x="30920" y="15009"/>
                  </a:lnTo>
                  <a:close/>
                  <a:moveTo>
                    <a:pt x="4567" y="12668"/>
                  </a:moveTo>
                  <a:cubicBezTo>
                    <a:pt x="4658" y="12759"/>
                    <a:pt x="4689" y="12820"/>
                    <a:pt x="4749" y="12911"/>
                  </a:cubicBezTo>
                  <a:cubicBezTo>
                    <a:pt x="4993" y="13215"/>
                    <a:pt x="5266" y="13489"/>
                    <a:pt x="5479" y="13732"/>
                  </a:cubicBezTo>
                  <a:cubicBezTo>
                    <a:pt x="5327" y="14310"/>
                    <a:pt x="5175" y="14887"/>
                    <a:pt x="5145" y="15465"/>
                  </a:cubicBezTo>
                  <a:cubicBezTo>
                    <a:pt x="4962" y="15343"/>
                    <a:pt x="4810" y="15191"/>
                    <a:pt x="4597" y="15069"/>
                  </a:cubicBezTo>
                  <a:cubicBezTo>
                    <a:pt x="4537" y="14279"/>
                    <a:pt x="4537" y="13489"/>
                    <a:pt x="4567" y="12668"/>
                  </a:cubicBezTo>
                  <a:close/>
                  <a:moveTo>
                    <a:pt x="30312" y="15009"/>
                  </a:moveTo>
                  <a:cubicBezTo>
                    <a:pt x="30343" y="15039"/>
                    <a:pt x="30343" y="15100"/>
                    <a:pt x="30373" y="15161"/>
                  </a:cubicBezTo>
                  <a:lnTo>
                    <a:pt x="30616" y="15647"/>
                  </a:lnTo>
                  <a:lnTo>
                    <a:pt x="30616" y="15677"/>
                  </a:lnTo>
                  <a:cubicBezTo>
                    <a:pt x="30464" y="15556"/>
                    <a:pt x="30312" y="15404"/>
                    <a:pt x="30160" y="15313"/>
                  </a:cubicBezTo>
                  <a:cubicBezTo>
                    <a:pt x="30191" y="15221"/>
                    <a:pt x="30221" y="15100"/>
                    <a:pt x="30312" y="15009"/>
                  </a:cubicBezTo>
                  <a:close/>
                  <a:moveTo>
                    <a:pt x="57395" y="14492"/>
                  </a:moveTo>
                  <a:cubicBezTo>
                    <a:pt x="57577" y="14735"/>
                    <a:pt x="57699" y="14948"/>
                    <a:pt x="57851" y="15191"/>
                  </a:cubicBezTo>
                  <a:cubicBezTo>
                    <a:pt x="57364" y="15343"/>
                    <a:pt x="56817" y="15525"/>
                    <a:pt x="56331" y="15708"/>
                  </a:cubicBezTo>
                  <a:cubicBezTo>
                    <a:pt x="56240" y="15525"/>
                    <a:pt x="56209" y="15373"/>
                    <a:pt x="56148" y="15191"/>
                  </a:cubicBezTo>
                  <a:lnTo>
                    <a:pt x="57395" y="14492"/>
                  </a:lnTo>
                  <a:close/>
                  <a:moveTo>
                    <a:pt x="62410" y="14249"/>
                  </a:moveTo>
                  <a:lnTo>
                    <a:pt x="62410" y="14249"/>
                  </a:lnTo>
                  <a:cubicBezTo>
                    <a:pt x="62380" y="14310"/>
                    <a:pt x="62319" y="14340"/>
                    <a:pt x="62380" y="14401"/>
                  </a:cubicBezTo>
                  <a:cubicBezTo>
                    <a:pt x="62471" y="14492"/>
                    <a:pt x="62562" y="14614"/>
                    <a:pt x="62684" y="14735"/>
                  </a:cubicBezTo>
                  <a:cubicBezTo>
                    <a:pt x="62562" y="15069"/>
                    <a:pt x="62471" y="15373"/>
                    <a:pt x="62380" y="15708"/>
                  </a:cubicBezTo>
                  <a:cubicBezTo>
                    <a:pt x="62288" y="15252"/>
                    <a:pt x="62228" y="14765"/>
                    <a:pt x="62167" y="14310"/>
                  </a:cubicBezTo>
                  <a:cubicBezTo>
                    <a:pt x="62258" y="14279"/>
                    <a:pt x="62319" y="14279"/>
                    <a:pt x="62410" y="14249"/>
                  </a:cubicBezTo>
                  <a:close/>
                  <a:moveTo>
                    <a:pt x="16269" y="15343"/>
                  </a:moveTo>
                  <a:cubicBezTo>
                    <a:pt x="16330" y="15495"/>
                    <a:pt x="16330" y="15647"/>
                    <a:pt x="16361" y="15799"/>
                  </a:cubicBezTo>
                  <a:cubicBezTo>
                    <a:pt x="16269" y="15708"/>
                    <a:pt x="16239" y="15617"/>
                    <a:pt x="16178" y="15525"/>
                  </a:cubicBezTo>
                  <a:cubicBezTo>
                    <a:pt x="16209" y="15495"/>
                    <a:pt x="16239" y="15404"/>
                    <a:pt x="16269" y="15343"/>
                  </a:cubicBezTo>
                  <a:close/>
                  <a:moveTo>
                    <a:pt x="9096" y="13732"/>
                  </a:moveTo>
                  <a:cubicBezTo>
                    <a:pt x="9248" y="13945"/>
                    <a:pt x="9400" y="14097"/>
                    <a:pt x="9521" y="14279"/>
                  </a:cubicBezTo>
                  <a:cubicBezTo>
                    <a:pt x="9491" y="14431"/>
                    <a:pt x="9491" y="14553"/>
                    <a:pt x="9430" y="14644"/>
                  </a:cubicBezTo>
                  <a:cubicBezTo>
                    <a:pt x="9339" y="15069"/>
                    <a:pt x="9248" y="15465"/>
                    <a:pt x="9187" y="15829"/>
                  </a:cubicBezTo>
                  <a:cubicBezTo>
                    <a:pt x="8944" y="15647"/>
                    <a:pt x="8731" y="15465"/>
                    <a:pt x="8488" y="15313"/>
                  </a:cubicBezTo>
                  <a:cubicBezTo>
                    <a:pt x="8488" y="15039"/>
                    <a:pt x="8458" y="14735"/>
                    <a:pt x="8458" y="14462"/>
                  </a:cubicBezTo>
                  <a:cubicBezTo>
                    <a:pt x="8640" y="14249"/>
                    <a:pt x="8883" y="13975"/>
                    <a:pt x="9096" y="13732"/>
                  </a:cubicBezTo>
                  <a:close/>
                  <a:moveTo>
                    <a:pt x="53899" y="14705"/>
                  </a:moveTo>
                  <a:cubicBezTo>
                    <a:pt x="53930" y="14796"/>
                    <a:pt x="53960" y="14887"/>
                    <a:pt x="54051" y="15009"/>
                  </a:cubicBezTo>
                  <a:cubicBezTo>
                    <a:pt x="53595" y="15252"/>
                    <a:pt x="53170" y="15617"/>
                    <a:pt x="52714" y="15921"/>
                  </a:cubicBezTo>
                  <a:cubicBezTo>
                    <a:pt x="53139" y="15525"/>
                    <a:pt x="53504" y="15100"/>
                    <a:pt x="53899" y="14705"/>
                  </a:cubicBezTo>
                  <a:close/>
                  <a:moveTo>
                    <a:pt x="55905" y="15343"/>
                  </a:moveTo>
                  <a:cubicBezTo>
                    <a:pt x="55936" y="15525"/>
                    <a:pt x="55997" y="15677"/>
                    <a:pt x="56027" y="15860"/>
                  </a:cubicBezTo>
                  <a:cubicBezTo>
                    <a:pt x="55997" y="15860"/>
                    <a:pt x="55936" y="15921"/>
                    <a:pt x="55905" y="15921"/>
                  </a:cubicBezTo>
                  <a:cubicBezTo>
                    <a:pt x="55845" y="15769"/>
                    <a:pt x="55784" y="15617"/>
                    <a:pt x="55753" y="15465"/>
                  </a:cubicBezTo>
                  <a:cubicBezTo>
                    <a:pt x="55784" y="15404"/>
                    <a:pt x="55875" y="15373"/>
                    <a:pt x="55905" y="15343"/>
                  </a:cubicBezTo>
                  <a:close/>
                  <a:moveTo>
                    <a:pt x="14841" y="13975"/>
                  </a:moveTo>
                  <a:cubicBezTo>
                    <a:pt x="15114" y="14614"/>
                    <a:pt x="15327" y="15221"/>
                    <a:pt x="15509" y="15921"/>
                  </a:cubicBezTo>
                  <a:lnTo>
                    <a:pt x="15479" y="15951"/>
                  </a:lnTo>
                  <a:cubicBezTo>
                    <a:pt x="15236" y="15373"/>
                    <a:pt x="15023" y="14857"/>
                    <a:pt x="14750" y="14279"/>
                  </a:cubicBezTo>
                  <a:cubicBezTo>
                    <a:pt x="14810" y="14158"/>
                    <a:pt x="14810" y="14097"/>
                    <a:pt x="14841" y="13975"/>
                  </a:cubicBezTo>
                  <a:close/>
                  <a:moveTo>
                    <a:pt x="9977" y="14917"/>
                  </a:moveTo>
                  <a:cubicBezTo>
                    <a:pt x="10038" y="15039"/>
                    <a:pt x="10129" y="15161"/>
                    <a:pt x="10190" y="15313"/>
                  </a:cubicBezTo>
                  <a:cubicBezTo>
                    <a:pt x="10099" y="15556"/>
                    <a:pt x="9947" y="15799"/>
                    <a:pt x="9825" y="16072"/>
                  </a:cubicBezTo>
                  <a:cubicBezTo>
                    <a:pt x="9886" y="15677"/>
                    <a:pt x="9947" y="15313"/>
                    <a:pt x="9977" y="14917"/>
                  </a:cubicBezTo>
                  <a:close/>
                  <a:moveTo>
                    <a:pt x="59097" y="15404"/>
                  </a:moveTo>
                  <a:cubicBezTo>
                    <a:pt x="59158" y="15647"/>
                    <a:pt x="59249" y="15829"/>
                    <a:pt x="59310" y="16072"/>
                  </a:cubicBezTo>
                  <a:lnTo>
                    <a:pt x="59097" y="16072"/>
                  </a:lnTo>
                  <a:cubicBezTo>
                    <a:pt x="59066" y="16012"/>
                    <a:pt x="59066" y="15981"/>
                    <a:pt x="59036" y="15951"/>
                  </a:cubicBezTo>
                  <a:cubicBezTo>
                    <a:pt x="59036" y="15799"/>
                    <a:pt x="58975" y="15617"/>
                    <a:pt x="58975" y="15434"/>
                  </a:cubicBezTo>
                  <a:lnTo>
                    <a:pt x="58975" y="15434"/>
                  </a:lnTo>
                  <a:cubicBezTo>
                    <a:pt x="59000" y="15447"/>
                    <a:pt x="59020" y="15454"/>
                    <a:pt x="59037" y="15454"/>
                  </a:cubicBezTo>
                  <a:cubicBezTo>
                    <a:pt x="59061" y="15454"/>
                    <a:pt x="59079" y="15439"/>
                    <a:pt x="59097" y="15404"/>
                  </a:cubicBezTo>
                  <a:close/>
                  <a:moveTo>
                    <a:pt x="60313" y="15009"/>
                  </a:moveTo>
                  <a:cubicBezTo>
                    <a:pt x="60343" y="15221"/>
                    <a:pt x="60404" y="15465"/>
                    <a:pt x="60465" y="15708"/>
                  </a:cubicBezTo>
                  <a:lnTo>
                    <a:pt x="60404" y="15708"/>
                  </a:lnTo>
                  <a:cubicBezTo>
                    <a:pt x="60404" y="15829"/>
                    <a:pt x="60404" y="15951"/>
                    <a:pt x="60343" y="16072"/>
                  </a:cubicBezTo>
                  <a:lnTo>
                    <a:pt x="60100" y="16072"/>
                  </a:lnTo>
                  <a:cubicBezTo>
                    <a:pt x="60130" y="15921"/>
                    <a:pt x="60130" y="15738"/>
                    <a:pt x="60161" y="15617"/>
                  </a:cubicBezTo>
                  <a:cubicBezTo>
                    <a:pt x="60161" y="15599"/>
                    <a:pt x="60150" y="15591"/>
                    <a:pt x="60135" y="15591"/>
                  </a:cubicBezTo>
                  <a:cubicBezTo>
                    <a:pt x="60097" y="15591"/>
                    <a:pt x="60030" y="15634"/>
                    <a:pt x="60009" y="15677"/>
                  </a:cubicBezTo>
                  <a:cubicBezTo>
                    <a:pt x="59948" y="15799"/>
                    <a:pt x="59887" y="15951"/>
                    <a:pt x="59826" y="16103"/>
                  </a:cubicBezTo>
                  <a:lnTo>
                    <a:pt x="59796" y="16103"/>
                  </a:lnTo>
                  <a:lnTo>
                    <a:pt x="59796" y="16012"/>
                  </a:lnTo>
                  <a:cubicBezTo>
                    <a:pt x="59796" y="15996"/>
                    <a:pt x="59781" y="15989"/>
                    <a:pt x="59762" y="15989"/>
                  </a:cubicBezTo>
                  <a:cubicBezTo>
                    <a:pt x="59743" y="15989"/>
                    <a:pt x="59720" y="15996"/>
                    <a:pt x="59705" y="16012"/>
                  </a:cubicBezTo>
                  <a:cubicBezTo>
                    <a:pt x="59583" y="15799"/>
                    <a:pt x="59522" y="15617"/>
                    <a:pt x="59401" y="15343"/>
                  </a:cubicBezTo>
                  <a:lnTo>
                    <a:pt x="60313" y="15009"/>
                  </a:lnTo>
                  <a:close/>
                  <a:moveTo>
                    <a:pt x="13625" y="14553"/>
                  </a:moveTo>
                  <a:cubicBezTo>
                    <a:pt x="13746" y="14735"/>
                    <a:pt x="13838" y="14887"/>
                    <a:pt x="13959" y="15039"/>
                  </a:cubicBezTo>
                  <a:cubicBezTo>
                    <a:pt x="13777" y="15404"/>
                    <a:pt x="13625" y="15738"/>
                    <a:pt x="13473" y="16133"/>
                  </a:cubicBezTo>
                  <a:cubicBezTo>
                    <a:pt x="13534" y="15617"/>
                    <a:pt x="13595" y="15069"/>
                    <a:pt x="13625" y="14553"/>
                  </a:cubicBezTo>
                  <a:close/>
                  <a:moveTo>
                    <a:pt x="73200" y="15009"/>
                  </a:moveTo>
                  <a:cubicBezTo>
                    <a:pt x="73231" y="15100"/>
                    <a:pt x="73261" y="15191"/>
                    <a:pt x="73261" y="15313"/>
                  </a:cubicBezTo>
                  <a:cubicBezTo>
                    <a:pt x="73200" y="15525"/>
                    <a:pt x="73170" y="15799"/>
                    <a:pt x="73109" y="16072"/>
                  </a:cubicBezTo>
                  <a:lnTo>
                    <a:pt x="73018" y="16164"/>
                  </a:lnTo>
                  <a:cubicBezTo>
                    <a:pt x="72927" y="16012"/>
                    <a:pt x="72805" y="15921"/>
                    <a:pt x="72745" y="15769"/>
                  </a:cubicBezTo>
                  <a:cubicBezTo>
                    <a:pt x="72927" y="15495"/>
                    <a:pt x="73049" y="15221"/>
                    <a:pt x="73200" y="15009"/>
                  </a:cubicBezTo>
                  <a:close/>
                  <a:moveTo>
                    <a:pt x="4658" y="15525"/>
                  </a:moveTo>
                  <a:lnTo>
                    <a:pt x="5114" y="15860"/>
                  </a:lnTo>
                  <a:lnTo>
                    <a:pt x="5114" y="16224"/>
                  </a:lnTo>
                  <a:cubicBezTo>
                    <a:pt x="4993" y="16133"/>
                    <a:pt x="4871" y="16072"/>
                    <a:pt x="4719" y="15981"/>
                  </a:cubicBezTo>
                  <a:cubicBezTo>
                    <a:pt x="4689" y="15829"/>
                    <a:pt x="4689" y="15677"/>
                    <a:pt x="4658" y="15525"/>
                  </a:cubicBezTo>
                  <a:close/>
                  <a:moveTo>
                    <a:pt x="58215" y="15769"/>
                  </a:moveTo>
                  <a:cubicBezTo>
                    <a:pt x="58276" y="15799"/>
                    <a:pt x="58276" y="15829"/>
                    <a:pt x="58307" y="15860"/>
                  </a:cubicBezTo>
                  <a:cubicBezTo>
                    <a:pt x="58307" y="15981"/>
                    <a:pt x="58307" y="16072"/>
                    <a:pt x="58276" y="16164"/>
                  </a:cubicBezTo>
                  <a:cubicBezTo>
                    <a:pt x="58124" y="16164"/>
                    <a:pt x="57911" y="16224"/>
                    <a:pt x="57759" y="16224"/>
                  </a:cubicBezTo>
                  <a:cubicBezTo>
                    <a:pt x="57699" y="16133"/>
                    <a:pt x="57607" y="16103"/>
                    <a:pt x="57577" y="16012"/>
                  </a:cubicBezTo>
                  <a:cubicBezTo>
                    <a:pt x="57790" y="15951"/>
                    <a:pt x="58033" y="15860"/>
                    <a:pt x="58215" y="15769"/>
                  </a:cubicBezTo>
                  <a:close/>
                  <a:moveTo>
                    <a:pt x="33291" y="14401"/>
                  </a:moveTo>
                  <a:cubicBezTo>
                    <a:pt x="33261" y="14887"/>
                    <a:pt x="33230" y="15373"/>
                    <a:pt x="33230" y="15860"/>
                  </a:cubicBezTo>
                  <a:cubicBezTo>
                    <a:pt x="33200" y="16012"/>
                    <a:pt x="33139" y="16133"/>
                    <a:pt x="33109" y="16285"/>
                  </a:cubicBezTo>
                  <a:cubicBezTo>
                    <a:pt x="33048" y="15860"/>
                    <a:pt x="32987" y="15465"/>
                    <a:pt x="32957" y="15039"/>
                  </a:cubicBezTo>
                  <a:cubicBezTo>
                    <a:pt x="33078" y="14857"/>
                    <a:pt x="33169" y="14614"/>
                    <a:pt x="33291" y="14401"/>
                  </a:cubicBezTo>
                  <a:close/>
                  <a:moveTo>
                    <a:pt x="57456" y="16072"/>
                  </a:moveTo>
                  <a:cubicBezTo>
                    <a:pt x="57516" y="16133"/>
                    <a:pt x="57547" y="16164"/>
                    <a:pt x="57577" y="16255"/>
                  </a:cubicBezTo>
                  <a:cubicBezTo>
                    <a:pt x="57273" y="16285"/>
                    <a:pt x="56939" y="16316"/>
                    <a:pt x="56635" y="16407"/>
                  </a:cubicBezTo>
                  <a:cubicBezTo>
                    <a:pt x="56939" y="16285"/>
                    <a:pt x="57182" y="16164"/>
                    <a:pt x="57456" y="16072"/>
                  </a:cubicBezTo>
                  <a:close/>
                  <a:moveTo>
                    <a:pt x="14415" y="15556"/>
                  </a:moveTo>
                  <a:lnTo>
                    <a:pt x="14871" y="16012"/>
                  </a:lnTo>
                  <a:cubicBezTo>
                    <a:pt x="14902" y="16072"/>
                    <a:pt x="14962" y="16072"/>
                    <a:pt x="14962" y="16103"/>
                  </a:cubicBezTo>
                  <a:cubicBezTo>
                    <a:pt x="14993" y="16164"/>
                    <a:pt x="15023" y="16285"/>
                    <a:pt x="15054" y="16376"/>
                  </a:cubicBezTo>
                  <a:lnTo>
                    <a:pt x="14962" y="16468"/>
                  </a:lnTo>
                  <a:cubicBezTo>
                    <a:pt x="14810" y="16285"/>
                    <a:pt x="14567" y="16103"/>
                    <a:pt x="14354" y="15860"/>
                  </a:cubicBezTo>
                  <a:cubicBezTo>
                    <a:pt x="14385" y="15769"/>
                    <a:pt x="14385" y="15677"/>
                    <a:pt x="14415" y="15556"/>
                  </a:cubicBezTo>
                  <a:close/>
                  <a:moveTo>
                    <a:pt x="70769" y="15921"/>
                  </a:moveTo>
                  <a:lnTo>
                    <a:pt x="70769" y="15921"/>
                  </a:lnTo>
                  <a:cubicBezTo>
                    <a:pt x="70830" y="15981"/>
                    <a:pt x="70951" y="16072"/>
                    <a:pt x="71042" y="16164"/>
                  </a:cubicBezTo>
                  <a:cubicBezTo>
                    <a:pt x="70951" y="16285"/>
                    <a:pt x="70890" y="16407"/>
                    <a:pt x="70830" y="16528"/>
                  </a:cubicBezTo>
                  <a:cubicBezTo>
                    <a:pt x="70799" y="16316"/>
                    <a:pt x="70769" y="16103"/>
                    <a:pt x="70769" y="15921"/>
                  </a:cubicBezTo>
                  <a:close/>
                  <a:moveTo>
                    <a:pt x="6604" y="15252"/>
                  </a:moveTo>
                  <a:cubicBezTo>
                    <a:pt x="6604" y="15313"/>
                    <a:pt x="6634" y="15313"/>
                    <a:pt x="6634" y="15343"/>
                  </a:cubicBezTo>
                  <a:cubicBezTo>
                    <a:pt x="6695" y="15525"/>
                    <a:pt x="6786" y="15677"/>
                    <a:pt x="6907" y="15860"/>
                  </a:cubicBezTo>
                  <a:cubicBezTo>
                    <a:pt x="6695" y="16103"/>
                    <a:pt x="6543" y="16316"/>
                    <a:pt x="6360" y="16559"/>
                  </a:cubicBezTo>
                  <a:cubicBezTo>
                    <a:pt x="6330" y="16468"/>
                    <a:pt x="6300" y="16437"/>
                    <a:pt x="6208" y="16407"/>
                  </a:cubicBezTo>
                  <a:cubicBezTo>
                    <a:pt x="6330" y="16012"/>
                    <a:pt x="6452" y="15647"/>
                    <a:pt x="6604" y="15252"/>
                  </a:cubicBezTo>
                  <a:close/>
                  <a:moveTo>
                    <a:pt x="8518" y="15829"/>
                  </a:moveTo>
                  <a:lnTo>
                    <a:pt x="9096" y="16285"/>
                  </a:lnTo>
                  <a:cubicBezTo>
                    <a:pt x="9096" y="16376"/>
                    <a:pt x="9066" y="16468"/>
                    <a:pt x="9066" y="16559"/>
                  </a:cubicBezTo>
                  <a:cubicBezTo>
                    <a:pt x="8914" y="16437"/>
                    <a:pt x="8762" y="16316"/>
                    <a:pt x="8579" y="16224"/>
                  </a:cubicBezTo>
                  <a:cubicBezTo>
                    <a:pt x="8579" y="16103"/>
                    <a:pt x="8518" y="15951"/>
                    <a:pt x="8518" y="15829"/>
                  </a:cubicBezTo>
                  <a:close/>
                  <a:moveTo>
                    <a:pt x="59431" y="16528"/>
                  </a:moveTo>
                  <a:cubicBezTo>
                    <a:pt x="59431" y="16559"/>
                    <a:pt x="59401" y="16559"/>
                    <a:pt x="59401" y="16589"/>
                  </a:cubicBezTo>
                  <a:cubicBezTo>
                    <a:pt x="59401" y="16559"/>
                    <a:pt x="59370" y="16559"/>
                    <a:pt x="59370" y="16528"/>
                  </a:cubicBezTo>
                  <a:close/>
                  <a:moveTo>
                    <a:pt x="35358" y="15100"/>
                  </a:moveTo>
                  <a:cubicBezTo>
                    <a:pt x="35206" y="15525"/>
                    <a:pt x="35084" y="15921"/>
                    <a:pt x="34932" y="16316"/>
                  </a:cubicBezTo>
                  <a:cubicBezTo>
                    <a:pt x="34780" y="16437"/>
                    <a:pt x="34628" y="16559"/>
                    <a:pt x="34507" y="16620"/>
                  </a:cubicBezTo>
                  <a:cubicBezTo>
                    <a:pt x="34568" y="16528"/>
                    <a:pt x="34568" y="16407"/>
                    <a:pt x="34598" y="16285"/>
                  </a:cubicBezTo>
                  <a:cubicBezTo>
                    <a:pt x="34720" y="16072"/>
                    <a:pt x="34872" y="15829"/>
                    <a:pt x="35023" y="15556"/>
                  </a:cubicBezTo>
                  <a:cubicBezTo>
                    <a:pt x="35115" y="15465"/>
                    <a:pt x="35236" y="15313"/>
                    <a:pt x="35358" y="15100"/>
                  </a:cubicBezTo>
                  <a:close/>
                  <a:moveTo>
                    <a:pt x="54659" y="16103"/>
                  </a:moveTo>
                  <a:cubicBezTo>
                    <a:pt x="54690" y="16164"/>
                    <a:pt x="54720" y="16285"/>
                    <a:pt x="54811" y="16407"/>
                  </a:cubicBezTo>
                  <a:cubicBezTo>
                    <a:pt x="54720" y="16437"/>
                    <a:pt x="54629" y="16468"/>
                    <a:pt x="54538" y="16528"/>
                  </a:cubicBezTo>
                  <a:cubicBezTo>
                    <a:pt x="54477" y="16468"/>
                    <a:pt x="54416" y="16437"/>
                    <a:pt x="54355" y="16376"/>
                  </a:cubicBezTo>
                  <a:cubicBezTo>
                    <a:pt x="54355" y="16376"/>
                    <a:pt x="54325" y="16376"/>
                    <a:pt x="54325" y="16407"/>
                  </a:cubicBezTo>
                  <a:cubicBezTo>
                    <a:pt x="54355" y="16437"/>
                    <a:pt x="54386" y="16528"/>
                    <a:pt x="54416" y="16559"/>
                  </a:cubicBezTo>
                  <a:cubicBezTo>
                    <a:pt x="54386" y="16589"/>
                    <a:pt x="54355" y="16589"/>
                    <a:pt x="54325" y="16620"/>
                  </a:cubicBezTo>
                  <a:cubicBezTo>
                    <a:pt x="54234" y="16559"/>
                    <a:pt x="54173" y="16468"/>
                    <a:pt x="54112" y="16407"/>
                  </a:cubicBezTo>
                  <a:cubicBezTo>
                    <a:pt x="54325" y="16285"/>
                    <a:pt x="54477" y="16164"/>
                    <a:pt x="54659" y="16103"/>
                  </a:cubicBezTo>
                  <a:close/>
                  <a:moveTo>
                    <a:pt x="71498" y="16589"/>
                  </a:moveTo>
                  <a:lnTo>
                    <a:pt x="71529" y="16620"/>
                  </a:lnTo>
                  <a:cubicBezTo>
                    <a:pt x="71529" y="16680"/>
                    <a:pt x="71498" y="16711"/>
                    <a:pt x="71438" y="16741"/>
                  </a:cubicBezTo>
                  <a:cubicBezTo>
                    <a:pt x="71438" y="16711"/>
                    <a:pt x="71498" y="16680"/>
                    <a:pt x="71498" y="16589"/>
                  </a:cubicBezTo>
                  <a:close/>
                  <a:moveTo>
                    <a:pt x="64994" y="14583"/>
                  </a:moveTo>
                  <a:cubicBezTo>
                    <a:pt x="64994" y="15252"/>
                    <a:pt x="65176" y="15829"/>
                    <a:pt x="65419" y="16407"/>
                  </a:cubicBezTo>
                  <a:cubicBezTo>
                    <a:pt x="65328" y="16559"/>
                    <a:pt x="65298" y="16711"/>
                    <a:pt x="65206" y="16832"/>
                  </a:cubicBezTo>
                  <a:cubicBezTo>
                    <a:pt x="64842" y="16376"/>
                    <a:pt x="64416" y="15860"/>
                    <a:pt x="64051" y="15404"/>
                  </a:cubicBezTo>
                  <a:cubicBezTo>
                    <a:pt x="64295" y="15069"/>
                    <a:pt x="64599" y="14765"/>
                    <a:pt x="64994" y="14583"/>
                  </a:cubicBezTo>
                  <a:close/>
                  <a:moveTo>
                    <a:pt x="16364" y="16542"/>
                  </a:moveTo>
                  <a:cubicBezTo>
                    <a:pt x="16396" y="16597"/>
                    <a:pt x="16439" y="16646"/>
                    <a:pt x="16482" y="16711"/>
                  </a:cubicBezTo>
                  <a:cubicBezTo>
                    <a:pt x="16512" y="16741"/>
                    <a:pt x="16512" y="16772"/>
                    <a:pt x="16512" y="16863"/>
                  </a:cubicBezTo>
                  <a:cubicBezTo>
                    <a:pt x="16440" y="16742"/>
                    <a:pt x="16406" y="16640"/>
                    <a:pt x="16364" y="16542"/>
                  </a:cubicBezTo>
                  <a:close/>
                  <a:moveTo>
                    <a:pt x="30069" y="15465"/>
                  </a:moveTo>
                  <a:lnTo>
                    <a:pt x="30525" y="15921"/>
                  </a:lnTo>
                  <a:cubicBezTo>
                    <a:pt x="30191" y="16224"/>
                    <a:pt x="29887" y="16559"/>
                    <a:pt x="29583" y="16893"/>
                  </a:cubicBezTo>
                  <a:cubicBezTo>
                    <a:pt x="29552" y="16832"/>
                    <a:pt x="29552" y="16711"/>
                    <a:pt x="29491" y="16620"/>
                  </a:cubicBezTo>
                  <a:cubicBezTo>
                    <a:pt x="29643" y="16255"/>
                    <a:pt x="29856" y="15829"/>
                    <a:pt x="30069" y="15465"/>
                  </a:cubicBezTo>
                  <a:close/>
                  <a:moveTo>
                    <a:pt x="43261" y="12942"/>
                  </a:moveTo>
                  <a:cubicBezTo>
                    <a:pt x="43261" y="13519"/>
                    <a:pt x="43261" y="14097"/>
                    <a:pt x="43291" y="14735"/>
                  </a:cubicBezTo>
                  <a:cubicBezTo>
                    <a:pt x="41802" y="15039"/>
                    <a:pt x="40586" y="15921"/>
                    <a:pt x="39370" y="16559"/>
                  </a:cubicBezTo>
                  <a:cubicBezTo>
                    <a:pt x="39157" y="16680"/>
                    <a:pt x="38975" y="16772"/>
                    <a:pt x="38732" y="16924"/>
                  </a:cubicBezTo>
                  <a:cubicBezTo>
                    <a:pt x="40252" y="15617"/>
                    <a:pt x="41771" y="14310"/>
                    <a:pt x="43261" y="12942"/>
                  </a:cubicBezTo>
                  <a:close/>
                  <a:moveTo>
                    <a:pt x="60708" y="16559"/>
                  </a:moveTo>
                  <a:lnTo>
                    <a:pt x="60708" y="16559"/>
                  </a:lnTo>
                  <a:cubicBezTo>
                    <a:pt x="60738" y="16680"/>
                    <a:pt x="60769" y="16772"/>
                    <a:pt x="60799" y="16924"/>
                  </a:cubicBezTo>
                  <a:cubicBezTo>
                    <a:pt x="60791" y="16915"/>
                    <a:pt x="60783" y="16912"/>
                    <a:pt x="60775" y="16912"/>
                  </a:cubicBezTo>
                  <a:cubicBezTo>
                    <a:pt x="60755" y="16912"/>
                    <a:pt x="60738" y="16940"/>
                    <a:pt x="60738" y="16984"/>
                  </a:cubicBezTo>
                  <a:cubicBezTo>
                    <a:pt x="60738" y="16832"/>
                    <a:pt x="60708" y="16680"/>
                    <a:pt x="60708" y="16559"/>
                  </a:cubicBezTo>
                  <a:close/>
                  <a:moveTo>
                    <a:pt x="73535" y="16012"/>
                  </a:moveTo>
                  <a:cubicBezTo>
                    <a:pt x="73565" y="16103"/>
                    <a:pt x="73596" y="16164"/>
                    <a:pt x="73596" y="16224"/>
                  </a:cubicBezTo>
                  <a:cubicBezTo>
                    <a:pt x="73596" y="16468"/>
                    <a:pt x="73596" y="16711"/>
                    <a:pt x="73565" y="16984"/>
                  </a:cubicBezTo>
                  <a:cubicBezTo>
                    <a:pt x="73535" y="16924"/>
                    <a:pt x="73535" y="16893"/>
                    <a:pt x="73504" y="16863"/>
                  </a:cubicBezTo>
                  <a:cubicBezTo>
                    <a:pt x="73474" y="16832"/>
                    <a:pt x="73474" y="16772"/>
                    <a:pt x="73413" y="16741"/>
                  </a:cubicBezTo>
                  <a:cubicBezTo>
                    <a:pt x="73474" y="16528"/>
                    <a:pt x="73504" y="16285"/>
                    <a:pt x="73535" y="16012"/>
                  </a:cubicBezTo>
                  <a:close/>
                  <a:moveTo>
                    <a:pt x="6056" y="16863"/>
                  </a:moveTo>
                  <a:cubicBezTo>
                    <a:pt x="6056" y="16893"/>
                    <a:pt x="6087" y="16893"/>
                    <a:pt x="6087" y="16893"/>
                  </a:cubicBezTo>
                  <a:cubicBezTo>
                    <a:pt x="6087" y="16924"/>
                    <a:pt x="6087" y="16984"/>
                    <a:pt x="6026" y="17015"/>
                  </a:cubicBezTo>
                  <a:cubicBezTo>
                    <a:pt x="6026" y="16984"/>
                    <a:pt x="6056" y="16893"/>
                    <a:pt x="6056" y="16863"/>
                  </a:cubicBezTo>
                  <a:close/>
                  <a:moveTo>
                    <a:pt x="53960" y="16468"/>
                  </a:moveTo>
                  <a:cubicBezTo>
                    <a:pt x="53990" y="16559"/>
                    <a:pt x="54082" y="16620"/>
                    <a:pt x="54112" y="16711"/>
                  </a:cubicBezTo>
                  <a:cubicBezTo>
                    <a:pt x="53899" y="16832"/>
                    <a:pt x="53717" y="16893"/>
                    <a:pt x="53474" y="17015"/>
                  </a:cubicBezTo>
                  <a:cubicBezTo>
                    <a:pt x="53413" y="16984"/>
                    <a:pt x="53322" y="16924"/>
                    <a:pt x="53291" y="16893"/>
                  </a:cubicBezTo>
                  <a:cubicBezTo>
                    <a:pt x="53504" y="16741"/>
                    <a:pt x="53747" y="16620"/>
                    <a:pt x="53960" y="16468"/>
                  </a:cubicBezTo>
                  <a:close/>
                  <a:moveTo>
                    <a:pt x="77152" y="14857"/>
                  </a:moveTo>
                  <a:cubicBezTo>
                    <a:pt x="77152" y="15556"/>
                    <a:pt x="77122" y="16255"/>
                    <a:pt x="76970" y="16924"/>
                  </a:cubicBezTo>
                  <a:cubicBezTo>
                    <a:pt x="76878" y="16984"/>
                    <a:pt x="76818" y="16984"/>
                    <a:pt x="76757" y="17015"/>
                  </a:cubicBezTo>
                  <a:cubicBezTo>
                    <a:pt x="76848" y="16498"/>
                    <a:pt x="76848" y="15981"/>
                    <a:pt x="76757" y="15404"/>
                  </a:cubicBezTo>
                  <a:cubicBezTo>
                    <a:pt x="76909" y="15221"/>
                    <a:pt x="77030" y="15039"/>
                    <a:pt x="77152" y="14857"/>
                  </a:cubicBezTo>
                  <a:close/>
                  <a:moveTo>
                    <a:pt x="77425" y="16924"/>
                  </a:moveTo>
                  <a:cubicBezTo>
                    <a:pt x="77425" y="16984"/>
                    <a:pt x="77365" y="17015"/>
                    <a:pt x="77365" y="17015"/>
                  </a:cubicBezTo>
                  <a:cubicBezTo>
                    <a:pt x="77365" y="17015"/>
                    <a:pt x="77365" y="16984"/>
                    <a:pt x="77425" y="16924"/>
                  </a:cubicBezTo>
                  <a:close/>
                  <a:moveTo>
                    <a:pt x="63140" y="15252"/>
                  </a:moveTo>
                  <a:cubicBezTo>
                    <a:pt x="63200" y="15373"/>
                    <a:pt x="63322" y="15495"/>
                    <a:pt x="63383" y="15556"/>
                  </a:cubicBezTo>
                  <a:cubicBezTo>
                    <a:pt x="63231" y="15921"/>
                    <a:pt x="63140" y="16164"/>
                    <a:pt x="62988" y="16468"/>
                  </a:cubicBezTo>
                  <a:cubicBezTo>
                    <a:pt x="62927" y="16559"/>
                    <a:pt x="62896" y="16589"/>
                    <a:pt x="62866" y="16680"/>
                  </a:cubicBezTo>
                  <a:cubicBezTo>
                    <a:pt x="62775" y="16772"/>
                    <a:pt x="62714" y="16893"/>
                    <a:pt x="62623" y="17045"/>
                  </a:cubicBezTo>
                  <a:lnTo>
                    <a:pt x="62623" y="17015"/>
                  </a:lnTo>
                  <a:cubicBezTo>
                    <a:pt x="62775" y="16437"/>
                    <a:pt x="62927" y="15829"/>
                    <a:pt x="63140" y="15252"/>
                  </a:cubicBezTo>
                  <a:close/>
                  <a:moveTo>
                    <a:pt x="70613" y="15856"/>
                  </a:moveTo>
                  <a:cubicBezTo>
                    <a:pt x="70590" y="16199"/>
                    <a:pt x="70618" y="16517"/>
                    <a:pt x="70647" y="16863"/>
                  </a:cubicBezTo>
                  <a:cubicBezTo>
                    <a:pt x="70617" y="16924"/>
                    <a:pt x="70586" y="16984"/>
                    <a:pt x="70586" y="17045"/>
                  </a:cubicBezTo>
                  <a:cubicBezTo>
                    <a:pt x="70526" y="17045"/>
                    <a:pt x="70495" y="17015"/>
                    <a:pt x="70465" y="17015"/>
                  </a:cubicBezTo>
                  <a:cubicBezTo>
                    <a:pt x="70523" y="16608"/>
                    <a:pt x="70581" y="16257"/>
                    <a:pt x="70613" y="15856"/>
                  </a:cubicBezTo>
                  <a:close/>
                  <a:moveTo>
                    <a:pt x="57395" y="17045"/>
                  </a:moveTo>
                  <a:lnTo>
                    <a:pt x="57395" y="17076"/>
                  </a:lnTo>
                  <a:lnTo>
                    <a:pt x="57364" y="17045"/>
                  </a:lnTo>
                  <a:close/>
                  <a:moveTo>
                    <a:pt x="67912" y="16376"/>
                  </a:moveTo>
                  <a:lnTo>
                    <a:pt x="67912" y="16376"/>
                  </a:lnTo>
                  <a:cubicBezTo>
                    <a:pt x="68033" y="16407"/>
                    <a:pt x="68185" y="16468"/>
                    <a:pt x="68307" y="16498"/>
                  </a:cubicBezTo>
                  <a:lnTo>
                    <a:pt x="68307" y="17076"/>
                  </a:lnTo>
                  <a:cubicBezTo>
                    <a:pt x="68216" y="17076"/>
                    <a:pt x="68155" y="17136"/>
                    <a:pt x="68094" y="17167"/>
                  </a:cubicBezTo>
                  <a:cubicBezTo>
                    <a:pt x="68064" y="16893"/>
                    <a:pt x="68003" y="16620"/>
                    <a:pt x="67912" y="16376"/>
                  </a:cubicBezTo>
                  <a:close/>
                  <a:moveTo>
                    <a:pt x="71255" y="16376"/>
                  </a:moveTo>
                  <a:lnTo>
                    <a:pt x="71377" y="16468"/>
                  </a:lnTo>
                  <a:cubicBezTo>
                    <a:pt x="71346" y="16559"/>
                    <a:pt x="71286" y="16589"/>
                    <a:pt x="71286" y="16680"/>
                  </a:cubicBezTo>
                  <a:cubicBezTo>
                    <a:pt x="71255" y="16650"/>
                    <a:pt x="71232" y="16635"/>
                    <a:pt x="71217" y="16635"/>
                  </a:cubicBezTo>
                  <a:cubicBezTo>
                    <a:pt x="71202" y="16635"/>
                    <a:pt x="71194" y="16650"/>
                    <a:pt x="71194" y="16680"/>
                  </a:cubicBezTo>
                  <a:cubicBezTo>
                    <a:pt x="71194" y="16741"/>
                    <a:pt x="71194" y="16772"/>
                    <a:pt x="71225" y="16863"/>
                  </a:cubicBezTo>
                  <a:cubicBezTo>
                    <a:pt x="71194" y="16984"/>
                    <a:pt x="71134" y="17045"/>
                    <a:pt x="71073" y="17167"/>
                  </a:cubicBezTo>
                  <a:cubicBezTo>
                    <a:pt x="71042" y="17136"/>
                    <a:pt x="71042" y="17045"/>
                    <a:pt x="70982" y="17015"/>
                  </a:cubicBezTo>
                  <a:cubicBezTo>
                    <a:pt x="71103" y="16832"/>
                    <a:pt x="71194" y="16589"/>
                    <a:pt x="71255" y="16376"/>
                  </a:cubicBezTo>
                  <a:close/>
                  <a:moveTo>
                    <a:pt x="87365" y="13580"/>
                  </a:moveTo>
                  <a:lnTo>
                    <a:pt x="87365" y="13580"/>
                  </a:lnTo>
                  <a:cubicBezTo>
                    <a:pt x="87760" y="13671"/>
                    <a:pt x="88003" y="13793"/>
                    <a:pt x="88246" y="13854"/>
                  </a:cubicBezTo>
                  <a:cubicBezTo>
                    <a:pt x="88459" y="14006"/>
                    <a:pt x="88733" y="14127"/>
                    <a:pt x="88976" y="14279"/>
                  </a:cubicBezTo>
                  <a:cubicBezTo>
                    <a:pt x="88915" y="14705"/>
                    <a:pt x="88854" y="15100"/>
                    <a:pt x="88733" y="15525"/>
                  </a:cubicBezTo>
                  <a:cubicBezTo>
                    <a:pt x="88581" y="16072"/>
                    <a:pt x="88368" y="16589"/>
                    <a:pt x="88094" y="17045"/>
                  </a:cubicBezTo>
                  <a:cubicBezTo>
                    <a:pt x="88021" y="16996"/>
                    <a:pt x="87788" y="16907"/>
                    <a:pt x="87701" y="16907"/>
                  </a:cubicBezTo>
                  <a:cubicBezTo>
                    <a:pt x="87681" y="16907"/>
                    <a:pt x="87669" y="16912"/>
                    <a:pt x="87669" y="16924"/>
                  </a:cubicBezTo>
                  <a:cubicBezTo>
                    <a:pt x="87638" y="17015"/>
                    <a:pt x="87608" y="17136"/>
                    <a:pt x="87547" y="17197"/>
                  </a:cubicBezTo>
                  <a:cubicBezTo>
                    <a:pt x="87760" y="16072"/>
                    <a:pt x="87669" y="14796"/>
                    <a:pt x="87365" y="13580"/>
                  </a:cubicBezTo>
                  <a:close/>
                  <a:moveTo>
                    <a:pt x="10585" y="16133"/>
                  </a:moveTo>
                  <a:cubicBezTo>
                    <a:pt x="10707" y="16376"/>
                    <a:pt x="10798" y="16620"/>
                    <a:pt x="10889" y="16893"/>
                  </a:cubicBezTo>
                  <a:cubicBezTo>
                    <a:pt x="10768" y="17015"/>
                    <a:pt x="10646" y="17167"/>
                    <a:pt x="10555" y="17288"/>
                  </a:cubicBezTo>
                  <a:cubicBezTo>
                    <a:pt x="10464" y="17167"/>
                    <a:pt x="10342" y="17045"/>
                    <a:pt x="10281" y="16984"/>
                  </a:cubicBezTo>
                  <a:cubicBezTo>
                    <a:pt x="10403" y="16711"/>
                    <a:pt x="10494" y="16407"/>
                    <a:pt x="10585" y="16133"/>
                  </a:cubicBezTo>
                  <a:close/>
                  <a:moveTo>
                    <a:pt x="48762" y="17045"/>
                  </a:moveTo>
                  <a:cubicBezTo>
                    <a:pt x="48762" y="17136"/>
                    <a:pt x="48793" y="17167"/>
                    <a:pt x="48793" y="17228"/>
                  </a:cubicBezTo>
                  <a:cubicBezTo>
                    <a:pt x="48793" y="17228"/>
                    <a:pt x="48793" y="17288"/>
                    <a:pt x="48762" y="17288"/>
                  </a:cubicBezTo>
                  <a:lnTo>
                    <a:pt x="48762" y="17045"/>
                  </a:lnTo>
                  <a:close/>
                  <a:moveTo>
                    <a:pt x="52835" y="17167"/>
                  </a:moveTo>
                  <a:cubicBezTo>
                    <a:pt x="52866" y="17167"/>
                    <a:pt x="52896" y="17197"/>
                    <a:pt x="52957" y="17228"/>
                  </a:cubicBezTo>
                  <a:cubicBezTo>
                    <a:pt x="52896" y="17228"/>
                    <a:pt x="52866" y="17288"/>
                    <a:pt x="52835" y="17288"/>
                  </a:cubicBezTo>
                  <a:lnTo>
                    <a:pt x="52835" y="17167"/>
                  </a:lnTo>
                  <a:close/>
                  <a:moveTo>
                    <a:pt x="68702" y="16680"/>
                  </a:moveTo>
                  <a:lnTo>
                    <a:pt x="69067" y="16772"/>
                  </a:lnTo>
                  <a:cubicBezTo>
                    <a:pt x="69158" y="16924"/>
                    <a:pt x="69279" y="17076"/>
                    <a:pt x="69431" y="17228"/>
                  </a:cubicBezTo>
                  <a:lnTo>
                    <a:pt x="69431" y="17288"/>
                  </a:lnTo>
                  <a:cubicBezTo>
                    <a:pt x="69249" y="17228"/>
                    <a:pt x="69006" y="17167"/>
                    <a:pt x="68824" y="17136"/>
                  </a:cubicBezTo>
                  <a:lnTo>
                    <a:pt x="68824" y="17045"/>
                  </a:lnTo>
                  <a:cubicBezTo>
                    <a:pt x="68702" y="16924"/>
                    <a:pt x="68702" y="16832"/>
                    <a:pt x="68702" y="16680"/>
                  </a:cubicBezTo>
                  <a:close/>
                  <a:moveTo>
                    <a:pt x="73808" y="16559"/>
                  </a:moveTo>
                  <a:lnTo>
                    <a:pt x="74021" y="17015"/>
                  </a:lnTo>
                  <a:cubicBezTo>
                    <a:pt x="73960" y="17136"/>
                    <a:pt x="73930" y="17197"/>
                    <a:pt x="73869" y="17288"/>
                  </a:cubicBezTo>
                  <a:cubicBezTo>
                    <a:pt x="73839" y="17045"/>
                    <a:pt x="73808" y="16832"/>
                    <a:pt x="73808" y="16559"/>
                  </a:cubicBezTo>
                  <a:close/>
                  <a:moveTo>
                    <a:pt x="60404" y="16316"/>
                  </a:moveTo>
                  <a:lnTo>
                    <a:pt x="60404" y="16316"/>
                  </a:lnTo>
                  <a:cubicBezTo>
                    <a:pt x="60343" y="16589"/>
                    <a:pt x="60343" y="16924"/>
                    <a:pt x="60404" y="17319"/>
                  </a:cubicBezTo>
                  <a:cubicBezTo>
                    <a:pt x="60282" y="17076"/>
                    <a:pt x="60130" y="16893"/>
                    <a:pt x="60039" y="16680"/>
                  </a:cubicBezTo>
                  <a:cubicBezTo>
                    <a:pt x="60039" y="16559"/>
                    <a:pt x="60070" y="16468"/>
                    <a:pt x="60070" y="16407"/>
                  </a:cubicBezTo>
                  <a:cubicBezTo>
                    <a:pt x="60191" y="16376"/>
                    <a:pt x="60282" y="16376"/>
                    <a:pt x="60404" y="16316"/>
                  </a:cubicBezTo>
                  <a:close/>
                  <a:moveTo>
                    <a:pt x="71954" y="17045"/>
                  </a:moveTo>
                  <a:lnTo>
                    <a:pt x="71985" y="17076"/>
                  </a:lnTo>
                  <a:lnTo>
                    <a:pt x="71741" y="17319"/>
                  </a:lnTo>
                  <a:cubicBezTo>
                    <a:pt x="71833" y="17228"/>
                    <a:pt x="71893" y="17136"/>
                    <a:pt x="71954" y="17045"/>
                  </a:cubicBezTo>
                  <a:close/>
                  <a:moveTo>
                    <a:pt x="29218" y="17136"/>
                  </a:moveTo>
                  <a:cubicBezTo>
                    <a:pt x="29218" y="17197"/>
                    <a:pt x="29218" y="17197"/>
                    <a:pt x="29279" y="17228"/>
                  </a:cubicBezTo>
                  <a:lnTo>
                    <a:pt x="29127" y="17379"/>
                  </a:lnTo>
                  <a:cubicBezTo>
                    <a:pt x="29157" y="17319"/>
                    <a:pt x="29188" y="17228"/>
                    <a:pt x="29218" y="17136"/>
                  </a:cubicBezTo>
                  <a:close/>
                  <a:moveTo>
                    <a:pt x="61407" y="16680"/>
                  </a:moveTo>
                  <a:lnTo>
                    <a:pt x="61407" y="16680"/>
                  </a:lnTo>
                  <a:cubicBezTo>
                    <a:pt x="61377" y="16924"/>
                    <a:pt x="61377" y="17197"/>
                    <a:pt x="61346" y="17471"/>
                  </a:cubicBezTo>
                  <a:cubicBezTo>
                    <a:pt x="61316" y="17349"/>
                    <a:pt x="61255" y="17228"/>
                    <a:pt x="61225" y="17076"/>
                  </a:cubicBezTo>
                  <a:cubicBezTo>
                    <a:pt x="61285" y="16924"/>
                    <a:pt x="61346" y="16832"/>
                    <a:pt x="61407" y="16680"/>
                  </a:cubicBezTo>
                  <a:close/>
                  <a:moveTo>
                    <a:pt x="76301" y="16103"/>
                  </a:moveTo>
                  <a:cubicBezTo>
                    <a:pt x="76301" y="16528"/>
                    <a:pt x="76270" y="16893"/>
                    <a:pt x="76210" y="17288"/>
                  </a:cubicBezTo>
                  <a:lnTo>
                    <a:pt x="75845" y="17501"/>
                  </a:lnTo>
                  <a:cubicBezTo>
                    <a:pt x="75845" y="17228"/>
                    <a:pt x="75815" y="17015"/>
                    <a:pt x="75845" y="16741"/>
                  </a:cubicBezTo>
                  <a:cubicBezTo>
                    <a:pt x="75997" y="16528"/>
                    <a:pt x="76149" y="16316"/>
                    <a:pt x="76301" y="16103"/>
                  </a:cubicBezTo>
                  <a:close/>
                  <a:moveTo>
                    <a:pt x="58063" y="16893"/>
                  </a:moveTo>
                  <a:lnTo>
                    <a:pt x="58215" y="17045"/>
                  </a:lnTo>
                  <a:lnTo>
                    <a:pt x="58215" y="17501"/>
                  </a:lnTo>
                  <a:lnTo>
                    <a:pt x="58215" y="17531"/>
                  </a:lnTo>
                  <a:cubicBezTo>
                    <a:pt x="58063" y="17471"/>
                    <a:pt x="57911" y="17349"/>
                    <a:pt x="57729" y="17288"/>
                  </a:cubicBezTo>
                  <a:cubicBezTo>
                    <a:pt x="57699" y="17288"/>
                    <a:pt x="57699" y="17228"/>
                    <a:pt x="57668" y="17228"/>
                  </a:cubicBezTo>
                  <a:cubicBezTo>
                    <a:pt x="57607" y="17167"/>
                    <a:pt x="57607" y="17076"/>
                    <a:pt x="57577" y="17015"/>
                  </a:cubicBezTo>
                  <a:cubicBezTo>
                    <a:pt x="57729" y="16954"/>
                    <a:pt x="57911" y="16924"/>
                    <a:pt x="58063" y="16893"/>
                  </a:cubicBezTo>
                  <a:close/>
                  <a:moveTo>
                    <a:pt x="65480" y="16680"/>
                  </a:moveTo>
                  <a:cubicBezTo>
                    <a:pt x="65571" y="16863"/>
                    <a:pt x="65632" y="17076"/>
                    <a:pt x="65723" y="17288"/>
                  </a:cubicBezTo>
                  <a:cubicBezTo>
                    <a:pt x="65784" y="17349"/>
                    <a:pt x="65814" y="17471"/>
                    <a:pt x="65814" y="17592"/>
                  </a:cubicBezTo>
                  <a:cubicBezTo>
                    <a:pt x="65662" y="17379"/>
                    <a:pt x="65510" y="17197"/>
                    <a:pt x="65328" y="17015"/>
                  </a:cubicBezTo>
                  <a:cubicBezTo>
                    <a:pt x="65358" y="16893"/>
                    <a:pt x="65419" y="16772"/>
                    <a:pt x="65480" y="16680"/>
                  </a:cubicBezTo>
                  <a:close/>
                  <a:moveTo>
                    <a:pt x="4871" y="16711"/>
                  </a:moveTo>
                  <a:cubicBezTo>
                    <a:pt x="4962" y="16741"/>
                    <a:pt x="5023" y="16832"/>
                    <a:pt x="5145" y="16893"/>
                  </a:cubicBezTo>
                  <a:cubicBezTo>
                    <a:pt x="5145" y="17015"/>
                    <a:pt x="5175" y="17136"/>
                    <a:pt x="5175" y="17228"/>
                  </a:cubicBezTo>
                  <a:cubicBezTo>
                    <a:pt x="5145" y="17349"/>
                    <a:pt x="5145" y="17471"/>
                    <a:pt x="5145" y="17623"/>
                  </a:cubicBezTo>
                  <a:cubicBezTo>
                    <a:pt x="5023" y="17319"/>
                    <a:pt x="4962" y="17015"/>
                    <a:pt x="4871" y="16711"/>
                  </a:cubicBezTo>
                  <a:close/>
                  <a:moveTo>
                    <a:pt x="21862" y="13823"/>
                  </a:moveTo>
                  <a:cubicBezTo>
                    <a:pt x="22045" y="14735"/>
                    <a:pt x="22409" y="15617"/>
                    <a:pt x="22713" y="16407"/>
                  </a:cubicBezTo>
                  <a:lnTo>
                    <a:pt x="22348" y="16984"/>
                  </a:lnTo>
                  <a:cubicBezTo>
                    <a:pt x="22196" y="16741"/>
                    <a:pt x="22014" y="16559"/>
                    <a:pt x="21862" y="16316"/>
                  </a:cubicBezTo>
                  <a:lnTo>
                    <a:pt x="21832" y="16316"/>
                  </a:lnTo>
                  <a:cubicBezTo>
                    <a:pt x="21953" y="16620"/>
                    <a:pt x="22105" y="16893"/>
                    <a:pt x="22257" y="17167"/>
                  </a:cubicBezTo>
                  <a:cubicBezTo>
                    <a:pt x="22136" y="17319"/>
                    <a:pt x="22045" y="17501"/>
                    <a:pt x="21953" y="17653"/>
                  </a:cubicBezTo>
                  <a:lnTo>
                    <a:pt x="21862" y="17592"/>
                  </a:lnTo>
                  <a:cubicBezTo>
                    <a:pt x="21649" y="17440"/>
                    <a:pt x="21437" y="17228"/>
                    <a:pt x="21254" y="17045"/>
                  </a:cubicBezTo>
                  <a:cubicBezTo>
                    <a:pt x="21345" y="16407"/>
                    <a:pt x="21406" y="15799"/>
                    <a:pt x="21497" y="15221"/>
                  </a:cubicBezTo>
                  <a:cubicBezTo>
                    <a:pt x="21497" y="15213"/>
                    <a:pt x="21487" y="15209"/>
                    <a:pt x="21471" y="15209"/>
                  </a:cubicBezTo>
                  <a:cubicBezTo>
                    <a:pt x="21434" y="15209"/>
                    <a:pt x="21367" y="15230"/>
                    <a:pt x="21345" y="15252"/>
                  </a:cubicBezTo>
                  <a:cubicBezTo>
                    <a:pt x="21102" y="15677"/>
                    <a:pt x="20920" y="16133"/>
                    <a:pt x="20768" y="16589"/>
                  </a:cubicBezTo>
                  <a:lnTo>
                    <a:pt x="20312" y="16133"/>
                  </a:lnTo>
                  <a:cubicBezTo>
                    <a:pt x="20312" y="15981"/>
                    <a:pt x="20282" y="15829"/>
                    <a:pt x="20282" y="15677"/>
                  </a:cubicBezTo>
                  <a:cubicBezTo>
                    <a:pt x="20768" y="15069"/>
                    <a:pt x="21285" y="14431"/>
                    <a:pt x="21862" y="13823"/>
                  </a:cubicBezTo>
                  <a:close/>
                  <a:moveTo>
                    <a:pt x="10099" y="17440"/>
                  </a:moveTo>
                  <a:lnTo>
                    <a:pt x="10190" y="17653"/>
                  </a:lnTo>
                  <a:lnTo>
                    <a:pt x="10160" y="17683"/>
                  </a:lnTo>
                  <a:cubicBezTo>
                    <a:pt x="10129" y="17653"/>
                    <a:pt x="10099" y="17592"/>
                    <a:pt x="10038" y="17531"/>
                  </a:cubicBezTo>
                  <a:cubicBezTo>
                    <a:pt x="10038" y="17501"/>
                    <a:pt x="10099" y="17471"/>
                    <a:pt x="10099" y="17440"/>
                  </a:cubicBezTo>
                  <a:close/>
                  <a:moveTo>
                    <a:pt x="92867" y="16164"/>
                  </a:moveTo>
                  <a:lnTo>
                    <a:pt x="92867" y="16164"/>
                  </a:lnTo>
                  <a:cubicBezTo>
                    <a:pt x="92654" y="16711"/>
                    <a:pt x="92411" y="17228"/>
                    <a:pt x="92198" y="17744"/>
                  </a:cubicBezTo>
                  <a:cubicBezTo>
                    <a:pt x="92167" y="17744"/>
                    <a:pt x="92076" y="17775"/>
                    <a:pt x="92046" y="17775"/>
                  </a:cubicBezTo>
                  <a:cubicBezTo>
                    <a:pt x="92046" y="17501"/>
                    <a:pt x="92076" y="17228"/>
                    <a:pt x="92076" y="16984"/>
                  </a:cubicBezTo>
                  <a:lnTo>
                    <a:pt x="92867" y="16164"/>
                  </a:lnTo>
                  <a:close/>
                  <a:moveTo>
                    <a:pt x="20342" y="16772"/>
                  </a:moveTo>
                  <a:lnTo>
                    <a:pt x="20342" y="16772"/>
                  </a:lnTo>
                  <a:cubicBezTo>
                    <a:pt x="20434" y="16893"/>
                    <a:pt x="20525" y="16984"/>
                    <a:pt x="20616" y="17076"/>
                  </a:cubicBezTo>
                  <a:cubicBezTo>
                    <a:pt x="20525" y="17319"/>
                    <a:pt x="20464" y="17592"/>
                    <a:pt x="20434" y="17805"/>
                  </a:cubicBezTo>
                  <a:cubicBezTo>
                    <a:pt x="20373" y="17501"/>
                    <a:pt x="20373" y="17167"/>
                    <a:pt x="20342" y="16772"/>
                  </a:cubicBezTo>
                  <a:close/>
                  <a:moveTo>
                    <a:pt x="48793" y="17349"/>
                  </a:moveTo>
                  <a:cubicBezTo>
                    <a:pt x="48854" y="17471"/>
                    <a:pt x="48854" y="17531"/>
                    <a:pt x="48854" y="17653"/>
                  </a:cubicBezTo>
                  <a:lnTo>
                    <a:pt x="48854" y="17683"/>
                  </a:lnTo>
                  <a:cubicBezTo>
                    <a:pt x="48884" y="17683"/>
                    <a:pt x="48884" y="17775"/>
                    <a:pt x="48854" y="17805"/>
                  </a:cubicBezTo>
                  <a:cubicBezTo>
                    <a:pt x="48793" y="17775"/>
                    <a:pt x="48762" y="17683"/>
                    <a:pt x="48732" y="17653"/>
                  </a:cubicBezTo>
                  <a:lnTo>
                    <a:pt x="48732" y="17440"/>
                  </a:lnTo>
                  <a:lnTo>
                    <a:pt x="48793" y="17349"/>
                  </a:lnTo>
                  <a:close/>
                  <a:moveTo>
                    <a:pt x="57152" y="17471"/>
                  </a:moveTo>
                  <a:lnTo>
                    <a:pt x="57212" y="17501"/>
                  </a:lnTo>
                  <a:cubicBezTo>
                    <a:pt x="57273" y="17531"/>
                    <a:pt x="57304" y="17592"/>
                    <a:pt x="57395" y="17623"/>
                  </a:cubicBezTo>
                  <a:cubicBezTo>
                    <a:pt x="57425" y="17653"/>
                    <a:pt x="57425" y="17744"/>
                    <a:pt x="57425" y="17805"/>
                  </a:cubicBezTo>
                  <a:cubicBezTo>
                    <a:pt x="57364" y="17683"/>
                    <a:pt x="57273" y="17592"/>
                    <a:pt x="57152" y="17471"/>
                  </a:cubicBezTo>
                  <a:close/>
                  <a:moveTo>
                    <a:pt x="64872" y="17471"/>
                  </a:moveTo>
                  <a:cubicBezTo>
                    <a:pt x="64811" y="17592"/>
                    <a:pt x="64750" y="17683"/>
                    <a:pt x="64690" y="17805"/>
                  </a:cubicBezTo>
                  <a:cubicBezTo>
                    <a:pt x="64659" y="17775"/>
                    <a:pt x="64568" y="17744"/>
                    <a:pt x="64447" y="17653"/>
                  </a:cubicBezTo>
                  <a:cubicBezTo>
                    <a:pt x="64599" y="17592"/>
                    <a:pt x="64720" y="17531"/>
                    <a:pt x="64872" y="17471"/>
                  </a:cubicBezTo>
                  <a:close/>
                  <a:moveTo>
                    <a:pt x="6512" y="17440"/>
                  </a:moveTo>
                  <a:cubicBezTo>
                    <a:pt x="6573" y="17531"/>
                    <a:pt x="6634" y="17623"/>
                    <a:pt x="6664" y="17744"/>
                  </a:cubicBezTo>
                  <a:lnTo>
                    <a:pt x="6695" y="17835"/>
                  </a:lnTo>
                  <a:cubicBezTo>
                    <a:pt x="6664" y="17744"/>
                    <a:pt x="6604" y="17623"/>
                    <a:pt x="6482" y="17501"/>
                  </a:cubicBezTo>
                  <a:cubicBezTo>
                    <a:pt x="6482" y="17471"/>
                    <a:pt x="6512" y="17471"/>
                    <a:pt x="6512" y="17440"/>
                  </a:cubicBezTo>
                  <a:close/>
                  <a:moveTo>
                    <a:pt x="62076" y="14401"/>
                  </a:moveTo>
                  <a:cubicBezTo>
                    <a:pt x="62076" y="15161"/>
                    <a:pt x="62076" y="15951"/>
                    <a:pt x="62106" y="16741"/>
                  </a:cubicBezTo>
                  <a:cubicBezTo>
                    <a:pt x="62015" y="17015"/>
                    <a:pt x="61954" y="17319"/>
                    <a:pt x="61832" y="17592"/>
                  </a:cubicBezTo>
                  <a:lnTo>
                    <a:pt x="61772" y="17835"/>
                  </a:lnTo>
                  <a:cubicBezTo>
                    <a:pt x="61802" y="17167"/>
                    <a:pt x="61802" y="16407"/>
                    <a:pt x="61802" y="15677"/>
                  </a:cubicBezTo>
                  <a:cubicBezTo>
                    <a:pt x="61832" y="15617"/>
                    <a:pt x="61863" y="15556"/>
                    <a:pt x="61924" y="15495"/>
                  </a:cubicBezTo>
                  <a:cubicBezTo>
                    <a:pt x="61939" y="15465"/>
                    <a:pt x="61924" y="15449"/>
                    <a:pt x="61897" y="15449"/>
                  </a:cubicBezTo>
                  <a:cubicBezTo>
                    <a:pt x="61870" y="15449"/>
                    <a:pt x="61832" y="15465"/>
                    <a:pt x="61802" y="15495"/>
                  </a:cubicBezTo>
                  <a:lnTo>
                    <a:pt x="61802" y="15069"/>
                  </a:lnTo>
                  <a:cubicBezTo>
                    <a:pt x="61802" y="15069"/>
                    <a:pt x="61789" y="15056"/>
                    <a:pt x="61780" y="15056"/>
                  </a:cubicBezTo>
                  <a:cubicBezTo>
                    <a:pt x="61775" y="15056"/>
                    <a:pt x="61772" y="15059"/>
                    <a:pt x="61772" y="15069"/>
                  </a:cubicBezTo>
                  <a:cubicBezTo>
                    <a:pt x="61711" y="15313"/>
                    <a:pt x="61650" y="15525"/>
                    <a:pt x="61620" y="15738"/>
                  </a:cubicBezTo>
                  <a:cubicBezTo>
                    <a:pt x="61468" y="16012"/>
                    <a:pt x="61316" y="16285"/>
                    <a:pt x="61103" y="16589"/>
                  </a:cubicBezTo>
                  <a:cubicBezTo>
                    <a:pt x="61073" y="16437"/>
                    <a:pt x="61042" y="16285"/>
                    <a:pt x="60951" y="16133"/>
                  </a:cubicBezTo>
                  <a:cubicBezTo>
                    <a:pt x="60829" y="15708"/>
                    <a:pt x="60769" y="15252"/>
                    <a:pt x="60708" y="14857"/>
                  </a:cubicBezTo>
                  <a:lnTo>
                    <a:pt x="62076" y="14401"/>
                  </a:lnTo>
                  <a:close/>
                  <a:moveTo>
                    <a:pt x="74173" y="17349"/>
                  </a:moveTo>
                  <a:cubicBezTo>
                    <a:pt x="74264" y="17501"/>
                    <a:pt x="74325" y="17623"/>
                    <a:pt x="74447" y="17775"/>
                  </a:cubicBezTo>
                  <a:cubicBezTo>
                    <a:pt x="74386" y="17775"/>
                    <a:pt x="74325" y="17805"/>
                    <a:pt x="74295" y="17896"/>
                  </a:cubicBezTo>
                  <a:cubicBezTo>
                    <a:pt x="74234" y="17805"/>
                    <a:pt x="74143" y="17683"/>
                    <a:pt x="74082" y="17623"/>
                  </a:cubicBezTo>
                  <a:cubicBezTo>
                    <a:pt x="74112" y="17531"/>
                    <a:pt x="74143" y="17440"/>
                    <a:pt x="74173" y="17349"/>
                  </a:cubicBezTo>
                  <a:close/>
                  <a:moveTo>
                    <a:pt x="76118" y="17683"/>
                  </a:moveTo>
                  <a:cubicBezTo>
                    <a:pt x="76088" y="17775"/>
                    <a:pt x="76058" y="17835"/>
                    <a:pt x="76058" y="17927"/>
                  </a:cubicBezTo>
                  <a:cubicBezTo>
                    <a:pt x="75997" y="17896"/>
                    <a:pt x="75997" y="17835"/>
                    <a:pt x="75966" y="17805"/>
                  </a:cubicBezTo>
                  <a:cubicBezTo>
                    <a:pt x="75997" y="17775"/>
                    <a:pt x="76058" y="17744"/>
                    <a:pt x="76118" y="17683"/>
                  </a:cubicBezTo>
                  <a:close/>
                  <a:moveTo>
                    <a:pt x="63778" y="16072"/>
                  </a:moveTo>
                  <a:cubicBezTo>
                    <a:pt x="64143" y="16528"/>
                    <a:pt x="64538" y="16924"/>
                    <a:pt x="64902" y="17379"/>
                  </a:cubicBezTo>
                  <a:cubicBezTo>
                    <a:pt x="64690" y="17440"/>
                    <a:pt x="64507" y="17471"/>
                    <a:pt x="64295" y="17531"/>
                  </a:cubicBezTo>
                  <a:cubicBezTo>
                    <a:pt x="64143" y="17471"/>
                    <a:pt x="63991" y="17349"/>
                    <a:pt x="63839" y="17288"/>
                  </a:cubicBezTo>
                  <a:lnTo>
                    <a:pt x="63808" y="17319"/>
                  </a:lnTo>
                  <a:lnTo>
                    <a:pt x="64143" y="17653"/>
                  </a:lnTo>
                  <a:cubicBezTo>
                    <a:pt x="63960" y="17744"/>
                    <a:pt x="63778" y="17835"/>
                    <a:pt x="63626" y="17957"/>
                  </a:cubicBezTo>
                  <a:cubicBezTo>
                    <a:pt x="63626" y="17440"/>
                    <a:pt x="63656" y="16893"/>
                    <a:pt x="63656" y="16376"/>
                  </a:cubicBezTo>
                  <a:cubicBezTo>
                    <a:pt x="63687" y="16255"/>
                    <a:pt x="63747" y="16164"/>
                    <a:pt x="63778" y="16072"/>
                  </a:cubicBezTo>
                  <a:close/>
                  <a:moveTo>
                    <a:pt x="53899" y="17896"/>
                  </a:moveTo>
                  <a:cubicBezTo>
                    <a:pt x="53869" y="17927"/>
                    <a:pt x="53869" y="17957"/>
                    <a:pt x="53808" y="17987"/>
                  </a:cubicBezTo>
                  <a:lnTo>
                    <a:pt x="53352" y="17987"/>
                  </a:lnTo>
                  <a:cubicBezTo>
                    <a:pt x="53565" y="17957"/>
                    <a:pt x="53747" y="17927"/>
                    <a:pt x="53899" y="17896"/>
                  </a:cubicBezTo>
                  <a:close/>
                  <a:moveTo>
                    <a:pt x="63079" y="17531"/>
                  </a:moveTo>
                  <a:lnTo>
                    <a:pt x="62988" y="17987"/>
                  </a:lnTo>
                  <a:cubicBezTo>
                    <a:pt x="62927" y="17987"/>
                    <a:pt x="62896" y="17957"/>
                    <a:pt x="62866" y="17957"/>
                  </a:cubicBezTo>
                  <a:cubicBezTo>
                    <a:pt x="62927" y="17805"/>
                    <a:pt x="63018" y="17683"/>
                    <a:pt x="63079" y="17531"/>
                  </a:cubicBezTo>
                  <a:close/>
                  <a:moveTo>
                    <a:pt x="54112" y="17957"/>
                  </a:moveTo>
                  <a:cubicBezTo>
                    <a:pt x="54142" y="17987"/>
                    <a:pt x="54203" y="17987"/>
                    <a:pt x="54234" y="18048"/>
                  </a:cubicBezTo>
                  <a:lnTo>
                    <a:pt x="54082" y="18048"/>
                  </a:lnTo>
                  <a:cubicBezTo>
                    <a:pt x="54112" y="17987"/>
                    <a:pt x="54112" y="17957"/>
                    <a:pt x="54112" y="17957"/>
                  </a:cubicBezTo>
                  <a:close/>
                  <a:moveTo>
                    <a:pt x="60890" y="17987"/>
                  </a:moveTo>
                  <a:lnTo>
                    <a:pt x="60890" y="18079"/>
                  </a:lnTo>
                  <a:lnTo>
                    <a:pt x="60860" y="18018"/>
                  </a:lnTo>
                  <a:cubicBezTo>
                    <a:pt x="60860" y="18018"/>
                    <a:pt x="60860" y="17987"/>
                    <a:pt x="60890" y="17987"/>
                  </a:cubicBezTo>
                  <a:close/>
                  <a:moveTo>
                    <a:pt x="65146" y="17623"/>
                  </a:moveTo>
                  <a:cubicBezTo>
                    <a:pt x="65206" y="17744"/>
                    <a:pt x="65298" y="17835"/>
                    <a:pt x="65358" y="17927"/>
                  </a:cubicBezTo>
                  <a:cubicBezTo>
                    <a:pt x="65298" y="17987"/>
                    <a:pt x="65206" y="18048"/>
                    <a:pt x="65146" y="18109"/>
                  </a:cubicBezTo>
                  <a:cubicBezTo>
                    <a:pt x="65115" y="18079"/>
                    <a:pt x="65024" y="18048"/>
                    <a:pt x="64994" y="17987"/>
                  </a:cubicBezTo>
                  <a:cubicBezTo>
                    <a:pt x="65024" y="17896"/>
                    <a:pt x="65115" y="17744"/>
                    <a:pt x="65146" y="17623"/>
                  </a:cubicBezTo>
                  <a:close/>
                  <a:moveTo>
                    <a:pt x="7090" y="16376"/>
                  </a:moveTo>
                  <a:cubicBezTo>
                    <a:pt x="7303" y="16984"/>
                    <a:pt x="7455" y="17592"/>
                    <a:pt x="7576" y="18139"/>
                  </a:cubicBezTo>
                  <a:cubicBezTo>
                    <a:pt x="7363" y="17744"/>
                    <a:pt x="7090" y="17319"/>
                    <a:pt x="6755" y="16924"/>
                  </a:cubicBezTo>
                  <a:cubicBezTo>
                    <a:pt x="6786" y="16832"/>
                    <a:pt x="6847" y="16741"/>
                    <a:pt x="6907" y="16620"/>
                  </a:cubicBezTo>
                  <a:cubicBezTo>
                    <a:pt x="6938" y="16559"/>
                    <a:pt x="6999" y="16437"/>
                    <a:pt x="7090" y="16376"/>
                  </a:cubicBezTo>
                  <a:close/>
                  <a:moveTo>
                    <a:pt x="28367" y="16984"/>
                  </a:moveTo>
                  <a:cubicBezTo>
                    <a:pt x="28397" y="17076"/>
                    <a:pt x="28458" y="17197"/>
                    <a:pt x="28519" y="17349"/>
                  </a:cubicBezTo>
                  <a:cubicBezTo>
                    <a:pt x="28428" y="17531"/>
                    <a:pt x="28336" y="17683"/>
                    <a:pt x="28245" y="17896"/>
                  </a:cubicBezTo>
                  <a:lnTo>
                    <a:pt x="28124" y="18139"/>
                  </a:lnTo>
                  <a:cubicBezTo>
                    <a:pt x="28215" y="17744"/>
                    <a:pt x="28276" y="17349"/>
                    <a:pt x="28367" y="16984"/>
                  </a:cubicBezTo>
                  <a:close/>
                  <a:moveTo>
                    <a:pt x="69827" y="18048"/>
                  </a:moveTo>
                  <a:cubicBezTo>
                    <a:pt x="69827" y="18079"/>
                    <a:pt x="69766" y="18109"/>
                    <a:pt x="69766" y="18139"/>
                  </a:cubicBezTo>
                  <a:lnTo>
                    <a:pt x="69766" y="18048"/>
                  </a:lnTo>
                  <a:close/>
                  <a:moveTo>
                    <a:pt x="9825" y="18048"/>
                  </a:moveTo>
                  <a:cubicBezTo>
                    <a:pt x="9825" y="18048"/>
                    <a:pt x="9825" y="18079"/>
                    <a:pt x="9856" y="18079"/>
                  </a:cubicBezTo>
                  <a:cubicBezTo>
                    <a:pt x="9795" y="18109"/>
                    <a:pt x="9795" y="18139"/>
                    <a:pt x="9734" y="18200"/>
                  </a:cubicBezTo>
                  <a:cubicBezTo>
                    <a:pt x="9795" y="18139"/>
                    <a:pt x="9795" y="18079"/>
                    <a:pt x="9825" y="18048"/>
                  </a:cubicBezTo>
                  <a:close/>
                  <a:moveTo>
                    <a:pt x="89797" y="17228"/>
                  </a:moveTo>
                  <a:cubicBezTo>
                    <a:pt x="89827" y="17471"/>
                    <a:pt x="89888" y="17683"/>
                    <a:pt x="89918" y="17957"/>
                  </a:cubicBezTo>
                  <a:cubicBezTo>
                    <a:pt x="89827" y="18048"/>
                    <a:pt x="89736" y="18109"/>
                    <a:pt x="89645" y="18200"/>
                  </a:cubicBezTo>
                  <a:cubicBezTo>
                    <a:pt x="89584" y="17987"/>
                    <a:pt x="89523" y="17835"/>
                    <a:pt x="89462" y="17653"/>
                  </a:cubicBezTo>
                  <a:cubicBezTo>
                    <a:pt x="89584" y="17501"/>
                    <a:pt x="89675" y="17379"/>
                    <a:pt x="89797" y="17228"/>
                  </a:cubicBezTo>
                  <a:close/>
                  <a:moveTo>
                    <a:pt x="72349" y="17440"/>
                  </a:moveTo>
                  <a:cubicBezTo>
                    <a:pt x="72593" y="17653"/>
                    <a:pt x="72775" y="17896"/>
                    <a:pt x="73018" y="18109"/>
                  </a:cubicBezTo>
                  <a:cubicBezTo>
                    <a:pt x="73018" y="18139"/>
                    <a:pt x="73018" y="18231"/>
                    <a:pt x="72957" y="18261"/>
                  </a:cubicBezTo>
                  <a:cubicBezTo>
                    <a:pt x="72653" y="18079"/>
                    <a:pt x="72410" y="17927"/>
                    <a:pt x="72076" y="17744"/>
                  </a:cubicBezTo>
                  <a:cubicBezTo>
                    <a:pt x="72106" y="17683"/>
                    <a:pt x="72137" y="17653"/>
                    <a:pt x="72197" y="17592"/>
                  </a:cubicBezTo>
                  <a:cubicBezTo>
                    <a:pt x="72258" y="17531"/>
                    <a:pt x="72289" y="17471"/>
                    <a:pt x="72349" y="17440"/>
                  </a:cubicBezTo>
                  <a:close/>
                  <a:moveTo>
                    <a:pt x="76878" y="17167"/>
                  </a:moveTo>
                  <a:cubicBezTo>
                    <a:pt x="76767" y="17585"/>
                    <a:pt x="76630" y="17977"/>
                    <a:pt x="76421" y="18344"/>
                  </a:cubicBezTo>
                  <a:lnTo>
                    <a:pt x="76421" y="18344"/>
                  </a:lnTo>
                  <a:cubicBezTo>
                    <a:pt x="76539" y="18009"/>
                    <a:pt x="76617" y="17690"/>
                    <a:pt x="76696" y="17349"/>
                  </a:cubicBezTo>
                  <a:cubicBezTo>
                    <a:pt x="76696" y="17319"/>
                    <a:pt x="76726" y="17288"/>
                    <a:pt x="76726" y="17228"/>
                  </a:cubicBezTo>
                  <a:cubicBezTo>
                    <a:pt x="76757" y="17197"/>
                    <a:pt x="76848" y="17167"/>
                    <a:pt x="76878" y="17167"/>
                  </a:cubicBezTo>
                  <a:close/>
                  <a:moveTo>
                    <a:pt x="57851" y="17805"/>
                  </a:moveTo>
                  <a:lnTo>
                    <a:pt x="57851" y="17805"/>
                  </a:lnTo>
                  <a:cubicBezTo>
                    <a:pt x="57972" y="17896"/>
                    <a:pt x="58063" y="17957"/>
                    <a:pt x="58185" y="17987"/>
                  </a:cubicBezTo>
                  <a:cubicBezTo>
                    <a:pt x="58215" y="18079"/>
                    <a:pt x="58215" y="18200"/>
                    <a:pt x="58215" y="18261"/>
                  </a:cubicBezTo>
                  <a:cubicBezTo>
                    <a:pt x="58185" y="18246"/>
                    <a:pt x="58147" y="18238"/>
                    <a:pt x="58117" y="18238"/>
                  </a:cubicBezTo>
                  <a:cubicBezTo>
                    <a:pt x="58086" y="18238"/>
                    <a:pt x="58063" y="18246"/>
                    <a:pt x="58063" y="18261"/>
                  </a:cubicBezTo>
                  <a:lnTo>
                    <a:pt x="58063" y="18352"/>
                  </a:lnTo>
                  <a:cubicBezTo>
                    <a:pt x="58003" y="18139"/>
                    <a:pt x="57911" y="17987"/>
                    <a:pt x="57851" y="17805"/>
                  </a:cubicBezTo>
                  <a:close/>
                  <a:moveTo>
                    <a:pt x="14294" y="16012"/>
                  </a:moveTo>
                  <a:cubicBezTo>
                    <a:pt x="14476" y="16255"/>
                    <a:pt x="14689" y="16437"/>
                    <a:pt x="14871" y="16680"/>
                  </a:cubicBezTo>
                  <a:cubicBezTo>
                    <a:pt x="14385" y="17228"/>
                    <a:pt x="13868" y="17835"/>
                    <a:pt x="13473" y="18383"/>
                  </a:cubicBezTo>
                  <a:cubicBezTo>
                    <a:pt x="13807" y="17623"/>
                    <a:pt x="14081" y="16832"/>
                    <a:pt x="14294" y="16012"/>
                  </a:cubicBezTo>
                  <a:close/>
                  <a:moveTo>
                    <a:pt x="34750" y="16893"/>
                  </a:moveTo>
                  <a:lnTo>
                    <a:pt x="34750" y="16893"/>
                  </a:lnTo>
                  <a:cubicBezTo>
                    <a:pt x="34568" y="17349"/>
                    <a:pt x="34355" y="17805"/>
                    <a:pt x="34142" y="18261"/>
                  </a:cubicBezTo>
                  <a:lnTo>
                    <a:pt x="33899" y="18383"/>
                  </a:lnTo>
                  <a:cubicBezTo>
                    <a:pt x="34051" y="18079"/>
                    <a:pt x="34203" y="17744"/>
                    <a:pt x="34324" y="17379"/>
                  </a:cubicBezTo>
                  <a:cubicBezTo>
                    <a:pt x="34476" y="17228"/>
                    <a:pt x="34628" y="17045"/>
                    <a:pt x="34750" y="16893"/>
                  </a:cubicBezTo>
                  <a:close/>
                  <a:moveTo>
                    <a:pt x="11041" y="17440"/>
                  </a:moveTo>
                  <a:cubicBezTo>
                    <a:pt x="11102" y="17775"/>
                    <a:pt x="11224" y="18079"/>
                    <a:pt x="11315" y="18413"/>
                  </a:cubicBezTo>
                  <a:cubicBezTo>
                    <a:pt x="11193" y="18139"/>
                    <a:pt x="11041" y="17927"/>
                    <a:pt x="10859" y="17683"/>
                  </a:cubicBezTo>
                  <a:cubicBezTo>
                    <a:pt x="10920" y="17623"/>
                    <a:pt x="10950" y="17501"/>
                    <a:pt x="11041" y="17440"/>
                  </a:cubicBezTo>
                  <a:close/>
                  <a:moveTo>
                    <a:pt x="62836" y="18352"/>
                  </a:moveTo>
                  <a:cubicBezTo>
                    <a:pt x="62866" y="18352"/>
                    <a:pt x="62866" y="18352"/>
                    <a:pt x="62896" y="18383"/>
                  </a:cubicBezTo>
                  <a:lnTo>
                    <a:pt x="62866" y="18413"/>
                  </a:lnTo>
                  <a:cubicBezTo>
                    <a:pt x="62836" y="18413"/>
                    <a:pt x="62836" y="18383"/>
                    <a:pt x="62836" y="18352"/>
                  </a:cubicBezTo>
                  <a:close/>
                  <a:moveTo>
                    <a:pt x="91711" y="17349"/>
                  </a:moveTo>
                  <a:cubicBezTo>
                    <a:pt x="91711" y="17531"/>
                    <a:pt x="91711" y="17744"/>
                    <a:pt x="91651" y="17927"/>
                  </a:cubicBezTo>
                  <a:cubicBezTo>
                    <a:pt x="91256" y="18079"/>
                    <a:pt x="90830" y="18231"/>
                    <a:pt x="90435" y="18413"/>
                  </a:cubicBezTo>
                  <a:cubicBezTo>
                    <a:pt x="90860" y="18079"/>
                    <a:pt x="91286" y="17744"/>
                    <a:pt x="91711" y="17349"/>
                  </a:cubicBezTo>
                  <a:close/>
                  <a:moveTo>
                    <a:pt x="8640" y="16924"/>
                  </a:moveTo>
                  <a:cubicBezTo>
                    <a:pt x="8762" y="17015"/>
                    <a:pt x="8883" y="17136"/>
                    <a:pt x="9035" y="17197"/>
                  </a:cubicBezTo>
                  <a:cubicBezTo>
                    <a:pt x="8974" y="17440"/>
                    <a:pt x="8974" y="17683"/>
                    <a:pt x="8974" y="17927"/>
                  </a:cubicBezTo>
                  <a:cubicBezTo>
                    <a:pt x="8944" y="17927"/>
                    <a:pt x="8914" y="17896"/>
                    <a:pt x="8883" y="17896"/>
                  </a:cubicBezTo>
                  <a:cubicBezTo>
                    <a:pt x="8822" y="17896"/>
                    <a:pt x="8762" y="17927"/>
                    <a:pt x="8792" y="17927"/>
                  </a:cubicBezTo>
                  <a:cubicBezTo>
                    <a:pt x="8883" y="17957"/>
                    <a:pt x="8914" y="17957"/>
                    <a:pt x="8974" y="17987"/>
                  </a:cubicBezTo>
                  <a:cubicBezTo>
                    <a:pt x="8914" y="18048"/>
                    <a:pt x="8914" y="18109"/>
                    <a:pt x="8914" y="18139"/>
                  </a:cubicBezTo>
                  <a:lnTo>
                    <a:pt x="8792" y="18504"/>
                  </a:lnTo>
                  <a:cubicBezTo>
                    <a:pt x="8762" y="18048"/>
                    <a:pt x="8640" y="17531"/>
                    <a:pt x="8640" y="17076"/>
                  </a:cubicBezTo>
                  <a:lnTo>
                    <a:pt x="8640" y="16924"/>
                  </a:lnTo>
                  <a:close/>
                  <a:moveTo>
                    <a:pt x="22440" y="17531"/>
                  </a:moveTo>
                  <a:cubicBezTo>
                    <a:pt x="22592" y="17896"/>
                    <a:pt x="22774" y="18200"/>
                    <a:pt x="22956" y="18504"/>
                  </a:cubicBezTo>
                  <a:cubicBezTo>
                    <a:pt x="22744" y="18291"/>
                    <a:pt x="22500" y="18109"/>
                    <a:pt x="22257" y="17927"/>
                  </a:cubicBezTo>
                  <a:cubicBezTo>
                    <a:pt x="22318" y="17805"/>
                    <a:pt x="22348" y="17653"/>
                    <a:pt x="22440" y="17531"/>
                  </a:cubicBezTo>
                  <a:close/>
                  <a:moveTo>
                    <a:pt x="48246" y="17927"/>
                  </a:moveTo>
                  <a:cubicBezTo>
                    <a:pt x="48276" y="17987"/>
                    <a:pt x="48306" y="18048"/>
                    <a:pt x="48337" y="18079"/>
                  </a:cubicBezTo>
                  <a:cubicBezTo>
                    <a:pt x="48337" y="18231"/>
                    <a:pt x="48306" y="18352"/>
                    <a:pt x="48306" y="18504"/>
                  </a:cubicBezTo>
                  <a:cubicBezTo>
                    <a:pt x="48185" y="18383"/>
                    <a:pt x="48094" y="18291"/>
                    <a:pt x="47972" y="18200"/>
                  </a:cubicBezTo>
                  <a:lnTo>
                    <a:pt x="48246" y="17927"/>
                  </a:lnTo>
                  <a:close/>
                  <a:moveTo>
                    <a:pt x="64264" y="17744"/>
                  </a:moveTo>
                  <a:cubicBezTo>
                    <a:pt x="64386" y="17896"/>
                    <a:pt x="64507" y="17987"/>
                    <a:pt x="64599" y="18079"/>
                  </a:cubicBezTo>
                  <a:cubicBezTo>
                    <a:pt x="64538" y="18231"/>
                    <a:pt x="64447" y="18352"/>
                    <a:pt x="64386" y="18504"/>
                  </a:cubicBezTo>
                  <a:cubicBezTo>
                    <a:pt x="64295" y="18504"/>
                    <a:pt x="64264" y="18443"/>
                    <a:pt x="64203" y="18413"/>
                  </a:cubicBezTo>
                  <a:cubicBezTo>
                    <a:pt x="63991" y="18352"/>
                    <a:pt x="63808" y="18291"/>
                    <a:pt x="63626" y="18231"/>
                  </a:cubicBezTo>
                  <a:cubicBezTo>
                    <a:pt x="63808" y="18048"/>
                    <a:pt x="64051" y="17896"/>
                    <a:pt x="64264" y="17744"/>
                  </a:cubicBezTo>
                  <a:close/>
                  <a:moveTo>
                    <a:pt x="76383" y="18447"/>
                  </a:moveTo>
                  <a:cubicBezTo>
                    <a:pt x="76387" y="18453"/>
                    <a:pt x="76380" y="18467"/>
                    <a:pt x="76362" y="18504"/>
                  </a:cubicBezTo>
                  <a:cubicBezTo>
                    <a:pt x="76369" y="18485"/>
                    <a:pt x="76376" y="18466"/>
                    <a:pt x="76383" y="18447"/>
                  </a:cubicBezTo>
                  <a:close/>
                  <a:moveTo>
                    <a:pt x="71741" y="18139"/>
                  </a:moveTo>
                  <a:cubicBezTo>
                    <a:pt x="71943" y="18254"/>
                    <a:pt x="72090" y="18369"/>
                    <a:pt x="72233" y="18510"/>
                  </a:cubicBezTo>
                  <a:lnTo>
                    <a:pt x="72233" y="18510"/>
                  </a:lnTo>
                  <a:cubicBezTo>
                    <a:pt x="72078" y="18414"/>
                    <a:pt x="71916" y="18333"/>
                    <a:pt x="71711" y="18231"/>
                  </a:cubicBezTo>
                  <a:lnTo>
                    <a:pt x="71711" y="18200"/>
                  </a:lnTo>
                  <a:lnTo>
                    <a:pt x="71741" y="18139"/>
                  </a:lnTo>
                  <a:close/>
                  <a:moveTo>
                    <a:pt x="46726" y="14948"/>
                  </a:moveTo>
                  <a:cubicBezTo>
                    <a:pt x="47091" y="15981"/>
                    <a:pt x="47638" y="16893"/>
                    <a:pt x="48154" y="17775"/>
                  </a:cubicBezTo>
                  <a:cubicBezTo>
                    <a:pt x="48033" y="17835"/>
                    <a:pt x="47942" y="17957"/>
                    <a:pt x="47820" y="18048"/>
                  </a:cubicBezTo>
                  <a:cubicBezTo>
                    <a:pt x="47577" y="17835"/>
                    <a:pt x="47334" y="17623"/>
                    <a:pt x="47091" y="17379"/>
                  </a:cubicBezTo>
                  <a:cubicBezTo>
                    <a:pt x="47091" y="17379"/>
                    <a:pt x="47060" y="17379"/>
                    <a:pt x="47060" y="17440"/>
                  </a:cubicBezTo>
                  <a:cubicBezTo>
                    <a:pt x="47243" y="17683"/>
                    <a:pt x="47395" y="17957"/>
                    <a:pt x="47577" y="18200"/>
                  </a:cubicBezTo>
                  <a:lnTo>
                    <a:pt x="47121" y="18535"/>
                  </a:lnTo>
                  <a:lnTo>
                    <a:pt x="46908" y="18413"/>
                  </a:lnTo>
                  <a:cubicBezTo>
                    <a:pt x="46817" y="17987"/>
                    <a:pt x="46756" y="17531"/>
                    <a:pt x="46665" y="17136"/>
                  </a:cubicBezTo>
                  <a:cubicBezTo>
                    <a:pt x="46647" y="17046"/>
                    <a:pt x="46521" y="16988"/>
                    <a:pt x="46428" y="16988"/>
                  </a:cubicBezTo>
                  <a:cubicBezTo>
                    <a:pt x="46366" y="16988"/>
                    <a:pt x="46318" y="17014"/>
                    <a:pt x="46331" y="17076"/>
                  </a:cubicBezTo>
                  <a:cubicBezTo>
                    <a:pt x="46361" y="17471"/>
                    <a:pt x="46452" y="17805"/>
                    <a:pt x="46483" y="18200"/>
                  </a:cubicBezTo>
                  <a:cubicBezTo>
                    <a:pt x="46057" y="17957"/>
                    <a:pt x="45692" y="17683"/>
                    <a:pt x="45267" y="17379"/>
                  </a:cubicBezTo>
                  <a:cubicBezTo>
                    <a:pt x="45297" y="17288"/>
                    <a:pt x="45419" y="17167"/>
                    <a:pt x="45510" y="17015"/>
                  </a:cubicBezTo>
                  <a:cubicBezTo>
                    <a:pt x="45875" y="16437"/>
                    <a:pt x="46300" y="15708"/>
                    <a:pt x="46726" y="14948"/>
                  </a:cubicBezTo>
                  <a:close/>
                  <a:moveTo>
                    <a:pt x="29431" y="18079"/>
                  </a:moveTo>
                  <a:cubicBezTo>
                    <a:pt x="29461" y="18231"/>
                    <a:pt x="29461" y="18383"/>
                    <a:pt x="29461" y="18535"/>
                  </a:cubicBezTo>
                  <a:cubicBezTo>
                    <a:pt x="29431" y="18535"/>
                    <a:pt x="29431" y="18565"/>
                    <a:pt x="29370" y="18565"/>
                  </a:cubicBezTo>
                  <a:cubicBezTo>
                    <a:pt x="29339" y="18443"/>
                    <a:pt x="29339" y="18291"/>
                    <a:pt x="29309" y="18200"/>
                  </a:cubicBezTo>
                  <a:lnTo>
                    <a:pt x="29431" y="18079"/>
                  </a:lnTo>
                  <a:close/>
                  <a:moveTo>
                    <a:pt x="15114" y="17045"/>
                  </a:moveTo>
                  <a:cubicBezTo>
                    <a:pt x="15388" y="17501"/>
                    <a:pt x="15661" y="17987"/>
                    <a:pt x="15935" y="18504"/>
                  </a:cubicBezTo>
                  <a:cubicBezTo>
                    <a:pt x="15965" y="18535"/>
                    <a:pt x="15965" y="18565"/>
                    <a:pt x="16026" y="18595"/>
                  </a:cubicBezTo>
                  <a:cubicBezTo>
                    <a:pt x="15570" y="18383"/>
                    <a:pt x="15054" y="18139"/>
                    <a:pt x="14537" y="17927"/>
                  </a:cubicBezTo>
                  <a:cubicBezTo>
                    <a:pt x="14719" y="17623"/>
                    <a:pt x="14902" y="17349"/>
                    <a:pt x="15114" y="17045"/>
                  </a:cubicBezTo>
                  <a:close/>
                  <a:moveTo>
                    <a:pt x="22804" y="16741"/>
                  </a:moveTo>
                  <a:cubicBezTo>
                    <a:pt x="23048" y="17228"/>
                    <a:pt x="23260" y="17805"/>
                    <a:pt x="23412" y="18352"/>
                  </a:cubicBezTo>
                  <a:lnTo>
                    <a:pt x="23504" y="18595"/>
                  </a:lnTo>
                  <a:cubicBezTo>
                    <a:pt x="23200" y="18139"/>
                    <a:pt x="22896" y="17683"/>
                    <a:pt x="22561" y="17288"/>
                  </a:cubicBezTo>
                  <a:cubicBezTo>
                    <a:pt x="22622" y="17076"/>
                    <a:pt x="22713" y="16924"/>
                    <a:pt x="22804" y="16741"/>
                  </a:cubicBezTo>
                  <a:close/>
                  <a:moveTo>
                    <a:pt x="92775" y="17927"/>
                  </a:moveTo>
                  <a:lnTo>
                    <a:pt x="92775" y="17927"/>
                  </a:lnTo>
                  <a:cubicBezTo>
                    <a:pt x="92654" y="18079"/>
                    <a:pt x="92563" y="18261"/>
                    <a:pt x="92471" y="18413"/>
                  </a:cubicBezTo>
                  <a:cubicBezTo>
                    <a:pt x="92417" y="18494"/>
                    <a:pt x="92363" y="18575"/>
                    <a:pt x="92330" y="18657"/>
                  </a:cubicBezTo>
                  <a:lnTo>
                    <a:pt x="92330" y="18657"/>
                  </a:lnTo>
                  <a:lnTo>
                    <a:pt x="92532" y="18109"/>
                  </a:lnTo>
                  <a:cubicBezTo>
                    <a:pt x="92563" y="18048"/>
                    <a:pt x="92684" y="17987"/>
                    <a:pt x="92775" y="17927"/>
                  </a:cubicBezTo>
                  <a:close/>
                  <a:moveTo>
                    <a:pt x="13017" y="14857"/>
                  </a:moveTo>
                  <a:cubicBezTo>
                    <a:pt x="12774" y="16072"/>
                    <a:pt x="12622" y="17228"/>
                    <a:pt x="12622" y="18383"/>
                  </a:cubicBezTo>
                  <a:lnTo>
                    <a:pt x="12531" y="18717"/>
                  </a:lnTo>
                  <a:cubicBezTo>
                    <a:pt x="12439" y="18231"/>
                    <a:pt x="12379" y="17714"/>
                    <a:pt x="12287" y="17197"/>
                  </a:cubicBezTo>
                  <a:cubicBezTo>
                    <a:pt x="12257" y="16772"/>
                    <a:pt x="12196" y="16316"/>
                    <a:pt x="12166" y="15921"/>
                  </a:cubicBezTo>
                  <a:cubicBezTo>
                    <a:pt x="12439" y="15556"/>
                    <a:pt x="12713" y="15191"/>
                    <a:pt x="13017" y="14857"/>
                  </a:cubicBezTo>
                  <a:close/>
                  <a:moveTo>
                    <a:pt x="67030" y="9872"/>
                  </a:moveTo>
                  <a:cubicBezTo>
                    <a:pt x="67273" y="10206"/>
                    <a:pt x="67547" y="10540"/>
                    <a:pt x="67760" y="10905"/>
                  </a:cubicBezTo>
                  <a:cubicBezTo>
                    <a:pt x="68520" y="12030"/>
                    <a:pt x="69371" y="13215"/>
                    <a:pt x="70191" y="14401"/>
                  </a:cubicBezTo>
                  <a:lnTo>
                    <a:pt x="70313" y="14553"/>
                  </a:lnTo>
                  <a:lnTo>
                    <a:pt x="70313" y="14583"/>
                  </a:lnTo>
                  <a:cubicBezTo>
                    <a:pt x="69401" y="13671"/>
                    <a:pt x="68459" y="12729"/>
                    <a:pt x="67486" y="11848"/>
                  </a:cubicBezTo>
                  <a:cubicBezTo>
                    <a:pt x="67486" y="11848"/>
                    <a:pt x="67456" y="11848"/>
                    <a:pt x="67456" y="11878"/>
                  </a:cubicBezTo>
                  <a:cubicBezTo>
                    <a:pt x="68155" y="12820"/>
                    <a:pt x="68915" y="13793"/>
                    <a:pt x="69735" y="14705"/>
                  </a:cubicBezTo>
                  <a:cubicBezTo>
                    <a:pt x="69219" y="14310"/>
                    <a:pt x="68641" y="13975"/>
                    <a:pt x="68094" y="13641"/>
                  </a:cubicBezTo>
                  <a:cubicBezTo>
                    <a:pt x="67091" y="12972"/>
                    <a:pt x="66209" y="12151"/>
                    <a:pt x="65298" y="11604"/>
                  </a:cubicBezTo>
                  <a:cubicBezTo>
                    <a:pt x="65289" y="11602"/>
                    <a:pt x="65281" y="11600"/>
                    <a:pt x="65272" y="11600"/>
                  </a:cubicBezTo>
                  <a:cubicBezTo>
                    <a:pt x="65181" y="11600"/>
                    <a:pt x="65063" y="11729"/>
                    <a:pt x="65146" y="11756"/>
                  </a:cubicBezTo>
                  <a:cubicBezTo>
                    <a:pt x="65875" y="12395"/>
                    <a:pt x="66574" y="13124"/>
                    <a:pt x="67608" y="13793"/>
                  </a:cubicBezTo>
                  <a:cubicBezTo>
                    <a:pt x="68489" y="14340"/>
                    <a:pt x="69401" y="14887"/>
                    <a:pt x="70222" y="15495"/>
                  </a:cubicBezTo>
                  <a:cubicBezTo>
                    <a:pt x="70222" y="15951"/>
                    <a:pt x="70191" y="16407"/>
                    <a:pt x="70131" y="16832"/>
                  </a:cubicBezTo>
                  <a:cubicBezTo>
                    <a:pt x="70009" y="16772"/>
                    <a:pt x="69887" y="16741"/>
                    <a:pt x="69766" y="16680"/>
                  </a:cubicBezTo>
                  <a:lnTo>
                    <a:pt x="69766" y="16255"/>
                  </a:lnTo>
                  <a:cubicBezTo>
                    <a:pt x="69766" y="16237"/>
                    <a:pt x="69755" y="16230"/>
                    <a:pt x="69740" y="16230"/>
                  </a:cubicBezTo>
                  <a:cubicBezTo>
                    <a:pt x="69702" y="16230"/>
                    <a:pt x="69635" y="16273"/>
                    <a:pt x="69614" y="16316"/>
                  </a:cubicBezTo>
                  <a:cubicBezTo>
                    <a:pt x="69583" y="16407"/>
                    <a:pt x="69583" y="16498"/>
                    <a:pt x="69553" y="16589"/>
                  </a:cubicBezTo>
                  <a:cubicBezTo>
                    <a:pt x="69219" y="16194"/>
                    <a:pt x="68854" y="15799"/>
                    <a:pt x="68489" y="15434"/>
                  </a:cubicBezTo>
                  <a:cubicBezTo>
                    <a:pt x="68481" y="15426"/>
                    <a:pt x="68471" y="15422"/>
                    <a:pt x="68459" y="15422"/>
                  </a:cubicBezTo>
                  <a:cubicBezTo>
                    <a:pt x="68426" y="15422"/>
                    <a:pt x="68382" y="15450"/>
                    <a:pt x="68337" y="15495"/>
                  </a:cubicBezTo>
                  <a:cubicBezTo>
                    <a:pt x="68276" y="15221"/>
                    <a:pt x="68216" y="14978"/>
                    <a:pt x="68185" y="14735"/>
                  </a:cubicBezTo>
                  <a:cubicBezTo>
                    <a:pt x="68185" y="14716"/>
                    <a:pt x="68176" y="14709"/>
                    <a:pt x="68164" y="14709"/>
                  </a:cubicBezTo>
                  <a:cubicBezTo>
                    <a:pt x="68137" y="14709"/>
                    <a:pt x="68094" y="14745"/>
                    <a:pt x="68094" y="14765"/>
                  </a:cubicBezTo>
                  <a:cubicBezTo>
                    <a:pt x="68124" y="15039"/>
                    <a:pt x="68124" y="15343"/>
                    <a:pt x="68124" y="15647"/>
                  </a:cubicBezTo>
                  <a:cubicBezTo>
                    <a:pt x="68064" y="15708"/>
                    <a:pt x="68064" y="15769"/>
                    <a:pt x="68064" y="15799"/>
                  </a:cubicBezTo>
                  <a:cubicBezTo>
                    <a:pt x="68094" y="15829"/>
                    <a:pt x="68094" y="15860"/>
                    <a:pt x="68124" y="15921"/>
                  </a:cubicBezTo>
                  <a:lnTo>
                    <a:pt x="68124" y="16164"/>
                  </a:lnTo>
                  <a:cubicBezTo>
                    <a:pt x="67972" y="16133"/>
                    <a:pt x="67881" y="16072"/>
                    <a:pt x="67729" y="16012"/>
                  </a:cubicBezTo>
                  <a:cubicBezTo>
                    <a:pt x="67721" y="16010"/>
                    <a:pt x="67713" y="16009"/>
                    <a:pt x="67705" y="16009"/>
                  </a:cubicBezTo>
                  <a:cubicBezTo>
                    <a:pt x="67556" y="16009"/>
                    <a:pt x="67371" y="16256"/>
                    <a:pt x="67486" y="16285"/>
                  </a:cubicBezTo>
                  <a:cubicBezTo>
                    <a:pt x="67456" y="17015"/>
                    <a:pt x="67608" y="17927"/>
                    <a:pt x="67516" y="18717"/>
                  </a:cubicBezTo>
                  <a:cubicBezTo>
                    <a:pt x="67365" y="18352"/>
                    <a:pt x="67182" y="17957"/>
                    <a:pt x="67030" y="17592"/>
                  </a:cubicBezTo>
                  <a:cubicBezTo>
                    <a:pt x="67030" y="17578"/>
                    <a:pt x="67021" y="17572"/>
                    <a:pt x="67008" y="17572"/>
                  </a:cubicBezTo>
                  <a:cubicBezTo>
                    <a:pt x="66968" y="17572"/>
                    <a:pt x="66885" y="17630"/>
                    <a:pt x="66909" y="17653"/>
                  </a:cubicBezTo>
                  <a:cubicBezTo>
                    <a:pt x="66969" y="17957"/>
                    <a:pt x="67000" y="18261"/>
                    <a:pt x="67061" y="18565"/>
                  </a:cubicBezTo>
                  <a:cubicBezTo>
                    <a:pt x="67030" y="18443"/>
                    <a:pt x="67000" y="18383"/>
                    <a:pt x="66969" y="18261"/>
                  </a:cubicBezTo>
                  <a:cubicBezTo>
                    <a:pt x="66969" y="18240"/>
                    <a:pt x="66926" y="18205"/>
                    <a:pt x="66899" y="18205"/>
                  </a:cubicBezTo>
                  <a:cubicBezTo>
                    <a:pt x="66887" y="18205"/>
                    <a:pt x="66878" y="18212"/>
                    <a:pt x="66878" y="18231"/>
                  </a:cubicBezTo>
                  <a:cubicBezTo>
                    <a:pt x="66896" y="18266"/>
                    <a:pt x="66903" y="18313"/>
                    <a:pt x="66919" y="18351"/>
                  </a:cubicBezTo>
                  <a:lnTo>
                    <a:pt x="66919" y="18351"/>
                  </a:lnTo>
                  <a:cubicBezTo>
                    <a:pt x="66662" y="18034"/>
                    <a:pt x="66409" y="17691"/>
                    <a:pt x="66209" y="17349"/>
                  </a:cubicBezTo>
                  <a:cubicBezTo>
                    <a:pt x="66209" y="17349"/>
                    <a:pt x="66209" y="17319"/>
                    <a:pt x="66149" y="17319"/>
                  </a:cubicBezTo>
                  <a:lnTo>
                    <a:pt x="66270" y="17197"/>
                  </a:lnTo>
                  <a:cubicBezTo>
                    <a:pt x="66270" y="17197"/>
                    <a:pt x="66240" y="17167"/>
                    <a:pt x="66209" y="17167"/>
                  </a:cubicBezTo>
                  <a:cubicBezTo>
                    <a:pt x="66179" y="17167"/>
                    <a:pt x="66179" y="17197"/>
                    <a:pt x="66118" y="17197"/>
                  </a:cubicBezTo>
                  <a:cubicBezTo>
                    <a:pt x="65723" y="16437"/>
                    <a:pt x="65054" y="15525"/>
                    <a:pt x="64994" y="14462"/>
                  </a:cubicBezTo>
                  <a:lnTo>
                    <a:pt x="65328" y="14340"/>
                  </a:lnTo>
                  <a:cubicBezTo>
                    <a:pt x="65352" y="14340"/>
                    <a:pt x="65318" y="14301"/>
                    <a:pt x="65288" y="14301"/>
                  </a:cubicBezTo>
                  <a:cubicBezTo>
                    <a:pt x="65281" y="14301"/>
                    <a:pt x="65273" y="14303"/>
                    <a:pt x="65267" y="14310"/>
                  </a:cubicBezTo>
                  <a:cubicBezTo>
                    <a:pt x="65176" y="14340"/>
                    <a:pt x="65054" y="14340"/>
                    <a:pt x="64994" y="14370"/>
                  </a:cubicBezTo>
                  <a:cubicBezTo>
                    <a:pt x="64994" y="14158"/>
                    <a:pt x="64994" y="13975"/>
                    <a:pt x="65024" y="13732"/>
                  </a:cubicBezTo>
                  <a:cubicBezTo>
                    <a:pt x="65024" y="13723"/>
                    <a:pt x="65019" y="13719"/>
                    <a:pt x="65011" y="13719"/>
                  </a:cubicBezTo>
                  <a:cubicBezTo>
                    <a:pt x="64994" y="13719"/>
                    <a:pt x="64963" y="13741"/>
                    <a:pt x="64963" y="13762"/>
                  </a:cubicBezTo>
                  <a:cubicBezTo>
                    <a:pt x="64902" y="14006"/>
                    <a:pt x="64872" y="14218"/>
                    <a:pt x="64872" y="14431"/>
                  </a:cubicBezTo>
                  <a:cubicBezTo>
                    <a:pt x="64386" y="14614"/>
                    <a:pt x="64051" y="14887"/>
                    <a:pt x="63747" y="15191"/>
                  </a:cubicBezTo>
                  <a:cubicBezTo>
                    <a:pt x="63535" y="14978"/>
                    <a:pt x="63383" y="14796"/>
                    <a:pt x="63200" y="14614"/>
                  </a:cubicBezTo>
                  <a:cubicBezTo>
                    <a:pt x="63291" y="14340"/>
                    <a:pt x="63383" y="14127"/>
                    <a:pt x="63474" y="13854"/>
                  </a:cubicBezTo>
                  <a:cubicBezTo>
                    <a:pt x="63747" y="13762"/>
                    <a:pt x="63991" y="13732"/>
                    <a:pt x="64264" y="13671"/>
                  </a:cubicBezTo>
                  <a:cubicBezTo>
                    <a:pt x="64295" y="13671"/>
                    <a:pt x="64295" y="13580"/>
                    <a:pt x="64264" y="13580"/>
                  </a:cubicBezTo>
                  <a:cubicBezTo>
                    <a:pt x="64051" y="13610"/>
                    <a:pt x="63778" y="13671"/>
                    <a:pt x="63535" y="13702"/>
                  </a:cubicBezTo>
                  <a:cubicBezTo>
                    <a:pt x="63747" y="13215"/>
                    <a:pt x="63930" y="12699"/>
                    <a:pt x="64143" y="12243"/>
                  </a:cubicBezTo>
                  <a:cubicBezTo>
                    <a:pt x="64192" y="12169"/>
                    <a:pt x="63944" y="11997"/>
                    <a:pt x="63814" y="11997"/>
                  </a:cubicBezTo>
                  <a:cubicBezTo>
                    <a:pt x="63783" y="11997"/>
                    <a:pt x="63759" y="12006"/>
                    <a:pt x="63747" y="12030"/>
                  </a:cubicBezTo>
                  <a:cubicBezTo>
                    <a:pt x="63383" y="12607"/>
                    <a:pt x="63140" y="13215"/>
                    <a:pt x="62896" y="13823"/>
                  </a:cubicBezTo>
                  <a:cubicBezTo>
                    <a:pt x="62623" y="13854"/>
                    <a:pt x="62380" y="13914"/>
                    <a:pt x="62076" y="13975"/>
                  </a:cubicBezTo>
                  <a:lnTo>
                    <a:pt x="62076" y="13854"/>
                  </a:lnTo>
                  <a:cubicBezTo>
                    <a:pt x="62076" y="13845"/>
                    <a:pt x="62068" y="13841"/>
                    <a:pt x="62057" y="13841"/>
                  </a:cubicBezTo>
                  <a:cubicBezTo>
                    <a:pt x="62030" y="13841"/>
                    <a:pt x="61984" y="13863"/>
                    <a:pt x="61984" y="13884"/>
                  </a:cubicBezTo>
                  <a:lnTo>
                    <a:pt x="61984" y="14006"/>
                  </a:lnTo>
                  <a:cubicBezTo>
                    <a:pt x="61529" y="14127"/>
                    <a:pt x="61042" y="14188"/>
                    <a:pt x="60586" y="14310"/>
                  </a:cubicBezTo>
                  <a:lnTo>
                    <a:pt x="60465" y="13398"/>
                  </a:lnTo>
                  <a:cubicBezTo>
                    <a:pt x="60465" y="13345"/>
                    <a:pt x="60393" y="13312"/>
                    <a:pt x="60333" y="13312"/>
                  </a:cubicBezTo>
                  <a:cubicBezTo>
                    <a:pt x="60289" y="13312"/>
                    <a:pt x="60252" y="13329"/>
                    <a:pt x="60252" y="13367"/>
                  </a:cubicBezTo>
                  <a:cubicBezTo>
                    <a:pt x="60191" y="13732"/>
                    <a:pt x="60191" y="14066"/>
                    <a:pt x="60191" y="14370"/>
                  </a:cubicBezTo>
                  <a:cubicBezTo>
                    <a:pt x="59857" y="14462"/>
                    <a:pt x="59492" y="14583"/>
                    <a:pt x="59127" y="14674"/>
                  </a:cubicBezTo>
                  <a:cubicBezTo>
                    <a:pt x="59036" y="14340"/>
                    <a:pt x="58915" y="14006"/>
                    <a:pt x="58884" y="13610"/>
                  </a:cubicBezTo>
                  <a:cubicBezTo>
                    <a:pt x="59279" y="13428"/>
                    <a:pt x="59705" y="13215"/>
                    <a:pt x="60130" y="13003"/>
                  </a:cubicBezTo>
                  <a:cubicBezTo>
                    <a:pt x="60191" y="12972"/>
                    <a:pt x="60130" y="12851"/>
                    <a:pt x="60039" y="12851"/>
                  </a:cubicBezTo>
                  <a:cubicBezTo>
                    <a:pt x="59644" y="12972"/>
                    <a:pt x="59218" y="13124"/>
                    <a:pt x="58823" y="13276"/>
                  </a:cubicBezTo>
                  <a:lnTo>
                    <a:pt x="58823" y="13094"/>
                  </a:lnTo>
                  <a:cubicBezTo>
                    <a:pt x="59644" y="12729"/>
                    <a:pt x="60343" y="12273"/>
                    <a:pt x="61164" y="11878"/>
                  </a:cubicBezTo>
                  <a:cubicBezTo>
                    <a:pt x="62228" y="11361"/>
                    <a:pt x="63504" y="10753"/>
                    <a:pt x="64872" y="10297"/>
                  </a:cubicBezTo>
                  <a:cubicBezTo>
                    <a:pt x="65602" y="10054"/>
                    <a:pt x="66361" y="9902"/>
                    <a:pt x="67030" y="9872"/>
                  </a:cubicBezTo>
                  <a:close/>
                  <a:moveTo>
                    <a:pt x="31893" y="18352"/>
                  </a:moveTo>
                  <a:cubicBezTo>
                    <a:pt x="31923" y="18413"/>
                    <a:pt x="31984" y="18504"/>
                    <a:pt x="32014" y="18595"/>
                  </a:cubicBezTo>
                  <a:cubicBezTo>
                    <a:pt x="31893" y="18656"/>
                    <a:pt x="31802" y="18717"/>
                    <a:pt x="31710" y="18747"/>
                  </a:cubicBezTo>
                  <a:cubicBezTo>
                    <a:pt x="31741" y="18656"/>
                    <a:pt x="31832" y="18504"/>
                    <a:pt x="31893" y="18352"/>
                  </a:cubicBezTo>
                  <a:close/>
                  <a:moveTo>
                    <a:pt x="45115" y="17623"/>
                  </a:moveTo>
                  <a:cubicBezTo>
                    <a:pt x="45236" y="17775"/>
                    <a:pt x="45388" y="17896"/>
                    <a:pt x="45540" y="17987"/>
                  </a:cubicBezTo>
                  <a:cubicBezTo>
                    <a:pt x="45520" y="17987"/>
                    <a:pt x="45486" y="17974"/>
                    <a:pt x="45466" y="17974"/>
                  </a:cubicBezTo>
                  <a:cubicBezTo>
                    <a:pt x="45456" y="17974"/>
                    <a:pt x="45449" y="17977"/>
                    <a:pt x="45449" y="17987"/>
                  </a:cubicBezTo>
                  <a:cubicBezTo>
                    <a:pt x="45115" y="18261"/>
                    <a:pt x="44781" y="18504"/>
                    <a:pt x="44446" y="18747"/>
                  </a:cubicBezTo>
                  <a:lnTo>
                    <a:pt x="44963" y="17896"/>
                  </a:lnTo>
                  <a:cubicBezTo>
                    <a:pt x="44993" y="17805"/>
                    <a:pt x="45084" y="17683"/>
                    <a:pt x="45115" y="17623"/>
                  </a:cubicBezTo>
                  <a:close/>
                  <a:moveTo>
                    <a:pt x="68854" y="17683"/>
                  </a:moveTo>
                  <a:cubicBezTo>
                    <a:pt x="68975" y="17744"/>
                    <a:pt x="69127" y="17775"/>
                    <a:pt x="69249" y="17835"/>
                  </a:cubicBezTo>
                  <a:cubicBezTo>
                    <a:pt x="69158" y="18200"/>
                    <a:pt x="69097" y="18504"/>
                    <a:pt x="69067" y="18808"/>
                  </a:cubicBezTo>
                  <a:cubicBezTo>
                    <a:pt x="69006" y="18413"/>
                    <a:pt x="68945" y="18048"/>
                    <a:pt x="68854" y="17683"/>
                  </a:cubicBezTo>
                  <a:close/>
                  <a:moveTo>
                    <a:pt x="65480" y="18139"/>
                  </a:moveTo>
                  <a:cubicBezTo>
                    <a:pt x="65632" y="18261"/>
                    <a:pt x="65754" y="18413"/>
                    <a:pt x="65875" y="18595"/>
                  </a:cubicBezTo>
                  <a:lnTo>
                    <a:pt x="66027" y="18838"/>
                  </a:lnTo>
                  <a:cubicBezTo>
                    <a:pt x="65784" y="18656"/>
                    <a:pt x="65571" y="18443"/>
                    <a:pt x="65328" y="18291"/>
                  </a:cubicBezTo>
                  <a:lnTo>
                    <a:pt x="65480" y="18139"/>
                  </a:lnTo>
                  <a:close/>
                  <a:moveTo>
                    <a:pt x="65115" y="18565"/>
                  </a:moveTo>
                  <a:lnTo>
                    <a:pt x="65450" y="18899"/>
                  </a:lnTo>
                  <a:cubicBezTo>
                    <a:pt x="65298" y="18838"/>
                    <a:pt x="65146" y="18778"/>
                    <a:pt x="64963" y="18717"/>
                  </a:cubicBezTo>
                  <a:cubicBezTo>
                    <a:pt x="65024" y="18687"/>
                    <a:pt x="65054" y="18595"/>
                    <a:pt x="65115" y="18565"/>
                  </a:cubicBezTo>
                  <a:close/>
                  <a:moveTo>
                    <a:pt x="28944" y="18808"/>
                  </a:moveTo>
                  <a:lnTo>
                    <a:pt x="28944" y="18960"/>
                  </a:lnTo>
                  <a:cubicBezTo>
                    <a:pt x="28944" y="18960"/>
                    <a:pt x="28884" y="18990"/>
                    <a:pt x="28853" y="18990"/>
                  </a:cubicBezTo>
                  <a:cubicBezTo>
                    <a:pt x="28884" y="18899"/>
                    <a:pt x="28944" y="18869"/>
                    <a:pt x="28944" y="18808"/>
                  </a:cubicBezTo>
                  <a:close/>
                  <a:moveTo>
                    <a:pt x="68094" y="17319"/>
                  </a:moveTo>
                  <a:lnTo>
                    <a:pt x="68094" y="17319"/>
                  </a:lnTo>
                  <a:cubicBezTo>
                    <a:pt x="68185" y="17349"/>
                    <a:pt x="68216" y="17379"/>
                    <a:pt x="68307" y="17440"/>
                  </a:cubicBezTo>
                  <a:cubicBezTo>
                    <a:pt x="68307" y="17653"/>
                    <a:pt x="68337" y="17896"/>
                    <a:pt x="68337" y="18109"/>
                  </a:cubicBezTo>
                  <a:cubicBezTo>
                    <a:pt x="68307" y="18413"/>
                    <a:pt x="68246" y="18717"/>
                    <a:pt x="68185" y="18990"/>
                  </a:cubicBezTo>
                  <a:cubicBezTo>
                    <a:pt x="68155" y="18990"/>
                    <a:pt x="68094" y="18960"/>
                    <a:pt x="68064" y="18960"/>
                  </a:cubicBezTo>
                  <a:cubicBezTo>
                    <a:pt x="68185" y="18443"/>
                    <a:pt x="68216" y="17927"/>
                    <a:pt x="68094" y="17319"/>
                  </a:cubicBezTo>
                  <a:close/>
                  <a:moveTo>
                    <a:pt x="41407" y="15738"/>
                  </a:moveTo>
                  <a:cubicBezTo>
                    <a:pt x="41619" y="16832"/>
                    <a:pt x="41741" y="17987"/>
                    <a:pt x="41437" y="18990"/>
                  </a:cubicBezTo>
                  <a:cubicBezTo>
                    <a:pt x="41407" y="18990"/>
                    <a:pt x="41346" y="19021"/>
                    <a:pt x="41315" y="19021"/>
                  </a:cubicBezTo>
                  <a:cubicBezTo>
                    <a:pt x="41498" y="18200"/>
                    <a:pt x="41467" y="17258"/>
                    <a:pt x="41042" y="16255"/>
                  </a:cubicBezTo>
                  <a:cubicBezTo>
                    <a:pt x="41020" y="16166"/>
                    <a:pt x="40900" y="16109"/>
                    <a:pt x="40837" y="16109"/>
                  </a:cubicBezTo>
                  <a:cubicBezTo>
                    <a:pt x="40832" y="16109"/>
                    <a:pt x="40827" y="16110"/>
                    <a:pt x="40823" y="16111"/>
                  </a:cubicBezTo>
                  <a:lnTo>
                    <a:pt x="40823" y="16111"/>
                  </a:lnTo>
                  <a:cubicBezTo>
                    <a:pt x="41014" y="15984"/>
                    <a:pt x="41209" y="15858"/>
                    <a:pt x="41407" y="15738"/>
                  </a:cubicBezTo>
                  <a:close/>
                  <a:moveTo>
                    <a:pt x="50525" y="19021"/>
                  </a:moveTo>
                  <a:cubicBezTo>
                    <a:pt x="50525" y="19036"/>
                    <a:pt x="50525" y="19044"/>
                    <a:pt x="50518" y="19044"/>
                  </a:cubicBezTo>
                  <a:cubicBezTo>
                    <a:pt x="50510" y="19044"/>
                    <a:pt x="50495" y="19036"/>
                    <a:pt x="50465" y="19021"/>
                  </a:cubicBezTo>
                  <a:close/>
                  <a:moveTo>
                    <a:pt x="47729" y="18413"/>
                  </a:moveTo>
                  <a:cubicBezTo>
                    <a:pt x="47881" y="18656"/>
                    <a:pt x="48094" y="18838"/>
                    <a:pt x="48246" y="18990"/>
                  </a:cubicBezTo>
                  <a:lnTo>
                    <a:pt x="48246" y="19051"/>
                  </a:lnTo>
                  <a:cubicBezTo>
                    <a:pt x="47972" y="18960"/>
                    <a:pt x="47729" y="18838"/>
                    <a:pt x="47425" y="18717"/>
                  </a:cubicBezTo>
                  <a:cubicBezTo>
                    <a:pt x="47547" y="18656"/>
                    <a:pt x="47638" y="18535"/>
                    <a:pt x="47729" y="18413"/>
                  </a:cubicBezTo>
                  <a:close/>
                  <a:moveTo>
                    <a:pt x="72066" y="19002"/>
                  </a:moveTo>
                  <a:lnTo>
                    <a:pt x="72258" y="19112"/>
                  </a:lnTo>
                  <a:cubicBezTo>
                    <a:pt x="72228" y="19127"/>
                    <a:pt x="72205" y="19135"/>
                    <a:pt x="72186" y="19135"/>
                  </a:cubicBezTo>
                  <a:cubicBezTo>
                    <a:pt x="72167" y="19135"/>
                    <a:pt x="72152" y="19127"/>
                    <a:pt x="72137" y="19112"/>
                  </a:cubicBezTo>
                  <a:cubicBezTo>
                    <a:pt x="72110" y="19059"/>
                    <a:pt x="72107" y="19029"/>
                    <a:pt x="72066" y="19002"/>
                  </a:cubicBezTo>
                  <a:close/>
                  <a:moveTo>
                    <a:pt x="46057" y="18413"/>
                  </a:moveTo>
                  <a:lnTo>
                    <a:pt x="46057" y="18413"/>
                  </a:lnTo>
                  <a:cubicBezTo>
                    <a:pt x="46209" y="18504"/>
                    <a:pt x="46361" y="18595"/>
                    <a:pt x="46513" y="18687"/>
                  </a:cubicBezTo>
                  <a:cubicBezTo>
                    <a:pt x="46513" y="18808"/>
                    <a:pt x="46513" y="18869"/>
                    <a:pt x="46574" y="18960"/>
                  </a:cubicBezTo>
                  <a:cubicBezTo>
                    <a:pt x="46483" y="19021"/>
                    <a:pt x="46361" y="19051"/>
                    <a:pt x="46300" y="19142"/>
                  </a:cubicBezTo>
                  <a:cubicBezTo>
                    <a:pt x="46209" y="18899"/>
                    <a:pt x="46148" y="18687"/>
                    <a:pt x="46057" y="18413"/>
                  </a:cubicBezTo>
                  <a:close/>
                  <a:moveTo>
                    <a:pt x="51923" y="18869"/>
                  </a:moveTo>
                  <a:cubicBezTo>
                    <a:pt x="51893" y="18960"/>
                    <a:pt x="51832" y="19051"/>
                    <a:pt x="51802" y="19142"/>
                  </a:cubicBezTo>
                  <a:lnTo>
                    <a:pt x="51802" y="18869"/>
                  </a:lnTo>
                  <a:close/>
                  <a:moveTo>
                    <a:pt x="77061" y="18139"/>
                  </a:moveTo>
                  <a:lnTo>
                    <a:pt x="77061" y="18838"/>
                  </a:lnTo>
                  <a:cubicBezTo>
                    <a:pt x="77000" y="18960"/>
                    <a:pt x="76878" y="19051"/>
                    <a:pt x="76757" y="19173"/>
                  </a:cubicBezTo>
                  <a:cubicBezTo>
                    <a:pt x="76726" y="19142"/>
                    <a:pt x="76726" y="19112"/>
                    <a:pt x="76696" y="19051"/>
                  </a:cubicBezTo>
                  <a:cubicBezTo>
                    <a:pt x="76848" y="18747"/>
                    <a:pt x="76970" y="18443"/>
                    <a:pt x="77061" y="18139"/>
                  </a:cubicBezTo>
                  <a:close/>
                  <a:moveTo>
                    <a:pt x="89158" y="17957"/>
                  </a:moveTo>
                  <a:cubicBezTo>
                    <a:pt x="89189" y="18139"/>
                    <a:pt x="89189" y="18291"/>
                    <a:pt x="89219" y="18504"/>
                  </a:cubicBezTo>
                  <a:cubicBezTo>
                    <a:pt x="89128" y="18565"/>
                    <a:pt x="89006" y="18656"/>
                    <a:pt x="88915" y="18747"/>
                  </a:cubicBezTo>
                  <a:cubicBezTo>
                    <a:pt x="88611" y="18869"/>
                    <a:pt x="88368" y="19021"/>
                    <a:pt x="88155" y="19173"/>
                  </a:cubicBezTo>
                  <a:cubicBezTo>
                    <a:pt x="88216" y="19112"/>
                    <a:pt x="88277" y="19021"/>
                    <a:pt x="88368" y="18960"/>
                  </a:cubicBezTo>
                  <a:lnTo>
                    <a:pt x="88854" y="18352"/>
                  </a:lnTo>
                  <a:cubicBezTo>
                    <a:pt x="88915" y="18231"/>
                    <a:pt x="89037" y="18109"/>
                    <a:pt x="89158" y="17957"/>
                  </a:cubicBezTo>
                  <a:close/>
                  <a:moveTo>
                    <a:pt x="53170" y="18747"/>
                  </a:moveTo>
                  <a:cubicBezTo>
                    <a:pt x="52957" y="18960"/>
                    <a:pt x="52714" y="19112"/>
                    <a:pt x="52471" y="19294"/>
                  </a:cubicBezTo>
                  <a:cubicBezTo>
                    <a:pt x="52501" y="19142"/>
                    <a:pt x="52531" y="18990"/>
                    <a:pt x="52562" y="18808"/>
                  </a:cubicBezTo>
                  <a:cubicBezTo>
                    <a:pt x="52744" y="18747"/>
                    <a:pt x="52987" y="18747"/>
                    <a:pt x="53170" y="18747"/>
                  </a:cubicBezTo>
                  <a:close/>
                  <a:moveTo>
                    <a:pt x="21193" y="17623"/>
                  </a:moveTo>
                  <a:cubicBezTo>
                    <a:pt x="21224" y="17653"/>
                    <a:pt x="21285" y="17683"/>
                    <a:pt x="21376" y="17775"/>
                  </a:cubicBezTo>
                  <a:cubicBezTo>
                    <a:pt x="21528" y="17896"/>
                    <a:pt x="21649" y="17957"/>
                    <a:pt x="21801" y="18079"/>
                  </a:cubicBezTo>
                  <a:cubicBezTo>
                    <a:pt x="21528" y="18535"/>
                    <a:pt x="21285" y="18990"/>
                    <a:pt x="21072" y="19416"/>
                  </a:cubicBezTo>
                  <a:cubicBezTo>
                    <a:pt x="20981" y="19416"/>
                    <a:pt x="20950" y="19355"/>
                    <a:pt x="20920" y="19355"/>
                  </a:cubicBezTo>
                  <a:cubicBezTo>
                    <a:pt x="21041" y="18808"/>
                    <a:pt x="21102" y="18200"/>
                    <a:pt x="21193" y="17623"/>
                  </a:cubicBezTo>
                  <a:close/>
                  <a:moveTo>
                    <a:pt x="63626" y="18656"/>
                  </a:moveTo>
                  <a:cubicBezTo>
                    <a:pt x="63656" y="18656"/>
                    <a:pt x="63747" y="18687"/>
                    <a:pt x="63778" y="18687"/>
                  </a:cubicBezTo>
                  <a:cubicBezTo>
                    <a:pt x="63930" y="18717"/>
                    <a:pt x="64082" y="18747"/>
                    <a:pt x="64234" y="18838"/>
                  </a:cubicBezTo>
                  <a:lnTo>
                    <a:pt x="64234" y="18869"/>
                  </a:lnTo>
                  <a:cubicBezTo>
                    <a:pt x="64082" y="18960"/>
                    <a:pt x="63960" y="19051"/>
                    <a:pt x="63899" y="19142"/>
                  </a:cubicBezTo>
                  <a:cubicBezTo>
                    <a:pt x="63778" y="19264"/>
                    <a:pt x="63656" y="19325"/>
                    <a:pt x="63535" y="19446"/>
                  </a:cubicBezTo>
                  <a:cubicBezTo>
                    <a:pt x="63595" y="19173"/>
                    <a:pt x="63595" y="18899"/>
                    <a:pt x="63626" y="18656"/>
                  </a:cubicBezTo>
                  <a:close/>
                  <a:moveTo>
                    <a:pt x="68033" y="19294"/>
                  </a:moveTo>
                  <a:cubicBezTo>
                    <a:pt x="68064" y="19294"/>
                    <a:pt x="68064" y="19325"/>
                    <a:pt x="68094" y="19325"/>
                  </a:cubicBezTo>
                  <a:cubicBezTo>
                    <a:pt x="68064" y="19355"/>
                    <a:pt x="68064" y="19416"/>
                    <a:pt x="68033" y="19477"/>
                  </a:cubicBezTo>
                  <a:cubicBezTo>
                    <a:pt x="68003" y="19446"/>
                    <a:pt x="68003" y="19416"/>
                    <a:pt x="68003" y="19416"/>
                  </a:cubicBezTo>
                  <a:cubicBezTo>
                    <a:pt x="68003" y="19355"/>
                    <a:pt x="68033" y="19325"/>
                    <a:pt x="68033" y="19294"/>
                  </a:cubicBezTo>
                  <a:close/>
                  <a:moveTo>
                    <a:pt x="40647" y="19446"/>
                  </a:moveTo>
                  <a:cubicBezTo>
                    <a:pt x="40586" y="19477"/>
                    <a:pt x="40586" y="19507"/>
                    <a:pt x="40556" y="19598"/>
                  </a:cubicBezTo>
                  <a:lnTo>
                    <a:pt x="40556" y="19477"/>
                  </a:lnTo>
                  <a:cubicBezTo>
                    <a:pt x="40586" y="19477"/>
                    <a:pt x="40586" y="19446"/>
                    <a:pt x="40647" y="19446"/>
                  </a:cubicBezTo>
                  <a:close/>
                  <a:moveTo>
                    <a:pt x="30616" y="16164"/>
                  </a:moveTo>
                  <a:cubicBezTo>
                    <a:pt x="30647" y="16376"/>
                    <a:pt x="30647" y="16559"/>
                    <a:pt x="30616" y="16711"/>
                  </a:cubicBezTo>
                  <a:cubicBezTo>
                    <a:pt x="30525" y="17744"/>
                    <a:pt x="30343" y="18687"/>
                    <a:pt x="30099" y="19629"/>
                  </a:cubicBezTo>
                  <a:cubicBezTo>
                    <a:pt x="30069" y="18899"/>
                    <a:pt x="29917" y="18139"/>
                    <a:pt x="29704" y="17379"/>
                  </a:cubicBezTo>
                  <a:cubicBezTo>
                    <a:pt x="29947" y="17015"/>
                    <a:pt x="30251" y="16559"/>
                    <a:pt x="30616" y="16164"/>
                  </a:cubicBezTo>
                  <a:close/>
                  <a:moveTo>
                    <a:pt x="41346" y="19173"/>
                  </a:moveTo>
                  <a:cubicBezTo>
                    <a:pt x="41285" y="19325"/>
                    <a:pt x="41194" y="19507"/>
                    <a:pt x="41133" y="19659"/>
                  </a:cubicBezTo>
                  <a:lnTo>
                    <a:pt x="41042" y="19750"/>
                  </a:lnTo>
                  <a:cubicBezTo>
                    <a:pt x="41133" y="19568"/>
                    <a:pt x="41163" y="19416"/>
                    <a:pt x="41255" y="19203"/>
                  </a:cubicBezTo>
                  <a:cubicBezTo>
                    <a:pt x="41285" y="19203"/>
                    <a:pt x="41315" y="19173"/>
                    <a:pt x="41346" y="19173"/>
                  </a:cubicBezTo>
                  <a:close/>
                  <a:moveTo>
                    <a:pt x="81164" y="19021"/>
                  </a:moveTo>
                  <a:cubicBezTo>
                    <a:pt x="81286" y="19203"/>
                    <a:pt x="81407" y="19355"/>
                    <a:pt x="81529" y="19507"/>
                  </a:cubicBezTo>
                  <a:cubicBezTo>
                    <a:pt x="81377" y="19568"/>
                    <a:pt x="81225" y="19568"/>
                    <a:pt x="81073" y="19598"/>
                  </a:cubicBezTo>
                  <a:cubicBezTo>
                    <a:pt x="81103" y="19446"/>
                    <a:pt x="81134" y="19325"/>
                    <a:pt x="81164" y="19173"/>
                  </a:cubicBezTo>
                  <a:cubicBezTo>
                    <a:pt x="81164" y="19164"/>
                    <a:pt x="81156" y="19160"/>
                    <a:pt x="81144" y="19160"/>
                  </a:cubicBezTo>
                  <a:cubicBezTo>
                    <a:pt x="81113" y="19160"/>
                    <a:pt x="81055" y="19182"/>
                    <a:pt x="81012" y="19203"/>
                  </a:cubicBezTo>
                  <a:cubicBezTo>
                    <a:pt x="80921" y="19355"/>
                    <a:pt x="80830" y="19507"/>
                    <a:pt x="80708" y="19659"/>
                  </a:cubicBezTo>
                  <a:cubicBezTo>
                    <a:pt x="80465" y="19720"/>
                    <a:pt x="80222" y="19781"/>
                    <a:pt x="79948" y="19811"/>
                  </a:cubicBezTo>
                  <a:lnTo>
                    <a:pt x="79948" y="19690"/>
                  </a:lnTo>
                  <a:cubicBezTo>
                    <a:pt x="80404" y="19507"/>
                    <a:pt x="80799" y="19264"/>
                    <a:pt x="81164" y="19021"/>
                  </a:cubicBezTo>
                  <a:close/>
                  <a:moveTo>
                    <a:pt x="55328" y="18656"/>
                  </a:moveTo>
                  <a:cubicBezTo>
                    <a:pt x="55480" y="18747"/>
                    <a:pt x="55632" y="18869"/>
                    <a:pt x="55753" y="18990"/>
                  </a:cubicBezTo>
                  <a:cubicBezTo>
                    <a:pt x="56057" y="19234"/>
                    <a:pt x="56331" y="19538"/>
                    <a:pt x="56544" y="19872"/>
                  </a:cubicBezTo>
                  <a:cubicBezTo>
                    <a:pt x="55723" y="19598"/>
                    <a:pt x="54811" y="19446"/>
                    <a:pt x="53778" y="19325"/>
                  </a:cubicBezTo>
                  <a:cubicBezTo>
                    <a:pt x="53747" y="19325"/>
                    <a:pt x="53656" y="19355"/>
                    <a:pt x="53595" y="19416"/>
                  </a:cubicBezTo>
                  <a:cubicBezTo>
                    <a:pt x="53504" y="19355"/>
                    <a:pt x="53443" y="19355"/>
                    <a:pt x="53352" y="19325"/>
                  </a:cubicBezTo>
                  <a:cubicBezTo>
                    <a:pt x="53474" y="19142"/>
                    <a:pt x="53595" y="18899"/>
                    <a:pt x="53717" y="18717"/>
                  </a:cubicBezTo>
                  <a:cubicBezTo>
                    <a:pt x="53869" y="18717"/>
                    <a:pt x="54021" y="18717"/>
                    <a:pt x="54142" y="18687"/>
                  </a:cubicBezTo>
                  <a:cubicBezTo>
                    <a:pt x="54538" y="18687"/>
                    <a:pt x="54902" y="18687"/>
                    <a:pt x="55328" y="18656"/>
                  </a:cubicBezTo>
                  <a:close/>
                  <a:moveTo>
                    <a:pt x="82654" y="19568"/>
                  </a:moveTo>
                  <a:lnTo>
                    <a:pt x="82654" y="19568"/>
                  </a:lnTo>
                  <a:cubicBezTo>
                    <a:pt x="82532" y="19659"/>
                    <a:pt x="82471" y="19781"/>
                    <a:pt x="82350" y="19902"/>
                  </a:cubicBezTo>
                  <a:cubicBezTo>
                    <a:pt x="82289" y="19872"/>
                    <a:pt x="82228" y="19781"/>
                    <a:pt x="82198" y="19750"/>
                  </a:cubicBezTo>
                  <a:cubicBezTo>
                    <a:pt x="82350" y="19659"/>
                    <a:pt x="82502" y="19598"/>
                    <a:pt x="82654" y="19568"/>
                  </a:cubicBezTo>
                  <a:close/>
                  <a:moveTo>
                    <a:pt x="64720" y="19021"/>
                  </a:moveTo>
                  <a:cubicBezTo>
                    <a:pt x="65024" y="19142"/>
                    <a:pt x="65298" y="19264"/>
                    <a:pt x="65571" y="19355"/>
                  </a:cubicBezTo>
                  <a:cubicBezTo>
                    <a:pt x="65115" y="19538"/>
                    <a:pt x="64659" y="19750"/>
                    <a:pt x="64234" y="19933"/>
                  </a:cubicBezTo>
                  <a:cubicBezTo>
                    <a:pt x="64295" y="19750"/>
                    <a:pt x="64386" y="19507"/>
                    <a:pt x="64447" y="19325"/>
                  </a:cubicBezTo>
                  <a:cubicBezTo>
                    <a:pt x="64538" y="19203"/>
                    <a:pt x="64599" y="19142"/>
                    <a:pt x="64720" y="19021"/>
                  </a:cubicBezTo>
                  <a:close/>
                  <a:moveTo>
                    <a:pt x="90070" y="19477"/>
                  </a:moveTo>
                  <a:cubicBezTo>
                    <a:pt x="90100" y="19629"/>
                    <a:pt x="90100" y="19781"/>
                    <a:pt x="90100" y="19933"/>
                  </a:cubicBezTo>
                  <a:lnTo>
                    <a:pt x="89949" y="19933"/>
                  </a:lnTo>
                  <a:cubicBezTo>
                    <a:pt x="89949" y="19811"/>
                    <a:pt x="89949" y="19659"/>
                    <a:pt x="89918" y="19568"/>
                  </a:cubicBezTo>
                  <a:cubicBezTo>
                    <a:pt x="89949" y="19507"/>
                    <a:pt x="90040" y="19507"/>
                    <a:pt x="90070" y="19477"/>
                  </a:cubicBezTo>
                  <a:close/>
                  <a:moveTo>
                    <a:pt x="91590" y="18687"/>
                  </a:moveTo>
                  <a:lnTo>
                    <a:pt x="91590" y="18687"/>
                  </a:lnTo>
                  <a:cubicBezTo>
                    <a:pt x="91559" y="18838"/>
                    <a:pt x="91559" y="18960"/>
                    <a:pt x="91499" y="19112"/>
                  </a:cubicBezTo>
                  <a:cubicBezTo>
                    <a:pt x="91438" y="19355"/>
                    <a:pt x="91347" y="19598"/>
                    <a:pt x="91286" y="19872"/>
                  </a:cubicBezTo>
                  <a:cubicBezTo>
                    <a:pt x="91012" y="19902"/>
                    <a:pt x="90800" y="19902"/>
                    <a:pt x="90556" y="19933"/>
                  </a:cubicBezTo>
                  <a:cubicBezTo>
                    <a:pt x="90556" y="19750"/>
                    <a:pt x="90556" y="19507"/>
                    <a:pt x="90526" y="19325"/>
                  </a:cubicBezTo>
                  <a:cubicBezTo>
                    <a:pt x="90830" y="19112"/>
                    <a:pt x="91195" y="18869"/>
                    <a:pt x="91590" y="18687"/>
                  </a:cubicBezTo>
                  <a:close/>
                  <a:moveTo>
                    <a:pt x="60130" y="19872"/>
                  </a:moveTo>
                  <a:lnTo>
                    <a:pt x="60130" y="20024"/>
                  </a:lnTo>
                  <a:cubicBezTo>
                    <a:pt x="60100" y="19933"/>
                    <a:pt x="60100" y="19902"/>
                    <a:pt x="60130" y="19872"/>
                  </a:cubicBezTo>
                  <a:close/>
                  <a:moveTo>
                    <a:pt x="89462" y="19750"/>
                  </a:moveTo>
                  <a:lnTo>
                    <a:pt x="89462" y="19963"/>
                  </a:lnTo>
                  <a:cubicBezTo>
                    <a:pt x="89310" y="19963"/>
                    <a:pt x="89158" y="20024"/>
                    <a:pt x="89006" y="20024"/>
                  </a:cubicBezTo>
                  <a:cubicBezTo>
                    <a:pt x="89006" y="19963"/>
                    <a:pt x="88976" y="19963"/>
                    <a:pt x="88976" y="19933"/>
                  </a:cubicBezTo>
                  <a:cubicBezTo>
                    <a:pt x="89128" y="19872"/>
                    <a:pt x="89280" y="19811"/>
                    <a:pt x="89462" y="19750"/>
                  </a:cubicBezTo>
                  <a:close/>
                  <a:moveTo>
                    <a:pt x="88885" y="19963"/>
                  </a:moveTo>
                  <a:cubicBezTo>
                    <a:pt x="88885" y="19963"/>
                    <a:pt x="88885" y="20024"/>
                    <a:pt x="88915" y="20024"/>
                  </a:cubicBezTo>
                  <a:cubicBezTo>
                    <a:pt x="88854" y="20024"/>
                    <a:pt x="88763" y="20024"/>
                    <a:pt x="88702" y="20054"/>
                  </a:cubicBezTo>
                  <a:cubicBezTo>
                    <a:pt x="88763" y="20024"/>
                    <a:pt x="88824" y="20024"/>
                    <a:pt x="88885" y="19963"/>
                  </a:cubicBezTo>
                  <a:close/>
                  <a:moveTo>
                    <a:pt x="80100" y="17835"/>
                  </a:moveTo>
                  <a:lnTo>
                    <a:pt x="80100" y="17835"/>
                  </a:lnTo>
                  <a:cubicBezTo>
                    <a:pt x="80009" y="18261"/>
                    <a:pt x="79918" y="18687"/>
                    <a:pt x="79796" y="19051"/>
                  </a:cubicBezTo>
                  <a:cubicBezTo>
                    <a:pt x="79128" y="19416"/>
                    <a:pt x="78429" y="19781"/>
                    <a:pt x="77821" y="20176"/>
                  </a:cubicBezTo>
                  <a:cubicBezTo>
                    <a:pt x="77821" y="20115"/>
                    <a:pt x="77790" y="20085"/>
                    <a:pt x="77790" y="20085"/>
                  </a:cubicBezTo>
                  <a:cubicBezTo>
                    <a:pt x="77912" y="20054"/>
                    <a:pt x="78033" y="19963"/>
                    <a:pt x="78125" y="19933"/>
                  </a:cubicBezTo>
                  <a:cubicBezTo>
                    <a:pt x="78185" y="19933"/>
                    <a:pt x="78094" y="19902"/>
                    <a:pt x="78094" y="19902"/>
                  </a:cubicBezTo>
                  <a:cubicBezTo>
                    <a:pt x="77973" y="19933"/>
                    <a:pt x="77912" y="19963"/>
                    <a:pt x="77790" y="19963"/>
                  </a:cubicBezTo>
                  <a:cubicBezTo>
                    <a:pt x="77790" y="19933"/>
                    <a:pt x="77760" y="19902"/>
                    <a:pt x="77760" y="19902"/>
                  </a:cubicBezTo>
                  <a:lnTo>
                    <a:pt x="78125" y="19598"/>
                  </a:lnTo>
                  <a:cubicBezTo>
                    <a:pt x="78733" y="19021"/>
                    <a:pt x="79432" y="18443"/>
                    <a:pt x="80100" y="17835"/>
                  </a:cubicBezTo>
                  <a:close/>
                  <a:moveTo>
                    <a:pt x="68550" y="19507"/>
                  </a:moveTo>
                  <a:lnTo>
                    <a:pt x="68672" y="19963"/>
                  </a:lnTo>
                  <a:cubicBezTo>
                    <a:pt x="68611" y="20085"/>
                    <a:pt x="68520" y="20176"/>
                    <a:pt x="68459" y="20237"/>
                  </a:cubicBezTo>
                  <a:cubicBezTo>
                    <a:pt x="68368" y="20206"/>
                    <a:pt x="68337" y="20176"/>
                    <a:pt x="68337" y="20115"/>
                  </a:cubicBezTo>
                  <a:cubicBezTo>
                    <a:pt x="68398" y="19933"/>
                    <a:pt x="68489" y="19750"/>
                    <a:pt x="68520" y="19507"/>
                  </a:cubicBezTo>
                  <a:close/>
                  <a:moveTo>
                    <a:pt x="19734" y="16559"/>
                  </a:moveTo>
                  <a:cubicBezTo>
                    <a:pt x="19643" y="17775"/>
                    <a:pt x="19734" y="18960"/>
                    <a:pt x="20038" y="20024"/>
                  </a:cubicBezTo>
                  <a:lnTo>
                    <a:pt x="20038" y="20328"/>
                  </a:lnTo>
                  <a:cubicBezTo>
                    <a:pt x="19856" y="19902"/>
                    <a:pt x="19674" y="19507"/>
                    <a:pt x="19522" y="19112"/>
                  </a:cubicBezTo>
                  <a:cubicBezTo>
                    <a:pt x="19370" y="18717"/>
                    <a:pt x="19248" y="18291"/>
                    <a:pt x="19096" y="17896"/>
                  </a:cubicBezTo>
                  <a:cubicBezTo>
                    <a:pt x="19248" y="17501"/>
                    <a:pt x="19400" y="17076"/>
                    <a:pt x="19613" y="16741"/>
                  </a:cubicBezTo>
                  <a:cubicBezTo>
                    <a:pt x="19674" y="16680"/>
                    <a:pt x="19704" y="16620"/>
                    <a:pt x="19734" y="16559"/>
                  </a:cubicBezTo>
                  <a:close/>
                  <a:moveTo>
                    <a:pt x="70659" y="20183"/>
                  </a:moveTo>
                  <a:cubicBezTo>
                    <a:pt x="70670" y="20183"/>
                    <a:pt x="70678" y="20191"/>
                    <a:pt x="70678" y="20206"/>
                  </a:cubicBezTo>
                  <a:cubicBezTo>
                    <a:pt x="70678" y="20237"/>
                    <a:pt x="70678" y="20267"/>
                    <a:pt x="70647" y="20328"/>
                  </a:cubicBezTo>
                  <a:cubicBezTo>
                    <a:pt x="70647" y="20267"/>
                    <a:pt x="70617" y="20237"/>
                    <a:pt x="70617" y="20206"/>
                  </a:cubicBezTo>
                  <a:cubicBezTo>
                    <a:pt x="70632" y="20191"/>
                    <a:pt x="70647" y="20183"/>
                    <a:pt x="70659" y="20183"/>
                  </a:cubicBezTo>
                  <a:close/>
                  <a:moveTo>
                    <a:pt x="32075" y="18747"/>
                  </a:moveTo>
                  <a:cubicBezTo>
                    <a:pt x="32075" y="18808"/>
                    <a:pt x="32105" y="18808"/>
                    <a:pt x="32105" y="18838"/>
                  </a:cubicBezTo>
                  <a:cubicBezTo>
                    <a:pt x="32105" y="18869"/>
                    <a:pt x="32166" y="18869"/>
                    <a:pt x="32166" y="18869"/>
                  </a:cubicBezTo>
                  <a:cubicBezTo>
                    <a:pt x="31802" y="19294"/>
                    <a:pt x="31558" y="19750"/>
                    <a:pt x="31346" y="20206"/>
                  </a:cubicBezTo>
                  <a:cubicBezTo>
                    <a:pt x="31315" y="20237"/>
                    <a:pt x="31285" y="20328"/>
                    <a:pt x="31194" y="20358"/>
                  </a:cubicBezTo>
                  <a:lnTo>
                    <a:pt x="31133" y="20358"/>
                  </a:lnTo>
                  <a:cubicBezTo>
                    <a:pt x="31254" y="19963"/>
                    <a:pt x="31346" y="19538"/>
                    <a:pt x="31498" y="19203"/>
                  </a:cubicBezTo>
                  <a:lnTo>
                    <a:pt x="32075" y="18747"/>
                  </a:lnTo>
                  <a:close/>
                  <a:moveTo>
                    <a:pt x="46604" y="19477"/>
                  </a:moveTo>
                  <a:cubicBezTo>
                    <a:pt x="46635" y="19781"/>
                    <a:pt x="46635" y="20085"/>
                    <a:pt x="46665" y="20358"/>
                  </a:cubicBezTo>
                  <a:cubicBezTo>
                    <a:pt x="46604" y="20358"/>
                    <a:pt x="46574" y="20358"/>
                    <a:pt x="46483" y="20328"/>
                  </a:cubicBezTo>
                  <a:cubicBezTo>
                    <a:pt x="46452" y="20085"/>
                    <a:pt x="46452" y="19872"/>
                    <a:pt x="46361" y="19629"/>
                  </a:cubicBezTo>
                  <a:cubicBezTo>
                    <a:pt x="46452" y="19598"/>
                    <a:pt x="46513" y="19507"/>
                    <a:pt x="46604" y="19477"/>
                  </a:cubicBezTo>
                  <a:close/>
                  <a:moveTo>
                    <a:pt x="18519" y="19902"/>
                  </a:moveTo>
                  <a:cubicBezTo>
                    <a:pt x="18610" y="20054"/>
                    <a:pt x="18701" y="20206"/>
                    <a:pt x="18792" y="20389"/>
                  </a:cubicBezTo>
                  <a:cubicBezTo>
                    <a:pt x="18701" y="20267"/>
                    <a:pt x="18610" y="20206"/>
                    <a:pt x="18488" y="20085"/>
                  </a:cubicBezTo>
                  <a:cubicBezTo>
                    <a:pt x="18488" y="20024"/>
                    <a:pt x="18519" y="19933"/>
                    <a:pt x="18519" y="19902"/>
                  </a:cubicBezTo>
                  <a:close/>
                  <a:moveTo>
                    <a:pt x="62380" y="19933"/>
                  </a:moveTo>
                  <a:cubicBezTo>
                    <a:pt x="62410" y="20054"/>
                    <a:pt x="62410" y="20176"/>
                    <a:pt x="62440" y="20237"/>
                  </a:cubicBezTo>
                  <a:cubicBezTo>
                    <a:pt x="62380" y="20267"/>
                    <a:pt x="62288" y="20328"/>
                    <a:pt x="62228" y="20389"/>
                  </a:cubicBezTo>
                  <a:cubicBezTo>
                    <a:pt x="62228" y="20358"/>
                    <a:pt x="62167" y="20328"/>
                    <a:pt x="62167" y="20328"/>
                  </a:cubicBezTo>
                  <a:cubicBezTo>
                    <a:pt x="62258" y="20206"/>
                    <a:pt x="62288" y="20054"/>
                    <a:pt x="62380" y="19933"/>
                  </a:cubicBezTo>
                  <a:close/>
                  <a:moveTo>
                    <a:pt x="47182" y="18990"/>
                  </a:moveTo>
                  <a:cubicBezTo>
                    <a:pt x="47516" y="19142"/>
                    <a:pt x="47850" y="19264"/>
                    <a:pt x="48154" y="19446"/>
                  </a:cubicBezTo>
                  <a:lnTo>
                    <a:pt x="48154" y="19507"/>
                  </a:lnTo>
                  <a:cubicBezTo>
                    <a:pt x="48094" y="19872"/>
                    <a:pt x="48002" y="20206"/>
                    <a:pt x="47881" y="20541"/>
                  </a:cubicBezTo>
                  <a:cubicBezTo>
                    <a:pt x="47729" y="20510"/>
                    <a:pt x="47547" y="20480"/>
                    <a:pt x="47395" y="20480"/>
                  </a:cubicBezTo>
                  <a:cubicBezTo>
                    <a:pt x="47425" y="20419"/>
                    <a:pt x="47516" y="20389"/>
                    <a:pt x="47547" y="20358"/>
                  </a:cubicBezTo>
                  <a:cubicBezTo>
                    <a:pt x="47625" y="20306"/>
                    <a:pt x="47545" y="20231"/>
                    <a:pt x="47463" y="20231"/>
                  </a:cubicBezTo>
                  <a:cubicBezTo>
                    <a:pt x="47450" y="20231"/>
                    <a:pt x="47437" y="20233"/>
                    <a:pt x="47425" y="20237"/>
                  </a:cubicBezTo>
                  <a:cubicBezTo>
                    <a:pt x="47334" y="20267"/>
                    <a:pt x="47212" y="20297"/>
                    <a:pt x="47091" y="20297"/>
                  </a:cubicBezTo>
                  <a:cubicBezTo>
                    <a:pt x="47060" y="19933"/>
                    <a:pt x="47030" y="19507"/>
                    <a:pt x="46969" y="19142"/>
                  </a:cubicBezTo>
                  <a:cubicBezTo>
                    <a:pt x="47060" y="19082"/>
                    <a:pt x="47091" y="19021"/>
                    <a:pt x="47182" y="18990"/>
                  </a:cubicBezTo>
                  <a:close/>
                  <a:moveTo>
                    <a:pt x="51285" y="18990"/>
                  </a:moveTo>
                  <a:cubicBezTo>
                    <a:pt x="51224" y="19446"/>
                    <a:pt x="51224" y="19902"/>
                    <a:pt x="51285" y="20297"/>
                  </a:cubicBezTo>
                  <a:cubicBezTo>
                    <a:pt x="51194" y="20389"/>
                    <a:pt x="51072" y="20449"/>
                    <a:pt x="51012" y="20541"/>
                  </a:cubicBezTo>
                  <a:cubicBezTo>
                    <a:pt x="50920" y="20419"/>
                    <a:pt x="50890" y="20358"/>
                    <a:pt x="50890" y="20267"/>
                  </a:cubicBezTo>
                  <a:cubicBezTo>
                    <a:pt x="50768" y="19933"/>
                    <a:pt x="50677" y="19629"/>
                    <a:pt x="50586" y="19294"/>
                  </a:cubicBezTo>
                  <a:cubicBezTo>
                    <a:pt x="50616" y="19203"/>
                    <a:pt x="50708" y="19142"/>
                    <a:pt x="50738" y="19051"/>
                  </a:cubicBezTo>
                  <a:lnTo>
                    <a:pt x="50738" y="19021"/>
                  </a:lnTo>
                  <a:cubicBezTo>
                    <a:pt x="50920" y="19021"/>
                    <a:pt x="51072" y="18990"/>
                    <a:pt x="51285" y="18990"/>
                  </a:cubicBezTo>
                  <a:close/>
                  <a:moveTo>
                    <a:pt x="43261" y="14857"/>
                  </a:moveTo>
                  <a:lnTo>
                    <a:pt x="43261" y="15069"/>
                  </a:lnTo>
                  <a:cubicBezTo>
                    <a:pt x="43322" y="16072"/>
                    <a:pt x="43322" y="17076"/>
                    <a:pt x="42987" y="17987"/>
                  </a:cubicBezTo>
                  <a:cubicBezTo>
                    <a:pt x="42622" y="18990"/>
                    <a:pt x="41954" y="19872"/>
                    <a:pt x="41194" y="20632"/>
                  </a:cubicBezTo>
                  <a:cubicBezTo>
                    <a:pt x="41559" y="20115"/>
                    <a:pt x="41741" y="19568"/>
                    <a:pt x="41863" y="18990"/>
                  </a:cubicBezTo>
                  <a:cubicBezTo>
                    <a:pt x="41954" y="18960"/>
                    <a:pt x="42075" y="18869"/>
                    <a:pt x="42197" y="18838"/>
                  </a:cubicBezTo>
                  <a:cubicBezTo>
                    <a:pt x="42227" y="18838"/>
                    <a:pt x="42197" y="18747"/>
                    <a:pt x="42166" y="18747"/>
                  </a:cubicBezTo>
                  <a:cubicBezTo>
                    <a:pt x="42045" y="18808"/>
                    <a:pt x="41954" y="18808"/>
                    <a:pt x="41863" y="18838"/>
                  </a:cubicBezTo>
                  <a:cubicBezTo>
                    <a:pt x="42045" y="17835"/>
                    <a:pt x="41954" y="16772"/>
                    <a:pt x="41650" y="15769"/>
                  </a:cubicBezTo>
                  <a:cubicBezTo>
                    <a:pt x="41650" y="15708"/>
                    <a:pt x="41589" y="15647"/>
                    <a:pt x="41498" y="15617"/>
                  </a:cubicBezTo>
                  <a:cubicBezTo>
                    <a:pt x="42075" y="15252"/>
                    <a:pt x="42653" y="15009"/>
                    <a:pt x="43261" y="14857"/>
                  </a:cubicBezTo>
                  <a:close/>
                  <a:moveTo>
                    <a:pt x="55328" y="19902"/>
                  </a:moveTo>
                  <a:cubicBezTo>
                    <a:pt x="55997" y="20054"/>
                    <a:pt x="56544" y="20206"/>
                    <a:pt x="56969" y="20541"/>
                  </a:cubicBezTo>
                  <a:lnTo>
                    <a:pt x="57060" y="20632"/>
                  </a:lnTo>
                  <a:cubicBezTo>
                    <a:pt x="56817" y="20510"/>
                    <a:pt x="56604" y="20419"/>
                    <a:pt x="56331" y="20358"/>
                  </a:cubicBezTo>
                  <a:cubicBezTo>
                    <a:pt x="56027" y="20176"/>
                    <a:pt x="55662" y="20054"/>
                    <a:pt x="55328" y="19902"/>
                  </a:cubicBezTo>
                  <a:close/>
                  <a:moveTo>
                    <a:pt x="53261" y="18960"/>
                  </a:moveTo>
                  <a:lnTo>
                    <a:pt x="53261" y="18960"/>
                  </a:lnTo>
                  <a:cubicBezTo>
                    <a:pt x="52835" y="19507"/>
                    <a:pt x="52440" y="20115"/>
                    <a:pt x="52106" y="20662"/>
                  </a:cubicBezTo>
                  <a:lnTo>
                    <a:pt x="52349" y="19872"/>
                  </a:lnTo>
                  <a:lnTo>
                    <a:pt x="53261" y="18960"/>
                  </a:lnTo>
                  <a:close/>
                  <a:moveTo>
                    <a:pt x="62532" y="20480"/>
                  </a:moveTo>
                  <a:lnTo>
                    <a:pt x="62532" y="20510"/>
                  </a:lnTo>
                  <a:cubicBezTo>
                    <a:pt x="62471" y="20571"/>
                    <a:pt x="62410" y="20632"/>
                    <a:pt x="62380" y="20693"/>
                  </a:cubicBezTo>
                  <a:cubicBezTo>
                    <a:pt x="62380" y="20693"/>
                    <a:pt x="62380" y="20662"/>
                    <a:pt x="62319" y="20662"/>
                  </a:cubicBezTo>
                  <a:lnTo>
                    <a:pt x="62532" y="20480"/>
                  </a:lnTo>
                  <a:close/>
                  <a:moveTo>
                    <a:pt x="73687" y="20693"/>
                  </a:moveTo>
                  <a:lnTo>
                    <a:pt x="73687" y="20784"/>
                  </a:lnTo>
                  <a:lnTo>
                    <a:pt x="73565" y="20784"/>
                  </a:lnTo>
                  <a:cubicBezTo>
                    <a:pt x="73626" y="20784"/>
                    <a:pt x="73656" y="20723"/>
                    <a:pt x="73687" y="20693"/>
                  </a:cubicBezTo>
                  <a:close/>
                  <a:moveTo>
                    <a:pt x="82897" y="19446"/>
                  </a:moveTo>
                  <a:cubicBezTo>
                    <a:pt x="82958" y="19902"/>
                    <a:pt x="83079" y="20389"/>
                    <a:pt x="83231" y="20845"/>
                  </a:cubicBezTo>
                  <a:cubicBezTo>
                    <a:pt x="82988" y="20571"/>
                    <a:pt x="82745" y="20328"/>
                    <a:pt x="82471" y="20054"/>
                  </a:cubicBezTo>
                  <a:lnTo>
                    <a:pt x="82441" y="19994"/>
                  </a:lnTo>
                  <a:lnTo>
                    <a:pt x="82897" y="19446"/>
                  </a:lnTo>
                  <a:close/>
                  <a:moveTo>
                    <a:pt x="65814" y="19507"/>
                  </a:moveTo>
                  <a:cubicBezTo>
                    <a:pt x="65906" y="19568"/>
                    <a:pt x="65966" y="19598"/>
                    <a:pt x="66057" y="19659"/>
                  </a:cubicBezTo>
                  <a:cubicBezTo>
                    <a:pt x="66422" y="19933"/>
                    <a:pt x="66726" y="20206"/>
                    <a:pt x="67000" y="20541"/>
                  </a:cubicBezTo>
                  <a:lnTo>
                    <a:pt x="67000" y="20632"/>
                  </a:lnTo>
                  <a:cubicBezTo>
                    <a:pt x="66969" y="20662"/>
                    <a:pt x="66969" y="20693"/>
                    <a:pt x="66939" y="20753"/>
                  </a:cubicBezTo>
                  <a:cubicBezTo>
                    <a:pt x="66817" y="20814"/>
                    <a:pt x="66665" y="20845"/>
                    <a:pt x="66544" y="20875"/>
                  </a:cubicBezTo>
                  <a:cubicBezTo>
                    <a:pt x="66179" y="20662"/>
                    <a:pt x="65814" y="20571"/>
                    <a:pt x="65450" y="20510"/>
                  </a:cubicBezTo>
                  <a:cubicBezTo>
                    <a:pt x="65571" y="20419"/>
                    <a:pt x="65662" y="20389"/>
                    <a:pt x="65814" y="20328"/>
                  </a:cubicBezTo>
                  <a:cubicBezTo>
                    <a:pt x="65875" y="20328"/>
                    <a:pt x="65784" y="20267"/>
                    <a:pt x="65784" y="20267"/>
                  </a:cubicBezTo>
                  <a:cubicBezTo>
                    <a:pt x="65602" y="20358"/>
                    <a:pt x="65450" y="20389"/>
                    <a:pt x="65267" y="20480"/>
                  </a:cubicBezTo>
                  <a:cubicBezTo>
                    <a:pt x="65054" y="20419"/>
                    <a:pt x="64872" y="20389"/>
                    <a:pt x="64690" y="20389"/>
                  </a:cubicBezTo>
                  <a:cubicBezTo>
                    <a:pt x="65054" y="20085"/>
                    <a:pt x="65450" y="19811"/>
                    <a:pt x="65814" y="19507"/>
                  </a:cubicBezTo>
                  <a:close/>
                  <a:moveTo>
                    <a:pt x="89462" y="20571"/>
                  </a:moveTo>
                  <a:cubicBezTo>
                    <a:pt x="89462" y="20693"/>
                    <a:pt x="89432" y="20784"/>
                    <a:pt x="89432" y="20875"/>
                  </a:cubicBezTo>
                  <a:cubicBezTo>
                    <a:pt x="89371" y="20814"/>
                    <a:pt x="89341" y="20693"/>
                    <a:pt x="89310" y="20571"/>
                  </a:cubicBezTo>
                  <a:close/>
                  <a:moveTo>
                    <a:pt x="64264" y="20662"/>
                  </a:moveTo>
                  <a:cubicBezTo>
                    <a:pt x="64386" y="20662"/>
                    <a:pt x="64447" y="20693"/>
                    <a:pt x="64568" y="20693"/>
                  </a:cubicBezTo>
                  <a:cubicBezTo>
                    <a:pt x="64355" y="20784"/>
                    <a:pt x="64112" y="20845"/>
                    <a:pt x="63930" y="20936"/>
                  </a:cubicBezTo>
                  <a:cubicBezTo>
                    <a:pt x="64051" y="20845"/>
                    <a:pt x="64143" y="20784"/>
                    <a:pt x="64264" y="20662"/>
                  </a:cubicBezTo>
                  <a:close/>
                  <a:moveTo>
                    <a:pt x="70465" y="20085"/>
                  </a:moveTo>
                  <a:cubicBezTo>
                    <a:pt x="70495" y="20328"/>
                    <a:pt x="70495" y="20510"/>
                    <a:pt x="70495" y="20693"/>
                  </a:cubicBezTo>
                  <a:lnTo>
                    <a:pt x="70039" y="20936"/>
                  </a:lnTo>
                  <a:cubicBezTo>
                    <a:pt x="70131" y="20693"/>
                    <a:pt x="70161" y="20480"/>
                    <a:pt x="70222" y="20237"/>
                  </a:cubicBezTo>
                  <a:cubicBezTo>
                    <a:pt x="70313" y="20206"/>
                    <a:pt x="70343" y="20115"/>
                    <a:pt x="70434" y="20085"/>
                  </a:cubicBezTo>
                  <a:close/>
                  <a:moveTo>
                    <a:pt x="90040" y="20510"/>
                  </a:moveTo>
                  <a:cubicBezTo>
                    <a:pt x="89979" y="20632"/>
                    <a:pt x="89979" y="20723"/>
                    <a:pt x="89949" y="20845"/>
                  </a:cubicBezTo>
                  <a:cubicBezTo>
                    <a:pt x="89949" y="20845"/>
                    <a:pt x="89918" y="20875"/>
                    <a:pt x="89918" y="20936"/>
                  </a:cubicBezTo>
                  <a:cubicBezTo>
                    <a:pt x="89918" y="20784"/>
                    <a:pt x="89949" y="20662"/>
                    <a:pt x="89949" y="20510"/>
                  </a:cubicBezTo>
                  <a:close/>
                  <a:moveTo>
                    <a:pt x="46665" y="20845"/>
                  </a:moveTo>
                  <a:lnTo>
                    <a:pt x="46665" y="20997"/>
                  </a:lnTo>
                  <a:lnTo>
                    <a:pt x="46513" y="20997"/>
                  </a:lnTo>
                  <a:lnTo>
                    <a:pt x="46513" y="20936"/>
                  </a:lnTo>
                  <a:cubicBezTo>
                    <a:pt x="46604" y="20875"/>
                    <a:pt x="46635" y="20875"/>
                    <a:pt x="46665" y="20845"/>
                  </a:cubicBezTo>
                  <a:close/>
                  <a:moveTo>
                    <a:pt x="47121" y="20693"/>
                  </a:moveTo>
                  <a:lnTo>
                    <a:pt x="47820" y="20814"/>
                  </a:lnTo>
                  <a:cubicBezTo>
                    <a:pt x="47820" y="20875"/>
                    <a:pt x="47790" y="20936"/>
                    <a:pt x="47790" y="20997"/>
                  </a:cubicBezTo>
                  <a:cubicBezTo>
                    <a:pt x="47577" y="20966"/>
                    <a:pt x="47395" y="20966"/>
                    <a:pt x="47182" y="20966"/>
                  </a:cubicBezTo>
                  <a:cubicBezTo>
                    <a:pt x="47121" y="20875"/>
                    <a:pt x="47121" y="20814"/>
                    <a:pt x="47121" y="20693"/>
                  </a:cubicBezTo>
                  <a:close/>
                  <a:moveTo>
                    <a:pt x="64994" y="20723"/>
                  </a:moveTo>
                  <a:cubicBezTo>
                    <a:pt x="65298" y="20784"/>
                    <a:pt x="65571" y="20845"/>
                    <a:pt x="65814" y="20936"/>
                  </a:cubicBezTo>
                  <a:cubicBezTo>
                    <a:pt x="65693" y="20966"/>
                    <a:pt x="65602" y="20966"/>
                    <a:pt x="65480" y="20997"/>
                  </a:cubicBezTo>
                  <a:cubicBezTo>
                    <a:pt x="65176" y="20997"/>
                    <a:pt x="64902" y="20966"/>
                    <a:pt x="64599" y="20966"/>
                  </a:cubicBezTo>
                  <a:cubicBezTo>
                    <a:pt x="64720" y="20875"/>
                    <a:pt x="64842" y="20814"/>
                    <a:pt x="64994" y="20723"/>
                  </a:cubicBezTo>
                  <a:close/>
                  <a:moveTo>
                    <a:pt x="55845" y="20693"/>
                  </a:moveTo>
                  <a:cubicBezTo>
                    <a:pt x="55936" y="20693"/>
                    <a:pt x="56057" y="20723"/>
                    <a:pt x="56148" y="20784"/>
                  </a:cubicBezTo>
                  <a:cubicBezTo>
                    <a:pt x="56209" y="20845"/>
                    <a:pt x="56300" y="20875"/>
                    <a:pt x="56361" y="20966"/>
                  </a:cubicBezTo>
                  <a:lnTo>
                    <a:pt x="56422" y="21027"/>
                  </a:lnTo>
                  <a:cubicBezTo>
                    <a:pt x="56240" y="20936"/>
                    <a:pt x="56057" y="20814"/>
                    <a:pt x="55845" y="20693"/>
                  </a:cubicBezTo>
                  <a:close/>
                  <a:moveTo>
                    <a:pt x="83596" y="17379"/>
                  </a:moveTo>
                  <a:lnTo>
                    <a:pt x="83596" y="17379"/>
                  </a:lnTo>
                  <a:cubicBezTo>
                    <a:pt x="83565" y="17957"/>
                    <a:pt x="83596" y="18565"/>
                    <a:pt x="83657" y="19142"/>
                  </a:cubicBezTo>
                  <a:cubicBezTo>
                    <a:pt x="83583" y="19124"/>
                    <a:pt x="83509" y="19094"/>
                    <a:pt x="83469" y="19094"/>
                  </a:cubicBezTo>
                  <a:cubicBezTo>
                    <a:pt x="83443" y="19094"/>
                    <a:pt x="83432" y="19107"/>
                    <a:pt x="83444" y="19142"/>
                  </a:cubicBezTo>
                  <a:cubicBezTo>
                    <a:pt x="83535" y="19264"/>
                    <a:pt x="83596" y="19355"/>
                    <a:pt x="83687" y="19446"/>
                  </a:cubicBezTo>
                  <a:cubicBezTo>
                    <a:pt x="83687" y="19598"/>
                    <a:pt x="83717" y="19750"/>
                    <a:pt x="83717" y="19902"/>
                  </a:cubicBezTo>
                  <a:cubicBezTo>
                    <a:pt x="83596" y="19781"/>
                    <a:pt x="83505" y="19629"/>
                    <a:pt x="83353" y="19477"/>
                  </a:cubicBezTo>
                  <a:cubicBezTo>
                    <a:pt x="83289" y="19434"/>
                    <a:pt x="83167" y="19377"/>
                    <a:pt x="83109" y="19377"/>
                  </a:cubicBezTo>
                  <a:cubicBezTo>
                    <a:pt x="83083" y="19377"/>
                    <a:pt x="83070" y="19388"/>
                    <a:pt x="83079" y="19416"/>
                  </a:cubicBezTo>
                  <a:cubicBezTo>
                    <a:pt x="83231" y="19720"/>
                    <a:pt x="83505" y="20085"/>
                    <a:pt x="83748" y="20480"/>
                  </a:cubicBezTo>
                  <a:lnTo>
                    <a:pt x="83748" y="20845"/>
                  </a:lnTo>
                  <a:lnTo>
                    <a:pt x="83748" y="21027"/>
                  </a:lnTo>
                  <a:cubicBezTo>
                    <a:pt x="83565" y="20419"/>
                    <a:pt x="83261" y="19781"/>
                    <a:pt x="82927" y="19203"/>
                  </a:cubicBezTo>
                  <a:lnTo>
                    <a:pt x="82897" y="19203"/>
                  </a:lnTo>
                  <a:cubicBezTo>
                    <a:pt x="82897" y="19264"/>
                    <a:pt x="82897" y="19325"/>
                    <a:pt x="82927" y="19355"/>
                  </a:cubicBezTo>
                  <a:cubicBezTo>
                    <a:pt x="82897" y="19355"/>
                    <a:pt x="82836" y="19355"/>
                    <a:pt x="82836" y="19416"/>
                  </a:cubicBezTo>
                  <a:cubicBezTo>
                    <a:pt x="82806" y="19355"/>
                    <a:pt x="82806" y="19355"/>
                    <a:pt x="82775" y="19355"/>
                  </a:cubicBezTo>
                  <a:cubicBezTo>
                    <a:pt x="82502" y="19416"/>
                    <a:pt x="82228" y="19446"/>
                    <a:pt x="82015" y="19477"/>
                  </a:cubicBezTo>
                  <a:cubicBezTo>
                    <a:pt x="81863" y="19294"/>
                    <a:pt x="81681" y="19112"/>
                    <a:pt x="81529" y="18869"/>
                  </a:cubicBezTo>
                  <a:cubicBezTo>
                    <a:pt x="82228" y="18413"/>
                    <a:pt x="82927" y="17866"/>
                    <a:pt x="83596" y="17379"/>
                  </a:cubicBezTo>
                  <a:close/>
                  <a:moveTo>
                    <a:pt x="91043" y="20297"/>
                  </a:moveTo>
                  <a:lnTo>
                    <a:pt x="91043" y="20297"/>
                  </a:lnTo>
                  <a:cubicBezTo>
                    <a:pt x="90982" y="20510"/>
                    <a:pt x="90860" y="20693"/>
                    <a:pt x="90739" y="20936"/>
                  </a:cubicBezTo>
                  <a:lnTo>
                    <a:pt x="90708" y="20936"/>
                  </a:lnTo>
                  <a:cubicBezTo>
                    <a:pt x="90648" y="20966"/>
                    <a:pt x="90556" y="20997"/>
                    <a:pt x="90435" y="21027"/>
                  </a:cubicBezTo>
                  <a:cubicBezTo>
                    <a:pt x="90496" y="20845"/>
                    <a:pt x="90496" y="20632"/>
                    <a:pt x="90496" y="20419"/>
                  </a:cubicBezTo>
                  <a:lnTo>
                    <a:pt x="91043" y="20297"/>
                  </a:lnTo>
                  <a:close/>
                  <a:moveTo>
                    <a:pt x="45875" y="20054"/>
                  </a:moveTo>
                  <a:cubicBezTo>
                    <a:pt x="45905" y="20237"/>
                    <a:pt x="45966" y="20419"/>
                    <a:pt x="45966" y="20632"/>
                  </a:cubicBezTo>
                  <a:cubicBezTo>
                    <a:pt x="45419" y="20784"/>
                    <a:pt x="44902" y="20936"/>
                    <a:pt x="44385" y="21088"/>
                  </a:cubicBezTo>
                  <a:cubicBezTo>
                    <a:pt x="44902" y="20784"/>
                    <a:pt x="45388" y="20419"/>
                    <a:pt x="45875" y="20054"/>
                  </a:cubicBezTo>
                  <a:close/>
                  <a:moveTo>
                    <a:pt x="71681" y="20845"/>
                  </a:moveTo>
                  <a:cubicBezTo>
                    <a:pt x="71711" y="20845"/>
                    <a:pt x="71711" y="20875"/>
                    <a:pt x="71741" y="20875"/>
                  </a:cubicBezTo>
                  <a:cubicBezTo>
                    <a:pt x="71711" y="20936"/>
                    <a:pt x="71681" y="20997"/>
                    <a:pt x="71620" y="21027"/>
                  </a:cubicBezTo>
                  <a:cubicBezTo>
                    <a:pt x="71650" y="21088"/>
                    <a:pt x="71590" y="21088"/>
                    <a:pt x="71559" y="21088"/>
                  </a:cubicBezTo>
                  <a:cubicBezTo>
                    <a:pt x="71559" y="20997"/>
                    <a:pt x="71590" y="20966"/>
                    <a:pt x="71590" y="20875"/>
                  </a:cubicBezTo>
                  <a:cubicBezTo>
                    <a:pt x="71650" y="20875"/>
                    <a:pt x="71650" y="20845"/>
                    <a:pt x="71681" y="20845"/>
                  </a:cubicBezTo>
                  <a:close/>
                  <a:moveTo>
                    <a:pt x="85055" y="18899"/>
                  </a:moveTo>
                  <a:lnTo>
                    <a:pt x="85055" y="18960"/>
                  </a:lnTo>
                  <a:cubicBezTo>
                    <a:pt x="85207" y="19264"/>
                    <a:pt x="85359" y="19598"/>
                    <a:pt x="85480" y="19902"/>
                  </a:cubicBezTo>
                  <a:lnTo>
                    <a:pt x="85359" y="20115"/>
                  </a:lnTo>
                  <a:lnTo>
                    <a:pt x="85359" y="20237"/>
                  </a:lnTo>
                  <a:cubicBezTo>
                    <a:pt x="85328" y="20358"/>
                    <a:pt x="85237" y="20480"/>
                    <a:pt x="85207" y="20632"/>
                  </a:cubicBezTo>
                  <a:lnTo>
                    <a:pt x="85207" y="20723"/>
                  </a:lnTo>
                  <a:lnTo>
                    <a:pt x="85176" y="20723"/>
                  </a:lnTo>
                  <a:lnTo>
                    <a:pt x="84933" y="21088"/>
                  </a:lnTo>
                  <a:lnTo>
                    <a:pt x="84720" y="20632"/>
                  </a:lnTo>
                  <a:cubicBezTo>
                    <a:pt x="84751" y="20510"/>
                    <a:pt x="84781" y="20389"/>
                    <a:pt x="84781" y="20267"/>
                  </a:cubicBezTo>
                  <a:cubicBezTo>
                    <a:pt x="84872" y="19902"/>
                    <a:pt x="84903" y="19416"/>
                    <a:pt x="85055" y="18899"/>
                  </a:cubicBezTo>
                  <a:close/>
                  <a:moveTo>
                    <a:pt x="40343" y="19568"/>
                  </a:moveTo>
                  <a:lnTo>
                    <a:pt x="40343" y="19568"/>
                  </a:lnTo>
                  <a:cubicBezTo>
                    <a:pt x="40282" y="19933"/>
                    <a:pt x="40191" y="20267"/>
                    <a:pt x="40039" y="20632"/>
                  </a:cubicBezTo>
                  <a:cubicBezTo>
                    <a:pt x="39978" y="20814"/>
                    <a:pt x="39917" y="20966"/>
                    <a:pt x="39796" y="21088"/>
                  </a:cubicBezTo>
                  <a:cubicBezTo>
                    <a:pt x="39796" y="21027"/>
                    <a:pt x="39765" y="21027"/>
                    <a:pt x="39735" y="21027"/>
                  </a:cubicBezTo>
                  <a:cubicBezTo>
                    <a:pt x="39450" y="21011"/>
                    <a:pt x="39165" y="21003"/>
                    <a:pt x="38880" y="21003"/>
                  </a:cubicBezTo>
                  <a:cubicBezTo>
                    <a:pt x="38101" y="21003"/>
                    <a:pt x="37322" y="21060"/>
                    <a:pt x="36543" y="21149"/>
                  </a:cubicBezTo>
                  <a:cubicBezTo>
                    <a:pt x="37820" y="20662"/>
                    <a:pt x="39066" y="20085"/>
                    <a:pt x="40343" y="19568"/>
                  </a:cubicBezTo>
                  <a:close/>
                  <a:moveTo>
                    <a:pt x="51316" y="20966"/>
                  </a:moveTo>
                  <a:cubicBezTo>
                    <a:pt x="51316" y="21027"/>
                    <a:pt x="51285" y="21118"/>
                    <a:pt x="51285" y="21149"/>
                  </a:cubicBezTo>
                  <a:cubicBezTo>
                    <a:pt x="51285" y="21118"/>
                    <a:pt x="51224" y="21088"/>
                    <a:pt x="51224" y="21027"/>
                  </a:cubicBezTo>
                  <a:lnTo>
                    <a:pt x="51316" y="20966"/>
                  </a:lnTo>
                  <a:close/>
                  <a:moveTo>
                    <a:pt x="81863" y="19902"/>
                  </a:moveTo>
                  <a:lnTo>
                    <a:pt x="81985" y="19994"/>
                  </a:lnTo>
                  <a:lnTo>
                    <a:pt x="82137" y="20145"/>
                  </a:lnTo>
                  <a:cubicBezTo>
                    <a:pt x="81863" y="20449"/>
                    <a:pt x="81559" y="20814"/>
                    <a:pt x="81255" y="21149"/>
                  </a:cubicBezTo>
                  <a:lnTo>
                    <a:pt x="80921" y="20936"/>
                  </a:lnTo>
                  <a:cubicBezTo>
                    <a:pt x="80891" y="20905"/>
                    <a:pt x="80853" y="20890"/>
                    <a:pt x="80811" y="20890"/>
                  </a:cubicBezTo>
                  <a:cubicBezTo>
                    <a:pt x="80769" y="20890"/>
                    <a:pt x="80723" y="20905"/>
                    <a:pt x="80678" y="20936"/>
                  </a:cubicBezTo>
                  <a:cubicBezTo>
                    <a:pt x="80769" y="20723"/>
                    <a:pt x="80799" y="20510"/>
                    <a:pt x="80860" y="20297"/>
                  </a:cubicBezTo>
                  <a:cubicBezTo>
                    <a:pt x="81225" y="20206"/>
                    <a:pt x="81529" y="20054"/>
                    <a:pt x="81863" y="19902"/>
                  </a:cubicBezTo>
                  <a:close/>
                  <a:moveTo>
                    <a:pt x="25236" y="19720"/>
                  </a:moveTo>
                  <a:cubicBezTo>
                    <a:pt x="25449" y="20176"/>
                    <a:pt x="25510" y="20571"/>
                    <a:pt x="25510" y="20997"/>
                  </a:cubicBezTo>
                  <a:cubicBezTo>
                    <a:pt x="25510" y="21057"/>
                    <a:pt x="25510" y="21118"/>
                    <a:pt x="25479" y="21179"/>
                  </a:cubicBezTo>
                  <a:cubicBezTo>
                    <a:pt x="25388" y="20936"/>
                    <a:pt x="25358" y="20693"/>
                    <a:pt x="25327" y="20419"/>
                  </a:cubicBezTo>
                  <a:cubicBezTo>
                    <a:pt x="25297" y="20206"/>
                    <a:pt x="25236" y="19963"/>
                    <a:pt x="25236" y="19720"/>
                  </a:cubicBezTo>
                  <a:close/>
                  <a:moveTo>
                    <a:pt x="87669" y="20936"/>
                  </a:moveTo>
                  <a:cubicBezTo>
                    <a:pt x="87486" y="20997"/>
                    <a:pt x="87274" y="21118"/>
                    <a:pt x="87122" y="21240"/>
                  </a:cubicBezTo>
                  <a:cubicBezTo>
                    <a:pt x="87183" y="21149"/>
                    <a:pt x="87183" y="21088"/>
                    <a:pt x="87213" y="20997"/>
                  </a:cubicBezTo>
                  <a:cubicBezTo>
                    <a:pt x="87365" y="20966"/>
                    <a:pt x="87517" y="20936"/>
                    <a:pt x="87669" y="20936"/>
                  </a:cubicBezTo>
                  <a:close/>
                  <a:moveTo>
                    <a:pt x="80252" y="20541"/>
                  </a:moveTo>
                  <a:lnTo>
                    <a:pt x="80252" y="20541"/>
                  </a:lnTo>
                  <a:cubicBezTo>
                    <a:pt x="80100" y="20784"/>
                    <a:pt x="80009" y="21027"/>
                    <a:pt x="79888" y="21270"/>
                  </a:cubicBezTo>
                  <a:cubicBezTo>
                    <a:pt x="79918" y="21088"/>
                    <a:pt x="79918" y="20845"/>
                    <a:pt x="79948" y="20662"/>
                  </a:cubicBezTo>
                  <a:cubicBezTo>
                    <a:pt x="80070" y="20632"/>
                    <a:pt x="80191" y="20571"/>
                    <a:pt x="80252" y="20541"/>
                  </a:cubicBezTo>
                  <a:close/>
                  <a:moveTo>
                    <a:pt x="21437" y="19902"/>
                  </a:moveTo>
                  <a:cubicBezTo>
                    <a:pt x="22318" y="20267"/>
                    <a:pt x="23078" y="20662"/>
                    <a:pt x="23504" y="21270"/>
                  </a:cubicBezTo>
                  <a:cubicBezTo>
                    <a:pt x="23504" y="21301"/>
                    <a:pt x="23534" y="21301"/>
                    <a:pt x="23534" y="21331"/>
                  </a:cubicBezTo>
                  <a:cubicBezTo>
                    <a:pt x="23017" y="20845"/>
                    <a:pt x="22318" y="20419"/>
                    <a:pt x="21345" y="20206"/>
                  </a:cubicBezTo>
                  <a:cubicBezTo>
                    <a:pt x="21376" y="20115"/>
                    <a:pt x="21406" y="20024"/>
                    <a:pt x="21437" y="19902"/>
                  </a:cubicBezTo>
                  <a:close/>
                  <a:moveTo>
                    <a:pt x="49644" y="20662"/>
                  </a:moveTo>
                  <a:cubicBezTo>
                    <a:pt x="49796" y="20875"/>
                    <a:pt x="49948" y="21118"/>
                    <a:pt x="50069" y="21331"/>
                  </a:cubicBezTo>
                  <a:cubicBezTo>
                    <a:pt x="49857" y="21179"/>
                    <a:pt x="49644" y="21088"/>
                    <a:pt x="49461" y="20997"/>
                  </a:cubicBezTo>
                  <a:cubicBezTo>
                    <a:pt x="49522" y="20875"/>
                    <a:pt x="49553" y="20784"/>
                    <a:pt x="49644" y="20662"/>
                  </a:cubicBezTo>
                  <a:close/>
                  <a:moveTo>
                    <a:pt x="66179" y="21088"/>
                  </a:moveTo>
                  <a:cubicBezTo>
                    <a:pt x="66331" y="21149"/>
                    <a:pt x="66483" y="21240"/>
                    <a:pt x="66574" y="21301"/>
                  </a:cubicBezTo>
                  <a:cubicBezTo>
                    <a:pt x="66574" y="21301"/>
                    <a:pt x="66574" y="21331"/>
                    <a:pt x="66544" y="21331"/>
                  </a:cubicBezTo>
                  <a:cubicBezTo>
                    <a:pt x="66392" y="21301"/>
                    <a:pt x="66209" y="21240"/>
                    <a:pt x="65966" y="21149"/>
                  </a:cubicBezTo>
                  <a:cubicBezTo>
                    <a:pt x="66057" y="21118"/>
                    <a:pt x="66088" y="21118"/>
                    <a:pt x="66179" y="21088"/>
                  </a:cubicBezTo>
                  <a:close/>
                  <a:moveTo>
                    <a:pt x="64082" y="21331"/>
                  </a:moveTo>
                  <a:cubicBezTo>
                    <a:pt x="64051" y="21331"/>
                    <a:pt x="63960" y="21392"/>
                    <a:pt x="63930" y="21392"/>
                  </a:cubicBezTo>
                  <a:cubicBezTo>
                    <a:pt x="63960" y="21392"/>
                    <a:pt x="63991" y="21331"/>
                    <a:pt x="63991" y="21331"/>
                  </a:cubicBezTo>
                  <a:close/>
                  <a:moveTo>
                    <a:pt x="73778" y="20997"/>
                  </a:moveTo>
                  <a:cubicBezTo>
                    <a:pt x="73808" y="21118"/>
                    <a:pt x="73808" y="21179"/>
                    <a:pt x="73839" y="21301"/>
                  </a:cubicBezTo>
                  <a:cubicBezTo>
                    <a:pt x="73808" y="21331"/>
                    <a:pt x="73717" y="21331"/>
                    <a:pt x="73687" y="21392"/>
                  </a:cubicBezTo>
                  <a:cubicBezTo>
                    <a:pt x="73656" y="21270"/>
                    <a:pt x="73565" y="21179"/>
                    <a:pt x="73535" y="21118"/>
                  </a:cubicBezTo>
                  <a:lnTo>
                    <a:pt x="73778" y="20997"/>
                  </a:lnTo>
                  <a:close/>
                  <a:moveTo>
                    <a:pt x="79340" y="20845"/>
                  </a:moveTo>
                  <a:lnTo>
                    <a:pt x="79340" y="20845"/>
                  </a:lnTo>
                  <a:cubicBezTo>
                    <a:pt x="79310" y="21027"/>
                    <a:pt x="79280" y="21179"/>
                    <a:pt x="79249" y="21392"/>
                  </a:cubicBezTo>
                  <a:cubicBezTo>
                    <a:pt x="79036" y="21392"/>
                    <a:pt x="78824" y="21331"/>
                    <a:pt x="78641" y="21331"/>
                  </a:cubicBezTo>
                  <a:cubicBezTo>
                    <a:pt x="78641" y="21270"/>
                    <a:pt x="78581" y="21149"/>
                    <a:pt x="78581" y="21088"/>
                  </a:cubicBezTo>
                  <a:cubicBezTo>
                    <a:pt x="78854" y="20997"/>
                    <a:pt x="79097" y="20936"/>
                    <a:pt x="79340" y="20845"/>
                  </a:cubicBezTo>
                  <a:close/>
                  <a:moveTo>
                    <a:pt x="22045" y="18291"/>
                  </a:moveTo>
                  <a:cubicBezTo>
                    <a:pt x="22500" y="18626"/>
                    <a:pt x="22956" y="18990"/>
                    <a:pt x="23260" y="19355"/>
                  </a:cubicBezTo>
                  <a:cubicBezTo>
                    <a:pt x="23807" y="19994"/>
                    <a:pt x="24111" y="20723"/>
                    <a:pt x="24324" y="21453"/>
                  </a:cubicBezTo>
                  <a:cubicBezTo>
                    <a:pt x="23716" y="20662"/>
                    <a:pt x="22744" y="20085"/>
                    <a:pt x="21528" y="19598"/>
                  </a:cubicBezTo>
                  <a:cubicBezTo>
                    <a:pt x="21558" y="19446"/>
                    <a:pt x="21619" y="19325"/>
                    <a:pt x="21680" y="19173"/>
                  </a:cubicBezTo>
                  <a:cubicBezTo>
                    <a:pt x="21771" y="18869"/>
                    <a:pt x="21953" y="18595"/>
                    <a:pt x="22045" y="18291"/>
                  </a:cubicBezTo>
                  <a:close/>
                  <a:moveTo>
                    <a:pt x="49188" y="21422"/>
                  </a:moveTo>
                  <a:lnTo>
                    <a:pt x="49218" y="21453"/>
                  </a:lnTo>
                  <a:cubicBezTo>
                    <a:pt x="49188" y="21453"/>
                    <a:pt x="49127" y="21422"/>
                    <a:pt x="49097" y="21422"/>
                  </a:cubicBezTo>
                  <a:close/>
                  <a:moveTo>
                    <a:pt x="80617" y="21027"/>
                  </a:moveTo>
                  <a:cubicBezTo>
                    <a:pt x="80769" y="21149"/>
                    <a:pt x="80921" y="21209"/>
                    <a:pt x="81043" y="21331"/>
                  </a:cubicBezTo>
                  <a:cubicBezTo>
                    <a:pt x="81012" y="21392"/>
                    <a:pt x="80982" y="21453"/>
                    <a:pt x="80921" y="21483"/>
                  </a:cubicBezTo>
                  <a:lnTo>
                    <a:pt x="80678" y="21483"/>
                  </a:lnTo>
                  <a:cubicBezTo>
                    <a:pt x="80647" y="21483"/>
                    <a:pt x="80617" y="21453"/>
                    <a:pt x="80556" y="21453"/>
                  </a:cubicBezTo>
                  <a:lnTo>
                    <a:pt x="80435" y="21453"/>
                  </a:lnTo>
                  <a:cubicBezTo>
                    <a:pt x="80495" y="21301"/>
                    <a:pt x="80556" y="21179"/>
                    <a:pt x="80617" y="21027"/>
                  </a:cubicBezTo>
                  <a:close/>
                  <a:moveTo>
                    <a:pt x="81316" y="21483"/>
                  </a:moveTo>
                  <a:cubicBezTo>
                    <a:pt x="81357" y="21483"/>
                    <a:pt x="81370" y="21510"/>
                    <a:pt x="81357" y="21510"/>
                  </a:cubicBezTo>
                  <a:cubicBezTo>
                    <a:pt x="81350" y="21510"/>
                    <a:pt x="81336" y="21503"/>
                    <a:pt x="81316" y="21483"/>
                  </a:cubicBezTo>
                  <a:lnTo>
                    <a:pt x="81316" y="21483"/>
                  </a:lnTo>
                  <a:cubicBezTo>
                    <a:pt x="81347" y="21513"/>
                    <a:pt x="81347" y="21528"/>
                    <a:pt x="81339" y="21528"/>
                  </a:cubicBezTo>
                  <a:cubicBezTo>
                    <a:pt x="81331" y="21528"/>
                    <a:pt x="81316" y="21513"/>
                    <a:pt x="81316" y="21483"/>
                  </a:cubicBezTo>
                  <a:lnTo>
                    <a:pt x="81316" y="21483"/>
                  </a:lnTo>
                  <a:cubicBezTo>
                    <a:pt x="81316" y="21483"/>
                    <a:pt x="81316" y="21483"/>
                    <a:pt x="81316" y="21483"/>
                  </a:cubicBezTo>
                  <a:close/>
                  <a:moveTo>
                    <a:pt x="90739" y="20966"/>
                  </a:moveTo>
                  <a:cubicBezTo>
                    <a:pt x="90648" y="21179"/>
                    <a:pt x="90496" y="21453"/>
                    <a:pt x="90374" y="21696"/>
                  </a:cubicBezTo>
                  <a:cubicBezTo>
                    <a:pt x="90404" y="21483"/>
                    <a:pt x="90435" y="21301"/>
                    <a:pt x="90435" y="21118"/>
                  </a:cubicBezTo>
                  <a:cubicBezTo>
                    <a:pt x="90556" y="21057"/>
                    <a:pt x="90648" y="20997"/>
                    <a:pt x="90739" y="20966"/>
                  </a:cubicBezTo>
                  <a:close/>
                  <a:moveTo>
                    <a:pt x="28884" y="19538"/>
                  </a:moveTo>
                  <a:cubicBezTo>
                    <a:pt x="28975" y="19811"/>
                    <a:pt x="29036" y="20054"/>
                    <a:pt x="29127" y="20297"/>
                  </a:cubicBezTo>
                  <a:cubicBezTo>
                    <a:pt x="28549" y="20723"/>
                    <a:pt x="28032" y="21149"/>
                    <a:pt x="27607" y="21604"/>
                  </a:cubicBezTo>
                  <a:cubicBezTo>
                    <a:pt x="27516" y="21635"/>
                    <a:pt x="27425" y="21696"/>
                    <a:pt x="27333" y="21756"/>
                  </a:cubicBezTo>
                  <a:cubicBezTo>
                    <a:pt x="27516" y="21422"/>
                    <a:pt x="27759" y="21057"/>
                    <a:pt x="27972" y="20753"/>
                  </a:cubicBezTo>
                  <a:cubicBezTo>
                    <a:pt x="28276" y="20358"/>
                    <a:pt x="28580" y="19963"/>
                    <a:pt x="28884" y="19538"/>
                  </a:cubicBezTo>
                  <a:close/>
                  <a:moveTo>
                    <a:pt x="40800" y="16126"/>
                  </a:moveTo>
                  <a:lnTo>
                    <a:pt x="40800" y="16126"/>
                  </a:lnTo>
                  <a:cubicBezTo>
                    <a:pt x="40799" y="16128"/>
                    <a:pt x="40799" y="16131"/>
                    <a:pt x="40799" y="16133"/>
                  </a:cubicBezTo>
                  <a:cubicBezTo>
                    <a:pt x="40799" y="17015"/>
                    <a:pt x="41103" y="18231"/>
                    <a:pt x="40738" y="19142"/>
                  </a:cubicBezTo>
                  <a:cubicBezTo>
                    <a:pt x="40677" y="19173"/>
                    <a:pt x="40586" y="19173"/>
                    <a:pt x="40525" y="19203"/>
                  </a:cubicBezTo>
                  <a:cubicBezTo>
                    <a:pt x="40495" y="18899"/>
                    <a:pt x="40373" y="18595"/>
                    <a:pt x="40252" y="18261"/>
                  </a:cubicBezTo>
                  <a:cubicBezTo>
                    <a:pt x="40252" y="18240"/>
                    <a:pt x="40223" y="18205"/>
                    <a:pt x="40205" y="18205"/>
                  </a:cubicBezTo>
                  <a:cubicBezTo>
                    <a:pt x="40197" y="18205"/>
                    <a:pt x="40191" y="18212"/>
                    <a:pt x="40191" y="18231"/>
                  </a:cubicBezTo>
                  <a:cubicBezTo>
                    <a:pt x="40282" y="18595"/>
                    <a:pt x="40373" y="18899"/>
                    <a:pt x="40373" y="19203"/>
                  </a:cubicBezTo>
                  <a:cubicBezTo>
                    <a:pt x="38093" y="19902"/>
                    <a:pt x="35814" y="20541"/>
                    <a:pt x="33899" y="21696"/>
                  </a:cubicBezTo>
                  <a:cubicBezTo>
                    <a:pt x="33747" y="21726"/>
                    <a:pt x="33656" y="21756"/>
                    <a:pt x="33504" y="21787"/>
                  </a:cubicBezTo>
                  <a:cubicBezTo>
                    <a:pt x="33960" y="21422"/>
                    <a:pt x="34446" y="21027"/>
                    <a:pt x="34932" y="20693"/>
                  </a:cubicBezTo>
                  <a:cubicBezTo>
                    <a:pt x="36118" y="19902"/>
                    <a:pt x="37364" y="19142"/>
                    <a:pt x="38610" y="18383"/>
                  </a:cubicBezTo>
                  <a:cubicBezTo>
                    <a:pt x="38664" y="18355"/>
                    <a:pt x="38598" y="18256"/>
                    <a:pt x="38561" y="18256"/>
                  </a:cubicBezTo>
                  <a:cubicBezTo>
                    <a:pt x="38557" y="18256"/>
                    <a:pt x="38553" y="18258"/>
                    <a:pt x="38549" y="18261"/>
                  </a:cubicBezTo>
                  <a:cubicBezTo>
                    <a:pt x="38093" y="18413"/>
                    <a:pt x="37668" y="18595"/>
                    <a:pt x="37212" y="18778"/>
                  </a:cubicBezTo>
                  <a:cubicBezTo>
                    <a:pt x="37820" y="18291"/>
                    <a:pt x="38397" y="17714"/>
                    <a:pt x="39066" y="17319"/>
                  </a:cubicBezTo>
                  <a:cubicBezTo>
                    <a:pt x="39596" y="16973"/>
                    <a:pt x="40178" y="16540"/>
                    <a:pt x="40800" y="16126"/>
                  </a:cubicBezTo>
                  <a:close/>
                  <a:moveTo>
                    <a:pt x="45571" y="18018"/>
                  </a:moveTo>
                  <a:cubicBezTo>
                    <a:pt x="45601" y="18018"/>
                    <a:pt x="45601" y="18079"/>
                    <a:pt x="45662" y="18079"/>
                  </a:cubicBezTo>
                  <a:cubicBezTo>
                    <a:pt x="45662" y="18535"/>
                    <a:pt x="45723" y="18990"/>
                    <a:pt x="45814" y="19416"/>
                  </a:cubicBezTo>
                  <a:cubicBezTo>
                    <a:pt x="45662" y="19477"/>
                    <a:pt x="45540" y="19538"/>
                    <a:pt x="45388" y="19659"/>
                  </a:cubicBezTo>
                  <a:cubicBezTo>
                    <a:pt x="44203" y="20389"/>
                    <a:pt x="43078" y="20997"/>
                    <a:pt x="42045" y="21726"/>
                  </a:cubicBezTo>
                  <a:cubicBezTo>
                    <a:pt x="41893" y="21787"/>
                    <a:pt x="41771" y="21848"/>
                    <a:pt x="41650" y="21848"/>
                  </a:cubicBezTo>
                  <a:lnTo>
                    <a:pt x="42835" y="20784"/>
                  </a:lnTo>
                  <a:cubicBezTo>
                    <a:pt x="43777" y="19933"/>
                    <a:pt x="44689" y="19051"/>
                    <a:pt x="45571" y="18079"/>
                  </a:cubicBezTo>
                  <a:lnTo>
                    <a:pt x="45571" y="18018"/>
                  </a:lnTo>
                  <a:close/>
                  <a:moveTo>
                    <a:pt x="72562" y="21756"/>
                  </a:moveTo>
                  <a:cubicBezTo>
                    <a:pt x="72623" y="21848"/>
                    <a:pt x="72653" y="21908"/>
                    <a:pt x="72714" y="21939"/>
                  </a:cubicBezTo>
                  <a:lnTo>
                    <a:pt x="72471" y="21848"/>
                  </a:lnTo>
                  <a:lnTo>
                    <a:pt x="72562" y="21756"/>
                  </a:lnTo>
                  <a:close/>
                  <a:moveTo>
                    <a:pt x="29309" y="21726"/>
                  </a:moveTo>
                  <a:cubicBezTo>
                    <a:pt x="29309" y="21787"/>
                    <a:pt x="29339" y="21878"/>
                    <a:pt x="29339" y="21939"/>
                  </a:cubicBezTo>
                  <a:cubicBezTo>
                    <a:pt x="29339" y="22000"/>
                    <a:pt x="29370" y="22030"/>
                    <a:pt x="29431" y="22030"/>
                  </a:cubicBezTo>
                  <a:lnTo>
                    <a:pt x="29431" y="22060"/>
                  </a:lnTo>
                  <a:cubicBezTo>
                    <a:pt x="29005" y="22060"/>
                    <a:pt x="28640" y="22091"/>
                    <a:pt x="28245" y="22152"/>
                  </a:cubicBezTo>
                  <a:cubicBezTo>
                    <a:pt x="28640" y="22030"/>
                    <a:pt x="28975" y="21878"/>
                    <a:pt x="29309" y="21726"/>
                  </a:cubicBezTo>
                  <a:close/>
                  <a:moveTo>
                    <a:pt x="46574" y="21270"/>
                  </a:moveTo>
                  <a:cubicBezTo>
                    <a:pt x="46604" y="21270"/>
                    <a:pt x="46635" y="21270"/>
                    <a:pt x="46665" y="21301"/>
                  </a:cubicBezTo>
                  <a:cubicBezTo>
                    <a:pt x="46635" y="21574"/>
                    <a:pt x="46635" y="21787"/>
                    <a:pt x="46574" y="22060"/>
                  </a:cubicBezTo>
                  <a:lnTo>
                    <a:pt x="46513" y="22212"/>
                  </a:lnTo>
                  <a:cubicBezTo>
                    <a:pt x="46513" y="21908"/>
                    <a:pt x="46574" y="21574"/>
                    <a:pt x="46574" y="21270"/>
                  </a:cubicBezTo>
                  <a:close/>
                  <a:moveTo>
                    <a:pt x="85359" y="20845"/>
                  </a:moveTo>
                  <a:cubicBezTo>
                    <a:pt x="85384" y="20921"/>
                    <a:pt x="85453" y="21041"/>
                    <a:pt x="85510" y="21041"/>
                  </a:cubicBezTo>
                  <a:cubicBezTo>
                    <a:pt x="85521" y="21041"/>
                    <a:pt x="85531" y="21037"/>
                    <a:pt x="85541" y="21027"/>
                  </a:cubicBezTo>
                  <a:lnTo>
                    <a:pt x="85632" y="20997"/>
                  </a:lnTo>
                  <a:cubicBezTo>
                    <a:pt x="85632" y="21027"/>
                    <a:pt x="85663" y="21027"/>
                    <a:pt x="85663" y="21057"/>
                  </a:cubicBezTo>
                  <a:cubicBezTo>
                    <a:pt x="85632" y="21483"/>
                    <a:pt x="85511" y="21908"/>
                    <a:pt x="85359" y="22273"/>
                  </a:cubicBezTo>
                  <a:cubicBezTo>
                    <a:pt x="85328" y="22030"/>
                    <a:pt x="85237" y="21756"/>
                    <a:pt x="85116" y="21453"/>
                  </a:cubicBezTo>
                  <a:cubicBezTo>
                    <a:pt x="85207" y="21270"/>
                    <a:pt x="85268" y="21027"/>
                    <a:pt x="85359" y="20845"/>
                  </a:cubicBezTo>
                  <a:close/>
                  <a:moveTo>
                    <a:pt x="46027" y="21179"/>
                  </a:moveTo>
                  <a:lnTo>
                    <a:pt x="46027" y="21756"/>
                  </a:lnTo>
                  <a:lnTo>
                    <a:pt x="45996" y="22334"/>
                  </a:lnTo>
                  <a:cubicBezTo>
                    <a:pt x="45875" y="22030"/>
                    <a:pt x="45753" y="21726"/>
                    <a:pt x="45571" y="21422"/>
                  </a:cubicBezTo>
                  <a:lnTo>
                    <a:pt x="46027" y="21179"/>
                  </a:lnTo>
                  <a:close/>
                  <a:moveTo>
                    <a:pt x="70283" y="22182"/>
                  </a:moveTo>
                  <a:cubicBezTo>
                    <a:pt x="70283" y="22243"/>
                    <a:pt x="70222" y="22304"/>
                    <a:pt x="70222" y="22364"/>
                  </a:cubicBezTo>
                  <a:cubicBezTo>
                    <a:pt x="70039" y="22364"/>
                    <a:pt x="69887" y="22334"/>
                    <a:pt x="69766" y="22334"/>
                  </a:cubicBezTo>
                  <a:cubicBezTo>
                    <a:pt x="69766" y="22304"/>
                    <a:pt x="69766" y="22243"/>
                    <a:pt x="69827" y="22212"/>
                  </a:cubicBezTo>
                  <a:cubicBezTo>
                    <a:pt x="69887" y="22212"/>
                    <a:pt x="69979" y="22182"/>
                    <a:pt x="70070" y="22182"/>
                  </a:cubicBezTo>
                  <a:close/>
                  <a:moveTo>
                    <a:pt x="47121" y="21392"/>
                  </a:moveTo>
                  <a:cubicBezTo>
                    <a:pt x="47273" y="21392"/>
                    <a:pt x="47425" y="21422"/>
                    <a:pt x="47638" y="21422"/>
                  </a:cubicBezTo>
                  <a:cubicBezTo>
                    <a:pt x="47516" y="21787"/>
                    <a:pt x="47364" y="22182"/>
                    <a:pt x="47243" y="22516"/>
                  </a:cubicBezTo>
                  <a:lnTo>
                    <a:pt x="47091" y="22516"/>
                  </a:lnTo>
                  <a:cubicBezTo>
                    <a:pt x="47121" y="22152"/>
                    <a:pt x="47121" y="21756"/>
                    <a:pt x="47121" y="21392"/>
                  </a:cubicBezTo>
                  <a:close/>
                  <a:moveTo>
                    <a:pt x="89280" y="21939"/>
                  </a:moveTo>
                  <a:cubicBezTo>
                    <a:pt x="89219" y="22091"/>
                    <a:pt x="89219" y="22243"/>
                    <a:pt x="89189" y="22364"/>
                  </a:cubicBezTo>
                  <a:cubicBezTo>
                    <a:pt x="88854" y="22395"/>
                    <a:pt x="88520" y="22456"/>
                    <a:pt x="88155" y="22516"/>
                  </a:cubicBezTo>
                  <a:cubicBezTo>
                    <a:pt x="88550" y="22334"/>
                    <a:pt x="88885" y="22152"/>
                    <a:pt x="89280" y="21939"/>
                  </a:cubicBezTo>
                  <a:close/>
                  <a:moveTo>
                    <a:pt x="45449" y="21453"/>
                  </a:moveTo>
                  <a:cubicBezTo>
                    <a:pt x="45601" y="21817"/>
                    <a:pt x="45723" y="22212"/>
                    <a:pt x="45814" y="22577"/>
                  </a:cubicBezTo>
                  <a:cubicBezTo>
                    <a:pt x="45656" y="22581"/>
                    <a:pt x="45498" y="22583"/>
                    <a:pt x="45339" y="22583"/>
                  </a:cubicBezTo>
                  <a:cubicBezTo>
                    <a:pt x="44338" y="22583"/>
                    <a:pt x="43336" y="22508"/>
                    <a:pt x="42470" y="22456"/>
                  </a:cubicBezTo>
                  <a:cubicBezTo>
                    <a:pt x="43473" y="22243"/>
                    <a:pt x="44477" y="21908"/>
                    <a:pt x="45449" y="21453"/>
                  </a:cubicBezTo>
                  <a:close/>
                  <a:moveTo>
                    <a:pt x="80617" y="21878"/>
                  </a:moveTo>
                  <a:cubicBezTo>
                    <a:pt x="80374" y="22152"/>
                    <a:pt x="80191" y="22395"/>
                    <a:pt x="79948" y="22638"/>
                  </a:cubicBezTo>
                  <a:cubicBezTo>
                    <a:pt x="80100" y="22364"/>
                    <a:pt x="80222" y="22091"/>
                    <a:pt x="80313" y="21878"/>
                  </a:cubicBezTo>
                  <a:close/>
                  <a:moveTo>
                    <a:pt x="89128" y="20632"/>
                  </a:moveTo>
                  <a:cubicBezTo>
                    <a:pt x="89189" y="20936"/>
                    <a:pt x="89219" y="21179"/>
                    <a:pt x="89219" y="21453"/>
                  </a:cubicBezTo>
                  <a:cubicBezTo>
                    <a:pt x="88094" y="21878"/>
                    <a:pt x="87061" y="22304"/>
                    <a:pt x="86483" y="22942"/>
                  </a:cubicBezTo>
                  <a:cubicBezTo>
                    <a:pt x="86423" y="22972"/>
                    <a:pt x="86331" y="22972"/>
                    <a:pt x="86271" y="23003"/>
                  </a:cubicBezTo>
                  <a:lnTo>
                    <a:pt x="86331" y="22942"/>
                  </a:lnTo>
                  <a:cubicBezTo>
                    <a:pt x="87031" y="22304"/>
                    <a:pt x="87669" y="21604"/>
                    <a:pt x="88277" y="20966"/>
                  </a:cubicBezTo>
                  <a:cubicBezTo>
                    <a:pt x="88292" y="20951"/>
                    <a:pt x="88262" y="20943"/>
                    <a:pt x="88224" y="20943"/>
                  </a:cubicBezTo>
                  <a:cubicBezTo>
                    <a:pt x="88186" y="20943"/>
                    <a:pt x="88140" y="20951"/>
                    <a:pt x="88125" y="20966"/>
                  </a:cubicBezTo>
                  <a:cubicBezTo>
                    <a:pt x="87942" y="21088"/>
                    <a:pt x="87760" y="21179"/>
                    <a:pt x="87608" y="21270"/>
                  </a:cubicBezTo>
                  <a:lnTo>
                    <a:pt x="87942" y="20936"/>
                  </a:lnTo>
                  <a:cubicBezTo>
                    <a:pt x="87942" y="20936"/>
                    <a:pt x="87912" y="20875"/>
                    <a:pt x="87851" y="20875"/>
                  </a:cubicBezTo>
                  <a:cubicBezTo>
                    <a:pt x="88277" y="20814"/>
                    <a:pt x="88702" y="20693"/>
                    <a:pt x="89128" y="20632"/>
                  </a:cubicBezTo>
                  <a:close/>
                  <a:moveTo>
                    <a:pt x="47121" y="22790"/>
                  </a:moveTo>
                  <a:cubicBezTo>
                    <a:pt x="47091" y="22851"/>
                    <a:pt x="47060" y="22972"/>
                    <a:pt x="47060" y="23063"/>
                  </a:cubicBezTo>
                  <a:lnTo>
                    <a:pt x="47060" y="22790"/>
                  </a:lnTo>
                  <a:close/>
                  <a:moveTo>
                    <a:pt x="61832" y="23094"/>
                  </a:moveTo>
                  <a:cubicBezTo>
                    <a:pt x="61832" y="23124"/>
                    <a:pt x="61832" y="23124"/>
                    <a:pt x="61863" y="23124"/>
                  </a:cubicBezTo>
                  <a:lnTo>
                    <a:pt x="61681" y="23124"/>
                  </a:lnTo>
                  <a:cubicBezTo>
                    <a:pt x="61711" y="23124"/>
                    <a:pt x="61802" y="23094"/>
                    <a:pt x="61832" y="23094"/>
                  </a:cubicBezTo>
                  <a:close/>
                  <a:moveTo>
                    <a:pt x="79158" y="21908"/>
                  </a:moveTo>
                  <a:cubicBezTo>
                    <a:pt x="79128" y="22243"/>
                    <a:pt x="79128" y="22608"/>
                    <a:pt x="79188" y="22911"/>
                  </a:cubicBezTo>
                  <a:cubicBezTo>
                    <a:pt x="79188" y="22942"/>
                    <a:pt x="79158" y="23003"/>
                    <a:pt x="79128" y="23124"/>
                  </a:cubicBezTo>
                  <a:cubicBezTo>
                    <a:pt x="79006" y="22851"/>
                    <a:pt x="78884" y="22547"/>
                    <a:pt x="78824" y="22304"/>
                  </a:cubicBezTo>
                  <a:cubicBezTo>
                    <a:pt x="78793" y="22182"/>
                    <a:pt x="78793" y="22060"/>
                    <a:pt x="78733" y="21908"/>
                  </a:cubicBezTo>
                  <a:close/>
                  <a:moveTo>
                    <a:pt x="82228" y="20267"/>
                  </a:moveTo>
                  <a:cubicBezTo>
                    <a:pt x="82654" y="20662"/>
                    <a:pt x="83049" y="21088"/>
                    <a:pt x="83261" y="21483"/>
                  </a:cubicBezTo>
                  <a:cubicBezTo>
                    <a:pt x="83535" y="22060"/>
                    <a:pt x="83657" y="22668"/>
                    <a:pt x="83687" y="23246"/>
                  </a:cubicBezTo>
                  <a:cubicBezTo>
                    <a:pt x="83383" y="22760"/>
                    <a:pt x="82897" y="22243"/>
                    <a:pt x="82228" y="21756"/>
                  </a:cubicBezTo>
                  <a:cubicBezTo>
                    <a:pt x="82441" y="21756"/>
                    <a:pt x="82623" y="21726"/>
                    <a:pt x="82806" y="21726"/>
                  </a:cubicBezTo>
                  <a:cubicBezTo>
                    <a:pt x="82927" y="21726"/>
                    <a:pt x="82836" y="21544"/>
                    <a:pt x="82745" y="21544"/>
                  </a:cubicBezTo>
                  <a:lnTo>
                    <a:pt x="81894" y="21544"/>
                  </a:lnTo>
                  <a:cubicBezTo>
                    <a:pt x="81772" y="21453"/>
                    <a:pt x="81620" y="21331"/>
                    <a:pt x="81468" y="21270"/>
                  </a:cubicBezTo>
                  <a:cubicBezTo>
                    <a:pt x="81711" y="20936"/>
                    <a:pt x="81985" y="20632"/>
                    <a:pt x="82228" y="20267"/>
                  </a:cubicBezTo>
                  <a:close/>
                  <a:moveTo>
                    <a:pt x="77061" y="21939"/>
                  </a:moveTo>
                  <a:cubicBezTo>
                    <a:pt x="77456" y="22364"/>
                    <a:pt x="77729" y="22820"/>
                    <a:pt x="77973" y="23276"/>
                  </a:cubicBezTo>
                  <a:cubicBezTo>
                    <a:pt x="77304" y="22790"/>
                    <a:pt x="76422" y="22456"/>
                    <a:pt x="75359" y="22212"/>
                  </a:cubicBezTo>
                  <a:cubicBezTo>
                    <a:pt x="75663" y="22152"/>
                    <a:pt x="75966" y="22060"/>
                    <a:pt x="76240" y="22000"/>
                  </a:cubicBezTo>
                  <a:cubicBezTo>
                    <a:pt x="76514" y="22000"/>
                    <a:pt x="76757" y="21939"/>
                    <a:pt x="77061" y="21939"/>
                  </a:cubicBezTo>
                  <a:close/>
                  <a:moveTo>
                    <a:pt x="48793" y="22000"/>
                  </a:moveTo>
                  <a:cubicBezTo>
                    <a:pt x="49006" y="22030"/>
                    <a:pt x="49157" y="22060"/>
                    <a:pt x="49309" y="22091"/>
                  </a:cubicBezTo>
                  <a:cubicBezTo>
                    <a:pt x="48884" y="22608"/>
                    <a:pt x="48489" y="23124"/>
                    <a:pt x="48154" y="23732"/>
                  </a:cubicBezTo>
                  <a:cubicBezTo>
                    <a:pt x="48033" y="23823"/>
                    <a:pt x="47972" y="23915"/>
                    <a:pt x="47850" y="24006"/>
                  </a:cubicBezTo>
                  <a:cubicBezTo>
                    <a:pt x="48033" y="23459"/>
                    <a:pt x="48276" y="22972"/>
                    <a:pt x="48550" y="22486"/>
                  </a:cubicBezTo>
                  <a:cubicBezTo>
                    <a:pt x="48610" y="22334"/>
                    <a:pt x="48732" y="22152"/>
                    <a:pt x="48793" y="22000"/>
                  </a:cubicBezTo>
                  <a:close/>
                  <a:moveTo>
                    <a:pt x="20002" y="1"/>
                  </a:moveTo>
                  <a:cubicBezTo>
                    <a:pt x="19965" y="1"/>
                    <a:pt x="19926" y="8"/>
                    <a:pt x="19886" y="24"/>
                  </a:cubicBezTo>
                  <a:cubicBezTo>
                    <a:pt x="19400" y="236"/>
                    <a:pt x="18975" y="601"/>
                    <a:pt x="18671" y="996"/>
                  </a:cubicBezTo>
                  <a:lnTo>
                    <a:pt x="18458" y="1361"/>
                  </a:lnTo>
                  <a:lnTo>
                    <a:pt x="18215" y="1695"/>
                  </a:lnTo>
                  <a:cubicBezTo>
                    <a:pt x="18093" y="1908"/>
                    <a:pt x="18002" y="2182"/>
                    <a:pt x="17880" y="2425"/>
                  </a:cubicBezTo>
                  <a:cubicBezTo>
                    <a:pt x="17485" y="3367"/>
                    <a:pt x="17333" y="4309"/>
                    <a:pt x="17242" y="5160"/>
                  </a:cubicBezTo>
                  <a:cubicBezTo>
                    <a:pt x="16999" y="6863"/>
                    <a:pt x="16816" y="8565"/>
                    <a:pt x="16695" y="10328"/>
                  </a:cubicBezTo>
                  <a:lnTo>
                    <a:pt x="16664" y="10814"/>
                  </a:lnTo>
                  <a:cubicBezTo>
                    <a:pt x="16543" y="9142"/>
                    <a:pt x="16482" y="7471"/>
                    <a:pt x="16391" y="5829"/>
                  </a:cubicBezTo>
                  <a:cubicBezTo>
                    <a:pt x="16391" y="5814"/>
                    <a:pt x="16383" y="5806"/>
                    <a:pt x="16376" y="5806"/>
                  </a:cubicBezTo>
                  <a:cubicBezTo>
                    <a:pt x="16368" y="5806"/>
                    <a:pt x="16361" y="5814"/>
                    <a:pt x="16361" y="5829"/>
                  </a:cubicBezTo>
                  <a:cubicBezTo>
                    <a:pt x="16209" y="7288"/>
                    <a:pt x="16117" y="8747"/>
                    <a:pt x="16209" y="10237"/>
                  </a:cubicBezTo>
                  <a:cubicBezTo>
                    <a:pt x="16026" y="9477"/>
                    <a:pt x="15874" y="8717"/>
                    <a:pt x="15661" y="7957"/>
                  </a:cubicBezTo>
                  <a:cubicBezTo>
                    <a:pt x="15509" y="7227"/>
                    <a:pt x="15418" y="6559"/>
                    <a:pt x="15297" y="5829"/>
                  </a:cubicBezTo>
                  <a:lnTo>
                    <a:pt x="15145" y="4765"/>
                  </a:lnTo>
                  <a:cubicBezTo>
                    <a:pt x="15114" y="4431"/>
                    <a:pt x="15054" y="4005"/>
                    <a:pt x="15023" y="3580"/>
                  </a:cubicBezTo>
                  <a:cubicBezTo>
                    <a:pt x="15023" y="3519"/>
                    <a:pt x="14988" y="3492"/>
                    <a:pt x="14947" y="3492"/>
                  </a:cubicBezTo>
                  <a:cubicBezTo>
                    <a:pt x="14886" y="3492"/>
                    <a:pt x="14810" y="3550"/>
                    <a:pt x="14810" y="3641"/>
                  </a:cubicBezTo>
                  <a:lnTo>
                    <a:pt x="14810" y="4249"/>
                  </a:lnTo>
                  <a:lnTo>
                    <a:pt x="14810" y="4765"/>
                  </a:lnTo>
                  <a:cubicBezTo>
                    <a:pt x="14810" y="5100"/>
                    <a:pt x="14841" y="5404"/>
                    <a:pt x="14871" y="5768"/>
                  </a:cubicBezTo>
                  <a:cubicBezTo>
                    <a:pt x="14902" y="6407"/>
                    <a:pt x="15023" y="7045"/>
                    <a:pt x="15175" y="7774"/>
                  </a:cubicBezTo>
                  <a:cubicBezTo>
                    <a:pt x="15327" y="8443"/>
                    <a:pt x="15509" y="9142"/>
                    <a:pt x="15661" y="9781"/>
                  </a:cubicBezTo>
                  <a:cubicBezTo>
                    <a:pt x="15601" y="9811"/>
                    <a:pt x="15570" y="9872"/>
                    <a:pt x="15570" y="9902"/>
                  </a:cubicBezTo>
                  <a:cubicBezTo>
                    <a:pt x="15509" y="11118"/>
                    <a:pt x="15783" y="12334"/>
                    <a:pt x="16117" y="13428"/>
                  </a:cubicBezTo>
                  <a:cubicBezTo>
                    <a:pt x="16239" y="13732"/>
                    <a:pt x="16330" y="14036"/>
                    <a:pt x="16421" y="14310"/>
                  </a:cubicBezTo>
                  <a:cubicBezTo>
                    <a:pt x="16482" y="14492"/>
                    <a:pt x="16482" y="14674"/>
                    <a:pt x="16512" y="14887"/>
                  </a:cubicBezTo>
                  <a:cubicBezTo>
                    <a:pt x="16421" y="14978"/>
                    <a:pt x="16361" y="15069"/>
                    <a:pt x="16269" y="15191"/>
                  </a:cubicBezTo>
                  <a:cubicBezTo>
                    <a:pt x="16209" y="15069"/>
                    <a:pt x="16117" y="14948"/>
                    <a:pt x="16057" y="14887"/>
                  </a:cubicBezTo>
                  <a:cubicBezTo>
                    <a:pt x="15874" y="14370"/>
                    <a:pt x="15661" y="13914"/>
                    <a:pt x="15449" y="13428"/>
                  </a:cubicBezTo>
                  <a:cubicBezTo>
                    <a:pt x="15054" y="12607"/>
                    <a:pt x="14689" y="11726"/>
                    <a:pt x="14263" y="10875"/>
                  </a:cubicBezTo>
                  <a:cubicBezTo>
                    <a:pt x="14263" y="10844"/>
                    <a:pt x="14263" y="10814"/>
                    <a:pt x="14294" y="10784"/>
                  </a:cubicBezTo>
                  <a:cubicBezTo>
                    <a:pt x="14294" y="10753"/>
                    <a:pt x="14278" y="10738"/>
                    <a:pt x="14263" y="10738"/>
                  </a:cubicBezTo>
                  <a:cubicBezTo>
                    <a:pt x="14248" y="10738"/>
                    <a:pt x="14233" y="10753"/>
                    <a:pt x="14233" y="10784"/>
                  </a:cubicBezTo>
                  <a:cubicBezTo>
                    <a:pt x="14111" y="10510"/>
                    <a:pt x="13990" y="10267"/>
                    <a:pt x="13898" y="10024"/>
                  </a:cubicBezTo>
                  <a:cubicBezTo>
                    <a:pt x="13863" y="9965"/>
                    <a:pt x="13790" y="9938"/>
                    <a:pt x="13719" y="9938"/>
                  </a:cubicBezTo>
                  <a:cubicBezTo>
                    <a:pt x="13607" y="9938"/>
                    <a:pt x="13497" y="10004"/>
                    <a:pt x="13534" y="10115"/>
                  </a:cubicBezTo>
                  <a:cubicBezTo>
                    <a:pt x="13746" y="10540"/>
                    <a:pt x="13898" y="10966"/>
                    <a:pt x="14081" y="11392"/>
                  </a:cubicBezTo>
                  <a:cubicBezTo>
                    <a:pt x="14057" y="11559"/>
                    <a:pt x="13995" y="11708"/>
                    <a:pt x="13955" y="11882"/>
                  </a:cubicBezTo>
                  <a:lnTo>
                    <a:pt x="13955" y="11882"/>
                  </a:lnTo>
                  <a:cubicBezTo>
                    <a:pt x="14233" y="12505"/>
                    <a:pt x="14463" y="13102"/>
                    <a:pt x="14719" y="13671"/>
                  </a:cubicBezTo>
                  <a:lnTo>
                    <a:pt x="14598" y="13884"/>
                  </a:lnTo>
                  <a:cubicBezTo>
                    <a:pt x="14385" y="13428"/>
                    <a:pt x="14111" y="12942"/>
                    <a:pt x="13807" y="12486"/>
                  </a:cubicBezTo>
                  <a:cubicBezTo>
                    <a:pt x="13807" y="12278"/>
                    <a:pt x="13825" y="12105"/>
                    <a:pt x="13860" y="11928"/>
                  </a:cubicBezTo>
                  <a:lnTo>
                    <a:pt x="13860" y="11928"/>
                  </a:lnTo>
                  <a:cubicBezTo>
                    <a:pt x="13752" y="11771"/>
                    <a:pt x="13628" y="11602"/>
                    <a:pt x="13503" y="11452"/>
                  </a:cubicBezTo>
                  <a:cubicBezTo>
                    <a:pt x="13482" y="11409"/>
                    <a:pt x="13434" y="11389"/>
                    <a:pt x="13382" y="11389"/>
                  </a:cubicBezTo>
                  <a:cubicBezTo>
                    <a:pt x="13287" y="11389"/>
                    <a:pt x="13180" y="11456"/>
                    <a:pt x="13199" y="11574"/>
                  </a:cubicBezTo>
                  <a:cubicBezTo>
                    <a:pt x="13321" y="11999"/>
                    <a:pt x="13503" y="12395"/>
                    <a:pt x="13686" y="12820"/>
                  </a:cubicBezTo>
                  <a:cubicBezTo>
                    <a:pt x="13655" y="13003"/>
                    <a:pt x="13625" y="13215"/>
                    <a:pt x="13534" y="13398"/>
                  </a:cubicBezTo>
                  <a:cubicBezTo>
                    <a:pt x="13523" y="13392"/>
                    <a:pt x="13509" y="13390"/>
                    <a:pt x="13494" y="13390"/>
                  </a:cubicBezTo>
                  <a:cubicBezTo>
                    <a:pt x="13425" y="13390"/>
                    <a:pt x="13326" y="13444"/>
                    <a:pt x="13351" y="13519"/>
                  </a:cubicBezTo>
                  <a:lnTo>
                    <a:pt x="13473" y="13732"/>
                  </a:lnTo>
                  <a:cubicBezTo>
                    <a:pt x="13443" y="13975"/>
                    <a:pt x="13351" y="14218"/>
                    <a:pt x="13321" y="14462"/>
                  </a:cubicBezTo>
                  <a:cubicBezTo>
                    <a:pt x="13291" y="14462"/>
                    <a:pt x="13230" y="14462"/>
                    <a:pt x="13230" y="14492"/>
                  </a:cubicBezTo>
                  <a:cubicBezTo>
                    <a:pt x="12987" y="14796"/>
                    <a:pt x="12713" y="15100"/>
                    <a:pt x="12409" y="15404"/>
                  </a:cubicBezTo>
                  <a:cubicBezTo>
                    <a:pt x="12318" y="14765"/>
                    <a:pt x="12287" y="14066"/>
                    <a:pt x="12257" y="13428"/>
                  </a:cubicBezTo>
                  <a:cubicBezTo>
                    <a:pt x="12257" y="13415"/>
                    <a:pt x="12231" y="13408"/>
                    <a:pt x="12200" y="13408"/>
                  </a:cubicBezTo>
                  <a:cubicBezTo>
                    <a:pt x="12157" y="13408"/>
                    <a:pt x="12105" y="13423"/>
                    <a:pt x="12105" y="13458"/>
                  </a:cubicBezTo>
                  <a:cubicBezTo>
                    <a:pt x="12014" y="13884"/>
                    <a:pt x="11984" y="14279"/>
                    <a:pt x="11953" y="14674"/>
                  </a:cubicBezTo>
                  <a:cubicBezTo>
                    <a:pt x="11832" y="14310"/>
                    <a:pt x="11710" y="13914"/>
                    <a:pt x="11649" y="13550"/>
                  </a:cubicBezTo>
                  <a:cubicBezTo>
                    <a:pt x="11649" y="13519"/>
                    <a:pt x="11649" y="13519"/>
                    <a:pt x="11680" y="13458"/>
                  </a:cubicBezTo>
                  <a:cubicBezTo>
                    <a:pt x="11680" y="13428"/>
                    <a:pt x="11680" y="13428"/>
                    <a:pt x="11649" y="13428"/>
                  </a:cubicBezTo>
                  <a:cubicBezTo>
                    <a:pt x="11619" y="13215"/>
                    <a:pt x="11528" y="12972"/>
                    <a:pt x="11497" y="12699"/>
                  </a:cubicBezTo>
                  <a:cubicBezTo>
                    <a:pt x="11406" y="12030"/>
                    <a:pt x="11224" y="11148"/>
                    <a:pt x="11224" y="10328"/>
                  </a:cubicBezTo>
                  <a:cubicBezTo>
                    <a:pt x="11224" y="9446"/>
                    <a:pt x="11345" y="8595"/>
                    <a:pt x="11832" y="7926"/>
                  </a:cubicBezTo>
                  <a:cubicBezTo>
                    <a:pt x="11847" y="7911"/>
                    <a:pt x="11832" y="7904"/>
                    <a:pt x="11805" y="7904"/>
                  </a:cubicBezTo>
                  <a:cubicBezTo>
                    <a:pt x="11778" y="7904"/>
                    <a:pt x="11740" y="7911"/>
                    <a:pt x="11710" y="7926"/>
                  </a:cubicBezTo>
                  <a:cubicBezTo>
                    <a:pt x="10707" y="9264"/>
                    <a:pt x="10920" y="10844"/>
                    <a:pt x="10950" y="12212"/>
                  </a:cubicBezTo>
                  <a:cubicBezTo>
                    <a:pt x="10950" y="12455"/>
                    <a:pt x="10950" y="12638"/>
                    <a:pt x="11011" y="12851"/>
                  </a:cubicBezTo>
                  <a:cubicBezTo>
                    <a:pt x="10889" y="12455"/>
                    <a:pt x="10768" y="12060"/>
                    <a:pt x="10646" y="11635"/>
                  </a:cubicBezTo>
                  <a:cubicBezTo>
                    <a:pt x="10707" y="11422"/>
                    <a:pt x="10737" y="11240"/>
                    <a:pt x="10798" y="11027"/>
                  </a:cubicBezTo>
                  <a:cubicBezTo>
                    <a:pt x="10798" y="11017"/>
                    <a:pt x="10791" y="11013"/>
                    <a:pt x="10782" y="11013"/>
                  </a:cubicBezTo>
                  <a:cubicBezTo>
                    <a:pt x="10764" y="11013"/>
                    <a:pt x="10737" y="11027"/>
                    <a:pt x="10737" y="11027"/>
                  </a:cubicBezTo>
                  <a:cubicBezTo>
                    <a:pt x="10707" y="11148"/>
                    <a:pt x="10646" y="11300"/>
                    <a:pt x="10616" y="11422"/>
                  </a:cubicBezTo>
                  <a:cubicBezTo>
                    <a:pt x="10190" y="9750"/>
                    <a:pt x="9856" y="8048"/>
                    <a:pt x="9673" y="6285"/>
                  </a:cubicBezTo>
                  <a:cubicBezTo>
                    <a:pt x="9660" y="6201"/>
                    <a:pt x="9556" y="6163"/>
                    <a:pt x="9451" y="6163"/>
                  </a:cubicBezTo>
                  <a:cubicBezTo>
                    <a:pt x="9327" y="6163"/>
                    <a:pt x="9201" y="6217"/>
                    <a:pt x="9218" y="6316"/>
                  </a:cubicBezTo>
                  <a:cubicBezTo>
                    <a:pt x="9248" y="8474"/>
                    <a:pt x="9825" y="10480"/>
                    <a:pt x="10312" y="12455"/>
                  </a:cubicBezTo>
                  <a:cubicBezTo>
                    <a:pt x="10281" y="12638"/>
                    <a:pt x="10190" y="12790"/>
                    <a:pt x="10160" y="12972"/>
                  </a:cubicBezTo>
                  <a:cubicBezTo>
                    <a:pt x="9856" y="12334"/>
                    <a:pt x="9521" y="11696"/>
                    <a:pt x="9187" y="11027"/>
                  </a:cubicBezTo>
                  <a:lnTo>
                    <a:pt x="9126" y="11027"/>
                  </a:lnTo>
                  <a:cubicBezTo>
                    <a:pt x="9400" y="11908"/>
                    <a:pt x="9673" y="12759"/>
                    <a:pt x="10008" y="13550"/>
                  </a:cubicBezTo>
                  <a:cubicBezTo>
                    <a:pt x="10008" y="13610"/>
                    <a:pt x="9977" y="13702"/>
                    <a:pt x="9977" y="13732"/>
                  </a:cubicBezTo>
                  <a:cubicBezTo>
                    <a:pt x="9704" y="13398"/>
                    <a:pt x="9430" y="13063"/>
                    <a:pt x="9126" y="12699"/>
                  </a:cubicBezTo>
                  <a:cubicBezTo>
                    <a:pt x="8640" y="12151"/>
                    <a:pt x="8275" y="11513"/>
                    <a:pt x="7850" y="10844"/>
                  </a:cubicBezTo>
                  <a:lnTo>
                    <a:pt x="7850" y="10601"/>
                  </a:lnTo>
                  <a:cubicBezTo>
                    <a:pt x="7880" y="9781"/>
                    <a:pt x="8032" y="8990"/>
                    <a:pt x="8579" y="8382"/>
                  </a:cubicBezTo>
                  <a:cubicBezTo>
                    <a:pt x="8594" y="8367"/>
                    <a:pt x="8572" y="8360"/>
                    <a:pt x="8541" y="8360"/>
                  </a:cubicBezTo>
                  <a:cubicBezTo>
                    <a:pt x="8511" y="8360"/>
                    <a:pt x="8473" y="8367"/>
                    <a:pt x="8458" y="8382"/>
                  </a:cubicBezTo>
                  <a:cubicBezTo>
                    <a:pt x="7880" y="9021"/>
                    <a:pt x="7667" y="9750"/>
                    <a:pt x="7576" y="10480"/>
                  </a:cubicBezTo>
                  <a:cubicBezTo>
                    <a:pt x="7455" y="10328"/>
                    <a:pt x="7363" y="10145"/>
                    <a:pt x="7272" y="9993"/>
                  </a:cubicBezTo>
                  <a:cubicBezTo>
                    <a:pt x="7263" y="9966"/>
                    <a:pt x="7234" y="9955"/>
                    <a:pt x="7200" y="9955"/>
                  </a:cubicBezTo>
                  <a:cubicBezTo>
                    <a:pt x="7122" y="9955"/>
                    <a:pt x="7017" y="10012"/>
                    <a:pt x="7059" y="10054"/>
                  </a:cubicBezTo>
                  <a:cubicBezTo>
                    <a:pt x="7090" y="10176"/>
                    <a:pt x="7151" y="10297"/>
                    <a:pt x="7211" y="10419"/>
                  </a:cubicBezTo>
                  <a:cubicBezTo>
                    <a:pt x="7128" y="10530"/>
                    <a:pt x="7070" y="10666"/>
                    <a:pt x="7015" y="10782"/>
                  </a:cubicBezTo>
                  <a:lnTo>
                    <a:pt x="7015" y="10782"/>
                  </a:lnTo>
                  <a:cubicBezTo>
                    <a:pt x="7001" y="10756"/>
                    <a:pt x="6989" y="10729"/>
                    <a:pt x="6978" y="10703"/>
                  </a:cubicBezTo>
                  <a:lnTo>
                    <a:pt x="6978" y="10703"/>
                  </a:lnTo>
                  <a:cubicBezTo>
                    <a:pt x="6985" y="10740"/>
                    <a:pt x="6992" y="10777"/>
                    <a:pt x="6999" y="10814"/>
                  </a:cubicBezTo>
                  <a:cubicBezTo>
                    <a:pt x="7004" y="10803"/>
                    <a:pt x="7009" y="10793"/>
                    <a:pt x="7015" y="10782"/>
                  </a:cubicBezTo>
                  <a:lnTo>
                    <a:pt x="7015" y="10782"/>
                  </a:lnTo>
                  <a:cubicBezTo>
                    <a:pt x="7076" y="10904"/>
                    <a:pt x="7150" y="11026"/>
                    <a:pt x="7211" y="11148"/>
                  </a:cubicBezTo>
                  <a:lnTo>
                    <a:pt x="7211" y="12486"/>
                  </a:lnTo>
                  <a:lnTo>
                    <a:pt x="7211" y="12942"/>
                  </a:lnTo>
                  <a:lnTo>
                    <a:pt x="7151" y="12972"/>
                  </a:lnTo>
                  <a:cubicBezTo>
                    <a:pt x="6999" y="12364"/>
                    <a:pt x="6847" y="11726"/>
                    <a:pt x="6695" y="11088"/>
                  </a:cubicBezTo>
                  <a:cubicBezTo>
                    <a:pt x="6786" y="10936"/>
                    <a:pt x="6847" y="10784"/>
                    <a:pt x="6938" y="10601"/>
                  </a:cubicBezTo>
                  <a:cubicBezTo>
                    <a:pt x="6949" y="10635"/>
                    <a:pt x="6963" y="10669"/>
                    <a:pt x="6978" y="10703"/>
                  </a:cubicBezTo>
                  <a:lnTo>
                    <a:pt x="6978" y="10703"/>
                  </a:lnTo>
                  <a:cubicBezTo>
                    <a:pt x="6742" y="9460"/>
                    <a:pt x="6511" y="8159"/>
                    <a:pt x="6452" y="6771"/>
                  </a:cubicBezTo>
                  <a:cubicBezTo>
                    <a:pt x="6452" y="6684"/>
                    <a:pt x="6348" y="6646"/>
                    <a:pt x="6239" y="6646"/>
                  </a:cubicBezTo>
                  <a:cubicBezTo>
                    <a:pt x="6120" y="6646"/>
                    <a:pt x="5996" y="6692"/>
                    <a:pt x="5996" y="6771"/>
                  </a:cubicBezTo>
                  <a:cubicBezTo>
                    <a:pt x="5935" y="8443"/>
                    <a:pt x="6239" y="10054"/>
                    <a:pt x="6634" y="11604"/>
                  </a:cubicBezTo>
                  <a:cubicBezTo>
                    <a:pt x="6512" y="11848"/>
                    <a:pt x="6391" y="12060"/>
                    <a:pt x="6330" y="12334"/>
                  </a:cubicBezTo>
                  <a:cubicBezTo>
                    <a:pt x="6148" y="11939"/>
                    <a:pt x="5935" y="11604"/>
                    <a:pt x="5752" y="11240"/>
                  </a:cubicBezTo>
                  <a:lnTo>
                    <a:pt x="5722" y="11240"/>
                  </a:lnTo>
                  <a:cubicBezTo>
                    <a:pt x="5844" y="11726"/>
                    <a:pt x="5996" y="12212"/>
                    <a:pt x="6178" y="12668"/>
                  </a:cubicBezTo>
                  <a:cubicBezTo>
                    <a:pt x="6087" y="12851"/>
                    <a:pt x="6056" y="13003"/>
                    <a:pt x="5996" y="13215"/>
                  </a:cubicBezTo>
                  <a:cubicBezTo>
                    <a:pt x="5874" y="13063"/>
                    <a:pt x="5752" y="12942"/>
                    <a:pt x="5631" y="12790"/>
                  </a:cubicBezTo>
                  <a:cubicBezTo>
                    <a:pt x="5145" y="12182"/>
                    <a:pt x="4719" y="11544"/>
                    <a:pt x="4263" y="10814"/>
                  </a:cubicBezTo>
                  <a:cubicBezTo>
                    <a:pt x="4324" y="9507"/>
                    <a:pt x="4537" y="8048"/>
                    <a:pt x="5540" y="7136"/>
                  </a:cubicBezTo>
                  <a:cubicBezTo>
                    <a:pt x="5562" y="7092"/>
                    <a:pt x="5519" y="7063"/>
                    <a:pt x="5482" y="7063"/>
                  </a:cubicBezTo>
                  <a:cubicBezTo>
                    <a:pt x="5469" y="7063"/>
                    <a:pt x="5457" y="7067"/>
                    <a:pt x="5448" y="7075"/>
                  </a:cubicBezTo>
                  <a:cubicBezTo>
                    <a:pt x="4385" y="7957"/>
                    <a:pt x="4172" y="9142"/>
                    <a:pt x="3959" y="10267"/>
                  </a:cubicBezTo>
                  <a:cubicBezTo>
                    <a:pt x="3929" y="10237"/>
                    <a:pt x="3898" y="10176"/>
                    <a:pt x="3868" y="10115"/>
                  </a:cubicBezTo>
                  <a:cubicBezTo>
                    <a:pt x="3851" y="10098"/>
                    <a:pt x="3822" y="10090"/>
                    <a:pt x="3790" y="10090"/>
                  </a:cubicBezTo>
                  <a:cubicBezTo>
                    <a:pt x="3707" y="10090"/>
                    <a:pt x="3603" y="10140"/>
                    <a:pt x="3625" y="10206"/>
                  </a:cubicBezTo>
                  <a:lnTo>
                    <a:pt x="3868" y="10784"/>
                  </a:lnTo>
                  <a:cubicBezTo>
                    <a:pt x="3868" y="10875"/>
                    <a:pt x="3807" y="10966"/>
                    <a:pt x="3807" y="11088"/>
                  </a:cubicBezTo>
                  <a:cubicBezTo>
                    <a:pt x="3777" y="11270"/>
                    <a:pt x="3777" y="11483"/>
                    <a:pt x="3746" y="11696"/>
                  </a:cubicBezTo>
                  <a:cubicBezTo>
                    <a:pt x="3473" y="9507"/>
                    <a:pt x="3564" y="7319"/>
                    <a:pt x="3716" y="5100"/>
                  </a:cubicBezTo>
                  <a:cubicBezTo>
                    <a:pt x="3716" y="4996"/>
                    <a:pt x="3569" y="4942"/>
                    <a:pt x="3442" y="4942"/>
                  </a:cubicBezTo>
                  <a:cubicBezTo>
                    <a:pt x="3345" y="4942"/>
                    <a:pt x="3260" y="4973"/>
                    <a:pt x="3260" y="5039"/>
                  </a:cubicBezTo>
                  <a:cubicBezTo>
                    <a:pt x="2834" y="7531"/>
                    <a:pt x="2986" y="10115"/>
                    <a:pt x="3290" y="12668"/>
                  </a:cubicBezTo>
                  <a:lnTo>
                    <a:pt x="3321" y="13063"/>
                  </a:lnTo>
                  <a:cubicBezTo>
                    <a:pt x="2986" y="11878"/>
                    <a:pt x="2561" y="10692"/>
                    <a:pt x="2257" y="9477"/>
                  </a:cubicBezTo>
                  <a:lnTo>
                    <a:pt x="2227" y="9477"/>
                  </a:lnTo>
                  <a:cubicBezTo>
                    <a:pt x="2287" y="10571"/>
                    <a:pt x="2500" y="11696"/>
                    <a:pt x="2804" y="12699"/>
                  </a:cubicBezTo>
                  <a:cubicBezTo>
                    <a:pt x="2500" y="12182"/>
                    <a:pt x="2196" y="11696"/>
                    <a:pt x="1892" y="11148"/>
                  </a:cubicBezTo>
                  <a:cubicBezTo>
                    <a:pt x="1345" y="10176"/>
                    <a:pt x="980" y="9112"/>
                    <a:pt x="585" y="8048"/>
                  </a:cubicBezTo>
                  <a:cubicBezTo>
                    <a:pt x="573" y="7999"/>
                    <a:pt x="537" y="7980"/>
                    <a:pt x="497" y="7980"/>
                  </a:cubicBezTo>
                  <a:cubicBezTo>
                    <a:pt x="438" y="7980"/>
                    <a:pt x="372" y="8024"/>
                    <a:pt x="372" y="8078"/>
                  </a:cubicBezTo>
                  <a:cubicBezTo>
                    <a:pt x="555" y="9173"/>
                    <a:pt x="859" y="10085"/>
                    <a:pt x="1375" y="11088"/>
                  </a:cubicBezTo>
                  <a:cubicBezTo>
                    <a:pt x="1953" y="12091"/>
                    <a:pt x="2591" y="13063"/>
                    <a:pt x="3017" y="14036"/>
                  </a:cubicBezTo>
                  <a:cubicBezTo>
                    <a:pt x="3473" y="15130"/>
                    <a:pt x="3868" y="16194"/>
                    <a:pt x="4233" y="17258"/>
                  </a:cubicBezTo>
                  <a:cubicBezTo>
                    <a:pt x="3260" y="15829"/>
                    <a:pt x="1923" y="14462"/>
                    <a:pt x="464" y="12972"/>
                  </a:cubicBezTo>
                  <a:cubicBezTo>
                    <a:pt x="442" y="12943"/>
                    <a:pt x="409" y="12932"/>
                    <a:pt x="371" y="12932"/>
                  </a:cubicBezTo>
                  <a:cubicBezTo>
                    <a:pt x="249" y="12932"/>
                    <a:pt x="83" y="13054"/>
                    <a:pt x="129" y="13124"/>
                  </a:cubicBezTo>
                  <a:cubicBezTo>
                    <a:pt x="1223" y="14462"/>
                    <a:pt x="2530" y="15525"/>
                    <a:pt x="3260" y="16893"/>
                  </a:cubicBezTo>
                  <a:lnTo>
                    <a:pt x="3321" y="17015"/>
                  </a:lnTo>
                  <a:cubicBezTo>
                    <a:pt x="2561" y="15981"/>
                    <a:pt x="1740" y="15039"/>
                    <a:pt x="312" y="14127"/>
                  </a:cubicBezTo>
                  <a:cubicBezTo>
                    <a:pt x="288" y="14104"/>
                    <a:pt x="255" y="14094"/>
                    <a:pt x="220" y="14094"/>
                  </a:cubicBezTo>
                  <a:cubicBezTo>
                    <a:pt x="118" y="14094"/>
                    <a:pt x="1" y="14173"/>
                    <a:pt x="68" y="14218"/>
                  </a:cubicBezTo>
                  <a:cubicBezTo>
                    <a:pt x="737" y="15282"/>
                    <a:pt x="1953" y="16012"/>
                    <a:pt x="2652" y="16954"/>
                  </a:cubicBezTo>
                  <a:lnTo>
                    <a:pt x="2986" y="17410"/>
                  </a:lnTo>
                  <a:cubicBezTo>
                    <a:pt x="2227" y="17349"/>
                    <a:pt x="1771" y="17167"/>
                    <a:pt x="1254" y="16984"/>
                  </a:cubicBezTo>
                  <a:cubicBezTo>
                    <a:pt x="1223" y="16984"/>
                    <a:pt x="1163" y="17015"/>
                    <a:pt x="1223" y="17045"/>
                  </a:cubicBezTo>
                  <a:cubicBezTo>
                    <a:pt x="2257" y="17471"/>
                    <a:pt x="2865" y="18048"/>
                    <a:pt x="3473" y="18656"/>
                  </a:cubicBezTo>
                  <a:cubicBezTo>
                    <a:pt x="3655" y="18869"/>
                    <a:pt x="3868" y="19142"/>
                    <a:pt x="4050" y="19355"/>
                  </a:cubicBezTo>
                  <a:lnTo>
                    <a:pt x="4628" y="20054"/>
                  </a:lnTo>
                  <a:cubicBezTo>
                    <a:pt x="4658" y="20085"/>
                    <a:pt x="4689" y="20085"/>
                    <a:pt x="4719" y="20085"/>
                  </a:cubicBezTo>
                  <a:lnTo>
                    <a:pt x="5023" y="20389"/>
                  </a:lnTo>
                  <a:cubicBezTo>
                    <a:pt x="5048" y="20401"/>
                    <a:pt x="5078" y="20409"/>
                    <a:pt x="5110" y="20409"/>
                  </a:cubicBezTo>
                  <a:cubicBezTo>
                    <a:pt x="5154" y="20409"/>
                    <a:pt x="5200" y="20394"/>
                    <a:pt x="5236" y="20358"/>
                  </a:cubicBezTo>
                  <a:cubicBezTo>
                    <a:pt x="5252" y="20375"/>
                    <a:pt x="5281" y="20382"/>
                    <a:pt x="5316" y="20382"/>
                  </a:cubicBezTo>
                  <a:cubicBezTo>
                    <a:pt x="5409" y="20382"/>
                    <a:pt x="5540" y="20326"/>
                    <a:pt x="5540" y="20237"/>
                  </a:cubicBezTo>
                  <a:lnTo>
                    <a:pt x="5540" y="20115"/>
                  </a:lnTo>
                  <a:cubicBezTo>
                    <a:pt x="5600" y="20115"/>
                    <a:pt x="5722" y="20054"/>
                    <a:pt x="5752" y="19963"/>
                  </a:cubicBezTo>
                  <a:cubicBezTo>
                    <a:pt x="5935" y="19416"/>
                    <a:pt x="6056" y="18869"/>
                    <a:pt x="6239" y="18291"/>
                  </a:cubicBezTo>
                  <a:cubicBezTo>
                    <a:pt x="6512" y="18535"/>
                    <a:pt x="6755" y="18808"/>
                    <a:pt x="6938" y="19051"/>
                  </a:cubicBezTo>
                  <a:lnTo>
                    <a:pt x="7120" y="19355"/>
                  </a:lnTo>
                  <a:lnTo>
                    <a:pt x="7211" y="19507"/>
                  </a:lnTo>
                  <a:cubicBezTo>
                    <a:pt x="7242" y="19598"/>
                    <a:pt x="7272" y="19629"/>
                    <a:pt x="7272" y="19659"/>
                  </a:cubicBezTo>
                  <a:cubicBezTo>
                    <a:pt x="7303" y="19750"/>
                    <a:pt x="7394" y="19781"/>
                    <a:pt x="7424" y="19811"/>
                  </a:cubicBezTo>
                  <a:cubicBezTo>
                    <a:pt x="7455" y="19811"/>
                    <a:pt x="7424" y="19811"/>
                    <a:pt x="7667" y="19872"/>
                  </a:cubicBezTo>
                  <a:cubicBezTo>
                    <a:pt x="7819" y="19902"/>
                    <a:pt x="7971" y="19933"/>
                    <a:pt x="8062" y="19963"/>
                  </a:cubicBezTo>
                  <a:cubicBezTo>
                    <a:pt x="8123" y="19963"/>
                    <a:pt x="8154" y="20024"/>
                    <a:pt x="8184" y="20024"/>
                  </a:cubicBezTo>
                  <a:cubicBezTo>
                    <a:pt x="8366" y="20085"/>
                    <a:pt x="8458" y="20176"/>
                    <a:pt x="8488" y="20176"/>
                  </a:cubicBezTo>
                  <a:lnTo>
                    <a:pt x="8579" y="20237"/>
                  </a:lnTo>
                  <a:cubicBezTo>
                    <a:pt x="8630" y="20271"/>
                    <a:pt x="8688" y="20286"/>
                    <a:pt x="8749" y="20286"/>
                  </a:cubicBezTo>
                  <a:cubicBezTo>
                    <a:pt x="8907" y="20286"/>
                    <a:pt x="9086" y="20186"/>
                    <a:pt x="9218" y="20054"/>
                  </a:cubicBezTo>
                  <a:cubicBezTo>
                    <a:pt x="9430" y="19872"/>
                    <a:pt x="9582" y="19598"/>
                    <a:pt x="9734" y="19355"/>
                  </a:cubicBezTo>
                  <a:cubicBezTo>
                    <a:pt x="9886" y="19142"/>
                    <a:pt x="10008" y="18930"/>
                    <a:pt x="10160" y="18717"/>
                  </a:cubicBezTo>
                  <a:cubicBezTo>
                    <a:pt x="10342" y="18899"/>
                    <a:pt x="10555" y="19142"/>
                    <a:pt x="10707" y="19355"/>
                  </a:cubicBezTo>
                  <a:lnTo>
                    <a:pt x="11315" y="20449"/>
                  </a:lnTo>
                  <a:cubicBezTo>
                    <a:pt x="11315" y="20449"/>
                    <a:pt x="11345" y="20510"/>
                    <a:pt x="11376" y="20510"/>
                  </a:cubicBezTo>
                  <a:cubicBezTo>
                    <a:pt x="11406" y="20571"/>
                    <a:pt x="11467" y="20662"/>
                    <a:pt x="11497" y="20693"/>
                  </a:cubicBezTo>
                  <a:cubicBezTo>
                    <a:pt x="11528" y="20723"/>
                    <a:pt x="11619" y="20753"/>
                    <a:pt x="11680" y="20753"/>
                  </a:cubicBezTo>
                  <a:cubicBezTo>
                    <a:pt x="11680" y="20806"/>
                    <a:pt x="11861" y="20881"/>
                    <a:pt x="11949" y="20881"/>
                  </a:cubicBezTo>
                  <a:cubicBezTo>
                    <a:pt x="11964" y="20881"/>
                    <a:pt x="11975" y="20879"/>
                    <a:pt x="11984" y="20875"/>
                  </a:cubicBezTo>
                  <a:lnTo>
                    <a:pt x="12014" y="20845"/>
                  </a:lnTo>
                  <a:cubicBezTo>
                    <a:pt x="12078" y="20866"/>
                    <a:pt x="12158" y="20888"/>
                    <a:pt x="12221" y="20888"/>
                  </a:cubicBezTo>
                  <a:cubicBezTo>
                    <a:pt x="12247" y="20888"/>
                    <a:pt x="12270" y="20884"/>
                    <a:pt x="12287" y="20875"/>
                  </a:cubicBezTo>
                  <a:cubicBezTo>
                    <a:pt x="12774" y="20662"/>
                    <a:pt x="13169" y="20176"/>
                    <a:pt x="13473" y="19629"/>
                  </a:cubicBezTo>
                  <a:cubicBezTo>
                    <a:pt x="13777" y="19142"/>
                    <a:pt x="14050" y="18626"/>
                    <a:pt x="14385" y="18139"/>
                  </a:cubicBezTo>
                  <a:cubicBezTo>
                    <a:pt x="15054" y="18474"/>
                    <a:pt x="15753" y="18778"/>
                    <a:pt x="16361" y="19112"/>
                  </a:cubicBezTo>
                  <a:cubicBezTo>
                    <a:pt x="16391" y="19203"/>
                    <a:pt x="16482" y="19294"/>
                    <a:pt x="16512" y="19416"/>
                  </a:cubicBezTo>
                  <a:cubicBezTo>
                    <a:pt x="16026" y="19173"/>
                    <a:pt x="15418" y="18990"/>
                    <a:pt x="14719" y="18838"/>
                  </a:cubicBezTo>
                  <a:cubicBezTo>
                    <a:pt x="14702" y="18830"/>
                    <a:pt x="14684" y="18826"/>
                    <a:pt x="14666" y="18826"/>
                  </a:cubicBezTo>
                  <a:cubicBezTo>
                    <a:pt x="14552" y="18826"/>
                    <a:pt x="14428" y="18969"/>
                    <a:pt x="14506" y="19021"/>
                  </a:cubicBezTo>
                  <a:cubicBezTo>
                    <a:pt x="15205" y="19507"/>
                    <a:pt x="16178" y="19750"/>
                    <a:pt x="16877" y="20176"/>
                  </a:cubicBezTo>
                  <a:cubicBezTo>
                    <a:pt x="16968" y="20297"/>
                    <a:pt x="17090" y="20480"/>
                    <a:pt x="17151" y="20632"/>
                  </a:cubicBezTo>
                  <a:cubicBezTo>
                    <a:pt x="16877" y="20571"/>
                    <a:pt x="16634" y="20571"/>
                    <a:pt x="16330" y="20571"/>
                  </a:cubicBezTo>
                  <a:cubicBezTo>
                    <a:pt x="16269" y="20571"/>
                    <a:pt x="16239" y="20662"/>
                    <a:pt x="16269" y="20662"/>
                  </a:cubicBezTo>
                  <a:cubicBezTo>
                    <a:pt x="16695" y="20662"/>
                    <a:pt x="17090" y="20723"/>
                    <a:pt x="17394" y="20845"/>
                  </a:cubicBezTo>
                  <a:cubicBezTo>
                    <a:pt x="17455" y="20966"/>
                    <a:pt x="17546" y="21057"/>
                    <a:pt x="17637" y="21179"/>
                  </a:cubicBezTo>
                  <a:cubicBezTo>
                    <a:pt x="17668" y="21225"/>
                    <a:pt x="17706" y="21247"/>
                    <a:pt x="17747" y="21247"/>
                  </a:cubicBezTo>
                  <a:cubicBezTo>
                    <a:pt x="17789" y="21247"/>
                    <a:pt x="17835" y="21225"/>
                    <a:pt x="17880" y="21179"/>
                  </a:cubicBezTo>
                  <a:cubicBezTo>
                    <a:pt x="17907" y="21232"/>
                    <a:pt x="17951" y="21256"/>
                    <a:pt x="18000" y="21256"/>
                  </a:cubicBezTo>
                  <a:cubicBezTo>
                    <a:pt x="18063" y="21256"/>
                    <a:pt x="18133" y="21217"/>
                    <a:pt x="18184" y="21149"/>
                  </a:cubicBezTo>
                  <a:lnTo>
                    <a:pt x="18519" y="21361"/>
                  </a:lnTo>
                  <a:cubicBezTo>
                    <a:pt x="18853" y="21665"/>
                    <a:pt x="19218" y="22030"/>
                    <a:pt x="19552" y="22364"/>
                  </a:cubicBezTo>
                  <a:cubicBezTo>
                    <a:pt x="19567" y="22380"/>
                    <a:pt x="19582" y="22387"/>
                    <a:pt x="19601" y="22387"/>
                  </a:cubicBezTo>
                  <a:cubicBezTo>
                    <a:pt x="19620" y="22387"/>
                    <a:pt x="19643" y="22380"/>
                    <a:pt x="19674" y="22364"/>
                  </a:cubicBezTo>
                  <a:cubicBezTo>
                    <a:pt x="19734" y="22425"/>
                    <a:pt x="19826" y="22516"/>
                    <a:pt x="19917" y="22577"/>
                  </a:cubicBezTo>
                  <a:cubicBezTo>
                    <a:pt x="19937" y="22597"/>
                    <a:pt x="19957" y="22604"/>
                    <a:pt x="19979" y="22604"/>
                  </a:cubicBezTo>
                  <a:cubicBezTo>
                    <a:pt x="20022" y="22604"/>
                    <a:pt x="20069" y="22577"/>
                    <a:pt x="20130" y="22577"/>
                  </a:cubicBezTo>
                  <a:cubicBezTo>
                    <a:pt x="20139" y="22605"/>
                    <a:pt x="20171" y="22616"/>
                    <a:pt x="20210" y="22616"/>
                  </a:cubicBezTo>
                  <a:cubicBezTo>
                    <a:pt x="20301" y="22616"/>
                    <a:pt x="20434" y="22559"/>
                    <a:pt x="20434" y="22516"/>
                  </a:cubicBezTo>
                  <a:lnTo>
                    <a:pt x="20434" y="22456"/>
                  </a:lnTo>
                  <a:cubicBezTo>
                    <a:pt x="20494" y="22456"/>
                    <a:pt x="20616" y="22395"/>
                    <a:pt x="20646" y="22334"/>
                  </a:cubicBezTo>
                  <a:cubicBezTo>
                    <a:pt x="20950" y="21756"/>
                    <a:pt x="21133" y="21149"/>
                    <a:pt x="21345" y="20541"/>
                  </a:cubicBezTo>
                  <a:cubicBezTo>
                    <a:pt x="21953" y="20784"/>
                    <a:pt x="22622" y="20997"/>
                    <a:pt x="23017" y="21331"/>
                  </a:cubicBezTo>
                  <a:cubicBezTo>
                    <a:pt x="23078" y="21422"/>
                    <a:pt x="23139" y="21483"/>
                    <a:pt x="23260" y="21574"/>
                  </a:cubicBezTo>
                  <a:cubicBezTo>
                    <a:pt x="22926" y="21453"/>
                    <a:pt x="22500" y="21422"/>
                    <a:pt x="22045" y="21392"/>
                  </a:cubicBezTo>
                  <a:cubicBezTo>
                    <a:pt x="22014" y="21392"/>
                    <a:pt x="21953" y="21422"/>
                    <a:pt x="21984" y="21422"/>
                  </a:cubicBezTo>
                  <a:cubicBezTo>
                    <a:pt x="22470" y="21453"/>
                    <a:pt x="22804" y="21574"/>
                    <a:pt x="23108" y="21696"/>
                  </a:cubicBezTo>
                  <a:cubicBezTo>
                    <a:pt x="23412" y="21848"/>
                    <a:pt x="23655" y="22000"/>
                    <a:pt x="23868" y="22182"/>
                  </a:cubicBezTo>
                  <a:cubicBezTo>
                    <a:pt x="24020" y="22334"/>
                    <a:pt x="24142" y="22486"/>
                    <a:pt x="24263" y="22638"/>
                  </a:cubicBezTo>
                  <a:lnTo>
                    <a:pt x="24598" y="23094"/>
                  </a:lnTo>
                  <a:cubicBezTo>
                    <a:pt x="24598" y="23124"/>
                    <a:pt x="24628" y="23124"/>
                    <a:pt x="24659" y="23124"/>
                  </a:cubicBezTo>
                  <a:cubicBezTo>
                    <a:pt x="24719" y="23215"/>
                    <a:pt x="24780" y="23276"/>
                    <a:pt x="24871" y="23367"/>
                  </a:cubicBezTo>
                  <a:cubicBezTo>
                    <a:pt x="24902" y="23398"/>
                    <a:pt x="24963" y="23398"/>
                    <a:pt x="25054" y="23398"/>
                  </a:cubicBezTo>
                  <a:cubicBezTo>
                    <a:pt x="25069" y="23428"/>
                    <a:pt x="25137" y="23443"/>
                    <a:pt x="25206" y="23443"/>
                  </a:cubicBezTo>
                  <a:cubicBezTo>
                    <a:pt x="25274" y="23443"/>
                    <a:pt x="25342" y="23428"/>
                    <a:pt x="25358" y="23398"/>
                  </a:cubicBezTo>
                  <a:lnTo>
                    <a:pt x="25388" y="23307"/>
                  </a:lnTo>
                  <a:cubicBezTo>
                    <a:pt x="25479" y="23307"/>
                    <a:pt x="25631" y="23307"/>
                    <a:pt x="25662" y="23276"/>
                  </a:cubicBezTo>
                  <a:lnTo>
                    <a:pt x="25996" y="22942"/>
                  </a:lnTo>
                  <a:cubicBezTo>
                    <a:pt x="26065" y="22965"/>
                    <a:pt x="26099" y="23023"/>
                    <a:pt x="26138" y="23023"/>
                  </a:cubicBezTo>
                  <a:cubicBezTo>
                    <a:pt x="26151" y="23023"/>
                    <a:pt x="26164" y="23017"/>
                    <a:pt x="26178" y="23003"/>
                  </a:cubicBezTo>
                  <a:cubicBezTo>
                    <a:pt x="27242" y="22972"/>
                    <a:pt x="28184" y="22608"/>
                    <a:pt x="29339" y="22456"/>
                  </a:cubicBezTo>
                  <a:cubicBezTo>
                    <a:pt x="29491" y="22395"/>
                    <a:pt x="29643" y="22395"/>
                    <a:pt x="29795" y="22364"/>
                  </a:cubicBezTo>
                  <a:lnTo>
                    <a:pt x="29887" y="22364"/>
                  </a:lnTo>
                  <a:cubicBezTo>
                    <a:pt x="29887" y="22430"/>
                    <a:pt x="30029" y="22480"/>
                    <a:pt x="30119" y="22480"/>
                  </a:cubicBezTo>
                  <a:cubicBezTo>
                    <a:pt x="30155" y="22480"/>
                    <a:pt x="30182" y="22473"/>
                    <a:pt x="30191" y="22456"/>
                  </a:cubicBezTo>
                  <a:lnTo>
                    <a:pt x="30221" y="22364"/>
                  </a:lnTo>
                  <a:cubicBezTo>
                    <a:pt x="30258" y="22383"/>
                    <a:pt x="30317" y="22413"/>
                    <a:pt x="30379" y="22413"/>
                  </a:cubicBezTo>
                  <a:cubicBezTo>
                    <a:pt x="30418" y="22413"/>
                    <a:pt x="30459" y="22400"/>
                    <a:pt x="30495" y="22364"/>
                  </a:cubicBezTo>
                  <a:cubicBezTo>
                    <a:pt x="30555" y="22304"/>
                    <a:pt x="30647" y="22243"/>
                    <a:pt x="30738" y="22182"/>
                  </a:cubicBezTo>
                  <a:cubicBezTo>
                    <a:pt x="30798" y="22182"/>
                    <a:pt x="30859" y="22182"/>
                    <a:pt x="30920" y="22152"/>
                  </a:cubicBezTo>
                  <a:lnTo>
                    <a:pt x="30920" y="22182"/>
                  </a:lnTo>
                  <a:cubicBezTo>
                    <a:pt x="30829" y="22304"/>
                    <a:pt x="30707" y="22456"/>
                    <a:pt x="30647" y="22608"/>
                  </a:cubicBezTo>
                  <a:cubicBezTo>
                    <a:pt x="30616" y="22668"/>
                    <a:pt x="30647" y="22760"/>
                    <a:pt x="30707" y="22790"/>
                  </a:cubicBezTo>
                  <a:cubicBezTo>
                    <a:pt x="30650" y="22847"/>
                    <a:pt x="30728" y="23066"/>
                    <a:pt x="30889" y="23066"/>
                  </a:cubicBezTo>
                  <a:cubicBezTo>
                    <a:pt x="30899" y="23066"/>
                    <a:pt x="30909" y="23065"/>
                    <a:pt x="30920" y="23063"/>
                  </a:cubicBezTo>
                  <a:lnTo>
                    <a:pt x="31011" y="23003"/>
                  </a:lnTo>
                  <a:cubicBezTo>
                    <a:pt x="31042" y="23094"/>
                    <a:pt x="31133" y="23215"/>
                    <a:pt x="31224" y="23215"/>
                  </a:cubicBezTo>
                  <a:cubicBezTo>
                    <a:pt x="32483" y="23158"/>
                    <a:pt x="33689" y="22939"/>
                    <a:pt x="35018" y="22939"/>
                  </a:cubicBezTo>
                  <a:cubicBezTo>
                    <a:pt x="35100" y="22939"/>
                    <a:pt x="35183" y="22940"/>
                    <a:pt x="35267" y="22942"/>
                  </a:cubicBezTo>
                  <a:cubicBezTo>
                    <a:pt x="36695" y="22972"/>
                    <a:pt x="38154" y="23094"/>
                    <a:pt x="39613" y="23276"/>
                  </a:cubicBezTo>
                  <a:cubicBezTo>
                    <a:pt x="39735" y="23276"/>
                    <a:pt x="39674" y="23094"/>
                    <a:pt x="39583" y="23094"/>
                  </a:cubicBezTo>
                  <a:cubicBezTo>
                    <a:pt x="37972" y="22820"/>
                    <a:pt x="36148" y="22395"/>
                    <a:pt x="34476" y="22304"/>
                  </a:cubicBezTo>
                  <a:cubicBezTo>
                    <a:pt x="36300" y="22000"/>
                    <a:pt x="38124" y="21483"/>
                    <a:pt x="39917" y="21088"/>
                  </a:cubicBezTo>
                  <a:lnTo>
                    <a:pt x="39917" y="21088"/>
                  </a:lnTo>
                  <a:cubicBezTo>
                    <a:pt x="39887" y="21118"/>
                    <a:pt x="39887" y="21149"/>
                    <a:pt x="39826" y="21179"/>
                  </a:cubicBezTo>
                  <a:lnTo>
                    <a:pt x="39370" y="21878"/>
                  </a:lnTo>
                  <a:cubicBezTo>
                    <a:pt x="39340" y="21908"/>
                    <a:pt x="39370" y="21939"/>
                    <a:pt x="39370" y="22000"/>
                  </a:cubicBezTo>
                  <a:lnTo>
                    <a:pt x="39157" y="22334"/>
                  </a:lnTo>
                  <a:cubicBezTo>
                    <a:pt x="39127" y="22364"/>
                    <a:pt x="39157" y="22486"/>
                    <a:pt x="39188" y="22516"/>
                  </a:cubicBezTo>
                  <a:cubicBezTo>
                    <a:pt x="39131" y="22602"/>
                    <a:pt x="39207" y="22793"/>
                    <a:pt x="39316" y="22793"/>
                  </a:cubicBezTo>
                  <a:cubicBezTo>
                    <a:pt x="39324" y="22793"/>
                    <a:pt x="39332" y="22792"/>
                    <a:pt x="39340" y="22790"/>
                  </a:cubicBezTo>
                  <a:lnTo>
                    <a:pt x="39431" y="22760"/>
                  </a:lnTo>
                  <a:cubicBezTo>
                    <a:pt x="39461" y="22820"/>
                    <a:pt x="39522" y="22942"/>
                    <a:pt x="39613" y="22942"/>
                  </a:cubicBezTo>
                  <a:cubicBezTo>
                    <a:pt x="39987" y="22997"/>
                    <a:pt x="40353" y="23016"/>
                    <a:pt x="40719" y="23016"/>
                  </a:cubicBezTo>
                  <a:cubicBezTo>
                    <a:pt x="41574" y="23016"/>
                    <a:pt x="42434" y="22911"/>
                    <a:pt x="43413" y="22911"/>
                  </a:cubicBezTo>
                  <a:cubicBezTo>
                    <a:pt x="44233" y="22911"/>
                    <a:pt x="45084" y="22820"/>
                    <a:pt x="45996" y="22760"/>
                  </a:cubicBezTo>
                  <a:cubicBezTo>
                    <a:pt x="46027" y="23003"/>
                    <a:pt x="46027" y="23307"/>
                    <a:pt x="46027" y="23580"/>
                  </a:cubicBezTo>
                  <a:lnTo>
                    <a:pt x="45905" y="25526"/>
                  </a:lnTo>
                  <a:cubicBezTo>
                    <a:pt x="45905" y="25556"/>
                    <a:pt x="45966" y="25586"/>
                    <a:pt x="45996" y="25647"/>
                  </a:cubicBezTo>
                  <a:cubicBezTo>
                    <a:pt x="45996" y="25799"/>
                    <a:pt x="45996" y="25951"/>
                    <a:pt x="46027" y="26103"/>
                  </a:cubicBezTo>
                  <a:cubicBezTo>
                    <a:pt x="46027" y="26164"/>
                    <a:pt x="46118" y="26194"/>
                    <a:pt x="46179" y="26194"/>
                  </a:cubicBezTo>
                  <a:cubicBezTo>
                    <a:pt x="46179" y="26280"/>
                    <a:pt x="46300" y="26366"/>
                    <a:pt x="46393" y="26366"/>
                  </a:cubicBezTo>
                  <a:cubicBezTo>
                    <a:pt x="46431" y="26366"/>
                    <a:pt x="46465" y="26351"/>
                    <a:pt x="46483" y="26316"/>
                  </a:cubicBezTo>
                  <a:lnTo>
                    <a:pt x="46574" y="26255"/>
                  </a:lnTo>
                  <a:cubicBezTo>
                    <a:pt x="46617" y="26276"/>
                    <a:pt x="46690" y="26298"/>
                    <a:pt x="46751" y="26298"/>
                  </a:cubicBezTo>
                  <a:cubicBezTo>
                    <a:pt x="46776" y="26298"/>
                    <a:pt x="46799" y="26294"/>
                    <a:pt x="46817" y="26285"/>
                  </a:cubicBezTo>
                  <a:cubicBezTo>
                    <a:pt x="47942" y="25556"/>
                    <a:pt x="48793" y="24766"/>
                    <a:pt x="50009" y="24188"/>
                  </a:cubicBezTo>
                  <a:cubicBezTo>
                    <a:pt x="51224" y="23671"/>
                    <a:pt x="52531" y="23155"/>
                    <a:pt x="53869" y="22820"/>
                  </a:cubicBezTo>
                  <a:cubicBezTo>
                    <a:pt x="53952" y="22793"/>
                    <a:pt x="53833" y="22664"/>
                    <a:pt x="53766" y="22664"/>
                  </a:cubicBezTo>
                  <a:cubicBezTo>
                    <a:pt x="53759" y="22664"/>
                    <a:pt x="53753" y="22666"/>
                    <a:pt x="53747" y="22668"/>
                  </a:cubicBezTo>
                  <a:cubicBezTo>
                    <a:pt x="52258" y="23003"/>
                    <a:pt x="50525" y="23367"/>
                    <a:pt x="49036" y="24006"/>
                  </a:cubicBezTo>
                  <a:cubicBezTo>
                    <a:pt x="49583" y="23580"/>
                    <a:pt x="50161" y="23124"/>
                    <a:pt x="50738" y="22668"/>
                  </a:cubicBezTo>
                  <a:cubicBezTo>
                    <a:pt x="50768" y="22699"/>
                    <a:pt x="50860" y="22760"/>
                    <a:pt x="50890" y="22790"/>
                  </a:cubicBezTo>
                  <a:cubicBezTo>
                    <a:pt x="50899" y="22799"/>
                    <a:pt x="50913" y="22803"/>
                    <a:pt x="50930" y="22803"/>
                  </a:cubicBezTo>
                  <a:cubicBezTo>
                    <a:pt x="50971" y="22803"/>
                    <a:pt x="51029" y="22781"/>
                    <a:pt x="51072" y="22760"/>
                  </a:cubicBezTo>
                  <a:cubicBezTo>
                    <a:pt x="51080" y="22767"/>
                    <a:pt x="51103" y="22771"/>
                    <a:pt x="51133" y="22771"/>
                  </a:cubicBezTo>
                  <a:cubicBezTo>
                    <a:pt x="51222" y="22771"/>
                    <a:pt x="51376" y="22737"/>
                    <a:pt x="51376" y="22668"/>
                  </a:cubicBezTo>
                  <a:lnTo>
                    <a:pt x="51376" y="22608"/>
                  </a:lnTo>
                  <a:cubicBezTo>
                    <a:pt x="51468" y="22608"/>
                    <a:pt x="51589" y="22547"/>
                    <a:pt x="51620" y="22486"/>
                  </a:cubicBezTo>
                  <a:cubicBezTo>
                    <a:pt x="51863" y="22152"/>
                    <a:pt x="52106" y="21756"/>
                    <a:pt x="52288" y="21392"/>
                  </a:cubicBezTo>
                  <a:cubicBezTo>
                    <a:pt x="52562" y="21179"/>
                    <a:pt x="52835" y="20966"/>
                    <a:pt x="53109" y="20784"/>
                  </a:cubicBezTo>
                  <a:cubicBezTo>
                    <a:pt x="53139" y="20723"/>
                    <a:pt x="53018" y="20662"/>
                    <a:pt x="52987" y="20662"/>
                  </a:cubicBezTo>
                  <a:cubicBezTo>
                    <a:pt x="52835" y="20693"/>
                    <a:pt x="52714" y="20784"/>
                    <a:pt x="52562" y="20814"/>
                  </a:cubicBezTo>
                  <a:cubicBezTo>
                    <a:pt x="52714" y="20510"/>
                    <a:pt x="52866" y="20206"/>
                    <a:pt x="53048" y="19872"/>
                  </a:cubicBezTo>
                  <a:cubicBezTo>
                    <a:pt x="53139" y="19720"/>
                    <a:pt x="53261" y="19568"/>
                    <a:pt x="53322" y="19355"/>
                  </a:cubicBezTo>
                  <a:lnTo>
                    <a:pt x="54811" y="19811"/>
                  </a:lnTo>
                  <a:lnTo>
                    <a:pt x="54051" y="19811"/>
                  </a:lnTo>
                  <a:cubicBezTo>
                    <a:pt x="54021" y="19811"/>
                    <a:pt x="53930" y="19872"/>
                    <a:pt x="53899" y="19902"/>
                  </a:cubicBezTo>
                  <a:cubicBezTo>
                    <a:pt x="53747" y="19902"/>
                    <a:pt x="53626" y="19872"/>
                    <a:pt x="53474" y="19872"/>
                  </a:cubicBezTo>
                  <a:cubicBezTo>
                    <a:pt x="53352" y="19872"/>
                    <a:pt x="53170" y="20024"/>
                    <a:pt x="53261" y="20054"/>
                  </a:cubicBezTo>
                  <a:cubicBezTo>
                    <a:pt x="54051" y="20419"/>
                    <a:pt x="55176" y="20480"/>
                    <a:pt x="55905" y="20875"/>
                  </a:cubicBezTo>
                  <a:cubicBezTo>
                    <a:pt x="55845" y="20875"/>
                    <a:pt x="55753" y="20936"/>
                    <a:pt x="55693" y="20936"/>
                  </a:cubicBezTo>
                  <a:cubicBezTo>
                    <a:pt x="55632" y="20936"/>
                    <a:pt x="55601" y="20997"/>
                    <a:pt x="55632" y="20997"/>
                  </a:cubicBezTo>
                  <a:cubicBezTo>
                    <a:pt x="55753" y="20966"/>
                    <a:pt x="55905" y="20966"/>
                    <a:pt x="56027" y="20966"/>
                  </a:cubicBezTo>
                  <a:cubicBezTo>
                    <a:pt x="56148" y="21027"/>
                    <a:pt x="56209" y="21088"/>
                    <a:pt x="56331" y="21149"/>
                  </a:cubicBezTo>
                  <a:cubicBezTo>
                    <a:pt x="56167" y="21136"/>
                    <a:pt x="56004" y="21129"/>
                    <a:pt x="55831" y="21129"/>
                  </a:cubicBezTo>
                  <a:cubicBezTo>
                    <a:pt x="55588" y="21129"/>
                    <a:pt x="55327" y="21143"/>
                    <a:pt x="55024" y="21179"/>
                  </a:cubicBezTo>
                  <a:cubicBezTo>
                    <a:pt x="54993" y="21179"/>
                    <a:pt x="54963" y="21270"/>
                    <a:pt x="54993" y="21270"/>
                  </a:cubicBezTo>
                  <a:cubicBezTo>
                    <a:pt x="55139" y="21257"/>
                    <a:pt x="55275" y="21251"/>
                    <a:pt x="55402" y="21251"/>
                  </a:cubicBezTo>
                  <a:cubicBezTo>
                    <a:pt x="56155" y="21251"/>
                    <a:pt x="56623" y="21466"/>
                    <a:pt x="57091" y="21726"/>
                  </a:cubicBezTo>
                  <a:cubicBezTo>
                    <a:pt x="57273" y="21848"/>
                    <a:pt x="57425" y="22000"/>
                    <a:pt x="57577" y="22091"/>
                  </a:cubicBezTo>
                  <a:cubicBezTo>
                    <a:pt x="57729" y="22243"/>
                    <a:pt x="57911" y="22364"/>
                    <a:pt x="58063" y="22516"/>
                  </a:cubicBezTo>
                  <a:lnTo>
                    <a:pt x="58185" y="22516"/>
                  </a:lnTo>
                  <a:cubicBezTo>
                    <a:pt x="58276" y="22608"/>
                    <a:pt x="58337" y="22638"/>
                    <a:pt x="58459" y="22699"/>
                  </a:cubicBezTo>
                  <a:cubicBezTo>
                    <a:pt x="58468" y="22718"/>
                    <a:pt x="58483" y="22725"/>
                    <a:pt x="58502" y="22725"/>
                  </a:cubicBezTo>
                  <a:cubicBezTo>
                    <a:pt x="58543" y="22725"/>
                    <a:pt x="58599" y="22689"/>
                    <a:pt x="58641" y="22668"/>
                  </a:cubicBezTo>
                  <a:cubicBezTo>
                    <a:pt x="58648" y="22676"/>
                    <a:pt x="58669" y="22679"/>
                    <a:pt x="58696" y="22679"/>
                  </a:cubicBezTo>
                  <a:cubicBezTo>
                    <a:pt x="58785" y="22679"/>
                    <a:pt x="58945" y="22640"/>
                    <a:pt x="58945" y="22547"/>
                  </a:cubicBezTo>
                  <a:lnTo>
                    <a:pt x="58945" y="22486"/>
                  </a:lnTo>
                  <a:cubicBezTo>
                    <a:pt x="58975" y="22486"/>
                    <a:pt x="58975" y="22486"/>
                    <a:pt x="59036" y="22456"/>
                  </a:cubicBezTo>
                  <a:cubicBezTo>
                    <a:pt x="59036" y="22760"/>
                    <a:pt x="59066" y="23063"/>
                    <a:pt x="59097" y="23337"/>
                  </a:cubicBezTo>
                  <a:cubicBezTo>
                    <a:pt x="59097" y="23398"/>
                    <a:pt x="59127" y="23398"/>
                    <a:pt x="59188" y="23428"/>
                  </a:cubicBezTo>
                  <a:cubicBezTo>
                    <a:pt x="59188" y="23550"/>
                    <a:pt x="59218" y="23611"/>
                    <a:pt x="59249" y="23732"/>
                  </a:cubicBezTo>
                  <a:cubicBezTo>
                    <a:pt x="59249" y="23763"/>
                    <a:pt x="59340" y="23793"/>
                    <a:pt x="59401" y="23854"/>
                  </a:cubicBezTo>
                  <a:cubicBezTo>
                    <a:pt x="59401" y="23906"/>
                    <a:pt x="59582" y="23981"/>
                    <a:pt x="59671" y="23981"/>
                  </a:cubicBezTo>
                  <a:cubicBezTo>
                    <a:pt x="59685" y="23981"/>
                    <a:pt x="59696" y="23979"/>
                    <a:pt x="59705" y="23975"/>
                  </a:cubicBezTo>
                  <a:lnTo>
                    <a:pt x="59735" y="23915"/>
                  </a:lnTo>
                  <a:cubicBezTo>
                    <a:pt x="59802" y="23959"/>
                    <a:pt x="59885" y="23987"/>
                    <a:pt x="59949" y="23987"/>
                  </a:cubicBezTo>
                  <a:cubicBezTo>
                    <a:pt x="59972" y="23987"/>
                    <a:pt x="59992" y="23983"/>
                    <a:pt x="60009" y="23975"/>
                  </a:cubicBezTo>
                  <a:cubicBezTo>
                    <a:pt x="60890" y="23671"/>
                    <a:pt x="61620" y="23307"/>
                    <a:pt x="62562" y="23215"/>
                  </a:cubicBezTo>
                  <a:cubicBezTo>
                    <a:pt x="62592" y="23215"/>
                    <a:pt x="62592" y="23246"/>
                    <a:pt x="62623" y="23246"/>
                  </a:cubicBezTo>
                  <a:cubicBezTo>
                    <a:pt x="62641" y="23255"/>
                    <a:pt x="62658" y="23258"/>
                    <a:pt x="62677" y="23258"/>
                  </a:cubicBezTo>
                  <a:cubicBezTo>
                    <a:pt x="62722" y="23258"/>
                    <a:pt x="62771" y="23237"/>
                    <a:pt x="62836" y="23215"/>
                  </a:cubicBezTo>
                  <a:cubicBezTo>
                    <a:pt x="62844" y="23232"/>
                    <a:pt x="62867" y="23240"/>
                    <a:pt x="62896" y="23240"/>
                  </a:cubicBezTo>
                  <a:cubicBezTo>
                    <a:pt x="62973" y="23240"/>
                    <a:pt x="63096" y="23190"/>
                    <a:pt x="63140" y="23124"/>
                  </a:cubicBezTo>
                  <a:cubicBezTo>
                    <a:pt x="63551" y="23099"/>
                    <a:pt x="63973" y="23089"/>
                    <a:pt x="64403" y="23089"/>
                  </a:cubicBezTo>
                  <a:cubicBezTo>
                    <a:pt x="64991" y="23089"/>
                    <a:pt x="65595" y="23107"/>
                    <a:pt x="66209" y="23124"/>
                  </a:cubicBezTo>
                  <a:cubicBezTo>
                    <a:pt x="66270" y="23124"/>
                    <a:pt x="66179" y="23003"/>
                    <a:pt x="66057" y="23003"/>
                  </a:cubicBezTo>
                  <a:cubicBezTo>
                    <a:pt x="65206" y="22942"/>
                    <a:pt x="64295" y="22820"/>
                    <a:pt x="63443" y="22790"/>
                  </a:cubicBezTo>
                  <a:lnTo>
                    <a:pt x="63656" y="22212"/>
                  </a:lnTo>
                  <a:cubicBezTo>
                    <a:pt x="64234" y="22030"/>
                    <a:pt x="64811" y="21817"/>
                    <a:pt x="65358" y="21696"/>
                  </a:cubicBezTo>
                  <a:cubicBezTo>
                    <a:pt x="65419" y="21696"/>
                    <a:pt x="65298" y="21574"/>
                    <a:pt x="65237" y="21574"/>
                  </a:cubicBezTo>
                  <a:cubicBezTo>
                    <a:pt x="64750" y="21574"/>
                    <a:pt x="64295" y="21604"/>
                    <a:pt x="63839" y="21635"/>
                  </a:cubicBezTo>
                  <a:cubicBezTo>
                    <a:pt x="63839" y="21604"/>
                    <a:pt x="63839" y="21604"/>
                    <a:pt x="63869" y="21574"/>
                  </a:cubicBezTo>
                  <a:lnTo>
                    <a:pt x="63930" y="21574"/>
                  </a:lnTo>
                  <a:cubicBezTo>
                    <a:pt x="64386" y="21422"/>
                    <a:pt x="64842" y="21270"/>
                    <a:pt x="65328" y="21118"/>
                  </a:cubicBezTo>
                  <a:cubicBezTo>
                    <a:pt x="65784" y="21149"/>
                    <a:pt x="66209" y="21240"/>
                    <a:pt x="66544" y="21422"/>
                  </a:cubicBezTo>
                  <a:cubicBezTo>
                    <a:pt x="66574" y="21422"/>
                    <a:pt x="66574" y="21453"/>
                    <a:pt x="66605" y="21453"/>
                  </a:cubicBezTo>
                  <a:cubicBezTo>
                    <a:pt x="66605" y="21483"/>
                    <a:pt x="66574" y="21544"/>
                    <a:pt x="66574" y="21544"/>
                  </a:cubicBezTo>
                  <a:lnTo>
                    <a:pt x="66574" y="21574"/>
                  </a:lnTo>
                  <a:cubicBezTo>
                    <a:pt x="66270" y="21574"/>
                    <a:pt x="65966" y="21635"/>
                    <a:pt x="65632" y="21726"/>
                  </a:cubicBezTo>
                  <a:cubicBezTo>
                    <a:pt x="65602" y="21726"/>
                    <a:pt x="65541" y="21787"/>
                    <a:pt x="65602" y="21787"/>
                  </a:cubicBezTo>
                  <a:cubicBezTo>
                    <a:pt x="65966" y="21726"/>
                    <a:pt x="66270" y="21726"/>
                    <a:pt x="66574" y="21726"/>
                  </a:cubicBezTo>
                  <a:lnTo>
                    <a:pt x="66453" y="21939"/>
                  </a:lnTo>
                  <a:cubicBezTo>
                    <a:pt x="66422" y="22000"/>
                    <a:pt x="66513" y="22091"/>
                    <a:pt x="66544" y="22152"/>
                  </a:cubicBezTo>
                  <a:cubicBezTo>
                    <a:pt x="66517" y="22206"/>
                    <a:pt x="66586" y="22404"/>
                    <a:pt x="66687" y="22404"/>
                  </a:cubicBezTo>
                  <a:cubicBezTo>
                    <a:pt x="66700" y="22404"/>
                    <a:pt x="66713" y="22401"/>
                    <a:pt x="66726" y="22395"/>
                  </a:cubicBezTo>
                  <a:lnTo>
                    <a:pt x="66817" y="22364"/>
                  </a:lnTo>
                  <a:cubicBezTo>
                    <a:pt x="66848" y="22456"/>
                    <a:pt x="66909" y="22547"/>
                    <a:pt x="67000" y="22547"/>
                  </a:cubicBezTo>
                  <a:cubicBezTo>
                    <a:pt x="67289" y="22577"/>
                    <a:pt x="67562" y="22592"/>
                    <a:pt x="67836" y="22592"/>
                  </a:cubicBezTo>
                  <a:cubicBezTo>
                    <a:pt x="68109" y="22592"/>
                    <a:pt x="68383" y="22577"/>
                    <a:pt x="68672" y="22547"/>
                  </a:cubicBezTo>
                  <a:cubicBezTo>
                    <a:pt x="68732" y="22608"/>
                    <a:pt x="68824" y="22638"/>
                    <a:pt x="68884" y="22699"/>
                  </a:cubicBezTo>
                  <a:lnTo>
                    <a:pt x="69006" y="22699"/>
                  </a:lnTo>
                  <a:cubicBezTo>
                    <a:pt x="69097" y="22760"/>
                    <a:pt x="69188" y="22820"/>
                    <a:pt x="69310" y="22851"/>
                  </a:cubicBezTo>
                  <a:cubicBezTo>
                    <a:pt x="69319" y="22869"/>
                    <a:pt x="69333" y="22876"/>
                    <a:pt x="69350" y="22876"/>
                  </a:cubicBezTo>
                  <a:cubicBezTo>
                    <a:pt x="69391" y="22876"/>
                    <a:pt x="69449" y="22833"/>
                    <a:pt x="69492" y="22790"/>
                  </a:cubicBezTo>
                  <a:cubicBezTo>
                    <a:pt x="69502" y="22793"/>
                    <a:pt x="69513" y="22795"/>
                    <a:pt x="69525" y="22795"/>
                  </a:cubicBezTo>
                  <a:cubicBezTo>
                    <a:pt x="69621" y="22795"/>
                    <a:pt x="69766" y="22692"/>
                    <a:pt x="69766" y="22638"/>
                  </a:cubicBezTo>
                  <a:lnTo>
                    <a:pt x="69766" y="22547"/>
                  </a:lnTo>
                  <a:lnTo>
                    <a:pt x="70495" y="22547"/>
                  </a:lnTo>
                  <a:lnTo>
                    <a:pt x="70495" y="22608"/>
                  </a:lnTo>
                  <a:cubicBezTo>
                    <a:pt x="70495" y="22638"/>
                    <a:pt x="70526" y="22699"/>
                    <a:pt x="70617" y="22760"/>
                  </a:cubicBezTo>
                  <a:cubicBezTo>
                    <a:pt x="70561" y="22816"/>
                    <a:pt x="70738" y="22976"/>
                    <a:pt x="70813" y="22976"/>
                  </a:cubicBezTo>
                  <a:cubicBezTo>
                    <a:pt x="70820" y="22976"/>
                    <a:pt x="70825" y="22975"/>
                    <a:pt x="70830" y="22972"/>
                  </a:cubicBezTo>
                  <a:lnTo>
                    <a:pt x="70921" y="22942"/>
                  </a:lnTo>
                  <a:cubicBezTo>
                    <a:pt x="70951" y="23003"/>
                    <a:pt x="71073" y="23094"/>
                    <a:pt x="71134" y="23094"/>
                  </a:cubicBezTo>
                  <a:cubicBezTo>
                    <a:pt x="71893" y="23094"/>
                    <a:pt x="72593" y="22972"/>
                    <a:pt x="73352" y="22942"/>
                  </a:cubicBezTo>
                  <a:cubicBezTo>
                    <a:pt x="73504" y="23003"/>
                    <a:pt x="73656" y="23094"/>
                    <a:pt x="73748" y="23155"/>
                  </a:cubicBezTo>
                  <a:lnTo>
                    <a:pt x="73869" y="23155"/>
                  </a:lnTo>
                  <a:cubicBezTo>
                    <a:pt x="73960" y="23215"/>
                    <a:pt x="74052" y="23246"/>
                    <a:pt x="74143" y="23276"/>
                  </a:cubicBezTo>
                  <a:cubicBezTo>
                    <a:pt x="74173" y="23276"/>
                    <a:pt x="74264" y="23246"/>
                    <a:pt x="74325" y="23215"/>
                  </a:cubicBezTo>
                  <a:cubicBezTo>
                    <a:pt x="74328" y="23219"/>
                    <a:pt x="74334" y="23220"/>
                    <a:pt x="74342" y="23220"/>
                  </a:cubicBezTo>
                  <a:cubicBezTo>
                    <a:pt x="74405" y="23220"/>
                    <a:pt x="74599" y="23118"/>
                    <a:pt x="74599" y="23063"/>
                  </a:cubicBezTo>
                  <a:lnTo>
                    <a:pt x="74599" y="22972"/>
                  </a:lnTo>
                  <a:lnTo>
                    <a:pt x="74629" y="22972"/>
                  </a:lnTo>
                  <a:cubicBezTo>
                    <a:pt x="75304" y="23002"/>
                    <a:pt x="75979" y="23059"/>
                    <a:pt x="76682" y="23118"/>
                  </a:cubicBezTo>
                  <a:lnTo>
                    <a:pt x="76682" y="23118"/>
                  </a:lnTo>
                  <a:cubicBezTo>
                    <a:pt x="76177" y="22862"/>
                    <a:pt x="75521" y="22699"/>
                    <a:pt x="74629" y="22699"/>
                  </a:cubicBezTo>
                  <a:cubicBezTo>
                    <a:pt x="74690" y="22608"/>
                    <a:pt x="74720" y="22516"/>
                    <a:pt x="74720" y="22395"/>
                  </a:cubicBezTo>
                  <a:cubicBezTo>
                    <a:pt x="75663" y="22608"/>
                    <a:pt x="76574" y="22790"/>
                    <a:pt x="77061" y="23276"/>
                  </a:cubicBezTo>
                  <a:lnTo>
                    <a:pt x="77091" y="23367"/>
                  </a:lnTo>
                  <a:cubicBezTo>
                    <a:pt x="77030" y="23276"/>
                    <a:pt x="76909" y="23215"/>
                    <a:pt x="76848" y="23155"/>
                  </a:cubicBezTo>
                  <a:cubicBezTo>
                    <a:pt x="76848" y="23155"/>
                    <a:pt x="76787" y="23124"/>
                    <a:pt x="76757" y="23124"/>
                  </a:cubicBezTo>
                  <a:cubicBezTo>
                    <a:pt x="76732" y="23122"/>
                    <a:pt x="76707" y="23120"/>
                    <a:pt x="76682" y="23118"/>
                  </a:cubicBezTo>
                  <a:lnTo>
                    <a:pt x="76682" y="23118"/>
                  </a:lnTo>
                  <a:cubicBezTo>
                    <a:pt x="76831" y="23194"/>
                    <a:pt x="76966" y="23277"/>
                    <a:pt x="77091" y="23367"/>
                  </a:cubicBezTo>
                  <a:cubicBezTo>
                    <a:pt x="76941" y="23340"/>
                    <a:pt x="76772" y="23325"/>
                    <a:pt x="76591" y="23325"/>
                  </a:cubicBezTo>
                  <a:cubicBezTo>
                    <a:pt x="76368" y="23325"/>
                    <a:pt x="76126" y="23348"/>
                    <a:pt x="75875" y="23398"/>
                  </a:cubicBezTo>
                  <a:cubicBezTo>
                    <a:pt x="75845" y="23398"/>
                    <a:pt x="75784" y="23428"/>
                    <a:pt x="75845" y="23428"/>
                  </a:cubicBezTo>
                  <a:cubicBezTo>
                    <a:pt x="75968" y="23420"/>
                    <a:pt x="76083" y="23417"/>
                    <a:pt x="76192" y="23417"/>
                  </a:cubicBezTo>
                  <a:cubicBezTo>
                    <a:pt x="76921" y="23417"/>
                    <a:pt x="77367" y="23585"/>
                    <a:pt x="77790" y="23823"/>
                  </a:cubicBezTo>
                  <a:cubicBezTo>
                    <a:pt x="78094" y="24006"/>
                    <a:pt x="78368" y="24219"/>
                    <a:pt x="78672" y="24462"/>
                  </a:cubicBezTo>
                  <a:lnTo>
                    <a:pt x="78763" y="24462"/>
                  </a:lnTo>
                  <a:cubicBezTo>
                    <a:pt x="78854" y="24492"/>
                    <a:pt x="78915" y="24583"/>
                    <a:pt x="79006" y="24614"/>
                  </a:cubicBezTo>
                  <a:cubicBezTo>
                    <a:pt x="79015" y="24623"/>
                    <a:pt x="79029" y="24626"/>
                    <a:pt x="79046" y="24626"/>
                  </a:cubicBezTo>
                  <a:cubicBezTo>
                    <a:pt x="79087" y="24626"/>
                    <a:pt x="79145" y="24605"/>
                    <a:pt x="79188" y="24583"/>
                  </a:cubicBezTo>
                  <a:cubicBezTo>
                    <a:pt x="79193" y="24587"/>
                    <a:pt x="79201" y="24589"/>
                    <a:pt x="79212" y="24589"/>
                  </a:cubicBezTo>
                  <a:cubicBezTo>
                    <a:pt x="79281" y="24589"/>
                    <a:pt x="79466" y="24514"/>
                    <a:pt x="79492" y="24462"/>
                  </a:cubicBezTo>
                  <a:lnTo>
                    <a:pt x="79492" y="24370"/>
                  </a:lnTo>
                  <a:cubicBezTo>
                    <a:pt x="79584" y="24370"/>
                    <a:pt x="79675" y="24310"/>
                    <a:pt x="79736" y="24279"/>
                  </a:cubicBezTo>
                  <a:cubicBezTo>
                    <a:pt x="80283" y="23459"/>
                    <a:pt x="80556" y="22699"/>
                    <a:pt x="81195" y="21848"/>
                  </a:cubicBezTo>
                  <a:cubicBezTo>
                    <a:pt x="81255" y="21787"/>
                    <a:pt x="81286" y="21726"/>
                    <a:pt x="81316" y="21696"/>
                  </a:cubicBezTo>
                  <a:cubicBezTo>
                    <a:pt x="81397" y="21746"/>
                    <a:pt x="81480" y="21797"/>
                    <a:pt x="81563" y="21848"/>
                  </a:cubicBezTo>
                  <a:lnTo>
                    <a:pt x="81772" y="21848"/>
                  </a:lnTo>
                  <a:cubicBezTo>
                    <a:pt x="82289" y="22212"/>
                    <a:pt x="82684" y="22608"/>
                    <a:pt x="82897" y="23003"/>
                  </a:cubicBezTo>
                  <a:lnTo>
                    <a:pt x="82927" y="23094"/>
                  </a:lnTo>
                  <a:cubicBezTo>
                    <a:pt x="82882" y="23029"/>
                    <a:pt x="82835" y="22965"/>
                    <a:pt x="82786" y="22902"/>
                  </a:cubicBezTo>
                  <a:lnTo>
                    <a:pt x="82786" y="22902"/>
                  </a:lnTo>
                  <a:cubicBezTo>
                    <a:pt x="82792" y="22905"/>
                    <a:pt x="82799" y="22908"/>
                    <a:pt x="82806" y="22911"/>
                  </a:cubicBezTo>
                  <a:cubicBezTo>
                    <a:pt x="82714" y="22790"/>
                    <a:pt x="82684" y="22699"/>
                    <a:pt x="82623" y="22638"/>
                  </a:cubicBezTo>
                  <a:cubicBezTo>
                    <a:pt x="82395" y="22359"/>
                    <a:pt x="81977" y="22102"/>
                    <a:pt x="81563" y="21848"/>
                  </a:cubicBezTo>
                  <a:lnTo>
                    <a:pt x="81438" y="21848"/>
                  </a:lnTo>
                  <a:cubicBezTo>
                    <a:pt x="82043" y="22137"/>
                    <a:pt x="82466" y="22495"/>
                    <a:pt x="82786" y="22902"/>
                  </a:cubicBezTo>
                  <a:lnTo>
                    <a:pt x="82786" y="22902"/>
                  </a:lnTo>
                  <a:cubicBezTo>
                    <a:pt x="82483" y="22753"/>
                    <a:pt x="82067" y="22605"/>
                    <a:pt x="81650" y="22486"/>
                  </a:cubicBezTo>
                  <a:cubicBezTo>
                    <a:pt x="81620" y="22486"/>
                    <a:pt x="81559" y="22486"/>
                    <a:pt x="81590" y="22516"/>
                  </a:cubicBezTo>
                  <a:cubicBezTo>
                    <a:pt x="82502" y="22790"/>
                    <a:pt x="82866" y="23155"/>
                    <a:pt x="83261" y="23550"/>
                  </a:cubicBezTo>
                  <a:cubicBezTo>
                    <a:pt x="83444" y="23854"/>
                    <a:pt x="83626" y="24127"/>
                    <a:pt x="83839" y="24431"/>
                  </a:cubicBezTo>
                  <a:cubicBezTo>
                    <a:pt x="83839" y="24462"/>
                    <a:pt x="83869" y="24462"/>
                    <a:pt x="83900" y="24462"/>
                  </a:cubicBezTo>
                  <a:cubicBezTo>
                    <a:pt x="83930" y="24522"/>
                    <a:pt x="84021" y="24614"/>
                    <a:pt x="84052" y="24644"/>
                  </a:cubicBezTo>
                  <a:cubicBezTo>
                    <a:pt x="84082" y="24674"/>
                    <a:pt x="84173" y="24674"/>
                    <a:pt x="84234" y="24674"/>
                  </a:cubicBezTo>
                  <a:cubicBezTo>
                    <a:pt x="84267" y="24708"/>
                    <a:pt x="84347" y="24732"/>
                    <a:pt x="84416" y="24732"/>
                  </a:cubicBezTo>
                  <a:cubicBezTo>
                    <a:pt x="84473" y="24732"/>
                    <a:pt x="84524" y="24716"/>
                    <a:pt x="84538" y="24674"/>
                  </a:cubicBezTo>
                  <a:lnTo>
                    <a:pt x="84599" y="24644"/>
                  </a:lnTo>
                  <a:cubicBezTo>
                    <a:pt x="84660" y="24644"/>
                    <a:pt x="84781" y="24644"/>
                    <a:pt x="84842" y="24614"/>
                  </a:cubicBezTo>
                  <a:cubicBezTo>
                    <a:pt x="85359" y="24310"/>
                    <a:pt x="85724" y="23975"/>
                    <a:pt x="86149" y="23671"/>
                  </a:cubicBezTo>
                  <a:cubicBezTo>
                    <a:pt x="86909" y="23580"/>
                    <a:pt x="87547" y="23428"/>
                    <a:pt x="88459" y="23428"/>
                  </a:cubicBezTo>
                  <a:lnTo>
                    <a:pt x="89037" y="23428"/>
                  </a:lnTo>
                  <a:cubicBezTo>
                    <a:pt x="88429" y="23398"/>
                    <a:pt x="87790" y="23367"/>
                    <a:pt x="87213" y="23367"/>
                  </a:cubicBezTo>
                  <a:cubicBezTo>
                    <a:pt x="87912" y="23215"/>
                    <a:pt x="88520" y="23063"/>
                    <a:pt x="89128" y="22820"/>
                  </a:cubicBezTo>
                  <a:lnTo>
                    <a:pt x="89128" y="22820"/>
                  </a:lnTo>
                  <a:cubicBezTo>
                    <a:pt x="89067" y="23003"/>
                    <a:pt x="89037" y="23246"/>
                    <a:pt x="89037" y="23428"/>
                  </a:cubicBezTo>
                  <a:lnTo>
                    <a:pt x="89371" y="23428"/>
                  </a:lnTo>
                  <a:lnTo>
                    <a:pt x="89371" y="23671"/>
                  </a:lnTo>
                  <a:cubicBezTo>
                    <a:pt x="89371" y="23702"/>
                    <a:pt x="89462" y="23763"/>
                    <a:pt x="89523" y="23823"/>
                  </a:cubicBezTo>
                  <a:cubicBezTo>
                    <a:pt x="89523" y="23879"/>
                    <a:pt x="89674" y="24010"/>
                    <a:pt x="89770" y="24010"/>
                  </a:cubicBezTo>
                  <a:cubicBezTo>
                    <a:pt x="89780" y="24010"/>
                    <a:pt x="89788" y="24008"/>
                    <a:pt x="89797" y="24006"/>
                  </a:cubicBezTo>
                  <a:cubicBezTo>
                    <a:pt x="89827" y="24006"/>
                    <a:pt x="89827" y="23975"/>
                    <a:pt x="89857" y="23975"/>
                  </a:cubicBezTo>
                  <a:cubicBezTo>
                    <a:pt x="89949" y="24036"/>
                    <a:pt x="90070" y="24067"/>
                    <a:pt x="90100" y="24067"/>
                  </a:cubicBezTo>
                  <a:cubicBezTo>
                    <a:pt x="91195" y="23823"/>
                    <a:pt x="92107" y="23398"/>
                    <a:pt x="93292" y="23215"/>
                  </a:cubicBezTo>
                  <a:cubicBezTo>
                    <a:pt x="94477" y="23003"/>
                    <a:pt x="95724" y="22911"/>
                    <a:pt x="97000" y="22820"/>
                  </a:cubicBezTo>
                  <a:cubicBezTo>
                    <a:pt x="97092" y="22820"/>
                    <a:pt x="96970" y="22668"/>
                    <a:pt x="96909" y="22668"/>
                  </a:cubicBezTo>
                  <a:cubicBezTo>
                    <a:pt x="95450" y="22699"/>
                    <a:pt x="93778" y="22638"/>
                    <a:pt x="92380" y="22820"/>
                  </a:cubicBezTo>
                  <a:cubicBezTo>
                    <a:pt x="93778" y="22304"/>
                    <a:pt x="95085" y="21635"/>
                    <a:pt x="96362" y="21027"/>
                  </a:cubicBezTo>
                  <a:cubicBezTo>
                    <a:pt x="96392" y="20997"/>
                    <a:pt x="96332" y="20936"/>
                    <a:pt x="96240" y="20936"/>
                  </a:cubicBezTo>
                  <a:cubicBezTo>
                    <a:pt x="95329" y="21027"/>
                    <a:pt x="94477" y="21240"/>
                    <a:pt x="93657" y="21483"/>
                  </a:cubicBezTo>
                  <a:cubicBezTo>
                    <a:pt x="94933" y="20662"/>
                    <a:pt x="96058" y="19659"/>
                    <a:pt x="97395" y="18899"/>
                  </a:cubicBezTo>
                  <a:lnTo>
                    <a:pt x="97395" y="18899"/>
                  </a:lnTo>
                  <a:cubicBezTo>
                    <a:pt x="97178" y="19008"/>
                    <a:pt x="97085" y="19023"/>
                    <a:pt x="97050" y="19023"/>
                  </a:cubicBezTo>
                  <a:cubicBezTo>
                    <a:pt x="97036" y="19023"/>
                    <a:pt x="97031" y="19021"/>
                    <a:pt x="97031" y="19021"/>
                  </a:cubicBezTo>
                  <a:cubicBezTo>
                    <a:pt x="94994" y="20024"/>
                    <a:pt x="92715" y="20936"/>
                    <a:pt x="91438" y="22486"/>
                  </a:cubicBezTo>
                  <a:cubicBezTo>
                    <a:pt x="91316" y="22516"/>
                    <a:pt x="91256" y="22608"/>
                    <a:pt x="91134" y="22638"/>
                  </a:cubicBezTo>
                  <a:cubicBezTo>
                    <a:pt x="91347" y="22243"/>
                    <a:pt x="91590" y="21878"/>
                    <a:pt x="91863" y="21544"/>
                  </a:cubicBezTo>
                  <a:cubicBezTo>
                    <a:pt x="92319" y="20936"/>
                    <a:pt x="92836" y="20358"/>
                    <a:pt x="93322" y="19781"/>
                  </a:cubicBezTo>
                  <a:cubicBezTo>
                    <a:pt x="93535" y="19750"/>
                    <a:pt x="93687" y="19720"/>
                    <a:pt x="93870" y="19659"/>
                  </a:cubicBezTo>
                  <a:cubicBezTo>
                    <a:pt x="93991" y="19629"/>
                    <a:pt x="93870" y="19477"/>
                    <a:pt x="93748" y="19477"/>
                  </a:cubicBezTo>
                  <a:cubicBezTo>
                    <a:pt x="93721" y="19477"/>
                    <a:pt x="93643" y="19477"/>
                    <a:pt x="93606" y="19499"/>
                  </a:cubicBezTo>
                  <a:lnTo>
                    <a:pt x="93606" y="19499"/>
                  </a:lnTo>
                  <a:cubicBezTo>
                    <a:pt x="93721" y="19409"/>
                    <a:pt x="93782" y="19292"/>
                    <a:pt x="93900" y="19203"/>
                  </a:cubicBezTo>
                  <a:cubicBezTo>
                    <a:pt x="93925" y="19179"/>
                    <a:pt x="93870" y="19134"/>
                    <a:pt x="93815" y="19134"/>
                  </a:cubicBezTo>
                  <a:cubicBezTo>
                    <a:pt x="93803" y="19134"/>
                    <a:pt x="93790" y="19137"/>
                    <a:pt x="93778" y="19142"/>
                  </a:cubicBezTo>
                  <a:cubicBezTo>
                    <a:pt x="93535" y="19294"/>
                    <a:pt x="93292" y="19446"/>
                    <a:pt x="93079" y="19629"/>
                  </a:cubicBezTo>
                  <a:lnTo>
                    <a:pt x="92958" y="19629"/>
                  </a:lnTo>
                  <a:cubicBezTo>
                    <a:pt x="93201" y="19173"/>
                    <a:pt x="93474" y="18717"/>
                    <a:pt x="93839" y="18291"/>
                  </a:cubicBezTo>
                  <a:cubicBezTo>
                    <a:pt x="94599" y="17379"/>
                    <a:pt x="95541" y="15951"/>
                    <a:pt x="97061" y="15647"/>
                  </a:cubicBezTo>
                  <a:cubicBezTo>
                    <a:pt x="97092" y="15647"/>
                    <a:pt x="97031" y="15556"/>
                    <a:pt x="96970" y="15556"/>
                  </a:cubicBezTo>
                  <a:cubicBezTo>
                    <a:pt x="95420" y="15829"/>
                    <a:pt x="94660" y="16863"/>
                    <a:pt x="93748" y="17653"/>
                  </a:cubicBezTo>
                  <a:cubicBezTo>
                    <a:pt x="93596" y="17775"/>
                    <a:pt x="93474" y="17927"/>
                    <a:pt x="93383" y="18048"/>
                  </a:cubicBezTo>
                  <a:cubicBezTo>
                    <a:pt x="94295" y="16437"/>
                    <a:pt x="95298" y="14887"/>
                    <a:pt x="96149" y="13215"/>
                  </a:cubicBezTo>
                  <a:cubicBezTo>
                    <a:pt x="96196" y="13097"/>
                    <a:pt x="95968" y="12924"/>
                    <a:pt x="95822" y="12924"/>
                  </a:cubicBezTo>
                  <a:cubicBezTo>
                    <a:pt x="95779" y="12924"/>
                    <a:pt x="95744" y="12938"/>
                    <a:pt x="95724" y="12972"/>
                  </a:cubicBezTo>
                  <a:cubicBezTo>
                    <a:pt x="94781" y="14431"/>
                    <a:pt x="93930" y="15951"/>
                    <a:pt x="93079" y="17440"/>
                  </a:cubicBezTo>
                  <a:cubicBezTo>
                    <a:pt x="92958" y="17471"/>
                    <a:pt x="92806" y="17501"/>
                    <a:pt x="92684" y="17531"/>
                  </a:cubicBezTo>
                  <a:cubicBezTo>
                    <a:pt x="92836" y="17015"/>
                    <a:pt x="92988" y="16528"/>
                    <a:pt x="93140" y="15981"/>
                  </a:cubicBezTo>
                  <a:lnTo>
                    <a:pt x="94660" y="14462"/>
                  </a:lnTo>
                  <a:cubicBezTo>
                    <a:pt x="94681" y="14440"/>
                    <a:pt x="94657" y="14419"/>
                    <a:pt x="94631" y="14419"/>
                  </a:cubicBezTo>
                  <a:cubicBezTo>
                    <a:pt x="94619" y="14419"/>
                    <a:pt x="94608" y="14422"/>
                    <a:pt x="94599" y="14431"/>
                  </a:cubicBezTo>
                  <a:cubicBezTo>
                    <a:pt x="93778" y="15069"/>
                    <a:pt x="92958" y="15708"/>
                    <a:pt x="92107" y="16316"/>
                  </a:cubicBezTo>
                  <a:cubicBezTo>
                    <a:pt x="92167" y="15495"/>
                    <a:pt x="92259" y="14735"/>
                    <a:pt x="92350" y="13884"/>
                  </a:cubicBezTo>
                  <a:cubicBezTo>
                    <a:pt x="92350" y="13842"/>
                    <a:pt x="92261" y="13785"/>
                    <a:pt x="92208" y="13785"/>
                  </a:cubicBezTo>
                  <a:cubicBezTo>
                    <a:pt x="92184" y="13785"/>
                    <a:pt x="92167" y="13796"/>
                    <a:pt x="92167" y="13823"/>
                  </a:cubicBezTo>
                  <a:cubicBezTo>
                    <a:pt x="91924" y="14644"/>
                    <a:pt x="91772" y="15373"/>
                    <a:pt x="91742" y="16285"/>
                  </a:cubicBezTo>
                  <a:lnTo>
                    <a:pt x="91742" y="16620"/>
                  </a:lnTo>
                  <a:lnTo>
                    <a:pt x="91286" y="16954"/>
                  </a:lnTo>
                  <a:cubicBezTo>
                    <a:pt x="90952" y="17228"/>
                    <a:pt x="90587" y="17471"/>
                    <a:pt x="90283" y="17683"/>
                  </a:cubicBezTo>
                  <a:cubicBezTo>
                    <a:pt x="90252" y="17410"/>
                    <a:pt x="90192" y="17167"/>
                    <a:pt x="90100" y="16893"/>
                  </a:cubicBezTo>
                  <a:cubicBezTo>
                    <a:pt x="90526" y="16407"/>
                    <a:pt x="90952" y="15860"/>
                    <a:pt x="91347" y="15373"/>
                  </a:cubicBezTo>
                  <a:cubicBezTo>
                    <a:pt x="91399" y="15347"/>
                    <a:pt x="91316" y="15276"/>
                    <a:pt x="91234" y="15276"/>
                  </a:cubicBezTo>
                  <a:cubicBezTo>
                    <a:pt x="91221" y="15276"/>
                    <a:pt x="91207" y="15278"/>
                    <a:pt x="91195" y="15282"/>
                  </a:cubicBezTo>
                  <a:cubicBezTo>
                    <a:pt x="90891" y="15556"/>
                    <a:pt x="90556" y="15860"/>
                    <a:pt x="90222" y="16133"/>
                  </a:cubicBezTo>
                  <a:lnTo>
                    <a:pt x="90708" y="15221"/>
                  </a:lnTo>
                  <a:cubicBezTo>
                    <a:pt x="90860" y="14917"/>
                    <a:pt x="91043" y="14614"/>
                    <a:pt x="91256" y="14310"/>
                  </a:cubicBezTo>
                  <a:cubicBezTo>
                    <a:pt x="92046" y="13094"/>
                    <a:pt x="92927" y="11118"/>
                    <a:pt x="94477" y="10328"/>
                  </a:cubicBezTo>
                  <a:cubicBezTo>
                    <a:pt x="94508" y="10267"/>
                    <a:pt x="94447" y="10237"/>
                    <a:pt x="94386" y="10237"/>
                  </a:cubicBezTo>
                  <a:cubicBezTo>
                    <a:pt x="92806" y="10996"/>
                    <a:pt x="92107" y="12455"/>
                    <a:pt x="91195" y="13550"/>
                  </a:cubicBezTo>
                  <a:cubicBezTo>
                    <a:pt x="91043" y="13702"/>
                    <a:pt x="90952" y="13884"/>
                    <a:pt x="90830" y="14066"/>
                  </a:cubicBezTo>
                  <a:cubicBezTo>
                    <a:pt x="91134" y="13398"/>
                    <a:pt x="91468" y="12668"/>
                    <a:pt x="91772" y="11939"/>
                  </a:cubicBezTo>
                  <a:cubicBezTo>
                    <a:pt x="91772" y="11939"/>
                    <a:pt x="91772" y="11908"/>
                    <a:pt x="91803" y="11908"/>
                  </a:cubicBezTo>
                  <a:cubicBezTo>
                    <a:pt x="92502" y="11148"/>
                    <a:pt x="93262" y="10358"/>
                    <a:pt x="94082" y="9598"/>
                  </a:cubicBezTo>
                  <a:cubicBezTo>
                    <a:pt x="94120" y="9586"/>
                    <a:pt x="94111" y="9578"/>
                    <a:pt x="94081" y="9578"/>
                  </a:cubicBezTo>
                  <a:cubicBezTo>
                    <a:pt x="94038" y="9578"/>
                    <a:pt x="93953" y="9593"/>
                    <a:pt x="93900" y="9629"/>
                  </a:cubicBezTo>
                  <a:cubicBezTo>
                    <a:pt x="93322" y="10115"/>
                    <a:pt x="92684" y="10692"/>
                    <a:pt x="92046" y="11270"/>
                  </a:cubicBezTo>
                  <a:cubicBezTo>
                    <a:pt x="92502" y="10085"/>
                    <a:pt x="92958" y="8899"/>
                    <a:pt x="93322" y="7683"/>
                  </a:cubicBezTo>
                  <a:cubicBezTo>
                    <a:pt x="93364" y="7559"/>
                    <a:pt x="93180" y="7449"/>
                    <a:pt x="93029" y="7449"/>
                  </a:cubicBezTo>
                  <a:cubicBezTo>
                    <a:pt x="92959" y="7449"/>
                    <a:pt x="92896" y="7473"/>
                    <a:pt x="92867" y="7531"/>
                  </a:cubicBezTo>
                  <a:cubicBezTo>
                    <a:pt x="92532" y="8382"/>
                    <a:pt x="92228" y="9173"/>
                    <a:pt x="91894" y="10024"/>
                  </a:cubicBezTo>
                  <a:cubicBezTo>
                    <a:pt x="91499" y="10419"/>
                    <a:pt x="91164" y="10844"/>
                    <a:pt x="90860" y="11270"/>
                  </a:cubicBezTo>
                  <a:cubicBezTo>
                    <a:pt x="91164" y="10328"/>
                    <a:pt x="91316" y="9416"/>
                    <a:pt x="91742" y="8413"/>
                  </a:cubicBezTo>
                  <a:lnTo>
                    <a:pt x="91742" y="8413"/>
                  </a:lnTo>
                  <a:cubicBezTo>
                    <a:pt x="91742" y="8413"/>
                    <a:pt x="91711" y="8413"/>
                    <a:pt x="91651" y="8474"/>
                  </a:cubicBezTo>
                  <a:cubicBezTo>
                    <a:pt x="90952" y="9841"/>
                    <a:pt x="90040" y="11361"/>
                    <a:pt x="90070" y="12486"/>
                  </a:cubicBezTo>
                  <a:cubicBezTo>
                    <a:pt x="90040" y="12607"/>
                    <a:pt x="89979" y="12668"/>
                    <a:pt x="89949" y="12790"/>
                  </a:cubicBezTo>
                  <a:cubicBezTo>
                    <a:pt x="89888" y="12607"/>
                    <a:pt x="89797" y="12364"/>
                    <a:pt x="89736" y="12151"/>
                  </a:cubicBezTo>
                  <a:cubicBezTo>
                    <a:pt x="89614" y="11574"/>
                    <a:pt x="89584" y="10936"/>
                    <a:pt x="89614" y="10328"/>
                  </a:cubicBezTo>
                  <a:cubicBezTo>
                    <a:pt x="89614" y="10322"/>
                    <a:pt x="89608" y="10319"/>
                    <a:pt x="89598" y="10319"/>
                  </a:cubicBezTo>
                  <a:cubicBezTo>
                    <a:pt x="89559" y="10319"/>
                    <a:pt x="89462" y="10358"/>
                    <a:pt x="89462" y="10358"/>
                  </a:cubicBezTo>
                  <a:lnTo>
                    <a:pt x="89462" y="9568"/>
                  </a:lnTo>
                  <a:cubicBezTo>
                    <a:pt x="89462" y="9515"/>
                    <a:pt x="89401" y="9482"/>
                    <a:pt x="89337" y="9482"/>
                  </a:cubicBezTo>
                  <a:cubicBezTo>
                    <a:pt x="89291" y="9482"/>
                    <a:pt x="89244" y="9499"/>
                    <a:pt x="89219" y="9537"/>
                  </a:cubicBezTo>
                  <a:cubicBezTo>
                    <a:pt x="89158" y="9933"/>
                    <a:pt x="89128" y="10328"/>
                    <a:pt x="89067" y="10692"/>
                  </a:cubicBezTo>
                  <a:cubicBezTo>
                    <a:pt x="89006" y="10540"/>
                    <a:pt x="88976" y="10358"/>
                    <a:pt x="88915" y="10176"/>
                  </a:cubicBezTo>
                  <a:cubicBezTo>
                    <a:pt x="88854" y="9477"/>
                    <a:pt x="88550" y="8534"/>
                    <a:pt x="89462" y="7592"/>
                  </a:cubicBezTo>
                  <a:cubicBezTo>
                    <a:pt x="89472" y="7582"/>
                    <a:pt x="89466" y="7579"/>
                    <a:pt x="89452" y="7579"/>
                  </a:cubicBezTo>
                  <a:cubicBezTo>
                    <a:pt x="89425" y="7579"/>
                    <a:pt x="89371" y="7592"/>
                    <a:pt x="89371" y="7592"/>
                  </a:cubicBezTo>
                  <a:cubicBezTo>
                    <a:pt x="88429" y="8565"/>
                    <a:pt x="88581" y="9294"/>
                    <a:pt x="88520" y="10024"/>
                  </a:cubicBezTo>
                  <a:lnTo>
                    <a:pt x="88520" y="10358"/>
                  </a:lnTo>
                  <a:cubicBezTo>
                    <a:pt x="88094" y="9385"/>
                    <a:pt x="87790" y="8382"/>
                    <a:pt x="87304" y="7440"/>
                  </a:cubicBezTo>
                  <a:cubicBezTo>
                    <a:pt x="87291" y="7420"/>
                    <a:pt x="87262" y="7412"/>
                    <a:pt x="87225" y="7412"/>
                  </a:cubicBezTo>
                  <a:cubicBezTo>
                    <a:pt x="87090" y="7412"/>
                    <a:pt x="86848" y="7521"/>
                    <a:pt x="86848" y="7592"/>
                  </a:cubicBezTo>
                  <a:cubicBezTo>
                    <a:pt x="87152" y="8778"/>
                    <a:pt x="87699" y="9872"/>
                    <a:pt x="88094" y="10996"/>
                  </a:cubicBezTo>
                  <a:lnTo>
                    <a:pt x="88125" y="11148"/>
                  </a:lnTo>
                  <a:cubicBezTo>
                    <a:pt x="87760" y="10692"/>
                    <a:pt x="87304" y="10237"/>
                    <a:pt x="86848" y="9841"/>
                  </a:cubicBezTo>
                  <a:lnTo>
                    <a:pt x="86787" y="9841"/>
                  </a:lnTo>
                  <a:cubicBezTo>
                    <a:pt x="87031" y="10297"/>
                    <a:pt x="87304" y="10753"/>
                    <a:pt x="87608" y="11148"/>
                  </a:cubicBezTo>
                  <a:cubicBezTo>
                    <a:pt x="87304" y="10996"/>
                    <a:pt x="87000" y="10844"/>
                    <a:pt x="86635" y="10692"/>
                  </a:cubicBezTo>
                  <a:cubicBezTo>
                    <a:pt x="86027" y="10449"/>
                    <a:pt x="85572" y="10085"/>
                    <a:pt x="85024" y="9781"/>
                  </a:cubicBezTo>
                  <a:cubicBezTo>
                    <a:pt x="85018" y="9777"/>
                    <a:pt x="85010" y="9776"/>
                    <a:pt x="85000" y="9776"/>
                  </a:cubicBezTo>
                  <a:cubicBezTo>
                    <a:pt x="84926" y="9776"/>
                    <a:pt x="84785" y="9875"/>
                    <a:pt x="84812" y="9902"/>
                  </a:cubicBezTo>
                  <a:cubicBezTo>
                    <a:pt x="85207" y="10297"/>
                    <a:pt x="85572" y="10601"/>
                    <a:pt x="86149" y="10844"/>
                  </a:cubicBezTo>
                  <a:cubicBezTo>
                    <a:pt x="86757" y="11118"/>
                    <a:pt x="87456" y="11392"/>
                    <a:pt x="87821" y="11726"/>
                  </a:cubicBezTo>
                  <a:cubicBezTo>
                    <a:pt x="88277" y="12151"/>
                    <a:pt x="88550" y="12607"/>
                    <a:pt x="88824" y="13063"/>
                  </a:cubicBezTo>
                  <a:cubicBezTo>
                    <a:pt x="88064" y="12516"/>
                    <a:pt x="86848" y="12182"/>
                    <a:pt x="85420" y="11999"/>
                  </a:cubicBezTo>
                  <a:cubicBezTo>
                    <a:pt x="85328" y="11999"/>
                    <a:pt x="85055" y="12151"/>
                    <a:pt x="85116" y="12151"/>
                  </a:cubicBezTo>
                  <a:cubicBezTo>
                    <a:pt x="86240" y="12425"/>
                    <a:pt x="87365" y="12577"/>
                    <a:pt x="87942" y="13094"/>
                  </a:cubicBezTo>
                  <a:lnTo>
                    <a:pt x="87973" y="13124"/>
                  </a:lnTo>
                  <a:cubicBezTo>
                    <a:pt x="87365" y="12790"/>
                    <a:pt x="86605" y="12577"/>
                    <a:pt x="85328" y="12516"/>
                  </a:cubicBezTo>
                  <a:cubicBezTo>
                    <a:pt x="85207" y="12516"/>
                    <a:pt x="85024" y="12638"/>
                    <a:pt x="85055" y="12668"/>
                  </a:cubicBezTo>
                  <a:cubicBezTo>
                    <a:pt x="85572" y="12911"/>
                    <a:pt x="86392" y="12942"/>
                    <a:pt x="86939" y="13124"/>
                  </a:cubicBezTo>
                  <a:cubicBezTo>
                    <a:pt x="86939" y="13246"/>
                    <a:pt x="87000" y="13337"/>
                    <a:pt x="87000" y="13428"/>
                  </a:cubicBezTo>
                  <a:cubicBezTo>
                    <a:pt x="86787" y="13428"/>
                    <a:pt x="86575" y="13489"/>
                    <a:pt x="86392" y="13489"/>
                  </a:cubicBezTo>
                  <a:cubicBezTo>
                    <a:pt x="86331" y="13489"/>
                    <a:pt x="86271" y="13519"/>
                    <a:pt x="86331" y="13519"/>
                  </a:cubicBezTo>
                  <a:cubicBezTo>
                    <a:pt x="86468" y="13504"/>
                    <a:pt x="86597" y="13496"/>
                    <a:pt x="86715" y="13496"/>
                  </a:cubicBezTo>
                  <a:cubicBezTo>
                    <a:pt x="86833" y="13496"/>
                    <a:pt x="86939" y="13504"/>
                    <a:pt x="87031" y="13519"/>
                  </a:cubicBezTo>
                  <a:cubicBezTo>
                    <a:pt x="87243" y="14857"/>
                    <a:pt x="87486" y="16224"/>
                    <a:pt x="87000" y="17379"/>
                  </a:cubicBezTo>
                  <a:cubicBezTo>
                    <a:pt x="87000" y="17432"/>
                    <a:pt x="86955" y="17462"/>
                    <a:pt x="86942" y="17488"/>
                  </a:cubicBezTo>
                  <a:lnTo>
                    <a:pt x="86942" y="17488"/>
                  </a:lnTo>
                  <a:cubicBezTo>
                    <a:pt x="87213" y="16398"/>
                    <a:pt x="87211" y="15216"/>
                    <a:pt x="86635" y="13854"/>
                  </a:cubicBezTo>
                  <a:cubicBezTo>
                    <a:pt x="86617" y="13778"/>
                    <a:pt x="86528" y="13727"/>
                    <a:pt x="86463" y="13727"/>
                  </a:cubicBezTo>
                  <a:cubicBezTo>
                    <a:pt x="86423" y="13727"/>
                    <a:pt x="86392" y="13746"/>
                    <a:pt x="86392" y="13793"/>
                  </a:cubicBezTo>
                  <a:cubicBezTo>
                    <a:pt x="86392" y="14765"/>
                    <a:pt x="86787" y="15981"/>
                    <a:pt x="86575" y="16984"/>
                  </a:cubicBezTo>
                  <a:lnTo>
                    <a:pt x="86453" y="17440"/>
                  </a:lnTo>
                  <a:cubicBezTo>
                    <a:pt x="86392" y="17015"/>
                    <a:pt x="86240" y="16559"/>
                    <a:pt x="85997" y="16133"/>
                  </a:cubicBezTo>
                  <a:cubicBezTo>
                    <a:pt x="85982" y="16118"/>
                    <a:pt x="85951" y="16110"/>
                    <a:pt x="85932" y="16110"/>
                  </a:cubicBezTo>
                  <a:cubicBezTo>
                    <a:pt x="85913" y="16110"/>
                    <a:pt x="85906" y="16118"/>
                    <a:pt x="85936" y="16133"/>
                  </a:cubicBezTo>
                  <a:cubicBezTo>
                    <a:pt x="86027" y="16376"/>
                    <a:pt x="86119" y="16589"/>
                    <a:pt x="86149" y="16832"/>
                  </a:cubicBezTo>
                  <a:cubicBezTo>
                    <a:pt x="86179" y="17045"/>
                    <a:pt x="86240" y="17228"/>
                    <a:pt x="86240" y="17440"/>
                  </a:cubicBezTo>
                  <a:cubicBezTo>
                    <a:pt x="86240" y="17835"/>
                    <a:pt x="86179" y="18200"/>
                    <a:pt x="86088" y="18565"/>
                  </a:cubicBezTo>
                  <a:cubicBezTo>
                    <a:pt x="85997" y="18838"/>
                    <a:pt x="85875" y="19051"/>
                    <a:pt x="85784" y="19325"/>
                  </a:cubicBezTo>
                  <a:cubicBezTo>
                    <a:pt x="85724" y="19355"/>
                    <a:pt x="85724" y="19446"/>
                    <a:pt x="85693" y="19477"/>
                  </a:cubicBezTo>
                  <a:cubicBezTo>
                    <a:pt x="85663" y="19355"/>
                    <a:pt x="85572" y="19264"/>
                    <a:pt x="85541" y="19142"/>
                  </a:cubicBezTo>
                  <a:cubicBezTo>
                    <a:pt x="85420" y="18899"/>
                    <a:pt x="85359" y="18656"/>
                    <a:pt x="85268" y="18413"/>
                  </a:cubicBezTo>
                  <a:cubicBezTo>
                    <a:pt x="85420" y="18109"/>
                    <a:pt x="85693" y="17835"/>
                    <a:pt x="86027" y="17592"/>
                  </a:cubicBezTo>
                  <a:cubicBezTo>
                    <a:pt x="86058" y="17562"/>
                    <a:pt x="86043" y="17547"/>
                    <a:pt x="86020" y="17547"/>
                  </a:cubicBezTo>
                  <a:cubicBezTo>
                    <a:pt x="85997" y="17547"/>
                    <a:pt x="85967" y="17562"/>
                    <a:pt x="85967" y="17592"/>
                  </a:cubicBezTo>
                  <a:cubicBezTo>
                    <a:pt x="85632" y="17805"/>
                    <a:pt x="85389" y="17987"/>
                    <a:pt x="85207" y="18231"/>
                  </a:cubicBezTo>
                  <a:cubicBezTo>
                    <a:pt x="85116" y="17957"/>
                    <a:pt x="85024" y="17744"/>
                    <a:pt x="84903" y="17471"/>
                  </a:cubicBezTo>
                  <a:cubicBezTo>
                    <a:pt x="84877" y="17445"/>
                    <a:pt x="84716" y="17373"/>
                    <a:pt x="84671" y="17373"/>
                  </a:cubicBezTo>
                  <a:cubicBezTo>
                    <a:pt x="84664" y="17373"/>
                    <a:pt x="84660" y="17375"/>
                    <a:pt x="84660" y="17379"/>
                  </a:cubicBezTo>
                  <a:cubicBezTo>
                    <a:pt x="84720" y="17775"/>
                    <a:pt x="84781" y="18139"/>
                    <a:pt x="84933" y="18565"/>
                  </a:cubicBezTo>
                  <a:cubicBezTo>
                    <a:pt x="84660" y="19021"/>
                    <a:pt x="84568" y="19477"/>
                    <a:pt x="84417" y="19902"/>
                  </a:cubicBezTo>
                  <a:cubicBezTo>
                    <a:pt x="84417" y="19933"/>
                    <a:pt x="84417" y="19933"/>
                    <a:pt x="84356" y="19963"/>
                  </a:cubicBezTo>
                  <a:cubicBezTo>
                    <a:pt x="84325" y="19933"/>
                    <a:pt x="84295" y="19872"/>
                    <a:pt x="84265" y="19811"/>
                  </a:cubicBezTo>
                  <a:cubicBezTo>
                    <a:pt x="84173" y="18869"/>
                    <a:pt x="84143" y="17957"/>
                    <a:pt x="83991" y="17015"/>
                  </a:cubicBezTo>
                  <a:cubicBezTo>
                    <a:pt x="84143" y="16893"/>
                    <a:pt x="84325" y="16772"/>
                    <a:pt x="84477" y="16680"/>
                  </a:cubicBezTo>
                  <a:cubicBezTo>
                    <a:pt x="84503" y="16680"/>
                    <a:pt x="84462" y="16613"/>
                    <a:pt x="84450" y="16613"/>
                  </a:cubicBezTo>
                  <a:cubicBezTo>
                    <a:pt x="84448" y="16613"/>
                    <a:pt x="84447" y="16615"/>
                    <a:pt x="84447" y="16620"/>
                  </a:cubicBezTo>
                  <a:cubicBezTo>
                    <a:pt x="84295" y="16711"/>
                    <a:pt x="84143" y="16832"/>
                    <a:pt x="83991" y="16893"/>
                  </a:cubicBezTo>
                  <a:cubicBezTo>
                    <a:pt x="83991" y="16863"/>
                    <a:pt x="83991" y="16772"/>
                    <a:pt x="83961" y="16741"/>
                  </a:cubicBezTo>
                  <a:cubicBezTo>
                    <a:pt x="83961" y="16718"/>
                    <a:pt x="83894" y="16708"/>
                    <a:pt x="83812" y="16708"/>
                  </a:cubicBezTo>
                  <a:cubicBezTo>
                    <a:pt x="83679" y="16708"/>
                    <a:pt x="83505" y="16734"/>
                    <a:pt x="83505" y="16772"/>
                  </a:cubicBezTo>
                  <a:lnTo>
                    <a:pt x="83505" y="17167"/>
                  </a:lnTo>
                  <a:cubicBezTo>
                    <a:pt x="82532" y="17653"/>
                    <a:pt x="81590" y="18139"/>
                    <a:pt x="80678" y="18595"/>
                  </a:cubicBezTo>
                  <a:cubicBezTo>
                    <a:pt x="80465" y="18717"/>
                    <a:pt x="80252" y="18838"/>
                    <a:pt x="80070" y="18899"/>
                  </a:cubicBezTo>
                  <a:lnTo>
                    <a:pt x="80191" y="17775"/>
                  </a:lnTo>
                  <a:cubicBezTo>
                    <a:pt x="80465" y="17501"/>
                    <a:pt x="80769" y="17288"/>
                    <a:pt x="81073" y="17015"/>
                  </a:cubicBezTo>
                  <a:cubicBezTo>
                    <a:pt x="81100" y="16988"/>
                    <a:pt x="81007" y="16888"/>
                    <a:pt x="80964" y="16888"/>
                  </a:cubicBezTo>
                  <a:cubicBezTo>
                    <a:pt x="80959" y="16888"/>
                    <a:pt x="80955" y="16890"/>
                    <a:pt x="80951" y="16893"/>
                  </a:cubicBezTo>
                  <a:cubicBezTo>
                    <a:pt x="80556" y="17136"/>
                    <a:pt x="80191" y="17349"/>
                    <a:pt x="79857" y="17592"/>
                  </a:cubicBezTo>
                  <a:lnTo>
                    <a:pt x="80495" y="16741"/>
                  </a:lnTo>
                  <a:cubicBezTo>
                    <a:pt x="80708" y="16468"/>
                    <a:pt x="80921" y="16164"/>
                    <a:pt x="81164" y="15921"/>
                  </a:cubicBezTo>
                  <a:cubicBezTo>
                    <a:pt x="82198" y="14796"/>
                    <a:pt x="83413" y="13033"/>
                    <a:pt x="85085" y="12455"/>
                  </a:cubicBezTo>
                  <a:cubicBezTo>
                    <a:pt x="85116" y="12455"/>
                    <a:pt x="85085" y="12364"/>
                    <a:pt x="85024" y="12364"/>
                  </a:cubicBezTo>
                  <a:cubicBezTo>
                    <a:pt x="83292" y="12881"/>
                    <a:pt x="82350" y="14158"/>
                    <a:pt x="81255" y="15161"/>
                  </a:cubicBezTo>
                  <a:cubicBezTo>
                    <a:pt x="81103" y="15313"/>
                    <a:pt x="80921" y="15465"/>
                    <a:pt x="80769" y="15617"/>
                  </a:cubicBezTo>
                  <a:cubicBezTo>
                    <a:pt x="82046" y="13702"/>
                    <a:pt x="83292" y="11756"/>
                    <a:pt x="84356" y="9689"/>
                  </a:cubicBezTo>
                  <a:cubicBezTo>
                    <a:pt x="84427" y="9571"/>
                    <a:pt x="84204" y="9398"/>
                    <a:pt x="84058" y="9398"/>
                  </a:cubicBezTo>
                  <a:cubicBezTo>
                    <a:pt x="84016" y="9398"/>
                    <a:pt x="83981" y="9412"/>
                    <a:pt x="83961" y="9446"/>
                  </a:cubicBezTo>
                  <a:cubicBezTo>
                    <a:pt x="82532" y="11696"/>
                    <a:pt x="81286" y="14006"/>
                    <a:pt x="79705" y="16012"/>
                  </a:cubicBezTo>
                  <a:cubicBezTo>
                    <a:pt x="79614" y="16133"/>
                    <a:pt x="79553" y="16224"/>
                    <a:pt x="79462" y="16316"/>
                  </a:cubicBezTo>
                  <a:cubicBezTo>
                    <a:pt x="80070" y="15252"/>
                    <a:pt x="80526" y="14127"/>
                    <a:pt x="80951" y="12942"/>
                  </a:cubicBezTo>
                  <a:lnTo>
                    <a:pt x="80921" y="12911"/>
                  </a:lnTo>
                  <a:cubicBezTo>
                    <a:pt x="80374" y="13823"/>
                    <a:pt x="79857" y="14765"/>
                    <a:pt x="79310" y="15677"/>
                  </a:cubicBezTo>
                  <a:cubicBezTo>
                    <a:pt x="79462" y="15100"/>
                    <a:pt x="79584" y="14553"/>
                    <a:pt x="79644" y="13975"/>
                  </a:cubicBezTo>
                  <a:cubicBezTo>
                    <a:pt x="79857" y="12911"/>
                    <a:pt x="80100" y="11908"/>
                    <a:pt x="80252" y="10844"/>
                  </a:cubicBezTo>
                  <a:cubicBezTo>
                    <a:pt x="80252" y="10785"/>
                    <a:pt x="80175" y="10739"/>
                    <a:pt x="80113" y="10739"/>
                  </a:cubicBezTo>
                  <a:cubicBezTo>
                    <a:pt x="80079" y="10739"/>
                    <a:pt x="80050" y="10752"/>
                    <a:pt x="80040" y="10784"/>
                  </a:cubicBezTo>
                  <a:cubicBezTo>
                    <a:pt x="79736" y="11726"/>
                    <a:pt x="79462" y="12577"/>
                    <a:pt x="79310" y="13580"/>
                  </a:cubicBezTo>
                  <a:cubicBezTo>
                    <a:pt x="79158" y="14644"/>
                    <a:pt x="78976" y="15769"/>
                    <a:pt x="78520" y="16711"/>
                  </a:cubicBezTo>
                  <a:cubicBezTo>
                    <a:pt x="78216" y="17349"/>
                    <a:pt x="77790" y="17927"/>
                    <a:pt x="77334" y="18443"/>
                  </a:cubicBezTo>
                  <a:cubicBezTo>
                    <a:pt x="77274" y="17957"/>
                    <a:pt x="77274" y="17440"/>
                    <a:pt x="77517" y="16832"/>
                  </a:cubicBezTo>
                  <a:cubicBezTo>
                    <a:pt x="77760" y="16741"/>
                    <a:pt x="77942" y="16711"/>
                    <a:pt x="78216" y="16711"/>
                  </a:cubicBezTo>
                  <a:cubicBezTo>
                    <a:pt x="78246" y="16711"/>
                    <a:pt x="78216" y="16620"/>
                    <a:pt x="78125" y="16620"/>
                  </a:cubicBezTo>
                  <a:cubicBezTo>
                    <a:pt x="77942" y="16620"/>
                    <a:pt x="77760" y="16680"/>
                    <a:pt x="77608" y="16680"/>
                  </a:cubicBezTo>
                  <a:cubicBezTo>
                    <a:pt x="77608" y="16662"/>
                    <a:pt x="77599" y="16654"/>
                    <a:pt x="77587" y="16654"/>
                  </a:cubicBezTo>
                  <a:cubicBezTo>
                    <a:pt x="77560" y="16654"/>
                    <a:pt x="77517" y="16690"/>
                    <a:pt x="77517" y="16711"/>
                  </a:cubicBezTo>
                  <a:cubicBezTo>
                    <a:pt x="77491" y="16711"/>
                    <a:pt x="77464" y="16711"/>
                    <a:pt x="77458" y="16730"/>
                  </a:cubicBezTo>
                  <a:lnTo>
                    <a:pt x="77458" y="16730"/>
                  </a:lnTo>
                  <a:cubicBezTo>
                    <a:pt x="77578" y="15943"/>
                    <a:pt x="77607" y="15096"/>
                    <a:pt x="77517" y="14249"/>
                  </a:cubicBezTo>
                  <a:cubicBezTo>
                    <a:pt x="77517" y="14140"/>
                    <a:pt x="77362" y="14047"/>
                    <a:pt x="77273" y="14047"/>
                  </a:cubicBezTo>
                  <a:cubicBezTo>
                    <a:pt x="77238" y="14047"/>
                    <a:pt x="77213" y="14062"/>
                    <a:pt x="77213" y="14097"/>
                  </a:cubicBezTo>
                  <a:lnTo>
                    <a:pt x="77213" y="14158"/>
                  </a:lnTo>
                  <a:cubicBezTo>
                    <a:pt x="77182" y="14142"/>
                    <a:pt x="77144" y="14135"/>
                    <a:pt x="77114" y="14135"/>
                  </a:cubicBezTo>
                  <a:cubicBezTo>
                    <a:pt x="77084" y="14135"/>
                    <a:pt x="77061" y="14142"/>
                    <a:pt x="77061" y="14158"/>
                  </a:cubicBezTo>
                  <a:cubicBezTo>
                    <a:pt x="76970" y="14310"/>
                    <a:pt x="76818" y="14492"/>
                    <a:pt x="76696" y="14644"/>
                  </a:cubicBezTo>
                  <a:cubicBezTo>
                    <a:pt x="76640" y="14606"/>
                    <a:pt x="76583" y="14580"/>
                    <a:pt x="76548" y="14580"/>
                  </a:cubicBezTo>
                  <a:cubicBezTo>
                    <a:pt x="76527" y="14580"/>
                    <a:pt x="76514" y="14590"/>
                    <a:pt x="76514" y="14614"/>
                  </a:cubicBezTo>
                  <a:cubicBezTo>
                    <a:pt x="76453" y="14735"/>
                    <a:pt x="76453" y="14857"/>
                    <a:pt x="76453" y="15009"/>
                  </a:cubicBezTo>
                  <a:cubicBezTo>
                    <a:pt x="76301" y="15191"/>
                    <a:pt x="76149" y="15404"/>
                    <a:pt x="75997" y="15647"/>
                  </a:cubicBezTo>
                  <a:cubicBezTo>
                    <a:pt x="76088" y="14614"/>
                    <a:pt x="76240" y="13550"/>
                    <a:pt x="76453" y="12486"/>
                  </a:cubicBezTo>
                  <a:cubicBezTo>
                    <a:pt x="76475" y="12442"/>
                    <a:pt x="76461" y="12426"/>
                    <a:pt x="76433" y="12426"/>
                  </a:cubicBezTo>
                  <a:cubicBezTo>
                    <a:pt x="76384" y="12426"/>
                    <a:pt x="76290" y="12477"/>
                    <a:pt x="76270" y="12516"/>
                  </a:cubicBezTo>
                  <a:cubicBezTo>
                    <a:pt x="75966" y="13732"/>
                    <a:pt x="75602" y="15100"/>
                    <a:pt x="75389" y="16468"/>
                  </a:cubicBezTo>
                  <a:cubicBezTo>
                    <a:pt x="75328" y="16559"/>
                    <a:pt x="75237" y="16680"/>
                    <a:pt x="75207" y="16741"/>
                  </a:cubicBezTo>
                  <a:lnTo>
                    <a:pt x="74872" y="14917"/>
                  </a:lnTo>
                  <a:cubicBezTo>
                    <a:pt x="75146" y="14735"/>
                    <a:pt x="75389" y="14583"/>
                    <a:pt x="75693" y="14492"/>
                  </a:cubicBezTo>
                  <a:cubicBezTo>
                    <a:pt x="75754" y="14492"/>
                    <a:pt x="75663" y="14431"/>
                    <a:pt x="75632" y="14431"/>
                  </a:cubicBezTo>
                  <a:cubicBezTo>
                    <a:pt x="75328" y="14553"/>
                    <a:pt x="75055" y="14644"/>
                    <a:pt x="74842" y="14765"/>
                  </a:cubicBezTo>
                  <a:cubicBezTo>
                    <a:pt x="74690" y="14006"/>
                    <a:pt x="74568" y="13246"/>
                    <a:pt x="74447" y="12486"/>
                  </a:cubicBezTo>
                  <a:cubicBezTo>
                    <a:pt x="74477" y="12334"/>
                    <a:pt x="74568" y="12212"/>
                    <a:pt x="74599" y="12060"/>
                  </a:cubicBezTo>
                  <a:cubicBezTo>
                    <a:pt x="74621" y="11947"/>
                    <a:pt x="74408" y="11834"/>
                    <a:pt x="74259" y="11834"/>
                  </a:cubicBezTo>
                  <a:cubicBezTo>
                    <a:pt x="74209" y="11834"/>
                    <a:pt x="74166" y="11847"/>
                    <a:pt x="74143" y="11878"/>
                  </a:cubicBezTo>
                  <a:lnTo>
                    <a:pt x="73474" y="13367"/>
                  </a:lnTo>
                  <a:cubicBezTo>
                    <a:pt x="73049" y="12212"/>
                    <a:pt x="72714" y="11088"/>
                    <a:pt x="72441" y="9902"/>
                  </a:cubicBezTo>
                  <a:cubicBezTo>
                    <a:pt x="72441" y="9893"/>
                    <a:pt x="72433" y="9890"/>
                    <a:pt x="72422" y="9890"/>
                  </a:cubicBezTo>
                  <a:cubicBezTo>
                    <a:pt x="72395" y="9890"/>
                    <a:pt x="72349" y="9911"/>
                    <a:pt x="72349" y="9933"/>
                  </a:cubicBezTo>
                  <a:cubicBezTo>
                    <a:pt x="72501" y="11300"/>
                    <a:pt x="72714" y="12759"/>
                    <a:pt x="73049" y="14127"/>
                  </a:cubicBezTo>
                  <a:cubicBezTo>
                    <a:pt x="72897" y="14462"/>
                    <a:pt x="72714" y="14765"/>
                    <a:pt x="72501" y="15100"/>
                  </a:cubicBezTo>
                  <a:cubicBezTo>
                    <a:pt x="72167" y="14492"/>
                    <a:pt x="71833" y="13884"/>
                    <a:pt x="71529" y="13276"/>
                  </a:cubicBezTo>
                  <a:cubicBezTo>
                    <a:pt x="71524" y="13272"/>
                    <a:pt x="71518" y="13270"/>
                    <a:pt x="71511" y="13270"/>
                  </a:cubicBezTo>
                  <a:cubicBezTo>
                    <a:pt x="71467" y="13270"/>
                    <a:pt x="71377" y="13341"/>
                    <a:pt x="71377" y="13367"/>
                  </a:cubicBezTo>
                  <a:cubicBezTo>
                    <a:pt x="71498" y="13793"/>
                    <a:pt x="71650" y="14249"/>
                    <a:pt x="71802" y="14644"/>
                  </a:cubicBezTo>
                  <a:cubicBezTo>
                    <a:pt x="71438" y="14249"/>
                    <a:pt x="71103" y="13793"/>
                    <a:pt x="70799" y="13337"/>
                  </a:cubicBezTo>
                  <a:lnTo>
                    <a:pt x="70799" y="13124"/>
                  </a:lnTo>
                  <a:cubicBezTo>
                    <a:pt x="70799" y="13063"/>
                    <a:pt x="70678" y="13033"/>
                    <a:pt x="70617" y="13033"/>
                  </a:cubicBezTo>
                  <a:lnTo>
                    <a:pt x="70495" y="12790"/>
                  </a:lnTo>
                  <a:cubicBezTo>
                    <a:pt x="70131" y="12121"/>
                    <a:pt x="69614" y="11270"/>
                    <a:pt x="69249" y="10389"/>
                  </a:cubicBezTo>
                  <a:cubicBezTo>
                    <a:pt x="68915" y="9598"/>
                    <a:pt x="68672" y="8778"/>
                    <a:pt x="68641" y="7926"/>
                  </a:cubicBezTo>
                  <a:cubicBezTo>
                    <a:pt x="69553" y="7653"/>
                    <a:pt x="70495" y="7440"/>
                    <a:pt x="71438" y="7288"/>
                  </a:cubicBezTo>
                  <a:cubicBezTo>
                    <a:pt x="71732" y="7259"/>
                    <a:pt x="71713" y="6831"/>
                    <a:pt x="71408" y="6831"/>
                  </a:cubicBezTo>
                  <a:cubicBezTo>
                    <a:pt x="71398" y="6831"/>
                    <a:pt x="71388" y="6831"/>
                    <a:pt x="71377" y="6832"/>
                  </a:cubicBezTo>
                  <a:cubicBezTo>
                    <a:pt x="69675" y="7015"/>
                    <a:pt x="68003" y="7471"/>
                    <a:pt x="66392" y="8078"/>
                  </a:cubicBezTo>
                  <a:cubicBezTo>
                    <a:pt x="66179" y="7866"/>
                    <a:pt x="65936" y="7623"/>
                    <a:pt x="65723" y="7440"/>
                  </a:cubicBezTo>
                  <a:cubicBezTo>
                    <a:pt x="65700" y="7422"/>
                    <a:pt x="65674" y="7414"/>
                    <a:pt x="65647" y="7414"/>
                  </a:cubicBezTo>
                  <a:cubicBezTo>
                    <a:pt x="65490" y="7414"/>
                    <a:pt x="65290" y="7671"/>
                    <a:pt x="65419" y="7774"/>
                  </a:cubicBezTo>
                  <a:cubicBezTo>
                    <a:pt x="65571" y="7926"/>
                    <a:pt x="65723" y="8109"/>
                    <a:pt x="65875" y="8261"/>
                  </a:cubicBezTo>
                  <a:cubicBezTo>
                    <a:pt x="65571" y="8382"/>
                    <a:pt x="65298" y="8504"/>
                    <a:pt x="64994" y="8626"/>
                  </a:cubicBezTo>
                  <a:cubicBezTo>
                    <a:pt x="62988" y="9477"/>
                    <a:pt x="61103" y="10601"/>
                    <a:pt x="59279" y="11696"/>
                  </a:cubicBezTo>
                  <a:lnTo>
                    <a:pt x="58763" y="11999"/>
                  </a:lnTo>
                  <a:cubicBezTo>
                    <a:pt x="60343" y="10784"/>
                    <a:pt x="61984" y="9477"/>
                    <a:pt x="63747" y="8352"/>
                  </a:cubicBezTo>
                  <a:cubicBezTo>
                    <a:pt x="63778" y="8352"/>
                    <a:pt x="63747" y="8322"/>
                    <a:pt x="63687" y="8322"/>
                  </a:cubicBezTo>
                  <a:cubicBezTo>
                    <a:pt x="62015" y="9142"/>
                    <a:pt x="60465" y="10145"/>
                    <a:pt x="59036" y="11209"/>
                  </a:cubicBezTo>
                  <a:cubicBezTo>
                    <a:pt x="59674" y="10510"/>
                    <a:pt x="60343" y="9872"/>
                    <a:pt x="61042" y="9173"/>
                  </a:cubicBezTo>
                  <a:cubicBezTo>
                    <a:pt x="62319" y="7926"/>
                    <a:pt x="63778" y="6863"/>
                    <a:pt x="65358" y="5799"/>
                  </a:cubicBezTo>
                  <a:cubicBezTo>
                    <a:pt x="65478" y="5703"/>
                    <a:pt x="65409" y="5589"/>
                    <a:pt x="65301" y="5589"/>
                  </a:cubicBezTo>
                  <a:cubicBezTo>
                    <a:pt x="65271" y="5589"/>
                    <a:pt x="65239" y="5597"/>
                    <a:pt x="65206" y="5616"/>
                  </a:cubicBezTo>
                  <a:cubicBezTo>
                    <a:pt x="63535" y="6498"/>
                    <a:pt x="62258" y="7410"/>
                    <a:pt x="61012" y="8626"/>
                  </a:cubicBezTo>
                  <a:cubicBezTo>
                    <a:pt x="59674" y="9902"/>
                    <a:pt x="58519" y="11240"/>
                    <a:pt x="57212" y="12364"/>
                  </a:cubicBezTo>
                  <a:cubicBezTo>
                    <a:pt x="57121" y="12455"/>
                    <a:pt x="57060" y="12516"/>
                    <a:pt x="56969" y="12577"/>
                  </a:cubicBezTo>
                  <a:cubicBezTo>
                    <a:pt x="56817" y="12303"/>
                    <a:pt x="56635" y="12060"/>
                    <a:pt x="56452" y="11817"/>
                  </a:cubicBezTo>
                  <a:cubicBezTo>
                    <a:pt x="56434" y="11792"/>
                    <a:pt x="56400" y="11781"/>
                    <a:pt x="56361" y="11781"/>
                  </a:cubicBezTo>
                  <a:cubicBezTo>
                    <a:pt x="56291" y="11781"/>
                    <a:pt x="56203" y="11814"/>
                    <a:pt x="56135" y="11861"/>
                  </a:cubicBezTo>
                  <a:lnTo>
                    <a:pt x="56135" y="11861"/>
                  </a:lnTo>
                  <a:cubicBezTo>
                    <a:pt x="56774" y="10980"/>
                    <a:pt x="57393" y="10060"/>
                    <a:pt x="58003" y="9112"/>
                  </a:cubicBezTo>
                  <a:cubicBezTo>
                    <a:pt x="58095" y="8973"/>
                    <a:pt x="57941" y="8817"/>
                    <a:pt x="57809" y="8817"/>
                  </a:cubicBezTo>
                  <a:cubicBezTo>
                    <a:pt x="57767" y="8817"/>
                    <a:pt x="57728" y="8832"/>
                    <a:pt x="57699" y="8869"/>
                  </a:cubicBezTo>
                  <a:cubicBezTo>
                    <a:pt x="56513" y="10480"/>
                    <a:pt x="55541" y="12060"/>
                    <a:pt x="54325" y="13428"/>
                  </a:cubicBezTo>
                  <a:cubicBezTo>
                    <a:pt x="54264" y="13398"/>
                    <a:pt x="54264" y="13367"/>
                    <a:pt x="54234" y="13337"/>
                  </a:cubicBezTo>
                  <a:cubicBezTo>
                    <a:pt x="55085" y="12273"/>
                    <a:pt x="55784" y="11118"/>
                    <a:pt x="56392" y="9750"/>
                  </a:cubicBezTo>
                  <a:cubicBezTo>
                    <a:pt x="56460" y="9637"/>
                    <a:pt x="56342" y="9524"/>
                    <a:pt x="56240" y="9524"/>
                  </a:cubicBezTo>
                  <a:cubicBezTo>
                    <a:pt x="56205" y="9524"/>
                    <a:pt x="56172" y="9537"/>
                    <a:pt x="56148" y="9568"/>
                  </a:cubicBezTo>
                  <a:cubicBezTo>
                    <a:pt x="55267" y="10540"/>
                    <a:pt x="54659" y="11696"/>
                    <a:pt x="53960" y="12759"/>
                  </a:cubicBezTo>
                  <a:cubicBezTo>
                    <a:pt x="53869" y="12486"/>
                    <a:pt x="53778" y="12182"/>
                    <a:pt x="53717" y="11908"/>
                  </a:cubicBezTo>
                  <a:cubicBezTo>
                    <a:pt x="53697" y="11859"/>
                    <a:pt x="53636" y="11838"/>
                    <a:pt x="53564" y="11838"/>
                  </a:cubicBezTo>
                  <a:cubicBezTo>
                    <a:pt x="53414" y="11838"/>
                    <a:pt x="53220" y="11927"/>
                    <a:pt x="53261" y="12030"/>
                  </a:cubicBezTo>
                  <a:cubicBezTo>
                    <a:pt x="53322" y="12486"/>
                    <a:pt x="53443" y="12911"/>
                    <a:pt x="53595" y="13337"/>
                  </a:cubicBezTo>
                  <a:cubicBezTo>
                    <a:pt x="53443" y="13519"/>
                    <a:pt x="53291" y="13702"/>
                    <a:pt x="53109" y="13884"/>
                  </a:cubicBezTo>
                  <a:lnTo>
                    <a:pt x="52531" y="14462"/>
                  </a:lnTo>
                  <a:cubicBezTo>
                    <a:pt x="52805" y="13945"/>
                    <a:pt x="52987" y="13337"/>
                    <a:pt x="53109" y="12759"/>
                  </a:cubicBezTo>
                  <a:cubicBezTo>
                    <a:pt x="53109" y="12709"/>
                    <a:pt x="53081" y="12687"/>
                    <a:pt x="53056" y="12687"/>
                  </a:cubicBezTo>
                  <a:cubicBezTo>
                    <a:pt x="53036" y="12687"/>
                    <a:pt x="53018" y="12702"/>
                    <a:pt x="53018" y="12729"/>
                  </a:cubicBezTo>
                  <a:cubicBezTo>
                    <a:pt x="52683" y="14006"/>
                    <a:pt x="51954" y="14948"/>
                    <a:pt x="51133" y="15860"/>
                  </a:cubicBezTo>
                  <a:lnTo>
                    <a:pt x="51042" y="15951"/>
                  </a:lnTo>
                  <a:cubicBezTo>
                    <a:pt x="51802" y="14310"/>
                    <a:pt x="52562" y="12729"/>
                    <a:pt x="53261" y="11057"/>
                  </a:cubicBezTo>
                  <a:cubicBezTo>
                    <a:pt x="53304" y="10906"/>
                    <a:pt x="53101" y="10770"/>
                    <a:pt x="52958" y="10770"/>
                  </a:cubicBezTo>
                  <a:cubicBezTo>
                    <a:pt x="52901" y="10770"/>
                    <a:pt x="52853" y="10792"/>
                    <a:pt x="52835" y="10844"/>
                  </a:cubicBezTo>
                  <a:cubicBezTo>
                    <a:pt x="51802" y="12881"/>
                    <a:pt x="50920" y="14917"/>
                    <a:pt x="49978" y="16984"/>
                  </a:cubicBezTo>
                  <a:cubicBezTo>
                    <a:pt x="49826" y="17076"/>
                    <a:pt x="49674" y="17228"/>
                    <a:pt x="49553" y="17349"/>
                  </a:cubicBezTo>
                  <a:cubicBezTo>
                    <a:pt x="49796" y="16528"/>
                    <a:pt x="49978" y="15677"/>
                    <a:pt x="50161" y="14796"/>
                  </a:cubicBezTo>
                  <a:cubicBezTo>
                    <a:pt x="50161" y="14796"/>
                    <a:pt x="50147" y="14782"/>
                    <a:pt x="50138" y="14782"/>
                  </a:cubicBezTo>
                  <a:cubicBezTo>
                    <a:pt x="50134" y="14782"/>
                    <a:pt x="50130" y="14786"/>
                    <a:pt x="50130" y="14796"/>
                  </a:cubicBezTo>
                  <a:lnTo>
                    <a:pt x="49340" y="16863"/>
                  </a:lnTo>
                  <a:cubicBezTo>
                    <a:pt x="49249" y="16620"/>
                    <a:pt x="49188" y="16376"/>
                    <a:pt x="49157" y="16133"/>
                  </a:cubicBezTo>
                  <a:cubicBezTo>
                    <a:pt x="49036" y="15556"/>
                    <a:pt x="49097" y="14948"/>
                    <a:pt x="49492" y="14401"/>
                  </a:cubicBezTo>
                  <a:cubicBezTo>
                    <a:pt x="49501" y="14382"/>
                    <a:pt x="49496" y="14375"/>
                    <a:pt x="49484" y="14375"/>
                  </a:cubicBezTo>
                  <a:cubicBezTo>
                    <a:pt x="49459" y="14375"/>
                    <a:pt x="49401" y="14410"/>
                    <a:pt x="49401" y="14431"/>
                  </a:cubicBezTo>
                  <a:cubicBezTo>
                    <a:pt x="49309" y="14583"/>
                    <a:pt x="49188" y="14765"/>
                    <a:pt x="49157" y="14917"/>
                  </a:cubicBezTo>
                  <a:cubicBezTo>
                    <a:pt x="49218" y="14188"/>
                    <a:pt x="49309" y="13519"/>
                    <a:pt x="49340" y="12790"/>
                  </a:cubicBezTo>
                  <a:cubicBezTo>
                    <a:pt x="49340" y="12716"/>
                    <a:pt x="49273" y="12676"/>
                    <a:pt x="49207" y="12676"/>
                  </a:cubicBezTo>
                  <a:cubicBezTo>
                    <a:pt x="49164" y="12676"/>
                    <a:pt x="49121" y="12693"/>
                    <a:pt x="49097" y="12729"/>
                  </a:cubicBezTo>
                  <a:cubicBezTo>
                    <a:pt x="48884" y="13793"/>
                    <a:pt x="48702" y="14705"/>
                    <a:pt x="48702" y="15829"/>
                  </a:cubicBezTo>
                  <a:lnTo>
                    <a:pt x="48702" y="16863"/>
                  </a:lnTo>
                  <a:cubicBezTo>
                    <a:pt x="48246" y="16012"/>
                    <a:pt x="47790" y="15161"/>
                    <a:pt x="47395" y="14249"/>
                  </a:cubicBezTo>
                  <a:cubicBezTo>
                    <a:pt x="47790" y="13641"/>
                    <a:pt x="48246" y="13063"/>
                    <a:pt x="48793" y="12607"/>
                  </a:cubicBezTo>
                  <a:cubicBezTo>
                    <a:pt x="48835" y="12586"/>
                    <a:pt x="48804" y="12551"/>
                    <a:pt x="48771" y="12551"/>
                  </a:cubicBezTo>
                  <a:cubicBezTo>
                    <a:pt x="48757" y="12551"/>
                    <a:pt x="48741" y="12558"/>
                    <a:pt x="48732" y="12577"/>
                  </a:cubicBezTo>
                  <a:cubicBezTo>
                    <a:pt x="48337" y="12820"/>
                    <a:pt x="48033" y="13124"/>
                    <a:pt x="47790" y="13428"/>
                  </a:cubicBezTo>
                  <a:cubicBezTo>
                    <a:pt x="47577" y="13641"/>
                    <a:pt x="47425" y="13823"/>
                    <a:pt x="47273" y="14006"/>
                  </a:cubicBezTo>
                  <a:cubicBezTo>
                    <a:pt x="47265" y="13974"/>
                    <a:pt x="47228" y="13961"/>
                    <a:pt x="47179" y="13961"/>
                  </a:cubicBezTo>
                  <a:cubicBezTo>
                    <a:pt x="47039" y="13961"/>
                    <a:pt x="46795" y="14068"/>
                    <a:pt x="46817" y="14158"/>
                  </a:cubicBezTo>
                  <a:lnTo>
                    <a:pt x="46939" y="14492"/>
                  </a:lnTo>
                  <a:cubicBezTo>
                    <a:pt x="46513" y="15069"/>
                    <a:pt x="46179" y="15647"/>
                    <a:pt x="45753" y="16164"/>
                  </a:cubicBezTo>
                  <a:cubicBezTo>
                    <a:pt x="45601" y="16316"/>
                    <a:pt x="45510" y="16498"/>
                    <a:pt x="45388" y="16680"/>
                  </a:cubicBezTo>
                  <a:cubicBezTo>
                    <a:pt x="46361" y="14705"/>
                    <a:pt x="47060" y="12577"/>
                    <a:pt x="47091" y="10358"/>
                  </a:cubicBezTo>
                  <a:cubicBezTo>
                    <a:pt x="47091" y="10263"/>
                    <a:pt x="46966" y="10217"/>
                    <a:pt x="46847" y="10217"/>
                  </a:cubicBezTo>
                  <a:cubicBezTo>
                    <a:pt x="46738" y="10217"/>
                    <a:pt x="46635" y="10255"/>
                    <a:pt x="46635" y="10328"/>
                  </a:cubicBezTo>
                  <a:cubicBezTo>
                    <a:pt x="46361" y="12699"/>
                    <a:pt x="45723" y="15100"/>
                    <a:pt x="44446" y="17167"/>
                  </a:cubicBezTo>
                  <a:cubicBezTo>
                    <a:pt x="44355" y="17258"/>
                    <a:pt x="44325" y="17349"/>
                    <a:pt x="44233" y="17471"/>
                  </a:cubicBezTo>
                  <a:cubicBezTo>
                    <a:pt x="44689" y="16407"/>
                    <a:pt x="44963" y="15252"/>
                    <a:pt x="45054" y="14158"/>
                  </a:cubicBezTo>
                  <a:cubicBezTo>
                    <a:pt x="45054" y="14158"/>
                    <a:pt x="45027" y="14144"/>
                    <a:pt x="45009" y="14144"/>
                  </a:cubicBezTo>
                  <a:cubicBezTo>
                    <a:pt x="45000" y="14144"/>
                    <a:pt x="44993" y="14147"/>
                    <a:pt x="44993" y="14158"/>
                  </a:cubicBezTo>
                  <a:cubicBezTo>
                    <a:pt x="44750" y="15069"/>
                    <a:pt x="44385" y="15981"/>
                    <a:pt x="44021" y="16893"/>
                  </a:cubicBezTo>
                  <a:cubicBezTo>
                    <a:pt x="44051" y="16620"/>
                    <a:pt x="44051" y="16376"/>
                    <a:pt x="44081" y="16103"/>
                  </a:cubicBezTo>
                  <a:lnTo>
                    <a:pt x="44081" y="15282"/>
                  </a:lnTo>
                  <a:cubicBezTo>
                    <a:pt x="44081" y="15069"/>
                    <a:pt x="44051" y="14887"/>
                    <a:pt x="44051" y="14674"/>
                  </a:cubicBezTo>
                  <a:cubicBezTo>
                    <a:pt x="44203" y="14644"/>
                    <a:pt x="44355" y="14644"/>
                    <a:pt x="44507" y="14614"/>
                  </a:cubicBezTo>
                  <a:cubicBezTo>
                    <a:pt x="44534" y="14614"/>
                    <a:pt x="44537" y="14517"/>
                    <a:pt x="44495" y="14517"/>
                  </a:cubicBezTo>
                  <a:cubicBezTo>
                    <a:pt x="44489" y="14517"/>
                    <a:pt x="44483" y="14519"/>
                    <a:pt x="44477" y="14522"/>
                  </a:cubicBezTo>
                  <a:cubicBezTo>
                    <a:pt x="44325" y="14522"/>
                    <a:pt x="44173" y="14522"/>
                    <a:pt x="44051" y="14583"/>
                  </a:cubicBezTo>
                  <a:cubicBezTo>
                    <a:pt x="44021" y="13884"/>
                    <a:pt x="43990" y="13276"/>
                    <a:pt x="43838" y="12638"/>
                  </a:cubicBezTo>
                  <a:cubicBezTo>
                    <a:pt x="44173" y="12303"/>
                    <a:pt x="44507" y="11999"/>
                    <a:pt x="44841" y="11635"/>
                  </a:cubicBezTo>
                  <a:cubicBezTo>
                    <a:pt x="44966" y="11510"/>
                    <a:pt x="44783" y="11262"/>
                    <a:pt x="44630" y="11262"/>
                  </a:cubicBezTo>
                  <a:cubicBezTo>
                    <a:pt x="44596" y="11262"/>
                    <a:pt x="44564" y="11273"/>
                    <a:pt x="44537" y="11300"/>
                  </a:cubicBezTo>
                  <a:cubicBezTo>
                    <a:pt x="42318" y="13215"/>
                    <a:pt x="40191" y="15252"/>
                    <a:pt x="37911" y="17106"/>
                  </a:cubicBezTo>
                  <a:lnTo>
                    <a:pt x="37546" y="17379"/>
                  </a:lnTo>
                  <a:cubicBezTo>
                    <a:pt x="38519" y="16346"/>
                    <a:pt x="39370" y="15252"/>
                    <a:pt x="40221" y="14127"/>
                  </a:cubicBezTo>
                  <a:lnTo>
                    <a:pt x="40191" y="14066"/>
                  </a:lnTo>
                  <a:cubicBezTo>
                    <a:pt x="39309" y="14917"/>
                    <a:pt x="38397" y="15799"/>
                    <a:pt x="37546" y="16711"/>
                  </a:cubicBezTo>
                  <a:cubicBezTo>
                    <a:pt x="37911" y="16133"/>
                    <a:pt x="38215" y="15556"/>
                    <a:pt x="38519" y="14948"/>
                  </a:cubicBezTo>
                  <a:cubicBezTo>
                    <a:pt x="39066" y="13854"/>
                    <a:pt x="39735" y="12911"/>
                    <a:pt x="40282" y="11787"/>
                  </a:cubicBezTo>
                  <a:cubicBezTo>
                    <a:pt x="40331" y="11713"/>
                    <a:pt x="40240" y="11618"/>
                    <a:pt x="40155" y="11618"/>
                  </a:cubicBezTo>
                  <a:cubicBezTo>
                    <a:pt x="40136" y="11618"/>
                    <a:pt x="40117" y="11623"/>
                    <a:pt x="40100" y="11635"/>
                  </a:cubicBezTo>
                  <a:cubicBezTo>
                    <a:pt x="39431" y="12547"/>
                    <a:pt x="38823" y="13398"/>
                    <a:pt x="38276" y="14462"/>
                  </a:cubicBezTo>
                  <a:cubicBezTo>
                    <a:pt x="37698" y="15556"/>
                    <a:pt x="37182" y="16711"/>
                    <a:pt x="36422" y="17653"/>
                  </a:cubicBezTo>
                  <a:cubicBezTo>
                    <a:pt x="35814" y="18413"/>
                    <a:pt x="35084" y="19082"/>
                    <a:pt x="34416" y="19750"/>
                  </a:cubicBezTo>
                  <a:cubicBezTo>
                    <a:pt x="34294" y="19781"/>
                    <a:pt x="34172" y="19811"/>
                    <a:pt x="34020" y="19842"/>
                  </a:cubicBezTo>
                  <a:cubicBezTo>
                    <a:pt x="34294" y="19446"/>
                    <a:pt x="34507" y="19021"/>
                    <a:pt x="34750" y="18595"/>
                  </a:cubicBezTo>
                  <a:cubicBezTo>
                    <a:pt x="35115" y="18291"/>
                    <a:pt x="35510" y="17987"/>
                    <a:pt x="35875" y="17714"/>
                  </a:cubicBezTo>
                  <a:cubicBezTo>
                    <a:pt x="35924" y="17689"/>
                    <a:pt x="35854" y="17645"/>
                    <a:pt x="35777" y="17645"/>
                  </a:cubicBezTo>
                  <a:cubicBezTo>
                    <a:pt x="35759" y="17645"/>
                    <a:pt x="35740" y="17647"/>
                    <a:pt x="35723" y="17653"/>
                  </a:cubicBezTo>
                  <a:lnTo>
                    <a:pt x="35054" y="17866"/>
                  </a:lnTo>
                  <a:cubicBezTo>
                    <a:pt x="35327" y="17319"/>
                    <a:pt x="35540" y="16711"/>
                    <a:pt x="35723" y="16103"/>
                  </a:cubicBezTo>
                  <a:cubicBezTo>
                    <a:pt x="35966" y="15860"/>
                    <a:pt x="36179" y="15677"/>
                    <a:pt x="36452" y="15434"/>
                  </a:cubicBezTo>
                  <a:cubicBezTo>
                    <a:pt x="36482" y="15434"/>
                    <a:pt x="36422" y="15404"/>
                    <a:pt x="36391" y="15404"/>
                  </a:cubicBezTo>
                  <a:cubicBezTo>
                    <a:pt x="36179" y="15525"/>
                    <a:pt x="35996" y="15677"/>
                    <a:pt x="35814" y="15799"/>
                  </a:cubicBezTo>
                  <a:cubicBezTo>
                    <a:pt x="35935" y="15434"/>
                    <a:pt x="35996" y="15130"/>
                    <a:pt x="36087" y="14796"/>
                  </a:cubicBezTo>
                  <a:cubicBezTo>
                    <a:pt x="36118" y="14735"/>
                    <a:pt x="36027" y="14614"/>
                    <a:pt x="35935" y="14583"/>
                  </a:cubicBezTo>
                  <a:cubicBezTo>
                    <a:pt x="36543" y="13732"/>
                    <a:pt x="37212" y="12942"/>
                    <a:pt x="37941" y="12212"/>
                  </a:cubicBezTo>
                  <a:cubicBezTo>
                    <a:pt x="37984" y="12170"/>
                    <a:pt x="37908" y="12113"/>
                    <a:pt x="37838" y="12113"/>
                  </a:cubicBezTo>
                  <a:cubicBezTo>
                    <a:pt x="37807" y="12113"/>
                    <a:pt x="37778" y="12124"/>
                    <a:pt x="37759" y="12151"/>
                  </a:cubicBezTo>
                  <a:cubicBezTo>
                    <a:pt x="36786" y="12972"/>
                    <a:pt x="35723" y="14006"/>
                    <a:pt x="34872" y="15069"/>
                  </a:cubicBezTo>
                  <a:cubicBezTo>
                    <a:pt x="34811" y="15069"/>
                    <a:pt x="34780" y="15069"/>
                    <a:pt x="34750" y="15100"/>
                  </a:cubicBezTo>
                  <a:cubicBezTo>
                    <a:pt x="34720" y="15191"/>
                    <a:pt x="34659" y="15252"/>
                    <a:pt x="34628" y="15373"/>
                  </a:cubicBezTo>
                  <a:cubicBezTo>
                    <a:pt x="34507" y="15495"/>
                    <a:pt x="34446" y="15647"/>
                    <a:pt x="34324" y="15799"/>
                  </a:cubicBezTo>
                  <a:cubicBezTo>
                    <a:pt x="34811" y="14522"/>
                    <a:pt x="35327" y="13276"/>
                    <a:pt x="35814" y="12091"/>
                  </a:cubicBezTo>
                  <a:cubicBezTo>
                    <a:pt x="35844" y="12091"/>
                    <a:pt x="35875" y="12060"/>
                    <a:pt x="35875" y="12060"/>
                  </a:cubicBezTo>
                  <a:cubicBezTo>
                    <a:pt x="35935" y="12060"/>
                    <a:pt x="35875" y="12030"/>
                    <a:pt x="35844" y="11999"/>
                  </a:cubicBezTo>
                  <a:cubicBezTo>
                    <a:pt x="35996" y="11604"/>
                    <a:pt x="36179" y="11240"/>
                    <a:pt x="36330" y="10844"/>
                  </a:cubicBezTo>
                  <a:cubicBezTo>
                    <a:pt x="36366" y="10809"/>
                    <a:pt x="36329" y="10794"/>
                    <a:pt x="36279" y="10794"/>
                  </a:cubicBezTo>
                  <a:cubicBezTo>
                    <a:pt x="36245" y="10794"/>
                    <a:pt x="36204" y="10801"/>
                    <a:pt x="36179" y="10814"/>
                  </a:cubicBezTo>
                  <a:cubicBezTo>
                    <a:pt x="35783" y="11270"/>
                    <a:pt x="35388" y="11756"/>
                    <a:pt x="35054" y="12303"/>
                  </a:cubicBezTo>
                  <a:cubicBezTo>
                    <a:pt x="34902" y="12364"/>
                    <a:pt x="34750" y="12486"/>
                    <a:pt x="34628" y="12547"/>
                  </a:cubicBezTo>
                  <a:cubicBezTo>
                    <a:pt x="35023" y="10936"/>
                    <a:pt x="35388" y="9325"/>
                    <a:pt x="36087" y="7926"/>
                  </a:cubicBezTo>
                  <a:cubicBezTo>
                    <a:pt x="36087" y="7911"/>
                    <a:pt x="36072" y="7904"/>
                    <a:pt x="36053" y="7904"/>
                  </a:cubicBezTo>
                  <a:cubicBezTo>
                    <a:pt x="36034" y="7904"/>
                    <a:pt x="36011" y="7911"/>
                    <a:pt x="35996" y="7926"/>
                  </a:cubicBezTo>
                  <a:cubicBezTo>
                    <a:pt x="35054" y="9568"/>
                    <a:pt x="34142" y="11483"/>
                    <a:pt x="33716" y="13458"/>
                  </a:cubicBezTo>
                  <a:cubicBezTo>
                    <a:pt x="33534" y="13702"/>
                    <a:pt x="33382" y="13914"/>
                    <a:pt x="33200" y="14158"/>
                  </a:cubicBezTo>
                  <a:lnTo>
                    <a:pt x="33200" y="13428"/>
                  </a:lnTo>
                  <a:cubicBezTo>
                    <a:pt x="33716" y="12182"/>
                    <a:pt x="34294" y="10936"/>
                    <a:pt x="34811" y="9659"/>
                  </a:cubicBezTo>
                  <a:cubicBezTo>
                    <a:pt x="34881" y="9542"/>
                    <a:pt x="34644" y="9407"/>
                    <a:pt x="34504" y="9407"/>
                  </a:cubicBezTo>
                  <a:cubicBezTo>
                    <a:pt x="34462" y="9407"/>
                    <a:pt x="34429" y="9418"/>
                    <a:pt x="34416" y="9446"/>
                  </a:cubicBezTo>
                  <a:cubicBezTo>
                    <a:pt x="33990" y="10206"/>
                    <a:pt x="33595" y="10966"/>
                    <a:pt x="33261" y="11756"/>
                  </a:cubicBezTo>
                  <a:cubicBezTo>
                    <a:pt x="33291" y="11240"/>
                    <a:pt x="33352" y="10662"/>
                    <a:pt x="33443" y="10115"/>
                  </a:cubicBezTo>
                  <a:cubicBezTo>
                    <a:pt x="33443" y="10085"/>
                    <a:pt x="33405" y="10069"/>
                    <a:pt x="33367" y="10069"/>
                  </a:cubicBezTo>
                  <a:cubicBezTo>
                    <a:pt x="33329" y="10069"/>
                    <a:pt x="33291" y="10085"/>
                    <a:pt x="33291" y="10115"/>
                  </a:cubicBezTo>
                  <a:cubicBezTo>
                    <a:pt x="33139" y="10540"/>
                    <a:pt x="33048" y="10996"/>
                    <a:pt x="32926" y="11452"/>
                  </a:cubicBezTo>
                  <a:cubicBezTo>
                    <a:pt x="32835" y="10692"/>
                    <a:pt x="32805" y="9902"/>
                    <a:pt x="32896" y="9142"/>
                  </a:cubicBezTo>
                  <a:cubicBezTo>
                    <a:pt x="32957" y="8352"/>
                    <a:pt x="33078" y="7349"/>
                    <a:pt x="33352" y="6407"/>
                  </a:cubicBezTo>
                  <a:cubicBezTo>
                    <a:pt x="33443" y="5951"/>
                    <a:pt x="33656" y="5495"/>
                    <a:pt x="33899" y="5100"/>
                  </a:cubicBezTo>
                  <a:cubicBezTo>
                    <a:pt x="34172" y="4735"/>
                    <a:pt x="34476" y="4492"/>
                    <a:pt x="34872" y="4401"/>
                  </a:cubicBezTo>
                  <a:cubicBezTo>
                    <a:pt x="34902" y="4401"/>
                    <a:pt x="34811" y="4309"/>
                    <a:pt x="34780" y="4309"/>
                  </a:cubicBezTo>
                  <a:cubicBezTo>
                    <a:pt x="34355" y="4431"/>
                    <a:pt x="34051" y="4613"/>
                    <a:pt x="33808" y="4917"/>
                  </a:cubicBezTo>
                  <a:cubicBezTo>
                    <a:pt x="33534" y="5221"/>
                    <a:pt x="33352" y="5616"/>
                    <a:pt x="33200" y="5981"/>
                  </a:cubicBezTo>
                  <a:cubicBezTo>
                    <a:pt x="32896" y="6771"/>
                    <a:pt x="32744" y="7592"/>
                    <a:pt x="32531" y="8382"/>
                  </a:cubicBezTo>
                  <a:cubicBezTo>
                    <a:pt x="32501" y="8595"/>
                    <a:pt x="32470" y="8869"/>
                    <a:pt x="32440" y="9112"/>
                  </a:cubicBezTo>
                  <a:cubicBezTo>
                    <a:pt x="32379" y="7805"/>
                    <a:pt x="32470" y="6559"/>
                    <a:pt x="32622" y="5221"/>
                  </a:cubicBezTo>
                  <a:cubicBezTo>
                    <a:pt x="32744" y="4553"/>
                    <a:pt x="32926" y="3823"/>
                    <a:pt x="33291" y="3215"/>
                  </a:cubicBezTo>
                  <a:cubicBezTo>
                    <a:pt x="33686" y="2607"/>
                    <a:pt x="34264" y="2121"/>
                    <a:pt x="34932" y="1908"/>
                  </a:cubicBezTo>
                  <a:cubicBezTo>
                    <a:pt x="35152" y="1881"/>
                    <a:pt x="34950" y="1531"/>
                    <a:pt x="34707" y="1531"/>
                  </a:cubicBezTo>
                  <a:cubicBezTo>
                    <a:pt x="34681" y="1531"/>
                    <a:pt x="34655" y="1535"/>
                    <a:pt x="34628" y="1543"/>
                  </a:cubicBezTo>
                  <a:cubicBezTo>
                    <a:pt x="33747" y="1756"/>
                    <a:pt x="33048" y="2455"/>
                    <a:pt x="32622" y="3246"/>
                  </a:cubicBezTo>
                  <a:cubicBezTo>
                    <a:pt x="32379" y="3641"/>
                    <a:pt x="32227" y="4097"/>
                    <a:pt x="32166" y="4553"/>
                  </a:cubicBezTo>
                  <a:cubicBezTo>
                    <a:pt x="32045" y="4948"/>
                    <a:pt x="32014" y="5373"/>
                    <a:pt x="31984" y="5768"/>
                  </a:cubicBezTo>
                  <a:cubicBezTo>
                    <a:pt x="31832" y="7288"/>
                    <a:pt x="31832" y="8747"/>
                    <a:pt x="31862" y="10237"/>
                  </a:cubicBezTo>
                  <a:lnTo>
                    <a:pt x="31862" y="10662"/>
                  </a:lnTo>
                  <a:cubicBezTo>
                    <a:pt x="31619" y="9264"/>
                    <a:pt x="31376" y="7835"/>
                    <a:pt x="31163" y="6407"/>
                  </a:cubicBezTo>
                  <a:lnTo>
                    <a:pt x="31133" y="6407"/>
                  </a:lnTo>
                  <a:cubicBezTo>
                    <a:pt x="31102" y="7683"/>
                    <a:pt x="31133" y="8990"/>
                    <a:pt x="31315" y="10237"/>
                  </a:cubicBezTo>
                  <a:cubicBezTo>
                    <a:pt x="31102" y="9598"/>
                    <a:pt x="30829" y="8960"/>
                    <a:pt x="30616" y="8352"/>
                  </a:cubicBezTo>
                  <a:cubicBezTo>
                    <a:pt x="30373" y="7744"/>
                    <a:pt x="30221" y="7136"/>
                    <a:pt x="30069" y="6498"/>
                  </a:cubicBezTo>
                  <a:cubicBezTo>
                    <a:pt x="30008" y="6194"/>
                    <a:pt x="29917" y="5829"/>
                    <a:pt x="29887" y="5495"/>
                  </a:cubicBezTo>
                  <a:cubicBezTo>
                    <a:pt x="29795" y="5160"/>
                    <a:pt x="29765" y="4765"/>
                    <a:pt x="29765" y="4309"/>
                  </a:cubicBezTo>
                  <a:cubicBezTo>
                    <a:pt x="29765" y="4237"/>
                    <a:pt x="29717" y="4199"/>
                    <a:pt x="29666" y="4199"/>
                  </a:cubicBezTo>
                  <a:cubicBezTo>
                    <a:pt x="29610" y="4199"/>
                    <a:pt x="29552" y="4244"/>
                    <a:pt x="29552" y="4340"/>
                  </a:cubicBezTo>
                  <a:cubicBezTo>
                    <a:pt x="29491" y="4796"/>
                    <a:pt x="29552" y="5191"/>
                    <a:pt x="29552" y="5495"/>
                  </a:cubicBezTo>
                  <a:cubicBezTo>
                    <a:pt x="29583" y="5829"/>
                    <a:pt x="29613" y="6103"/>
                    <a:pt x="29643" y="6407"/>
                  </a:cubicBezTo>
                  <a:cubicBezTo>
                    <a:pt x="29765" y="7015"/>
                    <a:pt x="29887" y="7592"/>
                    <a:pt x="30099" y="8200"/>
                  </a:cubicBezTo>
                  <a:cubicBezTo>
                    <a:pt x="30555" y="9446"/>
                    <a:pt x="31133" y="10632"/>
                    <a:pt x="31437" y="11787"/>
                  </a:cubicBezTo>
                  <a:cubicBezTo>
                    <a:pt x="31467" y="11999"/>
                    <a:pt x="31558" y="12212"/>
                    <a:pt x="31589" y="12395"/>
                  </a:cubicBezTo>
                  <a:cubicBezTo>
                    <a:pt x="31558" y="12395"/>
                    <a:pt x="31467" y="12395"/>
                    <a:pt x="31467" y="12455"/>
                  </a:cubicBezTo>
                  <a:cubicBezTo>
                    <a:pt x="31376" y="12638"/>
                    <a:pt x="31224" y="12790"/>
                    <a:pt x="31102" y="12972"/>
                  </a:cubicBezTo>
                  <a:cubicBezTo>
                    <a:pt x="31072" y="12303"/>
                    <a:pt x="31102" y="11604"/>
                    <a:pt x="31102" y="10936"/>
                  </a:cubicBezTo>
                  <a:cubicBezTo>
                    <a:pt x="31102" y="10870"/>
                    <a:pt x="31008" y="10820"/>
                    <a:pt x="30932" y="10820"/>
                  </a:cubicBezTo>
                  <a:cubicBezTo>
                    <a:pt x="30903" y="10820"/>
                    <a:pt x="30876" y="10827"/>
                    <a:pt x="30859" y="10844"/>
                  </a:cubicBezTo>
                  <a:cubicBezTo>
                    <a:pt x="30768" y="11513"/>
                    <a:pt x="30677" y="12121"/>
                    <a:pt x="30677" y="12759"/>
                  </a:cubicBezTo>
                  <a:cubicBezTo>
                    <a:pt x="30191" y="11939"/>
                    <a:pt x="29613" y="11118"/>
                    <a:pt x="29005" y="10297"/>
                  </a:cubicBezTo>
                  <a:cubicBezTo>
                    <a:pt x="28961" y="10242"/>
                    <a:pt x="28893" y="10219"/>
                    <a:pt x="28829" y="10219"/>
                  </a:cubicBezTo>
                  <a:cubicBezTo>
                    <a:pt x="28715" y="10219"/>
                    <a:pt x="28613" y="10291"/>
                    <a:pt x="28671" y="10389"/>
                  </a:cubicBezTo>
                  <a:cubicBezTo>
                    <a:pt x="29339" y="11544"/>
                    <a:pt x="30099" y="12516"/>
                    <a:pt x="30677" y="13580"/>
                  </a:cubicBezTo>
                  <a:cubicBezTo>
                    <a:pt x="30647" y="13641"/>
                    <a:pt x="30616" y="13702"/>
                    <a:pt x="30555" y="13732"/>
                  </a:cubicBezTo>
                  <a:cubicBezTo>
                    <a:pt x="30099" y="12972"/>
                    <a:pt x="29491" y="12273"/>
                    <a:pt x="28732" y="11513"/>
                  </a:cubicBezTo>
                  <a:cubicBezTo>
                    <a:pt x="28698" y="11469"/>
                    <a:pt x="28644" y="11448"/>
                    <a:pt x="28594" y="11448"/>
                  </a:cubicBezTo>
                  <a:cubicBezTo>
                    <a:pt x="28507" y="11448"/>
                    <a:pt x="28431" y="11508"/>
                    <a:pt x="28488" y="11604"/>
                  </a:cubicBezTo>
                  <a:cubicBezTo>
                    <a:pt x="28944" y="12607"/>
                    <a:pt x="29704" y="13398"/>
                    <a:pt x="30312" y="14279"/>
                  </a:cubicBezTo>
                  <a:cubicBezTo>
                    <a:pt x="30191" y="14462"/>
                    <a:pt x="30099" y="14644"/>
                    <a:pt x="30008" y="14857"/>
                  </a:cubicBezTo>
                  <a:cubicBezTo>
                    <a:pt x="29917" y="14796"/>
                    <a:pt x="29795" y="14735"/>
                    <a:pt x="29735" y="14705"/>
                  </a:cubicBezTo>
                  <a:cubicBezTo>
                    <a:pt x="29727" y="14690"/>
                    <a:pt x="29716" y="14684"/>
                    <a:pt x="29705" y="14684"/>
                  </a:cubicBezTo>
                  <a:cubicBezTo>
                    <a:pt x="29667" y="14684"/>
                    <a:pt x="29620" y="14742"/>
                    <a:pt x="29643" y="14765"/>
                  </a:cubicBezTo>
                  <a:cubicBezTo>
                    <a:pt x="29765" y="14857"/>
                    <a:pt x="29856" y="14917"/>
                    <a:pt x="29947" y="14948"/>
                  </a:cubicBezTo>
                  <a:cubicBezTo>
                    <a:pt x="29856" y="15221"/>
                    <a:pt x="29704" y="15495"/>
                    <a:pt x="29583" y="15708"/>
                  </a:cubicBezTo>
                  <a:cubicBezTo>
                    <a:pt x="29461" y="15373"/>
                    <a:pt x="29309" y="15009"/>
                    <a:pt x="29157" y="14614"/>
                  </a:cubicBezTo>
                  <a:cubicBezTo>
                    <a:pt x="29140" y="14545"/>
                    <a:pt x="29027" y="14506"/>
                    <a:pt x="28937" y="14506"/>
                  </a:cubicBezTo>
                  <a:cubicBezTo>
                    <a:pt x="28866" y="14506"/>
                    <a:pt x="28809" y="14530"/>
                    <a:pt x="28823" y="14583"/>
                  </a:cubicBezTo>
                  <a:cubicBezTo>
                    <a:pt x="28853" y="14765"/>
                    <a:pt x="28944" y="14917"/>
                    <a:pt x="28975" y="15100"/>
                  </a:cubicBezTo>
                  <a:lnTo>
                    <a:pt x="28754" y="15624"/>
                  </a:lnTo>
                  <a:lnTo>
                    <a:pt x="28754" y="15624"/>
                  </a:lnTo>
                  <a:cubicBezTo>
                    <a:pt x="28724" y="15531"/>
                    <a:pt x="28696" y="15437"/>
                    <a:pt x="28671" y="15343"/>
                  </a:cubicBezTo>
                  <a:cubicBezTo>
                    <a:pt x="28655" y="15390"/>
                    <a:pt x="28641" y="15434"/>
                    <a:pt x="28629" y="15478"/>
                  </a:cubicBezTo>
                  <a:lnTo>
                    <a:pt x="28629" y="15478"/>
                  </a:lnTo>
                  <a:cubicBezTo>
                    <a:pt x="28677" y="15542"/>
                    <a:pt x="28711" y="15596"/>
                    <a:pt x="28732" y="15677"/>
                  </a:cubicBezTo>
                  <a:lnTo>
                    <a:pt x="28754" y="15624"/>
                  </a:lnTo>
                  <a:lnTo>
                    <a:pt x="28754" y="15624"/>
                  </a:lnTo>
                  <a:cubicBezTo>
                    <a:pt x="28830" y="15863"/>
                    <a:pt x="28918" y="16097"/>
                    <a:pt x="29005" y="16316"/>
                  </a:cubicBezTo>
                  <a:cubicBezTo>
                    <a:pt x="28975" y="16437"/>
                    <a:pt x="28884" y="16559"/>
                    <a:pt x="28853" y="16680"/>
                  </a:cubicBezTo>
                  <a:cubicBezTo>
                    <a:pt x="28762" y="16468"/>
                    <a:pt x="28671" y="16285"/>
                    <a:pt x="28549" y="16072"/>
                  </a:cubicBezTo>
                  <a:cubicBezTo>
                    <a:pt x="28549" y="15871"/>
                    <a:pt x="28570" y="15690"/>
                    <a:pt x="28629" y="15478"/>
                  </a:cubicBezTo>
                  <a:lnTo>
                    <a:pt x="28629" y="15478"/>
                  </a:lnTo>
                  <a:cubicBezTo>
                    <a:pt x="28606" y="15447"/>
                    <a:pt x="28579" y="15413"/>
                    <a:pt x="28549" y="15373"/>
                  </a:cubicBezTo>
                  <a:cubicBezTo>
                    <a:pt x="28515" y="15305"/>
                    <a:pt x="28423" y="15266"/>
                    <a:pt x="28350" y="15266"/>
                  </a:cubicBezTo>
                  <a:cubicBezTo>
                    <a:pt x="28292" y="15266"/>
                    <a:pt x="28245" y="15290"/>
                    <a:pt x="28245" y="15343"/>
                  </a:cubicBezTo>
                  <a:cubicBezTo>
                    <a:pt x="28276" y="15647"/>
                    <a:pt x="28397" y="15951"/>
                    <a:pt x="28488" y="16255"/>
                  </a:cubicBezTo>
                  <a:cubicBezTo>
                    <a:pt x="28336" y="16620"/>
                    <a:pt x="28215" y="17045"/>
                    <a:pt x="28093" y="17410"/>
                  </a:cubicBezTo>
                  <a:lnTo>
                    <a:pt x="28093" y="17258"/>
                  </a:lnTo>
                  <a:cubicBezTo>
                    <a:pt x="28124" y="17167"/>
                    <a:pt x="28124" y="17076"/>
                    <a:pt x="28184" y="16954"/>
                  </a:cubicBezTo>
                  <a:cubicBezTo>
                    <a:pt x="28184" y="16939"/>
                    <a:pt x="28169" y="16931"/>
                    <a:pt x="28146" y="16931"/>
                  </a:cubicBezTo>
                  <a:cubicBezTo>
                    <a:pt x="28124" y="16931"/>
                    <a:pt x="28093" y="16939"/>
                    <a:pt x="28063" y="16954"/>
                  </a:cubicBezTo>
                  <a:cubicBezTo>
                    <a:pt x="28032" y="16650"/>
                    <a:pt x="28032" y="16316"/>
                    <a:pt x="27972" y="16012"/>
                  </a:cubicBezTo>
                  <a:cubicBezTo>
                    <a:pt x="27911" y="15130"/>
                    <a:pt x="27972" y="14279"/>
                    <a:pt x="27972" y="13306"/>
                  </a:cubicBezTo>
                  <a:cubicBezTo>
                    <a:pt x="27972" y="13264"/>
                    <a:pt x="27883" y="13207"/>
                    <a:pt x="27819" y="13207"/>
                  </a:cubicBezTo>
                  <a:cubicBezTo>
                    <a:pt x="27791" y="13207"/>
                    <a:pt x="27768" y="13218"/>
                    <a:pt x="27759" y="13246"/>
                  </a:cubicBezTo>
                  <a:cubicBezTo>
                    <a:pt x="27577" y="14127"/>
                    <a:pt x="27455" y="14796"/>
                    <a:pt x="27516" y="15708"/>
                  </a:cubicBezTo>
                  <a:cubicBezTo>
                    <a:pt x="27607" y="16316"/>
                    <a:pt x="27668" y="16893"/>
                    <a:pt x="27668" y="17471"/>
                  </a:cubicBezTo>
                  <a:cubicBezTo>
                    <a:pt x="27333" y="17987"/>
                    <a:pt x="27029" y="18565"/>
                    <a:pt x="26756" y="19142"/>
                  </a:cubicBezTo>
                  <a:cubicBezTo>
                    <a:pt x="26756" y="19082"/>
                    <a:pt x="26725" y="19021"/>
                    <a:pt x="26725" y="18990"/>
                  </a:cubicBezTo>
                  <a:cubicBezTo>
                    <a:pt x="26877" y="17653"/>
                    <a:pt x="26847" y="16376"/>
                    <a:pt x="27121" y="15130"/>
                  </a:cubicBezTo>
                  <a:cubicBezTo>
                    <a:pt x="27121" y="15120"/>
                    <a:pt x="27110" y="15117"/>
                    <a:pt x="27097" y="15117"/>
                  </a:cubicBezTo>
                  <a:cubicBezTo>
                    <a:pt x="27070" y="15117"/>
                    <a:pt x="27029" y="15130"/>
                    <a:pt x="27029" y="15130"/>
                  </a:cubicBezTo>
                  <a:cubicBezTo>
                    <a:pt x="26817" y="15890"/>
                    <a:pt x="26573" y="16741"/>
                    <a:pt x="26391" y="17562"/>
                  </a:cubicBezTo>
                  <a:cubicBezTo>
                    <a:pt x="26270" y="17197"/>
                    <a:pt x="26118" y="16802"/>
                    <a:pt x="25966" y="16407"/>
                  </a:cubicBezTo>
                  <a:cubicBezTo>
                    <a:pt x="25945" y="16326"/>
                    <a:pt x="25790" y="16258"/>
                    <a:pt x="25698" y="16258"/>
                  </a:cubicBezTo>
                  <a:cubicBezTo>
                    <a:pt x="25651" y="16258"/>
                    <a:pt x="25621" y="16275"/>
                    <a:pt x="25631" y="16316"/>
                  </a:cubicBezTo>
                  <a:cubicBezTo>
                    <a:pt x="25844" y="17015"/>
                    <a:pt x="26087" y="17683"/>
                    <a:pt x="26239" y="18291"/>
                  </a:cubicBezTo>
                  <a:cubicBezTo>
                    <a:pt x="26209" y="18443"/>
                    <a:pt x="26209" y="18565"/>
                    <a:pt x="26148" y="18717"/>
                  </a:cubicBezTo>
                  <a:cubicBezTo>
                    <a:pt x="25996" y="18170"/>
                    <a:pt x="25783" y="17562"/>
                    <a:pt x="25358" y="16924"/>
                  </a:cubicBezTo>
                  <a:cubicBezTo>
                    <a:pt x="25321" y="16850"/>
                    <a:pt x="25217" y="16810"/>
                    <a:pt x="25148" y="16810"/>
                  </a:cubicBezTo>
                  <a:cubicBezTo>
                    <a:pt x="25103" y="16810"/>
                    <a:pt x="25072" y="16827"/>
                    <a:pt x="25084" y="16863"/>
                  </a:cubicBezTo>
                  <a:cubicBezTo>
                    <a:pt x="25206" y="17714"/>
                    <a:pt x="25814" y="18717"/>
                    <a:pt x="25814" y="19538"/>
                  </a:cubicBezTo>
                  <a:lnTo>
                    <a:pt x="25814" y="19933"/>
                  </a:lnTo>
                  <a:cubicBezTo>
                    <a:pt x="25692" y="19750"/>
                    <a:pt x="25601" y="19507"/>
                    <a:pt x="25449" y="19294"/>
                  </a:cubicBezTo>
                  <a:cubicBezTo>
                    <a:pt x="25358" y="18717"/>
                    <a:pt x="25297" y="18109"/>
                    <a:pt x="25206" y="17531"/>
                  </a:cubicBezTo>
                  <a:cubicBezTo>
                    <a:pt x="25206" y="17523"/>
                    <a:pt x="25195" y="17520"/>
                    <a:pt x="25179" y="17520"/>
                  </a:cubicBezTo>
                  <a:cubicBezTo>
                    <a:pt x="25135" y="17520"/>
                    <a:pt x="25054" y="17548"/>
                    <a:pt x="25054" y="17592"/>
                  </a:cubicBezTo>
                  <a:cubicBezTo>
                    <a:pt x="25023" y="17896"/>
                    <a:pt x="24993" y="18231"/>
                    <a:pt x="24932" y="18535"/>
                  </a:cubicBezTo>
                  <a:cubicBezTo>
                    <a:pt x="24750" y="18079"/>
                    <a:pt x="24567" y="17623"/>
                    <a:pt x="24446" y="17136"/>
                  </a:cubicBezTo>
                  <a:cubicBezTo>
                    <a:pt x="24233" y="16103"/>
                    <a:pt x="23716" y="14583"/>
                    <a:pt x="24628" y="13428"/>
                  </a:cubicBezTo>
                  <a:cubicBezTo>
                    <a:pt x="24659" y="13413"/>
                    <a:pt x="24643" y="13405"/>
                    <a:pt x="24617" y="13405"/>
                  </a:cubicBezTo>
                  <a:cubicBezTo>
                    <a:pt x="24590" y="13405"/>
                    <a:pt x="24552" y="13413"/>
                    <a:pt x="24537" y="13428"/>
                  </a:cubicBezTo>
                  <a:cubicBezTo>
                    <a:pt x="23564" y="14614"/>
                    <a:pt x="23868" y="15769"/>
                    <a:pt x="23929" y="16832"/>
                  </a:cubicBezTo>
                  <a:cubicBezTo>
                    <a:pt x="23929" y="16954"/>
                    <a:pt x="23959" y="17136"/>
                    <a:pt x="23959" y="17319"/>
                  </a:cubicBezTo>
                  <a:cubicBezTo>
                    <a:pt x="23777" y="16832"/>
                    <a:pt x="23564" y="16376"/>
                    <a:pt x="23382" y="15860"/>
                  </a:cubicBezTo>
                  <a:cubicBezTo>
                    <a:pt x="23412" y="15738"/>
                    <a:pt x="23504" y="15677"/>
                    <a:pt x="23534" y="15556"/>
                  </a:cubicBezTo>
                  <a:cubicBezTo>
                    <a:pt x="23546" y="15531"/>
                    <a:pt x="23523" y="15516"/>
                    <a:pt x="23488" y="15516"/>
                  </a:cubicBezTo>
                  <a:cubicBezTo>
                    <a:pt x="23439" y="15516"/>
                    <a:pt x="23369" y="15545"/>
                    <a:pt x="23352" y="15617"/>
                  </a:cubicBezTo>
                  <a:cubicBezTo>
                    <a:pt x="23352" y="15647"/>
                    <a:pt x="23321" y="15647"/>
                    <a:pt x="23321" y="15677"/>
                  </a:cubicBezTo>
                  <a:cubicBezTo>
                    <a:pt x="23048" y="14887"/>
                    <a:pt x="22774" y="14097"/>
                    <a:pt x="22561" y="13246"/>
                  </a:cubicBezTo>
                  <a:lnTo>
                    <a:pt x="22592" y="13215"/>
                  </a:lnTo>
                  <a:cubicBezTo>
                    <a:pt x="22622" y="13155"/>
                    <a:pt x="22592" y="13094"/>
                    <a:pt x="22500" y="13094"/>
                  </a:cubicBezTo>
                  <a:cubicBezTo>
                    <a:pt x="22470" y="12911"/>
                    <a:pt x="22409" y="12699"/>
                    <a:pt x="22348" y="12516"/>
                  </a:cubicBezTo>
                  <a:cubicBezTo>
                    <a:pt x="22337" y="12461"/>
                    <a:pt x="22271" y="12438"/>
                    <a:pt x="22192" y="12438"/>
                  </a:cubicBezTo>
                  <a:cubicBezTo>
                    <a:pt x="22052" y="12438"/>
                    <a:pt x="21873" y="12510"/>
                    <a:pt x="21893" y="12607"/>
                  </a:cubicBezTo>
                  <a:cubicBezTo>
                    <a:pt x="21953" y="12851"/>
                    <a:pt x="21984" y="13155"/>
                    <a:pt x="22045" y="13428"/>
                  </a:cubicBezTo>
                  <a:cubicBezTo>
                    <a:pt x="21528" y="13884"/>
                    <a:pt x="20981" y="14370"/>
                    <a:pt x="20494" y="14948"/>
                  </a:cubicBezTo>
                  <a:cubicBezTo>
                    <a:pt x="20494" y="14370"/>
                    <a:pt x="20494" y="13854"/>
                    <a:pt x="20616" y="13276"/>
                  </a:cubicBezTo>
                  <a:cubicBezTo>
                    <a:pt x="20616" y="13266"/>
                    <a:pt x="20606" y="13263"/>
                    <a:pt x="20592" y="13263"/>
                  </a:cubicBezTo>
                  <a:cubicBezTo>
                    <a:pt x="20565" y="13263"/>
                    <a:pt x="20525" y="13276"/>
                    <a:pt x="20525" y="13276"/>
                  </a:cubicBezTo>
                  <a:cubicBezTo>
                    <a:pt x="20373" y="13914"/>
                    <a:pt x="20221" y="14614"/>
                    <a:pt x="20160" y="15313"/>
                  </a:cubicBezTo>
                  <a:cubicBezTo>
                    <a:pt x="19765" y="15738"/>
                    <a:pt x="19400" y="16194"/>
                    <a:pt x="19096" y="16741"/>
                  </a:cubicBezTo>
                  <a:cubicBezTo>
                    <a:pt x="19096" y="16711"/>
                    <a:pt x="19096" y="16680"/>
                    <a:pt x="19066" y="16620"/>
                  </a:cubicBezTo>
                  <a:cubicBezTo>
                    <a:pt x="19674" y="14765"/>
                    <a:pt x="20342" y="13033"/>
                    <a:pt x="21193" y="11422"/>
                  </a:cubicBezTo>
                  <a:cubicBezTo>
                    <a:pt x="21213" y="11384"/>
                    <a:pt x="21159" y="11345"/>
                    <a:pt x="21109" y="11345"/>
                  </a:cubicBezTo>
                  <a:cubicBezTo>
                    <a:pt x="21080" y="11345"/>
                    <a:pt x="21053" y="11358"/>
                    <a:pt x="21041" y="11392"/>
                  </a:cubicBezTo>
                  <a:cubicBezTo>
                    <a:pt x="20282" y="12151"/>
                    <a:pt x="19613" y="13094"/>
                    <a:pt x="19096" y="14127"/>
                  </a:cubicBezTo>
                  <a:cubicBezTo>
                    <a:pt x="19613" y="11939"/>
                    <a:pt x="20221" y="9872"/>
                    <a:pt x="21193" y="7896"/>
                  </a:cubicBezTo>
                  <a:cubicBezTo>
                    <a:pt x="21193" y="7835"/>
                    <a:pt x="21133" y="7835"/>
                    <a:pt x="21102" y="7835"/>
                  </a:cubicBezTo>
                  <a:cubicBezTo>
                    <a:pt x="20342" y="9233"/>
                    <a:pt x="19552" y="10632"/>
                    <a:pt x="18944" y="12151"/>
                  </a:cubicBezTo>
                  <a:cubicBezTo>
                    <a:pt x="18488" y="13276"/>
                    <a:pt x="18184" y="14492"/>
                    <a:pt x="18093" y="15708"/>
                  </a:cubicBezTo>
                  <a:cubicBezTo>
                    <a:pt x="18063" y="15586"/>
                    <a:pt x="18032" y="15525"/>
                    <a:pt x="18002" y="15404"/>
                  </a:cubicBezTo>
                  <a:cubicBezTo>
                    <a:pt x="17911" y="15191"/>
                    <a:pt x="17850" y="14917"/>
                    <a:pt x="17759" y="14644"/>
                  </a:cubicBezTo>
                  <a:cubicBezTo>
                    <a:pt x="17789" y="13215"/>
                    <a:pt x="17941" y="11756"/>
                    <a:pt x="18306" y="10358"/>
                  </a:cubicBezTo>
                  <a:cubicBezTo>
                    <a:pt x="18306" y="10308"/>
                    <a:pt x="18269" y="10285"/>
                    <a:pt x="18231" y="10285"/>
                  </a:cubicBezTo>
                  <a:cubicBezTo>
                    <a:pt x="18200" y="10285"/>
                    <a:pt x="18168" y="10300"/>
                    <a:pt x="18154" y="10328"/>
                  </a:cubicBezTo>
                  <a:cubicBezTo>
                    <a:pt x="17941" y="10784"/>
                    <a:pt x="17789" y="11300"/>
                    <a:pt x="17637" y="11786"/>
                  </a:cubicBezTo>
                  <a:lnTo>
                    <a:pt x="17637" y="11786"/>
                  </a:lnTo>
                  <a:cubicBezTo>
                    <a:pt x="17640" y="10895"/>
                    <a:pt x="17701" y="10004"/>
                    <a:pt x="17850" y="9142"/>
                  </a:cubicBezTo>
                  <a:cubicBezTo>
                    <a:pt x="18032" y="8200"/>
                    <a:pt x="18215" y="7045"/>
                    <a:pt x="18549" y="5951"/>
                  </a:cubicBezTo>
                  <a:cubicBezTo>
                    <a:pt x="18762" y="5404"/>
                    <a:pt x="18944" y="4857"/>
                    <a:pt x="19218" y="4401"/>
                  </a:cubicBezTo>
                  <a:cubicBezTo>
                    <a:pt x="19461" y="3945"/>
                    <a:pt x="19826" y="3550"/>
                    <a:pt x="20190" y="3367"/>
                  </a:cubicBezTo>
                  <a:cubicBezTo>
                    <a:pt x="20221" y="3337"/>
                    <a:pt x="20160" y="3276"/>
                    <a:pt x="20130" y="3276"/>
                  </a:cubicBezTo>
                  <a:cubicBezTo>
                    <a:pt x="19279" y="3701"/>
                    <a:pt x="18792" y="4583"/>
                    <a:pt x="18458" y="5495"/>
                  </a:cubicBezTo>
                  <a:cubicBezTo>
                    <a:pt x="18093" y="6407"/>
                    <a:pt x="17850" y="7349"/>
                    <a:pt x="17576" y="8261"/>
                  </a:cubicBezTo>
                  <a:cubicBezTo>
                    <a:pt x="17485" y="8534"/>
                    <a:pt x="17424" y="8808"/>
                    <a:pt x="17394" y="9112"/>
                  </a:cubicBezTo>
                  <a:cubicBezTo>
                    <a:pt x="17485" y="7592"/>
                    <a:pt x="17698" y="6103"/>
                    <a:pt x="17911" y="4613"/>
                  </a:cubicBezTo>
                  <a:cubicBezTo>
                    <a:pt x="18032" y="3853"/>
                    <a:pt x="18215" y="3063"/>
                    <a:pt x="18549" y="2303"/>
                  </a:cubicBezTo>
                  <a:cubicBezTo>
                    <a:pt x="18914" y="1513"/>
                    <a:pt x="19430" y="784"/>
                    <a:pt x="20190" y="388"/>
                  </a:cubicBezTo>
                  <a:cubicBezTo>
                    <a:pt x="20402" y="309"/>
                    <a:pt x="20246" y="1"/>
                    <a:pt x="20002"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28"/>
            <p:cNvSpPr/>
            <p:nvPr/>
          </p:nvSpPr>
          <p:spPr>
            <a:xfrm>
              <a:off x="6599393" y="2923367"/>
              <a:ext cx="2034877" cy="928859"/>
            </a:xfrm>
            <a:custGeom>
              <a:rect b="b" l="l" r="r" t="t"/>
              <a:pathLst>
                <a:path extrusionOk="0" h="28968" w="63461">
                  <a:moveTo>
                    <a:pt x="18687" y="7708"/>
                  </a:moveTo>
                  <a:cubicBezTo>
                    <a:pt x="18687" y="7951"/>
                    <a:pt x="18626" y="8164"/>
                    <a:pt x="18566" y="8407"/>
                  </a:cubicBezTo>
                  <a:cubicBezTo>
                    <a:pt x="18505" y="8832"/>
                    <a:pt x="18383" y="9288"/>
                    <a:pt x="18262" y="9775"/>
                  </a:cubicBezTo>
                  <a:lnTo>
                    <a:pt x="18079" y="9775"/>
                  </a:lnTo>
                  <a:lnTo>
                    <a:pt x="18201" y="9076"/>
                  </a:lnTo>
                  <a:cubicBezTo>
                    <a:pt x="18262" y="8711"/>
                    <a:pt x="18292" y="8376"/>
                    <a:pt x="18353" y="8012"/>
                  </a:cubicBezTo>
                  <a:cubicBezTo>
                    <a:pt x="18444" y="7890"/>
                    <a:pt x="18566" y="7799"/>
                    <a:pt x="18687" y="7708"/>
                  </a:cubicBezTo>
                  <a:close/>
                  <a:moveTo>
                    <a:pt x="18262" y="9927"/>
                  </a:moveTo>
                  <a:cubicBezTo>
                    <a:pt x="18231" y="9957"/>
                    <a:pt x="18231" y="9957"/>
                    <a:pt x="18231" y="9987"/>
                  </a:cubicBezTo>
                  <a:cubicBezTo>
                    <a:pt x="18201" y="10170"/>
                    <a:pt x="18171" y="10413"/>
                    <a:pt x="18110" y="10595"/>
                  </a:cubicBezTo>
                  <a:cubicBezTo>
                    <a:pt x="18079" y="10656"/>
                    <a:pt x="18049" y="10656"/>
                    <a:pt x="18019" y="10687"/>
                  </a:cubicBezTo>
                  <a:cubicBezTo>
                    <a:pt x="18049" y="10443"/>
                    <a:pt x="18079" y="10170"/>
                    <a:pt x="18110" y="9957"/>
                  </a:cubicBezTo>
                  <a:cubicBezTo>
                    <a:pt x="18171" y="9957"/>
                    <a:pt x="18231" y="9927"/>
                    <a:pt x="18262" y="9927"/>
                  </a:cubicBezTo>
                  <a:close/>
                  <a:moveTo>
                    <a:pt x="17715" y="8589"/>
                  </a:moveTo>
                  <a:lnTo>
                    <a:pt x="17715" y="8589"/>
                  </a:lnTo>
                  <a:cubicBezTo>
                    <a:pt x="17593" y="9045"/>
                    <a:pt x="17532" y="9471"/>
                    <a:pt x="17502" y="9896"/>
                  </a:cubicBezTo>
                  <a:cubicBezTo>
                    <a:pt x="16712" y="10079"/>
                    <a:pt x="16043" y="10504"/>
                    <a:pt x="15344" y="10808"/>
                  </a:cubicBezTo>
                  <a:cubicBezTo>
                    <a:pt x="15253" y="10839"/>
                    <a:pt x="15222" y="10869"/>
                    <a:pt x="15161" y="10869"/>
                  </a:cubicBezTo>
                  <a:lnTo>
                    <a:pt x="15161" y="10747"/>
                  </a:lnTo>
                  <a:cubicBezTo>
                    <a:pt x="15982" y="10048"/>
                    <a:pt x="16864" y="9319"/>
                    <a:pt x="17715" y="8589"/>
                  </a:cubicBezTo>
                  <a:close/>
                  <a:moveTo>
                    <a:pt x="14918" y="10990"/>
                  </a:moveTo>
                  <a:lnTo>
                    <a:pt x="14918" y="11021"/>
                  </a:lnTo>
                  <a:cubicBezTo>
                    <a:pt x="14912" y="11021"/>
                    <a:pt x="14905" y="11021"/>
                    <a:pt x="14899" y="11021"/>
                  </a:cubicBezTo>
                  <a:lnTo>
                    <a:pt x="14899" y="11021"/>
                  </a:lnTo>
                  <a:cubicBezTo>
                    <a:pt x="14910" y="11013"/>
                    <a:pt x="14918" y="11006"/>
                    <a:pt x="14918" y="10990"/>
                  </a:cubicBezTo>
                  <a:close/>
                  <a:moveTo>
                    <a:pt x="7258" y="11173"/>
                  </a:moveTo>
                  <a:cubicBezTo>
                    <a:pt x="7258" y="11203"/>
                    <a:pt x="7228" y="11264"/>
                    <a:pt x="7228" y="11294"/>
                  </a:cubicBezTo>
                  <a:lnTo>
                    <a:pt x="7228" y="11203"/>
                  </a:lnTo>
                  <a:cubicBezTo>
                    <a:pt x="7258" y="11203"/>
                    <a:pt x="7258" y="11173"/>
                    <a:pt x="7258" y="11173"/>
                  </a:cubicBezTo>
                  <a:close/>
                  <a:moveTo>
                    <a:pt x="17471" y="10139"/>
                  </a:moveTo>
                  <a:lnTo>
                    <a:pt x="17350" y="11051"/>
                  </a:lnTo>
                  <a:cubicBezTo>
                    <a:pt x="17259" y="11142"/>
                    <a:pt x="17107" y="11203"/>
                    <a:pt x="16955" y="11294"/>
                  </a:cubicBezTo>
                  <a:lnTo>
                    <a:pt x="16712" y="10504"/>
                  </a:lnTo>
                  <a:cubicBezTo>
                    <a:pt x="16955" y="10383"/>
                    <a:pt x="17198" y="10261"/>
                    <a:pt x="17471" y="10139"/>
                  </a:cubicBezTo>
                  <a:close/>
                  <a:moveTo>
                    <a:pt x="17927" y="11355"/>
                  </a:moveTo>
                  <a:cubicBezTo>
                    <a:pt x="17927" y="11446"/>
                    <a:pt x="17897" y="11477"/>
                    <a:pt x="17897" y="11568"/>
                  </a:cubicBezTo>
                  <a:cubicBezTo>
                    <a:pt x="17897" y="11568"/>
                    <a:pt x="17867" y="11568"/>
                    <a:pt x="17867" y="11507"/>
                  </a:cubicBezTo>
                  <a:lnTo>
                    <a:pt x="17867" y="11386"/>
                  </a:lnTo>
                  <a:cubicBezTo>
                    <a:pt x="17897" y="11386"/>
                    <a:pt x="17897" y="11355"/>
                    <a:pt x="17927" y="11355"/>
                  </a:cubicBezTo>
                  <a:close/>
                  <a:moveTo>
                    <a:pt x="23064" y="10565"/>
                  </a:moveTo>
                  <a:lnTo>
                    <a:pt x="23064" y="10565"/>
                  </a:lnTo>
                  <a:cubicBezTo>
                    <a:pt x="22851" y="10839"/>
                    <a:pt x="22730" y="11082"/>
                    <a:pt x="22517" y="11355"/>
                  </a:cubicBezTo>
                  <a:cubicBezTo>
                    <a:pt x="22183" y="11477"/>
                    <a:pt x="21879" y="11568"/>
                    <a:pt x="21575" y="11690"/>
                  </a:cubicBezTo>
                  <a:cubicBezTo>
                    <a:pt x="22000" y="11294"/>
                    <a:pt x="22517" y="10930"/>
                    <a:pt x="23064" y="10565"/>
                  </a:cubicBezTo>
                  <a:close/>
                  <a:moveTo>
                    <a:pt x="6043" y="11781"/>
                  </a:moveTo>
                  <a:lnTo>
                    <a:pt x="6043" y="11902"/>
                  </a:lnTo>
                  <a:cubicBezTo>
                    <a:pt x="6043" y="11872"/>
                    <a:pt x="6012" y="11872"/>
                    <a:pt x="6012" y="11811"/>
                  </a:cubicBezTo>
                  <a:cubicBezTo>
                    <a:pt x="6043" y="11811"/>
                    <a:pt x="6043" y="11781"/>
                    <a:pt x="6043" y="11781"/>
                  </a:cubicBezTo>
                  <a:close/>
                  <a:moveTo>
                    <a:pt x="10572" y="11416"/>
                  </a:moveTo>
                  <a:lnTo>
                    <a:pt x="10572" y="11416"/>
                  </a:lnTo>
                  <a:cubicBezTo>
                    <a:pt x="10511" y="11598"/>
                    <a:pt x="10450" y="11750"/>
                    <a:pt x="10359" y="11902"/>
                  </a:cubicBezTo>
                  <a:cubicBezTo>
                    <a:pt x="10359" y="11933"/>
                    <a:pt x="10328" y="11933"/>
                    <a:pt x="10328" y="11963"/>
                  </a:cubicBezTo>
                  <a:lnTo>
                    <a:pt x="10328" y="11872"/>
                  </a:lnTo>
                  <a:cubicBezTo>
                    <a:pt x="10328" y="11834"/>
                    <a:pt x="10316" y="11795"/>
                    <a:pt x="10292" y="11787"/>
                  </a:cubicBezTo>
                  <a:lnTo>
                    <a:pt x="10292" y="11787"/>
                  </a:lnTo>
                  <a:cubicBezTo>
                    <a:pt x="10393" y="11655"/>
                    <a:pt x="10482" y="11527"/>
                    <a:pt x="10572" y="11416"/>
                  </a:cubicBezTo>
                  <a:close/>
                  <a:moveTo>
                    <a:pt x="15009" y="11507"/>
                  </a:moveTo>
                  <a:lnTo>
                    <a:pt x="15009" y="11507"/>
                  </a:lnTo>
                  <a:cubicBezTo>
                    <a:pt x="14979" y="11568"/>
                    <a:pt x="15009" y="11598"/>
                    <a:pt x="15009" y="11598"/>
                  </a:cubicBezTo>
                  <a:cubicBezTo>
                    <a:pt x="14827" y="11720"/>
                    <a:pt x="14675" y="11872"/>
                    <a:pt x="14462" y="11963"/>
                  </a:cubicBezTo>
                  <a:lnTo>
                    <a:pt x="14462" y="11933"/>
                  </a:lnTo>
                  <a:cubicBezTo>
                    <a:pt x="14675" y="11781"/>
                    <a:pt x="14827" y="11659"/>
                    <a:pt x="15009" y="11507"/>
                  </a:cubicBezTo>
                  <a:close/>
                  <a:moveTo>
                    <a:pt x="20541" y="10899"/>
                  </a:moveTo>
                  <a:lnTo>
                    <a:pt x="20541" y="10899"/>
                  </a:lnTo>
                  <a:cubicBezTo>
                    <a:pt x="20362" y="11289"/>
                    <a:pt x="20152" y="11649"/>
                    <a:pt x="19884" y="12038"/>
                  </a:cubicBezTo>
                  <a:lnTo>
                    <a:pt x="19884" y="12038"/>
                  </a:lnTo>
                  <a:cubicBezTo>
                    <a:pt x="19904" y="11999"/>
                    <a:pt x="19907" y="11928"/>
                    <a:pt x="19933" y="11902"/>
                  </a:cubicBezTo>
                  <a:cubicBezTo>
                    <a:pt x="20146" y="11568"/>
                    <a:pt x="20329" y="11203"/>
                    <a:pt x="20541" y="10899"/>
                  </a:cubicBezTo>
                  <a:close/>
                  <a:moveTo>
                    <a:pt x="12912" y="10291"/>
                  </a:moveTo>
                  <a:cubicBezTo>
                    <a:pt x="13003" y="10413"/>
                    <a:pt x="13034" y="10565"/>
                    <a:pt x="13094" y="10687"/>
                  </a:cubicBezTo>
                  <a:cubicBezTo>
                    <a:pt x="13003" y="10930"/>
                    <a:pt x="12851" y="11203"/>
                    <a:pt x="12699" y="11446"/>
                  </a:cubicBezTo>
                  <a:cubicBezTo>
                    <a:pt x="12547" y="11659"/>
                    <a:pt x="12335" y="11902"/>
                    <a:pt x="12152" y="12085"/>
                  </a:cubicBezTo>
                  <a:cubicBezTo>
                    <a:pt x="12456" y="11507"/>
                    <a:pt x="12730" y="10899"/>
                    <a:pt x="12912" y="10291"/>
                  </a:cubicBezTo>
                  <a:close/>
                  <a:moveTo>
                    <a:pt x="24810" y="12102"/>
                  </a:moveTo>
                  <a:cubicBezTo>
                    <a:pt x="24824" y="12102"/>
                    <a:pt x="24837" y="12115"/>
                    <a:pt x="24797" y="12115"/>
                  </a:cubicBezTo>
                  <a:cubicBezTo>
                    <a:pt x="24797" y="12105"/>
                    <a:pt x="24804" y="12102"/>
                    <a:pt x="24810" y="12102"/>
                  </a:cubicBezTo>
                  <a:close/>
                  <a:moveTo>
                    <a:pt x="16651" y="10535"/>
                  </a:moveTo>
                  <a:cubicBezTo>
                    <a:pt x="16712" y="10808"/>
                    <a:pt x="16742" y="11112"/>
                    <a:pt x="16833" y="11355"/>
                  </a:cubicBezTo>
                  <a:cubicBezTo>
                    <a:pt x="16377" y="11629"/>
                    <a:pt x="15921" y="11902"/>
                    <a:pt x="15405" y="12176"/>
                  </a:cubicBezTo>
                  <a:cubicBezTo>
                    <a:pt x="15374" y="12024"/>
                    <a:pt x="15344" y="11902"/>
                    <a:pt x="15313" y="11750"/>
                  </a:cubicBezTo>
                  <a:cubicBezTo>
                    <a:pt x="15648" y="11446"/>
                    <a:pt x="15952" y="11142"/>
                    <a:pt x="16256" y="10839"/>
                  </a:cubicBezTo>
                  <a:cubicBezTo>
                    <a:pt x="16256" y="10839"/>
                    <a:pt x="16256" y="10808"/>
                    <a:pt x="16225" y="10808"/>
                  </a:cubicBezTo>
                  <a:cubicBezTo>
                    <a:pt x="15891" y="11021"/>
                    <a:pt x="15557" y="11203"/>
                    <a:pt x="15222" y="11446"/>
                  </a:cubicBezTo>
                  <a:lnTo>
                    <a:pt x="15222" y="11355"/>
                  </a:lnTo>
                  <a:cubicBezTo>
                    <a:pt x="15617" y="11142"/>
                    <a:pt x="16104" y="10808"/>
                    <a:pt x="16651" y="10535"/>
                  </a:cubicBezTo>
                  <a:close/>
                  <a:moveTo>
                    <a:pt x="27350" y="11355"/>
                  </a:moveTo>
                  <a:cubicBezTo>
                    <a:pt x="27168" y="11629"/>
                    <a:pt x="26985" y="11933"/>
                    <a:pt x="26773" y="12206"/>
                  </a:cubicBezTo>
                  <a:cubicBezTo>
                    <a:pt x="26742" y="12024"/>
                    <a:pt x="26742" y="11811"/>
                    <a:pt x="26742" y="11629"/>
                  </a:cubicBezTo>
                  <a:cubicBezTo>
                    <a:pt x="26925" y="11568"/>
                    <a:pt x="27168" y="11446"/>
                    <a:pt x="27350" y="11355"/>
                  </a:cubicBezTo>
                  <a:close/>
                  <a:moveTo>
                    <a:pt x="19113" y="10656"/>
                  </a:moveTo>
                  <a:lnTo>
                    <a:pt x="19113" y="10656"/>
                  </a:lnTo>
                  <a:cubicBezTo>
                    <a:pt x="18870" y="11142"/>
                    <a:pt x="18687" y="11659"/>
                    <a:pt x="18566" y="12237"/>
                  </a:cubicBezTo>
                  <a:lnTo>
                    <a:pt x="18414" y="12237"/>
                  </a:lnTo>
                  <a:cubicBezTo>
                    <a:pt x="18414" y="11811"/>
                    <a:pt x="18475" y="11416"/>
                    <a:pt x="18505" y="11021"/>
                  </a:cubicBezTo>
                  <a:cubicBezTo>
                    <a:pt x="18718" y="10869"/>
                    <a:pt x="18930" y="10747"/>
                    <a:pt x="19113" y="10656"/>
                  </a:cubicBezTo>
                  <a:close/>
                  <a:moveTo>
                    <a:pt x="10236" y="11860"/>
                  </a:moveTo>
                  <a:cubicBezTo>
                    <a:pt x="10230" y="11972"/>
                    <a:pt x="10207" y="12100"/>
                    <a:pt x="10207" y="12206"/>
                  </a:cubicBezTo>
                  <a:cubicBezTo>
                    <a:pt x="10207" y="12237"/>
                    <a:pt x="10176" y="12237"/>
                    <a:pt x="10176" y="12267"/>
                  </a:cubicBezTo>
                  <a:lnTo>
                    <a:pt x="10176" y="11933"/>
                  </a:lnTo>
                  <a:cubicBezTo>
                    <a:pt x="10197" y="11908"/>
                    <a:pt x="10217" y="11884"/>
                    <a:pt x="10236" y="11860"/>
                  </a:cubicBezTo>
                  <a:close/>
                  <a:moveTo>
                    <a:pt x="17319" y="11750"/>
                  </a:moveTo>
                  <a:cubicBezTo>
                    <a:pt x="17289" y="11963"/>
                    <a:pt x="17289" y="12176"/>
                    <a:pt x="17289" y="12389"/>
                  </a:cubicBezTo>
                  <a:cubicBezTo>
                    <a:pt x="17259" y="12237"/>
                    <a:pt x="17167" y="12054"/>
                    <a:pt x="17137" y="11872"/>
                  </a:cubicBezTo>
                  <a:cubicBezTo>
                    <a:pt x="17198" y="11811"/>
                    <a:pt x="17259" y="11781"/>
                    <a:pt x="17319" y="11750"/>
                  </a:cubicBezTo>
                  <a:close/>
                  <a:moveTo>
                    <a:pt x="16483" y="12411"/>
                  </a:moveTo>
                  <a:cubicBezTo>
                    <a:pt x="16482" y="12411"/>
                    <a:pt x="16489" y="12415"/>
                    <a:pt x="16502" y="12423"/>
                  </a:cubicBezTo>
                  <a:lnTo>
                    <a:pt x="16502" y="12423"/>
                  </a:lnTo>
                  <a:cubicBezTo>
                    <a:pt x="16501" y="12422"/>
                    <a:pt x="16500" y="12420"/>
                    <a:pt x="16499" y="12419"/>
                  </a:cubicBezTo>
                  <a:cubicBezTo>
                    <a:pt x="16488" y="12414"/>
                    <a:pt x="16483" y="12411"/>
                    <a:pt x="16483" y="12411"/>
                  </a:cubicBezTo>
                  <a:close/>
                  <a:moveTo>
                    <a:pt x="24432" y="12115"/>
                  </a:moveTo>
                  <a:lnTo>
                    <a:pt x="24432" y="12115"/>
                  </a:lnTo>
                  <a:cubicBezTo>
                    <a:pt x="24371" y="12206"/>
                    <a:pt x="24371" y="12237"/>
                    <a:pt x="24371" y="12267"/>
                  </a:cubicBezTo>
                  <a:cubicBezTo>
                    <a:pt x="24250" y="12358"/>
                    <a:pt x="24037" y="12389"/>
                    <a:pt x="23885" y="12449"/>
                  </a:cubicBezTo>
                  <a:cubicBezTo>
                    <a:pt x="24098" y="12358"/>
                    <a:pt x="24250" y="12237"/>
                    <a:pt x="24432" y="12115"/>
                  </a:cubicBezTo>
                  <a:close/>
                  <a:moveTo>
                    <a:pt x="15070" y="11963"/>
                  </a:moveTo>
                  <a:cubicBezTo>
                    <a:pt x="15131" y="12085"/>
                    <a:pt x="15131" y="12206"/>
                    <a:pt x="15161" y="12297"/>
                  </a:cubicBezTo>
                  <a:cubicBezTo>
                    <a:pt x="15009" y="12389"/>
                    <a:pt x="14888" y="12449"/>
                    <a:pt x="14736" y="12510"/>
                  </a:cubicBezTo>
                  <a:cubicBezTo>
                    <a:pt x="14736" y="12510"/>
                    <a:pt x="14736" y="12449"/>
                    <a:pt x="14705" y="12449"/>
                  </a:cubicBezTo>
                  <a:lnTo>
                    <a:pt x="14918" y="12358"/>
                  </a:lnTo>
                  <a:cubicBezTo>
                    <a:pt x="14971" y="12306"/>
                    <a:pt x="14910" y="12231"/>
                    <a:pt x="14873" y="12231"/>
                  </a:cubicBezTo>
                  <a:cubicBezTo>
                    <a:pt x="14867" y="12231"/>
                    <a:pt x="14862" y="12233"/>
                    <a:pt x="14857" y="12237"/>
                  </a:cubicBezTo>
                  <a:cubicBezTo>
                    <a:pt x="14797" y="12237"/>
                    <a:pt x="14766" y="12267"/>
                    <a:pt x="14736" y="12267"/>
                  </a:cubicBezTo>
                  <a:cubicBezTo>
                    <a:pt x="14857" y="12146"/>
                    <a:pt x="14979" y="12085"/>
                    <a:pt x="15070" y="11963"/>
                  </a:cubicBezTo>
                  <a:close/>
                  <a:moveTo>
                    <a:pt x="3793" y="12237"/>
                  </a:moveTo>
                  <a:lnTo>
                    <a:pt x="3793" y="12237"/>
                  </a:lnTo>
                  <a:cubicBezTo>
                    <a:pt x="3854" y="12328"/>
                    <a:pt x="3915" y="12389"/>
                    <a:pt x="3976" y="12449"/>
                  </a:cubicBezTo>
                  <a:lnTo>
                    <a:pt x="3976" y="12662"/>
                  </a:lnTo>
                  <a:cubicBezTo>
                    <a:pt x="3945" y="12571"/>
                    <a:pt x="3885" y="12510"/>
                    <a:pt x="3824" y="12419"/>
                  </a:cubicBezTo>
                  <a:cubicBezTo>
                    <a:pt x="3824" y="12358"/>
                    <a:pt x="3793" y="12267"/>
                    <a:pt x="3793" y="12237"/>
                  </a:cubicBezTo>
                  <a:close/>
                  <a:moveTo>
                    <a:pt x="24310" y="11142"/>
                  </a:moveTo>
                  <a:cubicBezTo>
                    <a:pt x="24341" y="11264"/>
                    <a:pt x="24432" y="11325"/>
                    <a:pt x="24462" y="11446"/>
                  </a:cubicBezTo>
                  <a:cubicBezTo>
                    <a:pt x="23885" y="11811"/>
                    <a:pt x="23277" y="12146"/>
                    <a:pt x="22669" y="12510"/>
                  </a:cubicBezTo>
                  <a:cubicBezTo>
                    <a:pt x="22578" y="12571"/>
                    <a:pt x="22456" y="12632"/>
                    <a:pt x="22335" y="12693"/>
                  </a:cubicBezTo>
                  <a:cubicBezTo>
                    <a:pt x="22912" y="12267"/>
                    <a:pt x="23399" y="11811"/>
                    <a:pt x="23885" y="11355"/>
                  </a:cubicBezTo>
                  <a:cubicBezTo>
                    <a:pt x="24037" y="11294"/>
                    <a:pt x="24189" y="11203"/>
                    <a:pt x="24310" y="11142"/>
                  </a:cubicBezTo>
                  <a:close/>
                  <a:moveTo>
                    <a:pt x="18505" y="12419"/>
                  </a:moveTo>
                  <a:cubicBezTo>
                    <a:pt x="18505" y="12510"/>
                    <a:pt x="18505" y="12632"/>
                    <a:pt x="18475" y="12723"/>
                  </a:cubicBezTo>
                  <a:cubicBezTo>
                    <a:pt x="18475" y="12632"/>
                    <a:pt x="18414" y="12541"/>
                    <a:pt x="18414" y="12419"/>
                  </a:cubicBezTo>
                  <a:close/>
                  <a:moveTo>
                    <a:pt x="17016" y="11963"/>
                  </a:moveTo>
                  <a:lnTo>
                    <a:pt x="17016" y="11963"/>
                  </a:lnTo>
                  <a:cubicBezTo>
                    <a:pt x="16955" y="12115"/>
                    <a:pt x="16985" y="12328"/>
                    <a:pt x="17016" y="12449"/>
                  </a:cubicBezTo>
                  <a:cubicBezTo>
                    <a:pt x="16894" y="12510"/>
                    <a:pt x="16772" y="12541"/>
                    <a:pt x="16681" y="12541"/>
                  </a:cubicBezTo>
                  <a:cubicBezTo>
                    <a:pt x="16609" y="12486"/>
                    <a:pt x="16536" y="12443"/>
                    <a:pt x="16502" y="12423"/>
                  </a:cubicBezTo>
                  <a:lnTo>
                    <a:pt x="16502" y="12423"/>
                  </a:lnTo>
                  <a:cubicBezTo>
                    <a:pt x="16529" y="12454"/>
                    <a:pt x="16530" y="12513"/>
                    <a:pt x="16560" y="12571"/>
                  </a:cubicBezTo>
                  <a:cubicBezTo>
                    <a:pt x="16499" y="12601"/>
                    <a:pt x="16377" y="12601"/>
                    <a:pt x="16286" y="12662"/>
                  </a:cubicBezTo>
                  <a:cubicBezTo>
                    <a:pt x="16236" y="12587"/>
                    <a:pt x="16124" y="12533"/>
                    <a:pt x="16103" y="12533"/>
                  </a:cubicBezTo>
                  <a:cubicBezTo>
                    <a:pt x="16099" y="12533"/>
                    <a:pt x="16098" y="12535"/>
                    <a:pt x="16104" y="12541"/>
                  </a:cubicBezTo>
                  <a:cubicBezTo>
                    <a:pt x="16104" y="12571"/>
                    <a:pt x="16134" y="12662"/>
                    <a:pt x="16195" y="12693"/>
                  </a:cubicBezTo>
                  <a:cubicBezTo>
                    <a:pt x="16043" y="12723"/>
                    <a:pt x="15891" y="12753"/>
                    <a:pt x="15769" y="12814"/>
                  </a:cubicBezTo>
                  <a:lnTo>
                    <a:pt x="15739" y="12814"/>
                  </a:lnTo>
                  <a:cubicBezTo>
                    <a:pt x="15739" y="12753"/>
                    <a:pt x="15678" y="12723"/>
                    <a:pt x="15678" y="12693"/>
                  </a:cubicBezTo>
                  <a:cubicBezTo>
                    <a:pt x="16134" y="12449"/>
                    <a:pt x="16560" y="12206"/>
                    <a:pt x="17016" y="11963"/>
                  </a:cubicBezTo>
                  <a:close/>
                  <a:moveTo>
                    <a:pt x="24341" y="12814"/>
                  </a:moveTo>
                  <a:lnTo>
                    <a:pt x="24341" y="12814"/>
                  </a:lnTo>
                  <a:cubicBezTo>
                    <a:pt x="24310" y="12845"/>
                    <a:pt x="24310" y="12875"/>
                    <a:pt x="24310" y="12875"/>
                  </a:cubicBezTo>
                  <a:lnTo>
                    <a:pt x="24189" y="12875"/>
                  </a:lnTo>
                  <a:cubicBezTo>
                    <a:pt x="24250" y="12845"/>
                    <a:pt x="24280" y="12845"/>
                    <a:pt x="24341" y="12814"/>
                  </a:cubicBezTo>
                  <a:close/>
                  <a:moveTo>
                    <a:pt x="9873" y="12693"/>
                  </a:moveTo>
                  <a:cubicBezTo>
                    <a:pt x="9842" y="12814"/>
                    <a:pt x="9812" y="12875"/>
                    <a:pt x="9751" y="12966"/>
                  </a:cubicBezTo>
                  <a:cubicBezTo>
                    <a:pt x="9812" y="12875"/>
                    <a:pt x="9842" y="12784"/>
                    <a:pt x="9873" y="12693"/>
                  </a:cubicBezTo>
                  <a:close/>
                  <a:moveTo>
                    <a:pt x="14219" y="12723"/>
                  </a:moveTo>
                  <a:cubicBezTo>
                    <a:pt x="14219" y="12723"/>
                    <a:pt x="14219" y="12784"/>
                    <a:pt x="14249" y="12784"/>
                  </a:cubicBezTo>
                  <a:cubicBezTo>
                    <a:pt x="14219" y="12784"/>
                    <a:pt x="14219" y="12814"/>
                    <a:pt x="14158" y="12814"/>
                  </a:cubicBezTo>
                  <a:lnTo>
                    <a:pt x="13854" y="12966"/>
                  </a:lnTo>
                  <a:cubicBezTo>
                    <a:pt x="13915" y="12936"/>
                    <a:pt x="13946" y="12875"/>
                    <a:pt x="13976" y="12875"/>
                  </a:cubicBezTo>
                  <a:cubicBezTo>
                    <a:pt x="14067" y="12814"/>
                    <a:pt x="14128" y="12784"/>
                    <a:pt x="14219" y="12723"/>
                  </a:cubicBezTo>
                  <a:close/>
                  <a:moveTo>
                    <a:pt x="15313" y="12875"/>
                  </a:moveTo>
                  <a:lnTo>
                    <a:pt x="15313" y="12936"/>
                  </a:lnTo>
                  <a:cubicBezTo>
                    <a:pt x="15253" y="12936"/>
                    <a:pt x="15192" y="12966"/>
                    <a:pt x="15161" y="12966"/>
                  </a:cubicBezTo>
                  <a:cubicBezTo>
                    <a:pt x="15192" y="12936"/>
                    <a:pt x="15253" y="12936"/>
                    <a:pt x="15313" y="12875"/>
                  </a:cubicBezTo>
                  <a:close/>
                  <a:moveTo>
                    <a:pt x="26560" y="11690"/>
                  </a:moveTo>
                  <a:cubicBezTo>
                    <a:pt x="26560" y="11963"/>
                    <a:pt x="26560" y="12237"/>
                    <a:pt x="26590" y="12510"/>
                  </a:cubicBezTo>
                  <a:cubicBezTo>
                    <a:pt x="26438" y="12723"/>
                    <a:pt x="26286" y="12966"/>
                    <a:pt x="26104" y="13179"/>
                  </a:cubicBezTo>
                  <a:cubicBezTo>
                    <a:pt x="25982" y="12966"/>
                    <a:pt x="25830" y="12784"/>
                    <a:pt x="25709" y="12541"/>
                  </a:cubicBezTo>
                  <a:cubicBezTo>
                    <a:pt x="25769" y="12480"/>
                    <a:pt x="25800" y="12358"/>
                    <a:pt x="25830" y="12267"/>
                  </a:cubicBezTo>
                  <a:lnTo>
                    <a:pt x="25800" y="12237"/>
                  </a:lnTo>
                  <a:cubicBezTo>
                    <a:pt x="25769" y="12328"/>
                    <a:pt x="25709" y="12389"/>
                    <a:pt x="25678" y="12419"/>
                  </a:cubicBezTo>
                  <a:lnTo>
                    <a:pt x="25557" y="12206"/>
                  </a:lnTo>
                  <a:cubicBezTo>
                    <a:pt x="25861" y="12054"/>
                    <a:pt x="26225" y="11872"/>
                    <a:pt x="26560" y="11690"/>
                  </a:cubicBezTo>
                  <a:close/>
                  <a:moveTo>
                    <a:pt x="11210" y="12751"/>
                  </a:moveTo>
                  <a:cubicBezTo>
                    <a:pt x="11218" y="12769"/>
                    <a:pt x="11225" y="12784"/>
                    <a:pt x="11240" y="12784"/>
                  </a:cubicBezTo>
                  <a:cubicBezTo>
                    <a:pt x="11119" y="12905"/>
                    <a:pt x="10967" y="13088"/>
                    <a:pt x="10815" y="13209"/>
                  </a:cubicBezTo>
                  <a:cubicBezTo>
                    <a:pt x="10895" y="13103"/>
                    <a:pt x="10998" y="12950"/>
                    <a:pt x="11063" y="12832"/>
                  </a:cubicBezTo>
                  <a:lnTo>
                    <a:pt x="11063" y="12832"/>
                  </a:lnTo>
                  <a:cubicBezTo>
                    <a:pt x="11072" y="12834"/>
                    <a:pt x="11081" y="12838"/>
                    <a:pt x="11088" y="12845"/>
                  </a:cubicBezTo>
                  <a:lnTo>
                    <a:pt x="11119" y="12875"/>
                  </a:lnTo>
                  <a:cubicBezTo>
                    <a:pt x="11150" y="12834"/>
                    <a:pt x="11180" y="12793"/>
                    <a:pt x="11210" y="12751"/>
                  </a:cubicBezTo>
                  <a:close/>
                  <a:moveTo>
                    <a:pt x="17107" y="12723"/>
                  </a:moveTo>
                  <a:cubicBezTo>
                    <a:pt x="17137" y="12936"/>
                    <a:pt x="17167" y="13118"/>
                    <a:pt x="17198" y="13270"/>
                  </a:cubicBezTo>
                  <a:lnTo>
                    <a:pt x="17107" y="13270"/>
                  </a:lnTo>
                  <a:lnTo>
                    <a:pt x="16864" y="12814"/>
                  </a:lnTo>
                  <a:cubicBezTo>
                    <a:pt x="16955" y="12784"/>
                    <a:pt x="17016" y="12784"/>
                    <a:pt x="17107" y="12723"/>
                  </a:cubicBezTo>
                  <a:close/>
                  <a:moveTo>
                    <a:pt x="16681" y="12875"/>
                  </a:moveTo>
                  <a:cubicBezTo>
                    <a:pt x="16742" y="13027"/>
                    <a:pt x="16833" y="13179"/>
                    <a:pt x="16894" y="13301"/>
                  </a:cubicBezTo>
                  <a:cubicBezTo>
                    <a:pt x="16833" y="13301"/>
                    <a:pt x="16803" y="13301"/>
                    <a:pt x="16712" y="13331"/>
                  </a:cubicBezTo>
                  <a:cubicBezTo>
                    <a:pt x="16651" y="13240"/>
                    <a:pt x="16560" y="13118"/>
                    <a:pt x="16499" y="12966"/>
                  </a:cubicBezTo>
                  <a:cubicBezTo>
                    <a:pt x="16560" y="12936"/>
                    <a:pt x="16651" y="12936"/>
                    <a:pt x="16681" y="12875"/>
                  </a:cubicBezTo>
                  <a:close/>
                  <a:moveTo>
                    <a:pt x="4432" y="13179"/>
                  </a:moveTo>
                  <a:cubicBezTo>
                    <a:pt x="4492" y="13270"/>
                    <a:pt x="4492" y="13331"/>
                    <a:pt x="4523" y="13392"/>
                  </a:cubicBezTo>
                  <a:cubicBezTo>
                    <a:pt x="4492" y="13331"/>
                    <a:pt x="4492" y="13301"/>
                    <a:pt x="4432" y="13301"/>
                  </a:cubicBezTo>
                  <a:lnTo>
                    <a:pt x="4432" y="13179"/>
                  </a:lnTo>
                  <a:close/>
                  <a:moveTo>
                    <a:pt x="9538" y="13027"/>
                  </a:moveTo>
                  <a:lnTo>
                    <a:pt x="9538" y="13027"/>
                  </a:lnTo>
                  <a:cubicBezTo>
                    <a:pt x="9447" y="13149"/>
                    <a:pt x="9417" y="13301"/>
                    <a:pt x="9356" y="13422"/>
                  </a:cubicBezTo>
                  <a:lnTo>
                    <a:pt x="9295" y="13422"/>
                  </a:lnTo>
                  <a:cubicBezTo>
                    <a:pt x="9386" y="13301"/>
                    <a:pt x="9447" y="13149"/>
                    <a:pt x="9538" y="13027"/>
                  </a:cubicBezTo>
                  <a:close/>
                  <a:moveTo>
                    <a:pt x="16286" y="13027"/>
                  </a:moveTo>
                  <a:cubicBezTo>
                    <a:pt x="16347" y="13149"/>
                    <a:pt x="16377" y="13270"/>
                    <a:pt x="16438" y="13392"/>
                  </a:cubicBezTo>
                  <a:cubicBezTo>
                    <a:pt x="16256" y="13422"/>
                    <a:pt x="16104" y="13422"/>
                    <a:pt x="15921" y="13453"/>
                  </a:cubicBezTo>
                  <a:cubicBezTo>
                    <a:pt x="15891" y="13392"/>
                    <a:pt x="15830" y="13301"/>
                    <a:pt x="15830" y="13209"/>
                  </a:cubicBezTo>
                  <a:cubicBezTo>
                    <a:pt x="15982" y="13149"/>
                    <a:pt x="16134" y="13118"/>
                    <a:pt x="16286" y="13027"/>
                  </a:cubicBezTo>
                  <a:close/>
                  <a:moveTo>
                    <a:pt x="15435" y="13392"/>
                  </a:moveTo>
                  <a:cubicBezTo>
                    <a:pt x="15435" y="13422"/>
                    <a:pt x="15465" y="13453"/>
                    <a:pt x="15465" y="13483"/>
                  </a:cubicBezTo>
                  <a:cubicBezTo>
                    <a:pt x="15435" y="13483"/>
                    <a:pt x="15344" y="13483"/>
                    <a:pt x="15313" y="13544"/>
                  </a:cubicBezTo>
                  <a:cubicBezTo>
                    <a:pt x="15313" y="13483"/>
                    <a:pt x="15283" y="13453"/>
                    <a:pt x="15283" y="13453"/>
                  </a:cubicBezTo>
                  <a:cubicBezTo>
                    <a:pt x="15313" y="13453"/>
                    <a:pt x="15344" y="13422"/>
                    <a:pt x="15374" y="13422"/>
                  </a:cubicBezTo>
                  <a:lnTo>
                    <a:pt x="15435" y="13392"/>
                  </a:lnTo>
                  <a:close/>
                  <a:moveTo>
                    <a:pt x="19933" y="12662"/>
                  </a:moveTo>
                  <a:lnTo>
                    <a:pt x="19933" y="12662"/>
                  </a:lnTo>
                  <a:cubicBezTo>
                    <a:pt x="19873" y="12845"/>
                    <a:pt x="19782" y="13088"/>
                    <a:pt x="19751" y="13301"/>
                  </a:cubicBezTo>
                  <a:cubicBezTo>
                    <a:pt x="19690" y="13422"/>
                    <a:pt x="19630" y="13483"/>
                    <a:pt x="19569" y="13605"/>
                  </a:cubicBezTo>
                  <a:cubicBezTo>
                    <a:pt x="19569" y="13453"/>
                    <a:pt x="19569" y="13301"/>
                    <a:pt x="19599" y="13118"/>
                  </a:cubicBezTo>
                  <a:lnTo>
                    <a:pt x="19933" y="12662"/>
                  </a:lnTo>
                  <a:close/>
                  <a:moveTo>
                    <a:pt x="17259" y="13422"/>
                  </a:moveTo>
                  <a:cubicBezTo>
                    <a:pt x="17289" y="13483"/>
                    <a:pt x="17289" y="13574"/>
                    <a:pt x="17289" y="13696"/>
                  </a:cubicBezTo>
                  <a:cubicBezTo>
                    <a:pt x="17259" y="13605"/>
                    <a:pt x="17198" y="13544"/>
                    <a:pt x="17167" y="13422"/>
                  </a:cubicBezTo>
                  <a:close/>
                  <a:moveTo>
                    <a:pt x="26773" y="13270"/>
                  </a:moveTo>
                  <a:cubicBezTo>
                    <a:pt x="26773" y="13392"/>
                    <a:pt x="26833" y="13544"/>
                    <a:pt x="26894" y="13696"/>
                  </a:cubicBezTo>
                  <a:cubicBezTo>
                    <a:pt x="26773" y="13756"/>
                    <a:pt x="26712" y="13848"/>
                    <a:pt x="26590" y="13939"/>
                  </a:cubicBezTo>
                  <a:cubicBezTo>
                    <a:pt x="26560" y="13878"/>
                    <a:pt x="26469" y="13787"/>
                    <a:pt x="26438" y="13726"/>
                  </a:cubicBezTo>
                  <a:lnTo>
                    <a:pt x="26773" y="13270"/>
                  </a:lnTo>
                  <a:close/>
                  <a:moveTo>
                    <a:pt x="22426" y="13848"/>
                  </a:moveTo>
                  <a:lnTo>
                    <a:pt x="22426" y="13939"/>
                  </a:lnTo>
                  <a:cubicBezTo>
                    <a:pt x="22314" y="13939"/>
                    <a:pt x="22228" y="13939"/>
                    <a:pt x="22167" y="13963"/>
                  </a:cubicBezTo>
                  <a:lnTo>
                    <a:pt x="22167" y="13963"/>
                  </a:lnTo>
                  <a:lnTo>
                    <a:pt x="22426" y="13848"/>
                  </a:lnTo>
                  <a:close/>
                  <a:moveTo>
                    <a:pt x="16985" y="13483"/>
                  </a:moveTo>
                  <a:cubicBezTo>
                    <a:pt x="17016" y="13605"/>
                    <a:pt x="17076" y="13756"/>
                    <a:pt x="17137" y="13878"/>
                  </a:cubicBezTo>
                  <a:lnTo>
                    <a:pt x="17016" y="13969"/>
                  </a:lnTo>
                  <a:cubicBezTo>
                    <a:pt x="16985" y="13848"/>
                    <a:pt x="16894" y="13665"/>
                    <a:pt x="16833" y="13544"/>
                  </a:cubicBezTo>
                  <a:cubicBezTo>
                    <a:pt x="16864" y="13544"/>
                    <a:pt x="16924" y="13483"/>
                    <a:pt x="16985" y="13483"/>
                  </a:cubicBezTo>
                  <a:close/>
                  <a:moveTo>
                    <a:pt x="9204" y="13696"/>
                  </a:moveTo>
                  <a:cubicBezTo>
                    <a:pt x="9143" y="13756"/>
                    <a:pt x="9143" y="13787"/>
                    <a:pt x="9113" y="13848"/>
                  </a:cubicBezTo>
                  <a:cubicBezTo>
                    <a:pt x="9052" y="13908"/>
                    <a:pt x="8991" y="13969"/>
                    <a:pt x="8930" y="14060"/>
                  </a:cubicBezTo>
                  <a:lnTo>
                    <a:pt x="8930" y="14091"/>
                  </a:lnTo>
                  <a:lnTo>
                    <a:pt x="8900" y="14091"/>
                  </a:lnTo>
                  <a:cubicBezTo>
                    <a:pt x="8961" y="14000"/>
                    <a:pt x="9052" y="13848"/>
                    <a:pt x="9113" y="13726"/>
                  </a:cubicBezTo>
                  <a:cubicBezTo>
                    <a:pt x="9143" y="13726"/>
                    <a:pt x="9143" y="13726"/>
                    <a:pt x="9204" y="13696"/>
                  </a:cubicBezTo>
                  <a:close/>
                  <a:moveTo>
                    <a:pt x="15617" y="13908"/>
                  </a:moveTo>
                  <a:cubicBezTo>
                    <a:pt x="15648" y="13969"/>
                    <a:pt x="15648" y="14091"/>
                    <a:pt x="15678" y="14182"/>
                  </a:cubicBezTo>
                  <a:cubicBezTo>
                    <a:pt x="15648" y="14091"/>
                    <a:pt x="15617" y="14030"/>
                    <a:pt x="15526" y="13939"/>
                  </a:cubicBezTo>
                  <a:cubicBezTo>
                    <a:pt x="15587" y="13908"/>
                    <a:pt x="15587" y="13908"/>
                    <a:pt x="15617" y="13908"/>
                  </a:cubicBezTo>
                  <a:close/>
                  <a:moveTo>
                    <a:pt x="6225" y="13878"/>
                  </a:moveTo>
                  <a:cubicBezTo>
                    <a:pt x="6225" y="14030"/>
                    <a:pt x="6225" y="14212"/>
                    <a:pt x="6255" y="14395"/>
                  </a:cubicBezTo>
                  <a:cubicBezTo>
                    <a:pt x="6225" y="14395"/>
                    <a:pt x="6195" y="14456"/>
                    <a:pt x="6195" y="14456"/>
                  </a:cubicBezTo>
                  <a:cubicBezTo>
                    <a:pt x="6134" y="14334"/>
                    <a:pt x="6073" y="14182"/>
                    <a:pt x="6043" y="14060"/>
                  </a:cubicBezTo>
                  <a:lnTo>
                    <a:pt x="6225" y="13878"/>
                  </a:lnTo>
                  <a:close/>
                  <a:moveTo>
                    <a:pt x="25010" y="12480"/>
                  </a:moveTo>
                  <a:cubicBezTo>
                    <a:pt x="25101" y="12662"/>
                    <a:pt x="25192" y="12814"/>
                    <a:pt x="25283" y="12997"/>
                  </a:cubicBezTo>
                  <a:cubicBezTo>
                    <a:pt x="25040" y="13483"/>
                    <a:pt x="24736" y="13969"/>
                    <a:pt x="24432" y="14486"/>
                  </a:cubicBezTo>
                  <a:cubicBezTo>
                    <a:pt x="24523" y="14030"/>
                    <a:pt x="24614" y="13574"/>
                    <a:pt x="24645" y="13088"/>
                  </a:cubicBezTo>
                  <a:lnTo>
                    <a:pt x="24858" y="13088"/>
                  </a:lnTo>
                  <a:cubicBezTo>
                    <a:pt x="24918" y="13088"/>
                    <a:pt x="24858" y="12936"/>
                    <a:pt x="24736" y="12936"/>
                  </a:cubicBezTo>
                  <a:lnTo>
                    <a:pt x="24645" y="12936"/>
                  </a:lnTo>
                  <a:cubicBezTo>
                    <a:pt x="24645" y="12814"/>
                    <a:pt x="24706" y="12693"/>
                    <a:pt x="24706" y="12632"/>
                  </a:cubicBezTo>
                  <a:cubicBezTo>
                    <a:pt x="24797" y="12571"/>
                    <a:pt x="24888" y="12510"/>
                    <a:pt x="25010" y="12480"/>
                  </a:cubicBezTo>
                  <a:close/>
                  <a:moveTo>
                    <a:pt x="16529" y="13605"/>
                  </a:moveTo>
                  <a:cubicBezTo>
                    <a:pt x="16590" y="13787"/>
                    <a:pt x="16681" y="14030"/>
                    <a:pt x="16742" y="14212"/>
                  </a:cubicBezTo>
                  <a:cubicBezTo>
                    <a:pt x="16681" y="14243"/>
                    <a:pt x="16651" y="14304"/>
                    <a:pt x="16560" y="14364"/>
                  </a:cubicBezTo>
                  <a:lnTo>
                    <a:pt x="16225" y="13787"/>
                  </a:lnTo>
                  <a:cubicBezTo>
                    <a:pt x="16182" y="13765"/>
                    <a:pt x="16154" y="13744"/>
                    <a:pt x="16142" y="13744"/>
                  </a:cubicBezTo>
                  <a:cubicBezTo>
                    <a:pt x="16137" y="13744"/>
                    <a:pt x="16134" y="13748"/>
                    <a:pt x="16134" y="13756"/>
                  </a:cubicBezTo>
                  <a:cubicBezTo>
                    <a:pt x="16286" y="14000"/>
                    <a:pt x="16408" y="14212"/>
                    <a:pt x="16468" y="14395"/>
                  </a:cubicBezTo>
                  <a:cubicBezTo>
                    <a:pt x="16438" y="14456"/>
                    <a:pt x="16377" y="14486"/>
                    <a:pt x="16316" y="14516"/>
                  </a:cubicBezTo>
                  <a:cubicBezTo>
                    <a:pt x="16286" y="14334"/>
                    <a:pt x="16195" y="14152"/>
                    <a:pt x="16104" y="13908"/>
                  </a:cubicBezTo>
                  <a:cubicBezTo>
                    <a:pt x="16073" y="13878"/>
                    <a:pt x="16073" y="13787"/>
                    <a:pt x="16012" y="13756"/>
                  </a:cubicBezTo>
                  <a:cubicBezTo>
                    <a:pt x="16164" y="13726"/>
                    <a:pt x="16377" y="13635"/>
                    <a:pt x="16529" y="13605"/>
                  </a:cubicBezTo>
                  <a:close/>
                  <a:moveTo>
                    <a:pt x="7623" y="14395"/>
                  </a:moveTo>
                  <a:cubicBezTo>
                    <a:pt x="7623" y="14486"/>
                    <a:pt x="7593" y="14516"/>
                    <a:pt x="7593" y="14547"/>
                  </a:cubicBezTo>
                  <a:lnTo>
                    <a:pt x="7593" y="14425"/>
                  </a:lnTo>
                  <a:cubicBezTo>
                    <a:pt x="7593" y="14425"/>
                    <a:pt x="7623" y="14425"/>
                    <a:pt x="7623" y="14395"/>
                  </a:cubicBezTo>
                  <a:close/>
                  <a:moveTo>
                    <a:pt x="26073" y="14182"/>
                  </a:moveTo>
                  <a:cubicBezTo>
                    <a:pt x="26104" y="14212"/>
                    <a:pt x="26104" y="14243"/>
                    <a:pt x="26134" y="14304"/>
                  </a:cubicBezTo>
                  <a:cubicBezTo>
                    <a:pt x="26013" y="14364"/>
                    <a:pt x="25891" y="14486"/>
                    <a:pt x="25800" y="14547"/>
                  </a:cubicBezTo>
                  <a:cubicBezTo>
                    <a:pt x="25861" y="14425"/>
                    <a:pt x="25982" y="14304"/>
                    <a:pt x="26073" y="14182"/>
                  </a:cubicBezTo>
                  <a:close/>
                  <a:moveTo>
                    <a:pt x="14371" y="14395"/>
                  </a:moveTo>
                  <a:cubicBezTo>
                    <a:pt x="14401" y="14486"/>
                    <a:pt x="14462" y="14547"/>
                    <a:pt x="14493" y="14608"/>
                  </a:cubicBezTo>
                  <a:cubicBezTo>
                    <a:pt x="14280" y="14608"/>
                    <a:pt x="14098" y="14608"/>
                    <a:pt x="13824" y="14547"/>
                  </a:cubicBezTo>
                  <a:cubicBezTo>
                    <a:pt x="14006" y="14516"/>
                    <a:pt x="14158" y="14486"/>
                    <a:pt x="14371" y="14395"/>
                  </a:cubicBezTo>
                  <a:close/>
                  <a:moveTo>
                    <a:pt x="23885" y="13027"/>
                  </a:moveTo>
                  <a:cubicBezTo>
                    <a:pt x="24037" y="13027"/>
                    <a:pt x="24158" y="13027"/>
                    <a:pt x="24310" y="13088"/>
                  </a:cubicBezTo>
                  <a:cubicBezTo>
                    <a:pt x="24250" y="13605"/>
                    <a:pt x="24158" y="14152"/>
                    <a:pt x="24037" y="14638"/>
                  </a:cubicBezTo>
                  <a:cubicBezTo>
                    <a:pt x="23733" y="14456"/>
                    <a:pt x="23490" y="14212"/>
                    <a:pt x="23216" y="14030"/>
                  </a:cubicBezTo>
                  <a:cubicBezTo>
                    <a:pt x="23338" y="13969"/>
                    <a:pt x="23490" y="13939"/>
                    <a:pt x="23581" y="13908"/>
                  </a:cubicBezTo>
                  <a:cubicBezTo>
                    <a:pt x="23672" y="13878"/>
                    <a:pt x="23581" y="13756"/>
                    <a:pt x="23520" y="13756"/>
                  </a:cubicBezTo>
                  <a:cubicBezTo>
                    <a:pt x="23247" y="13787"/>
                    <a:pt x="23034" y="13848"/>
                    <a:pt x="22760" y="13878"/>
                  </a:cubicBezTo>
                  <a:lnTo>
                    <a:pt x="22760" y="13635"/>
                  </a:lnTo>
                  <a:lnTo>
                    <a:pt x="23186" y="13422"/>
                  </a:lnTo>
                  <a:cubicBezTo>
                    <a:pt x="23399" y="13270"/>
                    <a:pt x="23672" y="13149"/>
                    <a:pt x="23885" y="13027"/>
                  </a:cubicBezTo>
                  <a:close/>
                  <a:moveTo>
                    <a:pt x="15009" y="14152"/>
                  </a:moveTo>
                  <a:cubicBezTo>
                    <a:pt x="15131" y="14334"/>
                    <a:pt x="15222" y="14516"/>
                    <a:pt x="15344" y="14760"/>
                  </a:cubicBezTo>
                  <a:cubicBezTo>
                    <a:pt x="15253" y="14760"/>
                    <a:pt x="15161" y="14699"/>
                    <a:pt x="15070" y="14699"/>
                  </a:cubicBezTo>
                  <a:cubicBezTo>
                    <a:pt x="14979" y="14608"/>
                    <a:pt x="14888" y="14486"/>
                    <a:pt x="14766" y="14364"/>
                  </a:cubicBezTo>
                  <a:cubicBezTo>
                    <a:pt x="14857" y="14334"/>
                    <a:pt x="14918" y="14334"/>
                    <a:pt x="15009" y="14304"/>
                  </a:cubicBezTo>
                  <a:cubicBezTo>
                    <a:pt x="15009" y="14243"/>
                    <a:pt x="14979" y="14182"/>
                    <a:pt x="14918" y="14152"/>
                  </a:cubicBezTo>
                  <a:close/>
                  <a:moveTo>
                    <a:pt x="26377" y="14668"/>
                  </a:moveTo>
                  <a:cubicBezTo>
                    <a:pt x="26408" y="14729"/>
                    <a:pt x="26438" y="14820"/>
                    <a:pt x="26469" y="14851"/>
                  </a:cubicBezTo>
                  <a:cubicBezTo>
                    <a:pt x="26377" y="14851"/>
                    <a:pt x="26195" y="14912"/>
                    <a:pt x="26104" y="14912"/>
                  </a:cubicBezTo>
                  <a:lnTo>
                    <a:pt x="26165" y="14820"/>
                  </a:lnTo>
                  <a:cubicBezTo>
                    <a:pt x="26256" y="14790"/>
                    <a:pt x="26286" y="14729"/>
                    <a:pt x="26377" y="14668"/>
                  </a:cubicBezTo>
                  <a:close/>
                  <a:moveTo>
                    <a:pt x="33733" y="14608"/>
                  </a:moveTo>
                  <a:cubicBezTo>
                    <a:pt x="33764" y="14638"/>
                    <a:pt x="33764" y="14668"/>
                    <a:pt x="33764" y="14699"/>
                  </a:cubicBezTo>
                  <a:cubicBezTo>
                    <a:pt x="33672" y="14790"/>
                    <a:pt x="33581" y="14851"/>
                    <a:pt x="33460" y="14942"/>
                  </a:cubicBezTo>
                  <a:cubicBezTo>
                    <a:pt x="33551" y="14820"/>
                    <a:pt x="33612" y="14699"/>
                    <a:pt x="33733" y="14608"/>
                  </a:cubicBezTo>
                  <a:close/>
                  <a:moveTo>
                    <a:pt x="25466" y="13270"/>
                  </a:moveTo>
                  <a:cubicBezTo>
                    <a:pt x="25526" y="13422"/>
                    <a:pt x="25648" y="13574"/>
                    <a:pt x="25709" y="13726"/>
                  </a:cubicBezTo>
                  <a:cubicBezTo>
                    <a:pt x="25617" y="13878"/>
                    <a:pt x="25405" y="14060"/>
                    <a:pt x="25253" y="14304"/>
                  </a:cubicBezTo>
                  <a:cubicBezTo>
                    <a:pt x="25222" y="14243"/>
                    <a:pt x="25192" y="14212"/>
                    <a:pt x="25162" y="14212"/>
                  </a:cubicBezTo>
                  <a:cubicBezTo>
                    <a:pt x="25162" y="14212"/>
                    <a:pt x="25101" y="14212"/>
                    <a:pt x="25101" y="14243"/>
                  </a:cubicBezTo>
                  <a:cubicBezTo>
                    <a:pt x="25162" y="14304"/>
                    <a:pt x="25192" y="14334"/>
                    <a:pt x="25192" y="14364"/>
                  </a:cubicBezTo>
                  <a:cubicBezTo>
                    <a:pt x="25070" y="14516"/>
                    <a:pt x="24918" y="14668"/>
                    <a:pt x="24797" y="14851"/>
                  </a:cubicBezTo>
                  <a:lnTo>
                    <a:pt x="24614" y="15094"/>
                  </a:lnTo>
                  <a:cubicBezTo>
                    <a:pt x="24949" y="14516"/>
                    <a:pt x="25222" y="13908"/>
                    <a:pt x="25466" y="13270"/>
                  </a:cubicBezTo>
                  <a:close/>
                  <a:moveTo>
                    <a:pt x="15496" y="15094"/>
                  </a:moveTo>
                  <a:lnTo>
                    <a:pt x="15496" y="15124"/>
                  </a:lnTo>
                  <a:cubicBezTo>
                    <a:pt x="15465" y="15124"/>
                    <a:pt x="15465" y="15155"/>
                    <a:pt x="15405" y="15155"/>
                  </a:cubicBezTo>
                  <a:cubicBezTo>
                    <a:pt x="15435" y="15124"/>
                    <a:pt x="15435" y="15124"/>
                    <a:pt x="15374" y="15094"/>
                  </a:cubicBezTo>
                  <a:close/>
                  <a:moveTo>
                    <a:pt x="27016" y="14030"/>
                  </a:moveTo>
                  <a:cubicBezTo>
                    <a:pt x="27076" y="14243"/>
                    <a:pt x="27168" y="14486"/>
                    <a:pt x="27228" y="14668"/>
                  </a:cubicBezTo>
                  <a:cubicBezTo>
                    <a:pt x="27320" y="14851"/>
                    <a:pt x="27350" y="15063"/>
                    <a:pt x="27441" y="15185"/>
                  </a:cubicBezTo>
                  <a:cubicBezTo>
                    <a:pt x="27198" y="14912"/>
                    <a:pt x="26985" y="14608"/>
                    <a:pt x="26773" y="14243"/>
                  </a:cubicBezTo>
                  <a:lnTo>
                    <a:pt x="27016" y="14030"/>
                  </a:lnTo>
                  <a:close/>
                  <a:moveTo>
                    <a:pt x="22943" y="14091"/>
                  </a:moveTo>
                  <a:cubicBezTo>
                    <a:pt x="23247" y="14425"/>
                    <a:pt x="23551" y="14729"/>
                    <a:pt x="23885" y="15003"/>
                  </a:cubicBezTo>
                  <a:cubicBezTo>
                    <a:pt x="23885" y="15063"/>
                    <a:pt x="23855" y="15094"/>
                    <a:pt x="23855" y="15155"/>
                  </a:cubicBezTo>
                  <a:cubicBezTo>
                    <a:pt x="23490" y="15215"/>
                    <a:pt x="23095" y="15246"/>
                    <a:pt x="22730" y="15246"/>
                  </a:cubicBezTo>
                  <a:cubicBezTo>
                    <a:pt x="22760" y="14912"/>
                    <a:pt x="22760" y="14516"/>
                    <a:pt x="22760" y="14182"/>
                  </a:cubicBezTo>
                  <a:cubicBezTo>
                    <a:pt x="22821" y="14121"/>
                    <a:pt x="22851" y="14121"/>
                    <a:pt x="22943" y="14091"/>
                  </a:cubicBezTo>
                  <a:close/>
                  <a:moveTo>
                    <a:pt x="22365" y="14304"/>
                  </a:moveTo>
                  <a:cubicBezTo>
                    <a:pt x="22426" y="14638"/>
                    <a:pt x="22365" y="14972"/>
                    <a:pt x="22335" y="15276"/>
                  </a:cubicBezTo>
                  <a:lnTo>
                    <a:pt x="22152" y="15276"/>
                  </a:lnTo>
                  <a:cubicBezTo>
                    <a:pt x="22152" y="14972"/>
                    <a:pt x="22152" y="14668"/>
                    <a:pt x="22092" y="14364"/>
                  </a:cubicBezTo>
                  <a:cubicBezTo>
                    <a:pt x="22183" y="14334"/>
                    <a:pt x="22304" y="14304"/>
                    <a:pt x="22365" y="14304"/>
                  </a:cubicBezTo>
                  <a:close/>
                  <a:moveTo>
                    <a:pt x="21696" y="14516"/>
                  </a:moveTo>
                  <a:cubicBezTo>
                    <a:pt x="21696" y="14790"/>
                    <a:pt x="21727" y="15063"/>
                    <a:pt x="21696" y="15307"/>
                  </a:cubicBezTo>
                  <a:cubicBezTo>
                    <a:pt x="21514" y="15367"/>
                    <a:pt x="21332" y="15398"/>
                    <a:pt x="21210" y="15398"/>
                  </a:cubicBezTo>
                  <a:cubicBezTo>
                    <a:pt x="21271" y="15124"/>
                    <a:pt x="21392" y="14851"/>
                    <a:pt x="21484" y="14608"/>
                  </a:cubicBezTo>
                  <a:cubicBezTo>
                    <a:pt x="21575" y="14547"/>
                    <a:pt x="21605" y="14547"/>
                    <a:pt x="21696" y="14516"/>
                  </a:cubicBezTo>
                  <a:close/>
                  <a:moveTo>
                    <a:pt x="33277" y="13392"/>
                  </a:moveTo>
                  <a:cubicBezTo>
                    <a:pt x="33368" y="13574"/>
                    <a:pt x="33429" y="13756"/>
                    <a:pt x="33520" y="14000"/>
                  </a:cubicBezTo>
                  <a:cubicBezTo>
                    <a:pt x="33429" y="14060"/>
                    <a:pt x="33399" y="14152"/>
                    <a:pt x="33308" y="14243"/>
                  </a:cubicBezTo>
                  <a:cubicBezTo>
                    <a:pt x="33277" y="14243"/>
                    <a:pt x="33216" y="14304"/>
                    <a:pt x="33216" y="14334"/>
                  </a:cubicBezTo>
                  <a:cubicBezTo>
                    <a:pt x="33156" y="14364"/>
                    <a:pt x="33156" y="14456"/>
                    <a:pt x="33125" y="14486"/>
                  </a:cubicBezTo>
                  <a:cubicBezTo>
                    <a:pt x="32943" y="14699"/>
                    <a:pt x="32760" y="14942"/>
                    <a:pt x="32517" y="15155"/>
                  </a:cubicBezTo>
                  <a:lnTo>
                    <a:pt x="32305" y="15398"/>
                  </a:lnTo>
                  <a:cubicBezTo>
                    <a:pt x="32700" y="14790"/>
                    <a:pt x="33004" y="14091"/>
                    <a:pt x="33277" y="13392"/>
                  </a:cubicBezTo>
                  <a:close/>
                  <a:moveTo>
                    <a:pt x="21210" y="14699"/>
                  </a:moveTo>
                  <a:lnTo>
                    <a:pt x="21210" y="14699"/>
                  </a:lnTo>
                  <a:cubicBezTo>
                    <a:pt x="21089" y="14942"/>
                    <a:pt x="20967" y="15215"/>
                    <a:pt x="20845" y="15428"/>
                  </a:cubicBezTo>
                  <a:lnTo>
                    <a:pt x="20693" y="15428"/>
                  </a:lnTo>
                  <a:cubicBezTo>
                    <a:pt x="20663" y="15246"/>
                    <a:pt x="20663" y="15063"/>
                    <a:pt x="20663" y="14851"/>
                  </a:cubicBezTo>
                  <a:cubicBezTo>
                    <a:pt x="20815" y="14820"/>
                    <a:pt x="20997" y="14790"/>
                    <a:pt x="21210" y="14699"/>
                  </a:cubicBezTo>
                  <a:close/>
                  <a:moveTo>
                    <a:pt x="14158" y="15246"/>
                  </a:moveTo>
                  <a:lnTo>
                    <a:pt x="14493" y="15459"/>
                  </a:lnTo>
                  <a:cubicBezTo>
                    <a:pt x="14082" y="15443"/>
                    <a:pt x="13680" y="15436"/>
                    <a:pt x="13284" y="15436"/>
                  </a:cubicBezTo>
                  <a:cubicBezTo>
                    <a:pt x="12889" y="15436"/>
                    <a:pt x="12502" y="15443"/>
                    <a:pt x="12122" y="15459"/>
                  </a:cubicBezTo>
                  <a:cubicBezTo>
                    <a:pt x="11970" y="15428"/>
                    <a:pt x="11818" y="15367"/>
                    <a:pt x="11666" y="15307"/>
                  </a:cubicBezTo>
                  <a:lnTo>
                    <a:pt x="11666" y="15307"/>
                  </a:lnTo>
                  <a:cubicBezTo>
                    <a:pt x="11906" y="15324"/>
                    <a:pt x="12149" y="15332"/>
                    <a:pt x="12393" y="15332"/>
                  </a:cubicBezTo>
                  <a:cubicBezTo>
                    <a:pt x="12982" y="15332"/>
                    <a:pt x="13578" y="15289"/>
                    <a:pt x="14158" y="15246"/>
                  </a:cubicBezTo>
                  <a:close/>
                  <a:moveTo>
                    <a:pt x="14888" y="15155"/>
                  </a:moveTo>
                  <a:cubicBezTo>
                    <a:pt x="14979" y="15276"/>
                    <a:pt x="15040" y="15398"/>
                    <a:pt x="15131" y="15459"/>
                  </a:cubicBezTo>
                  <a:cubicBezTo>
                    <a:pt x="14979" y="15367"/>
                    <a:pt x="14857" y="15276"/>
                    <a:pt x="14705" y="15155"/>
                  </a:cubicBezTo>
                  <a:close/>
                  <a:moveTo>
                    <a:pt x="22213" y="15915"/>
                  </a:moveTo>
                  <a:cubicBezTo>
                    <a:pt x="22213" y="15975"/>
                    <a:pt x="22213" y="15975"/>
                    <a:pt x="22183" y="16006"/>
                  </a:cubicBezTo>
                  <a:cubicBezTo>
                    <a:pt x="22183" y="16036"/>
                    <a:pt x="22152" y="16036"/>
                    <a:pt x="22092" y="16036"/>
                  </a:cubicBezTo>
                  <a:lnTo>
                    <a:pt x="22092" y="15975"/>
                  </a:lnTo>
                  <a:cubicBezTo>
                    <a:pt x="22152" y="15975"/>
                    <a:pt x="22183" y="15975"/>
                    <a:pt x="22213" y="15915"/>
                  </a:cubicBezTo>
                  <a:close/>
                  <a:moveTo>
                    <a:pt x="29237" y="16025"/>
                  </a:moveTo>
                  <a:lnTo>
                    <a:pt x="29237" y="16025"/>
                  </a:lnTo>
                  <a:cubicBezTo>
                    <a:pt x="29231" y="16029"/>
                    <a:pt x="29225" y="16032"/>
                    <a:pt x="29218" y="16036"/>
                  </a:cubicBezTo>
                  <a:lnTo>
                    <a:pt x="29235" y="16036"/>
                  </a:lnTo>
                  <a:cubicBezTo>
                    <a:pt x="29235" y="16033"/>
                    <a:pt x="29236" y="16029"/>
                    <a:pt x="29237" y="16025"/>
                  </a:cubicBezTo>
                  <a:close/>
                  <a:moveTo>
                    <a:pt x="21149" y="16067"/>
                  </a:moveTo>
                  <a:lnTo>
                    <a:pt x="21149" y="16127"/>
                  </a:lnTo>
                  <a:lnTo>
                    <a:pt x="20967" y="16127"/>
                  </a:lnTo>
                  <a:cubicBezTo>
                    <a:pt x="21058" y="16127"/>
                    <a:pt x="21089" y="16127"/>
                    <a:pt x="21149" y="16067"/>
                  </a:cubicBezTo>
                  <a:close/>
                  <a:moveTo>
                    <a:pt x="21575" y="16036"/>
                  </a:moveTo>
                  <a:cubicBezTo>
                    <a:pt x="21575" y="16067"/>
                    <a:pt x="21575" y="16127"/>
                    <a:pt x="21544" y="16127"/>
                  </a:cubicBezTo>
                  <a:cubicBezTo>
                    <a:pt x="21514" y="16158"/>
                    <a:pt x="21392" y="16158"/>
                    <a:pt x="21301" y="16158"/>
                  </a:cubicBezTo>
                  <a:cubicBezTo>
                    <a:pt x="21301" y="16127"/>
                    <a:pt x="21271" y="16067"/>
                    <a:pt x="21271" y="16067"/>
                  </a:cubicBezTo>
                  <a:cubicBezTo>
                    <a:pt x="21392" y="16067"/>
                    <a:pt x="21453" y="16036"/>
                    <a:pt x="21575" y="16036"/>
                  </a:cubicBezTo>
                  <a:close/>
                  <a:moveTo>
                    <a:pt x="38323" y="14608"/>
                  </a:moveTo>
                  <a:lnTo>
                    <a:pt x="38232" y="15398"/>
                  </a:lnTo>
                  <a:lnTo>
                    <a:pt x="37989" y="15975"/>
                  </a:lnTo>
                  <a:lnTo>
                    <a:pt x="37928" y="16158"/>
                  </a:lnTo>
                  <a:cubicBezTo>
                    <a:pt x="38049" y="15611"/>
                    <a:pt x="38232" y="15094"/>
                    <a:pt x="38323" y="14608"/>
                  </a:cubicBezTo>
                  <a:close/>
                  <a:moveTo>
                    <a:pt x="25222" y="15975"/>
                  </a:moveTo>
                  <a:cubicBezTo>
                    <a:pt x="25253" y="16006"/>
                    <a:pt x="25314" y="16006"/>
                    <a:pt x="25344" y="16036"/>
                  </a:cubicBezTo>
                  <a:cubicBezTo>
                    <a:pt x="25222" y="16067"/>
                    <a:pt x="25131" y="16127"/>
                    <a:pt x="25040" y="16188"/>
                  </a:cubicBezTo>
                  <a:cubicBezTo>
                    <a:pt x="25101" y="16127"/>
                    <a:pt x="25131" y="16036"/>
                    <a:pt x="25222" y="15975"/>
                  </a:cubicBezTo>
                  <a:close/>
                  <a:moveTo>
                    <a:pt x="22152" y="16219"/>
                  </a:moveTo>
                  <a:lnTo>
                    <a:pt x="22152" y="16249"/>
                  </a:lnTo>
                  <a:cubicBezTo>
                    <a:pt x="22122" y="16279"/>
                    <a:pt x="22107" y="16295"/>
                    <a:pt x="22095" y="16295"/>
                  </a:cubicBezTo>
                  <a:cubicBezTo>
                    <a:pt x="22084" y="16295"/>
                    <a:pt x="22076" y="16279"/>
                    <a:pt x="22061" y="16249"/>
                  </a:cubicBezTo>
                  <a:cubicBezTo>
                    <a:pt x="22122" y="16249"/>
                    <a:pt x="22122" y="16249"/>
                    <a:pt x="22152" y="16219"/>
                  </a:cubicBezTo>
                  <a:close/>
                  <a:moveTo>
                    <a:pt x="37046" y="16326"/>
                  </a:moveTo>
                  <a:lnTo>
                    <a:pt x="37046" y="16326"/>
                  </a:lnTo>
                  <a:cubicBezTo>
                    <a:pt x="37038" y="16331"/>
                    <a:pt x="37030" y="16336"/>
                    <a:pt x="37022" y="16340"/>
                  </a:cubicBezTo>
                  <a:lnTo>
                    <a:pt x="37046" y="16340"/>
                  </a:lnTo>
                  <a:cubicBezTo>
                    <a:pt x="37046" y="16336"/>
                    <a:pt x="37046" y="16331"/>
                    <a:pt x="37046" y="16326"/>
                  </a:cubicBezTo>
                  <a:close/>
                  <a:moveTo>
                    <a:pt x="23581" y="15611"/>
                  </a:moveTo>
                  <a:lnTo>
                    <a:pt x="23581" y="15611"/>
                  </a:lnTo>
                  <a:cubicBezTo>
                    <a:pt x="23429" y="15975"/>
                    <a:pt x="23277" y="16219"/>
                    <a:pt x="23095" y="16462"/>
                  </a:cubicBezTo>
                  <a:cubicBezTo>
                    <a:pt x="22912" y="16401"/>
                    <a:pt x="22760" y="16371"/>
                    <a:pt x="22578" y="16340"/>
                  </a:cubicBezTo>
                  <a:cubicBezTo>
                    <a:pt x="22608" y="16219"/>
                    <a:pt x="22608" y="16158"/>
                    <a:pt x="22639" y="16036"/>
                  </a:cubicBezTo>
                  <a:lnTo>
                    <a:pt x="23216" y="15793"/>
                  </a:lnTo>
                  <a:lnTo>
                    <a:pt x="23186" y="15763"/>
                  </a:lnTo>
                  <a:cubicBezTo>
                    <a:pt x="23034" y="15793"/>
                    <a:pt x="22821" y="15854"/>
                    <a:pt x="22669" y="15884"/>
                  </a:cubicBezTo>
                  <a:lnTo>
                    <a:pt x="22669" y="15793"/>
                  </a:lnTo>
                  <a:cubicBezTo>
                    <a:pt x="22973" y="15763"/>
                    <a:pt x="23277" y="15702"/>
                    <a:pt x="23581" y="15611"/>
                  </a:cubicBezTo>
                  <a:close/>
                  <a:moveTo>
                    <a:pt x="28748" y="16249"/>
                  </a:moveTo>
                  <a:cubicBezTo>
                    <a:pt x="28748" y="16340"/>
                    <a:pt x="28809" y="16401"/>
                    <a:pt x="28809" y="16492"/>
                  </a:cubicBezTo>
                  <a:cubicBezTo>
                    <a:pt x="28748" y="16431"/>
                    <a:pt x="28718" y="16371"/>
                    <a:pt x="28687" y="16310"/>
                  </a:cubicBezTo>
                  <a:cubicBezTo>
                    <a:pt x="28718" y="16310"/>
                    <a:pt x="28748" y="16310"/>
                    <a:pt x="28748" y="16249"/>
                  </a:cubicBezTo>
                  <a:close/>
                  <a:moveTo>
                    <a:pt x="25830" y="15185"/>
                  </a:moveTo>
                  <a:cubicBezTo>
                    <a:pt x="26165" y="15641"/>
                    <a:pt x="26560" y="16097"/>
                    <a:pt x="26955" y="16583"/>
                  </a:cubicBezTo>
                  <a:cubicBezTo>
                    <a:pt x="26621" y="16371"/>
                    <a:pt x="26317" y="16158"/>
                    <a:pt x="25982" y="15945"/>
                  </a:cubicBezTo>
                  <a:cubicBezTo>
                    <a:pt x="26043" y="15915"/>
                    <a:pt x="26104" y="15884"/>
                    <a:pt x="26165" y="15823"/>
                  </a:cubicBezTo>
                  <a:cubicBezTo>
                    <a:pt x="26165" y="15763"/>
                    <a:pt x="26073" y="15702"/>
                    <a:pt x="26013" y="15702"/>
                  </a:cubicBezTo>
                  <a:cubicBezTo>
                    <a:pt x="25952" y="15732"/>
                    <a:pt x="25830" y="15763"/>
                    <a:pt x="25769" y="15823"/>
                  </a:cubicBezTo>
                  <a:lnTo>
                    <a:pt x="25526" y="15702"/>
                  </a:lnTo>
                  <a:cubicBezTo>
                    <a:pt x="25496" y="15702"/>
                    <a:pt x="25496" y="15641"/>
                    <a:pt x="25435" y="15641"/>
                  </a:cubicBezTo>
                  <a:cubicBezTo>
                    <a:pt x="25557" y="15489"/>
                    <a:pt x="25678" y="15337"/>
                    <a:pt x="25830" y="15185"/>
                  </a:cubicBezTo>
                  <a:close/>
                  <a:moveTo>
                    <a:pt x="26560" y="14972"/>
                  </a:moveTo>
                  <a:cubicBezTo>
                    <a:pt x="26833" y="15398"/>
                    <a:pt x="27137" y="15854"/>
                    <a:pt x="27380" y="16249"/>
                  </a:cubicBezTo>
                  <a:lnTo>
                    <a:pt x="27593" y="16583"/>
                  </a:lnTo>
                  <a:cubicBezTo>
                    <a:pt x="27137" y="16067"/>
                    <a:pt x="26621" y="15580"/>
                    <a:pt x="26104" y="15094"/>
                  </a:cubicBezTo>
                  <a:lnTo>
                    <a:pt x="26560" y="14972"/>
                  </a:lnTo>
                  <a:close/>
                  <a:moveTo>
                    <a:pt x="42274" y="16188"/>
                  </a:moveTo>
                  <a:cubicBezTo>
                    <a:pt x="42274" y="16249"/>
                    <a:pt x="42335" y="16340"/>
                    <a:pt x="42335" y="16431"/>
                  </a:cubicBezTo>
                  <a:cubicBezTo>
                    <a:pt x="42062" y="16492"/>
                    <a:pt x="41818" y="16583"/>
                    <a:pt x="41606" y="16644"/>
                  </a:cubicBezTo>
                  <a:lnTo>
                    <a:pt x="42274" y="16188"/>
                  </a:lnTo>
                  <a:close/>
                  <a:moveTo>
                    <a:pt x="14888" y="15975"/>
                  </a:moveTo>
                  <a:cubicBezTo>
                    <a:pt x="14888" y="16036"/>
                    <a:pt x="14918" y="16158"/>
                    <a:pt x="15009" y="16158"/>
                  </a:cubicBezTo>
                  <a:lnTo>
                    <a:pt x="15131" y="16158"/>
                  </a:lnTo>
                  <a:cubicBezTo>
                    <a:pt x="15131" y="16219"/>
                    <a:pt x="15161" y="16340"/>
                    <a:pt x="15222" y="16371"/>
                  </a:cubicBezTo>
                  <a:cubicBezTo>
                    <a:pt x="15465" y="16462"/>
                    <a:pt x="15678" y="16522"/>
                    <a:pt x="15891" y="16614"/>
                  </a:cubicBezTo>
                  <a:cubicBezTo>
                    <a:pt x="15921" y="16644"/>
                    <a:pt x="15921" y="16674"/>
                    <a:pt x="15952" y="16735"/>
                  </a:cubicBezTo>
                  <a:cubicBezTo>
                    <a:pt x="15283" y="16522"/>
                    <a:pt x="14584" y="16310"/>
                    <a:pt x="13854" y="16036"/>
                  </a:cubicBezTo>
                  <a:cubicBezTo>
                    <a:pt x="14219" y="16006"/>
                    <a:pt x="14553" y="16006"/>
                    <a:pt x="14888" y="15975"/>
                  </a:cubicBezTo>
                  <a:close/>
                  <a:moveTo>
                    <a:pt x="35131" y="13969"/>
                  </a:moveTo>
                  <a:lnTo>
                    <a:pt x="35131" y="13969"/>
                  </a:lnTo>
                  <a:cubicBezTo>
                    <a:pt x="35040" y="14851"/>
                    <a:pt x="35253" y="15732"/>
                    <a:pt x="35435" y="16522"/>
                  </a:cubicBezTo>
                  <a:cubicBezTo>
                    <a:pt x="35496" y="16644"/>
                    <a:pt x="35496" y="16766"/>
                    <a:pt x="35526" y="16857"/>
                  </a:cubicBezTo>
                  <a:lnTo>
                    <a:pt x="35496" y="16857"/>
                  </a:lnTo>
                  <a:cubicBezTo>
                    <a:pt x="35101" y="16158"/>
                    <a:pt x="34767" y="15428"/>
                    <a:pt x="34432" y="14668"/>
                  </a:cubicBezTo>
                  <a:cubicBezTo>
                    <a:pt x="34645" y="14486"/>
                    <a:pt x="34888" y="14212"/>
                    <a:pt x="35131" y="13969"/>
                  </a:cubicBezTo>
                  <a:close/>
                  <a:moveTo>
                    <a:pt x="33976" y="15124"/>
                  </a:moveTo>
                  <a:cubicBezTo>
                    <a:pt x="34250" y="15763"/>
                    <a:pt x="34584" y="16462"/>
                    <a:pt x="34919" y="17100"/>
                  </a:cubicBezTo>
                  <a:cubicBezTo>
                    <a:pt x="34797" y="17130"/>
                    <a:pt x="34736" y="17161"/>
                    <a:pt x="34615" y="17222"/>
                  </a:cubicBezTo>
                  <a:cubicBezTo>
                    <a:pt x="34341" y="16887"/>
                    <a:pt x="34037" y="16583"/>
                    <a:pt x="33764" y="16219"/>
                  </a:cubicBezTo>
                  <a:cubicBezTo>
                    <a:pt x="33764" y="16219"/>
                    <a:pt x="33824" y="16219"/>
                    <a:pt x="33824" y="16188"/>
                  </a:cubicBezTo>
                  <a:cubicBezTo>
                    <a:pt x="33855" y="16158"/>
                    <a:pt x="33733" y="16067"/>
                    <a:pt x="33703" y="16067"/>
                  </a:cubicBezTo>
                  <a:lnTo>
                    <a:pt x="33672" y="16067"/>
                  </a:lnTo>
                  <a:cubicBezTo>
                    <a:pt x="33581" y="16006"/>
                    <a:pt x="33551" y="15915"/>
                    <a:pt x="33460" y="15854"/>
                  </a:cubicBezTo>
                  <a:cubicBezTo>
                    <a:pt x="33460" y="15854"/>
                    <a:pt x="33429" y="15854"/>
                    <a:pt x="33429" y="15884"/>
                  </a:cubicBezTo>
                  <a:cubicBezTo>
                    <a:pt x="33460" y="15945"/>
                    <a:pt x="33520" y="16036"/>
                    <a:pt x="33581" y="16158"/>
                  </a:cubicBezTo>
                  <a:cubicBezTo>
                    <a:pt x="33277" y="16310"/>
                    <a:pt x="32973" y="16401"/>
                    <a:pt x="32700" y="16553"/>
                  </a:cubicBezTo>
                  <a:cubicBezTo>
                    <a:pt x="33095" y="16097"/>
                    <a:pt x="33460" y="15641"/>
                    <a:pt x="33885" y="15246"/>
                  </a:cubicBezTo>
                  <a:cubicBezTo>
                    <a:pt x="33916" y="15215"/>
                    <a:pt x="33976" y="15155"/>
                    <a:pt x="33976" y="15124"/>
                  </a:cubicBezTo>
                  <a:close/>
                  <a:moveTo>
                    <a:pt x="22791" y="16918"/>
                  </a:moveTo>
                  <a:cubicBezTo>
                    <a:pt x="22669" y="17070"/>
                    <a:pt x="22578" y="17191"/>
                    <a:pt x="22456" y="17343"/>
                  </a:cubicBezTo>
                  <a:cubicBezTo>
                    <a:pt x="22456" y="17282"/>
                    <a:pt x="22365" y="17252"/>
                    <a:pt x="22335" y="17252"/>
                  </a:cubicBezTo>
                  <a:lnTo>
                    <a:pt x="22456" y="16918"/>
                  </a:lnTo>
                  <a:close/>
                  <a:moveTo>
                    <a:pt x="33703" y="16310"/>
                  </a:moveTo>
                  <a:cubicBezTo>
                    <a:pt x="33885" y="16644"/>
                    <a:pt x="34067" y="16978"/>
                    <a:pt x="34311" y="17343"/>
                  </a:cubicBezTo>
                  <a:cubicBezTo>
                    <a:pt x="34159" y="17404"/>
                    <a:pt x="34007" y="17434"/>
                    <a:pt x="33855" y="17495"/>
                  </a:cubicBezTo>
                  <a:cubicBezTo>
                    <a:pt x="33824" y="17434"/>
                    <a:pt x="33733" y="17404"/>
                    <a:pt x="33703" y="17374"/>
                  </a:cubicBezTo>
                  <a:cubicBezTo>
                    <a:pt x="33460" y="17191"/>
                    <a:pt x="33216" y="16978"/>
                    <a:pt x="33004" y="16796"/>
                  </a:cubicBezTo>
                  <a:cubicBezTo>
                    <a:pt x="33247" y="16644"/>
                    <a:pt x="33460" y="16462"/>
                    <a:pt x="33703" y="16310"/>
                  </a:cubicBezTo>
                  <a:close/>
                  <a:moveTo>
                    <a:pt x="30146" y="16766"/>
                  </a:moveTo>
                  <a:lnTo>
                    <a:pt x="30268" y="17222"/>
                  </a:lnTo>
                  <a:lnTo>
                    <a:pt x="29842" y="17647"/>
                  </a:lnTo>
                  <a:cubicBezTo>
                    <a:pt x="29842" y="17586"/>
                    <a:pt x="29812" y="17586"/>
                    <a:pt x="29812" y="17556"/>
                  </a:cubicBezTo>
                  <a:cubicBezTo>
                    <a:pt x="29964" y="17282"/>
                    <a:pt x="30086" y="17039"/>
                    <a:pt x="30146" y="16766"/>
                  </a:cubicBezTo>
                  <a:close/>
                  <a:moveTo>
                    <a:pt x="22426" y="17374"/>
                  </a:moveTo>
                  <a:cubicBezTo>
                    <a:pt x="22335" y="17495"/>
                    <a:pt x="22274" y="17556"/>
                    <a:pt x="22183" y="17678"/>
                  </a:cubicBezTo>
                  <a:cubicBezTo>
                    <a:pt x="22213" y="17556"/>
                    <a:pt x="22213" y="17495"/>
                    <a:pt x="22274" y="17374"/>
                  </a:cubicBezTo>
                  <a:close/>
                  <a:moveTo>
                    <a:pt x="21058" y="17526"/>
                  </a:moveTo>
                  <a:cubicBezTo>
                    <a:pt x="21058" y="17556"/>
                    <a:pt x="20997" y="17647"/>
                    <a:pt x="20997" y="17678"/>
                  </a:cubicBezTo>
                  <a:cubicBezTo>
                    <a:pt x="20997" y="17708"/>
                    <a:pt x="20967" y="17738"/>
                    <a:pt x="20967" y="17769"/>
                  </a:cubicBezTo>
                  <a:lnTo>
                    <a:pt x="20511" y="17556"/>
                  </a:lnTo>
                  <a:lnTo>
                    <a:pt x="20511" y="17526"/>
                  </a:lnTo>
                  <a:close/>
                  <a:moveTo>
                    <a:pt x="32639" y="17070"/>
                  </a:moveTo>
                  <a:cubicBezTo>
                    <a:pt x="32791" y="17222"/>
                    <a:pt x="32973" y="17374"/>
                    <a:pt x="33156" y="17526"/>
                  </a:cubicBezTo>
                  <a:cubicBezTo>
                    <a:pt x="33247" y="17556"/>
                    <a:pt x="33308" y="17647"/>
                    <a:pt x="33368" y="17678"/>
                  </a:cubicBezTo>
                  <a:cubicBezTo>
                    <a:pt x="33004" y="17769"/>
                    <a:pt x="32669" y="17890"/>
                    <a:pt x="32365" y="18042"/>
                  </a:cubicBezTo>
                  <a:cubicBezTo>
                    <a:pt x="32365" y="17981"/>
                    <a:pt x="32396" y="17951"/>
                    <a:pt x="32396" y="17890"/>
                  </a:cubicBezTo>
                  <a:cubicBezTo>
                    <a:pt x="32457" y="17647"/>
                    <a:pt x="32517" y="17404"/>
                    <a:pt x="32548" y="17130"/>
                  </a:cubicBezTo>
                  <a:cubicBezTo>
                    <a:pt x="32609" y="17100"/>
                    <a:pt x="32639" y="17100"/>
                    <a:pt x="32639" y="17070"/>
                  </a:cubicBezTo>
                  <a:close/>
                  <a:moveTo>
                    <a:pt x="19842" y="18103"/>
                  </a:moveTo>
                  <a:cubicBezTo>
                    <a:pt x="19782" y="18133"/>
                    <a:pt x="19782" y="18164"/>
                    <a:pt x="19782" y="18164"/>
                  </a:cubicBezTo>
                  <a:lnTo>
                    <a:pt x="19782" y="18103"/>
                  </a:lnTo>
                  <a:close/>
                  <a:moveTo>
                    <a:pt x="42487" y="17100"/>
                  </a:moveTo>
                  <a:cubicBezTo>
                    <a:pt x="42548" y="17343"/>
                    <a:pt x="42578" y="17556"/>
                    <a:pt x="42700" y="17799"/>
                  </a:cubicBezTo>
                  <a:cubicBezTo>
                    <a:pt x="42730" y="17860"/>
                    <a:pt x="42791" y="17951"/>
                    <a:pt x="42791" y="18012"/>
                  </a:cubicBezTo>
                  <a:cubicBezTo>
                    <a:pt x="42669" y="18012"/>
                    <a:pt x="42518" y="18012"/>
                    <a:pt x="42396" y="17981"/>
                  </a:cubicBezTo>
                  <a:cubicBezTo>
                    <a:pt x="42300" y="17976"/>
                    <a:pt x="42203" y="17974"/>
                    <a:pt x="42105" y="17974"/>
                  </a:cubicBezTo>
                  <a:cubicBezTo>
                    <a:pt x="41617" y="17974"/>
                    <a:pt x="41119" y="18037"/>
                    <a:pt x="40663" y="18164"/>
                  </a:cubicBezTo>
                  <a:lnTo>
                    <a:pt x="40755" y="17951"/>
                  </a:lnTo>
                  <a:cubicBezTo>
                    <a:pt x="40907" y="17860"/>
                    <a:pt x="41059" y="17738"/>
                    <a:pt x="41180" y="17678"/>
                  </a:cubicBezTo>
                  <a:cubicBezTo>
                    <a:pt x="41514" y="17495"/>
                    <a:pt x="41910" y="17343"/>
                    <a:pt x="42274" y="17191"/>
                  </a:cubicBezTo>
                  <a:cubicBezTo>
                    <a:pt x="42366" y="17130"/>
                    <a:pt x="42396" y="17130"/>
                    <a:pt x="42487" y="17100"/>
                  </a:cubicBezTo>
                  <a:close/>
                  <a:moveTo>
                    <a:pt x="25192" y="18194"/>
                  </a:moveTo>
                  <a:lnTo>
                    <a:pt x="25222" y="18255"/>
                  </a:lnTo>
                  <a:lnTo>
                    <a:pt x="25131" y="18255"/>
                  </a:lnTo>
                  <a:cubicBezTo>
                    <a:pt x="25131" y="18255"/>
                    <a:pt x="25192" y="18255"/>
                    <a:pt x="25192" y="18194"/>
                  </a:cubicBezTo>
                  <a:close/>
                  <a:moveTo>
                    <a:pt x="31970" y="17556"/>
                  </a:moveTo>
                  <a:lnTo>
                    <a:pt x="31970" y="17556"/>
                  </a:lnTo>
                  <a:cubicBezTo>
                    <a:pt x="31909" y="17799"/>
                    <a:pt x="31879" y="18012"/>
                    <a:pt x="31788" y="18285"/>
                  </a:cubicBezTo>
                  <a:cubicBezTo>
                    <a:pt x="31757" y="18285"/>
                    <a:pt x="31727" y="18316"/>
                    <a:pt x="31697" y="18316"/>
                  </a:cubicBezTo>
                  <a:cubicBezTo>
                    <a:pt x="31697" y="18133"/>
                    <a:pt x="31636" y="17981"/>
                    <a:pt x="31636" y="17799"/>
                  </a:cubicBezTo>
                  <a:cubicBezTo>
                    <a:pt x="31757" y="17678"/>
                    <a:pt x="31879" y="17647"/>
                    <a:pt x="31970" y="17556"/>
                  </a:cubicBezTo>
                  <a:close/>
                  <a:moveTo>
                    <a:pt x="40299" y="18194"/>
                  </a:moveTo>
                  <a:cubicBezTo>
                    <a:pt x="40299" y="18255"/>
                    <a:pt x="40268" y="18255"/>
                    <a:pt x="40268" y="18285"/>
                  </a:cubicBezTo>
                  <a:cubicBezTo>
                    <a:pt x="40243" y="18311"/>
                    <a:pt x="40175" y="18315"/>
                    <a:pt x="40136" y="18333"/>
                  </a:cubicBezTo>
                  <a:lnTo>
                    <a:pt x="40136" y="18333"/>
                  </a:lnTo>
                  <a:cubicBezTo>
                    <a:pt x="40216" y="18281"/>
                    <a:pt x="40270" y="18251"/>
                    <a:pt x="40299" y="18194"/>
                  </a:cubicBezTo>
                  <a:close/>
                  <a:moveTo>
                    <a:pt x="34584" y="17738"/>
                  </a:moveTo>
                  <a:cubicBezTo>
                    <a:pt x="34736" y="17951"/>
                    <a:pt x="34888" y="18133"/>
                    <a:pt x="35040" y="18346"/>
                  </a:cubicBezTo>
                  <a:cubicBezTo>
                    <a:pt x="34797" y="18194"/>
                    <a:pt x="34615" y="18042"/>
                    <a:pt x="34371" y="17890"/>
                  </a:cubicBezTo>
                  <a:cubicBezTo>
                    <a:pt x="34432" y="17829"/>
                    <a:pt x="34493" y="17769"/>
                    <a:pt x="34584" y="17738"/>
                  </a:cubicBezTo>
                  <a:close/>
                  <a:moveTo>
                    <a:pt x="35071" y="17434"/>
                  </a:moveTo>
                  <a:cubicBezTo>
                    <a:pt x="35223" y="17647"/>
                    <a:pt x="35344" y="17860"/>
                    <a:pt x="35435" y="18103"/>
                  </a:cubicBezTo>
                  <a:lnTo>
                    <a:pt x="35587" y="18407"/>
                  </a:lnTo>
                  <a:cubicBezTo>
                    <a:pt x="35375" y="18133"/>
                    <a:pt x="35131" y="17860"/>
                    <a:pt x="34888" y="17556"/>
                  </a:cubicBezTo>
                  <a:cubicBezTo>
                    <a:pt x="34949" y="17526"/>
                    <a:pt x="35010" y="17495"/>
                    <a:pt x="35071" y="17434"/>
                  </a:cubicBezTo>
                  <a:close/>
                  <a:moveTo>
                    <a:pt x="25617" y="16219"/>
                  </a:moveTo>
                  <a:cubicBezTo>
                    <a:pt x="25982" y="16462"/>
                    <a:pt x="26377" y="16644"/>
                    <a:pt x="26742" y="16857"/>
                  </a:cubicBezTo>
                  <a:cubicBezTo>
                    <a:pt x="25374" y="17404"/>
                    <a:pt x="24037" y="17890"/>
                    <a:pt x="22973" y="18650"/>
                  </a:cubicBezTo>
                  <a:cubicBezTo>
                    <a:pt x="22912" y="18650"/>
                    <a:pt x="22882" y="18620"/>
                    <a:pt x="22791" y="18620"/>
                  </a:cubicBezTo>
                  <a:cubicBezTo>
                    <a:pt x="23064" y="18346"/>
                    <a:pt x="23338" y="18103"/>
                    <a:pt x="23581" y="17860"/>
                  </a:cubicBezTo>
                  <a:cubicBezTo>
                    <a:pt x="24250" y="17343"/>
                    <a:pt x="24918" y="16766"/>
                    <a:pt x="25617" y="16219"/>
                  </a:cubicBezTo>
                  <a:close/>
                  <a:moveTo>
                    <a:pt x="33976" y="18042"/>
                  </a:moveTo>
                  <a:lnTo>
                    <a:pt x="34645" y="18498"/>
                  </a:lnTo>
                  <a:cubicBezTo>
                    <a:pt x="33976" y="18559"/>
                    <a:pt x="33247" y="18589"/>
                    <a:pt x="32609" y="18650"/>
                  </a:cubicBezTo>
                  <a:cubicBezTo>
                    <a:pt x="33064" y="18468"/>
                    <a:pt x="33490" y="18285"/>
                    <a:pt x="33976" y="18042"/>
                  </a:cubicBezTo>
                  <a:close/>
                  <a:moveTo>
                    <a:pt x="27198" y="17130"/>
                  </a:moveTo>
                  <a:cubicBezTo>
                    <a:pt x="27350" y="17282"/>
                    <a:pt x="27532" y="17404"/>
                    <a:pt x="27684" y="17526"/>
                  </a:cubicBezTo>
                  <a:cubicBezTo>
                    <a:pt x="27897" y="17708"/>
                    <a:pt x="28110" y="17860"/>
                    <a:pt x="28292" y="18042"/>
                  </a:cubicBezTo>
                  <a:cubicBezTo>
                    <a:pt x="28292" y="18103"/>
                    <a:pt x="28262" y="18103"/>
                    <a:pt x="28262" y="18133"/>
                  </a:cubicBezTo>
                  <a:cubicBezTo>
                    <a:pt x="28140" y="18316"/>
                    <a:pt x="27988" y="18498"/>
                    <a:pt x="27836" y="18681"/>
                  </a:cubicBezTo>
                  <a:lnTo>
                    <a:pt x="27836" y="18741"/>
                  </a:lnTo>
                  <a:cubicBezTo>
                    <a:pt x="27624" y="18620"/>
                    <a:pt x="27350" y="18559"/>
                    <a:pt x="27076" y="18468"/>
                  </a:cubicBezTo>
                  <a:cubicBezTo>
                    <a:pt x="27380" y="18407"/>
                    <a:pt x="27684" y="18285"/>
                    <a:pt x="27988" y="18164"/>
                  </a:cubicBezTo>
                  <a:cubicBezTo>
                    <a:pt x="28080" y="18133"/>
                    <a:pt x="27958" y="18042"/>
                    <a:pt x="27897" y="18042"/>
                  </a:cubicBezTo>
                  <a:cubicBezTo>
                    <a:pt x="27289" y="18042"/>
                    <a:pt x="26712" y="18103"/>
                    <a:pt x="26104" y="18133"/>
                  </a:cubicBezTo>
                  <a:cubicBezTo>
                    <a:pt x="25952" y="18073"/>
                    <a:pt x="25800" y="18042"/>
                    <a:pt x="25648" y="17981"/>
                  </a:cubicBezTo>
                  <a:cubicBezTo>
                    <a:pt x="26165" y="17708"/>
                    <a:pt x="26651" y="17434"/>
                    <a:pt x="27198" y="17130"/>
                  </a:cubicBezTo>
                  <a:close/>
                  <a:moveTo>
                    <a:pt x="30694" y="18437"/>
                  </a:moveTo>
                  <a:lnTo>
                    <a:pt x="30815" y="18650"/>
                  </a:lnTo>
                  <a:lnTo>
                    <a:pt x="30572" y="18772"/>
                  </a:lnTo>
                  <a:cubicBezTo>
                    <a:pt x="30542" y="18711"/>
                    <a:pt x="30511" y="18650"/>
                    <a:pt x="30450" y="18589"/>
                  </a:cubicBezTo>
                  <a:cubicBezTo>
                    <a:pt x="30511" y="18559"/>
                    <a:pt x="30542" y="18559"/>
                    <a:pt x="30572" y="18498"/>
                  </a:cubicBezTo>
                  <a:lnTo>
                    <a:pt x="30694" y="18437"/>
                  </a:lnTo>
                  <a:close/>
                  <a:moveTo>
                    <a:pt x="18353" y="17678"/>
                  </a:moveTo>
                  <a:lnTo>
                    <a:pt x="18353" y="17678"/>
                  </a:lnTo>
                  <a:cubicBezTo>
                    <a:pt x="18444" y="17708"/>
                    <a:pt x="18626" y="17738"/>
                    <a:pt x="18718" y="17799"/>
                  </a:cubicBezTo>
                  <a:cubicBezTo>
                    <a:pt x="18809" y="18012"/>
                    <a:pt x="18870" y="18285"/>
                    <a:pt x="18991" y="18498"/>
                  </a:cubicBezTo>
                  <a:cubicBezTo>
                    <a:pt x="18991" y="18620"/>
                    <a:pt x="19022" y="18741"/>
                    <a:pt x="19022" y="18863"/>
                  </a:cubicBezTo>
                  <a:cubicBezTo>
                    <a:pt x="18809" y="18468"/>
                    <a:pt x="18566" y="18103"/>
                    <a:pt x="18353" y="17678"/>
                  </a:cubicBezTo>
                  <a:close/>
                  <a:moveTo>
                    <a:pt x="56044" y="17252"/>
                  </a:moveTo>
                  <a:cubicBezTo>
                    <a:pt x="56074" y="17586"/>
                    <a:pt x="56104" y="17951"/>
                    <a:pt x="56104" y="18285"/>
                  </a:cubicBezTo>
                  <a:lnTo>
                    <a:pt x="56104" y="18437"/>
                  </a:lnTo>
                  <a:cubicBezTo>
                    <a:pt x="55466" y="18468"/>
                    <a:pt x="54889" y="18681"/>
                    <a:pt x="54311" y="18893"/>
                  </a:cubicBezTo>
                  <a:cubicBezTo>
                    <a:pt x="54281" y="18802"/>
                    <a:pt x="54220" y="18681"/>
                    <a:pt x="54189" y="18620"/>
                  </a:cubicBezTo>
                  <a:cubicBezTo>
                    <a:pt x="54797" y="18164"/>
                    <a:pt x="55436" y="17708"/>
                    <a:pt x="56044" y="17252"/>
                  </a:cubicBezTo>
                  <a:close/>
                  <a:moveTo>
                    <a:pt x="14493" y="16583"/>
                  </a:moveTo>
                  <a:lnTo>
                    <a:pt x="14493" y="16583"/>
                  </a:lnTo>
                  <a:cubicBezTo>
                    <a:pt x="15070" y="16674"/>
                    <a:pt x="15617" y="16796"/>
                    <a:pt x="16164" y="16948"/>
                  </a:cubicBezTo>
                  <a:cubicBezTo>
                    <a:pt x="16772" y="17647"/>
                    <a:pt x="17289" y="18316"/>
                    <a:pt x="17806" y="19045"/>
                  </a:cubicBezTo>
                  <a:cubicBezTo>
                    <a:pt x="16772" y="18255"/>
                    <a:pt x="15587" y="17556"/>
                    <a:pt x="14158" y="16978"/>
                  </a:cubicBezTo>
                  <a:lnTo>
                    <a:pt x="14158" y="16978"/>
                  </a:lnTo>
                  <a:cubicBezTo>
                    <a:pt x="14645" y="17039"/>
                    <a:pt x="15131" y="17100"/>
                    <a:pt x="15617" y="17130"/>
                  </a:cubicBezTo>
                  <a:cubicBezTo>
                    <a:pt x="15678" y="17130"/>
                    <a:pt x="15648" y="17009"/>
                    <a:pt x="15557" y="16978"/>
                  </a:cubicBezTo>
                  <a:cubicBezTo>
                    <a:pt x="15222" y="16826"/>
                    <a:pt x="14857" y="16735"/>
                    <a:pt x="14493" y="16583"/>
                  </a:cubicBezTo>
                  <a:close/>
                  <a:moveTo>
                    <a:pt x="10967" y="16492"/>
                  </a:moveTo>
                  <a:lnTo>
                    <a:pt x="10967" y="16492"/>
                  </a:lnTo>
                  <a:cubicBezTo>
                    <a:pt x="11575" y="16644"/>
                    <a:pt x="12213" y="16766"/>
                    <a:pt x="12882" y="16826"/>
                  </a:cubicBezTo>
                  <a:cubicBezTo>
                    <a:pt x="14310" y="17465"/>
                    <a:pt x="15800" y="18012"/>
                    <a:pt x="16833" y="18985"/>
                  </a:cubicBezTo>
                  <a:lnTo>
                    <a:pt x="16894" y="19076"/>
                  </a:lnTo>
                  <a:cubicBezTo>
                    <a:pt x="15952" y="18407"/>
                    <a:pt x="14857" y="17829"/>
                    <a:pt x="13338" y="17586"/>
                  </a:cubicBezTo>
                  <a:cubicBezTo>
                    <a:pt x="13246" y="17586"/>
                    <a:pt x="13094" y="17678"/>
                    <a:pt x="13094" y="17738"/>
                  </a:cubicBezTo>
                  <a:cubicBezTo>
                    <a:pt x="12395" y="17282"/>
                    <a:pt x="11666" y="16826"/>
                    <a:pt x="10967" y="16492"/>
                  </a:cubicBezTo>
                  <a:close/>
                  <a:moveTo>
                    <a:pt x="43642" y="18285"/>
                  </a:moveTo>
                  <a:cubicBezTo>
                    <a:pt x="43612" y="18559"/>
                    <a:pt x="43551" y="18802"/>
                    <a:pt x="43490" y="19076"/>
                  </a:cubicBezTo>
                  <a:cubicBezTo>
                    <a:pt x="43460" y="18802"/>
                    <a:pt x="43399" y="18559"/>
                    <a:pt x="43277" y="18285"/>
                  </a:cubicBezTo>
                  <a:close/>
                  <a:moveTo>
                    <a:pt x="53886" y="18863"/>
                  </a:moveTo>
                  <a:cubicBezTo>
                    <a:pt x="53916" y="18924"/>
                    <a:pt x="53946" y="18954"/>
                    <a:pt x="53946" y="19045"/>
                  </a:cubicBezTo>
                  <a:cubicBezTo>
                    <a:pt x="53886" y="19076"/>
                    <a:pt x="53825" y="19076"/>
                    <a:pt x="53764" y="19106"/>
                  </a:cubicBezTo>
                  <a:cubicBezTo>
                    <a:pt x="53734" y="19106"/>
                    <a:pt x="53642" y="19167"/>
                    <a:pt x="53612" y="19197"/>
                  </a:cubicBezTo>
                  <a:cubicBezTo>
                    <a:pt x="53734" y="19076"/>
                    <a:pt x="53764" y="19015"/>
                    <a:pt x="53825" y="18893"/>
                  </a:cubicBezTo>
                  <a:lnTo>
                    <a:pt x="53886" y="18863"/>
                  </a:lnTo>
                  <a:close/>
                  <a:moveTo>
                    <a:pt x="26438" y="18620"/>
                  </a:moveTo>
                  <a:cubicBezTo>
                    <a:pt x="26864" y="18772"/>
                    <a:pt x="27289" y="18924"/>
                    <a:pt x="27654" y="19076"/>
                  </a:cubicBezTo>
                  <a:cubicBezTo>
                    <a:pt x="27624" y="19106"/>
                    <a:pt x="27654" y="19197"/>
                    <a:pt x="27684" y="19258"/>
                  </a:cubicBezTo>
                  <a:cubicBezTo>
                    <a:pt x="27137" y="19076"/>
                    <a:pt x="26529" y="18893"/>
                    <a:pt x="25800" y="18802"/>
                  </a:cubicBezTo>
                  <a:cubicBezTo>
                    <a:pt x="25982" y="18772"/>
                    <a:pt x="26225" y="18711"/>
                    <a:pt x="26438" y="18620"/>
                  </a:cubicBezTo>
                  <a:close/>
                  <a:moveTo>
                    <a:pt x="53460" y="17889"/>
                  </a:moveTo>
                  <a:cubicBezTo>
                    <a:pt x="53460" y="17889"/>
                    <a:pt x="53460" y="17890"/>
                    <a:pt x="53460" y="17890"/>
                  </a:cubicBezTo>
                  <a:cubicBezTo>
                    <a:pt x="53521" y="18042"/>
                    <a:pt x="53582" y="18194"/>
                    <a:pt x="53642" y="18346"/>
                  </a:cubicBezTo>
                  <a:lnTo>
                    <a:pt x="52396" y="19258"/>
                  </a:lnTo>
                  <a:cubicBezTo>
                    <a:pt x="52305" y="19319"/>
                    <a:pt x="52244" y="19380"/>
                    <a:pt x="52153" y="19410"/>
                  </a:cubicBezTo>
                  <a:cubicBezTo>
                    <a:pt x="52622" y="18941"/>
                    <a:pt x="53061" y="18427"/>
                    <a:pt x="53460" y="17889"/>
                  </a:cubicBezTo>
                  <a:close/>
                  <a:moveTo>
                    <a:pt x="44007" y="18255"/>
                  </a:moveTo>
                  <a:cubicBezTo>
                    <a:pt x="44098" y="18285"/>
                    <a:pt x="44250" y="18285"/>
                    <a:pt x="44372" y="18285"/>
                  </a:cubicBezTo>
                  <a:cubicBezTo>
                    <a:pt x="44250" y="18620"/>
                    <a:pt x="44159" y="18954"/>
                    <a:pt x="44007" y="19258"/>
                  </a:cubicBezTo>
                  <a:lnTo>
                    <a:pt x="43916" y="19471"/>
                  </a:lnTo>
                  <a:cubicBezTo>
                    <a:pt x="43946" y="19076"/>
                    <a:pt x="44007" y="18650"/>
                    <a:pt x="44007" y="18255"/>
                  </a:cubicBezTo>
                  <a:close/>
                  <a:moveTo>
                    <a:pt x="25101" y="19015"/>
                  </a:moveTo>
                  <a:cubicBezTo>
                    <a:pt x="25982" y="19471"/>
                    <a:pt x="27046" y="19562"/>
                    <a:pt x="27958" y="19957"/>
                  </a:cubicBezTo>
                  <a:cubicBezTo>
                    <a:pt x="26529" y="19775"/>
                    <a:pt x="24888" y="19471"/>
                    <a:pt x="23520" y="19349"/>
                  </a:cubicBezTo>
                  <a:cubicBezTo>
                    <a:pt x="24037" y="19258"/>
                    <a:pt x="24584" y="19167"/>
                    <a:pt x="25101" y="19015"/>
                  </a:cubicBezTo>
                  <a:close/>
                  <a:moveTo>
                    <a:pt x="56712" y="18589"/>
                  </a:moveTo>
                  <a:cubicBezTo>
                    <a:pt x="56925" y="18589"/>
                    <a:pt x="57107" y="18589"/>
                    <a:pt x="57290" y="18620"/>
                  </a:cubicBezTo>
                  <a:cubicBezTo>
                    <a:pt x="57107" y="19106"/>
                    <a:pt x="56986" y="19623"/>
                    <a:pt x="56803" y="20109"/>
                  </a:cubicBezTo>
                  <a:cubicBezTo>
                    <a:pt x="56758" y="20094"/>
                    <a:pt x="56720" y="20086"/>
                    <a:pt x="56693" y="20086"/>
                  </a:cubicBezTo>
                  <a:cubicBezTo>
                    <a:pt x="56680" y="20086"/>
                    <a:pt x="56669" y="20088"/>
                    <a:pt x="56662" y="20092"/>
                  </a:cubicBezTo>
                  <a:lnTo>
                    <a:pt x="56662" y="20092"/>
                  </a:lnTo>
                  <a:cubicBezTo>
                    <a:pt x="56696" y="19599"/>
                    <a:pt x="56712" y="19086"/>
                    <a:pt x="56712" y="18589"/>
                  </a:cubicBezTo>
                  <a:close/>
                  <a:moveTo>
                    <a:pt x="48171" y="19714"/>
                  </a:moveTo>
                  <a:cubicBezTo>
                    <a:pt x="48202" y="19805"/>
                    <a:pt x="48293" y="19866"/>
                    <a:pt x="48293" y="19957"/>
                  </a:cubicBezTo>
                  <a:cubicBezTo>
                    <a:pt x="48323" y="20018"/>
                    <a:pt x="48323" y="20109"/>
                    <a:pt x="48353" y="20231"/>
                  </a:cubicBezTo>
                  <a:cubicBezTo>
                    <a:pt x="48262" y="20109"/>
                    <a:pt x="48141" y="19988"/>
                    <a:pt x="47989" y="19866"/>
                  </a:cubicBezTo>
                  <a:cubicBezTo>
                    <a:pt x="48050" y="19836"/>
                    <a:pt x="48110" y="19775"/>
                    <a:pt x="48171" y="19714"/>
                  </a:cubicBezTo>
                  <a:close/>
                  <a:moveTo>
                    <a:pt x="49691" y="19349"/>
                  </a:moveTo>
                  <a:lnTo>
                    <a:pt x="49691" y="19684"/>
                  </a:lnTo>
                  <a:cubicBezTo>
                    <a:pt x="49569" y="19927"/>
                    <a:pt x="49478" y="20109"/>
                    <a:pt x="49326" y="20292"/>
                  </a:cubicBezTo>
                  <a:lnTo>
                    <a:pt x="49326" y="20261"/>
                  </a:lnTo>
                  <a:cubicBezTo>
                    <a:pt x="49478" y="19988"/>
                    <a:pt x="49569" y="19684"/>
                    <a:pt x="49691" y="19349"/>
                  </a:cubicBezTo>
                  <a:close/>
                  <a:moveTo>
                    <a:pt x="39843" y="19319"/>
                  </a:moveTo>
                  <a:lnTo>
                    <a:pt x="39843" y="19319"/>
                  </a:lnTo>
                  <a:cubicBezTo>
                    <a:pt x="39751" y="19684"/>
                    <a:pt x="39569" y="20079"/>
                    <a:pt x="39508" y="20444"/>
                  </a:cubicBezTo>
                  <a:lnTo>
                    <a:pt x="39508" y="19653"/>
                  </a:lnTo>
                  <a:lnTo>
                    <a:pt x="39843" y="19319"/>
                  </a:lnTo>
                  <a:close/>
                  <a:moveTo>
                    <a:pt x="54129" y="19410"/>
                  </a:moveTo>
                  <a:cubicBezTo>
                    <a:pt x="54220" y="19532"/>
                    <a:pt x="54250" y="19653"/>
                    <a:pt x="54341" y="19775"/>
                  </a:cubicBezTo>
                  <a:cubicBezTo>
                    <a:pt x="54341" y="19775"/>
                    <a:pt x="54341" y="19805"/>
                    <a:pt x="54372" y="19805"/>
                  </a:cubicBezTo>
                  <a:cubicBezTo>
                    <a:pt x="53794" y="20018"/>
                    <a:pt x="53217" y="20292"/>
                    <a:pt x="52730" y="20535"/>
                  </a:cubicBezTo>
                  <a:cubicBezTo>
                    <a:pt x="52609" y="20535"/>
                    <a:pt x="52518" y="20565"/>
                    <a:pt x="52427" y="20565"/>
                  </a:cubicBezTo>
                  <a:lnTo>
                    <a:pt x="52700" y="20292"/>
                  </a:lnTo>
                  <a:cubicBezTo>
                    <a:pt x="53004" y="20079"/>
                    <a:pt x="53308" y="19836"/>
                    <a:pt x="53612" y="19684"/>
                  </a:cubicBezTo>
                  <a:cubicBezTo>
                    <a:pt x="53794" y="19623"/>
                    <a:pt x="53946" y="19501"/>
                    <a:pt x="54129" y="19410"/>
                  </a:cubicBezTo>
                  <a:close/>
                  <a:moveTo>
                    <a:pt x="56653" y="20221"/>
                  </a:moveTo>
                  <a:cubicBezTo>
                    <a:pt x="56655" y="20281"/>
                    <a:pt x="56662" y="20334"/>
                    <a:pt x="56682" y="20413"/>
                  </a:cubicBezTo>
                  <a:cubicBezTo>
                    <a:pt x="56652" y="20474"/>
                    <a:pt x="56652" y="20565"/>
                    <a:pt x="56621" y="20595"/>
                  </a:cubicBezTo>
                  <a:cubicBezTo>
                    <a:pt x="56633" y="20473"/>
                    <a:pt x="56643" y="20347"/>
                    <a:pt x="56653" y="20221"/>
                  </a:cubicBezTo>
                  <a:close/>
                  <a:moveTo>
                    <a:pt x="41302" y="18498"/>
                  </a:moveTo>
                  <a:cubicBezTo>
                    <a:pt x="41788" y="19380"/>
                    <a:pt x="42274" y="20261"/>
                    <a:pt x="42214" y="21021"/>
                  </a:cubicBezTo>
                  <a:lnTo>
                    <a:pt x="42214" y="21082"/>
                  </a:lnTo>
                  <a:cubicBezTo>
                    <a:pt x="42122" y="20322"/>
                    <a:pt x="41818" y="19532"/>
                    <a:pt x="40967" y="18620"/>
                  </a:cubicBezTo>
                  <a:cubicBezTo>
                    <a:pt x="41028" y="18589"/>
                    <a:pt x="41059" y="18589"/>
                    <a:pt x="41150" y="18559"/>
                  </a:cubicBezTo>
                  <a:cubicBezTo>
                    <a:pt x="41180" y="18559"/>
                    <a:pt x="41271" y="18498"/>
                    <a:pt x="41302" y="18498"/>
                  </a:cubicBezTo>
                  <a:close/>
                  <a:moveTo>
                    <a:pt x="55344" y="18863"/>
                  </a:moveTo>
                  <a:cubicBezTo>
                    <a:pt x="55405" y="19623"/>
                    <a:pt x="55436" y="20322"/>
                    <a:pt x="55405" y="21082"/>
                  </a:cubicBezTo>
                  <a:cubicBezTo>
                    <a:pt x="55284" y="20656"/>
                    <a:pt x="55101" y="20292"/>
                    <a:pt x="54858" y="19896"/>
                  </a:cubicBezTo>
                  <a:cubicBezTo>
                    <a:pt x="54737" y="19684"/>
                    <a:pt x="54645" y="19440"/>
                    <a:pt x="54493" y="19258"/>
                  </a:cubicBezTo>
                  <a:cubicBezTo>
                    <a:pt x="54797" y="19076"/>
                    <a:pt x="55041" y="18954"/>
                    <a:pt x="55344" y="18863"/>
                  </a:cubicBezTo>
                  <a:close/>
                  <a:moveTo>
                    <a:pt x="38627" y="20595"/>
                  </a:moveTo>
                  <a:lnTo>
                    <a:pt x="38748" y="20839"/>
                  </a:lnTo>
                  <a:cubicBezTo>
                    <a:pt x="38748" y="20930"/>
                    <a:pt x="38779" y="21051"/>
                    <a:pt x="38779" y="21173"/>
                  </a:cubicBezTo>
                  <a:cubicBezTo>
                    <a:pt x="38748" y="21051"/>
                    <a:pt x="38627" y="20930"/>
                    <a:pt x="38536" y="20778"/>
                  </a:cubicBezTo>
                  <a:cubicBezTo>
                    <a:pt x="38566" y="20717"/>
                    <a:pt x="38596" y="20687"/>
                    <a:pt x="38627" y="20595"/>
                  </a:cubicBezTo>
                  <a:close/>
                  <a:moveTo>
                    <a:pt x="56165" y="18620"/>
                  </a:moveTo>
                  <a:cubicBezTo>
                    <a:pt x="56165" y="19228"/>
                    <a:pt x="56165" y="19836"/>
                    <a:pt x="56074" y="20413"/>
                  </a:cubicBezTo>
                  <a:cubicBezTo>
                    <a:pt x="56054" y="20413"/>
                    <a:pt x="56047" y="20427"/>
                    <a:pt x="56054" y="20427"/>
                  </a:cubicBezTo>
                  <a:cubicBezTo>
                    <a:pt x="56057" y="20427"/>
                    <a:pt x="56064" y="20423"/>
                    <a:pt x="56074" y="20413"/>
                  </a:cubicBezTo>
                  <a:lnTo>
                    <a:pt x="56074" y="20413"/>
                  </a:lnTo>
                  <a:cubicBezTo>
                    <a:pt x="56044" y="20474"/>
                    <a:pt x="56044" y="20565"/>
                    <a:pt x="56044" y="20626"/>
                  </a:cubicBezTo>
                  <a:cubicBezTo>
                    <a:pt x="56013" y="20839"/>
                    <a:pt x="55952" y="20991"/>
                    <a:pt x="55922" y="21173"/>
                  </a:cubicBezTo>
                  <a:cubicBezTo>
                    <a:pt x="55892" y="21234"/>
                    <a:pt x="55892" y="21355"/>
                    <a:pt x="55861" y="21447"/>
                  </a:cubicBezTo>
                  <a:lnTo>
                    <a:pt x="55861" y="21203"/>
                  </a:lnTo>
                  <a:cubicBezTo>
                    <a:pt x="55861" y="20413"/>
                    <a:pt x="55709" y="19562"/>
                    <a:pt x="55436" y="18802"/>
                  </a:cubicBezTo>
                  <a:cubicBezTo>
                    <a:pt x="55648" y="18741"/>
                    <a:pt x="55922" y="18650"/>
                    <a:pt x="56165" y="18620"/>
                  </a:cubicBezTo>
                  <a:close/>
                  <a:moveTo>
                    <a:pt x="34979" y="18772"/>
                  </a:moveTo>
                  <a:cubicBezTo>
                    <a:pt x="35223" y="18924"/>
                    <a:pt x="35405" y="19106"/>
                    <a:pt x="35587" y="19258"/>
                  </a:cubicBezTo>
                  <a:cubicBezTo>
                    <a:pt x="36347" y="19988"/>
                    <a:pt x="37016" y="20747"/>
                    <a:pt x="37654" y="21507"/>
                  </a:cubicBezTo>
                  <a:cubicBezTo>
                    <a:pt x="36347" y="20717"/>
                    <a:pt x="34767" y="20079"/>
                    <a:pt x="32943" y="19410"/>
                  </a:cubicBezTo>
                  <a:cubicBezTo>
                    <a:pt x="32934" y="19408"/>
                    <a:pt x="32925" y="19407"/>
                    <a:pt x="32915" y="19407"/>
                  </a:cubicBezTo>
                  <a:cubicBezTo>
                    <a:pt x="32764" y="19407"/>
                    <a:pt x="32555" y="19625"/>
                    <a:pt x="32669" y="19653"/>
                  </a:cubicBezTo>
                  <a:cubicBezTo>
                    <a:pt x="33277" y="19927"/>
                    <a:pt x="33885" y="20170"/>
                    <a:pt x="34493" y="20413"/>
                  </a:cubicBezTo>
                  <a:cubicBezTo>
                    <a:pt x="33764" y="20292"/>
                    <a:pt x="33004" y="20140"/>
                    <a:pt x="32274" y="19957"/>
                  </a:cubicBezTo>
                  <a:lnTo>
                    <a:pt x="32274" y="19471"/>
                  </a:lnTo>
                  <a:cubicBezTo>
                    <a:pt x="33186" y="19319"/>
                    <a:pt x="34098" y="19076"/>
                    <a:pt x="34979" y="18772"/>
                  </a:cubicBezTo>
                  <a:close/>
                  <a:moveTo>
                    <a:pt x="54463" y="19927"/>
                  </a:moveTo>
                  <a:cubicBezTo>
                    <a:pt x="54737" y="20322"/>
                    <a:pt x="54980" y="20778"/>
                    <a:pt x="55071" y="21295"/>
                  </a:cubicBezTo>
                  <a:cubicBezTo>
                    <a:pt x="54706" y="21355"/>
                    <a:pt x="54311" y="21477"/>
                    <a:pt x="53946" y="21507"/>
                  </a:cubicBezTo>
                  <a:cubicBezTo>
                    <a:pt x="53916" y="21477"/>
                    <a:pt x="53886" y="21386"/>
                    <a:pt x="53825" y="21325"/>
                  </a:cubicBezTo>
                  <a:cubicBezTo>
                    <a:pt x="53734" y="21143"/>
                    <a:pt x="53521" y="20930"/>
                    <a:pt x="53369" y="20747"/>
                  </a:cubicBezTo>
                  <a:cubicBezTo>
                    <a:pt x="53764" y="20474"/>
                    <a:pt x="54129" y="20170"/>
                    <a:pt x="54463" y="19927"/>
                  </a:cubicBezTo>
                  <a:close/>
                  <a:moveTo>
                    <a:pt x="34432" y="20687"/>
                  </a:moveTo>
                  <a:lnTo>
                    <a:pt x="34432" y="20687"/>
                  </a:lnTo>
                  <a:cubicBezTo>
                    <a:pt x="34675" y="20717"/>
                    <a:pt x="34949" y="20717"/>
                    <a:pt x="35223" y="20747"/>
                  </a:cubicBezTo>
                  <a:cubicBezTo>
                    <a:pt x="35734" y="20988"/>
                    <a:pt x="36245" y="21228"/>
                    <a:pt x="36638" y="21587"/>
                  </a:cubicBezTo>
                  <a:lnTo>
                    <a:pt x="36638" y="21587"/>
                  </a:lnTo>
                  <a:cubicBezTo>
                    <a:pt x="36002" y="21247"/>
                    <a:pt x="35284" y="20914"/>
                    <a:pt x="34432" y="20687"/>
                  </a:cubicBezTo>
                  <a:close/>
                  <a:moveTo>
                    <a:pt x="53156" y="20930"/>
                  </a:moveTo>
                  <a:cubicBezTo>
                    <a:pt x="53217" y="21021"/>
                    <a:pt x="53308" y="21051"/>
                    <a:pt x="53338" y="21143"/>
                  </a:cubicBezTo>
                  <a:cubicBezTo>
                    <a:pt x="53460" y="21295"/>
                    <a:pt x="53521" y="21447"/>
                    <a:pt x="53642" y="21599"/>
                  </a:cubicBezTo>
                  <a:cubicBezTo>
                    <a:pt x="53551" y="21599"/>
                    <a:pt x="53490" y="21629"/>
                    <a:pt x="53430" y="21629"/>
                  </a:cubicBezTo>
                  <a:cubicBezTo>
                    <a:pt x="53369" y="21599"/>
                    <a:pt x="53369" y="21538"/>
                    <a:pt x="53338" y="21507"/>
                  </a:cubicBezTo>
                  <a:cubicBezTo>
                    <a:pt x="53217" y="21355"/>
                    <a:pt x="53065" y="21203"/>
                    <a:pt x="52913" y="21082"/>
                  </a:cubicBezTo>
                  <a:cubicBezTo>
                    <a:pt x="53004" y="21051"/>
                    <a:pt x="53065" y="20960"/>
                    <a:pt x="53156" y="20930"/>
                  </a:cubicBezTo>
                  <a:close/>
                  <a:moveTo>
                    <a:pt x="55132" y="21477"/>
                  </a:moveTo>
                  <a:cubicBezTo>
                    <a:pt x="55132" y="21538"/>
                    <a:pt x="55162" y="21599"/>
                    <a:pt x="55162" y="21659"/>
                  </a:cubicBezTo>
                  <a:lnTo>
                    <a:pt x="54433" y="21659"/>
                  </a:lnTo>
                  <a:cubicBezTo>
                    <a:pt x="54676" y="21629"/>
                    <a:pt x="54889" y="21538"/>
                    <a:pt x="55132" y="21477"/>
                  </a:cubicBezTo>
                  <a:close/>
                  <a:moveTo>
                    <a:pt x="42943" y="18285"/>
                  </a:moveTo>
                  <a:cubicBezTo>
                    <a:pt x="43125" y="18772"/>
                    <a:pt x="43277" y="19319"/>
                    <a:pt x="43277" y="19805"/>
                  </a:cubicBezTo>
                  <a:cubicBezTo>
                    <a:pt x="43247" y="20474"/>
                    <a:pt x="43004" y="21143"/>
                    <a:pt x="42730" y="21751"/>
                  </a:cubicBezTo>
                  <a:cubicBezTo>
                    <a:pt x="42730" y="20717"/>
                    <a:pt x="42274" y="19562"/>
                    <a:pt x="41514" y="18437"/>
                  </a:cubicBezTo>
                  <a:cubicBezTo>
                    <a:pt x="41970" y="18316"/>
                    <a:pt x="42426" y="18285"/>
                    <a:pt x="42943" y="18285"/>
                  </a:cubicBezTo>
                  <a:close/>
                  <a:moveTo>
                    <a:pt x="52700" y="21234"/>
                  </a:moveTo>
                  <a:cubicBezTo>
                    <a:pt x="52730" y="21234"/>
                    <a:pt x="52730" y="21295"/>
                    <a:pt x="52761" y="21325"/>
                  </a:cubicBezTo>
                  <a:cubicBezTo>
                    <a:pt x="52852" y="21447"/>
                    <a:pt x="52913" y="21538"/>
                    <a:pt x="52974" y="21690"/>
                  </a:cubicBezTo>
                  <a:cubicBezTo>
                    <a:pt x="52396" y="21781"/>
                    <a:pt x="51819" y="21842"/>
                    <a:pt x="51332" y="21902"/>
                  </a:cubicBezTo>
                  <a:cubicBezTo>
                    <a:pt x="51819" y="21751"/>
                    <a:pt x="52275" y="21507"/>
                    <a:pt x="52700" y="21234"/>
                  </a:cubicBezTo>
                  <a:close/>
                  <a:moveTo>
                    <a:pt x="56773" y="21811"/>
                  </a:moveTo>
                  <a:cubicBezTo>
                    <a:pt x="56803" y="21933"/>
                    <a:pt x="56803" y="22054"/>
                    <a:pt x="56803" y="22115"/>
                  </a:cubicBezTo>
                  <a:cubicBezTo>
                    <a:pt x="56773" y="22146"/>
                    <a:pt x="56712" y="22237"/>
                    <a:pt x="56652" y="22267"/>
                  </a:cubicBezTo>
                  <a:lnTo>
                    <a:pt x="56773" y="21811"/>
                  </a:lnTo>
                  <a:close/>
                  <a:moveTo>
                    <a:pt x="53186" y="22267"/>
                  </a:moveTo>
                  <a:cubicBezTo>
                    <a:pt x="53217" y="22419"/>
                    <a:pt x="53278" y="22571"/>
                    <a:pt x="53308" y="22693"/>
                  </a:cubicBezTo>
                  <a:cubicBezTo>
                    <a:pt x="52882" y="22571"/>
                    <a:pt x="52457" y="22541"/>
                    <a:pt x="52092" y="22450"/>
                  </a:cubicBezTo>
                  <a:cubicBezTo>
                    <a:pt x="52427" y="22419"/>
                    <a:pt x="52822" y="22358"/>
                    <a:pt x="53186" y="22267"/>
                  </a:cubicBezTo>
                  <a:close/>
                  <a:moveTo>
                    <a:pt x="53886" y="22115"/>
                  </a:moveTo>
                  <a:cubicBezTo>
                    <a:pt x="53946" y="22358"/>
                    <a:pt x="53977" y="22602"/>
                    <a:pt x="53977" y="22875"/>
                  </a:cubicBezTo>
                  <a:cubicBezTo>
                    <a:pt x="53916" y="22875"/>
                    <a:pt x="53886" y="22845"/>
                    <a:pt x="53825" y="22845"/>
                  </a:cubicBezTo>
                  <a:cubicBezTo>
                    <a:pt x="53794" y="22662"/>
                    <a:pt x="53764" y="22419"/>
                    <a:pt x="53734" y="22237"/>
                  </a:cubicBezTo>
                  <a:cubicBezTo>
                    <a:pt x="53734" y="22176"/>
                    <a:pt x="53673" y="22176"/>
                    <a:pt x="53673" y="22146"/>
                  </a:cubicBezTo>
                  <a:cubicBezTo>
                    <a:pt x="53764" y="22146"/>
                    <a:pt x="53794" y="22115"/>
                    <a:pt x="53886" y="22115"/>
                  </a:cubicBezTo>
                  <a:close/>
                  <a:moveTo>
                    <a:pt x="47928" y="19957"/>
                  </a:moveTo>
                  <a:cubicBezTo>
                    <a:pt x="48202" y="20200"/>
                    <a:pt x="48353" y="20444"/>
                    <a:pt x="48475" y="20717"/>
                  </a:cubicBezTo>
                  <a:cubicBezTo>
                    <a:pt x="48445" y="20839"/>
                    <a:pt x="48384" y="20960"/>
                    <a:pt x="48323" y="21082"/>
                  </a:cubicBezTo>
                  <a:cubicBezTo>
                    <a:pt x="48080" y="21507"/>
                    <a:pt x="47867" y="21902"/>
                    <a:pt x="47624" y="22298"/>
                  </a:cubicBezTo>
                  <a:lnTo>
                    <a:pt x="47624" y="22419"/>
                  </a:lnTo>
                  <a:cubicBezTo>
                    <a:pt x="47594" y="22541"/>
                    <a:pt x="47533" y="22602"/>
                    <a:pt x="47472" y="22723"/>
                  </a:cubicBezTo>
                  <a:cubicBezTo>
                    <a:pt x="47472" y="22754"/>
                    <a:pt x="47472" y="22845"/>
                    <a:pt x="47533" y="22875"/>
                  </a:cubicBezTo>
                  <a:cubicBezTo>
                    <a:pt x="47016" y="22875"/>
                    <a:pt x="46492" y="22868"/>
                    <a:pt x="45983" y="22868"/>
                  </a:cubicBezTo>
                  <a:cubicBezTo>
                    <a:pt x="45473" y="22868"/>
                    <a:pt x="44980" y="22875"/>
                    <a:pt x="44524" y="22906"/>
                  </a:cubicBezTo>
                  <a:cubicBezTo>
                    <a:pt x="45770" y="22541"/>
                    <a:pt x="46925" y="21994"/>
                    <a:pt x="48050" y="21386"/>
                  </a:cubicBezTo>
                  <a:cubicBezTo>
                    <a:pt x="48110" y="21355"/>
                    <a:pt x="47989" y="21325"/>
                    <a:pt x="47898" y="21325"/>
                  </a:cubicBezTo>
                  <a:cubicBezTo>
                    <a:pt x="47077" y="21477"/>
                    <a:pt x="46287" y="21659"/>
                    <a:pt x="45557" y="21902"/>
                  </a:cubicBezTo>
                  <a:cubicBezTo>
                    <a:pt x="46378" y="21325"/>
                    <a:pt x="47107" y="20626"/>
                    <a:pt x="47928" y="19957"/>
                  </a:cubicBezTo>
                  <a:close/>
                  <a:moveTo>
                    <a:pt x="56799" y="22863"/>
                  </a:moveTo>
                  <a:cubicBezTo>
                    <a:pt x="56767" y="23178"/>
                    <a:pt x="56709" y="23466"/>
                    <a:pt x="56652" y="23726"/>
                  </a:cubicBezTo>
                  <a:lnTo>
                    <a:pt x="56621" y="23787"/>
                  </a:lnTo>
                  <a:cubicBezTo>
                    <a:pt x="56652" y="23574"/>
                    <a:pt x="56652" y="23301"/>
                    <a:pt x="56682" y="23027"/>
                  </a:cubicBezTo>
                  <a:cubicBezTo>
                    <a:pt x="56712" y="22997"/>
                    <a:pt x="56712" y="22966"/>
                    <a:pt x="56773" y="22906"/>
                  </a:cubicBezTo>
                  <a:cubicBezTo>
                    <a:pt x="56787" y="22891"/>
                    <a:pt x="56795" y="22877"/>
                    <a:pt x="56799" y="22863"/>
                  </a:cubicBezTo>
                  <a:close/>
                  <a:moveTo>
                    <a:pt x="53977" y="23210"/>
                  </a:moveTo>
                  <a:cubicBezTo>
                    <a:pt x="53946" y="23422"/>
                    <a:pt x="53946" y="23605"/>
                    <a:pt x="53916" y="23817"/>
                  </a:cubicBezTo>
                  <a:lnTo>
                    <a:pt x="53886" y="23969"/>
                  </a:lnTo>
                  <a:lnTo>
                    <a:pt x="53886" y="23210"/>
                  </a:lnTo>
                  <a:close/>
                  <a:moveTo>
                    <a:pt x="53137" y="23202"/>
                  </a:moveTo>
                  <a:cubicBezTo>
                    <a:pt x="53217" y="23202"/>
                    <a:pt x="53293" y="23210"/>
                    <a:pt x="53369" y="23210"/>
                  </a:cubicBezTo>
                  <a:lnTo>
                    <a:pt x="53369" y="23574"/>
                  </a:lnTo>
                  <a:cubicBezTo>
                    <a:pt x="53369" y="23757"/>
                    <a:pt x="53369" y="23939"/>
                    <a:pt x="53338" y="24121"/>
                  </a:cubicBezTo>
                  <a:cubicBezTo>
                    <a:pt x="53217" y="23817"/>
                    <a:pt x="53065" y="23513"/>
                    <a:pt x="52882" y="23240"/>
                  </a:cubicBezTo>
                  <a:cubicBezTo>
                    <a:pt x="52974" y="23210"/>
                    <a:pt x="53057" y="23202"/>
                    <a:pt x="53137" y="23202"/>
                  </a:cubicBezTo>
                  <a:close/>
                  <a:moveTo>
                    <a:pt x="50451" y="23149"/>
                  </a:moveTo>
                  <a:lnTo>
                    <a:pt x="50451" y="23149"/>
                  </a:lnTo>
                  <a:cubicBezTo>
                    <a:pt x="51241" y="23179"/>
                    <a:pt x="52001" y="23210"/>
                    <a:pt x="52822" y="23210"/>
                  </a:cubicBezTo>
                  <a:cubicBezTo>
                    <a:pt x="52974" y="23513"/>
                    <a:pt x="53065" y="23878"/>
                    <a:pt x="53156" y="24213"/>
                  </a:cubicBezTo>
                  <a:lnTo>
                    <a:pt x="53156" y="24273"/>
                  </a:lnTo>
                  <a:cubicBezTo>
                    <a:pt x="52244" y="23817"/>
                    <a:pt x="51332" y="23422"/>
                    <a:pt x="50451" y="23149"/>
                  </a:cubicBezTo>
                  <a:close/>
                  <a:moveTo>
                    <a:pt x="55253" y="21902"/>
                  </a:moveTo>
                  <a:lnTo>
                    <a:pt x="55253" y="21963"/>
                  </a:lnTo>
                  <a:cubicBezTo>
                    <a:pt x="55193" y="22754"/>
                    <a:pt x="54737" y="23635"/>
                    <a:pt x="54433" y="24729"/>
                  </a:cubicBezTo>
                  <a:cubicBezTo>
                    <a:pt x="54433" y="24213"/>
                    <a:pt x="54493" y="23726"/>
                    <a:pt x="54433" y="23210"/>
                  </a:cubicBezTo>
                  <a:lnTo>
                    <a:pt x="54676" y="23210"/>
                  </a:lnTo>
                  <a:cubicBezTo>
                    <a:pt x="54706" y="23210"/>
                    <a:pt x="54676" y="23118"/>
                    <a:pt x="54585" y="23058"/>
                  </a:cubicBezTo>
                  <a:cubicBezTo>
                    <a:pt x="54554" y="23058"/>
                    <a:pt x="54493" y="23027"/>
                    <a:pt x="54433" y="23027"/>
                  </a:cubicBezTo>
                  <a:cubicBezTo>
                    <a:pt x="54402" y="22754"/>
                    <a:pt x="54372" y="22541"/>
                    <a:pt x="54341" y="22298"/>
                  </a:cubicBezTo>
                  <a:cubicBezTo>
                    <a:pt x="54281" y="22237"/>
                    <a:pt x="54281" y="22146"/>
                    <a:pt x="54250" y="22085"/>
                  </a:cubicBezTo>
                  <a:cubicBezTo>
                    <a:pt x="54585" y="21994"/>
                    <a:pt x="54889" y="21963"/>
                    <a:pt x="55253" y="21902"/>
                  </a:cubicBezTo>
                  <a:close/>
                  <a:moveTo>
                    <a:pt x="55952" y="24121"/>
                  </a:moveTo>
                  <a:lnTo>
                    <a:pt x="55952" y="24668"/>
                  </a:lnTo>
                  <a:lnTo>
                    <a:pt x="55952" y="24699"/>
                  </a:lnTo>
                  <a:cubicBezTo>
                    <a:pt x="55861" y="24942"/>
                    <a:pt x="55740" y="25124"/>
                    <a:pt x="55618" y="25307"/>
                  </a:cubicBezTo>
                  <a:lnTo>
                    <a:pt x="55405" y="25550"/>
                  </a:lnTo>
                  <a:cubicBezTo>
                    <a:pt x="55496" y="25094"/>
                    <a:pt x="55709" y="24668"/>
                    <a:pt x="55892" y="24243"/>
                  </a:cubicBezTo>
                  <a:cubicBezTo>
                    <a:pt x="55922" y="24213"/>
                    <a:pt x="55922" y="24182"/>
                    <a:pt x="55952" y="24121"/>
                  </a:cubicBezTo>
                  <a:close/>
                  <a:moveTo>
                    <a:pt x="23212" y="1"/>
                  </a:moveTo>
                  <a:cubicBezTo>
                    <a:pt x="23078" y="1"/>
                    <a:pt x="22925" y="74"/>
                    <a:pt x="22943" y="200"/>
                  </a:cubicBezTo>
                  <a:cubicBezTo>
                    <a:pt x="23095" y="1507"/>
                    <a:pt x="23003" y="2875"/>
                    <a:pt x="22760" y="4212"/>
                  </a:cubicBezTo>
                  <a:cubicBezTo>
                    <a:pt x="22456" y="5550"/>
                    <a:pt x="21940" y="6796"/>
                    <a:pt x="21149" y="7890"/>
                  </a:cubicBezTo>
                  <a:cubicBezTo>
                    <a:pt x="21089" y="8012"/>
                    <a:pt x="20997" y="8133"/>
                    <a:pt x="20937" y="8194"/>
                  </a:cubicBezTo>
                  <a:cubicBezTo>
                    <a:pt x="21544" y="7069"/>
                    <a:pt x="21848" y="5823"/>
                    <a:pt x="21879" y="4607"/>
                  </a:cubicBezTo>
                  <a:cubicBezTo>
                    <a:pt x="21879" y="4607"/>
                    <a:pt x="21865" y="4580"/>
                    <a:pt x="21856" y="4580"/>
                  </a:cubicBezTo>
                  <a:cubicBezTo>
                    <a:pt x="21852" y="4580"/>
                    <a:pt x="21848" y="4587"/>
                    <a:pt x="21848" y="4607"/>
                  </a:cubicBezTo>
                  <a:cubicBezTo>
                    <a:pt x="21605" y="5610"/>
                    <a:pt x="21241" y="6614"/>
                    <a:pt x="20724" y="7586"/>
                  </a:cubicBezTo>
                  <a:cubicBezTo>
                    <a:pt x="20845" y="7039"/>
                    <a:pt x="20876" y="6462"/>
                    <a:pt x="20876" y="5884"/>
                  </a:cubicBezTo>
                  <a:cubicBezTo>
                    <a:pt x="20845" y="4851"/>
                    <a:pt x="20815" y="3908"/>
                    <a:pt x="20511" y="3027"/>
                  </a:cubicBezTo>
                  <a:cubicBezTo>
                    <a:pt x="20496" y="2996"/>
                    <a:pt x="20435" y="2981"/>
                    <a:pt x="20378" y="2981"/>
                  </a:cubicBezTo>
                  <a:cubicBezTo>
                    <a:pt x="20321" y="2981"/>
                    <a:pt x="20268" y="2996"/>
                    <a:pt x="20268" y="3027"/>
                  </a:cubicBezTo>
                  <a:cubicBezTo>
                    <a:pt x="20329" y="3452"/>
                    <a:pt x="20359" y="3848"/>
                    <a:pt x="20389" y="4243"/>
                  </a:cubicBezTo>
                  <a:cubicBezTo>
                    <a:pt x="20420" y="4668"/>
                    <a:pt x="20420" y="5094"/>
                    <a:pt x="20481" y="5580"/>
                  </a:cubicBezTo>
                  <a:cubicBezTo>
                    <a:pt x="20511" y="6066"/>
                    <a:pt x="20511" y="6614"/>
                    <a:pt x="20420" y="7130"/>
                  </a:cubicBezTo>
                  <a:cubicBezTo>
                    <a:pt x="20359" y="7677"/>
                    <a:pt x="20207" y="8194"/>
                    <a:pt x="19903" y="8772"/>
                  </a:cubicBezTo>
                  <a:cubicBezTo>
                    <a:pt x="19721" y="9167"/>
                    <a:pt x="19478" y="9531"/>
                    <a:pt x="19295" y="9957"/>
                  </a:cubicBezTo>
                  <a:lnTo>
                    <a:pt x="18383" y="10535"/>
                  </a:lnTo>
                  <a:cubicBezTo>
                    <a:pt x="18414" y="10413"/>
                    <a:pt x="18414" y="10261"/>
                    <a:pt x="18444" y="10139"/>
                  </a:cubicBezTo>
                  <a:lnTo>
                    <a:pt x="18900" y="10139"/>
                  </a:lnTo>
                  <a:cubicBezTo>
                    <a:pt x="18961" y="10139"/>
                    <a:pt x="18900" y="10079"/>
                    <a:pt x="18870" y="10079"/>
                  </a:cubicBezTo>
                  <a:cubicBezTo>
                    <a:pt x="18718" y="10018"/>
                    <a:pt x="18596" y="10018"/>
                    <a:pt x="18505" y="10018"/>
                  </a:cubicBezTo>
                  <a:cubicBezTo>
                    <a:pt x="18535" y="9805"/>
                    <a:pt x="18566" y="9562"/>
                    <a:pt x="18657" y="9349"/>
                  </a:cubicBezTo>
                  <a:cubicBezTo>
                    <a:pt x="18900" y="8164"/>
                    <a:pt x="19113" y="7069"/>
                    <a:pt x="18870" y="6218"/>
                  </a:cubicBezTo>
                  <a:cubicBezTo>
                    <a:pt x="18846" y="6147"/>
                    <a:pt x="18654" y="6038"/>
                    <a:pt x="18587" y="6038"/>
                  </a:cubicBezTo>
                  <a:cubicBezTo>
                    <a:pt x="18568" y="6038"/>
                    <a:pt x="18559" y="6047"/>
                    <a:pt x="18566" y="6066"/>
                  </a:cubicBezTo>
                  <a:cubicBezTo>
                    <a:pt x="18596" y="6431"/>
                    <a:pt x="18596" y="6796"/>
                    <a:pt x="18566" y="7221"/>
                  </a:cubicBezTo>
                  <a:cubicBezTo>
                    <a:pt x="18414" y="7343"/>
                    <a:pt x="18292" y="7434"/>
                    <a:pt x="18140" y="7556"/>
                  </a:cubicBezTo>
                  <a:cubicBezTo>
                    <a:pt x="18140" y="7282"/>
                    <a:pt x="18110" y="7039"/>
                    <a:pt x="18079" y="6796"/>
                  </a:cubicBezTo>
                  <a:cubicBezTo>
                    <a:pt x="18058" y="6709"/>
                    <a:pt x="17942" y="6637"/>
                    <a:pt x="17867" y="6637"/>
                  </a:cubicBezTo>
                  <a:cubicBezTo>
                    <a:pt x="17838" y="6637"/>
                    <a:pt x="17814" y="6648"/>
                    <a:pt x="17806" y="6674"/>
                  </a:cubicBezTo>
                  <a:cubicBezTo>
                    <a:pt x="17745" y="7069"/>
                    <a:pt x="17623" y="7556"/>
                    <a:pt x="17532" y="8042"/>
                  </a:cubicBezTo>
                  <a:cubicBezTo>
                    <a:pt x="16985" y="8498"/>
                    <a:pt x="16438" y="8954"/>
                    <a:pt x="15860" y="9471"/>
                  </a:cubicBezTo>
                  <a:cubicBezTo>
                    <a:pt x="15952" y="9349"/>
                    <a:pt x="16073" y="9197"/>
                    <a:pt x="16134" y="9076"/>
                  </a:cubicBezTo>
                  <a:cubicBezTo>
                    <a:pt x="16162" y="9020"/>
                    <a:pt x="16089" y="8889"/>
                    <a:pt x="16006" y="8889"/>
                  </a:cubicBezTo>
                  <a:cubicBezTo>
                    <a:pt x="15998" y="8889"/>
                    <a:pt x="15990" y="8890"/>
                    <a:pt x="15982" y="8893"/>
                  </a:cubicBezTo>
                  <a:cubicBezTo>
                    <a:pt x="15617" y="9319"/>
                    <a:pt x="15222" y="9714"/>
                    <a:pt x="14888" y="10170"/>
                  </a:cubicBezTo>
                  <a:cubicBezTo>
                    <a:pt x="14918" y="9987"/>
                    <a:pt x="14949" y="9835"/>
                    <a:pt x="15009" y="9653"/>
                  </a:cubicBezTo>
                  <a:cubicBezTo>
                    <a:pt x="15009" y="9638"/>
                    <a:pt x="14987" y="9630"/>
                    <a:pt x="14960" y="9630"/>
                  </a:cubicBezTo>
                  <a:cubicBezTo>
                    <a:pt x="14933" y="9630"/>
                    <a:pt x="14903" y="9638"/>
                    <a:pt x="14888" y="9653"/>
                  </a:cubicBezTo>
                  <a:cubicBezTo>
                    <a:pt x="14797" y="9927"/>
                    <a:pt x="14736" y="10139"/>
                    <a:pt x="14705" y="10383"/>
                  </a:cubicBezTo>
                  <a:cubicBezTo>
                    <a:pt x="14645" y="10413"/>
                    <a:pt x="14614" y="10474"/>
                    <a:pt x="14584" y="10535"/>
                  </a:cubicBezTo>
                  <a:cubicBezTo>
                    <a:pt x="14280" y="10778"/>
                    <a:pt x="13976" y="11021"/>
                    <a:pt x="13672" y="11294"/>
                  </a:cubicBezTo>
                  <a:cubicBezTo>
                    <a:pt x="13672" y="11234"/>
                    <a:pt x="13642" y="11203"/>
                    <a:pt x="13642" y="11173"/>
                  </a:cubicBezTo>
                  <a:cubicBezTo>
                    <a:pt x="14158" y="10474"/>
                    <a:pt x="14705" y="9775"/>
                    <a:pt x="15192" y="9045"/>
                  </a:cubicBezTo>
                  <a:lnTo>
                    <a:pt x="15161" y="9015"/>
                  </a:lnTo>
                  <a:cubicBezTo>
                    <a:pt x="14553" y="9562"/>
                    <a:pt x="13976" y="10139"/>
                    <a:pt x="13429" y="10778"/>
                  </a:cubicBezTo>
                  <a:cubicBezTo>
                    <a:pt x="13429" y="10747"/>
                    <a:pt x="13398" y="10717"/>
                    <a:pt x="13398" y="10717"/>
                  </a:cubicBezTo>
                  <a:lnTo>
                    <a:pt x="13854" y="9562"/>
                  </a:lnTo>
                  <a:cubicBezTo>
                    <a:pt x="14189" y="8711"/>
                    <a:pt x="14645" y="7890"/>
                    <a:pt x="15009" y="7069"/>
                  </a:cubicBezTo>
                  <a:cubicBezTo>
                    <a:pt x="15033" y="6998"/>
                    <a:pt x="14945" y="6889"/>
                    <a:pt x="14891" y="6889"/>
                  </a:cubicBezTo>
                  <a:cubicBezTo>
                    <a:pt x="14876" y="6889"/>
                    <a:pt x="14864" y="6898"/>
                    <a:pt x="14857" y="6917"/>
                  </a:cubicBezTo>
                  <a:cubicBezTo>
                    <a:pt x="14341" y="7647"/>
                    <a:pt x="13976" y="8255"/>
                    <a:pt x="13642" y="9106"/>
                  </a:cubicBezTo>
                  <a:cubicBezTo>
                    <a:pt x="13490" y="9501"/>
                    <a:pt x="13338" y="9927"/>
                    <a:pt x="13186" y="10291"/>
                  </a:cubicBezTo>
                  <a:cubicBezTo>
                    <a:pt x="12942" y="9835"/>
                    <a:pt x="12669" y="9380"/>
                    <a:pt x="12426" y="8924"/>
                  </a:cubicBezTo>
                  <a:cubicBezTo>
                    <a:pt x="12402" y="8883"/>
                    <a:pt x="12354" y="8866"/>
                    <a:pt x="12298" y="8866"/>
                  </a:cubicBezTo>
                  <a:cubicBezTo>
                    <a:pt x="12145" y="8866"/>
                    <a:pt x="11933" y="8994"/>
                    <a:pt x="12000" y="9106"/>
                  </a:cubicBezTo>
                  <a:cubicBezTo>
                    <a:pt x="12152" y="9501"/>
                    <a:pt x="12335" y="9866"/>
                    <a:pt x="12487" y="10231"/>
                  </a:cubicBezTo>
                  <a:cubicBezTo>
                    <a:pt x="12487" y="10231"/>
                    <a:pt x="12456" y="10231"/>
                    <a:pt x="12456" y="10261"/>
                  </a:cubicBezTo>
                  <a:cubicBezTo>
                    <a:pt x="12082" y="11124"/>
                    <a:pt x="11736" y="12014"/>
                    <a:pt x="11210" y="12751"/>
                  </a:cubicBezTo>
                  <a:lnTo>
                    <a:pt x="11210" y="12751"/>
                  </a:lnTo>
                  <a:cubicBezTo>
                    <a:pt x="11203" y="12731"/>
                    <a:pt x="11195" y="12708"/>
                    <a:pt x="11180" y="12693"/>
                  </a:cubicBezTo>
                  <a:lnTo>
                    <a:pt x="11088" y="12784"/>
                  </a:lnTo>
                  <a:cubicBezTo>
                    <a:pt x="11081" y="12799"/>
                    <a:pt x="11072" y="12815"/>
                    <a:pt x="11063" y="12832"/>
                  </a:cubicBezTo>
                  <a:lnTo>
                    <a:pt x="11063" y="12832"/>
                  </a:lnTo>
                  <a:cubicBezTo>
                    <a:pt x="11059" y="12831"/>
                    <a:pt x="11054" y="12831"/>
                    <a:pt x="11050" y="12831"/>
                  </a:cubicBezTo>
                  <a:cubicBezTo>
                    <a:pt x="11021" y="12831"/>
                    <a:pt x="10987" y="12845"/>
                    <a:pt x="10967" y="12845"/>
                  </a:cubicBezTo>
                  <a:cubicBezTo>
                    <a:pt x="11362" y="12237"/>
                    <a:pt x="11666" y="11507"/>
                    <a:pt x="11818" y="10595"/>
                  </a:cubicBezTo>
                  <a:cubicBezTo>
                    <a:pt x="11818" y="10474"/>
                    <a:pt x="11727" y="10322"/>
                    <a:pt x="11666" y="10322"/>
                  </a:cubicBezTo>
                  <a:cubicBezTo>
                    <a:pt x="11727" y="9957"/>
                    <a:pt x="11757" y="9531"/>
                    <a:pt x="11818" y="9167"/>
                  </a:cubicBezTo>
                  <a:cubicBezTo>
                    <a:pt x="11818" y="9068"/>
                    <a:pt x="11639" y="8890"/>
                    <a:pt x="11570" y="8890"/>
                  </a:cubicBezTo>
                  <a:cubicBezTo>
                    <a:pt x="11554" y="8890"/>
                    <a:pt x="11544" y="8900"/>
                    <a:pt x="11544" y="8924"/>
                  </a:cubicBezTo>
                  <a:cubicBezTo>
                    <a:pt x="11271" y="10383"/>
                    <a:pt x="11119" y="11811"/>
                    <a:pt x="10450" y="12693"/>
                  </a:cubicBezTo>
                  <a:lnTo>
                    <a:pt x="10359" y="12753"/>
                  </a:lnTo>
                  <a:cubicBezTo>
                    <a:pt x="10815" y="11933"/>
                    <a:pt x="11058" y="10899"/>
                    <a:pt x="10967" y="9471"/>
                  </a:cubicBezTo>
                  <a:cubicBezTo>
                    <a:pt x="10967" y="9368"/>
                    <a:pt x="10837" y="9244"/>
                    <a:pt x="10778" y="9244"/>
                  </a:cubicBezTo>
                  <a:cubicBezTo>
                    <a:pt x="10767" y="9244"/>
                    <a:pt x="10759" y="9248"/>
                    <a:pt x="10754" y="9258"/>
                  </a:cubicBezTo>
                  <a:cubicBezTo>
                    <a:pt x="10511" y="9957"/>
                    <a:pt x="10480" y="10747"/>
                    <a:pt x="10359" y="11446"/>
                  </a:cubicBezTo>
                  <a:cubicBezTo>
                    <a:pt x="10207" y="11598"/>
                    <a:pt x="10055" y="11690"/>
                    <a:pt x="9903" y="11842"/>
                  </a:cubicBezTo>
                  <a:cubicBezTo>
                    <a:pt x="9873" y="11659"/>
                    <a:pt x="9842" y="11446"/>
                    <a:pt x="9781" y="11234"/>
                  </a:cubicBezTo>
                  <a:cubicBezTo>
                    <a:pt x="9781" y="11212"/>
                    <a:pt x="9751" y="11191"/>
                    <a:pt x="9733" y="11191"/>
                  </a:cubicBezTo>
                  <a:cubicBezTo>
                    <a:pt x="9726" y="11191"/>
                    <a:pt x="9721" y="11194"/>
                    <a:pt x="9721" y="11203"/>
                  </a:cubicBezTo>
                  <a:cubicBezTo>
                    <a:pt x="9751" y="11477"/>
                    <a:pt x="9781" y="11750"/>
                    <a:pt x="9781" y="11963"/>
                  </a:cubicBezTo>
                  <a:cubicBezTo>
                    <a:pt x="9173" y="12571"/>
                    <a:pt x="8657" y="13209"/>
                    <a:pt x="8201" y="13908"/>
                  </a:cubicBezTo>
                  <a:cubicBezTo>
                    <a:pt x="8170" y="13908"/>
                    <a:pt x="8079" y="13939"/>
                    <a:pt x="8049" y="13939"/>
                  </a:cubicBezTo>
                  <a:cubicBezTo>
                    <a:pt x="8049" y="13422"/>
                    <a:pt x="8079" y="12905"/>
                    <a:pt x="8110" y="12389"/>
                  </a:cubicBezTo>
                  <a:cubicBezTo>
                    <a:pt x="8110" y="12381"/>
                    <a:pt x="8103" y="12377"/>
                    <a:pt x="8092" y="12377"/>
                  </a:cubicBezTo>
                  <a:cubicBezTo>
                    <a:pt x="8063" y="12377"/>
                    <a:pt x="8002" y="12405"/>
                    <a:pt x="7958" y="12449"/>
                  </a:cubicBezTo>
                  <a:cubicBezTo>
                    <a:pt x="7745" y="12997"/>
                    <a:pt x="7593" y="13574"/>
                    <a:pt x="7471" y="14091"/>
                  </a:cubicBezTo>
                  <a:lnTo>
                    <a:pt x="7441" y="14091"/>
                  </a:lnTo>
                  <a:cubicBezTo>
                    <a:pt x="7562" y="13483"/>
                    <a:pt x="7745" y="12875"/>
                    <a:pt x="7958" y="12297"/>
                  </a:cubicBezTo>
                  <a:cubicBezTo>
                    <a:pt x="7958" y="12267"/>
                    <a:pt x="7866" y="12267"/>
                    <a:pt x="7806" y="12267"/>
                  </a:cubicBezTo>
                  <a:cubicBezTo>
                    <a:pt x="7623" y="12541"/>
                    <a:pt x="7471" y="12814"/>
                    <a:pt x="7289" y="13118"/>
                  </a:cubicBezTo>
                  <a:cubicBezTo>
                    <a:pt x="7289" y="12723"/>
                    <a:pt x="7319" y="12358"/>
                    <a:pt x="7350" y="11963"/>
                  </a:cubicBezTo>
                  <a:cubicBezTo>
                    <a:pt x="7914" y="11398"/>
                    <a:pt x="8625" y="10746"/>
                    <a:pt x="9708" y="10746"/>
                  </a:cubicBezTo>
                  <a:cubicBezTo>
                    <a:pt x="9732" y="10746"/>
                    <a:pt x="9757" y="10747"/>
                    <a:pt x="9781" y="10747"/>
                  </a:cubicBezTo>
                  <a:cubicBezTo>
                    <a:pt x="9842" y="10747"/>
                    <a:pt x="9751" y="10687"/>
                    <a:pt x="9721" y="10687"/>
                  </a:cubicBezTo>
                  <a:cubicBezTo>
                    <a:pt x="9615" y="10678"/>
                    <a:pt x="9514" y="10673"/>
                    <a:pt x="9418" y="10673"/>
                  </a:cubicBezTo>
                  <a:cubicBezTo>
                    <a:pt x="8537" y="10673"/>
                    <a:pt x="7995" y="11027"/>
                    <a:pt x="7502" y="11355"/>
                  </a:cubicBezTo>
                  <a:cubicBezTo>
                    <a:pt x="7623" y="10899"/>
                    <a:pt x="7775" y="10413"/>
                    <a:pt x="8018" y="9927"/>
                  </a:cubicBezTo>
                  <a:cubicBezTo>
                    <a:pt x="8170" y="9683"/>
                    <a:pt x="8262" y="9501"/>
                    <a:pt x="8414" y="9258"/>
                  </a:cubicBezTo>
                  <a:cubicBezTo>
                    <a:pt x="8687" y="8954"/>
                    <a:pt x="8991" y="8711"/>
                    <a:pt x="9417" y="8559"/>
                  </a:cubicBezTo>
                  <a:cubicBezTo>
                    <a:pt x="9443" y="8559"/>
                    <a:pt x="9402" y="8492"/>
                    <a:pt x="9351" y="8492"/>
                  </a:cubicBezTo>
                  <a:cubicBezTo>
                    <a:pt x="9343" y="8492"/>
                    <a:pt x="9334" y="8494"/>
                    <a:pt x="9325" y="8498"/>
                  </a:cubicBezTo>
                  <a:cubicBezTo>
                    <a:pt x="9113" y="8589"/>
                    <a:pt x="8869" y="8711"/>
                    <a:pt x="8687" y="8802"/>
                  </a:cubicBezTo>
                  <a:cubicBezTo>
                    <a:pt x="8717" y="8772"/>
                    <a:pt x="8778" y="8711"/>
                    <a:pt x="8809" y="8650"/>
                  </a:cubicBezTo>
                  <a:cubicBezTo>
                    <a:pt x="8834" y="8573"/>
                    <a:pt x="8599" y="8387"/>
                    <a:pt x="8471" y="8387"/>
                  </a:cubicBezTo>
                  <a:cubicBezTo>
                    <a:pt x="8447" y="8387"/>
                    <a:pt x="8428" y="8393"/>
                    <a:pt x="8414" y="8407"/>
                  </a:cubicBezTo>
                  <a:cubicBezTo>
                    <a:pt x="7958" y="9015"/>
                    <a:pt x="7562" y="9623"/>
                    <a:pt x="7137" y="10261"/>
                  </a:cubicBezTo>
                  <a:cubicBezTo>
                    <a:pt x="7319" y="9045"/>
                    <a:pt x="7623" y="7829"/>
                    <a:pt x="7958" y="6644"/>
                  </a:cubicBezTo>
                  <a:cubicBezTo>
                    <a:pt x="8002" y="6555"/>
                    <a:pt x="7787" y="6434"/>
                    <a:pt x="7633" y="6434"/>
                  </a:cubicBezTo>
                  <a:cubicBezTo>
                    <a:pt x="7575" y="6434"/>
                    <a:pt x="7526" y="6451"/>
                    <a:pt x="7502" y="6492"/>
                  </a:cubicBezTo>
                  <a:cubicBezTo>
                    <a:pt x="6833" y="8042"/>
                    <a:pt x="6590" y="9714"/>
                    <a:pt x="6407" y="11355"/>
                  </a:cubicBezTo>
                  <a:cubicBezTo>
                    <a:pt x="6347" y="11477"/>
                    <a:pt x="6255" y="11598"/>
                    <a:pt x="6134" y="11690"/>
                  </a:cubicBezTo>
                  <a:cubicBezTo>
                    <a:pt x="6103" y="11507"/>
                    <a:pt x="6103" y="11294"/>
                    <a:pt x="6073" y="11082"/>
                  </a:cubicBezTo>
                  <a:lnTo>
                    <a:pt x="6286" y="10170"/>
                  </a:lnTo>
                  <a:lnTo>
                    <a:pt x="6255" y="10139"/>
                  </a:lnTo>
                  <a:lnTo>
                    <a:pt x="6043" y="10595"/>
                  </a:lnTo>
                  <a:cubicBezTo>
                    <a:pt x="5982" y="10291"/>
                    <a:pt x="5951" y="9987"/>
                    <a:pt x="5891" y="9683"/>
                  </a:cubicBezTo>
                  <a:lnTo>
                    <a:pt x="5830" y="9683"/>
                  </a:lnTo>
                  <a:cubicBezTo>
                    <a:pt x="5799" y="10139"/>
                    <a:pt x="5769" y="10626"/>
                    <a:pt x="5769" y="11082"/>
                  </a:cubicBezTo>
                  <a:cubicBezTo>
                    <a:pt x="5678" y="11234"/>
                    <a:pt x="5617" y="11446"/>
                    <a:pt x="5526" y="11598"/>
                  </a:cubicBezTo>
                  <a:cubicBezTo>
                    <a:pt x="5496" y="11477"/>
                    <a:pt x="5435" y="11355"/>
                    <a:pt x="5374" y="11234"/>
                  </a:cubicBezTo>
                  <a:cubicBezTo>
                    <a:pt x="5374" y="11051"/>
                    <a:pt x="5374" y="10869"/>
                    <a:pt x="5344" y="10687"/>
                  </a:cubicBezTo>
                  <a:cubicBezTo>
                    <a:pt x="5313" y="9927"/>
                    <a:pt x="5374" y="9258"/>
                    <a:pt x="5344" y="8498"/>
                  </a:cubicBezTo>
                  <a:cubicBezTo>
                    <a:pt x="5344" y="8451"/>
                    <a:pt x="5236" y="8387"/>
                    <a:pt x="5186" y="8387"/>
                  </a:cubicBezTo>
                  <a:cubicBezTo>
                    <a:pt x="5171" y="8387"/>
                    <a:pt x="5161" y="8393"/>
                    <a:pt x="5161" y="8407"/>
                  </a:cubicBezTo>
                  <a:cubicBezTo>
                    <a:pt x="5009" y="8954"/>
                    <a:pt x="4918" y="9501"/>
                    <a:pt x="4979" y="10170"/>
                  </a:cubicBezTo>
                  <a:cubicBezTo>
                    <a:pt x="4766" y="9531"/>
                    <a:pt x="4614" y="8893"/>
                    <a:pt x="4432" y="8194"/>
                  </a:cubicBezTo>
                  <a:cubicBezTo>
                    <a:pt x="4416" y="8164"/>
                    <a:pt x="4363" y="8148"/>
                    <a:pt x="4314" y="8148"/>
                  </a:cubicBezTo>
                  <a:cubicBezTo>
                    <a:pt x="4265" y="8148"/>
                    <a:pt x="4219" y="8164"/>
                    <a:pt x="4219" y="8194"/>
                  </a:cubicBezTo>
                  <a:cubicBezTo>
                    <a:pt x="4249" y="9106"/>
                    <a:pt x="4371" y="9835"/>
                    <a:pt x="4705" y="10717"/>
                  </a:cubicBezTo>
                  <a:cubicBezTo>
                    <a:pt x="4827" y="10930"/>
                    <a:pt x="4918" y="11203"/>
                    <a:pt x="5040" y="11446"/>
                  </a:cubicBezTo>
                  <a:cubicBezTo>
                    <a:pt x="5040" y="11811"/>
                    <a:pt x="5040" y="12206"/>
                    <a:pt x="4979" y="12541"/>
                  </a:cubicBezTo>
                  <a:cubicBezTo>
                    <a:pt x="4888" y="12845"/>
                    <a:pt x="4766" y="13149"/>
                    <a:pt x="4675" y="13422"/>
                  </a:cubicBezTo>
                  <a:cubicBezTo>
                    <a:pt x="4614" y="13361"/>
                    <a:pt x="4584" y="13331"/>
                    <a:pt x="4584" y="13301"/>
                  </a:cubicBezTo>
                  <a:cubicBezTo>
                    <a:pt x="4371" y="12845"/>
                    <a:pt x="4097" y="12297"/>
                    <a:pt x="3945" y="11750"/>
                  </a:cubicBezTo>
                  <a:cubicBezTo>
                    <a:pt x="3763" y="11142"/>
                    <a:pt x="3763" y="10413"/>
                    <a:pt x="4128" y="9866"/>
                  </a:cubicBezTo>
                  <a:cubicBezTo>
                    <a:pt x="4138" y="9856"/>
                    <a:pt x="4134" y="9852"/>
                    <a:pt x="4125" y="9852"/>
                  </a:cubicBezTo>
                  <a:cubicBezTo>
                    <a:pt x="4107" y="9852"/>
                    <a:pt x="4067" y="9866"/>
                    <a:pt x="4067" y="9866"/>
                  </a:cubicBezTo>
                  <a:cubicBezTo>
                    <a:pt x="3793" y="10231"/>
                    <a:pt x="3672" y="10595"/>
                    <a:pt x="3641" y="10930"/>
                  </a:cubicBezTo>
                  <a:cubicBezTo>
                    <a:pt x="3611" y="10778"/>
                    <a:pt x="3550" y="10687"/>
                    <a:pt x="3489" y="10535"/>
                  </a:cubicBezTo>
                  <a:cubicBezTo>
                    <a:pt x="3467" y="10445"/>
                    <a:pt x="3294" y="10338"/>
                    <a:pt x="3219" y="10338"/>
                  </a:cubicBezTo>
                  <a:cubicBezTo>
                    <a:pt x="3192" y="10338"/>
                    <a:pt x="3178" y="10351"/>
                    <a:pt x="3185" y="10383"/>
                  </a:cubicBezTo>
                  <a:cubicBezTo>
                    <a:pt x="3337" y="10930"/>
                    <a:pt x="3520" y="11538"/>
                    <a:pt x="3641" y="12085"/>
                  </a:cubicBezTo>
                  <a:cubicBezTo>
                    <a:pt x="3611" y="12054"/>
                    <a:pt x="3550" y="11963"/>
                    <a:pt x="3489" y="11933"/>
                  </a:cubicBezTo>
                  <a:cubicBezTo>
                    <a:pt x="3459" y="11902"/>
                    <a:pt x="3398" y="11902"/>
                    <a:pt x="3368" y="11902"/>
                  </a:cubicBezTo>
                  <a:cubicBezTo>
                    <a:pt x="3246" y="11598"/>
                    <a:pt x="3094" y="11234"/>
                    <a:pt x="2912" y="10869"/>
                  </a:cubicBezTo>
                  <a:cubicBezTo>
                    <a:pt x="2890" y="10780"/>
                    <a:pt x="2753" y="10723"/>
                    <a:pt x="2682" y="10723"/>
                  </a:cubicBezTo>
                  <a:cubicBezTo>
                    <a:pt x="2656" y="10723"/>
                    <a:pt x="2638" y="10731"/>
                    <a:pt x="2638" y="10747"/>
                  </a:cubicBezTo>
                  <a:cubicBezTo>
                    <a:pt x="2638" y="10930"/>
                    <a:pt x="2730" y="11173"/>
                    <a:pt x="2760" y="11355"/>
                  </a:cubicBezTo>
                  <a:cubicBezTo>
                    <a:pt x="2578" y="11051"/>
                    <a:pt x="2426" y="10717"/>
                    <a:pt x="2274" y="10383"/>
                  </a:cubicBezTo>
                  <a:cubicBezTo>
                    <a:pt x="2122" y="9927"/>
                    <a:pt x="1970" y="9471"/>
                    <a:pt x="1970" y="9015"/>
                  </a:cubicBezTo>
                  <a:cubicBezTo>
                    <a:pt x="1970" y="8946"/>
                    <a:pt x="1877" y="8915"/>
                    <a:pt x="1775" y="8915"/>
                  </a:cubicBezTo>
                  <a:cubicBezTo>
                    <a:pt x="1651" y="8915"/>
                    <a:pt x="1514" y="8962"/>
                    <a:pt x="1514" y="9045"/>
                  </a:cubicBezTo>
                  <a:cubicBezTo>
                    <a:pt x="1514" y="9623"/>
                    <a:pt x="1635" y="10231"/>
                    <a:pt x="1848" y="10778"/>
                  </a:cubicBezTo>
                  <a:cubicBezTo>
                    <a:pt x="2091" y="11325"/>
                    <a:pt x="2334" y="11811"/>
                    <a:pt x="2608" y="12237"/>
                  </a:cubicBezTo>
                  <a:cubicBezTo>
                    <a:pt x="2730" y="12419"/>
                    <a:pt x="2851" y="12571"/>
                    <a:pt x="2942" y="12723"/>
                  </a:cubicBezTo>
                  <a:cubicBezTo>
                    <a:pt x="2912" y="12723"/>
                    <a:pt x="2882" y="12753"/>
                    <a:pt x="2882" y="12814"/>
                  </a:cubicBezTo>
                  <a:cubicBezTo>
                    <a:pt x="3003" y="12997"/>
                    <a:pt x="3094" y="13179"/>
                    <a:pt x="3246" y="13361"/>
                  </a:cubicBezTo>
                  <a:lnTo>
                    <a:pt x="3246" y="13665"/>
                  </a:lnTo>
                  <a:cubicBezTo>
                    <a:pt x="3094" y="13331"/>
                    <a:pt x="2882" y="12997"/>
                    <a:pt x="2608" y="12601"/>
                  </a:cubicBezTo>
                  <a:cubicBezTo>
                    <a:pt x="2593" y="12586"/>
                    <a:pt x="2562" y="12579"/>
                    <a:pt x="2543" y="12579"/>
                  </a:cubicBezTo>
                  <a:cubicBezTo>
                    <a:pt x="2524" y="12579"/>
                    <a:pt x="2517" y="12586"/>
                    <a:pt x="2547" y="12601"/>
                  </a:cubicBezTo>
                  <a:cubicBezTo>
                    <a:pt x="2851" y="13057"/>
                    <a:pt x="3003" y="13422"/>
                    <a:pt x="3064" y="13756"/>
                  </a:cubicBezTo>
                  <a:cubicBezTo>
                    <a:pt x="2790" y="13513"/>
                    <a:pt x="2486" y="13301"/>
                    <a:pt x="2243" y="13027"/>
                  </a:cubicBezTo>
                  <a:cubicBezTo>
                    <a:pt x="2243" y="13027"/>
                    <a:pt x="2182" y="13027"/>
                    <a:pt x="2182" y="13057"/>
                  </a:cubicBezTo>
                  <a:cubicBezTo>
                    <a:pt x="2486" y="13483"/>
                    <a:pt x="2851" y="13908"/>
                    <a:pt x="3185" y="14273"/>
                  </a:cubicBezTo>
                  <a:cubicBezTo>
                    <a:pt x="3185" y="14364"/>
                    <a:pt x="3185" y="14425"/>
                    <a:pt x="3216" y="14516"/>
                  </a:cubicBezTo>
                  <a:lnTo>
                    <a:pt x="3216" y="14638"/>
                  </a:lnTo>
                  <a:lnTo>
                    <a:pt x="2547" y="14273"/>
                  </a:lnTo>
                  <a:cubicBezTo>
                    <a:pt x="2122" y="14091"/>
                    <a:pt x="1787" y="13878"/>
                    <a:pt x="1392" y="13665"/>
                  </a:cubicBezTo>
                  <a:cubicBezTo>
                    <a:pt x="1027" y="13453"/>
                    <a:pt x="632" y="13179"/>
                    <a:pt x="207" y="12845"/>
                  </a:cubicBezTo>
                  <a:cubicBezTo>
                    <a:pt x="193" y="12825"/>
                    <a:pt x="176" y="12816"/>
                    <a:pt x="157" y="12816"/>
                  </a:cubicBezTo>
                  <a:cubicBezTo>
                    <a:pt x="89" y="12816"/>
                    <a:pt x="1" y="12925"/>
                    <a:pt x="24" y="12997"/>
                  </a:cubicBezTo>
                  <a:cubicBezTo>
                    <a:pt x="359" y="13361"/>
                    <a:pt x="723" y="13665"/>
                    <a:pt x="1027" y="13908"/>
                  </a:cubicBezTo>
                  <a:cubicBezTo>
                    <a:pt x="1331" y="14121"/>
                    <a:pt x="1666" y="14334"/>
                    <a:pt x="2030" y="14516"/>
                  </a:cubicBezTo>
                  <a:cubicBezTo>
                    <a:pt x="2426" y="14699"/>
                    <a:pt x="2790" y="14851"/>
                    <a:pt x="3185" y="15033"/>
                  </a:cubicBezTo>
                  <a:cubicBezTo>
                    <a:pt x="3185" y="15246"/>
                    <a:pt x="3155" y="15459"/>
                    <a:pt x="3155" y="15641"/>
                  </a:cubicBezTo>
                  <a:cubicBezTo>
                    <a:pt x="3155" y="15702"/>
                    <a:pt x="3185" y="15702"/>
                    <a:pt x="3185" y="15732"/>
                  </a:cubicBezTo>
                  <a:lnTo>
                    <a:pt x="3185" y="16006"/>
                  </a:lnTo>
                  <a:cubicBezTo>
                    <a:pt x="3185" y="16036"/>
                    <a:pt x="3246" y="16097"/>
                    <a:pt x="3337" y="16158"/>
                  </a:cubicBezTo>
                  <a:cubicBezTo>
                    <a:pt x="3337" y="16213"/>
                    <a:pt x="3489" y="16344"/>
                    <a:pt x="3585" y="16344"/>
                  </a:cubicBezTo>
                  <a:cubicBezTo>
                    <a:pt x="3594" y="16344"/>
                    <a:pt x="3603" y="16343"/>
                    <a:pt x="3611" y="16340"/>
                  </a:cubicBezTo>
                  <a:lnTo>
                    <a:pt x="3672" y="16310"/>
                  </a:lnTo>
                  <a:cubicBezTo>
                    <a:pt x="3763" y="16371"/>
                    <a:pt x="3824" y="16401"/>
                    <a:pt x="3915" y="16401"/>
                  </a:cubicBezTo>
                  <a:cubicBezTo>
                    <a:pt x="4310" y="16401"/>
                    <a:pt x="4705" y="16371"/>
                    <a:pt x="5131" y="16340"/>
                  </a:cubicBezTo>
                  <a:cubicBezTo>
                    <a:pt x="5222" y="16462"/>
                    <a:pt x="5374" y="16553"/>
                    <a:pt x="5496" y="16705"/>
                  </a:cubicBezTo>
                  <a:cubicBezTo>
                    <a:pt x="5587" y="16918"/>
                    <a:pt x="5678" y="17100"/>
                    <a:pt x="5769" y="17282"/>
                  </a:cubicBezTo>
                  <a:cubicBezTo>
                    <a:pt x="4675" y="16796"/>
                    <a:pt x="3337" y="16462"/>
                    <a:pt x="1878" y="16219"/>
                  </a:cubicBezTo>
                  <a:cubicBezTo>
                    <a:pt x="1874" y="16217"/>
                    <a:pt x="1868" y="16216"/>
                    <a:pt x="1863" y="16216"/>
                  </a:cubicBezTo>
                  <a:cubicBezTo>
                    <a:pt x="1763" y="16216"/>
                    <a:pt x="1550" y="16463"/>
                    <a:pt x="1666" y="16492"/>
                  </a:cubicBezTo>
                  <a:cubicBezTo>
                    <a:pt x="3033" y="16826"/>
                    <a:pt x="4401" y="17009"/>
                    <a:pt x="5313" y="17678"/>
                  </a:cubicBezTo>
                  <a:lnTo>
                    <a:pt x="5374" y="17738"/>
                  </a:lnTo>
                  <a:cubicBezTo>
                    <a:pt x="4596" y="17349"/>
                    <a:pt x="3691" y="17062"/>
                    <a:pt x="2450" y="17062"/>
                  </a:cubicBezTo>
                  <a:cubicBezTo>
                    <a:pt x="2333" y="17062"/>
                    <a:pt x="2214" y="17064"/>
                    <a:pt x="2091" y="17070"/>
                  </a:cubicBezTo>
                  <a:cubicBezTo>
                    <a:pt x="1970" y="17070"/>
                    <a:pt x="1787" y="17252"/>
                    <a:pt x="1878" y="17282"/>
                  </a:cubicBezTo>
                  <a:cubicBezTo>
                    <a:pt x="2760" y="17678"/>
                    <a:pt x="3976" y="17617"/>
                    <a:pt x="4827" y="18012"/>
                  </a:cubicBezTo>
                  <a:cubicBezTo>
                    <a:pt x="4918" y="18073"/>
                    <a:pt x="5070" y="18133"/>
                    <a:pt x="5192" y="18194"/>
                  </a:cubicBezTo>
                  <a:cubicBezTo>
                    <a:pt x="4827" y="18194"/>
                    <a:pt x="4371" y="18285"/>
                    <a:pt x="3915" y="18346"/>
                  </a:cubicBezTo>
                  <a:cubicBezTo>
                    <a:pt x="3854" y="18346"/>
                    <a:pt x="3824" y="18437"/>
                    <a:pt x="3854" y="18437"/>
                  </a:cubicBezTo>
                  <a:cubicBezTo>
                    <a:pt x="4137" y="18395"/>
                    <a:pt x="4390" y="18376"/>
                    <a:pt x="4623" y="18376"/>
                  </a:cubicBezTo>
                  <a:cubicBezTo>
                    <a:pt x="5217" y="18376"/>
                    <a:pt x="5675" y="18497"/>
                    <a:pt x="6134" y="18650"/>
                  </a:cubicBezTo>
                  <a:cubicBezTo>
                    <a:pt x="6559" y="18833"/>
                    <a:pt x="6985" y="19076"/>
                    <a:pt x="7410" y="19258"/>
                  </a:cubicBezTo>
                  <a:cubicBezTo>
                    <a:pt x="7441" y="19258"/>
                    <a:pt x="7471" y="19258"/>
                    <a:pt x="7502" y="19228"/>
                  </a:cubicBezTo>
                  <a:cubicBezTo>
                    <a:pt x="7623" y="19258"/>
                    <a:pt x="7714" y="19288"/>
                    <a:pt x="7806" y="19349"/>
                  </a:cubicBezTo>
                  <a:cubicBezTo>
                    <a:pt x="7866" y="19349"/>
                    <a:pt x="7927" y="19288"/>
                    <a:pt x="8018" y="19258"/>
                  </a:cubicBezTo>
                  <a:cubicBezTo>
                    <a:pt x="8024" y="19261"/>
                    <a:pt x="8030" y="19262"/>
                    <a:pt x="8037" y="19262"/>
                  </a:cubicBezTo>
                  <a:cubicBezTo>
                    <a:pt x="8110" y="19262"/>
                    <a:pt x="8262" y="19131"/>
                    <a:pt x="8262" y="19076"/>
                  </a:cubicBezTo>
                  <a:lnTo>
                    <a:pt x="8231" y="18985"/>
                  </a:lnTo>
                  <a:cubicBezTo>
                    <a:pt x="8322" y="18954"/>
                    <a:pt x="8383" y="18893"/>
                    <a:pt x="8414" y="18802"/>
                  </a:cubicBezTo>
                  <a:cubicBezTo>
                    <a:pt x="8535" y="18073"/>
                    <a:pt x="8535" y="17404"/>
                    <a:pt x="8657" y="16705"/>
                  </a:cubicBezTo>
                  <a:cubicBezTo>
                    <a:pt x="9569" y="17070"/>
                    <a:pt x="10450" y="17282"/>
                    <a:pt x="11392" y="17738"/>
                  </a:cubicBezTo>
                  <a:cubicBezTo>
                    <a:pt x="12517" y="18285"/>
                    <a:pt x="13702" y="18893"/>
                    <a:pt x="14918" y="19501"/>
                  </a:cubicBezTo>
                  <a:cubicBezTo>
                    <a:pt x="14925" y="19504"/>
                    <a:pt x="14932" y="19505"/>
                    <a:pt x="14937" y="19505"/>
                  </a:cubicBezTo>
                  <a:cubicBezTo>
                    <a:pt x="15009" y="19505"/>
                    <a:pt x="15002" y="19345"/>
                    <a:pt x="14918" y="19288"/>
                  </a:cubicBezTo>
                  <a:cubicBezTo>
                    <a:pt x="14493" y="19076"/>
                    <a:pt x="14037" y="18772"/>
                    <a:pt x="13581" y="18498"/>
                  </a:cubicBezTo>
                  <a:lnTo>
                    <a:pt x="13581" y="18498"/>
                  </a:lnTo>
                  <a:cubicBezTo>
                    <a:pt x="14462" y="18924"/>
                    <a:pt x="15465" y="19137"/>
                    <a:pt x="16164" y="19684"/>
                  </a:cubicBezTo>
                  <a:lnTo>
                    <a:pt x="16590" y="19988"/>
                  </a:lnTo>
                  <a:cubicBezTo>
                    <a:pt x="16164" y="19896"/>
                    <a:pt x="15678" y="19866"/>
                    <a:pt x="15192" y="19866"/>
                  </a:cubicBezTo>
                  <a:cubicBezTo>
                    <a:pt x="15161" y="19866"/>
                    <a:pt x="15101" y="19957"/>
                    <a:pt x="15161" y="19957"/>
                  </a:cubicBezTo>
                  <a:cubicBezTo>
                    <a:pt x="16225" y="19988"/>
                    <a:pt x="16924" y="20322"/>
                    <a:pt x="17623" y="20747"/>
                  </a:cubicBezTo>
                  <a:cubicBezTo>
                    <a:pt x="18079" y="21082"/>
                    <a:pt x="18535" y="21416"/>
                    <a:pt x="18991" y="21720"/>
                  </a:cubicBezTo>
                  <a:cubicBezTo>
                    <a:pt x="19001" y="21740"/>
                    <a:pt x="19011" y="21747"/>
                    <a:pt x="19023" y="21747"/>
                  </a:cubicBezTo>
                  <a:cubicBezTo>
                    <a:pt x="19045" y="21747"/>
                    <a:pt x="19072" y="21720"/>
                    <a:pt x="19113" y="21720"/>
                  </a:cubicBezTo>
                  <a:lnTo>
                    <a:pt x="19447" y="21963"/>
                  </a:lnTo>
                  <a:cubicBezTo>
                    <a:pt x="19455" y="21971"/>
                    <a:pt x="19468" y="21975"/>
                    <a:pt x="19484" y="21975"/>
                  </a:cubicBezTo>
                  <a:cubicBezTo>
                    <a:pt x="19533" y="21975"/>
                    <a:pt x="19607" y="21940"/>
                    <a:pt x="19630" y="21872"/>
                  </a:cubicBezTo>
                  <a:cubicBezTo>
                    <a:pt x="19649" y="21892"/>
                    <a:pt x="19675" y="21900"/>
                    <a:pt x="19702" y="21900"/>
                  </a:cubicBezTo>
                  <a:cubicBezTo>
                    <a:pt x="19802" y="21900"/>
                    <a:pt x="19927" y="21792"/>
                    <a:pt x="19903" y="21720"/>
                  </a:cubicBezTo>
                  <a:lnTo>
                    <a:pt x="19873" y="21659"/>
                  </a:lnTo>
                  <a:cubicBezTo>
                    <a:pt x="19933" y="21629"/>
                    <a:pt x="20055" y="21538"/>
                    <a:pt x="20055" y="21477"/>
                  </a:cubicBezTo>
                  <a:cubicBezTo>
                    <a:pt x="20177" y="20504"/>
                    <a:pt x="20177" y="19684"/>
                    <a:pt x="20329" y="18772"/>
                  </a:cubicBezTo>
                  <a:lnTo>
                    <a:pt x="20663" y="18893"/>
                  </a:lnTo>
                  <a:cubicBezTo>
                    <a:pt x="20572" y="19106"/>
                    <a:pt x="20481" y="19288"/>
                    <a:pt x="20389" y="19532"/>
                  </a:cubicBezTo>
                  <a:cubicBezTo>
                    <a:pt x="20389" y="19562"/>
                    <a:pt x="20389" y="19592"/>
                    <a:pt x="20420" y="19653"/>
                  </a:cubicBezTo>
                  <a:lnTo>
                    <a:pt x="20329" y="19988"/>
                  </a:lnTo>
                  <a:cubicBezTo>
                    <a:pt x="20329" y="20018"/>
                    <a:pt x="20359" y="20109"/>
                    <a:pt x="20420" y="20170"/>
                  </a:cubicBezTo>
                  <a:cubicBezTo>
                    <a:pt x="20392" y="20254"/>
                    <a:pt x="20520" y="20416"/>
                    <a:pt x="20611" y="20416"/>
                  </a:cubicBezTo>
                  <a:cubicBezTo>
                    <a:pt x="20618" y="20416"/>
                    <a:pt x="20626" y="20415"/>
                    <a:pt x="20633" y="20413"/>
                  </a:cubicBezTo>
                  <a:lnTo>
                    <a:pt x="20693" y="20352"/>
                  </a:lnTo>
                  <a:cubicBezTo>
                    <a:pt x="20724" y="20444"/>
                    <a:pt x="20815" y="20504"/>
                    <a:pt x="20876" y="20504"/>
                  </a:cubicBezTo>
                  <a:cubicBezTo>
                    <a:pt x="21023" y="20512"/>
                    <a:pt x="21168" y="20515"/>
                    <a:pt x="21312" y="20515"/>
                  </a:cubicBezTo>
                  <a:cubicBezTo>
                    <a:pt x="22153" y="20515"/>
                    <a:pt x="22949" y="20402"/>
                    <a:pt x="23824" y="20402"/>
                  </a:cubicBezTo>
                  <a:cubicBezTo>
                    <a:pt x="23973" y="20402"/>
                    <a:pt x="24125" y="20405"/>
                    <a:pt x="24280" y="20413"/>
                  </a:cubicBezTo>
                  <a:cubicBezTo>
                    <a:pt x="25496" y="20474"/>
                    <a:pt x="26803" y="20504"/>
                    <a:pt x="28140" y="20626"/>
                  </a:cubicBezTo>
                  <a:cubicBezTo>
                    <a:pt x="28171" y="20626"/>
                    <a:pt x="28171" y="20595"/>
                    <a:pt x="28171" y="20565"/>
                  </a:cubicBezTo>
                  <a:cubicBezTo>
                    <a:pt x="28232" y="20595"/>
                    <a:pt x="28262" y="20595"/>
                    <a:pt x="28292" y="20595"/>
                  </a:cubicBezTo>
                  <a:lnTo>
                    <a:pt x="28718" y="20869"/>
                  </a:lnTo>
                  <a:cubicBezTo>
                    <a:pt x="28586" y="20850"/>
                    <a:pt x="28448" y="20843"/>
                    <a:pt x="28306" y="20843"/>
                  </a:cubicBezTo>
                  <a:cubicBezTo>
                    <a:pt x="27991" y="20843"/>
                    <a:pt x="27655" y="20878"/>
                    <a:pt x="27320" y="20899"/>
                  </a:cubicBezTo>
                  <a:cubicBezTo>
                    <a:pt x="27259" y="20899"/>
                    <a:pt x="27228" y="20960"/>
                    <a:pt x="27259" y="20960"/>
                  </a:cubicBezTo>
                  <a:cubicBezTo>
                    <a:pt x="27382" y="20953"/>
                    <a:pt x="27500" y="20950"/>
                    <a:pt x="27615" y="20950"/>
                  </a:cubicBezTo>
                  <a:cubicBezTo>
                    <a:pt x="28491" y="20950"/>
                    <a:pt x="29137" y="21147"/>
                    <a:pt x="29782" y="21416"/>
                  </a:cubicBezTo>
                  <a:cubicBezTo>
                    <a:pt x="30268" y="21690"/>
                    <a:pt x="30724" y="21963"/>
                    <a:pt x="31210" y="22237"/>
                  </a:cubicBezTo>
                  <a:lnTo>
                    <a:pt x="31332" y="22237"/>
                  </a:lnTo>
                  <a:cubicBezTo>
                    <a:pt x="31453" y="22267"/>
                    <a:pt x="31575" y="22328"/>
                    <a:pt x="31727" y="22389"/>
                  </a:cubicBezTo>
                  <a:cubicBezTo>
                    <a:pt x="31736" y="22393"/>
                    <a:pt x="31745" y="22395"/>
                    <a:pt x="31754" y="22395"/>
                  </a:cubicBezTo>
                  <a:cubicBezTo>
                    <a:pt x="31812" y="22395"/>
                    <a:pt x="31883" y="22324"/>
                    <a:pt x="31909" y="22298"/>
                  </a:cubicBezTo>
                  <a:cubicBezTo>
                    <a:pt x="31915" y="22300"/>
                    <a:pt x="31921" y="22302"/>
                    <a:pt x="31929" y="22302"/>
                  </a:cubicBezTo>
                  <a:cubicBezTo>
                    <a:pt x="32006" y="22302"/>
                    <a:pt x="32178" y="22171"/>
                    <a:pt x="32122" y="22115"/>
                  </a:cubicBezTo>
                  <a:lnTo>
                    <a:pt x="32092" y="22024"/>
                  </a:lnTo>
                  <a:cubicBezTo>
                    <a:pt x="32183" y="21994"/>
                    <a:pt x="32244" y="21933"/>
                    <a:pt x="32244" y="21842"/>
                  </a:cubicBezTo>
                  <a:lnTo>
                    <a:pt x="32244" y="21021"/>
                  </a:lnTo>
                  <a:cubicBezTo>
                    <a:pt x="32426" y="21051"/>
                    <a:pt x="32669" y="21051"/>
                    <a:pt x="32882" y="21082"/>
                  </a:cubicBezTo>
                  <a:lnTo>
                    <a:pt x="32882" y="21173"/>
                  </a:lnTo>
                  <a:cubicBezTo>
                    <a:pt x="33855" y="21781"/>
                    <a:pt x="35162" y="21933"/>
                    <a:pt x="36043" y="22450"/>
                  </a:cubicBezTo>
                  <a:cubicBezTo>
                    <a:pt x="36195" y="22541"/>
                    <a:pt x="36317" y="22602"/>
                    <a:pt x="36469" y="22723"/>
                  </a:cubicBezTo>
                  <a:cubicBezTo>
                    <a:pt x="36292" y="22711"/>
                    <a:pt x="36106" y="22703"/>
                    <a:pt x="35913" y="22703"/>
                  </a:cubicBezTo>
                  <a:cubicBezTo>
                    <a:pt x="35640" y="22703"/>
                    <a:pt x="35355" y="22718"/>
                    <a:pt x="35071" y="22754"/>
                  </a:cubicBezTo>
                  <a:cubicBezTo>
                    <a:pt x="35010" y="22754"/>
                    <a:pt x="34979" y="22845"/>
                    <a:pt x="35010" y="22845"/>
                  </a:cubicBezTo>
                  <a:cubicBezTo>
                    <a:pt x="35121" y="22838"/>
                    <a:pt x="35228" y="22835"/>
                    <a:pt x="35332" y="22835"/>
                  </a:cubicBezTo>
                  <a:cubicBezTo>
                    <a:pt x="36226" y="22835"/>
                    <a:pt x="36876" y="23059"/>
                    <a:pt x="37502" y="23331"/>
                  </a:cubicBezTo>
                  <a:cubicBezTo>
                    <a:pt x="37958" y="23605"/>
                    <a:pt x="38444" y="23848"/>
                    <a:pt x="38931" y="24091"/>
                  </a:cubicBezTo>
                  <a:cubicBezTo>
                    <a:pt x="38961" y="24091"/>
                    <a:pt x="39022" y="24091"/>
                    <a:pt x="39052" y="24061"/>
                  </a:cubicBezTo>
                  <a:cubicBezTo>
                    <a:pt x="39174" y="24091"/>
                    <a:pt x="39265" y="24152"/>
                    <a:pt x="39387" y="24213"/>
                  </a:cubicBezTo>
                  <a:cubicBezTo>
                    <a:pt x="39417" y="24213"/>
                    <a:pt x="39508" y="24152"/>
                    <a:pt x="39569" y="24091"/>
                  </a:cubicBezTo>
                  <a:cubicBezTo>
                    <a:pt x="39577" y="24094"/>
                    <a:pt x="39586" y="24095"/>
                    <a:pt x="39595" y="24095"/>
                  </a:cubicBezTo>
                  <a:cubicBezTo>
                    <a:pt x="39691" y="24095"/>
                    <a:pt x="39840" y="23959"/>
                    <a:pt x="39812" y="23848"/>
                  </a:cubicBezTo>
                  <a:lnTo>
                    <a:pt x="39782" y="23787"/>
                  </a:lnTo>
                  <a:cubicBezTo>
                    <a:pt x="39843" y="23757"/>
                    <a:pt x="39934" y="23635"/>
                    <a:pt x="39934" y="23605"/>
                  </a:cubicBezTo>
                  <a:cubicBezTo>
                    <a:pt x="39934" y="22450"/>
                    <a:pt x="39812" y="21477"/>
                    <a:pt x="40086" y="20292"/>
                  </a:cubicBezTo>
                  <a:lnTo>
                    <a:pt x="40299" y="19501"/>
                  </a:lnTo>
                  <a:cubicBezTo>
                    <a:pt x="40390" y="19440"/>
                    <a:pt x="40481" y="19380"/>
                    <a:pt x="40603" y="19349"/>
                  </a:cubicBezTo>
                  <a:cubicBezTo>
                    <a:pt x="40907" y="19957"/>
                    <a:pt x="41484" y="20717"/>
                    <a:pt x="41545" y="21325"/>
                  </a:cubicBezTo>
                  <a:cubicBezTo>
                    <a:pt x="41545" y="21416"/>
                    <a:pt x="41606" y="21538"/>
                    <a:pt x="41606" y="21659"/>
                  </a:cubicBezTo>
                  <a:cubicBezTo>
                    <a:pt x="41393" y="21355"/>
                    <a:pt x="41150" y="21051"/>
                    <a:pt x="40785" y="20747"/>
                  </a:cubicBezTo>
                  <a:cubicBezTo>
                    <a:pt x="40770" y="20732"/>
                    <a:pt x="40747" y="20725"/>
                    <a:pt x="40732" y="20725"/>
                  </a:cubicBezTo>
                  <a:cubicBezTo>
                    <a:pt x="40717" y="20725"/>
                    <a:pt x="40709" y="20732"/>
                    <a:pt x="40724" y="20747"/>
                  </a:cubicBezTo>
                  <a:cubicBezTo>
                    <a:pt x="41362" y="21416"/>
                    <a:pt x="41545" y="21963"/>
                    <a:pt x="41666" y="22480"/>
                  </a:cubicBezTo>
                  <a:cubicBezTo>
                    <a:pt x="41666" y="22875"/>
                    <a:pt x="41697" y="23210"/>
                    <a:pt x="41666" y="23605"/>
                  </a:cubicBezTo>
                  <a:cubicBezTo>
                    <a:pt x="41666" y="23635"/>
                    <a:pt x="41697" y="23635"/>
                    <a:pt x="41758" y="23665"/>
                  </a:cubicBezTo>
                  <a:cubicBezTo>
                    <a:pt x="41758" y="23757"/>
                    <a:pt x="41758" y="23848"/>
                    <a:pt x="41788" y="23939"/>
                  </a:cubicBezTo>
                  <a:cubicBezTo>
                    <a:pt x="41788" y="23969"/>
                    <a:pt x="41849" y="24061"/>
                    <a:pt x="41940" y="24091"/>
                  </a:cubicBezTo>
                  <a:cubicBezTo>
                    <a:pt x="41940" y="24146"/>
                    <a:pt x="42091" y="24277"/>
                    <a:pt x="42187" y="24277"/>
                  </a:cubicBezTo>
                  <a:cubicBezTo>
                    <a:pt x="42197" y="24277"/>
                    <a:pt x="42205" y="24276"/>
                    <a:pt x="42214" y="24273"/>
                  </a:cubicBezTo>
                  <a:lnTo>
                    <a:pt x="42244" y="24243"/>
                  </a:lnTo>
                  <a:cubicBezTo>
                    <a:pt x="42305" y="24304"/>
                    <a:pt x="42426" y="24365"/>
                    <a:pt x="42457" y="24365"/>
                  </a:cubicBezTo>
                  <a:cubicBezTo>
                    <a:pt x="43460" y="24273"/>
                    <a:pt x="44250" y="24000"/>
                    <a:pt x="45344" y="23939"/>
                  </a:cubicBezTo>
                  <a:cubicBezTo>
                    <a:pt x="46043" y="23848"/>
                    <a:pt x="46773" y="23787"/>
                    <a:pt x="47533" y="23696"/>
                  </a:cubicBezTo>
                  <a:cubicBezTo>
                    <a:pt x="47563" y="23757"/>
                    <a:pt x="47594" y="23787"/>
                    <a:pt x="47624" y="23787"/>
                  </a:cubicBezTo>
                  <a:lnTo>
                    <a:pt x="47715" y="23787"/>
                  </a:lnTo>
                  <a:cubicBezTo>
                    <a:pt x="47746" y="23848"/>
                    <a:pt x="47837" y="23969"/>
                    <a:pt x="47898" y="23969"/>
                  </a:cubicBezTo>
                  <a:cubicBezTo>
                    <a:pt x="48961" y="24213"/>
                    <a:pt x="49904" y="24213"/>
                    <a:pt x="51059" y="24517"/>
                  </a:cubicBezTo>
                  <a:cubicBezTo>
                    <a:pt x="51727" y="24699"/>
                    <a:pt x="52427" y="24912"/>
                    <a:pt x="53095" y="25185"/>
                  </a:cubicBezTo>
                  <a:cubicBezTo>
                    <a:pt x="53186" y="25520"/>
                    <a:pt x="53217" y="25884"/>
                    <a:pt x="53308" y="26249"/>
                  </a:cubicBezTo>
                  <a:cubicBezTo>
                    <a:pt x="53369" y="26948"/>
                    <a:pt x="53521" y="27708"/>
                    <a:pt x="53825" y="28377"/>
                  </a:cubicBezTo>
                  <a:cubicBezTo>
                    <a:pt x="53855" y="28407"/>
                    <a:pt x="53916" y="28468"/>
                    <a:pt x="53946" y="28468"/>
                  </a:cubicBezTo>
                  <a:cubicBezTo>
                    <a:pt x="54007" y="28620"/>
                    <a:pt x="54129" y="28772"/>
                    <a:pt x="54250" y="28924"/>
                  </a:cubicBezTo>
                  <a:cubicBezTo>
                    <a:pt x="54263" y="28950"/>
                    <a:pt x="54292" y="28959"/>
                    <a:pt x="54326" y="28959"/>
                  </a:cubicBezTo>
                  <a:cubicBezTo>
                    <a:pt x="54373" y="28959"/>
                    <a:pt x="54428" y="28941"/>
                    <a:pt x="54463" y="28924"/>
                  </a:cubicBezTo>
                  <a:cubicBezTo>
                    <a:pt x="54493" y="28954"/>
                    <a:pt x="54537" y="28968"/>
                    <a:pt x="54582" y="28968"/>
                  </a:cubicBezTo>
                  <a:cubicBezTo>
                    <a:pt x="54672" y="28968"/>
                    <a:pt x="54767" y="28914"/>
                    <a:pt x="54767" y="28833"/>
                  </a:cubicBezTo>
                  <a:lnTo>
                    <a:pt x="54767" y="28711"/>
                  </a:lnTo>
                  <a:cubicBezTo>
                    <a:pt x="54858" y="28711"/>
                    <a:pt x="54980" y="28681"/>
                    <a:pt x="55010" y="28620"/>
                  </a:cubicBezTo>
                  <a:cubicBezTo>
                    <a:pt x="55284" y="28012"/>
                    <a:pt x="55588" y="27586"/>
                    <a:pt x="55952" y="27252"/>
                  </a:cubicBezTo>
                  <a:lnTo>
                    <a:pt x="55983" y="27191"/>
                  </a:lnTo>
                  <a:cubicBezTo>
                    <a:pt x="55983" y="27191"/>
                    <a:pt x="56044" y="27191"/>
                    <a:pt x="56044" y="27252"/>
                  </a:cubicBezTo>
                  <a:cubicBezTo>
                    <a:pt x="56044" y="27306"/>
                    <a:pt x="56189" y="27409"/>
                    <a:pt x="56263" y="27409"/>
                  </a:cubicBezTo>
                  <a:cubicBezTo>
                    <a:pt x="56272" y="27409"/>
                    <a:pt x="56280" y="27407"/>
                    <a:pt x="56287" y="27404"/>
                  </a:cubicBezTo>
                  <a:lnTo>
                    <a:pt x="56378" y="27343"/>
                  </a:lnTo>
                  <a:cubicBezTo>
                    <a:pt x="56428" y="27393"/>
                    <a:pt x="56518" y="27443"/>
                    <a:pt x="56566" y="27443"/>
                  </a:cubicBezTo>
                  <a:cubicBezTo>
                    <a:pt x="56576" y="27443"/>
                    <a:pt x="56585" y="27440"/>
                    <a:pt x="56591" y="27434"/>
                  </a:cubicBezTo>
                  <a:cubicBezTo>
                    <a:pt x="57470" y="27279"/>
                    <a:pt x="58173" y="27080"/>
                    <a:pt x="59018" y="27080"/>
                  </a:cubicBezTo>
                  <a:cubicBezTo>
                    <a:pt x="59166" y="27080"/>
                    <a:pt x="59319" y="27087"/>
                    <a:pt x="59478" y="27100"/>
                  </a:cubicBezTo>
                  <a:cubicBezTo>
                    <a:pt x="60542" y="27161"/>
                    <a:pt x="61697" y="27404"/>
                    <a:pt x="62791" y="27647"/>
                  </a:cubicBezTo>
                  <a:cubicBezTo>
                    <a:pt x="62806" y="27657"/>
                    <a:pt x="62815" y="27661"/>
                    <a:pt x="62820" y="27661"/>
                  </a:cubicBezTo>
                  <a:cubicBezTo>
                    <a:pt x="62844" y="27661"/>
                    <a:pt x="62746" y="27546"/>
                    <a:pt x="62670" y="27495"/>
                  </a:cubicBezTo>
                  <a:cubicBezTo>
                    <a:pt x="61424" y="27131"/>
                    <a:pt x="59904" y="26675"/>
                    <a:pt x="58627" y="26583"/>
                  </a:cubicBezTo>
                  <a:cubicBezTo>
                    <a:pt x="59873" y="26371"/>
                    <a:pt x="61059" y="26219"/>
                    <a:pt x="62184" y="26097"/>
                  </a:cubicBezTo>
                  <a:cubicBezTo>
                    <a:pt x="62214" y="26097"/>
                    <a:pt x="62153" y="25976"/>
                    <a:pt x="62062" y="25976"/>
                  </a:cubicBezTo>
                  <a:cubicBezTo>
                    <a:pt x="61576" y="25884"/>
                    <a:pt x="61089" y="25824"/>
                    <a:pt x="60633" y="25793"/>
                  </a:cubicBezTo>
                  <a:cubicBezTo>
                    <a:pt x="60694" y="25763"/>
                    <a:pt x="60785" y="25763"/>
                    <a:pt x="60907" y="25732"/>
                  </a:cubicBezTo>
                  <a:cubicBezTo>
                    <a:pt x="60983" y="25681"/>
                    <a:pt x="60889" y="25566"/>
                    <a:pt x="60821" y="25566"/>
                  </a:cubicBezTo>
                  <a:cubicBezTo>
                    <a:pt x="60807" y="25566"/>
                    <a:pt x="60795" y="25571"/>
                    <a:pt x="60785" y="25580"/>
                  </a:cubicBezTo>
                  <a:cubicBezTo>
                    <a:pt x="60481" y="25641"/>
                    <a:pt x="60147" y="25732"/>
                    <a:pt x="59782" y="25793"/>
                  </a:cubicBezTo>
                  <a:lnTo>
                    <a:pt x="59752" y="25793"/>
                  </a:lnTo>
                  <a:cubicBezTo>
                    <a:pt x="60907" y="25368"/>
                    <a:pt x="61910" y="24912"/>
                    <a:pt x="63187" y="24668"/>
                  </a:cubicBezTo>
                  <a:cubicBezTo>
                    <a:pt x="63247" y="23939"/>
                    <a:pt x="63217" y="23909"/>
                    <a:pt x="63187" y="23909"/>
                  </a:cubicBezTo>
                  <a:cubicBezTo>
                    <a:pt x="62244" y="24030"/>
                    <a:pt x="61241" y="24121"/>
                    <a:pt x="60360" y="24334"/>
                  </a:cubicBezTo>
                  <a:cubicBezTo>
                    <a:pt x="59539" y="24517"/>
                    <a:pt x="58749" y="24820"/>
                    <a:pt x="58171" y="25307"/>
                  </a:cubicBezTo>
                  <a:cubicBezTo>
                    <a:pt x="58080" y="25307"/>
                    <a:pt x="57989" y="25337"/>
                    <a:pt x="57898" y="25337"/>
                  </a:cubicBezTo>
                  <a:cubicBezTo>
                    <a:pt x="58050" y="25124"/>
                    <a:pt x="58202" y="24881"/>
                    <a:pt x="58445" y="24699"/>
                  </a:cubicBezTo>
                  <a:cubicBezTo>
                    <a:pt x="58992" y="24121"/>
                    <a:pt x="59661" y="23635"/>
                    <a:pt x="60360" y="23210"/>
                  </a:cubicBezTo>
                  <a:cubicBezTo>
                    <a:pt x="60421" y="23210"/>
                    <a:pt x="60299" y="23118"/>
                    <a:pt x="60269" y="23118"/>
                  </a:cubicBezTo>
                  <a:cubicBezTo>
                    <a:pt x="60147" y="23149"/>
                    <a:pt x="59995" y="23179"/>
                    <a:pt x="59873" y="23210"/>
                  </a:cubicBezTo>
                  <a:lnTo>
                    <a:pt x="60147" y="22966"/>
                  </a:lnTo>
                  <a:cubicBezTo>
                    <a:pt x="60172" y="22917"/>
                    <a:pt x="60095" y="22867"/>
                    <a:pt x="60033" y="22867"/>
                  </a:cubicBezTo>
                  <a:cubicBezTo>
                    <a:pt x="60019" y="22867"/>
                    <a:pt x="60006" y="22870"/>
                    <a:pt x="59995" y="22875"/>
                  </a:cubicBezTo>
                  <a:cubicBezTo>
                    <a:pt x="59873" y="22966"/>
                    <a:pt x="59752" y="22997"/>
                    <a:pt x="59691" y="23058"/>
                  </a:cubicBezTo>
                  <a:cubicBezTo>
                    <a:pt x="59873" y="22845"/>
                    <a:pt x="60056" y="22602"/>
                    <a:pt x="60299" y="22419"/>
                  </a:cubicBezTo>
                  <a:cubicBezTo>
                    <a:pt x="61012" y="21877"/>
                    <a:pt x="61860" y="21040"/>
                    <a:pt x="63142" y="21040"/>
                  </a:cubicBezTo>
                  <a:cubicBezTo>
                    <a:pt x="63226" y="21040"/>
                    <a:pt x="63312" y="21044"/>
                    <a:pt x="63399" y="21051"/>
                  </a:cubicBezTo>
                  <a:cubicBezTo>
                    <a:pt x="63460" y="21051"/>
                    <a:pt x="63399" y="20991"/>
                    <a:pt x="63369" y="20991"/>
                  </a:cubicBezTo>
                  <a:cubicBezTo>
                    <a:pt x="63181" y="20963"/>
                    <a:pt x="63005" y="20950"/>
                    <a:pt x="62839" y="20950"/>
                  </a:cubicBezTo>
                  <a:cubicBezTo>
                    <a:pt x="61739" y="20950"/>
                    <a:pt x="61069" y="21506"/>
                    <a:pt x="60329" y="21902"/>
                  </a:cubicBezTo>
                  <a:cubicBezTo>
                    <a:pt x="60208" y="21963"/>
                    <a:pt x="60056" y="22054"/>
                    <a:pt x="59965" y="22115"/>
                  </a:cubicBezTo>
                  <a:cubicBezTo>
                    <a:pt x="60877" y="21021"/>
                    <a:pt x="61940" y="19988"/>
                    <a:pt x="62700" y="18863"/>
                  </a:cubicBezTo>
                  <a:cubicBezTo>
                    <a:pt x="62753" y="18783"/>
                    <a:pt x="62483" y="18542"/>
                    <a:pt x="62352" y="18542"/>
                  </a:cubicBezTo>
                  <a:cubicBezTo>
                    <a:pt x="62333" y="18542"/>
                    <a:pt x="62317" y="18547"/>
                    <a:pt x="62305" y="18559"/>
                  </a:cubicBezTo>
                  <a:cubicBezTo>
                    <a:pt x="61272" y="19653"/>
                    <a:pt x="60299" y="20869"/>
                    <a:pt x="59235" y="22054"/>
                  </a:cubicBezTo>
                  <a:cubicBezTo>
                    <a:pt x="59661" y="21325"/>
                    <a:pt x="60025" y="20595"/>
                    <a:pt x="60421" y="19836"/>
                  </a:cubicBezTo>
                  <a:cubicBezTo>
                    <a:pt x="60421" y="19820"/>
                    <a:pt x="60405" y="19813"/>
                    <a:pt x="60386" y="19813"/>
                  </a:cubicBezTo>
                  <a:cubicBezTo>
                    <a:pt x="60367" y="19813"/>
                    <a:pt x="60345" y="19820"/>
                    <a:pt x="60329" y="19836"/>
                  </a:cubicBezTo>
                  <a:cubicBezTo>
                    <a:pt x="60117" y="20231"/>
                    <a:pt x="59843" y="20626"/>
                    <a:pt x="59569" y="20991"/>
                  </a:cubicBezTo>
                  <a:cubicBezTo>
                    <a:pt x="59691" y="20717"/>
                    <a:pt x="59813" y="20413"/>
                    <a:pt x="59904" y="20140"/>
                  </a:cubicBezTo>
                  <a:lnTo>
                    <a:pt x="59873" y="20109"/>
                  </a:lnTo>
                  <a:cubicBezTo>
                    <a:pt x="59448" y="20626"/>
                    <a:pt x="59053" y="21203"/>
                    <a:pt x="58688" y="21842"/>
                  </a:cubicBezTo>
                  <a:cubicBezTo>
                    <a:pt x="58779" y="21447"/>
                    <a:pt x="58810" y="21021"/>
                    <a:pt x="58840" y="20595"/>
                  </a:cubicBezTo>
                  <a:cubicBezTo>
                    <a:pt x="58931" y="19805"/>
                    <a:pt x="59144" y="19106"/>
                    <a:pt x="59235" y="18407"/>
                  </a:cubicBezTo>
                  <a:cubicBezTo>
                    <a:pt x="59235" y="18339"/>
                    <a:pt x="59150" y="18253"/>
                    <a:pt x="59094" y="18253"/>
                  </a:cubicBezTo>
                  <a:cubicBezTo>
                    <a:pt x="59076" y="18253"/>
                    <a:pt x="59060" y="18263"/>
                    <a:pt x="59053" y="18285"/>
                  </a:cubicBezTo>
                  <a:cubicBezTo>
                    <a:pt x="58810" y="18893"/>
                    <a:pt x="58627" y="19471"/>
                    <a:pt x="58536" y="20231"/>
                  </a:cubicBezTo>
                  <a:cubicBezTo>
                    <a:pt x="58475" y="21021"/>
                    <a:pt x="58445" y="21842"/>
                    <a:pt x="58171" y="22571"/>
                  </a:cubicBezTo>
                  <a:lnTo>
                    <a:pt x="58050" y="22814"/>
                  </a:lnTo>
                  <a:lnTo>
                    <a:pt x="57898" y="22966"/>
                  </a:lnTo>
                  <a:cubicBezTo>
                    <a:pt x="57685" y="23179"/>
                    <a:pt x="57411" y="23422"/>
                    <a:pt x="57168" y="23605"/>
                  </a:cubicBezTo>
                  <a:cubicBezTo>
                    <a:pt x="57229" y="23179"/>
                    <a:pt x="57229" y="22723"/>
                    <a:pt x="57168" y="22237"/>
                  </a:cubicBezTo>
                  <a:cubicBezTo>
                    <a:pt x="57290" y="21994"/>
                    <a:pt x="57411" y="21781"/>
                    <a:pt x="57533" y="21507"/>
                  </a:cubicBezTo>
                  <a:cubicBezTo>
                    <a:pt x="57554" y="21486"/>
                    <a:pt x="57485" y="21464"/>
                    <a:pt x="57431" y="21464"/>
                  </a:cubicBezTo>
                  <a:cubicBezTo>
                    <a:pt x="57409" y="21464"/>
                    <a:pt x="57390" y="21468"/>
                    <a:pt x="57381" y="21477"/>
                  </a:cubicBezTo>
                  <a:cubicBezTo>
                    <a:pt x="57290" y="21599"/>
                    <a:pt x="57229" y="21659"/>
                    <a:pt x="57138" y="21781"/>
                  </a:cubicBezTo>
                  <a:cubicBezTo>
                    <a:pt x="57107" y="21477"/>
                    <a:pt x="57107" y="21173"/>
                    <a:pt x="57077" y="20869"/>
                  </a:cubicBezTo>
                  <a:cubicBezTo>
                    <a:pt x="57077" y="20778"/>
                    <a:pt x="57107" y="20717"/>
                    <a:pt x="57107" y="20687"/>
                  </a:cubicBezTo>
                  <a:cubicBezTo>
                    <a:pt x="57290" y="20109"/>
                    <a:pt x="57411" y="19349"/>
                    <a:pt x="57563" y="18620"/>
                  </a:cubicBezTo>
                  <a:cubicBezTo>
                    <a:pt x="57746" y="17890"/>
                    <a:pt x="57989" y="17130"/>
                    <a:pt x="58475" y="16492"/>
                  </a:cubicBezTo>
                  <a:cubicBezTo>
                    <a:pt x="58490" y="16477"/>
                    <a:pt x="58468" y="16469"/>
                    <a:pt x="58437" y="16469"/>
                  </a:cubicBezTo>
                  <a:cubicBezTo>
                    <a:pt x="58407" y="16469"/>
                    <a:pt x="58369" y="16477"/>
                    <a:pt x="58354" y="16492"/>
                  </a:cubicBezTo>
                  <a:cubicBezTo>
                    <a:pt x="57746" y="17191"/>
                    <a:pt x="57472" y="17890"/>
                    <a:pt x="57259" y="18589"/>
                  </a:cubicBezTo>
                  <a:lnTo>
                    <a:pt x="56682" y="18468"/>
                  </a:lnTo>
                  <a:cubicBezTo>
                    <a:pt x="56682" y="17951"/>
                    <a:pt x="56621" y="17404"/>
                    <a:pt x="56560" y="16887"/>
                  </a:cubicBezTo>
                  <a:cubicBezTo>
                    <a:pt x="56864" y="16644"/>
                    <a:pt x="57138" y="16431"/>
                    <a:pt x="57442" y="16188"/>
                  </a:cubicBezTo>
                  <a:cubicBezTo>
                    <a:pt x="57551" y="16134"/>
                    <a:pt x="57342" y="15810"/>
                    <a:pt x="57210" y="15810"/>
                  </a:cubicBezTo>
                  <a:cubicBezTo>
                    <a:pt x="57195" y="15810"/>
                    <a:pt x="57181" y="15814"/>
                    <a:pt x="57168" y="15823"/>
                  </a:cubicBezTo>
                  <a:lnTo>
                    <a:pt x="56500" y="16279"/>
                  </a:lnTo>
                  <a:lnTo>
                    <a:pt x="56256" y="15124"/>
                  </a:lnTo>
                  <a:cubicBezTo>
                    <a:pt x="56245" y="15069"/>
                    <a:pt x="56179" y="15046"/>
                    <a:pt x="56100" y="15046"/>
                  </a:cubicBezTo>
                  <a:cubicBezTo>
                    <a:pt x="55960" y="15046"/>
                    <a:pt x="55781" y="15118"/>
                    <a:pt x="55800" y="15215"/>
                  </a:cubicBezTo>
                  <a:cubicBezTo>
                    <a:pt x="55892" y="15702"/>
                    <a:pt x="55922" y="16158"/>
                    <a:pt x="55952" y="16614"/>
                  </a:cubicBezTo>
                  <a:cubicBezTo>
                    <a:pt x="55253" y="17100"/>
                    <a:pt x="54554" y="17647"/>
                    <a:pt x="53886" y="18164"/>
                  </a:cubicBezTo>
                  <a:cubicBezTo>
                    <a:pt x="53794" y="18042"/>
                    <a:pt x="53734" y="17981"/>
                    <a:pt x="53673" y="17860"/>
                  </a:cubicBezTo>
                  <a:cubicBezTo>
                    <a:pt x="53663" y="17841"/>
                    <a:pt x="53639" y="17834"/>
                    <a:pt x="53611" y="17834"/>
                  </a:cubicBezTo>
                  <a:cubicBezTo>
                    <a:pt x="53559" y="17834"/>
                    <a:pt x="53494" y="17857"/>
                    <a:pt x="53469" y="17876"/>
                  </a:cubicBezTo>
                  <a:lnTo>
                    <a:pt x="53469" y="17876"/>
                  </a:lnTo>
                  <a:cubicBezTo>
                    <a:pt x="53636" y="17652"/>
                    <a:pt x="53795" y="17423"/>
                    <a:pt x="53946" y="17191"/>
                  </a:cubicBezTo>
                  <a:lnTo>
                    <a:pt x="53916" y="17130"/>
                  </a:lnTo>
                  <a:cubicBezTo>
                    <a:pt x="53278" y="17678"/>
                    <a:pt x="52670" y="18194"/>
                    <a:pt x="52092" y="18802"/>
                  </a:cubicBezTo>
                  <a:cubicBezTo>
                    <a:pt x="52275" y="18377"/>
                    <a:pt x="52457" y="17921"/>
                    <a:pt x="52670" y="17526"/>
                  </a:cubicBezTo>
                  <a:cubicBezTo>
                    <a:pt x="53004" y="16674"/>
                    <a:pt x="53430" y="16006"/>
                    <a:pt x="53794" y="15185"/>
                  </a:cubicBezTo>
                  <a:cubicBezTo>
                    <a:pt x="53818" y="15138"/>
                    <a:pt x="53731" y="15035"/>
                    <a:pt x="53677" y="15035"/>
                  </a:cubicBezTo>
                  <a:cubicBezTo>
                    <a:pt x="53662" y="15035"/>
                    <a:pt x="53649" y="15043"/>
                    <a:pt x="53642" y="15063"/>
                  </a:cubicBezTo>
                  <a:cubicBezTo>
                    <a:pt x="53156" y="15702"/>
                    <a:pt x="52761" y="16249"/>
                    <a:pt x="52427" y="17070"/>
                  </a:cubicBezTo>
                  <a:cubicBezTo>
                    <a:pt x="52214" y="17678"/>
                    <a:pt x="51940" y="18285"/>
                    <a:pt x="51667" y="18863"/>
                  </a:cubicBezTo>
                  <a:lnTo>
                    <a:pt x="51180" y="19349"/>
                  </a:lnTo>
                  <a:cubicBezTo>
                    <a:pt x="51241" y="18954"/>
                    <a:pt x="51302" y="18559"/>
                    <a:pt x="51454" y="18164"/>
                  </a:cubicBezTo>
                  <a:cubicBezTo>
                    <a:pt x="51758" y="17374"/>
                    <a:pt x="51940" y="16127"/>
                    <a:pt x="53156" y="15459"/>
                  </a:cubicBezTo>
                  <a:cubicBezTo>
                    <a:pt x="53186" y="15459"/>
                    <a:pt x="53126" y="15428"/>
                    <a:pt x="53065" y="15428"/>
                  </a:cubicBezTo>
                  <a:cubicBezTo>
                    <a:pt x="51788" y="16067"/>
                    <a:pt x="51606" y="16978"/>
                    <a:pt x="51180" y="17738"/>
                  </a:cubicBezTo>
                  <a:cubicBezTo>
                    <a:pt x="51089" y="17860"/>
                    <a:pt x="51059" y="17981"/>
                    <a:pt x="50998" y="18073"/>
                  </a:cubicBezTo>
                  <a:cubicBezTo>
                    <a:pt x="51150" y="16796"/>
                    <a:pt x="51302" y="15459"/>
                    <a:pt x="51302" y="14091"/>
                  </a:cubicBezTo>
                  <a:cubicBezTo>
                    <a:pt x="51302" y="14023"/>
                    <a:pt x="51158" y="13983"/>
                    <a:pt x="51032" y="13983"/>
                  </a:cubicBezTo>
                  <a:cubicBezTo>
                    <a:pt x="50934" y="13983"/>
                    <a:pt x="50846" y="14007"/>
                    <a:pt x="50846" y="14060"/>
                  </a:cubicBezTo>
                  <a:cubicBezTo>
                    <a:pt x="50694" y="14942"/>
                    <a:pt x="50633" y="15793"/>
                    <a:pt x="50572" y="16644"/>
                  </a:cubicBezTo>
                  <a:cubicBezTo>
                    <a:pt x="50572" y="16644"/>
                    <a:pt x="50542" y="16644"/>
                    <a:pt x="50542" y="16674"/>
                  </a:cubicBezTo>
                  <a:cubicBezTo>
                    <a:pt x="50420" y="17222"/>
                    <a:pt x="50329" y="17738"/>
                    <a:pt x="50177" y="18255"/>
                  </a:cubicBezTo>
                  <a:cubicBezTo>
                    <a:pt x="50147" y="17890"/>
                    <a:pt x="50086" y="17586"/>
                    <a:pt x="49964" y="17252"/>
                  </a:cubicBezTo>
                  <a:lnTo>
                    <a:pt x="49964" y="17100"/>
                  </a:lnTo>
                  <a:cubicBezTo>
                    <a:pt x="49964" y="17009"/>
                    <a:pt x="49934" y="16978"/>
                    <a:pt x="49873" y="16918"/>
                  </a:cubicBezTo>
                  <a:cubicBezTo>
                    <a:pt x="49843" y="16796"/>
                    <a:pt x="49812" y="16705"/>
                    <a:pt x="49812" y="16614"/>
                  </a:cubicBezTo>
                  <a:lnTo>
                    <a:pt x="49782" y="16614"/>
                  </a:lnTo>
                  <a:lnTo>
                    <a:pt x="49782" y="16918"/>
                  </a:lnTo>
                  <a:cubicBezTo>
                    <a:pt x="49661" y="17222"/>
                    <a:pt x="49569" y="17526"/>
                    <a:pt x="49539" y="17860"/>
                  </a:cubicBezTo>
                  <a:cubicBezTo>
                    <a:pt x="49478" y="17708"/>
                    <a:pt x="49357" y="17556"/>
                    <a:pt x="49235" y="17404"/>
                  </a:cubicBezTo>
                  <a:cubicBezTo>
                    <a:pt x="48870" y="16826"/>
                    <a:pt x="48597" y="16249"/>
                    <a:pt x="48202" y="15641"/>
                  </a:cubicBezTo>
                  <a:cubicBezTo>
                    <a:pt x="48186" y="15626"/>
                    <a:pt x="48133" y="15618"/>
                    <a:pt x="48084" y="15618"/>
                  </a:cubicBezTo>
                  <a:cubicBezTo>
                    <a:pt x="48034" y="15618"/>
                    <a:pt x="47989" y="15626"/>
                    <a:pt x="47989" y="15641"/>
                  </a:cubicBezTo>
                  <a:cubicBezTo>
                    <a:pt x="48171" y="16249"/>
                    <a:pt x="48323" y="16705"/>
                    <a:pt x="48749" y="17282"/>
                  </a:cubicBezTo>
                  <a:cubicBezTo>
                    <a:pt x="49022" y="17617"/>
                    <a:pt x="49235" y="18012"/>
                    <a:pt x="49417" y="18346"/>
                  </a:cubicBezTo>
                  <a:cubicBezTo>
                    <a:pt x="49357" y="18802"/>
                    <a:pt x="49235" y="19258"/>
                    <a:pt x="49083" y="19653"/>
                  </a:cubicBezTo>
                  <a:cubicBezTo>
                    <a:pt x="48992" y="19501"/>
                    <a:pt x="48901" y="19349"/>
                    <a:pt x="48779" y="19228"/>
                  </a:cubicBezTo>
                  <a:cubicBezTo>
                    <a:pt x="48779" y="19076"/>
                    <a:pt x="48749" y="18954"/>
                    <a:pt x="48718" y="18802"/>
                  </a:cubicBezTo>
                  <a:cubicBezTo>
                    <a:pt x="48718" y="18781"/>
                    <a:pt x="48673" y="18759"/>
                    <a:pt x="48646" y="18759"/>
                  </a:cubicBezTo>
                  <a:cubicBezTo>
                    <a:pt x="48635" y="18759"/>
                    <a:pt x="48627" y="18763"/>
                    <a:pt x="48627" y="18772"/>
                  </a:cubicBezTo>
                  <a:cubicBezTo>
                    <a:pt x="48627" y="18893"/>
                    <a:pt x="48657" y="18985"/>
                    <a:pt x="48657" y="19106"/>
                  </a:cubicBezTo>
                  <a:cubicBezTo>
                    <a:pt x="48353" y="18681"/>
                    <a:pt x="47958" y="18316"/>
                    <a:pt x="47472" y="17981"/>
                  </a:cubicBezTo>
                  <a:cubicBezTo>
                    <a:pt x="47433" y="17924"/>
                    <a:pt x="47285" y="17902"/>
                    <a:pt x="47197" y="17902"/>
                  </a:cubicBezTo>
                  <a:cubicBezTo>
                    <a:pt x="47146" y="17902"/>
                    <a:pt x="47115" y="17910"/>
                    <a:pt x="47138" y="17921"/>
                  </a:cubicBezTo>
                  <a:cubicBezTo>
                    <a:pt x="47746" y="18468"/>
                    <a:pt x="48384" y="19076"/>
                    <a:pt x="48657" y="19653"/>
                  </a:cubicBezTo>
                  <a:lnTo>
                    <a:pt x="48657" y="19836"/>
                  </a:lnTo>
                  <a:lnTo>
                    <a:pt x="48445" y="19501"/>
                  </a:lnTo>
                  <a:lnTo>
                    <a:pt x="48505" y="19410"/>
                  </a:lnTo>
                  <a:cubicBezTo>
                    <a:pt x="48505" y="19410"/>
                    <a:pt x="48475" y="19380"/>
                    <a:pt x="48445" y="19380"/>
                  </a:cubicBezTo>
                  <a:lnTo>
                    <a:pt x="48384" y="19410"/>
                  </a:lnTo>
                  <a:cubicBezTo>
                    <a:pt x="48141" y="19045"/>
                    <a:pt x="47715" y="18650"/>
                    <a:pt x="47107" y="18316"/>
                  </a:cubicBezTo>
                  <a:cubicBezTo>
                    <a:pt x="47044" y="18295"/>
                    <a:pt x="46909" y="18259"/>
                    <a:pt x="46851" y="18259"/>
                  </a:cubicBezTo>
                  <a:cubicBezTo>
                    <a:pt x="46825" y="18259"/>
                    <a:pt x="46815" y="18267"/>
                    <a:pt x="46834" y="18285"/>
                  </a:cubicBezTo>
                  <a:cubicBezTo>
                    <a:pt x="47138" y="18650"/>
                    <a:pt x="47776" y="19137"/>
                    <a:pt x="48141" y="19592"/>
                  </a:cubicBezTo>
                  <a:cubicBezTo>
                    <a:pt x="48050" y="19653"/>
                    <a:pt x="47989" y="19714"/>
                    <a:pt x="47898" y="19744"/>
                  </a:cubicBezTo>
                  <a:cubicBezTo>
                    <a:pt x="47776" y="19653"/>
                    <a:pt x="47624" y="19562"/>
                    <a:pt x="47472" y="19440"/>
                  </a:cubicBezTo>
                  <a:cubicBezTo>
                    <a:pt x="47457" y="19425"/>
                    <a:pt x="47434" y="19418"/>
                    <a:pt x="47419" y="19418"/>
                  </a:cubicBezTo>
                  <a:cubicBezTo>
                    <a:pt x="47404" y="19418"/>
                    <a:pt x="47396" y="19425"/>
                    <a:pt x="47411" y="19440"/>
                  </a:cubicBezTo>
                  <a:cubicBezTo>
                    <a:pt x="47563" y="19562"/>
                    <a:pt x="47715" y="19684"/>
                    <a:pt x="47837" y="19805"/>
                  </a:cubicBezTo>
                  <a:cubicBezTo>
                    <a:pt x="46317" y="20717"/>
                    <a:pt x="44736" y="21416"/>
                    <a:pt x="43885" y="22419"/>
                  </a:cubicBezTo>
                  <a:lnTo>
                    <a:pt x="43642" y="22541"/>
                  </a:lnTo>
                  <a:cubicBezTo>
                    <a:pt x="43794" y="22267"/>
                    <a:pt x="43946" y="21963"/>
                    <a:pt x="44128" y="21690"/>
                  </a:cubicBezTo>
                  <a:cubicBezTo>
                    <a:pt x="44584" y="21082"/>
                    <a:pt x="45101" y="20444"/>
                    <a:pt x="45587" y="19836"/>
                  </a:cubicBezTo>
                  <a:cubicBezTo>
                    <a:pt x="45618" y="19805"/>
                    <a:pt x="45466" y="19744"/>
                    <a:pt x="45435" y="19744"/>
                  </a:cubicBezTo>
                  <a:cubicBezTo>
                    <a:pt x="45192" y="19896"/>
                    <a:pt x="44980" y="20109"/>
                    <a:pt x="44736" y="20261"/>
                  </a:cubicBezTo>
                  <a:cubicBezTo>
                    <a:pt x="44888" y="19866"/>
                    <a:pt x="45010" y="19440"/>
                    <a:pt x="45253" y="19106"/>
                  </a:cubicBezTo>
                  <a:cubicBezTo>
                    <a:pt x="45739" y="18346"/>
                    <a:pt x="46165" y="17161"/>
                    <a:pt x="47442" y="16644"/>
                  </a:cubicBezTo>
                  <a:cubicBezTo>
                    <a:pt x="47472" y="16644"/>
                    <a:pt x="47411" y="16614"/>
                    <a:pt x="47381" y="16614"/>
                  </a:cubicBezTo>
                  <a:cubicBezTo>
                    <a:pt x="46013" y="17100"/>
                    <a:pt x="45618" y="17921"/>
                    <a:pt x="45010" y="18650"/>
                  </a:cubicBezTo>
                  <a:cubicBezTo>
                    <a:pt x="44953" y="18763"/>
                    <a:pt x="44844" y="18824"/>
                    <a:pt x="44805" y="18930"/>
                  </a:cubicBezTo>
                  <a:lnTo>
                    <a:pt x="44805" y="18930"/>
                  </a:lnTo>
                  <a:cubicBezTo>
                    <a:pt x="45198" y="17661"/>
                    <a:pt x="45649" y="16392"/>
                    <a:pt x="45770" y="15033"/>
                  </a:cubicBezTo>
                  <a:cubicBezTo>
                    <a:pt x="45770" y="14973"/>
                    <a:pt x="45587" y="14914"/>
                    <a:pt x="45453" y="14914"/>
                  </a:cubicBezTo>
                  <a:cubicBezTo>
                    <a:pt x="45382" y="14914"/>
                    <a:pt x="45324" y="14930"/>
                    <a:pt x="45314" y="14972"/>
                  </a:cubicBezTo>
                  <a:cubicBezTo>
                    <a:pt x="45040" y="16006"/>
                    <a:pt x="44828" y="17070"/>
                    <a:pt x="44493" y="18073"/>
                  </a:cubicBezTo>
                  <a:lnTo>
                    <a:pt x="43976" y="18073"/>
                  </a:lnTo>
                  <a:cubicBezTo>
                    <a:pt x="43976" y="17829"/>
                    <a:pt x="43946" y="17556"/>
                    <a:pt x="43916" y="17313"/>
                  </a:cubicBezTo>
                  <a:lnTo>
                    <a:pt x="43885" y="17313"/>
                  </a:lnTo>
                  <a:cubicBezTo>
                    <a:pt x="43825" y="17586"/>
                    <a:pt x="43764" y="17860"/>
                    <a:pt x="43733" y="18073"/>
                  </a:cubicBezTo>
                  <a:cubicBezTo>
                    <a:pt x="43521" y="18073"/>
                    <a:pt x="43369" y="18042"/>
                    <a:pt x="43186" y="18042"/>
                  </a:cubicBezTo>
                  <a:cubicBezTo>
                    <a:pt x="43034" y="17678"/>
                    <a:pt x="42973" y="17313"/>
                    <a:pt x="42852" y="16978"/>
                  </a:cubicBezTo>
                  <a:cubicBezTo>
                    <a:pt x="43460" y="16705"/>
                    <a:pt x="44128" y="16371"/>
                    <a:pt x="44858" y="15915"/>
                  </a:cubicBezTo>
                  <a:cubicBezTo>
                    <a:pt x="44949" y="15884"/>
                    <a:pt x="44858" y="15763"/>
                    <a:pt x="44736" y="15763"/>
                  </a:cubicBezTo>
                  <a:cubicBezTo>
                    <a:pt x="43976" y="16036"/>
                    <a:pt x="43308" y="16188"/>
                    <a:pt x="42609" y="16371"/>
                  </a:cubicBezTo>
                  <a:lnTo>
                    <a:pt x="42518" y="16158"/>
                  </a:lnTo>
                  <a:lnTo>
                    <a:pt x="42457" y="16097"/>
                  </a:lnTo>
                  <a:cubicBezTo>
                    <a:pt x="43004" y="15732"/>
                    <a:pt x="43581" y="15337"/>
                    <a:pt x="44128" y="14790"/>
                  </a:cubicBezTo>
                  <a:cubicBezTo>
                    <a:pt x="45010" y="13908"/>
                    <a:pt x="45770" y="12814"/>
                    <a:pt x="46378" y="11811"/>
                  </a:cubicBezTo>
                  <a:cubicBezTo>
                    <a:pt x="46399" y="11790"/>
                    <a:pt x="46375" y="11768"/>
                    <a:pt x="46348" y="11768"/>
                  </a:cubicBezTo>
                  <a:cubicBezTo>
                    <a:pt x="46337" y="11768"/>
                    <a:pt x="46326" y="11772"/>
                    <a:pt x="46317" y="11781"/>
                  </a:cubicBezTo>
                  <a:cubicBezTo>
                    <a:pt x="45800" y="12449"/>
                    <a:pt x="45253" y="13149"/>
                    <a:pt x="44584" y="13756"/>
                  </a:cubicBezTo>
                  <a:cubicBezTo>
                    <a:pt x="43946" y="14395"/>
                    <a:pt x="43217" y="14851"/>
                    <a:pt x="42609" y="15246"/>
                  </a:cubicBezTo>
                  <a:cubicBezTo>
                    <a:pt x="41970" y="15611"/>
                    <a:pt x="41362" y="15945"/>
                    <a:pt x="40785" y="16371"/>
                  </a:cubicBezTo>
                  <a:cubicBezTo>
                    <a:pt x="40299" y="16766"/>
                    <a:pt x="39873" y="17222"/>
                    <a:pt x="39539" y="17738"/>
                  </a:cubicBezTo>
                  <a:cubicBezTo>
                    <a:pt x="39539" y="17586"/>
                    <a:pt x="39539" y="17434"/>
                    <a:pt x="39569" y="17252"/>
                  </a:cubicBezTo>
                  <a:cubicBezTo>
                    <a:pt x="39691" y="17009"/>
                    <a:pt x="39843" y="16796"/>
                    <a:pt x="39995" y="16614"/>
                  </a:cubicBezTo>
                  <a:cubicBezTo>
                    <a:pt x="40876" y="15459"/>
                    <a:pt x="42001" y="14638"/>
                    <a:pt x="42973" y="13483"/>
                  </a:cubicBezTo>
                  <a:cubicBezTo>
                    <a:pt x="42997" y="13460"/>
                    <a:pt x="42932" y="13402"/>
                    <a:pt x="42886" y="13402"/>
                  </a:cubicBezTo>
                  <a:cubicBezTo>
                    <a:pt x="42872" y="13402"/>
                    <a:pt x="42859" y="13408"/>
                    <a:pt x="42852" y="13422"/>
                  </a:cubicBezTo>
                  <a:cubicBezTo>
                    <a:pt x="42518" y="13726"/>
                    <a:pt x="42122" y="13969"/>
                    <a:pt x="41758" y="14273"/>
                  </a:cubicBezTo>
                  <a:cubicBezTo>
                    <a:pt x="42214" y="13665"/>
                    <a:pt x="42548" y="13027"/>
                    <a:pt x="42882" y="12358"/>
                  </a:cubicBezTo>
                  <a:cubicBezTo>
                    <a:pt x="43277" y="11659"/>
                    <a:pt x="43581" y="10687"/>
                    <a:pt x="43916" y="9775"/>
                  </a:cubicBezTo>
                  <a:cubicBezTo>
                    <a:pt x="44250" y="8863"/>
                    <a:pt x="44706" y="7951"/>
                    <a:pt x="45405" y="7373"/>
                  </a:cubicBezTo>
                  <a:cubicBezTo>
                    <a:pt x="45426" y="7352"/>
                    <a:pt x="45389" y="7317"/>
                    <a:pt x="45354" y="7317"/>
                  </a:cubicBezTo>
                  <a:cubicBezTo>
                    <a:pt x="45339" y="7317"/>
                    <a:pt x="45323" y="7324"/>
                    <a:pt x="45314" y="7343"/>
                  </a:cubicBezTo>
                  <a:cubicBezTo>
                    <a:pt x="43825" y="8437"/>
                    <a:pt x="43581" y="10261"/>
                    <a:pt x="42761" y="11598"/>
                  </a:cubicBezTo>
                  <a:lnTo>
                    <a:pt x="42426" y="12146"/>
                  </a:lnTo>
                  <a:cubicBezTo>
                    <a:pt x="42852" y="11051"/>
                    <a:pt x="43034" y="9835"/>
                    <a:pt x="43217" y="8589"/>
                  </a:cubicBezTo>
                  <a:cubicBezTo>
                    <a:pt x="43429" y="7343"/>
                    <a:pt x="43612" y="6036"/>
                    <a:pt x="44068" y="4699"/>
                  </a:cubicBezTo>
                  <a:cubicBezTo>
                    <a:pt x="44108" y="4558"/>
                    <a:pt x="43949" y="4444"/>
                    <a:pt x="43802" y="4444"/>
                  </a:cubicBezTo>
                  <a:cubicBezTo>
                    <a:pt x="43726" y="4444"/>
                    <a:pt x="43653" y="4474"/>
                    <a:pt x="43612" y="4547"/>
                  </a:cubicBezTo>
                  <a:cubicBezTo>
                    <a:pt x="42973" y="6066"/>
                    <a:pt x="42761" y="7647"/>
                    <a:pt x="42548" y="9045"/>
                  </a:cubicBezTo>
                  <a:cubicBezTo>
                    <a:pt x="42305" y="10443"/>
                    <a:pt x="42092" y="11750"/>
                    <a:pt x="41454" y="12753"/>
                  </a:cubicBezTo>
                  <a:cubicBezTo>
                    <a:pt x="41362" y="12875"/>
                    <a:pt x="41332" y="12966"/>
                    <a:pt x="41241" y="13057"/>
                  </a:cubicBezTo>
                  <a:cubicBezTo>
                    <a:pt x="41697" y="12054"/>
                    <a:pt x="41758" y="10869"/>
                    <a:pt x="41666" y="9562"/>
                  </a:cubicBezTo>
                  <a:cubicBezTo>
                    <a:pt x="41666" y="9562"/>
                    <a:pt x="41653" y="9548"/>
                    <a:pt x="41644" y="9548"/>
                  </a:cubicBezTo>
                  <a:cubicBezTo>
                    <a:pt x="41639" y="9548"/>
                    <a:pt x="41636" y="9552"/>
                    <a:pt x="41636" y="9562"/>
                  </a:cubicBezTo>
                  <a:cubicBezTo>
                    <a:pt x="41484" y="10717"/>
                    <a:pt x="41302" y="11659"/>
                    <a:pt x="40998" y="12510"/>
                  </a:cubicBezTo>
                  <a:cubicBezTo>
                    <a:pt x="41028" y="11994"/>
                    <a:pt x="40937" y="11477"/>
                    <a:pt x="40846" y="10990"/>
                  </a:cubicBezTo>
                  <a:cubicBezTo>
                    <a:pt x="40633" y="9927"/>
                    <a:pt x="40451" y="8893"/>
                    <a:pt x="40238" y="7829"/>
                  </a:cubicBezTo>
                  <a:cubicBezTo>
                    <a:pt x="40210" y="7773"/>
                    <a:pt x="40155" y="7749"/>
                    <a:pt x="40105" y="7749"/>
                  </a:cubicBezTo>
                  <a:cubicBezTo>
                    <a:pt x="40047" y="7749"/>
                    <a:pt x="39995" y="7781"/>
                    <a:pt x="39995" y="7829"/>
                  </a:cubicBezTo>
                  <a:cubicBezTo>
                    <a:pt x="40025" y="8437"/>
                    <a:pt x="40086" y="8924"/>
                    <a:pt x="40116" y="9380"/>
                  </a:cubicBezTo>
                  <a:cubicBezTo>
                    <a:pt x="40177" y="9835"/>
                    <a:pt x="40268" y="10291"/>
                    <a:pt x="40390" y="10747"/>
                  </a:cubicBezTo>
                  <a:cubicBezTo>
                    <a:pt x="40603" y="11690"/>
                    <a:pt x="40785" y="12510"/>
                    <a:pt x="40299" y="13574"/>
                  </a:cubicBezTo>
                  <a:cubicBezTo>
                    <a:pt x="40025" y="14091"/>
                    <a:pt x="39691" y="14668"/>
                    <a:pt x="39326" y="15276"/>
                  </a:cubicBezTo>
                  <a:cubicBezTo>
                    <a:pt x="39022" y="15763"/>
                    <a:pt x="38718" y="16310"/>
                    <a:pt x="38444" y="16857"/>
                  </a:cubicBezTo>
                  <a:cubicBezTo>
                    <a:pt x="38444" y="16796"/>
                    <a:pt x="38414" y="16705"/>
                    <a:pt x="38414" y="16614"/>
                  </a:cubicBezTo>
                  <a:cubicBezTo>
                    <a:pt x="38627" y="15702"/>
                    <a:pt x="38900" y="14729"/>
                    <a:pt x="39083" y="13939"/>
                  </a:cubicBezTo>
                  <a:cubicBezTo>
                    <a:pt x="39326" y="12905"/>
                    <a:pt x="39356" y="11963"/>
                    <a:pt x="38931" y="11355"/>
                  </a:cubicBezTo>
                  <a:cubicBezTo>
                    <a:pt x="38882" y="11306"/>
                    <a:pt x="38673" y="11217"/>
                    <a:pt x="38628" y="11217"/>
                  </a:cubicBezTo>
                  <a:cubicBezTo>
                    <a:pt x="38617" y="11217"/>
                    <a:pt x="38615" y="11222"/>
                    <a:pt x="38627" y="11234"/>
                  </a:cubicBezTo>
                  <a:cubicBezTo>
                    <a:pt x="38900" y="11690"/>
                    <a:pt x="38931" y="12449"/>
                    <a:pt x="38779" y="13301"/>
                  </a:cubicBezTo>
                  <a:cubicBezTo>
                    <a:pt x="38718" y="13817"/>
                    <a:pt x="38505" y="14395"/>
                    <a:pt x="38323" y="14972"/>
                  </a:cubicBezTo>
                  <a:cubicBezTo>
                    <a:pt x="38323" y="14851"/>
                    <a:pt x="38323" y="14699"/>
                    <a:pt x="38353" y="14577"/>
                  </a:cubicBezTo>
                  <a:lnTo>
                    <a:pt x="38323" y="14577"/>
                  </a:lnTo>
                  <a:cubicBezTo>
                    <a:pt x="38414" y="14334"/>
                    <a:pt x="38444" y="14060"/>
                    <a:pt x="38475" y="13817"/>
                  </a:cubicBezTo>
                  <a:cubicBezTo>
                    <a:pt x="38627" y="13057"/>
                    <a:pt x="38627" y="12358"/>
                    <a:pt x="38353" y="11659"/>
                  </a:cubicBezTo>
                  <a:cubicBezTo>
                    <a:pt x="38332" y="11572"/>
                    <a:pt x="38216" y="11501"/>
                    <a:pt x="38152" y="11501"/>
                  </a:cubicBezTo>
                  <a:cubicBezTo>
                    <a:pt x="38127" y="11501"/>
                    <a:pt x="38110" y="11512"/>
                    <a:pt x="38110" y="11538"/>
                  </a:cubicBezTo>
                  <a:cubicBezTo>
                    <a:pt x="38049" y="11994"/>
                    <a:pt x="38019" y="12662"/>
                    <a:pt x="37958" y="13331"/>
                  </a:cubicBezTo>
                  <a:cubicBezTo>
                    <a:pt x="37867" y="14060"/>
                    <a:pt x="37715" y="14820"/>
                    <a:pt x="37502" y="15611"/>
                  </a:cubicBezTo>
                  <a:cubicBezTo>
                    <a:pt x="37411" y="15884"/>
                    <a:pt x="37350" y="16097"/>
                    <a:pt x="37289" y="16371"/>
                  </a:cubicBezTo>
                  <a:cubicBezTo>
                    <a:pt x="37229" y="15793"/>
                    <a:pt x="37137" y="15185"/>
                    <a:pt x="36985" y="14577"/>
                  </a:cubicBezTo>
                  <a:cubicBezTo>
                    <a:pt x="36985" y="14556"/>
                    <a:pt x="36974" y="14546"/>
                    <a:pt x="36961" y="14546"/>
                  </a:cubicBezTo>
                  <a:cubicBezTo>
                    <a:pt x="36936" y="14546"/>
                    <a:pt x="36905" y="14579"/>
                    <a:pt x="36925" y="14638"/>
                  </a:cubicBezTo>
                  <a:cubicBezTo>
                    <a:pt x="36985" y="15241"/>
                    <a:pt x="37045" y="15784"/>
                    <a:pt x="37046" y="16326"/>
                  </a:cubicBezTo>
                  <a:lnTo>
                    <a:pt x="37046" y="16326"/>
                  </a:lnTo>
                  <a:cubicBezTo>
                    <a:pt x="37056" y="16321"/>
                    <a:pt x="37067" y="16315"/>
                    <a:pt x="37077" y="16310"/>
                  </a:cubicBezTo>
                  <a:lnTo>
                    <a:pt x="37077" y="17951"/>
                  </a:lnTo>
                  <a:cubicBezTo>
                    <a:pt x="37016" y="17678"/>
                    <a:pt x="36925" y="17434"/>
                    <a:pt x="36864" y="17191"/>
                  </a:cubicBezTo>
                  <a:cubicBezTo>
                    <a:pt x="36864" y="17177"/>
                    <a:pt x="36855" y="17171"/>
                    <a:pt x="36842" y="17171"/>
                  </a:cubicBezTo>
                  <a:cubicBezTo>
                    <a:pt x="36800" y="17171"/>
                    <a:pt x="36712" y="17229"/>
                    <a:pt x="36712" y="17252"/>
                  </a:cubicBezTo>
                  <a:cubicBezTo>
                    <a:pt x="36712" y="17586"/>
                    <a:pt x="36773" y="17981"/>
                    <a:pt x="36803" y="18316"/>
                  </a:cubicBezTo>
                  <a:lnTo>
                    <a:pt x="36347" y="17586"/>
                  </a:lnTo>
                  <a:cubicBezTo>
                    <a:pt x="36256" y="17374"/>
                    <a:pt x="36134" y="17130"/>
                    <a:pt x="36013" y="16887"/>
                  </a:cubicBezTo>
                  <a:cubicBezTo>
                    <a:pt x="36386" y="16744"/>
                    <a:pt x="36706" y="16518"/>
                    <a:pt x="37022" y="16340"/>
                  </a:cubicBezTo>
                  <a:lnTo>
                    <a:pt x="36985" y="16340"/>
                  </a:lnTo>
                  <a:cubicBezTo>
                    <a:pt x="36651" y="16492"/>
                    <a:pt x="36286" y="16644"/>
                    <a:pt x="35891" y="16796"/>
                  </a:cubicBezTo>
                  <a:cubicBezTo>
                    <a:pt x="35587" y="15945"/>
                    <a:pt x="35223" y="14881"/>
                    <a:pt x="35283" y="13878"/>
                  </a:cubicBezTo>
                  <a:cubicBezTo>
                    <a:pt x="35891" y="13331"/>
                    <a:pt x="36590" y="12845"/>
                    <a:pt x="37411" y="12693"/>
                  </a:cubicBezTo>
                  <a:cubicBezTo>
                    <a:pt x="37441" y="12693"/>
                    <a:pt x="37411" y="12601"/>
                    <a:pt x="37350" y="12601"/>
                  </a:cubicBezTo>
                  <a:cubicBezTo>
                    <a:pt x="36499" y="12723"/>
                    <a:pt x="35891" y="13057"/>
                    <a:pt x="35314" y="13483"/>
                  </a:cubicBezTo>
                  <a:cubicBezTo>
                    <a:pt x="35375" y="13270"/>
                    <a:pt x="35466" y="13027"/>
                    <a:pt x="35587" y="12814"/>
                  </a:cubicBezTo>
                  <a:cubicBezTo>
                    <a:pt x="35602" y="12784"/>
                    <a:pt x="35587" y="12769"/>
                    <a:pt x="35561" y="12769"/>
                  </a:cubicBezTo>
                  <a:cubicBezTo>
                    <a:pt x="35534" y="12769"/>
                    <a:pt x="35496" y="12784"/>
                    <a:pt x="35466" y="12814"/>
                  </a:cubicBezTo>
                  <a:cubicBezTo>
                    <a:pt x="35314" y="13057"/>
                    <a:pt x="35223" y="13361"/>
                    <a:pt x="35131" y="13635"/>
                  </a:cubicBezTo>
                  <a:cubicBezTo>
                    <a:pt x="34797" y="13908"/>
                    <a:pt x="34493" y="14182"/>
                    <a:pt x="34159" y="14425"/>
                  </a:cubicBezTo>
                  <a:cubicBezTo>
                    <a:pt x="34098" y="14364"/>
                    <a:pt x="34067" y="14243"/>
                    <a:pt x="34037" y="14182"/>
                  </a:cubicBezTo>
                  <a:cubicBezTo>
                    <a:pt x="34979" y="12905"/>
                    <a:pt x="35861" y="11598"/>
                    <a:pt x="36651" y="10170"/>
                  </a:cubicBezTo>
                  <a:cubicBezTo>
                    <a:pt x="36723" y="10049"/>
                    <a:pt x="36490" y="9891"/>
                    <a:pt x="36330" y="9891"/>
                  </a:cubicBezTo>
                  <a:cubicBezTo>
                    <a:pt x="36288" y="9891"/>
                    <a:pt x="36251" y="9901"/>
                    <a:pt x="36226" y="9927"/>
                  </a:cubicBezTo>
                  <a:cubicBezTo>
                    <a:pt x="35405" y="11142"/>
                    <a:pt x="34615" y="12358"/>
                    <a:pt x="33794" y="13513"/>
                  </a:cubicBezTo>
                  <a:cubicBezTo>
                    <a:pt x="33581" y="12997"/>
                    <a:pt x="33399" y="12419"/>
                    <a:pt x="33186" y="11902"/>
                  </a:cubicBezTo>
                  <a:cubicBezTo>
                    <a:pt x="33176" y="11850"/>
                    <a:pt x="33116" y="11827"/>
                    <a:pt x="33042" y="11827"/>
                  </a:cubicBezTo>
                  <a:cubicBezTo>
                    <a:pt x="32901" y="11827"/>
                    <a:pt x="32710" y="11914"/>
                    <a:pt x="32730" y="12054"/>
                  </a:cubicBezTo>
                  <a:cubicBezTo>
                    <a:pt x="32852" y="12449"/>
                    <a:pt x="32973" y="12845"/>
                    <a:pt x="33095" y="13270"/>
                  </a:cubicBezTo>
                  <a:cubicBezTo>
                    <a:pt x="32730" y="13817"/>
                    <a:pt x="32365" y="14395"/>
                    <a:pt x="32031" y="14972"/>
                  </a:cubicBezTo>
                  <a:cubicBezTo>
                    <a:pt x="32122" y="14486"/>
                    <a:pt x="32213" y="13969"/>
                    <a:pt x="32274" y="13483"/>
                  </a:cubicBezTo>
                  <a:cubicBezTo>
                    <a:pt x="32396" y="12571"/>
                    <a:pt x="32639" y="11750"/>
                    <a:pt x="32730" y="10839"/>
                  </a:cubicBezTo>
                  <a:cubicBezTo>
                    <a:pt x="32730" y="10763"/>
                    <a:pt x="32607" y="10709"/>
                    <a:pt x="32563" y="10709"/>
                  </a:cubicBezTo>
                  <a:cubicBezTo>
                    <a:pt x="32553" y="10709"/>
                    <a:pt x="32548" y="10712"/>
                    <a:pt x="32548" y="10717"/>
                  </a:cubicBezTo>
                  <a:cubicBezTo>
                    <a:pt x="32274" y="11507"/>
                    <a:pt x="32061" y="12206"/>
                    <a:pt x="31970" y="13118"/>
                  </a:cubicBezTo>
                  <a:cubicBezTo>
                    <a:pt x="31879" y="13969"/>
                    <a:pt x="31788" y="14851"/>
                    <a:pt x="31453" y="15580"/>
                  </a:cubicBezTo>
                  <a:lnTo>
                    <a:pt x="31423" y="15550"/>
                  </a:lnTo>
                  <a:cubicBezTo>
                    <a:pt x="31362" y="15124"/>
                    <a:pt x="31362" y="14699"/>
                    <a:pt x="31362" y="14273"/>
                  </a:cubicBezTo>
                  <a:cubicBezTo>
                    <a:pt x="31362" y="14256"/>
                    <a:pt x="31355" y="14249"/>
                    <a:pt x="31344" y="14249"/>
                  </a:cubicBezTo>
                  <a:cubicBezTo>
                    <a:pt x="31314" y="14249"/>
                    <a:pt x="31254" y="14299"/>
                    <a:pt x="31210" y="14364"/>
                  </a:cubicBezTo>
                  <a:cubicBezTo>
                    <a:pt x="30998" y="15094"/>
                    <a:pt x="30846" y="15854"/>
                    <a:pt x="30815" y="16614"/>
                  </a:cubicBezTo>
                  <a:cubicBezTo>
                    <a:pt x="30754" y="16644"/>
                    <a:pt x="30724" y="16674"/>
                    <a:pt x="30724" y="16705"/>
                  </a:cubicBezTo>
                  <a:lnTo>
                    <a:pt x="30390" y="15337"/>
                  </a:lnTo>
                  <a:cubicBezTo>
                    <a:pt x="30420" y="14699"/>
                    <a:pt x="30420" y="14060"/>
                    <a:pt x="30298" y="13361"/>
                  </a:cubicBezTo>
                  <a:cubicBezTo>
                    <a:pt x="30298" y="13293"/>
                    <a:pt x="30127" y="13156"/>
                    <a:pt x="30042" y="13156"/>
                  </a:cubicBezTo>
                  <a:cubicBezTo>
                    <a:pt x="30013" y="13156"/>
                    <a:pt x="29994" y="13171"/>
                    <a:pt x="29994" y="13209"/>
                  </a:cubicBezTo>
                  <a:cubicBezTo>
                    <a:pt x="29994" y="13422"/>
                    <a:pt x="30055" y="13605"/>
                    <a:pt x="30055" y="13817"/>
                  </a:cubicBezTo>
                  <a:cubicBezTo>
                    <a:pt x="29964" y="13361"/>
                    <a:pt x="29903" y="12905"/>
                    <a:pt x="29842" y="12449"/>
                  </a:cubicBezTo>
                  <a:cubicBezTo>
                    <a:pt x="29842" y="12441"/>
                    <a:pt x="29838" y="12438"/>
                    <a:pt x="29832" y="12438"/>
                  </a:cubicBezTo>
                  <a:cubicBezTo>
                    <a:pt x="29814" y="12438"/>
                    <a:pt x="29782" y="12466"/>
                    <a:pt x="29782" y="12510"/>
                  </a:cubicBezTo>
                  <a:cubicBezTo>
                    <a:pt x="29782" y="13605"/>
                    <a:pt x="29782" y="14790"/>
                    <a:pt x="29903" y="15915"/>
                  </a:cubicBezTo>
                  <a:cubicBezTo>
                    <a:pt x="29812" y="16310"/>
                    <a:pt x="29660" y="16644"/>
                    <a:pt x="29478" y="16948"/>
                  </a:cubicBezTo>
                  <a:lnTo>
                    <a:pt x="29387" y="17009"/>
                  </a:lnTo>
                  <a:cubicBezTo>
                    <a:pt x="29782" y="16158"/>
                    <a:pt x="29964" y="15094"/>
                    <a:pt x="29539" y="13756"/>
                  </a:cubicBezTo>
                  <a:cubicBezTo>
                    <a:pt x="29516" y="13665"/>
                    <a:pt x="29406" y="13573"/>
                    <a:pt x="29353" y="13573"/>
                  </a:cubicBezTo>
                  <a:cubicBezTo>
                    <a:pt x="29337" y="13573"/>
                    <a:pt x="29326" y="13582"/>
                    <a:pt x="29326" y="13605"/>
                  </a:cubicBezTo>
                  <a:cubicBezTo>
                    <a:pt x="29235" y="14331"/>
                    <a:pt x="29385" y="15267"/>
                    <a:pt x="29237" y="16025"/>
                  </a:cubicBezTo>
                  <a:lnTo>
                    <a:pt x="29237" y="16025"/>
                  </a:lnTo>
                  <a:cubicBezTo>
                    <a:pt x="29271" y="16005"/>
                    <a:pt x="29301" y="15988"/>
                    <a:pt x="29326" y="15975"/>
                  </a:cubicBezTo>
                  <a:lnTo>
                    <a:pt x="29326" y="15975"/>
                  </a:lnTo>
                  <a:lnTo>
                    <a:pt x="29204" y="16310"/>
                  </a:lnTo>
                  <a:cubicBezTo>
                    <a:pt x="29204" y="16340"/>
                    <a:pt x="29174" y="16340"/>
                    <a:pt x="29174" y="16371"/>
                  </a:cubicBezTo>
                  <a:cubicBezTo>
                    <a:pt x="29143" y="16310"/>
                    <a:pt x="29083" y="16188"/>
                    <a:pt x="29052" y="16127"/>
                  </a:cubicBezTo>
                  <a:cubicBezTo>
                    <a:pt x="29116" y="16095"/>
                    <a:pt x="29171" y="16064"/>
                    <a:pt x="29218" y="16036"/>
                  </a:cubicBezTo>
                  <a:lnTo>
                    <a:pt x="29204" y="16036"/>
                  </a:lnTo>
                  <a:cubicBezTo>
                    <a:pt x="29143" y="16067"/>
                    <a:pt x="29022" y="16097"/>
                    <a:pt x="28900" y="16158"/>
                  </a:cubicBezTo>
                  <a:cubicBezTo>
                    <a:pt x="28870" y="16067"/>
                    <a:pt x="28870" y="16006"/>
                    <a:pt x="28839" y="15945"/>
                  </a:cubicBezTo>
                  <a:cubicBezTo>
                    <a:pt x="28779" y="15793"/>
                    <a:pt x="28748" y="15702"/>
                    <a:pt x="28718" y="15550"/>
                  </a:cubicBezTo>
                  <a:cubicBezTo>
                    <a:pt x="28718" y="15505"/>
                    <a:pt x="28669" y="15477"/>
                    <a:pt x="28643" y="15477"/>
                  </a:cubicBezTo>
                  <a:cubicBezTo>
                    <a:pt x="28633" y="15477"/>
                    <a:pt x="28627" y="15481"/>
                    <a:pt x="28627" y="15489"/>
                  </a:cubicBezTo>
                  <a:lnTo>
                    <a:pt x="28627" y="15550"/>
                  </a:lnTo>
                  <a:cubicBezTo>
                    <a:pt x="28627" y="15489"/>
                    <a:pt x="28596" y="15459"/>
                    <a:pt x="28596" y="15459"/>
                  </a:cubicBezTo>
                  <a:cubicBezTo>
                    <a:pt x="28596" y="15453"/>
                    <a:pt x="28591" y="15451"/>
                    <a:pt x="28583" y="15451"/>
                  </a:cubicBezTo>
                  <a:cubicBezTo>
                    <a:pt x="28546" y="15451"/>
                    <a:pt x="28444" y="15500"/>
                    <a:pt x="28444" y="15550"/>
                  </a:cubicBezTo>
                  <a:cubicBezTo>
                    <a:pt x="28475" y="15793"/>
                    <a:pt x="28535" y="16036"/>
                    <a:pt x="28596" y="16310"/>
                  </a:cubicBezTo>
                  <a:cubicBezTo>
                    <a:pt x="28566" y="16310"/>
                    <a:pt x="28535" y="16340"/>
                    <a:pt x="28444" y="16340"/>
                  </a:cubicBezTo>
                  <a:cubicBezTo>
                    <a:pt x="28140" y="15945"/>
                    <a:pt x="27867" y="15550"/>
                    <a:pt x="27654" y="15124"/>
                  </a:cubicBezTo>
                  <a:cubicBezTo>
                    <a:pt x="27502" y="14790"/>
                    <a:pt x="27259" y="14364"/>
                    <a:pt x="27076" y="13939"/>
                  </a:cubicBezTo>
                  <a:cubicBezTo>
                    <a:pt x="27776" y="13301"/>
                    <a:pt x="28535" y="12693"/>
                    <a:pt x="29508" y="12510"/>
                  </a:cubicBezTo>
                  <a:cubicBezTo>
                    <a:pt x="29539" y="12510"/>
                    <a:pt x="29508" y="12419"/>
                    <a:pt x="29447" y="12419"/>
                  </a:cubicBezTo>
                  <a:cubicBezTo>
                    <a:pt x="28323" y="12571"/>
                    <a:pt x="27624" y="13118"/>
                    <a:pt x="26925" y="13635"/>
                  </a:cubicBezTo>
                  <a:cubicBezTo>
                    <a:pt x="26864" y="13483"/>
                    <a:pt x="26803" y="13301"/>
                    <a:pt x="26742" y="13118"/>
                  </a:cubicBezTo>
                  <a:cubicBezTo>
                    <a:pt x="27168" y="12510"/>
                    <a:pt x="27563" y="11902"/>
                    <a:pt x="27988" y="11234"/>
                  </a:cubicBezTo>
                  <a:cubicBezTo>
                    <a:pt x="28384" y="11142"/>
                    <a:pt x="28748" y="11082"/>
                    <a:pt x="29143" y="11051"/>
                  </a:cubicBezTo>
                  <a:cubicBezTo>
                    <a:pt x="29174" y="11051"/>
                    <a:pt x="29174" y="10990"/>
                    <a:pt x="29083" y="10990"/>
                  </a:cubicBezTo>
                  <a:cubicBezTo>
                    <a:pt x="28748" y="10990"/>
                    <a:pt x="28414" y="11021"/>
                    <a:pt x="28080" y="11051"/>
                  </a:cubicBezTo>
                  <a:lnTo>
                    <a:pt x="28627" y="10018"/>
                  </a:lnTo>
                  <a:cubicBezTo>
                    <a:pt x="28696" y="9903"/>
                    <a:pt x="28486" y="9753"/>
                    <a:pt x="28340" y="9753"/>
                  </a:cubicBezTo>
                  <a:cubicBezTo>
                    <a:pt x="28294" y="9753"/>
                    <a:pt x="28254" y="9768"/>
                    <a:pt x="28232" y="9805"/>
                  </a:cubicBezTo>
                  <a:cubicBezTo>
                    <a:pt x="27928" y="10291"/>
                    <a:pt x="27563" y="10747"/>
                    <a:pt x="27259" y="11234"/>
                  </a:cubicBezTo>
                  <a:cubicBezTo>
                    <a:pt x="27016" y="11325"/>
                    <a:pt x="26742" y="11386"/>
                    <a:pt x="26469" y="11507"/>
                  </a:cubicBezTo>
                  <a:cubicBezTo>
                    <a:pt x="26469" y="11294"/>
                    <a:pt x="26560" y="11051"/>
                    <a:pt x="26590" y="10839"/>
                  </a:cubicBezTo>
                  <a:cubicBezTo>
                    <a:pt x="26590" y="10811"/>
                    <a:pt x="26572" y="10796"/>
                    <a:pt x="26551" y="10796"/>
                  </a:cubicBezTo>
                  <a:cubicBezTo>
                    <a:pt x="26527" y="10796"/>
                    <a:pt x="26499" y="10819"/>
                    <a:pt x="26499" y="10869"/>
                  </a:cubicBezTo>
                  <a:cubicBezTo>
                    <a:pt x="26438" y="11142"/>
                    <a:pt x="26347" y="11355"/>
                    <a:pt x="26317" y="11598"/>
                  </a:cubicBezTo>
                  <a:cubicBezTo>
                    <a:pt x="25891" y="11750"/>
                    <a:pt x="25496" y="11933"/>
                    <a:pt x="25101" y="12085"/>
                  </a:cubicBezTo>
                  <a:cubicBezTo>
                    <a:pt x="25070" y="11994"/>
                    <a:pt x="24979" y="11902"/>
                    <a:pt x="24949" y="11811"/>
                  </a:cubicBezTo>
                  <a:cubicBezTo>
                    <a:pt x="26560" y="10747"/>
                    <a:pt x="28080" y="9531"/>
                    <a:pt x="29447" y="8164"/>
                  </a:cubicBezTo>
                  <a:cubicBezTo>
                    <a:pt x="29575" y="8036"/>
                    <a:pt x="29338" y="7801"/>
                    <a:pt x="29169" y="7801"/>
                  </a:cubicBezTo>
                  <a:cubicBezTo>
                    <a:pt x="29137" y="7801"/>
                    <a:pt x="29107" y="7810"/>
                    <a:pt x="29083" y="7829"/>
                  </a:cubicBezTo>
                  <a:cubicBezTo>
                    <a:pt x="27684" y="9045"/>
                    <a:pt x="26286" y="10261"/>
                    <a:pt x="24736" y="11294"/>
                  </a:cubicBezTo>
                  <a:cubicBezTo>
                    <a:pt x="24766" y="11051"/>
                    <a:pt x="24797" y="10839"/>
                    <a:pt x="24797" y="10595"/>
                  </a:cubicBezTo>
                  <a:cubicBezTo>
                    <a:pt x="24797" y="10590"/>
                    <a:pt x="24795" y="10584"/>
                    <a:pt x="24792" y="10576"/>
                  </a:cubicBezTo>
                  <a:lnTo>
                    <a:pt x="24792" y="10576"/>
                  </a:lnTo>
                  <a:cubicBezTo>
                    <a:pt x="24770" y="10648"/>
                    <a:pt x="24753" y="10723"/>
                    <a:pt x="24736" y="10808"/>
                  </a:cubicBezTo>
                  <a:cubicBezTo>
                    <a:pt x="24706" y="10747"/>
                    <a:pt x="24645" y="10687"/>
                    <a:pt x="24645" y="10656"/>
                  </a:cubicBezTo>
                  <a:cubicBezTo>
                    <a:pt x="24692" y="10593"/>
                    <a:pt x="24723" y="10554"/>
                    <a:pt x="24755" y="10519"/>
                  </a:cubicBezTo>
                  <a:lnTo>
                    <a:pt x="24755" y="10519"/>
                  </a:lnTo>
                  <a:cubicBezTo>
                    <a:pt x="24772" y="10538"/>
                    <a:pt x="24786" y="10560"/>
                    <a:pt x="24792" y="10576"/>
                  </a:cubicBezTo>
                  <a:lnTo>
                    <a:pt x="24792" y="10576"/>
                  </a:lnTo>
                  <a:cubicBezTo>
                    <a:pt x="24810" y="10520"/>
                    <a:pt x="24831" y="10467"/>
                    <a:pt x="24858" y="10413"/>
                  </a:cubicBezTo>
                  <a:lnTo>
                    <a:pt x="24858" y="10413"/>
                  </a:lnTo>
                  <a:cubicBezTo>
                    <a:pt x="24814" y="10457"/>
                    <a:pt x="24784" y="10486"/>
                    <a:pt x="24755" y="10519"/>
                  </a:cubicBezTo>
                  <a:lnTo>
                    <a:pt x="24755" y="10519"/>
                  </a:lnTo>
                  <a:cubicBezTo>
                    <a:pt x="24733" y="10494"/>
                    <a:pt x="24704" y="10474"/>
                    <a:pt x="24675" y="10474"/>
                  </a:cubicBezTo>
                  <a:cubicBezTo>
                    <a:pt x="24766" y="10413"/>
                    <a:pt x="24827" y="10291"/>
                    <a:pt x="24918" y="10231"/>
                  </a:cubicBezTo>
                  <a:cubicBezTo>
                    <a:pt x="24918" y="10231"/>
                    <a:pt x="24918" y="10170"/>
                    <a:pt x="24888" y="10170"/>
                  </a:cubicBezTo>
                  <a:cubicBezTo>
                    <a:pt x="24675" y="10322"/>
                    <a:pt x="24462" y="10474"/>
                    <a:pt x="24280" y="10687"/>
                  </a:cubicBezTo>
                  <a:cubicBezTo>
                    <a:pt x="24189" y="10535"/>
                    <a:pt x="24128" y="10413"/>
                    <a:pt x="24037" y="10261"/>
                  </a:cubicBezTo>
                  <a:cubicBezTo>
                    <a:pt x="24022" y="10224"/>
                    <a:pt x="23986" y="10209"/>
                    <a:pt x="23940" y="10209"/>
                  </a:cubicBezTo>
                  <a:cubicBezTo>
                    <a:pt x="23798" y="10209"/>
                    <a:pt x="23565" y="10359"/>
                    <a:pt x="23611" y="10474"/>
                  </a:cubicBezTo>
                  <a:cubicBezTo>
                    <a:pt x="23703" y="10687"/>
                    <a:pt x="23763" y="10839"/>
                    <a:pt x="23855" y="11021"/>
                  </a:cubicBezTo>
                  <a:cubicBezTo>
                    <a:pt x="23733" y="11082"/>
                    <a:pt x="23672" y="11173"/>
                    <a:pt x="23551" y="11234"/>
                  </a:cubicBezTo>
                  <a:cubicBezTo>
                    <a:pt x="23307" y="11294"/>
                    <a:pt x="23064" y="11355"/>
                    <a:pt x="22821" y="11386"/>
                  </a:cubicBezTo>
                  <a:cubicBezTo>
                    <a:pt x="22973" y="11203"/>
                    <a:pt x="23125" y="10990"/>
                    <a:pt x="23247" y="10778"/>
                  </a:cubicBezTo>
                  <a:cubicBezTo>
                    <a:pt x="23429" y="10474"/>
                    <a:pt x="23611" y="10231"/>
                    <a:pt x="23824" y="9957"/>
                  </a:cubicBezTo>
                  <a:cubicBezTo>
                    <a:pt x="24645" y="9228"/>
                    <a:pt x="25435" y="8407"/>
                    <a:pt x="26165" y="7495"/>
                  </a:cubicBezTo>
                  <a:cubicBezTo>
                    <a:pt x="26187" y="7450"/>
                    <a:pt x="26160" y="7422"/>
                    <a:pt x="26132" y="7422"/>
                  </a:cubicBezTo>
                  <a:cubicBezTo>
                    <a:pt x="26122" y="7422"/>
                    <a:pt x="26112" y="7426"/>
                    <a:pt x="26104" y="7434"/>
                  </a:cubicBezTo>
                  <a:cubicBezTo>
                    <a:pt x="25587" y="7981"/>
                    <a:pt x="25070" y="8498"/>
                    <a:pt x="24493" y="8924"/>
                  </a:cubicBezTo>
                  <a:cubicBezTo>
                    <a:pt x="24675" y="8620"/>
                    <a:pt x="24888" y="8346"/>
                    <a:pt x="25040" y="8042"/>
                  </a:cubicBezTo>
                  <a:cubicBezTo>
                    <a:pt x="25065" y="7991"/>
                    <a:pt x="24963" y="7876"/>
                    <a:pt x="24911" y="7876"/>
                  </a:cubicBezTo>
                  <a:cubicBezTo>
                    <a:pt x="24901" y="7876"/>
                    <a:pt x="24893" y="7880"/>
                    <a:pt x="24888" y="7890"/>
                  </a:cubicBezTo>
                  <a:cubicBezTo>
                    <a:pt x="24371" y="8498"/>
                    <a:pt x="23915" y="9045"/>
                    <a:pt x="23459" y="9683"/>
                  </a:cubicBezTo>
                  <a:cubicBezTo>
                    <a:pt x="23003" y="9987"/>
                    <a:pt x="22548" y="10261"/>
                    <a:pt x="22152" y="10474"/>
                  </a:cubicBezTo>
                  <a:cubicBezTo>
                    <a:pt x="21544" y="10839"/>
                    <a:pt x="20967" y="11203"/>
                    <a:pt x="20481" y="11659"/>
                  </a:cubicBezTo>
                  <a:lnTo>
                    <a:pt x="20389" y="11659"/>
                  </a:lnTo>
                  <a:cubicBezTo>
                    <a:pt x="20663" y="11203"/>
                    <a:pt x="20876" y="10717"/>
                    <a:pt x="21089" y="10170"/>
                  </a:cubicBezTo>
                  <a:cubicBezTo>
                    <a:pt x="21544" y="9683"/>
                    <a:pt x="22061" y="9228"/>
                    <a:pt x="22517" y="8741"/>
                  </a:cubicBezTo>
                  <a:cubicBezTo>
                    <a:pt x="22544" y="8714"/>
                    <a:pt x="22475" y="8615"/>
                    <a:pt x="22416" y="8615"/>
                  </a:cubicBezTo>
                  <a:cubicBezTo>
                    <a:pt x="22409" y="8615"/>
                    <a:pt x="22402" y="8616"/>
                    <a:pt x="22396" y="8620"/>
                  </a:cubicBezTo>
                  <a:cubicBezTo>
                    <a:pt x="22031" y="8924"/>
                    <a:pt x="21605" y="9197"/>
                    <a:pt x="21241" y="9471"/>
                  </a:cubicBezTo>
                  <a:cubicBezTo>
                    <a:pt x="21727" y="8802"/>
                    <a:pt x="22152" y="8164"/>
                    <a:pt x="22608" y="7525"/>
                  </a:cubicBezTo>
                  <a:cubicBezTo>
                    <a:pt x="23095" y="6826"/>
                    <a:pt x="23551" y="5914"/>
                    <a:pt x="23976" y="4972"/>
                  </a:cubicBezTo>
                  <a:cubicBezTo>
                    <a:pt x="24432" y="4030"/>
                    <a:pt x="24827" y="3088"/>
                    <a:pt x="25435" y="2328"/>
                  </a:cubicBezTo>
                  <a:cubicBezTo>
                    <a:pt x="25480" y="2283"/>
                    <a:pt x="25443" y="2255"/>
                    <a:pt x="25408" y="2255"/>
                  </a:cubicBezTo>
                  <a:cubicBezTo>
                    <a:pt x="25395" y="2255"/>
                    <a:pt x="25382" y="2259"/>
                    <a:pt x="25374" y="2267"/>
                  </a:cubicBezTo>
                  <a:cubicBezTo>
                    <a:pt x="24736" y="3027"/>
                    <a:pt x="24280" y="3848"/>
                    <a:pt x="23885" y="4607"/>
                  </a:cubicBezTo>
                  <a:cubicBezTo>
                    <a:pt x="23459" y="5367"/>
                    <a:pt x="23095" y="6127"/>
                    <a:pt x="22608" y="6766"/>
                  </a:cubicBezTo>
                  <a:cubicBezTo>
                    <a:pt x="22456" y="6948"/>
                    <a:pt x="22304" y="7130"/>
                    <a:pt x="22183" y="7343"/>
                  </a:cubicBezTo>
                  <a:cubicBezTo>
                    <a:pt x="23307" y="5124"/>
                    <a:pt x="23885" y="2541"/>
                    <a:pt x="23399" y="109"/>
                  </a:cubicBezTo>
                  <a:cubicBezTo>
                    <a:pt x="23386" y="35"/>
                    <a:pt x="23304" y="1"/>
                    <a:pt x="2321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28"/>
            <p:cNvSpPr/>
            <p:nvPr/>
          </p:nvSpPr>
          <p:spPr>
            <a:xfrm>
              <a:off x="8582727" y="3147531"/>
              <a:ext cx="652875" cy="943064"/>
            </a:xfrm>
            <a:custGeom>
              <a:rect b="b" l="l" r="r" t="t"/>
              <a:pathLst>
                <a:path extrusionOk="0" h="29411" w="20361">
                  <a:moveTo>
                    <a:pt x="4433" y="14942"/>
                  </a:moveTo>
                  <a:cubicBezTo>
                    <a:pt x="4494" y="15124"/>
                    <a:pt x="4524" y="15276"/>
                    <a:pt x="4585" y="15459"/>
                  </a:cubicBezTo>
                  <a:cubicBezTo>
                    <a:pt x="4646" y="15671"/>
                    <a:pt x="4707" y="15823"/>
                    <a:pt x="4798" y="15975"/>
                  </a:cubicBezTo>
                  <a:lnTo>
                    <a:pt x="4798" y="16006"/>
                  </a:lnTo>
                  <a:cubicBezTo>
                    <a:pt x="4646" y="15763"/>
                    <a:pt x="4524" y="15550"/>
                    <a:pt x="4372" y="15307"/>
                  </a:cubicBezTo>
                  <a:lnTo>
                    <a:pt x="4372" y="15246"/>
                  </a:lnTo>
                  <a:cubicBezTo>
                    <a:pt x="4372" y="15124"/>
                    <a:pt x="4403" y="15063"/>
                    <a:pt x="4433" y="14942"/>
                  </a:cubicBezTo>
                  <a:close/>
                  <a:moveTo>
                    <a:pt x="3673" y="15367"/>
                  </a:moveTo>
                  <a:cubicBezTo>
                    <a:pt x="3734" y="15428"/>
                    <a:pt x="3764" y="15459"/>
                    <a:pt x="3795" y="15550"/>
                  </a:cubicBezTo>
                  <a:cubicBezTo>
                    <a:pt x="3764" y="15732"/>
                    <a:pt x="3734" y="15884"/>
                    <a:pt x="3734" y="16067"/>
                  </a:cubicBezTo>
                  <a:lnTo>
                    <a:pt x="3612" y="15945"/>
                  </a:lnTo>
                  <a:cubicBezTo>
                    <a:pt x="3643" y="15763"/>
                    <a:pt x="3643" y="15580"/>
                    <a:pt x="3673" y="15367"/>
                  </a:cubicBezTo>
                  <a:close/>
                  <a:moveTo>
                    <a:pt x="9874" y="14000"/>
                  </a:moveTo>
                  <a:cubicBezTo>
                    <a:pt x="10026" y="14304"/>
                    <a:pt x="10208" y="14608"/>
                    <a:pt x="10421" y="14851"/>
                  </a:cubicBezTo>
                  <a:lnTo>
                    <a:pt x="9053" y="15550"/>
                  </a:lnTo>
                  <a:lnTo>
                    <a:pt x="9053" y="15519"/>
                  </a:lnTo>
                  <a:cubicBezTo>
                    <a:pt x="9053" y="15481"/>
                    <a:pt x="9026" y="15464"/>
                    <a:pt x="8995" y="15464"/>
                  </a:cubicBezTo>
                  <a:cubicBezTo>
                    <a:pt x="8952" y="15464"/>
                    <a:pt x="8901" y="15497"/>
                    <a:pt x="8901" y="15550"/>
                  </a:cubicBezTo>
                  <a:cubicBezTo>
                    <a:pt x="8901" y="15580"/>
                    <a:pt x="8840" y="15611"/>
                    <a:pt x="8840" y="15671"/>
                  </a:cubicBezTo>
                  <a:cubicBezTo>
                    <a:pt x="8506" y="15854"/>
                    <a:pt x="8202" y="16036"/>
                    <a:pt x="7898" y="16219"/>
                  </a:cubicBezTo>
                  <a:cubicBezTo>
                    <a:pt x="7898" y="16158"/>
                    <a:pt x="7868" y="16127"/>
                    <a:pt x="7868" y="16036"/>
                  </a:cubicBezTo>
                  <a:cubicBezTo>
                    <a:pt x="8476" y="15398"/>
                    <a:pt x="9144" y="14790"/>
                    <a:pt x="9874" y="14000"/>
                  </a:cubicBezTo>
                  <a:close/>
                  <a:moveTo>
                    <a:pt x="7412" y="16522"/>
                  </a:moveTo>
                  <a:lnTo>
                    <a:pt x="7412" y="16583"/>
                  </a:lnTo>
                  <a:lnTo>
                    <a:pt x="7381" y="16614"/>
                  </a:lnTo>
                  <a:cubicBezTo>
                    <a:pt x="7381" y="16583"/>
                    <a:pt x="7412" y="16583"/>
                    <a:pt x="7412" y="16522"/>
                  </a:cubicBezTo>
                  <a:close/>
                  <a:moveTo>
                    <a:pt x="3582" y="16431"/>
                  </a:moveTo>
                  <a:cubicBezTo>
                    <a:pt x="3612" y="16462"/>
                    <a:pt x="3643" y="16492"/>
                    <a:pt x="3643" y="16522"/>
                  </a:cubicBezTo>
                  <a:cubicBezTo>
                    <a:pt x="3643" y="16644"/>
                    <a:pt x="3612" y="16766"/>
                    <a:pt x="3612" y="16887"/>
                  </a:cubicBezTo>
                  <a:cubicBezTo>
                    <a:pt x="3582" y="16887"/>
                    <a:pt x="3582" y="16826"/>
                    <a:pt x="3521" y="16826"/>
                  </a:cubicBezTo>
                  <a:cubicBezTo>
                    <a:pt x="3582" y="16735"/>
                    <a:pt x="3582" y="16583"/>
                    <a:pt x="3582" y="16431"/>
                  </a:cubicBezTo>
                  <a:close/>
                  <a:moveTo>
                    <a:pt x="7381" y="14395"/>
                  </a:moveTo>
                  <a:cubicBezTo>
                    <a:pt x="7381" y="14790"/>
                    <a:pt x="7412" y="15155"/>
                    <a:pt x="7412" y="15550"/>
                  </a:cubicBezTo>
                  <a:lnTo>
                    <a:pt x="7290" y="15671"/>
                  </a:lnTo>
                  <a:cubicBezTo>
                    <a:pt x="7290" y="15611"/>
                    <a:pt x="7321" y="15580"/>
                    <a:pt x="7321" y="15550"/>
                  </a:cubicBezTo>
                  <a:cubicBezTo>
                    <a:pt x="7365" y="15461"/>
                    <a:pt x="7150" y="15340"/>
                    <a:pt x="6996" y="15340"/>
                  </a:cubicBezTo>
                  <a:cubicBezTo>
                    <a:pt x="6938" y="15340"/>
                    <a:pt x="6889" y="15357"/>
                    <a:pt x="6865" y="15398"/>
                  </a:cubicBezTo>
                  <a:cubicBezTo>
                    <a:pt x="6682" y="15854"/>
                    <a:pt x="6500" y="16340"/>
                    <a:pt x="6378" y="16826"/>
                  </a:cubicBezTo>
                  <a:cubicBezTo>
                    <a:pt x="6378" y="16826"/>
                    <a:pt x="6378" y="16887"/>
                    <a:pt x="6348" y="16887"/>
                  </a:cubicBezTo>
                  <a:cubicBezTo>
                    <a:pt x="6257" y="16674"/>
                    <a:pt x="6226" y="16492"/>
                    <a:pt x="6166" y="16310"/>
                  </a:cubicBezTo>
                  <a:lnTo>
                    <a:pt x="6105" y="16310"/>
                  </a:lnTo>
                  <a:cubicBezTo>
                    <a:pt x="6409" y="15671"/>
                    <a:pt x="6804" y="15124"/>
                    <a:pt x="7169" y="14638"/>
                  </a:cubicBezTo>
                  <a:cubicBezTo>
                    <a:pt x="7229" y="14547"/>
                    <a:pt x="7290" y="14486"/>
                    <a:pt x="7381" y="14395"/>
                  </a:cubicBezTo>
                  <a:close/>
                  <a:moveTo>
                    <a:pt x="4220" y="16219"/>
                  </a:moveTo>
                  <a:cubicBezTo>
                    <a:pt x="4342" y="16431"/>
                    <a:pt x="4433" y="16614"/>
                    <a:pt x="4555" y="16766"/>
                  </a:cubicBezTo>
                  <a:cubicBezTo>
                    <a:pt x="4555" y="16826"/>
                    <a:pt x="4524" y="16887"/>
                    <a:pt x="4524" y="16948"/>
                  </a:cubicBezTo>
                  <a:cubicBezTo>
                    <a:pt x="4403" y="16826"/>
                    <a:pt x="4281" y="16705"/>
                    <a:pt x="4220" y="16583"/>
                  </a:cubicBezTo>
                  <a:lnTo>
                    <a:pt x="4220" y="16522"/>
                  </a:lnTo>
                  <a:cubicBezTo>
                    <a:pt x="4190" y="16462"/>
                    <a:pt x="4220" y="16340"/>
                    <a:pt x="4220" y="16219"/>
                  </a:cubicBezTo>
                  <a:close/>
                  <a:moveTo>
                    <a:pt x="11728" y="11325"/>
                  </a:moveTo>
                  <a:cubicBezTo>
                    <a:pt x="12153" y="13149"/>
                    <a:pt x="12640" y="14942"/>
                    <a:pt x="12944" y="16766"/>
                  </a:cubicBezTo>
                  <a:lnTo>
                    <a:pt x="13005" y="17100"/>
                  </a:lnTo>
                  <a:cubicBezTo>
                    <a:pt x="12609" y="16036"/>
                    <a:pt x="12123" y="15003"/>
                    <a:pt x="11576" y="14000"/>
                  </a:cubicBezTo>
                  <a:lnTo>
                    <a:pt x="11546" y="14000"/>
                  </a:lnTo>
                  <a:cubicBezTo>
                    <a:pt x="11819" y="14942"/>
                    <a:pt x="12123" y="15884"/>
                    <a:pt x="12427" y="16826"/>
                  </a:cubicBezTo>
                  <a:cubicBezTo>
                    <a:pt x="12123" y="16370"/>
                    <a:pt x="11758" y="15975"/>
                    <a:pt x="11424" y="15550"/>
                  </a:cubicBezTo>
                  <a:cubicBezTo>
                    <a:pt x="11242" y="15307"/>
                    <a:pt x="11059" y="15063"/>
                    <a:pt x="10846" y="14820"/>
                  </a:cubicBezTo>
                  <a:cubicBezTo>
                    <a:pt x="10928" y="14766"/>
                    <a:pt x="10864" y="14664"/>
                    <a:pt x="10785" y="14664"/>
                  </a:cubicBezTo>
                  <a:cubicBezTo>
                    <a:pt x="10775" y="14664"/>
                    <a:pt x="10765" y="14665"/>
                    <a:pt x="10755" y="14668"/>
                  </a:cubicBezTo>
                  <a:cubicBezTo>
                    <a:pt x="10512" y="14364"/>
                    <a:pt x="10299" y="14030"/>
                    <a:pt x="10056" y="13726"/>
                  </a:cubicBezTo>
                  <a:cubicBezTo>
                    <a:pt x="10147" y="13696"/>
                    <a:pt x="10178" y="13635"/>
                    <a:pt x="10208" y="13604"/>
                  </a:cubicBezTo>
                  <a:cubicBezTo>
                    <a:pt x="10482" y="13301"/>
                    <a:pt x="10755" y="12966"/>
                    <a:pt x="10968" y="12632"/>
                  </a:cubicBezTo>
                  <a:cubicBezTo>
                    <a:pt x="11211" y="12237"/>
                    <a:pt x="11454" y="11872"/>
                    <a:pt x="11667" y="11477"/>
                  </a:cubicBezTo>
                  <a:cubicBezTo>
                    <a:pt x="11698" y="11446"/>
                    <a:pt x="11698" y="11416"/>
                    <a:pt x="11728" y="11325"/>
                  </a:cubicBezTo>
                  <a:close/>
                  <a:moveTo>
                    <a:pt x="4129" y="17191"/>
                  </a:moveTo>
                  <a:cubicBezTo>
                    <a:pt x="4220" y="17252"/>
                    <a:pt x="4251" y="17343"/>
                    <a:pt x="4281" y="17374"/>
                  </a:cubicBezTo>
                  <a:cubicBezTo>
                    <a:pt x="4251" y="17343"/>
                    <a:pt x="4220" y="17282"/>
                    <a:pt x="4129" y="17252"/>
                  </a:cubicBezTo>
                  <a:lnTo>
                    <a:pt x="4129" y="17191"/>
                  </a:lnTo>
                  <a:close/>
                  <a:moveTo>
                    <a:pt x="6014" y="16431"/>
                  </a:moveTo>
                  <a:lnTo>
                    <a:pt x="6105" y="17222"/>
                  </a:lnTo>
                  <a:cubicBezTo>
                    <a:pt x="6105" y="17282"/>
                    <a:pt x="6105" y="17343"/>
                    <a:pt x="6074" y="17374"/>
                  </a:cubicBezTo>
                  <a:cubicBezTo>
                    <a:pt x="6014" y="17222"/>
                    <a:pt x="5922" y="17070"/>
                    <a:pt x="5801" y="16918"/>
                  </a:cubicBezTo>
                  <a:cubicBezTo>
                    <a:pt x="5892" y="16766"/>
                    <a:pt x="5922" y="16583"/>
                    <a:pt x="6014" y="16431"/>
                  </a:cubicBezTo>
                  <a:close/>
                  <a:moveTo>
                    <a:pt x="14312" y="16826"/>
                  </a:moveTo>
                  <a:lnTo>
                    <a:pt x="14312" y="16826"/>
                  </a:lnTo>
                  <a:cubicBezTo>
                    <a:pt x="14281" y="17070"/>
                    <a:pt x="14220" y="17343"/>
                    <a:pt x="14160" y="17556"/>
                  </a:cubicBezTo>
                  <a:cubicBezTo>
                    <a:pt x="14129" y="17404"/>
                    <a:pt x="14099" y="17252"/>
                    <a:pt x="14068" y="17070"/>
                  </a:cubicBezTo>
                  <a:cubicBezTo>
                    <a:pt x="14129" y="17039"/>
                    <a:pt x="14220" y="16918"/>
                    <a:pt x="14312" y="16826"/>
                  </a:cubicBezTo>
                  <a:close/>
                  <a:moveTo>
                    <a:pt x="3521" y="17343"/>
                  </a:moveTo>
                  <a:lnTo>
                    <a:pt x="3582" y="17374"/>
                  </a:lnTo>
                  <a:cubicBezTo>
                    <a:pt x="3582" y="17478"/>
                    <a:pt x="3582" y="17538"/>
                    <a:pt x="3543" y="17630"/>
                  </a:cubicBezTo>
                  <a:lnTo>
                    <a:pt x="3543" y="17630"/>
                  </a:lnTo>
                  <a:cubicBezTo>
                    <a:pt x="3535" y="17527"/>
                    <a:pt x="3521" y="17432"/>
                    <a:pt x="3521" y="17343"/>
                  </a:cubicBezTo>
                  <a:close/>
                  <a:moveTo>
                    <a:pt x="8628" y="16583"/>
                  </a:moveTo>
                  <a:cubicBezTo>
                    <a:pt x="8536" y="16918"/>
                    <a:pt x="8476" y="17222"/>
                    <a:pt x="8384" y="17495"/>
                  </a:cubicBezTo>
                  <a:cubicBezTo>
                    <a:pt x="8293" y="17526"/>
                    <a:pt x="8202" y="17586"/>
                    <a:pt x="8141" y="17647"/>
                  </a:cubicBezTo>
                  <a:cubicBezTo>
                    <a:pt x="8080" y="17434"/>
                    <a:pt x="8080" y="17252"/>
                    <a:pt x="8050" y="17070"/>
                  </a:cubicBezTo>
                  <a:lnTo>
                    <a:pt x="8172" y="16948"/>
                  </a:lnTo>
                  <a:cubicBezTo>
                    <a:pt x="8324" y="16826"/>
                    <a:pt x="8476" y="16674"/>
                    <a:pt x="8628" y="16583"/>
                  </a:cubicBezTo>
                  <a:close/>
                  <a:moveTo>
                    <a:pt x="9995" y="15519"/>
                  </a:moveTo>
                  <a:lnTo>
                    <a:pt x="9995" y="15519"/>
                  </a:lnTo>
                  <a:cubicBezTo>
                    <a:pt x="9813" y="16188"/>
                    <a:pt x="9722" y="16887"/>
                    <a:pt x="9661" y="17526"/>
                  </a:cubicBezTo>
                  <a:cubicBezTo>
                    <a:pt x="9418" y="17556"/>
                    <a:pt x="9235" y="17586"/>
                    <a:pt x="9053" y="17647"/>
                  </a:cubicBezTo>
                  <a:lnTo>
                    <a:pt x="9053" y="16219"/>
                  </a:lnTo>
                  <a:cubicBezTo>
                    <a:pt x="9327" y="16006"/>
                    <a:pt x="9661" y="15763"/>
                    <a:pt x="9995" y="15519"/>
                  </a:cubicBezTo>
                  <a:close/>
                  <a:moveTo>
                    <a:pt x="10634" y="15215"/>
                  </a:moveTo>
                  <a:cubicBezTo>
                    <a:pt x="10755" y="15307"/>
                    <a:pt x="10816" y="15459"/>
                    <a:pt x="10938" y="15580"/>
                  </a:cubicBezTo>
                  <a:cubicBezTo>
                    <a:pt x="11272" y="16006"/>
                    <a:pt x="11637" y="16370"/>
                    <a:pt x="11941" y="16826"/>
                  </a:cubicBezTo>
                  <a:cubicBezTo>
                    <a:pt x="11363" y="17039"/>
                    <a:pt x="11029" y="17374"/>
                    <a:pt x="10786" y="17738"/>
                  </a:cubicBezTo>
                  <a:cubicBezTo>
                    <a:pt x="10694" y="17708"/>
                    <a:pt x="10634" y="17647"/>
                    <a:pt x="10603" y="17586"/>
                  </a:cubicBezTo>
                  <a:cubicBezTo>
                    <a:pt x="10694" y="17556"/>
                    <a:pt x="10816" y="17556"/>
                    <a:pt x="10907" y="17526"/>
                  </a:cubicBezTo>
                  <a:cubicBezTo>
                    <a:pt x="10998" y="17526"/>
                    <a:pt x="10907" y="17343"/>
                    <a:pt x="10786" y="17343"/>
                  </a:cubicBezTo>
                  <a:cubicBezTo>
                    <a:pt x="10755" y="17343"/>
                    <a:pt x="10694" y="17343"/>
                    <a:pt x="10664" y="17374"/>
                  </a:cubicBezTo>
                  <a:cubicBezTo>
                    <a:pt x="10816" y="16978"/>
                    <a:pt x="10938" y="16614"/>
                    <a:pt x="11090" y="16219"/>
                  </a:cubicBezTo>
                  <a:cubicBezTo>
                    <a:pt x="11105" y="16173"/>
                    <a:pt x="11067" y="16150"/>
                    <a:pt x="11021" y="16150"/>
                  </a:cubicBezTo>
                  <a:cubicBezTo>
                    <a:pt x="10976" y="16150"/>
                    <a:pt x="10922" y="16173"/>
                    <a:pt x="10907" y="16219"/>
                  </a:cubicBezTo>
                  <a:cubicBezTo>
                    <a:pt x="10755" y="16614"/>
                    <a:pt x="10573" y="17039"/>
                    <a:pt x="10360" y="17434"/>
                  </a:cubicBezTo>
                  <a:cubicBezTo>
                    <a:pt x="10330" y="17404"/>
                    <a:pt x="10299" y="17404"/>
                    <a:pt x="10269" y="17374"/>
                  </a:cubicBezTo>
                  <a:cubicBezTo>
                    <a:pt x="10330" y="16644"/>
                    <a:pt x="10451" y="15915"/>
                    <a:pt x="10634" y="15215"/>
                  </a:cubicBezTo>
                  <a:close/>
                  <a:moveTo>
                    <a:pt x="8354" y="17586"/>
                  </a:moveTo>
                  <a:cubicBezTo>
                    <a:pt x="8354" y="17708"/>
                    <a:pt x="8354" y="17799"/>
                    <a:pt x="8324" y="17890"/>
                  </a:cubicBezTo>
                  <a:cubicBezTo>
                    <a:pt x="8293" y="17951"/>
                    <a:pt x="8202" y="17951"/>
                    <a:pt x="8172" y="17981"/>
                  </a:cubicBezTo>
                  <a:cubicBezTo>
                    <a:pt x="8172" y="17890"/>
                    <a:pt x="8172" y="17860"/>
                    <a:pt x="8141" y="17799"/>
                  </a:cubicBezTo>
                  <a:cubicBezTo>
                    <a:pt x="8202" y="17708"/>
                    <a:pt x="8293" y="17677"/>
                    <a:pt x="8354" y="17586"/>
                  </a:cubicBezTo>
                  <a:close/>
                  <a:moveTo>
                    <a:pt x="10451" y="17951"/>
                  </a:moveTo>
                  <a:cubicBezTo>
                    <a:pt x="10482" y="17981"/>
                    <a:pt x="10573" y="18012"/>
                    <a:pt x="10603" y="18103"/>
                  </a:cubicBezTo>
                  <a:cubicBezTo>
                    <a:pt x="10573" y="18194"/>
                    <a:pt x="10482" y="18316"/>
                    <a:pt x="10451" y="18437"/>
                  </a:cubicBezTo>
                  <a:cubicBezTo>
                    <a:pt x="10421" y="18407"/>
                    <a:pt x="10360" y="18407"/>
                    <a:pt x="10299" y="18346"/>
                  </a:cubicBezTo>
                  <a:cubicBezTo>
                    <a:pt x="10330" y="18194"/>
                    <a:pt x="10421" y="18103"/>
                    <a:pt x="10451" y="17951"/>
                  </a:cubicBezTo>
                  <a:close/>
                  <a:moveTo>
                    <a:pt x="2366" y="16522"/>
                  </a:moveTo>
                  <a:lnTo>
                    <a:pt x="2366" y="16522"/>
                  </a:lnTo>
                  <a:cubicBezTo>
                    <a:pt x="2579" y="16674"/>
                    <a:pt x="2822" y="16826"/>
                    <a:pt x="3004" y="16948"/>
                  </a:cubicBezTo>
                  <a:lnTo>
                    <a:pt x="3004" y="17374"/>
                  </a:lnTo>
                  <a:lnTo>
                    <a:pt x="3004" y="17951"/>
                  </a:lnTo>
                  <a:lnTo>
                    <a:pt x="3035" y="18498"/>
                  </a:lnTo>
                  <a:cubicBezTo>
                    <a:pt x="2822" y="17860"/>
                    <a:pt x="2579" y="17222"/>
                    <a:pt x="2366" y="16522"/>
                  </a:cubicBezTo>
                  <a:close/>
                  <a:moveTo>
                    <a:pt x="11971" y="16826"/>
                  </a:moveTo>
                  <a:cubicBezTo>
                    <a:pt x="12214" y="17161"/>
                    <a:pt x="12427" y="17526"/>
                    <a:pt x="12609" y="17890"/>
                  </a:cubicBezTo>
                  <a:cubicBezTo>
                    <a:pt x="12457" y="18042"/>
                    <a:pt x="12275" y="18255"/>
                    <a:pt x="12123" y="18437"/>
                  </a:cubicBezTo>
                  <a:cubicBezTo>
                    <a:pt x="12032" y="18559"/>
                    <a:pt x="11941" y="18620"/>
                    <a:pt x="11850" y="18741"/>
                  </a:cubicBezTo>
                  <a:cubicBezTo>
                    <a:pt x="11576" y="18468"/>
                    <a:pt x="11272" y="18194"/>
                    <a:pt x="10998" y="17951"/>
                  </a:cubicBezTo>
                  <a:cubicBezTo>
                    <a:pt x="10998" y="17890"/>
                    <a:pt x="11059" y="17860"/>
                    <a:pt x="11059" y="17829"/>
                  </a:cubicBezTo>
                  <a:cubicBezTo>
                    <a:pt x="11242" y="17434"/>
                    <a:pt x="11546" y="17070"/>
                    <a:pt x="11971" y="16826"/>
                  </a:cubicBezTo>
                  <a:close/>
                  <a:moveTo>
                    <a:pt x="7412" y="17799"/>
                  </a:moveTo>
                  <a:cubicBezTo>
                    <a:pt x="7442" y="17860"/>
                    <a:pt x="7473" y="17951"/>
                    <a:pt x="7533" y="18042"/>
                  </a:cubicBezTo>
                  <a:lnTo>
                    <a:pt x="7533" y="18194"/>
                  </a:lnTo>
                  <a:cubicBezTo>
                    <a:pt x="7442" y="18285"/>
                    <a:pt x="7381" y="18407"/>
                    <a:pt x="7321" y="18468"/>
                  </a:cubicBezTo>
                  <a:cubicBezTo>
                    <a:pt x="7290" y="18498"/>
                    <a:pt x="7290" y="18529"/>
                    <a:pt x="7260" y="18589"/>
                  </a:cubicBezTo>
                  <a:lnTo>
                    <a:pt x="7017" y="18802"/>
                  </a:lnTo>
                  <a:cubicBezTo>
                    <a:pt x="6986" y="18711"/>
                    <a:pt x="6956" y="18620"/>
                    <a:pt x="6895" y="18498"/>
                  </a:cubicBezTo>
                  <a:cubicBezTo>
                    <a:pt x="7077" y="18255"/>
                    <a:pt x="7229" y="18012"/>
                    <a:pt x="7412" y="17799"/>
                  </a:cubicBezTo>
                  <a:close/>
                  <a:moveTo>
                    <a:pt x="4190" y="17738"/>
                  </a:moveTo>
                  <a:lnTo>
                    <a:pt x="4190" y="17738"/>
                  </a:lnTo>
                  <a:cubicBezTo>
                    <a:pt x="4251" y="17799"/>
                    <a:pt x="4281" y="17860"/>
                    <a:pt x="4372" y="17890"/>
                  </a:cubicBezTo>
                  <a:cubicBezTo>
                    <a:pt x="4342" y="18194"/>
                    <a:pt x="4342" y="18529"/>
                    <a:pt x="4342" y="18863"/>
                  </a:cubicBezTo>
                  <a:cubicBezTo>
                    <a:pt x="4342" y="18802"/>
                    <a:pt x="4281" y="18772"/>
                    <a:pt x="4281" y="18711"/>
                  </a:cubicBezTo>
                  <a:cubicBezTo>
                    <a:pt x="4220" y="18407"/>
                    <a:pt x="4190" y="18103"/>
                    <a:pt x="4190" y="17738"/>
                  </a:cubicBezTo>
                  <a:close/>
                  <a:moveTo>
                    <a:pt x="9600" y="17738"/>
                  </a:moveTo>
                  <a:cubicBezTo>
                    <a:pt x="9600" y="17981"/>
                    <a:pt x="9600" y="18164"/>
                    <a:pt x="9570" y="18346"/>
                  </a:cubicBezTo>
                  <a:cubicBezTo>
                    <a:pt x="9448" y="18559"/>
                    <a:pt x="9357" y="18741"/>
                    <a:pt x="9205" y="18924"/>
                  </a:cubicBezTo>
                  <a:cubicBezTo>
                    <a:pt x="9144" y="18741"/>
                    <a:pt x="9083" y="18559"/>
                    <a:pt x="9053" y="18316"/>
                  </a:cubicBezTo>
                  <a:cubicBezTo>
                    <a:pt x="9053" y="18285"/>
                    <a:pt x="9083" y="18255"/>
                    <a:pt x="9083" y="18164"/>
                  </a:cubicBezTo>
                  <a:cubicBezTo>
                    <a:pt x="9114" y="18103"/>
                    <a:pt x="9083" y="18012"/>
                    <a:pt x="8992" y="17951"/>
                  </a:cubicBezTo>
                  <a:cubicBezTo>
                    <a:pt x="9205" y="17860"/>
                    <a:pt x="9387" y="17799"/>
                    <a:pt x="9600" y="17738"/>
                  </a:cubicBezTo>
                  <a:close/>
                  <a:moveTo>
                    <a:pt x="10178" y="18772"/>
                  </a:moveTo>
                  <a:lnTo>
                    <a:pt x="10269" y="18863"/>
                  </a:lnTo>
                  <a:cubicBezTo>
                    <a:pt x="10178" y="18954"/>
                    <a:pt x="10147" y="19076"/>
                    <a:pt x="10117" y="19197"/>
                  </a:cubicBezTo>
                  <a:cubicBezTo>
                    <a:pt x="10117" y="19076"/>
                    <a:pt x="10117" y="18954"/>
                    <a:pt x="10147" y="18863"/>
                  </a:cubicBezTo>
                  <a:cubicBezTo>
                    <a:pt x="10147" y="18802"/>
                    <a:pt x="10178" y="18772"/>
                    <a:pt x="10178" y="18772"/>
                  </a:cubicBezTo>
                  <a:close/>
                  <a:moveTo>
                    <a:pt x="10877" y="18316"/>
                  </a:moveTo>
                  <a:cubicBezTo>
                    <a:pt x="11120" y="18559"/>
                    <a:pt x="11363" y="18772"/>
                    <a:pt x="11637" y="19045"/>
                  </a:cubicBezTo>
                  <a:cubicBezTo>
                    <a:pt x="11546" y="19076"/>
                    <a:pt x="11515" y="19106"/>
                    <a:pt x="11485" y="19197"/>
                  </a:cubicBezTo>
                  <a:cubicBezTo>
                    <a:pt x="11242" y="19015"/>
                    <a:pt x="11029" y="18802"/>
                    <a:pt x="10755" y="18650"/>
                  </a:cubicBezTo>
                  <a:lnTo>
                    <a:pt x="10877" y="18316"/>
                  </a:lnTo>
                  <a:close/>
                  <a:moveTo>
                    <a:pt x="12853" y="18316"/>
                  </a:moveTo>
                  <a:cubicBezTo>
                    <a:pt x="12913" y="18589"/>
                    <a:pt x="13005" y="18863"/>
                    <a:pt x="13096" y="19076"/>
                  </a:cubicBezTo>
                  <a:cubicBezTo>
                    <a:pt x="12913" y="19197"/>
                    <a:pt x="12701" y="19258"/>
                    <a:pt x="12488" y="19380"/>
                  </a:cubicBezTo>
                  <a:cubicBezTo>
                    <a:pt x="12397" y="19258"/>
                    <a:pt x="12275" y="19106"/>
                    <a:pt x="12153" y="19015"/>
                  </a:cubicBezTo>
                  <a:lnTo>
                    <a:pt x="12245" y="18924"/>
                  </a:lnTo>
                  <a:cubicBezTo>
                    <a:pt x="12427" y="18711"/>
                    <a:pt x="12609" y="18498"/>
                    <a:pt x="12853" y="18316"/>
                  </a:cubicBezTo>
                  <a:close/>
                  <a:moveTo>
                    <a:pt x="11850" y="19319"/>
                  </a:moveTo>
                  <a:cubicBezTo>
                    <a:pt x="11941" y="19410"/>
                    <a:pt x="12001" y="19501"/>
                    <a:pt x="12093" y="19623"/>
                  </a:cubicBezTo>
                  <a:cubicBezTo>
                    <a:pt x="12032" y="19653"/>
                    <a:pt x="12001" y="19653"/>
                    <a:pt x="11971" y="19684"/>
                  </a:cubicBezTo>
                  <a:lnTo>
                    <a:pt x="11728" y="19471"/>
                  </a:lnTo>
                  <a:cubicBezTo>
                    <a:pt x="11789" y="19410"/>
                    <a:pt x="11819" y="19380"/>
                    <a:pt x="11850" y="19319"/>
                  </a:cubicBezTo>
                  <a:close/>
                  <a:moveTo>
                    <a:pt x="5436" y="19106"/>
                  </a:moveTo>
                  <a:cubicBezTo>
                    <a:pt x="5497" y="19197"/>
                    <a:pt x="5558" y="19258"/>
                    <a:pt x="5588" y="19380"/>
                  </a:cubicBezTo>
                  <a:lnTo>
                    <a:pt x="5588" y="19471"/>
                  </a:lnTo>
                  <a:cubicBezTo>
                    <a:pt x="5588" y="19532"/>
                    <a:pt x="5558" y="19653"/>
                    <a:pt x="5497" y="19714"/>
                  </a:cubicBezTo>
                  <a:lnTo>
                    <a:pt x="5406" y="19258"/>
                  </a:lnTo>
                  <a:cubicBezTo>
                    <a:pt x="5436" y="19197"/>
                    <a:pt x="5436" y="19167"/>
                    <a:pt x="5436" y="19106"/>
                  </a:cubicBezTo>
                  <a:close/>
                  <a:moveTo>
                    <a:pt x="13157" y="19319"/>
                  </a:moveTo>
                  <a:lnTo>
                    <a:pt x="13157" y="19319"/>
                  </a:lnTo>
                  <a:cubicBezTo>
                    <a:pt x="13005" y="19471"/>
                    <a:pt x="12853" y="19562"/>
                    <a:pt x="12701" y="19714"/>
                  </a:cubicBezTo>
                  <a:cubicBezTo>
                    <a:pt x="12701" y="19684"/>
                    <a:pt x="12701" y="19653"/>
                    <a:pt x="12640" y="19653"/>
                  </a:cubicBezTo>
                  <a:cubicBezTo>
                    <a:pt x="12792" y="19532"/>
                    <a:pt x="13005" y="19410"/>
                    <a:pt x="13157" y="19319"/>
                  </a:cubicBezTo>
                  <a:close/>
                  <a:moveTo>
                    <a:pt x="13217" y="19501"/>
                  </a:moveTo>
                  <a:cubicBezTo>
                    <a:pt x="13248" y="19623"/>
                    <a:pt x="13308" y="19714"/>
                    <a:pt x="13308" y="19805"/>
                  </a:cubicBezTo>
                  <a:cubicBezTo>
                    <a:pt x="13187" y="19866"/>
                    <a:pt x="13065" y="19927"/>
                    <a:pt x="12944" y="19988"/>
                  </a:cubicBezTo>
                  <a:lnTo>
                    <a:pt x="12913" y="19957"/>
                  </a:lnTo>
                  <a:cubicBezTo>
                    <a:pt x="13035" y="19805"/>
                    <a:pt x="13157" y="19653"/>
                    <a:pt x="13217" y="19501"/>
                  </a:cubicBezTo>
                  <a:close/>
                  <a:moveTo>
                    <a:pt x="12305" y="19927"/>
                  </a:moveTo>
                  <a:cubicBezTo>
                    <a:pt x="12336" y="19957"/>
                    <a:pt x="12336" y="19988"/>
                    <a:pt x="12397" y="20018"/>
                  </a:cubicBezTo>
                  <a:cubicBezTo>
                    <a:pt x="12336" y="20018"/>
                    <a:pt x="12336" y="20079"/>
                    <a:pt x="12305" y="20109"/>
                  </a:cubicBezTo>
                  <a:lnTo>
                    <a:pt x="12184" y="19988"/>
                  </a:lnTo>
                  <a:cubicBezTo>
                    <a:pt x="12245" y="19957"/>
                    <a:pt x="12275" y="19957"/>
                    <a:pt x="12305" y="19927"/>
                  </a:cubicBezTo>
                  <a:close/>
                  <a:moveTo>
                    <a:pt x="7594" y="19076"/>
                  </a:moveTo>
                  <a:cubicBezTo>
                    <a:pt x="7624" y="19349"/>
                    <a:pt x="7685" y="19562"/>
                    <a:pt x="7716" y="19805"/>
                  </a:cubicBezTo>
                  <a:lnTo>
                    <a:pt x="7473" y="20140"/>
                  </a:lnTo>
                  <a:lnTo>
                    <a:pt x="7442" y="20109"/>
                  </a:lnTo>
                  <a:lnTo>
                    <a:pt x="7321" y="19775"/>
                  </a:lnTo>
                  <a:cubicBezTo>
                    <a:pt x="7290" y="19684"/>
                    <a:pt x="7290" y="19653"/>
                    <a:pt x="7260" y="19562"/>
                  </a:cubicBezTo>
                  <a:cubicBezTo>
                    <a:pt x="7290" y="19501"/>
                    <a:pt x="7381" y="19380"/>
                    <a:pt x="7412" y="19319"/>
                  </a:cubicBezTo>
                  <a:cubicBezTo>
                    <a:pt x="7442" y="19228"/>
                    <a:pt x="7533" y="19167"/>
                    <a:pt x="7594" y="19076"/>
                  </a:cubicBezTo>
                  <a:close/>
                  <a:moveTo>
                    <a:pt x="10573" y="19167"/>
                  </a:moveTo>
                  <a:cubicBezTo>
                    <a:pt x="10694" y="19288"/>
                    <a:pt x="10907" y="19410"/>
                    <a:pt x="11059" y="19562"/>
                  </a:cubicBezTo>
                  <a:cubicBezTo>
                    <a:pt x="10907" y="19805"/>
                    <a:pt x="10664" y="20018"/>
                    <a:pt x="10451" y="20231"/>
                  </a:cubicBezTo>
                  <a:cubicBezTo>
                    <a:pt x="10482" y="19866"/>
                    <a:pt x="10482" y="19562"/>
                    <a:pt x="10573" y="19228"/>
                  </a:cubicBezTo>
                  <a:lnTo>
                    <a:pt x="10573" y="19167"/>
                  </a:lnTo>
                  <a:close/>
                  <a:moveTo>
                    <a:pt x="11394" y="19836"/>
                  </a:moveTo>
                  <a:lnTo>
                    <a:pt x="11515" y="19957"/>
                  </a:lnTo>
                  <a:cubicBezTo>
                    <a:pt x="11333" y="20079"/>
                    <a:pt x="11120" y="20140"/>
                    <a:pt x="10968" y="20261"/>
                  </a:cubicBezTo>
                  <a:lnTo>
                    <a:pt x="11394" y="19836"/>
                  </a:lnTo>
                  <a:close/>
                  <a:moveTo>
                    <a:pt x="18658" y="17981"/>
                  </a:moveTo>
                  <a:cubicBezTo>
                    <a:pt x="17959" y="18711"/>
                    <a:pt x="17138" y="19501"/>
                    <a:pt x="16409" y="20261"/>
                  </a:cubicBezTo>
                  <a:lnTo>
                    <a:pt x="16105" y="20261"/>
                  </a:lnTo>
                  <a:cubicBezTo>
                    <a:pt x="16287" y="19805"/>
                    <a:pt x="16500" y="19380"/>
                    <a:pt x="16652" y="18924"/>
                  </a:cubicBezTo>
                  <a:cubicBezTo>
                    <a:pt x="17321" y="18620"/>
                    <a:pt x="18020" y="18316"/>
                    <a:pt x="18658" y="17981"/>
                  </a:cubicBezTo>
                  <a:close/>
                  <a:moveTo>
                    <a:pt x="15041" y="19684"/>
                  </a:moveTo>
                  <a:lnTo>
                    <a:pt x="15041" y="19684"/>
                  </a:lnTo>
                  <a:cubicBezTo>
                    <a:pt x="15011" y="19927"/>
                    <a:pt x="15011" y="20140"/>
                    <a:pt x="14980" y="20383"/>
                  </a:cubicBezTo>
                  <a:cubicBezTo>
                    <a:pt x="14889" y="20383"/>
                    <a:pt x="14767" y="20413"/>
                    <a:pt x="14707" y="20413"/>
                  </a:cubicBezTo>
                  <a:cubicBezTo>
                    <a:pt x="14707" y="20261"/>
                    <a:pt x="14646" y="20109"/>
                    <a:pt x="14646" y="19957"/>
                  </a:cubicBezTo>
                  <a:lnTo>
                    <a:pt x="14646" y="19866"/>
                  </a:lnTo>
                  <a:cubicBezTo>
                    <a:pt x="14767" y="19805"/>
                    <a:pt x="14889" y="19714"/>
                    <a:pt x="15041" y="19684"/>
                  </a:cubicBezTo>
                  <a:close/>
                  <a:moveTo>
                    <a:pt x="11789" y="20231"/>
                  </a:moveTo>
                  <a:cubicBezTo>
                    <a:pt x="11819" y="20261"/>
                    <a:pt x="11880" y="20322"/>
                    <a:pt x="11941" y="20413"/>
                  </a:cubicBezTo>
                  <a:cubicBezTo>
                    <a:pt x="11789" y="20474"/>
                    <a:pt x="11637" y="20565"/>
                    <a:pt x="11485" y="20595"/>
                  </a:cubicBezTo>
                  <a:cubicBezTo>
                    <a:pt x="11424" y="20565"/>
                    <a:pt x="11363" y="20565"/>
                    <a:pt x="11333" y="20535"/>
                  </a:cubicBezTo>
                  <a:cubicBezTo>
                    <a:pt x="11485" y="20413"/>
                    <a:pt x="11637" y="20322"/>
                    <a:pt x="11789" y="20231"/>
                  </a:cubicBezTo>
                  <a:close/>
                  <a:moveTo>
                    <a:pt x="13400" y="20383"/>
                  </a:moveTo>
                  <a:cubicBezTo>
                    <a:pt x="13491" y="20443"/>
                    <a:pt x="13491" y="20474"/>
                    <a:pt x="13491" y="20565"/>
                  </a:cubicBezTo>
                  <a:cubicBezTo>
                    <a:pt x="13460" y="20595"/>
                    <a:pt x="13400" y="20595"/>
                    <a:pt x="13339" y="20626"/>
                  </a:cubicBezTo>
                  <a:cubicBezTo>
                    <a:pt x="13308" y="20565"/>
                    <a:pt x="13248" y="20535"/>
                    <a:pt x="13217" y="20443"/>
                  </a:cubicBezTo>
                  <a:cubicBezTo>
                    <a:pt x="13308" y="20413"/>
                    <a:pt x="13339" y="20383"/>
                    <a:pt x="13400" y="20383"/>
                  </a:cubicBezTo>
                  <a:close/>
                  <a:moveTo>
                    <a:pt x="8810" y="20140"/>
                  </a:moveTo>
                  <a:cubicBezTo>
                    <a:pt x="8840" y="20231"/>
                    <a:pt x="8901" y="20261"/>
                    <a:pt x="8901" y="20292"/>
                  </a:cubicBezTo>
                  <a:cubicBezTo>
                    <a:pt x="8810" y="20413"/>
                    <a:pt x="8749" y="20565"/>
                    <a:pt x="8688" y="20687"/>
                  </a:cubicBezTo>
                  <a:cubicBezTo>
                    <a:pt x="8749" y="20535"/>
                    <a:pt x="8780" y="20383"/>
                    <a:pt x="8780" y="20231"/>
                  </a:cubicBezTo>
                  <a:cubicBezTo>
                    <a:pt x="8780" y="20170"/>
                    <a:pt x="8810" y="20170"/>
                    <a:pt x="8810" y="20140"/>
                  </a:cubicBezTo>
                  <a:close/>
                  <a:moveTo>
                    <a:pt x="7655" y="20717"/>
                  </a:moveTo>
                  <a:cubicBezTo>
                    <a:pt x="7685" y="20747"/>
                    <a:pt x="7716" y="20747"/>
                    <a:pt x="7746" y="20778"/>
                  </a:cubicBezTo>
                  <a:lnTo>
                    <a:pt x="7716" y="20839"/>
                  </a:lnTo>
                  <a:cubicBezTo>
                    <a:pt x="7716" y="20778"/>
                    <a:pt x="7655" y="20747"/>
                    <a:pt x="7655" y="20717"/>
                  </a:cubicBezTo>
                  <a:close/>
                  <a:moveTo>
                    <a:pt x="11242" y="20595"/>
                  </a:moveTo>
                  <a:cubicBezTo>
                    <a:pt x="11272" y="20595"/>
                    <a:pt x="11333" y="20626"/>
                    <a:pt x="11363" y="20626"/>
                  </a:cubicBezTo>
                  <a:cubicBezTo>
                    <a:pt x="11272" y="20687"/>
                    <a:pt x="11211" y="20717"/>
                    <a:pt x="11120" y="20717"/>
                  </a:cubicBezTo>
                  <a:lnTo>
                    <a:pt x="10786" y="20869"/>
                  </a:lnTo>
                  <a:cubicBezTo>
                    <a:pt x="10938" y="20778"/>
                    <a:pt x="11090" y="20717"/>
                    <a:pt x="11242" y="20595"/>
                  </a:cubicBezTo>
                  <a:close/>
                  <a:moveTo>
                    <a:pt x="13643" y="20991"/>
                  </a:moveTo>
                  <a:cubicBezTo>
                    <a:pt x="13634" y="21000"/>
                    <a:pt x="13627" y="21009"/>
                    <a:pt x="13624" y="21017"/>
                  </a:cubicBezTo>
                  <a:lnTo>
                    <a:pt x="13624" y="21017"/>
                  </a:lnTo>
                  <a:cubicBezTo>
                    <a:pt x="13618" y="21011"/>
                    <a:pt x="13612" y="21003"/>
                    <a:pt x="13612" y="20991"/>
                  </a:cubicBezTo>
                  <a:close/>
                  <a:moveTo>
                    <a:pt x="16257" y="20474"/>
                  </a:moveTo>
                  <a:cubicBezTo>
                    <a:pt x="16075" y="20687"/>
                    <a:pt x="15923" y="20869"/>
                    <a:pt x="15771" y="21051"/>
                  </a:cubicBezTo>
                  <a:cubicBezTo>
                    <a:pt x="15831" y="20869"/>
                    <a:pt x="15923" y="20687"/>
                    <a:pt x="16044" y="20474"/>
                  </a:cubicBezTo>
                  <a:close/>
                  <a:moveTo>
                    <a:pt x="14919" y="20626"/>
                  </a:moveTo>
                  <a:lnTo>
                    <a:pt x="14919" y="21021"/>
                  </a:lnTo>
                  <a:lnTo>
                    <a:pt x="14828" y="21355"/>
                  </a:lnTo>
                  <a:lnTo>
                    <a:pt x="14707" y="20687"/>
                  </a:lnTo>
                  <a:cubicBezTo>
                    <a:pt x="14767" y="20687"/>
                    <a:pt x="14859" y="20626"/>
                    <a:pt x="14919" y="20626"/>
                  </a:cubicBezTo>
                  <a:close/>
                  <a:moveTo>
                    <a:pt x="12609" y="21659"/>
                  </a:moveTo>
                  <a:cubicBezTo>
                    <a:pt x="12731" y="21811"/>
                    <a:pt x="12853" y="21933"/>
                    <a:pt x="12944" y="22085"/>
                  </a:cubicBezTo>
                  <a:lnTo>
                    <a:pt x="12944" y="22267"/>
                  </a:lnTo>
                  <a:lnTo>
                    <a:pt x="12609" y="22389"/>
                  </a:lnTo>
                  <a:cubicBezTo>
                    <a:pt x="12579" y="22237"/>
                    <a:pt x="12579" y="22085"/>
                    <a:pt x="12549" y="21933"/>
                  </a:cubicBezTo>
                  <a:cubicBezTo>
                    <a:pt x="12549" y="21902"/>
                    <a:pt x="12488" y="21842"/>
                    <a:pt x="12457" y="21811"/>
                  </a:cubicBezTo>
                  <a:lnTo>
                    <a:pt x="12609" y="21659"/>
                  </a:lnTo>
                  <a:close/>
                  <a:moveTo>
                    <a:pt x="10118" y="22658"/>
                  </a:moveTo>
                  <a:cubicBezTo>
                    <a:pt x="10095" y="22670"/>
                    <a:pt x="10072" y="22677"/>
                    <a:pt x="10056" y="22693"/>
                  </a:cubicBezTo>
                  <a:lnTo>
                    <a:pt x="10056" y="22662"/>
                  </a:lnTo>
                  <a:cubicBezTo>
                    <a:pt x="10081" y="22662"/>
                    <a:pt x="10101" y="22662"/>
                    <a:pt x="10118" y="22658"/>
                  </a:cubicBezTo>
                  <a:close/>
                  <a:moveTo>
                    <a:pt x="12275" y="21994"/>
                  </a:moveTo>
                  <a:lnTo>
                    <a:pt x="12275" y="21994"/>
                  </a:lnTo>
                  <a:cubicBezTo>
                    <a:pt x="12245" y="22146"/>
                    <a:pt x="12245" y="22358"/>
                    <a:pt x="12245" y="22510"/>
                  </a:cubicBezTo>
                  <a:cubicBezTo>
                    <a:pt x="11819" y="22602"/>
                    <a:pt x="11394" y="22723"/>
                    <a:pt x="11059" y="22845"/>
                  </a:cubicBezTo>
                  <a:cubicBezTo>
                    <a:pt x="11485" y="22602"/>
                    <a:pt x="11880" y="22298"/>
                    <a:pt x="12275" y="21994"/>
                  </a:cubicBezTo>
                  <a:close/>
                  <a:moveTo>
                    <a:pt x="12184" y="22875"/>
                  </a:moveTo>
                  <a:cubicBezTo>
                    <a:pt x="12184" y="23058"/>
                    <a:pt x="12153" y="23301"/>
                    <a:pt x="12153" y="23483"/>
                  </a:cubicBezTo>
                  <a:cubicBezTo>
                    <a:pt x="11698" y="23483"/>
                    <a:pt x="11242" y="23483"/>
                    <a:pt x="10816" y="23453"/>
                  </a:cubicBezTo>
                  <a:cubicBezTo>
                    <a:pt x="11211" y="23301"/>
                    <a:pt x="11576" y="23149"/>
                    <a:pt x="12032" y="22966"/>
                  </a:cubicBezTo>
                  <a:cubicBezTo>
                    <a:pt x="12093" y="22966"/>
                    <a:pt x="12153" y="22906"/>
                    <a:pt x="12184" y="22875"/>
                  </a:cubicBezTo>
                  <a:close/>
                  <a:moveTo>
                    <a:pt x="12944" y="22602"/>
                  </a:moveTo>
                  <a:cubicBezTo>
                    <a:pt x="12944" y="22966"/>
                    <a:pt x="12913" y="23270"/>
                    <a:pt x="12853" y="23574"/>
                  </a:cubicBezTo>
                  <a:lnTo>
                    <a:pt x="12640" y="23574"/>
                  </a:lnTo>
                  <a:cubicBezTo>
                    <a:pt x="12701" y="23301"/>
                    <a:pt x="12701" y="23027"/>
                    <a:pt x="12640" y="22723"/>
                  </a:cubicBezTo>
                  <a:cubicBezTo>
                    <a:pt x="12761" y="22693"/>
                    <a:pt x="12853" y="22662"/>
                    <a:pt x="12944" y="22602"/>
                  </a:cubicBezTo>
                  <a:close/>
                  <a:moveTo>
                    <a:pt x="13308" y="22662"/>
                  </a:moveTo>
                  <a:cubicBezTo>
                    <a:pt x="13460" y="22966"/>
                    <a:pt x="13643" y="23209"/>
                    <a:pt x="13795" y="23513"/>
                  </a:cubicBezTo>
                  <a:cubicBezTo>
                    <a:pt x="13795" y="23574"/>
                    <a:pt x="13825" y="23574"/>
                    <a:pt x="13886" y="23574"/>
                  </a:cubicBezTo>
                  <a:cubicBezTo>
                    <a:pt x="13886" y="23605"/>
                    <a:pt x="13947" y="23605"/>
                    <a:pt x="13947" y="23635"/>
                  </a:cubicBezTo>
                  <a:cubicBezTo>
                    <a:pt x="13704" y="23635"/>
                    <a:pt x="13491" y="23605"/>
                    <a:pt x="13217" y="23605"/>
                  </a:cubicBezTo>
                  <a:cubicBezTo>
                    <a:pt x="13248" y="23301"/>
                    <a:pt x="13308" y="22997"/>
                    <a:pt x="13308" y="22662"/>
                  </a:cubicBezTo>
                  <a:close/>
                  <a:moveTo>
                    <a:pt x="7898" y="24668"/>
                  </a:moveTo>
                  <a:lnTo>
                    <a:pt x="7898" y="24729"/>
                  </a:lnTo>
                  <a:cubicBezTo>
                    <a:pt x="7898" y="24729"/>
                    <a:pt x="7898" y="24699"/>
                    <a:pt x="7868" y="24668"/>
                  </a:cubicBezTo>
                  <a:close/>
                  <a:moveTo>
                    <a:pt x="11515" y="24030"/>
                  </a:moveTo>
                  <a:cubicBezTo>
                    <a:pt x="11546" y="24334"/>
                    <a:pt x="11546" y="24547"/>
                    <a:pt x="11546" y="24820"/>
                  </a:cubicBezTo>
                  <a:cubicBezTo>
                    <a:pt x="10816" y="24547"/>
                    <a:pt x="10147" y="24334"/>
                    <a:pt x="9448" y="24121"/>
                  </a:cubicBezTo>
                  <a:cubicBezTo>
                    <a:pt x="10147" y="24121"/>
                    <a:pt x="10816" y="24061"/>
                    <a:pt x="11515" y="24030"/>
                  </a:cubicBezTo>
                  <a:close/>
                  <a:moveTo>
                    <a:pt x="12123" y="23939"/>
                  </a:moveTo>
                  <a:cubicBezTo>
                    <a:pt x="12093" y="24213"/>
                    <a:pt x="12001" y="24425"/>
                    <a:pt x="11941" y="24668"/>
                  </a:cubicBezTo>
                  <a:lnTo>
                    <a:pt x="11819" y="24881"/>
                  </a:lnTo>
                  <a:cubicBezTo>
                    <a:pt x="11728" y="24881"/>
                    <a:pt x="11728" y="24851"/>
                    <a:pt x="11698" y="24851"/>
                  </a:cubicBezTo>
                  <a:cubicBezTo>
                    <a:pt x="11698" y="24577"/>
                    <a:pt x="11667" y="24273"/>
                    <a:pt x="11576" y="23969"/>
                  </a:cubicBezTo>
                  <a:cubicBezTo>
                    <a:pt x="11789" y="23969"/>
                    <a:pt x="11941" y="23939"/>
                    <a:pt x="12123" y="23939"/>
                  </a:cubicBezTo>
                  <a:close/>
                  <a:moveTo>
                    <a:pt x="12761" y="23909"/>
                  </a:moveTo>
                  <a:cubicBezTo>
                    <a:pt x="12701" y="24334"/>
                    <a:pt x="12488" y="24729"/>
                    <a:pt x="12245" y="25094"/>
                  </a:cubicBezTo>
                  <a:cubicBezTo>
                    <a:pt x="12397" y="24729"/>
                    <a:pt x="12488" y="24334"/>
                    <a:pt x="12579" y="23909"/>
                  </a:cubicBezTo>
                  <a:close/>
                  <a:moveTo>
                    <a:pt x="12184" y="25185"/>
                  </a:moveTo>
                  <a:lnTo>
                    <a:pt x="12184" y="25246"/>
                  </a:lnTo>
                  <a:cubicBezTo>
                    <a:pt x="12153" y="25246"/>
                    <a:pt x="12184" y="25246"/>
                    <a:pt x="12184" y="25185"/>
                  </a:cubicBezTo>
                  <a:close/>
                  <a:moveTo>
                    <a:pt x="14068" y="23817"/>
                  </a:moveTo>
                  <a:cubicBezTo>
                    <a:pt x="14099" y="23878"/>
                    <a:pt x="14099" y="23909"/>
                    <a:pt x="14129" y="23939"/>
                  </a:cubicBezTo>
                  <a:cubicBezTo>
                    <a:pt x="14160" y="23969"/>
                    <a:pt x="14220" y="23969"/>
                    <a:pt x="14251" y="23969"/>
                  </a:cubicBezTo>
                  <a:cubicBezTo>
                    <a:pt x="14251" y="23969"/>
                    <a:pt x="14251" y="24030"/>
                    <a:pt x="14220" y="24030"/>
                  </a:cubicBezTo>
                  <a:cubicBezTo>
                    <a:pt x="13704" y="24851"/>
                    <a:pt x="13035" y="25550"/>
                    <a:pt x="12336" y="26158"/>
                  </a:cubicBezTo>
                  <a:cubicBezTo>
                    <a:pt x="12761" y="25459"/>
                    <a:pt x="13035" y="24699"/>
                    <a:pt x="13187" y="23878"/>
                  </a:cubicBezTo>
                  <a:cubicBezTo>
                    <a:pt x="13491" y="23817"/>
                    <a:pt x="13764" y="23817"/>
                    <a:pt x="14068" y="23817"/>
                  </a:cubicBezTo>
                  <a:close/>
                  <a:moveTo>
                    <a:pt x="9053" y="24851"/>
                  </a:moveTo>
                  <a:cubicBezTo>
                    <a:pt x="9843" y="24972"/>
                    <a:pt x="10664" y="25033"/>
                    <a:pt x="11485" y="25124"/>
                  </a:cubicBezTo>
                  <a:cubicBezTo>
                    <a:pt x="11394" y="25428"/>
                    <a:pt x="11333" y="25702"/>
                    <a:pt x="11211" y="25945"/>
                  </a:cubicBezTo>
                  <a:cubicBezTo>
                    <a:pt x="11059" y="26188"/>
                    <a:pt x="10938" y="26401"/>
                    <a:pt x="10786" y="26644"/>
                  </a:cubicBezTo>
                  <a:cubicBezTo>
                    <a:pt x="10117" y="26310"/>
                    <a:pt x="9448" y="25915"/>
                    <a:pt x="8780" y="25489"/>
                  </a:cubicBezTo>
                  <a:cubicBezTo>
                    <a:pt x="8840" y="25276"/>
                    <a:pt x="8932" y="25094"/>
                    <a:pt x="9053" y="24851"/>
                  </a:cubicBezTo>
                  <a:close/>
                  <a:moveTo>
                    <a:pt x="7146" y="0"/>
                  </a:moveTo>
                  <a:cubicBezTo>
                    <a:pt x="7001" y="0"/>
                    <a:pt x="6858" y="106"/>
                    <a:pt x="6895" y="291"/>
                  </a:cubicBezTo>
                  <a:cubicBezTo>
                    <a:pt x="7473" y="2328"/>
                    <a:pt x="8050" y="4243"/>
                    <a:pt x="8293" y="6218"/>
                  </a:cubicBezTo>
                  <a:cubicBezTo>
                    <a:pt x="8506" y="8164"/>
                    <a:pt x="8324" y="10079"/>
                    <a:pt x="7442" y="11659"/>
                  </a:cubicBezTo>
                  <a:cubicBezTo>
                    <a:pt x="7351" y="11811"/>
                    <a:pt x="7260" y="11963"/>
                    <a:pt x="7169" y="12146"/>
                  </a:cubicBezTo>
                  <a:cubicBezTo>
                    <a:pt x="7351" y="11750"/>
                    <a:pt x="7503" y="11355"/>
                    <a:pt x="7594" y="10930"/>
                  </a:cubicBezTo>
                  <a:cubicBezTo>
                    <a:pt x="7655" y="10747"/>
                    <a:pt x="7716" y="10535"/>
                    <a:pt x="7716" y="10322"/>
                  </a:cubicBezTo>
                  <a:lnTo>
                    <a:pt x="7746" y="10018"/>
                  </a:lnTo>
                  <a:lnTo>
                    <a:pt x="7776" y="9714"/>
                  </a:lnTo>
                  <a:cubicBezTo>
                    <a:pt x="7807" y="8893"/>
                    <a:pt x="7746" y="8042"/>
                    <a:pt x="7564" y="7221"/>
                  </a:cubicBezTo>
                  <a:cubicBezTo>
                    <a:pt x="7564" y="7211"/>
                    <a:pt x="7557" y="7208"/>
                    <a:pt x="7548" y="7208"/>
                  </a:cubicBezTo>
                  <a:cubicBezTo>
                    <a:pt x="7530" y="7208"/>
                    <a:pt x="7503" y="7221"/>
                    <a:pt x="7503" y="7221"/>
                  </a:cubicBezTo>
                  <a:cubicBezTo>
                    <a:pt x="7564" y="7981"/>
                    <a:pt x="7564" y="8711"/>
                    <a:pt x="7473" y="9410"/>
                  </a:cubicBezTo>
                  <a:cubicBezTo>
                    <a:pt x="7412" y="10139"/>
                    <a:pt x="7199" y="10778"/>
                    <a:pt x="6956" y="11477"/>
                  </a:cubicBezTo>
                  <a:cubicBezTo>
                    <a:pt x="7047" y="10717"/>
                    <a:pt x="7047" y="10018"/>
                    <a:pt x="6956" y="9319"/>
                  </a:cubicBezTo>
                  <a:cubicBezTo>
                    <a:pt x="6713" y="8012"/>
                    <a:pt x="6348" y="6765"/>
                    <a:pt x="5679" y="5519"/>
                  </a:cubicBezTo>
                  <a:cubicBezTo>
                    <a:pt x="5656" y="5473"/>
                    <a:pt x="5615" y="5453"/>
                    <a:pt x="5575" y="5453"/>
                  </a:cubicBezTo>
                  <a:cubicBezTo>
                    <a:pt x="5510" y="5453"/>
                    <a:pt x="5448" y="5505"/>
                    <a:pt x="5466" y="5580"/>
                  </a:cubicBezTo>
                  <a:cubicBezTo>
                    <a:pt x="5922" y="6887"/>
                    <a:pt x="6196" y="7890"/>
                    <a:pt x="6439" y="9076"/>
                  </a:cubicBezTo>
                  <a:cubicBezTo>
                    <a:pt x="6591" y="9683"/>
                    <a:pt x="6682" y="10322"/>
                    <a:pt x="6591" y="10990"/>
                  </a:cubicBezTo>
                  <a:cubicBezTo>
                    <a:pt x="6561" y="11629"/>
                    <a:pt x="6287" y="12389"/>
                    <a:pt x="5922" y="13149"/>
                  </a:cubicBezTo>
                  <a:cubicBezTo>
                    <a:pt x="5588" y="13878"/>
                    <a:pt x="5162" y="14668"/>
                    <a:pt x="4828" y="15550"/>
                  </a:cubicBezTo>
                  <a:cubicBezTo>
                    <a:pt x="4676" y="15246"/>
                    <a:pt x="4524" y="14881"/>
                    <a:pt x="4372" y="14516"/>
                  </a:cubicBezTo>
                  <a:cubicBezTo>
                    <a:pt x="4403" y="14395"/>
                    <a:pt x="4403" y="14334"/>
                    <a:pt x="4433" y="14212"/>
                  </a:cubicBezTo>
                  <a:cubicBezTo>
                    <a:pt x="4615" y="13422"/>
                    <a:pt x="4828" y="12693"/>
                    <a:pt x="4889" y="12054"/>
                  </a:cubicBezTo>
                  <a:cubicBezTo>
                    <a:pt x="5010" y="11386"/>
                    <a:pt x="5010" y="10778"/>
                    <a:pt x="4889" y="10322"/>
                  </a:cubicBezTo>
                  <a:cubicBezTo>
                    <a:pt x="4869" y="10262"/>
                    <a:pt x="4718" y="10189"/>
                    <a:pt x="4625" y="10189"/>
                  </a:cubicBezTo>
                  <a:cubicBezTo>
                    <a:pt x="4577" y="10189"/>
                    <a:pt x="4544" y="10209"/>
                    <a:pt x="4555" y="10261"/>
                  </a:cubicBezTo>
                  <a:cubicBezTo>
                    <a:pt x="4707" y="11021"/>
                    <a:pt x="4494" y="12146"/>
                    <a:pt x="4190" y="13453"/>
                  </a:cubicBezTo>
                  <a:cubicBezTo>
                    <a:pt x="4129" y="13574"/>
                    <a:pt x="4129" y="13665"/>
                    <a:pt x="4099" y="13787"/>
                  </a:cubicBezTo>
                  <a:cubicBezTo>
                    <a:pt x="4077" y="13744"/>
                    <a:pt x="4059" y="13702"/>
                    <a:pt x="4043" y="13661"/>
                  </a:cubicBezTo>
                  <a:lnTo>
                    <a:pt x="4043" y="13661"/>
                  </a:lnTo>
                  <a:cubicBezTo>
                    <a:pt x="4072" y="13804"/>
                    <a:pt x="4104" y="13948"/>
                    <a:pt x="4190" y="14091"/>
                  </a:cubicBezTo>
                  <a:cubicBezTo>
                    <a:pt x="4129" y="14334"/>
                    <a:pt x="4068" y="14516"/>
                    <a:pt x="4038" y="14760"/>
                  </a:cubicBezTo>
                  <a:cubicBezTo>
                    <a:pt x="3977" y="14668"/>
                    <a:pt x="3916" y="14608"/>
                    <a:pt x="3886" y="14516"/>
                  </a:cubicBezTo>
                  <a:cubicBezTo>
                    <a:pt x="3886" y="14395"/>
                    <a:pt x="3886" y="14304"/>
                    <a:pt x="3916" y="14182"/>
                  </a:cubicBezTo>
                  <a:cubicBezTo>
                    <a:pt x="3946" y="14002"/>
                    <a:pt x="3976" y="13792"/>
                    <a:pt x="4035" y="13641"/>
                  </a:cubicBezTo>
                  <a:lnTo>
                    <a:pt x="4035" y="13641"/>
                  </a:lnTo>
                  <a:cubicBezTo>
                    <a:pt x="4038" y="13648"/>
                    <a:pt x="4040" y="13654"/>
                    <a:pt x="4043" y="13661"/>
                  </a:cubicBezTo>
                  <a:lnTo>
                    <a:pt x="4043" y="13661"/>
                  </a:lnTo>
                  <a:cubicBezTo>
                    <a:pt x="4041" y="13652"/>
                    <a:pt x="4040" y="13644"/>
                    <a:pt x="4038" y="13635"/>
                  </a:cubicBezTo>
                  <a:cubicBezTo>
                    <a:pt x="4037" y="13637"/>
                    <a:pt x="4036" y="13639"/>
                    <a:pt x="4035" y="13641"/>
                  </a:cubicBezTo>
                  <a:lnTo>
                    <a:pt x="4035" y="13641"/>
                  </a:lnTo>
                  <a:cubicBezTo>
                    <a:pt x="3991" y="13518"/>
                    <a:pt x="3969" y="13402"/>
                    <a:pt x="3947" y="13270"/>
                  </a:cubicBezTo>
                  <a:cubicBezTo>
                    <a:pt x="4068" y="12541"/>
                    <a:pt x="4129" y="11811"/>
                    <a:pt x="4068" y="11203"/>
                  </a:cubicBezTo>
                  <a:cubicBezTo>
                    <a:pt x="4032" y="11113"/>
                    <a:pt x="3942" y="11054"/>
                    <a:pt x="3868" y="11054"/>
                  </a:cubicBezTo>
                  <a:cubicBezTo>
                    <a:pt x="3819" y="11054"/>
                    <a:pt x="3777" y="11081"/>
                    <a:pt x="3764" y="11142"/>
                  </a:cubicBezTo>
                  <a:cubicBezTo>
                    <a:pt x="3582" y="11902"/>
                    <a:pt x="3339" y="12845"/>
                    <a:pt x="3187" y="13908"/>
                  </a:cubicBezTo>
                  <a:cubicBezTo>
                    <a:pt x="2548" y="12845"/>
                    <a:pt x="1910" y="11750"/>
                    <a:pt x="1181" y="10717"/>
                  </a:cubicBezTo>
                  <a:cubicBezTo>
                    <a:pt x="1156" y="10686"/>
                    <a:pt x="1120" y="10672"/>
                    <a:pt x="1081" y="10672"/>
                  </a:cubicBezTo>
                  <a:cubicBezTo>
                    <a:pt x="928" y="10672"/>
                    <a:pt x="713" y="10870"/>
                    <a:pt x="785" y="10990"/>
                  </a:cubicBezTo>
                  <a:cubicBezTo>
                    <a:pt x="1515" y="12267"/>
                    <a:pt x="2275" y="13513"/>
                    <a:pt x="3065" y="14790"/>
                  </a:cubicBezTo>
                  <a:cubicBezTo>
                    <a:pt x="3035" y="15094"/>
                    <a:pt x="3004" y="15337"/>
                    <a:pt x="2974" y="15641"/>
                  </a:cubicBezTo>
                  <a:lnTo>
                    <a:pt x="2366" y="15033"/>
                  </a:lnTo>
                  <a:cubicBezTo>
                    <a:pt x="2366" y="15033"/>
                    <a:pt x="2305" y="15033"/>
                    <a:pt x="2305" y="15094"/>
                  </a:cubicBezTo>
                  <a:cubicBezTo>
                    <a:pt x="2518" y="15398"/>
                    <a:pt x="2731" y="15641"/>
                    <a:pt x="2913" y="15945"/>
                  </a:cubicBezTo>
                  <a:cubicBezTo>
                    <a:pt x="2913" y="16219"/>
                    <a:pt x="2883" y="16462"/>
                    <a:pt x="2883" y="16705"/>
                  </a:cubicBezTo>
                  <a:cubicBezTo>
                    <a:pt x="2852" y="16674"/>
                    <a:pt x="2761" y="16644"/>
                    <a:pt x="2731" y="16614"/>
                  </a:cubicBezTo>
                  <a:cubicBezTo>
                    <a:pt x="1849" y="16036"/>
                    <a:pt x="1089" y="15337"/>
                    <a:pt x="238" y="14790"/>
                  </a:cubicBezTo>
                  <a:cubicBezTo>
                    <a:pt x="221" y="14779"/>
                    <a:pt x="202" y="14774"/>
                    <a:pt x="182" y="14774"/>
                  </a:cubicBezTo>
                  <a:cubicBezTo>
                    <a:pt x="97" y="14774"/>
                    <a:pt x="1" y="14868"/>
                    <a:pt x="26" y="14942"/>
                  </a:cubicBezTo>
                  <a:cubicBezTo>
                    <a:pt x="694" y="15580"/>
                    <a:pt x="1241" y="16158"/>
                    <a:pt x="2062" y="16674"/>
                  </a:cubicBezTo>
                  <a:cubicBezTo>
                    <a:pt x="2275" y="17434"/>
                    <a:pt x="2457" y="18194"/>
                    <a:pt x="2670" y="18924"/>
                  </a:cubicBezTo>
                  <a:cubicBezTo>
                    <a:pt x="2457" y="18833"/>
                    <a:pt x="2275" y="18772"/>
                    <a:pt x="2062" y="18681"/>
                  </a:cubicBezTo>
                  <a:cubicBezTo>
                    <a:pt x="2053" y="18679"/>
                    <a:pt x="2044" y="18678"/>
                    <a:pt x="2035" y="18678"/>
                  </a:cubicBezTo>
                  <a:cubicBezTo>
                    <a:pt x="1883" y="18678"/>
                    <a:pt x="1674" y="18895"/>
                    <a:pt x="1789" y="18924"/>
                  </a:cubicBezTo>
                  <a:cubicBezTo>
                    <a:pt x="2123" y="19076"/>
                    <a:pt x="2427" y="19197"/>
                    <a:pt x="2761" y="19349"/>
                  </a:cubicBezTo>
                  <a:cubicBezTo>
                    <a:pt x="2822" y="19501"/>
                    <a:pt x="2852" y="19653"/>
                    <a:pt x="2913" y="19744"/>
                  </a:cubicBezTo>
                  <a:cubicBezTo>
                    <a:pt x="2700" y="19714"/>
                    <a:pt x="2457" y="19653"/>
                    <a:pt x="2244" y="19592"/>
                  </a:cubicBezTo>
                  <a:cubicBezTo>
                    <a:pt x="2235" y="19590"/>
                    <a:pt x="2226" y="19589"/>
                    <a:pt x="2216" y="19589"/>
                  </a:cubicBezTo>
                  <a:cubicBezTo>
                    <a:pt x="2097" y="19589"/>
                    <a:pt x="1945" y="19749"/>
                    <a:pt x="2001" y="19805"/>
                  </a:cubicBezTo>
                  <a:cubicBezTo>
                    <a:pt x="2336" y="20018"/>
                    <a:pt x="2731" y="20170"/>
                    <a:pt x="3096" y="20322"/>
                  </a:cubicBezTo>
                  <a:cubicBezTo>
                    <a:pt x="3217" y="20656"/>
                    <a:pt x="3369" y="21051"/>
                    <a:pt x="3521" y="21386"/>
                  </a:cubicBezTo>
                  <a:cubicBezTo>
                    <a:pt x="3734" y="21842"/>
                    <a:pt x="3947" y="22298"/>
                    <a:pt x="4220" y="22723"/>
                  </a:cubicBezTo>
                  <a:cubicBezTo>
                    <a:pt x="3825" y="22328"/>
                    <a:pt x="3399" y="21963"/>
                    <a:pt x="3004" y="21568"/>
                  </a:cubicBezTo>
                  <a:cubicBezTo>
                    <a:pt x="2970" y="21542"/>
                    <a:pt x="2921" y="21531"/>
                    <a:pt x="2869" y="21531"/>
                  </a:cubicBezTo>
                  <a:cubicBezTo>
                    <a:pt x="2740" y="21531"/>
                    <a:pt x="2596" y="21603"/>
                    <a:pt x="2640" y="21690"/>
                  </a:cubicBezTo>
                  <a:cubicBezTo>
                    <a:pt x="3065" y="22176"/>
                    <a:pt x="3491" y="22602"/>
                    <a:pt x="3916" y="22997"/>
                  </a:cubicBezTo>
                  <a:lnTo>
                    <a:pt x="3855" y="23027"/>
                  </a:lnTo>
                  <a:cubicBezTo>
                    <a:pt x="3825" y="23058"/>
                    <a:pt x="3825" y="23088"/>
                    <a:pt x="3825" y="23149"/>
                  </a:cubicBezTo>
                  <a:cubicBezTo>
                    <a:pt x="3795" y="23179"/>
                    <a:pt x="3764" y="23179"/>
                    <a:pt x="3764" y="23209"/>
                  </a:cubicBezTo>
                  <a:cubicBezTo>
                    <a:pt x="3460" y="22997"/>
                    <a:pt x="3156" y="22784"/>
                    <a:pt x="2792" y="22571"/>
                  </a:cubicBezTo>
                  <a:cubicBezTo>
                    <a:pt x="2766" y="22545"/>
                    <a:pt x="2728" y="22534"/>
                    <a:pt x="2688" y="22534"/>
                  </a:cubicBezTo>
                  <a:cubicBezTo>
                    <a:pt x="2589" y="22534"/>
                    <a:pt x="2483" y="22606"/>
                    <a:pt x="2548" y="22693"/>
                  </a:cubicBezTo>
                  <a:cubicBezTo>
                    <a:pt x="2792" y="23058"/>
                    <a:pt x="3096" y="23361"/>
                    <a:pt x="3460" y="23635"/>
                  </a:cubicBezTo>
                  <a:cubicBezTo>
                    <a:pt x="3399" y="23696"/>
                    <a:pt x="3399" y="23909"/>
                    <a:pt x="3521" y="23909"/>
                  </a:cubicBezTo>
                  <a:lnTo>
                    <a:pt x="3643" y="23909"/>
                  </a:lnTo>
                  <a:cubicBezTo>
                    <a:pt x="3643" y="23969"/>
                    <a:pt x="3673" y="24091"/>
                    <a:pt x="3703" y="24121"/>
                  </a:cubicBezTo>
                  <a:cubicBezTo>
                    <a:pt x="4007" y="24273"/>
                    <a:pt x="4311" y="24425"/>
                    <a:pt x="4615" y="24547"/>
                  </a:cubicBezTo>
                  <a:lnTo>
                    <a:pt x="4919" y="24851"/>
                  </a:lnTo>
                  <a:cubicBezTo>
                    <a:pt x="5041" y="24972"/>
                    <a:pt x="5132" y="25064"/>
                    <a:pt x="5223" y="25185"/>
                  </a:cubicBezTo>
                  <a:cubicBezTo>
                    <a:pt x="4858" y="25033"/>
                    <a:pt x="4403" y="24881"/>
                    <a:pt x="3916" y="24760"/>
                  </a:cubicBezTo>
                  <a:cubicBezTo>
                    <a:pt x="3855" y="24760"/>
                    <a:pt x="3795" y="24820"/>
                    <a:pt x="3855" y="24820"/>
                  </a:cubicBezTo>
                  <a:cubicBezTo>
                    <a:pt x="4372" y="24972"/>
                    <a:pt x="4767" y="25124"/>
                    <a:pt x="5132" y="25337"/>
                  </a:cubicBezTo>
                  <a:cubicBezTo>
                    <a:pt x="5466" y="25520"/>
                    <a:pt x="5770" y="25763"/>
                    <a:pt x="6044" y="25975"/>
                  </a:cubicBezTo>
                  <a:cubicBezTo>
                    <a:pt x="6226" y="26188"/>
                    <a:pt x="6409" y="26340"/>
                    <a:pt x="6561" y="26492"/>
                  </a:cubicBezTo>
                  <a:lnTo>
                    <a:pt x="7138" y="26948"/>
                  </a:lnTo>
                  <a:cubicBezTo>
                    <a:pt x="7148" y="26958"/>
                    <a:pt x="7158" y="26962"/>
                    <a:pt x="7170" y="26962"/>
                  </a:cubicBezTo>
                  <a:cubicBezTo>
                    <a:pt x="7192" y="26962"/>
                    <a:pt x="7219" y="26948"/>
                    <a:pt x="7260" y="26948"/>
                  </a:cubicBezTo>
                  <a:cubicBezTo>
                    <a:pt x="7321" y="27009"/>
                    <a:pt x="7442" y="27039"/>
                    <a:pt x="7564" y="27131"/>
                  </a:cubicBezTo>
                  <a:cubicBezTo>
                    <a:pt x="7571" y="27138"/>
                    <a:pt x="7581" y="27142"/>
                    <a:pt x="7592" y="27142"/>
                  </a:cubicBezTo>
                  <a:cubicBezTo>
                    <a:pt x="7626" y="27142"/>
                    <a:pt x="7678" y="27108"/>
                    <a:pt x="7746" y="27039"/>
                  </a:cubicBezTo>
                  <a:cubicBezTo>
                    <a:pt x="7757" y="27051"/>
                    <a:pt x="7775" y="27056"/>
                    <a:pt x="7796" y="27056"/>
                  </a:cubicBezTo>
                  <a:cubicBezTo>
                    <a:pt x="7888" y="27056"/>
                    <a:pt x="8044" y="26961"/>
                    <a:pt x="8020" y="26887"/>
                  </a:cubicBezTo>
                  <a:lnTo>
                    <a:pt x="8020" y="26827"/>
                  </a:lnTo>
                  <a:cubicBezTo>
                    <a:pt x="8080" y="26796"/>
                    <a:pt x="8202" y="26705"/>
                    <a:pt x="8202" y="26675"/>
                  </a:cubicBezTo>
                  <a:cubicBezTo>
                    <a:pt x="8263" y="26492"/>
                    <a:pt x="8354" y="26249"/>
                    <a:pt x="8384" y="26067"/>
                  </a:cubicBezTo>
                  <a:cubicBezTo>
                    <a:pt x="9023" y="26371"/>
                    <a:pt x="9722" y="26675"/>
                    <a:pt x="10391" y="27009"/>
                  </a:cubicBezTo>
                  <a:lnTo>
                    <a:pt x="10178" y="27343"/>
                  </a:lnTo>
                  <a:lnTo>
                    <a:pt x="10178" y="27465"/>
                  </a:lnTo>
                  <a:cubicBezTo>
                    <a:pt x="10087" y="27586"/>
                    <a:pt x="10056" y="27647"/>
                    <a:pt x="9995" y="27769"/>
                  </a:cubicBezTo>
                  <a:cubicBezTo>
                    <a:pt x="9935" y="27799"/>
                    <a:pt x="9995" y="27921"/>
                    <a:pt x="10056" y="27951"/>
                  </a:cubicBezTo>
                  <a:cubicBezTo>
                    <a:pt x="10028" y="28036"/>
                    <a:pt x="10132" y="28228"/>
                    <a:pt x="10195" y="28228"/>
                  </a:cubicBezTo>
                  <a:cubicBezTo>
                    <a:pt x="10200" y="28228"/>
                    <a:pt x="10204" y="28227"/>
                    <a:pt x="10208" y="28225"/>
                  </a:cubicBezTo>
                  <a:lnTo>
                    <a:pt x="10299" y="28225"/>
                  </a:lnTo>
                  <a:cubicBezTo>
                    <a:pt x="10330" y="28316"/>
                    <a:pt x="10391" y="28407"/>
                    <a:pt x="10451" y="28407"/>
                  </a:cubicBezTo>
                  <a:cubicBezTo>
                    <a:pt x="11576" y="28681"/>
                    <a:pt x="12609" y="28620"/>
                    <a:pt x="13856" y="28802"/>
                  </a:cubicBezTo>
                  <a:cubicBezTo>
                    <a:pt x="15071" y="28985"/>
                    <a:pt x="16439" y="29228"/>
                    <a:pt x="17807" y="29410"/>
                  </a:cubicBezTo>
                  <a:cubicBezTo>
                    <a:pt x="17929" y="29410"/>
                    <a:pt x="17837" y="29228"/>
                    <a:pt x="17746" y="29228"/>
                  </a:cubicBezTo>
                  <a:cubicBezTo>
                    <a:pt x="16226" y="28954"/>
                    <a:pt x="14555" y="28407"/>
                    <a:pt x="13126" y="28103"/>
                  </a:cubicBezTo>
                  <a:cubicBezTo>
                    <a:pt x="14707" y="28073"/>
                    <a:pt x="16287" y="27738"/>
                    <a:pt x="17837" y="27343"/>
                  </a:cubicBezTo>
                  <a:cubicBezTo>
                    <a:pt x="17929" y="27343"/>
                    <a:pt x="17837" y="27252"/>
                    <a:pt x="17777" y="27222"/>
                  </a:cubicBezTo>
                  <a:cubicBezTo>
                    <a:pt x="17306" y="27191"/>
                    <a:pt x="16827" y="27176"/>
                    <a:pt x="16352" y="27176"/>
                  </a:cubicBezTo>
                  <a:cubicBezTo>
                    <a:pt x="15877" y="27176"/>
                    <a:pt x="15406" y="27191"/>
                    <a:pt x="14950" y="27222"/>
                  </a:cubicBezTo>
                  <a:cubicBezTo>
                    <a:pt x="16530" y="26675"/>
                    <a:pt x="17959" y="25884"/>
                    <a:pt x="19570" y="25124"/>
                  </a:cubicBezTo>
                  <a:cubicBezTo>
                    <a:pt x="19596" y="25124"/>
                    <a:pt x="19533" y="25057"/>
                    <a:pt x="19514" y="25057"/>
                  </a:cubicBezTo>
                  <a:cubicBezTo>
                    <a:pt x="19511" y="25057"/>
                    <a:pt x="19509" y="25059"/>
                    <a:pt x="19509" y="25064"/>
                  </a:cubicBezTo>
                  <a:cubicBezTo>
                    <a:pt x="18354" y="25520"/>
                    <a:pt x="17138" y="25884"/>
                    <a:pt x="15953" y="26219"/>
                  </a:cubicBezTo>
                  <a:cubicBezTo>
                    <a:pt x="14798" y="26553"/>
                    <a:pt x="13704" y="26887"/>
                    <a:pt x="12792" y="27404"/>
                  </a:cubicBezTo>
                  <a:cubicBezTo>
                    <a:pt x="12670" y="27404"/>
                    <a:pt x="12579" y="27434"/>
                    <a:pt x="12457" y="27434"/>
                  </a:cubicBezTo>
                  <a:cubicBezTo>
                    <a:pt x="12792" y="27161"/>
                    <a:pt x="13187" y="26857"/>
                    <a:pt x="13552" y="26644"/>
                  </a:cubicBezTo>
                  <a:cubicBezTo>
                    <a:pt x="14464" y="26036"/>
                    <a:pt x="15375" y="25428"/>
                    <a:pt x="16318" y="24820"/>
                  </a:cubicBezTo>
                  <a:cubicBezTo>
                    <a:pt x="16370" y="24768"/>
                    <a:pt x="16287" y="24693"/>
                    <a:pt x="16243" y="24693"/>
                  </a:cubicBezTo>
                  <a:cubicBezTo>
                    <a:pt x="16236" y="24693"/>
                    <a:pt x="16231" y="24695"/>
                    <a:pt x="16226" y="24699"/>
                  </a:cubicBezTo>
                  <a:cubicBezTo>
                    <a:pt x="15862" y="24820"/>
                    <a:pt x="15527" y="24972"/>
                    <a:pt x="15193" y="25124"/>
                  </a:cubicBezTo>
                  <a:lnTo>
                    <a:pt x="15801" y="24486"/>
                  </a:lnTo>
                  <a:cubicBezTo>
                    <a:pt x="16196" y="24121"/>
                    <a:pt x="16409" y="23939"/>
                    <a:pt x="16652" y="23757"/>
                  </a:cubicBezTo>
                  <a:cubicBezTo>
                    <a:pt x="17625" y="22966"/>
                    <a:pt x="18780" y="21599"/>
                    <a:pt x="20330" y="21234"/>
                  </a:cubicBezTo>
                  <a:cubicBezTo>
                    <a:pt x="20360" y="21234"/>
                    <a:pt x="20330" y="21173"/>
                    <a:pt x="20239" y="21173"/>
                  </a:cubicBezTo>
                  <a:cubicBezTo>
                    <a:pt x="18628" y="21447"/>
                    <a:pt x="17746" y="22419"/>
                    <a:pt x="16682" y="23118"/>
                  </a:cubicBezTo>
                  <a:cubicBezTo>
                    <a:pt x="16530" y="23209"/>
                    <a:pt x="16378" y="23301"/>
                    <a:pt x="16226" y="23422"/>
                  </a:cubicBezTo>
                  <a:cubicBezTo>
                    <a:pt x="17473" y="21963"/>
                    <a:pt x="18658" y="20443"/>
                    <a:pt x="19479" y="18741"/>
                  </a:cubicBezTo>
                  <a:cubicBezTo>
                    <a:pt x="19553" y="18618"/>
                    <a:pt x="19285" y="18474"/>
                    <a:pt x="19150" y="18474"/>
                  </a:cubicBezTo>
                  <a:cubicBezTo>
                    <a:pt x="19119" y="18474"/>
                    <a:pt x="19095" y="18481"/>
                    <a:pt x="19084" y="18498"/>
                  </a:cubicBezTo>
                  <a:cubicBezTo>
                    <a:pt x="17929" y="20292"/>
                    <a:pt x="16743" y="22085"/>
                    <a:pt x="15223" y="23605"/>
                  </a:cubicBezTo>
                  <a:lnTo>
                    <a:pt x="15011" y="23817"/>
                  </a:lnTo>
                  <a:cubicBezTo>
                    <a:pt x="15588" y="22997"/>
                    <a:pt x="16044" y="22085"/>
                    <a:pt x="16378" y="21143"/>
                  </a:cubicBezTo>
                  <a:cubicBezTo>
                    <a:pt x="16439" y="20991"/>
                    <a:pt x="16561" y="20869"/>
                    <a:pt x="16682" y="20717"/>
                  </a:cubicBezTo>
                  <a:cubicBezTo>
                    <a:pt x="16743" y="20626"/>
                    <a:pt x="16774" y="20565"/>
                    <a:pt x="16865" y="20474"/>
                  </a:cubicBezTo>
                  <a:cubicBezTo>
                    <a:pt x="17108" y="20504"/>
                    <a:pt x="17321" y="20565"/>
                    <a:pt x="17533" y="20626"/>
                  </a:cubicBezTo>
                  <a:cubicBezTo>
                    <a:pt x="17594" y="20626"/>
                    <a:pt x="17594" y="20565"/>
                    <a:pt x="17533" y="20504"/>
                  </a:cubicBezTo>
                  <a:cubicBezTo>
                    <a:pt x="17351" y="20443"/>
                    <a:pt x="17138" y="20413"/>
                    <a:pt x="16926" y="20352"/>
                  </a:cubicBezTo>
                  <a:cubicBezTo>
                    <a:pt x="17625" y="19440"/>
                    <a:pt x="18385" y="18529"/>
                    <a:pt x="19175" y="17677"/>
                  </a:cubicBezTo>
                  <a:cubicBezTo>
                    <a:pt x="19234" y="17619"/>
                    <a:pt x="19166" y="17585"/>
                    <a:pt x="19094" y="17585"/>
                  </a:cubicBezTo>
                  <a:cubicBezTo>
                    <a:pt x="19055" y="17585"/>
                    <a:pt x="19014" y="17595"/>
                    <a:pt x="18992" y="17617"/>
                  </a:cubicBezTo>
                  <a:lnTo>
                    <a:pt x="18658" y="17981"/>
                  </a:lnTo>
                  <a:cubicBezTo>
                    <a:pt x="18714" y="17843"/>
                    <a:pt x="18592" y="17578"/>
                    <a:pt x="18455" y="17578"/>
                  </a:cubicBezTo>
                  <a:cubicBezTo>
                    <a:pt x="18442" y="17578"/>
                    <a:pt x="18428" y="17581"/>
                    <a:pt x="18415" y="17586"/>
                  </a:cubicBezTo>
                  <a:cubicBezTo>
                    <a:pt x="17898" y="17769"/>
                    <a:pt x="17382" y="18012"/>
                    <a:pt x="16865" y="18225"/>
                  </a:cubicBezTo>
                  <a:cubicBezTo>
                    <a:pt x="17047" y="17677"/>
                    <a:pt x="17290" y="17130"/>
                    <a:pt x="17473" y="16553"/>
                  </a:cubicBezTo>
                  <a:cubicBezTo>
                    <a:pt x="17488" y="16522"/>
                    <a:pt x="17458" y="16507"/>
                    <a:pt x="17420" y="16507"/>
                  </a:cubicBezTo>
                  <a:cubicBezTo>
                    <a:pt x="17382" y="16507"/>
                    <a:pt x="17336" y="16522"/>
                    <a:pt x="17321" y="16553"/>
                  </a:cubicBezTo>
                  <a:cubicBezTo>
                    <a:pt x="16834" y="17222"/>
                    <a:pt x="16378" y="17921"/>
                    <a:pt x="15983" y="18620"/>
                  </a:cubicBezTo>
                  <a:cubicBezTo>
                    <a:pt x="15953" y="18650"/>
                    <a:pt x="15923" y="18650"/>
                    <a:pt x="15892" y="18681"/>
                  </a:cubicBezTo>
                  <a:cubicBezTo>
                    <a:pt x="16166" y="17130"/>
                    <a:pt x="16348" y="15550"/>
                    <a:pt x="16713" y="13939"/>
                  </a:cubicBezTo>
                  <a:cubicBezTo>
                    <a:pt x="16713" y="13924"/>
                    <a:pt x="16698" y="13916"/>
                    <a:pt x="16682" y="13916"/>
                  </a:cubicBezTo>
                  <a:cubicBezTo>
                    <a:pt x="16667" y="13916"/>
                    <a:pt x="16652" y="13924"/>
                    <a:pt x="16652" y="13939"/>
                  </a:cubicBezTo>
                  <a:cubicBezTo>
                    <a:pt x="16105" y="15641"/>
                    <a:pt x="15467" y="17374"/>
                    <a:pt x="15132" y="19045"/>
                  </a:cubicBezTo>
                  <a:cubicBezTo>
                    <a:pt x="14919" y="19106"/>
                    <a:pt x="14737" y="19197"/>
                    <a:pt x="14585" y="19288"/>
                  </a:cubicBezTo>
                  <a:cubicBezTo>
                    <a:pt x="14555" y="18437"/>
                    <a:pt x="14494" y="17556"/>
                    <a:pt x="14555" y="16674"/>
                  </a:cubicBezTo>
                  <a:cubicBezTo>
                    <a:pt x="14585" y="16644"/>
                    <a:pt x="14585" y="16614"/>
                    <a:pt x="14555" y="16553"/>
                  </a:cubicBezTo>
                  <a:lnTo>
                    <a:pt x="14555" y="16492"/>
                  </a:lnTo>
                  <a:cubicBezTo>
                    <a:pt x="14555" y="16479"/>
                    <a:pt x="14529" y="16472"/>
                    <a:pt x="14498" y="16472"/>
                  </a:cubicBezTo>
                  <a:cubicBezTo>
                    <a:pt x="14455" y="16472"/>
                    <a:pt x="14403" y="16487"/>
                    <a:pt x="14403" y="16522"/>
                  </a:cubicBezTo>
                  <a:lnTo>
                    <a:pt x="14403" y="16553"/>
                  </a:lnTo>
                  <a:cubicBezTo>
                    <a:pt x="14251" y="16674"/>
                    <a:pt x="14129" y="16766"/>
                    <a:pt x="13977" y="16857"/>
                  </a:cubicBezTo>
                  <a:cubicBezTo>
                    <a:pt x="13886" y="16522"/>
                    <a:pt x="13856" y="16188"/>
                    <a:pt x="13825" y="15793"/>
                  </a:cubicBezTo>
                  <a:cubicBezTo>
                    <a:pt x="13734" y="14486"/>
                    <a:pt x="13369" y="12541"/>
                    <a:pt x="14220" y="11142"/>
                  </a:cubicBezTo>
                  <a:cubicBezTo>
                    <a:pt x="14236" y="11112"/>
                    <a:pt x="14213" y="11097"/>
                    <a:pt x="14182" y="11097"/>
                  </a:cubicBezTo>
                  <a:cubicBezTo>
                    <a:pt x="14152" y="11097"/>
                    <a:pt x="14114" y="11112"/>
                    <a:pt x="14099" y="11142"/>
                  </a:cubicBezTo>
                  <a:cubicBezTo>
                    <a:pt x="13187" y="12571"/>
                    <a:pt x="13400" y="13969"/>
                    <a:pt x="13339" y="15307"/>
                  </a:cubicBezTo>
                  <a:lnTo>
                    <a:pt x="13339" y="15915"/>
                  </a:lnTo>
                  <a:cubicBezTo>
                    <a:pt x="12913" y="14182"/>
                    <a:pt x="12579" y="12419"/>
                    <a:pt x="12093" y="10687"/>
                  </a:cubicBezTo>
                  <a:cubicBezTo>
                    <a:pt x="12305" y="10170"/>
                    <a:pt x="12488" y="9653"/>
                    <a:pt x="12701" y="9106"/>
                  </a:cubicBezTo>
                  <a:cubicBezTo>
                    <a:pt x="12701" y="9084"/>
                    <a:pt x="12670" y="9063"/>
                    <a:pt x="12642" y="9063"/>
                  </a:cubicBezTo>
                  <a:cubicBezTo>
                    <a:pt x="12630" y="9063"/>
                    <a:pt x="12618" y="9067"/>
                    <a:pt x="12609" y="9076"/>
                  </a:cubicBezTo>
                  <a:cubicBezTo>
                    <a:pt x="12457" y="9531"/>
                    <a:pt x="12245" y="9987"/>
                    <a:pt x="12001" y="10413"/>
                  </a:cubicBezTo>
                  <a:cubicBezTo>
                    <a:pt x="11941" y="10231"/>
                    <a:pt x="11880" y="9987"/>
                    <a:pt x="11819" y="9805"/>
                  </a:cubicBezTo>
                  <a:cubicBezTo>
                    <a:pt x="11809" y="9756"/>
                    <a:pt x="11755" y="9735"/>
                    <a:pt x="11686" y="9735"/>
                  </a:cubicBezTo>
                  <a:cubicBezTo>
                    <a:pt x="11544" y="9735"/>
                    <a:pt x="11343" y="9824"/>
                    <a:pt x="11363" y="9927"/>
                  </a:cubicBezTo>
                  <a:cubicBezTo>
                    <a:pt x="11424" y="10291"/>
                    <a:pt x="11515" y="10717"/>
                    <a:pt x="11637" y="11082"/>
                  </a:cubicBezTo>
                  <a:cubicBezTo>
                    <a:pt x="11363" y="11507"/>
                    <a:pt x="11120" y="11933"/>
                    <a:pt x="10816" y="12297"/>
                  </a:cubicBezTo>
                  <a:cubicBezTo>
                    <a:pt x="10482" y="12723"/>
                    <a:pt x="10147" y="13118"/>
                    <a:pt x="9813" y="13453"/>
                  </a:cubicBezTo>
                  <a:cubicBezTo>
                    <a:pt x="9752" y="13361"/>
                    <a:pt x="9722" y="13331"/>
                    <a:pt x="9661" y="13270"/>
                  </a:cubicBezTo>
                  <a:cubicBezTo>
                    <a:pt x="9643" y="13242"/>
                    <a:pt x="9613" y="13232"/>
                    <a:pt x="9580" y="13232"/>
                  </a:cubicBezTo>
                  <a:cubicBezTo>
                    <a:pt x="9506" y="13232"/>
                    <a:pt x="9418" y="13289"/>
                    <a:pt x="9418" y="13331"/>
                  </a:cubicBezTo>
                  <a:cubicBezTo>
                    <a:pt x="9448" y="13453"/>
                    <a:pt x="9539" y="13513"/>
                    <a:pt x="9570" y="13635"/>
                  </a:cubicBezTo>
                  <a:cubicBezTo>
                    <a:pt x="9175" y="13969"/>
                    <a:pt x="8810" y="14334"/>
                    <a:pt x="8415" y="14638"/>
                  </a:cubicBezTo>
                  <a:lnTo>
                    <a:pt x="7624" y="15307"/>
                  </a:lnTo>
                  <a:cubicBezTo>
                    <a:pt x="7564" y="14972"/>
                    <a:pt x="7533" y="14638"/>
                    <a:pt x="7442" y="14273"/>
                  </a:cubicBezTo>
                  <a:cubicBezTo>
                    <a:pt x="7959" y="13635"/>
                    <a:pt x="8506" y="12997"/>
                    <a:pt x="8992" y="12267"/>
                  </a:cubicBezTo>
                  <a:cubicBezTo>
                    <a:pt x="9035" y="12225"/>
                    <a:pt x="8989" y="12168"/>
                    <a:pt x="8946" y="12168"/>
                  </a:cubicBezTo>
                  <a:cubicBezTo>
                    <a:pt x="8928" y="12168"/>
                    <a:pt x="8910" y="12179"/>
                    <a:pt x="8901" y="12206"/>
                  </a:cubicBezTo>
                  <a:cubicBezTo>
                    <a:pt x="8476" y="12693"/>
                    <a:pt x="7989" y="13149"/>
                    <a:pt x="7533" y="13635"/>
                  </a:cubicBezTo>
                  <a:cubicBezTo>
                    <a:pt x="7807" y="13179"/>
                    <a:pt x="8141" y="12693"/>
                    <a:pt x="8354" y="12206"/>
                  </a:cubicBezTo>
                  <a:cubicBezTo>
                    <a:pt x="8476" y="11963"/>
                    <a:pt x="8628" y="11690"/>
                    <a:pt x="8688" y="11477"/>
                  </a:cubicBezTo>
                  <a:cubicBezTo>
                    <a:pt x="8810" y="11203"/>
                    <a:pt x="8932" y="10990"/>
                    <a:pt x="9053" y="10717"/>
                  </a:cubicBezTo>
                  <a:cubicBezTo>
                    <a:pt x="9266" y="10170"/>
                    <a:pt x="9418" y="9531"/>
                    <a:pt x="9570" y="8893"/>
                  </a:cubicBezTo>
                  <a:cubicBezTo>
                    <a:pt x="9691" y="8194"/>
                    <a:pt x="9752" y="7495"/>
                    <a:pt x="9813" y="6796"/>
                  </a:cubicBezTo>
                  <a:cubicBezTo>
                    <a:pt x="9904" y="5367"/>
                    <a:pt x="9904" y="3939"/>
                    <a:pt x="10208" y="2723"/>
                  </a:cubicBezTo>
                  <a:cubicBezTo>
                    <a:pt x="10208" y="2685"/>
                    <a:pt x="10185" y="2659"/>
                    <a:pt x="10160" y="2659"/>
                  </a:cubicBezTo>
                  <a:cubicBezTo>
                    <a:pt x="10145" y="2659"/>
                    <a:pt x="10129" y="2669"/>
                    <a:pt x="10117" y="2692"/>
                  </a:cubicBezTo>
                  <a:cubicBezTo>
                    <a:pt x="9752" y="3878"/>
                    <a:pt x="9691" y="5063"/>
                    <a:pt x="9539" y="6279"/>
                  </a:cubicBezTo>
                  <a:cubicBezTo>
                    <a:pt x="9418" y="7434"/>
                    <a:pt x="9266" y="8650"/>
                    <a:pt x="8901" y="9683"/>
                  </a:cubicBezTo>
                  <a:cubicBezTo>
                    <a:pt x="8780" y="9987"/>
                    <a:pt x="8658" y="10291"/>
                    <a:pt x="8506" y="10595"/>
                  </a:cubicBezTo>
                  <a:cubicBezTo>
                    <a:pt x="8992" y="8954"/>
                    <a:pt x="8992" y="7191"/>
                    <a:pt x="8749" y="5398"/>
                  </a:cubicBezTo>
                  <a:cubicBezTo>
                    <a:pt x="8476" y="3604"/>
                    <a:pt x="7989" y="1872"/>
                    <a:pt x="7381" y="139"/>
                  </a:cubicBezTo>
                  <a:cubicBezTo>
                    <a:pt x="7334" y="44"/>
                    <a:pt x="7240" y="0"/>
                    <a:pt x="714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28"/>
            <p:cNvSpPr/>
            <p:nvPr/>
          </p:nvSpPr>
          <p:spPr>
            <a:xfrm>
              <a:off x="218282" y="4420951"/>
              <a:ext cx="32" cy="32"/>
            </a:xfrm>
            <a:custGeom>
              <a:rect b="b" l="l" r="r" t="t"/>
              <a:pathLst>
                <a:path extrusionOk="0" h="1" w="1">
                  <a:moveTo>
                    <a:pt x="0" y="0"/>
                  </a:moveTo>
                  <a:lnTo>
                    <a:pt x="0" y="0"/>
                  </a:lnTo>
                  <a:lnTo>
                    <a:pt x="0"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28"/>
            <p:cNvSpPr/>
            <p:nvPr/>
          </p:nvSpPr>
          <p:spPr>
            <a:xfrm>
              <a:off x="3333181" y="3691927"/>
              <a:ext cx="1026" cy="32"/>
            </a:xfrm>
            <a:custGeom>
              <a:rect b="b" l="l" r="r" t="t"/>
              <a:pathLst>
                <a:path extrusionOk="0" h="1" w="32">
                  <a:moveTo>
                    <a:pt x="31" y="0"/>
                  </a:moveTo>
                  <a:lnTo>
                    <a:pt x="31" y="0"/>
                  </a:lnTo>
                  <a:cubicBezTo>
                    <a:pt x="1" y="0"/>
                    <a:pt x="31" y="0"/>
                    <a:pt x="3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28"/>
            <p:cNvSpPr/>
            <p:nvPr/>
          </p:nvSpPr>
          <p:spPr>
            <a:xfrm>
              <a:off x="2963987" y="2993589"/>
              <a:ext cx="3045245" cy="1208273"/>
            </a:xfrm>
            <a:custGeom>
              <a:rect b="b" l="l" r="r" t="t"/>
              <a:pathLst>
                <a:path extrusionOk="0" h="37682" w="94971">
                  <a:moveTo>
                    <a:pt x="83218" y="6065"/>
                  </a:moveTo>
                  <a:cubicBezTo>
                    <a:pt x="83218" y="6217"/>
                    <a:pt x="83218" y="6308"/>
                    <a:pt x="83249" y="6460"/>
                  </a:cubicBezTo>
                  <a:cubicBezTo>
                    <a:pt x="83173" y="6445"/>
                    <a:pt x="83097" y="6437"/>
                    <a:pt x="83025" y="6437"/>
                  </a:cubicBezTo>
                  <a:cubicBezTo>
                    <a:pt x="82952" y="6437"/>
                    <a:pt x="82884" y="6445"/>
                    <a:pt x="82823" y="6460"/>
                  </a:cubicBezTo>
                  <a:cubicBezTo>
                    <a:pt x="82945" y="6338"/>
                    <a:pt x="83066" y="6156"/>
                    <a:pt x="83218" y="6065"/>
                  </a:cubicBezTo>
                  <a:close/>
                  <a:moveTo>
                    <a:pt x="83158" y="4454"/>
                  </a:moveTo>
                  <a:lnTo>
                    <a:pt x="83158" y="4454"/>
                  </a:lnTo>
                  <a:cubicBezTo>
                    <a:pt x="83127" y="4879"/>
                    <a:pt x="83127" y="5305"/>
                    <a:pt x="83127" y="5761"/>
                  </a:cubicBezTo>
                  <a:lnTo>
                    <a:pt x="83127" y="5852"/>
                  </a:lnTo>
                  <a:cubicBezTo>
                    <a:pt x="82884" y="6065"/>
                    <a:pt x="82671" y="6278"/>
                    <a:pt x="82489" y="6521"/>
                  </a:cubicBezTo>
                  <a:cubicBezTo>
                    <a:pt x="82094" y="6582"/>
                    <a:pt x="81759" y="6703"/>
                    <a:pt x="81425" y="6855"/>
                  </a:cubicBezTo>
                  <a:lnTo>
                    <a:pt x="81638" y="5700"/>
                  </a:lnTo>
                  <a:cubicBezTo>
                    <a:pt x="82033" y="5457"/>
                    <a:pt x="82337" y="5153"/>
                    <a:pt x="82641" y="4879"/>
                  </a:cubicBezTo>
                  <a:cubicBezTo>
                    <a:pt x="82793" y="4727"/>
                    <a:pt x="82975" y="4576"/>
                    <a:pt x="83158" y="4454"/>
                  </a:cubicBezTo>
                  <a:close/>
                  <a:moveTo>
                    <a:pt x="78446" y="5791"/>
                  </a:moveTo>
                  <a:cubicBezTo>
                    <a:pt x="78507" y="6186"/>
                    <a:pt x="78537" y="6521"/>
                    <a:pt x="78598" y="6855"/>
                  </a:cubicBezTo>
                  <a:cubicBezTo>
                    <a:pt x="78568" y="6946"/>
                    <a:pt x="78477" y="6977"/>
                    <a:pt x="78446" y="7038"/>
                  </a:cubicBezTo>
                  <a:cubicBezTo>
                    <a:pt x="78355" y="6977"/>
                    <a:pt x="78233" y="6855"/>
                    <a:pt x="78112" y="6794"/>
                  </a:cubicBezTo>
                  <a:lnTo>
                    <a:pt x="78082" y="6794"/>
                  </a:lnTo>
                  <a:cubicBezTo>
                    <a:pt x="78082" y="6734"/>
                    <a:pt x="78112" y="6703"/>
                    <a:pt x="78112" y="6642"/>
                  </a:cubicBezTo>
                  <a:cubicBezTo>
                    <a:pt x="78203" y="6338"/>
                    <a:pt x="78294" y="6065"/>
                    <a:pt x="78446" y="5791"/>
                  </a:cubicBezTo>
                  <a:close/>
                  <a:moveTo>
                    <a:pt x="80999" y="6369"/>
                  </a:moveTo>
                  <a:lnTo>
                    <a:pt x="80999" y="6369"/>
                  </a:lnTo>
                  <a:cubicBezTo>
                    <a:pt x="80969" y="6642"/>
                    <a:pt x="80878" y="6886"/>
                    <a:pt x="80848" y="7190"/>
                  </a:cubicBezTo>
                  <a:cubicBezTo>
                    <a:pt x="80787" y="7007"/>
                    <a:pt x="80726" y="6855"/>
                    <a:pt x="80696" y="6673"/>
                  </a:cubicBezTo>
                  <a:lnTo>
                    <a:pt x="80999" y="6369"/>
                  </a:lnTo>
                  <a:close/>
                  <a:moveTo>
                    <a:pt x="80635" y="6703"/>
                  </a:moveTo>
                  <a:cubicBezTo>
                    <a:pt x="80665" y="6886"/>
                    <a:pt x="80665" y="7068"/>
                    <a:pt x="80726" y="7220"/>
                  </a:cubicBezTo>
                  <a:cubicBezTo>
                    <a:pt x="80513" y="7402"/>
                    <a:pt x="80331" y="7493"/>
                    <a:pt x="80118" y="7615"/>
                  </a:cubicBezTo>
                  <a:cubicBezTo>
                    <a:pt x="80118" y="7463"/>
                    <a:pt x="80118" y="7341"/>
                    <a:pt x="80088" y="7190"/>
                  </a:cubicBezTo>
                  <a:cubicBezTo>
                    <a:pt x="80240" y="7038"/>
                    <a:pt x="80422" y="6886"/>
                    <a:pt x="80635" y="6703"/>
                  </a:cubicBezTo>
                  <a:close/>
                  <a:moveTo>
                    <a:pt x="79966" y="7281"/>
                  </a:moveTo>
                  <a:cubicBezTo>
                    <a:pt x="79966" y="7433"/>
                    <a:pt x="79966" y="7585"/>
                    <a:pt x="79936" y="7737"/>
                  </a:cubicBezTo>
                  <a:cubicBezTo>
                    <a:pt x="79814" y="7797"/>
                    <a:pt x="79723" y="7889"/>
                    <a:pt x="79571" y="7949"/>
                  </a:cubicBezTo>
                  <a:cubicBezTo>
                    <a:pt x="79510" y="7919"/>
                    <a:pt x="79480" y="7889"/>
                    <a:pt x="79419" y="7858"/>
                  </a:cubicBezTo>
                  <a:lnTo>
                    <a:pt x="79966" y="7281"/>
                  </a:lnTo>
                  <a:close/>
                  <a:moveTo>
                    <a:pt x="77838" y="7190"/>
                  </a:moveTo>
                  <a:cubicBezTo>
                    <a:pt x="77930" y="7281"/>
                    <a:pt x="77990" y="7341"/>
                    <a:pt x="78112" y="7433"/>
                  </a:cubicBezTo>
                  <a:cubicBezTo>
                    <a:pt x="77899" y="7706"/>
                    <a:pt x="77656" y="7949"/>
                    <a:pt x="77443" y="8253"/>
                  </a:cubicBezTo>
                  <a:cubicBezTo>
                    <a:pt x="77595" y="7919"/>
                    <a:pt x="77747" y="7585"/>
                    <a:pt x="77838" y="7190"/>
                  </a:cubicBezTo>
                  <a:close/>
                  <a:moveTo>
                    <a:pt x="82367" y="6734"/>
                  </a:moveTo>
                  <a:lnTo>
                    <a:pt x="82367" y="6734"/>
                  </a:lnTo>
                  <a:cubicBezTo>
                    <a:pt x="82003" y="7281"/>
                    <a:pt x="81729" y="7797"/>
                    <a:pt x="81425" y="8345"/>
                  </a:cubicBezTo>
                  <a:cubicBezTo>
                    <a:pt x="81334" y="8223"/>
                    <a:pt x="81273" y="8162"/>
                    <a:pt x="81243" y="8041"/>
                  </a:cubicBezTo>
                  <a:cubicBezTo>
                    <a:pt x="81303" y="7737"/>
                    <a:pt x="81395" y="7463"/>
                    <a:pt x="81425" y="7159"/>
                  </a:cubicBezTo>
                  <a:cubicBezTo>
                    <a:pt x="81729" y="6977"/>
                    <a:pt x="82033" y="6855"/>
                    <a:pt x="82367" y="6734"/>
                  </a:cubicBezTo>
                  <a:close/>
                  <a:moveTo>
                    <a:pt x="78963" y="8345"/>
                  </a:moveTo>
                  <a:lnTo>
                    <a:pt x="78963" y="8375"/>
                  </a:lnTo>
                  <a:cubicBezTo>
                    <a:pt x="78945" y="8375"/>
                    <a:pt x="78929" y="8375"/>
                    <a:pt x="78916" y="8376"/>
                  </a:cubicBezTo>
                  <a:lnTo>
                    <a:pt x="78916" y="8376"/>
                  </a:lnTo>
                  <a:lnTo>
                    <a:pt x="78963" y="8345"/>
                  </a:lnTo>
                  <a:close/>
                  <a:moveTo>
                    <a:pt x="80726" y="7585"/>
                  </a:moveTo>
                  <a:lnTo>
                    <a:pt x="80726" y="7585"/>
                  </a:lnTo>
                  <a:cubicBezTo>
                    <a:pt x="80665" y="7949"/>
                    <a:pt x="80544" y="8314"/>
                    <a:pt x="80483" y="8679"/>
                  </a:cubicBezTo>
                  <a:cubicBezTo>
                    <a:pt x="80361" y="8618"/>
                    <a:pt x="80240" y="8497"/>
                    <a:pt x="80118" y="8405"/>
                  </a:cubicBezTo>
                  <a:lnTo>
                    <a:pt x="80118" y="8041"/>
                  </a:lnTo>
                  <a:cubicBezTo>
                    <a:pt x="80331" y="7889"/>
                    <a:pt x="80544" y="7737"/>
                    <a:pt x="80726" y="7585"/>
                  </a:cubicBezTo>
                  <a:close/>
                  <a:moveTo>
                    <a:pt x="78385" y="7706"/>
                  </a:moveTo>
                  <a:cubicBezTo>
                    <a:pt x="78446" y="7737"/>
                    <a:pt x="78537" y="7797"/>
                    <a:pt x="78598" y="7858"/>
                  </a:cubicBezTo>
                  <a:cubicBezTo>
                    <a:pt x="78355" y="8101"/>
                    <a:pt x="78051" y="8375"/>
                    <a:pt x="77778" y="8649"/>
                  </a:cubicBezTo>
                  <a:lnTo>
                    <a:pt x="77504" y="8922"/>
                  </a:lnTo>
                  <a:cubicBezTo>
                    <a:pt x="77808" y="8527"/>
                    <a:pt x="78112" y="8101"/>
                    <a:pt x="78385" y="7706"/>
                  </a:cubicBezTo>
                  <a:close/>
                  <a:moveTo>
                    <a:pt x="86015" y="7919"/>
                  </a:moveTo>
                  <a:cubicBezTo>
                    <a:pt x="86045" y="8041"/>
                    <a:pt x="86136" y="8193"/>
                    <a:pt x="86197" y="8345"/>
                  </a:cubicBezTo>
                  <a:lnTo>
                    <a:pt x="86197" y="8405"/>
                  </a:lnTo>
                  <a:lnTo>
                    <a:pt x="86197" y="8557"/>
                  </a:lnTo>
                  <a:cubicBezTo>
                    <a:pt x="86167" y="8618"/>
                    <a:pt x="86167" y="8618"/>
                    <a:pt x="86167" y="8649"/>
                  </a:cubicBezTo>
                  <a:lnTo>
                    <a:pt x="86167" y="8952"/>
                  </a:lnTo>
                  <a:cubicBezTo>
                    <a:pt x="86106" y="8618"/>
                    <a:pt x="86045" y="8253"/>
                    <a:pt x="86015" y="7919"/>
                  </a:cubicBezTo>
                  <a:close/>
                  <a:moveTo>
                    <a:pt x="81121" y="8345"/>
                  </a:moveTo>
                  <a:cubicBezTo>
                    <a:pt x="81151" y="8405"/>
                    <a:pt x="81182" y="8497"/>
                    <a:pt x="81273" y="8557"/>
                  </a:cubicBezTo>
                  <a:cubicBezTo>
                    <a:pt x="81243" y="8649"/>
                    <a:pt x="81182" y="8709"/>
                    <a:pt x="81182" y="8740"/>
                  </a:cubicBezTo>
                  <a:cubicBezTo>
                    <a:pt x="81121" y="8861"/>
                    <a:pt x="81030" y="9013"/>
                    <a:pt x="80969" y="9135"/>
                  </a:cubicBezTo>
                  <a:lnTo>
                    <a:pt x="80908" y="9104"/>
                  </a:lnTo>
                  <a:cubicBezTo>
                    <a:pt x="80999" y="8831"/>
                    <a:pt x="81030" y="8588"/>
                    <a:pt x="81121" y="8345"/>
                  </a:cubicBezTo>
                  <a:close/>
                  <a:moveTo>
                    <a:pt x="87018" y="7676"/>
                  </a:moveTo>
                  <a:lnTo>
                    <a:pt x="87018" y="7676"/>
                  </a:lnTo>
                  <a:cubicBezTo>
                    <a:pt x="87352" y="8101"/>
                    <a:pt x="87656" y="8527"/>
                    <a:pt x="87991" y="8952"/>
                  </a:cubicBezTo>
                  <a:cubicBezTo>
                    <a:pt x="87960" y="9135"/>
                    <a:pt x="87930" y="9378"/>
                    <a:pt x="87869" y="9591"/>
                  </a:cubicBezTo>
                  <a:cubicBezTo>
                    <a:pt x="87839" y="9500"/>
                    <a:pt x="87778" y="9469"/>
                    <a:pt x="87687" y="9439"/>
                  </a:cubicBezTo>
                  <a:cubicBezTo>
                    <a:pt x="87535" y="8861"/>
                    <a:pt x="87322" y="8253"/>
                    <a:pt x="87018" y="7676"/>
                  </a:cubicBezTo>
                  <a:close/>
                  <a:moveTo>
                    <a:pt x="79419" y="8618"/>
                  </a:moveTo>
                  <a:cubicBezTo>
                    <a:pt x="79571" y="8679"/>
                    <a:pt x="79632" y="8740"/>
                    <a:pt x="79753" y="8861"/>
                  </a:cubicBezTo>
                  <a:cubicBezTo>
                    <a:pt x="79723" y="9135"/>
                    <a:pt x="79662" y="9378"/>
                    <a:pt x="79632" y="9621"/>
                  </a:cubicBezTo>
                  <a:cubicBezTo>
                    <a:pt x="79601" y="9287"/>
                    <a:pt x="79510" y="8952"/>
                    <a:pt x="79419" y="8618"/>
                  </a:cubicBezTo>
                  <a:close/>
                  <a:moveTo>
                    <a:pt x="88142" y="9135"/>
                  </a:moveTo>
                  <a:cubicBezTo>
                    <a:pt x="88264" y="9287"/>
                    <a:pt x="88386" y="9408"/>
                    <a:pt x="88446" y="9560"/>
                  </a:cubicBezTo>
                  <a:cubicBezTo>
                    <a:pt x="88416" y="9682"/>
                    <a:pt x="88386" y="9773"/>
                    <a:pt x="88386" y="9895"/>
                  </a:cubicBezTo>
                  <a:cubicBezTo>
                    <a:pt x="88294" y="9834"/>
                    <a:pt x="88234" y="9773"/>
                    <a:pt x="88112" y="9712"/>
                  </a:cubicBezTo>
                  <a:cubicBezTo>
                    <a:pt x="88112" y="9500"/>
                    <a:pt x="88142" y="9317"/>
                    <a:pt x="88142" y="9135"/>
                  </a:cubicBezTo>
                  <a:close/>
                  <a:moveTo>
                    <a:pt x="87839" y="9864"/>
                  </a:moveTo>
                  <a:lnTo>
                    <a:pt x="87839" y="9925"/>
                  </a:lnTo>
                  <a:cubicBezTo>
                    <a:pt x="87808" y="9895"/>
                    <a:pt x="87808" y="9864"/>
                    <a:pt x="87839" y="9864"/>
                  </a:cubicBezTo>
                  <a:close/>
                  <a:moveTo>
                    <a:pt x="78051" y="9834"/>
                  </a:moveTo>
                  <a:cubicBezTo>
                    <a:pt x="78051" y="9895"/>
                    <a:pt x="77990" y="9925"/>
                    <a:pt x="77990" y="10016"/>
                  </a:cubicBezTo>
                  <a:cubicBezTo>
                    <a:pt x="77990" y="9956"/>
                    <a:pt x="77960" y="9925"/>
                    <a:pt x="77960" y="9895"/>
                  </a:cubicBezTo>
                  <a:cubicBezTo>
                    <a:pt x="77990" y="9864"/>
                    <a:pt x="77990" y="9834"/>
                    <a:pt x="78051" y="9834"/>
                  </a:cubicBezTo>
                  <a:close/>
                  <a:moveTo>
                    <a:pt x="80088" y="9135"/>
                  </a:moveTo>
                  <a:cubicBezTo>
                    <a:pt x="80179" y="9165"/>
                    <a:pt x="80209" y="9256"/>
                    <a:pt x="80270" y="9287"/>
                  </a:cubicBezTo>
                  <a:cubicBezTo>
                    <a:pt x="80240" y="9439"/>
                    <a:pt x="80179" y="9621"/>
                    <a:pt x="80118" y="9773"/>
                  </a:cubicBezTo>
                  <a:cubicBezTo>
                    <a:pt x="80088" y="9895"/>
                    <a:pt x="80057" y="9956"/>
                    <a:pt x="80027" y="10047"/>
                  </a:cubicBezTo>
                  <a:cubicBezTo>
                    <a:pt x="80057" y="9743"/>
                    <a:pt x="80088" y="9439"/>
                    <a:pt x="80088" y="9135"/>
                  </a:cubicBezTo>
                  <a:close/>
                  <a:moveTo>
                    <a:pt x="92094" y="9895"/>
                  </a:moveTo>
                  <a:lnTo>
                    <a:pt x="92094" y="9925"/>
                  </a:lnTo>
                  <a:cubicBezTo>
                    <a:pt x="92064" y="10016"/>
                    <a:pt x="92064" y="10047"/>
                    <a:pt x="92033" y="10138"/>
                  </a:cubicBezTo>
                  <a:lnTo>
                    <a:pt x="92033" y="10016"/>
                  </a:lnTo>
                  <a:cubicBezTo>
                    <a:pt x="92064" y="9986"/>
                    <a:pt x="92094" y="9925"/>
                    <a:pt x="92094" y="9895"/>
                  </a:cubicBezTo>
                  <a:close/>
                  <a:moveTo>
                    <a:pt x="86623" y="7585"/>
                  </a:moveTo>
                  <a:lnTo>
                    <a:pt x="86623" y="7585"/>
                  </a:lnTo>
                  <a:cubicBezTo>
                    <a:pt x="86896" y="8101"/>
                    <a:pt x="87109" y="8649"/>
                    <a:pt x="87261" y="9135"/>
                  </a:cubicBezTo>
                  <a:cubicBezTo>
                    <a:pt x="87231" y="9135"/>
                    <a:pt x="87200" y="9104"/>
                    <a:pt x="87200" y="9104"/>
                  </a:cubicBezTo>
                  <a:lnTo>
                    <a:pt x="87170" y="9135"/>
                  </a:lnTo>
                  <a:lnTo>
                    <a:pt x="87291" y="9287"/>
                  </a:lnTo>
                  <a:cubicBezTo>
                    <a:pt x="87383" y="9591"/>
                    <a:pt x="87413" y="9895"/>
                    <a:pt x="87413" y="10199"/>
                  </a:cubicBezTo>
                  <a:lnTo>
                    <a:pt x="87383" y="10199"/>
                  </a:lnTo>
                  <a:cubicBezTo>
                    <a:pt x="87291" y="9591"/>
                    <a:pt x="87109" y="8983"/>
                    <a:pt x="86653" y="8314"/>
                  </a:cubicBezTo>
                  <a:cubicBezTo>
                    <a:pt x="86623" y="8071"/>
                    <a:pt x="86592" y="7858"/>
                    <a:pt x="86623" y="7585"/>
                  </a:cubicBezTo>
                  <a:close/>
                  <a:moveTo>
                    <a:pt x="90240" y="9773"/>
                  </a:moveTo>
                  <a:cubicBezTo>
                    <a:pt x="90240" y="9895"/>
                    <a:pt x="90240" y="10047"/>
                    <a:pt x="90270" y="10199"/>
                  </a:cubicBezTo>
                  <a:cubicBezTo>
                    <a:pt x="90209" y="10138"/>
                    <a:pt x="90149" y="10047"/>
                    <a:pt x="90088" y="9956"/>
                  </a:cubicBezTo>
                  <a:cubicBezTo>
                    <a:pt x="90118" y="9895"/>
                    <a:pt x="90209" y="9834"/>
                    <a:pt x="90240" y="9773"/>
                  </a:cubicBezTo>
                  <a:close/>
                  <a:moveTo>
                    <a:pt x="75407" y="9013"/>
                  </a:moveTo>
                  <a:cubicBezTo>
                    <a:pt x="75467" y="9439"/>
                    <a:pt x="75528" y="9834"/>
                    <a:pt x="75559" y="10199"/>
                  </a:cubicBezTo>
                  <a:cubicBezTo>
                    <a:pt x="75559" y="10229"/>
                    <a:pt x="75559" y="10290"/>
                    <a:pt x="75619" y="10320"/>
                  </a:cubicBezTo>
                  <a:lnTo>
                    <a:pt x="75528" y="10381"/>
                  </a:lnTo>
                  <a:cubicBezTo>
                    <a:pt x="75407" y="10199"/>
                    <a:pt x="75315" y="9986"/>
                    <a:pt x="75194" y="9773"/>
                  </a:cubicBezTo>
                  <a:cubicBezTo>
                    <a:pt x="75255" y="9500"/>
                    <a:pt x="75346" y="9256"/>
                    <a:pt x="75407" y="9013"/>
                  </a:cubicBezTo>
                  <a:close/>
                  <a:moveTo>
                    <a:pt x="74556" y="9834"/>
                  </a:moveTo>
                  <a:cubicBezTo>
                    <a:pt x="74586" y="9864"/>
                    <a:pt x="74586" y="9895"/>
                    <a:pt x="74616" y="9925"/>
                  </a:cubicBezTo>
                  <a:cubicBezTo>
                    <a:pt x="74556" y="10138"/>
                    <a:pt x="74434" y="10259"/>
                    <a:pt x="74312" y="10442"/>
                  </a:cubicBezTo>
                  <a:lnTo>
                    <a:pt x="74282" y="10381"/>
                  </a:lnTo>
                  <a:cubicBezTo>
                    <a:pt x="74404" y="10199"/>
                    <a:pt x="74464" y="10016"/>
                    <a:pt x="74556" y="9834"/>
                  </a:cubicBezTo>
                  <a:close/>
                  <a:moveTo>
                    <a:pt x="88082" y="10107"/>
                  </a:moveTo>
                  <a:lnTo>
                    <a:pt x="88234" y="10259"/>
                  </a:lnTo>
                  <a:cubicBezTo>
                    <a:pt x="88264" y="10320"/>
                    <a:pt x="88234" y="10381"/>
                    <a:pt x="88173" y="10472"/>
                  </a:cubicBezTo>
                  <a:cubicBezTo>
                    <a:pt x="88142" y="10472"/>
                    <a:pt x="88112" y="10411"/>
                    <a:pt x="88082" y="10411"/>
                  </a:cubicBezTo>
                  <a:lnTo>
                    <a:pt x="88082" y="10107"/>
                  </a:lnTo>
                  <a:close/>
                  <a:moveTo>
                    <a:pt x="81577" y="8983"/>
                  </a:moveTo>
                  <a:cubicBezTo>
                    <a:pt x="81790" y="9317"/>
                    <a:pt x="82063" y="9682"/>
                    <a:pt x="82276" y="10047"/>
                  </a:cubicBezTo>
                  <a:lnTo>
                    <a:pt x="82641" y="10503"/>
                  </a:lnTo>
                  <a:cubicBezTo>
                    <a:pt x="82489" y="10442"/>
                    <a:pt x="82367" y="10320"/>
                    <a:pt x="82246" y="10229"/>
                  </a:cubicBezTo>
                  <a:cubicBezTo>
                    <a:pt x="82307" y="10229"/>
                    <a:pt x="82307" y="10229"/>
                    <a:pt x="82337" y="10199"/>
                  </a:cubicBezTo>
                  <a:cubicBezTo>
                    <a:pt x="82367" y="10199"/>
                    <a:pt x="82337" y="10138"/>
                    <a:pt x="82276" y="10138"/>
                  </a:cubicBezTo>
                  <a:cubicBezTo>
                    <a:pt x="82246" y="10138"/>
                    <a:pt x="82246" y="10138"/>
                    <a:pt x="82215" y="10168"/>
                  </a:cubicBezTo>
                  <a:cubicBezTo>
                    <a:pt x="81942" y="9925"/>
                    <a:pt x="81638" y="9682"/>
                    <a:pt x="81395" y="9439"/>
                  </a:cubicBezTo>
                  <a:cubicBezTo>
                    <a:pt x="81395" y="9408"/>
                    <a:pt x="81425" y="9378"/>
                    <a:pt x="81425" y="9317"/>
                  </a:cubicBezTo>
                  <a:cubicBezTo>
                    <a:pt x="81455" y="9226"/>
                    <a:pt x="81547" y="9104"/>
                    <a:pt x="81577" y="8983"/>
                  </a:cubicBezTo>
                  <a:close/>
                  <a:moveTo>
                    <a:pt x="83218" y="6582"/>
                  </a:moveTo>
                  <a:cubicBezTo>
                    <a:pt x="83279" y="7250"/>
                    <a:pt x="83431" y="7858"/>
                    <a:pt x="83705" y="8466"/>
                  </a:cubicBezTo>
                  <a:lnTo>
                    <a:pt x="84282" y="9591"/>
                  </a:lnTo>
                  <a:cubicBezTo>
                    <a:pt x="83917" y="9895"/>
                    <a:pt x="83583" y="10229"/>
                    <a:pt x="83249" y="10503"/>
                  </a:cubicBezTo>
                  <a:lnTo>
                    <a:pt x="82914" y="10168"/>
                  </a:lnTo>
                  <a:cubicBezTo>
                    <a:pt x="82519" y="9743"/>
                    <a:pt x="82063" y="9256"/>
                    <a:pt x="81638" y="8709"/>
                  </a:cubicBezTo>
                  <a:cubicBezTo>
                    <a:pt x="81911" y="8071"/>
                    <a:pt x="82215" y="7311"/>
                    <a:pt x="82671" y="6673"/>
                  </a:cubicBezTo>
                  <a:cubicBezTo>
                    <a:pt x="82854" y="6642"/>
                    <a:pt x="83066" y="6582"/>
                    <a:pt x="83218" y="6582"/>
                  </a:cubicBezTo>
                  <a:close/>
                  <a:moveTo>
                    <a:pt x="81151" y="10047"/>
                  </a:moveTo>
                  <a:cubicBezTo>
                    <a:pt x="81273" y="10138"/>
                    <a:pt x="81395" y="10229"/>
                    <a:pt x="81486" y="10320"/>
                  </a:cubicBezTo>
                  <a:cubicBezTo>
                    <a:pt x="81425" y="10320"/>
                    <a:pt x="81395" y="10381"/>
                    <a:pt x="81334" y="10442"/>
                  </a:cubicBezTo>
                  <a:cubicBezTo>
                    <a:pt x="81243" y="10472"/>
                    <a:pt x="81091" y="10503"/>
                    <a:pt x="80969" y="10533"/>
                  </a:cubicBezTo>
                  <a:cubicBezTo>
                    <a:pt x="80999" y="10351"/>
                    <a:pt x="81091" y="10199"/>
                    <a:pt x="81151" y="10047"/>
                  </a:cubicBezTo>
                  <a:close/>
                  <a:moveTo>
                    <a:pt x="74191" y="10655"/>
                  </a:moveTo>
                  <a:lnTo>
                    <a:pt x="74160" y="10685"/>
                  </a:lnTo>
                  <a:cubicBezTo>
                    <a:pt x="74160" y="10655"/>
                    <a:pt x="74160" y="10655"/>
                    <a:pt x="74191" y="10655"/>
                  </a:cubicBezTo>
                  <a:close/>
                  <a:moveTo>
                    <a:pt x="79115" y="8861"/>
                  </a:moveTo>
                  <a:cubicBezTo>
                    <a:pt x="79176" y="9135"/>
                    <a:pt x="79206" y="9378"/>
                    <a:pt x="79237" y="9621"/>
                  </a:cubicBezTo>
                  <a:cubicBezTo>
                    <a:pt x="79024" y="10047"/>
                    <a:pt x="78841" y="10472"/>
                    <a:pt x="78689" y="10898"/>
                  </a:cubicBezTo>
                  <a:cubicBezTo>
                    <a:pt x="78598" y="10837"/>
                    <a:pt x="78537" y="10837"/>
                    <a:pt x="78416" y="10807"/>
                  </a:cubicBezTo>
                  <a:cubicBezTo>
                    <a:pt x="78416" y="10594"/>
                    <a:pt x="78416" y="10381"/>
                    <a:pt x="78385" y="10199"/>
                  </a:cubicBezTo>
                  <a:cubicBezTo>
                    <a:pt x="78568" y="10077"/>
                    <a:pt x="78750" y="9925"/>
                    <a:pt x="78933" y="9834"/>
                  </a:cubicBezTo>
                  <a:cubicBezTo>
                    <a:pt x="78985" y="9781"/>
                    <a:pt x="78924" y="9706"/>
                    <a:pt x="78868" y="9706"/>
                  </a:cubicBezTo>
                  <a:cubicBezTo>
                    <a:pt x="78859" y="9706"/>
                    <a:pt x="78850" y="9708"/>
                    <a:pt x="78841" y="9712"/>
                  </a:cubicBezTo>
                  <a:cubicBezTo>
                    <a:pt x="78689" y="9773"/>
                    <a:pt x="78537" y="9834"/>
                    <a:pt x="78385" y="9895"/>
                  </a:cubicBezTo>
                  <a:lnTo>
                    <a:pt x="78385" y="9469"/>
                  </a:lnTo>
                  <a:cubicBezTo>
                    <a:pt x="78598" y="9256"/>
                    <a:pt x="78841" y="9074"/>
                    <a:pt x="79115" y="8861"/>
                  </a:cubicBezTo>
                  <a:close/>
                  <a:moveTo>
                    <a:pt x="67321" y="10442"/>
                  </a:moveTo>
                  <a:cubicBezTo>
                    <a:pt x="67352" y="10533"/>
                    <a:pt x="67443" y="10655"/>
                    <a:pt x="67473" y="10807"/>
                  </a:cubicBezTo>
                  <a:lnTo>
                    <a:pt x="67321" y="10959"/>
                  </a:lnTo>
                  <a:lnTo>
                    <a:pt x="67200" y="10715"/>
                  </a:lnTo>
                  <a:cubicBezTo>
                    <a:pt x="67261" y="10624"/>
                    <a:pt x="67291" y="10503"/>
                    <a:pt x="67321" y="10442"/>
                  </a:cubicBezTo>
                  <a:close/>
                  <a:moveTo>
                    <a:pt x="74920" y="10442"/>
                  </a:moveTo>
                  <a:cubicBezTo>
                    <a:pt x="75012" y="10533"/>
                    <a:pt x="75072" y="10685"/>
                    <a:pt x="75164" y="10807"/>
                  </a:cubicBezTo>
                  <a:cubicBezTo>
                    <a:pt x="75072" y="10898"/>
                    <a:pt x="75012" y="10928"/>
                    <a:pt x="74920" y="10989"/>
                  </a:cubicBezTo>
                  <a:cubicBezTo>
                    <a:pt x="74860" y="10928"/>
                    <a:pt x="74768" y="10898"/>
                    <a:pt x="74738" y="10807"/>
                  </a:cubicBezTo>
                  <a:cubicBezTo>
                    <a:pt x="74799" y="10685"/>
                    <a:pt x="74860" y="10594"/>
                    <a:pt x="74920" y="10442"/>
                  </a:cubicBezTo>
                  <a:close/>
                  <a:moveTo>
                    <a:pt x="80878" y="10807"/>
                  </a:moveTo>
                  <a:lnTo>
                    <a:pt x="80939" y="10837"/>
                  </a:lnTo>
                  <a:lnTo>
                    <a:pt x="80787" y="10989"/>
                  </a:lnTo>
                  <a:cubicBezTo>
                    <a:pt x="80817" y="10928"/>
                    <a:pt x="80848" y="10898"/>
                    <a:pt x="80848" y="10807"/>
                  </a:cubicBezTo>
                  <a:close/>
                  <a:moveTo>
                    <a:pt x="91486" y="10503"/>
                  </a:moveTo>
                  <a:cubicBezTo>
                    <a:pt x="91486" y="10624"/>
                    <a:pt x="91516" y="10746"/>
                    <a:pt x="91516" y="10807"/>
                  </a:cubicBezTo>
                  <a:cubicBezTo>
                    <a:pt x="91364" y="10837"/>
                    <a:pt x="91212" y="10928"/>
                    <a:pt x="91060" y="10989"/>
                  </a:cubicBezTo>
                  <a:cubicBezTo>
                    <a:pt x="91060" y="10959"/>
                    <a:pt x="91030" y="10928"/>
                    <a:pt x="91030" y="10928"/>
                  </a:cubicBezTo>
                  <a:cubicBezTo>
                    <a:pt x="91182" y="10776"/>
                    <a:pt x="91334" y="10655"/>
                    <a:pt x="91486" y="10503"/>
                  </a:cubicBezTo>
                  <a:close/>
                  <a:moveTo>
                    <a:pt x="79328" y="10229"/>
                  </a:moveTo>
                  <a:cubicBezTo>
                    <a:pt x="79297" y="10351"/>
                    <a:pt x="79297" y="10472"/>
                    <a:pt x="79297" y="10624"/>
                  </a:cubicBezTo>
                  <a:cubicBezTo>
                    <a:pt x="79297" y="10776"/>
                    <a:pt x="79237" y="10898"/>
                    <a:pt x="79237" y="11050"/>
                  </a:cubicBezTo>
                  <a:cubicBezTo>
                    <a:pt x="79206" y="11050"/>
                    <a:pt x="79206" y="11050"/>
                    <a:pt x="79176" y="10989"/>
                  </a:cubicBezTo>
                  <a:cubicBezTo>
                    <a:pt x="79206" y="10746"/>
                    <a:pt x="79237" y="10503"/>
                    <a:pt x="79328" y="10229"/>
                  </a:cubicBezTo>
                  <a:close/>
                  <a:moveTo>
                    <a:pt x="77838" y="10533"/>
                  </a:moveTo>
                  <a:cubicBezTo>
                    <a:pt x="77899" y="10624"/>
                    <a:pt x="77899" y="10685"/>
                    <a:pt x="77930" y="10746"/>
                  </a:cubicBezTo>
                  <a:cubicBezTo>
                    <a:pt x="77930" y="10898"/>
                    <a:pt x="77899" y="11080"/>
                    <a:pt x="77899" y="11232"/>
                  </a:cubicBezTo>
                  <a:cubicBezTo>
                    <a:pt x="77838" y="11050"/>
                    <a:pt x="77778" y="10837"/>
                    <a:pt x="77686" y="10655"/>
                  </a:cubicBezTo>
                  <a:cubicBezTo>
                    <a:pt x="77686" y="10624"/>
                    <a:pt x="77778" y="10594"/>
                    <a:pt x="77838" y="10533"/>
                  </a:cubicBezTo>
                  <a:close/>
                  <a:moveTo>
                    <a:pt x="67017" y="11141"/>
                  </a:moveTo>
                  <a:cubicBezTo>
                    <a:pt x="67048" y="11141"/>
                    <a:pt x="67048" y="11202"/>
                    <a:pt x="67048" y="11202"/>
                  </a:cubicBezTo>
                  <a:lnTo>
                    <a:pt x="66987" y="11263"/>
                  </a:lnTo>
                  <a:cubicBezTo>
                    <a:pt x="66987" y="11232"/>
                    <a:pt x="67017" y="11202"/>
                    <a:pt x="67017" y="11141"/>
                  </a:cubicBezTo>
                  <a:close/>
                  <a:moveTo>
                    <a:pt x="85589" y="9925"/>
                  </a:moveTo>
                  <a:cubicBezTo>
                    <a:pt x="85711" y="9925"/>
                    <a:pt x="85802" y="9986"/>
                    <a:pt x="85863" y="10047"/>
                  </a:cubicBezTo>
                  <a:cubicBezTo>
                    <a:pt x="85954" y="10320"/>
                    <a:pt x="86045" y="10624"/>
                    <a:pt x="86167" y="10898"/>
                  </a:cubicBezTo>
                  <a:lnTo>
                    <a:pt x="86288" y="11202"/>
                  </a:lnTo>
                  <a:lnTo>
                    <a:pt x="86288" y="11263"/>
                  </a:lnTo>
                  <a:cubicBezTo>
                    <a:pt x="86167" y="11080"/>
                    <a:pt x="86106" y="10928"/>
                    <a:pt x="85984" y="10746"/>
                  </a:cubicBezTo>
                  <a:cubicBezTo>
                    <a:pt x="85863" y="10503"/>
                    <a:pt x="85802" y="10320"/>
                    <a:pt x="85680" y="10077"/>
                  </a:cubicBezTo>
                  <a:cubicBezTo>
                    <a:pt x="85650" y="10047"/>
                    <a:pt x="85650" y="9986"/>
                    <a:pt x="85589" y="9925"/>
                  </a:cubicBezTo>
                  <a:close/>
                  <a:moveTo>
                    <a:pt x="78446" y="11111"/>
                  </a:moveTo>
                  <a:cubicBezTo>
                    <a:pt x="78507" y="11141"/>
                    <a:pt x="78537" y="11141"/>
                    <a:pt x="78598" y="11202"/>
                  </a:cubicBezTo>
                  <a:cubicBezTo>
                    <a:pt x="78568" y="11202"/>
                    <a:pt x="78537" y="11232"/>
                    <a:pt x="78537" y="11263"/>
                  </a:cubicBezTo>
                  <a:cubicBezTo>
                    <a:pt x="78477" y="11263"/>
                    <a:pt x="78446" y="11263"/>
                    <a:pt x="78446" y="11293"/>
                  </a:cubicBezTo>
                  <a:lnTo>
                    <a:pt x="78446" y="11111"/>
                  </a:lnTo>
                  <a:close/>
                  <a:moveTo>
                    <a:pt x="81638" y="10472"/>
                  </a:moveTo>
                  <a:cubicBezTo>
                    <a:pt x="81911" y="10685"/>
                    <a:pt x="82185" y="10959"/>
                    <a:pt x="82458" y="11202"/>
                  </a:cubicBezTo>
                  <a:lnTo>
                    <a:pt x="82337" y="11293"/>
                  </a:lnTo>
                  <a:cubicBezTo>
                    <a:pt x="82033" y="11111"/>
                    <a:pt x="81699" y="10959"/>
                    <a:pt x="81395" y="10776"/>
                  </a:cubicBezTo>
                  <a:cubicBezTo>
                    <a:pt x="81425" y="10685"/>
                    <a:pt x="81486" y="10594"/>
                    <a:pt x="81516" y="10503"/>
                  </a:cubicBezTo>
                  <a:cubicBezTo>
                    <a:pt x="81577" y="10503"/>
                    <a:pt x="81607" y="10472"/>
                    <a:pt x="81638" y="10472"/>
                  </a:cubicBezTo>
                  <a:close/>
                  <a:moveTo>
                    <a:pt x="45102" y="10077"/>
                  </a:moveTo>
                  <a:cubicBezTo>
                    <a:pt x="45133" y="10503"/>
                    <a:pt x="45163" y="10959"/>
                    <a:pt x="45254" y="11384"/>
                  </a:cubicBezTo>
                  <a:cubicBezTo>
                    <a:pt x="45163" y="11111"/>
                    <a:pt x="45072" y="10807"/>
                    <a:pt x="44981" y="10533"/>
                  </a:cubicBezTo>
                  <a:cubicBezTo>
                    <a:pt x="44950" y="10503"/>
                    <a:pt x="44950" y="10472"/>
                    <a:pt x="44981" y="10472"/>
                  </a:cubicBezTo>
                  <a:lnTo>
                    <a:pt x="45102" y="10077"/>
                  </a:lnTo>
                  <a:close/>
                  <a:moveTo>
                    <a:pt x="65315" y="9986"/>
                  </a:moveTo>
                  <a:cubicBezTo>
                    <a:pt x="65467" y="10290"/>
                    <a:pt x="65619" y="10594"/>
                    <a:pt x="65832" y="10898"/>
                  </a:cubicBezTo>
                  <a:cubicBezTo>
                    <a:pt x="65802" y="11019"/>
                    <a:pt x="65802" y="11202"/>
                    <a:pt x="65802" y="11384"/>
                  </a:cubicBezTo>
                  <a:cubicBezTo>
                    <a:pt x="65680" y="11050"/>
                    <a:pt x="65558" y="10655"/>
                    <a:pt x="65437" y="10320"/>
                  </a:cubicBezTo>
                  <a:lnTo>
                    <a:pt x="65315" y="9986"/>
                  </a:lnTo>
                  <a:close/>
                  <a:moveTo>
                    <a:pt x="68537" y="10199"/>
                  </a:moveTo>
                  <a:lnTo>
                    <a:pt x="68416" y="10898"/>
                  </a:lnTo>
                  <a:cubicBezTo>
                    <a:pt x="68385" y="11019"/>
                    <a:pt x="68385" y="11202"/>
                    <a:pt x="68355" y="11384"/>
                  </a:cubicBezTo>
                  <a:lnTo>
                    <a:pt x="68233" y="10472"/>
                  </a:lnTo>
                  <a:cubicBezTo>
                    <a:pt x="68324" y="10351"/>
                    <a:pt x="68416" y="10259"/>
                    <a:pt x="68537" y="10199"/>
                  </a:cubicBezTo>
                  <a:close/>
                  <a:moveTo>
                    <a:pt x="83765" y="10381"/>
                  </a:moveTo>
                  <a:cubicBezTo>
                    <a:pt x="83917" y="10715"/>
                    <a:pt x="84069" y="11080"/>
                    <a:pt x="84221" y="11384"/>
                  </a:cubicBezTo>
                  <a:cubicBezTo>
                    <a:pt x="84009" y="11141"/>
                    <a:pt x="83735" y="10959"/>
                    <a:pt x="83522" y="10746"/>
                  </a:cubicBezTo>
                  <a:cubicBezTo>
                    <a:pt x="83583" y="10624"/>
                    <a:pt x="83705" y="10503"/>
                    <a:pt x="83765" y="10381"/>
                  </a:cubicBezTo>
                  <a:close/>
                  <a:moveTo>
                    <a:pt x="74586" y="11141"/>
                  </a:moveTo>
                  <a:cubicBezTo>
                    <a:pt x="74586" y="11202"/>
                    <a:pt x="74616" y="11232"/>
                    <a:pt x="74647" y="11263"/>
                  </a:cubicBezTo>
                  <a:lnTo>
                    <a:pt x="74495" y="11415"/>
                  </a:lnTo>
                  <a:cubicBezTo>
                    <a:pt x="74464" y="11415"/>
                    <a:pt x="74464" y="11384"/>
                    <a:pt x="74434" y="11384"/>
                  </a:cubicBezTo>
                  <a:cubicBezTo>
                    <a:pt x="74464" y="11293"/>
                    <a:pt x="74556" y="11232"/>
                    <a:pt x="74586" y="11141"/>
                  </a:cubicBezTo>
                  <a:close/>
                  <a:moveTo>
                    <a:pt x="76714" y="11293"/>
                  </a:moveTo>
                  <a:lnTo>
                    <a:pt x="76714" y="11445"/>
                  </a:lnTo>
                  <a:cubicBezTo>
                    <a:pt x="76683" y="11415"/>
                    <a:pt x="76683" y="11384"/>
                    <a:pt x="76623" y="11384"/>
                  </a:cubicBezTo>
                  <a:cubicBezTo>
                    <a:pt x="76683" y="11354"/>
                    <a:pt x="76683" y="11293"/>
                    <a:pt x="76714" y="11293"/>
                  </a:cubicBezTo>
                  <a:close/>
                  <a:moveTo>
                    <a:pt x="63340" y="10746"/>
                  </a:moveTo>
                  <a:cubicBezTo>
                    <a:pt x="63492" y="10959"/>
                    <a:pt x="63644" y="11202"/>
                    <a:pt x="63765" y="11415"/>
                  </a:cubicBezTo>
                  <a:cubicBezTo>
                    <a:pt x="63644" y="11415"/>
                    <a:pt x="63522" y="11445"/>
                    <a:pt x="63461" y="11506"/>
                  </a:cubicBezTo>
                  <a:cubicBezTo>
                    <a:pt x="63340" y="11384"/>
                    <a:pt x="63218" y="11263"/>
                    <a:pt x="63096" y="11111"/>
                  </a:cubicBezTo>
                  <a:cubicBezTo>
                    <a:pt x="63066" y="11080"/>
                    <a:pt x="63005" y="11050"/>
                    <a:pt x="62944" y="11050"/>
                  </a:cubicBezTo>
                  <a:cubicBezTo>
                    <a:pt x="63066" y="10928"/>
                    <a:pt x="63218" y="10837"/>
                    <a:pt x="63340" y="10746"/>
                  </a:cubicBezTo>
                  <a:close/>
                  <a:moveTo>
                    <a:pt x="92945" y="10655"/>
                  </a:moveTo>
                  <a:lnTo>
                    <a:pt x="92945" y="10655"/>
                  </a:lnTo>
                  <a:cubicBezTo>
                    <a:pt x="92793" y="10959"/>
                    <a:pt x="92671" y="11263"/>
                    <a:pt x="92550" y="11566"/>
                  </a:cubicBezTo>
                  <a:cubicBezTo>
                    <a:pt x="92580" y="11323"/>
                    <a:pt x="92580" y="11080"/>
                    <a:pt x="92641" y="10837"/>
                  </a:cubicBezTo>
                  <a:cubicBezTo>
                    <a:pt x="92732" y="10776"/>
                    <a:pt x="92854" y="10685"/>
                    <a:pt x="92945" y="10655"/>
                  </a:cubicBezTo>
                  <a:close/>
                  <a:moveTo>
                    <a:pt x="64799" y="9560"/>
                  </a:moveTo>
                  <a:cubicBezTo>
                    <a:pt x="64859" y="9712"/>
                    <a:pt x="64890" y="9864"/>
                    <a:pt x="64981" y="10047"/>
                  </a:cubicBezTo>
                  <a:cubicBezTo>
                    <a:pt x="65163" y="10594"/>
                    <a:pt x="65376" y="11111"/>
                    <a:pt x="65498" y="11597"/>
                  </a:cubicBezTo>
                  <a:cubicBezTo>
                    <a:pt x="65467" y="11597"/>
                    <a:pt x="65376" y="11566"/>
                    <a:pt x="65315" y="11566"/>
                  </a:cubicBezTo>
                  <a:lnTo>
                    <a:pt x="65255" y="11536"/>
                  </a:lnTo>
                  <a:cubicBezTo>
                    <a:pt x="64859" y="11415"/>
                    <a:pt x="64464" y="11384"/>
                    <a:pt x="64099" y="11384"/>
                  </a:cubicBezTo>
                  <a:cubicBezTo>
                    <a:pt x="63887" y="11111"/>
                    <a:pt x="63735" y="10898"/>
                    <a:pt x="63552" y="10624"/>
                  </a:cubicBezTo>
                  <a:lnTo>
                    <a:pt x="63522" y="10594"/>
                  </a:lnTo>
                  <a:cubicBezTo>
                    <a:pt x="63978" y="10229"/>
                    <a:pt x="64403" y="9895"/>
                    <a:pt x="64799" y="9560"/>
                  </a:cubicBezTo>
                  <a:close/>
                  <a:moveTo>
                    <a:pt x="66197" y="11384"/>
                  </a:moveTo>
                  <a:cubicBezTo>
                    <a:pt x="66227" y="11415"/>
                    <a:pt x="66258" y="11445"/>
                    <a:pt x="66258" y="11506"/>
                  </a:cubicBezTo>
                  <a:cubicBezTo>
                    <a:pt x="66288" y="11506"/>
                    <a:pt x="66288" y="11536"/>
                    <a:pt x="66258" y="11536"/>
                  </a:cubicBezTo>
                  <a:lnTo>
                    <a:pt x="66197" y="11718"/>
                  </a:lnTo>
                  <a:lnTo>
                    <a:pt x="66197" y="11384"/>
                  </a:lnTo>
                  <a:close/>
                  <a:moveTo>
                    <a:pt x="77200" y="10959"/>
                  </a:moveTo>
                  <a:cubicBezTo>
                    <a:pt x="77322" y="11141"/>
                    <a:pt x="77382" y="11384"/>
                    <a:pt x="77474" y="11597"/>
                  </a:cubicBezTo>
                  <a:cubicBezTo>
                    <a:pt x="77382" y="11658"/>
                    <a:pt x="77322" y="11688"/>
                    <a:pt x="77200" y="11718"/>
                  </a:cubicBezTo>
                  <a:cubicBezTo>
                    <a:pt x="77139" y="11536"/>
                    <a:pt x="77048" y="11293"/>
                    <a:pt x="76987" y="11111"/>
                  </a:cubicBezTo>
                  <a:cubicBezTo>
                    <a:pt x="77048" y="11080"/>
                    <a:pt x="77139" y="10989"/>
                    <a:pt x="77200" y="10959"/>
                  </a:cubicBezTo>
                  <a:close/>
                  <a:moveTo>
                    <a:pt x="81243" y="11019"/>
                  </a:moveTo>
                  <a:cubicBezTo>
                    <a:pt x="81486" y="11232"/>
                    <a:pt x="81759" y="11415"/>
                    <a:pt x="82033" y="11566"/>
                  </a:cubicBezTo>
                  <a:lnTo>
                    <a:pt x="82003" y="11597"/>
                  </a:lnTo>
                  <a:lnTo>
                    <a:pt x="81881" y="11718"/>
                  </a:lnTo>
                  <a:lnTo>
                    <a:pt x="80969" y="11475"/>
                  </a:lnTo>
                  <a:cubicBezTo>
                    <a:pt x="81030" y="11354"/>
                    <a:pt x="81121" y="11202"/>
                    <a:pt x="81243" y="11019"/>
                  </a:cubicBezTo>
                  <a:close/>
                  <a:moveTo>
                    <a:pt x="82823" y="11536"/>
                  </a:moveTo>
                  <a:lnTo>
                    <a:pt x="83066" y="11718"/>
                  </a:lnTo>
                  <a:cubicBezTo>
                    <a:pt x="82975" y="11688"/>
                    <a:pt x="82854" y="11597"/>
                    <a:pt x="82793" y="11566"/>
                  </a:cubicBezTo>
                  <a:lnTo>
                    <a:pt x="82823" y="11536"/>
                  </a:lnTo>
                  <a:close/>
                  <a:moveTo>
                    <a:pt x="62884" y="11141"/>
                  </a:moveTo>
                  <a:cubicBezTo>
                    <a:pt x="62914" y="11263"/>
                    <a:pt x="63005" y="11445"/>
                    <a:pt x="63096" y="11597"/>
                  </a:cubicBezTo>
                  <a:cubicBezTo>
                    <a:pt x="62853" y="11688"/>
                    <a:pt x="62580" y="11779"/>
                    <a:pt x="62306" y="11901"/>
                  </a:cubicBezTo>
                  <a:cubicBezTo>
                    <a:pt x="62276" y="11840"/>
                    <a:pt x="62245" y="11718"/>
                    <a:pt x="62245" y="11658"/>
                  </a:cubicBezTo>
                  <a:cubicBezTo>
                    <a:pt x="62458" y="11506"/>
                    <a:pt x="62640" y="11293"/>
                    <a:pt x="62884" y="11141"/>
                  </a:cubicBezTo>
                  <a:close/>
                  <a:moveTo>
                    <a:pt x="45740" y="11445"/>
                  </a:moveTo>
                  <a:lnTo>
                    <a:pt x="45771" y="11962"/>
                  </a:lnTo>
                  <a:cubicBezTo>
                    <a:pt x="45740" y="11840"/>
                    <a:pt x="45740" y="11688"/>
                    <a:pt x="45710" y="11566"/>
                  </a:cubicBezTo>
                  <a:cubicBezTo>
                    <a:pt x="45710" y="11536"/>
                    <a:pt x="45710" y="11506"/>
                    <a:pt x="45740" y="11445"/>
                  </a:cubicBezTo>
                  <a:close/>
                  <a:moveTo>
                    <a:pt x="67595" y="11202"/>
                  </a:moveTo>
                  <a:cubicBezTo>
                    <a:pt x="67656" y="11445"/>
                    <a:pt x="67717" y="11688"/>
                    <a:pt x="67747" y="11962"/>
                  </a:cubicBezTo>
                  <a:lnTo>
                    <a:pt x="67717" y="11962"/>
                  </a:lnTo>
                  <a:lnTo>
                    <a:pt x="67473" y="11384"/>
                  </a:lnTo>
                  <a:cubicBezTo>
                    <a:pt x="67504" y="11354"/>
                    <a:pt x="67565" y="11263"/>
                    <a:pt x="67595" y="11202"/>
                  </a:cubicBezTo>
                  <a:close/>
                  <a:moveTo>
                    <a:pt x="89146" y="11384"/>
                  </a:moveTo>
                  <a:cubicBezTo>
                    <a:pt x="89176" y="11506"/>
                    <a:pt x="89206" y="11597"/>
                    <a:pt x="89206" y="11688"/>
                  </a:cubicBezTo>
                  <a:cubicBezTo>
                    <a:pt x="89146" y="11749"/>
                    <a:pt x="89054" y="11870"/>
                    <a:pt x="88994" y="11962"/>
                  </a:cubicBezTo>
                  <a:cubicBezTo>
                    <a:pt x="88902" y="11992"/>
                    <a:pt x="88781" y="12022"/>
                    <a:pt x="88720" y="12114"/>
                  </a:cubicBezTo>
                  <a:cubicBezTo>
                    <a:pt x="88872" y="11870"/>
                    <a:pt x="88994" y="11597"/>
                    <a:pt x="89146" y="11384"/>
                  </a:cubicBezTo>
                  <a:close/>
                  <a:moveTo>
                    <a:pt x="49388" y="9439"/>
                  </a:moveTo>
                  <a:lnTo>
                    <a:pt x="49388" y="9439"/>
                  </a:lnTo>
                  <a:cubicBezTo>
                    <a:pt x="49175" y="10047"/>
                    <a:pt x="48932" y="10685"/>
                    <a:pt x="48719" y="11354"/>
                  </a:cubicBezTo>
                  <a:cubicBezTo>
                    <a:pt x="48355" y="11415"/>
                    <a:pt x="48020" y="11597"/>
                    <a:pt x="47747" y="11779"/>
                  </a:cubicBezTo>
                  <a:lnTo>
                    <a:pt x="47291" y="12144"/>
                  </a:lnTo>
                  <a:cubicBezTo>
                    <a:pt x="47351" y="11840"/>
                    <a:pt x="47351" y="11536"/>
                    <a:pt x="47382" y="11232"/>
                  </a:cubicBezTo>
                  <a:cubicBezTo>
                    <a:pt x="47443" y="11202"/>
                    <a:pt x="47534" y="11080"/>
                    <a:pt x="47595" y="10959"/>
                  </a:cubicBezTo>
                  <a:cubicBezTo>
                    <a:pt x="48051" y="10381"/>
                    <a:pt x="48658" y="9834"/>
                    <a:pt x="49388" y="9439"/>
                  </a:cubicBezTo>
                  <a:close/>
                  <a:moveTo>
                    <a:pt x="58294" y="11658"/>
                  </a:moveTo>
                  <a:cubicBezTo>
                    <a:pt x="58233" y="11840"/>
                    <a:pt x="58203" y="12022"/>
                    <a:pt x="58142" y="12205"/>
                  </a:cubicBezTo>
                  <a:cubicBezTo>
                    <a:pt x="58081" y="12174"/>
                    <a:pt x="58051" y="12114"/>
                    <a:pt x="58020" y="12053"/>
                  </a:cubicBezTo>
                  <a:cubicBezTo>
                    <a:pt x="58020" y="11962"/>
                    <a:pt x="58051" y="11840"/>
                    <a:pt x="58051" y="11718"/>
                  </a:cubicBezTo>
                  <a:cubicBezTo>
                    <a:pt x="58142" y="11688"/>
                    <a:pt x="58203" y="11688"/>
                    <a:pt x="58294" y="11658"/>
                  </a:cubicBezTo>
                  <a:close/>
                  <a:moveTo>
                    <a:pt x="91608" y="11445"/>
                  </a:moveTo>
                  <a:cubicBezTo>
                    <a:pt x="91729" y="11658"/>
                    <a:pt x="91760" y="11779"/>
                    <a:pt x="91820" y="11962"/>
                  </a:cubicBezTo>
                  <a:lnTo>
                    <a:pt x="91820" y="12114"/>
                  </a:lnTo>
                  <a:lnTo>
                    <a:pt x="91820" y="12205"/>
                  </a:lnTo>
                  <a:lnTo>
                    <a:pt x="91790" y="12205"/>
                  </a:lnTo>
                  <a:cubicBezTo>
                    <a:pt x="91638" y="12022"/>
                    <a:pt x="91486" y="11779"/>
                    <a:pt x="91334" y="11597"/>
                  </a:cubicBezTo>
                  <a:cubicBezTo>
                    <a:pt x="91395" y="11566"/>
                    <a:pt x="91516" y="11475"/>
                    <a:pt x="91608" y="11445"/>
                  </a:cubicBezTo>
                  <a:close/>
                  <a:moveTo>
                    <a:pt x="79145" y="11597"/>
                  </a:moveTo>
                  <a:cubicBezTo>
                    <a:pt x="79115" y="11840"/>
                    <a:pt x="79024" y="12053"/>
                    <a:pt x="78963" y="12235"/>
                  </a:cubicBezTo>
                  <a:cubicBezTo>
                    <a:pt x="78993" y="12053"/>
                    <a:pt x="79024" y="11840"/>
                    <a:pt x="79054" y="11627"/>
                  </a:cubicBezTo>
                  <a:cubicBezTo>
                    <a:pt x="79054" y="11633"/>
                    <a:pt x="79057" y="11636"/>
                    <a:pt x="79061" y="11636"/>
                  </a:cubicBezTo>
                  <a:cubicBezTo>
                    <a:pt x="79077" y="11636"/>
                    <a:pt x="79121" y="11597"/>
                    <a:pt x="79145" y="11597"/>
                  </a:cubicBezTo>
                  <a:close/>
                  <a:moveTo>
                    <a:pt x="62124" y="11688"/>
                  </a:moveTo>
                  <a:cubicBezTo>
                    <a:pt x="62124" y="11749"/>
                    <a:pt x="62154" y="11840"/>
                    <a:pt x="62154" y="11962"/>
                  </a:cubicBezTo>
                  <a:cubicBezTo>
                    <a:pt x="62093" y="11992"/>
                    <a:pt x="61972" y="12022"/>
                    <a:pt x="61881" y="12053"/>
                  </a:cubicBezTo>
                  <a:cubicBezTo>
                    <a:pt x="61729" y="12114"/>
                    <a:pt x="61577" y="12174"/>
                    <a:pt x="61425" y="12266"/>
                  </a:cubicBezTo>
                  <a:lnTo>
                    <a:pt x="62124" y="11688"/>
                  </a:lnTo>
                  <a:close/>
                  <a:moveTo>
                    <a:pt x="77504" y="12296"/>
                  </a:moveTo>
                  <a:cubicBezTo>
                    <a:pt x="77534" y="12326"/>
                    <a:pt x="77534" y="12357"/>
                    <a:pt x="77534" y="12357"/>
                  </a:cubicBezTo>
                  <a:lnTo>
                    <a:pt x="77474" y="12357"/>
                  </a:lnTo>
                  <a:cubicBezTo>
                    <a:pt x="77474" y="12357"/>
                    <a:pt x="77474" y="12326"/>
                    <a:pt x="77443" y="12326"/>
                  </a:cubicBezTo>
                  <a:cubicBezTo>
                    <a:pt x="77474" y="12326"/>
                    <a:pt x="77474" y="12296"/>
                    <a:pt x="77504" y="12296"/>
                  </a:cubicBezTo>
                  <a:close/>
                  <a:moveTo>
                    <a:pt x="90240" y="12174"/>
                  </a:moveTo>
                  <a:cubicBezTo>
                    <a:pt x="90240" y="12235"/>
                    <a:pt x="90270" y="12296"/>
                    <a:pt x="90270" y="12357"/>
                  </a:cubicBezTo>
                  <a:lnTo>
                    <a:pt x="90240" y="12357"/>
                  </a:lnTo>
                  <a:cubicBezTo>
                    <a:pt x="90240" y="12326"/>
                    <a:pt x="90209" y="12296"/>
                    <a:pt x="90149" y="12205"/>
                  </a:cubicBezTo>
                  <a:cubicBezTo>
                    <a:pt x="90209" y="12205"/>
                    <a:pt x="90240" y="12174"/>
                    <a:pt x="90240" y="12174"/>
                  </a:cubicBezTo>
                  <a:close/>
                  <a:moveTo>
                    <a:pt x="47108" y="11597"/>
                  </a:moveTo>
                  <a:cubicBezTo>
                    <a:pt x="47078" y="11870"/>
                    <a:pt x="46987" y="12174"/>
                    <a:pt x="46956" y="12448"/>
                  </a:cubicBezTo>
                  <a:lnTo>
                    <a:pt x="46835" y="12539"/>
                  </a:lnTo>
                  <a:cubicBezTo>
                    <a:pt x="46835" y="12357"/>
                    <a:pt x="46804" y="12205"/>
                    <a:pt x="46804" y="12022"/>
                  </a:cubicBezTo>
                  <a:lnTo>
                    <a:pt x="47108" y="11597"/>
                  </a:lnTo>
                  <a:close/>
                  <a:moveTo>
                    <a:pt x="64688" y="11460"/>
                  </a:moveTo>
                  <a:cubicBezTo>
                    <a:pt x="64821" y="11460"/>
                    <a:pt x="64951" y="11475"/>
                    <a:pt x="65072" y="11506"/>
                  </a:cubicBezTo>
                  <a:cubicBezTo>
                    <a:pt x="65011" y="11536"/>
                    <a:pt x="64981" y="11536"/>
                    <a:pt x="64981" y="11566"/>
                  </a:cubicBezTo>
                  <a:cubicBezTo>
                    <a:pt x="65163" y="11718"/>
                    <a:pt x="65346" y="11779"/>
                    <a:pt x="65589" y="11901"/>
                  </a:cubicBezTo>
                  <a:cubicBezTo>
                    <a:pt x="65589" y="11962"/>
                    <a:pt x="65619" y="12022"/>
                    <a:pt x="65619" y="12053"/>
                  </a:cubicBezTo>
                  <a:lnTo>
                    <a:pt x="65619" y="12053"/>
                  </a:lnTo>
                  <a:cubicBezTo>
                    <a:pt x="65619" y="12037"/>
                    <a:pt x="65608" y="12029"/>
                    <a:pt x="65592" y="12029"/>
                  </a:cubicBezTo>
                  <a:cubicBezTo>
                    <a:pt x="65549" y="12029"/>
                    <a:pt x="65467" y="12085"/>
                    <a:pt x="65467" y="12174"/>
                  </a:cubicBezTo>
                  <a:cubicBezTo>
                    <a:pt x="65437" y="12357"/>
                    <a:pt x="65376" y="12509"/>
                    <a:pt x="65346" y="12722"/>
                  </a:cubicBezTo>
                  <a:cubicBezTo>
                    <a:pt x="65285" y="12630"/>
                    <a:pt x="65194" y="12600"/>
                    <a:pt x="65133" y="12509"/>
                  </a:cubicBezTo>
                  <a:cubicBezTo>
                    <a:pt x="65103" y="12494"/>
                    <a:pt x="65072" y="12486"/>
                    <a:pt x="65038" y="12486"/>
                  </a:cubicBezTo>
                  <a:cubicBezTo>
                    <a:pt x="65004" y="12486"/>
                    <a:pt x="64966" y="12494"/>
                    <a:pt x="64920" y="12509"/>
                  </a:cubicBezTo>
                  <a:cubicBezTo>
                    <a:pt x="64738" y="12205"/>
                    <a:pt x="64525" y="11870"/>
                    <a:pt x="64282" y="11506"/>
                  </a:cubicBezTo>
                  <a:cubicBezTo>
                    <a:pt x="64419" y="11475"/>
                    <a:pt x="64555" y="11460"/>
                    <a:pt x="64688" y="11460"/>
                  </a:cubicBezTo>
                  <a:close/>
                  <a:moveTo>
                    <a:pt x="75315" y="12235"/>
                  </a:moveTo>
                  <a:cubicBezTo>
                    <a:pt x="75376" y="12296"/>
                    <a:pt x="75407" y="12326"/>
                    <a:pt x="75498" y="12357"/>
                  </a:cubicBezTo>
                  <a:cubicBezTo>
                    <a:pt x="75528" y="12357"/>
                    <a:pt x="75528" y="12418"/>
                    <a:pt x="75559" y="12418"/>
                  </a:cubicBezTo>
                  <a:cubicBezTo>
                    <a:pt x="75346" y="12509"/>
                    <a:pt x="75103" y="12630"/>
                    <a:pt x="74920" y="12752"/>
                  </a:cubicBezTo>
                  <a:cubicBezTo>
                    <a:pt x="74799" y="12782"/>
                    <a:pt x="74647" y="12782"/>
                    <a:pt x="74556" y="12813"/>
                  </a:cubicBezTo>
                  <a:cubicBezTo>
                    <a:pt x="74799" y="12630"/>
                    <a:pt x="75072" y="12448"/>
                    <a:pt x="75315" y="12235"/>
                  </a:cubicBezTo>
                  <a:close/>
                  <a:moveTo>
                    <a:pt x="63917" y="11597"/>
                  </a:moveTo>
                  <a:cubicBezTo>
                    <a:pt x="64221" y="12053"/>
                    <a:pt x="64464" y="12478"/>
                    <a:pt x="64616" y="12873"/>
                  </a:cubicBezTo>
                  <a:lnTo>
                    <a:pt x="64495" y="12873"/>
                  </a:lnTo>
                  <a:cubicBezTo>
                    <a:pt x="64312" y="12509"/>
                    <a:pt x="64008" y="12114"/>
                    <a:pt x="63644" y="11688"/>
                  </a:cubicBezTo>
                  <a:cubicBezTo>
                    <a:pt x="63704" y="11658"/>
                    <a:pt x="63826" y="11658"/>
                    <a:pt x="63917" y="11597"/>
                  </a:cubicBezTo>
                  <a:close/>
                  <a:moveTo>
                    <a:pt x="65619" y="12053"/>
                  </a:moveTo>
                  <a:cubicBezTo>
                    <a:pt x="65650" y="12326"/>
                    <a:pt x="65650" y="12600"/>
                    <a:pt x="65650" y="12873"/>
                  </a:cubicBezTo>
                  <a:cubicBezTo>
                    <a:pt x="65619" y="12813"/>
                    <a:pt x="65528" y="12813"/>
                    <a:pt x="65498" y="12782"/>
                  </a:cubicBezTo>
                  <a:cubicBezTo>
                    <a:pt x="65528" y="12539"/>
                    <a:pt x="65589" y="12326"/>
                    <a:pt x="65619" y="12053"/>
                  </a:cubicBezTo>
                  <a:close/>
                  <a:moveTo>
                    <a:pt x="82215" y="12205"/>
                  </a:moveTo>
                  <a:cubicBezTo>
                    <a:pt x="82367" y="12266"/>
                    <a:pt x="82519" y="12296"/>
                    <a:pt x="82671" y="12357"/>
                  </a:cubicBezTo>
                  <a:cubicBezTo>
                    <a:pt x="82307" y="12539"/>
                    <a:pt x="81911" y="12691"/>
                    <a:pt x="81577" y="12904"/>
                  </a:cubicBezTo>
                  <a:cubicBezTo>
                    <a:pt x="81790" y="12661"/>
                    <a:pt x="82003" y="12448"/>
                    <a:pt x="82215" y="12205"/>
                  </a:cubicBezTo>
                  <a:close/>
                  <a:moveTo>
                    <a:pt x="56653" y="11202"/>
                  </a:moveTo>
                  <a:cubicBezTo>
                    <a:pt x="56835" y="11506"/>
                    <a:pt x="57017" y="11718"/>
                    <a:pt x="57169" y="11962"/>
                  </a:cubicBezTo>
                  <a:cubicBezTo>
                    <a:pt x="57108" y="11992"/>
                    <a:pt x="57017" y="12022"/>
                    <a:pt x="56987" y="12053"/>
                  </a:cubicBezTo>
                  <a:cubicBezTo>
                    <a:pt x="56987" y="11992"/>
                    <a:pt x="56956" y="11962"/>
                    <a:pt x="56956" y="11870"/>
                  </a:cubicBezTo>
                  <a:cubicBezTo>
                    <a:pt x="56956" y="11849"/>
                    <a:pt x="56911" y="11827"/>
                    <a:pt x="56884" y="11827"/>
                  </a:cubicBezTo>
                  <a:cubicBezTo>
                    <a:pt x="56873" y="11827"/>
                    <a:pt x="56865" y="11831"/>
                    <a:pt x="56865" y="11840"/>
                  </a:cubicBezTo>
                  <a:cubicBezTo>
                    <a:pt x="56926" y="11901"/>
                    <a:pt x="56926" y="12022"/>
                    <a:pt x="56926" y="12114"/>
                  </a:cubicBezTo>
                  <a:cubicBezTo>
                    <a:pt x="56531" y="12357"/>
                    <a:pt x="56227" y="12661"/>
                    <a:pt x="55893" y="12965"/>
                  </a:cubicBezTo>
                  <a:cubicBezTo>
                    <a:pt x="56166" y="12478"/>
                    <a:pt x="56470" y="11992"/>
                    <a:pt x="56835" y="11506"/>
                  </a:cubicBezTo>
                  <a:cubicBezTo>
                    <a:pt x="56835" y="11506"/>
                    <a:pt x="56821" y="11479"/>
                    <a:pt x="56803" y="11479"/>
                  </a:cubicBezTo>
                  <a:cubicBezTo>
                    <a:pt x="56794" y="11479"/>
                    <a:pt x="56784" y="11485"/>
                    <a:pt x="56774" y="11506"/>
                  </a:cubicBezTo>
                  <a:cubicBezTo>
                    <a:pt x="56470" y="11810"/>
                    <a:pt x="56166" y="12144"/>
                    <a:pt x="55893" y="12478"/>
                  </a:cubicBezTo>
                  <a:cubicBezTo>
                    <a:pt x="56166" y="12053"/>
                    <a:pt x="56379" y="11658"/>
                    <a:pt x="56653" y="11202"/>
                  </a:cubicBezTo>
                  <a:close/>
                  <a:moveTo>
                    <a:pt x="57291" y="12144"/>
                  </a:moveTo>
                  <a:cubicBezTo>
                    <a:pt x="57382" y="12205"/>
                    <a:pt x="57412" y="12266"/>
                    <a:pt x="57443" y="12326"/>
                  </a:cubicBezTo>
                  <a:cubicBezTo>
                    <a:pt x="57412" y="12509"/>
                    <a:pt x="57382" y="12661"/>
                    <a:pt x="57291" y="12813"/>
                  </a:cubicBezTo>
                  <a:cubicBezTo>
                    <a:pt x="57260" y="12934"/>
                    <a:pt x="57169" y="13056"/>
                    <a:pt x="57139" y="13208"/>
                  </a:cubicBezTo>
                  <a:cubicBezTo>
                    <a:pt x="57139" y="12934"/>
                    <a:pt x="57108" y="12661"/>
                    <a:pt x="57017" y="12357"/>
                  </a:cubicBezTo>
                  <a:cubicBezTo>
                    <a:pt x="57108" y="12296"/>
                    <a:pt x="57230" y="12205"/>
                    <a:pt x="57291" y="12144"/>
                  </a:cubicBezTo>
                  <a:close/>
                  <a:moveTo>
                    <a:pt x="70635" y="12053"/>
                  </a:moveTo>
                  <a:cubicBezTo>
                    <a:pt x="70543" y="12266"/>
                    <a:pt x="70452" y="12448"/>
                    <a:pt x="70361" y="12630"/>
                  </a:cubicBezTo>
                  <a:cubicBezTo>
                    <a:pt x="70300" y="12782"/>
                    <a:pt x="70239" y="12965"/>
                    <a:pt x="70179" y="13117"/>
                  </a:cubicBezTo>
                  <a:cubicBezTo>
                    <a:pt x="69905" y="13117"/>
                    <a:pt x="69631" y="13177"/>
                    <a:pt x="69419" y="13208"/>
                  </a:cubicBezTo>
                  <a:lnTo>
                    <a:pt x="69419" y="12630"/>
                  </a:lnTo>
                  <a:cubicBezTo>
                    <a:pt x="69783" y="12418"/>
                    <a:pt x="70209" y="12205"/>
                    <a:pt x="70635" y="12053"/>
                  </a:cubicBezTo>
                  <a:close/>
                  <a:moveTo>
                    <a:pt x="57838" y="12782"/>
                  </a:moveTo>
                  <a:cubicBezTo>
                    <a:pt x="57868" y="12813"/>
                    <a:pt x="57868" y="12843"/>
                    <a:pt x="57899" y="12843"/>
                  </a:cubicBezTo>
                  <a:lnTo>
                    <a:pt x="57686" y="13299"/>
                  </a:lnTo>
                  <a:lnTo>
                    <a:pt x="57595" y="13390"/>
                  </a:lnTo>
                  <a:cubicBezTo>
                    <a:pt x="57686" y="13208"/>
                    <a:pt x="57747" y="12965"/>
                    <a:pt x="57838" y="12782"/>
                  </a:cubicBezTo>
                  <a:close/>
                  <a:moveTo>
                    <a:pt x="89206" y="13177"/>
                  </a:moveTo>
                  <a:cubicBezTo>
                    <a:pt x="89237" y="13177"/>
                    <a:pt x="89298" y="13208"/>
                    <a:pt x="89358" y="13208"/>
                  </a:cubicBezTo>
                  <a:cubicBezTo>
                    <a:pt x="89480" y="13238"/>
                    <a:pt x="89601" y="13269"/>
                    <a:pt x="89693" y="13360"/>
                  </a:cubicBezTo>
                  <a:cubicBezTo>
                    <a:pt x="89601" y="13360"/>
                    <a:pt x="89480" y="13360"/>
                    <a:pt x="89389" y="13390"/>
                  </a:cubicBezTo>
                  <a:cubicBezTo>
                    <a:pt x="89328" y="13329"/>
                    <a:pt x="89298" y="13238"/>
                    <a:pt x="89206" y="13177"/>
                  </a:cubicBezTo>
                  <a:close/>
                  <a:moveTo>
                    <a:pt x="64586" y="12965"/>
                  </a:moveTo>
                  <a:cubicBezTo>
                    <a:pt x="64616" y="12965"/>
                    <a:pt x="64677" y="13025"/>
                    <a:pt x="64707" y="13025"/>
                  </a:cubicBezTo>
                  <a:cubicBezTo>
                    <a:pt x="64738" y="13177"/>
                    <a:pt x="64829" y="13269"/>
                    <a:pt x="64829" y="13421"/>
                  </a:cubicBezTo>
                  <a:lnTo>
                    <a:pt x="64829" y="13481"/>
                  </a:lnTo>
                  <a:cubicBezTo>
                    <a:pt x="64738" y="13329"/>
                    <a:pt x="64677" y="13117"/>
                    <a:pt x="64586" y="12965"/>
                  </a:cubicBezTo>
                  <a:close/>
                  <a:moveTo>
                    <a:pt x="63826" y="12600"/>
                  </a:moveTo>
                  <a:lnTo>
                    <a:pt x="63826" y="12600"/>
                  </a:lnTo>
                  <a:cubicBezTo>
                    <a:pt x="63978" y="12813"/>
                    <a:pt x="64130" y="13056"/>
                    <a:pt x="64251" y="13269"/>
                  </a:cubicBezTo>
                  <a:cubicBezTo>
                    <a:pt x="64282" y="13390"/>
                    <a:pt x="64312" y="13481"/>
                    <a:pt x="64373" y="13573"/>
                  </a:cubicBezTo>
                  <a:cubicBezTo>
                    <a:pt x="64251" y="13481"/>
                    <a:pt x="64099" y="13390"/>
                    <a:pt x="63978" y="13269"/>
                  </a:cubicBezTo>
                  <a:cubicBezTo>
                    <a:pt x="63917" y="13056"/>
                    <a:pt x="63856" y="12813"/>
                    <a:pt x="63826" y="12600"/>
                  </a:cubicBezTo>
                  <a:close/>
                  <a:moveTo>
                    <a:pt x="44768" y="11263"/>
                  </a:moveTo>
                  <a:cubicBezTo>
                    <a:pt x="44859" y="11597"/>
                    <a:pt x="44981" y="11901"/>
                    <a:pt x="45072" y="12266"/>
                  </a:cubicBezTo>
                  <a:cubicBezTo>
                    <a:pt x="44798" y="12722"/>
                    <a:pt x="44555" y="13177"/>
                    <a:pt x="44342" y="13633"/>
                  </a:cubicBezTo>
                  <a:cubicBezTo>
                    <a:pt x="44464" y="13086"/>
                    <a:pt x="44525" y="12509"/>
                    <a:pt x="44646" y="11962"/>
                  </a:cubicBezTo>
                  <a:lnTo>
                    <a:pt x="44768" y="11263"/>
                  </a:lnTo>
                  <a:close/>
                  <a:moveTo>
                    <a:pt x="71850" y="10199"/>
                  </a:moveTo>
                  <a:cubicBezTo>
                    <a:pt x="72276" y="10594"/>
                    <a:pt x="72671" y="10928"/>
                    <a:pt x="73218" y="11202"/>
                  </a:cubicBezTo>
                  <a:cubicBezTo>
                    <a:pt x="73157" y="11293"/>
                    <a:pt x="73097" y="11415"/>
                    <a:pt x="73066" y="11536"/>
                  </a:cubicBezTo>
                  <a:cubicBezTo>
                    <a:pt x="72762" y="11992"/>
                    <a:pt x="72458" y="12418"/>
                    <a:pt x="72124" y="12873"/>
                  </a:cubicBezTo>
                  <a:cubicBezTo>
                    <a:pt x="72063" y="12904"/>
                    <a:pt x="72063" y="12934"/>
                    <a:pt x="72124" y="12965"/>
                  </a:cubicBezTo>
                  <a:cubicBezTo>
                    <a:pt x="71972" y="13086"/>
                    <a:pt x="71820" y="13177"/>
                    <a:pt x="71668" y="13269"/>
                  </a:cubicBezTo>
                  <a:cubicBezTo>
                    <a:pt x="71911" y="12782"/>
                    <a:pt x="72154" y="12296"/>
                    <a:pt x="72458" y="11840"/>
                  </a:cubicBezTo>
                  <a:cubicBezTo>
                    <a:pt x="72473" y="11810"/>
                    <a:pt x="72443" y="11794"/>
                    <a:pt x="72405" y="11794"/>
                  </a:cubicBezTo>
                  <a:cubicBezTo>
                    <a:pt x="72367" y="11794"/>
                    <a:pt x="72322" y="11810"/>
                    <a:pt x="72306" y="11840"/>
                  </a:cubicBezTo>
                  <a:cubicBezTo>
                    <a:pt x="71668" y="12357"/>
                    <a:pt x="71151" y="13025"/>
                    <a:pt x="70756" y="13664"/>
                  </a:cubicBezTo>
                  <a:cubicBezTo>
                    <a:pt x="70787" y="13542"/>
                    <a:pt x="70817" y="13421"/>
                    <a:pt x="70817" y="13269"/>
                  </a:cubicBezTo>
                  <a:cubicBezTo>
                    <a:pt x="71273" y="12570"/>
                    <a:pt x="71607" y="11718"/>
                    <a:pt x="71911" y="10807"/>
                  </a:cubicBezTo>
                  <a:cubicBezTo>
                    <a:pt x="71911" y="10796"/>
                    <a:pt x="71904" y="10793"/>
                    <a:pt x="71895" y="10793"/>
                  </a:cubicBezTo>
                  <a:cubicBezTo>
                    <a:pt x="71877" y="10793"/>
                    <a:pt x="71850" y="10807"/>
                    <a:pt x="71850" y="10807"/>
                  </a:cubicBezTo>
                  <a:cubicBezTo>
                    <a:pt x="71668" y="11263"/>
                    <a:pt x="71394" y="11658"/>
                    <a:pt x="71121" y="12022"/>
                  </a:cubicBezTo>
                  <a:cubicBezTo>
                    <a:pt x="71303" y="11384"/>
                    <a:pt x="71546" y="10807"/>
                    <a:pt x="71850" y="10199"/>
                  </a:cubicBezTo>
                  <a:close/>
                  <a:moveTo>
                    <a:pt x="53583" y="12266"/>
                  </a:moveTo>
                  <a:cubicBezTo>
                    <a:pt x="53583" y="12661"/>
                    <a:pt x="53613" y="13086"/>
                    <a:pt x="53613" y="13512"/>
                  </a:cubicBezTo>
                  <a:cubicBezTo>
                    <a:pt x="53583" y="13573"/>
                    <a:pt x="53522" y="13664"/>
                    <a:pt x="53461" y="13725"/>
                  </a:cubicBezTo>
                  <a:cubicBezTo>
                    <a:pt x="53461" y="13238"/>
                    <a:pt x="53461" y="12752"/>
                    <a:pt x="53583" y="12266"/>
                  </a:cubicBezTo>
                  <a:close/>
                  <a:moveTo>
                    <a:pt x="76562" y="13299"/>
                  </a:moveTo>
                  <a:cubicBezTo>
                    <a:pt x="76714" y="13451"/>
                    <a:pt x="76805" y="13633"/>
                    <a:pt x="76957" y="13755"/>
                  </a:cubicBezTo>
                  <a:cubicBezTo>
                    <a:pt x="76907" y="13768"/>
                    <a:pt x="76856" y="13775"/>
                    <a:pt x="76808" y="13775"/>
                  </a:cubicBezTo>
                  <a:cubicBezTo>
                    <a:pt x="76740" y="13775"/>
                    <a:pt x="76676" y="13760"/>
                    <a:pt x="76623" y="13725"/>
                  </a:cubicBezTo>
                  <a:cubicBezTo>
                    <a:pt x="76379" y="13633"/>
                    <a:pt x="76106" y="13542"/>
                    <a:pt x="75832" y="13421"/>
                  </a:cubicBezTo>
                  <a:cubicBezTo>
                    <a:pt x="76075" y="13390"/>
                    <a:pt x="76288" y="13360"/>
                    <a:pt x="76562" y="13299"/>
                  </a:cubicBezTo>
                  <a:close/>
                  <a:moveTo>
                    <a:pt x="83249" y="12600"/>
                  </a:moveTo>
                  <a:cubicBezTo>
                    <a:pt x="83279" y="12600"/>
                    <a:pt x="83310" y="12630"/>
                    <a:pt x="83310" y="12630"/>
                  </a:cubicBezTo>
                  <a:cubicBezTo>
                    <a:pt x="83765" y="12873"/>
                    <a:pt x="84191" y="13117"/>
                    <a:pt x="84586" y="13390"/>
                  </a:cubicBezTo>
                  <a:cubicBezTo>
                    <a:pt x="84647" y="13421"/>
                    <a:pt x="84677" y="13512"/>
                    <a:pt x="84769" y="13542"/>
                  </a:cubicBezTo>
                  <a:cubicBezTo>
                    <a:pt x="84525" y="13633"/>
                    <a:pt x="84282" y="13664"/>
                    <a:pt x="84039" y="13694"/>
                  </a:cubicBezTo>
                  <a:cubicBezTo>
                    <a:pt x="84009" y="13694"/>
                    <a:pt x="83978" y="13694"/>
                    <a:pt x="83917" y="13725"/>
                  </a:cubicBezTo>
                  <a:cubicBezTo>
                    <a:pt x="83887" y="13725"/>
                    <a:pt x="83857" y="13725"/>
                    <a:pt x="83857" y="13785"/>
                  </a:cubicBezTo>
                  <a:cubicBezTo>
                    <a:pt x="83218" y="13664"/>
                    <a:pt x="82550" y="13573"/>
                    <a:pt x="81881" y="13573"/>
                  </a:cubicBezTo>
                  <a:cubicBezTo>
                    <a:pt x="82337" y="13269"/>
                    <a:pt x="82793" y="12934"/>
                    <a:pt x="83249" y="12600"/>
                  </a:cubicBezTo>
                  <a:close/>
                  <a:moveTo>
                    <a:pt x="65437" y="13360"/>
                  </a:moveTo>
                  <a:cubicBezTo>
                    <a:pt x="65498" y="13390"/>
                    <a:pt x="65528" y="13421"/>
                    <a:pt x="65619" y="13481"/>
                  </a:cubicBezTo>
                  <a:cubicBezTo>
                    <a:pt x="65619" y="13540"/>
                    <a:pt x="65619" y="13626"/>
                    <a:pt x="65565" y="13714"/>
                  </a:cubicBezTo>
                  <a:lnTo>
                    <a:pt x="65565" y="13714"/>
                  </a:lnTo>
                  <a:cubicBezTo>
                    <a:pt x="65520" y="13694"/>
                    <a:pt x="65494" y="13690"/>
                    <a:pt x="65468" y="13665"/>
                  </a:cubicBezTo>
                  <a:lnTo>
                    <a:pt x="65468" y="13665"/>
                  </a:lnTo>
                  <a:cubicBezTo>
                    <a:pt x="65498" y="13694"/>
                    <a:pt x="65528" y="13694"/>
                    <a:pt x="65558" y="13725"/>
                  </a:cubicBezTo>
                  <a:cubicBezTo>
                    <a:pt x="65561" y="13721"/>
                    <a:pt x="65563" y="13717"/>
                    <a:pt x="65565" y="13714"/>
                  </a:cubicBezTo>
                  <a:lnTo>
                    <a:pt x="65565" y="13714"/>
                  </a:lnTo>
                  <a:cubicBezTo>
                    <a:pt x="65573" y="13717"/>
                    <a:pt x="65581" y="13720"/>
                    <a:pt x="65589" y="13725"/>
                  </a:cubicBezTo>
                  <a:lnTo>
                    <a:pt x="65589" y="13816"/>
                  </a:lnTo>
                  <a:cubicBezTo>
                    <a:pt x="65528" y="13816"/>
                    <a:pt x="65528" y="13816"/>
                    <a:pt x="65498" y="13785"/>
                  </a:cubicBezTo>
                  <a:cubicBezTo>
                    <a:pt x="65498" y="13725"/>
                    <a:pt x="65467" y="13694"/>
                    <a:pt x="65467" y="13664"/>
                  </a:cubicBezTo>
                  <a:cubicBezTo>
                    <a:pt x="65437" y="13633"/>
                    <a:pt x="65437" y="13573"/>
                    <a:pt x="65437" y="13542"/>
                  </a:cubicBezTo>
                  <a:lnTo>
                    <a:pt x="65437" y="13360"/>
                  </a:lnTo>
                  <a:close/>
                  <a:moveTo>
                    <a:pt x="84313" y="9743"/>
                  </a:moveTo>
                  <a:cubicBezTo>
                    <a:pt x="84769" y="10503"/>
                    <a:pt x="85285" y="11232"/>
                    <a:pt x="85832" y="11870"/>
                  </a:cubicBezTo>
                  <a:cubicBezTo>
                    <a:pt x="86106" y="12448"/>
                    <a:pt x="86410" y="13025"/>
                    <a:pt x="86775" y="13481"/>
                  </a:cubicBezTo>
                  <a:lnTo>
                    <a:pt x="86896" y="13816"/>
                  </a:lnTo>
                  <a:cubicBezTo>
                    <a:pt x="86562" y="13512"/>
                    <a:pt x="86197" y="13208"/>
                    <a:pt x="85893" y="12873"/>
                  </a:cubicBezTo>
                  <a:cubicBezTo>
                    <a:pt x="85194" y="12022"/>
                    <a:pt x="84495" y="11202"/>
                    <a:pt x="83857" y="10259"/>
                  </a:cubicBezTo>
                  <a:cubicBezTo>
                    <a:pt x="84009" y="10077"/>
                    <a:pt x="84161" y="9925"/>
                    <a:pt x="84313" y="9743"/>
                  </a:cubicBezTo>
                  <a:close/>
                  <a:moveTo>
                    <a:pt x="51333" y="12296"/>
                  </a:moveTo>
                  <a:cubicBezTo>
                    <a:pt x="51546" y="12813"/>
                    <a:pt x="51759" y="13269"/>
                    <a:pt x="51911" y="13785"/>
                  </a:cubicBezTo>
                  <a:cubicBezTo>
                    <a:pt x="51850" y="13785"/>
                    <a:pt x="51820" y="13785"/>
                    <a:pt x="51789" y="13816"/>
                  </a:cubicBezTo>
                  <a:lnTo>
                    <a:pt x="51698" y="13877"/>
                  </a:lnTo>
                  <a:cubicBezTo>
                    <a:pt x="51607" y="13573"/>
                    <a:pt x="51485" y="13329"/>
                    <a:pt x="51333" y="12965"/>
                  </a:cubicBezTo>
                  <a:cubicBezTo>
                    <a:pt x="51333" y="12934"/>
                    <a:pt x="51303" y="12934"/>
                    <a:pt x="51242" y="12904"/>
                  </a:cubicBezTo>
                  <a:cubicBezTo>
                    <a:pt x="51303" y="12722"/>
                    <a:pt x="51303" y="12509"/>
                    <a:pt x="51333" y="12296"/>
                  </a:cubicBezTo>
                  <a:close/>
                  <a:moveTo>
                    <a:pt x="67200" y="12934"/>
                  </a:moveTo>
                  <a:cubicBezTo>
                    <a:pt x="67261" y="12965"/>
                    <a:pt x="67291" y="13056"/>
                    <a:pt x="67321" y="13086"/>
                  </a:cubicBezTo>
                  <a:cubicBezTo>
                    <a:pt x="67413" y="13208"/>
                    <a:pt x="67443" y="13299"/>
                    <a:pt x="67473" y="13451"/>
                  </a:cubicBezTo>
                  <a:cubicBezTo>
                    <a:pt x="67321" y="13573"/>
                    <a:pt x="67200" y="13725"/>
                    <a:pt x="67109" y="13877"/>
                  </a:cubicBezTo>
                  <a:lnTo>
                    <a:pt x="66865" y="13664"/>
                  </a:lnTo>
                  <a:cubicBezTo>
                    <a:pt x="66957" y="13360"/>
                    <a:pt x="67048" y="13117"/>
                    <a:pt x="67200" y="12934"/>
                  </a:cubicBezTo>
                  <a:close/>
                  <a:moveTo>
                    <a:pt x="70087" y="13360"/>
                  </a:moveTo>
                  <a:lnTo>
                    <a:pt x="70087" y="13360"/>
                  </a:lnTo>
                  <a:cubicBezTo>
                    <a:pt x="69875" y="13542"/>
                    <a:pt x="69692" y="13785"/>
                    <a:pt x="69480" y="13998"/>
                  </a:cubicBezTo>
                  <a:cubicBezTo>
                    <a:pt x="69480" y="13846"/>
                    <a:pt x="69449" y="13725"/>
                    <a:pt x="69449" y="13573"/>
                  </a:cubicBezTo>
                  <a:cubicBezTo>
                    <a:pt x="69692" y="13512"/>
                    <a:pt x="69875" y="13421"/>
                    <a:pt x="70087" y="13360"/>
                  </a:cubicBezTo>
                  <a:close/>
                  <a:moveTo>
                    <a:pt x="58203" y="13238"/>
                  </a:moveTo>
                  <a:cubicBezTo>
                    <a:pt x="58294" y="13360"/>
                    <a:pt x="58385" y="13481"/>
                    <a:pt x="58476" y="13542"/>
                  </a:cubicBezTo>
                  <a:cubicBezTo>
                    <a:pt x="58355" y="13725"/>
                    <a:pt x="58203" y="13877"/>
                    <a:pt x="58051" y="14029"/>
                  </a:cubicBezTo>
                  <a:cubicBezTo>
                    <a:pt x="58020" y="13998"/>
                    <a:pt x="57990" y="13998"/>
                    <a:pt x="57929" y="13968"/>
                  </a:cubicBezTo>
                  <a:cubicBezTo>
                    <a:pt x="58051" y="13725"/>
                    <a:pt x="58142" y="13512"/>
                    <a:pt x="58203" y="13238"/>
                  </a:cubicBezTo>
                  <a:close/>
                  <a:moveTo>
                    <a:pt x="71881" y="13481"/>
                  </a:moveTo>
                  <a:lnTo>
                    <a:pt x="71881" y="13481"/>
                  </a:lnTo>
                  <a:cubicBezTo>
                    <a:pt x="71820" y="13542"/>
                    <a:pt x="71911" y="13785"/>
                    <a:pt x="72033" y="13785"/>
                  </a:cubicBezTo>
                  <a:lnTo>
                    <a:pt x="72063" y="13785"/>
                  </a:lnTo>
                  <a:cubicBezTo>
                    <a:pt x="71972" y="13846"/>
                    <a:pt x="71881" y="13937"/>
                    <a:pt x="71759" y="14029"/>
                  </a:cubicBezTo>
                  <a:cubicBezTo>
                    <a:pt x="71729" y="14029"/>
                    <a:pt x="71668" y="13998"/>
                    <a:pt x="71607" y="13998"/>
                  </a:cubicBezTo>
                  <a:lnTo>
                    <a:pt x="71364" y="13998"/>
                  </a:lnTo>
                  <a:cubicBezTo>
                    <a:pt x="71546" y="13846"/>
                    <a:pt x="71698" y="13664"/>
                    <a:pt x="71881" y="13481"/>
                  </a:cubicBezTo>
                  <a:close/>
                  <a:moveTo>
                    <a:pt x="56987" y="12387"/>
                  </a:moveTo>
                  <a:cubicBezTo>
                    <a:pt x="56987" y="12873"/>
                    <a:pt x="56956" y="13208"/>
                    <a:pt x="56926" y="13542"/>
                  </a:cubicBezTo>
                  <a:lnTo>
                    <a:pt x="56835" y="13542"/>
                  </a:lnTo>
                  <a:cubicBezTo>
                    <a:pt x="56561" y="13694"/>
                    <a:pt x="56318" y="13877"/>
                    <a:pt x="56045" y="14059"/>
                  </a:cubicBezTo>
                  <a:cubicBezTo>
                    <a:pt x="55923" y="13998"/>
                    <a:pt x="55801" y="13968"/>
                    <a:pt x="55710" y="13877"/>
                  </a:cubicBezTo>
                  <a:cubicBezTo>
                    <a:pt x="55710" y="13877"/>
                    <a:pt x="55710" y="13846"/>
                    <a:pt x="55741" y="13846"/>
                  </a:cubicBezTo>
                  <a:cubicBezTo>
                    <a:pt x="56075" y="13421"/>
                    <a:pt x="56501" y="12843"/>
                    <a:pt x="56987" y="12387"/>
                  </a:cubicBezTo>
                  <a:close/>
                  <a:moveTo>
                    <a:pt x="45224" y="12752"/>
                  </a:moveTo>
                  <a:cubicBezTo>
                    <a:pt x="45254" y="12904"/>
                    <a:pt x="45285" y="12995"/>
                    <a:pt x="45315" y="13177"/>
                  </a:cubicBezTo>
                  <a:lnTo>
                    <a:pt x="44768" y="13937"/>
                  </a:lnTo>
                  <a:lnTo>
                    <a:pt x="44616" y="14150"/>
                  </a:lnTo>
                  <a:lnTo>
                    <a:pt x="44616" y="14120"/>
                  </a:lnTo>
                  <a:cubicBezTo>
                    <a:pt x="44829" y="13664"/>
                    <a:pt x="45011" y="13208"/>
                    <a:pt x="45224" y="12752"/>
                  </a:cubicBezTo>
                  <a:close/>
                  <a:moveTo>
                    <a:pt x="80726" y="11870"/>
                  </a:moveTo>
                  <a:cubicBezTo>
                    <a:pt x="80999" y="11901"/>
                    <a:pt x="81273" y="11992"/>
                    <a:pt x="81547" y="12053"/>
                  </a:cubicBezTo>
                  <a:cubicBezTo>
                    <a:pt x="80817" y="12661"/>
                    <a:pt x="80179" y="13269"/>
                    <a:pt x="79723" y="13998"/>
                  </a:cubicBezTo>
                  <a:cubicBezTo>
                    <a:pt x="79632" y="14059"/>
                    <a:pt x="79510" y="14120"/>
                    <a:pt x="79449" y="14181"/>
                  </a:cubicBezTo>
                  <a:cubicBezTo>
                    <a:pt x="79632" y="13816"/>
                    <a:pt x="79814" y="13390"/>
                    <a:pt x="80057" y="12995"/>
                  </a:cubicBezTo>
                  <a:lnTo>
                    <a:pt x="80392" y="12448"/>
                  </a:lnTo>
                  <a:cubicBezTo>
                    <a:pt x="80422" y="12448"/>
                    <a:pt x="80422" y="12387"/>
                    <a:pt x="80422" y="12387"/>
                  </a:cubicBezTo>
                  <a:cubicBezTo>
                    <a:pt x="80544" y="12205"/>
                    <a:pt x="80665" y="12053"/>
                    <a:pt x="80726" y="11870"/>
                  </a:cubicBezTo>
                  <a:close/>
                  <a:moveTo>
                    <a:pt x="51941" y="13937"/>
                  </a:moveTo>
                  <a:cubicBezTo>
                    <a:pt x="51941" y="13968"/>
                    <a:pt x="51941" y="13998"/>
                    <a:pt x="51972" y="14029"/>
                  </a:cubicBezTo>
                  <a:cubicBezTo>
                    <a:pt x="51941" y="14120"/>
                    <a:pt x="51850" y="14150"/>
                    <a:pt x="51820" y="14241"/>
                  </a:cubicBezTo>
                  <a:cubicBezTo>
                    <a:pt x="51820" y="14181"/>
                    <a:pt x="51789" y="14150"/>
                    <a:pt x="51789" y="14120"/>
                  </a:cubicBezTo>
                  <a:cubicBezTo>
                    <a:pt x="51820" y="14059"/>
                    <a:pt x="51911" y="13998"/>
                    <a:pt x="51941" y="13937"/>
                  </a:cubicBezTo>
                  <a:close/>
                  <a:moveTo>
                    <a:pt x="57899" y="14059"/>
                  </a:moveTo>
                  <a:lnTo>
                    <a:pt x="57929" y="14120"/>
                  </a:lnTo>
                  <a:lnTo>
                    <a:pt x="57777" y="14272"/>
                  </a:lnTo>
                  <a:cubicBezTo>
                    <a:pt x="57868" y="14181"/>
                    <a:pt x="57868" y="14120"/>
                    <a:pt x="57899" y="14059"/>
                  </a:cubicBezTo>
                  <a:close/>
                  <a:moveTo>
                    <a:pt x="84951" y="13694"/>
                  </a:moveTo>
                  <a:cubicBezTo>
                    <a:pt x="85103" y="13816"/>
                    <a:pt x="85224" y="13877"/>
                    <a:pt x="85376" y="13998"/>
                  </a:cubicBezTo>
                  <a:cubicBezTo>
                    <a:pt x="85528" y="14120"/>
                    <a:pt x="85650" y="14241"/>
                    <a:pt x="85802" y="14332"/>
                  </a:cubicBezTo>
                  <a:cubicBezTo>
                    <a:pt x="85346" y="14150"/>
                    <a:pt x="84890" y="13998"/>
                    <a:pt x="84343" y="13877"/>
                  </a:cubicBezTo>
                  <a:cubicBezTo>
                    <a:pt x="84525" y="13816"/>
                    <a:pt x="84769" y="13785"/>
                    <a:pt x="84951" y="13694"/>
                  </a:cubicBezTo>
                  <a:close/>
                  <a:moveTo>
                    <a:pt x="56865" y="13664"/>
                  </a:moveTo>
                  <a:lnTo>
                    <a:pt x="56865" y="13664"/>
                  </a:lnTo>
                  <a:cubicBezTo>
                    <a:pt x="56835" y="13816"/>
                    <a:pt x="56805" y="13968"/>
                    <a:pt x="56774" y="14059"/>
                  </a:cubicBezTo>
                  <a:cubicBezTo>
                    <a:pt x="56713" y="14181"/>
                    <a:pt x="56653" y="14302"/>
                    <a:pt x="56622" y="14393"/>
                  </a:cubicBezTo>
                  <a:lnTo>
                    <a:pt x="56379" y="14272"/>
                  </a:lnTo>
                  <a:cubicBezTo>
                    <a:pt x="56531" y="14059"/>
                    <a:pt x="56713" y="13877"/>
                    <a:pt x="56865" y="13664"/>
                  </a:cubicBezTo>
                  <a:close/>
                  <a:moveTo>
                    <a:pt x="92337" y="14120"/>
                  </a:moveTo>
                  <a:cubicBezTo>
                    <a:pt x="92359" y="14209"/>
                    <a:pt x="92382" y="14315"/>
                    <a:pt x="92428" y="14401"/>
                  </a:cubicBezTo>
                  <a:lnTo>
                    <a:pt x="92428" y="14401"/>
                  </a:lnTo>
                  <a:lnTo>
                    <a:pt x="92246" y="14150"/>
                  </a:lnTo>
                  <a:cubicBezTo>
                    <a:pt x="92276" y="14150"/>
                    <a:pt x="92337" y="14120"/>
                    <a:pt x="92337" y="14120"/>
                  </a:cubicBezTo>
                  <a:close/>
                  <a:moveTo>
                    <a:pt x="59996" y="14241"/>
                  </a:moveTo>
                  <a:cubicBezTo>
                    <a:pt x="60026" y="14302"/>
                    <a:pt x="60057" y="14393"/>
                    <a:pt x="60118" y="14424"/>
                  </a:cubicBezTo>
                  <a:cubicBezTo>
                    <a:pt x="60026" y="14393"/>
                    <a:pt x="59996" y="14302"/>
                    <a:pt x="59966" y="14241"/>
                  </a:cubicBezTo>
                  <a:close/>
                  <a:moveTo>
                    <a:pt x="81303" y="13937"/>
                  </a:moveTo>
                  <a:cubicBezTo>
                    <a:pt x="81759" y="13937"/>
                    <a:pt x="82185" y="13968"/>
                    <a:pt x="82641" y="13998"/>
                  </a:cubicBezTo>
                  <a:cubicBezTo>
                    <a:pt x="81851" y="14150"/>
                    <a:pt x="81091" y="14302"/>
                    <a:pt x="80361" y="14454"/>
                  </a:cubicBezTo>
                  <a:cubicBezTo>
                    <a:pt x="80696" y="14302"/>
                    <a:pt x="80999" y="14120"/>
                    <a:pt x="81303" y="13937"/>
                  </a:cubicBezTo>
                  <a:close/>
                  <a:moveTo>
                    <a:pt x="83522" y="14150"/>
                  </a:moveTo>
                  <a:cubicBezTo>
                    <a:pt x="83735" y="14181"/>
                    <a:pt x="84009" y="14272"/>
                    <a:pt x="84221" y="14332"/>
                  </a:cubicBezTo>
                  <a:cubicBezTo>
                    <a:pt x="84309" y="14391"/>
                    <a:pt x="84341" y="14449"/>
                    <a:pt x="84424" y="14481"/>
                  </a:cubicBezTo>
                  <a:lnTo>
                    <a:pt x="84424" y="14481"/>
                  </a:lnTo>
                  <a:cubicBezTo>
                    <a:pt x="84002" y="14331"/>
                    <a:pt x="83579" y="14272"/>
                    <a:pt x="83097" y="14272"/>
                  </a:cubicBezTo>
                  <a:cubicBezTo>
                    <a:pt x="83249" y="14211"/>
                    <a:pt x="83401" y="14181"/>
                    <a:pt x="83522" y="14150"/>
                  </a:cubicBezTo>
                  <a:close/>
                  <a:moveTo>
                    <a:pt x="49874" y="13512"/>
                  </a:moveTo>
                  <a:cubicBezTo>
                    <a:pt x="50087" y="13755"/>
                    <a:pt x="50300" y="14029"/>
                    <a:pt x="50482" y="14302"/>
                  </a:cubicBezTo>
                  <a:cubicBezTo>
                    <a:pt x="50452" y="14393"/>
                    <a:pt x="50452" y="14454"/>
                    <a:pt x="50452" y="14576"/>
                  </a:cubicBezTo>
                  <a:cubicBezTo>
                    <a:pt x="50269" y="14332"/>
                    <a:pt x="50026" y="14120"/>
                    <a:pt x="49783" y="13877"/>
                  </a:cubicBezTo>
                  <a:cubicBezTo>
                    <a:pt x="49814" y="13755"/>
                    <a:pt x="49844" y="13633"/>
                    <a:pt x="49874" y="13512"/>
                  </a:cubicBezTo>
                  <a:close/>
                  <a:moveTo>
                    <a:pt x="51151" y="13664"/>
                  </a:moveTo>
                  <a:cubicBezTo>
                    <a:pt x="51181" y="13877"/>
                    <a:pt x="51242" y="14120"/>
                    <a:pt x="51333" y="14332"/>
                  </a:cubicBezTo>
                  <a:cubicBezTo>
                    <a:pt x="51242" y="14424"/>
                    <a:pt x="51212" y="14484"/>
                    <a:pt x="51151" y="14576"/>
                  </a:cubicBezTo>
                  <a:cubicBezTo>
                    <a:pt x="51090" y="14545"/>
                    <a:pt x="51060" y="14454"/>
                    <a:pt x="51029" y="14424"/>
                  </a:cubicBezTo>
                  <a:cubicBezTo>
                    <a:pt x="51090" y="14150"/>
                    <a:pt x="51090" y="13937"/>
                    <a:pt x="51151" y="13664"/>
                  </a:cubicBezTo>
                  <a:close/>
                  <a:moveTo>
                    <a:pt x="63248" y="11840"/>
                  </a:moveTo>
                  <a:cubicBezTo>
                    <a:pt x="63400" y="12053"/>
                    <a:pt x="63613" y="12296"/>
                    <a:pt x="63765" y="12509"/>
                  </a:cubicBezTo>
                  <a:cubicBezTo>
                    <a:pt x="63704" y="12570"/>
                    <a:pt x="63674" y="12600"/>
                    <a:pt x="63674" y="12630"/>
                  </a:cubicBezTo>
                  <a:cubicBezTo>
                    <a:pt x="63644" y="12782"/>
                    <a:pt x="63644" y="12934"/>
                    <a:pt x="63644" y="13086"/>
                  </a:cubicBezTo>
                  <a:cubicBezTo>
                    <a:pt x="63552" y="13025"/>
                    <a:pt x="63461" y="12965"/>
                    <a:pt x="63340" y="12904"/>
                  </a:cubicBezTo>
                  <a:cubicBezTo>
                    <a:pt x="63319" y="12894"/>
                    <a:pt x="63299" y="12890"/>
                    <a:pt x="63282" y="12890"/>
                  </a:cubicBezTo>
                  <a:cubicBezTo>
                    <a:pt x="63248" y="12890"/>
                    <a:pt x="63228" y="12904"/>
                    <a:pt x="63248" y="12904"/>
                  </a:cubicBezTo>
                  <a:cubicBezTo>
                    <a:pt x="63370" y="12965"/>
                    <a:pt x="63492" y="13086"/>
                    <a:pt x="63613" y="13177"/>
                  </a:cubicBezTo>
                  <a:cubicBezTo>
                    <a:pt x="63552" y="13633"/>
                    <a:pt x="63552" y="14120"/>
                    <a:pt x="63613" y="14576"/>
                  </a:cubicBezTo>
                  <a:cubicBezTo>
                    <a:pt x="63552" y="14545"/>
                    <a:pt x="63492" y="14545"/>
                    <a:pt x="63400" y="14545"/>
                  </a:cubicBezTo>
                  <a:cubicBezTo>
                    <a:pt x="63036" y="13785"/>
                    <a:pt x="62701" y="13025"/>
                    <a:pt x="62428" y="12266"/>
                  </a:cubicBezTo>
                  <a:cubicBezTo>
                    <a:pt x="62701" y="12114"/>
                    <a:pt x="62944" y="11962"/>
                    <a:pt x="63248" y="11840"/>
                  </a:cubicBezTo>
                  <a:close/>
                  <a:moveTo>
                    <a:pt x="62185" y="12357"/>
                  </a:moveTo>
                  <a:cubicBezTo>
                    <a:pt x="62306" y="13056"/>
                    <a:pt x="62458" y="13755"/>
                    <a:pt x="62701" y="14454"/>
                  </a:cubicBezTo>
                  <a:cubicBezTo>
                    <a:pt x="62701" y="14484"/>
                    <a:pt x="62732" y="14515"/>
                    <a:pt x="62732" y="14576"/>
                  </a:cubicBezTo>
                  <a:cubicBezTo>
                    <a:pt x="62337" y="14576"/>
                    <a:pt x="62002" y="14606"/>
                    <a:pt x="61637" y="14606"/>
                  </a:cubicBezTo>
                  <a:cubicBezTo>
                    <a:pt x="61546" y="14484"/>
                    <a:pt x="61425" y="14332"/>
                    <a:pt x="61364" y="14241"/>
                  </a:cubicBezTo>
                  <a:cubicBezTo>
                    <a:pt x="61358" y="14229"/>
                    <a:pt x="61350" y="14225"/>
                    <a:pt x="61340" y="14225"/>
                  </a:cubicBezTo>
                  <a:cubicBezTo>
                    <a:pt x="61301" y="14225"/>
                    <a:pt x="61242" y="14308"/>
                    <a:pt x="61242" y="14332"/>
                  </a:cubicBezTo>
                  <a:cubicBezTo>
                    <a:pt x="61273" y="14454"/>
                    <a:pt x="61333" y="14545"/>
                    <a:pt x="61364" y="14636"/>
                  </a:cubicBezTo>
                  <a:cubicBezTo>
                    <a:pt x="61212" y="14636"/>
                    <a:pt x="61060" y="14697"/>
                    <a:pt x="60938" y="14697"/>
                  </a:cubicBezTo>
                  <a:cubicBezTo>
                    <a:pt x="60756" y="14484"/>
                    <a:pt x="60604" y="14302"/>
                    <a:pt x="60422" y="14120"/>
                  </a:cubicBezTo>
                  <a:cubicBezTo>
                    <a:pt x="60422" y="14089"/>
                    <a:pt x="60361" y="14089"/>
                    <a:pt x="60361" y="14029"/>
                  </a:cubicBezTo>
                  <a:cubicBezTo>
                    <a:pt x="60786" y="13816"/>
                    <a:pt x="61212" y="13633"/>
                    <a:pt x="61577" y="13421"/>
                  </a:cubicBezTo>
                  <a:cubicBezTo>
                    <a:pt x="61632" y="13421"/>
                    <a:pt x="61562" y="13295"/>
                    <a:pt x="61525" y="13295"/>
                  </a:cubicBezTo>
                  <a:cubicBezTo>
                    <a:pt x="61522" y="13295"/>
                    <a:pt x="61519" y="13296"/>
                    <a:pt x="61516" y="13299"/>
                  </a:cubicBezTo>
                  <a:cubicBezTo>
                    <a:pt x="61212" y="13360"/>
                    <a:pt x="60878" y="13421"/>
                    <a:pt x="60574" y="13512"/>
                  </a:cubicBezTo>
                  <a:cubicBezTo>
                    <a:pt x="60938" y="13208"/>
                    <a:pt x="61333" y="12873"/>
                    <a:pt x="61729" y="12630"/>
                  </a:cubicBezTo>
                  <a:cubicBezTo>
                    <a:pt x="61881" y="12539"/>
                    <a:pt x="62033" y="12478"/>
                    <a:pt x="62185" y="12357"/>
                  </a:cubicBezTo>
                  <a:close/>
                  <a:moveTo>
                    <a:pt x="42549" y="13390"/>
                  </a:moveTo>
                  <a:lnTo>
                    <a:pt x="42549" y="13390"/>
                  </a:lnTo>
                  <a:cubicBezTo>
                    <a:pt x="42792" y="13846"/>
                    <a:pt x="43005" y="14302"/>
                    <a:pt x="43278" y="14728"/>
                  </a:cubicBezTo>
                  <a:lnTo>
                    <a:pt x="42579" y="14029"/>
                  </a:lnTo>
                  <a:cubicBezTo>
                    <a:pt x="42579" y="13816"/>
                    <a:pt x="42579" y="13633"/>
                    <a:pt x="42549" y="13390"/>
                  </a:cubicBezTo>
                  <a:close/>
                  <a:moveTo>
                    <a:pt x="50239" y="9226"/>
                  </a:moveTo>
                  <a:cubicBezTo>
                    <a:pt x="50330" y="9925"/>
                    <a:pt x="50482" y="10594"/>
                    <a:pt x="50847" y="11354"/>
                  </a:cubicBezTo>
                  <a:cubicBezTo>
                    <a:pt x="50877" y="11415"/>
                    <a:pt x="50877" y="11445"/>
                    <a:pt x="50908" y="11536"/>
                  </a:cubicBezTo>
                  <a:cubicBezTo>
                    <a:pt x="50756" y="12296"/>
                    <a:pt x="50695" y="13056"/>
                    <a:pt x="50573" y="13816"/>
                  </a:cubicBezTo>
                  <a:cubicBezTo>
                    <a:pt x="50391" y="13573"/>
                    <a:pt x="50239" y="13360"/>
                    <a:pt x="50026" y="13117"/>
                  </a:cubicBezTo>
                  <a:cubicBezTo>
                    <a:pt x="50148" y="12782"/>
                    <a:pt x="50239" y="12478"/>
                    <a:pt x="50330" y="12144"/>
                  </a:cubicBezTo>
                  <a:cubicBezTo>
                    <a:pt x="50366" y="12091"/>
                    <a:pt x="50329" y="12059"/>
                    <a:pt x="50280" y="12059"/>
                  </a:cubicBezTo>
                  <a:cubicBezTo>
                    <a:pt x="50245" y="12059"/>
                    <a:pt x="50204" y="12075"/>
                    <a:pt x="50178" y="12114"/>
                  </a:cubicBezTo>
                  <a:lnTo>
                    <a:pt x="49722" y="12782"/>
                  </a:lnTo>
                  <a:lnTo>
                    <a:pt x="49631" y="12661"/>
                  </a:lnTo>
                  <a:cubicBezTo>
                    <a:pt x="49601" y="12620"/>
                    <a:pt x="49543" y="12603"/>
                    <a:pt x="49483" y="12603"/>
                  </a:cubicBezTo>
                  <a:cubicBezTo>
                    <a:pt x="49361" y="12603"/>
                    <a:pt x="49226" y="12671"/>
                    <a:pt x="49266" y="12752"/>
                  </a:cubicBezTo>
                  <a:cubicBezTo>
                    <a:pt x="49358" y="12873"/>
                    <a:pt x="49479" y="12965"/>
                    <a:pt x="49540" y="13117"/>
                  </a:cubicBezTo>
                  <a:cubicBezTo>
                    <a:pt x="49479" y="13269"/>
                    <a:pt x="49388" y="13421"/>
                    <a:pt x="49327" y="13542"/>
                  </a:cubicBezTo>
                  <a:lnTo>
                    <a:pt x="49266" y="13512"/>
                  </a:lnTo>
                  <a:cubicBezTo>
                    <a:pt x="49241" y="13474"/>
                    <a:pt x="49178" y="13457"/>
                    <a:pt x="49116" y="13457"/>
                  </a:cubicBezTo>
                  <a:cubicBezTo>
                    <a:pt x="49030" y="13457"/>
                    <a:pt x="48945" y="13489"/>
                    <a:pt x="48962" y="13542"/>
                  </a:cubicBezTo>
                  <a:cubicBezTo>
                    <a:pt x="49023" y="13633"/>
                    <a:pt x="49084" y="13725"/>
                    <a:pt x="49114" y="13816"/>
                  </a:cubicBezTo>
                  <a:cubicBezTo>
                    <a:pt x="48962" y="14120"/>
                    <a:pt x="48810" y="14424"/>
                    <a:pt x="48719" y="14728"/>
                  </a:cubicBezTo>
                  <a:cubicBezTo>
                    <a:pt x="48658" y="14636"/>
                    <a:pt x="48628" y="14576"/>
                    <a:pt x="48628" y="14454"/>
                  </a:cubicBezTo>
                  <a:cubicBezTo>
                    <a:pt x="48780" y="13421"/>
                    <a:pt x="48932" y="12448"/>
                    <a:pt x="49114" y="11445"/>
                  </a:cubicBezTo>
                  <a:cubicBezTo>
                    <a:pt x="49203" y="11434"/>
                    <a:pt x="49288" y="11427"/>
                    <a:pt x="49372" y="11427"/>
                  </a:cubicBezTo>
                  <a:cubicBezTo>
                    <a:pt x="49517" y="11427"/>
                    <a:pt x="49659" y="11448"/>
                    <a:pt x="49814" y="11506"/>
                  </a:cubicBezTo>
                  <a:cubicBezTo>
                    <a:pt x="49844" y="11506"/>
                    <a:pt x="49814" y="11415"/>
                    <a:pt x="49783" y="11415"/>
                  </a:cubicBezTo>
                  <a:cubicBezTo>
                    <a:pt x="49570" y="11354"/>
                    <a:pt x="49358" y="11354"/>
                    <a:pt x="49175" y="11354"/>
                  </a:cubicBezTo>
                  <a:cubicBezTo>
                    <a:pt x="49266" y="10685"/>
                    <a:pt x="49418" y="10047"/>
                    <a:pt x="49601" y="9408"/>
                  </a:cubicBezTo>
                  <a:cubicBezTo>
                    <a:pt x="49814" y="9287"/>
                    <a:pt x="50026" y="9256"/>
                    <a:pt x="50239" y="9226"/>
                  </a:cubicBezTo>
                  <a:close/>
                  <a:moveTo>
                    <a:pt x="51394" y="14606"/>
                  </a:moveTo>
                  <a:cubicBezTo>
                    <a:pt x="51455" y="14728"/>
                    <a:pt x="51455" y="14788"/>
                    <a:pt x="51455" y="14819"/>
                  </a:cubicBezTo>
                  <a:cubicBezTo>
                    <a:pt x="51455" y="14880"/>
                    <a:pt x="51394" y="14910"/>
                    <a:pt x="51394" y="14910"/>
                  </a:cubicBezTo>
                  <a:cubicBezTo>
                    <a:pt x="51364" y="14880"/>
                    <a:pt x="51333" y="14788"/>
                    <a:pt x="51303" y="14758"/>
                  </a:cubicBezTo>
                  <a:cubicBezTo>
                    <a:pt x="51333" y="14728"/>
                    <a:pt x="51364" y="14697"/>
                    <a:pt x="51394" y="14606"/>
                  </a:cubicBezTo>
                  <a:close/>
                  <a:moveTo>
                    <a:pt x="55497" y="14059"/>
                  </a:moveTo>
                  <a:cubicBezTo>
                    <a:pt x="55589" y="14150"/>
                    <a:pt x="55649" y="14181"/>
                    <a:pt x="55741" y="14272"/>
                  </a:cubicBezTo>
                  <a:cubicBezTo>
                    <a:pt x="55467" y="14454"/>
                    <a:pt x="55254" y="14697"/>
                    <a:pt x="55011" y="14910"/>
                  </a:cubicBezTo>
                  <a:cubicBezTo>
                    <a:pt x="55163" y="14636"/>
                    <a:pt x="55346" y="14332"/>
                    <a:pt x="55497" y="14059"/>
                  </a:cubicBezTo>
                  <a:close/>
                  <a:moveTo>
                    <a:pt x="59419" y="14515"/>
                  </a:moveTo>
                  <a:cubicBezTo>
                    <a:pt x="59540" y="14636"/>
                    <a:pt x="59662" y="14758"/>
                    <a:pt x="59722" y="14880"/>
                  </a:cubicBezTo>
                  <a:cubicBezTo>
                    <a:pt x="59601" y="14910"/>
                    <a:pt x="59540" y="14910"/>
                    <a:pt x="59419" y="14940"/>
                  </a:cubicBezTo>
                  <a:lnTo>
                    <a:pt x="59084" y="14728"/>
                  </a:lnTo>
                  <a:cubicBezTo>
                    <a:pt x="59115" y="14728"/>
                    <a:pt x="59115" y="14667"/>
                    <a:pt x="59145" y="14667"/>
                  </a:cubicBezTo>
                  <a:cubicBezTo>
                    <a:pt x="59236" y="14636"/>
                    <a:pt x="59297" y="14576"/>
                    <a:pt x="59419" y="14515"/>
                  </a:cubicBezTo>
                  <a:close/>
                  <a:moveTo>
                    <a:pt x="45619" y="14484"/>
                  </a:moveTo>
                  <a:cubicBezTo>
                    <a:pt x="45680" y="14636"/>
                    <a:pt x="45710" y="14788"/>
                    <a:pt x="45710" y="14910"/>
                  </a:cubicBezTo>
                  <a:cubicBezTo>
                    <a:pt x="45680" y="14940"/>
                    <a:pt x="45588" y="15001"/>
                    <a:pt x="45558" y="15032"/>
                  </a:cubicBezTo>
                  <a:cubicBezTo>
                    <a:pt x="45528" y="14940"/>
                    <a:pt x="45467" y="14910"/>
                    <a:pt x="45406" y="14849"/>
                  </a:cubicBezTo>
                  <a:lnTo>
                    <a:pt x="45619" y="14484"/>
                  </a:lnTo>
                  <a:close/>
                  <a:moveTo>
                    <a:pt x="71729" y="14029"/>
                  </a:moveTo>
                  <a:cubicBezTo>
                    <a:pt x="71425" y="14332"/>
                    <a:pt x="71121" y="14636"/>
                    <a:pt x="70847" y="14971"/>
                  </a:cubicBezTo>
                  <a:cubicBezTo>
                    <a:pt x="70847" y="15032"/>
                    <a:pt x="70817" y="15032"/>
                    <a:pt x="70817" y="15032"/>
                  </a:cubicBezTo>
                  <a:cubicBezTo>
                    <a:pt x="70939" y="14728"/>
                    <a:pt x="71090" y="14424"/>
                    <a:pt x="71212" y="14120"/>
                  </a:cubicBezTo>
                  <a:lnTo>
                    <a:pt x="71242" y="14059"/>
                  </a:lnTo>
                  <a:cubicBezTo>
                    <a:pt x="71394" y="14059"/>
                    <a:pt x="71577" y="14029"/>
                    <a:pt x="71729" y="14029"/>
                  </a:cubicBezTo>
                  <a:close/>
                  <a:moveTo>
                    <a:pt x="63674" y="14667"/>
                  </a:moveTo>
                  <a:cubicBezTo>
                    <a:pt x="63674" y="14880"/>
                    <a:pt x="63704" y="15032"/>
                    <a:pt x="63765" y="15214"/>
                  </a:cubicBezTo>
                  <a:cubicBezTo>
                    <a:pt x="63674" y="15062"/>
                    <a:pt x="63613" y="14880"/>
                    <a:pt x="63522" y="14728"/>
                  </a:cubicBezTo>
                  <a:cubicBezTo>
                    <a:pt x="63552" y="14728"/>
                    <a:pt x="63644" y="14728"/>
                    <a:pt x="63674" y="14667"/>
                  </a:cubicBezTo>
                  <a:close/>
                  <a:moveTo>
                    <a:pt x="69875" y="15062"/>
                  </a:moveTo>
                  <a:lnTo>
                    <a:pt x="69875" y="15214"/>
                  </a:lnTo>
                  <a:cubicBezTo>
                    <a:pt x="69875" y="15244"/>
                    <a:pt x="69783" y="15244"/>
                    <a:pt x="69723" y="15244"/>
                  </a:cubicBezTo>
                  <a:cubicBezTo>
                    <a:pt x="69723" y="15214"/>
                    <a:pt x="69723" y="15214"/>
                    <a:pt x="69692" y="15184"/>
                  </a:cubicBezTo>
                  <a:cubicBezTo>
                    <a:pt x="69753" y="15153"/>
                    <a:pt x="69814" y="15092"/>
                    <a:pt x="69875" y="15062"/>
                  </a:cubicBezTo>
                  <a:close/>
                  <a:moveTo>
                    <a:pt x="58811" y="14910"/>
                  </a:moveTo>
                  <a:cubicBezTo>
                    <a:pt x="58902" y="15001"/>
                    <a:pt x="58963" y="15032"/>
                    <a:pt x="59054" y="15092"/>
                  </a:cubicBezTo>
                  <a:cubicBezTo>
                    <a:pt x="58902" y="15184"/>
                    <a:pt x="58750" y="15214"/>
                    <a:pt x="58598" y="15305"/>
                  </a:cubicBezTo>
                  <a:cubicBezTo>
                    <a:pt x="58537" y="15305"/>
                    <a:pt x="58476" y="15305"/>
                    <a:pt x="58385" y="15244"/>
                  </a:cubicBezTo>
                  <a:cubicBezTo>
                    <a:pt x="58537" y="15153"/>
                    <a:pt x="58659" y="15032"/>
                    <a:pt x="58811" y="14910"/>
                  </a:cubicBezTo>
                  <a:close/>
                  <a:moveTo>
                    <a:pt x="61637" y="15092"/>
                  </a:moveTo>
                  <a:cubicBezTo>
                    <a:pt x="61637" y="15184"/>
                    <a:pt x="61668" y="15244"/>
                    <a:pt x="61698" y="15336"/>
                  </a:cubicBezTo>
                  <a:lnTo>
                    <a:pt x="61516" y="15153"/>
                  </a:lnTo>
                  <a:cubicBezTo>
                    <a:pt x="61546" y="15153"/>
                    <a:pt x="61577" y="15153"/>
                    <a:pt x="61637" y="15092"/>
                  </a:cubicBezTo>
                  <a:close/>
                  <a:moveTo>
                    <a:pt x="51060" y="15153"/>
                  </a:moveTo>
                  <a:lnTo>
                    <a:pt x="51181" y="15366"/>
                  </a:lnTo>
                  <a:cubicBezTo>
                    <a:pt x="51181" y="15396"/>
                    <a:pt x="51181" y="15457"/>
                    <a:pt x="51151" y="15488"/>
                  </a:cubicBezTo>
                  <a:cubicBezTo>
                    <a:pt x="51090" y="15396"/>
                    <a:pt x="51060" y="15336"/>
                    <a:pt x="50999" y="15244"/>
                  </a:cubicBezTo>
                  <a:cubicBezTo>
                    <a:pt x="51029" y="15214"/>
                    <a:pt x="51029" y="15184"/>
                    <a:pt x="51060" y="15153"/>
                  </a:cubicBezTo>
                  <a:close/>
                  <a:moveTo>
                    <a:pt x="89510" y="13542"/>
                  </a:moveTo>
                  <a:cubicBezTo>
                    <a:pt x="89784" y="13542"/>
                    <a:pt x="90057" y="13573"/>
                    <a:pt x="90270" y="13664"/>
                  </a:cubicBezTo>
                  <a:cubicBezTo>
                    <a:pt x="90726" y="14181"/>
                    <a:pt x="91273" y="14697"/>
                    <a:pt x="91881" y="15092"/>
                  </a:cubicBezTo>
                  <a:cubicBezTo>
                    <a:pt x="91972" y="15214"/>
                    <a:pt x="92094" y="15366"/>
                    <a:pt x="92216" y="15488"/>
                  </a:cubicBezTo>
                  <a:cubicBezTo>
                    <a:pt x="91577" y="15092"/>
                    <a:pt x="90969" y="14758"/>
                    <a:pt x="90392" y="14302"/>
                  </a:cubicBezTo>
                  <a:cubicBezTo>
                    <a:pt x="90088" y="14059"/>
                    <a:pt x="89814" y="13816"/>
                    <a:pt x="89510" y="13542"/>
                  </a:cubicBezTo>
                  <a:close/>
                  <a:moveTo>
                    <a:pt x="48658" y="11536"/>
                  </a:moveTo>
                  <a:lnTo>
                    <a:pt x="48658" y="11536"/>
                  </a:lnTo>
                  <a:cubicBezTo>
                    <a:pt x="48506" y="12022"/>
                    <a:pt x="48355" y="12509"/>
                    <a:pt x="48263" y="13056"/>
                  </a:cubicBezTo>
                  <a:cubicBezTo>
                    <a:pt x="48203" y="13177"/>
                    <a:pt x="48203" y="13238"/>
                    <a:pt x="48172" y="13269"/>
                  </a:cubicBezTo>
                  <a:cubicBezTo>
                    <a:pt x="48154" y="13233"/>
                    <a:pt x="48084" y="13218"/>
                    <a:pt x="48029" y="13218"/>
                  </a:cubicBezTo>
                  <a:cubicBezTo>
                    <a:pt x="47991" y="13218"/>
                    <a:pt x="47959" y="13226"/>
                    <a:pt x="47959" y="13238"/>
                  </a:cubicBezTo>
                  <a:lnTo>
                    <a:pt x="48051" y="13816"/>
                  </a:lnTo>
                  <a:cubicBezTo>
                    <a:pt x="47959" y="14332"/>
                    <a:pt x="47868" y="14880"/>
                    <a:pt x="47807" y="15366"/>
                  </a:cubicBezTo>
                  <a:cubicBezTo>
                    <a:pt x="47595" y="15457"/>
                    <a:pt x="47443" y="15518"/>
                    <a:pt x="47260" y="15609"/>
                  </a:cubicBezTo>
                  <a:cubicBezTo>
                    <a:pt x="47230" y="14576"/>
                    <a:pt x="47199" y="13573"/>
                    <a:pt x="47260" y="12570"/>
                  </a:cubicBezTo>
                  <a:cubicBezTo>
                    <a:pt x="47412" y="12418"/>
                    <a:pt x="47564" y="12266"/>
                    <a:pt x="47747" y="12114"/>
                  </a:cubicBezTo>
                  <a:cubicBezTo>
                    <a:pt x="48020" y="11870"/>
                    <a:pt x="48324" y="11658"/>
                    <a:pt x="48658" y="11536"/>
                  </a:cubicBezTo>
                  <a:close/>
                  <a:moveTo>
                    <a:pt x="66521" y="15424"/>
                  </a:moveTo>
                  <a:lnTo>
                    <a:pt x="66521" y="15424"/>
                  </a:lnTo>
                  <a:cubicBezTo>
                    <a:pt x="66443" y="15470"/>
                    <a:pt x="66366" y="15517"/>
                    <a:pt x="66288" y="15548"/>
                  </a:cubicBezTo>
                  <a:cubicBezTo>
                    <a:pt x="66562" y="15639"/>
                    <a:pt x="66774" y="15670"/>
                    <a:pt x="67017" y="15761"/>
                  </a:cubicBezTo>
                  <a:cubicBezTo>
                    <a:pt x="66987" y="15700"/>
                    <a:pt x="66957" y="15700"/>
                    <a:pt x="66957" y="15670"/>
                  </a:cubicBezTo>
                  <a:cubicBezTo>
                    <a:pt x="66940" y="15645"/>
                    <a:pt x="66926" y="15623"/>
                    <a:pt x="66914" y="15602"/>
                  </a:cubicBezTo>
                  <a:lnTo>
                    <a:pt x="66914" y="15602"/>
                  </a:lnTo>
                  <a:cubicBezTo>
                    <a:pt x="66791" y="15539"/>
                    <a:pt x="66661" y="15479"/>
                    <a:pt x="66521" y="15424"/>
                  </a:cubicBezTo>
                  <a:close/>
                  <a:moveTo>
                    <a:pt x="49692" y="14484"/>
                  </a:moveTo>
                  <a:lnTo>
                    <a:pt x="49692" y="14484"/>
                  </a:lnTo>
                  <a:cubicBezTo>
                    <a:pt x="49935" y="14758"/>
                    <a:pt x="50117" y="15001"/>
                    <a:pt x="50330" y="15214"/>
                  </a:cubicBezTo>
                  <a:cubicBezTo>
                    <a:pt x="50330" y="15366"/>
                    <a:pt x="50300" y="15518"/>
                    <a:pt x="50269" y="15639"/>
                  </a:cubicBezTo>
                  <a:cubicBezTo>
                    <a:pt x="50239" y="15700"/>
                    <a:pt x="50148" y="15761"/>
                    <a:pt x="50117" y="15822"/>
                  </a:cubicBezTo>
                  <a:lnTo>
                    <a:pt x="49874" y="15700"/>
                  </a:lnTo>
                  <a:cubicBezTo>
                    <a:pt x="49844" y="15275"/>
                    <a:pt x="49783" y="14910"/>
                    <a:pt x="49692" y="14484"/>
                  </a:cubicBezTo>
                  <a:close/>
                  <a:moveTo>
                    <a:pt x="51394" y="15852"/>
                  </a:moveTo>
                  <a:cubicBezTo>
                    <a:pt x="51394" y="15913"/>
                    <a:pt x="51455" y="15943"/>
                    <a:pt x="51455" y="15974"/>
                  </a:cubicBezTo>
                  <a:lnTo>
                    <a:pt x="51455" y="15974"/>
                  </a:lnTo>
                  <a:cubicBezTo>
                    <a:pt x="51455" y="15943"/>
                    <a:pt x="51394" y="15943"/>
                    <a:pt x="51394" y="15913"/>
                  </a:cubicBezTo>
                  <a:lnTo>
                    <a:pt x="51394" y="15852"/>
                  </a:lnTo>
                  <a:close/>
                  <a:moveTo>
                    <a:pt x="49935" y="15791"/>
                  </a:moveTo>
                  <a:cubicBezTo>
                    <a:pt x="49996" y="15822"/>
                    <a:pt x="50026" y="15852"/>
                    <a:pt x="50117" y="15913"/>
                  </a:cubicBezTo>
                  <a:cubicBezTo>
                    <a:pt x="50087" y="15974"/>
                    <a:pt x="49996" y="16065"/>
                    <a:pt x="49965" y="16095"/>
                  </a:cubicBezTo>
                  <a:cubicBezTo>
                    <a:pt x="49935" y="16004"/>
                    <a:pt x="49935" y="15913"/>
                    <a:pt x="49935" y="15791"/>
                  </a:cubicBezTo>
                  <a:close/>
                  <a:moveTo>
                    <a:pt x="52002" y="14363"/>
                  </a:moveTo>
                  <a:cubicBezTo>
                    <a:pt x="52093" y="14576"/>
                    <a:pt x="52124" y="14819"/>
                    <a:pt x="52154" y="15062"/>
                  </a:cubicBezTo>
                  <a:lnTo>
                    <a:pt x="52154" y="15518"/>
                  </a:lnTo>
                  <a:cubicBezTo>
                    <a:pt x="52124" y="15700"/>
                    <a:pt x="52124" y="15913"/>
                    <a:pt x="52093" y="16095"/>
                  </a:cubicBezTo>
                  <a:cubicBezTo>
                    <a:pt x="52093" y="16095"/>
                    <a:pt x="52093" y="16065"/>
                    <a:pt x="52063" y="16065"/>
                  </a:cubicBezTo>
                  <a:cubicBezTo>
                    <a:pt x="52063" y="15579"/>
                    <a:pt x="52002" y="15092"/>
                    <a:pt x="51911" y="14606"/>
                  </a:cubicBezTo>
                  <a:lnTo>
                    <a:pt x="52002" y="14363"/>
                  </a:lnTo>
                  <a:close/>
                  <a:moveTo>
                    <a:pt x="88173" y="14302"/>
                  </a:moveTo>
                  <a:lnTo>
                    <a:pt x="88173" y="14302"/>
                  </a:lnTo>
                  <a:cubicBezTo>
                    <a:pt x="88416" y="14454"/>
                    <a:pt x="88598" y="14636"/>
                    <a:pt x="88842" y="14788"/>
                  </a:cubicBezTo>
                  <a:cubicBezTo>
                    <a:pt x="89541" y="15336"/>
                    <a:pt x="90270" y="15761"/>
                    <a:pt x="91000" y="16126"/>
                  </a:cubicBezTo>
                  <a:cubicBezTo>
                    <a:pt x="90149" y="15822"/>
                    <a:pt x="89237" y="15518"/>
                    <a:pt x="88294" y="15153"/>
                  </a:cubicBezTo>
                  <a:cubicBezTo>
                    <a:pt x="88264" y="14819"/>
                    <a:pt x="88234" y="14576"/>
                    <a:pt x="88173" y="14302"/>
                  </a:cubicBezTo>
                  <a:close/>
                  <a:moveTo>
                    <a:pt x="45832" y="15184"/>
                  </a:moveTo>
                  <a:cubicBezTo>
                    <a:pt x="45862" y="15518"/>
                    <a:pt x="45923" y="15852"/>
                    <a:pt x="46014" y="16217"/>
                  </a:cubicBezTo>
                  <a:cubicBezTo>
                    <a:pt x="45832" y="15974"/>
                    <a:pt x="45680" y="15700"/>
                    <a:pt x="45558" y="15457"/>
                  </a:cubicBezTo>
                  <a:cubicBezTo>
                    <a:pt x="45619" y="15366"/>
                    <a:pt x="45740" y="15305"/>
                    <a:pt x="45832" y="15184"/>
                  </a:cubicBezTo>
                  <a:close/>
                  <a:moveTo>
                    <a:pt x="50786" y="15913"/>
                  </a:moveTo>
                  <a:cubicBezTo>
                    <a:pt x="50786" y="15943"/>
                    <a:pt x="50847" y="15974"/>
                    <a:pt x="50877" y="16004"/>
                  </a:cubicBezTo>
                  <a:cubicBezTo>
                    <a:pt x="50847" y="16095"/>
                    <a:pt x="50786" y="16156"/>
                    <a:pt x="50756" y="16217"/>
                  </a:cubicBezTo>
                  <a:cubicBezTo>
                    <a:pt x="50756" y="16095"/>
                    <a:pt x="50786" y="16004"/>
                    <a:pt x="50786" y="15913"/>
                  </a:cubicBezTo>
                  <a:close/>
                  <a:moveTo>
                    <a:pt x="88294" y="15639"/>
                  </a:moveTo>
                  <a:cubicBezTo>
                    <a:pt x="88781" y="15852"/>
                    <a:pt x="89237" y="16065"/>
                    <a:pt x="89753" y="16278"/>
                  </a:cubicBezTo>
                  <a:lnTo>
                    <a:pt x="89936" y="16369"/>
                  </a:lnTo>
                  <a:cubicBezTo>
                    <a:pt x="89358" y="16217"/>
                    <a:pt x="88781" y="15974"/>
                    <a:pt x="88173" y="15761"/>
                  </a:cubicBezTo>
                  <a:lnTo>
                    <a:pt x="88294" y="15639"/>
                  </a:lnTo>
                  <a:close/>
                  <a:moveTo>
                    <a:pt x="44950" y="16126"/>
                  </a:moveTo>
                  <a:cubicBezTo>
                    <a:pt x="44981" y="16247"/>
                    <a:pt x="45072" y="16369"/>
                    <a:pt x="45102" y="16460"/>
                  </a:cubicBezTo>
                  <a:cubicBezTo>
                    <a:pt x="45011" y="16399"/>
                    <a:pt x="44950" y="16308"/>
                    <a:pt x="44859" y="16278"/>
                  </a:cubicBezTo>
                  <a:cubicBezTo>
                    <a:pt x="44920" y="16247"/>
                    <a:pt x="44920" y="16217"/>
                    <a:pt x="44950" y="16126"/>
                  </a:cubicBezTo>
                  <a:close/>
                  <a:moveTo>
                    <a:pt x="42579" y="14758"/>
                  </a:moveTo>
                  <a:cubicBezTo>
                    <a:pt x="42822" y="15032"/>
                    <a:pt x="43096" y="15275"/>
                    <a:pt x="43309" y="15548"/>
                  </a:cubicBezTo>
                  <a:lnTo>
                    <a:pt x="42853" y="16582"/>
                  </a:lnTo>
                  <a:cubicBezTo>
                    <a:pt x="42731" y="16521"/>
                    <a:pt x="42640" y="16460"/>
                    <a:pt x="42519" y="16399"/>
                  </a:cubicBezTo>
                  <a:cubicBezTo>
                    <a:pt x="42579" y="15852"/>
                    <a:pt x="42579" y="15336"/>
                    <a:pt x="42579" y="14758"/>
                  </a:cubicBezTo>
                  <a:close/>
                  <a:moveTo>
                    <a:pt x="64008" y="13481"/>
                  </a:moveTo>
                  <a:lnTo>
                    <a:pt x="64008" y="13481"/>
                  </a:lnTo>
                  <a:cubicBezTo>
                    <a:pt x="64312" y="13785"/>
                    <a:pt x="64525" y="14029"/>
                    <a:pt x="64707" y="14332"/>
                  </a:cubicBezTo>
                  <a:cubicBezTo>
                    <a:pt x="64768" y="14545"/>
                    <a:pt x="64890" y="14758"/>
                    <a:pt x="64981" y="14940"/>
                  </a:cubicBezTo>
                  <a:cubicBezTo>
                    <a:pt x="64920" y="15518"/>
                    <a:pt x="64890" y="16126"/>
                    <a:pt x="64920" y="16673"/>
                  </a:cubicBezTo>
                  <a:cubicBezTo>
                    <a:pt x="64707" y="15943"/>
                    <a:pt x="64525" y="15244"/>
                    <a:pt x="64312" y="14606"/>
                  </a:cubicBezTo>
                  <a:lnTo>
                    <a:pt x="64434" y="14606"/>
                  </a:lnTo>
                  <a:cubicBezTo>
                    <a:pt x="64464" y="14606"/>
                    <a:pt x="64434" y="14545"/>
                    <a:pt x="64403" y="14545"/>
                  </a:cubicBezTo>
                  <a:lnTo>
                    <a:pt x="64282" y="14545"/>
                  </a:lnTo>
                  <a:cubicBezTo>
                    <a:pt x="64160" y="14150"/>
                    <a:pt x="64099" y="13816"/>
                    <a:pt x="64008" y="13481"/>
                  </a:cubicBezTo>
                  <a:close/>
                  <a:moveTo>
                    <a:pt x="49631" y="14424"/>
                  </a:moveTo>
                  <a:cubicBezTo>
                    <a:pt x="49631" y="14424"/>
                    <a:pt x="49662" y="14424"/>
                    <a:pt x="49662" y="14454"/>
                  </a:cubicBezTo>
                  <a:cubicBezTo>
                    <a:pt x="49570" y="15184"/>
                    <a:pt x="49540" y="15913"/>
                    <a:pt x="49540" y="16673"/>
                  </a:cubicBezTo>
                  <a:lnTo>
                    <a:pt x="49540" y="16703"/>
                  </a:lnTo>
                  <a:cubicBezTo>
                    <a:pt x="49418" y="16430"/>
                    <a:pt x="49297" y="16156"/>
                    <a:pt x="49206" y="15852"/>
                  </a:cubicBezTo>
                  <a:cubicBezTo>
                    <a:pt x="49327" y="15366"/>
                    <a:pt x="49479" y="14880"/>
                    <a:pt x="49631" y="14424"/>
                  </a:cubicBezTo>
                  <a:close/>
                  <a:moveTo>
                    <a:pt x="56166" y="14515"/>
                  </a:moveTo>
                  <a:cubicBezTo>
                    <a:pt x="56257" y="14606"/>
                    <a:pt x="56349" y="14667"/>
                    <a:pt x="56470" y="14728"/>
                  </a:cubicBezTo>
                  <a:cubicBezTo>
                    <a:pt x="56379" y="14910"/>
                    <a:pt x="56318" y="15092"/>
                    <a:pt x="56197" y="15275"/>
                  </a:cubicBezTo>
                  <a:cubicBezTo>
                    <a:pt x="56197" y="15336"/>
                    <a:pt x="56197" y="15366"/>
                    <a:pt x="56227" y="15396"/>
                  </a:cubicBezTo>
                  <a:cubicBezTo>
                    <a:pt x="56197" y="15488"/>
                    <a:pt x="56197" y="15548"/>
                    <a:pt x="56166" y="15639"/>
                  </a:cubicBezTo>
                  <a:cubicBezTo>
                    <a:pt x="55558" y="15974"/>
                    <a:pt x="54950" y="16369"/>
                    <a:pt x="54434" y="16734"/>
                  </a:cubicBezTo>
                  <a:cubicBezTo>
                    <a:pt x="55011" y="15974"/>
                    <a:pt x="55589" y="15244"/>
                    <a:pt x="56166" y="14515"/>
                  </a:cubicBezTo>
                  <a:close/>
                  <a:moveTo>
                    <a:pt x="47747" y="15791"/>
                  </a:moveTo>
                  <a:cubicBezTo>
                    <a:pt x="47716" y="16095"/>
                    <a:pt x="47716" y="16430"/>
                    <a:pt x="47686" y="16764"/>
                  </a:cubicBezTo>
                  <a:cubicBezTo>
                    <a:pt x="47564" y="16612"/>
                    <a:pt x="47443" y="16460"/>
                    <a:pt x="47291" y="16308"/>
                  </a:cubicBezTo>
                  <a:lnTo>
                    <a:pt x="47291" y="16095"/>
                  </a:lnTo>
                  <a:cubicBezTo>
                    <a:pt x="47443" y="15974"/>
                    <a:pt x="47595" y="15913"/>
                    <a:pt x="47747" y="15791"/>
                  </a:cubicBezTo>
                  <a:close/>
                  <a:moveTo>
                    <a:pt x="47382" y="16886"/>
                  </a:moveTo>
                  <a:cubicBezTo>
                    <a:pt x="47382" y="16916"/>
                    <a:pt x="47412" y="16916"/>
                    <a:pt x="47412" y="16977"/>
                  </a:cubicBezTo>
                  <a:lnTo>
                    <a:pt x="47382" y="16977"/>
                  </a:lnTo>
                  <a:lnTo>
                    <a:pt x="47382" y="16886"/>
                  </a:lnTo>
                  <a:close/>
                  <a:moveTo>
                    <a:pt x="50026" y="16855"/>
                  </a:moveTo>
                  <a:lnTo>
                    <a:pt x="50026" y="16916"/>
                  </a:lnTo>
                  <a:cubicBezTo>
                    <a:pt x="50026" y="16977"/>
                    <a:pt x="49996" y="16977"/>
                    <a:pt x="49996" y="17007"/>
                  </a:cubicBezTo>
                  <a:lnTo>
                    <a:pt x="49996" y="16947"/>
                  </a:lnTo>
                  <a:cubicBezTo>
                    <a:pt x="50026" y="16916"/>
                    <a:pt x="50026" y="16886"/>
                    <a:pt x="50026" y="16855"/>
                  </a:cubicBezTo>
                  <a:close/>
                  <a:moveTo>
                    <a:pt x="38415" y="15244"/>
                  </a:moveTo>
                  <a:cubicBezTo>
                    <a:pt x="38446" y="15639"/>
                    <a:pt x="38537" y="16065"/>
                    <a:pt x="38567" y="16430"/>
                  </a:cubicBezTo>
                  <a:cubicBezTo>
                    <a:pt x="38597" y="16612"/>
                    <a:pt x="38597" y="16855"/>
                    <a:pt x="38628" y="17038"/>
                  </a:cubicBezTo>
                  <a:cubicBezTo>
                    <a:pt x="38537" y="16734"/>
                    <a:pt x="38415" y="16399"/>
                    <a:pt x="38263" y="16095"/>
                  </a:cubicBezTo>
                  <a:cubicBezTo>
                    <a:pt x="38324" y="15791"/>
                    <a:pt x="38385" y="15518"/>
                    <a:pt x="38415" y="15244"/>
                  </a:cubicBezTo>
                  <a:close/>
                  <a:moveTo>
                    <a:pt x="49175" y="16764"/>
                  </a:moveTo>
                  <a:lnTo>
                    <a:pt x="49266" y="17129"/>
                  </a:lnTo>
                  <a:cubicBezTo>
                    <a:pt x="49236" y="17190"/>
                    <a:pt x="49206" y="17220"/>
                    <a:pt x="49175" y="17311"/>
                  </a:cubicBezTo>
                  <a:lnTo>
                    <a:pt x="49175" y="16764"/>
                  </a:lnTo>
                  <a:close/>
                  <a:moveTo>
                    <a:pt x="44555" y="16825"/>
                  </a:moveTo>
                  <a:cubicBezTo>
                    <a:pt x="44616" y="16916"/>
                    <a:pt x="44646" y="17038"/>
                    <a:pt x="44707" y="17159"/>
                  </a:cubicBezTo>
                  <a:cubicBezTo>
                    <a:pt x="44616" y="17220"/>
                    <a:pt x="44494" y="17311"/>
                    <a:pt x="44403" y="17372"/>
                  </a:cubicBezTo>
                  <a:cubicBezTo>
                    <a:pt x="44373" y="17342"/>
                    <a:pt x="44342" y="17342"/>
                    <a:pt x="44281" y="17311"/>
                  </a:cubicBezTo>
                  <a:cubicBezTo>
                    <a:pt x="44373" y="17159"/>
                    <a:pt x="44494" y="16977"/>
                    <a:pt x="44555" y="16825"/>
                  </a:cubicBezTo>
                  <a:close/>
                  <a:moveTo>
                    <a:pt x="44190" y="17402"/>
                  </a:moveTo>
                  <a:cubicBezTo>
                    <a:pt x="44251" y="17463"/>
                    <a:pt x="44251" y="17463"/>
                    <a:pt x="44251" y="17494"/>
                  </a:cubicBezTo>
                  <a:cubicBezTo>
                    <a:pt x="44221" y="17494"/>
                    <a:pt x="44221" y="17494"/>
                    <a:pt x="44190" y="17463"/>
                  </a:cubicBezTo>
                  <a:lnTo>
                    <a:pt x="44190" y="17402"/>
                  </a:lnTo>
                  <a:close/>
                  <a:moveTo>
                    <a:pt x="62884" y="14788"/>
                  </a:moveTo>
                  <a:cubicBezTo>
                    <a:pt x="63218" y="15700"/>
                    <a:pt x="63704" y="16551"/>
                    <a:pt x="64403" y="17190"/>
                  </a:cubicBezTo>
                  <a:cubicBezTo>
                    <a:pt x="64434" y="17311"/>
                    <a:pt x="64525" y="17372"/>
                    <a:pt x="64555" y="17494"/>
                  </a:cubicBezTo>
                  <a:cubicBezTo>
                    <a:pt x="64130" y="17311"/>
                    <a:pt x="63765" y="17038"/>
                    <a:pt x="63461" y="16703"/>
                  </a:cubicBezTo>
                  <a:cubicBezTo>
                    <a:pt x="63218" y="16460"/>
                    <a:pt x="63005" y="16247"/>
                    <a:pt x="62792" y="16004"/>
                  </a:cubicBezTo>
                  <a:lnTo>
                    <a:pt x="63005" y="16004"/>
                  </a:lnTo>
                  <a:cubicBezTo>
                    <a:pt x="63036" y="16004"/>
                    <a:pt x="62944" y="15913"/>
                    <a:pt x="62914" y="15852"/>
                  </a:cubicBezTo>
                  <a:cubicBezTo>
                    <a:pt x="62792" y="15822"/>
                    <a:pt x="62701" y="15791"/>
                    <a:pt x="62610" y="15761"/>
                  </a:cubicBezTo>
                  <a:cubicBezTo>
                    <a:pt x="62397" y="15518"/>
                    <a:pt x="62185" y="15244"/>
                    <a:pt x="62002" y="15001"/>
                  </a:cubicBezTo>
                  <a:cubicBezTo>
                    <a:pt x="62306" y="14910"/>
                    <a:pt x="62610" y="14849"/>
                    <a:pt x="62884" y="14788"/>
                  </a:cubicBezTo>
                  <a:close/>
                  <a:moveTo>
                    <a:pt x="51090" y="16764"/>
                  </a:moveTo>
                  <a:cubicBezTo>
                    <a:pt x="51212" y="16886"/>
                    <a:pt x="51303" y="17038"/>
                    <a:pt x="51394" y="17159"/>
                  </a:cubicBezTo>
                  <a:cubicBezTo>
                    <a:pt x="51303" y="17311"/>
                    <a:pt x="51181" y="17433"/>
                    <a:pt x="51060" y="17585"/>
                  </a:cubicBezTo>
                  <a:cubicBezTo>
                    <a:pt x="51060" y="17524"/>
                    <a:pt x="51029" y="17463"/>
                    <a:pt x="50999" y="17372"/>
                  </a:cubicBezTo>
                  <a:cubicBezTo>
                    <a:pt x="51029" y="17190"/>
                    <a:pt x="51060" y="17007"/>
                    <a:pt x="51090" y="16764"/>
                  </a:cubicBezTo>
                  <a:close/>
                  <a:moveTo>
                    <a:pt x="42488" y="16703"/>
                  </a:moveTo>
                  <a:cubicBezTo>
                    <a:pt x="42549" y="16764"/>
                    <a:pt x="42640" y="16825"/>
                    <a:pt x="42701" y="16886"/>
                  </a:cubicBezTo>
                  <a:cubicBezTo>
                    <a:pt x="42579" y="17129"/>
                    <a:pt x="42427" y="17372"/>
                    <a:pt x="42336" y="17615"/>
                  </a:cubicBezTo>
                  <a:cubicBezTo>
                    <a:pt x="42397" y="17311"/>
                    <a:pt x="42427" y="17007"/>
                    <a:pt x="42488" y="16703"/>
                  </a:cubicBezTo>
                  <a:close/>
                  <a:moveTo>
                    <a:pt x="47595" y="17220"/>
                  </a:moveTo>
                  <a:cubicBezTo>
                    <a:pt x="47655" y="17281"/>
                    <a:pt x="47686" y="17311"/>
                    <a:pt x="47686" y="17342"/>
                  </a:cubicBezTo>
                  <a:lnTo>
                    <a:pt x="47686" y="17767"/>
                  </a:lnTo>
                  <a:cubicBezTo>
                    <a:pt x="47655" y="17676"/>
                    <a:pt x="47564" y="17646"/>
                    <a:pt x="47534" y="17585"/>
                  </a:cubicBezTo>
                  <a:cubicBezTo>
                    <a:pt x="47534" y="17494"/>
                    <a:pt x="47503" y="17372"/>
                    <a:pt x="47503" y="17311"/>
                  </a:cubicBezTo>
                  <a:lnTo>
                    <a:pt x="47443" y="17311"/>
                  </a:lnTo>
                  <a:cubicBezTo>
                    <a:pt x="47503" y="17281"/>
                    <a:pt x="47534" y="17281"/>
                    <a:pt x="47595" y="17220"/>
                  </a:cubicBezTo>
                  <a:close/>
                  <a:moveTo>
                    <a:pt x="51516" y="17463"/>
                  </a:moveTo>
                  <a:lnTo>
                    <a:pt x="51516" y="17646"/>
                  </a:lnTo>
                  <a:cubicBezTo>
                    <a:pt x="51455" y="17737"/>
                    <a:pt x="51394" y="17798"/>
                    <a:pt x="51333" y="17919"/>
                  </a:cubicBezTo>
                  <a:cubicBezTo>
                    <a:pt x="51364" y="17767"/>
                    <a:pt x="51455" y="17615"/>
                    <a:pt x="51516" y="17463"/>
                  </a:cubicBezTo>
                  <a:close/>
                  <a:moveTo>
                    <a:pt x="38020" y="17068"/>
                  </a:moveTo>
                  <a:cubicBezTo>
                    <a:pt x="38111" y="17342"/>
                    <a:pt x="38233" y="17585"/>
                    <a:pt x="38294" y="17828"/>
                  </a:cubicBezTo>
                  <a:cubicBezTo>
                    <a:pt x="38263" y="17889"/>
                    <a:pt x="38263" y="17919"/>
                    <a:pt x="38233" y="17950"/>
                  </a:cubicBezTo>
                  <a:cubicBezTo>
                    <a:pt x="38111" y="17798"/>
                    <a:pt x="38020" y="17615"/>
                    <a:pt x="37929" y="17463"/>
                  </a:cubicBezTo>
                  <a:cubicBezTo>
                    <a:pt x="37990" y="17311"/>
                    <a:pt x="37990" y="17190"/>
                    <a:pt x="38020" y="17068"/>
                  </a:cubicBezTo>
                  <a:close/>
                  <a:moveTo>
                    <a:pt x="56257" y="15822"/>
                  </a:moveTo>
                  <a:cubicBezTo>
                    <a:pt x="56288" y="15852"/>
                    <a:pt x="56349" y="15913"/>
                    <a:pt x="56379" y="15913"/>
                  </a:cubicBezTo>
                  <a:cubicBezTo>
                    <a:pt x="57443" y="16065"/>
                    <a:pt x="58355" y="16004"/>
                    <a:pt x="59449" y="16308"/>
                  </a:cubicBezTo>
                  <a:cubicBezTo>
                    <a:pt x="59968" y="16447"/>
                    <a:pt x="60497" y="16605"/>
                    <a:pt x="61036" y="16777"/>
                  </a:cubicBezTo>
                  <a:lnTo>
                    <a:pt x="61036" y="16777"/>
                  </a:lnTo>
                  <a:cubicBezTo>
                    <a:pt x="60333" y="16484"/>
                    <a:pt x="59663" y="16214"/>
                    <a:pt x="58993" y="16065"/>
                  </a:cubicBezTo>
                  <a:lnTo>
                    <a:pt x="59510" y="16065"/>
                  </a:lnTo>
                  <a:cubicBezTo>
                    <a:pt x="59966" y="16217"/>
                    <a:pt x="60422" y="16399"/>
                    <a:pt x="60817" y="16582"/>
                  </a:cubicBezTo>
                  <a:cubicBezTo>
                    <a:pt x="61008" y="16677"/>
                    <a:pt x="61180" y="16773"/>
                    <a:pt x="61362" y="16883"/>
                  </a:cubicBezTo>
                  <a:lnTo>
                    <a:pt x="61362" y="16883"/>
                  </a:lnTo>
                  <a:cubicBezTo>
                    <a:pt x="61253" y="16847"/>
                    <a:pt x="61144" y="16812"/>
                    <a:pt x="61036" y="16777"/>
                  </a:cubicBezTo>
                  <a:lnTo>
                    <a:pt x="61036" y="16777"/>
                  </a:lnTo>
                  <a:cubicBezTo>
                    <a:pt x="61194" y="16843"/>
                    <a:pt x="61354" y="16910"/>
                    <a:pt x="61516" y="16977"/>
                  </a:cubicBezTo>
                  <a:cubicBezTo>
                    <a:pt x="61463" y="16944"/>
                    <a:pt x="61413" y="16913"/>
                    <a:pt x="61362" y="16883"/>
                  </a:cubicBezTo>
                  <a:lnTo>
                    <a:pt x="61362" y="16883"/>
                  </a:lnTo>
                  <a:cubicBezTo>
                    <a:pt x="61664" y="16981"/>
                    <a:pt x="61968" y="17084"/>
                    <a:pt x="62276" y="17190"/>
                  </a:cubicBezTo>
                  <a:cubicBezTo>
                    <a:pt x="62580" y="17372"/>
                    <a:pt x="62914" y="17615"/>
                    <a:pt x="63218" y="17798"/>
                  </a:cubicBezTo>
                  <a:cubicBezTo>
                    <a:pt x="61698" y="17342"/>
                    <a:pt x="59935" y="17159"/>
                    <a:pt x="58020" y="17007"/>
                  </a:cubicBezTo>
                  <a:cubicBezTo>
                    <a:pt x="57868" y="17007"/>
                    <a:pt x="57716" y="17281"/>
                    <a:pt x="57808" y="17311"/>
                  </a:cubicBezTo>
                  <a:cubicBezTo>
                    <a:pt x="59419" y="17585"/>
                    <a:pt x="60969" y="17524"/>
                    <a:pt x="62215" y="18102"/>
                  </a:cubicBezTo>
                  <a:lnTo>
                    <a:pt x="62337" y="18132"/>
                  </a:lnTo>
                  <a:cubicBezTo>
                    <a:pt x="61558" y="17959"/>
                    <a:pt x="60734" y="17801"/>
                    <a:pt x="59754" y="17801"/>
                  </a:cubicBezTo>
                  <a:cubicBezTo>
                    <a:pt x="59382" y="17801"/>
                    <a:pt x="58988" y="17824"/>
                    <a:pt x="58566" y="17877"/>
                  </a:cubicBezTo>
                  <a:lnTo>
                    <a:pt x="58566" y="17877"/>
                  </a:lnTo>
                  <a:cubicBezTo>
                    <a:pt x="58588" y="17841"/>
                    <a:pt x="58491" y="17737"/>
                    <a:pt x="58415" y="17737"/>
                  </a:cubicBezTo>
                  <a:cubicBezTo>
                    <a:pt x="57732" y="17706"/>
                    <a:pt x="56972" y="17676"/>
                    <a:pt x="56212" y="17676"/>
                  </a:cubicBezTo>
                  <a:cubicBezTo>
                    <a:pt x="55452" y="17676"/>
                    <a:pt x="54692" y="17706"/>
                    <a:pt x="54008" y="17798"/>
                  </a:cubicBezTo>
                  <a:cubicBezTo>
                    <a:pt x="55346" y="17311"/>
                    <a:pt x="56561" y="16734"/>
                    <a:pt x="57777" y="16247"/>
                  </a:cubicBezTo>
                  <a:cubicBezTo>
                    <a:pt x="57808" y="16217"/>
                    <a:pt x="57716" y="16126"/>
                    <a:pt x="57656" y="16126"/>
                  </a:cubicBezTo>
                  <a:cubicBezTo>
                    <a:pt x="56805" y="16217"/>
                    <a:pt x="55953" y="16369"/>
                    <a:pt x="55194" y="16582"/>
                  </a:cubicBezTo>
                  <a:cubicBezTo>
                    <a:pt x="55589" y="16369"/>
                    <a:pt x="55923" y="16095"/>
                    <a:pt x="56257" y="15822"/>
                  </a:cubicBezTo>
                  <a:close/>
                  <a:moveTo>
                    <a:pt x="37807" y="17980"/>
                  </a:moveTo>
                  <a:cubicBezTo>
                    <a:pt x="37807" y="18039"/>
                    <a:pt x="37820" y="18085"/>
                    <a:pt x="37853" y="18135"/>
                  </a:cubicBezTo>
                  <a:lnTo>
                    <a:pt x="37853" y="18135"/>
                  </a:lnTo>
                  <a:cubicBezTo>
                    <a:pt x="37822" y="18106"/>
                    <a:pt x="37794" y="18089"/>
                    <a:pt x="37777" y="18071"/>
                  </a:cubicBezTo>
                  <a:cubicBezTo>
                    <a:pt x="37777" y="18041"/>
                    <a:pt x="37807" y="17980"/>
                    <a:pt x="37807" y="17980"/>
                  </a:cubicBezTo>
                  <a:close/>
                  <a:moveTo>
                    <a:pt x="38446" y="18223"/>
                  </a:moveTo>
                  <a:lnTo>
                    <a:pt x="38476" y="18405"/>
                  </a:lnTo>
                  <a:cubicBezTo>
                    <a:pt x="38446" y="18375"/>
                    <a:pt x="38415" y="18284"/>
                    <a:pt x="38415" y="18254"/>
                  </a:cubicBezTo>
                  <a:cubicBezTo>
                    <a:pt x="38415" y="18254"/>
                    <a:pt x="38415" y="18223"/>
                    <a:pt x="38446" y="18223"/>
                  </a:cubicBezTo>
                  <a:close/>
                  <a:moveTo>
                    <a:pt x="51485" y="18071"/>
                  </a:moveTo>
                  <a:cubicBezTo>
                    <a:pt x="51485" y="18223"/>
                    <a:pt x="51455" y="18405"/>
                    <a:pt x="51455" y="18588"/>
                  </a:cubicBezTo>
                  <a:cubicBezTo>
                    <a:pt x="51394" y="18497"/>
                    <a:pt x="51364" y="18375"/>
                    <a:pt x="51333" y="18284"/>
                  </a:cubicBezTo>
                  <a:cubicBezTo>
                    <a:pt x="51364" y="18223"/>
                    <a:pt x="51394" y="18132"/>
                    <a:pt x="51485" y="18071"/>
                  </a:cubicBezTo>
                  <a:close/>
                  <a:moveTo>
                    <a:pt x="45072" y="18436"/>
                  </a:moveTo>
                  <a:lnTo>
                    <a:pt x="45285" y="18770"/>
                  </a:lnTo>
                  <a:cubicBezTo>
                    <a:pt x="45072" y="18831"/>
                    <a:pt x="44798" y="18831"/>
                    <a:pt x="44555" y="18861"/>
                  </a:cubicBezTo>
                  <a:cubicBezTo>
                    <a:pt x="44525" y="18831"/>
                    <a:pt x="44464" y="18831"/>
                    <a:pt x="44373" y="18801"/>
                  </a:cubicBezTo>
                  <a:lnTo>
                    <a:pt x="44403" y="18740"/>
                  </a:lnTo>
                  <a:cubicBezTo>
                    <a:pt x="44646" y="18649"/>
                    <a:pt x="44859" y="18557"/>
                    <a:pt x="45072" y="18436"/>
                  </a:cubicBezTo>
                  <a:close/>
                  <a:moveTo>
                    <a:pt x="37625" y="18436"/>
                  </a:moveTo>
                  <a:lnTo>
                    <a:pt x="37716" y="18557"/>
                  </a:lnTo>
                  <a:cubicBezTo>
                    <a:pt x="37716" y="18557"/>
                    <a:pt x="37716" y="18588"/>
                    <a:pt x="37686" y="18588"/>
                  </a:cubicBezTo>
                  <a:cubicBezTo>
                    <a:pt x="37564" y="18709"/>
                    <a:pt x="37503" y="18831"/>
                    <a:pt x="37412" y="18953"/>
                  </a:cubicBezTo>
                  <a:cubicBezTo>
                    <a:pt x="37503" y="18801"/>
                    <a:pt x="37534" y="18649"/>
                    <a:pt x="37625" y="18436"/>
                  </a:cubicBezTo>
                  <a:close/>
                  <a:moveTo>
                    <a:pt x="35284" y="16126"/>
                  </a:moveTo>
                  <a:lnTo>
                    <a:pt x="35284" y="16126"/>
                  </a:lnTo>
                  <a:cubicBezTo>
                    <a:pt x="35558" y="16521"/>
                    <a:pt x="35831" y="16825"/>
                    <a:pt x="36196" y="17129"/>
                  </a:cubicBezTo>
                  <a:cubicBezTo>
                    <a:pt x="36318" y="17220"/>
                    <a:pt x="36439" y="17311"/>
                    <a:pt x="36561" y="17433"/>
                  </a:cubicBezTo>
                  <a:lnTo>
                    <a:pt x="36196" y="19013"/>
                  </a:lnTo>
                  <a:cubicBezTo>
                    <a:pt x="36135" y="18649"/>
                    <a:pt x="36014" y="18254"/>
                    <a:pt x="35892" y="17889"/>
                  </a:cubicBezTo>
                  <a:cubicBezTo>
                    <a:pt x="35679" y="17250"/>
                    <a:pt x="35558" y="16703"/>
                    <a:pt x="35284" y="16126"/>
                  </a:cubicBezTo>
                  <a:close/>
                  <a:moveTo>
                    <a:pt x="32306" y="19044"/>
                  </a:moveTo>
                  <a:cubicBezTo>
                    <a:pt x="32306" y="19135"/>
                    <a:pt x="32336" y="19196"/>
                    <a:pt x="32336" y="19287"/>
                  </a:cubicBezTo>
                  <a:cubicBezTo>
                    <a:pt x="32306" y="19257"/>
                    <a:pt x="32306" y="19165"/>
                    <a:pt x="32245" y="19135"/>
                  </a:cubicBezTo>
                  <a:cubicBezTo>
                    <a:pt x="32306" y="19135"/>
                    <a:pt x="32306" y="19105"/>
                    <a:pt x="32306" y="19044"/>
                  </a:cubicBezTo>
                  <a:close/>
                  <a:moveTo>
                    <a:pt x="36652" y="17585"/>
                  </a:moveTo>
                  <a:lnTo>
                    <a:pt x="36652" y="17585"/>
                  </a:lnTo>
                  <a:cubicBezTo>
                    <a:pt x="36804" y="17676"/>
                    <a:pt x="37017" y="17889"/>
                    <a:pt x="37169" y="18041"/>
                  </a:cubicBezTo>
                  <a:cubicBezTo>
                    <a:pt x="37017" y="18436"/>
                    <a:pt x="36865" y="18861"/>
                    <a:pt x="36652" y="19257"/>
                  </a:cubicBezTo>
                  <a:cubicBezTo>
                    <a:pt x="36622" y="19317"/>
                    <a:pt x="36591" y="19348"/>
                    <a:pt x="36561" y="19439"/>
                  </a:cubicBezTo>
                  <a:cubicBezTo>
                    <a:pt x="36561" y="19348"/>
                    <a:pt x="36591" y="19287"/>
                    <a:pt x="36591" y="19196"/>
                  </a:cubicBezTo>
                  <a:cubicBezTo>
                    <a:pt x="36652" y="18679"/>
                    <a:pt x="36713" y="18102"/>
                    <a:pt x="36652" y="17585"/>
                  </a:cubicBezTo>
                  <a:close/>
                  <a:moveTo>
                    <a:pt x="31698" y="19196"/>
                  </a:moveTo>
                  <a:cubicBezTo>
                    <a:pt x="31728" y="19287"/>
                    <a:pt x="31758" y="19409"/>
                    <a:pt x="31789" y="19469"/>
                  </a:cubicBezTo>
                  <a:cubicBezTo>
                    <a:pt x="31758" y="19591"/>
                    <a:pt x="31728" y="19712"/>
                    <a:pt x="31728" y="19804"/>
                  </a:cubicBezTo>
                  <a:lnTo>
                    <a:pt x="31698" y="19773"/>
                  </a:lnTo>
                  <a:lnTo>
                    <a:pt x="31698" y="19196"/>
                  </a:lnTo>
                  <a:close/>
                  <a:moveTo>
                    <a:pt x="30391" y="18132"/>
                  </a:moveTo>
                  <a:lnTo>
                    <a:pt x="30391" y="18132"/>
                  </a:lnTo>
                  <a:cubicBezTo>
                    <a:pt x="30634" y="18588"/>
                    <a:pt x="30847" y="19105"/>
                    <a:pt x="31120" y="19561"/>
                  </a:cubicBezTo>
                  <a:lnTo>
                    <a:pt x="31120" y="20016"/>
                  </a:lnTo>
                  <a:cubicBezTo>
                    <a:pt x="31029" y="19925"/>
                    <a:pt x="30938" y="19864"/>
                    <a:pt x="30847" y="19773"/>
                  </a:cubicBezTo>
                  <a:cubicBezTo>
                    <a:pt x="30695" y="19257"/>
                    <a:pt x="30543" y="18679"/>
                    <a:pt x="30391" y="18132"/>
                  </a:cubicBezTo>
                  <a:close/>
                  <a:moveTo>
                    <a:pt x="50604" y="19712"/>
                  </a:moveTo>
                  <a:cubicBezTo>
                    <a:pt x="50695" y="19773"/>
                    <a:pt x="50756" y="19895"/>
                    <a:pt x="50786" y="19956"/>
                  </a:cubicBezTo>
                  <a:cubicBezTo>
                    <a:pt x="50725" y="20077"/>
                    <a:pt x="50695" y="20168"/>
                    <a:pt x="50634" y="20260"/>
                  </a:cubicBezTo>
                  <a:cubicBezTo>
                    <a:pt x="50604" y="20229"/>
                    <a:pt x="50543" y="20199"/>
                    <a:pt x="50482" y="20108"/>
                  </a:cubicBezTo>
                  <a:cubicBezTo>
                    <a:pt x="50543" y="19956"/>
                    <a:pt x="50573" y="19804"/>
                    <a:pt x="50604" y="19712"/>
                  </a:cubicBezTo>
                  <a:close/>
                  <a:moveTo>
                    <a:pt x="44798" y="19348"/>
                  </a:moveTo>
                  <a:cubicBezTo>
                    <a:pt x="44829" y="19348"/>
                    <a:pt x="44829" y="19348"/>
                    <a:pt x="44859" y="19409"/>
                  </a:cubicBezTo>
                  <a:cubicBezTo>
                    <a:pt x="45163" y="19469"/>
                    <a:pt x="45467" y="19561"/>
                    <a:pt x="45771" y="19591"/>
                  </a:cubicBezTo>
                  <a:cubicBezTo>
                    <a:pt x="45832" y="19652"/>
                    <a:pt x="45862" y="19712"/>
                    <a:pt x="45892" y="19773"/>
                  </a:cubicBezTo>
                  <a:cubicBezTo>
                    <a:pt x="45984" y="19956"/>
                    <a:pt x="46044" y="20108"/>
                    <a:pt x="46136" y="20320"/>
                  </a:cubicBezTo>
                  <a:cubicBezTo>
                    <a:pt x="45588" y="20016"/>
                    <a:pt x="44950" y="19743"/>
                    <a:pt x="44312" y="19500"/>
                  </a:cubicBezTo>
                  <a:cubicBezTo>
                    <a:pt x="44464" y="19439"/>
                    <a:pt x="44646" y="19409"/>
                    <a:pt x="44798" y="19348"/>
                  </a:cubicBezTo>
                  <a:close/>
                  <a:moveTo>
                    <a:pt x="30056" y="19621"/>
                  </a:moveTo>
                  <a:lnTo>
                    <a:pt x="30056" y="19621"/>
                  </a:lnTo>
                  <a:cubicBezTo>
                    <a:pt x="30208" y="19743"/>
                    <a:pt x="30360" y="19864"/>
                    <a:pt x="30482" y="19956"/>
                  </a:cubicBezTo>
                  <a:cubicBezTo>
                    <a:pt x="30512" y="20168"/>
                    <a:pt x="30512" y="20351"/>
                    <a:pt x="30543" y="20564"/>
                  </a:cubicBezTo>
                  <a:cubicBezTo>
                    <a:pt x="30421" y="20260"/>
                    <a:pt x="30239" y="19925"/>
                    <a:pt x="30056" y="19621"/>
                  </a:cubicBezTo>
                  <a:close/>
                  <a:moveTo>
                    <a:pt x="32154" y="20320"/>
                  </a:moveTo>
                  <a:lnTo>
                    <a:pt x="32245" y="20624"/>
                  </a:lnTo>
                  <a:cubicBezTo>
                    <a:pt x="32214" y="20533"/>
                    <a:pt x="32184" y="20472"/>
                    <a:pt x="32093" y="20381"/>
                  </a:cubicBezTo>
                  <a:cubicBezTo>
                    <a:pt x="32154" y="20381"/>
                    <a:pt x="32154" y="20351"/>
                    <a:pt x="32154" y="20320"/>
                  </a:cubicBezTo>
                  <a:close/>
                  <a:moveTo>
                    <a:pt x="51394" y="20655"/>
                  </a:moveTo>
                  <a:cubicBezTo>
                    <a:pt x="51394" y="20655"/>
                    <a:pt x="51364" y="20685"/>
                    <a:pt x="51333" y="20685"/>
                  </a:cubicBezTo>
                  <a:cubicBezTo>
                    <a:pt x="51364" y="20655"/>
                    <a:pt x="51394" y="20655"/>
                    <a:pt x="51394" y="20655"/>
                  </a:cubicBezTo>
                  <a:close/>
                  <a:moveTo>
                    <a:pt x="42397" y="20229"/>
                  </a:moveTo>
                  <a:cubicBezTo>
                    <a:pt x="42367" y="20320"/>
                    <a:pt x="42336" y="20412"/>
                    <a:pt x="42275" y="20503"/>
                  </a:cubicBezTo>
                  <a:lnTo>
                    <a:pt x="42184" y="20807"/>
                  </a:lnTo>
                  <a:cubicBezTo>
                    <a:pt x="42215" y="20655"/>
                    <a:pt x="42215" y="20533"/>
                    <a:pt x="42245" y="20412"/>
                  </a:cubicBezTo>
                  <a:cubicBezTo>
                    <a:pt x="42245" y="20381"/>
                    <a:pt x="42275" y="20320"/>
                    <a:pt x="42275" y="20260"/>
                  </a:cubicBezTo>
                  <a:cubicBezTo>
                    <a:pt x="42336" y="20260"/>
                    <a:pt x="42367" y="20229"/>
                    <a:pt x="42397" y="20229"/>
                  </a:cubicBezTo>
                  <a:close/>
                  <a:moveTo>
                    <a:pt x="43856" y="19652"/>
                  </a:moveTo>
                  <a:cubicBezTo>
                    <a:pt x="44707" y="19956"/>
                    <a:pt x="45588" y="20260"/>
                    <a:pt x="46166" y="20807"/>
                  </a:cubicBezTo>
                  <a:cubicBezTo>
                    <a:pt x="46136" y="20807"/>
                    <a:pt x="46136" y="20837"/>
                    <a:pt x="46075" y="20837"/>
                  </a:cubicBezTo>
                  <a:cubicBezTo>
                    <a:pt x="45467" y="20412"/>
                    <a:pt x="44707" y="20108"/>
                    <a:pt x="43643" y="19956"/>
                  </a:cubicBezTo>
                  <a:cubicBezTo>
                    <a:pt x="43704" y="19895"/>
                    <a:pt x="43765" y="19773"/>
                    <a:pt x="43856" y="19652"/>
                  </a:cubicBezTo>
                  <a:close/>
                  <a:moveTo>
                    <a:pt x="30968" y="20412"/>
                  </a:moveTo>
                  <a:lnTo>
                    <a:pt x="31090" y="20533"/>
                  </a:lnTo>
                  <a:lnTo>
                    <a:pt x="31090" y="20624"/>
                  </a:lnTo>
                  <a:lnTo>
                    <a:pt x="31090" y="20928"/>
                  </a:lnTo>
                  <a:cubicBezTo>
                    <a:pt x="31029" y="20776"/>
                    <a:pt x="30999" y="20564"/>
                    <a:pt x="30968" y="20412"/>
                  </a:cubicBezTo>
                  <a:close/>
                  <a:moveTo>
                    <a:pt x="33790" y="20437"/>
                  </a:moveTo>
                  <a:cubicBezTo>
                    <a:pt x="33822" y="20481"/>
                    <a:pt x="33854" y="20523"/>
                    <a:pt x="33886" y="20564"/>
                  </a:cubicBezTo>
                  <a:cubicBezTo>
                    <a:pt x="33887" y="20563"/>
                    <a:pt x="33888" y="20561"/>
                    <a:pt x="33889" y="20560"/>
                  </a:cubicBezTo>
                  <a:lnTo>
                    <a:pt x="33889" y="20560"/>
                  </a:lnTo>
                  <a:cubicBezTo>
                    <a:pt x="33927" y="20642"/>
                    <a:pt x="33958" y="20725"/>
                    <a:pt x="34008" y="20807"/>
                  </a:cubicBezTo>
                  <a:cubicBezTo>
                    <a:pt x="33977" y="20837"/>
                    <a:pt x="33917" y="20928"/>
                    <a:pt x="33886" y="20959"/>
                  </a:cubicBezTo>
                  <a:cubicBezTo>
                    <a:pt x="33860" y="20804"/>
                    <a:pt x="33835" y="20605"/>
                    <a:pt x="33790" y="20437"/>
                  </a:cubicBezTo>
                  <a:close/>
                  <a:moveTo>
                    <a:pt x="34676" y="20260"/>
                  </a:moveTo>
                  <a:cubicBezTo>
                    <a:pt x="34737" y="20503"/>
                    <a:pt x="34737" y="20685"/>
                    <a:pt x="34646" y="20868"/>
                  </a:cubicBezTo>
                  <a:lnTo>
                    <a:pt x="34616" y="20959"/>
                  </a:lnTo>
                  <a:cubicBezTo>
                    <a:pt x="34616" y="20807"/>
                    <a:pt x="34616" y="20624"/>
                    <a:pt x="34555" y="20412"/>
                  </a:cubicBezTo>
                  <a:cubicBezTo>
                    <a:pt x="34646" y="20381"/>
                    <a:pt x="34676" y="20351"/>
                    <a:pt x="34676" y="20260"/>
                  </a:cubicBezTo>
                  <a:close/>
                  <a:moveTo>
                    <a:pt x="37534" y="20624"/>
                  </a:moveTo>
                  <a:cubicBezTo>
                    <a:pt x="37594" y="20685"/>
                    <a:pt x="37716" y="20776"/>
                    <a:pt x="37807" y="20837"/>
                  </a:cubicBezTo>
                  <a:cubicBezTo>
                    <a:pt x="37716" y="20868"/>
                    <a:pt x="37716" y="20928"/>
                    <a:pt x="37686" y="20989"/>
                  </a:cubicBezTo>
                  <a:cubicBezTo>
                    <a:pt x="37625" y="20928"/>
                    <a:pt x="37503" y="20837"/>
                    <a:pt x="37382" y="20776"/>
                  </a:cubicBezTo>
                  <a:cubicBezTo>
                    <a:pt x="37412" y="20716"/>
                    <a:pt x="37442" y="20655"/>
                    <a:pt x="37534" y="20624"/>
                  </a:cubicBezTo>
                  <a:close/>
                  <a:moveTo>
                    <a:pt x="37990" y="18953"/>
                  </a:moveTo>
                  <a:lnTo>
                    <a:pt x="38324" y="19409"/>
                  </a:lnTo>
                  <a:cubicBezTo>
                    <a:pt x="38537" y="19652"/>
                    <a:pt x="38689" y="19925"/>
                    <a:pt x="38841" y="20229"/>
                  </a:cubicBezTo>
                  <a:cubicBezTo>
                    <a:pt x="38780" y="20229"/>
                    <a:pt x="38749" y="20260"/>
                    <a:pt x="38780" y="20290"/>
                  </a:cubicBezTo>
                  <a:cubicBezTo>
                    <a:pt x="38841" y="20442"/>
                    <a:pt x="38871" y="20655"/>
                    <a:pt x="38932" y="20807"/>
                  </a:cubicBezTo>
                  <a:cubicBezTo>
                    <a:pt x="38841" y="20868"/>
                    <a:pt x="38719" y="20928"/>
                    <a:pt x="38597" y="20989"/>
                  </a:cubicBezTo>
                  <a:cubicBezTo>
                    <a:pt x="38476" y="20868"/>
                    <a:pt x="38324" y="20746"/>
                    <a:pt x="38233" y="20655"/>
                  </a:cubicBezTo>
                  <a:cubicBezTo>
                    <a:pt x="38324" y="20472"/>
                    <a:pt x="38446" y="20260"/>
                    <a:pt x="38567" y="20047"/>
                  </a:cubicBezTo>
                  <a:cubicBezTo>
                    <a:pt x="38587" y="19988"/>
                    <a:pt x="38518" y="19954"/>
                    <a:pt x="38458" y="19954"/>
                  </a:cubicBezTo>
                  <a:cubicBezTo>
                    <a:pt x="38425" y="19954"/>
                    <a:pt x="38395" y="19965"/>
                    <a:pt x="38385" y="19986"/>
                  </a:cubicBezTo>
                  <a:cubicBezTo>
                    <a:pt x="38294" y="20138"/>
                    <a:pt x="38172" y="20290"/>
                    <a:pt x="38081" y="20442"/>
                  </a:cubicBezTo>
                  <a:cubicBezTo>
                    <a:pt x="37990" y="20381"/>
                    <a:pt x="37929" y="20351"/>
                    <a:pt x="37838" y="20290"/>
                  </a:cubicBezTo>
                  <a:cubicBezTo>
                    <a:pt x="37959" y="20168"/>
                    <a:pt x="38111" y="19986"/>
                    <a:pt x="38202" y="19895"/>
                  </a:cubicBezTo>
                  <a:cubicBezTo>
                    <a:pt x="38263" y="19834"/>
                    <a:pt x="38111" y="19804"/>
                    <a:pt x="38081" y="19804"/>
                  </a:cubicBezTo>
                  <a:cubicBezTo>
                    <a:pt x="37929" y="19925"/>
                    <a:pt x="37777" y="20047"/>
                    <a:pt x="37564" y="20138"/>
                  </a:cubicBezTo>
                  <a:cubicBezTo>
                    <a:pt x="37534" y="20108"/>
                    <a:pt x="37503" y="20077"/>
                    <a:pt x="37412" y="20047"/>
                  </a:cubicBezTo>
                  <a:lnTo>
                    <a:pt x="37564" y="19712"/>
                  </a:lnTo>
                  <a:cubicBezTo>
                    <a:pt x="37655" y="19500"/>
                    <a:pt x="37777" y="19287"/>
                    <a:pt x="37868" y="19135"/>
                  </a:cubicBezTo>
                  <a:cubicBezTo>
                    <a:pt x="37929" y="19044"/>
                    <a:pt x="37959" y="19013"/>
                    <a:pt x="37990" y="18953"/>
                  </a:cubicBezTo>
                  <a:close/>
                  <a:moveTo>
                    <a:pt x="46288" y="20959"/>
                  </a:moveTo>
                  <a:lnTo>
                    <a:pt x="46348" y="21020"/>
                  </a:lnTo>
                  <a:lnTo>
                    <a:pt x="46440" y="21111"/>
                  </a:lnTo>
                  <a:cubicBezTo>
                    <a:pt x="46379" y="21050"/>
                    <a:pt x="46318" y="21020"/>
                    <a:pt x="46227" y="20989"/>
                  </a:cubicBezTo>
                  <a:cubicBezTo>
                    <a:pt x="46227" y="20989"/>
                    <a:pt x="46288" y="20989"/>
                    <a:pt x="46288" y="20959"/>
                  </a:cubicBezTo>
                  <a:close/>
                  <a:moveTo>
                    <a:pt x="35284" y="17311"/>
                  </a:moveTo>
                  <a:lnTo>
                    <a:pt x="35284" y="17311"/>
                  </a:lnTo>
                  <a:cubicBezTo>
                    <a:pt x="35345" y="17433"/>
                    <a:pt x="35376" y="17524"/>
                    <a:pt x="35406" y="17676"/>
                  </a:cubicBezTo>
                  <a:cubicBezTo>
                    <a:pt x="35588" y="18132"/>
                    <a:pt x="35740" y="18588"/>
                    <a:pt x="35831" y="19044"/>
                  </a:cubicBezTo>
                  <a:cubicBezTo>
                    <a:pt x="35801" y="19013"/>
                    <a:pt x="35740" y="19013"/>
                    <a:pt x="35710" y="18983"/>
                  </a:cubicBezTo>
                  <a:cubicBezTo>
                    <a:pt x="35689" y="18967"/>
                    <a:pt x="35663" y="18961"/>
                    <a:pt x="35634" y="18961"/>
                  </a:cubicBezTo>
                  <a:cubicBezTo>
                    <a:pt x="35496" y="18961"/>
                    <a:pt x="35305" y="19115"/>
                    <a:pt x="35406" y="19165"/>
                  </a:cubicBezTo>
                  <a:cubicBezTo>
                    <a:pt x="35558" y="19287"/>
                    <a:pt x="35710" y="19348"/>
                    <a:pt x="35862" y="19469"/>
                  </a:cubicBezTo>
                  <a:lnTo>
                    <a:pt x="35862" y="19743"/>
                  </a:lnTo>
                  <a:cubicBezTo>
                    <a:pt x="35862" y="19804"/>
                    <a:pt x="35831" y="19895"/>
                    <a:pt x="35831" y="19956"/>
                  </a:cubicBezTo>
                  <a:cubicBezTo>
                    <a:pt x="35801" y="19956"/>
                    <a:pt x="35740" y="19925"/>
                    <a:pt x="35710" y="19925"/>
                  </a:cubicBezTo>
                  <a:cubicBezTo>
                    <a:pt x="35697" y="19922"/>
                    <a:pt x="35683" y="19920"/>
                    <a:pt x="35668" y="19920"/>
                  </a:cubicBezTo>
                  <a:cubicBezTo>
                    <a:pt x="35546" y="19920"/>
                    <a:pt x="35389" y="20023"/>
                    <a:pt x="35497" y="20077"/>
                  </a:cubicBezTo>
                  <a:cubicBezTo>
                    <a:pt x="35558" y="20168"/>
                    <a:pt x="35679" y="20229"/>
                    <a:pt x="35740" y="20320"/>
                  </a:cubicBezTo>
                  <a:cubicBezTo>
                    <a:pt x="35679" y="20624"/>
                    <a:pt x="35558" y="20928"/>
                    <a:pt x="35406" y="21171"/>
                  </a:cubicBezTo>
                  <a:cubicBezTo>
                    <a:pt x="35406" y="20472"/>
                    <a:pt x="35376" y="19743"/>
                    <a:pt x="35345" y="19013"/>
                  </a:cubicBezTo>
                  <a:cubicBezTo>
                    <a:pt x="35376" y="18983"/>
                    <a:pt x="35376" y="18953"/>
                    <a:pt x="35406" y="18892"/>
                  </a:cubicBezTo>
                  <a:cubicBezTo>
                    <a:pt x="35406" y="18877"/>
                    <a:pt x="35398" y="18869"/>
                    <a:pt x="35387" y="18869"/>
                  </a:cubicBezTo>
                  <a:cubicBezTo>
                    <a:pt x="35376" y="18869"/>
                    <a:pt x="35360" y="18877"/>
                    <a:pt x="35345" y="18892"/>
                  </a:cubicBezTo>
                  <a:cubicBezTo>
                    <a:pt x="35284" y="18375"/>
                    <a:pt x="35284" y="17828"/>
                    <a:pt x="35284" y="17311"/>
                  </a:cubicBezTo>
                  <a:close/>
                  <a:moveTo>
                    <a:pt x="37990" y="20989"/>
                  </a:moveTo>
                  <a:cubicBezTo>
                    <a:pt x="38020" y="21080"/>
                    <a:pt x="38111" y="21141"/>
                    <a:pt x="38142" y="21171"/>
                  </a:cubicBezTo>
                  <a:cubicBezTo>
                    <a:pt x="38111" y="21232"/>
                    <a:pt x="38081" y="21232"/>
                    <a:pt x="38020" y="21263"/>
                  </a:cubicBezTo>
                  <a:lnTo>
                    <a:pt x="37929" y="21141"/>
                  </a:lnTo>
                  <a:cubicBezTo>
                    <a:pt x="37959" y="21111"/>
                    <a:pt x="37959" y="21080"/>
                    <a:pt x="37990" y="20989"/>
                  </a:cubicBezTo>
                  <a:close/>
                  <a:moveTo>
                    <a:pt x="11211" y="21567"/>
                  </a:moveTo>
                  <a:cubicBezTo>
                    <a:pt x="11223" y="21579"/>
                    <a:pt x="11257" y="21602"/>
                    <a:pt x="11295" y="21627"/>
                  </a:cubicBezTo>
                  <a:lnTo>
                    <a:pt x="11295" y="21627"/>
                  </a:lnTo>
                  <a:cubicBezTo>
                    <a:pt x="11265" y="21604"/>
                    <a:pt x="11237" y="21584"/>
                    <a:pt x="11211" y="21567"/>
                  </a:cubicBezTo>
                  <a:close/>
                  <a:moveTo>
                    <a:pt x="14281" y="19500"/>
                  </a:moveTo>
                  <a:lnTo>
                    <a:pt x="14281" y="19500"/>
                  </a:lnTo>
                  <a:cubicBezTo>
                    <a:pt x="14554" y="20047"/>
                    <a:pt x="14828" y="20533"/>
                    <a:pt x="14919" y="20959"/>
                  </a:cubicBezTo>
                  <a:cubicBezTo>
                    <a:pt x="14919" y="20989"/>
                    <a:pt x="14980" y="21020"/>
                    <a:pt x="14980" y="21080"/>
                  </a:cubicBezTo>
                  <a:cubicBezTo>
                    <a:pt x="14889" y="21263"/>
                    <a:pt x="14858" y="21475"/>
                    <a:pt x="14828" y="21688"/>
                  </a:cubicBezTo>
                  <a:cubicBezTo>
                    <a:pt x="14767" y="21597"/>
                    <a:pt x="14737" y="21475"/>
                    <a:pt x="14706" y="21415"/>
                  </a:cubicBezTo>
                  <a:cubicBezTo>
                    <a:pt x="14615" y="21232"/>
                    <a:pt x="14524" y="21080"/>
                    <a:pt x="14403" y="20928"/>
                  </a:cubicBezTo>
                  <a:cubicBezTo>
                    <a:pt x="14311" y="20472"/>
                    <a:pt x="14311" y="19956"/>
                    <a:pt x="14281" y="19500"/>
                  </a:cubicBezTo>
                  <a:close/>
                  <a:moveTo>
                    <a:pt x="39084" y="21232"/>
                  </a:moveTo>
                  <a:cubicBezTo>
                    <a:pt x="39175" y="21384"/>
                    <a:pt x="39236" y="21567"/>
                    <a:pt x="39327" y="21719"/>
                  </a:cubicBezTo>
                  <a:cubicBezTo>
                    <a:pt x="39175" y="21597"/>
                    <a:pt x="39053" y="21475"/>
                    <a:pt x="38932" y="21323"/>
                  </a:cubicBezTo>
                  <a:cubicBezTo>
                    <a:pt x="38993" y="21293"/>
                    <a:pt x="39023" y="21263"/>
                    <a:pt x="39084" y="21232"/>
                  </a:cubicBezTo>
                  <a:close/>
                  <a:moveTo>
                    <a:pt x="38567" y="21627"/>
                  </a:moveTo>
                  <a:cubicBezTo>
                    <a:pt x="38597" y="21719"/>
                    <a:pt x="38689" y="21779"/>
                    <a:pt x="38719" y="21871"/>
                  </a:cubicBezTo>
                  <a:lnTo>
                    <a:pt x="38628" y="21871"/>
                  </a:lnTo>
                  <a:cubicBezTo>
                    <a:pt x="38597" y="21779"/>
                    <a:pt x="38537" y="21749"/>
                    <a:pt x="38476" y="21688"/>
                  </a:cubicBezTo>
                  <a:cubicBezTo>
                    <a:pt x="38537" y="21688"/>
                    <a:pt x="38537" y="21627"/>
                    <a:pt x="38567" y="21627"/>
                  </a:cubicBezTo>
                  <a:close/>
                  <a:moveTo>
                    <a:pt x="34129" y="21506"/>
                  </a:moveTo>
                  <a:cubicBezTo>
                    <a:pt x="34160" y="21567"/>
                    <a:pt x="34160" y="21597"/>
                    <a:pt x="34160" y="21688"/>
                  </a:cubicBezTo>
                  <a:cubicBezTo>
                    <a:pt x="34160" y="21779"/>
                    <a:pt x="34129" y="21901"/>
                    <a:pt x="34129" y="22023"/>
                  </a:cubicBezTo>
                  <a:cubicBezTo>
                    <a:pt x="34069" y="21901"/>
                    <a:pt x="34069" y="21810"/>
                    <a:pt x="34038" y="21719"/>
                  </a:cubicBezTo>
                  <a:cubicBezTo>
                    <a:pt x="34069" y="21627"/>
                    <a:pt x="34129" y="21567"/>
                    <a:pt x="34129" y="21506"/>
                  </a:cubicBezTo>
                  <a:close/>
                  <a:moveTo>
                    <a:pt x="38020" y="21992"/>
                  </a:moveTo>
                  <a:cubicBezTo>
                    <a:pt x="38020" y="22023"/>
                    <a:pt x="37990" y="22023"/>
                    <a:pt x="37959" y="22053"/>
                  </a:cubicBezTo>
                  <a:cubicBezTo>
                    <a:pt x="37990" y="22023"/>
                    <a:pt x="37990" y="21992"/>
                    <a:pt x="38020" y="21992"/>
                  </a:cubicBezTo>
                  <a:close/>
                  <a:moveTo>
                    <a:pt x="27746" y="21475"/>
                  </a:moveTo>
                  <a:lnTo>
                    <a:pt x="27746" y="21475"/>
                  </a:lnTo>
                  <a:cubicBezTo>
                    <a:pt x="27777" y="21567"/>
                    <a:pt x="27837" y="21627"/>
                    <a:pt x="27929" y="21749"/>
                  </a:cubicBezTo>
                  <a:cubicBezTo>
                    <a:pt x="27868" y="21901"/>
                    <a:pt x="27868" y="22023"/>
                    <a:pt x="27837" y="22175"/>
                  </a:cubicBezTo>
                  <a:cubicBezTo>
                    <a:pt x="27807" y="21931"/>
                    <a:pt x="27746" y="21719"/>
                    <a:pt x="27746" y="21475"/>
                  </a:cubicBezTo>
                  <a:close/>
                  <a:moveTo>
                    <a:pt x="40877" y="19712"/>
                  </a:moveTo>
                  <a:lnTo>
                    <a:pt x="40908" y="19743"/>
                  </a:lnTo>
                  <a:cubicBezTo>
                    <a:pt x="40908" y="19864"/>
                    <a:pt x="40877" y="20016"/>
                    <a:pt x="40877" y="20168"/>
                  </a:cubicBezTo>
                  <a:lnTo>
                    <a:pt x="40877" y="20199"/>
                  </a:lnTo>
                  <a:cubicBezTo>
                    <a:pt x="40877" y="20837"/>
                    <a:pt x="40908" y="21445"/>
                    <a:pt x="40999" y="22023"/>
                  </a:cubicBezTo>
                  <a:cubicBezTo>
                    <a:pt x="40999" y="22144"/>
                    <a:pt x="40968" y="22235"/>
                    <a:pt x="40968" y="22357"/>
                  </a:cubicBezTo>
                  <a:cubicBezTo>
                    <a:pt x="40816" y="21901"/>
                    <a:pt x="40664" y="21415"/>
                    <a:pt x="40543" y="20928"/>
                  </a:cubicBezTo>
                  <a:cubicBezTo>
                    <a:pt x="40452" y="20655"/>
                    <a:pt x="40421" y="20351"/>
                    <a:pt x="40360" y="20077"/>
                  </a:cubicBezTo>
                  <a:cubicBezTo>
                    <a:pt x="40543" y="20016"/>
                    <a:pt x="40725" y="19864"/>
                    <a:pt x="40877" y="19712"/>
                  </a:cubicBezTo>
                  <a:close/>
                  <a:moveTo>
                    <a:pt x="37017" y="21141"/>
                  </a:moveTo>
                  <a:lnTo>
                    <a:pt x="37351" y="21384"/>
                  </a:lnTo>
                  <a:lnTo>
                    <a:pt x="37108" y="21719"/>
                  </a:lnTo>
                  <a:cubicBezTo>
                    <a:pt x="36774" y="22023"/>
                    <a:pt x="36439" y="22235"/>
                    <a:pt x="36135" y="22509"/>
                  </a:cubicBezTo>
                  <a:cubicBezTo>
                    <a:pt x="36105" y="22509"/>
                    <a:pt x="36014" y="22539"/>
                    <a:pt x="35983" y="22539"/>
                  </a:cubicBezTo>
                  <a:cubicBezTo>
                    <a:pt x="35983" y="22478"/>
                    <a:pt x="36014" y="22448"/>
                    <a:pt x="36014" y="22357"/>
                  </a:cubicBezTo>
                  <a:cubicBezTo>
                    <a:pt x="36166" y="22175"/>
                    <a:pt x="36318" y="21931"/>
                    <a:pt x="36470" y="21749"/>
                  </a:cubicBezTo>
                  <a:cubicBezTo>
                    <a:pt x="36652" y="21567"/>
                    <a:pt x="36804" y="21323"/>
                    <a:pt x="37017" y="21141"/>
                  </a:cubicBezTo>
                  <a:close/>
                  <a:moveTo>
                    <a:pt x="29266" y="21597"/>
                  </a:moveTo>
                  <a:cubicBezTo>
                    <a:pt x="29661" y="21840"/>
                    <a:pt x="30117" y="22053"/>
                    <a:pt x="30573" y="22327"/>
                  </a:cubicBezTo>
                  <a:cubicBezTo>
                    <a:pt x="30573" y="22448"/>
                    <a:pt x="30543" y="22509"/>
                    <a:pt x="30543" y="22630"/>
                  </a:cubicBezTo>
                  <a:cubicBezTo>
                    <a:pt x="30360" y="22539"/>
                    <a:pt x="30117" y="22478"/>
                    <a:pt x="29904" y="22387"/>
                  </a:cubicBezTo>
                  <a:cubicBezTo>
                    <a:pt x="29692" y="22144"/>
                    <a:pt x="29479" y="21871"/>
                    <a:pt x="29266" y="21597"/>
                  </a:cubicBezTo>
                  <a:close/>
                  <a:moveTo>
                    <a:pt x="30786" y="22387"/>
                  </a:moveTo>
                  <a:cubicBezTo>
                    <a:pt x="30786" y="22509"/>
                    <a:pt x="30816" y="22600"/>
                    <a:pt x="30816" y="22691"/>
                  </a:cubicBezTo>
                  <a:cubicBezTo>
                    <a:pt x="30816" y="22691"/>
                    <a:pt x="30786" y="22691"/>
                    <a:pt x="30786" y="22661"/>
                  </a:cubicBezTo>
                  <a:cubicBezTo>
                    <a:pt x="30786" y="22600"/>
                    <a:pt x="30725" y="22509"/>
                    <a:pt x="30786" y="22387"/>
                  </a:cubicBezTo>
                  <a:close/>
                  <a:moveTo>
                    <a:pt x="49054" y="22387"/>
                  </a:moveTo>
                  <a:cubicBezTo>
                    <a:pt x="48962" y="22539"/>
                    <a:pt x="48902" y="22661"/>
                    <a:pt x="48810" y="22813"/>
                  </a:cubicBezTo>
                  <a:cubicBezTo>
                    <a:pt x="49114" y="22691"/>
                    <a:pt x="49388" y="22630"/>
                    <a:pt x="49692" y="22539"/>
                  </a:cubicBezTo>
                  <a:cubicBezTo>
                    <a:pt x="49510" y="22509"/>
                    <a:pt x="49358" y="22478"/>
                    <a:pt x="49206" y="22448"/>
                  </a:cubicBezTo>
                  <a:cubicBezTo>
                    <a:pt x="49175" y="22387"/>
                    <a:pt x="49084" y="22387"/>
                    <a:pt x="49054" y="22387"/>
                  </a:cubicBezTo>
                  <a:close/>
                  <a:moveTo>
                    <a:pt x="45953" y="22023"/>
                  </a:moveTo>
                  <a:cubicBezTo>
                    <a:pt x="45564" y="22282"/>
                    <a:pt x="45174" y="22569"/>
                    <a:pt x="44783" y="22877"/>
                  </a:cubicBezTo>
                  <a:lnTo>
                    <a:pt x="44783" y="22877"/>
                  </a:lnTo>
                  <a:cubicBezTo>
                    <a:pt x="45178" y="22680"/>
                    <a:pt x="45594" y="22507"/>
                    <a:pt x="46044" y="22357"/>
                  </a:cubicBezTo>
                  <a:cubicBezTo>
                    <a:pt x="45984" y="22357"/>
                    <a:pt x="45892" y="22327"/>
                    <a:pt x="45832" y="22327"/>
                  </a:cubicBezTo>
                  <a:cubicBezTo>
                    <a:pt x="45710" y="22296"/>
                    <a:pt x="45832" y="22083"/>
                    <a:pt x="45923" y="22053"/>
                  </a:cubicBezTo>
                  <a:cubicBezTo>
                    <a:pt x="46001" y="22043"/>
                    <a:pt x="46073" y="22033"/>
                    <a:pt x="46143" y="22023"/>
                  </a:cubicBezTo>
                  <a:close/>
                  <a:moveTo>
                    <a:pt x="19023" y="21020"/>
                  </a:moveTo>
                  <a:cubicBezTo>
                    <a:pt x="19175" y="21567"/>
                    <a:pt x="19327" y="22144"/>
                    <a:pt x="19448" y="22691"/>
                  </a:cubicBezTo>
                  <a:cubicBezTo>
                    <a:pt x="19296" y="22813"/>
                    <a:pt x="19175" y="22904"/>
                    <a:pt x="19023" y="22995"/>
                  </a:cubicBezTo>
                  <a:lnTo>
                    <a:pt x="18810" y="22539"/>
                  </a:lnTo>
                  <a:lnTo>
                    <a:pt x="18931" y="22083"/>
                  </a:lnTo>
                  <a:cubicBezTo>
                    <a:pt x="18992" y="21719"/>
                    <a:pt x="18992" y="21384"/>
                    <a:pt x="19023" y="21020"/>
                  </a:cubicBezTo>
                  <a:close/>
                  <a:moveTo>
                    <a:pt x="18567" y="19439"/>
                  </a:moveTo>
                  <a:lnTo>
                    <a:pt x="18931" y="20564"/>
                  </a:lnTo>
                  <a:cubicBezTo>
                    <a:pt x="18871" y="21141"/>
                    <a:pt x="18810" y="21688"/>
                    <a:pt x="18658" y="22205"/>
                  </a:cubicBezTo>
                  <a:cubicBezTo>
                    <a:pt x="18628" y="22144"/>
                    <a:pt x="18536" y="22023"/>
                    <a:pt x="18506" y="21931"/>
                  </a:cubicBezTo>
                  <a:lnTo>
                    <a:pt x="18476" y="21931"/>
                  </a:lnTo>
                  <a:cubicBezTo>
                    <a:pt x="18506" y="22083"/>
                    <a:pt x="18536" y="22205"/>
                    <a:pt x="18567" y="22357"/>
                  </a:cubicBezTo>
                  <a:cubicBezTo>
                    <a:pt x="18476" y="22661"/>
                    <a:pt x="18354" y="22965"/>
                    <a:pt x="18202" y="23238"/>
                  </a:cubicBezTo>
                  <a:cubicBezTo>
                    <a:pt x="17746" y="22661"/>
                    <a:pt x="17320" y="22053"/>
                    <a:pt x="16865" y="21536"/>
                  </a:cubicBezTo>
                  <a:cubicBezTo>
                    <a:pt x="17017" y="21171"/>
                    <a:pt x="17199" y="20868"/>
                    <a:pt x="17442" y="20564"/>
                  </a:cubicBezTo>
                  <a:cubicBezTo>
                    <a:pt x="17746" y="20168"/>
                    <a:pt x="18111" y="19712"/>
                    <a:pt x="18567" y="19439"/>
                  </a:cubicBezTo>
                  <a:close/>
                  <a:moveTo>
                    <a:pt x="30330" y="23056"/>
                  </a:moveTo>
                  <a:lnTo>
                    <a:pt x="30330" y="23056"/>
                  </a:lnTo>
                  <a:cubicBezTo>
                    <a:pt x="30360" y="23086"/>
                    <a:pt x="30391" y="23086"/>
                    <a:pt x="30421" y="23117"/>
                  </a:cubicBezTo>
                  <a:lnTo>
                    <a:pt x="30421" y="23238"/>
                  </a:lnTo>
                  <a:cubicBezTo>
                    <a:pt x="30391" y="23147"/>
                    <a:pt x="30360" y="23117"/>
                    <a:pt x="30330" y="23056"/>
                  </a:cubicBezTo>
                  <a:close/>
                  <a:moveTo>
                    <a:pt x="24585" y="22661"/>
                  </a:moveTo>
                  <a:lnTo>
                    <a:pt x="24585" y="22661"/>
                  </a:lnTo>
                  <a:cubicBezTo>
                    <a:pt x="24646" y="22843"/>
                    <a:pt x="24707" y="23056"/>
                    <a:pt x="24767" y="23208"/>
                  </a:cubicBezTo>
                  <a:cubicBezTo>
                    <a:pt x="24737" y="23238"/>
                    <a:pt x="24707" y="23269"/>
                    <a:pt x="24707" y="23299"/>
                  </a:cubicBezTo>
                  <a:cubicBezTo>
                    <a:pt x="24646" y="23117"/>
                    <a:pt x="24615" y="22904"/>
                    <a:pt x="24585" y="22661"/>
                  </a:cubicBezTo>
                  <a:close/>
                  <a:moveTo>
                    <a:pt x="32366" y="22023"/>
                  </a:moveTo>
                  <a:cubicBezTo>
                    <a:pt x="32549" y="22235"/>
                    <a:pt x="32701" y="22509"/>
                    <a:pt x="32822" y="22782"/>
                  </a:cubicBezTo>
                  <a:cubicBezTo>
                    <a:pt x="32762" y="22965"/>
                    <a:pt x="32670" y="23117"/>
                    <a:pt x="32610" y="23299"/>
                  </a:cubicBezTo>
                  <a:cubicBezTo>
                    <a:pt x="32488" y="23208"/>
                    <a:pt x="32366" y="23086"/>
                    <a:pt x="32214" y="22965"/>
                  </a:cubicBezTo>
                  <a:cubicBezTo>
                    <a:pt x="32245" y="22661"/>
                    <a:pt x="32336" y="22327"/>
                    <a:pt x="32366" y="22023"/>
                  </a:cubicBezTo>
                  <a:close/>
                  <a:moveTo>
                    <a:pt x="16619" y="23364"/>
                  </a:moveTo>
                  <a:cubicBezTo>
                    <a:pt x="16609" y="23372"/>
                    <a:pt x="16600" y="23381"/>
                    <a:pt x="16591" y="23390"/>
                  </a:cubicBezTo>
                  <a:cubicBezTo>
                    <a:pt x="16591" y="23390"/>
                    <a:pt x="16591" y="23372"/>
                    <a:pt x="16619" y="23364"/>
                  </a:cubicBezTo>
                  <a:close/>
                  <a:moveTo>
                    <a:pt x="18688" y="22843"/>
                  </a:moveTo>
                  <a:cubicBezTo>
                    <a:pt x="18779" y="22934"/>
                    <a:pt x="18810" y="23056"/>
                    <a:pt x="18810" y="23147"/>
                  </a:cubicBezTo>
                  <a:cubicBezTo>
                    <a:pt x="18688" y="23238"/>
                    <a:pt x="18628" y="23299"/>
                    <a:pt x="18506" y="23390"/>
                  </a:cubicBezTo>
                  <a:cubicBezTo>
                    <a:pt x="18567" y="23208"/>
                    <a:pt x="18658" y="23056"/>
                    <a:pt x="18688" y="22843"/>
                  </a:cubicBezTo>
                  <a:close/>
                  <a:moveTo>
                    <a:pt x="34403" y="23512"/>
                  </a:moveTo>
                  <a:lnTo>
                    <a:pt x="34524" y="23603"/>
                  </a:lnTo>
                  <a:cubicBezTo>
                    <a:pt x="34494" y="23664"/>
                    <a:pt x="34464" y="23664"/>
                    <a:pt x="34464" y="23664"/>
                  </a:cubicBezTo>
                  <a:lnTo>
                    <a:pt x="34403" y="23512"/>
                  </a:lnTo>
                  <a:close/>
                  <a:moveTo>
                    <a:pt x="23552" y="22083"/>
                  </a:moveTo>
                  <a:cubicBezTo>
                    <a:pt x="23825" y="22661"/>
                    <a:pt x="24099" y="23208"/>
                    <a:pt x="24372" y="23725"/>
                  </a:cubicBezTo>
                  <a:cubicBezTo>
                    <a:pt x="24342" y="23725"/>
                    <a:pt x="24312" y="23694"/>
                    <a:pt x="24281" y="23694"/>
                  </a:cubicBezTo>
                  <a:cubicBezTo>
                    <a:pt x="24038" y="23451"/>
                    <a:pt x="23825" y="23269"/>
                    <a:pt x="23582" y="23056"/>
                  </a:cubicBezTo>
                  <a:cubicBezTo>
                    <a:pt x="23582" y="22995"/>
                    <a:pt x="23552" y="22995"/>
                    <a:pt x="23552" y="22965"/>
                  </a:cubicBezTo>
                  <a:cubicBezTo>
                    <a:pt x="23552" y="22752"/>
                    <a:pt x="23552" y="22509"/>
                    <a:pt x="23521" y="22296"/>
                  </a:cubicBezTo>
                  <a:cubicBezTo>
                    <a:pt x="23521" y="22205"/>
                    <a:pt x="23552" y="22175"/>
                    <a:pt x="23552" y="22083"/>
                  </a:cubicBezTo>
                  <a:close/>
                  <a:moveTo>
                    <a:pt x="28172" y="20928"/>
                  </a:moveTo>
                  <a:cubicBezTo>
                    <a:pt x="28597" y="21384"/>
                    <a:pt x="29023" y="21810"/>
                    <a:pt x="29357" y="22296"/>
                  </a:cubicBezTo>
                  <a:cubicBezTo>
                    <a:pt x="29296" y="22327"/>
                    <a:pt x="29266" y="22357"/>
                    <a:pt x="29296" y="22387"/>
                  </a:cubicBezTo>
                  <a:cubicBezTo>
                    <a:pt x="29418" y="22478"/>
                    <a:pt x="29479" y="22539"/>
                    <a:pt x="29600" y="22630"/>
                  </a:cubicBezTo>
                  <a:cubicBezTo>
                    <a:pt x="29813" y="22995"/>
                    <a:pt x="30026" y="23390"/>
                    <a:pt x="30117" y="23755"/>
                  </a:cubicBezTo>
                  <a:cubicBezTo>
                    <a:pt x="30117" y="23756"/>
                    <a:pt x="30117" y="23756"/>
                    <a:pt x="30117" y="23757"/>
                  </a:cubicBezTo>
                  <a:lnTo>
                    <a:pt x="30117" y="23757"/>
                  </a:lnTo>
                  <a:cubicBezTo>
                    <a:pt x="29924" y="23381"/>
                    <a:pt x="29721" y="23046"/>
                    <a:pt x="29418" y="22661"/>
                  </a:cubicBezTo>
                  <a:lnTo>
                    <a:pt x="29418" y="22630"/>
                  </a:lnTo>
                  <a:cubicBezTo>
                    <a:pt x="29418" y="22600"/>
                    <a:pt x="29357" y="22600"/>
                    <a:pt x="29357" y="22600"/>
                  </a:cubicBezTo>
                  <a:cubicBezTo>
                    <a:pt x="29053" y="22205"/>
                    <a:pt x="28658" y="21840"/>
                    <a:pt x="28172" y="21445"/>
                  </a:cubicBezTo>
                  <a:cubicBezTo>
                    <a:pt x="28141" y="21293"/>
                    <a:pt x="28172" y="21111"/>
                    <a:pt x="28172" y="20928"/>
                  </a:cubicBezTo>
                  <a:close/>
                  <a:moveTo>
                    <a:pt x="32154" y="23512"/>
                  </a:moveTo>
                  <a:cubicBezTo>
                    <a:pt x="32214" y="23603"/>
                    <a:pt x="32336" y="23725"/>
                    <a:pt x="32397" y="23846"/>
                  </a:cubicBezTo>
                  <a:lnTo>
                    <a:pt x="32397" y="23877"/>
                  </a:lnTo>
                  <a:cubicBezTo>
                    <a:pt x="32336" y="23816"/>
                    <a:pt x="32245" y="23694"/>
                    <a:pt x="32154" y="23603"/>
                  </a:cubicBezTo>
                  <a:lnTo>
                    <a:pt x="32154" y="23512"/>
                  </a:lnTo>
                  <a:close/>
                  <a:moveTo>
                    <a:pt x="30816" y="23299"/>
                  </a:moveTo>
                  <a:cubicBezTo>
                    <a:pt x="30816" y="23299"/>
                    <a:pt x="30847" y="23299"/>
                    <a:pt x="30877" y="23360"/>
                  </a:cubicBezTo>
                  <a:cubicBezTo>
                    <a:pt x="30877" y="23512"/>
                    <a:pt x="30938" y="23603"/>
                    <a:pt x="30938" y="23755"/>
                  </a:cubicBezTo>
                  <a:cubicBezTo>
                    <a:pt x="30877" y="23846"/>
                    <a:pt x="30847" y="23877"/>
                    <a:pt x="30816" y="23968"/>
                  </a:cubicBezTo>
                  <a:lnTo>
                    <a:pt x="30816" y="23907"/>
                  </a:lnTo>
                  <a:lnTo>
                    <a:pt x="30816" y="23299"/>
                  </a:lnTo>
                  <a:close/>
                  <a:moveTo>
                    <a:pt x="24828" y="23360"/>
                  </a:moveTo>
                  <a:lnTo>
                    <a:pt x="24950" y="23694"/>
                  </a:lnTo>
                  <a:lnTo>
                    <a:pt x="25071" y="23998"/>
                  </a:lnTo>
                  <a:cubicBezTo>
                    <a:pt x="24950" y="23846"/>
                    <a:pt x="24889" y="23694"/>
                    <a:pt x="24767" y="23512"/>
                  </a:cubicBezTo>
                  <a:cubicBezTo>
                    <a:pt x="24798" y="23451"/>
                    <a:pt x="24798" y="23421"/>
                    <a:pt x="24828" y="23360"/>
                  </a:cubicBezTo>
                  <a:close/>
                  <a:moveTo>
                    <a:pt x="28141" y="22023"/>
                  </a:moveTo>
                  <a:lnTo>
                    <a:pt x="28141" y="22023"/>
                  </a:lnTo>
                  <a:cubicBezTo>
                    <a:pt x="28445" y="22357"/>
                    <a:pt x="28810" y="22691"/>
                    <a:pt x="29053" y="22995"/>
                  </a:cubicBezTo>
                  <a:cubicBezTo>
                    <a:pt x="28992" y="23147"/>
                    <a:pt x="28901" y="23360"/>
                    <a:pt x="28840" y="23512"/>
                  </a:cubicBezTo>
                  <a:cubicBezTo>
                    <a:pt x="28749" y="23451"/>
                    <a:pt x="28688" y="23421"/>
                    <a:pt x="28567" y="23360"/>
                  </a:cubicBezTo>
                  <a:cubicBezTo>
                    <a:pt x="28557" y="23341"/>
                    <a:pt x="28542" y="23334"/>
                    <a:pt x="28527" y="23334"/>
                  </a:cubicBezTo>
                  <a:cubicBezTo>
                    <a:pt x="28495" y="23334"/>
                    <a:pt x="28464" y="23369"/>
                    <a:pt x="28506" y="23390"/>
                  </a:cubicBezTo>
                  <a:cubicBezTo>
                    <a:pt x="28597" y="23451"/>
                    <a:pt x="28688" y="23512"/>
                    <a:pt x="28810" y="23573"/>
                  </a:cubicBezTo>
                  <a:cubicBezTo>
                    <a:pt x="28749" y="23694"/>
                    <a:pt x="28719" y="23755"/>
                    <a:pt x="28688" y="23877"/>
                  </a:cubicBezTo>
                  <a:cubicBezTo>
                    <a:pt x="28628" y="23877"/>
                    <a:pt x="28567" y="23907"/>
                    <a:pt x="28567" y="23968"/>
                  </a:cubicBezTo>
                  <a:cubicBezTo>
                    <a:pt x="28567" y="23998"/>
                    <a:pt x="28537" y="23998"/>
                    <a:pt x="28537" y="24029"/>
                  </a:cubicBezTo>
                  <a:cubicBezTo>
                    <a:pt x="28476" y="23907"/>
                    <a:pt x="28445" y="23846"/>
                    <a:pt x="28415" y="23725"/>
                  </a:cubicBezTo>
                  <a:cubicBezTo>
                    <a:pt x="28324" y="23542"/>
                    <a:pt x="28263" y="23360"/>
                    <a:pt x="28172" y="23117"/>
                  </a:cubicBezTo>
                  <a:cubicBezTo>
                    <a:pt x="28141" y="22782"/>
                    <a:pt x="28141" y="22387"/>
                    <a:pt x="28141" y="22023"/>
                  </a:cubicBezTo>
                  <a:close/>
                  <a:moveTo>
                    <a:pt x="35831" y="23664"/>
                  </a:moveTo>
                  <a:cubicBezTo>
                    <a:pt x="35710" y="23816"/>
                    <a:pt x="35649" y="23907"/>
                    <a:pt x="35558" y="24029"/>
                  </a:cubicBezTo>
                  <a:cubicBezTo>
                    <a:pt x="35588" y="23907"/>
                    <a:pt x="35649" y="23755"/>
                    <a:pt x="35679" y="23664"/>
                  </a:cubicBezTo>
                  <a:close/>
                  <a:moveTo>
                    <a:pt x="29296" y="23330"/>
                  </a:moveTo>
                  <a:cubicBezTo>
                    <a:pt x="29357" y="23451"/>
                    <a:pt x="29448" y="23603"/>
                    <a:pt x="29509" y="23725"/>
                  </a:cubicBezTo>
                  <a:cubicBezTo>
                    <a:pt x="29600" y="23846"/>
                    <a:pt x="29631" y="23998"/>
                    <a:pt x="29722" y="24089"/>
                  </a:cubicBezTo>
                  <a:cubicBezTo>
                    <a:pt x="29570" y="23998"/>
                    <a:pt x="29418" y="23877"/>
                    <a:pt x="29205" y="23755"/>
                  </a:cubicBezTo>
                  <a:cubicBezTo>
                    <a:pt x="29266" y="23603"/>
                    <a:pt x="29266" y="23451"/>
                    <a:pt x="29296" y="23330"/>
                  </a:cubicBezTo>
                  <a:close/>
                  <a:moveTo>
                    <a:pt x="33369" y="24181"/>
                  </a:moveTo>
                  <a:cubicBezTo>
                    <a:pt x="33400" y="24211"/>
                    <a:pt x="33400" y="24211"/>
                    <a:pt x="33400" y="24272"/>
                  </a:cubicBezTo>
                  <a:cubicBezTo>
                    <a:pt x="33400" y="24211"/>
                    <a:pt x="33369" y="24211"/>
                    <a:pt x="33369" y="24211"/>
                  </a:cubicBezTo>
                  <a:lnTo>
                    <a:pt x="33369" y="24181"/>
                  </a:lnTo>
                  <a:close/>
                  <a:moveTo>
                    <a:pt x="30938" y="24150"/>
                  </a:moveTo>
                  <a:lnTo>
                    <a:pt x="30938" y="24302"/>
                  </a:lnTo>
                  <a:cubicBezTo>
                    <a:pt x="30938" y="24241"/>
                    <a:pt x="30877" y="24211"/>
                    <a:pt x="30877" y="24181"/>
                  </a:cubicBezTo>
                  <a:cubicBezTo>
                    <a:pt x="30938" y="24181"/>
                    <a:pt x="30938" y="24150"/>
                    <a:pt x="30938" y="24150"/>
                  </a:cubicBezTo>
                  <a:close/>
                  <a:moveTo>
                    <a:pt x="25223" y="20837"/>
                  </a:moveTo>
                  <a:lnTo>
                    <a:pt x="25223" y="20837"/>
                  </a:lnTo>
                  <a:cubicBezTo>
                    <a:pt x="25892" y="21871"/>
                    <a:pt x="26622" y="22843"/>
                    <a:pt x="27229" y="23877"/>
                  </a:cubicBezTo>
                  <a:cubicBezTo>
                    <a:pt x="27199" y="24029"/>
                    <a:pt x="27199" y="24181"/>
                    <a:pt x="27169" y="24333"/>
                  </a:cubicBezTo>
                  <a:cubicBezTo>
                    <a:pt x="26986" y="24181"/>
                    <a:pt x="26774" y="23998"/>
                    <a:pt x="26591" y="23846"/>
                  </a:cubicBezTo>
                  <a:cubicBezTo>
                    <a:pt x="26561" y="23573"/>
                    <a:pt x="26530" y="23269"/>
                    <a:pt x="26439" y="22995"/>
                  </a:cubicBezTo>
                  <a:cubicBezTo>
                    <a:pt x="26439" y="22987"/>
                    <a:pt x="26428" y="22983"/>
                    <a:pt x="26412" y="22983"/>
                  </a:cubicBezTo>
                  <a:cubicBezTo>
                    <a:pt x="26369" y="22983"/>
                    <a:pt x="26287" y="23012"/>
                    <a:pt x="26287" y="23056"/>
                  </a:cubicBezTo>
                  <a:cubicBezTo>
                    <a:pt x="26287" y="23238"/>
                    <a:pt x="26287" y="23421"/>
                    <a:pt x="26257" y="23573"/>
                  </a:cubicBezTo>
                  <a:cubicBezTo>
                    <a:pt x="26166" y="23512"/>
                    <a:pt x="26105" y="23451"/>
                    <a:pt x="26014" y="23390"/>
                  </a:cubicBezTo>
                  <a:cubicBezTo>
                    <a:pt x="26014" y="23390"/>
                    <a:pt x="25983" y="23390"/>
                    <a:pt x="25983" y="23421"/>
                  </a:cubicBezTo>
                  <a:cubicBezTo>
                    <a:pt x="26044" y="23542"/>
                    <a:pt x="26135" y="23664"/>
                    <a:pt x="26257" y="23755"/>
                  </a:cubicBezTo>
                  <a:lnTo>
                    <a:pt x="26257" y="24181"/>
                  </a:lnTo>
                  <a:cubicBezTo>
                    <a:pt x="26014" y="23603"/>
                    <a:pt x="25740" y="23056"/>
                    <a:pt x="25588" y="22448"/>
                  </a:cubicBezTo>
                  <a:cubicBezTo>
                    <a:pt x="25497" y="21992"/>
                    <a:pt x="25345" y="21415"/>
                    <a:pt x="25223" y="20837"/>
                  </a:cubicBezTo>
                  <a:close/>
                  <a:moveTo>
                    <a:pt x="32093" y="24302"/>
                  </a:moveTo>
                  <a:lnTo>
                    <a:pt x="32184" y="24363"/>
                  </a:lnTo>
                  <a:cubicBezTo>
                    <a:pt x="32123" y="24363"/>
                    <a:pt x="32123" y="24363"/>
                    <a:pt x="32093" y="24333"/>
                  </a:cubicBezTo>
                  <a:lnTo>
                    <a:pt x="32093" y="24302"/>
                  </a:lnTo>
                  <a:close/>
                  <a:moveTo>
                    <a:pt x="24372" y="24333"/>
                  </a:moveTo>
                  <a:lnTo>
                    <a:pt x="24403" y="24364"/>
                  </a:lnTo>
                  <a:lnTo>
                    <a:pt x="24403" y="24364"/>
                  </a:lnTo>
                  <a:cubicBezTo>
                    <a:pt x="24395" y="24363"/>
                    <a:pt x="24385" y="24363"/>
                    <a:pt x="24372" y="24363"/>
                  </a:cubicBezTo>
                  <a:lnTo>
                    <a:pt x="24372" y="24333"/>
                  </a:lnTo>
                  <a:close/>
                  <a:moveTo>
                    <a:pt x="34737" y="23998"/>
                  </a:moveTo>
                  <a:lnTo>
                    <a:pt x="34737" y="24150"/>
                  </a:lnTo>
                  <a:cubicBezTo>
                    <a:pt x="34676" y="24211"/>
                    <a:pt x="34646" y="24333"/>
                    <a:pt x="34646" y="24454"/>
                  </a:cubicBezTo>
                  <a:cubicBezTo>
                    <a:pt x="34616" y="24333"/>
                    <a:pt x="34616" y="24211"/>
                    <a:pt x="34585" y="24120"/>
                  </a:cubicBezTo>
                  <a:cubicBezTo>
                    <a:pt x="34616" y="24059"/>
                    <a:pt x="34676" y="24029"/>
                    <a:pt x="34737" y="23998"/>
                  </a:cubicBezTo>
                  <a:close/>
                  <a:moveTo>
                    <a:pt x="12761" y="23725"/>
                  </a:moveTo>
                  <a:cubicBezTo>
                    <a:pt x="12852" y="24029"/>
                    <a:pt x="12913" y="24333"/>
                    <a:pt x="13004" y="24606"/>
                  </a:cubicBezTo>
                  <a:cubicBezTo>
                    <a:pt x="12913" y="24485"/>
                    <a:pt x="12852" y="24424"/>
                    <a:pt x="12761" y="24302"/>
                  </a:cubicBezTo>
                  <a:cubicBezTo>
                    <a:pt x="12731" y="24211"/>
                    <a:pt x="12731" y="24150"/>
                    <a:pt x="12700" y="24059"/>
                  </a:cubicBezTo>
                  <a:cubicBezTo>
                    <a:pt x="12700" y="23968"/>
                    <a:pt x="12731" y="23846"/>
                    <a:pt x="12761" y="23725"/>
                  </a:cubicBezTo>
                  <a:close/>
                  <a:moveTo>
                    <a:pt x="18931" y="23360"/>
                  </a:moveTo>
                  <a:lnTo>
                    <a:pt x="19387" y="24728"/>
                  </a:lnTo>
                  <a:lnTo>
                    <a:pt x="18567" y="23694"/>
                  </a:lnTo>
                  <a:lnTo>
                    <a:pt x="18931" y="23360"/>
                  </a:lnTo>
                  <a:close/>
                  <a:moveTo>
                    <a:pt x="32093" y="24606"/>
                  </a:moveTo>
                  <a:cubicBezTo>
                    <a:pt x="32154" y="24606"/>
                    <a:pt x="32154" y="24637"/>
                    <a:pt x="32154" y="24637"/>
                  </a:cubicBezTo>
                  <a:cubicBezTo>
                    <a:pt x="32093" y="24667"/>
                    <a:pt x="32093" y="24728"/>
                    <a:pt x="32062" y="24728"/>
                  </a:cubicBezTo>
                  <a:cubicBezTo>
                    <a:pt x="32093" y="24667"/>
                    <a:pt x="32093" y="24637"/>
                    <a:pt x="32093" y="24606"/>
                  </a:cubicBezTo>
                  <a:close/>
                  <a:moveTo>
                    <a:pt x="43491" y="20229"/>
                  </a:moveTo>
                  <a:cubicBezTo>
                    <a:pt x="44190" y="20533"/>
                    <a:pt x="45072" y="20685"/>
                    <a:pt x="45619" y="21080"/>
                  </a:cubicBezTo>
                  <a:cubicBezTo>
                    <a:pt x="45588" y="21111"/>
                    <a:pt x="45528" y="21141"/>
                    <a:pt x="45467" y="21141"/>
                  </a:cubicBezTo>
                  <a:lnTo>
                    <a:pt x="45376" y="21141"/>
                  </a:lnTo>
                  <a:cubicBezTo>
                    <a:pt x="45285" y="21141"/>
                    <a:pt x="45254" y="21232"/>
                    <a:pt x="45224" y="21263"/>
                  </a:cubicBezTo>
                  <a:lnTo>
                    <a:pt x="44768" y="21263"/>
                  </a:lnTo>
                  <a:cubicBezTo>
                    <a:pt x="44707" y="21263"/>
                    <a:pt x="44646" y="21293"/>
                    <a:pt x="44707" y="21293"/>
                  </a:cubicBezTo>
                  <a:cubicBezTo>
                    <a:pt x="44859" y="21293"/>
                    <a:pt x="45011" y="21323"/>
                    <a:pt x="45163" y="21323"/>
                  </a:cubicBezTo>
                  <a:lnTo>
                    <a:pt x="44251" y="22023"/>
                  </a:lnTo>
                  <a:cubicBezTo>
                    <a:pt x="43491" y="22843"/>
                    <a:pt x="42853" y="23664"/>
                    <a:pt x="42549" y="24576"/>
                  </a:cubicBezTo>
                  <a:cubicBezTo>
                    <a:pt x="42488" y="24637"/>
                    <a:pt x="42397" y="24728"/>
                    <a:pt x="42367" y="24789"/>
                  </a:cubicBezTo>
                  <a:cubicBezTo>
                    <a:pt x="42397" y="24363"/>
                    <a:pt x="42488" y="23968"/>
                    <a:pt x="42640" y="23573"/>
                  </a:cubicBezTo>
                  <a:cubicBezTo>
                    <a:pt x="42944" y="22630"/>
                    <a:pt x="43339" y="21719"/>
                    <a:pt x="43917" y="20928"/>
                  </a:cubicBezTo>
                  <a:cubicBezTo>
                    <a:pt x="43947" y="20868"/>
                    <a:pt x="43795" y="20837"/>
                    <a:pt x="43765" y="20837"/>
                  </a:cubicBezTo>
                  <a:cubicBezTo>
                    <a:pt x="43491" y="21080"/>
                    <a:pt x="43278" y="21323"/>
                    <a:pt x="43035" y="21597"/>
                  </a:cubicBezTo>
                  <a:lnTo>
                    <a:pt x="43278" y="20807"/>
                  </a:lnTo>
                  <a:lnTo>
                    <a:pt x="43491" y="20229"/>
                  </a:lnTo>
                  <a:close/>
                  <a:moveTo>
                    <a:pt x="26713" y="24333"/>
                  </a:moveTo>
                  <a:lnTo>
                    <a:pt x="26713" y="24333"/>
                  </a:lnTo>
                  <a:cubicBezTo>
                    <a:pt x="26834" y="24485"/>
                    <a:pt x="26986" y="24667"/>
                    <a:pt x="27138" y="24819"/>
                  </a:cubicBezTo>
                  <a:cubicBezTo>
                    <a:pt x="27078" y="24880"/>
                    <a:pt x="27078" y="24910"/>
                    <a:pt x="27078" y="24941"/>
                  </a:cubicBezTo>
                  <a:cubicBezTo>
                    <a:pt x="26986" y="24910"/>
                    <a:pt x="26895" y="24819"/>
                    <a:pt x="26774" y="24789"/>
                  </a:cubicBezTo>
                  <a:cubicBezTo>
                    <a:pt x="26743" y="24637"/>
                    <a:pt x="26743" y="24485"/>
                    <a:pt x="26713" y="24333"/>
                  </a:cubicBezTo>
                  <a:close/>
                  <a:moveTo>
                    <a:pt x="11819" y="24637"/>
                  </a:moveTo>
                  <a:cubicBezTo>
                    <a:pt x="11788" y="24758"/>
                    <a:pt x="11788" y="24880"/>
                    <a:pt x="11819" y="24971"/>
                  </a:cubicBezTo>
                  <a:cubicBezTo>
                    <a:pt x="11788" y="24941"/>
                    <a:pt x="11788" y="24910"/>
                    <a:pt x="11728" y="24910"/>
                  </a:cubicBezTo>
                  <a:cubicBezTo>
                    <a:pt x="11788" y="24819"/>
                    <a:pt x="11788" y="24728"/>
                    <a:pt x="11819" y="24637"/>
                  </a:cubicBezTo>
                  <a:close/>
                  <a:moveTo>
                    <a:pt x="19479" y="22782"/>
                  </a:moveTo>
                  <a:cubicBezTo>
                    <a:pt x="19631" y="23390"/>
                    <a:pt x="19752" y="23998"/>
                    <a:pt x="19874" y="24637"/>
                  </a:cubicBezTo>
                  <a:lnTo>
                    <a:pt x="19935" y="24971"/>
                  </a:lnTo>
                  <a:cubicBezTo>
                    <a:pt x="19722" y="24333"/>
                    <a:pt x="19448" y="23725"/>
                    <a:pt x="19144" y="23117"/>
                  </a:cubicBezTo>
                  <a:lnTo>
                    <a:pt x="19479" y="22782"/>
                  </a:lnTo>
                  <a:close/>
                  <a:moveTo>
                    <a:pt x="24433" y="24393"/>
                  </a:moveTo>
                  <a:lnTo>
                    <a:pt x="24646" y="24606"/>
                  </a:lnTo>
                  <a:cubicBezTo>
                    <a:pt x="24707" y="24728"/>
                    <a:pt x="24707" y="24880"/>
                    <a:pt x="24737" y="24971"/>
                  </a:cubicBezTo>
                  <a:cubicBezTo>
                    <a:pt x="24615" y="24789"/>
                    <a:pt x="24555" y="24637"/>
                    <a:pt x="24433" y="24454"/>
                  </a:cubicBezTo>
                  <a:lnTo>
                    <a:pt x="24433" y="24424"/>
                  </a:lnTo>
                  <a:cubicBezTo>
                    <a:pt x="24433" y="24411"/>
                    <a:pt x="24433" y="24401"/>
                    <a:pt x="24433" y="24393"/>
                  </a:cubicBezTo>
                  <a:close/>
                  <a:moveTo>
                    <a:pt x="23521" y="24120"/>
                  </a:moveTo>
                  <a:cubicBezTo>
                    <a:pt x="23704" y="24333"/>
                    <a:pt x="23825" y="24576"/>
                    <a:pt x="23977" y="24789"/>
                  </a:cubicBezTo>
                  <a:cubicBezTo>
                    <a:pt x="23977" y="24819"/>
                    <a:pt x="23977" y="24819"/>
                    <a:pt x="23947" y="24880"/>
                  </a:cubicBezTo>
                  <a:cubicBezTo>
                    <a:pt x="23856" y="24941"/>
                    <a:pt x="23825" y="25062"/>
                    <a:pt x="23734" y="25123"/>
                  </a:cubicBezTo>
                  <a:cubicBezTo>
                    <a:pt x="23673" y="25062"/>
                    <a:pt x="23582" y="25032"/>
                    <a:pt x="23521" y="24941"/>
                  </a:cubicBezTo>
                  <a:lnTo>
                    <a:pt x="23521" y="24120"/>
                  </a:lnTo>
                  <a:close/>
                  <a:moveTo>
                    <a:pt x="18263" y="23998"/>
                  </a:moveTo>
                  <a:lnTo>
                    <a:pt x="18962" y="24789"/>
                  </a:lnTo>
                  <a:cubicBezTo>
                    <a:pt x="18628" y="24910"/>
                    <a:pt x="18324" y="25032"/>
                    <a:pt x="18020" y="25184"/>
                  </a:cubicBezTo>
                  <a:cubicBezTo>
                    <a:pt x="18080" y="24789"/>
                    <a:pt x="18172" y="24424"/>
                    <a:pt x="18263" y="23998"/>
                  </a:cubicBezTo>
                  <a:close/>
                  <a:moveTo>
                    <a:pt x="29205" y="23877"/>
                  </a:moveTo>
                  <a:cubicBezTo>
                    <a:pt x="29479" y="24120"/>
                    <a:pt x="29722" y="24363"/>
                    <a:pt x="29904" y="24606"/>
                  </a:cubicBezTo>
                  <a:cubicBezTo>
                    <a:pt x="29752" y="24789"/>
                    <a:pt x="29600" y="25032"/>
                    <a:pt x="29479" y="25244"/>
                  </a:cubicBezTo>
                  <a:cubicBezTo>
                    <a:pt x="29327" y="24880"/>
                    <a:pt x="29266" y="24454"/>
                    <a:pt x="29175" y="23998"/>
                  </a:cubicBezTo>
                  <a:cubicBezTo>
                    <a:pt x="29175" y="23968"/>
                    <a:pt x="29175" y="23907"/>
                    <a:pt x="29205" y="23877"/>
                  </a:cubicBezTo>
                  <a:close/>
                  <a:moveTo>
                    <a:pt x="22427" y="25093"/>
                  </a:moveTo>
                  <a:lnTo>
                    <a:pt x="22427" y="25093"/>
                  </a:lnTo>
                  <a:cubicBezTo>
                    <a:pt x="22457" y="25123"/>
                    <a:pt x="22488" y="25123"/>
                    <a:pt x="22518" y="25184"/>
                  </a:cubicBezTo>
                  <a:cubicBezTo>
                    <a:pt x="22518" y="25214"/>
                    <a:pt x="22488" y="25275"/>
                    <a:pt x="22488" y="25305"/>
                  </a:cubicBezTo>
                  <a:cubicBezTo>
                    <a:pt x="22457" y="25214"/>
                    <a:pt x="22427" y="25123"/>
                    <a:pt x="22427" y="25093"/>
                  </a:cubicBezTo>
                  <a:close/>
                  <a:moveTo>
                    <a:pt x="17959" y="24333"/>
                  </a:moveTo>
                  <a:lnTo>
                    <a:pt x="17959" y="24333"/>
                  </a:lnTo>
                  <a:cubicBezTo>
                    <a:pt x="17807" y="24667"/>
                    <a:pt x="17655" y="25032"/>
                    <a:pt x="17533" y="25366"/>
                  </a:cubicBezTo>
                  <a:cubicBezTo>
                    <a:pt x="17503" y="25366"/>
                    <a:pt x="17472" y="25396"/>
                    <a:pt x="17472" y="25396"/>
                  </a:cubicBezTo>
                  <a:cubicBezTo>
                    <a:pt x="17412" y="25336"/>
                    <a:pt x="17290" y="25244"/>
                    <a:pt x="17199" y="25214"/>
                  </a:cubicBezTo>
                  <a:cubicBezTo>
                    <a:pt x="17199" y="25214"/>
                    <a:pt x="17199" y="25184"/>
                    <a:pt x="17260" y="25184"/>
                  </a:cubicBezTo>
                  <a:cubicBezTo>
                    <a:pt x="17472" y="24941"/>
                    <a:pt x="17746" y="24667"/>
                    <a:pt x="17959" y="24333"/>
                  </a:cubicBezTo>
                  <a:close/>
                  <a:moveTo>
                    <a:pt x="21029" y="25184"/>
                  </a:moveTo>
                  <a:cubicBezTo>
                    <a:pt x="21059" y="25244"/>
                    <a:pt x="21090" y="25275"/>
                    <a:pt x="21120" y="25336"/>
                  </a:cubicBezTo>
                  <a:cubicBezTo>
                    <a:pt x="21120" y="25366"/>
                    <a:pt x="21120" y="25396"/>
                    <a:pt x="21090" y="25427"/>
                  </a:cubicBezTo>
                  <a:cubicBezTo>
                    <a:pt x="21090" y="25366"/>
                    <a:pt x="21029" y="25275"/>
                    <a:pt x="21029" y="25184"/>
                  </a:cubicBezTo>
                  <a:close/>
                  <a:moveTo>
                    <a:pt x="16682" y="21840"/>
                  </a:moveTo>
                  <a:cubicBezTo>
                    <a:pt x="17017" y="22387"/>
                    <a:pt x="17351" y="22904"/>
                    <a:pt x="17807" y="23451"/>
                  </a:cubicBezTo>
                  <a:cubicBezTo>
                    <a:pt x="17868" y="23512"/>
                    <a:pt x="17898" y="23573"/>
                    <a:pt x="17928" y="23603"/>
                  </a:cubicBezTo>
                  <a:cubicBezTo>
                    <a:pt x="17807" y="23816"/>
                    <a:pt x="17716" y="23968"/>
                    <a:pt x="17564" y="24120"/>
                  </a:cubicBezTo>
                  <a:cubicBezTo>
                    <a:pt x="17169" y="24424"/>
                    <a:pt x="16804" y="24728"/>
                    <a:pt x="16439" y="25062"/>
                  </a:cubicBezTo>
                  <a:cubicBezTo>
                    <a:pt x="16287" y="25184"/>
                    <a:pt x="16135" y="25275"/>
                    <a:pt x="15983" y="25366"/>
                  </a:cubicBezTo>
                  <a:lnTo>
                    <a:pt x="15618" y="25579"/>
                  </a:lnTo>
                  <a:lnTo>
                    <a:pt x="15588" y="25640"/>
                  </a:lnTo>
                  <a:cubicBezTo>
                    <a:pt x="15527" y="25488"/>
                    <a:pt x="15527" y="25336"/>
                    <a:pt x="15497" y="25214"/>
                  </a:cubicBezTo>
                  <a:cubicBezTo>
                    <a:pt x="15770" y="24728"/>
                    <a:pt x="16074" y="24211"/>
                    <a:pt x="16378" y="23725"/>
                  </a:cubicBezTo>
                  <a:cubicBezTo>
                    <a:pt x="16591" y="23542"/>
                    <a:pt x="16834" y="23360"/>
                    <a:pt x="17108" y="23208"/>
                  </a:cubicBezTo>
                  <a:cubicBezTo>
                    <a:pt x="17138" y="23147"/>
                    <a:pt x="17047" y="23117"/>
                    <a:pt x="17017" y="23117"/>
                  </a:cubicBezTo>
                  <a:cubicBezTo>
                    <a:pt x="16888" y="23194"/>
                    <a:pt x="16758" y="23250"/>
                    <a:pt x="16648" y="23339"/>
                  </a:cubicBezTo>
                  <a:lnTo>
                    <a:pt x="16648" y="23339"/>
                  </a:lnTo>
                  <a:cubicBezTo>
                    <a:pt x="16642" y="23322"/>
                    <a:pt x="16628" y="23299"/>
                    <a:pt x="16591" y="23299"/>
                  </a:cubicBezTo>
                  <a:cubicBezTo>
                    <a:pt x="16652" y="23269"/>
                    <a:pt x="16652" y="23238"/>
                    <a:pt x="16682" y="23147"/>
                  </a:cubicBezTo>
                  <a:cubicBezTo>
                    <a:pt x="16701" y="23110"/>
                    <a:pt x="16650" y="23084"/>
                    <a:pt x="16601" y="23084"/>
                  </a:cubicBezTo>
                  <a:cubicBezTo>
                    <a:pt x="16571" y="23084"/>
                    <a:pt x="16542" y="23094"/>
                    <a:pt x="16530" y="23117"/>
                  </a:cubicBezTo>
                  <a:cubicBezTo>
                    <a:pt x="16439" y="23238"/>
                    <a:pt x="16409" y="23299"/>
                    <a:pt x="16348" y="23390"/>
                  </a:cubicBezTo>
                  <a:cubicBezTo>
                    <a:pt x="16257" y="23451"/>
                    <a:pt x="16196" y="23573"/>
                    <a:pt x="16105" y="23664"/>
                  </a:cubicBezTo>
                  <a:cubicBezTo>
                    <a:pt x="15983" y="23755"/>
                    <a:pt x="15892" y="23846"/>
                    <a:pt x="15770" y="23968"/>
                  </a:cubicBezTo>
                  <a:cubicBezTo>
                    <a:pt x="15953" y="23451"/>
                    <a:pt x="16105" y="22934"/>
                    <a:pt x="16378" y="22448"/>
                  </a:cubicBezTo>
                  <a:cubicBezTo>
                    <a:pt x="16500" y="22205"/>
                    <a:pt x="16561" y="22023"/>
                    <a:pt x="16682" y="21840"/>
                  </a:cubicBezTo>
                  <a:close/>
                  <a:moveTo>
                    <a:pt x="29965" y="24789"/>
                  </a:moveTo>
                  <a:cubicBezTo>
                    <a:pt x="30026" y="24819"/>
                    <a:pt x="30056" y="24910"/>
                    <a:pt x="30087" y="24971"/>
                  </a:cubicBezTo>
                  <a:cubicBezTo>
                    <a:pt x="29904" y="25214"/>
                    <a:pt x="29752" y="25488"/>
                    <a:pt x="29570" y="25700"/>
                  </a:cubicBezTo>
                  <a:cubicBezTo>
                    <a:pt x="29509" y="25670"/>
                    <a:pt x="29509" y="25640"/>
                    <a:pt x="29509" y="25579"/>
                  </a:cubicBezTo>
                  <a:lnTo>
                    <a:pt x="29965" y="24789"/>
                  </a:lnTo>
                  <a:close/>
                  <a:moveTo>
                    <a:pt x="26895" y="25244"/>
                  </a:moveTo>
                  <a:lnTo>
                    <a:pt x="26895" y="25244"/>
                  </a:lnTo>
                  <a:cubicBezTo>
                    <a:pt x="26986" y="25275"/>
                    <a:pt x="27017" y="25336"/>
                    <a:pt x="27078" y="25366"/>
                  </a:cubicBezTo>
                  <a:cubicBezTo>
                    <a:pt x="27017" y="25427"/>
                    <a:pt x="27017" y="25579"/>
                    <a:pt x="27017" y="25700"/>
                  </a:cubicBezTo>
                  <a:cubicBezTo>
                    <a:pt x="27017" y="25731"/>
                    <a:pt x="26986" y="25731"/>
                    <a:pt x="26986" y="25792"/>
                  </a:cubicBezTo>
                  <a:cubicBezTo>
                    <a:pt x="26926" y="25579"/>
                    <a:pt x="26895" y="25396"/>
                    <a:pt x="26895" y="25244"/>
                  </a:cubicBezTo>
                  <a:close/>
                  <a:moveTo>
                    <a:pt x="16956" y="25488"/>
                  </a:moveTo>
                  <a:cubicBezTo>
                    <a:pt x="16986" y="25518"/>
                    <a:pt x="17047" y="25548"/>
                    <a:pt x="17108" y="25579"/>
                  </a:cubicBezTo>
                  <a:cubicBezTo>
                    <a:pt x="16956" y="25700"/>
                    <a:pt x="16743" y="25792"/>
                    <a:pt x="16561" y="25883"/>
                  </a:cubicBezTo>
                  <a:cubicBezTo>
                    <a:pt x="16682" y="25731"/>
                    <a:pt x="16834" y="25640"/>
                    <a:pt x="16956" y="25488"/>
                  </a:cubicBezTo>
                  <a:close/>
                  <a:moveTo>
                    <a:pt x="12396" y="24849"/>
                  </a:moveTo>
                  <a:cubicBezTo>
                    <a:pt x="12457" y="25093"/>
                    <a:pt x="12488" y="25275"/>
                    <a:pt x="12488" y="25518"/>
                  </a:cubicBezTo>
                  <a:cubicBezTo>
                    <a:pt x="12488" y="25670"/>
                    <a:pt x="12488" y="25822"/>
                    <a:pt x="12548" y="25974"/>
                  </a:cubicBezTo>
                  <a:cubicBezTo>
                    <a:pt x="12457" y="25822"/>
                    <a:pt x="12336" y="25700"/>
                    <a:pt x="12275" y="25548"/>
                  </a:cubicBezTo>
                  <a:lnTo>
                    <a:pt x="12275" y="25366"/>
                  </a:lnTo>
                  <a:cubicBezTo>
                    <a:pt x="12305" y="25214"/>
                    <a:pt x="12336" y="25032"/>
                    <a:pt x="12396" y="24849"/>
                  </a:cubicBezTo>
                  <a:close/>
                  <a:moveTo>
                    <a:pt x="24190" y="25214"/>
                  </a:moveTo>
                  <a:cubicBezTo>
                    <a:pt x="24312" y="25396"/>
                    <a:pt x="24433" y="25640"/>
                    <a:pt x="24524" y="25822"/>
                  </a:cubicBezTo>
                  <a:lnTo>
                    <a:pt x="24646" y="26035"/>
                  </a:lnTo>
                  <a:cubicBezTo>
                    <a:pt x="24494" y="25852"/>
                    <a:pt x="24312" y="25700"/>
                    <a:pt x="24129" y="25518"/>
                  </a:cubicBezTo>
                  <a:cubicBezTo>
                    <a:pt x="24160" y="25396"/>
                    <a:pt x="24160" y="25336"/>
                    <a:pt x="24190" y="25214"/>
                  </a:cubicBezTo>
                  <a:close/>
                  <a:moveTo>
                    <a:pt x="21515" y="25093"/>
                  </a:moveTo>
                  <a:cubicBezTo>
                    <a:pt x="21697" y="25275"/>
                    <a:pt x="21910" y="25427"/>
                    <a:pt x="22184" y="25548"/>
                  </a:cubicBezTo>
                  <a:cubicBezTo>
                    <a:pt x="22123" y="25579"/>
                    <a:pt x="22032" y="25670"/>
                    <a:pt x="22062" y="25700"/>
                  </a:cubicBezTo>
                  <a:cubicBezTo>
                    <a:pt x="22153" y="25731"/>
                    <a:pt x="22214" y="25822"/>
                    <a:pt x="22305" y="25852"/>
                  </a:cubicBezTo>
                  <a:lnTo>
                    <a:pt x="22305" y="25974"/>
                  </a:lnTo>
                  <a:lnTo>
                    <a:pt x="22184" y="26430"/>
                  </a:lnTo>
                  <a:cubicBezTo>
                    <a:pt x="22032" y="26156"/>
                    <a:pt x="21880" y="25852"/>
                    <a:pt x="21728" y="25579"/>
                  </a:cubicBezTo>
                  <a:cubicBezTo>
                    <a:pt x="21667" y="25427"/>
                    <a:pt x="21576" y="25336"/>
                    <a:pt x="21515" y="25184"/>
                  </a:cubicBezTo>
                  <a:lnTo>
                    <a:pt x="21515" y="25093"/>
                  </a:lnTo>
                  <a:close/>
                  <a:moveTo>
                    <a:pt x="12275" y="25944"/>
                  </a:moveTo>
                  <a:cubicBezTo>
                    <a:pt x="12336" y="26035"/>
                    <a:pt x="12396" y="26187"/>
                    <a:pt x="12427" y="26308"/>
                  </a:cubicBezTo>
                  <a:cubicBezTo>
                    <a:pt x="12396" y="26400"/>
                    <a:pt x="12336" y="26491"/>
                    <a:pt x="12305" y="26612"/>
                  </a:cubicBezTo>
                  <a:cubicBezTo>
                    <a:pt x="12305" y="26369"/>
                    <a:pt x="12275" y="26156"/>
                    <a:pt x="12275" y="25944"/>
                  </a:cubicBezTo>
                  <a:close/>
                  <a:moveTo>
                    <a:pt x="19023" y="24941"/>
                  </a:moveTo>
                  <a:cubicBezTo>
                    <a:pt x="19266" y="25244"/>
                    <a:pt x="19448" y="25548"/>
                    <a:pt x="19600" y="25883"/>
                  </a:cubicBezTo>
                  <a:cubicBezTo>
                    <a:pt x="19661" y="26035"/>
                    <a:pt x="19752" y="26217"/>
                    <a:pt x="19783" y="26369"/>
                  </a:cubicBezTo>
                  <a:cubicBezTo>
                    <a:pt x="19479" y="26491"/>
                    <a:pt x="19144" y="26582"/>
                    <a:pt x="18810" y="26612"/>
                  </a:cubicBezTo>
                  <a:lnTo>
                    <a:pt x="18688" y="26491"/>
                  </a:lnTo>
                  <a:cubicBezTo>
                    <a:pt x="18840" y="26156"/>
                    <a:pt x="18992" y="25822"/>
                    <a:pt x="19144" y="25518"/>
                  </a:cubicBezTo>
                  <a:cubicBezTo>
                    <a:pt x="19159" y="25488"/>
                    <a:pt x="19129" y="25472"/>
                    <a:pt x="19091" y="25472"/>
                  </a:cubicBezTo>
                  <a:cubicBezTo>
                    <a:pt x="19053" y="25472"/>
                    <a:pt x="19007" y="25488"/>
                    <a:pt x="18992" y="25518"/>
                  </a:cubicBezTo>
                  <a:cubicBezTo>
                    <a:pt x="18810" y="25731"/>
                    <a:pt x="18567" y="25974"/>
                    <a:pt x="18415" y="26217"/>
                  </a:cubicBezTo>
                  <a:cubicBezTo>
                    <a:pt x="18293" y="26156"/>
                    <a:pt x="18232" y="26035"/>
                    <a:pt x="18111" y="25974"/>
                  </a:cubicBezTo>
                  <a:cubicBezTo>
                    <a:pt x="18384" y="25761"/>
                    <a:pt x="18628" y="25579"/>
                    <a:pt x="18840" y="25366"/>
                  </a:cubicBezTo>
                  <a:cubicBezTo>
                    <a:pt x="18890" y="25292"/>
                    <a:pt x="18859" y="25198"/>
                    <a:pt x="18780" y="25198"/>
                  </a:cubicBezTo>
                  <a:cubicBezTo>
                    <a:pt x="18762" y="25198"/>
                    <a:pt x="18741" y="25203"/>
                    <a:pt x="18719" y="25214"/>
                  </a:cubicBezTo>
                  <a:lnTo>
                    <a:pt x="18436" y="25394"/>
                  </a:lnTo>
                  <a:lnTo>
                    <a:pt x="18436" y="25394"/>
                  </a:lnTo>
                  <a:cubicBezTo>
                    <a:pt x="18654" y="25253"/>
                    <a:pt x="18825" y="25110"/>
                    <a:pt x="19023" y="24941"/>
                  </a:cubicBezTo>
                  <a:close/>
                  <a:moveTo>
                    <a:pt x="17807" y="26248"/>
                  </a:moveTo>
                  <a:cubicBezTo>
                    <a:pt x="17928" y="26339"/>
                    <a:pt x="18050" y="26460"/>
                    <a:pt x="18202" y="26582"/>
                  </a:cubicBezTo>
                  <a:cubicBezTo>
                    <a:pt x="18111" y="26612"/>
                    <a:pt x="18080" y="26703"/>
                    <a:pt x="18050" y="26764"/>
                  </a:cubicBezTo>
                  <a:lnTo>
                    <a:pt x="17716" y="26552"/>
                  </a:lnTo>
                  <a:cubicBezTo>
                    <a:pt x="17746" y="26460"/>
                    <a:pt x="17746" y="26339"/>
                    <a:pt x="17776" y="26278"/>
                  </a:cubicBezTo>
                  <a:lnTo>
                    <a:pt x="17807" y="26248"/>
                  </a:lnTo>
                  <a:close/>
                  <a:moveTo>
                    <a:pt x="22883" y="26187"/>
                  </a:moveTo>
                  <a:cubicBezTo>
                    <a:pt x="22883" y="26187"/>
                    <a:pt x="22913" y="26187"/>
                    <a:pt x="22913" y="26248"/>
                  </a:cubicBezTo>
                  <a:cubicBezTo>
                    <a:pt x="22913" y="26339"/>
                    <a:pt x="22883" y="26491"/>
                    <a:pt x="22883" y="26612"/>
                  </a:cubicBezTo>
                  <a:cubicBezTo>
                    <a:pt x="22822" y="26703"/>
                    <a:pt x="22792" y="26764"/>
                    <a:pt x="22761" y="26795"/>
                  </a:cubicBezTo>
                  <a:cubicBezTo>
                    <a:pt x="22792" y="26582"/>
                    <a:pt x="22822" y="26369"/>
                    <a:pt x="22883" y="26187"/>
                  </a:cubicBezTo>
                  <a:close/>
                  <a:moveTo>
                    <a:pt x="31029" y="26764"/>
                  </a:moveTo>
                  <a:cubicBezTo>
                    <a:pt x="31017" y="26776"/>
                    <a:pt x="31006" y="26797"/>
                    <a:pt x="30994" y="26819"/>
                  </a:cubicBezTo>
                  <a:lnTo>
                    <a:pt x="30994" y="26819"/>
                  </a:lnTo>
                  <a:cubicBezTo>
                    <a:pt x="30997" y="26804"/>
                    <a:pt x="30999" y="26786"/>
                    <a:pt x="30999" y="26764"/>
                  </a:cubicBezTo>
                  <a:close/>
                  <a:moveTo>
                    <a:pt x="11697" y="24971"/>
                  </a:moveTo>
                  <a:cubicBezTo>
                    <a:pt x="11728" y="25032"/>
                    <a:pt x="11788" y="25062"/>
                    <a:pt x="11819" y="25123"/>
                  </a:cubicBezTo>
                  <a:cubicBezTo>
                    <a:pt x="11697" y="25579"/>
                    <a:pt x="11576" y="26004"/>
                    <a:pt x="11515" y="26460"/>
                  </a:cubicBezTo>
                  <a:cubicBezTo>
                    <a:pt x="11454" y="26491"/>
                    <a:pt x="11454" y="26491"/>
                    <a:pt x="11515" y="26552"/>
                  </a:cubicBezTo>
                  <a:cubicBezTo>
                    <a:pt x="11515" y="26612"/>
                    <a:pt x="11454" y="26703"/>
                    <a:pt x="11454" y="26795"/>
                  </a:cubicBezTo>
                  <a:cubicBezTo>
                    <a:pt x="11454" y="26886"/>
                    <a:pt x="11424" y="26947"/>
                    <a:pt x="11424" y="27038"/>
                  </a:cubicBezTo>
                  <a:cubicBezTo>
                    <a:pt x="11424" y="26339"/>
                    <a:pt x="11545" y="25670"/>
                    <a:pt x="11697" y="24971"/>
                  </a:cubicBezTo>
                  <a:close/>
                  <a:moveTo>
                    <a:pt x="19691" y="26643"/>
                  </a:moveTo>
                  <a:cubicBezTo>
                    <a:pt x="19752" y="26764"/>
                    <a:pt x="19874" y="26886"/>
                    <a:pt x="19935" y="26947"/>
                  </a:cubicBezTo>
                  <a:cubicBezTo>
                    <a:pt x="19813" y="27038"/>
                    <a:pt x="19752" y="27159"/>
                    <a:pt x="19631" y="27251"/>
                  </a:cubicBezTo>
                  <a:cubicBezTo>
                    <a:pt x="19600" y="27235"/>
                    <a:pt x="19539" y="27228"/>
                    <a:pt x="19479" y="27228"/>
                  </a:cubicBezTo>
                  <a:cubicBezTo>
                    <a:pt x="19418" y="27228"/>
                    <a:pt x="19357" y="27235"/>
                    <a:pt x="19327" y="27251"/>
                  </a:cubicBezTo>
                  <a:cubicBezTo>
                    <a:pt x="19266" y="27099"/>
                    <a:pt x="19144" y="26947"/>
                    <a:pt x="18992" y="26855"/>
                  </a:cubicBezTo>
                  <a:cubicBezTo>
                    <a:pt x="19235" y="26764"/>
                    <a:pt x="19448" y="26734"/>
                    <a:pt x="19691" y="26643"/>
                  </a:cubicBezTo>
                  <a:close/>
                  <a:moveTo>
                    <a:pt x="17047" y="26734"/>
                  </a:moveTo>
                  <a:cubicBezTo>
                    <a:pt x="17017" y="26855"/>
                    <a:pt x="16986" y="26947"/>
                    <a:pt x="16956" y="27099"/>
                  </a:cubicBezTo>
                  <a:cubicBezTo>
                    <a:pt x="16682" y="27190"/>
                    <a:pt x="16439" y="27251"/>
                    <a:pt x="16196" y="27342"/>
                  </a:cubicBezTo>
                  <a:lnTo>
                    <a:pt x="16196" y="27068"/>
                  </a:lnTo>
                  <a:cubicBezTo>
                    <a:pt x="16226" y="27038"/>
                    <a:pt x="16257" y="27038"/>
                    <a:pt x="16287" y="27007"/>
                  </a:cubicBezTo>
                  <a:cubicBezTo>
                    <a:pt x="16500" y="26916"/>
                    <a:pt x="16713" y="26886"/>
                    <a:pt x="16986" y="26764"/>
                  </a:cubicBezTo>
                  <a:cubicBezTo>
                    <a:pt x="17017" y="26764"/>
                    <a:pt x="17017" y="26734"/>
                    <a:pt x="17047" y="26734"/>
                  </a:cubicBezTo>
                  <a:close/>
                  <a:moveTo>
                    <a:pt x="23856" y="26764"/>
                  </a:moveTo>
                  <a:cubicBezTo>
                    <a:pt x="24038" y="26886"/>
                    <a:pt x="24160" y="26947"/>
                    <a:pt x="24281" y="27038"/>
                  </a:cubicBezTo>
                  <a:lnTo>
                    <a:pt x="24038" y="27372"/>
                  </a:lnTo>
                  <a:cubicBezTo>
                    <a:pt x="23977" y="27372"/>
                    <a:pt x="23886" y="27342"/>
                    <a:pt x="23825" y="27342"/>
                  </a:cubicBezTo>
                  <a:cubicBezTo>
                    <a:pt x="23825" y="27129"/>
                    <a:pt x="23856" y="26947"/>
                    <a:pt x="23856" y="26764"/>
                  </a:cubicBezTo>
                  <a:close/>
                  <a:moveTo>
                    <a:pt x="30117" y="25548"/>
                  </a:moveTo>
                  <a:lnTo>
                    <a:pt x="30117" y="25548"/>
                  </a:lnTo>
                  <a:cubicBezTo>
                    <a:pt x="30087" y="26126"/>
                    <a:pt x="30087" y="26703"/>
                    <a:pt x="30178" y="27190"/>
                  </a:cubicBezTo>
                  <a:cubicBezTo>
                    <a:pt x="30117" y="27251"/>
                    <a:pt x="30117" y="27342"/>
                    <a:pt x="30087" y="27463"/>
                  </a:cubicBezTo>
                  <a:cubicBezTo>
                    <a:pt x="29965" y="27159"/>
                    <a:pt x="29813" y="26795"/>
                    <a:pt x="29752" y="26491"/>
                  </a:cubicBezTo>
                  <a:cubicBezTo>
                    <a:pt x="29752" y="26430"/>
                    <a:pt x="29692" y="26339"/>
                    <a:pt x="29692" y="26278"/>
                  </a:cubicBezTo>
                  <a:cubicBezTo>
                    <a:pt x="29844" y="26035"/>
                    <a:pt x="30026" y="25792"/>
                    <a:pt x="30117" y="25548"/>
                  </a:cubicBezTo>
                  <a:close/>
                  <a:moveTo>
                    <a:pt x="23825" y="27403"/>
                  </a:moveTo>
                  <a:cubicBezTo>
                    <a:pt x="23886" y="27403"/>
                    <a:pt x="23947" y="27463"/>
                    <a:pt x="24008" y="27463"/>
                  </a:cubicBezTo>
                  <a:cubicBezTo>
                    <a:pt x="23977" y="27494"/>
                    <a:pt x="23977" y="27524"/>
                    <a:pt x="23947" y="27524"/>
                  </a:cubicBezTo>
                  <a:lnTo>
                    <a:pt x="23886" y="27555"/>
                  </a:lnTo>
                  <a:cubicBezTo>
                    <a:pt x="23856" y="27555"/>
                    <a:pt x="23825" y="27555"/>
                    <a:pt x="23825" y="27524"/>
                  </a:cubicBezTo>
                  <a:lnTo>
                    <a:pt x="23825" y="27403"/>
                  </a:lnTo>
                  <a:close/>
                  <a:moveTo>
                    <a:pt x="17685" y="27251"/>
                  </a:moveTo>
                  <a:cubicBezTo>
                    <a:pt x="17624" y="27372"/>
                    <a:pt x="17533" y="27524"/>
                    <a:pt x="17472" y="27646"/>
                  </a:cubicBezTo>
                  <a:cubicBezTo>
                    <a:pt x="17503" y="27524"/>
                    <a:pt x="17503" y="27403"/>
                    <a:pt x="17533" y="27311"/>
                  </a:cubicBezTo>
                  <a:cubicBezTo>
                    <a:pt x="17594" y="27251"/>
                    <a:pt x="17655" y="27251"/>
                    <a:pt x="17685" y="27251"/>
                  </a:cubicBezTo>
                  <a:close/>
                  <a:moveTo>
                    <a:pt x="24646" y="27403"/>
                  </a:moveTo>
                  <a:cubicBezTo>
                    <a:pt x="24707" y="27494"/>
                    <a:pt x="24767" y="27555"/>
                    <a:pt x="24859" y="27646"/>
                  </a:cubicBezTo>
                  <a:cubicBezTo>
                    <a:pt x="24767" y="27615"/>
                    <a:pt x="24646" y="27555"/>
                    <a:pt x="24555" y="27524"/>
                  </a:cubicBezTo>
                  <a:lnTo>
                    <a:pt x="24646" y="27403"/>
                  </a:lnTo>
                  <a:close/>
                  <a:moveTo>
                    <a:pt x="20056" y="27159"/>
                  </a:moveTo>
                  <a:cubicBezTo>
                    <a:pt x="20086" y="27342"/>
                    <a:pt x="20178" y="27524"/>
                    <a:pt x="20208" y="27676"/>
                  </a:cubicBezTo>
                  <a:cubicBezTo>
                    <a:pt x="20086" y="27555"/>
                    <a:pt x="19965" y="27463"/>
                    <a:pt x="19813" y="27372"/>
                  </a:cubicBezTo>
                  <a:lnTo>
                    <a:pt x="20056" y="27159"/>
                  </a:lnTo>
                  <a:close/>
                  <a:moveTo>
                    <a:pt x="18567" y="26947"/>
                  </a:moveTo>
                  <a:cubicBezTo>
                    <a:pt x="18810" y="27190"/>
                    <a:pt x="18992" y="27403"/>
                    <a:pt x="19144" y="27676"/>
                  </a:cubicBezTo>
                  <a:lnTo>
                    <a:pt x="19083" y="27767"/>
                  </a:lnTo>
                  <a:cubicBezTo>
                    <a:pt x="18871" y="27524"/>
                    <a:pt x="18688" y="27342"/>
                    <a:pt x="18476" y="27099"/>
                  </a:cubicBezTo>
                  <a:cubicBezTo>
                    <a:pt x="18506" y="27068"/>
                    <a:pt x="18506" y="27007"/>
                    <a:pt x="18536" y="26947"/>
                  </a:cubicBezTo>
                  <a:close/>
                  <a:moveTo>
                    <a:pt x="16804" y="27676"/>
                  </a:moveTo>
                  <a:lnTo>
                    <a:pt x="16804" y="27676"/>
                  </a:lnTo>
                  <a:cubicBezTo>
                    <a:pt x="16773" y="27707"/>
                    <a:pt x="16743" y="27798"/>
                    <a:pt x="16743" y="27828"/>
                  </a:cubicBezTo>
                  <a:lnTo>
                    <a:pt x="16682" y="27828"/>
                  </a:lnTo>
                  <a:cubicBezTo>
                    <a:pt x="16713" y="27798"/>
                    <a:pt x="16743" y="27707"/>
                    <a:pt x="16804" y="27676"/>
                  </a:cubicBezTo>
                  <a:close/>
                  <a:moveTo>
                    <a:pt x="16621" y="27646"/>
                  </a:moveTo>
                  <a:cubicBezTo>
                    <a:pt x="16591" y="27707"/>
                    <a:pt x="16530" y="27767"/>
                    <a:pt x="16469" y="27828"/>
                  </a:cubicBezTo>
                  <a:cubicBezTo>
                    <a:pt x="16409" y="27828"/>
                    <a:pt x="16348" y="27828"/>
                    <a:pt x="16226" y="27859"/>
                  </a:cubicBezTo>
                  <a:cubicBezTo>
                    <a:pt x="16348" y="27798"/>
                    <a:pt x="16439" y="27767"/>
                    <a:pt x="16561" y="27676"/>
                  </a:cubicBezTo>
                  <a:cubicBezTo>
                    <a:pt x="16591" y="27676"/>
                    <a:pt x="16591" y="27646"/>
                    <a:pt x="16621" y="27646"/>
                  </a:cubicBezTo>
                  <a:close/>
                  <a:moveTo>
                    <a:pt x="24463" y="27646"/>
                  </a:moveTo>
                  <a:cubicBezTo>
                    <a:pt x="24555" y="27676"/>
                    <a:pt x="24615" y="27707"/>
                    <a:pt x="24707" y="27798"/>
                  </a:cubicBezTo>
                  <a:cubicBezTo>
                    <a:pt x="24798" y="27859"/>
                    <a:pt x="24919" y="27950"/>
                    <a:pt x="25011" y="28010"/>
                  </a:cubicBezTo>
                  <a:cubicBezTo>
                    <a:pt x="24798" y="27950"/>
                    <a:pt x="24585" y="27828"/>
                    <a:pt x="24342" y="27798"/>
                  </a:cubicBezTo>
                  <a:cubicBezTo>
                    <a:pt x="24372" y="27707"/>
                    <a:pt x="24433" y="27676"/>
                    <a:pt x="24463" y="27646"/>
                  </a:cubicBezTo>
                  <a:close/>
                  <a:moveTo>
                    <a:pt x="16257" y="28162"/>
                  </a:moveTo>
                  <a:cubicBezTo>
                    <a:pt x="16287" y="28162"/>
                    <a:pt x="16257" y="28223"/>
                    <a:pt x="16257" y="28223"/>
                  </a:cubicBezTo>
                  <a:lnTo>
                    <a:pt x="16257" y="28162"/>
                  </a:lnTo>
                  <a:close/>
                  <a:moveTo>
                    <a:pt x="24129" y="28071"/>
                  </a:moveTo>
                  <a:cubicBezTo>
                    <a:pt x="24372" y="28162"/>
                    <a:pt x="24646" y="28284"/>
                    <a:pt x="24828" y="28436"/>
                  </a:cubicBezTo>
                  <a:lnTo>
                    <a:pt x="24798" y="28466"/>
                  </a:lnTo>
                  <a:cubicBezTo>
                    <a:pt x="24585" y="28375"/>
                    <a:pt x="24312" y="28254"/>
                    <a:pt x="24038" y="28162"/>
                  </a:cubicBezTo>
                  <a:cubicBezTo>
                    <a:pt x="24099" y="28132"/>
                    <a:pt x="24129" y="28102"/>
                    <a:pt x="24129" y="28071"/>
                  </a:cubicBezTo>
                  <a:close/>
                  <a:moveTo>
                    <a:pt x="18293" y="28527"/>
                  </a:moveTo>
                  <a:cubicBezTo>
                    <a:pt x="18293" y="28527"/>
                    <a:pt x="18293" y="28528"/>
                    <a:pt x="18293" y="28528"/>
                  </a:cubicBezTo>
                  <a:lnTo>
                    <a:pt x="18293" y="28528"/>
                  </a:lnTo>
                  <a:cubicBezTo>
                    <a:pt x="18293" y="28528"/>
                    <a:pt x="18293" y="28527"/>
                    <a:pt x="18293" y="28527"/>
                  </a:cubicBezTo>
                  <a:cubicBezTo>
                    <a:pt x="18293" y="28527"/>
                    <a:pt x="18293" y="28527"/>
                    <a:pt x="18293" y="28527"/>
                  </a:cubicBezTo>
                  <a:close/>
                  <a:moveTo>
                    <a:pt x="19327" y="27950"/>
                  </a:moveTo>
                  <a:cubicBezTo>
                    <a:pt x="19418" y="28102"/>
                    <a:pt x="19509" y="28284"/>
                    <a:pt x="19570" y="28436"/>
                  </a:cubicBezTo>
                  <a:lnTo>
                    <a:pt x="19600" y="28558"/>
                  </a:lnTo>
                  <a:cubicBezTo>
                    <a:pt x="19539" y="28406"/>
                    <a:pt x="19418" y="28223"/>
                    <a:pt x="19266" y="28010"/>
                  </a:cubicBezTo>
                  <a:lnTo>
                    <a:pt x="19327" y="27950"/>
                  </a:lnTo>
                  <a:close/>
                  <a:moveTo>
                    <a:pt x="18931" y="28436"/>
                  </a:moveTo>
                  <a:lnTo>
                    <a:pt x="18962" y="28466"/>
                  </a:lnTo>
                  <a:cubicBezTo>
                    <a:pt x="19023" y="28618"/>
                    <a:pt x="19114" y="28740"/>
                    <a:pt x="19175" y="28892"/>
                  </a:cubicBezTo>
                  <a:cubicBezTo>
                    <a:pt x="19053" y="28770"/>
                    <a:pt x="18931" y="28710"/>
                    <a:pt x="18779" y="28618"/>
                  </a:cubicBezTo>
                  <a:cubicBezTo>
                    <a:pt x="18810" y="28558"/>
                    <a:pt x="18871" y="28466"/>
                    <a:pt x="18931" y="28436"/>
                  </a:cubicBezTo>
                  <a:close/>
                  <a:moveTo>
                    <a:pt x="21485" y="25974"/>
                  </a:moveTo>
                  <a:cubicBezTo>
                    <a:pt x="21697" y="26308"/>
                    <a:pt x="21910" y="26703"/>
                    <a:pt x="22032" y="27038"/>
                  </a:cubicBezTo>
                  <a:cubicBezTo>
                    <a:pt x="22032" y="27099"/>
                    <a:pt x="22001" y="27159"/>
                    <a:pt x="22001" y="27220"/>
                  </a:cubicBezTo>
                  <a:cubicBezTo>
                    <a:pt x="21880" y="27251"/>
                    <a:pt x="21728" y="27403"/>
                    <a:pt x="21789" y="27403"/>
                  </a:cubicBezTo>
                  <a:cubicBezTo>
                    <a:pt x="21849" y="27403"/>
                    <a:pt x="21910" y="27463"/>
                    <a:pt x="21941" y="27463"/>
                  </a:cubicBezTo>
                  <a:cubicBezTo>
                    <a:pt x="21880" y="27950"/>
                    <a:pt x="21789" y="28436"/>
                    <a:pt x="21789" y="28922"/>
                  </a:cubicBezTo>
                  <a:cubicBezTo>
                    <a:pt x="21728" y="28831"/>
                    <a:pt x="21637" y="28679"/>
                    <a:pt x="21576" y="28558"/>
                  </a:cubicBezTo>
                  <a:cubicBezTo>
                    <a:pt x="21576" y="28314"/>
                    <a:pt x="21545" y="28071"/>
                    <a:pt x="21545" y="27828"/>
                  </a:cubicBezTo>
                  <a:cubicBezTo>
                    <a:pt x="21485" y="27220"/>
                    <a:pt x="21485" y="26612"/>
                    <a:pt x="21485" y="25974"/>
                  </a:cubicBezTo>
                  <a:close/>
                  <a:moveTo>
                    <a:pt x="20026" y="28162"/>
                  </a:moveTo>
                  <a:cubicBezTo>
                    <a:pt x="20147" y="28284"/>
                    <a:pt x="20299" y="28436"/>
                    <a:pt x="20390" y="28618"/>
                  </a:cubicBezTo>
                  <a:cubicBezTo>
                    <a:pt x="20451" y="28740"/>
                    <a:pt x="20451" y="28862"/>
                    <a:pt x="20482" y="28983"/>
                  </a:cubicBezTo>
                  <a:lnTo>
                    <a:pt x="20026" y="28162"/>
                  </a:lnTo>
                  <a:close/>
                  <a:moveTo>
                    <a:pt x="14828" y="28922"/>
                  </a:moveTo>
                  <a:lnTo>
                    <a:pt x="14828" y="29044"/>
                  </a:lnTo>
                  <a:cubicBezTo>
                    <a:pt x="14828" y="29014"/>
                    <a:pt x="14767" y="29014"/>
                    <a:pt x="14767" y="28983"/>
                  </a:cubicBezTo>
                  <a:cubicBezTo>
                    <a:pt x="14767" y="28922"/>
                    <a:pt x="14828" y="28922"/>
                    <a:pt x="14828" y="28922"/>
                  </a:cubicBezTo>
                  <a:close/>
                  <a:moveTo>
                    <a:pt x="23947" y="28618"/>
                  </a:moveTo>
                  <a:cubicBezTo>
                    <a:pt x="24160" y="28710"/>
                    <a:pt x="24342" y="28740"/>
                    <a:pt x="24494" y="28862"/>
                  </a:cubicBezTo>
                  <a:lnTo>
                    <a:pt x="24555" y="28862"/>
                  </a:lnTo>
                  <a:cubicBezTo>
                    <a:pt x="24494" y="28892"/>
                    <a:pt x="24463" y="28983"/>
                    <a:pt x="24433" y="29014"/>
                  </a:cubicBezTo>
                  <a:cubicBezTo>
                    <a:pt x="24251" y="29014"/>
                    <a:pt x="24008" y="29044"/>
                    <a:pt x="23795" y="29044"/>
                  </a:cubicBezTo>
                  <a:cubicBezTo>
                    <a:pt x="23856" y="28922"/>
                    <a:pt x="23886" y="28770"/>
                    <a:pt x="23947" y="28618"/>
                  </a:cubicBezTo>
                  <a:close/>
                  <a:moveTo>
                    <a:pt x="14403" y="29348"/>
                  </a:moveTo>
                  <a:lnTo>
                    <a:pt x="14410" y="29372"/>
                  </a:lnTo>
                  <a:lnTo>
                    <a:pt x="14410" y="29372"/>
                  </a:lnTo>
                  <a:cubicBezTo>
                    <a:pt x="14406" y="29365"/>
                    <a:pt x="14403" y="29358"/>
                    <a:pt x="14403" y="29348"/>
                  </a:cubicBezTo>
                  <a:close/>
                  <a:moveTo>
                    <a:pt x="16682" y="28162"/>
                  </a:moveTo>
                  <a:lnTo>
                    <a:pt x="16682" y="28162"/>
                  </a:lnTo>
                  <a:cubicBezTo>
                    <a:pt x="16652" y="28618"/>
                    <a:pt x="16591" y="29074"/>
                    <a:pt x="16591" y="29530"/>
                  </a:cubicBezTo>
                  <a:cubicBezTo>
                    <a:pt x="16561" y="29652"/>
                    <a:pt x="16530" y="29743"/>
                    <a:pt x="16469" y="29834"/>
                  </a:cubicBezTo>
                  <a:cubicBezTo>
                    <a:pt x="16409" y="29469"/>
                    <a:pt x="16287" y="29044"/>
                    <a:pt x="16257" y="28679"/>
                  </a:cubicBezTo>
                  <a:cubicBezTo>
                    <a:pt x="16257" y="28618"/>
                    <a:pt x="16257" y="28618"/>
                    <a:pt x="16287" y="28588"/>
                  </a:cubicBezTo>
                  <a:cubicBezTo>
                    <a:pt x="16409" y="28436"/>
                    <a:pt x="16561" y="28314"/>
                    <a:pt x="16682" y="28162"/>
                  </a:cubicBezTo>
                  <a:close/>
                  <a:moveTo>
                    <a:pt x="3673" y="29895"/>
                  </a:moveTo>
                  <a:lnTo>
                    <a:pt x="3673" y="29895"/>
                  </a:lnTo>
                  <a:cubicBezTo>
                    <a:pt x="3734" y="29925"/>
                    <a:pt x="3764" y="29956"/>
                    <a:pt x="3764" y="29986"/>
                  </a:cubicBezTo>
                  <a:cubicBezTo>
                    <a:pt x="3734" y="29986"/>
                    <a:pt x="3734" y="29925"/>
                    <a:pt x="3673" y="29895"/>
                  </a:cubicBezTo>
                  <a:close/>
                  <a:moveTo>
                    <a:pt x="10299" y="28162"/>
                  </a:moveTo>
                  <a:cubicBezTo>
                    <a:pt x="10360" y="28710"/>
                    <a:pt x="10421" y="29226"/>
                    <a:pt x="10360" y="29773"/>
                  </a:cubicBezTo>
                  <a:cubicBezTo>
                    <a:pt x="10329" y="29895"/>
                    <a:pt x="10299" y="29956"/>
                    <a:pt x="10269" y="30077"/>
                  </a:cubicBezTo>
                  <a:cubicBezTo>
                    <a:pt x="10269" y="29682"/>
                    <a:pt x="10269" y="29317"/>
                    <a:pt x="10178" y="28892"/>
                  </a:cubicBezTo>
                  <a:cubicBezTo>
                    <a:pt x="10208" y="28649"/>
                    <a:pt x="10269" y="28436"/>
                    <a:pt x="10299" y="28162"/>
                  </a:cubicBezTo>
                  <a:close/>
                  <a:moveTo>
                    <a:pt x="13977" y="29986"/>
                  </a:moveTo>
                  <a:cubicBezTo>
                    <a:pt x="14007" y="30047"/>
                    <a:pt x="14068" y="30047"/>
                    <a:pt x="14068" y="30077"/>
                  </a:cubicBezTo>
                  <a:cubicBezTo>
                    <a:pt x="13977" y="30138"/>
                    <a:pt x="13916" y="30199"/>
                    <a:pt x="13825" y="30260"/>
                  </a:cubicBezTo>
                  <a:cubicBezTo>
                    <a:pt x="13916" y="30138"/>
                    <a:pt x="13947" y="30077"/>
                    <a:pt x="13977" y="29986"/>
                  </a:cubicBezTo>
                  <a:close/>
                  <a:moveTo>
                    <a:pt x="5284" y="27950"/>
                  </a:moveTo>
                  <a:cubicBezTo>
                    <a:pt x="5345" y="28254"/>
                    <a:pt x="5466" y="28527"/>
                    <a:pt x="5649" y="28862"/>
                  </a:cubicBezTo>
                  <a:cubicBezTo>
                    <a:pt x="5649" y="28892"/>
                    <a:pt x="5709" y="28922"/>
                    <a:pt x="5709" y="28983"/>
                  </a:cubicBezTo>
                  <a:cubicBezTo>
                    <a:pt x="5497" y="29378"/>
                    <a:pt x="5345" y="29834"/>
                    <a:pt x="5162" y="30290"/>
                  </a:cubicBezTo>
                  <a:lnTo>
                    <a:pt x="5162" y="30351"/>
                  </a:lnTo>
                  <a:lnTo>
                    <a:pt x="5041" y="30229"/>
                  </a:lnTo>
                  <a:cubicBezTo>
                    <a:pt x="5101" y="29439"/>
                    <a:pt x="5193" y="28710"/>
                    <a:pt x="5284" y="27950"/>
                  </a:cubicBezTo>
                  <a:close/>
                  <a:moveTo>
                    <a:pt x="10937" y="29196"/>
                  </a:moveTo>
                  <a:cubicBezTo>
                    <a:pt x="10968" y="29317"/>
                    <a:pt x="11029" y="29469"/>
                    <a:pt x="11059" y="29591"/>
                  </a:cubicBezTo>
                  <a:cubicBezTo>
                    <a:pt x="11089" y="29773"/>
                    <a:pt x="11181" y="29986"/>
                    <a:pt x="11211" y="30199"/>
                  </a:cubicBezTo>
                  <a:cubicBezTo>
                    <a:pt x="11059" y="30260"/>
                    <a:pt x="10937" y="30351"/>
                    <a:pt x="10785" y="30412"/>
                  </a:cubicBezTo>
                  <a:cubicBezTo>
                    <a:pt x="10816" y="30108"/>
                    <a:pt x="10816" y="29834"/>
                    <a:pt x="10816" y="29530"/>
                  </a:cubicBezTo>
                  <a:lnTo>
                    <a:pt x="10937" y="29196"/>
                  </a:lnTo>
                  <a:close/>
                  <a:moveTo>
                    <a:pt x="26306" y="29913"/>
                  </a:moveTo>
                  <a:cubicBezTo>
                    <a:pt x="25989" y="30091"/>
                    <a:pt x="25674" y="30267"/>
                    <a:pt x="25369" y="30434"/>
                  </a:cubicBezTo>
                  <a:lnTo>
                    <a:pt x="25369" y="30434"/>
                  </a:lnTo>
                  <a:cubicBezTo>
                    <a:pt x="25706" y="30295"/>
                    <a:pt x="26058" y="30164"/>
                    <a:pt x="26409" y="30047"/>
                  </a:cubicBezTo>
                  <a:lnTo>
                    <a:pt x="26378" y="29986"/>
                  </a:lnTo>
                  <a:lnTo>
                    <a:pt x="26378" y="29956"/>
                  </a:lnTo>
                  <a:cubicBezTo>
                    <a:pt x="26354" y="29942"/>
                    <a:pt x="26330" y="29928"/>
                    <a:pt x="26306" y="29913"/>
                  </a:cubicBezTo>
                  <a:close/>
                  <a:moveTo>
                    <a:pt x="8688" y="30199"/>
                  </a:moveTo>
                  <a:lnTo>
                    <a:pt x="8688" y="30442"/>
                  </a:lnTo>
                  <a:cubicBezTo>
                    <a:pt x="8659" y="30413"/>
                    <a:pt x="8601" y="30412"/>
                    <a:pt x="8542" y="30412"/>
                  </a:cubicBezTo>
                  <a:lnTo>
                    <a:pt x="8542" y="30412"/>
                  </a:lnTo>
                  <a:cubicBezTo>
                    <a:pt x="8607" y="30347"/>
                    <a:pt x="8636" y="30251"/>
                    <a:pt x="8688" y="30199"/>
                  </a:cubicBezTo>
                  <a:close/>
                  <a:moveTo>
                    <a:pt x="8810" y="28922"/>
                  </a:moveTo>
                  <a:cubicBezTo>
                    <a:pt x="8779" y="29348"/>
                    <a:pt x="8749" y="29743"/>
                    <a:pt x="8749" y="30138"/>
                  </a:cubicBezTo>
                  <a:lnTo>
                    <a:pt x="8688" y="30138"/>
                  </a:lnTo>
                  <a:cubicBezTo>
                    <a:pt x="8567" y="30260"/>
                    <a:pt x="8506" y="30381"/>
                    <a:pt x="8384" y="30503"/>
                  </a:cubicBezTo>
                  <a:cubicBezTo>
                    <a:pt x="8384" y="30412"/>
                    <a:pt x="8384" y="30381"/>
                    <a:pt x="8415" y="30290"/>
                  </a:cubicBezTo>
                  <a:cubicBezTo>
                    <a:pt x="8415" y="30282"/>
                    <a:pt x="8408" y="30278"/>
                    <a:pt x="8398" y="30278"/>
                  </a:cubicBezTo>
                  <a:cubicBezTo>
                    <a:pt x="8370" y="30278"/>
                    <a:pt x="8315" y="30306"/>
                    <a:pt x="8293" y="30351"/>
                  </a:cubicBezTo>
                  <a:cubicBezTo>
                    <a:pt x="8232" y="30260"/>
                    <a:pt x="8232" y="30199"/>
                    <a:pt x="8202" y="30108"/>
                  </a:cubicBezTo>
                  <a:cubicBezTo>
                    <a:pt x="8232" y="30047"/>
                    <a:pt x="8232" y="29986"/>
                    <a:pt x="8293" y="29925"/>
                  </a:cubicBezTo>
                  <a:cubicBezTo>
                    <a:pt x="8415" y="29621"/>
                    <a:pt x="8597" y="29287"/>
                    <a:pt x="8810" y="28922"/>
                  </a:cubicBezTo>
                  <a:close/>
                  <a:moveTo>
                    <a:pt x="14554" y="30503"/>
                  </a:moveTo>
                  <a:lnTo>
                    <a:pt x="14554" y="30503"/>
                  </a:lnTo>
                  <a:cubicBezTo>
                    <a:pt x="14615" y="30533"/>
                    <a:pt x="14676" y="30594"/>
                    <a:pt x="14737" y="30655"/>
                  </a:cubicBezTo>
                  <a:lnTo>
                    <a:pt x="14767" y="30685"/>
                  </a:lnTo>
                  <a:lnTo>
                    <a:pt x="14767" y="30746"/>
                  </a:lnTo>
                  <a:cubicBezTo>
                    <a:pt x="14737" y="30807"/>
                    <a:pt x="14706" y="30807"/>
                    <a:pt x="14676" y="30837"/>
                  </a:cubicBezTo>
                  <a:cubicBezTo>
                    <a:pt x="14585" y="30716"/>
                    <a:pt x="14554" y="30594"/>
                    <a:pt x="14554" y="30503"/>
                  </a:cubicBezTo>
                  <a:close/>
                  <a:moveTo>
                    <a:pt x="24372" y="29135"/>
                  </a:moveTo>
                  <a:cubicBezTo>
                    <a:pt x="24038" y="29621"/>
                    <a:pt x="23764" y="30108"/>
                    <a:pt x="23582" y="30655"/>
                  </a:cubicBezTo>
                  <a:cubicBezTo>
                    <a:pt x="23491" y="30716"/>
                    <a:pt x="23430" y="30807"/>
                    <a:pt x="23369" y="30868"/>
                  </a:cubicBezTo>
                  <a:cubicBezTo>
                    <a:pt x="23430" y="30503"/>
                    <a:pt x="23521" y="30077"/>
                    <a:pt x="23612" y="29682"/>
                  </a:cubicBezTo>
                  <a:cubicBezTo>
                    <a:pt x="23673" y="29500"/>
                    <a:pt x="23734" y="29317"/>
                    <a:pt x="23825" y="29135"/>
                  </a:cubicBezTo>
                  <a:close/>
                  <a:moveTo>
                    <a:pt x="8019" y="30746"/>
                  </a:moveTo>
                  <a:cubicBezTo>
                    <a:pt x="8019" y="30807"/>
                    <a:pt x="8050" y="30837"/>
                    <a:pt x="8050" y="30837"/>
                  </a:cubicBezTo>
                  <a:cubicBezTo>
                    <a:pt x="8050" y="30868"/>
                    <a:pt x="8019" y="30868"/>
                    <a:pt x="8019" y="30898"/>
                  </a:cubicBezTo>
                  <a:lnTo>
                    <a:pt x="7989" y="30959"/>
                  </a:lnTo>
                  <a:cubicBezTo>
                    <a:pt x="8004" y="30928"/>
                    <a:pt x="8004" y="30913"/>
                    <a:pt x="8000" y="30913"/>
                  </a:cubicBezTo>
                  <a:cubicBezTo>
                    <a:pt x="7997" y="30913"/>
                    <a:pt x="7989" y="30928"/>
                    <a:pt x="7989" y="30959"/>
                  </a:cubicBezTo>
                  <a:lnTo>
                    <a:pt x="7989" y="30959"/>
                  </a:lnTo>
                  <a:cubicBezTo>
                    <a:pt x="7989" y="30868"/>
                    <a:pt x="8019" y="30837"/>
                    <a:pt x="8019" y="30746"/>
                  </a:cubicBezTo>
                  <a:close/>
                  <a:moveTo>
                    <a:pt x="14159" y="30837"/>
                  </a:moveTo>
                  <a:lnTo>
                    <a:pt x="14159" y="30959"/>
                  </a:lnTo>
                  <a:cubicBezTo>
                    <a:pt x="14159" y="30898"/>
                    <a:pt x="14129" y="30898"/>
                    <a:pt x="14129" y="30868"/>
                  </a:cubicBezTo>
                  <a:cubicBezTo>
                    <a:pt x="14129" y="30868"/>
                    <a:pt x="14159" y="30868"/>
                    <a:pt x="14159" y="30837"/>
                  </a:cubicBezTo>
                  <a:close/>
                  <a:moveTo>
                    <a:pt x="4190" y="30442"/>
                  </a:moveTo>
                  <a:lnTo>
                    <a:pt x="4190" y="30442"/>
                  </a:lnTo>
                  <a:cubicBezTo>
                    <a:pt x="4190" y="30533"/>
                    <a:pt x="4250" y="30594"/>
                    <a:pt x="4281" y="30655"/>
                  </a:cubicBezTo>
                  <a:cubicBezTo>
                    <a:pt x="4281" y="30685"/>
                    <a:pt x="4281" y="30716"/>
                    <a:pt x="4342" y="30746"/>
                  </a:cubicBezTo>
                  <a:cubicBezTo>
                    <a:pt x="4342" y="30837"/>
                    <a:pt x="4372" y="30959"/>
                    <a:pt x="4402" y="31020"/>
                  </a:cubicBezTo>
                  <a:lnTo>
                    <a:pt x="4402" y="31141"/>
                  </a:lnTo>
                  <a:cubicBezTo>
                    <a:pt x="4342" y="31020"/>
                    <a:pt x="4281" y="30898"/>
                    <a:pt x="4220" y="30807"/>
                  </a:cubicBezTo>
                  <a:cubicBezTo>
                    <a:pt x="4220" y="30685"/>
                    <a:pt x="4190" y="30564"/>
                    <a:pt x="4190" y="30442"/>
                  </a:cubicBezTo>
                  <a:close/>
                  <a:moveTo>
                    <a:pt x="13855" y="31111"/>
                  </a:moveTo>
                  <a:cubicBezTo>
                    <a:pt x="13855" y="31111"/>
                    <a:pt x="13855" y="31141"/>
                    <a:pt x="13916" y="31141"/>
                  </a:cubicBezTo>
                  <a:cubicBezTo>
                    <a:pt x="13879" y="31160"/>
                    <a:pt x="13842" y="31167"/>
                    <a:pt x="13812" y="31177"/>
                  </a:cubicBezTo>
                  <a:lnTo>
                    <a:pt x="13812" y="31177"/>
                  </a:lnTo>
                  <a:cubicBezTo>
                    <a:pt x="13827" y="31161"/>
                    <a:pt x="13841" y="31139"/>
                    <a:pt x="13855" y="31111"/>
                  </a:cubicBezTo>
                  <a:close/>
                  <a:moveTo>
                    <a:pt x="3794" y="31293"/>
                  </a:moveTo>
                  <a:cubicBezTo>
                    <a:pt x="3794" y="31293"/>
                    <a:pt x="3794" y="31306"/>
                    <a:pt x="3803" y="31324"/>
                  </a:cubicBezTo>
                  <a:lnTo>
                    <a:pt x="3803" y="31324"/>
                  </a:lnTo>
                  <a:cubicBezTo>
                    <a:pt x="3798" y="31314"/>
                    <a:pt x="3794" y="31304"/>
                    <a:pt x="3794" y="31293"/>
                  </a:cubicBezTo>
                  <a:close/>
                  <a:moveTo>
                    <a:pt x="9509" y="28162"/>
                  </a:moveTo>
                  <a:cubicBezTo>
                    <a:pt x="9539" y="28375"/>
                    <a:pt x="9570" y="28558"/>
                    <a:pt x="9630" y="28770"/>
                  </a:cubicBezTo>
                  <a:cubicBezTo>
                    <a:pt x="9570" y="29196"/>
                    <a:pt x="9539" y="29652"/>
                    <a:pt x="9448" y="30077"/>
                  </a:cubicBezTo>
                  <a:cubicBezTo>
                    <a:pt x="9326" y="29834"/>
                    <a:pt x="9235" y="29652"/>
                    <a:pt x="9114" y="29439"/>
                  </a:cubicBezTo>
                  <a:cubicBezTo>
                    <a:pt x="9098" y="29409"/>
                    <a:pt x="9068" y="29393"/>
                    <a:pt x="9049" y="29393"/>
                  </a:cubicBezTo>
                  <a:cubicBezTo>
                    <a:pt x="9030" y="29393"/>
                    <a:pt x="9022" y="29409"/>
                    <a:pt x="9053" y="29439"/>
                  </a:cubicBezTo>
                  <a:cubicBezTo>
                    <a:pt x="9235" y="29773"/>
                    <a:pt x="9357" y="30077"/>
                    <a:pt x="9418" y="30381"/>
                  </a:cubicBezTo>
                  <a:cubicBezTo>
                    <a:pt x="9387" y="30716"/>
                    <a:pt x="9296" y="31020"/>
                    <a:pt x="9266" y="31354"/>
                  </a:cubicBezTo>
                  <a:cubicBezTo>
                    <a:pt x="9235" y="31415"/>
                    <a:pt x="9205" y="31415"/>
                    <a:pt x="9144" y="31445"/>
                  </a:cubicBezTo>
                  <a:cubicBezTo>
                    <a:pt x="9114" y="30564"/>
                    <a:pt x="9053" y="29682"/>
                    <a:pt x="8931" y="28831"/>
                  </a:cubicBezTo>
                  <a:cubicBezTo>
                    <a:pt x="9053" y="28588"/>
                    <a:pt x="9235" y="28375"/>
                    <a:pt x="9509" y="28162"/>
                  </a:cubicBezTo>
                  <a:close/>
                  <a:moveTo>
                    <a:pt x="8688" y="30533"/>
                  </a:moveTo>
                  <a:cubicBezTo>
                    <a:pt x="8688" y="30868"/>
                    <a:pt x="8658" y="31172"/>
                    <a:pt x="8658" y="31506"/>
                  </a:cubicBezTo>
                  <a:cubicBezTo>
                    <a:pt x="8627" y="31293"/>
                    <a:pt x="8536" y="31050"/>
                    <a:pt x="8475" y="30868"/>
                  </a:cubicBezTo>
                  <a:lnTo>
                    <a:pt x="8688" y="30533"/>
                  </a:lnTo>
                  <a:close/>
                  <a:moveTo>
                    <a:pt x="11241" y="30290"/>
                  </a:moveTo>
                  <a:cubicBezTo>
                    <a:pt x="11059" y="30716"/>
                    <a:pt x="10877" y="31141"/>
                    <a:pt x="10633" y="31567"/>
                  </a:cubicBezTo>
                  <a:cubicBezTo>
                    <a:pt x="10694" y="31293"/>
                    <a:pt x="10755" y="30989"/>
                    <a:pt x="10785" y="30685"/>
                  </a:cubicBezTo>
                  <a:cubicBezTo>
                    <a:pt x="10907" y="30533"/>
                    <a:pt x="11059" y="30412"/>
                    <a:pt x="11241" y="30290"/>
                  </a:cubicBezTo>
                  <a:close/>
                  <a:moveTo>
                    <a:pt x="5375" y="31202"/>
                  </a:moveTo>
                  <a:cubicBezTo>
                    <a:pt x="5436" y="31293"/>
                    <a:pt x="5466" y="31415"/>
                    <a:pt x="5527" y="31476"/>
                  </a:cubicBezTo>
                  <a:lnTo>
                    <a:pt x="5527" y="31719"/>
                  </a:lnTo>
                  <a:cubicBezTo>
                    <a:pt x="5497" y="31628"/>
                    <a:pt x="5436" y="31506"/>
                    <a:pt x="5375" y="31415"/>
                  </a:cubicBezTo>
                  <a:lnTo>
                    <a:pt x="5375" y="31202"/>
                  </a:lnTo>
                  <a:close/>
                  <a:moveTo>
                    <a:pt x="8232" y="31445"/>
                  </a:moveTo>
                  <a:cubicBezTo>
                    <a:pt x="8293" y="31628"/>
                    <a:pt x="8354" y="31810"/>
                    <a:pt x="8384" y="31962"/>
                  </a:cubicBezTo>
                  <a:lnTo>
                    <a:pt x="8171" y="32205"/>
                  </a:lnTo>
                  <a:cubicBezTo>
                    <a:pt x="8202" y="31932"/>
                    <a:pt x="8202" y="31719"/>
                    <a:pt x="8232" y="31445"/>
                  </a:cubicBezTo>
                  <a:close/>
                  <a:moveTo>
                    <a:pt x="5801" y="29226"/>
                  </a:moveTo>
                  <a:cubicBezTo>
                    <a:pt x="6135" y="29743"/>
                    <a:pt x="6378" y="30229"/>
                    <a:pt x="6469" y="30685"/>
                  </a:cubicBezTo>
                  <a:cubicBezTo>
                    <a:pt x="6500" y="30868"/>
                    <a:pt x="6500" y="31050"/>
                    <a:pt x="6500" y="31263"/>
                  </a:cubicBezTo>
                  <a:cubicBezTo>
                    <a:pt x="6469" y="31172"/>
                    <a:pt x="6408" y="31141"/>
                    <a:pt x="6378" y="31050"/>
                  </a:cubicBezTo>
                  <a:cubicBezTo>
                    <a:pt x="6351" y="31009"/>
                    <a:pt x="6261" y="30992"/>
                    <a:pt x="6180" y="30992"/>
                  </a:cubicBezTo>
                  <a:cubicBezTo>
                    <a:pt x="6081" y="30992"/>
                    <a:pt x="5994" y="31017"/>
                    <a:pt x="6044" y="31050"/>
                  </a:cubicBezTo>
                  <a:cubicBezTo>
                    <a:pt x="6196" y="31293"/>
                    <a:pt x="6348" y="31567"/>
                    <a:pt x="6500" y="31780"/>
                  </a:cubicBezTo>
                  <a:cubicBezTo>
                    <a:pt x="6500" y="31932"/>
                    <a:pt x="6469" y="32114"/>
                    <a:pt x="6408" y="32266"/>
                  </a:cubicBezTo>
                  <a:cubicBezTo>
                    <a:pt x="6378" y="32235"/>
                    <a:pt x="6348" y="32175"/>
                    <a:pt x="6256" y="32114"/>
                  </a:cubicBezTo>
                  <a:cubicBezTo>
                    <a:pt x="6196" y="31932"/>
                    <a:pt x="6074" y="31719"/>
                    <a:pt x="5952" y="31476"/>
                  </a:cubicBezTo>
                  <a:cubicBezTo>
                    <a:pt x="5952" y="31476"/>
                    <a:pt x="5952" y="31445"/>
                    <a:pt x="5922" y="31445"/>
                  </a:cubicBezTo>
                  <a:cubicBezTo>
                    <a:pt x="5770" y="31202"/>
                    <a:pt x="5618" y="30959"/>
                    <a:pt x="5436" y="30716"/>
                  </a:cubicBezTo>
                  <a:cubicBezTo>
                    <a:pt x="5557" y="30260"/>
                    <a:pt x="5649" y="29773"/>
                    <a:pt x="5801" y="29226"/>
                  </a:cubicBezTo>
                  <a:close/>
                  <a:moveTo>
                    <a:pt x="11788" y="31810"/>
                  </a:moveTo>
                  <a:lnTo>
                    <a:pt x="11971" y="32023"/>
                  </a:lnTo>
                  <a:cubicBezTo>
                    <a:pt x="11849" y="32114"/>
                    <a:pt x="11728" y="32266"/>
                    <a:pt x="11636" y="32387"/>
                  </a:cubicBezTo>
                  <a:cubicBezTo>
                    <a:pt x="11515" y="32479"/>
                    <a:pt x="11393" y="32509"/>
                    <a:pt x="11272" y="32570"/>
                  </a:cubicBezTo>
                  <a:cubicBezTo>
                    <a:pt x="11454" y="32357"/>
                    <a:pt x="11636" y="32083"/>
                    <a:pt x="11788" y="31810"/>
                  </a:cubicBezTo>
                  <a:close/>
                  <a:moveTo>
                    <a:pt x="14099" y="31901"/>
                  </a:moveTo>
                  <a:cubicBezTo>
                    <a:pt x="14129" y="32114"/>
                    <a:pt x="14159" y="32387"/>
                    <a:pt x="14159" y="32631"/>
                  </a:cubicBezTo>
                  <a:lnTo>
                    <a:pt x="13612" y="32722"/>
                  </a:lnTo>
                  <a:cubicBezTo>
                    <a:pt x="13521" y="32631"/>
                    <a:pt x="13460" y="32509"/>
                    <a:pt x="13369" y="32357"/>
                  </a:cubicBezTo>
                  <a:cubicBezTo>
                    <a:pt x="13612" y="32205"/>
                    <a:pt x="13855" y="32053"/>
                    <a:pt x="14099" y="31901"/>
                  </a:cubicBezTo>
                  <a:close/>
                  <a:moveTo>
                    <a:pt x="12609" y="32813"/>
                  </a:moveTo>
                  <a:cubicBezTo>
                    <a:pt x="12640" y="32843"/>
                    <a:pt x="12640" y="32874"/>
                    <a:pt x="12670" y="32935"/>
                  </a:cubicBezTo>
                  <a:cubicBezTo>
                    <a:pt x="12548" y="32935"/>
                    <a:pt x="12396" y="32935"/>
                    <a:pt x="12275" y="32965"/>
                  </a:cubicBezTo>
                  <a:cubicBezTo>
                    <a:pt x="12396" y="32935"/>
                    <a:pt x="12488" y="32843"/>
                    <a:pt x="12609" y="32813"/>
                  </a:cubicBezTo>
                  <a:close/>
                  <a:moveTo>
                    <a:pt x="14159" y="33117"/>
                  </a:moveTo>
                  <a:lnTo>
                    <a:pt x="14068" y="33907"/>
                  </a:lnTo>
                  <a:cubicBezTo>
                    <a:pt x="14007" y="33694"/>
                    <a:pt x="13947" y="33421"/>
                    <a:pt x="13825" y="33178"/>
                  </a:cubicBezTo>
                  <a:cubicBezTo>
                    <a:pt x="13947" y="33147"/>
                    <a:pt x="14068" y="33117"/>
                    <a:pt x="14159" y="33117"/>
                  </a:cubicBezTo>
                  <a:close/>
                  <a:moveTo>
                    <a:pt x="8202" y="33694"/>
                  </a:moveTo>
                  <a:lnTo>
                    <a:pt x="8202" y="33694"/>
                  </a:lnTo>
                  <a:cubicBezTo>
                    <a:pt x="8141" y="33877"/>
                    <a:pt x="8050" y="34029"/>
                    <a:pt x="8019" y="34150"/>
                  </a:cubicBezTo>
                  <a:cubicBezTo>
                    <a:pt x="8019" y="34029"/>
                    <a:pt x="8050" y="33877"/>
                    <a:pt x="8050" y="33755"/>
                  </a:cubicBezTo>
                  <a:cubicBezTo>
                    <a:pt x="8080" y="33725"/>
                    <a:pt x="8171" y="33725"/>
                    <a:pt x="8202" y="33694"/>
                  </a:cubicBezTo>
                  <a:close/>
                  <a:moveTo>
                    <a:pt x="2062" y="31810"/>
                  </a:moveTo>
                  <a:lnTo>
                    <a:pt x="2062" y="31810"/>
                  </a:lnTo>
                  <a:cubicBezTo>
                    <a:pt x="2700" y="32205"/>
                    <a:pt x="3308" y="32509"/>
                    <a:pt x="3825" y="32874"/>
                  </a:cubicBezTo>
                  <a:cubicBezTo>
                    <a:pt x="3916" y="33330"/>
                    <a:pt x="3946" y="33786"/>
                    <a:pt x="3977" y="34211"/>
                  </a:cubicBezTo>
                  <a:cubicBezTo>
                    <a:pt x="3825" y="34181"/>
                    <a:pt x="3673" y="34090"/>
                    <a:pt x="3521" y="34059"/>
                  </a:cubicBezTo>
                  <a:cubicBezTo>
                    <a:pt x="3156" y="33330"/>
                    <a:pt x="2670" y="32570"/>
                    <a:pt x="2062" y="31810"/>
                  </a:cubicBezTo>
                  <a:close/>
                  <a:moveTo>
                    <a:pt x="12336" y="33603"/>
                  </a:moveTo>
                  <a:lnTo>
                    <a:pt x="12336" y="33603"/>
                  </a:lnTo>
                  <a:cubicBezTo>
                    <a:pt x="11940" y="33877"/>
                    <a:pt x="11515" y="34181"/>
                    <a:pt x="11120" y="34485"/>
                  </a:cubicBezTo>
                  <a:cubicBezTo>
                    <a:pt x="11241" y="34302"/>
                    <a:pt x="11393" y="34059"/>
                    <a:pt x="11545" y="33877"/>
                  </a:cubicBezTo>
                  <a:cubicBezTo>
                    <a:pt x="11819" y="33786"/>
                    <a:pt x="12092" y="33694"/>
                    <a:pt x="12336" y="33603"/>
                  </a:cubicBezTo>
                  <a:close/>
                  <a:moveTo>
                    <a:pt x="7016" y="34485"/>
                  </a:moveTo>
                  <a:lnTo>
                    <a:pt x="7016" y="34546"/>
                  </a:lnTo>
                  <a:cubicBezTo>
                    <a:pt x="7016" y="34515"/>
                    <a:pt x="6986" y="34515"/>
                    <a:pt x="7016" y="34485"/>
                  </a:cubicBezTo>
                  <a:close/>
                  <a:moveTo>
                    <a:pt x="16743" y="32387"/>
                  </a:moveTo>
                  <a:cubicBezTo>
                    <a:pt x="16135" y="33087"/>
                    <a:pt x="15618" y="33694"/>
                    <a:pt x="15284" y="34363"/>
                  </a:cubicBezTo>
                  <a:cubicBezTo>
                    <a:pt x="15193" y="34454"/>
                    <a:pt x="15132" y="34485"/>
                    <a:pt x="15041" y="34546"/>
                  </a:cubicBezTo>
                  <a:cubicBezTo>
                    <a:pt x="15132" y="34211"/>
                    <a:pt x="15223" y="33877"/>
                    <a:pt x="15345" y="33573"/>
                  </a:cubicBezTo>
                  <a:cubicBezTo>
                    <a:pt x="15466" y="33299"/>
                    <a:pt x="15588" y="32995"/>
                    <a:pt x="15679" y="32691"/>
                  </a:cubicBezTo>
                  <a:cubicBezTo>
                    <a:pt x="16074" y="32570"/>
                    <a:pt x="16409" y="32479"/>
                    <a:pt x="16743" y="32387"/>
                  </a:cubicBezTo>
                  <a:close/>
                  <a:moveTo>
                    <a:pt x="3035" y="34302"/>
                  </a:moveTo>
                  <a:cubicBezTo>
                    <a:pt x="3065" y="34302"/>
                    <a:pt x="3095" y="34333"/>
                    <a:pt x="3095" y="34333"/>
                  </a:cubicBezTo>
                  <a:cubicBezTo>
                    <a:pt x="3156" y="34394"/>
                    <a:pt x="3186" y="34515"/>
                    <a:pt x="3186" y="34606"/>
                  </a:cubicBezTo>
                  <a:lnTo>
                    <a:pt x="3156" y="34606"/>
                  </a:lnTo>
                  <a:cubicBezTo>
                    <a:pt x="3156" y="34485"/>
                    <a:pt x="3126" y="34394"/>
                    <a:pt x="3035" y="34302"/>
                  </a:cubicBezTo>
                  <a:close/>
                  <a:moveTo>
                    <a:pt x="3764" y="34546"/>
                  </a:moveTo>
                  <a:lnTo>
                    <a:pt x="3764" y="34546"/>
                  </a:lnTo>
                  <a:cubicBezTo>
                    <a:pt x="3825" y="34606"/>
                    <a:pt x="3916" y="34637"/>
                    <a:pt x="3977" y="34637"/>
                  </a:cubicBezTo>
                  <a:lnTo>
                    <a:pt x="3977" y="34819"/>
                  </a:lnTo>
                  <a:cubicBezTo>
                    <a:pt x="3977" y="34819"/>
                    <a:pt x="3946" y="34789"/>
                    <a:pt x="3886" y="34789"/>
                  </a:cubicBezTo>
                  <a:lnTo>
                    <a:pt x="3764" y="34546"/>
                  </a:lnTo>
                  <a:close/>
                  <a:moveTo>
                    <a:pt x="5284" y="34242"/>
                  </a:moveTo>
                  <a:cubicBezTo>
                    <a:pt x="5405" y="34363"/>
                    <a:pt x="5466" y="34485"/>
                    <a:pt x="5557" y="34606"/>
                  </a:cubicBezTo>
                  <a:cubicBezTo>
                    <a:pt x="5497" y="34698"/>
                    <a:pt x="5466" y="34789"/>
                    <a:pt x="5436" y="34910"/>
                  </a:cubicBezTo>
                  <a:cubicBezTo>
                    <a:pt x="5375" y="34819"/>
                    <a:pt x="5284" y="34789"/>
                    <a:pt x="5193" y="34758"/>
                  </a:cubicBezTo>
                  <a:cubicBezTo>
                    <a:pt x="5193" y="34637"/>
                    <a:pt x="5253" y="34515"/>
                    <a:pt x="5253" y="34394"/>
                  </a:cubicBezTo>
                  <a:cubicBezTo>
                    <a:pt x="5253" y="34363"/>
                    <a:pt x="5284" y="34302"/>
                    <a:pt x="5284" y="34242"/>
                  </a:cubicBezTo>
                  <a:close/>
                  <a:moveTo>
                    <a:pt x="5162" y="35305"/>
                  </a:moveTo>
                  <a:lnTo>
                    <a:pt x="5253" y="35366"/>
                  </a:lnTo>
                  <a:cubicBezTo>
                    <a:pt x="5193" y="35366"/>
                    <a:pt x="5193" y="35366"/>
                    <a:pt x="5162" y="35305"/>
                  </a:cubicBezTo>
                  <a:close/>
                  <a:moveTo>
                    <a:pt x="10481" y="34211"/>
                  </a:moveTo>
                  <a:lnTo>
                    <a:pt x="10481" y="34211"/>
                  </a:lnTo>
                  <a:cubicBezTo>
                    <a:pt x="10056" y="34789"/>
                    <a:pt x="9722" y="35305"/>
                    <a:pt x="9418" y="35883"/>
                  </a:cubicBezTo>
                  <a:lnTo>
                    <a:pt x="9174" y="36126"/>
                  </a:lnTo>
                  <a:cubicBezTo>
                    <a:pt x="9296" y="35701"/>
                    <a:pt x="9418" y="35275"/>
                    <a:pt x="9600" y="34849"/>
                  </a:cubicBezTo>
                  <a:cubicBezTo>
                    <a:pt x="9691" y="34698"/>
                    <a:pt x="9722" y="34515"/>
                    <a:pt x="9813" y="34363"/>
                  </a:cubicBezTo>
                  <a:cubicBezTo>
                    <a:pt x="10026" y="34333"/>
                    <a:pt x="10269" y="34242"/>
                    <a:pt x="10481" y="34211"/>
                  </a:cubicBezTo>
                  <a:close/>
                  <a:moveTo>
                    <a:pt x="46429" y="1"/>
                  </a:moveTo>
                  <a:cubicBezTo>
                    <a:pt x="46331" y="1"/>
                    <a:pt x="46240" y="51"/>
                    <a:pt x="46227" y="168"/>
                  </a:cubicBezTo>
                  <a:cubicBezTo>
                    <a:pt x="45558" y="3785"/>
                    <a:pt x="45467" y="7463"/>
                    <a:pt x="45588" y="11111"/>
                  </a:cubicBezTo>
                  <a:cubicBezTo>
                    <a:pt x="45558" y="11141"/>
                    <a:pt x="45558" y="11171"/>
                    <a:pt x="45497" y="11232"/>
                  </a:cubicBezTo>
                  <a:cubicBezTo>
                    <a:pt x="45406" y="10533"/>
                    <a:pt x="45285" y="9895"/>
                    <a:pt x="45193" y="9196"/>
                  </a:cubicBezTo>
                  <a:lnTo>
                    <a:pt x="45437" y="8649"/>
                  </a:lnTo>
                  <a:cubicBezTo>
                    <a:pt x="45458" y="8563"/>
                    <a:pt x="45373" y="8477"/>
                    <a:pt x="45311" y="8477"/>
                  </a:cubicBezTo>
                  <a:cubicBezTo>
                    <a:pt x="45285" y="8477"/>
                    <a:pt x="45263" y="8491"/>
                    <a:pt x="45254" y="8527"/>
                  </a:cubicBezTo>
                  <a:cubicBezTo>
                    <a:pt x="45193" y="8588"/>
                    <a:pt x="45163" y="8679"/>
                    <a:pt x="45133" y="8709"/>
                  </a:cubicBezTo>
                  <a:cubicBezTo>
                    <a:pt x="45011" y="7980"/>
                    <a:pt x="44889" y="7281"/>
                    <a:pt x="44829" y="6551"/>
                  </a:cubicBezTo>
                  <a:cubicBezTo>
                    <a:pt x="44829" y="6541"/>
                    <a:pt x="44825" y="6538"/>
                    <a:pt x="44821" y="6538"/>
                  </a:cubicBezTo>
                  <a:cubicBezTo>
                    <a:pt x="44812" y="6538"/>
                    <a:pt x="44798" y="6551"/>
                    <a:pt x="44798" y="6551"/>
                  </a:cubicBezTo>
                  <a:cubicBezTo>
                    <a:pt x="44798" y="7433"/>
                    <a:pt x="44829" y="8314"/>
                    <a:pt x="44859" y="9196"/>
                  </a:cubicBezTo>
                  <a:cubicBezTo>
                    <a:pt x="44829" y="9256"/>
                    <a:pt x="44829" y="9317"/>
                    <a:pt x="44798" y="9348"/>
                  </a:cubicBezTo>
                  <a:cubicBezTo>
                    <a:pt x="44707" y="9500"/>
                    <a:pt x="44677" y="9621"/>
                    <a:pt x="44585" y="9743"/>
                  </a:cubicBezTo>
                  <a:cubicBezTo>
                    <a:pt x="44585" y="9773"/>
                    <a:pt x="44585" y="9773"/>
                    <a:pt x="44555" y="9804"/>
                  </a:cubicBezTo>
                  <a:cubicBezTo>
                    <a:pt x="44433" y="9500"/>
                    <a:pt x="44373" y="9256"/>
                    <a:pt x="44251" y="8952"/>
                  </a:cubicBezTo>
                  <a:cubicBezTo>
                    <a:pt x="43795" y="7463"/>
                    <a:pt x="43522" y="5943"/>
                    <a:pt x="43218" y="4424"/>
                  </a:cubicBezTo>
                  <a:cubicBezTo>
                    <a:pt x="43205" y="4360"/>
                    <a:pt x="43165" y="4333"/>
                    <a:pt x="43124" y="4333"/>
                  </a:cubicBezTo>
                  <a:cubicBezTo>
                    <a:pt x="43066" y="4333"/>
                    <a:pt x="43005" y="4383"/>
                    <a:pt x="43005" y="4454"/>
                  </a:cubicBezTo>
                  <a:cubicBezTo>
                    <a:pt x="43126" y="5974"/>
                    <a:pt x="43309" y="7311"/>
                    <a:pt x="43765" y="8740"/>
                  </a:cubicBezTo>
                  <a:cubicBezTo>
                    <a:pt x="43947" y="9317"/>
                    <a:pt x="44130" y="9925"/>
                    <a:pt x="44342" y="10503"/>
                  </a:cubicBezTo>
                  <a:cubicBezTo>
                    <a:pt x="44251" y="10807"/>
                    <a:pt x="44130" y="11141"/>
                    <a:pt x="44099" y="11536"/>
                  </a:cubicBezTo>
                  <a:cubicBezTo>
                    <a:pt x="44038" y="12114"/>
                    <a:pt x="43947" y="12630"/>
                    <a:pt x="43826" y="13208"/>
                  </a:cubicBezTo>
                  <a:cubicBezTo>
                    <a:pt x="43795" y="13117"/>
                    <a:pt x="43765" y="13086"/>
                    <a:pt x="43734" y="12995"/>
                  </a:cubicBezTo>
                  <a:cubicBezTo>
                    <a:pt x="43734" y="12995"/>
                    <a:pt x="43674" y="12965"/>
                    <a:pt x="43643" y="12965"/>
                  </a:cubicBezTo>
                  <a:cubicBezTo>
                    <a:pt x="43339" y="12448"/>
                    <a:pt x="43005" y="11870"/>
                    <a:pt x="42701" y="11323"/>
                  </a:cubicBezTo>
                  <a:cubicBezTo>
                    <a:pt x="42662" y="11275"/>
                    <a:pt x="42606" y="11254"/>
                    <a:pt x="42549" y="11254"/>
                  </a:cubicBezTo>
                  <a:cubicBezTo>
                    <a:pt x="42426" y="11254"/>
                    <a:pt x="42304" y="11351"/>
                    <a:pt x="42367" y="11475"/>
                  </a:cubicBezTo>
                  <a:cubicBezTo>
                    <a:pt x="42671" y="12083"/>
                    <a:pt x="43005" y="12691"/>
                    <a:pt x="43309" y="13269"/>
                  </a:cubicBezTo>
                  <a:cubicBezTo>
                    <a:pt x="43430" y="13512"/>
                    <a:pt x="43522" y="13725"/>
                    <a:pt x="43674" y="13968"/>
                  </a:cubicBezTo>
                  <a:cubicBezTo>
                    <a:pt x="43643" y="14059"/>
                    <a:pt x="43613" y="14211"/>
                    <a:pt x="43582" y="14332"/>
                  </a:cubicBezTo>
                  <a:cubicBezTo>
                    <a:pt x="43218" y="13846"/>
                    <a:pt x="42883" y="13360"/>
                    <a:pt x="42458" y="12904"/>
                  </a:cubicBezTo>
                  <a:cubicBezTo>
                    <a:pt x="42435" y="12859"/>
                    <a:pt x="42397" y="12831"/>
                    <a:pt x="42354" y="12831"/>
                  </a:cubicBezTo>
                  <a:cubicBezTo>
                    <a:pt x="42338" y="12831"/>
                    <a:pt x="42322" y="12835"/>
                    <a:pt x="42306" y="12843"/>
                  </a:cubicBezTo>
                  <a:cubicBezTo>
                    <a:pt x="42306" y="12661"/>
                    <a:pt x="42275" y="12478"/>
                    <a:pt x="42275" y="12235"/>
                  </a:cubicBezTo>
                  <a:cubicBezTo>
                    <a:pt x="42275" y="12138"/>
                    <a:pt x="42139" y="12066"/>
                    <a:pt x="42041" y="12066"/>
                  </a:cubicBezTo>
                  <a:cubicBezTo>
                    <a:pt x="41985" y="12066"/>
                    <a:pt x="41941" y="12089"/>
                    <a:pt x="41941" y="12144"/>
                  </a:cubicBezTo>
                  <a:cubicBezTo>
                    <a:pt x="41941" y="12843"/>
                    <a:pt x="42002" y="13542"/>
                    <a:pt x="42002" y="14211"/>
                  </a:cubicBezTo>
                  <a:lnTo>
                    <a:pt x="42002" y="14302"/>
                  </a:lnTo>
                  <a:cubicBezTo>
                    <a:pt x="42002" y="15123"/>
                    <a:pt x="41971" y="15883"/>
                    <a:pt x="41759" y="16612"/>
                  </a:cubicBezTo>
                  <a:lnTo>
                    <a:pt x="41698" y="16734"/>
                  </a:lnTo>
                  <a:cubicBezTo>
                    <a:pt x="41911" y="15579"/>
                    <a:pt x="41941" y="14363"/>
                    <a:pt x="41485" y="12843"/>
                  </a:cubicBezTo>
                  <a:cubicBezTo>
                    <a:pt x="41464" y="12779"/>
                    <a:pt x="41339" y="12701"/>
                    <a:pt x="41265" y="12701"/>
                  </a:cubicBezTo>
                  <a:cubicBezTo>
                    <a:pt x="41234" y="12701"/>
                    <a:pt x="41212" y="12715"/>
                    <a:pt x="41212" y="12752"/>
                  </a:cubicBezTo>
                  <a:cubicBezTo>
                    <a:pt x="41090" y="13603"/>
                    <a:pt x="41303" y="14576"/>
                    <a:pt x="41333" y="15427"/>
                  </a:cubicBezTo>
                  <a:cubicBezTo>
                    <a:pt x="41303" y="15548"/>
                    <a:pt x="41303" y="15700"/>
                    <a:pt x="41242" y="15822"/>
                  </a:cubicBezTo>
                  <a:cubicBezTo>
                    <a:pt x="41212" y="16035"/>
                    <a:pt x="41151" y="16247"/>
                    <a:pt x="41090" y="16460"/>
                  </a:cubicBezTo>
                  <a:cubicBezTo>
                    <a:pt x="40999" y="16126"/>
                    <a:pt x="40847" y="15731"/>
                    <a:pt x="40634" y="15366"/>
                  </a:cubicBezTo>
                  <a:cubicBezTo>
                    <a:pt x="40619" y="15351"/>
                    <a:pt x="40596" y="15343"/>
                    <a:pt x="40581" y="15343"/>
                  </a:cubicBezTo>
                  <a:cubicBezTo>
                    <a:pt x="40566" y="15343"/>
                    <a:pt x="40558" y="15351"/>
                    <a:pt x="40573" y="15366"/>
                  </a:cubicBezTo>
                  <a:cubicBezTo>
                    <a:pt x="40908" y="16126"/>
                    <a:pt x="40999" y="16764"/>
                    <a:pt x="40999" y="17402"/>
                  </a:cubicBezTo>
                  <a:cubicBezTo>
                    <a:pt x="40908" y="17919"/>
                    <a:pt x="40847" y="18405"/>
                    <a:pt x="40786" y="18892"/>
                  </a:cubicBezTo>
                  <a:lnTo>
                    <a:pt x="40695" y="19469"/>
                  </a:lnTo>
                  <a:cubicBezTo>
                    <a:pt x="40482" y="19591"/>
                    <a:pt x="40300" y="19682"/>
                    <a:pt x="40148" y="19804"/>
                  </a:cubicBezTo>
                  <a:cubicBezTo>
                    <a:pt x="39996" y="18983"/>
                    <a:pt x="39844" y="18132"/>
                    <a:pt x="39722" y="17311"/>
                  </a:cubicBezTo>
                  <a:cubicBezTo>
                    <a:pt x="39722" y="17292"/>
                    <a:pt x="39708" y="17285"/>
                    <a:pt x="39687" y="17285"/>
                  </a:cubicBezTo>
                  <a:cubicBezTo>
                    <a:pt x="39642" y="17285"/>
                    <a:pt x="39570" y="17321"/>
                    <a:pt x="39570" y="17342"/>
                  </a:cubicBezTo>
                  <a:cubicBezTo>
                    <a:pt x="39540" y="17706"/>
                    <a:pt x="39540" y="18132"/>
                    <a:pt x="39540" y="18557"/>
                  </a:cubicBezTo>
                  <a:cubicBezTo>
                    <a:pt x="39357" y="18071"/>
                    <a:pt x="39175" y="17524"/>
                    <a:pt x="39023" y="17038"/>
                  </a:cubicBezTo>
                  <a:cubicBezTo>
                    <a:pt x="39266" y="16764"/>
                    <a:pt x="39570" y="16491"/>
                    <a:pt x="39996" y="16308"/>
                  </a:cubicBezTo>
                  <a:cubicBezTo>
                    <a:pt x="40020" y="16308"/>
                    <a:pt x="39986" y="16269"/>
                    <a:pt x="39956" y="16269"/>
                  </a:cubicBezTo>
                  <a:cubicBezTo>
                    <a:pt x="39948" y="16269"/>
                    <a:pt x="39941" y="16272"/>
                    <a:pt x="39935" y="16278"/>
                  </a:cubicBezTo>
                  <a:cubicBezTo>
                    <a:pt x="39540" y="16460"/>
                    <a:pt x="39236" y="16643"/>
                    <a:pt x="38962" y="16855"/>
                  </a:cubicBezTo>
                  <a:cubicBezTo>
                    <a:pt x="38962" y="16795"/>
                    <a:pt x="38932" y="16764"/>
                    <a:pt x="38932" y="16734"/>
                  </a:cubicBezTo>
                  <a:cubicBezTo>
                    <a:pt x="38628" y="15396"/>
                    <a:pt x="37990" y="13512"/>
                    <a:pt x="38597" y="11931"/>
                  </a:cubicBezTo>
                  <a:cubicBezTo>
                    <a:pt x="38597" y="11916"/>
                    <a:pt x="38575" y="11908"/>
                    <a:pt x="38548" y="11908"/>
                  </a:cubicBezTo>
                  <a:cubicBezTo>
                    <a:pt x="38521" y="11908"/>
                    <a:pt x="38491" y="11916"/>
                    <a:pt x="38476" y="11931"/>
                  </a:cubicBezTo>
                  <a:cubicBezTo>
                    <a:pt x="38050" y="12904"/>
                    <a:pt x="38050" y="13755"/>
                    <a:pt x="38142" y="14606"/>
                  </a:cubicBezTo>
                  <a:cubicBezTo>
                    <a:pt x="38091" y="14593"/>
                    <a:pt x="38025" y="14586"/>
                    <a:pt x="37961" y="14586"/>
                  </a:cubicBezTo>
                  <a:cubicBezTo>
                    <a:pt x="37870" y="14586"/>
                    <a:pt x="37782" y="14601"/>
                    <a:pt x="37746" y="14636"/>
                  </a:cubicBezTo>
                  <a:cubicBezTo>
                    <a:pt x="37716" y="14758"/>
                    <a:pt x="37716" y="14880"/>
                    <a:pt x="37686" y="14971"/>
                  </a:cubicBezTo>
                  <a:cubicBezTo>
                    <a:pt x="37138" y="13603"/>
                    <a:pt x="36622" y="12296"/>
                    <a:pt x="36014" y="10989"/>
                  </a:cubicBezTo>
                  <a:cubicBezTo>
                    <a:pt x="35990" y="10949"/>
                    <a:pt x="35944" y="10932"/>
                    <a:pt x="35891" y="10932"/>
                  </a:cubicBezTo>
                  <a:cubicBezTo>
                    <a:pt x="35745" y="10932"/>
                    <a:pt x="35544" y="11060"/>
                    <a:pt x="35588" y="11171"/>
                  </a:cubicBezTo>
                  <a:cubicBezTo>
                    <a:pt x="36196" y="12813"/>
                    <a:pt x="36895" y="14424"/>
                    <a:pt x="37503" y="16004"/>
                  </a:cubicBezTo>
                  <a:cubicBezTo>
                    <a:pt x="37442" y="16247"/>
                    <a:pt x="37382" y="16460"/>
                    <a:pt x="37351" y="16703"/>
                  </a:cubicBezTo>
                  <a:cubicBezTo>
                    <a:pt x="37047" y="16247"/>
                    <a:pt x="36743" y="15822"/>
                    <a:pt x="36439" y="15366"/>
                  </a:cubicBezTo>
                  <a:cubicBezTo>
                    <a:pt x="36439" y="15366"/>
                    <a:pt x="36379" y="15366"/>
                    <a:pt x="36379" y="15396"/>
                  </a:cubicBezTo>
                  <a:cubicBezTo>
                    <a:pt x="36652" y="15974"/>
                    <a:pt x="36926" y="16582"/>
                    <a:pt x="37230" y="17159"/>
                  </a:cubicBezTo>
                  <a:cubicBezTo>
                    <a:pt x="37199" y="17250"/>
                    <a:pt x="37138" y="17402"/>
                    <a:pt x="37108" y="17524"/>
                  </a:cubicBezTo>
                  <a:lnTo>
                    <a:pt x="36531" y="16947"/>
                  </a:lnTo>
                  <a:cubicBezTo>
                    <a:pt x="35771" y="16247"/>
                    <a:pt x="35163" y="15488"/>
                    <a:pt x="34403" y="14788"/>
                  </a:cubicBezTo>
                  <a:cubicBezTo>
                    <a:pt x="34389" y="14775"/>
                    <a:pt x="34371" y="14769"/>
                    <a:pt x="34351" y="14769"/>
                  </a:cubicBezTo>
                  <a:cubicBezTo>
                    <a:pt x="34283" y="14769"/>
                    <a:pt x="34197" y="14839"/>
                    <a:pt x="34221" y="14910"/>
                  </a:cubicBezTo>
                  <a:cubicBezTo>
                    <a:pt x="34464" y="15244"/>
                    <a:pt x="34707" y="15548"/>
                    <a:pt x="34950" y="15883"/>
                  </a:cubicBezTo>
                  <a:lnTo>
                    <a:pt x="34828" y="15883"/>
                  </a:lnTo>
                  <a:cubicBezTo>
                    <a:pt x="34920" y="16247"/>
                    <a:pt x="34950" y="16582"/>
                    <a:pt x="35072" y="16947"/>
                  </a:cubicBezTo>
                  <a:cubicBezTo>
                    <a:pt x="34950" y="17767"/>
                    <a:pt x="34828" y="18588"/>
                    <a:pt x="34768" y="19439"/>
                  </a:cubicBezTo>
                  <a:lnTo>
                    <a:pt x="34707" y="19469"/>
                  </a:lnTo>
                  <a:cubicBezTo>
                    <a:pt x="34524" y="18983"/>
                    <a:pt x="34251" y="18436"/>
                    <a:pt x="33917" y="17950"/>
                  </a:cubicBezTo>
                  <a:cubicBezTo>
                    <a:pt x="33869" y="17879"/>
                    <a:pt x="33676" y="17808"/>
                    <a:pt x="33606" y="17808"/>
                  </a:cubicBezTo>
                  <a:cubicBezTo>
                    <a:pt x="33585" y="17808"/>
                    <a:pt x="33575" y="17814"/>
                    <a:pt x="33582" y="17828"/>
                  </a:cubicBezTo>
                  <a:cubicBezTo>
                    <a:pt x="33947" y="18436"/>
                    <a:pt x="34312" y="19135"/>
                    <a:pt x="34464" y="19773"/>
                  </a:cubicBezTo>
                  <a:cubicBezTo>
                    <a:pt x="34403" y="19804"/>
                    <a:pt x="34372" y="19895"/>
                    <a:pt x="34342" y="19925"/>
                  </a:cubicBezTo>
                  <a:cubicBezTo>
                    <a:pt x="34190" y="19378"/>
                    <a:pt x="33917" y="18861"/>
                    <a:pt x="33400" y="18254"/>
                  </a:cubicBezTo>
                  <a:cubicBezTo>
                    <a:pt x="33334" y="18188"/>
                    <a:pt x="33205" y="18138"/>
                    <a:pt x="33150" y="18138"/>
                  </a:cubicBezTo>
                  <a:cubicBezTo>
                    <a:pt x="33128" y="18138"/>
                    <a:pt x="33118" y="18145"/>
                    <a:pt x="33126" y="18162"/>
                  </a:cubicBezTo>
                  <a:cubicBezTo>
                    <a:pt x="33339" y="18831"/>
                    <a:pt x="34008" y="19743"/>
                    <a:pt x="34008" y="20412"/>
                  </a:cubicBezTo>
                  <a:cubicBezTo>
                    <a:pt x="33949" y="20441"/>
                    <a:pt x="33919" y="20527"/>
                    <a:pt x="33889" y="20560"/>
                  </a:cubicBezTo>
                  <a:lnTo>
                    <a:pt x="33889" y="20560"/>
                  </a:lnTo>
                  <a:cubicBezTo>
                    <a:pt x="33857" y="20491"/>
                    <a:pt x="33820" y="20421"/>
                    <a:pt x="33765" y="20351"/>
                  </a:cubicBezTo>
                  <a:lnTo>
                    <a:pt x="33765" y="20351"/>
                  </a:lnTo>
                  <a:cubicBezTo>
                    <a:pt x="33774" y="20378"/>
                    <a:pt x="33782" y="20407"/>
                    <a:pt x="33790" y="20437"/>
                  </a:cubicBezTo>
                  <a:lnTo>
                    <a:pt x="33790" y="20437"/>
                  </a:lnTo>
                  <a:cubicBezTo>
                    <a:pt x="33702" y="20315"/>
                    <a:pt x="33619" y="20181"/>
                    <a:pt x="33552" y="20047"/>
                  </a:cubicBezTo>
                  <a:cubicBezTo>
                    <a:pt x="33491" y="19834"/>
                    <a:pt x="33461" y="19682"/>
                    <a:pt x="33430" y="19500"/>
                  </a:cubicBezTo>
                  <a:cubicBezTo>
                    <a:pt x="33430" y="19491"/>
                    <a:pt x="33417" y="19487"/>
                    <a:pt x="33399" y="19487"/>
                  </a:cubicBezTo>
                  <a:cubicBezTo>
                    <a:pt x="33354" y="19487"/>
                    <a:pt x="33278" y="19509"/>
                    <a:pt x="33278" y="19530"/>
                  </a:cubicBezTo>
                  <a:lnTo>
                    <a:pt x="33278" y="19682"/>
                  </a:lnTo>
                  <a:cubicBezTo>
                    <a:pt x="33263" y="19667"/>
                    <a:pt x="33240" y="19659"/>
                    <a:pt x="33221" y="19659"/>
                  </a:cubicBezTo>
                  <a:cubicBezTo>
                    <a:pt x="33202" y="19659"/>
                    <a:pt x="33187" y="19667"/>
                    <a:pt x="33187" y="19682"/>
                  </a:cubicBezTo>
                  <a:lnTo>
                    <a:pt x="33278" y="19773"/>
                  </a:lnTo>
                  <a:lnTo>
                    <a:pt x="33278" y="20716"/>
                  </a:lnTo>
                  <a:cubicBezTo>
                    <a:pt x="33035" y="20138"/>
                    <a:pt x="32731" y="19591"/>
                    <a:pt x="32579" y="18983"/>
                  </a:cubicBezTo>
                  <a:cubicBezTo>
                    <a:pt x="32518" y="18679"/>
                    <a:pt x="32397" y="18284"/>
                    <a:pt x="32275" y="17919"/>
                  </a:cubicBezTo>
                  <a:cubicBezTo>
                    <a:pt x="32488" y="17190"/>
                    <a:pt x="32792" y="16491"/>
                    <a:pt x="33400" y="15974"/>
                  </a:cubicBezTo>
                  <a:cubicBezTo>
                    <a:pt x="33430" y="15943"/>
                    <a:pt x="33309" y="15943"/>
                    <a:pt x="33309" y="15943"/>
                  </a:cubicBezTo>
                  <a:cubicBezTo>
                    <a:pt x="32731" y="16399"/>
                    <a:pt x="32397" y="16916"/>
                    <a:pt x="32184" y="17463"/>
                  </a:cubicBezTo>
                  <a:cubicBezTo>
                    <a:pt x="31941" y="16430"/>
                    <a:pt x="31789" y="15336"/>
                    <a:pt x="32275" y="14424"/>
                  </a:cubicBezTo>
                  <a:cubicBezTo>
                    <a:pt x="32306" y="14393"/>
                    <a:pt x="32290" y="14378"/>
                    <a:pt x="32264" y="14378"/>
                  </a:cubicBezTo>
                  <a:cubicBezTo>
                    <a:pt x="32237" y="14378"/>
                    <a:pt x="32199" y="14393"/>
                    <a:pt x="32184" y="14424"/>
                  </a:cubicBezTo>
                  <a:cubicBezTo>
                    <a:pt x="31454" y="15670"/>
                    <a:pt x="31728" y="16916"/>
                    <a:pt x="31941" y="18071"/>
                  </a:cubicBezTo>
                  <a:cubicBezTo>
                    <a:pt x="31910" y="18162"/>
                    <a:pt x="31880" y="18314"/>
                    <a:pt x="31819" y="18436"/>
                  </a:cubicBezTo>
                  <a:cubicBezTo>
                    <a:pt x="31728" y="18162"/>
                    <a:pt x="31606" y="17858"/>
                    <a:pt x="31485" y="17615"/>
                  </a:cubicBezTo>
                  <a:cubicBezTo>
                    <a:pt x="31485" y="16551"/>
                    <a:pt x="31485" y="15488"/>
                    <a:pt x="31454" y="14424"/>
                  </a:cubicBezTo>
                  <a:cubicBezTo>
                    <a:pt x="31454" y="14348"/>
                    <a:pt x="31341" y="14310"/>
                    <a:pt x="31227" y="14310"/>
                  </a:cubicBezTo>
                  <a:cubicBezTo>
                    <a:pt x="31113" y="14310"/>
                    <a:pt x="30999" y="14348"/>
                    <a:pt x="30999" y="14424"/>
                  </a:cubicBezTo>
                  <a:cubicBezTo>
                    <a:pt x="30968" y="14971"/>
                    <a:pt x="30968" y="15579"/>
                    <a:pt x="30968" y="16156"/>
                  </a:cubicBezTo>
                  <a:cubicBezTo>
                    <a:pt x="30573" y="15214"/>
                    <a:pt x="30239" y="14211"/>
                    <a:pt x="29935" y="13208"/>
                  </a:cubicBezTo>
                  <a:cubicBezTo>
                    <a:pt x="29923" y="13149"/>
                    <a:pt x="29846" y="13122"/>
                    <a:pt x="29759" y="13122"/>
                  </a:cubicBezTo>
                  <a:cubicBezTo>
                    <a:pt x="29623" y="13122"/>
                    <a:pt x="29460" y="13188"/>
                    <a:pt x="29479" y="13299"/>
                  </a:cubicBezTo>
                  <a:cubicBezTo>
                    <a:pt x="29783" y="14880"/>
                    <a:pt x="30360" y="16308"/>
                    <a:pt x="30968" y="17676"/>
                  </a:cubicBezTo>
                  <a:lnTo>
                    <a:pt x="30968" y="18770"/>
                  </a:lnTo>
                  <a:cubicBezTo>
                    <a:pt x="30695" y="18405"/>
                    <a:pt x="30391" y="18010"/>
                    <a:pt x="30117" y="17646"/>
                  </a:cubicBezTo>
                  <a:cubicBezTo>
                    <a:pt x="30117" y="17646"/>
                    <a:pt x="30087" y="17646"/>
                    <a:pt x="30087" y="17676"/>
                  </a:cubicBezTo>
                  <a:cubicBezTo>
                    <a:pt x="30117" y="17767"/>
                    <a:pt x="30147" y="17798"/>
                    <a:pt x="30208" y="17858"/>
                  </a:cubicBezTo>
                  <a:lnTo>
                    <a:pt x="30147" y="17858"/>
                  </a:lnTo>
                  <a:lnTo>
                    <a:pt x="30269" y="19226"/>
                  </a:lnTo>
                  <a:cubicBezTo>
                    <a:pt x="29935" y="18922"/>
                    <a:pt x="29600" y="18618"/>
                    <a:pt x="29296" y="18284"/>
                  </a:cubicBezTo>
                  <a:cubicBezTo>
                    <a:pt x="29053" y="17798"/>
                    <a:pt x="28840" y="17311"/>
                    <a:pt x="28567" y="16825"/>
                  </a:cubicBezTo>
                  <a:cubicBezTo>
                    <a:pt x="28554" y="16787"/>
                    <a:pt x="28509" y="16770"/>
                    <a:pt x="28462" y="16770"/>
                  </a:cubicBezTo>
                  <a:cubicBezTo>
                    <a:pt x="28396" y="16770"/>
                    <a:pt x="28324" y="16802"/>
                    <a:pt x="28324" y="16855"/>
                  </a:cubicBezTo>
                  <a:cubicBezTo>
                    <a:pt x="28415" y="17068"/>
                    <a:pt x="28476" y="17311"/>
                    <a:pt x="28537" y="17524"/>
                  </a:cubicBezTo>
                  <a:lnTo>
                    <a:pt x="28081" y="17068"/>
                  </a:lnTo>
                  <a:cubicBezTo>
                    <a:pt x="28063" y="17056"/>
                    <a:pt x="28044" y="17052"/>
                    <a:pt x="28023" y="17052"/>
                  </a:cubicBezTo>
                  <a:cubicBezTo>
                    <a:pt x="27938" y="17052"/>
                    <a:pt x="27843" y="17140"/>
                    <a:pt x="27868" y="17190"/>
                  </a:cubicBezTo>
                  <a:cubicBezTo>
                    <a:pt x="28233" y="17737"/>
                    <a:pt x="28567" y="18193"/>
                    <a:pt x="28932" y="18588"/>
                  </a:cubicBezTo>
                  <a:cubicBezTo>
                    <a:pt x="29023" y="18740"/>
                    <a:pt x="29084" y="18953"/>
                    <a:pt x="29205" y="19105"/>
                  </a:cubicBezTo>
                  <a:cubicBezTo>
                    <a:pt x="29692" y="19895"/>
                    <a:pt x="30208" y="20685"/>
                    <a:pt x="30421" y="21475"/>
                  </a:cubicBezTo>
                  <a:cubicBezTo>
                    <a:pt x="30451" y="21567"/>
                    <a:pt x="30451" y="21627"/>
                    <a:pt x="30451" y="21719"/>
                  </a:cubicBezTo>
                  <a:lnTo>
                    <a:pt x="30451" y="21779"/>
                  </a:lnTo>
                  <a:lnTo>
                    <a:pt x="29327" y="21232"/>
                  </a:lnTo>
                  <a:cubicBezTo>
                    <a:pt x="29304" y="21221"/>
                    <a:pt x="29279" y="21216"/>
                    <a:pt x="29254" y="21216"/>
                  </a:cubicBezTo>
                  <a:cubicBezTo>
                    <a:pt x="29143" y="21216"/>
                    <a:pt x="29023" y="21310"/>
                    <a:pt x="29023" y="21384"/>
                  </a:cubicBezTo>
                  <a:cubicBezTo>
                    <a:pt x="28719" y="21020"/>
                    <a:pt x="28415" y="20716"/>
                    <a:pt x="28081" y="20381"/>
                  </a:cubicBezTo>
                  <a:lnTo>
                    <a:pt x="28020" y="20381"/>
                  </a:lnTo>
                  <a:lnTo>
                    <a:pt x="28020" y="20199"/>
                  </a:lnTo>
                  <a:cubicBezTo>
                    <a:pt x="28020" y="20189"/>
                    <a:pt x="28013" y="20185"/>
                    <a:pt x="28004" y="20185"/>
                  </a:cubicBezTo>
                  <a:cubicBezTo>
                    <a:pt x="27986" y="20185"/>
                    <a:pt x="27959" y="20199"/>
                    <a:pt x="27959" y="20199"/>
                  </a:cubicBezTo>
                  <a:cubicBezTo>
                    <a:pt x="27959" y="20229"/>
                    <a:pt x="27929" y="20320"/>
                    <a:pt x="27929" y="20351"/>
                  </a:cubicBezTo>
                  <a:cubicBezTo>
                    <a:pt x="27807" y="20351"/>
                    <a:pt x="27625" y="20381"/>
                    <a:pt x="27685" y="20472"/>
                  </a:cubicBezTo>
                  <a:cubicBezTo>
                    <a:pt x="27777" y="20533"/>
                    <a:pt x="27807" y="20624"/>
                    <a:pt x="27868" y="20655"/>
                  </a:cubicBezTo>
                  <a:cubicBezTo>
                    <a:pt x="27837" y="20837"/>
                    <a:pt x="27807" y="21020"/>
                    <a:pt x="27777" y="21171"/>
                  </a:cubicBezTo>
                  <a:cubicBezTo>
                    <a:pt x="27716" y="21171"/>
                    <a:pt x="27716" y="21141"/>
                    <a:pt x="27716" y="21141"/>
                  </a:cubicBezTo>
                  <a:cubicBezTo>
                    <a:pt x="27685" y="21111"/>
                    <a:pt x="27564" y="21111"/>
                    <a:pt x="27533" y="21111"/>
                  </a:cubicBezTo>
                  <a:cubicBezTo>
                    <a:pt x="27533" y="20807"/>
                    <a:pt x="27564" y="20442"/>
                    <a:pt x="27685" y="20108"/>
                  </a:cubicBezTo>
                  <a:cubicBezTo>
                    <a:pt x="27685" y="20099"/>
                    <a:pt x="27680" y="20095"/>
                    <a:pt x="27673" y="20095"/>
                  </a:cubicBezTo>
                  <a:cubicBezTo>
                    <a:pt x="27655" y="20095"/>
                    <a:pt x="27625" y="20117"/>
                    <a:pt x="27625" y="20138"/>
                  </a:cubicBezTo>
                  <a:cubicBezTo>
                    <a:pt x="27229" y="21202"/>
                    <a:pt x="27381" y="21962"/>
                    <a:pt x="27533" y="22722"/>
                  </a:cubicBezTo>
                  <a:cubicBezTo>
                    <a:pt x="27503" y="22934"/>
                    <a:pt x="27503" y="23117"/>
                    <a:pt x="27473" y="23299"/>
                  </a:cubicBezTo>
                  <a:cubicBezTo>
                    <a:pt x="27412" y="23238"/>
                    <a:pt x="27351" y="23147"/>
                    <a:pt x="27321" y="23086"/>
                  </a:cubicBezTo>
                  <a:cubicBezTo>
                    <a:pt x="27321" y="22813"/>
                    <a:pt x="27321" y="22539"/>
                    <a:pt x="27351" y="22235"/>
                  </a:cubicBezTo>
                  <a:cubicBezTo>
                    <a:pt x="27351" y="22226"/>
                    <a:pt x="27343" y="22223"/>
                    <a:pt x="27332" y="22223"/>
                  </a:cubicBezTo>
                  <a:cubicBezTo>
                    <a:pt x="27305" y="22223"/>
                    <a:pt x="27260" y="22244"/>
                    <a:pt x="27260" y="22266"/>
                  </a:cubicBezTo>
                  <a:lnTo>
                    <a:pt x="27169" y="22843"/>
                  </a:lnTo>
                  <a:cubicBezTo>
                    <a:pt x="26591" y="21931"/>
                    <a:pt x="26014" y="21020"/>
                    <a:pt x="25284" y="20229"/>
                  </a:cubicBezTo>
                  <a:cubicBezTo>
                    <a:pt x="25279" y="20224"/>
                    <a:pt x="25270" y="20221"/>
                    <a:pt x="25257" y="20221"/>
                  </a:cubicBezTo>
                  <a:cubicBezTo>
                    <a:pt x="25201" y="20221"/>
                    <a:pt x="25080" y="20276"/>
                    <a:pt x="24980" y="20351"/>
                  </a:cubicBezTo>
                  <a:cubicBezTo>
                    <a:pt x="24980" y="20260"/>
                    <a:pt x="24950" y="20199"/>
                    <a:pt x="24950" y="20077"/>
                  </a:cubicBezTo>
                  <a:cubicBezTo>
                    <a:pt x="24889" y="19287"/>
                    <a:pt x="24950" y="18497"/>
                    <a:pt x="25375" y="17828"/>
                  </a:cubicBezTo>
                  <a:cubicBezTo>
                    <a:pt x="25391" y="17813"/>
                    <a:pt x="25368" y="17805"/>
                    <a:pt x="25337" y="17805"/>
                  </a:cubicBezTo>
                  <a:cubicBezTo>
                    <a:pt x="25307" y="17805"/>
                    <a:pt x="25269" y="17813"/>
                    <a:pt x="25254" y="17828"/>
                  </a:cubicBezTo>
                  <a:cubicBezTo>
                    <a:pt x="25041" y="18193"/>
                    <a:pt x="24889" y="18527"/>
                    <a:pt x="24767" y="18861"/>
                  </a:cubicBezTo>
                  <a:cubicBezTo>
                    <a:pt x="24676" y="19196"/>
                    <a:pt x="24646" y="19561"/>
                    <a:pt x="24646" y="19895"/>
                  </a:cubicBezTo>
                  <a:cubicBezTo>
                    <a:pt x="24646" y="20564"/>
                    <a:pt x="24767" y="21263"/>
                    <a:pt x="24828" y="21901"/>
                  </a:cubicBezTo>
                  <a:cubicBezTo>
                    <a:pt x="24889" y="22083"/>
                    <a:pt x="24889" y="22296"/>
                    <a:pt x="24919" y="22478"/>
                  </a:cubicBezTo>
                  <a:cubicBezTo>
                    <a:pt x="24767" y="22083"/>
                    <a:pt x="24615" y="21719"/>
                    <a:pt x="24463" y="21293"/>
                  </a:cubicBezTo>
                  <a:cubicBezTo>
                    <a:pt x="24494" y="21232"/>
                    <a:pt x="24494" y="21171"/>
                    <a:pt x="24524" y="21111"/>
                  </a:cubicBezTo>
                  <a:cubicBezTo>
                    <a:pt x="24524" y="21092"/>
                    <a:pt x="24518" y="21085"/>
                    <a:pt x="24510" y="21085"/>
                  </a:cubicBezTo>
                  <a:cubicBezTo>
                    <a:pt x="24492" y="21085"/>
                    <a:pt x="24463" y="21120"/>
                    <a:pt x="24463" y="21141"/>
                  </a:cubicBezTo>
                  <a:cubicBezTo>
                    <a:pt x="24463" y="21171"/>
                    <a:pt x="24463" y="21171"/>
                    <a:pt x="24433" y="21232"/>
                  </a:cubicBezTo>
                  <a:cubicBezTo>
                    <a:pt x="23856" y="19743"/>
                    <a:pt x="23369" y="18132"/>
                    <a:pt x="23096" y="16521"/>
                  </a:cubicBezTo>
                  <a:cubicBezTo>
                    <a:pt x="23082" y="16452"/>
                    <a:pt x="22982" y="16421"/>
                    <a:pt x="22879" y="16421"/>
                  </a:cubicBezTo>
                  <a:cubicBezTo>
                    <a:pt x="22753" y="16421"/>
                    <a:pt x="22623" y="16468"/>
                    <a:pt x="22640" y="16551"/>
                  </a:cubicBezTo>
                  <a:cubicBezTo>
                    <a:pt x="22701" y="17828"/>
                    <a:pt x="23065" y="19044"/>
                    <a:pt x="23460" y="20199"/>
                  </a:cubicBezTo>
                  <a:cubicBezTo>
                    <a:pt x="23704" y="20837"/>
                    <a:pt x="23916" y="21445"/>
                    <a:pt x="24190" y="22083"/>
                  </a:cubicBezTo>
                  <a:cubicBezTo>
                    <a:pt x="24160" y="22327"/>
                    <a:pt x="24160" y="22509"/>
                    <a:pt x="24160" y="22752"/>
                  </a:cubicBezTo>
                  <a:cubicBezTo>
                    <a:pt x="23886" y="22357"/>
                    <a:pt x="23673" y="21992"/>
                    <a:pt x="23400" y="21627"/>
                  </a:cubicBezTo>
                  <a:lnTo>
                    <a:pt x="23400" y="21567"/>
                  </a:lnTo>
                  <a:cubicBezTo>
                    <a:pt x="23400" y="21551"/>
                    <a:pt x="23392" y="21544"/>
                    <a:pt x="23377" y="21544"/>
                  </a:cubicBezTo>
                  <a:cubicBezTo>
                    <a:pt x="23362" y="21544"/>
                    <a:pt x="23339" y="21551"/>
                    <a:pt x="23308" y="21567"/>
                  </a:cubicBezTo>
                  <a:cubicBezTo>
                    <a:pt x="23278" y="21536"/>
                    <a:pt x="23248" y="21475"/>
                    <a:pt x="23248" y="21415"/>
                  </a:cubicBezTo>
                  <a:cubicBezTo>
                    <a:pt x="23248" y="21293"/>
                    <a:pt x="23217" y="21171"/>
                    <a:pt x="23217" y="21020"/>
                  </a:cubicBezTo>
                  <a:cubicBezTo>
                    <a:pt x="23217" y="20958"/>
                    <a:pt x="23143" y="20931"/>
                    <a:pt x="23054" y="20931"/>
                  </a:cubicBezTo>
                  <a:cubicBezTo>
                    <a:pt x="22923" y="20931"/>
                    <a:pt x="22761" y="20990"/>
                    <a:pt x="22761" y="21080"/>
                  </a:cubicBezTo>
                  <a:lnTo>
                    <a:pt x="22761" y="21840"/>
                  </a:lnTo>
                  <a:cubicBezTo>
                    <a:pt x="22609" y="21567"/>
                    <a:pt x="22397" y="21293"/>
                    <a:pt x="22245" y="21080"/>
                  </a:cubicBezTo>
                  <a:cubicBezTo>
                    <a:pt x="22234" y="21059"/>
                    <a:pt x="22212" y="21050"/>
                    <a:pt x="22185" y="21050"/>
                  </a:cubicBezTo>
                  <a:cubicBezTo>
                    <a:pt x="22059" y="21050"/>
                    <a:pt x="21805" y="21239"/>
                    <a:pt x="21848" y="21291"/>
                  </a:cubicBezTo>
                  <a:lnTo>
                    <a:pt x="21848" y="21291"/>
                  </a:lnTo>
                  <a:cubicBezTo>
                    <a:pt x="21545" y="20958"/>
                    <a:pt x="21271" y="20624"/>
                    <a:pt x="20938" y="20229"/>
                  </a:cubicBezTo>
                  <a:cubicBezTo>
                    <a:pt x="20917" y="20216"/>
                    <a:pt x="20892" y="20210"/>
                    <a:pt x="20866" y="20210"/>
                  </a:cubicBezTo>
                  <a:cubicBezTo>
                    <a:pt x="20777" y="20210"/>
                    <a:pt x="20678" y="20280"/>
                    <a:pt x="20725" y="20351"/>
                  </a:cubicBezTo>
                  <a:cubicBezTo>
                    <a:pt x="21272" y="21293"/>
                    <a:pt x="21789" y="21992"/>
                    <a:pt x="22518" y="22691"/>
                  </a:cubicBezTo>
                  <a:cubicBezTo>
                    <a:pt x="22549" y="22752"/>
                    <a:pt x="22609" y="22752"/>
                    <a:pt x="22640" y="22782"/>
                  </a:cubicBezTo>
                  <a:lnTo>
                    <a:pt x="22761" y="22995"/>
                  </a:lnTo>
                  <a:lnTo>
                    <a:pt x="22761" y="23451"/>
                  </a:lnTo>
                  <a:cubicBezTo>
                    <a:pt x="22640" y="23877"/>
                    <a:pt x="22488" y="24272"/>
                    <a:pt x="22366" y="24667"/>
                  </a:cubicBezTo>
                  <a:cubicBezTo>
                    <a:pt x="22245" y="24637"/>
                    <a:pt x="22153" y="24576"/>
                    <a:pt x="22032" y="24515"/>
                  </a:cubicBezTo>
                  <a:cubicBezTo>
                    <a:pt x="22032" y="24485"/>
                    <a:pt x="22001" y="24424"/>
                    <a:pt x="22001" y="24363"/>
                  </a:cubicBezTo>
                  <a:lnTo>
                    <a:pt x="21941" y="24363"/>
                  </a:lnTo>
                  <a:lnTo>
                    <a:pt x="21941" y="24515"/>
                  </a:lnTo>
                  <a:cubicBezTo>
                    <a:pt x="21849" y="24576"/>
                    <a:pt x="21637" y="24667"/>
                    <a:pt x="21758" y="24728"/>
                  </a:cubicBezTo>
                  <a:lnTo>
                    <a:pt x="22001" y="24819"/>
                  </a:lnTo>
                  <a:lnTo>
                    <a:pt x="22001" y="25032"/>
                  </a:lnTo>
                  <a:cubicBezTo>
                    <a:pt x="21728" y="24880"/>
                    <a:pt x="21485" y="24758"/>
                    <a:pt x="21242" y="24606"/>
                  </a:cubicBezTo>
                  <a:lnTo>
                    <a:pt x="21242" y="24150"/>
                  </a:lnTo>
                  <a:cubicBezTo>
                    <a:pt x="21242" y="24138"/>
                    <a:pt x="21215" y="24130"/>
                    <a:pt x="21185" y="24130"/>
                  </a:cubicBezTo>
                  <a:cubicBezTo>
                    <a:pt x="21142" y="24130"/>
                    <a:pt x="21090" y="24145"/>
                    <a:pt x="21090" y="24181"/>
                  </a:cubicBezTo>
                  <a:cubicBezTo>
                    <a:pt x="21029" y="24302"/>
                    <a:pt x="21029" y="24424"/>
                    <a:pt x="20998" y="24515"/>
                  </a:cubicBezTo>
                  <a:cubicBezTo>
                    <a:pt x="20968" y="24485"/>
                    <a:pt x="20938" y="24485"/>
                    <a:pt x="20877" y="24454"/>
                  </a:cubicBezTo>
                  <a:cubicBezTo>
                    <a:pt x="20786" y="24211"/>
                    <a:pt x="20664" y="23998"/>
                    <a:pt x="20542" y="23816"/>
                  </a:cubicBezTo>
                  <a:cubicBezTo>
                    <a:pt x="20542" y="23694"/>
                    <a:pt x="20512" y="23573"/>
                    <a:pt x="20512" y="23451"/>
                  </a:cubicBezTo>
                  <a:cubicBezTo>
                    <a:pt x="20390" y="22083"/>
                    <a:pt x="19965" y="20199"/>
                    <a:pt x="20725" y="18709"/>
                  </a:cubicBezTo>
                  <a:cubicBezTo>
                    <a:pt x="20755" y="18694"/>
                    <a:pt x="20740" y="18687"/>
                    <a:pt x="20713" y="18687"/>
                  </a:cubicBezTo>
                  <a:cubicBezTo>
                    <a:pt x="20687" y="18687"/>
                    <a:pt x="20649" y="18694"/>
                    <a:pt x="20634" y="18709"/>
                  </a:cubicBezTo>
                  <a:cubicBezTo>
                    <a:pt x="19783" y="20199"/>
                    <a:pt x="20056" y="21597"/>
                    <a:pt x="19965" y="22965"/>
                  </a:cubicBezTo>
                  <a:lnTo>
                    <a:pt x="19965" y="23573"/>
                  </a:lnTo>
                  <a:cubicBezTo>
                    <a:pt x="19631" y="22083"/>
                    <a:pt x="19266" y="20624"/>
                    <a:pt x="18810" y="19135"/>
                  </a:cubicBezTo>
                  <a:cubicBezTo>
                    <a:pt x="18840" y="19135"/>
                    <a:pt x="18810" y="19105"/>
                    <a:pt x="18749" y="19105"/>
                  </a:cubicBezTo>
                  <a:cubicBezTo>
                    <a:pt x="18597" y="18557"/>
                    <a:pt x="18415" y="18071"/>
                    <a:pt x="18232" y="17524"/>
                  </a:cubicBezTo>
                  <a:cubicBezTo>
                    <a:pt x="18206" y="17480"/>
                    <a:pt x="18153" y="17461"/>
                    <a:pt x="18092" y="17461"/>
                  </a:cubicBezTo>
                  <a:cubicBezTo>
                    <a:pt x="17946" y="17461"/>
                    <a:pt x="17755" y="17569"/>
                    <a:pt x="17776" y="17676"/>
                  </a:cubicBezTo>
                  <a:cubicBezTo>
                    <a:pt x="17928" y="18193"/>
                    <a:pt x="18050" y="18709"/>
                    <a:pt x="18202" y="19196"/>
                  </a:cubicBezTo>
                  <a:cubicBezTo>
                    <a:pt x="17685" y="19409"/>
                    <a:pt x="17320" y="19773"/>
                    <a:pt x="17017" y="20168"/>
                  </a:cubicBezTo>
                  <a:cubicBezTo>
                    <a:pt x="16743" y="20472"/>
                    <a:pt x="16530" y="20807"/>
                    <a:pt x="16257" y="21141"/>
                  </a:cubicBezTo>
                  <a:lnTo>
                    <a:pt x="16165" y="21080"/>
                  </a:lnTo>
                  <a:cubicBezTo>
                    <a:pt x="16149" y="21056"/>
                    <a:pt x="16127" y="21047"/>
                    <a:pt x="16103" y="21047"/>
                  </a:cubicBezTo>
                  <a:cubicBezTo>
                    <a:pt x="16037" y="21047"/>
                    <a:pt x="15961" y="21119"/>
                    <a:pt x="15983" y="21141"/>
                  </a:cubicBezTo>
                  <a:cubicBezTo>
                    <a:pt x="16013" y="21232"/>
                    <a:pt x="16074" y="21293"/>
                    <a:pt x="16105" y="21323"/>
                  </a:cubicBezTo>
                  <a:lnTo>
                    <a:pt x="15861" y="21688"/>
                  </a:lnTo>
                  <a:lnTo>
                    <a:pt x="15861" y="21323"/>
                  </a:lnTo>
                  <a:cubicBezTo>
                    <a:pt x="16105" y="20685"/>
                    <a:pt x="16317" y="20077"/>
                    <a:pt x="16591" y="19439"/>
                  </a:cubicBezTo>
                  <a:cubicBezTo>
                    <a:pt x="16773" y="18983"/>
                    <a:pt x="16925" y="18527"/>
                    <a:pt x="17199" y="18041"/>
                  </a:cubicBezTo>
                  <a:cubicBezTo>
                    <a:pt x="17472" y="17524"/>
                    <a:pt x="17807" y="17068"/>
                    <a:pt x="18263" y="16764"/>
                  </a:cubicBezTo>
                  <a:cubicBezTo>
                    <a:pt x="18395" y="16711"/>
                    <a:pt x="18183" y="16407"/>
                    <a:pt x="18006" y="16407"/>
                  </a:cubicBezTo>
                  <a:cubicBezTo>
                    <a:pt x="17979" y="16407"/>
                    <a:pt x="17952" y="16414"/>
                    <a:pt x="17928" y="16430"/>
                  </a:cubicBezTo>
                  <a:cubicBezTo>
                    <a:pt x="17320" y="16764"/>
                    <a:pt x="16895" y="17342"/>
                    <a:pt x="16561" y="17950"/>
                  </a:cubicBezTo>
                  <a:cubicBezTo>
                    <a:pt x="16409" y="18254"/>
                    <a:pt x="16287" y="18527"/>
                    <a:pt x="16165" y="18831"/>
                  </a:cubicBezTo>
                  <a:lnTo>
                    <a:pt x="15861" y="19591"/>
                  </a:lnTo>
                  <a:cubicBezTo>
                    <a:pt x="15801" y="19804"/>
                    <a:pt x="15710" y="20016"/>
                    <a:pt x="15649" y="20229"/>
                  </a:cubicBezTo>
                  <a:cubicBezTo>
                    <a:pt x="15527" y="19743"/>
                    <a:pt x="15345" y="19257"/>
                    <a:pt x="15162" y="18709"/>
                  </a:cubicBezTo>
                  <a:cubicBezTo>
                    <a:pt x="14798" y="17646"/>
                    <a:pt x="14494" y="16551"/>
                    <a:pt x="14554" y="15548"/>
                  </a:cubicBezTo>
                  <a:cubicBezTo>
                    <a:pt x="14554" y="15523"/>
                    <a:pt x="14533" y="15513"/>
                    <a:pt x="14508" y="15513"/>
                  </a:cubicBezTo>
                  <a:cubicBezTo>
                    <a:pt x="14473" y="15513"/>
                    <a:pt x="14433" y="15531"/>
                    <a:pt x="14433" y="15548"/>
                  </a:cubicBezTo>
                  <a:cubicBezTo>
                    <a:pt x="14342" y="16582"/>
                    <a:pt x="14554" y="17524"/>
                    <a:pt x="14767" y="18436"/>
                  </a:cubicBezTo>
                  <a:cubicBezTo>
                    <a:pt x="14889" y="18892"/>
                    <a:pt x="15041" y="19348"/>
                    <a:pt x="15162" y="19804"/>
                  </a:cubicBezTo>
                  <a:cubicBezTo>
                    <a:pt x="15193" y="20016"/>
                    <a:pt x="15223" y="20199"/>
                    <a:pt x="15254" y="20351"/>
                  </a:cubicBezTo>
                  <a:cubicBezTo>
                    <a:pt x="15229" y="20343"/>
                    <a:pt x="15203" y="20339"/>
                    <a:pt x="15177" y="20339"/>
                  </a:cubicBezTo>
                  <a:cubicBezTo>
                    <a:pt x="15106" y="20339"/>
                    <a:pt x="15041" y="20367"/>
                    <a:pt x="15041" y="20412"/>
                  </a:cubicBezTo>
                  <a:lnTo>
                    <a:pt x="15041" y="20472"/>
                  </a:lnTo>
                  <a:cubicBezTo>
                    <a:pt x="15010" y="20381"/>
                    <a:pt x="15010" y="20320"/>
                    <a:pt x="14950" y="20260"/>
                  </a:cubicBezTo>
                  <a:cubicBezTo>
                    <a:pt x="14950" y="20108"/>
                    <a:pt x="15010" y="19956"/>
                    <a:pt x="15010" y="19864"/>
                  </a:cubicBezTo>
                  <a:cubicBezTo>
                    <a:pt x="15010" y="19864"/>
                    <a:pt x="14983" y="19837"/>
                    <a:pt x="14965" y="19837"/>
                  </a:cubicBezTo>
                  <a:cubicBezTo>
                    <a:pt x="14956" y="19837"/>
                    <a:pt x="14950" y="19844"/>
                    <a:pt x="14950" y="19864"/>
                  </a:cubicBezTo>
                  <a:cubicBezTo>
                    <a:pt x="14919" y="19925"/>
                    <a:pt x="14919" y="20047"/>
                    <a:pt x="14889" y="20108"/>
                  </a:cubicBezTo>
                  <a:cubicBezTo>
                    <a:pt x="14889" y="20077"/>
                    <a:pt x="14858" y="20077"/>
                    <a:pt x="14858" y="20047"/>
                  </a:cubicBezTo>
                  <a:cubicBezTo>
                    <a:pt x="14585" y="19439"/>
                    <a:pt x="14190" y="18801"/>
                    <a:pt x="13855" y="18193"/>
                  </a:cubicBezTo>
                  <a:lnTo>
                    <a:pt x="13855" y="18132"/>
                  </a:lnTo>
                  <a:cubicBezTo>
                    <a:pt x="13855" y="18102"/>
                    <a:pt x="13825" y="18102"/>
                    <a:pt x="13825" y="18071"/>
                  </a:cubicBezTo>
                  <a:cubicBezTo>
                    <a:pt x="13126" y="16855"/>
                    <a:pt x="12366" y="15670"/>
                    <a:pt x="11515" y="14576"/>
                  </a:cubicBezTo>
                  <a:cubicBezTo>
                    <a:pt x="11477" y="14531"/>
                    <a:pt x="11427" y="14512"/>
                    <a:pt x="11374" y="14512"/>
                  </a:cubicBezTo>
                  <a:cubicBezTo>
                    <a:pt x="11212" y="14512"/>
                    <a:pt x="11028" y="14689"/>
                    <a:pt x="11120" y="14849"/>
                  </a:cubicBezTo>
                  <a:cubicBezTo>
                    <a:pt x="12001" y="16126"/>
                    <a:pt x="12822" y="17433"/>
                    <a:pt x="13582" y="18801"/>
                  </a:cubicBezTo>
                  <a:cubicBezTo>
                    <a:pt x="13582" y="19013"/>
                    <a:pt x="13551" y="19257"/>
                    <a:pt x="13551" y="19469"/>
                  </a:cubicBezTo>
                  <a:cubicBezTo>
                    <a:pt x="13525" y="19464"/>
                    <a:pt x="13497" y="19462"/>
                    <a:pt x="13469" y="19462"/>
                  </a:cubicBezTo>
                  <a:cubicBezTo>
                    <a:pt x="13333" y="19462"/>
                    <a:pt x="13187" y="19521"/>
                    <a:pt x="13187" y="19621"/>
                  </a:cubicBezTo>
                  <a:lnTo>
                    <a:pt x="13399" y="21323"/>
                  </a:lnTo>
                  <a:cubicBezTo>
                    <a:pt x="13247" y="21232"/>
                    <a:pt x="13095" y="21111"/>
                    <a:pt x="12974" y="21020"/>
                  </a:cubicBezTo>
                  <a:cubicBezTo>
                    <a:pt x="12944" y="20989"/>
                    <a:pt x="12913" y="20989"/>
                    <a:pt x="12883" y="20959"/>
                  </a:cubicBezTo>
                  <a:lnTo>
                    <a:pt x="12731" y="20837"/>
                  </a:lnTo>
                  <a:lnTo>
                    <a:pt x="12427" y="20564"/>
                  </a:lnTo>
                  <a:lnTo>
                    <a:pt x="11758" y="19956"/>
                  </a:lnTo>
                  <a:cubicBezTo>
                    <a:pt x="11545" y="19743"/>
                    <a:pt x="11302" y="19561"/>
                    <a:pt x="11089" y="19348"/>
                  </a:cubicBezTo>
                  <a:cubicBezTo>
                    <a:pt x="11075" y="19338"/>
                    <a:pt x="11058" y="19334"/>
                    <a:pt x="11042" y="19334"/>
                  </a:cubicBezTo>
                  <a:cubicBezTo>
                    <a:pt x="10955" y="19334"/>
                    <a:pt x="10861" y="19449"/>
                    <a:pt x="10937" y="19500"/>
                  </a:cubicBezTo>
                  <a:cubicBezTo>
                    <a:pt x="11120" y="19743"/>
                    <a:pt x="11302" y="19956"/>
                    <a:pt x="11515" y="20168"/>
                  </a:cubicBezTo>
                  <a:cubicBezTo>
                    <a:pt x="11697" y="20351"/>
                    <a:pt x="11880" y="20624"/>
                    <a:pt x="12032" y="20776"/>
                  </a:cubicBezTo>
                  <a:lnTo>
                    <a:pt x="12275" y="21020"/>
                  </a:lnTo>
                  <a:lnTo>
                    <a:pt x="12366" y="21141"/>
                  </a:lnTo>
                  <a:lnTo>
                    <a:pt x="12457" y="21171"/>
                  </a:lnTo>
                  <a:lnTo>
                    <a:pt x="12488" y="21232"/>
                  </a:lnTo>
                  <a:cubicBezTo>
                    <a:pt x="12609" y="21263"/>
                    <a:pt x="12761" y="21323"/>
                    <a:pt x="12883" y="21415"/>
                  </a:cubicBezTo>
                  <a:cubicBezTo>
                    <a:pt x="13095" y="21536"/>
                    <a:pt x="13339" y="21749"/>
                    <a:pt x="13491" y="21992"/>
                  </a:cubicBezTo>
                  <a:lnTo>
                    <a:pt x="13703" y="23117"/>
                  </a:lnTo>
                  <a:cubicBezTo>
                    <a:pt x="13673" y="23238"/>
                    <a:pt x="13643" y="23299"/>
                    <a:pt x="13582" y="23421"/>
                  </a:cubicBezTo>
                  <a:cubicBezTo>
                    <a:pt x="13551" y="23542"/>
                    <a:pt x="13491" y="23603"/>
                    <a:pt x="13430" y="23725"/>
                  </a:cubicBezTo>
                  <a:lnTo>
                    <a:pt x="13369" y="23816"/>
                  </a:lnTo>
                  <a:lnTo>
                    <a:pt x="13278" y="23907"/>
                  </a:lnTo>
                  <a:cubicBezTo>
                    <a:pt x="13187" y="23725"/>
                    <a:pt x="13095" y="23542"/>
                    <a:pt x="12974" y="23360"/>
                  </a:cubicBezTo>
                  <a:lnTo>
                    <a:pt x="12944" y="23360"/>
                  </a:lnTo>
                  <a:cubicBezTo>
                    <a:pt x="13035" y="23603"/>
                    <a:pt x="13065" y="23846"/>
                    <a:pt x="13126" y="24120"/>
                  </a:cubicBezTo>
                  <a:lnTo>
                    <a:pt x="13095" y="24150"/>
                  </a:lnTo>
                  <a:cubicBezTo>
                    <a:pt x="13065" y="24211"/>
                    <a:pt x="13035" y="24302"/>
                    <a:pt x="12974" y="24333"/>
                  </a:cubicBezTo>
                  <a:cubicBezTo>
                    <a:pt x="12883" y="23907"/>
                    <a:pt x="12761" y="23451"/>
                    <a:pt x="12609" y="22995"/>
                  </a:cubicBezTo>
                  <a:lnTo>
                    <a:pt x="12609" y="22934"/>
                  </a:lnTo>
                  <a:cubicBezTo>
                    <a:pt x="12609" y="22843"/>
                    <a:pt x="12579" y="22782"/>
                    <a:pt x="12579" y="22691"/>
                  </a:cubicBezTo>
                  <a:cubicBezTo>
                    <a:pt x="12518" y="22509"/>
                    <a:pt x="12427" y="22327"/>
                    <a:pt x="12305" y="22175"/>
                  </a:cubicBezTo>
                  <a:cubicBezTo>
                    <a:pt x="12214" y="21992"/>
                    <a:pt x="12153" y="21779"/>
                    <a:pt x="12062" y="21567"/>
                  </a:cubicBezTo>
                  <a:cubicBezTo>
                    <a:pt x="12045" y="21498"/>
                    <a:pt x="11932" y="21459"/>
                    <a:pt x="11842" y="21459"/>
                  </a:cubicBezTo>
                  <a:cubicBezTo>
                    <a:pt x="11771" y="21459"/>
                    <a:pt x="11714" y="21483"/>
                    <a:pt x="11728" y="21536"/>
                  </a:cubicBezTo>
                  <a:cubicBezTo>
                    <a:pt x="11758" y="21597"/>
                    <a:pt x="11758" y="21688"/>
                    <a:pt x="11819" y="21749"/>
                  </a:cubicBezTo>
                  <a:cubicBezTo>
                    <a:pt x="11750" y="21726"/>
                    <a:pt x="11540" y="21668"/>
                    <a:pt x="11470" y="21668"/>
                  </a:cubicBezTo>
                  <a:cubicBezTo>
                    <a:pt x="11448" y="21668"/>
                    <a:pt x="11440" y="21674"/>
                    <a:pt x="11454" y="21688"/>
                  </a:cubicBezTo>
                  <a:cubicBezTo>
                    <a:pt x="11576" y="21719"/>
                    <a:pt x="11667" y="21749"/>
                    <a:pt x="11758" y="21840"/>
                  </a:cubicBezTo>
                  <a:cubicBezTo>
                    <a:pt x="11819" y="21871"/>
                    <a:pt x="11849" y="21901"/>
                    <a:pt x="11910" y="21931"/>
                  </a:cubicBezTo>
                  <a:cubicBezTo>
                    <a:pt x="12032" y="22235"/>
                    <a:pt x="12153" y="22539"/>
                    <a:pt x="12214" y="22843"/>
                  </a:cubicBezTo>
                  <a:lnTo>
                    <a:pt x="12214" y="22904"/>
                  </a:lnTo>
                  <a:lnTo>
                    <a:pt x="12062" y="23269"/>
                  </a:lnTo>
                  <a:cubicBezTo>
                    <a:pt x="12032" y="23147"/>
                    <a:pt x="11971" y="23086"/>
                    <a:pt x="11910" y="22965"/>
                  </a:cubicBezTo>
                  <a:cubicBezTo>
                    <a:pt x="11910" y="22934"/>
                    <a:pt x="11910" y="22934"/>
                    <a:pt x="11971" y="22904"/>
                  </a:cubicBezTo>
                  <a:cubicBezTo>
                    <a:pt x="12032" y="22661"/>
                    <a:pt x="12123" y="22387"/>
                    <a:pt x="12032" y="22296"/>
                  </a:cubicBezTo>
                  <a:cubicBezTo>
                    <a:pt x="11910" y="22083"/>
                    <a:pt x="11728" y="21871"/>
                    <a:pt x="11454" y="21719"/>
                  </a:cubicBezTo>
                  <a:cubicBezTo>
                    <a:pt x="11418" y="21701"/>
                    <a:pt x="11351" y="21662"/>
                    <a:pt x="11295" y="21627"/>
                  </a:cubicBezTo>
                  <a:lnTo>
                    <a:pt x="11295" y="21627"/>
                  </a:lnTo>
                  <a:cubicBezTo>
                    <a:pt x="11371" y="21684"/>
                    <a:pt x="11458" y="21762"/>
                    <a:pt x="11545" y="21871"/>
                  </a:cubicBezTo>
                  <a:lnTo>
                    <a:pt x="11576" y="21931"/>
                  </a:lnTo>
                  <a:lnTo>
                    <a:pt x="11545" y="22083"/>
                  </a:lnTo>
                  <a:lnTo>
                    <a:pt x="11515" y="22205"/>
                  </a:lnTo>
                  <a:cubicBezTo>
                    <a:pt x="11469" y="22175"/>
                    <a:pt x="11401" y="22159"/>
                    <a:pt x="11344" y="22159"/>
                  </a:cubicBezTo>
                  <a:cubicBezTo>
                    <a:pt x="11287" y="22159"/>
                    <a:pt x="11241" y="22175"/>
                    <a:pt x="11241" y="22205"/>
                  </a:cubicBezTo>
                  <a:cubicBezTo>
                    <a:pt x="11272" y="22327"/>
                    <a:pt x="11272" y="22448"/>
                    <a:pt x="11302" y="22539"/>
                  </a:cubicBezTo>
                  <a:cubicBezTo>
                    <a:pt x="11272" y="22509"/>
                    <a:pt x="11241" y="22448"/>
                    <a:pt x="11211" y="22387"/>
                  </a:cubicBezTo>
                  <a:cubicBezTo>
                    <a:pt x="11194" y="22370"/>
                    <a:pt x="11168" y="22363"/>
                    <a:pt x="11138" y="22363"/>
                  </a:cubicBezTo>
                  <a:cubicBezTo>
                    <a:pt x="11063" y="22363"/>
                    <a:pt x="10968" y="22413"/>
                    <a:pt x="10968" y="22478"/>
                  </a:cubicBezTo>
                  <a:cubicBezTo>
                    <a:pt x="11059" y="22661"/>
                    <a:pt x="11120" y="22813"/>
                    <a:pt x="11241" y="22965"/>
                  </a:cubicBezTo>
                  <a:cubicBezTo>
                    <a:pt x="11211" y="23056"/>
                    <a:pt x="11211" y="23086"/>
                    <a:pt x="11150" y="23147"/>
                  </a:cubicBezTo>
                  <a:cubicBezTo>
                    <a:pt x="10816" y="24211"/>
                    <a:pt x="10694" y="25244"/>
                    <a:pt x="10603" y="26248"/>
                  </a:cubicBezTo>
                  <a:cubicBezTo>
                    <a:pt x="10545" y="26539"/>
                    <a:pt x="10514" y="26831"/>
                    <a:pt x="10512" y="27123"/>
                  </a:cubicBezTo>
                  <a:lnTo>
                    <a:pt x="10512" y="27123"/>
                  </a:lnTo>
                  <a:cubicBezTo>
                    <a:pt x="10505" y="27096"/>
                    <a:pt x="10498" y="27070"/>
                    <a:pt x="10491" y="27045"/>
                  </a:cubicBezTo>
                  <a:lnTo>
                    <a:pt x="10491" y="27045"/>
                  </a:lnTo>
                  <a:cubicBezTo>
                    <a:pt x="10499" y="27083"/>
                    <a:pt x="10506" y="27121"/>
                    <a:pt x="10512" y="27159"/>
                  </a:cubicBezTo>
                  <a:cubicBezTo>
                    <a:pt x="10512" y="27147"/>
                    <a:pt x="10512" y="27135"/>
                    <a:pt x="10512" y="27123"/>
                  </a:cubicBezTo>
                  <a:lnTo>
                    <a:pt x="10512" y="27123"/>
                  </a:lnTo>
                  <a:cubicBezTo>
                    <a:pt x="10550" y="27268"/>
                    <a:pt x="10583" y="27435"/>
                    <a:pt x="10603" y="27615"/>
                  </a:cubicBezTo>
                  <a:cubicBezTo>
                    <a:pt x="10664" y="27980"/>
                    <a:pt x="10755" y="28406"/>
                    <a:pt x="10816" y="28770"/>
                  </a:cubicBezTo>
                  <a:cubicBezTo>
                    <a:pt x="10785" y="28831"/>
                    <a:pt x="10785" y="28862"/>
                    <a:pt x="10755" y="28892"/>
                  </a:cubicBezTo>
                  <a:cubicBezTo>
                    <a:pt x="10664" y="28314"/>
                    <a:pt x="10573" y="27707"/>
                    <a:pt x="10421" y="27159"/>
                  </a:cubicBezTo>
                  <a:cubicBezTo>
                    <a:pt x="10421" y="27068"/>
                    <a:pt x="10451" y="27007"/>
                    <a:pt x="10451" y="26916"/>
                  </a:cubicBezTo>
                  <a:cubicBezTo>
                    <a:pt x="10464" y="26956"/>
                    <a:pt x="10478" y="27000"/>
                    <a:pt x="10491" y="27045"/>
                  </a:cubicBezTo>
                  <a:lnTo>
                    <a:pt x="10491" y="27045"/>
                  </a:lnTo>
                  <a:cubicBezTo>
                    <a:pt x="10426" y="26719"/>
                    <a:pt x="10317" y="26395"/>
                    <a:pt x="10208" y="26096"/>
                  </a:cubicBezTo>
                  <a:cubicBezTo>
                    <a:pt x="10238" y="25700"/>
                    <a:pt x="10299" y="25366"/>
                    <a:pt x="10329" y="24971"/>
                  </a:cubicBezTo>
                  <a:cubicBezTo>
                    <a:pt x="10329" y="24880"/>
                    <a:pt x="10167" y="24822"/>
                    <a:pt x="10036" y="24822"/>
                  </a:cubicBezTo>
                  <a:cubicBezTo>
                    <a:pt x="9948" y="24822"/>
                    <a:pt x="9874" y="24849"/>
                    <a:pt x="9874" y="24910"/>
                  </a:cubicBezTo>
                  <a:cubicBezTo>
                    <a:pt x="9782" y="25275"/>
                    <a:pt x="9722" y="25670"/>
                    <a:pt x="9691" y="26035"/>
                  </a:cubicBezTo>
                  <a:cubicBezTo>
                    <a:pt x="9600" y="26035"/>
                    <a:pt x="9570" y="26035"/>
                    <a:pt x="9570" y="26126"/>
                  </a:cubicBezTo>
                  <a:cubicBezTo>
                    <a:pt x="9600" y="26187"/>
                    <a:pt x="9600" y="26278"/>
                    <a:pt x="9630" y="26339"/>
                  </a:cubicBezTo>
                  <a:cubicBezTo>
                    <a:pt x="9600" y="26703"/>
                    <a:pt x="9539" y="27007"/>
                    <a:pt x="9478" y="27342"/>
                  </a:cubicBezTo>
                  <a:lnTo>
                    <a:pt x="9266" y="26886"/>
                  </a:lnTo>
                  <a:cubicBezTo>
                    <a:pt x="9245" y="26805"/>
                    <a:pt x="9117" y="26764"/>
                    <a:pt x="9043" y="26764"/>
                  </a:cubicBezTo>
                  <a:cubicBezTo>
                    <a:pt x="9006" y="26764"/>
                    <a:pt x="8982" y="26774"/>
                    <a:pt x="8992" y="26795"/>
                  </a:cubicBezTo>
                  <a:cubicBezTo>
                    <a:pt x="9022" y="27159"/>
                    <a:pt x="9114" y="27494"/>
                    <a:pt x="9174" y="27828"/>
                  </a:cubicBezTo>
                  <a:cubicBezTo>
                    <a:pt x="8415" y="28223"/>
                    <a:pt x="8171" y="28770"/>
                    <a:pt x="7746" y="29287"/>
                  </a:cubicBezTo>
                  <a:cubicBezTo>
                    <a:pt x="7715" y="29196"/>
                    <a:pt x="7715" y="29135"/>
                    <a:pt x="7655" y="29044"/>
                  </a:cubicBezTo>
                  <a:cubicBezTo>
                    <a:pt x="7898" y="28102"/>
                    <a:pt x="8171" y="27159"/>
                    <a:pt x="8323" y="26156"/>
                  </a:cubicBezTo>
                  <a:cubicBezTo>
                    <a:pt x="8323" y="26107"/>
                    <a:pt x="8045" y="26018"/>
                    <a:pt x="7922" y="26018"/>
                  </a:cubicBezTo>
                  <a:cubicBezTo>
                    <a:pt x="7893" y="26018"/>
                    <a:pt x="7873" y="26023"/>
                    <a:pt x="7867" y="26035"/>
                  </a:cubicBezTo>
                  <a:cubicBezTo>
                    <a:pt x="7655" y="26643"/>
                    <a:pt x="7503" y="27311"/>
                    <a:pt x="7351" y="27950"/>
                  </a:cubicBezTo>
                  <a:cubicBezTo>
                    <a:pt x="7290" y="27676"/>
                    <a:pt x="7199" y="27463"/>
                    <a:pt x="7138" y="27190"/>
                  </a:cubicBezTo>
                  <a:cubicBezTo>
                    <a:pt x="7123" y="27144"/>
                    <a:pt x="7062" y="27121"/>
                    <a:pt x="7005" y="27121"/>
                  </a:cubicBezTo>
                  <a:cubicBezTo>
                    <a:pt x="6948" y="27121"/>
                    <a:pt x="6895" y="27144"/>
                    <a:pt x="6895" y="27190"/>
                  </a:cubicBezTo>
                  <a:cubicBezTo>
                    <a:pt x="6986" y="27767"/>
                    <a:pt x="7047" y="28254"/>
                    <a:pt x="7168" y="28770"/>
                  </a:cubicBezTo>
                  <a:cubicBezTo>
                    <a:pt x="7108" y="29044"/>
                    <a:pt x="7047" y="29317"/>
                    <a:pt x="6986" y="29530"/>
                  </a:cubicBezTo>
                  <a:cubicBezTo>
                    <a:pt x="6986" y="29196"/>
                    <a:pt x="6986" y="28862"/>
                    <a:pt x="7016" y="28527"/>
                  </a:cubicBezTo>
                  <a:cubicBezTo>
                    <a:pt x="7016" y="28508"/>
                    <a:pt x="7011" y="28501"/>
                    <a:pt x="7002" y="28501"/>
                  </a:cubicBezTo>
                  <a:cubicBezTo>
                    <a:pt x="6984" y="28501"/>
                    <a:pt x="6956" y="28537"/>
                    <a:pt x="6956" y="28558"/>
                  </a:cubicBezTo>
                  <a:cubicBezTo>
                    <a:pt x="6864" y="28892"/>
                    <a:pt x="6834" y="29226"/>
                    <a:pt x="6743" y="29591"/>
                  </a:cubicBezTo>
                  <a:cubicBezTo>
                    <a:pt x="6712" y="29074"/>
                    <a:pt x="6652" y="28618"/>
                    <a:pt x="6530" y="28132"/>
                  </a:cubicBezTo>
                  <a:lnTo>
                    <a:pt x="6500" y="28132"/>
                  </a:lnTo>
                  <a:cubicBezTo>
                    <a:pt x="6408" y="28679"/>
                    <a:pt x="6348" y="29226"/>
                    <a:pt x="6348" y="29804"/>
                  </a:cubicBezTo>
                  <a:cubicBezTo>
                    <a:pt x="6196" y="29500"/>
                    <a:pt x="6044" y="29166"/>
                    <a:pt x="5831" y="28831"/>
                  </a:cubicBezTo>
                  <a:cubicBezTo>
                    <a:pt x="5801" y="28740"/>
                    <a:pt x="5770" y="28710"/>
                    <a:pt x="5770" y="28618"/>
                  </a:cubicBezTo>
                  <a:cubicBezTo>
                    <a:pt x="6044" y="28010"/>
                    <a:pt x="6408" y="27403"/>
                    <a:pt x="7016" y="27038"/>
                  </a:cubicBezTo>
                  <a:cubicBezTo>
                    <a:pt x="7037" y="27017"/>
                    <a:pt x="7015" y="26981"/>
                    <a:pt x="6989" y="26981"/>
                  </a:cubicBezTo>
                  <a:cubicBezTo>
                    <a:pt x="6977" y="26981"/>
                    <a:pt x="6965" y="26989"/>
                    <a:pt x="6956" y="27007"/>
                  </a:cubicBezTo>
                  <a:cubicBezTo>
                    <a:pt x="6287" y="27372"/>
                    <a:pt x="5922" y="27828"/>
                    <a:pt x="5618" y="28314"/>
                  </a:cubicBezTo>
                  <a:cubicBezTo>
                    <a:pt x="5436" y="27919"/>
                    <a:pt x="5284" y="27494"/>
                    <a:pt x="5071" y="27068"/>
                  </a:cubicBezTo>
                  <a:cubicBezTo>
                    <a:pt x="5162" y="26460"/>
                    <a:pt x="5223" y="25852"/>
                    <a:pt x="5284" y="25214"/>
                  </a:cubicBezTo>
                  <a:cubicBezTo>
                    <a:pt x="5284" y="25117"/>
                    <a:pt x="5110" y="25045"/>
                    <a:pt x="4977" y="25045"/>
                  </a:cubicBezTo>
                  <a:cubicBezTo>
                    <a:pt x="4901" y="25045"/>
                    <a:pt x="4839" y="25068"/>
                    <a:pt x="4828" y="25123"/>
                  </a:cubicBezTo>
                  <a:cubicBezTo>
                    <a:pt x="4524" y="26552"/>
                    <a:pt x="4402" y="27950"/>
                    <a:pt x="4250" y="29348"/>
                  </a:cubicBezTo>
                  <a:cubicBezTo>
                    <a:pt x="4220" y="29287"/>
                    <a:pt x="4129" y="29226"/>
                    <a:pt x="4098" y="29166"/>
                  </a:cubicBezTo>
                  <a:cubicBezTo>
                    <a:pt x="3946" y="28466"/>
                    <a:pt x="3946" y="27707"/>
                    <a:pt x="4311" y="27038"/>
                  </a:cubicBezTo>
                  <a:cubicBezTo>
                    <a:pt x="4342" y="27023"/>
                    <a:pt x="4326" y="27015"/>
                    <a:pt x="4304" y="27015"/>
                  </a:cubicBezTo>
                  <a:cubicBezTo>
                    <a:pt x="4281" y="27015"/>
                    <a:pt x="4250" y="27023"/>
                    <a:pt x="4250" y="27038"/>
                  </a:cubicBezTo>
                  <a:cubicBezTo>
                    <a:pt x="3825" y="27767"/>
                    <a:pt x="3764" y="28436"/>
                    <a:pt x="3825" y="29074"/>
                  </a:cubicBezTo>
                  <a:cubicBezTo>
                    <a:pt x="3794" y="29074"/>
                    <a:pt x="3764" y="29074"/>
                    <a:pt x="3794" y="29135"/>
                  </a:cubicBezTo>
                  <a:cubicBezTo>
                    <a:pt x="3794" y="29166"/>
                    <a:pt x="3825" y="29166"/>
                    <a:pt x="3825" y="29196"/>
                  </a:cubicBezTo>
                  <a:cubicBezTo>
                    <a:pt x="3855" y="29378"/>
                    <a:pt x="3916" y="29591"/>
                    <a:pt x="3946" y="29804"/>
                  </a:cubicBezTo>
                  <a:lnTo>
                    <a:pt x="3825" y="29682"/>
                  </a:lnTo>
                  <a:lnTo>
                    <a:pt x="3612" y="28558"/>
                  </a:lnTo>
                  <a:lnTo>
                    <a:pt x="3551" y="28558"/>
                  </a:lnTo>
                  <a:cubicBezTo>
                    <a:pt x="3551" y="28892"/>
                    <a:pt x="3521" y="29226"/>
                    <a:pt x="3521" y="29530"/>
                  </a:cubicBezTo>
                  <a:lnTo>
                    <a:pt x="3399" y="29530"/>
                  </a:lnTo>
                  <a:cubicBezTo>
                    <a:pt x="2913" y="28527"/>
                    <a:pt x="2427" y="27494"/>
                    <a:pt x="1971" y="26460"/>
                  </a:cubicBezTo>
                  <a:cubicBezTo>
                    <a:pt x="1947" y="26429"/>
                    <a:pt x="1905" y="26416"/>
                    <a:pt x="1854" y="26416"/>
                  </a:cubicBezTo>
                  <a:cubicBezTo>
                    <a:pt x="1706" y="26416"/>
                    <a:pt x="1492" y="26529"/>
                    <a:pt x="1515" y="26643"/>
                  </a:cubicBezTo>
                  <a:cubicBezTo>
                    <a:pt x="1636" y="27038"/>
                    <a:pt x="1788" y="27372"/>
                    <a:pt x="1940" y="27767"/>
                  </a:cubicBezTo>
                  <a:cubicBezTo>
                    <a:pt x="2031" y="28406"/>
                    <a:pt x="2183" y="28983"/>
                    <a:pt x="2487" y="29652"/>
                  </a:cubicBezTo>
                  <a:cubicBezTo>
                    <a:pt x="2731" y="30138"/>
                    <a:pt x="3004" y="30655"/>
                    <a:pt x="3186" y="31141"/>
                  </a:cubicBezTo>
                  <a:cubicBezTo>
                    <a:pt x="2852" y="30807"/>
                    <a:pt x="2548" y="30442"/>
                    <a:pt x="2183" y="30108"/>
                  </a:cubicBezTo>
                  <a:cubicBezTo>
                    <a:pt x="2183" y="30108"/>
                    <a:pt x="2153" y="30108"/>
                    <a:pt x="2153" y="30138"/>
                  </a:cubicBezTo>
                  <a:cubicBezTo>
                    <a:pt x="2579" y="30837"/>
                    <a:pt x="3004" y="31506"/>
                    <a:pt x="3521" y="32114"/>
                  </a:cubicBezTo>
                  <a:lnTo>
                    <a:pt x="3521" y="32175"/>
                  </a:lnTo>
                  <a:cubicBezTo>
                    <a:pt x="3156" y="31932"/>
                    <a:pt x="2761" y="31719"/>
                    <a:pt x="2335" y="31445"/>
                  </a:cubicBezTo>
                  <a:cubicBezTo>
                    <a:pt x="1576" y="30989"/>
                    <a:pt x="937" y="30412"/>
                    <a:pt x="208" y="29895"/>
                  </a:cubicBezTo>
                  <a:cubicBezTo>
                    <a:pt x="196" y="29883"/>
                    <a:pt x="180" y="29878"/>
                    <a:pt x="164" y="29878"/>
                  </a:cubicBezTo>
                  <a:cubicBezTo>
                    <a:pt x="95" y="29878"/>
                    <a:pt x="1" y="29962"/>
                    <a:pt x="25" y="29986"/>
                  </a:cubicBezTo>
                  <a:cubicBezTo>
                    <a:pt x="329" y="30351"/>
                    <a:pt x="603" y="30655"/>
                    <a:pt x="937" y="30898"/>
                  </a:cubicBezTo>
                  <a:lnTo>
                    <a:pt x="937" y="30959"/>
                  </a:lnTo>
                  <a:cubicBezTo>
                    <a:pt x="1576" y="31871"/>
                    <a:pt x="2305" y="32722"/>
                    <a:pt x="2731" y="33634"/>
                  </a:cubicBezTo>
                  <a:cubicBezTo>
                    <a:pt x="2700" y="33634"/>
                    <a:pt x="2609" y="33603"/>
                    <a:pt x="2579" y="33603"/>
                  </a:cubicBezTo>
                  <a:cubicBezTo>
                    <a:pt x="2183" y="32965"/>
                    <a:pt x="1697" y="32357"/>
                    <a:pt x="907" y="31719"/>
                  </a:cubicBezTo>
                  <a:cubicBezTo>
                    <a:pt x="869" y="31681"/>
                    <a:pt x="804" y="31664"/>
                    <a:pt x="744" y="31664"/>
                  </a:cubicBezTo>
                  <a:cubicBezTo>
                    <a:pt x="660" y="31664"/>
                    <a:pt x="585" y="31696"/>
                    <a:pt x="603" y="31749"/>
                  </a:cubicBezTo>
                  <a:cubicBezTo>
                    <a:pt x="876" y="32327"/>
                    <a:pt x="1363" y="32843"/>
                    <a:pt x="1788" y="33391"/>
                  </a:cubicBezTo>
                  <a:cubicBezTo>
                    <a:pt x="1697" y="33330"/>
                    <a:pt x="1576" y="33330"/>
                    <a:pt x="1515" y="33299"/>
                  </a:cubicBezTo>
                  <a:cubicBezTo>
                    <a:pt x="1507" y="33297"/>
                    <a:pt x="1498" y="33296"/>
                    <a:pt x="1489" y="33296"/>
                  </a:cubicBezTo>
                  <a:cubicBezTo>
                    <a:pt x="1359" y="33296"/>
                    <a:pt x="1128" y="33486"/>
                    <a:pt x="1241" y="33542"/>
                  </a:cubicBezTo>
                  <a:cubicBezTo>
                    <a:pt x="1515" y="33634"/>
                    <a:pt x="1819" y="33725"/>
                    <a:pt x="2092" y="33786"/>
                  </a:cubicBezTo>
                  <a:cubicBezTo>
                    <a:pt x="2153" y="33938"/>
                    <a:pt x="2244" y="34059"/>
                    <a:pt x="2305" y="34211"/>
                  </a:cubicBezTo>
                  <a:cubicBezTo>
                    <a:pt x="2153" y="34181"/>
                    <a:pt x="1971" y="34181"/>
                    <a:pt x="1819" y="34150"/>
                  </a:cubicBezTo>
                  <a:cubicBezTo>
                    <a:pt x="1697" y="34059"/>
                    <a:pt x="1545" y="33998"/>
                    <a:pt x="1393" y="33907"/>
                  </a:cubicBezTo>
                  <a:cubicBezTo>
                    <a:pt x="1384" y="33898"/>
                    <a:pt x="1370" y="33895"/>
                    <a:pt x="1356" y="33895"/>
                  </a:cubicBezTo>
                  <a:cubicBezTo>
                    <a:pt x="1322" y="33895"/>
                    <a:pt x="1289" y="33916"/>
                    <a:pt x="1332" y="33938"/>
                  </a:cubicBezTo>
                  <a:cubicBezTo>
                    <a:pt x="1424" y="34029"/>
                    <a:pt x="1515" y="34059"/>
                    <a:pt x="1636" y="34150"/>
                  </a:cubicBezTo>
                  <a:cubicBezTo>
                    <a:pt x="1515" y="34150"/>
                    <a:pt x="1363" y="34302"/>
                    <a:pt x="1424" y="34333"/>
                  </a:cubicBezTo>
                  <a:cubicBezTo>
                    <a:pt x="1667" y="34454"/>
                    <a:pt x="1940" y="34546"/>
                    <a:pt x="2183" y="34637"/>
                  </a:cubicBezTo>
                  <a:cubicBezTo>
                    <a:pt x="2487" y="34971"/>
                    <a:pt x="2731" y="35305"/>
                    <a:pt x="2913" y="35670"/>
                  </a:cubicBezTo>
                  <a:lnTo>
                    <a:pt x="3490" y="37038"/>
                  </a:lnTo>
                  <a:cubicBezTo>
                    <a:pt x="3490" y="37068"/>
                    <a:pt x="3521" y="37068"/>
                    <a:pt x="3551" y="37068"/>
                  </a:cubicBezTo>
                  <a:cubicBezTo>
                    <a:pt x="3612" y="37190"/>
                    <a:pt x="3673" y="37251"/>
                    <a:pt x="3703" y="37372"/>
                  </a:cubicBezTo>
                  <a:cubicBezTo>
                    <a:pt x="3746" y="37394"/>
                    <a:pt x="3789" y="37415"/>
                    <a:pt x="3843" y="37415"/>
                  </a:cubicBezTo>
                  <a:cubicBezTo>
                    <a:pt x="3865" y="37415"/>
                    <a:pt x="3889" y="37412"/>
                    <a:pt x="3916" y="37403"/>
                  </a:cubicBezTo>
                  <a:cubicBezTo>
                    <a:pt x="3932" y="37452"/>
                    <a:pt x="4001" y="37483"/>
                    <a:pt x="4070" y="37483"/>
                  </a:cubicBezTo>
                  <a:cubicBezTo>
                    <a:pt x="4131" y="37483"/>
                    <a:pt x="4192" y="37459"/>
                    <a:pt x="4220" y="37403"/>
                  </a:cubicBezTo>
                  <a:lnTo>
                    <a:pt x="4250" y="37342"/>
                  </a:lnTo>
                  <a:cubicBezTo>
                    <a:pt x="4267" y="37350"/>
                    <a:pt x="4287" y="37354"/>
                    <a:pt x="4311" y="37354"/>
                  </a:cubicBezTo>
                  <a:cubicBezTo>
                    <a:pt x="4374" y="37354"/>
                    <a:pt x="4457" y="37326"/>
                    <a:pt x="4524" y="37281"/>
                  </a:cubicBezTo>
                  <a:cubicBezTo>
                    <a:pt x="4919" y="36886"/>
                    <a:pt x="5314" y="36491"/>
                    <a:pt x="5679" y="36065"/>
                  </a:cubicBezTo>
                  <a:cubicBezTo>
                    <a:pt x="6074" y="36308"/>
                    <a:pt x="6439" y="36491"/>
                    <a:pt x="6834" y="36673"/>
                  </a:cubicBezTo>
                  <a:lnTo>
                    <a:pt x="6956" y="36673"/>
                  </a:lnTo>
                  <a:cubicBezTo>
                    <a:pt x="6956" y="36673"/>
                    <a:pt x="6986" y="36673"/>
                    <a:pt x="6986" y="36734"/>
                  </a:cubicBezTo>
                  <a:lnTo>
                    <a:pt x="6986" y="36977"/>
                  </a:lnTo>
                  <a:cubicBezTo>
                    <a:pt x="6986" y="37038"/>
                    <a:pt x="7016" y="37068"/>
                    <a:pt x="7047" y="37068"/>
                  </a:cubicBezTo>
                  <a:cubicBezTo>
                    <a:pt x="7047" y="37190"/>
                    <a:pt x="7047" y="37281"/>
                    <a:pt x="7108" y="37403"/>
                  </a:cubicBezTo>
                  <a:cubicBezTo>
                    <a:pt x="7108" y="37433"/>
                    <a:pt x="7168" y="37524"/>
                    <a:pt x="7260" y="37524"/>
                  </a:cubicBezTo>
                  <a:cubicBezTo>
                    <a:pt x="7260" y="37579"/>
                    <a:pt x="7429" y="37681"/>
                    <a:pt x="7530" y="37681"/>
                  </a:cubicBezTo>
                  <a:cubicBezTo>
                    <a:pt x="7542" y="37681"/>
                    <a:pt x="7554" y="37680"/>
                    <a:pt x="7563" y="37676"/>
                  </a:cubicBezTo>
                  <a:lnTo>
                    <a:pt x="7624" y="37585"/>
                  </a:lnTo>
                  <a:cubicBezTo>
                    <a:pt x="7715" y="37646"/>
                    <a:pt x="7807" y="37676"/>
                    <a:pt x="7898" y="37676"/>
                  </a:cubicBezTo>
                  <a:cubicBezTo>
                    <a:pt x="8962" y="37251"/>
                    <a:pt x="9752" y="36612"/>
                    <a:pt x="10907" y="36035"/>
                  </a:cubicBezTo>
                  <a:cubicBezTo>
                    <a:pt x="11242" y="35867"/>
                    <a:pt x="11593" y="35700"/>
                    <a:pt x="11951" y="35525"/>
                  </a:cubicBezTo>
                  <a:lnTo>
                    <a:pt x="11951" y="35525"/>
                  </a:lnTo>
                  <a:cubicBezTo>
                    <a:pt x="11336" y="35768"/>
                    <a:pt x="10731" y="36003"/>
                    <a:pt x="10178" y="36217"/>
                  </a:cubicBezTo>
                  <a:cubicBezTo>
                    <a:pt x="11181" y="35518"/>
                    <a:pt x="12001" y="34637"/>
                    <a:pt x="12852" y="33725"/>
                  </a:cubicBezTo>
                  <a:cubicBezTo>
                    <a:pt x="12944" y="33907"/>
                    <a:pt x="13035" y="34059"/>
                    <a:pt x="13095" y="34242"/>
                  </a:cubicBezTo>
                  <a:cubicBezTo>
                    <a:pt x="13187" y="34485"/>
                    <a:pt x="13217" y="34728"/>
                    <a:pt x="13247" y="35001"/>
                  </a:cubicBezTo>
                  <a:cubicBezTo>
                    <a:pt x="13184" y="35028"/>
                    <a:pt x="13120" y="35054"/>
                    <a:pt x="13055" y="35080"/>
                  </a:cubicBezTo>
                  <a:lnTo>
                    <a:pt x="13055" y="35080"/>
                  </a:lnTo>
                  <a:cubicBezTo>
                    <a:pt x="13035" y="35048"/>
                    <a:pt x="13035" y="34998"/>
                    <a:pt x="13035" y="34971"/>
                  </a:cubicBezTo>
                  <a:cubicBezTo>
                    <a:pt x="12671" y="35168"/>
                    <a:pt x="12307" y="35350"/>
                    <a:pt x="11951" y="35525"/>
                  </a:cubicBezTo>
                  <a:lnTo>
                    <a:pt x="11951" y="35525"/>
                  </a:lnTo>
                  <a:cubicBezTo>
                    <a:pt x="12319" y="35379"/>
                    <a:pt x="12690" y="35230"/>
                    <a:pt x="13055" y="35080"/>
                  </a:cubicBezTo>
                  <a:lnTo>
                    <a:pt x="13055" y="35080"/>
                  </a:lnTo>
                  <a:cubicBezTo>
                    <a:pt x="13058" y="35085"/>
                    <a:pt x="13061" y="35089"/>
                    <a:pt x="13065" y="35093"/>
                  </a:cubicBezTo>
                  <a:cubicBezTo>
                    <a:pt x="13065" y="35123"/>
                    <a:pt x="13095" y="35123"/>
                    <a:pt x="13126" y="35153"/>
                  </a:cubicBezTo>
                  <a:cubicBezTo>
                    <a:pt x="13187" y="35245"/>
                    <a:pt x="13187" y="35366"/>
                    <a:pt x="13217" y="35457"/>
                  </a:cubicBezTo>
                  <a:cubicBezTo>
                    <a:pt x="13217" y="35518"/>
                    <a:pt x="13339" y="35549"/>
                    <a:pt x="13369" y="35579"/>
                  </a:cubicBezTo>
                  <a:cubicBezTo>
                    <a:pt x="13369" y="35650"/>
                    <a:pt x="13497" y="35720"/>
                    <a:pt x="13597" y="35720"/>
                  </a:cubicBezTo>
                  <a:cubicBezTo>
                    <a:pt x="13626" y="35720"/>
                    <a:pt x="13652" y="35714"/>
                    <a:pt x="13673" y="35701"/>
                  </a:cubicBezTo>
                  <a:lnTo>
                    <a:pt x="13703" y="35670"/>
                  </a:lnTo>
                  <a:cubicBezTo>
                    <a:pt x="13795" y="35701"/>
                    <a:pt x="13886" y="35731"/>
                    <a:pt x="13977" y="35731"/>
                  </a:cubicBezTo>
                  <a:cubicBezTo>
                    <a:pt x="14950" y="35427"/>
                    <a:pt x="15679" y="34910"/>
                    <a:pt x="16743" y="34515"/>
                  </a:cubicBezTo>
                  <a:cubicBezTo>
                    <a:pt x="17807" y="34090"/>
                    <a:pt x="18962" y="33603"/>
                    <a:pt x="20117" y="33117"/>
                  </a:cubicBezTo>
                  <a:cubicBezTo>
                    <a:pt x="20198" y="33090"/>
                    <a:pt x="20086" y="32991"/>
                    <a:pt x="19997" y="32991"/>
                  </a:cubicBezTo>
                  <a:cubicBezTo>
                    <a:pt x="19986" y="32991"/>
                    <a:pt x="19975" y="32992"/>
                    <a:pt x="19965" y="32995"/>
                  </a:cubicBezTo>
                  <a:cubicBezTo>
                    <a:pt x="18658" y="33542"/>
                    <a:pt x="17047" y="33938"/>
                    <a:pt x="15770" y="34363"/>
                  </a:cubicBezTo>
                  <a:cubicBezTo>
                    <a:pt x="16895" y="33634"/>
                    <a:pt x="17898" y="32691"/>
                    <a:pt x="18840" y="31719"/>
                  </a:cubicBezTo>
                  <a:cubicBezTo>
                    <a:pt x="18863" y="31674"/>
                    <a:pt x="18787" y="31646"/>
                    <a:pt x="18733" y="31646"/>
                  </a:cubicBezTo>
                  <a:cubicBezTo>
                    <a:pt x="18713" y="31646"/>
                    <a:pt x="18696" y="31650"/>
                    <a:pt x="18688" y="31658"/>
                  </a:cubicBezTo>
                  <a:cubicBezTo>
                    <a:pt x="17928" y="32083"/>
                    <a:pt x="17169" y="32539"/>
                    <a:pt x="16530" y="32965"/>
                  </a:cubicBezTo>
                  <a:cubicBezTo>
                    <a:pt x="17381" y="31901"/>
                    <a:pt x="17989" y="30716"/>
                    <a:pt x="18810" y="29469"/>
                  </a:cubicBezTo>
                  <a:cubicBezTo>
                    <a:pt x="18810" y="29454"/>
                    <a:pt x="18795" y="29447"/>
                    <a:pt x="18776" y="29447"/>
                  </a:cubicBezTo>
                  <a:cubicBezTo>
                    <a:pt x="18757" y="29447"/>
                    <a:pt x="18734" y="29454"/>
                    <a:pt x="18719" y="29469"/>
                  </a:cubicBezTo>
                  <a:cubicBezTo>
                    <a:pt x="18080" y="30290"/>
                    <a:pt x="17351" y="31050"/>
                    <a:pt x="16713" y="31780"/>
                  </a:cubicBezTo>
                  <a:lnTo>
                    <a:pt x="15558" y="32023"/>
                  </a:lnTo>
                  <a:cubicBezTo>
                    <a:pt x="15618" y="31932"/>
                    <a:pt x="15618" y="31901"/>
                    <a:pt x="15649" y="31810"/>
                  </a:cubicBezTo>
                  <a:cubicBezTo>
                    <a:pt x="15664" y="31840"/>
                    <a:pt x="15694" y="31856"/>
                    <a:pt x="15729" y="31856"/>
                  </a:cubicBezTo>
                  <a:cubicBezTo>
                    <a:pt x="15763" y="31856"/>
                    <a:pt x="15801" y="31840"/>
                    <a:pt x="15831" y="31810"/>
                  </a:cubicBezTo>
                  <a:cubicBezTo>
                    <a:pt x="15843" y="31846"/>
                    <a:pt x="15893" y="31863"/>
                    <a:pt x="15949" y="31863"/>
                  </a:cubicBezTo>
                  <a:cubicBezTo>
                    <a:pt x="16035" y="31863"/>
                    <a:pt x="16135" y="31823"/>
                    <a:pt x="16135" y="31749"/>
                  </a:cubicBezTo>
                  <a:lnTo>
                    <a:pt x="16135" y="31658"/>
                  </a:lnTo>
                  <a:cubicBezTo>
                    <a:pt x="16226" y="31658"/>
                    <a:pt x="16317" y="31628"/>
                    <a:pt x="16378" y="31597"/>
                  </a:cubicBezTo>
                  <a:cubicBezTo>
                    <a:pt x="16986" y="30655"/>
                    <a:pt x="17320" y="29743"/>
                    <a:pt x="18080" y="28770"/>
                  </a:cubicBezTo>
                  <a:cubicBezTo>
                    <a:pt x="18167" y="28705"/>
                    <a:pt x="18223" y="28624"/>
                    <a:pt x="18293" y="28528"/>
                  </a:cubicBezTo>
                  <a:lnTo>
                    <a:pt x="18293" y="28528"/>
                  </a:lnTo>
                  <a:cubicBezTo>
                    <a:pt x="18019" y="28832"/>
                    <a:pt x="17715" y="29166"/>
                    <a:pt x="17442" y="29469"/>
                  </a:cubicBezTo>
                  <a:cubicBezTo>
                    <a:pt x="17624" y="29074"/>
                    <a:pt x="17776" y="28710"/>
                    <a:pt x="17959" y="28314"/>
                  </a:cubicBezTo>
                  <a:cubicBezTo>
                    <a:pt x="18080" y="28375"/>
                    <a:pt x="18202" y="28436"/>
                    <a:pt x="18293" y="28527"/>
                  </a:cubicBezTo>
                  <a:lnTo>
                    <a:pt x="18293" y="28527"/>
                  </a:lnTo>
                  <a:cubicBezTo>
                    <a:pt x="18313" y="28499"/>
                    <a:pt x="18335" y="28469"/>
                    <a:pt x="18359" y="28438"/>
                  </a:cubicBezTo>
                  <a:lnTo>
                    <a:pt x="18359" y="28438"/>
                  </a:lnTo>
                  <a:cubicBezTo>
                    <a:pt x="18362" y="28439"/>
                    <a:pt x="18365" y="28440"/>
                    <a:pt x="18367" y="28440"/>
                  </a:cubicBezTo>
                  <a:cubicBezTo>
                    <a:pt x="18373" y="28440"/>
                    <a:pt x="18376" y="28437"/>
                    <a:pt x="18377" y="28432"/>
                  </a:cubicBezTo>
                  <a:lnTo>
                    <a:pt x="18377" y="28432"/>
                  </a:lnTo>
                  <a:cubicBezTo>
                    <a:pt x="18380" y="28434"/>
                    <a:pt x="18382" y="28435"/>
                    <a:pt x="18384" y="28436"/>
                  </a:cubicBezTo>
                  <a:cubicBezTo>
                    <a:pt x="18390" y="28430"/>
                    <a:pt x="18396" y="28424"/>
                    <a:pt x="18402" y="28418"/>
                  </a:cubicBezTo>
                  <a:lnTo>
                    <a:pt x="18402" y="28418"/>
                  </a:lnTo>
                  <a:cubicBezTo>
                    <a:pt x="18396" y="28414"/>
                    <a:pt x="18390" y="28410"/>
                    <a:pt x="18384" y="28406"/>
                  </a:cubicBezTo>
                  <a:cubicBezTo>
                    <a:pt x="18382" y="28409"/>
                    <a:pt x="18379" y="28412"/>
                    <a:pt x="18376" y="28416"/>
                  </a:cubicBezTo>
                  <a:lnTo>
                    <a:pt x="18376" y="28416"/>
                  </a:lnTo>
                  <a:cubicBezTo>
                    <a:pt x="18378" y="28423"/>
                    <a:pt x="18378" y="28428"/>
                    <a:pt x="18377" y="28432"/>
                  </a:cubicBezTo>
                  <a:lnTo>
                    <a:pt x="18377" y="28432"/>
                  </a:lnTo>
                  <a:cubicBezTo>
                    <a:pt x="18374" y="28431"/>
                    <a:pt x="18370" y="28429"/>
                    <a:pt x="18367" y="28427"/>
                  </a:cubicBezTo>
                  <a:lnTo>
                    <a:pt x="18367" y="28427"/>
                  </a:lnTo>
                  <a:cubicBezTo>
                    <a:pt x="18370" y="28424"/>
                    <a:pt x="18373" y="28420"/>
                    <a:pt x="18376" y="28416"/>
                  </a:cubicBezTo>
                  <a:lnTo>
                    <a:pt x="18376" y="28416"/>
                  </a:lnTo>
                  <a:cubicBezTo>
                    <a:pt x="18366" y="28377"/>
                    <a:pt x="18313" y="28304"/>
                    <a:pt x="18232" y="28284"/>
                  </a:cubicBezTo>
                  <a:cubicBezTo>
                    <a:pt x="18172" y="28284"/>
                    <a:pt x="18111" y="28254"/>
                    <a:pt x="18050" y="28223"/>
                  </a:cubicBezTo>
                  <a:cubicBezTo>
                    <a:pt x="18111" y="28010"/>
                    <a:pt x="18202" y="27859"/>
                    <a:pt x="18263" y="27676"/>
                  </a:cubicBezTo>
                  <a:lnTo>
                    <a:pt x="18719" y="28132"/>
                  </a:lnTo>
                  <a:cubicBezTo>
                    <a:pt x="18632" y="28219"/>
                    <a:pt x="18518" y="28305"/>
                    <a:pt x="18402" y="28418"/>
                  </a:cubicBezTo>
                  <a:lnTo>
                    <a:pt x="18402" y="28418"/>
                  </a:lnTo>
                  <a:cubicBezTo>
                    <a:pt x="18879" y="28751"/>
                    <a:pt x="19209" y="29171"/>
                    <a:pt x="19509" y="29621"/>
                  </a:cubicBezTo>
                  <a:cubicBezTo>
                    <a:pt x="19783" y="30108"/>
                    <a:pt x="20026" y="30594"/>
                    <a:pt x="20238" y="31050"/>
                  </a:cubicBezTo>
                  <a:cubicBezTo>
                    <a:pt x="20238" y="31111"/>
                    <a:pt x="20269" y="31111"/>
                    <a:pt x="20360" y="31111"/>
                  </a:cubicBezTo>
                  <a:cubicBezTo>
                    <a:pt x="20421" y="31202"/>
                    <a:pt x="20482" y="31324"/>
                    <a:pt x="20542" y="31445"/>
                  </a:cubicBezTo>
                  <a:cubicBezTo>
                    <a:pt x="20564" y="31467"/>
                    <a:pt x="20616" y="31488"/>
                    <a:pt x="20666" y="31488"/>
                  </a:cubicBezTo>
                  <a:cubicBezTo>
                    <a:pt x="20687" y="31488"/>
                    <a:pt x="20707" y="31484"/>
                    <a:pt x="20725" y="31476"/>
                  </a:cubicBezTo>
                  <a:cubicBezTo>
                    <a:pt x="20755" y="31521"/>
                    <a:pt x="20831" y="31544"/>
                    <a:pt x="20900" y="31544"/>
                  </a:cubicBezTo>
                  <a:cubicBezTo>
                    <a:pt x="20968" y="31544"/>
                    <a:pt x="21029" y="31521"/>
                    <a:pt x="21029" y="31476"/>
                  </a:cubicBezTo>
                  <a:lnTo>
                    <a:pt x="21090" y="31415"/>
                  </a:lnTo>
                  <a:cubicBezTo>
                    <a:pt x="21150" y="31415"/>
                    <a:pt x="21242" y="31415"/>
                    <a:pt x="21272" y="31354"/>
                  </a:cubicBezTo>
                  <a:lnTo>
                    <a:pt x="21394" y="31810"/>
                  </a:lnTo>
                  <a:cubicBezTo>
                    <a:pt x="21394" y="31871"/>
                    <a:pt x="21424" y="31871"/>
                    <a:pt x="21454" y="31901"/>
                  </a:cubicBezTo>
                  <a:cubicBezTo>
                    <a:pt x="21485" y="32023"/>
                    <a:pt x="21545" y="32114"/>
                    <a:pt x="21576" y="32205"/>
                  </a:cubicBezTo>
                  <a:cubicBezTo>
                    <a:pt x="21576" y="32235"/>
                    <a:pt x="21697" y="32266"/>
                    <a:pt x="21758" y="32266"/>
                  </a:cubicBezTo>
                  <a:cubicBezTo>
                    <a:pt x="21758" y="32332"/>
                    <a:pt x="21900" y="32382"/>
                    <a:pt x="21991" y="32382"/>
                  </a:cubicBezTo>
                  <a:cubicBezTo>
                    <a:pt x="22026" y="32382"/>
                    <a:pt x="22054" y="32374"/>
                    <a:pt x="22062" y="32357"/>
                  </a:cubicBezTo>
                  <a:lnTo>
                    <a:pt x="22093" y="32266"/>
                  </a:lnTo>
                  <a:cubicBezTo>
                    <a:pt x="22159" y="32310"/>
                    <a:pt x="22242" y="32339"/>
                    <a:pt x="22306" y="32339"/>
                  </a:cubicBezTo>
                  <a:cubicBezTo>
                    <a:pt x="22329" y="32339"/>
                    <a:pt x="22350" y="32335"/>
                    <a:pt x="22366" y="32327"/>
                  </a:cubicBezTo>
                  <a:cubicBezTo>
                    <a:pt x="23308" y="31780"/>
                    <a:pt x="24008" y="31141"/>
                    <a:pt x="25071" y="30594"/>
                  </a:cubicBezTo>
                  <a:cubicBezTo>
                    <a:pt x="25169" y="30542"/>
                    <a:pt x="25269" y="30488"/>
                    <a:pt x="25369" y="30434"/>
                  </a:cubicBezTo>
                  <a:lnTo>
                    <a:pt x="25369" y="30434"/>
                  </a:lnTo>
                  <a:cubicBezTo>
                    <a:pt x="25005" y="30583"/>
                    <a:pt x="24657" y="30740"/>
                    <a:pt x="24342" y="30898"/>
                  </a:cubicBezTo>
                  <a:cubicBezTo>
                    <a:pt x="24859" y="30503"/>
                    <a:pt x="25315" y="30047"/>
                    <a:pt x="25770" y="29591"/>
                  </a:cubicBezTo>
                  <a:cubicBezTo>
                    <a:pt x="25932" y="29672"/>
                    <a:pt x="26117" y="29800"/>
                    <a:pt x="26306" y="29913"/>
                  </a:cubicBezTo>
                  <a:lnTo>
                    <a:pt x="26306" y="29913"/>
                  </a:lnTo>
                  <a:cubicBezTo>
                    <a:pt x="26370" y="29877"/>
                    <a:pt x="26435" y="29840"/>
                    <a:pt x="26500" y="29804"/>
                  </a:cubicBezTo>
                  <a:lnTo>
                    <a:pt x="26743" y="29925"/>
                  </a:lnTo>
                  <a:cubicBezTo>
                    <a:pt x="26751" y="29933"/>
                    <a:pt x="26762" y="29937"/>
                    <a:pt x="26776" y="29937"/>
                  </a:cubicBezTo>
                  <a:cubicBezTo>
                    <a:pt x="26817" y="29937"/>
                    <a:pt x="26880" y="29903"/>
                    <a:pt x="26926" y="29834"/>
                  </a:cubicBezTo>
                  <a:cubicBezTo>
                    <a:pt x="26931" y="29846"/>
                    <a:pt x="26944" y="29851"/>
                    <a:pt x="26962" y="29851"/>
                  </a:cubicBezTo>
                  <a:cubicBezTo>
                    <a:pt x="27038" y="29851"/>
                    <a:pt x="27199" y="29756"/>
                    <a:pt x="27199" y="29682"/>
                  </a:cubicBezTo>
                  <a:lnTo>
                    <a:pt x="27199" y="29621"/>
                  </a:lnTo>
                  <a:cubicBezTo>
                    <a:pt x="27260" y="29591"/>
                    <a:pt x="27381" y="29500"/>
                    <a:pt x="27381" y="29469"/>
                  </a:cubicBezTo>
                  <a:cubicBezTo>
                    <a:pt x="27412" y="29378"/>
                    <a:pt x="27412" y="29317"/>
                    <a:pt x="27473" y="29287"/>
                  </a:cubicBezTo>
                  <a:cubicBezTo>
                    <a:pt x="27716" y="29135"/>
                    <a:pt x="28020" y="28983"/>
                    <a:pt x="28293" y="28831"/>
                  </a:cubicBezTo>
                  <a:cubicBezTo>
                    <a:pt x="28363" y="28785"/>
                    <a:pt x="28290" y="28720"/>
                    <a:pt x="28197" y="28720"/>
                  </a:cubicBezTo>
                  <a:cubicBezTo>
                    <a:pt x="28169" y="28720"/>
                    <a:pt x="28139" y="28726"/>
                    <a:pt x="28111" y="28740"/>
                  </a:cubicBezTo>
                  <a:cubicBezTo>
                    <a:pt x="27929" y="28831"/>
                    <a:pt x="27716" y="28922"/>
                    <a:pt x="27533" y="29014"/>
                  </a:cubicBezTo>
                  <a:cubicBezTo>
                    <a:pt x="27625" y="28831"/>
                    <a:pt x="27655" y="28679"/>
                    <a:pt x="27716" y="28466"/>
                  </a:cubicBezTo>
                  <a:cubicBezTo>
                    <a:pt x="27807" y="28314"/>
                    <a:pt x="27929" y="28162"/>
                    <a:pt x="27989" y="28010"/>
                  </a:cubicBezTo>
                  <a:cubicBezTo>
                    <a:pt x="27989" y="28010"/>
                    <a:pt x="28020" y="28010"/>
                    <a:pt x="28020" y="28071"/>
                  </a:cubicBezTo>
                  <a:cubicBezTo>
                    <a:pt x="28324" y="28314"/>
                    <a:pt x="28628" y="28558"/>
                    <a:pt x="28932" y="28831"/>
                  </a:cubicBezTo>
                  <a:lnTo>
                    <a:pt x="29053" y="28831"/>
                  </a:lnTo>
                  <a:cubicBezTo>
                    <a:pt x="29144" y="28892"/>
                    <a:pt x="29205" y="28922"/>
                    <a:pt x="29296" y="29014"/>
                  </a:cubicBezTo>
                  <a:cubicBezTo>
                    <a:pt x="29305" y="29022"/>
                    <a:pt x="29317" y="29026"/>
                    <a:pt x="29331" y="29026"/>
                  </a:cubicBezTo>
                  <a:cubicBezTo>
                    <a:pt x="29365" y="29026"/>
                    <a:pt x="29414" y="29005"/>
                    <a:pt x="29479" y="28983"/>
                  </a:cubicBezTo>
                  <a:cubicBezTo>
                    <a:pt x="29486" y="28990"/>
                    <a:pt x="29507" y="28994"/>
                    <a:pt x="29534" y="28994"/>
                  </a:cubicBezTo>
                  <a:cubicBezTo>
                    <a:pt x="29623" y="28994"/>
                    <a:pt x="29783" y="28954"/>
                    <a:pt x="29783" y="28862"/>
                  </a:cubicBezTo>
                  <a:lnTo>
                    <a:pt x="29783" y="28770"/>
                  </a:lnTo>
                  <a:cubicBezTo>
                    <a:pt x="29844" y="28770"/>
                    <a:pt x="29965" y="28710"/>
                    <a:pt x="29996" y="28679"/>
                  </a:cubicBezTo>
                  <a:cubicBezTo>
                    <a:pt x="30512" y="27919"/>
                    <a:pt x="30816" y="27159"/>
                    <a:pt x="31303" y="26308"/>
                  </a:cubicBezTo>
                  <a:cubicBezTo>
                    <a:pt x="31333" y="26308"/>
                    <a:pt x="31363" y="26308"/>
                    <a:pt x="31424" y="26278"/>
                  </a:cubicBezTo>
                  <a:cubicBezTo>
                    <a:pt x="31880" y="25852"/>
                    <a:pt x="32214" y="25427"/>
                    <a:pt x="32640" y="25032"/>
                  </a:cubicBezTo>
                  <a:cubicBezTo>
                    <a:pt x="32701" y="25123"/>
                    <a:pt x="32792" y="25244"/>
                    <a:pt x="32853" y="25396"/>
                  </a:cubicBezTo>
                  <a:cubicBezTo>
                    <a:pt x="32974" y="25579"/>
                    <a:pt x="33126" y="25822"/>
                    <a:pt x="33187" y="26035"/>
                  </a:cubicBezTo>
                  <a:cubicBezTo>
                    <a:pt x="33187" y="26096"/>
                    <a:pt x="33248" y="26096"/>
                    <a:pt x="33278" y="26096"/>
                  </a:cubicBezTo>
                  <a:cubicBezTo>
                    <a:pt x="33339" y="26187"/>
                    <a:pt x="33400" y="26278"/>
                    <a:pt x="33461" y="26400"/>
                  </a:cubicBezTo>
                  <a:cubicBezTo>
                    <a:pt x="33491" y="26430"/>
                    <a:pt x="33582" y="26430"/>
                    <a:pt x="33643" y="26430"/>
                  </a:cubicBezTo>
                  <a:cubicBezTo>
                    <a:pt x="33678" y="26465"/>
                    <a:pt x="33774" y="26500"/>
                    <a:pt x="33849" y="26500"/>
                  </a:cubicBezTo>
                  <a:cubicBezTo>
                    <a:pt x="33904" y="26500"/>
                    <a:pt x="33947" y="26481"/>
                    <a:pt x="33947" y="26430"/>
                  </a:cubicBezTo>
                  <a:lnTo>
                    <a:pt x="34008" y="26339"/>
                  </a:lnTo>
                  <a:cubicBezTo>
                    <a:pt x="34069" y="26339"/>
                    <a:pt x="34221" y="26339"/>
                    <a:pt x="34251" y="26308"/>
                  </a:cubicBezTo>
                  <a:cubicBezTo>
                    <a:pt x="35011" y="25427"/>
                    <a:pt x="35406" y="24363"/>
                    <a:pt x="36075" y="23238"/>
                  </a:cubicBezTo>
                  <a:cubicBezTo>
                    <a:pt x="36075" y="23238"/>
                    <a:pt x="36075" y="23208"/>
                    <a:pt x="36135" y="23208"/>
                  </a:cubicBezTo>
                  <a:cubicBezTo>
                    <a:pt x="36470" y="23147"/>
                    <a:pt x="36835" y="23117"/>
                    <a:pt x="37260" y="23117"/>
                  </a:cubicBezTo>
                  <a:cubicBezTo>
                    <a:pt x="37396" y="23117"/>
                    <a:pt x="37531" y="23115"/>
                    <a:pt x="37668" y="23112"/>
                  </a:cubicBezTo>
                  <a:lnTo>
                    <a:pt x="37668" y="23112"/>
                  </a:lnTo>
                  <a:cubicBezTo>
                    <a:pt x="38111" y="23135"/>
                    <a:pt x="38567" y="23171"/>
                    <a:pt x="39023" y="23208"/>
                  </a:cubicBezTo>
                  <a:cubicBezTo>
                    <a:pt x="38971" y="23156"/>
                    <a:pt x="38920" y="23106"/>
                    <a:pt x="38870" y="23059"/>
                  </a:cubicBezTo>
                  <a:lnTo>
                    <a:pt x="38870" y="23059"/>
                  </a:lnTo>
                  <a:cubicBezTo>
                    <a:pt x="38458" y="23081"/>
                    <a:pt x="38061" y="23102"/>
                    <a:pt x="37668" y="23112"/>
                  </a:cubicBezTo>
                  <a:lnTo>
                    <a:pt x="37668" y="23112"/>
                  </a:lnTo>
                  <a:cubicBezTo>
                    <a:pt x="37373" y="23096"/>
                    <a:pt x="37084" y="23086"/>
                    <a:pt x="36804" y="23086"/>
                  </a:cubicBezTo>
                  <a:cubicBezTo>
                    <a:pt x="37321" y="22965"/>
                    <a:pt x="37807" y="22813"/>
                    <a:pt x="38294" y="22630"/>
                  </a:cubicBezTo>
                  <a:cubicBezTo>
                    <a:pt x="38508" y="22750"/>
                    <a:pt x="38686" y="22888"/>
                    <a:pt x="38870" y="23059"/>
                  </a:cubicBezTo>
                  <a:lnTo>
                    <a:pt x="38870" y="23059"/>
                  </a:lnTo>
                  <a:cubicBezTo>
                    <a:pt x="38890" y="23058"/>
                    <a:pt x="38911" y="23057"/>
                    <a:pt x="38932" y="23056"/>
                  </a:cubicBezTo>
                  <a:cubicBezTo>
                    <a:pt x="39266" y="23451"/>
                    <a:pt x="39570" y="23877"/>
                    <a:pt x="39935" y="24302"/>
                  </a:cubicBezTo>
                  <a:cubicBezTo>
                    <a:pt x="39965" y="24363"/>
                    <a:pt x="39996" y="24454"/>
                    <a:pt x="39996" y="24515"/>
                  </a:cubicBezTo>
                  <a:cubicBezTo>
                    <a:pt x="40148" y="25032"/>
                    <a:pt x="40269" y="25518"/>
                    <a:pt x="40452" y="26004"/>
                  </a:cubicBezTo>
                  <a:cubicBezTo>
                    <a:pt x="40452" y="26035"/>
                    <a:pt x="40482" y="26035"/>
                    <a:pt x="40543" y="26096"/>
                  </a:cubicBezTo>
                  <a:cubicBezTo>
                    <a:pt x="40573" y="26187"/>
                    <a:pt x="40604" y="26308"/>
                    <a:pt x="40695" y="26430"/>
                  </a:cubicBezTo>
                  <a:cubicBezTo>
                    <a:pt x="40725" y="26460"/>
                    <a:pt x="40786" y="26491"/>
                    <a:pt x="40877" y="26491"/>
                  </a:cubicBezTo>
                  <a:cubicBezTo>
                    <a:pt x="40897" y="26550"/>
                    <a:pt x="41005" y="26583"/>
                    <a:pt x="41088" y="26583"/>
                  </a:cubicBezTo>
                  <a:cubicBezTo>
                    <a:pt x="41133" y="26583"/>
                    <a:pt x="41170" y="26573"/>
                    <a:pt x="41181" y="26552"/>
                  </a:cubicBezTo>
                  <a:lnTo>
                    <a:pt x="41212" y="26460"/>
                  </a:lnTo>
                  <a:cubicBezTo>
                    <a:pt x="41249" y="26473"/>
                    <a:pt x="41287" y="26480"/>
                    <a:pt x="41325" y="26480"/>
                  </a:cubicBezTo>
                  <a:cubicBezTo>
                    <a:pt x="41378" y="26480"/>
                    <a:pt x="41432" y="26466"/>
                    <a:pt x="41485" y="26430"/>
                  </a:cubicBezTo>
                  <a:cubicBezTo>
                    <a:pt x="42306" y="25670"/>
                    <a:pt x="42974" y="24941"/>
                    <a:pt x="43947" y="24424"/>
                  </a:cubicBezTo>
                  <a:cubicBezTo>
                    <a:pt x="44981" y="23877"/>
                    <a:pt x="46075" y="23451"/>
                    <a:pt x="47230" y="23238"/>
                  </a:cubicBezTo>
                  <a:cubicBezTo>
                    <a:pt x="47284" y="23238"/>
                    <a:pt x="47170" y="23142"/>
                    <a:pt x="47101" y="23142"/>
                  </a:cubicBezTo>
                  <a:cubicBezTo>
                    <a:pt x="47093" y="23142"/>
                    <a:pt x="47085" y="23144"/>
                    <a:pt x="47078" y="23147"/>
                  </a:cubicBezTo>
                  <a:cubicBezTo>
                    <a:pt x="45740" y="23390"/>
                    <a:pt x="44130" y="23755"/>
                    <a:pt x="42914" y="24454"/>
                  </a:cubicBezTo>
                  <a:cubicBezTo>
                    <a:pt x="43546" y="23896"/>
                    <a:pt x="44167" y="23361"/>
                    <a:pt x="44783" y="22877"/>
                  </a:cubicBezTo>
                  <a:lnTo>
                    <a:pt x="44783" y="22877"/>
                  </a:lnTo>
                  <a:cubicBezTo>
                    <a:pt x="44538" y="22999"/>
                    <a:pt x="44301" y="23129"/>
                    <a:pt x="44069" y="23269"/>
                  </a:cubicBezTo>
                  <a:cubicBezTo>
                    <a:pt x="44555" y="22661"/>
                    <a:pt x="45072" y="22083"/>
                    <a:pt x="45588" y="21567"/>
                  </a:cubicBezTo>
                  <a:lnTo>
                    <a:pt x="45832" y="21567"/>
                  </a:lnTo>
                  <a:cubicBezTo>
                    <a:pt x="46136" y="21688"/>
                    <a:pt x="46348" y="21779"/>
                    <a:pt x="46592" y="21931"/>
                  </a:cubicBezTo>
                  <a:cubicBezTo>
                    <a:pt x="46427" y="21973"/>
                    <a:pt x="46290" y="22000"/>
                    <a:pt x="46143" y="22023"/>
                  </a:cubicBezTo>
                  <a:lnTo>
                    <a:pt x="46683" y="22023"/>
                  </a:lnTo>
                  <a:cubicBezTo>
                    <a:pt x="46865" y="22205"/>
                    <a:pt x="47078" y="22387"/>
                    <a:pt x="47291" y="22600"/>
                  </a:cubicBezTo>
                  <a:cubicBezTo>
                    <a:pt x="47306" y="22615"/>
                    <a:pt x="47329" y="22623"/>
                    <a:pt x="47351" y="22623"/>
                  </a:cubicBezTo>
                  <a:cubicBezTo>
                    <a:pt x="47374" y="22623"/>
                    <a:pt x="47397" y="22615"/>
                    <a:pt x="47412" y="22600"/>
                  </a:cubicBezTo>
                  <a:cubicBezTo>
                    <a:pt x="47473" y="22661"/>
                    <a:pt x="47564" y="22752"/>
                    <a:pt x="47686" y="22782"/>
                  </a:cubicBezTo>
                  <a:cubicBezTo>
                    <a:pt x="47695" y="22791"/>
                    <a:pt x="47706" y="22795"/>
                    <a:pt x="47720" y="22795"/>
                  </a:cubicBezTo>
                  <a:cubicBezTo>
                    <a:pt x="47754" y="22795"/>
                    <a:pt x="47804" y="22774"/>
                    <a:pt x="47868" y="22752"/>
                  </a:cubicBezTo>
                  <a:cubicBezTo>
                    <a:pt x="47875" y="22759"/>
                    <a:pt x="47896" y="22763"/>
                    <a:pt x="47924" y="22763"/>
                  </a:cubicBezTo>
                  <a:cubicBezTo>
                    <a:pt x="48012" y="22763"/>
                    <a:pt x="48172" y="22723"/>
                    <a:pt x="48172" y="22630"/>
                  </a:cubicBezTo>
                  <a:lnTo>
                    <a:pt x="48172" y="22600"/>
                  </a:lnTo>
                  <a:cubicBezTo>
                    <a:pt x="48781" y="22390"/>
                    <a:pt x="49289" y="22325"/>
                    <a:pt x="49785" y="22325"/>
                  </a:cubicBezTo>
                  <a:cubicBezTo>
                    <a:pt x="50007" y="22325"/>
                    <a:pt x="50226" y="22338"/>
                    <a:pt x="50452" y="22357"/>
                  </a:cubicBezTo>
                  <a:cubicBezTo>
                    <a:pt x="50969" y="22478"/>
                    <a:pt x="51516" y="22600"/>
                    <a:pt x="52032" y="22661"/>
                  </a:cubicBezTo>
                  <a:cubicBezTo>
                    <a:pt x="52093" y="22661"/>
                    <a:pt x="52124" y="22661"/>
                    <a:pt x="52154" y="22630"/>
                  </a:cubicBezTo>
                  <a:cubicBezTo>
                    <a:pt x="52276" y="22630"/>
                    <a:pt x="52428" y="22661"/>
                    <a:pt x="52549" y="22661"/>
                  </a:cubicBezTo>
                  <a:cubicBezTo>
                    <a:pt x="52610" y="22661"/>
                    <a:pt x="52640" y="22600"/>
                    <a:pt x="52701" y="22509"/>
                  </a:cubicBezTo>
                  <a:cubicBezTo>
                    <a:pt x="52705" y="22511"/>
                    <a:pt x="52709" y="22512"/>
                    <a:pt x="52714" y="22512"/>
                  </a:cubicBezTo>
                  <a:cubicBezTo>
                    <a:pt x="52781" y="22512"/>
                    <a:pt x="52912" y="22321"/>
                    <a:pt x="52883" y="22235"/>
                  </a:cubicBezTo>
                  <a:lnTo>
                    <a:pt x="52853" y="22175"/>
                  </a:lnTo>
                  <a:cubicBezTo>
                    <a:pt x="52914" y="22083"/>
                    <a:pt x="52944" y="21992"/>
                    <a:pt x="52944" y="21931"/>
                  </a:cubicBezTo>
                  <a:cubicBezTo>
                    <a:pt x="52762" y="21323"/>
                    <a:pt x="52580" y="20776"/>
                    <a:pt x="52397" y="20168"/>
                  </a:cubicBezTo>
                  <a:cubicBezTo>
                    <a:pt x="53339" y="19743"/>
                    <a:pt x="54312" y="19348"/>
                    <a:pt x="55346" y="18983"/>
                  </a:cubicBezTo>
                  <a:cubicBezTo>
                    <a:pt x="55424" y="18957"/>
                    <a:pt x="55322" y="18886"/>
                    <a:pt x="55234" y="18886"/>
                  </a:cubicBezTo>
                  <a:cubicBezTo>
                    <a:pt x="55220" y="18886"/>
                    <a:pt x="55206" y="18888"/>
                    <a:pt x="55194" y="18892"/>
                  </a:cubicBezTo>
                  <a:cubicBezTo>
                    <a:pt x="54282" y="19196"/>
                    <a:pt x="53248" y="19469"/>
                    <a:pt x="52306" y="19804"/>
                  </a:cubicBezTo>
                  <a:lnTo>
                    <a:pt x="52184" y="19348"/>
                  </a:lnTo>
                  <a:cubicBezTo>
                    <a:pt x="52458" y="19135"/>
                    <a:pt x="52762" y="18892"/>
                    <a:pt x="53035" y="18679"/>
                  </a:cubicBezTo>
                  <a:cubicBezTo>
                    <a:pt x="53643" y="18497"/>
                    <a:pt x="54251" y="18284"/>
                    <a:pt x="54981" y="18193"/>
                  </a:cubicBezTo>
                  <a:cubicBezTo>
                    <a:pt x="56080" y="18044"/>
                    <a:pt x="57266" y="17925"/>
                    <a:pt x="58454" y="17891"/>
                  </a:cubicBezTo>
                  <a:lnTo>
                    <a:pt x="58454" y="17891"/>
                  </a:lnTo>
                  <a:cubicBezTo>
                    <a:pt x="58337" y="17914"/>
                    <a:pt x="58210" y="18103"/>
                    <a:pt x="58324" y="18132"/>
                  </a:cubicBezTo>
                  <a:cubicBezTo>
                    <a:pt x="59419" y="18436"/>
                    <a:pt x="60756" y="18254"/>
                    <a:pt x="61759" y="18527"/>
                  </a:cubicBezTo>
                  <a:cubicBezTo>
                    <a:pt x="61911" y="18557"/>
                    <a:pt x="62124" y="18588"/>
                    <a:pt x="62276" y="18649"/>
                  </a:cubicBezTo>
                  <a:cubicBezTo>
                    <a:pt x="61850" y="18709"/>
                    <a:pt x="61394" y="18861"/>
                    <a:pt x="60908" y="19044"/>
                  </a:cubicBezTo>
                  <a:cubicBezTo>
                    <a:pt x="60854" y="19044"/>
                    <a:pt x="60848" y="19140"/>
                    <a:pt x="60890" y="19140"/>
                  </a:cubicBezTo>
                  <a:cubicBezTo>
                    <a:pt x="60895" y="19140"/>
                    <a:pt x="60901" y="19138"/>
                    <a:pt x="60908" y="19135"/>
                  </a:cubicBezTo>
                  <a:cubicBezTo>
                    <a:pt x="61498" y="18938"/>
                    <a:pt x="62003" y="18868"/>
                    <a:pt x="62487" y="18868"/>
                  </a:cubicBezTo>
                  <a:cubicBezTo>
                    <a:pt x="62826" y="18868"/>
                    <a:pt x="63153" y="18903"/>
                    <a:pt x="63492" y="18953"/>
                  </a:cubicBezTo>
                  <a:cubicBezTo>
                    <a:pt x="64008" y="19044"/>
                    <a:pt x="64555" y="19165"/>
                    <a:pt x="65103" y="19287"/>
                  </a:cubicBezTo>
                  <a:cubicBezTo>
                    <a:pt x="65163" y="19287"/>
                    <a:pt x="65194" y="19287"/>
                    <a:pt x="65224" y="19257"/>
                  </a:cubicBezTo>
                  <a:cubicBezTo>
                    <a:pt x="65346" y="19257"/>
                    <a:pt x="65498" y="19287"/>
                    <a:pt x="65619" y="19287"/>
                  </a:cubicBezTo>
                  <a:cubicBezTo>
                    <a:pt x="65680" y="19287"/>
                    <a:pt x="65710" y="19196"/>
                    <a:pt x="65771" y="19135"/>
                  </a:cubicBezTo>
                  <a:cubicBezTo>
                    <a:pt x="65775" y="19137"/>
                    <a:pt x="65780" y="19138"/>
                    <a:pt x="65784" y="19138"/>
                  </a:cubicBezTo>
                  <a:cubicBezTo>
                    <a:pt x="65851" y="19138"/>
                    <a:pt x="65980" y="18947"/>
                    <a:pt x="65923" y="18861"/>
                  </a:cubicBezTo>
                  <a:lnTo>
                    <a:pt x="65862" y="18801"/>
                  </a:lnTo>
                  <a:cubicBezTo>
                    <a:pt x="65954" y="18709"/>
                    <a:pt x="65984" y="18588"/>
                    <a:pt x="65984" y="18557"/>
                  </a:cubicBezTo>
                  <a:cubicBezTo>
                    <a:pt x="65650" y="17463"/>
                    <a:pt x="65224" y="16521"/>
                    <a:pt x="65163" y="15336"/>
                  </a:cubicBezTo>
                  <a:lnTo>
                    <a:pt x="65163" y="15184"/>
                  </a:lnTo>
                  <a:cubicBezTo>
                    <a:pt x="65194" y="15214"/>
                    <a:pt x="65255" y="15214"/>
                    <a:pt x="65346" y="15214"/>
                  </a:cubicBezTo>
                  <a:cubicBezTo>
                    <a:pt x="65367" y="15235"/>
                    <a:pt x="65489" y="15270"/>
                    <a:pt x="65573" y="15270"/>
                  </a:cubicBezTo>
                  <a:cubicBezTo>
                    <a:pt x="65610" y="15270"/>
                    <a:pt x="65640" y="15263"/>
                    <a:pt x="65650" y="15244"/>
                  </a:cubicBezTo>
                  <a:lnTo>
                    <a:pt x="65680" y="15214"/>
                  </a:lnTo>
                  <a:lnTo>
                    <a:pt x="65862" y="15214"/>
                  </a:lnTo>
                  <a:cubicBezTo>
                    <a:pt x="66106" y="15275"/>
                    <a:pt x="66324" y="15346"/>
                    <a:pt x="66521" y="15424"/>
                  </a:cubicBezTo>
                  <a:lnTo>
                    <a:pt x="66521" y="15424"/>
                  </a:lnTo>
                  <a:cubicBezTo>
                    <a:pt x="66595" y="15379"/>
                    <a:pt x="66670" y="15335"/>
                    <a:pt x="66744" y="15305"/>
                  </a:cubicBezTo>
                  <a:cubicBezTo>
                    <a:pt x="66744" y="15336"/>
                    <a:pt x="66744" y="15366"/>
                    <a:pt x="66805" y="15366"/>
                  </a:cubicBezTo>
                  <a:lnTo>
                    <a:pt x="66865" y="15457"/>
                  </a:lnTo>
                  <a:cubicBezTo>
                    <a:pt x="66865" y="15501"/>
                    <a:pt x="66882" y="15546"/>
                    <a:pt x="66914" y="15602"/>
                  </a:cubicBezTo>
                  <a:lnTo>
                    <a:pt x="66914" y="15602"/>
                  </a:lnTo>
                  <a:cubicBezTo>
                    <a:pt x="67305" y="15802"/>
                    <a:pt x="67617" y="16035"/>
                    <a:pt x="67929" y="16278"/>
                  </a:cubicBezTo>
                  <a:cubicBezTo>
                    <a:pt x="68264" y="16612"/>
                    <a:pt x="68598" y="16977"/>
                    <a:pt x="68963" y="17281"/>
                  </a:cubicBezTo>
                  <a:cubicBezTo>
                    <a:pt x="68978" y="17296"/>
                    <a:pt x="68993" y="17304"/>
                    <a:pt x="69008" y="17304"/>
                  </a:cubicBezTo>
                  <a:cubicBezTo>
                    <a:pt x="69024" y="17304"/>
                    <a:pt x="69039" y="17296"/>
                    <a:pt x="69054" y="17281"/>
                  </a:cubicBezTo>
                  <a:cubicBezTo>
                    <a:pt x="69145" y="17342"/>
                    <a:pt x="69267" y="17433"/>
                    <a:pt x="69328" y="17463"/>
                  </a:cubicBezTo>
                  <a:cubicBezTo>
                    <a:pt x="69336" y="17472"/>
                    <a:pt x="69351" y="17476"/>
                    <a:pt x="69368" y="17476"/>
                  </a:cubicBezTo>
                  <a:cubicBezTo>
                    <a:pt x="69409" y="17476"/>
                    <a:pt x="69467" y="17454"/>
                    <a:pt x="69510" y="17433"/>
                  </a:cubicBezTo>
                  <a:cubicBezTo>
                    <a:pt x="69522" y="17444"/>
                    <a:pt x="69540" y="17449"/>
                    <a:pt x="69562" y="17449"/>
                  </a:cubicBezTo>
                  <a:cubicBezTo>
                    <a:pt x="69655" y="17449"/>
                    <a:pt x="69814" y="17360"/>
                    <a:pt x="69814" y="17311"/>
                  </a:cubicBezTo>
                  <a:lnTo>
                    <a:pt x="69814" y="17220"/>
                  </a:lnTo>
                  <a:cubicBezTo>
                    <a:pt x="69905" y="17190"/>
                    <a:pt x="70027" y="17159"/>
                    <a:pt x="70057" y="17068"/>
                  </a:cubicBezTo>
                  <a:cubicBezTo>
                    <a:pt x="70391" y="16278"/>
                    <a:pt x="70635" y="15548"/>
                    <a:pt x="71090" y="14849"/>
                  </a:cubicBezTo>
                  <a:cubicBezTo>
                    <a:pt x="71323" y="14769"/>
                    <a:pt x="71557" y="14678"/>
                    <a:pt x="71794" y="14580"/>
                  </a:cubicBezTo>
                  <a:lnTo>
                    <a:pt x="71794" y="14580"/>
                  </a:lnTo>
                  <a:cubicBezTo>
                    <a:pt x="71750" y="14638"/>
                    <a:pt x="71708" y="14697"/>
                    <a:pt x="71668" y="14758"/>
                  </a:cubicBezTo>
                  <a:lnTo>
                    <a:pt x="71577" y="14819"/>
                  </a:lnTo>
                  <a:cubicBezTo>
                    <a:pt x="72276" y="14636"/>
                    <a:pt x="72914" y="14393"/>
                    <a:pt x="73522" y="14120"/>
                  </a:cubicBezTo>
                  <a:cubicBezTo>
                    <a:pt x="73329" y="14092"/>
                    <a:pt x="73149" y="14071"/>
                    <a:pt x="72970" y="14050"/>
                  </a:cubicBezTo>
                  <a:lnTo>
                    <a:pt x="72970" y="14050"/>
                  </a:lnTo>
                  <a:cubicBezTo>
                    <a:pt x="72575" y="14238"/>
                    <a:pt x="72182" y="14419"/>
                    <a:pt x="71794" y="14580"/>
                  </a:cubicBezTo>
                  <a:lnTo>
                    <a:pt x="71794" y="14580"/>
                  </a:lnTo>
                  <a:cubicBezTo>
                    <a:pt x="71946" y="14375"/>
                    <a:pt x="72117" y="14181"/>
                    <a:pt x="72306" y="13968"/>
                  </a:cubicBezTo>
                  <a:cubicBezTo>
                    <a:pt x="72539" y="14001"/>
                    <a:pt x="72754" y="14025"/>
                    <a:pt x="72970" y="14050"/>
                  </a:cubicBezTo>
                  <a:lnTo>
                    <a:pt x="72970" y="14050"/>
                  </a:lnTo>
                  <a:cubicBezTo>
                    <a:pt x="73154" y="13963"/>
                    <a:pt x="73338" y="13874"/>
                    <a:pt x="73522" y="13785"/>
                  </a:cubicBezTo>
                  <a:cubicBezTo>
                    <a:pt x="73553" y="13785"/>
                    <a:pt x="73553" y="13725"/>
                    <a:pt x="73522" y="13725"/>
                  </a:cubicBezTo>
                  <a:lnTo>
                    <a:pt x="74039" y="13725"/>
                  </a:lnTo>
                  <a:cubicBezTo>
                    <a:pt x="74525" y="13816"/>
                    <a:pt x="75042" y="13877"/>
                    <a:pt x="75407" y="14029"/>
                  </a:cubicBezTo>
                  <a:cubicBezTo>
                    <a:pt x="75528" y="14089"/>
                    <a:pt x="75650" y="14150"/>
                    <a:pt x="75741" y="14181"/>
                  </a:cubicBezTo>
                  <a:cubicBezTo>
                    <a:pt x="75376" y="14241"/>
                    <a:pt x="74951" y="14272"/>
                    <a:pt x="74495" y="14393"/>
                  </a:cubicBezTo>
                  <a:cubicBezTo>
                    <a:pt x="74464" y="14393"/>
                    <a:pt x="74434" y="14454"/>
                    <a:pt x="74464" y="14454"/>
                  </a:cubicBezTo>
                  <a:cubicBezTo>
                    <a:pt x="74793" y="14390"/>
                    <a:pt x="75081" y="14364"/>
                    <a:pt x="75342" y="14364"/>
                  </a:cubicBezTo>
                  <a:cubicBezTo>
                    <a:pt x="75831" y="14364"/>
                    <a:pt x="76227" y="14457"/>
                    <a:pt x="76623" y="14576"/>
                  </a:cubicBezTo>
                  <a:cubicBezTo>
                    <a:pt x="76805" y="14636"/>
                    <a:pt x="77018" y="14728"/>
                    <a:pt x="77230" y="14849"/>
                  </a:cubicBezTo>
                  <a:lnTo>
                    <a:pt x="77230" y="15153"/>
                  </a:lnTo>
                  <a:cubicBezTo>
                    <a:pt x="77230" y="15184"/>
                    <a:pt x="77322" y="15244"/>
                    <a:pt x="77382" y="15305"/>
                  </a:cubicBezTo>
                  <a:cubicBezTo>
                    <a:pt x="77382" y="15361"/>
                    <a:pt x="77534" y="15491"/>
                    <a:pt x="77630" y="15491"/>
                  </a:cubicBezTo>
                  <a:cubicBezTo>
                    <a:pt x="77639" y="15491"/>
                    <a:pt x="77648" y="15490"/>
                    <a:pt x="77656" y="15488"/>
                  </a:cubicBezTo>
                  <a:lnTo>
                    <a:pt x="77717" y="15457"/>
                  </a:lnTo>
                  <a:cubicBezTo>
                    <a:pt x="77808" y="15518"/>
                    <a:pt x="77930" y="15548"/>
                    <a:pt x="77960" y="15548"/>
                  </a:cubicBezTo>
                  <a:cubicBezTo>
                    <a:pt x="79054" y="15305"/>
                    <a:pt x="79966" y="14788"/>
                    <a:pt x="81151" y="14454"/>
                  </a:cubicBezTo>
                  <a:cubicBezTo>
                    <a:pt x="81212" y="14454"/>
                    <a:pt x="81303" y="14424"/>
                    <a:pt x="81334" y="14424"/>
                  </a:cubicBezTo>
                  <a:cubicBezTo>
                    <a:pt x="82246" y="14545"/>
                    <a:pt x="83310" y="14393"/>
                    <a:pt x="84161" y="14697"/>
                  </a:cubicBezTo>
                  <a:lnTo>
                    <a:pt x="84617" y="14849"/>
                  </a:lnTo>
                  <a:cubicBezTo>
                    <a:pt x="84191" y="14880"/>
                    <a:pt x="83735" y="15001"/>
                    <a:pt x="83279" y="15153"/>
                  </a:cubicBezTo>
                  <a:cubicBezTo>
                    <a:pt x="83249" y="15153"/>
                    <a:pt x="83188" y="15214"/>
                    <a:pt x="83249" y="15214"/>
                  </a:cubicBezTo>
                  <a:cubicBezTo>
                    <a:pt x="83677" y="15080"/>
                    <a:pt x="84058" y="15029"/>
                    <a:pt x="84413" y="15029"/>
                  </a:cubicBezTo>
                  <a:cubicBezTo>
                    <a:pt x="84864" y="15029"/>
                    <a:pt x="85272" y="15112"/>
                    <a:pt x="85680" y="15214"/>
                  </a:cubicBezTo>
                  <a:cubicBezTo>
                    <a:pt x="86167" y="15396"/>
                    <a:pt x="86653" y="15609"/>
                    <a:pt x="87109" y="15791"/>
                  </a:cubicBezTo>
                  <a:cubicBezTo>
                    <a:pt x="87808" y="16004"/>
                    <a:pt x="88446" y="16217"/>
                    <a:pt x="89054" y="16430"/>
                  </a:cubicBezTo>
                  <a:cubicBezTo>
                    <a:pt x="89328" y="16521"/>
                    <a:pt x="89541" y="16612"/>
                    <a:pt x="89814" y="16703"/>
                  </a:cubicBezTo>
                  <a:cubicBezTo>
                    <a:pt x="89237" y="16734"/>
                    <a:pt x="88598" y="16764"/>
                    <a:pt x="87991" y="16855"/>
                  </a:cubicBezTo>
                  <a:cubicBezTo>
                    <a:pt x="87899" y="16855"/>
                    <a:pt x="87960" y="16977"/>
                    <a:pt x="88021" y="16977"/>
                  </a:cubicBezTo>
                  <a:cubicBezTo>
                    <a:pt x="88370" y="16947"/>
                    <a:pt x="88703" y="16933"/>
                    <a:pt x="89022" y="16933"/>
                  </a:cubicBezTo>
                  <a:cubicBezTo>
                    <a:pt x="89978" y="16933"/>
                    <a:pt x="90810" y="17053"/>
                    <a:pt x="91608" y="17190"/>
                  </a:cubicBezTo>
                  <a:cubicBezTo>
                    <a:pt x="92367" y="17372"/>
                    <a:pt x="93067" y="17585"/>
                    <a:pt x="93735" y="17798"/>
                  </a:cubicBezTo>
                  <a:cubicBezTo>
                    <a:pt x="93766" y="17798"/>
                    <a:pt x="93796" y="17798"/>
                    <a:pt x="93826" y="17767"/>
                  </a:cubicBezTo>
                  <a:cubicBezTo>
                    <a:pt x="93978" y="17798"/>
                    <a:pt x="94130" y="17828"/>
                    <a:pt x="94343" y="17919"/>
                  </a:cubicBezTo>
                  <a:cubicBezTo>
                    <a:pt x="94404" y="17919"/>
                    <a:pt x="94495" y="17889"/>
                    <a:pt x="94526" y="17798"/>
                  </a:cubicBezTo>
                  <a:cubicBezTo>
                    <a:pt x="94536" y="17800"/>
                    <a:pt x="94548" y="17802"/>
                    <a:pt x="94559" y="17802"/>
                  </a:cubicBezTo>
                  <a:cubicBezTo>
                    <a:pt x="94677" y="17802"/>
                    <a:pt x="94821" y="17668"/>
                    <a:pt x="94738" y="17585"/>
                  </a:cubicBezTo>
                  <a:lnTo>
                    <a:pt x="94678" y="17494"/>
                  </a:lnTo>
                  <a:lnTo>
                    <a:pt x="94678" y="17494"/>
                  </a:lnTo>
                  <a:cubicBezTo>
                    <a:pt x="94764" y="17548"/>
                    <a:pt x="94827" y="17567"/>
                    <a:pt x="94872" y="17567"/>
                  </a:cubicBezTo>
                  <a:cubicBezTo>
                    <a:pt x="94952" y="17567"/>
                    <a:pt x="94971" y="17502"/>
                    <a:pt x="94951" y="17463"/>
                  </a:cubicBezTo>
                  <a:cubicBezTo>
                    <a:pt x="94404" y="16065"/>
                    <a:pt x="93340" y="14910"/>
                    <a:pt x="92793" y="13512"/>
                  </a:cubicBezTo>
                  <a:cubicBezTo>
                    <a:pt x="92732" y="13481"/>
                    <a:pt x="92732" y="13390"/>
                    <a:pt x="92702" y="13329"/>
                  </a:cubicBezTo>
                  <a:cubicBezTo>
                    <a:pt x="92793" y="12965"/>
                    <a:pt x="92823" y="12661"/>
                    <a:pt x="92884" y="12357"/>
                  </a:cubicBezTo>
                  <a:cubicBezTo>
                    <a:pt x="93340" y="12266"/>
                    <a:pt x="93796" y="12174"/>
                    <a:pt x="94313" y="12053"/>
                  </a:cubicBezTo>
                  <a:cubicBezTo>
                    <a:pt x="94404" y="12022"/>
                    <a:pt x="94252" y="11901"/>
                    <a:pt x="94161" y="11901"/>
                  </a:cubicBezTo>
                  <a:cubicBezTo>
                    <a:pt x="93766" y="11992"/>
                    <a:pt x="93340" y="12022"/>
                    <a:pt x="92945" y="12114"/>
                  </a:cubicBezTo>
                  <a:cubicBezTo>
                    <a:pt x="93006" y="11718"/>
                    <a:pt x="93127" y="11293"/>
                    <a:pt x="93279" y="10837"/>
                  </a:cubicBezTo>
                  <a:cubicBezTo>
                    <a:pt x="93644" y="9834"/>
                    <a:pt x="94070" y="8709"/>
                    <a:pt x="94556" y="7645"/>
                  </a:cubicBezTo>
                  <a:cubicBezTo>
                    <a:pt x="94573" y="7628"/>
                    <a:pt x="94569" y="7621"/>
                    <a:pt x="94553" y="7621"/>
                  </a:cubicBezTo>
                  <a:cubicBezTo>
                    <a:pt x="94512" y="7621"/>
                    <a:pt x="94396" y="7671"/>
                    <a:pt x="94374" y="7737"/>
                  </a:cubicBezTo>
                  <a:cubicBezTo>
                    <a:pt x="93948" y="8527"/>
                    <a:pt x="93462" y="9439"/>
                    <a:pt x="93036" y="10320"/>
                  </a:cubicBezTo>
                  <a:cubicBezTo>
                    <a:pt x="92884" y="10351"/>
                    <a:pt x="92793" y="10381"/>
                    <a:pt x="92641" y="10442"/>
                  </a:cubicBezTo>
                  <a:cubicBezTo>
                    <a:pt x="92671" y="10016"/>
                    <a:pt x="92702" y="9621"/>
                    <a:pt x="92702" y="9256"/>
                  </a:cubicBezTo>
                  <a:cubicBezTo>
                    <a:pt x="93097" y="8861"/>
                    <a:pt x="93462" y="8497"/>
                    <a:pt x="93887" y="8101"/>
                  </a:cubicBezTo>
                  <a:cubicBezTo>
                    <a:pt x="93887" y="8101"/>
                    <a:pt x="93857" y="8071"/>
                    <a:pt x="93796" y="8071"/>
                  </a:cubicBezTo>
                  <a:cubicBezTo>
                    <a:pt x="93431" y="8345"/>
                    <a:pt x="93097" y="8618"/>
                    <a:pt x="92702" y="8861"/>
                  </a:cubicBezTo>
                  <a:cubicBezTo>
                    <a:pt x="92732" y="8527"/>
                    <a:pt x="92732" y="8193"/>
                    <a:pt x="92793" y="7858"/>
                  </a:cubicBezTo>
                  <a:cubicBezTo>
                    <a:pt x="92793" y="7844"/>
                    <a:pt x="92786" y="7838"/>
                    <a:pt x="92775" y="7838"/>
                  </a:cubicBezTo>
                  <a:cubicBezTo>
                    <a:pt x="92740" y="7838"/>
                    <a:pt x="92664" y="7896"/>
                    <a:pt x="92641" y="7919"/>
                  </a:cubicBezTo>
                  <a:cubicBezTo>
                    <a:pt x="92428" y="8375"/>
                    <a:pt x="92276" y="8800"/>
                    <a:pt x="92185" y="9256"/>
                  </a:cubicBezTo>
                  <a:lnTo>
                    <a:pt x="91820" y="9469"/>
                  </a:lnTo>
                  <a:cubicBezTo>
                    <a:pt x="91668" y="8527"/>
                    <a:pt x="91486" y="7585"/>
                    <a:pt x="91456" y="6551"/>
                  </a:cubicBezTo>
                  <a:cubicBezTo>
                    <a:pt x="91456" y="6542"/>
                    <a:pt x="91448" y="6539"/>
                    <a:pt x="91437" y="6539"/>
                  </a:cubicBezTo>
                  <a:cubicBezTo>
                    <a:pt x="91410" y="6539"/>
                    <a:pt x="91364" y="6560"/>
                    <a:pt x="91364" y="6582"/>
                  </a:cubicBezTo>
                  <a:cubicBezTo>
                    <a:pt x="91334" y="7706"/>
                    <a:pt x="91212" y="8831"/>
                    <a:pt x="91304" y="9864"/>
                  </a:cubicBezTo>
                  <a:cubicBezTo>
                    <a:pt x="91212" y="9895"/>
                    <a:pt x="91152" y="9986"/>
                    <a:pt x="91121" y="10016"/>
                  </a:cubicBezTo>
                  <a:lnTo>
                    <a:pt x="90665" y="10351"/>
                  </a:lnTo>
                  <a:cubicBezTo>
                    <a:pt x="90605" y="10229"/>
                    <a:pt x="90544" y="10138"/>
                    <a:pt x="90513" y="10016"/>
                  </a:cubicBezTo>
                  <a:lnTo>
                    <a:pt x="90513" y="9682"/>
                  </a:lnTo>
                  <a:cubicBezTo>
                    <a:pt x="90513" y="9663"/>
                    <a:pt x="90502" y="9656"/>
                    <a:pt x="90485" y="9656"/>
                  </a:cubicBezTo>
                  <a:cubicBezTo>
                    <a:pt x="90447" y="9656"/>
                    <a:pt x="90382" y="9691"/>
                    <a:pt x="90361" y="9712"/>
                  </a:cubicBezTo>
                  <a:cubicBezTo>
                    <a:pt x="90301" y="9682"/>
                    <a:pt x="90301" y="9591"/>
                    <a:pt x="90270" y="9560"/>
                  </a:cubicBezTo>
                  <a:cubicBezTo>
                    <a:pt x="90453" y="9317"/>
                    <a:pt x="90605" y="9074"/>
                    <a:pt x="90817" y="8831"/>
                  </a:cubicBezTo>
                  <a:cubicBezTo>
                    <a:pt x="90848" y="8800"/>
                    <a:pt x="90696" y="8770"/>
                    <a:pt x="90665" y="8770"/>
                  </a:cubicBezTo>
                  <a:cubicBezTo>
                    <a:pt x="90392" y="8983"/>
                    <a:pt x="90149" y="9165"/>
                    <a:pt x="89905" y="9408"/>
                  </a:cubicBezTo>
                  <a:cubicBezTo>
                    <a:pt x="90088" y="8922"/>
                    <a:pt x="90240" y="8466"/>
                    <a:pt x="90453" y="8010"/>
                  </a:cubicBezTo>
                  <a:cubicBezTo>
                    <a:pt x="91000" y="7038"/>
                    <a:pt x="91577" y="5579"/>
                    <a:pt x="92945" y="5062"/>
                  </a:cubicBezTo>
                  <a:cubicBezTo>
                    <a:pt x="92969" y="5062"/>
                    <a:pt x="92916" y="5023"/>
                    <a:pt x="92878" y="5023"/>
                  </a:cubicBezTo>
                  <a:cubicBezTo>
                    <a:pt x="92868" y="5023"/>
                    <a:pt x="92860" y="5025"/>
                    <a:pt x="92854" y="5031"/>
                  </a:cubicBezTo>
                  <a:cubicBezTo>
                    <a:pt x="91425" y="5518"/>
                    <a:pt x="90908" y="6582"/>
                    <a:pt x="90270" y="7463"/>
                  </a:cubicBezTo>
                  <a:cubicBezTo>
                    <a:pt x="90149" y="7585"/>
                    <a:pt x="90088" y="7737"/>
                    <a:pt x="89997" y="7889"/>
                  </a:cubicBezTo>
                  <a:cubicBezTo>
                    <a:pt x="90544" y="6338"/>
                    <a:pt x="91060" y="4727"/>
                    <a:pt x="91577" y="3086"/>
                  </a:cubicBezTo>
                  <a:cubicBezTo>
                    <a:pt x="91599" y="2979"/>
                    <a:pt x="91392" y="2871"/>
                    <a:pt x="91248" y="2871"/>
                  </a:cubicBezTo>
                  <a:cubicBezTo>
                    <a:pt x="91188" y="2871"/>
                    <a:pt x="91139" y="2890"/>
                    <a:pt x="91121" y="2934"/>
                  </a:cubicBezTo>
                  <a:cubicBezTo>
                    <a:pt x="90392" y="4606"/>
                    <a:pt x="89966" y="6338"/>
                    <a:pt x="89358" y="7949"/>
                  </a:cubicBezTo>
                  <a:cubicBezTo>
                    <a:pt x="89389" y="7797"/>
                    <a:pt x="89480" y="7645"/>
                    <a:pt x="89510" y="7493"/>
                  </a:cubicBezTo>
                  <a:cubicBezTo>
                    <a:pt x="89510" y="7478"/>
                    <a:pt x="89503" y="7471"/>
                    <a:pt x="89491" y="7471"/>
                  </a:cubicBezTo>
                  <a:cubicBezTo>
                    <a:pt x="89480" y="7471"/>
                    <a:pt x="89465" y="7478"/>
                    <a:pt x="89449" y="7493"/>
                  </a:cubicBezTo>
                  <a:cubicBezTo>
                    <a:pt x="89328" y="7706"/>
                    <a:pt x="89237" y="7919"/>
                    <a:pt x="89146" y="8162"/>
                  </a:cubicBezTo>
                  <a:cubicBezTo>
                    <a:pt x="89206" y="7433"/>
                    <a:pt x="89237" y="6673"/>
                    <a:pt x="89237" y="5883"/>
                  </a:cubicBezTo>
                  <a:cubicBezTo>
                    <a:pt x="89237" y="5883"/>
                    <a:pt x="89223" y="5855"/>
                    <a:pt x="89214" y="5855"/>
                  </a:cubicBezTo>
                  <a:cubicBezTo>
                    <a:pt x="89210" y="5855"/>
                    <a:pt x="89206" y="5862"/>
                    <a:pt x="89206" y="5883"/>
                  </a:cubicBezTo>
                  <a:cubicBezTo>
                    <a:pt x="89024" y="6582"/>
                    <a:pt x="88872" y="7311"/>
                    <a:pt x="88720" y="8041"/>
                  </a:cubicBezTo>
                  <a:cubicBezTo>
                    <a:pt x="88690" y="7949"/>
                    <a:pt x="88629" y="7889"/>
                    <a:pt x="88629" y="7797"/>
                  </a:cubicBezTo>
                  <a:cubicBezTo>
                    <a:pt x="88598" y="7554"/>
                    <a:pt x="88538" y="7250"/>
                    <a:pt x="88446" y="6977"/>
                  </a:cubicBezTo>
                  <a:cubicBezTo>
                    <a:pt x="88416" y="6673"/>
                    <a:pt x="88446" y="6338"/>
                    <a:pt x="88568" y="5974"/>
                  </a:cubicBezTo>
                  <a:cubicBezTo>
                    <a:pt x="88568" y="5966"/>
                    <a:pt x="88561" y="5962"/>
                    <a:pt x="88552" y="5962"/>
                  </a:cubicBezTo>
                  <a:cubicBezTo>
                    <a:pt x="88526" y="5962"/>
                    <a:pt x="88477" y="5990"/>
                    <a:pt x="88477" y="6034"/>
                  </a:cubicBezTo>
                  <a:cubicBezTo>
                    <a:pt x="88446" y="6186"/>
                    <a:pt x="88386" y="6338"/>
                    <a:pt x="88386" y="6490"/>
                  </a:cubicBezTo>
                  <a:cubicBezTo>
                    <a:pt x="88234" y="5761"/>
                    <a:pt x="88142" y="5062"/>
                    <a:pt x="87991" y="4302"/>
                  </a:cubicBezTo>
                  <a:cubicBezTo>
                    <a:pt x="87991" y="4264"/>
                    <a:pt x="87909" y="4238"/>
                    <a:pt x="87847" y="4238"/>
                  </a:cubicBezTo>
                  <a:cubicBezTo>
                    <a:pt x="87809" y="4238"/>
                    <a:pt x="87778" y="4248"/>
                    <a:pt x="87778" y="4272"/>
                  </a:cubicBezTo>
                  <a:cubicBezTo>
                    <a:pt x="87717" y="5062"/>
                    <a:pt x="87778" y="5731"/>
                    <a:pt x="87960" y="6521"/>
                  </a:cubicBezTo>
                  <a:cubicBezTo>
                    <a:pt x="88142" y="7311"/>
                    <a:pt x="88386" y="8071"/>
                    <a:pt x="88386" y="8800"/>
                  </a:cubicBezTo>
                  <a:cubicBezTo>
                    <a:pt x="88264" y="8649"/>
                    <a:pt x="88142" y="8527"/>
                    <a:pt x="88082" y="8375"/>
                  </a:cubicBezTo>
                  <a:lnTo>
                    <a:pt x="88082" y="8345"/>
                  </a:lnTo>
                  <a:cubicBezTo>
                    <a:pt x="88082" y="8314"/>
                    <a:pt x="88021" y="8314"/>
                    <a:pt x="87991" y="8314"/>
                  </a:cubicBezTo>
                  <a:cubicBezTo>
                    <a:pt x="87535" y="7706"/>
                    <a:pt x="87048" y="7098"/>
                    <a:pt x="86562" y="6521"/>
                  </a:cubicBezTo>
                  <a:cubicBezTo>
                    <a:pt x="86592" y="6338"/>
                    <a:pt x="86623" y="6095"/>
                    <a:pt x="86714" y="5913"/>
                  </a:cubicBezTo>
                  <a:cubicBezTo>
                    <a:pt x="87048" y="4819"/>
                    <a:pt x="87717" y="3846"/>
                    <a:pt x="88538" y="3208"/>
                  </a:cubicBezTo>
                  <a:cubicBezTo>
                    <a:pt x="88561" y="3185"/>
                    <a:pt x="88514" y="3126"/>
                    <a:pt x="88476" y="3126"/>
                  </a:cubicBezTo>
                  <a:cubicBezTo>
                    <a:pt x="88465" y="3126"/>
                    <a:pt x="88454" y="3132"/>
                    <a:pt x="88446" y="3147"/>
                  </a:cubicBezTo>
                  <a:cubicBezTo>
                    <a:pt x="87626" y="3785"/>
                    <a:pt x="87018" y="4545"/>
                    <a:pt x="86592" y="5457"/>
                  </a:cubicBezTo>
                  <a:cubicBezTo>
                    <a:pt x="86471" y="5731"/>
                    <a:pt x="86410" y="5974"/>
                    <a:pt x="86288" y="6247"/>
                  </a:cubicBezTo>
                  <a:lnTo>
                    <a:pt x="86197" y="6186"/>
                  </a:lnTo>
                  <a:cubicBezTo>
                    <a:pt x="86189" y="6174"/>
                    <a:pt x="86175" y="6168"/>
                    <a:pt x="86158" y="6168"/>
                  </a:cubicBezTo>
                  <a:cubicBezTo>
                    <a:pt x="86051" y="6168"/>
                    <a:pt x="85806" y="6386"/>
                    <a:pt x="85832" y="6490"/>
                  </a:cubicBezTo>
                  <a:cubicBezTo>
                    <a:pt x="85893" y="6642"/>
                    <a:pt x="86015" y="6734"/>
                    <a:pt x="86136" y="6886"/>
                  </a:cubicBezTo>
                  <a:lnTo>
                    <a:pt x="86015" y="7797"/>
                  </a:lnTo>
                  <a:lnTo>
                    <a:pt x="85984" y="7767"/>
                  </a:lnTo>
                  <a:cubicBezTo>
                    <a:pt x="85954" y="7737"/>
                    <a:pt x="85832" y="7706"/>
                    <a:pt x="85741" y="7645"/>
                  </a:cubicBezTo>
                  <a:cubicBezTo>
                    <a:pt x="85741" y="7433"/>
                    <a:pt x="85711" y="7190"/>
                    <a:pt x="85741" y="6977"/>
                  </a:cubicBezTo>
                  <a:cubicBezTo>
                    <a:pt x="85741" y="6126"/>
                    <a:pt x="85893" y="5305"/>
                    <a:pt x="86136" y="4545"/>
                  </a:cubicBezTo>
                  <a:cubicBezTo>
                    <a:pt x="86562" y="3025"/>
                    <a:pt x="87109" y="1566"/>
                    <a:pt x="87231" y="199"/>
                  </a:cubicBezTo>
                  <a:cubicBezTo>
                    <a:pt x="87248" y="80"/>
                    <a:pt x="87113" y="18"/>
                    <a:pt x="86986" y="18"/>
                  </a:cubicBezTo>
                  <a:cubicBezTo>
                    <a:pt x="86885" y="18"/>
                    <a:pt x="86788" y="57"/>
                    <a:pt x="86775" y="138"/>
                  </a:cubicBezTo>
                  <a:cubicBezTo>
                    <a:pt x="86562" y="1627"/>
                    <a:pt x="85832" y="3177"/>
                    <a:pt x="85437" y="5062"/>
                  </a:cubicBezTo>
                  <a:cubicBezTo>
                    <a:pt x="85255" y="6034"/>
                    <a:pt x="85194" y="7038"/>
                    <a:pt x="85285" y="8041"/>
                  </a:cubicBezTo>
                  <a:cubicBezTo>
                    <a:pt x="85346" y="8618"/>
                    <a:pt x="85437" y="9135"/>
                    <a:pt x="85589" y="9682"/>
                  </a:cubicBezTo>
                  <a:cubicBezTo>
                    <a:pt x="85498" y="9621"/>
                    <a:pt x="85407" y="9591"/>
                    <a:pt x="85285" y="9560"/>
                  </a:cubicBezTo>
                  <a:cubicBezTo>
                    <a:pt x="84829" y="8405"/>
                    <a:pt x="84586" y="7159"/>
                    <a:pt x="84525" y="5822"/>
                  </a:cubicBezTo>
                  <a:cubicBezTo>
                    <a:pt x="84525" y="5807"/>
                    <a:pt x="84518" y="5799"/>
                    <a:pt x="84510" y="5799"/>
                  </a:cubicBezTo>
                  <a:cubicBezTo>
                    <a:pt x="84503" y="5799"/>
                    <a:pt x="84495" y="5807"/>
                    <a:pt x="84495" y="5822"/>
                  </a:cubicBezTo>
                  <a:cubicBezTo>
                    <a:pt x="84434" y="6642"/>
                    <a:pt x="84465" y="7433"/>
                    <a:pt x="84586" y="8223"/>
                  </a:cubicBezTo>
                  <a:cubicBezTo>
                    <a:pt x="84373" y="7858"/>
                    <a:pt x="84221" y="7463"/>
                    <a:pt x="84039" y="7038"/>
                  </a:cubicBezTo>
                  <a:cubicBezTo>
                    <a:pt x="84039" y="7033"/>
                    <a:pt x="84038" y="7031"/>
                    <a:pt x="84036" y="7031"/>
                  </a:cubicBezTo>
                  <a:cubicBezTo>
                    <a:pt x="84024" y="7031"/>
                    <a:pt x="83983" y="7098"/>
                    <a:pt x="84009" y="7098"/>
                  </a:cubicBezTo>
                  <a:cubicBezTo>
                    <a:pt x="84343" y="8193"/>
                    <a:pt x="84647" y="9287"/>
                    <a:pt x="85042" y="10381"/>
                  </a:cubicBezTo>
                  <a:cubicBezTo>
                    <a:pt x="84829" y="10047"/>
                    <a:pt x="84617" y="9743"/>
                    <a:pt x="84465" y="9378"/>
                  </a:cubicBezTo>
                  <a:cubicBezTo>
                    <a:pt x="84495" y="9287"/>
                    <a:pt x="84586" y="9256"/>
                    <a:pt x="84617" y="9165"/>
                  </a:cubicBezTo>
                  <a:cubicBezTo>
                    <a:pt x="84617" y="9135"/>
                    <a:pt x="84586" y="9135"/>
                    <a:pt x="84525" y="9135"/>
                  </a:cubicBezTo>
                  <a:lnTo>
                    <a:pt x="84434" y="9256"/>
                  </a:lnTo>
                  <a:cubicBezTo>
                    <a:pt x="84313" y="9013"/>
                    <a:pt x="84191" y="8800"/>
                    <a:pt x="84130" y="8557"/>
                  </a:cubicBezTo>
                  <a:cubicBezTo>
                    <a:pt x="83857" y="7919"/>
                    <a:pt x="83674" y="7250"/>
                    <a:pt x="83553" y="6521"/>
                  </a:cubicBezTo>
                  <a:lnTo>
                    <a:pt x="83553" y="6490"/>
                  </a:lnTo>
                  <a:cubicBezTo>
                    <a:pt x="83522" y="6278"/>
                    <a:pt x="83462" y="6065"/>
                    <a:pt x="83462" y="5822"/>
                  </a:cubicBezTo>
                  <a:lnTo>
                    <a:pt x="83462" y="5639"/>
                  </a:lnTo>
                  <a:cubicBezTo>
                    <a:pt x="83522" y="5639"/>
                    <a:pt x="83522" y="5609"/>
                    <a:pt x="83553" y="5579"/>
                  </a:cubicBezTo>
                  <a:cubicBezTo>
                    <a:pt x="83575" y="5534"/>
                    <a:pt x="83548" y="5506"/>
                    <a:pt x="83509" y="5506"/>
                  </a:cubicBezTo>
                  <a:cubicBezTo>
                    <a:pt x="83494" y="5506"/>
                    <a:pt x="83478" y="5510"/>
                    <a:pt x="83462" y="5518"/>
                  </a:cubicBezTo>
                  <a:cubicBezTo>
                    <a:pt x="83431" y="5062"/>
                    <a:pt x="83431" y="4606"/>
                    <a:pt x="83431" y="4150"/>
                  </a:cubicBezTo>
                  <a:cubicBezTo>
                    <a:pt x="83674" y="3998"/>
                    <a:pt x="83887" y="3907"/>
                    <a:pt x="84161" y="3816"/>
                  </a:cubicBezTo>
                  <a:cubicBezTo>
                    <a:pt x="84337" y="3757"/>
                    <a:pt x="84201" y="3358"/>
                    <a:pt x="84000" y="3358"/>
                  </a:cubicBezTo>
                  <a:cubicBezTo>
                    <a:pt x="83993" y="3358"/>
                    <a:pt x="83986" y="3359"/>
                    <a:pt x="83978" y="3360"/>
                  </a:cubicBezTo>
                  <a:cubicBezTo>
                    <a:pt x="83765" y="3390"/>
                    <a:pt x="83583" y="3481"/>
                    <a:pt x="83431" y="3542"/>
                  </a:cubicBezTo>
                  <a:lnTo>
                    <a:pt x="83431" y="3147"/>
                  </a:lnTo>
                  <a:cubicBezTo>
                    <a:pt x="83431" y="3071"/>
                    <a:pt x="83378" y="3033"/>
                    <a:pt x="83325" y="3033"/>
                  </a:cubicBezTo>
                  <a:cubicBezTo>
                    <a:pt x="83272" y="3033"/>
                    <a:pt x="83218" y="3071"/>
                    <a:pt x="83218" y="3147"/>
                  </a:cubicBezTo>
                  <a:cubicBezTo>
                    <a:pt x="83158" y="3329"/>
                    <a:pt x="83158" y="3512"/>
                    <a:pt x="83127" y="3694"/>
                  </a:cubicBezTo>
                  <a:cubicBezTo>
                    <a:pt x="82671" y="3968"/>
                    <a:pt x="82307" y="4272"/>
                    <a:pt x="81942" y="4545"/>
                  </a:cubicBezTo>
                  <a:cubicBezTo>
                    <a:pt x="81881" y="4606"/>
                    <a:pt x="81759" y="4697"/>
                    <a:pt x="81699" y="4758"/>
                  </a:cubicBezTo>
                  <a:cubicBezTo>
                    <a:pt x="81729" y="4393"/>
                    <a:pt x="81759" y="4059"/>
                    <a:pt x="81759" y="3664"/>
                  </a:cubicBezTo>
                  <a:cubicBezTo>
                    <a:pt x="81759" y="3580"/>
                    <a:pt x="81622" y="3533"/>
                    <a:pt x="81498" y="3533"/>
                  </a:cubicBezTo>
                  <a:cubicBezTo>
                    <a:pt x="81396" y="3533"/>
                    <a:pt x="81303" y="3565"/>
                    <a:pt x="81303" y="3633"/>
                  </a:cubicBezTo>
                  <a:cubicBezTo>
                    <a:pt x="81243" y="4211"/>
                    <a:pt x="81121" y="4758"/>
                    <a:pt x="81030" y="5335"/>
                  </a:cubicBezTo>
                  <a:cubicBezTo>
                    <a:pt x="80848" y="5518"/>
                    <a:pt x="80665" y="5670"/>
                    <a:pt x="80483" y="5883"/>
                  </a:cubicBezTo>
                  <a:cubicBezTo>
                    <a:pt x="79966" y="6338"/>
                    <a:pt x="79480" y="6825"/>
                    <a:pt x="78993" y="7311"/>
                  </a:cubicBezTo>
                  <a:cubicBezTo>
                    <a:pt x="78963" y="7129"/>
                    <a:pt x="78902" y="6946"/>
                    <a:pt x="78841" y="6734"/>
                  </a:cubicBezTo>
                  <a:cubicBezTo>
                    <a:pt x="79054" y="6399"/>
                    <a:pt x="79267" y="6095"/>
                    <a:pt x="79480" y="5761"/>
                  </a:cubicBezTo>
                  <a:lnTo>
                    <a:pt x="79449" y="5731"/>
                  </a:lnTo>
                  <a:cubicBezTo>
                    <a:pt x="79206" y="5943"/>
                    <a:pt x="78993" y="6217"/>
                    <a:pt x="78750" y="6490"/>
                  </a:cubicBezTo>
                  <a:lnTo>
                    <a:pt x="78537" y="5670"/>
                  </a:lnTo>
                  <a:cubicBezTo>
                    <a:pt x="78537" y="5648"/>
                    <a:pt x="78492" y="5627"/>
                    <a:pt x="78444" y="5627"/>
                  </a:cubicBezTo>
                  <a:cubicBezTo>
                    <a:pt x="78424" y="5627"/>
                    <a:pt x="78403" y="5630"/>
                    <a:pt x="78385" y="5639"/>
                  </a:cubicBezTo>
                  <a:cubicBezTo>
                    <a:pt x="78720" y="4940"/>
                    <a:pt x="79054" y="4272"/>
                    <a:pt x="79449" y="3542"/>
                  </a:cubicBezTo>
                  <a:cubicBezTo>
                    <a:pt x="79475" y="3491"/>
                    <a:pt x="79372" y="3376"/>
                    <a:pt x="79302" y="3376"/>
                  </a:cubicBezTo>
                  <a:cubicBezTo>
                    <a:pt x="79289" y="3376"/>
                    <a:pt x="79277" y="3380"/>
                    <a:pt x="79267" y="3390"/>
                  </a:cubicBezTo>
                  <a:cubicBezTo>
                    <a:pt x="78598" y="4302"/>
                    <a:pt x="78082" y="5123"/>
                    <a:pt x="77686" y="6095"/>
                  </a:cubicBezTo>
                  <a:cubicBezTo>
                    <a:pt x="77291" y="7159"/>
                    <a:pt x="76926" y="8223"/>
                    <a:pt x="76379" y="9104"/>
                  </a:cubicBezTo>
                  <a:cubicBezTo>
                    <a:pt x="76167" y="9378"/>
                    <a:pt x="75984" y="9591"/>
                    <a:pt x="75802" y="9864"/>
                  </a:cubicBezTo>
                  <a:cubicBezTo>
                    <a:pt x="75528" y="9074"/>
                    <a:pt x="75224" y="8071"/>
                    <a:pt x="75863" y="7098"/>
                  </a:cubicBezTo>
                  <a:cubicBezTo>
                    <a:pt x="75881" y="7079"/>
                    <a:pt x="75883" y="7072"/>
                    <a:pt x="75876" y="7072"/>
                  </a:cubicBezTo>
                  <a:cubicBezTo>
                    <a:pt x="75860" y="7072"/>
                    <a:pt x="75802" y="7108"/>
                    <a:pt x="75802" y="7129"/>
                  </a:cubicBezTo>
                  <a:cubicBezTo>
                    <a:pt x="75711" y="7250"/>
                    <a:pt x="75650" y="7341"/>
                    <a:pt x="75619" y="7433"/>
                  </a:cubicBezTo>
                  <a:cubicBezTo>
                    <a:pt x="75650" y="7129"/>
                    <a:pt x="75680" y="6794"/>
                    <a:pt x="75711" y="6490"/>
                  </a:cubicBezTo>
                  <a:cubicBezTo>
                    <a:pt x="75711" y="6370"/>
                    <a:pt x="75559" y="6250"/>
                    <a:pt x="75465" y="6250"/>
                  </a:cubicBezTo>
                  <a:cubicBezTo>
                    <a:pt x="75440" y="6250"/>
                    <a:pt x="75419" y="6259"/>
                    <a:pt x="75407" y="6278"/>
                  </a:cubicBezTo>
                  <a:cubicBezTo>
                    <a:pt x="75224" y="7281"/>
                    <a:pt x="75072" y="8314"/>
                    <a:pt x="74768" y="9165"/>
                  </a:cubicBezTo>
                  <a:lnTo>
                    <a:pt x="74647" y="8952"/>
                  </a:lnTo>
                  <a:cubicBezTo>
                    <a:pt x="74799" y="8345"/>
                    <a:pt x="74860" y="7645"/>
                    <a:pt x="74799" y="6886"/>
                  </a:cubicBezTo>
                  <a:cubicBezTo>
                    <a:pt x="74799" y="6814"/>
                    <a:pt x="74668" y="6705"/>
                    <a:pt x="74597" y="6705"/>
                  </a:cubicBezTo>
                  <a:cubicBezTo>
                    <a:pt x="74577" y="6705"/>
                    <a:pt x="74562" y="6714"/>
                    <a:pt x="74556" y="6734"/>
                  </a:cubicBezTo>
                  <a:cubicBezTo>
                    <a:pt x="74404" y="7159"/>
                    <a:pt x="74312" y="7645"/>
                    <a:pt x="74252" y="8101"/>
                  </a:cubicBezTo>
                  <a:cubicBezTo>
                    <a:pt x="74008" y="7645"/>
                    <a:pt x="73826" y="7190"/>
                    <a:pt x="73583" y="6734"/>
                  </a:cubicBezTo>
                  <a:cubicBezTo>
                    <a:pt x="73577" y="6716"/>
                    <a:pt x="73557" y="6709"/>
                    <a:pt x="73529" y="6709"/>
                  </a:cubicBezTo>
                  <a:cubicBezTo>
                    <a:pt x="73407" y="6709"/>
                    <a:pt x="73127" y="6848"/>
                    <a:pt x="73127" y="6946"/>
                  </a:cubicBezTo>
                  <a:cubicBezTo>
                    <a:pt x="73370" y="7706"/>
                    <a:pt x="73705" y="8375"/>
                    <a:pt x="74039" y="9074"/>
                  </a:cubicBezTo>
                  <a:cubicBezTo>
                    <a:pt x="73978" y="9378"/>
                    <a:pt x="73887" y="9712"/>
                    <a:pt x="73735" y="9986"/>
                  </a:cubicBezTo>
                  <a:lnTo>
                    <a:pt x="73644" y="9864"/>
                  </a:lnTo>
                  <a:cubicBezTo>
                    <a:pt x="73644" y="9864"/>
                    <a:pt x="73583" y="9864"/>
                    <a:pt x="73583" y="9895"/>
                  </a:cubicBezTo>
                  <a:cubicBezTo>
                    <a:pt x="73644" y="9986"/>
                    <a:pt x="73674" y="10016"/>
                    <a:pt x="73705" y="10077"/>
                  </a:cubicBezTo>
                  <a:lnTo>
                    <a:pt x="73522" y="10442"/>
                  </a:lnTo>
                  <a:cubicBezTo>
                    <a:pt x="73553" y="10016"/>
                    <a:pt x="73522" y="9530"/>
                    <a:pt x="73401" y="9074"/>
                  </a:cubicBezTo>
                  <a:cubicBezTo>
                    <a:pt x="73401" y="9030"/>
                    <a:pt x="73368" y="9001"/>
                    <a:pt x="73351" y="9001"/>
                  </a:cubicBezTo>
                  <a:cubicBezTo>
                    <a:pt x="73344" y="9001"/>
                    <a:pt x="73340" y="9005"/>
                    <a:pt x="73340" y="9013"/>
                  </a:cubicBezTo>
                  <a:cubicBezTo>
                    <a:pt x="73431" y="9712"/>
                    <a:pt x="73370" y="10290"/>
                    <a:pt x="73188" y="10776"/>
                  </a:cubicBezTo>
                  <a:cubicBezTo>
                    <a:pt x="72671" y="10472"/>
                    <a:pt x="72215" y="10138"/>
                    <a:pt x="71698" y="9834"/>
                  </a:cubicBezTo>
                  <a:cubicBezTo>
                    <a:pt x="71681" y="9822"/>
                    <a:pt x="71660" y="9817"/>
                    <a:pt x="71640" y="9817"/>
                  </a:cubicBezTo>
                  <a:cubicBezTo>
                    <a:pt x="71556" y="9817"/>
                    <a:pt x="71467" y="9901"/>
                    <a:pt x="71516" y="9925"/>
                  </a:cubicBezTo>
                  <a:lnTo>
                    <a:pt x="71668" y="10077"/>
                  </a:lnTo>
                  <a:cubicBezTo>
                    <a:pt x="71242" y="10655"/>
                    <a:pt x="70817" y="11293"/>
                    <a:pt x="70483" y="11992"/>
                  </a:cubicBezTo>
                  <a:cubicBezTo>
                    <a:pt x="70483" y="11992"/>
                    <a:pt x="70452" y="11962"/>
                    <a:pt x="70391" y="11962"/>
                  </a:cubicBezTo>
                  <a:cubicBezTo>
                    <a:pt x="70027" y="12022"/>
                    <a:pt x="69631" y="12144"/>
                    <a:pt x="69267" y="12296"/>
                  </a:cubicBezTo>
                  <a:cubicBezTo>
                    <a:pt x="69267" y="12114"/>
                    <a:pt x="69297" y="11962"/>
                    <a:pt x="69297" y="11749"/>
                  </a:cubicBezTo>
                  <a:cubicBezTo>
                    <a:pt x="69297" y="11734"/>
                    <a:pt x="69259" y="11726"/>
                    <a:pt x="69221" y="11726"/>
                  </a:cubicBezTo>
                  <a:cubicBezTo>
                    <a:pt x="69183" y="11726"/>
                    <a:pt x="69145" y="11734"/>
                    <a:pt x="69145" y="11749"/>
                  </a:cubicBezTo>
                  <a:cubicBezTo>
                    <a:pt x="69084" y="11962"/>
                    <a:pt x="68993" y="12174"/>
                    <a:pt x="68932" y="12418"/>
                  </a:cubicBezTo>
                  <a:cubicBezTo>
                    <a:pt x="68872" y="12418"/>
                    <a:pt x="68841" y="12448"/>
                    <a:pt x="68780" y="12448"/>
                  </a:cubicBezTo>
                  <a:lnTo>
                    <a:pt x="68659" y="11749"/>
                  </a:lnTo>
                  <a:cubicBezTo>
                    <a:pt x="68689" y="11415"/>
                    <a:pt x="68689" y="11050"/>
                    <a:pt x="68720" y="10594"/>
                  </a:cubicBezTo>
                  <a:lnTo>
                    <a:pt x="68841" y="9895"/>
                  </a:lnTo>
                  <a:cubicBezTo>
                    <a:pt x="69024" y="9864"/>
                    <a:pt x="69236" y="9834"/>
                    <a:pt x="69449" y="9834"/>
                  </a:cubicBezTo>
                  <a:cubicBezTo>
                    <a:pt x="69480" y="9834"/>
                    <a:pt x="69419" y="9773"/>
                    <a:pt x="69388" y="9773"/>
                  </a:cubicBezTo>
                  <a:lnTo>
                    <a:pt x="68872" y="9773"/>
                  </a:lnTo>
                  <a:cubicBezTo>
                    <a:pt x="68963" y="9500"/>
                    <a:pt x="69084" y="9256"/>
                    <a:pt x="69236" y="8952"/>
                  </a:cubicBezTo>
                  <a:cubicBezTo>
                    <a:pt x="69246" y="8934"/>
                    <a:pt x="69241" y="8926"/>
                    <a:pt x="69229" y="8926"/>
                  </a:cubicBezTo>
                  <a:cubicBezTo>
                    <a:pt x="69203" y="8926"/>
                    <a:pt x="69145" y="8962"/>
                    <a:pt x="69145" y="8983"/>
                  </a:cubicBezTo>
                  <a:cubicBezTo>
                    <a:pt x="68963" y="9287"/>
                    <a:pt x="68841" y="9560"/>
                    <a:pt x="68720" y="9834"/>
                  </a:cubicBezTo>
                  <a:cubicBezTo>
                    <a:pt x="68841" y="9074"/>
                    <a:pt x="69115" y="8314"/>
                    <a:pt x="69844" y="7767"/>
                  </a:cubicBezTo>
                  <a:cubicBezTo>
                    <a:pt x="69875" y="7737"/>
                    <a:pt x="69753" y="7737"/>
                    <a:pt x="69753" y="7737"/>
                  </a:cubicBezTo>
                  <a:cubicBezTo>
                    <a:pt x="68841" y="8345"/>
                    <a:pt x="68568" y="9104"/>
                    <a:pt x="68385" y="9895"/>
                  </a:cubicBezTo>
                  <a:cubicBezTo>
                    <a:pt x="68233" y="9925"/>
                    <a:pt x="68112" y="10016"/>
                    <a:pt x="68021" y="10077"/>
                  </a:cubicBezTo>
                  <a:cubicBezTo>
                    <a:pt x="67960" y="9591"/>
                    <a:pt x="67929" y="9135"/>
                    <a:pt x="67929" y="8649"/>
                  </a:cubicBezTo>
                  <a:cubicBezTo>
                    <a:pt x="68051" y="8436"/>
                    <a:pt x="68112" y="8253"/>
                    <a:pt x="68233" y="8071"/>
                  </a:cubicBezTo>
                  <a:cubicBezTo>
                    <a:pt x="68264" y="7980"/>
                    <a:pt x="68051" y="7889"/>
                    <a:pt x="67929" y="7797"/>
                  </a:cubicBezTo>
                  <a:lnTo>
                    <a:pt x="67929" y="6278"/>
                  </a:lnTo>
                  <a:cubicBezTo>
                    <a:pt x="67929" y="6194"/>
                    <a:pt x="67792" y="6147"/>
                    <a:pt x="67668" y="6147"/>
                  </a:cubicBezTo>
                  <a:cubicBezTo>
                    <a:pt x="67566" y="6147"/>
                    <a:pt x="67473" y="6179"/>
                    <a:pt x="67473" y="6247"/>
                  </a:cubicBezTo>
                  <a:cubicBezTo>
                    <a:pt x="67352" y="7007"/>
                    <a:pt x="67321" y="7767"/>
                    <a:pt x="67352" y="8527"/>
                  </a:cubicBezTo>
                  <a:cubicBezTo>
                    <a:pt x="67261" y="8709"/>
                    <a:pt x="67139" y="8892"/>
                    <a:pt x="67048" y="9104"/>
                  </a:cubicBezTo>
                  <a:cubicBezTo>
                    <a:pt x="67048" y="9104"/>
                    <a:pt x="67048" y="9044"/>
                    <a:pt x="67017" y="9044"/>
                  </a:cubicBezTo>
                  <a:cubicBezTo>
                    <a:pt x="67015" y="9038"/>
                    <a:pt x="67009" y="9036"/>
                    <a:pt x="67001" y="9036"/>
                  </a:cubicBezTo>
                  <a:cubicBezTo>
                    <a:pt x="66919" y="9036"/>
                    <a:pt x="66597" y="9290"/>
                    <a:pt x="66653" y="9317"/>
                  </a:cubicBezTo>
                  <a:cubicBezTo>
                    <a:pt x="66683" y="9408"/>
                    <a:pt x="66744" y="9500"/>
                    <a:pt x="66774" y="9621"/>
                  </a:cubicBezTo>
                  <a:cubicBezTo>
                    <a:pt x="66744" y="9712"/>
                    <a:pt x="66744" y="9743"/>
                    <a:pt x="66714" y="9804"/>
                  </a:cubicBezTo>
                  <a:cubicBezTo>
                    <a:pt x="66683" y="9773"/>
                    <a:pt x="66683" y="9712"/>
                    <a:pt x="66653" y="9652"/>
                  </a:cubicBezTo>
                  <a:lnTo>
                    <a:pt x="66592" y="9652"/>
                  </a:lnTo>
                  <a:cubicBezTo>
                    <a:pt x="66592" y="9773"/>
                    <a:pt x="66653" y="9864"/>
                    <a:pt x="66653" y="9956"/>
                  </a:cubicBezTo>
                  <a:cubicBezTo>
                    <a:pt x="66501" y="10320"/>
                    <a:pt x="66379" y="10624"/>
                    <a:pt x="66258" y="10959"/>
                  </a:cubicBezTo>
                  <a:cubicBezTo>
                    <a:pt x="66197" y="10837"/>
                    <a:pt x="66106" y="10715"/>
                    <a:pt x="66014" y="10594"/>
                  </a:cubicBezTo>
                  <a:lnTo>
                    <a:pt x="66014" y="9560"/>
                  </a:lnTo>
                  <a:cubicBezTo>
                    <a:pt x="66014" y="9560"/>
                    <a:pt x="66001" y="9533"/>
                    <a:pt x="65992" y="9533"/>
                  </a:cubicBezTo>
                  <a:cubicBezTo>
                    <a:pt x="65987" y="9533"/>
                    <a:pt x="65984" y="9540"/>
                    <a:pt x="65984" y="9560"/>
                  </a:cubicBezTo>
                  <a:cubicBezTo>
                    <a:pt x="65923" y="9773"/>
                    <a:pt x="65832" y="10016"/>
                    <a:pt x="65802" y="10199"/>
                  </a:cubicBezTo>
                  <a:cubicBezTo>
                    <a:pt x="65498" y="9712"/>
                    <a:pt x="65224" y="9165"/>
                    <a:pt x="64951" y="8649"/>
                  </a:cubicBezTo>
                  <a:lnTo>
                    <a:pt x="64920" y="8649"/>
                  </a:lnTo>
                  <a:cubicBezTo>
                    <a:pt x="64890" y="8497"/>
                    <a:pt x="64890" y="8345"/>
                    <a:pt x="64859" y="8132"/>
                  </a:cubicBezTo>
                  <a:cubicBezTo>
                    <a:pt x="64859" y="8089"/>
                    <a:pt x="64756" y="8032"/>
                    <a:pt x="64683" y="8032"/>
                  </a:cubicBezTo>
                  <a:cubicBezTo>
                    <a:pt x="64652" y="8032"/>
                    <a:pt x="64625" y="8043"/>
                    <a:pt x="64616" y="8071"/>
                  </a:cubicBezTo>
                  <a:cubicBezTo>
                    <a:pt x="64586" y="8345"/>
                    <a:pt x="64586" y="8588"/>
                    <a:pt x="64586" y="8861"/>
                  </a:cubicBezTo>
                  <a:cubicBezTo>
                    <a:pt x="63096" y="9864"/>
                    <a:pt x="61759" y="11019"/>
                    <a:pt x="60330" y="12114"/>
                  </a:cubicBezTo>
                  <a:lnTo>
                    <a:pt x="60087" y="12235"/>
                  </a:lnTo>
                  <a:cubicBezTo>
                    <a:pt x="60665" y="11566"/>
                    <a:pt x="61212" y="10807"/>
                    <a:pt x="61698" y="10047"/>
                  </a:cubicBezTo>
                  <a:lnTo>
                    <a:pt x="61668" y="10016"/>
                  </a:lnTo>
                  <a:cubicBezTo>
                    <a:pt x="61090" y="10533"/>
                    <a:pt x="60513" y="11080"/>
                    <a:pt x="59996" y="11688"/>
                  </a:cubicBezTo>
                  <a:cubicBezTo>
                    <a:pt x="60178" y="11263"/>
                    <a:pt x="60330" y="10837"/>
                    <a:pt x="60482" y="10381"/>
                  </a:cubicBezTo>
                  <a:cubicBezTo>
                    <a:pt x="60756" y="9591"/>
                    <a:pt x="61151" y="8892"/>
                    <a:pt x="61455" y="8101"/>
                  </a:cubicBezTo>
                  <a:cubicBezTo>
                    <a:pt x="61506" y="8050"/>
                    <a:pt x="61407" y="7935"/>
                    <a:pt x="61338" y="7935"/>
                  </a:cubicBezTo>
                  <a:cubicBezTo>
                    <a:pt x="61325" y="7935"/>
                    <a:pt x="61313" y="7940"/>
                    <a:pt x="61303" y="7949"/>
                  </a:cubicBezTo>
                  <a:cubicBezTo>
                    <a:pt x="60847" y="8588"/>
                    <a:pt x="60513" y="9135"/>
                    <a:pt x="60239" y="9925"/>
                  </a:cubicBezTo>
                  <a:cubicBezTo>
                    <a:pt x="59935" y="10776"/>
                    <a:pt x="59722" y="11597"/>
                    <a:pt x="59297" y="12296"/>
                  </a:cubicBezTo>
                  <a:lnTo>
                    <a:pt x="59175" y="12387"/>
                  </a:lnTo>
                  <a:cubicBezTo>
                    <a:pt x="59029" y="12129"/>
                    <a:pt x="58900" y="11850"/>
                    <a:pt x="58804" y="11556"/>
                  </a:cubicBezTo>
                  <a:lnTo>
                    <a:pt x="58804" y="11556"/>
                  </a:lnTo>
                  <a:cubicBezTo>
                    <a:pt x="58884" y="11991"/>
                    <a:pt x="59045" y="12379"/>
                    <a:pt x="59236" y="12782"/>
                  </a:cubicBezTo>
                  <a:cubicBezTo>
                    <a:pt x="59115" y="12904"/>
                    <a:pt x="59054" y="13025"/>
                    <a:pt x="58932" y="13117"/>
                  </a:cubicBezTo>
                  <a:lnTo>
                    <a:pt x="58476" y="12539"/>
                  </a:lnTo>
                  <a:cubicBezTo>
                    <a:pt x="58537" y="12205"/>
                    <a:pt x="58628" y="11870"/>
                    <a:pt x="58659" y="11536"/>
                  </a:cubicBezTo>
                  <a:lnTo>
                    <a:pt x="58750" y="11536"/>
                  </a:lnTo>
                  <a:cubicBezTo>
                    <a:pt x="58780" y="11536"/>
                    <a:pt x="58689" y="11445"/>
                    <a:pt x="58659" y="11445"/>
                  </a:cubicBezTo>
                  <a:cubicBezTo>
                    <a:pt x="58659" y="11348"/>
                    <a:pt x="58671" y="11252"/>
                    <a:pt x="58696" y="11147"/>
                  </a:cubicBezTo>
                  <a:lnTo>
                    <a:pt x="58696" y="11147"/>
                  </a:lnTo>
                  <a:cubicBezTo>
                    <a:pt x="58724" y="11286"/>
                    <a:pt x="58760" y="11422"/>
                    <a:pt x="58804" y="11556"/>
                  </a:cubicBezTo>
                  <a:lnTo>
                    <a:pt x="58804" y="11556"/>
                  </a:lnTo>
                  <a:cubicBezTo>
                    <a:pt x="58769" y="11367"/>
                    <a:pt x="58750" y="11170"/>
                    <a:pt x="58750" y="10959"/>
                  </a:cubicBezTo>
                  <a:cubicBezTo>
                    <a:pt x="58728" y="11025"/>
                    <a:pt x="58710" y="11087"/>
                    <a:pt x="58696" y="11147"/>
                  </a:cubicBezTo>
                  <a:lnTo>
                    <a:pt x="58696" y="11147"/>
                  </a:lnTo>
                  <a:cubicBezTo>
                    <a:pt x="58618" y="10764"/>
                    <a:pt x="58605" y="10363"/>
                    <a:pt x="58689" y="9956"/>
                  </a:cubicBezTo>
                  <a:cubicBezTo>
                    <a:pt x="58689" y="9947"/>
                    <a:pt x="58685" y="9944"/>
                    <a:pt x="58678" y="9944"/>
                  </a:cubicBezTo>
                  <a:cubicBezTo>
                    <a:pt x="58661" y="9944"/>
                    <a:pt x="58628" y="9972"/>
                    <a:pt x="58628" y="10016"/>
                  </a:cubicBezTo>
                  <a:cubicBezTo>
                    <a:pt x="58628" y="10077"/>
                    <a:pt x="58567" y="10138"/>
                    <a:pt x="58567" y="10199"/>
                  </a:cubicBezTo>
                  <a:cubicBezTo>
                    <a:pt x="58567" y="10077"/>
                    <a:pt x="58628" y="9925"/>
                    <a:pt x="58628" y="9834"/>
                  </a:cubicBezTo>
                  <a:cubicBezTo>
                    <a:pt x="58628" y="9736"/>
                    <a:pt x="58469" y="9558"/>
                    <a:pt x="58392" y="9558"/>
                  </a:cubicBezTo>
                  <a:cubicBezTo>
                    <a:pt x="58374" y="9558"/>
                    <a:pt x="58360" y="9568"/>
                    <a:pt x="58355" y="9591"/>
                  </a:cubicBezTo>
                  <a:cubicBezTo>
                    <a:pt x="58264" y="10199"/>
                    <a:pt x="58203" y="10837"/>
                    <a:pt x="58081" y="11415"/>
                  </a:cubicBezTo>
                  <a:cubicBezTo>
                    <a:pt x="58020" y="11415"/>
                    <a:pt x="57929" y="11445"/>
                    <a:pt x="57868" y="11445"/>
                  </a:cubicBezTo>
                  <a:cubicBezTo>
                    <a:pt x="57899" y="11019"/>
                    <a:pt x="57899" y="10533"/>
                    <a:pt x="57808" y="10016"/>
                  </a:cubicBezTo>
                  <a:cubicBezTo>
                    <a:pt x="57808" y="9921"/>
                    <a:pt x="57695" y="9806"/>
                    <a:pt x="57632" y="9806"/>
                  </a:cubicBezTo>
                  <a:cubicBezTo>
                    <a:pt x="57615" y="9806"/>
                    <a:pt x="57601" y="9815"/>
                    <a:pt x="57595" y="9834"/>
                  </a:cubicBezTo>
                  <a:cubicBezTo>
                    <a:pt x="57443" y="10259"/>
                    <a:pt x="57412" y="10837"/>
                    <a:pt x="57352" y="11384"/>
                  </a:cubicBezTo>
                  <a:cubicBezTo>
                    <a:pt x="57169" y="11111"/>
                    <a:pt x="56956" y="10837"/>
                    <a:pt x="56744" y="10594"/>
                  </a:cubicBezTo>
                  <a:cubicBezTo>
                    <a:pt x="57017" y="10077"/>
                    <a:pt x="57321" y="9621"/>
                    <a:pt x="57595" y="9135"/>
                  </a:cubicBezTo>
                  <a:cubicBezTo>
                    <a:pt x="57645" y="9035"/>
                    <a:pt x="57406" y="8831"/>
                    <a:pt x="57252" y="8831"/>
                  </a:cubicBezTo>
                  <a:cubicBezTo>
                    <a:pt x="57219" y="8831"/>
                    <a:pt x="57191" y="8840"/>
                    <a:pt x="57169" y="8861"/>
                  </a:cubicBezTo>
                  <a:cubicBezTo>
                    <a:pt x="56896" y="9256"/>
                    <a:pt x="56653" y="9682"/>
                    <a:pt x="56379" y="10047"/>
                  </a:cubicBezTo>
                  <a:cubicBezTo>
                    <a:pt x="56288" y="9925"/>
                    <a:pt x="56197" y="9773"/>
                    <a:pt x="56105" y="9682"/>
                  </a:cubicBezTo>
                  <a:cubicBezTo>
                    <a:pt x="56080" y="9657"/>
                    <a:pt x="56045" y="9646"/>
                    <a:pt x="56005" y="9646"/>
                  </a:cubicBezTo>
                  <a:cubicBezTo>
                    <a:pt x="55854" y="9646"/>
                    <a:pt x="55644" y="9805"/>
                    <a:pt x="55741" y="9925"/>
                  </a:cubicBezTo>
                  <a:cubicBezTo>
                    <a:pt x="55832" y="10138"/>
                    <a:pt x="55953" y="10351"/>
                    <a:pt x="56105" y="10533"/>
                  </a:cubicBezTo>
                  <a:cubicBezTo>
                    <a:pt x="55467" y="11597"/>
                    <a:pt x="54859" y="12722"/>
                    <a:pt x="54221" y="13785"/>
                  </a:cubicBezTo>
                  <a:lnTo>
                    <a:pt x="54069" y="13998"/>
                  </a:lnTo>
                  <a:cubicBezTo>
                    <a:pt x="54373" y="13117"/>
                    <a:pt x="54586" y="12205"/>
                    <a:pt x="54768" y="11263"/>
                  </a:cubicBezTo>
                  <a:lnTo>
                    <a:pt x="54738" y="11232"/>
                  </a:lnTo>
                  <a:cubicBezTo>
                    <a:pt x="54373" y="11962"/>
                    <a:pt x="54008" y="12661"/>
                    <a:pt x="53765" y="13481"/>
                  </a:cubicBezTo>
                  <a:lnTo>
                    <a:pt x="53765" y="13177"/>
                  </a:lnTo>
                  <a:cubicBezTo>
                    <a:pt x="53795" y="13025"/>
                    <a:pt x="53856" y="12813"/>
                    <a:pt x="53917" y="12661"/>
                  </a:cubicBezTo>
                  <a:cubicBezTo>
                    <a:pt x="53917" y="12630"/>
                    <a:pt x="53795" y="12630"/>
                    <a:pt x="53765" y="12630"/>
                  </a:cubicBezTo>
                  <a:lnTo>
                    <a:pt x="53765" y="12022"/>
                  </a:lnTo>
                  <a:cubicBezTo>
                    <a:pt x="53765" y="11415"/>
                    <a:pt x="53795" y="10837"/>
                    <a:pt x="53826" y="10259"/>
                  </a:cubicBezTo>
                  <a:cubicBezTo>
                    <a:pt x="54099" y="9591"/>
                    <a:pt x="54464" y="8892"/>
                    <a:pt x="55194" y="8527"/>
                  </a:cubicBezTo>
                  <a:cubicBezTo>
                    <a:pt x="55215" y="8506"/>
                    <a:pt x="55192" y="8471"/>
                    <a:pt x="55166" y="8471"/>
                  </a:cubicBezTo>
                  <a:cubicBezTo>
                    <a:pt x="55155" y="8471"/>
                    <a:pt x="55142" y="8478"/>
                    <a:pt x="55133" y="8497"/>
                  </a:cubicBezTo>
                  <a:cubicBezTo>
                    <a:pt x="54555" y="8800"/>
                    <a:pt x="54160" y="9196"/>
                    <a:pt x="53856" y="9621"/>
                  </a:cubicBezTo>
                  <a:lnTo>
                    <a:pt x="53856" y="9469"/>
                  </a:lnTo>
                  <a:cubicBezTo>
                    <a:pt x="53856" y="9427"/>
                    <a:pt x="53768" y="9370"/>
                    <a:pt x="53714" y="9370"/>
                  </a:cubicBezTo>
                  <a:cubicBezTo>
                    <a:pt x="53691" y="9370"/>
                    <a:pt x="53674" y="9381"/>
                    <a:pt x="53674" y="9408"/>
                  </a:cubicBezTo>
                  <a:cubicBezTo>
                    <a:pt x="53613" y="9773"/>
                    <a:pt x="53491" y="10107"/>
                    <a:pt x="53461" y="10472"/>
                  </a:cubicBezTo>
                  <a:cubicBezTo>
                    <a:pt x="53309" y="10807"/>
                    <a:pt x="53187" y="11111"/>
                    <a:pt x="53066" y="11445"/>
                  </a:cubicBezTo>
                  <a:cubicBezTo>
                    <a:pt x="53005" y="11597"/>
                    <a:pt x="52944" y="11749"/>
                    <a:pt x="52914" y="11931"/>
                  </a:cubicBezTo>
                  <a:cubicBezTo>
                    <a:pt x="53005" y="10199"/>
                    <a:pt x="53309" y="8436"/>
                    <a:pt x="53552" y="6734"/>
                  </a:cubicBezTo>
                  <a:cubicBezTo>
                    <a:pt x="53552" y="6643"/>
                    <a:pt x="53412" y="6585"/>
                    <a:pt x="53285" y="6585"/>
                  </a:cubicBezTo>
                  <a:cubicBezTo>
                    <a:pt x="53200" y="6585"/>
                    <a:pt x="53121" y="6611"/>
                    <a:pt x="53096" y="6673"/>
                  </a:cubicBezTo>
                  <a:cubicBezTo>
                    <a:pt x="52580" y="8649"/>
                    <a:pt x="52458" y="10655"/>
                    <a:pt x="52306" y="12661"/>
                  </a:cubicBezTo>
                  <a:lnTo>
                    <a:pt x="52276" y="12965"/>
                  </a:lnTo>
                  <a:cubicBezTo>
                    <a:pt x="52154" y="12022"/>
                    <a:pt x="51941" y="11019"/>
                    <a:pt x="51789" y="10047"/>
                  </a:cubicBezTo>
                  <a:lnTo>
                    <a:pt x="51728" y="10047"/>
                  </a:lnTo>
                  <a:cubicBezTo>
                    <a:pt x="51698" y="10776"/>
                    <a:pt x="51698" y="11536"/>
                    <a:pt x="51789" y="12266"/>
                  </a:cubicBezTo>
                  <a:cubicBezTo>
                    <a:pt x="51728" y="12205"/>
                    <a:pt x="51668" y="12174"/>
                    <a:pt x="51576" y="12174"/>
                  </a:cubicBezTo>
                  <a:cubicBezTo>
                    <a:pt x="51485" y="11901"/>
                    <a:pt x="51364" y="11688"/>
                    <a:pt x="51242" y="11415"/>
                  </a:cubicBezTo>
                  <a:cubicBezTo>
                    <a:pt x="51242" y="11384"/>
                    <a:pt x="51242" y="11384"/>
                    <a:pt x="51212" y="11354"/>
                  </a:cubicBezTo>
                  <a:lnTo>
                    <a:pt x="51212" y="11293"/>
                  </a:lnTo>
                  <a:cubicBezTo>
                    <a:pt x="50877" y="10533"/>
                    <a:pt x="50634" y="9773"/>
                    <a:pt x="50361" y="9013"/>
                  </a:cubicBezTo>
                  <a:lnTo>
                    <a:pt x="50421" y="9013"/>
                  </a:lnTo>
                  <a:cubicBezTo>
                    <a:pt x="50604" y="9013"/>
                    <a:pt x="50482" y="8557"/>
                    <a:pt x="50300" y="8557"/>
                  </a:cubicBezTo>
                  <a:cubicBezTo>
                    <a:pt x="50117" y="8557"/>
                    <a:pt x="49874" y="8618"/>
                    <a:pt x="49692" y="8649"/>
                  </a:cubicBezTo>
                  <a:cubicBezTo>
                    <a:pt x="49722" y="8497"/>
                    <a:pt x="49814" y="8345"/>
                    <a:pt x="49844" y="8162"/>
                  </a:cubicBezTo>
                  <a:cubicBezTo>
                    <a:pt x="49844" y="8132"/>
                    <a:pt x="49836" y="8117"/>
                    <a:pt x="49821" y="8117"/>
                  </a:cubicBezTo>
                  <a:cubicBezTo>
                    <a:pt x="49806" y="8117"/>
                    <a:pt x="49783" y="8132"/>
                    <a:pt x="49753" y="8162"/>
                  </a:cubicBezTo>
                  <a:cubicBezTo>
                    <a:pt x="49692" y="8345"/>
                    <a:pt x="49601" y="8497"/>
                    <a:pt x="49540" y="8679"/>
                  </a:cubicBezTo>
                  <a:cubicBezTo>
                    <a:pt x="49054" y="8800"/>
                    <a:pt x="48598" y="9013"/>
                    <a:pt x="48172" y="9378"/>
                  </a:cubicBezTo>
                  <a:cubicBezTo>
                    <a:pt x="47564" y="9834"/>
                    <a:pt x="47108" y="10351"/>
                    <a:pt x="46713" y="10898"/>
                  </a:cubicBezTo>
                  <a:cubicBezTo>
                    <a:pt x="46683" y="10928"/>
                    <a:pt x="46652" y="10989"/>
                    <a:pt x="46622" y="11019"/>
                  </a:cubicBezTo>
                  <a:lnTo>
                    <a:pt x="46622" y="9895"/>
                  </a:lnTo>
                  <a:cubicBezTo>
                    <a:pt x="46683" y="8861"/>
                    <a:pt x="46713" y="7615"/>
                    <a:pt x="46987" y="6399"/>
                  </a:cubicBezTo>
                  <a:cubicBezTo>
                    <a:pt x="47230" y="5183"/>
                    <a:pt x="47625" y="4059"/>
                    <a:pt x="48294" y="3238"/>
                  </a:cubicBezTo>
                  <a:cubicBezTo>
                    <a:pt x="48314" y="3217"/>
                    <a:pt x="48279" y="3168"/>
                    <a:pt x="48244" y="3168"/>
                  </a:cubicBezTo>
                  <a:cubicBezTo>
                    <a:pt x="48228" y="3168"/>
                    <a:pt x="48212" y="3179"/>
                    <a:pt x="48203" y="3208"/>
                  </a:cubicBezTo>
                  <a:cubicBezTo>
                    <a:pt x="46804" y="4788"/>
                    <a:pt x="46561" y="7007"/>
                    <a:pt x="46227" y="9013"/>
                  </a:cubicBezTo>
                  <a:lnTo>
                    <a:pt x="46105" y="9925"/>
                  </a:lnTo>
                  <a:cubicBezTo>
                    <a:pt x="46014" y="6703"/>
                    <a:pt x="46257" y="3481"/>
                    <a:pt x="46683" y="229"/>
                  </a:cubicBezTo>
                  <a:cubicBezTo>
                    <a:pt x="46700" y="90"/>
                    <a:pt x="46559" y="1"/>
                    <a:pt x="4642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28"/>
            <p:cNvSpPr/>
            <p:nvPr/>
          </p:nvSpPr>
          <p:spPr>
            <a:xfrm>
              <a:off x="7688826" y="2927792"/>
              <a:ext cx="1807985" cy="1079949"/>
            </a:xfrm>
            <a:custGeom>
              <a:rect b="b" l="l" r="r" t="t"/>
              <a:pathLst>
                <a:path extrusionOk="0" h="33680" w="56385">
                  <a:moveTo>
                    <a:pt x="7052" y="5108"/>
                  </a:moveTo>
                  <a:lnTo>
                    <a:pt x="8481" y="5442"/>
                  </a:lnTo>
                  <a:lnTo>
                    <a:pt x="10912" y="6050"/>
                  </a:lnTo>
                  <a:lnTo>
                    <a:pt x="12128" y="6354"/>
                  </a:lnTo>
                  <a:lnTo>
                    <a:pt x="13374" y="6688"/>
                  </a:lnTo>
                  <a:lnTo>
                    <a:pt x="14773" y="7114"/>
                  </a:lnTo>
                  <a:lnTo>
                    <a:pt x="13435" y="12190"/>
                  </a:lnTo>
                  <a:lnTo>
                    <a:pt x="11915" y="11764"/>
                  </a:lnTo>
                  <a:lnTo>
                    <a:pt x="10791" y="11430"/>
                  </a:lnTo>
                  <a:lnTo>
                    <a:pt x="9605" y="11126"/>
                  </a:lnTo>
                  <a:lnTo>
                    <a:pt x="7265" y="10488"/>
                  </a:lnTo>
                  <a:lnTo>
                    <a:pt x="5684" y="10153"/>
                  </a:lnTo>
                  <a:cubicBezTo>
                    <a:pt x="6140" y="8482"/>
                    <a:pt x="6596" y="6779"/>
                    <a:pt x="7052" y="5108"/>
                  </a:cubicBezTo>
                  <a:close/>
                  <a:moveTo>
                    <a:pt x="17204" y="7843"/>
                  </a:moveTo>
                  <a:lnTo>
                    <a:pt x="18147" y="8147"/>
                  </a:lnTo>
                  <a:lnTo>
                    <a:pt x="19332" y="8542"/>
                  </a:lnTo>
                  <a:lnTo>
                    <a:pt x="20517" y="8938"/>
                  </a:lnTo>
                  <a:lnTo>
                    <a:pt x="22858" y="9789"/>
                  </a:lnTo>
                  <a:lnTo>
                    <a:pt x="23770" y="10123"/>
                  </a:lnTo>
                  <a:lnTo>
                    <a:pt x="22068" y="15077"/>
                  </a:lnTo>
                  <a:lnTo>
                    <a:pt x="21065" y="14682"/>
                  </a:lnTo>
                  <a:lnTo>
                    <a:pt x="18785" y="13892"/>
                  </a:lnTo>
                  <a:lnTo>
                    <a:pt x="17660" y="13497"/>
                  </a:lnTo>
                  <a:lnTo>
                    <a:pt x="16505" y="13132"/>
                  </a:lnTo>
                  <a:lnTo>
                    <a:pt x="15411" y="12798"/>
                  </a:lnTo>
                  <a:cubicBezTo>
                    <a:pt x="15988" y="11156"/>
                    <a:pt x="16596" y="9485"/>
                    <a:pt x="17204" y="7843"/>
                  </a:cubicBezTo>
                  <a:close/>
                  <a:moveTo>
                    <a:pt x="26141" y="11065"/>
                  </a:moveTo>
                  <a:lnTo>
                    <a:pt x="26353" y="11156"/>
                  </a:lnTo>
                  <a:lnTo>
                    <a:pt x="27508" y="11643"/>
                  </a:lnTo>
                  <a:lnTo>
                    <a:pt x="29819" y="12585"/>
                  </a:lnTo>
                  <a:lnTo>
                    <a:pt x="32098" y="13618"/>
                  </a:lnTo>
                  <a:lnTo>
                    <a:pt x="33223" y="14166"/>
                  </a:lnTo>
                  <a:lnTo>
                    <a:pt x="33436" y="14226"/>
                  </a:lnTo>
                  <a:lnTo>
                    <a:pt x="31338" y="19029"/>
                  </a:lnTo>
                  <a:lnTo>
                    <a:pt x="31034" y="18877"/>
                  </a:lnTo>
                  <a:lnTo>
                    <a:pt x="29940" y="18360"/>
                  </a:lnTo>
                  <a:lnTo>
                    <a:pt x="27721" y="17388"/>
                  </a:lnTo>
                  <a:lnTo>
                    <a:pt x="25533" y="16476"/>
                  </a:lnTo>
                  <a:lnTo>
                    <a:pt x="24408" y="16020"/>
                  </a:lnTo>
                  <a:lnTo>
                    <a:pt x="24013" y="15868"/>
                  </a:lnTo>
                  <a:cubicBezTo>
                    <a:pt x="24712" y="14257"/>
                    <a:pt x="25411" y="12676"/>
                    <a:pt x="26141" y="11065"/>
                  </a:cubicBezTo>
                  <a:close/>
                  <a:moveTo>
                    <a:pt x="35715" y="15290"/>
                  </a:moveTo>
                  <a:lnTo>
                    <a:pt x="36627" y="15746"/>
                  </a:lnTo>
                  <a:lnTo>
                    <a:pt x="38816" y="16932"/>
                  </a:lnTo>
                  <a:lnTo>
                    <a:pt x="39910" y="17509"/>
                  </a:lnTo>
                  <a:lnTo>
                    <a:pt x="41035" y="18117"/>
                  </a:lnTo>
                  <a:lnTo>
                    <a:pt x="41855" y="18573"/>
                  </a:lnTo>
                  <a:lnTo>
                    <a:pt x="39424" y="23193"/>
                  </a:lnTo>
                  <a:lnTo>
                    <a:pt x="38512" y="22707"/>
                  </a:lnTo>
                  <a:lnTo>
                    <a:pt x="37448" y="22099"/>
                  </a:lnTo>
                  <a:lnTo>
                    <a:pt x="36384" y="21521"/>
                  </a:lnTo>
                  <a:lnTo>
                    <a:pt x="34256" y="20427"/>
                  </a:lnTo>
                  <a:lnTo>
                    <a:pt x="33192" y="19880"/>
                  </a:lnTo>
                  <a:cubicBezTo>
                    <a:pt x="34044" y="18360"/>
                    <a:pt x="34864" y="16810"/>
                    <a:pt x="35715" y="15290"/>
                  </a:cubicBezTo>
                  <a:close/>
                  <a:moveTo>
                    <a:pt x="44104" y="19941"/>
                  </a:moveTo>
                  <a:lnTo>
                    <a:pt x="45381" y="20701"/>
                  </a:lnTo>
                  <a:lnTo>
                    <a:pt x="46445" y="21339"/>
                  </a:lnTo>
                  <a:lnTo>
                    <a:pt x="47509" y="22008"/>
                  </a:lnTo>
                  <a:lnTo>
                    <a:pt x="49606" y="23375"/>
                  </a:lnTo>
                  <a:lnTo>
                    <a:pt x="50822" y="24227"/>
                  </a:lnTo>
                  <a:lnTo>
                    <a:pt x="47995" y="28634"/>
                  </a:lnTo>
                  <a:lnTo>
                    <a:pt x="46719" y="27722"/>
                  </a:lnTo>
                  <a:lnTo>
                    <a:pt x="44712" y="26415"/>
                  </a:lnTo>
                  <a:lnTo>
                    <a:pt x="43679" y="25777"/>
                  </a:lnTo>
                  <a:lnTo>
                    <a:pt x="42645" y="25169"/>
                  </a:lnTo>
                  <a:lnTo>
                    <a:pt x="41247" y="24348"/>
                  </a:lnTo>
                  <a:cubicBezTo>
                    <a:pt x="42190" y="22859"/>
                    <a:pt x="43132" y="21400"/>
                    <a:pt x="44104" y="19941"/>
                  </a:cubicBezTo>
                  <a:close/>
                  <a:moveTo>
                    <a:pt x="6707" y="0"/>
                  </a:moveTo>
                  <a:cubicBezTo>
                    <a:pt x="6618" y="0"/>
                    <a:pt x="6528" y="20"/>
                    <a:pt x="6444" y="62"/>
                  </a:cubicBezTo>
                  <a:cubicBezTo>
                    <a:pt x="6110" y="244"/>
                    <a:pt x="5775" y="396"/>
                    <a:pt x="5411" y="579"/>
                  </a:cubicBezTo>
                  <a:cubicBezTo>
                    <a:pt x="5259" y="670"/>
                    <a:pt x="5198" y="761"/>
                    <a:pt x="5168" y="913"/>
                  </a:cubicBezTo>
                  <a:lnTo>
                    <a:pt x="4651" y="3710"/>
                  </a:lnTo>
                  <a:lnTo>
                    <a:pt x="3739" y="3497"/>
                  </a:lnTo>
                  <a:lnTo>
                    <a:pt x="1277" y="3010"/>
                  </a:lnTo>
                  <a:lnTo>
                    <a:pt x="1095" y="4013"/>
                  </a:lnTo>
                  <a:lnTo>
                    <a:pt x="3557" y="4500"/>
                  </a:lnTo>
                  <a:lnTo>
                    <a:pt x="4499" y="4682"/>
                  </a:lnTo>
                  <a:lnTo>
                    <a:pt x="3587" y="9849"/>
                  </a:lnTo>
                  <a:lnTo>
                    <a:pt x="2523" y="9667"/>
                  </a:lnTo>
                  <a:lnTo>
                    <a:pt x="183" y="9211"/>
                  </a:lnTo>
                  <a:lnTo>
                    <a:pt x="0" y="10184"/>
                  </a:lnTo>
                  <a:lnTo>
                    <a:pt x="2341" y="10640"/>
                  </a:lnTo>
                  <a:lnTo>
                    <a:pt x="3405" y="10852"/>
                  </a:lnTo>
                  <a:lnTo>
                    <a:pt x="2766" y="14439"/>
                  </a:lnTo>
                  <a:lnTo>
                    <a:pt x="4408" y="14834"/>
                  </a:lnTo>
                  <a:cubicBezTo>
                    <a:pt x="4712" y="13649"/>
                    <a:pt x="5046" y="12433"/>
                    <a:pt x="5350" y="11248"/>
                  </a:cubicBezTo>
                  <a:lnTo>
                    <a:pt x="6991" y="11643"/>
                  </a:lnTo>
                  <a:lnTo>
                    <a:pt x="9301" y="12251"/>
                  </a:lnTo>
                  <a:lnTo>
                    <a:pt x="10426" y="12555"/>
                  </a:lnTo>
                  <a:lnTo>
                    <a:pt x="11581" y="12889"/>
                  </a:lnTo>
                  <a:lnTo>
                    <a:pt x="13101" y="13315"/>
                  </a:lnTo>
                  <a:lnTo>
                    <a:pt x="12159" y="16871"/>
                  </a:lnTo>
                  <a:cubicBezTo>
                    <a:pt x="12675" y="17023"/>
                    <a:pt x="13222" y="17205"/>
                    <a:pt x="13770" y="17388"/>
                  </a:cubicBezTo>
                  <a:cubicBezTo>
                    <a:pt x="14195" y="16233"/>
                    <a:pt x="14621" y="15047"/>
                    <a:pt x="15046" y="13922"/>
                  </a:cubicBezTo>
                  <a:lnTo>
                    <a:pt x="16171" y="14287"/>
                  </a:lnTo>
                  <a:lnTo>
                    <a:pt x="17326" y="14682"/>
                  </a:lnTo>
                  <a:lnTo>
                    <a:pt x="18451" y="15047"/>
                  </a:lnTo>
                  <a:lnTo>
                    <a:pt x="20700" y="15868"/>
                  </a:lnTo>
                  <a:lnTo>
                    <a:pt x="21733" y="16233"/>
                  </a:lnTo>
                  <a:lnTo>
                    <a:pt x="20517" y="19728"/>
                  </a:lnTo>
                  <a:lnTo>
                    <a:pt x="22098" y="20336"/>
                  </a:lnTo>
                  <a:cubicBezTo>
                    <a:pt x="22584" y="19211"/>
                    <a:pt x="23101" y="18117"/>
                    <a:pt x="23587" y="16962"/>
                  </a:cubicBezTo>
                  <a:lnTo>
                    <a:pt x="24043" y="17114"/>
                  </a:lnTo>
                  <a:lnTo>
                    <a:pt x="25138" y="17570"/>
                  </a:lnTo>
                  <a:lnTo>
                    <a:pt x="27356" y="18482"/>
                  </a:lnTo>
                  <a:lnTo>
                    <a:pt x="29515" y="19485"/>
                  </a:lnTo>
                  <a:lnTo>
                    <a:pt x="30609" y="19971"/>
                  </a:lnTo>
                  <a:lnTo>
                    <a:pt x="30943" y="20123"/>
                  </a:lnTo>
                  <a:lnTo>
                    <a:pt x="29484" y="23497"/>
                  </a:lnTo>
                  <a:lnTo>
                    <a:pt x="31004" y="24257"/>
                  </a:lnTo>
                  <a:cubicBezTo>
                    <a:pt x="31551" y="23193"/>
                    <a:pt x="32159" y="22099"/>
                    <a:pt x="32736" y="21035"/>
                  </a:cubicBezTo>
                  <a:lnTo>
                    <a:pt x="33800" y="21552"/>
                  </a:lnTo>
                  <a:lnTo>
                    <a:pt x="35928" y="22646"/>
                  </a:lnTo>
                  <a:lnTo>
                    <a:pt x="36992" y="23223"/>
                  </a:lnTo>
                  <a:lnTo>
                    <a:pt x="38025" y="23801"/>
                  </a:lnTo>
                  <a:lnTo>
                    <a:pt x="38968" y="24318"/>
                  </a:lnTo>
                  <a:lnTo>
                    <a:pt x="37265" y="27600"/>
                  </a:lnTo>
                  <a:cubicBezTo>
                    <a:pt x="37752" y="27874"/>
                    <a:pt x="38238" y="28117"/>
                    <a:pt x="38755" y="28421"/>
                  </a:cubicBezTo>
                  <a:cubicBezTo>
                    <a:pt x="39393" y="27418"/>
                    <a:pt x="40062" y="26385"/>
                    <a:pt x="40731" y="25321"/>
                  </a:cubicBezTo>
                  <a:lnTo>
                    <a:pt x="42159" y="26202"/>
                  </a:lnTo>
                  <a:lnTo>
                    <a:pt x="43193" y="26810"/>
                  </a:lnTo>
                  <a:lnTo>
                    <a:pt x="44165" y="27448"/>
                  </a:lnTo>
                  <a:lnTo>
                    <a:pt x="46202" y="28725"/>
                  </a:lnTo>
                  <a:lnTo>
                    <a:pt x="47478" y="29607"/>
                  </a:lnTo>
                  <a:lnTo>
                    <a:pt x="45503" y="32737"/>
                  </a:lnTo>
                  <a:lnTo>
                    <a:pt x="46901" y="33680"/>
                  </a:lnTo>
                  <a:cubicBezTo>
                    <a:pt x="47661" y="32677"/>
                    <a:pt x="48390" y="31734"/>
                    <a:pt x="49150" y="30762"/>
                  </a:cubicBezTo>
                  <a:lnTo>
                    <a:pt x="50092" y="31430"/>
                  </a:lnTo>
                  <a:lnTo>
                    <a:pt x="52038" y="32828"/>
                  </a:lnTo>
                  <a:lnTo>
                    <a:pt x="52646" y="32038"/>
                  </a:lnTo>
                  <a:lnTo>
                    <a:pt x="50700" y="30640"/>
                  </a:lnTo>
                  <a:lnTo>
                    <a:pt x="49758" y="29941"/>
                  </a:lnTo>
                  <a:cubicBezTo>
                    <a:pt x="50822" y="28573"/>
                    <a:pt x="51886" y="27175"/>
                    <a:pt x="52950" y="25807"/>
                  </a:cubicBezTo>
                  <a:lnTo>
                    <a:pt x="53740" y="26415"/>
                  </a:lnTo>
                  <a:lnTo>
                    <a:pt x="55776" y="27904"/>
                  </a:lnTo>
                  <a:lnTo>
                    <a:pt x="56384" y="27114"/>
                  </a:lnTo>
                  <a:lnTo>
                    <a:pt x="54317" y="25412"/>
                  </a:lnTo>
                  <a:lnTo>
                    <a:pt x="53527" y="24834"/>
                  </a:lnTo>
                  <a:cubicBezTo>
                    <a:pt x="54105" y="24105"/>
                    <a:pt x="54652" y="23345"/>
                    <a:pt x="55229" y="22616"/>
                  </a:cubicBezTo>
                  <a:cubicBezTo>
                    <a:pt x="55320" y="22524"/>
                    <a:pt x="55351" y="22372"/>
                    <a:pt x="55320" y="22220"/>
                  </a:cubicBezTo>
                  <a:lnTo>
                    <a:pt x="54956" y="21065"/>
                  </a:lnTo>
                  <a:cubicBezTo>
                    <a:pt x="54903" y="20854"/>
                    <a:pt x="54690" y="20689"/>
                    <a:pt x="54495" y="20689"/>
                  </a:cubicBezTo>
                  <a:cubicBezTo>
                    <a:pt x="54466" y="20689"/>
                    <a:pt x="54437" y="20693"/>
                    <a:pt x="54409" y="20701"/>
                  </a:cubicBezTo>
                  <a:lnTo>
                    <a:pt x="53254" y="20792"/>
                  </a:lnTo>
                  <a:cubicBezTo>
                    <a:pt x="53102" y="20792"/>
                    <a:pt x="52980" y="20883"/>
                    <a:pt x="52919" y="21035"/>
                  </a:cubicBezTo>
                  <a:lnTo>
                    <a:pt x="51399" y="23375"/>
                  </a:lnTo>
                  <a:lnTo>
                    <a:pt x="50214" y="22585"/>
                  </a:lnTo>
                  <a:lnTo>
                    <a:pt x="48086" y="21217"/>
                  </a:lnTo>
                  <a:lnTo>
                    <a:pt x="47022" y="20518"/>
                  </a:lnTo>
                  <a:lnTo>
                    <a:pt x="45959" y="19880"/>
                  </a:lnTo>
                  <a:lnTo>
                    <a:pt x="44712" y="19120"/>
                  </a:lnTo>
                  <a:cubicBezTo>
                    <a:pt x="45199" y="18330"/>
                    <a:pt x="45746" y="17570"/>
                    <a:pt x="46232" y="16780"/>
                  </a:cubicBezTo>
                  <a:cubicBezTo>
                    <a:pt x="46293" y="16658"/>
                    <a:pt x="46354" y="16476"/>
                    <a:pt x="46263" y="16324"/>
                  </a:cubicBezTo>
                  <a:lnTo>
                    <a:pt x="45807" y="15169"/>
                  </a:lnTo>
                  <a:cubicBezTo>
                    <a:pt x="45695" y="14974"/>
                    <a:pt x="45508" y="14830"/>
                    <a:pt x="45268" y="14830"/>
                  </a:cubicBezTo>
                  <a:cubicBezTo>
                    <a:pt x="45245" y="14830"/>
                    <a:pt x="45222" y="14832"/>
                    <a:pt x="45199" y="14834"/>
                  </a:cubicBezTo>
                  <a:lnTo>
                    <a:pt x="44074" y="15017"/>
                  </a:lnTo>
                  <a:cubicBezTo>
                    <a:pt x="43922" y="15077"/>
                    <a:pt x="43801" y="15138"/>
                    <a:pt x="43709" y="15260"/>
                  </a:cubicBezTo>
                  <a:lnTo>
                    <a:pt x="42402" y="17722"/>
                  </a:lnTo>
                  <a:lnTo>
                    <a:pt x="41551" y="17266"/>
                  </a:lnTo>
                  <a:lnTo>
                    <a:pt x="40457" y="16658"/>
                  </a:lnTo>
                  <a:lnTo>
                    <a:pt x="39363" y="16081"/>
                  </a:lnTo>
                  <a:lnTo>
                    <a:pt x="37113" y="14925"/>
                  </a:lnTo>
                  <a:lnTo>
                    <a:pt x="36232" y="14500"/>
                  </a:lnTo>
                  <a:cubicBezTo>
                    <a:pt x="36688" y="13649"/>
                    <a:pt x="37144" y="12859"/>
                    <a:pt x="37569" y="12008"/>
                  </a:cubicBezTo>
                  <a:cubicBezTo>
                    <a:pt x="37630" y="11886"/>
                    <a:pt x="37630" y="11704"/>
                    <a:pt x="37569" y="11552"/>
                  </a:cubicBezTo>
                  <a:lnTo>
                    <a:pt x="37022" y="10457"/>
                  </a:lnTo>
                  <a:cubicBezTo>
                    <a:pt x="36940" y="10266"/>
                    <a:pt x="36711" y="10149"/>
                    <a:pt x="36468" y="10149"/>
                  </a:cubicBezTo>
                  <a:cubicBezTo>
                    <a:pt x="36440" y="10149"/>
                    <a:pt x="36412" y="10150"/>
                    <a:pt x="36384" y="10153"/>
                  </a:cubicBezTo>
                  <a:lnTo>
                    <a:pt x="35290" y="10427"/>
                  </a:lnTo>
                  <a:cubicBezTo>
                    <a:pt x="35138" y="10457"/>
                    <a:pt x="35016" y="10579"/>
                    <a:pt x="34986" y="10701"/>
                  </a:cubicBezTo>
                  <a:lnTo>
                    <a:pt x="33831" y="13284"/>
                  </a:lnTo>
                  <a:lnTo>
                    <a:pt x="33679" y="13193"/>
                  </a:lnTo>
                  <a:lnTo>
                    <a:pt x="32554" y="12676"/>
                  </a:lnTo>
                  <a:lnTo>
                    <a:pt x="30244" y="11643"/>
                  </a:lnTo>
                  <a:lnTo>
                    <a:pt x="27904" y="10670"/>
                  </a:lnTo>
                  <a:lnTo>
                    <a:pt x="26749" y="10153"/>
                  </a:lnTo>
                  <a:lnTo>
                    <a:pt x="26536" y="10093"/>
                  </a:lnTo>
                  <a:cubicBezTo>
                    <a:pt x="26931" y="9242"/>
                    <a:pt x="27296" y="8390"/>
                    <a:pt x="27691" y="7539"/>
                  </a:cubicBezTo>
                  <a:cubicBezTo>
                    <a:pt x="27752" y="7387"/>
                    <a:pt x="27721" y="7235"/>
                    <a:pt x="27660" y="7114"/>
                  </a:cubicBezTo>
                  <a:lnTo>
                    <a:pt x="27052" y="6111"/>
                  </a:lnTo>
                  <a:cubicBezTo>
                    <a:pt x="26963" y="5933"/>
                    <a:pt x="26777" y="5820"/>
                    <a:pt x="26588" y="5820"/>
                  </a:cubicBezTo>
                  <a:cubicBezTo>
                    <a:pt x="26518" y="5820"/>
                    <a:pt x="26449" y="5835"/>
                    <a:pt x="26384" y="5868"/>
                  </a:cubicBezTo>
                  <a:lnTo>
                    <a:pt x="25290" y="6232"/>
                  </a:lnTo>
                  <a:cubicBezTo>
                    <a:pt x="25138" y="6293"/>
                    <a:pt x="25016" y="6384"/>
                    <a:pt x="24986" y="6567"/>
                  </a:cubicBezTo>
                  <a:lnTo>
                    <a:pt x="24074" y="9211"/>
                  </a:lnTo>
                  <a:lnTo>
                    <a:pt x="23192" y="8877"/>
                  </a:lnTo>
                  <a:lnTo>
                    <a:pt x="20821" y="8026"/>
                  </a:lnTo>
                  <a:lnTo>
                    <a:pt x="19636" y="7631"/>
                  </a:lnTo>
                  <a:lnTo>
                    <a:pt x="18420" y="7235"/>
                  </a:lnTo>
                  <a:lnTo>
                    <a:pt x="17508" y="6931"/>
                  </a:lnTo>
                  <a:cubicBezTo>
                    <a:pt x="17812" y="6050"/>
                    <a:pt x="18147" y="5169"/>
                    <a:pt x="18451" y="4317"/>
                  </a:cubicBezTo>
                  <a:cubicBezTo>
                    <a:pt x="18481" y="4165"/>
                    <a:pt x="18481" y="4013"/>
                    <a:pt x="18390" y="3892"/>
                  </a:cubicBezTo>
                  <a:lnTo>
                    <a:pt x="17691" y="2889"/>
                  </a:lnTo>
                  <a:cubicBezTo>
                    <a:pt x="17585" y="2741"/>
                    <a:pt x="17421" y="2652"/>
                    <a:pt x="17249" y="2652"/>
                  </a:cubicBezTo>
                  <a:cubicBezTo>
                    <a:pt x="17173" y="2652"/>
                    <a:pt x="17096" y="2669"/>
                    <a:pt x="17022" y="2706"/>
                  </a:cubicBezTo>
                  <a:lnTo>
                    <a:pt x="15958" y="3162"/>
                  </a:lnTo>
                  <a:cubicBezTo>
                    <a:pt x="15806" y="3254"/>
                    <a:pt x="15715" y="3345"/>
                    <a:pt x="15685" y="3466"/>
                  </a:cubicBezTo>
                  <a:lnTo>
                    <a:pt x="14955" y="6202"/>
                  </a:lnTo>
                  <a:lnTo>
                    <a:pt x="13587" y="5837"/>
                  </a:lnTo>
                  <a:lnTo>
                    <a:pt x="12371" y="5472"/>
                  </a:lnTo>
                  <a:lnTo>
                    <a:pt x="11156" y="5169"/>
                  </a:lnTo>
                  <a:lnTo>
                    <a:pt x="8724" y="4561"/>
                  </a:lnTo>
                  <a:lnTo>
                    <a:pt x="7295" y="4257"/>
                  </a:lnTo>
                  <a:cubicBezTo>
                    <a:pt x="7508" y="3345"/>
                    <a:pt x="7782" y="2494"/>
                    <a:pt x="7994" y="1582"/>
                  </a:cubicBezTo>
                  <a:cubicBezTo>
                    <a:pt x="8055" y="1430"/>
                    <a:pt x="7994" y="1278"/>
                    <a:pt x="7903" y="1156"/>
                  </a:cubicBezTo>
                  <a:lnTo>
                    <a:pt x="7143" y="214"/>
                  </a:lnTo>
                  <a:cubicBezTo>
                    <a:pt x="7043" y="74"/>
                    <a:pt x="6878" y="0"/>
                    <a:pt x="670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28"/>
            <p:cNvSpPr/>
            <p:nvPr/>
          </p:nvSpPr>
          <p:spPr>
            <a:xfrm>
              <a:off x="4942319" y="2875173"/>
              <a:ext cx="253442" cy="653036"/>
            </a:xfrm>
            <a:custGeom>
              <a:rect b="b" l="l" r="r" t="t"/>
              <a:pathLst>
                <a:path extrusionOk="0" h="20366" w="7904">
                  <a:moveTo>
                    <a:pt x="3708" y="1"/>
                  </a:moveTo>
                  <a:lnTo>
                    <a:pt x="0" y="791"/>
                  </a:lnTo>
                  <a:lnTo>
                    <a:pt x="4195" y="20366"/>
                  </a:lnTo>
                  <a:lnTo>
                    <a:pt x="7903" y="19576"/>
                  </a:lnTo>
                  <a:lnTo>
                    <a:pt x="3708"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28"/>
            <p:cNvSpPr/>
            <p:nvPr/>
          </p:nvSpPr>
          <p:spPr>
            <a:xfrm>
              <a:off x="4811719" y="3004811"/>
              <a:ext cx="477608" cy="216407"/>
            </a:xfrm>
            <a:custGeom>
              <a:rect b="b" l="l" r="r" t="t"/>
              <a:pathLst>
                <a:path extrusionOk="0" h="6749" w="14895">
                  <a:moveTo>
                    <a:pt x="14104" y="1"/>
                  </a:moveTo>
                  <a:lnTo>
                    <a:pt x="0" y="3040"/>
                  </a:lnTo>
                  <a:lnTo>
                    <a:pt x="790" y="6748"/>
                  </a:lnTo>
                  <a:lnTo>
                    <a:pt x="14894" y="3739"/>
                  </a:lnTo>
                  <a:lnTo>
                    <a:pt x="1410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28"/>
            <p:cNvSpPr/>
            <p:nvPr/>
          </p:nvSpPr>
          <p:spPr>
            <a:xfrm>
              <a:off x="5993947" y="3262195"/>
              <a:ext cx="955152" cy="1256243"/>
            </a:xfrm>
            <a:custGeom>
              <a:rect b="b" l="l" r="r" t="t"/>
              <a:pathLst>
                <a:path extrusionOk="0" h="39178" w="29788">
                  <a:moveTo>
                    <a:pt x="16178" y="1"/>
                  </a:moveTo>
                  <a:cubicBezTo>
                    <a:pt x="10048" y="1"/>
                    <a:pt x="4672" y="4482"/>
                    <a:pt x="3708" y="10758"/>
                  </a:cubicBezTo>
                  <a:lnTo>
                    <a:pt x="0" y="35378"/>
                  </a:lnTo>
                  <a:lnTo>
                    <a:pt x="24985" y="39178"/>
                  </a:lnTo>
                  <a:lnTo>
                    <a:pt x="28724" y="14557"/>
                  </a:lnTo>
                  <a:cubicBezTo>
                    <a:pt x="29788" y="7627"/>
                    <a:pt x="25046" y="1214"/>
                    <a:pt x="18116" y="150"/>
                  </a:cubicBezTo>
                  <a:cubicBezTo>
                    <a:pt x="17465" y="50"/>
                    <a:pt x="16817" y="1"/>
                    <a:pt x="1617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28"/>
            <p:cNvSpPr/>
            <p:nvPr/>
          </p:nvSpPr>
          <p:spPr>
            <a:xfrm>
              <a:off x="6114799" y="3262291"/>
              <a:ext cx="589675" cy="330269"/>
            </a:xfrm>
            <a:custGeom>
              <a:rect b="b" l="l" r="r" t="t"/>
              <a:pathLst>
                <a:path extrusionOk="0" h="10300" w="18390">
                  <a:moveTo>
                    <a:pt x="12387" y="0"/>
                  </a:moveTo>
                  <a:cubicBezTo>
                    <a:pt x="6380" y="0"/>
                    <a:pt x="1127" y="4280"/>
                    <a:pt x="0" y="10299"/>
                  </a:cubicBezTo>
                  <a:cubicBezTo>
                    <a:pt x="2614" y="7898"/>
                    <a:pt x="5289" y="5497"/>
                    <a:pt x="8450" y="3886"/>
                  </a:cubicBezTo>
                  <a:cubicBezTo>
                    <a:pt x="11434" y="2304"/>
                    <a:pt x="14827" y="1514"/>
                    <a:pt x="18199" y="1514"/>
                  </a:cubicBezTo>
                  <a:cubicBezTo>
                    <a:pt x="18262" y="1514"/>
                    <a:pt x="18326" y="1514"/>
                    <a:pt x="18390" y="1515"/>
                  </a:cubicBezTo>
                  <a:cubicBezTo>
                    <a:pt x="17113" y="876"/>
                    <a:pt x="15745" y="390"/>
                    <a:pt x="14317" y="147"/>
                  </a:cubicBezTo>
                  <a:cubicBezTo>
                    <a:pt x="13668" y="48"/>
                    <a:pt x="13023" y="0"/>
                    <a:pt x="123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28"/>
            <p:cNvSpPr/>
            <p:nvPr/>
          </p:nvSpPr>
          <p:spPr>
            <a:xfrm>
              <a:off x="5993947" y="3232888"/>
              <a:ext cx="955152" cy="1285550"/>
            </a:xfrm>
            <a:custGeom>
              <a:rect b="b" l="l" r="r" t="t"/>
              <a:pathLst>
                <a:path extrusionOk="0" fill="none" h="40092" w="29788">
                  <a:moveTo>
                    <a:pt x="24985" y="40092"/>
                  </a:moveTo>
                  <a:lnTo>
                    <a:pt x="0" y="36292"/>
                  </a:lnTo>
                  <a:lnTo>
                    <a:pt x="3708" y="11672"/>
                  </a:lnTo>
                  <a:cubicBezTo>
                    <a:pt x="4772" y="4742"/>
                    <a:pt x="11216" y="0"/>
                    <a:pt x="18116" y="1064"/>
                  </a:cubicBezTo>
                  <a:lnTo>
                    <a:pt x="18116" y="1064"/>
                  </a:lnTo>
                  <a:cubicBezTo>
                    <a:pt x="25046" y="2128"/>
                    <a:pt x="29788" y="8541"/>
                    <a:pt x="28724" y="15471"/>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8"/>
            <p:cNvSpPr/>
            <p:nvPr/>
          </p:nvSpPr>
          <p:spPr>
            <a:xfrm>
              <a:off x="5938378" y="4303017"/>
              <a:ext cx="916193" cy="324594"/>
            </a:xfrm>
            <a:custGeom>
              <a:rect b="b" l="l" r="r" t="t"/>
              <a:pathLst>
                <a:path extrusionOk="0" h="10123" w="28573">
                  <a:moveTo>
                    <a:pt x="882" y="0"/>
                  </a:moveTo>
                  <a:lnTo>
                    <a:pt x="1" y="5928"/>
                  </a:lnTo>
                  <a:lnTo>
                    <a:pt x="27691" y="10122"/>
                  </a:lnTo>
                  <a:lnTo>
                    <a:pt x="28573" y="4195"/>
                  </a:lnTo>
                  <a:lnTo>
                    <a:pt x="882"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28"/>
            <p:cNvSpPr/>
            <p:nvPr/>
          </p:nvSpPr>
          <p:spPr>
            <a:xfrm>
              <a:off x="5955918" y="4303979"/>
              <a:ext cx="213489" cy="103345"/>
            </a:xfrm>
            <a:custGeom>
              <a:rect b="b" l="l" r="r" t="t"/>
              <a:pathLst>
                <a:path extrusionOk="0" h="3223" w="6658">
                  <a:moveTo>
                    <a:pt x="335" y="1"/>
                  </a:moveTo>
                  <a:lnTo>
                    <a:pt x="1" y="2645"/>
                  </a:lnTo>
                  <a:lnTo>
                    <a:pt x="92" y="2797"/>
                  </a:lnTo>
                  <a:lnTo>
                    <a:pt x="2736" y="3223"/>
                  </a:lnTo>
                  <a:cubicBezTo>
                    <a:pt x="3314" y="2797"/>
                    <a:pt x="3922" y="2372"/>
                    <a:pt x="4530" y="2007"/>
                  </a:cubicBezTo>
                  <a:cubicBezTo>
                    <a:pt x="5046" y="1673"/>
                    <a:pt x="5624" y="1369"/>
                    <a:pt x="6232" y="1095"/>
                  </a:cubicBezTo>
                  <a:cubicBezTo>
                    <a:pt x="6353" y="1065"/>
                    <a:pt x="6505" y="973"/>
                    <a:pt x="6657" y="943"/>
                  </a:cubicBezTo>
                  <a:lnTo>
                    <a:pt x="33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28"/>
            <p:cNvSpPr/>
            <p:nvPr/>
          </p:nvSpPr>
          <p:spPr>
            <a:xfrm>
              <a:off x="5938378" y="4303017"/>
              <a:ext cx="916193" cy="324594"/>
            </a:xfrm>
            <a:custGeom>
              <a:rect b="b" l="l" r="r" t="t"/>
              <a:pathLst>
                <a:path extrusionOk="0" fill="none" h="10123" w="28573">
                  <a:moveTo>
                    <a:pt x="882" y="0"/>
                  </a:moveTo>
                  <a:lnTo>
                    <a:pt x="28573" y="4195"/>
                  </a:lnTo>
                  <a:lnTo>
                    <a:pt x="27691" y="10122"/>
                  </a:lnTo>
                  <a:lnTo>
                    <a:pt x="1" y="5928"/>
                  </a:ln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28"/>
            <p:cNvSpPr/>
            <p:nvPr/>
          </p:nvSpPr>
          <p:spPr>
            <a:xfrm>
              <a:off x="5896470" y="4361503"/>
              <a:ext cx="977598" cy="346013"/>
            </a:xfrm>
            <a:custGeom>
              <a:rect b="b" l="l" r="r" t="t"/>
              <a:pathLst>
                <a:path extrusionOk="0" h="10791" w="30488">
                  <a:moveTo>
                    <a:pt x="943" y="0"/>
                  </a:moveTo>
                  <a:lnTo>
                    <a:pt x="1" y="6322"/>
                  </a:lnTo>
                  <a:lnTo>
                    <a:pt x="29515" y="10791"/>
                  </a:lnTo>
                  <a:lnTo>
                    <a:pt x="30488" y="4499"/>
                  </a:lnTo>
                  <a:lnTo>
                    <a:pt x="943" y="0"/>
                  </a:lnTo>
                  <a:close/>
                </a:path>
              </a:pathLst>
            </a:custGeom>
            <a:solidFill>
              <a:srgbClr val="8E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8"/>
            <p:cNvSpPr/>
            <p:nvPr/>
          </p:nvSpPr>
          <p:spPr>
            <a:xfrm>
              <a:off x="5896470" y="4361503"/>
              <a:ext cx="977598" cy="346013"/>
            </a:xfrm>
            <a:custGeom>
              <a:rect b="b" l="l" r="r" t="t"/>
              <a:pathLst>
                <a:path extrusionOk="0" fill="none" h="10791" w="30488">
                  <a:moveTo>
                    <a:pt x="943" y="0"/>
                  </a:moveTo>
                  <a:lnTo>
                    <a:pt x="30488" y="4499"/>
                  </a:lnTo>
                  <a:lnTo>
                    <a:pt x="29515" y="10791"/>
                  </a:lnTo>
                  <a:lnTo>
                    <a:pt x="1" y="6322"/>
                  </a:ln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28"/>
            <p:cNvSpPr/>
            <p:nvPr/>
          </p:nvSpPr>
          <p:spPr>
            <a:xfrm>
              <a:off x="5934499" y="4394626"/>
              <a:ext cx="902534" cy="282685"/>
            </a:xfrm>
            <a:custGeom>
              <a:rect b="b" l="l" r="r" t="t"/>
              <a:pathLst>
                <a:path extrusionOk="0" h="8816" w="28147">
                  <a:moveTo>
                    <a:pt x="730" y="1"/>
                  </a:moveTo>
                  <a:lnTo>
                    <a:pt x="0" y="4682"/>
                  </a:lnTo>
                  <a:lnTo>
                    <a:pt x="27447" y="8815"/>
                  </a:lnTo>
                  <a:lnTo>
                    <a:pt x="28146" y="4165"/>
                  </a:lnTo>
                  <a:lnTo>
                    <a:pt x="730"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28"/>
            <p:cNvSpPr/>
            <p:nvPr/>
          </p:nvSpPr>
          <p:spPr>
            <a:xfrm>
              <a:off x="5936423" y="4494027"/>
              <a:ext cx="19528" cy="34149"/>
            </a:xfrm>
            <a:custGeom>
              <a:rect b="b" l="l" r="r" t="t"/>
              <a:pathLst>
                <a:path extrusionOk="0" h="1065" w="609">
                  <a:moveTo>
                    <a:pt x="153" y="1"/>
                  </a:moveTo>
                  <a:lnTo>
                    <a:pt x="1" y="1065"/>
                  </a:lnTo>
                  <a:cubicBezTo>
                    <a:pt x="183" y="730"/>
                    <a:pt x="396" y="366"/>
                    <a:pt x="609" y="62"/>
                  </a:cubicBezTo>
                  <a:lnTo>
                    <a:pt x="153" y="1"/>
                  </a:lnTo>
                  <a:close/>
                </a:path>
              </a:pathLst>
            </a:custGeom>
            <a:solidFill>
              <a:srgbClr val="FF5E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28"/>
            <p:cNvSpPr/>
            <p:nvPr/>
          </p:nvSpPr>
          <p:spPr>
            <a:xfrm>
              <a:off x="5942290" y="4395620"/>
              <a:ext cx="101390" cy="101390"/>
            </a:xfrm>
            <a:custGeom>
              <a:rect b="b" l="l" r="r" t="t"/>
              <a:pathLst>
                <a:path extrusionOk="0" h="3162" w="3162">
                  <a:moveTo>
                    <a:pt x="456" y="0"/>
                  </a:moveTo>
                  <a:lnTo>
                    <a:pt x="0" y="3100"/>
                  </a:lnTo>
                  <a:lnTo>
                    <a:pt x="456" y="3161"/>
                  </a:lnTo>
                  <a:cubicBezTo>
                    <a:pt x="730" y="2796"/>
                    <a:pt x="1003" y="2462"/>
                    <a:pt x="1307" y="2097"/>
                  </a:cubicBezTo>
                  <a:cubicBezTo>
                    <a:pt x="1885" y="1459"/>
                    <a:pt x="2493" y="942"/>
                    <a:pt x="3161" y="395"/>
                  </a:cubicBezTo>
                  <a:lnTo>
                    <a:pt x="456" y="0"/>
                  </a:lnTo>
                  <a:close/>
                </a:path>
              </a:pathLst>
            </a:custGeom>
            <a:solidFill>
              <a:srgbClr val="FF5E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28"/>
            <p:cNvSpPr/>
            <p:nvPr/>
          </p:nvSpPr>
          <p:spPr>
            <a:xfrm>
              <a:off x="5934499" y="4394626"/>
              <a:ext cx="902534" cy="282685"/>
            </a:xfrm>
            <a:custGeom>
              <a:rect b="b" l="l" r="r" t="t"/>
              <a:pathLst>
                <a:path extrusionOk="0" fill="none" h="8816" w="28147">
                  <a:moveTo>
                    <a:pt x="730" y="1"/>
                  </a:moveTo>
                  <a:lnTo>
                    <a:pt x="28146" y="4165"/>
                  </a:lnTo>
                  <a:lnTo>
                    <a:pt x="27447" y="8815"/>
                  </a:lnTo>
                  <a:lnTo>
                    <a:pt x="0" y="4682"/>
                  </a:ln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28"/>
            <p:cNvSpPr/>
            <p:nvPr/>
          </p:nvSpPr>
          <p:spPr>
            <a:xfrm>
              <a:off x="6838949" y="4513522"/>
              <a:ext cx="24401" cy="15648"/>
            </a:xfrm>
            <a:custGeom>
              <a:rect b="b" l="l" r="r" t="t"/>
              <a:pathLst>
                <a:path extrusionOk="0" fill="none" h="488" w="761">
                  <a:moveTo>
                    <a:pt x="0" y="487"/>
                  </a:moveTo>
                  <a:cubicBezTo>
                    <a:pt x="274" y="335"/>
                    <a:pt x="487" y="153"/>
                    <a:pt x="760" y="1"/>
                  </a:cubicBezTo>
                </a:path>
              </a:pathLst>
            </a:custGeom>
            <a:noFill/>
            <a:ln cap="flat" cmpd="sng" w="13675">
              <a:solidFill>
                <a:srgbClr val="33182F"/>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28"/>
            <p:cNvSpPr/>
            <p:nvPr/>
          </p:nvSpPr>
          <p:spPr>
            <a:xfrm>
              <a:off x="6816536" y="4678239"/>
              <a:ext cx="24401" cy="25363"/>
            </a:xfrm>
            <a:custGeom>
              <a:rect b="b" l="l" r="r" t="t"/>
              <a:pathLst>
                <a:path extrusionOk="0" fill="none" h="791" w="761">
                  <a:moveTo>
                    <a:pt x="0" y="1"/>
                  </a:moveTo>
                  <a:lnTo>
                    <a:pt x="638" y="639"/>
                  </a:lnTo>
                  <a:cubicBezTo>
                    <a:pt x="669" y="669"/>
                    <a:pt x="699" y="761"/>
                    <a:pt x="760" y="791"/>
                  </a:cubicBezTo>
                </a:path>
              </a:pathLst>
            </a:custGeom>
            <a:noFill/>
            <a:ln cap="flat" cmpd="sng" w="13675">
              <a:solidFill>
                <a:srgbClr val="33182F"/>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28"/>
            <p:cNvSpPr/>
            <p:nvPr/>
          </p:nvSpPr>
          <p:spPr>
            <a:xfrm>
              <a:off x="5926675" y="4367339"/>
              <a:ext cx="30269" cy="25363"/>
            </a:xfrm>
            <a:custGeom>
              <a:rect b="b" l="l" r="r" t="t"/>
              <a:pathLst>
                <a:path extrusionOk="0" fill="none" h="791" w="944">
                  <a:moveTo>
                    <a:pt x="1" y="1"/>
                  </a:moveTo>
                  <a:cubicBezTo>
                    <a:pt x="335" y="213"/>
                    <a:pt x="639" y="517"/>
                    <a:pt x="943" y="791"/>
                  </a:cubicBezTo>
                </a:path>
              </a:pathLst>
            </a:custGeom>
            <a:noFill/>
            <a:ln cap="flat" cmpd="sng" w="13675">
              <a:solidFill>
                <a:srgbClr val="33182F"/>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28"/>
            <p:cNvSpPr/>
            <p:nvPr/>
          </p:nvSpPr>
          <p:spPr>
            <a:xfrm>
              <a:off x="5902306" y="4541803"/>
              <a:ext cx="32225" cy="14654"/>
            </a:xfrm>
            <a:custGeom>
              <a:rect b="b" l="l" r="r" t="t"/>
              <a:pathLst>
                <a:path extrusionOk="0" fill="none" h="457" w="1005">
                  <a:moveTo>
                    <a:pt x="943" y="0"/>
                  </a:moveTo>
                  <a:cubicBezTo>
                    <a:pt x="1004" y="0"/>
                    <a:pt x="943" y="31"/>
                    <a:pt x="913" y="31"/>
                  </a:cubicBezTo>
                  <a:cubicBezTo>
                    <a:pt x="609" y="213"/>
                    <a:pt x="305" y="335"/>
                    <a:pt x="1" y="456"/>
                  </a:cubicBezTo>
                </a:path>
              </a:pathLst>
            </a:custGeom>
            <a:noFill/>
            <a:ln cap="flat" cmpd="sng" w="13675">
              <a:solidFill>
                <a:srgbClr val="33182F"/>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28"/>
            <p:cNvSpPr/>
            <p:nvPr/>
          </p:nvSpPr>
          <p:spPr>
            <a:xfrm>
              <a:off x="6088474" y="3353868"/>
              <a:ext cx="774883" cy="1019346"/>
            </a:xfrm>
            <a:custGeom>
              <a:rect b="b" l="l" r="r" t="t"/>
              <a:pathLst>
                <a:path extrusionOk="0" h="31790" w="24166">
                  <a:moveTo>
                    <a:pt x="13172" y="1"/>
                  </a:moveTo>
                  <a:cubicBezTo>
                    <a:pt x="8189" y="1"/>
                    <a:pt x="3812" y="3672"/>
                    <a:pt x="3040" y="8720"/>
                  </a:cubicBezTo>
                  <a:lnTo>
                    <a:pt x="1" y="28720"/>
                  </a:lnTo>
                  <a:lnTo>
                    <a:pt x="20305" y="31790"/>
                  </a:lnTo>
                  <a:lnTo>
                    <a:pt x="23344" y="11759"/>
                  </a:lnTo>
                  <a:cubicBezTo>
                    <a:pt x="24165" y="6197"/>
                    <a:pt x="20305" y="938"/>
                    <a:pt x="14712" y="118"/>
                  </a:cubicBezTo>
                  <a:cubicBezTo>
                    <a:pt x="14195" y="39"/>
                    <a:pt x="13680" y="1"/>
                    <a:pt x="1317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28"/>
            <p:cNvSpPr/>
            <p:nvPr/>
          </p:nvSpPr>
          <p:spPr>
            <a:xfrm>
              <a:off x="6175209" y="3354798"/>
              <a:ext cx="534139" cy="350791"/>
            </a:xfrm>
            <a:custGeom>
              <a:rect b="b" l="l" r="r" t="t"/>
              <a:pathLst>
                <a:path extrusionOk="0" h="10940" w="16658">
                  <a:moveTo>
                    <a:pt x="10449" y="1"/>
                  </a:moveTo>
                  <a:cubicBezTo>
                    <a:pt x="5474" y="1"/>
                    <a:pt x="1107" y="3624"/>
                    <a:pt x="335" y="8721"/>
                  </a:cubicBezTo>
                  <a:lnTo>
                    <a:pt x="1" y="10940"/>
                  </a:lnTo>
                  <a:cubicBezTo>
                    <a:pt x="335" y="10484"/>
                    <a:pt x="700" y="10058"/>
                    <a:pt x="1034" y="9603"/>
                  </a:cubicBezTo>
                  <a:cubicBezTo>
                    <a:pt x="1855" y="8660"/>
                    <a:pt x="2706" y="7718"/>
                    <a:pt x="3618" y="6867"/>
                  </a:cubicBezTo>
                  <a:cubicBezTo>
                    <a:pt x="6657" y="4131"/>
                    <a:pt x="10609" y="2429"/>
                    <a:pt x="14682" y="2095"/>
                  </a:cubicBezTo>
                  <a:cubicBezTo>
                    <a:pt x="15149" y="2050"/>
                    <a:pt x="15633" y="2022"/>
                    <a:pt x="16121" y="2022"/>
                  </a:cubicBezTo>
                  <a:cubicBezTo>
                    <a:pt x="16299" y="2022"/>
                    <a:pt x="16478" y="2026"/>
                    <a:pt x="16658" y="2034"/>
                  </a:cubicBezTo>
                  <a:cubicBezTo>
                    <a:pt x="15320" y="1061"/>
                    <a:pt x="13770" y="393"/>
                    <a:pt x="12007" y="119"/>
                  </a:cubicBezTo>
                  <a:cubicBezTo>
                    <a:pt x="11484" y="39"/>
                    <a:pt x="10963" y="1"/>
                    <a:pt x="104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28"/>
            <p:cNvSpPr/>
            <p:nvPr/>
          </p:nvSpPr>
          <p:spPr>
            <a:xfrm>
              <a:off x="6088474" y="3330333"/>
              <a:ext cx="774883" cy="1042882"/>
            </a:xfrm>
            <a:custGeom>
              <a:rect b="b" l="l" r="r" t="t"/>
              <a:pathLst>
                <a:path extrusionOk="0" fill="none" h="32524" w="24166">
                  <a:moveTo>
                    <a:pt x="20305" y="32524"/>
                  </a:moveTo>
                  <a:lnTo>
                    <a:pt x="1" y="29454"/>
                  </a:lnTo>
                  <a:lnTo>
                    <a:pt x="3040" y="9454"/>
                  </a:lnTo>
                  <a:cubicBezTo>
                    <a:pt x="3891" y="3891"/>
                    <a:pt x="9119" y="1"/>
                    <a:pt x="14712" y="852"/>
                  </a:cubicBezTo>
                  <a:lnTo>
                    <a:pt x="14712" y="852"/>
                  </a:lnTo>
                  <a:cubicBezTo>
                    <a:pt x="20305" y="1672"/>
                    <a:pt x="24165" y="6931"/>
                    <a:pt x="23344" y="12493"/>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28"/>
            <p:cNvSpPr/>
            <p:nvPr/>
          </p:nvSpPr>
          <p:spPr>
            <a:xfrm>
              <a:off x="6344799" y="3095458"/>
              <a:ext cx="456157" cy="168630"/>
            </a:xfrm>
            <a:custGeom>
              <a:rect b="b" l="l" r="r" t="t"/>
              <a:pathLst>
                <a:path extrusionOk="0" h="5259" w="14226">
                  <a:moveTo>
                    <a:pt x="457" y="0"/>
                  </a:moveTo>
                  <a:lnTo>
                    <a:pt x="1" y="3161"/>
                  </a:lnTo>
                  <a:lnTo>
                    <a:pt x="13739" y="5259"/>
                  </a:lnTo>
                  <a:lnTo>
                    <a:pt x="14226" y="2098"/>
                  </a:lnTo>
                  <a:lnTo>
                    <a:pt x="457"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28"/>
            <p:cNvSpPr/>
            <p:nvPr/>
          </p:nvSpPr>
          <p:spPr>
            <a:xfrm>
              <a:off x="6356503" y="3060732"/>
              <a:ext cx="281691" cy="1269614"/>
            </a:xfrm>
            <a:custGeom>
              <a:rect b="b" l="l" r="r" t="t"/>
              <a:pathLst>
                <a:path extrusionOk="0" h="39595" w="8785">
                  <a:moveTo>
                    <a:pt x="6828" y="1"/>
                  </a:moveTo>
                  <a:cubicBezTo>
                    <a:pt x="6185" y="1"/>
                    <a:pt x="5614" y="459"/>
                    <a:pt x="5532" y="1114"/>
                  </a:cubicBezTo>
                  <a:lnTo>
                    <a:pt x="0" y="39108"/>
                  </a:lnTo>
                  <a:lnTo>
                    <a:pt x="3162" y="39594"/>
                  </a:lnTo>
                  <a:lnTo>
                    <a:pt x="8663" y="1600"/>
                  </a:lnTo>
                  <a:cubicBezTo>
                    <a:pt x="8785" y="901"/>
                    <a:pt x="8298" y="202"/>
                    <a:pt x="7569" y="80"/>
                  </a:cubicBezTo>
                  <a:lnTo>
                    <a:pt x="7052" y="19"/>
                  </a:lnTo>
                  <a:cubicBezTo>
                    <a:pt x="6977" y="7"/>
                    <a:pt x="6902" y="1"/>
                    <a:pt x="682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28"/>
            <p:cNvSpPr/>
            <p:nvPr/>
          </p:nvSpPr>
          <p:spPr>
            <a:xfrm>
              <a:off x="-124811" y="3645914"/>
              <a:ext cx="9389722" cy="2026508"/>
            </a:xfrm>
            <a:custGeom>
              <a:rect b="b" l="l" r="r" t="t"/>
              <a:pathLst>
                <a:path extrusionOk="0" h="63200" w="292834">
                  <a:moveTo>
                    <a:pt x="92716" y="0"/>
                  </a:moveTo>
                  <a:cubicBezTo>
                    <a:pt x="80581" y="0"/>
                    <a:pt x="68443" y="1094"/>
                    <a:pt x="56507" y="3259"/>
                  </a:cubicBezTo>
                  <a:cubicBezTo>
                    <a:pt x="39333" y="6390"/>
                    <a:pt x="22524" y="11739"/>
                    <a:pt x="6810" y="19217"/>
                  </a:cubicBezTo>
                  <a:cubicBezTo>
                    <a:pt x="4530" y="20341"/>
                    <a:pt x="2250" y="21466"/>
                    <a:pt x="1" y="22652"/>
                  </a:cubicBezTo>
                  <a:lnTo>
                    <a:pt x="1" y="63199"/>
                  </a:lnTo>
                  <a:lnTo>
                    <a:pt x="292833" y="63199"/>
                  </a:lnTo>
                  <a:lnTo>
                    <a:pt x="292833" y="63138"/>
                  </a:lnTo>
                  <a:lnTo>
                    <a:pt x="292833" y="29460"/>
                  </a:lnTo>
                  <a:cubicBezTo>
                    <a:pt x="292803" y="29399"/>
                    <a:pt x="292772" y="29399"/>
                    <a:pt x="292712" y="29369"/>
                  </a:cubicBezTo>
                  <a:cubicBezTo>
                    <a:pt x="291511" y="28463"/>
                    <a:pt x="289974" y="28249"/>
                    <a:pt x="288425" y="28249"/>
                  </a:cubicBezTo>
                  <a:cubicBezTo>
                    <a:pt x="287896" y="28249"/>
                    <a:pt x="287364" y="28274"/>
                    <a:pt x="286845" y="28305"/>
                  </a:cubicBezTo>
                  <a:cubicBezTo>
                    <a:pt x="271404" y="29187"/>
                    <a:pt x="256054" y="31588"/>
                    <a:pt x="240583" y="31831"/>
                  </a:cubicBezTo>
                  <a:cubicBezTo>
                    <a:pt x="239584" y="31849"/>
                    <a:pt x="238584" y="31859"/>
                    <a:pt x="237585" y="31859"/>
                  </a:cubicBezTo>
                  <a:cubicBezTo>
                    <a:pt x="223773" y="31859"/>
                    <a:pt x="209930" y="30079"/>
                    <a:pt x="196722" y="26025"/>
                  </a:cubicBezTo>
                  <a:cubicBezTo>
                    <a:pt x="184412" y="22256"/>
                    <a:pt x="172770" y="16572"/>
                    <a:pt x="160703" y="12043"/>
                  </a:cubicBezTo>
                  <a:cubicBezTo>
                    <a:pt x="160338" y="11922"/>
                    <a:pt x="160034" y="11831"/>
                    <a:pt x="159700" y="11709"/>
                  </a:cubicBezTo>
                  <a:cubicBezTo>
                    <a:pt x="138281" y="3855"/>
                    <a:pt x="115502" y="0"/>
                    <a:pt x="9271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28"/>
            <p:cNvSpPr/>
            <p:nvPr/>
          </p:nvSpPr>
          <p:spPr>
            <a:xfrm>
              <a:off x="2372200" y="5157671"/>
              <a:ext cx="1294368" cy="290765"/>
            </a:xfrm>
            <a:custGeom>
              <a:rect b="b" l="l" r="r" t="t"/>
              <a:pathLst>
                <a:path extrusionOk="0" h="9068" w="40367">
                  <a:moveTo>
                    <a:pt x="18719" y="1"/>
                  </a:moveTo>
                  <a:cubicBezTo>
                    <a:pt x="18590" y="1"/>
                    <a:pt x="18460" y="2"/>
                    <a:pt x="18329" y="3"/>
                  </a:cubicBezTo>
                  <a:cubicBezTo>
                    <a:pt x="15807" y="34"/>
                    <a:pt x="13375" y="459"/>
                    <a:pt x="11156" y="885"/>
                  </a:cubicBezTo>
                  <a:cubicBezTo>
                    <a:pt x="7812" y="1523"/>
                    <a:pt x="943" y="2982"/>
                    <a:pt x="1885" y="4107"/>
                  </a:cubicBezTo>
                  <a:cubicBezTo>
                    <a:pt x="2007" y="4259"/>
                    <a:pt x="2280" y="4380"/>
                    <a:pt x="2220" y="4532"/>
                  </a:cubicBezTo>
                  <a:cubicBezTo>
                    <a:pt x="2159" y="4836"/>
                    <a:pt x="1095" y="5049"/>
                    <a:pt x="639" y="5353"/>
                  </a:cubicBezTo>
                  <a:cubicBezTo>
                    <a:pt x="1" y="5809"/>
                    <a:pt x="761" y="6204"/>
                    <a:pt x="1673" y="6508"/>
                  </a:cubicBezTo>
                  <a:cubicBezTo>
                    <a:pt x="2736" y="6873"/>
                    <a:pt x="3983" y="7177"/>
                    <a:pt x="5411" y="7450"/>
                  </a:cubicBezTo>
                  <a:cubicBezTo>
                    <a:pt x="6384" y="7650"/>
                    <a:pt x="7501" y="7809"/>
                    <a:pt x="8777" y="7809"/>
                  </a:cubicBezTo>
                  <a:cubicBezTo>
                    <a:pt x="9056" y="7809"/>
                    <a:pt x="9342" y="7801"/>
                    <a:pt x="9636" y="7785"/>
                  </a:cubicBezTo>
                  <a:cubicBezTo>
                    <a:pt x="10426" y="7754"/>
                    <a:pt x="11247" y="7693"/>
                    <a:pt x="12037" y="7633"/>
                  </a:cubicBezTo>
                  <a:cubicBezTo>
                    <a:pt x="12134" y="7630"/>
                    <a:pt x="12228" y="7629"/>
                    <a:pt x="12322" y="7629"/>
                  </a:cubicBezTo>
                  <a:cubicBezTo>
                    <a:pt x="13292" y="7629"/>
                    <a:pt x="14124" y="7765"/>
                    <a:pt x="14955" y="7876"/>
                  </a:cubicBezTo>
                  <a:cubicBezTo>
                    <a:pt x="18117" y="8332"/>
                    <a:pt x="21491" y="8666"/>
                    <a:pt x="25016" y="8970"/>
                  </a:cubicBezTo>
                  <a:cubicBezTo>
                    <a:pt x="25592" y="8996"/>
                    <a:pt x="26145" y="9067"/>
                    <a:pt x="26752" y="9067"/>
                  </a:cubicBezTo>
                  <a:cubicBezTo>
                    <a:pt x="26851" y="9067"/>
                    <a:pt x="26951" y="9065"/>
                    <a:pt x="27053" y="9061"/>
                  </a:cubicBezTo>
                  <a:cubicBezTo>
                    <a:pt x="29363" y="8970"/>
                    <a:pt x="30548" y="8210"/>
                    <a:pt x="32585" y="7876"/>
                  </a:cubicBezTo>
                  <a:cubicBezTo>
                    <a:pt x="33223" y="7754"/>
                    <a:pt x="33983" y="7724"/>
                    <a:pt x="34682" y="7602"/>
                  </a:cubicBezTo>
                  <a:cubicBezTo>
                    <a:pt x="35625" y="7481"/>
                    <a:pt x="36324" y="7268"/>
                    <a:pt x="36932" y="7025"/>
                  </a:cubicBezTo>
                  <a:cubicBezTo>
                    <a:pt x="37387" y="6842"/>
                    <a:pt x="37752" y="6660"/>
                    <a:pt x="38087" y="6417"/>
                  </a:cubicBezTo>
                  <a:cubicBezTo>
                    <a:pt x="39181" y="5870"/>
                    <a:pt x="40366" y="5292"/>
                    <a:pt x="40184" y="4684"/>
                  </a:cubicBezTo>
                  <a:cubicBezTo>
                    <a:pt x="40123" y="4411"/>
                    <a:pt x="39758" y="4137"/>
                    <a:pt x="39424" y="3924"/>
                  </a:cubicBezTo>
                  <a:cubicBezTo>
                    <a:pt x="38694" y="3438"/>
                    <a:pt x="37904" y="2921"/>
                    <a:pt x="36992" y="2465"/>
                  </a:cubicBezTo>
                  <a:cubicBezTo>
                    <a:pt x="36384" y="2161"/>
                    <a:pt x="35685" y="1827"/>
                    <a:pt x="34591" y="1645"/>
                  </a:cubicBezTo>
                  <a:cubicBezTo>
                    <a:pt x="33162" y="1371"/>
                    <a:pt x="31217" y="1341"/>
                    <a:pt x="29515" y="1219"/>
                  </a:cubicBezTo>
                  <a:cubicBezTo>
                    <a:pt x="25653" y="924"/>
                    <a:pt x="22849" y="1"/>
                    <a:pt x="1871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28"/>
            <p:cNvSpPr/>
            <p:nvPr/>
          </p:nvSpPr>
          <p:spPr>
            <a:xfrm>
              <a:off x="3927726" y="5053493"/>
              <a:ext cx="760229" cy="173664"/>
            </a:xfrm>
            <a:custGeom>
              <a:rect b="b" l="l" r="r" t="t"/>
              <a:pathLst>
                <a:path extrusionOk="0" h="5416" w="23709">
                  <a:moveTo>
                    <a:pt x="7934" y="0"/>
                  </a:moveTo>
                  <a:cubicBezTo>
                    <a:pt x="6566" y="0"/>
                    <a:pt x="5867" y="395"/>
                    <a:pt x="4681" y="608"/>
                  </a:cubicBezTo>
                  <a:cubicBezTo>
                    <a:pt x="4286" y="669"/>
                    <a:pt x="3830" y="699"/>
                    <a:pt x="3465" y="760"/>
                  </a:cubicBezTo>
                  <a:cubicBezTo>
                    <a:pt x="2888" y="790"/>
                    <a:pt x="2462" y="942"/>
                    <a:pt x="2128" y="1064"/>
                  </a:cubicBezTo>
                  <a:cubicBezTo>
                    <a:pt x="1854" y="1155"/>
                    <a:pt x="1642" y="1277"/>
                    <a:pt x="1368" y="1429"/>
                  </a:cubicBezTo>
                  <a:cubicBezTo>
                    <a:pt x="669" y="1733"/>
                    <a:pt x="0" y="2067"/>
                    <a:pt x="91" y="2401"/>
                  </a:cubicBezTo>
                  <a:cubicBezTo>
                    <a:pt x="152" y="2584"/>
                    <a:pt x="365" y="2675"/>
                    <a:pt x="547" y="2827"/>
                  </a:cubicBezTo>
                  <a:cubicBezTo>
                    <a:pt x="973" y="3131"/>
                    <a:pt x="1429" y="3435"/>
                    <a:pt x="1976" y="3708"/>
                  </a:cubicBezTo>
                  <a:cubicBezTo>
                    <a:pt x="2341" y="3891"/>
                    <a:pt x="2736" y="4103"/>
                    <a:pt x="3374" y="4195"/>
                  </a:cubicBezTo>
                  <a:cubicBezTo>
                    <a:pt x="4195" y="4407"/>
                    <a:pt x="5350" y="4407"/>
                    <a:pt x="6323" y="4499"/>
                  </a:cubicBezTo>
                  <a:cubicBezTo>
                    <a:pt x="8663" y="4742"/>
                    <a:pt x="10274" y="5350"/>
                    <a:pt x="12797" y="5410"/>
                  </a:cubicBezTo>
                  <a:cubicBezTo>
                    <a:pt x="12949" y="5414"/>
                    <a:pt x="13100" y="5415"/>
                    <a:pt x="13250" y="5415"/>
                  </a:cubicBezTo>
                  <a:cubicBezTo>
                    <a:pt x="14570" y="5415"/>
                    <a:pt x="15815" y="5298"/>
                    <a:pt x="16961" y="5106"/>
                  </a:cubicBezTo>
                  <a:cubicBezTo>
                    <a:pt x="18937" y="4803"/>
                    <a:pt x="23010" y="4255"/>
                    <a:pt x="22493" y="3526"/>
                  </a:cubicBezTo>
                  <a:cubicBezTo>
                    <a:pt x="22402" y="3435"/>
                    <a:pt x="22250" y="3344"/>
                    <a:pt x="22280" y="3252"/>
                  </a:cubicBezTo>
                  <a:cubicBezTo>
                    <a:pt x="22372" y="3100"/>
                    <a:pt x="23010" y="2979"/>
                    <a:pt x="23283" y="2827"/>
                  </a:cubicBezTo>
                  <a:cubicBezTo>
                    <a:pt x="23709" y="2614"/>
                    <a:pt x="23283" y="2340"/>
                    <a:pt x="22767" y="2158"/>
                  </a:cubicBezTo>
                  <a:cubicBezTo>
                    <a:pt x="22159" y="1885"/>
                    <a:pt x="21429" y="1641"/>
                    <a:pt x="20578" y="1459"/>
                  </a:cubicBezTo>
                  <a:cubicBezTo>
                    <a:pt x="19909" y="1277"/>
                    <a:pt x="19058" y="1125"/>
                    <a:pt x="18116" y="1125"/>
                  </a:cubicBezTo>
                  <a:cubicBezTo>
                    <a:pt x="17630" y="1125"/>
                    <a:pt x="17174" y="1155"/>
                    <a:pt x="16718" y="1155"/>
                  </a:cubicBezTo>
                  <a:cubicBezTo>
                    <a:pt x="16080" y="1125"/>
                    <a:pt x="15532" y="1064"/>
                    <a:pt x="15016" y="942"/>
                  </a:cubicBezTo>
                  <a:cubicBezTo>
                    <a:pt x="13192" y="578"/>
                    <a:pt x="11216" y="304"/>
                    <a:pt x="9119" y="61"/>
                  </a:cubicBezTo>
                  <a:cubicBezTo>
                    <a:pt x="8724" y="30"/>
                    <a:pt x="8359" y="0"/>
                    <a:pt x="793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28"/>
            <p:cNvSpPr/>
            <p:nvPr/>
          </p:nvSpPr>
          <p:spPr>
            <a:xfrm>
              <a:off x="3005704" y="4802009"/>
              <a:ext cx="765135" cy="168662"/>
            </a:xfrm>
            <a:custGeom>
              <a:rect b="b" l="l" r="r" t="t"/>
              <a:pathLst>
                <a:path extrusionOk="0" h="5260" w="23862">
                  <a:moveTo>
                    <a:pt x="7813" y="1"/>
                  </a:moveTo>
                  <a:cubicBezTo>
                    <a:pt x="6445" y="31"/>
                    <a:pt x="5776" y="487"/>
                    <a:pt x="4560" y="700"/>
                  </a:cubicBezTo>
                  <a:cubicBezTo>
                    <a:pt x="4135" y="761"/>
                    <a:pt x="3679" y="791"/>
                    <a:pt x="3284" y="882"/>
                  </a:cubicBezTo>
                  <a:cubicBezTo>
                    <a:pt x="2737" y="943"/>
                    <a:pt x="2311" y="1065"/>
                    <a:pt x="1977" y="1217"/>
                  </a:cubicBezTo>
                  <a:cubicBezTo>
                    <a:pt x="1703" y="1338"/>
                    <a:pt x="1460" y="1460"/>
                    <a:pt x="1308" y="1521"/>
                  </a:cubicBezTo>
                  <a:cubicBezTo>
                    <a:pt x="670" y="1855"/>
                    <a:pt x="1" y="2220"/>
                    <a:pt x="92" y="2554"/>
                  </a:cubicBezTo>
                  <a:cubicBezTo>
                    <a:pt x="153" y="2706"/>
                    <a:pt x="335" y="2828"/>
                    <a:pt x="548" y="2980"/>
                  </a:cubicBezTo>
                  <a:cubicBezTo>
                    <a:pt x="974" y="3284"/>
                    <a:pt x="1460" y="3527"/>
                    <a:pt x="2007" y="3800"/>
                  </a:cubicBezTo>
                  <a:cubicBezTo>
                    <a:pt x="2341" y="3952"/>
                    <a:pt x="2767" y="4135"/>
                    <a:pt x="3405" y="4256"/>
                  </a:cubicBezTo>
                  <a:cubicBezTo>
                    <a:pt x="4287" y="4408"/>
                    <a:pt x="5411" y="4408"/>
                    <a:pt x="6414" y="4500"/>
                  </a:cubicBezTo>
                  <a:cubicBezTo>
                    <a:pt x="8725" y="4682"/>
                    <a:pt x="10396" y="5259"/>
                    <a:pt x="12950" y="5259"/>
                  </a:cubicBezTo>
                  <a:cubicBezTo>
                    <a:pt x="14439" y="5259"/>
                    <a:pt x="15868" y="5047"/>
                    <a:pt x="17175" y="4834"/>
                  </a:cubicBezTo>
                  <a:cubicBezTo>
                    <a:pt x="19150" y="4500"/>
                    <a:pt x="23193" y="3800"/>
                    <a:pt x="22676" y="3132"/>
                  </a:cubicBezTo>
                  <a:cubicBezTo>
                    <a:pt x="22585" y="3010"/>
                    <a:pt x="22433" y="2919"/>
                    <a:pt x="22494" y="2858"/>
                  </a:cubicBezTo>
                  <a:cubicBezTo>
                    <a:pt x="22524" y="2676"/>
                    <a:pt x="23162" y="2554"/>
                    <a:pt x="23436" y="2402"/>
                  </a:cubicBezTo>
                  <a:cubicBezTo>
                    <a:pt x="23862" y="2159"/>
                    <a:pt x="23406" y="1916"/>
                    <a:pt x="22859" y="1703"/>
                  </a:cubicBezTo>
                  <a:cubicBezTo>
                    <a:pt x="22251" y="1490"/>
                    <a:pt x="21491" y="1308"/>
                    <a:pt x="20670" y="1095"/>
                  </a:cubicBezTo>
                  <a:cubicBezTo>
                    <a:pt x="20079" y="967"/>
                    <a:pt x="19358" y="838"/>
                    <a:pt x="18580" y="838"/>
                  </a:cubicBezTo>
                  <a:cubicBezTo>
                    <a:pt x="18438" y="838"/>
                    <a:pt x="18293" y="843"/>
                    <a:pt x="18147" y="852"/>
                  </a:cubicBezTo>
                  <a:cubicBezTo>
                    <a:pt x="17691" y="882"/>
                    <a:pt x="17205" y="913"/>
                    <a:pt x="16749" y="913"/>
                  </a:cubicBezTo>
                  <a:cubicBezTo>
                    <a:pt x="16111" y="913"/>
                    <a:pt x="15533" y="852"/>
                    <a:pt x="14986" y="761"/>
                  </a:cubicBezTo>
                  <a:cubicBezTo>
                    <a:pt x="13132" y="457"/>
                    <a:pt x="11126" y="244"/>
                    <a:pt x="9028" y="31"/>
                  </a:cubicBezTo>
                  <a:cubicBezTo>
                    <a:pt x="8664" y="1"/>
                    <a:pt x="8238" y="1"/>
                    <a:pt x="781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28"/>
            <p:cNvSpPr/>
            <p:nvPr/>
          </p:nvSpPr>
          <p:spPr>
            <a:xfrm>
              <a:off x="3905312" y="4611961"/>
              <a:ext cx="339184" cy="80932"/>
            </a:xfrm>
            <a:custGeom>
              <a:rect b="b" l="l" r="r" t="t"/>
              <a:pathLst>
                <a:path extrusionOk="0" h="2524" w="10578">
                  <a:moveTo>
                    <a:pt x="4864" y="1"/>
                  </a:moveTo>
                  <a:cubicBezTo>
                    <a:pt x="4225" y="1"/>
                    <a:pt x="3587" y="92"/>
                    <a:pt x="3009" y="153"/>
                  </a:cubicBezTo>
                  <a:cubicBezTo>
                    <a:pt x="2128" y="305"/>
                    <a:pt x="304" y="578"/>
                    <a:pt x="547" y="882"/>
                  </a:cubicBezTo>
                  <a:cubicBezTo>
                    <a:pt x="578" y="913"/>
                    <a:pt x="608" y="943"/>
                    <a:pt x="608" y="973"/>
                  </a:cubicBezTo>
                  <a:cubicBezTo>
                    <a:pt x="608" y="1065"/>
                    <a:pt x="304" y="1095"/>
                    <a:pt x="213" y="1186"/>
                  </a:cubicBezTo>
                  <a:cubicBezTo>
                    <a:pt x="0" y="1308"/>
                    <a:pt x="213" y="1399"/>
                    <a:pt x="426" y="1490"/>
                  </a:cubicBezTo>
                  <a:cubicBezTo>
                    <a:pt x="730" y="1612"/>
                    <a:pt x="1034" y="1703"/>
                    <a:pt x="1429" y="1794"/>
                  </a:cubicBezTo>
                  <a:cubicBezTo>
                    <a:pt x="1733" y="1855"/>
                    <a:pt x="2097" y="1946"/>
                    <a:pt x="2523" y="1946"/>
                  </a:cubicBezTo>
                  <a:lnTo>
                    <a:pt x="3131" y="1946"/>
                  </a:lnTo>
                  <a:cubicBezTo>
                    <a:pt x="3405" y="1977"/>
                    <a:pt x="3648" y="2007"/>
                    <a:pt x="3891" y="2068"/>
                  </a:cubicBezTo>
                  <a:cubicBezTo>
                    <a:pt x="4681" y="2220"/>
                    <a:pt x="5593" y="2372"/>
                    <a:pt x="6505" y="2463"/>
                  </a:cubicBezTo>
                  <a:cubicBezTo>
                    <a:pt x="6657" y="2463"/>
                    <a:pt x="6839" y="2524"/>
                    <a:pt x="7052" y="2524"/>
                  </a:cubicBezTo>
                  <a:cubicBezTo>
                    <a:pt x="7660" y="2524"/>
                    <a:pt x="7994" y="2311"/>
                    <a:pt x="8511" y="2250"/>
                  </a:cubicBezTo>
                  <a:cubicBezTo>
                    <a:pt x="8724" y="2250"/>
                    <a:pt x="8906" y="2250"/>
                    <a:pt x="9089" y="2220"/>
                  </a:cubicBezTo>
                  <a:cubicBezTo>
                    <a:pt x="9362" y="2159"/>
                    <a:pt x="9544" y="2098"/>
                    <a:pt x="9696" y="2068"/>
                  </a:cubicBezTo>
                  <a:cubicBezTo>
                    <a:pt x="9818" y="2007"/>
                    <a:pt x="9940" y="1977"/>
                    <a:pt x="9970" y="1855"/>
                  </a:cubicBezTo>
                  <a:cubicBezTo>
                    <a:pt x="10274" y="1703"/>
                    <a:pt x="10578" y="1551"/>
                    <a:pt x="10548" y="1399"/>
                  </a:cubicBezTo>
                  <a:cubicBezTo>
                    <a:pt x="10548" y="1338"/>
                    <a:pt x="10426" y="1308"/>
                    <a:pt x="10335" y="1217"/>
                  </a:cubicBezTo>
                  <a:cubicBezTo>
                    <a:pt x="10152" y="1095"/>
                    <a:pt x="9940" y="943"/>
                    <a:pt x="9696" y="852"/>
                  </a:cubicBezTo>
                  <a:cubicBezTo>
                    <a:pt x="9544" y="761"/>
                    <a:pt x="9392" y="670"/>
                    <a:pt x="9089" y="609"/>
                  </a:cubicBezTo>
                  <a:cubicBezTo>
                    <a:pt x="8724" y="548"/>
                    <a:pt x="8207" y="487"/>
                    <a:pt x="7751" y="457"/>
                  </a:cubicBezTo>
                  <a:cubicBezTo>
                    <a:pt x="6748" y="305"/>
                    <a:pt x="6019" y="31"/>
                    <a:pt x="486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28"/>
            <p:cNvSpPr/>
            <p:nvPr/>
          </p:nvSpPr>
          <p:spPr>
            <a:xfrm>
              <a:off x="4313657" y="4595415"/>
              <a:ext cx="199861" cy="45821"/>
            </a:xfrm>
            <a:custGeom>
              <a:rect b="b" l="l" r="r" t="t"/>
              <a:pathLst>
                <a:path extrusionOk="0" h="1429" w="6233">
                  <a:moveTo>
                    <a:pt x="2098" y="0"/>
                  </a:moveTo>
                  <a:cubicBezTo>
                    <a:pt x="1764" y="0"/>
                    <a:pt x="1551" y="91"/>
                    <a:pt x="1247" y="152"/>
                  </a:cubicBezTo>
                  <a:cubicBezTo>
                    <a:pt x="1186" y="182"/>
                    <a:pt x="1065" y="182"/>
                    <a:pt x="943" y="182"/>
                  </a:cubicBezTo>
                  <a:cubicBezTo>
                    <a:pt x="791" y="182"/>
                    <a:pt x="700" y="213"/>
                    <a:pt x="609" y="243"/>
                  </a:cubicBezTo>
                  <a:cubicBezTo>
                    <a:pt x="548" y="304"/>
                    <a:pt x="457" y="304"/>
                    <a:pt x="396" y="334"/>
                  </a:cubicBezTo>
                  <a:cubicBezTo>
                    <a:pt x="183" y="395"/>
                    <a:pt x="1" y="517"/>
                    <a:pt x="31" y="608"/>
                  </a:cubicBezTo>
                  <a:cubicBezTo>
                    <a:pt x="31" y="638"/>
                    <a:pt x="123" y="669"/>
                    <a:pt x="153" y="699"/>
                  </a:cubicBezTo>
                  <a:cubicBezTo>
                    <a:pt x="275" y="790"/>
                    <a:pt x="396" y="851"/>
                    <a:pt x="548" y="942"/>
                  </a:cubicBezTo>
                  <a:cubicBezTo>
                    <a:pt x="639" y="1003"/>
                    <a:pt x="761" y="1064"/>
                    <a:pt x="913" y="1094"/>
                  </a:cubicBezTo>
                  <a:cubicBezTo>
                    <a:pt x="1095" y="1125"/>
                    <a:pt x="1399" y="1125"/>
                    <a:pt x="1673" y="1155"/>
                  </a:cubicBezTo>
                  <a:cubicBezTo>
                    <a:pt x="2250" y="1246"/>
                    <a:pt x="2706" y="1398"/>
                    <a:pt x="3345" y="1429"/>
                  </a:cubicBezTo>
                  <a:cubicBezTo>
                    <a:pt x="3740" y="1429"/>
                    <a:pt x="4104" y="1398"/>
                    <a:pt x="4439" y="1368"/>
                  </a:cubicBezTo>
                  <a:cubicBezTo>
                    <a:pt x="4986" y="1277"/>
                    <a:pt x="6050" y="1125"/>
                    <a:pt x="5898" y="942"/>
                  </a:cubicBezTo>
                  <a:cubicBezTo>
                    <a:pt x="5898" y="912"/>
                    <a:pt x="5867" y="912"/>
                    <a:pt x="5867" y="851"/>
                  </a:cubicBezTo>
                  <a:cubicBezTo>
                    <a:pt x="5898" y="821"/>
                    <a:pt x="6050" y="790"/>
                    <a:pt x="6111" y="760"/>
                  </a:cubicBezTo>
                  <a:cubicBezTo>
                    <a:pt x="6232" y="669"/>
                    <a:pt x="6111" y="608"/>
                    <a:pt x="5959" y="547"/>
                  </a:cubicBezTo>
                  <a:cubicBezTo>
                    <a:pt x="5807" y="486"/>
                    <a:pt x="5624" y="395"/>
                    <a:pt x="5411" y="365"/>
                  </a:cubicBezTo>
                  <a:cubicBezTo>
                    <a:pt x="5199" y="334"/>
                    <a:pt x="5016" y="304"/>
                    <a:pt x="4743" y="304"/>
                  </a:cubicBezTo>
                  <a:lnTo>
                    <a:pt x="4378" y="304"/>
                  </a:lnTo>
                  <a:cubicBezTo>
                    <a:pt x="4196" y="304"/>
                    <a:pt x="4074" y="304"/>
                    <a:pt x="3922" y="243"/>
                  </a:cubicBezTo>
                  <a:cubicBezTo>
                    <a:pt x="3466" y="182"/>
                    <a:pt x="2919" y="91"/>
                    <a:pt x="2402" y="30"/>
                  </a:cubicBezTo>
                  <a:cubicBezTo>
                    <a:pt x="2311" y="0"/>
                    <a:pt x="2220" y="0"/>
                    <a:pt x="209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28"/>
            <p:cNvSpPr/>
            <p:nvPr/>
          </p:nvSpPr>
          <p:spPr>
            <a:xfrm>
              <a:off x="4074903" y="4524264"/>
              <a:ext cx="199829" cy="46815"/>
            </a:xfrm>
            <a:custGeom>
              <a:rect b="b" l="l" r="r" t="t"/>
              <a:pathLst>
                <a:path extrusionOk="0" h="1460" w="6232">
                  <a:moveTo>
                    <a:pt x="2097" y="0"/>
                  </a:moveTo>
                  <a:cubicBezTo>
                    <a:pt x="1763" y="0"/>
                    <a:pt x="1550" y="122"/>
                    <a:pt x="1246" y="152"/>
                  </a:cubicBezTo>
                  <a:cubicBezTo>
                    <a:pt x="1185" y="183"/>
                    <a:pt x="1064" y="183"/>
                    <a:pt x="942" y="183"/>
                  </a:cubicBezTo>
                  <a:cubicBezTo>
                    <a:pt x="790" y="183"/>
                    <a:pt x="699" y="243"/>
                    <a:pt x="608" y="274"/>
                  </a:cubicBezTo>
                  <a:cubicBezTo>
                    <a:pt x="547" y="274"/>
                    <a:pt x="456" y="304"/>
                    <a:pt x="395" y="335"/>
                  </a:cubicBezTo>
                  <a:cubicBezTo>
                    <a:pt x="182" y="426"/>
                    <a:pt x="0" y="547"/>
                    <a:pt x="30" y="608"/>
                  </a:cubicBezTo>
                  <a:cubicBezTo>
                    <a:pt x="30" y="639"/>
                    <a:pt x="122" y="699"/>
                    <a:pt x="152" y="730"/>
                  </a:cubicBezTo>
                  <a:cubicBezTo>
                    <a:pt x="274" y="791"/>
                    <a:pt x="395" y="882"/>
                    <a:pt x="547" y="942"/>
                  </a:cubicBezTo>
                  <a:cubicBezTo>
                    <a:pt x="638" y="1034"/>
                    <a:pt x="760" y="1064"/>
                    <a:pt x="912" y="1094"/>
                  </a:cubicBezTo>
                  <a:cubicBezTo>
                    <a:pt x="1094" y="1155"/>
                    <a:pt x="1398" y="1155"/>
                    <a:pt x="1672" y="1186"/>
                  </a:cubicBezTo>
                  <a:cubicBezTo>
                    <a:pt x="2249" y="1246"/>
                    <a:pt x="2705" y="1398"/>
                    <a:pt x="3344" y="1459"/>
                  </a:cubicBezTo>
                  <a:cubicBezTo>
                    <a:pt x="3739" y="1459"/>
                    <a:pt x="4103" y="1398"/>
                    <a:pt x="4438" y="1368"/>
                  </a:cubicBezTo>
                  <a:cubicBezTo>
                    <a:pt x="4985" y="1307"/>
                    <a:pt x="6049" y="1155"/>
                    <a:pt x="5897" y="942"/>
                  </a:cubicBezTo>
                  <a:cubicBezTo>
                    <a:pt x="5897" y="912"/>
                    <a:pt x="5836" y="912"/>
                    <a:pt x="5836" y="882"/>
                  </a:cubicBezTo>
                  <a:cubicBezTo>
                    <a:pt x="5897" y="851"/>
                    <a:pt x="6049" y="791"/>
                    <a:pt x="6110" y="760"/>
                  </a:cubicBezTo>
                  <a:cubicBezTo>
                    <a:pt x="6231" y="699"/>
                    <a:pt x="6110" y="608"/>
                    <a:pt x="5958" y="578"/>
                  </a:cubicBezTo>
                  <a:cubicBezTo>
                    <a:pt x="5806" y="487"/>
                    <a:pt x="5623" y="426"/>
                    <a:pt x="5410" y="395"/>
                  </a:cubicBezTo>
                  <a:cubicBezTo>
                    <a:pt x="5198" y="335"/>
                    <a:pt x="5015" y="304"/>
                    <a:pt x="4742" y="304"/>
                  </a:cubicBezTo>
                  <a:lnTo>
                    <a:pt x="4377" y="304"/>
                  </a:lnTo>
                  <a:cubicBezTo>
                    <a:pt x="4195" y="304"/>
                    <a:pt x="4073" y="304"/>
                    <a:pt x="3921" y="274"/>
                  </a:cubicBezTo>
                  <a:cubicBezTo>
                    <a:pt x="3465" y="183"/>
                    <a:pt x="2918" y="122"/>
                    <a:pt x="2401" y="31"/>
                  </a:cubicBezTo>
                  <a:cubicBezTo>
                    <a:pt x="2310" y="0"/>
                    <a:pt x="2219" y="0"/>
                    <a:pt x="209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28"/>
            <p:cNvSpPr/>
            <p:nvPr/>
          </p:nvSpPr>
          <p:spPr>
            <a:xfrm>
              <a:off x="5497841" y="5030727"/>
              <a:ext cx="999049" cy="230387"/>
            </a:xfrm>
            <a:custGeom>
              <a:rect b="b" l="l" r="r" t="t"/>
              <a:pathLst>
                <a:path extrusionOk="0" h="7185" w="31157">
                  <a:moveTo>
                    <a:pt x="13632" y="0"/>
                  </a:moveTo>
                  <a:cubicBezTo>
                    <a:pt x="11912" y="0"/>
                    <a:pt x="10289" y="195"/>
                    <a:pt x="8785" y="436"/>
                  </a:cubicBezTo>
                  <a:cubicBezTo>
                    <a:pt x="6201" y="862"/>
                    <a:pt x="882" y="1683"/>
                    <a:pt x="1551" y="2595"/>
                  </a:cubicBezTo>
                  <a:cubicBezTo>
                    <a:pt x="1642" y="2716"/>
                    <a:pt x="1825" y="2838"/>
                    <a:pt x="1794" y="2929"/>
                  </a:cubicBezTo>
                  <a:cubicBezTo>
                    <a:pt x="1733" y="3172"/>
                    <a:pt x="913" y="3324"/>
                    <a:pt x="548" y="3506"/>
                  </a:cubicBezTo>
                  <a:cubicBezTo>
                    <a:pt x="1" y="3810"/>
                    <a:pt x="578" y="4145"/>
                    <a:pt x="1247" y="4418"/>
                  </a:cubicBezTo>
                  <a:cubicBezTo>
                    <a:pt x="2068" y="4753"/>
                    <a:pt x="3010" y="5026"/>
                    <a:pt x="4104" y="5300"/>
                  </a:cubicBezTo>
                  <a:cubicBezTo>
                    <a:pt x="5016" y="5513"/>
                    <a:pt x="6110" y="5725"/>
                    <a:pt x="7387" y="5725"/>
                  </a:cubicBezTo>
                  <a:cubicBezTo>
                    <a:pt x="7995" y="5725"/>
                    <a:pt x="8572" y="5664"/>
                    <a:pt x="9211" y="5664"/>
                  </a:cubicBezTo>
                  <a:cubicBezTo>
                    <a:pt x="10062" y="5664"/>
                    <a:pt x="10791" y="5816"/>
                    <a:pt x="11490" y="5938"/>
                  </a:cubicBezTo>
                  <a:cubicBezTo>
                    <a:pt x="13861" y="6364"/>
                    <a:pt x="16445" y="6728"/>
                    <a:pt x="19180" y="7093"/>
                  </a:cubicBezTo>
                  <a:cubicBezTo>
                    <a:pt x="19697" y="7123"/>
                    <a:pt x="20214" y="7184"/>
                    <a:pt x="20761" y="7184"/>
                  </a:cubicBezTo>
                  <a:cubicBezTo>
                    <a:pt x="22524" y="7184"/>
                    <a:pt x="23436" y="6637"/>
                    <a:pt x="25047" y="6424"/>
                  </a:cubicBezTo>
                  <a:cubicBezTo>
                    <a:pt x="25564" y="6364"/>
                    <a:pt x="26141" y="6364"/>
                    <a:pt x="26688" y="6272"/>
                  </a:cubicBezTo>
                  <a:cubicBezTo>
                    <a:pt x="27387" y="6212"/>
                    <a:pt x="27965" y="6060"/>
                    <a:pt x="28421" y="5908"/>
                  </a:cubicBezTo>
                  <a:cubicBezTo>
                    <a:pt x="28755" y="5786"/>
                    <a:pt x="29059" y="5634"/>
                    <a:pt x="29393" y="5452"/>
                  </a:cubicBezTo>
                  <a:cubicBezTo>
                    <a:pt x="30275" y="5026"/>
                    <a:pt x="31156" y="4601"/>
                    <a:pt x="31035" y="4145"/>
                  </a:cubicBezTo>
                  <a:cubicBezTo>
                    <a:pt x="31004" y="3962"/>
                    <a:pt x="30731" y="3780"/>
                    <a:pt x="30457" y="3598"/>
                  </a:cubicBezTo>
                  <a:cubicBezTo>
                    <a:pt x="29910" y="3172"/>
                    <a:pt x="29302" y="2777"/>
                    <a:pt x="28603" y="2412"/>
                  </a:cubicBezTo>
                  <a:cubicBezTo>
                    <a:pt x="28147" y="2169"/>
                    <a:pt x="27661" y="1926"/>
                    <a:pt x="26779" y="1713"/>
                  </a:cubicBezTo>
                  <a:cubicBezTo>
                    <a:pt x="25685" y="1500"/>
                    <a:pt x="24165" y="1409"/>
                    <a:pt x="22889" y="1257"/>
                  </a:cubicBezTo>
                  <a:cubicBezTo>
                    <a:pt x="19788" y="923"/>
                    <a:pt x="17661" y="102"/>
                    <a:pt x="14317" y="11"/>
                  </a:cubicBezTo>
                  <a:cubicBezTo>
                    <a:pt x="14087" y="4"/>
                    <a:pt x="13859" y="0"/>
                    <a:pt x="1363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28"/>
            <p:cNvSpPr/>
            <p:nvPr/>
          </p:nvSpPr>
          <p:spPr>
            <a:xfrm>
              <a:off x="6702482" y="4980385"/>
              <a:ext cx="583840" cy="133711"/>
            </a:xfrm>
            <a:custGeom>
              <a:rect b="b" l="l" r="r" t="t"/>
              <a:pathLst>
                <a:path extrusionOk="0" h="4170" w="18208">
                  <a:moveTo>
                    <a:pt x="6080" y="0"/>
                  </a:moveTo>
                  <a:cubicBezTo>
                    <a:pt x="5077" y="0"/>
                    <a:pt x="4530" y="304"/>
                    <a:pt x="3588" y="395"/>
                  </a:cubicBezTo>
                  <a:cubicBezTo>
                    <a:pt x="3284" y="456"/>
                    <a:pt x="2919" y="456"/>
                    <a:pt x="2645" y="487"/>
                  </a:cubicBezTo>
                  <a:cubicBezTo>
                    <a:pt x="2220" y="517"/>
                    <a:pt x="1885" y="639"/>
                    <a:pt x="1612" y="699"/>
                  </a:cubicBezTo>
                  <a:cubicBezTo>
                    <a:pt x="1369" y="791"/>
                    <a:pt x="1217" y="851"/>
                    <a:pt x="1034" y="882"/>
                  </a:cubicBezTo>
                  <a:cubicBezTo>
                    <a:pt x="548" y="1125"/>
                    <a:pt x="1" y="1399"/>
                    <a:pt x="92" y="1642"/>
                  </a:cubicBezTo>
                  <a:cubicBezTo>
                    <a:pt x="122" y="1763"/>
                    <a:pt x="274" y="1885"/>
                    <a:pt x="426" y="2006"/>
                  </a:cubicBezTo>
                  <a:cubicBezTo>
                    <a:pt x="730" y="2219"/>
                    <a:pt x="1095" y="2462"/>
                    <a:pt x="1490" y="2675"/>
                  </a:cubicBezTo>
                  <a:cubicBezTo>
                    <a:pt x="1764" y="2827"/>
                    <a:pt x="2068" y="2979"/>
                    <a:pt x="2554" y="3101"/>
                  </a:cubicBezTo>
                  <a:cubicBezTo>
                    <a:pt x="3192" y="3222"/>
                    <a:pt x="4074" y="3253"/>
                    <a:pt x="4834" y="3374"/>
                  </a:cubicBezTo>
                  <a:cubicBezTo>
                    <a:pt x="6627" y="3587"/>
                    <a:pt x="7873" y="4073"/>
                    <a:pt x="9819" y="4165"/>
                  </a:cubicBezTo>
                  <a:cubicBezTo>
                    <a:pt x="9939" y="4168"/>
                    <a:pt x="10059" y="4169"/>
                    <a:pt x="10178" y="4169"/>
                  </a:cubicBezTo>
                  <a:cubicBezTo>
                    <a:pt x="11176" y="4169"/>
                    <a:pt x="12145" y="4064"/>
                    <a:pt x="13041" y="3982"/>
                  </a:cubicBezTo>
                  <a:cubicBezTo>
                    <a:pt x="14560" y="3769"/>
                    <a:pt x="17661" y="3374"/>
                    <a:pt x="17296" y="2827"/>
                  </a:cubicBezTo>
                  <a:cubicBezTo>
                    <a:pt x="17235" y="2797"/>
                    <a:pt x="17114" y="2706"/>
                    <a:pt x="17144" y="2645"/>
                  </a:cubicBezTo>
                  <a:cubicBezTo>
                    <a:pt x="17174" y="2523"/>
                    <a:pt x="17661" y="2462"/>
                    <a:pt x="17904" y="2341"/>
                  </a:cubicBezTo>
                  <a:cubicBezTo>
                    <a:pt x="18208" y="2189"/>
                    <a:pt x="17874" y="1946"/>
                    <a:pt x="17478" y="1794"/>
                  </a:cubicBezTo>
                  <a:cubicBezTo>
                    <a:pt x="16992" y="1611"/>
                    <a:pt x="16475" y="1429"/>
                    <a:pt x="15807" y="1277"/>
                  </a:cubicBezTo>
                  <a:cubicBezTo>
                    <a:pt x="15290" y="1155"/>
                    <a:pt x="14621" y="1003"/>
                    <a:pt x="13922" y="1003"/>
                  </a:cubicBezTo>
                  <a:lnTo>
                    <a:pt x="12858" y="1003"/>
                  </a:lnTo>
                  <a:cubicBezTo>
                    <a:pt x="12372" y="973"/>
                    <a:pt x="11916" y="882"/>
                    <a:pt x="11521" y="821"/>
                  </a:cubicBezTo>
                  <a:cubicBezTo>
                    <a:pt x="10123" y="517"/>
                    <a:pt x="8603" y="304"/>
                    <a:pt x="6992" y="61"/>
                  </a:cubicBezTo>
                  <a:cubicBezTo>
                    <a:pt x="6688" y="31"/>
                    <a:pt x="6384" y="0"/>
                    <a:pt x="6080"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28"/>
            <p:cNvSpPr/>
            <p:nvPr/>
          </p:nvSpPr>
          <p:spPr>
            <a:xfrm>
              <a:off x="5996865" y="4764974"/>
              <a:ext cx="584801" cy="134705"/>
            </a:xfrm>
            <a:custGeom>
              <a:rect b="b" l="l" r="r" t="t"/>
              <a:pathLst>
                <a:path extrusionOk="0" h="4201" w="18238">
                  <a:moveTo>
                    <a:pt x="6140" y="1"/>
                  </a:moveTo>
                  <a:cubicBezTo>
                    <a:pt x="5107" y="1"/>
                    <a:pt x="4590" y="366"/>
                    <a:pt x="3617" y="457"/>
                  </a:cubicBezTo>
                  <a:cubicBezTo>
                    <a:pt x="3314" y="548"/>
                    <a:pt x="2979" y="548"/>
                    <a:pt x="2675" y="578"/>
                  </a:cubicBezTo>
                  <a:cubicBezTo>
                    <a:pt x="2250" y="639"/>
                    <a:pt x="1915" y="700"/>
                    <a:pt x="1642" y="822"/>
                  </a:cubicBezTo>
                  <a:cubicBezTo>
                    <a:pt x="1429" y="882"/>
                    <a:pt x="1277" y="974"/>
                    <a:pt x="1034" y="974"/>
                  </a:cubicBezTo>
                  <a:cubicBezTo>
                    <a:pt x="547" y="1186"/>
                    <a:pt x="0" y="1460"/>
                    <a:pt x="92" y="1733"/>
                  </a:cubicBezTo>
                  <a:cubicBezTo>
                    <a:pt x="122" y="1825"/>
                    <a:pt x="274" y="1946"/>
                    <a:pt x="426" y="2068"/>
                  </a:cubicBezTo>
                  <a:cubicBezTo>
                    <a:pt x="760" y="2281"/>
                    <a:pt x="1125" y="2524"/>
                    <a:pt x="1520" y="2737"/>
                  </a:cubicBezTo>
                  <a:cubicBezTo>
                    <a:pt x="1794" y="2889"/>
                    <a:pt x="2098" y="3040"/>
                    <a:pt x="2584" y="3162"/>
                  </a:cubicBezTo>
                  <a:cubicBezTo>
                    <a:pt x="3253" y="3314"/>
                    <a:pt x="4104" y="3344"/>
                    <a:pt x="4864" y="3436"/>
                  </a:cubicBezTo>
                  <a:cubicBezTo>
                    <a:pt x="6657" y="3648"/>
                    <a:pt x="7903" y="4104"/>
                    <a:pt x="9849" y="4196"/>
                  </a:cubicBezTo>
                  <a:cubicBezTo>
                    <a:pt x="9969" y="4199"/>
                    <a:pt x="10089" y="4200"/>
                    <a:pt x="10208" y="4200"/>
                  </a:cubicBezTo>
                  <a:cubicBezTo>
                    <a:pt x="11231" y="4200"/>
                    <a:pt x="12199" y="4088"/>
                    <a:pt x="13071" y="3952"/>
                  </a:cubicBezTo>
                  <a:cubicBezTo>
                    <a:pt x="14590" y="3770"/>
                    <a:pt x="17721" y="3314"/>
                    <a:pt x="17326" y="2797"/>
                  </a:cubicBezTo>
                  <a:cubicBezTo>
                    <a:pt x="17265" y="2706"/>
                    <a:pt x="17144" y="2676"/>
                    <a:pt x="17204" y="2585"/>
                  </a:cubicBezTo>
                  <a:cubicBezTo>
                    <a:pt x="17235" y="2433"/>
                    <a:pt x="17721" y="2372"/>
                    <a:pt x="17964" y="2250"/>
                  </a:cubicBezTo>
                  <a:cubicBezTo>
                    <a:pt x="18238" y="2098"/>
                    <a:pt x="17903" y="1885"/>
                    <a:pt x="17539" y="1733"/>
                  </a:cubicBezTo>
                  <a:cubicBezTo>
                    <a:pt x="17083" y="1521"/>
                    <a:pt x="16505" y="1338"/>
                    <a:pt x="15867" y="1186"/>
                  </a:cubicBezTo>
                  <a:cubicBezTo>
                    <a:pt x="15320" y="1034"/>
                    <a:pt x="14681" y="913"/>
                    <a:pt x="13952" y="913"/>
                  </a:cubicBezTo>
                  <a:cubicBezTo>
                    <a:pt x="13841" y="903"/>
                    <a:pt x="13726" y="899"/>
                    <a:pt x="13609" y="899"/>
                  </a:cubicBezTo>
                  <a:cubicBezTo>
                    <a:pt x="13374" y="899"/>
                    <a:pt x="13131" y="913"/>
                    <a:pt x="12888" y="913"/>
                  </a:cubicBezTo>
                  <a:cubicBezTo>
                    <a:pt x="12402" y="913"/>
                    <a:pt x="11976" y="852"/>
                    <a:pt x="11581" y="761"/>
                  </a:cubicBezTo>
                  <a:cubicBezTo>
                    <a:pt x="10153" y="518"/>
                    <a:pt x="8633" y="274"/>
                    <a:pt x="7052" y="92"/>
                  </a:cubicBezTo>
                  <a:cubicBezTo>
                    <a:pt x="6779" y="62"/>
                    <a:pt x="6475" y="1"/>
                    <a:pt x="614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28"/>
            <p:cNvSpPr/>
            <p:nvPr/>
          </p:nvSpPr>
          <p:spPr>
            <a:xfrm>
              <a:off x="273818" y="4025368"/>
              <a:ext cx="97510" cy="26486"/>
            </a:xfrm>
            <a:custGeom>
              <a:rect b="b" l="l" r="r" t="t"/>
              <a:pathLst>
                <a:path extrusionOk="0" h="826" w="3041">
                  <a:moveTo>
                    <a:pt x="1190" y="0"/>
                  </a:moveTo>
                  <a:cubicBezTo>
                    <a:pt x="1055" y="0"/>
                    <a:pt x="933" y="27"/>
                    <a:pt x="852" y="27"/>
                  </a:cubicBezTo>
                  <a:cubicBezTo>
                    <a:pt x="609" y="27"/>
                    <a:pt x="31" y="57"/>
                    <a:pt x="122" y="179"/>
                  </a:cubicBezTo>
                  <a:cubicBezTo>
                    <a:pt x="153" y="179"/>
                    <a:pt x="153" y="209"/>
                    <a:pt x="153" y="209"/>
                  </a:cubicBezTo>
                  <a:cubicBezTo>
                    <a:pt x="153" y="209"/>
                    <a:pt x="92" y="240"/>
                    <a:pt x="31" y="240"/>
                  </a:cubicBezTo>
                  <a:cubicBezTo>
                    <a:pt x="1" y="301"/>
                    <a:pt x="31" y="331"/>
                    <a:pt x="122" y="361"/>
                  </a:cubicBezTo>
                  <a:cubicBezTo>
                    <a:pt x="183" y="392"/>
                    <a:pt x="274" y="453"/>
                    <a:pt x="396" y="483"/>
                  </a:cubicBezTo>
                  <a:cubicBezTo>
                    <a:pt x="457" y="513"/>
                    <a:pt x="578" y="544"/>
                    <a:pt x="700" y="544"/>
                  </a:cubicBezTo>
                  <a:lnTo>
                    <a:pt x="882" y="544"/>
                  </a:lnTo>
                  <a:cubicBezTo>
                    <a:pt x="943" y="544"/>
                    <a:pt x="1034" y="605"/>
                    <a:pt x="1095" y="605"/>
                  </a:cubicBezTo>
                  <a:cubicBezTo>
                    <a:pt x="1338" y="665"/>
                    <a:pt x="1612" y="757"/>
                    <a:pt x="1855" y="787"/>
                  </a:cubicBezTo>
                  <a:cubicBezTo>
                    <a:pt x="1916" y="817"/>
                    <a:pt x="1977" y="817"/>
                    <a:pt x="2007" y="817"/>
                  </a:cubicBezTo>
                  <a:cubicBezTo>
                    <a:pt x="2037" y="823"/>
                    <a:pt x="2066" y="826"/>
                    <a:pt x="2095" y="826"/>
                  </a:cubicBezTo>
                  <a:cubicBezTo>
                    <a:pt x="2209" y="826"/>
                    <a:pt x="2311" y="787"/>
                    <a:pt x="2432" y="787"/>
                  </a:cubicBezTo>
                  <a:lnTo>
                    <a:pt x="2584" y="787"/>
                  </a:lnTo>
                  <a:cubicBezTo>
                    <a:pt x="2676" y="787"/>
                    <a:pt x="2736" y="757"/>
                    <a:pt x="2767" y="757"/>
                  </a:cubicBezTo>
                  <a:cubicBezTo>
                    <a:pt x="2828" y="696"/>
                    <a:pt x="2858" y="696"/>
                    <a:pt x="2858" y="665"/>
                  </a:cubicBezTo>
                  <a:cubicBezTo>
                    <a:pt x="2980" y="635"/>
                    <a:pt x="3040" y="605"/>
                    <a:pt x="3040" y="544"/>
                  </a:cubicBezTo>
                  <a:cubicBezTo>
                    <a:pt x="3040" y="513"/>
                    <a:pt x="3040" y="513"/>
                    <a:pt x="3010" y="483"/>
                  </a:cubicBezTo>
                  <a:cubicBezTo>
                    <a:pt x="2919" y="422"/>
                    <a:pt x="2888" y="392"/>
                    <a:pt x="2797" y="361"/>
                  </a:cubicBezTo>
                  <a:cubicBezTo>
                    <a:pt x="2736" y="331"/>
                    <a:pt x="2706" y="331"/>
                    <a:pt x="2615" y="270"/>
                  </a:cubicBezTo>
                  <a:cubicBezTo>
                    <a:pt x="2493" y="240"/>
                    <a:pt x="2372" y="240"/>
                    <a:pt x="2250" y="209"/>
                  </a:cubicBezTo>
                  <a:cubicBezTo>
                    <a:pt x="1946" y="149"/>
                    <a:pt x="1733" y="57"/>
                    <a:pt x="1399" y="27"/>
                  </a:cubicBezTo>
                  <a:cubicBezTo>
                    <a:pt x="1328" y="7"/>
                    <a:pt x="1257" y="0"/>
                    <a:pt x="1190"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28"/>
            <p:cNvSpPr/>
            <p:nvPr/>
          </p:nvSpPr>
          <p:spPr>
            <a:xfrm>
              <a:off x="391752" y="4028158"/>
              <a:ext cx="58519" cy="14654"/>
            </a:xfrm>
            <a:custGeom>
              <a:rect b="b" l="l" r="r" t="t"/>
              <a:pathLst>
                <a:path extrusionOk="0" h="457" w="1825">
                  <a:moveTo>
                    <a:pt x="669" y="1"/>
                  </a:moveTo>
                  <a:cubicBezTo>
                    <a:pt x="548" y="1"/>
                    <a:pt x="457" y="62"/>
                    <a:pt x="396" y="62"/>
                  </a:cubicBezTo>
                  <a:lnTo>
                    <a:pt x="213" y="62"/>
                  </a:lnTo>
                  <a:cubicBezTo>
                    <a:pt x="213" y="62"/>
                    <a:pt x="153" y="62"/>
                    <a:pt x="122" y="92"/>
                  </a:cubicBezTo>
                  <a:cubicBezTo>
                    <a:pt x="61" y="122"/>
                    <a:pt x="1" y="122"/>
                    <a:pt x="1" y="153"/>
                  </a:cubicBezTo>
                  <a:lnTo>
                    <a:pt x="61" y="214"/>
                  </a:lnTo>
                  <a:cubicBezTo>
                    <a:pt x="92" y="244"/>
                    <a:pt x="122" y="244"/>
                    <a:pt x="153" y="274"/>
                  </a:cubicBezTo>
                  <a:cubicBezTo>
                    <a:pt x="213" y="274"/>
                    <a:pt x="244" y="305"/>
                    <a:pt x="274" y="305"/>
                  </a:cubicBezTo>
                  <a:cubicBezTo>
                    <a:pt x="365" y="305"/>
                    <a:pt x="426" y="366"/>
                    <a:pt x="517" y="366"/>
                  </a:cubicBezTo>
                  <a:cubicBezTo>
                    <a:pt x="700" y="396"/>
                    <a:pt x="821" y="426"/>
                    <a:pt x="1004" y="457"/>
                  </a:cubicBezTo>
                  <a:lnTo>
                    <a:pt x="1308" y="457"/>
                  </a:lnTo>
                  <a:cubicBezTo>
                    <a:pt x="1460" y="457"/>
                    <a:pt x="1764" y="426"/>
                    <a:pt x="1733" y="396"/>
                  </a:cubicBezTo>
                  <a:lnTo>
                    <a:pt x="1733" y="366"/>
                  </a:lnTo>
                  <a:cubicBezTo>
                    <a:pt x="1733" y="305"/>
                    <a:pt x="1764" y="305"/>
                    <a:pt x="1794" y="305"/>
                  </a:cubicBezTo>
                  <a:cubicBezTo>
                    <a:pt x="1824" y="305"/>
                    <a:pt x="1794" y="274"/>
                    <a:pt x="1764" y="274"/>
                  </a:cubicBezTo>
                  <a:cubicBezTo>
                    <a:pt x="1733" y="244"/>
                    <a:pt x="1672" y="244"/>
                    <a:pt x="1612" y="214"/>
                  </a:cubicBezTo>
                  <a:cubicBezTo>
                    <a:pt x="1581" y="214"/>
                    <a:pt x="1490" y="153"/>
                    <a:pt x="1429" y="153"/>
                  </a:cubicBezTo>
                  <a:lnTo>
                    <a:pt x="1308" y="153"/>
                  </a:lnTo>
                  <a:cubicBezTo>
                    <a:pt x="1277" y="153"/>
                    <a:pt x="1217" y="122"/>
                    <a:pt x="1186" y="122"/>
                  </a:cubicBezTo>
                  <a:lnTo>
                    <a:pt x="730"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28"/>
            <p:cNvSpPr/>
            <p:nvPr/>
          </p:nvSpPr>
          <p:spPr>
            <a:xfrm>
              <a:off x="323519" y="4002827"/>
              <a:ext cx="58519" cy="14654"/>
            </a:xfrm>
            <a:custGeom>
              <a:rect b="b" l="l" r="r" t="t"/>
              <a:pathLst>
                <a:path extrusionOk="0" h="457" w="1825">
                  <a:moveTo>
                    <a:pt x="670" y="1"/>
                  </a:moveTo>
                  <a:cubicBezTo>
                    <a:pt x="548" y="1"/>
                    <a:pt x="457" y="31"/>
                    <a:pt x="396" y="31"/>
                  </a:cubicBezTo>
                  <a:lnTo>
                    <a:pt x="214" y="31"/>
                  </a:lnTo>
                  <a:cubicBezTo>
                    <a:pt x="214" y="31"/>
                    <a:pt x="153" y="31"/>
                    <a:pt x="123" y="92"/>
                  </a:cubicBezTo>
                  <a:cubicBezTo>
                    <a:pt x="31" y="122"/>
                    <a:pt x="1" y="122"/>
                    <a:pt x="1" y="153"/>
                  </a:cubicBezTo>
                  <a:lnTo>
                    <a:pt x="31" y="183"/>
                  </a:lnTo>
                  <a:cubicBezTo>
                    <a:pt x="92" y="244"/>
                    <a:pt x="123" y="244"/>
                    <a:pt x="153" y="274"/>
                  </a:cubicBezTo>
                  <a:cubicBezTo>
                    <a:pt x="183" y="274"/>
                    <a:pt x="244" y="305"/>
                    <a:pt x="275" y="305"/>
                  </a:cubicBezTo>
                  <a:cubicBezTo>
                    <a:pt x="366" y="305"/>
                    <a:pt x="427" y="335"/>
                    <a:pt x="487" y="335"/>
                  </a:cubicBezTo>
                  <a:cubicBezTo>
                    <a:pt x="700" y="396"/>
                    <a:pt x="822" y="426"/>
                    <a:pt x="1004" y="457"/>
                  </a:cubicBezTo>
                  <a:lnTo>
                    <a:pt x="1308" y="457"/>
                  </a:lnTo>
                  <a:cubicBezTo>
                    <a:pt x="1460" y="457"/>
                    <a:pt x="1764" y="426"/>
                    <a:pt x="1734" y="396"/>
                  </a:cubicBezTo>
                  <a:lnTo>
                    <a:pt x="1734" y="335"/>
                  </a:lnTo>
                  <a:cubicBezTo>
                    <a:pt x="1734" y="305"/>
                    <a:pt x="1764" y="305"/>
                    <a:pt x="1794" y="305"/>
                  </a:cubicBezTo>
                  <a:cubicBezTo>
                    <a:pt x="1825" y="305"/>
                    <a:pt x="1794" y="274"/>
                    <a:pt x="1764" y="274"/>
                  </a:cubicBezTo>
                  <a:cubicBezTo>
                    <a:pt x="1734" y="244"/>
                    <a:pt x="1673" y="244"/>
                    <a:pt x="1612" y="183"/>
                  </a:cubicBezTo>
                  <a:cubicBezTo>
                    <a:pt x="1582" y="183"/>
                    <a:pt x="1490" y="153"/>
                    <a:pt x="1430" y="153"/>
                  </a:cubicBezTo>
                  <a:lnTo>
                    <a:pt x="1308" y="153"/>
                  </a:lnTo>
                  <a:cubicBezTo>
                    <a:pt x="1247" y="153"/>
                    <a:pt x="1217" y="122"/>
                    <a:pt x="1186" y="122"/>
                  </a:cubicBezTo>
                  <a:lnTo>
                    <a:pt x="730"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28"/>
            <p:cNvSpPr/>
            <p:nvPr/>
          </p:nvSpPr>
          <p:spPr>
            <a:xfrm>
              <a:off x="2134408" y="4520352"/>
              <a:ext cx="201785" cy="47809"/>
            </a:xfrm>
            <a:custGeom>
              <a:rect b="b" l="l" r="r" t="t"/>
              <a:pathLst>
                <a:path extrusionOk="0" h="1491" w="6293">
                  <a:moveTo>
                    <a:pt x="2888" y="1"/>
                  </a:moveTo>
                  <a:cubicBezTo>
                    <a:pt x="2493" y="1"/>
                    <a:pt x="2128" y="31"/>
                    <a:pt x="1794" y="122"/>
                  </a:cubicBezTo>
                  <a:cubicBezTo>
                    <a:pt x="1246" y="244"/>
                    <a:pt x="183" y="426"/>
                    <a:pt x="335" y="609"/>
                  </a:cubicBezTo>
                  <a:cubicBezTo>
                    <a:pt x="335" y="639"/>
                    <a:pt x="365" y="639"/>
                    <a:pt x="365" y="700"/>
                  </a:cubicBezTo>
                  <a:cubicBezTo>
                    <a:pt x="335" y="730"/>
                    <a:pt x="183" y="761"/>
                    <a:pt x="91" y="791"/>
                  </a:cubicBezTo>
                  <a:cubicBezTo>
                    <a:pt x="0" y="882"/>
                    <a:pt x="91" y="943"/>
                    <a:pt x="274" y="1004"/>
                  </a:cubicBezTo>
                  <a:cubicBezTo>
                    <a:pt x="426" y="1064"/>
                    <a:pt x="608" y="1095"/>
                    <a:pt x="821" y="1156"/>
                  </a:cubicBezTo>
                  <a:cubicBezTo>
                    <a:pt x="1034" y="1186"/>
                    <a:pt x="1216" y="1216"/>
                    <a:pt x="1459" y="1216"/>
                  </a:cubicBezTo>
                  <a:cubicBezTo>
                    <a:pt x="1611" y="1186"/>
                    <a:pt x="1733" y="1186"/>
                    <a:pt x="1854" y="1186"/>
                  </a:cubicBezTo>
                  <a:cubicBezTo>
                    <a:pt x="2037" y="1186"/>
                    <a:pt x="2158" y="1186"/>
                    <a:pt x="2310" y="1216"/>
                  </a:cubicBezTo>
                  <a:cubicBezTo>
                    <a:pt x="2797" y="1308"/>
                    <a:pt x="3344" y="1368"/>
                    <a:pt x="3860" y="1460"/>
                  </a:cubicBezTo>
                  <a:cubicBezTo>
                    <a:pt x="3952" y="1490"/>
                    <a:pt x="4043" y="1490"/>
                    <a:pt x="4164" y="1490"/>
                  </a:cubicBezTo>
                  <a:cubicBezTo>
                    <a:pt x="4560" y="1490"/>
                    <a:pt x="4742" y="1368"/>
                    <a:pt x="5046" y="1338"/>
                  </a:cubicBezTo>
                  <a:cubicBezTo>
                    <a:pt x="5167" y="1308"/>
                    <a:pt x="5259" y="1308"/>
                    <a:pt x="5380" y="1308"/>
                  </a:cubicBezTo>
                  <a:cubicBezTo>
                    <a:pt x="5532" y="1308"/>
                    <a:pt x="5654" y="1277"/>
                    <a:pt x="5745" y="1216"/>
                  </a:cubicBezTo>
                  <a:cubicBezTo>
                    <a:pt x="5806" y="1216"/>
                    <a:pt x="5836" y="1186"/>
                    <a:pt x="5927" y="1156"/>
                  </a:cubicBezTo>
                  <a:cubicBezTo>
                    <a:pt x="6110" y="1064"/>
                    <a:pt x="6292" y="943"/>
                    <a:pt x="6262" y="882"/>
                  </a:cubicBezTo>
                  <a:cubicBezTo>
                    <a:pt x="6262" y="852"/>
                    <a:pt x="6171" y="791"/>
                    <a:pt x="6140" y="761"/>
                  </a:cubicBezTo>
                  <a:cubicBezTo>
                    <a:pt x="6019" y="700"/>
                    <a:pt x="5927" y="609"/>
                    <a:pt x="5775" y="548"/>
                  </a:cubicBezTo>
                  <a:cubicBezTo>
                    <a:pt x="5654" y="457"/>
                    <a:pt x="5593" y="426"/>
                    <a:pt x="5380" y="396"/>
                  </a:cubicBezTo>
                  <a:cubicBezTo>
                    <a:pt x="5167" y="305"/>
                    <a:pt x="4864" y="305"/>
                    <a:pt x="4590" y="274"/>
                  </a:cubicBezTo>
                  <a:cubicBezTo>
                    <a:pt x="3982" y="183"/>
                    <a:pt x="3556" y="1"/>
                    <a:pt x="2888"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28"/>
            <p:cNvSpPr/>
            <p:nvPr/>
          </p:nvSpPr>
          <p:spPr>
            <a:xfrm>
              <a:off x="2379030" y="4515286"/>
              <a:ext cx="117967" cy="29468"/>
            </a:xfrm>
            <a:custGeom>
              <a:rect b="b" l="l" r="r" t="t"/>
              <a:pathLst>
                <a:path extrusionOk="0" h="919" w="3679">
                  <a:moveTo>
                    <a:pt x="1130" y="0"/>
                  </a:moveTo>
                  <a:cubicBezTo>
                    <a:pt x="968" y="0"/>
                    <a:pt x="856" y="67"/>
                    <a:pt x="700" y="67"/>
                  </a:cubicBezTo>
                  <a:lnTo>
                    <a:pt x="487" y="67"/>
                  </a:lnTo>
                  <a:cubicBezTo>
                    <a:pt x="426" y="67"/>
                    <a:pt x="335" y="98"/>
                    <a:pt x="304" y="98"/>
                  </a:cubicBezTo>
                  <a:cubicBezTo>
                    <a:pt x="274" y="128"/>
                    <a:pt x="244" y="128"/>
                    <a:pt x="183" y="128"/>
                  </a:cubicBezTo>
                  <a:cubicBezTo>
                    <a:pt x="122" y="159"/>
                    <a:pt x="1" y="250"/>
                    <a:pt x="1" y="280"/>
                  </a:cubicBezTo>
                  <a:cubicBezTo>
                    <a:pt x="1" y="311"/>
                    <a:pt x="31" y="311"/>
                    <a:pt x="92" y="371"/>
                  </a:cubicBezTo>
                  <a:cubicBezTo>
                    <a:pt x="152" y="402"/>
                    <a:pt x="244" y="463"/>
                    <a:pt x="304" y="523"/>
                  </a:cubicBezTo>
                  <a:cubicBezTo>
                    <a:pt x="396" y="554"/>
                    <a:pt x="426" y="584"/>
                    <a:pt x="548" y="615"/>
                  </a:cubicBezTo>
                  <a:cubicBezTo>
                    <a:pt x="639" y="645"/>
                    <a:pt x="821" y="645"/>
                    <a:pt x="1004" y="706"/>
                  </a:cubicBezTo>
                  <a:cubicBezTo>
                    <a:pt x="1338" y="767"/>
                    <a:pt x="1581" y="888"/>
                    <a:pt x="1976" y="919"/>
                  </a:cubicBezTo>
                  <a:lnTo>
                    <a:pt x="2615" y="919"/>
                  </a:lnTo>
                  <a:cubicBezTo>
                    <a:pt x="2919" y="919"/>
                    <a:pt x="3557" y="888"/>
                    <a:pt x="3496" y="767"/>
                  </a:cubicBezTo>
                  <a:cubicBezTo>
                    <a:pt x="3466" y="767"/>
                    <a:pt x="3466" y="736"/>
                    <a:pt x="3466" y="736"/>
                  </a:cubicBezTo>
                  <a:cubicBezTo>
                    <a:pt x="3466" y="736"/>
                    <a:pt x="3587" y="706"/>
                    <a:pt x="3618" y="706"/>
                  </a:cubicBezTo>
                  <a:cubicBezTo>
                    <a:pt x="3678" y="645"/>
                    <a:pt x="3618" y="615"/>
                    <a:pt x="3526" y="584"/>
                  </a:cubicBezTo>
                  <a:cubicBezTo>
                    <a:pt x="3435" y="523"/>
                    <a:pt x="3314" y="463"/>
                    <a:pt x="3192" y="432"/>
                  </a:cubicBezTo>
                  <a:cubicBezTo>
                    <a:pt x="3070" y="402"/>
                    <a:pt x="2979" y="371"/>
                    <a:pt x="2827" y="371"/>
                  </a:cubicBezTo>
                  <a:lnTo>
                    <a:pt x="2584" y="371"/>
                  </a:lnTo>
                  <a:cubicBezTo>
                    <a:pt x="2463" y="311"/>
                    <a:pt x="2402" y="311"/>
                    <a:pt x="2311" y="280"/>
                  </a:cubicBezTo>
                  <a:lnTo>
                    <a:pt x="1399" y="67"/>
                  </a:lnTo>
                  <a:cubicBezTo>
                    <a:pt x="1338" y="7"/>
                    <a:pt x="1308" y="7"/>
                    <a:pt x="1216" y="7"/>
                  </a:cubicBezTo>
                  <a:cubicBezTo>
                    <a:pt x="1186" y="2"/>
                    <a:pt x="1157" y="0"/>
                    <a:pt x="1130"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28"/>
            <p:cNvSpPr/>
            <p:nvPr/>
          </p:nvSpPr>
          <p:spPr>
            <a:xfrm>
              <a:off x="2237721" y="4466740"/>
              <a:ext cx="119891" cy="28313"/>
            </a:xfrm>
            <a:custGeom>
              <a:rect b="b" l="l" r="r" t="t"/>
              <a:pathLst>
                <a:path extrusionOk="0" h="883" w="3739">
                  <a:moveTo>
                    <a:pt x="1216" y="1"/>
                  </a:moveTo>
                  <a:cubicBezTo>
                    <a:pt x="1003" y="1"/>
                    <a:pt x="882" y="31"/>
                    <a:pt x="699" y="92"/>
                  </a:cubicBezTo>
                  <a:lnTo>
                    <a:pt x="486" y="122"/>
                  </a:lnTo>
                  <a:cubicBezTo>
                    <a:pt x="395" y="122"/>
                    <a:pt x="304" y="122"/>
                    <a:pt x="274" y="153"/>
                  </a:cubicBezTo>
                  <a:cubicBezTo>
                    <a:pt x="243" y="214"/>
                    <a:pt x="183" y="214"/>
                    <a:pt x="183" y="244"/>
                  </a:cubicBezTo>
                  <a:cubicBezTo>
                    <a:pt x="91" y="274"/>
                    <a:pt x="0" y="366"/>
                    <a:pt x="0" y="396"/>
                  </a:cubicBezTo>
                  <a:cubicBezTo>
                    <a:pt x="0" y="426"/>
                    <a:pt x="31" y="426"/>
                    <a:pt x="91" y="457"/>
                  </a:cubicBezTo>
                  <a:cubicBezTo>
                    <a:pt x="152" y="548"/>
                    <a:pt x="243" y="578"/>
                    <a:pt x="304" y="609"/>
                  </a:cubicBezTo>
                  <a:cubicBezTo>
                    <a:pt x="395" y="670"/>
                    <a:pt x="426" y="670"/>
                    <a:pt x="547" y="700"/>
                  </a:cubicBezTo>
                  <a:cubicBezTo>
                    <a:pt x="638" y="700"/>
                    <a:pt x="851" y="730"/>
                    <a:pt x="1003" y="730"/>
                  </a:cubicBezTo>
                  <a:cubicBezTo>
                    <a:pt x="1368" y="761"/>
                    <a:pt x="1642" y="852"/>
                    <a:pt x="2006" y="882"/>
                  </a:cubicBezTo>
                  <a:cubicBezTo>
                    <a:pt x="2249" y="882"/>
                    <a:pt x="2462" y="882"/>
                    <a:pt x="2645" y="852"/>
                  </a:cubicBezTo>
                  <a:cubicBezTo>
                    <a:pt x="2949" y="822"/>
                    <a:pt x="3617" y="730"/>
                    <a:pt x="3526" y="609"/>
                  </a:cubicBezTo>
                  <a:cubicBezTo>
                    <a:pt x="3496" y="609"/>
                    <a:pt x="3496" y="578"/>
                    <a:pt x="3496" y="578"/>
                  </a:cubicBezTo>
                  <a:cubicBezTo>
                    <a:pt x="3496" y="548"/>
                    <a:pt x="3617" y="548"/>
                    <a:pt x="3648" y="518"/>
                  </a:cubicBezTo>
                  <a:cubicBezTo>
                    <a:pt x="3739" y="457"/>
                    <a:pt x="3648" y="426"/>
                    <a:pt x="3587" y="396"/>
                  </a:cubicBezTo>
                  <a:lnTo>
                    <a:pt x="3222" y="274"/>
                  </a:lnTo>
                  <a:cubicBezTo>
                    <a:pt x="3131" y="244"/>
                    <a:pt x="3009" y="183"/>
                    <a:pt x="2857" y="183"/>
                  </a:cubicBezTo>
                  <a:lnTo>
                    <a:pt x="2614" y="183"/>
                  </a:lnTo>
                  <a:cubicBezTo>
                    <a:pt x="2523" y="183"/>
                    <a:pt x="2432" y="153"/>
                    <a:pt x="2371" y="153"/>
                  </a:cubicBezTo>
                  <a:cubicBezTo>
                    <a:pt x="2067" y="122"/>
                    <a:pt x="1763" y="62"/>
                    <a:pt x="1398"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28"/>
            <p:cNvSpPr/>
            <p:nvPr/>
          </p:nvSpPr>
          <p:spPr>
            <a:xfrm>
              <a:off x="410286" y="3292625"/>
              <a:ext cx="726112" cy="978271"/>
            </a:xfrm>
            <a:custGeom>
              <a:rect b="b" l="l" r="r" t="t"/>
              <a:pathLst>
                <a:path extrusionOk="0" h="30509" w="22645">
                  <a:moveTo>
                    <a:pt x="9411" y="1"/>
                  </a:moveTo>
                  <a:cubicBezTo>
                    <a:pt x="6758" y="1"/>
                    <a:pt x="4116" y="1187"/>
                    <a:pt x="2432" y="3487"/>
                  </a:cubicBezTo>
                  <a:cubicBezTo>
                    <a:pt x="0" y="6800"/>
                    <a:pt x="942" y="10478"/>
                    <a:pt x="1520" y="14186"/>
                  </a:cubicBezTo>
                  <a:cubicBezTo>
                    <a:pt x="2067" y="17560"/>
                    <a:pt x="2584" y="20964"/>
                    <a:pt x="3131" y="24368"/>
                  </a:cubicBezTo>
                  <a:cubicBezTo>
                    <a:pt x="2888" y="24399"/>
                    <a:pt x="2705" y="24429"/>
                    <a:pt x="2462" y="24460"/>
                  </a:cubicBezTo>
                  <a:cubicBezTo>
                    <a:pt x="2371" y="24460"/>
                    <a:pt x="2310" y="24581"/>
                    <a:pt x="2310" y="24703"/>
                  </a:cubicBezTo>
                  <a:cubicBezTo>
                    <a:pt x="2401" y="25068"/>
                    <a:pt x="2432" y="25463"/>
                    <a:pt x="2523" y="25827"/>
                  </a:cubicBezTo>
                  <a:cubicBezTo>
                    <a:pt x="2371" y="25888"/>
                    <a:pt x="2219" y="25888"/>
                    <a:pt x="2067" y="25919"/>
                  </a:cubicBezTo>
                  <a:cubicBezTo>
                    <a:pt x="1946" y="25919"/>
                    <a:pt x="1915" y="26040"/>
                    <a:pt x="1915" y="26131"/>
                  </a:cubicBezTo>
                  <a:lnTo>
                    <a:pt x="1915" y="26223"/>
                  </a:lnTo>
                  <a:lnTo>
                    <a:pt x="1915" y="26283"/>
                  </a:lnTo>
                  <a:cubicBezTo>
                    <a:pt x="2128" y="27651"/>
                    <a:pt x="2310" y="28989"/>
                    <a:pt x="2553" y="30356"/>
                  </a:cubicBezTo>
                  <a:cubicBezTo>
                    <a:pt x="2553" y="30478"/>
                    <a:pt x="2675" y="30508"/>
                    <a:pt x="2766" y="30508"/>
                  </a:cubicBezTo>
                  <a:lnTo>
                    <a:pt x="22493" y="27438"/>
                  </a:lnTo>
                  <a:cubicBezTo>
                    <a:pt x="22523" y="27438"/>
                    <a:pt x="22584" y="27408"/>
                    <a:pt x="22615" y="27347"/>
                  </a:cubicBezTo>
                  <a:cubicBezTo>
                    <a:pt x="22645" y="27317"/>
                    <a:pt x="22645" y="27286"/>
                    <a:pt x="22645" y="27256"/>
                  </a:cubicBezTo>
                  <a:cubicBezTo>
                    <a:pt x="22493" y="25767"/>
                    <a:pt x="22280" y="24368"/>
                    <a:pt x="22037" y="22940"/>
                  </a:cubicBezTo>
                  <a:cubicBezTo>
                    <a:pt x="22037" y="22849"/>
                    <a:pt x="21915" y="22788"/>
                    <a:pt x="21824" y="22788"/>
                  </a:cubicBezTo>
                  <a:cubicBezTo>
                    <a:pt x="21672" y="22849"/>
                    <a:pt x="21520" y="22849"/>
                    <a:pt x="21368" y="22879"/>
                  </a:cubicBezTo>
                  <a:cubicBezTo>
                    <a:pt x="21277" y="22484"/>
                    <a:pt x="21247" y="22119"/>
                    <a:pt x="21156" y="21724"/>
                  </a:cubicBezTo>
                  <a:cubicBezTo>
                    <a:pt x="21156" y="21633"/>
                    <a:pt x="21064" y="21572"/>
                    <a:pt x="20943" y="21572"/>
                  </a:cubicBezTo>
                  <a:cubicBezTo>
                    <a:pt x="20669" y="21633"/>
                    <a:pt x="20396" y="21663"/>
                    <a:pt x="20183" y="21694"/>
                  </a:cubicBezTo>
                  <a:cubicBezTo>
                    <a:pt x="19727" y="18897"/>
                    <a:pt x="19301" y="16070"/>
                    <a:pt x="18846" y="13274"/>
                  </a:cubicBezTo>
                  <a:cubicBezTo>
                    <a:pt x="18329" y="9779"/>
                    <a:pt x="18268" y="5523"/>
                    <a:pt x="15776" y="2788"/>
                  </a:cubicBezTo>
                  <a:cubicBezTo>
                    <a:pt x="14071" y="913"/>
                    <a:pt x="11737" y="1"/>
                    <a:pt x="941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28"/>
            <p:cNvSpPr/>
            <p:nvPr/>
          </p:nvSpPr>
          <p:spPr>
            <a:xfrm>
              <a:off x="574009" y="3279382"/>
              <a:ext cx="2035069" cy="905676"/>
            </a:xfrm>
            <a:custGeom>
              <a:rect b="b" l="l" r="r" t="t"/>
              <a:pathLst>
                <a:path extrusionOk="0" h="28245" w="63467">
                  <a:moveTo>
                    <a:pt x="44895" y="7973"/>
                  </a:moveTo>
                  <a:cubicBezTo>
                    <a:pt x="45047" y="8125"/>
                    <a:pt x="45169" y="8216"/>
                    <a:pt x="45290" y="8307"/>
                  </a:cubicBezTo>
                  <a:cubicBezTo>
                    <a:pt x="45321" y="8672"/>
                    <a:pt x="45351" y="9037"/>
                    <a:pt x="45442" y="9371"/>
                  </a:cubicBezTo>
                  <a:lnTo>
                    <a:pt x="45533" y="10070"/>
                  </a:lnTo>
                  <a:lnTo>
                    <a:pt x="45351" y="10070"/>
                  </a:lnTo>
                  <a:cubicBezTo>
                    <a:pt x="45229" y="9614"/>
                    <a:pt x="45138" y="9158"/>
                    <a:pt x="45047" y="8702"/>
                  </a:cubicBezTo>
                  <a:cubicBezTo>
                    <a:pt x="45017" y="8459"/>
                    <a:pt x="44926" y="8216"/>
                    <a:pt x="44895" y="7973"/>
                  </a:cubicBezTo>
                  <a:close/>
                  <a:moveTo>
                    <a:pt x="45381" y="10222"/>
                  </a:moveTo>
                  <a:cubicBezTo>
                    <a:pt x="45442" y="10222"/>
                    <a:pt x="45503" y="10252"/>
                    <a:pt x="45533" y="10252"/>
                  </a:cubicBezTo>
                  <a:cubicBezTo>
                    <a:pt x="45594" y="10496"/>
                    <a:pt x="45625" y="10739"/>
                    <a:pt x="45655" y="10982"/>
                  </a:cubicBezTo>
                  <a:cubicBezTo>
                    <a:pt x="45625" y="10951"/>
                    <a:pt x="45594" y="10951"/>
                    <a:pt x="45533" y="10891"/>
                  </a:cubicBezTo>
                  <a:cubicBezTo>
                    <a:pt x="45503" y="10678"/>
                    <a:pt x="45473" y="10496"/>
                    <a:pt x="45381" y="10283"/>
                  </a:cubicBezTo>
                  <a:lnTo>
                    <a:pt x="45381" y="10222"/>
                  </a:lnTo>
                  <a:close/>
                  <a:moveTo>
                    <a:pt x="38786" y="10678"/>
                  </a:moveTo>
                  <a:lnTo>
                    <a:pt x="38786" y="10678"/>
                  </a:lnTo>
                  <a:cubicBezTo>
                    <a:pt x="38846" y="10799"/>
                    <a:pt x="38907" y="10830"/>
                    <a:pt x="38968" y="10891"/>
                  </a:cubicBezTo>
                  <a:cubicBezTo>
                    <a:pt x="38938" y="10951"/>
                    <a:pt x="38907" y="11012"/>
                    <a:pt x="38907" y="11043"/>
                  </a:cubicBezTo>
                  <a:cubicBezTo>
                    <a:pt x="38846" y="10951"/>
                    <a:pt x="38816" y="10830"/>
                    <a:pt x="38786" y="10678"/>
                  </a:cubicBezTo>
                  <a:close/>
                  <a:moveTo>
                    <a:pt x="45989" y="8976"/>
                  </a:moveTo>
                  <a:lnTo>
                    <a:pt x="45989" y="8976"/>
                  </a:lnTo>
                  <a:cubicBezTo>
                    <a:pt x="46810" y="9675"/>
                    <a:pt x="47661" y="10374"/>
                    <a:pt x="48512" y="11103"/>
                  </a:cubicBezTo>
                  <a:lnTo>
                    <a:pt x="48512" y="11195"/>
                  </a:lnTo>
                  <a:cubicBezTo>
                    <a:pt x="48421" y="11164"/>
                    <a:pt x="48391" y="11134"/>
                    <a:pt x="48330" y="11134"/>
                  </a:cubicBezTo>
                  <a:cubicBezTo>
                    <a:pt x="47631" y="10830"/>
                    <a:pt x="46962" y="10404"/>
                    <a:pt x="46141" y="10222"/>
                  </a:cubicBezTo>
                  <a:cubicBezTo>
                    <a:pt x="46111" y="9796"/>
                    <a:pt x="46050" y="9371"/>
                    <a:pt x="45989" y="8976"/>
                  </a:cubicBezTo>
                  <a:close/>
                  <a:moveTo>
                    <a:pt x="48695" y="11286"/>
                  </a:moveTo>
                  <a:cubicBezTo>
                    <a:pt x="48725" y="11286"/>
                    <a:pt x="48786" y="11316"/>
                    <a:pt x="48786" y="11347"/>
                  </a:cubicBezTo>
                  <a:cubicBezTo>
                    <a:pt x="48725" y="11347"/>
                    <a:pt x="48695" y="11316"/>
                    <a:pt x="48695" y="11316"/>
                  </a:cubicBezTo>
                  <a:lnTo>
                    <a:pt x="48695" y="11286"/>
                  </a:lnTo>
                  <a:close/>
                  <a:moveTo>
                    <a:pt x="46141" y="10404"/>
                  </a:moveTo>
                  <a:lnTo>
                    <a:pt x="46141" y="10404"/>
                  </a:lnTo>
                  <a:cubicBezTo>
                    <a:pt x="46415" y="10526"/>
                    <a:pt x="46658" y="10648"/>
                    <a:pt x="46901" y="10739"/>
                  </a:cubicBezTo>
                  <a:cubicBezTo>
                    <a:pt x="46840" y="11043"/>
                    <a:pt x="46749" y="11316"/>
                    <a:pt x="46688" y="11590"/>
                  </a:cubicBezTo>
                  <a:cubicBezTo>
                    <a:pt x="46536" y="11499"/>
                    <a:pt x="46415" y="11438"/>
                    <a:pt x="46263" y="11316"/>
                  </a:cubicBezTo>
                  <a:lnTo>
                    <a:pt x="46141" y="10404"/>
                  </a:lnTo>
                  <a:close/>
                  <a:moveTo>
                    <a:pt x="56385" y="11487"/>
                  </a:moveTo>
                  <a:cubicBezTo>
                    <a:pt x="56387" y="11487"/>
                    <a:pt x="56393" y="11515"/>
                    <a:pt x="56415" y="11559"/>
                  </a:cubicBezTo>
                  <a:lnTo>
                    <a:pt x="56415" y="11620"/>
                  </a:lnTo>
                  <a:cubicBezTo>
                    <a:pt x="56415" y="11590"/>
                    <a:pt x="56385" y="11559"/>
                    <a:pt x="56385" y="11499"/>
                  </a:cubicBezTo>
                  <a:cubicBezTo>
                    <a:pt x="56385" y="11490"/>
                    <a:pt x="56385" y="11487"/>
                    <a:pt x="56385" y="11487"/>
                  </a:cubicBezTo>
                  <a:close/>
                  <a:moveTo>
                    <a:pt x="45685" y="11651"/>
                  </a:moveTo>
                  <a:cubicBezTo>
                    <a:pt x="45746" y="11651"/>
                    <a:pt x="45746" y="11711"/>
                    <a:pt x="45777" y="11711"/>
                  </a:cubicBezTo>
                  <a:lnTo>
                    <a:pt x="45777" y="11803"/>
                  </a:lnTo>
                  <a:cubicBezTo>
                    <a:pt x="45777" y="11803"/>
                    <a:pt x="45746" y="11803"/>
                    <a:pt x="45746" y="11863"/>
                  </a:cubicBezTo>
                  <a:cubicBezTo>
                    <a:pt x="45746" y="11772"/>
                    <a:pt x="45685" y="11742"/>
                    <a:pt x="45685" y="11651"/>
                  </a:cubicBezTo>
                  <a:close/>
                  <a:moveTo>
                    <a:pt x="40579" y="10830"/>
                  </a:moveTo>
                  <a:lnTo>
                    <a:pt x="40579" y="10830"/>
                  </a:lnTo>
                  <a:cubicBezTo>
                    <a:pt x="41096" y="11255"/>
                    <a:pt x="41643" y="11590"/>
                    <a:pt x="42099" y="11955"/>
                  </a:cubicBezTo>
                  <a:cubicBezTo>
                    <a:pt x="41795" y="11803"/>
                    <a:pt x="41430" y="11742"/>
                    <a:pt x="41126" y="11620"/>
                  </a:cubicBezTo>
                  <a:cubicBezTo>
                    <a:pt x="40913" y="11407"/>
                    <a:pt x="40761" y="11134"/>
                    <a:pt x="40579" y="10830"/>
                  </a:cubicBezTo>
                  <a:close/>
                  <a:moveTo>
                    <a:pt x="57540" y="12076"/>
                  </a:moveTo>
                  <a:cubicBezTo>
                    <a:pt x="57601" y="12076"/>
                    <a:pt x="57601" y="12107"/>
                    <a:pt x="57601" y="12107"/>
                  </a:cubicBezTo>
                  <a:cubicBezTo>
                    <a:pt x="57601" y="12167"/>
                    <a:pt x="57540" y="12167"/>
                    <a:pt x="57540" y="12198"/>
                  </a:cubicBezTo>
                  <a:lnTo>
                    <a:pt x="57540" y="12076"/>
                  </a:lnTo>
                  <a:close/>
                  <a:moveTo>
                    <a:pt x="48664" y="11803"/>
                  </a:moveTo>
                  <a:cubicBezTo>
                    <a:pt x="48847" y="11955"/>
                    <a:pt x="48999" y="12107"/>
                    <a:pt x="49181" y="12228"/>
                  </a:cubicBezTo>
                  <a:cubicBezTo>
                    <a:pt x="48999" y="12107"/>
                    <a:pt x="48816" y="12015"/>
                    <a:pt x="48664" y="11894"/>
                  </a:cubicBezTo>
                  <a:lnTo>
                    <a:pt x="48664" y="11803"/>
                  </a:lnTo>
                  <a:close/>
                  <a:moveTo>
                    <a:pt x="53041" y="11651"/>
                  </a:moveTo>
                  <a:lnTo>
                    <a:pt x="53041" y="11651"/>
                  </a:lnTo>
                  <a:cubicBezTo>
                    <a:pt x="53151" y="11805"/>
                    <a:pt x="53230" y="11943"/>
                    <a:pt x="53311" y="12065"/>
                  </a:cubicBezTo>
                  <a:lnTo>
                    <a:pt x="53311" y="12065"/>
                  </a:lnTo>
                  <a:cubicBezTo>
                    <a:pt x="53285" y="12071"/>
                    <a:pt x="53254" y="12089"/>
                    <a:pt x="53254" y="12107"/>
                  </a:cubicBezTo>
                  <a:lnTo>
                    <a:pt x="53254" y="12228"/>
                  </a:lnTo>
                  <a:cubicBezTo>
                    <a:pt x="53254" y="12198"/>
                    <a:pt x="53224" y="12198"/>
                    <a:pt x="53224" y="12167"/>
                  </a:cubicBezTo>
                  <a:cubicBezTo>
                    <a:pt x="53132" y="12015"/>
                    <a:pt x="53102" y="11863"/>
                    <a:pt x="53041" y="11651"/>
                  </a:cubicBezTo>
                  <a:close/>
                  <a:moveTo>
                    <a:pt x="43071" y="11195"/>
                  </a:moveTo>
                  <a:lnTo>
                    <a:pt x="43071" y="11195"/>
                  </a:lnTo>
                  <a:cubicBezTo>
                    <a:pt x="43315" y="11499"/>
                    <a:pt x="43527" y="11803"/>
                    <a:pt x="43679" y="12198"/>
                  </a:cubicBezTo>
                  <a:cubicBezTo>
                    <a:pt x="43706" y="12224"/>
                    <a:pt x="43709" y="12298"/>
                    <a:pt x="43730" y="12336"/>
                  </a:cubicBezTo>
                  <a:lnTo>
                    <a:pt x="43730" y="12336"/>
                  </a:lnTo>
                  <a:cubicBezTo>
                    <a:pt x="43492" y="12004"/>
                    <a:pt x="43311" y="11584"/>
                    <a:pt x="43071" y="11195"/>
                  </a:cubicBezTo>
                  <a:close/>
                  <a:moveTo>
                    <a:pt x="50701" y="10587"/>
                  </a:moveTo>
                  <a:cubicBezTo>
                    <a:pt x="50913" y="11255"/>
                    <a:pt x="51157" y="11863"/>
                    <a:pt x="51461" y="12380"/>
                  </a:cubicBezTo>
                  <a:cubicBezTo>
                    <a:pt x="51278" y="12198"/>
                    <a:pt x="51126" y="11955"/>
                    <a:pt x="50944" y="11742"/>
                  </a:cubicBezTo>
                  <a:cubicBezTo>
                    <a:pt x="50792" y="11499"/>
                    <a:pt x="50640" y="11255"/>
                    <a:pt x="50518" y="10982"/>
                  </a:cubicBezTo>
                  <a:cubicBezTo>
                    <a:pt x="50610" y="10830"/>
                    <a:pt x="50640" y="10708"/>
                    <a:pt x="50701" y="10587"/>
                  </a:cubicBezTo>
                  <a:close/>
                  <a:moveTo>
                    <a:pt x="46992" y="10830"/>
                  </a:moveTo>
                  <a:cubicBezTo>
                    <a:pt x="47509" y="11103"/>
                    <a:pt x="47965" y="11438"/>
                    <a:pt x="48391" y="11711"/>
                  </a:cubicBezTo>
                  <a:cubicBezTo>
                    <a:pt x="48421" y="11711"/>
                    <a:pt x="48391" y="11742"/>
                    <a:pt x="48391" y="11742"/>
                  </a:cubicBezTo>
                  <a:cubicBezTo>
                    <a:pt x="48056" y="11499"/>
                    <a:pt x="47752" y="11286"/>
                    <a:pt x="47418" y="11103"/>
                  </a:cubicBezTo>
                  <a:lnTo>
                    <a:pt x="47357" y="11134"/>
                  </a:lnTo>
                  <a:cubicBezTo>
                    <a:pt x="47661" y="11438"/>
                    <a:pt x="47965" y="11742"/>
                    <a:pt x="48330" y="12046"/>
                  </a:cubicBezTo>
                  <a:cubicBezTo>
                    <a:pt x="48269" y="12198"/>
                    <a:pt x="48239" y="12319"/>
                    <a:pt x="48208" y="12471"/>
                  </a:cubicBezTo>
                  <a:cubicBezTo>
                    <a:pt x="47752" y="12198"/>
                    <a:pt x="47266" y="11924"/>
                    <a:pt x="46810" y="11651"/>
                  </a:cubicBezTo>
                  <a:cubicBezTo>
                    <a:pt x="46840" y="11407"/>
                    <a:pt x="46901" y="11103"/>
                    <a:pt x="46992" y="10830"/>
                  </a:cubicBezTo>
                  <a:close/>
                  <a:moveTo>
                    <a:pt x="36263" y="11651"/>
                  </a:moveTo>
                  <a:lnTo>
                    <a:pt x="36263" y="11651"/>
                  </a:lnTo>
                  <a:cubicBezTo>
                    <a:pt x="36476" y="11742"/>
                    <a:pt x="36688" y="11803"/>
                    <a:pt x="36871" y="11924"/>
                  </a:cubicBezTo>
                  <a:cubicBezTo>
                    <a:pt x="36871" y="12107"/>
                    <a:pt x="36840" y="12319"/>
                    <a:pt x="36840" y="12502"/>
                  </a:cubicBezTo>
                  <a:cubicBezTo>
                    <a:pt x="36658" y="12228"/>
                    <a:pt x="36476" y="11924"/>
                    <a:pt x="36263" y="11651"/>
                  </a:cubicBezTo>
                  <a:close/>
                  <a:moveTo>
                    <a:pt x="44530" y="10951"/>
                  </a:moveTo>
                  <a:cubicBezTo>
                    <a:pt x="44713" y="11043"/>
                    <a:pt x="44895" y="11164"/>
                    <a:pt x="45138" y="11316"/>
                  </a:cubicBezTo>
                  <a:cubicBezTo>
                    <a:pt x="45169" y="11742"/>
                    <a:pt x="45199" y="12107"/>
                    <a:pt x="45199" y="12532"/>
                  </a:cubicBezTo>
                  <a:lnTo>
                    <a:pt x="45047" y="12532"/>
                  </a:lnTo>
                  <a:cubicBezTo>
                    <a:pt x="44926" y="11955"/>
                    <a:pt x="44743" y="11438"/>
                    <a:pt x="44530" y="10951"/>
                  </a:cubicBezTo>
                  <a:close/>
                  <a:moveTo>
                    <a:pt x="53345" y="12116"/>
                  </a:moveTo>
                  <a:cubicBezTo>
                    <a:pt x="53365" y="12144"/>
                    <a:pt x="53385" y="12171"/>
                    <a:pt x="53406" y="12198"/>
                  </a:cubicBezTo>
                  <a:lnTo>
                    <a:pt x="53406" y="12532"/>
                  </a:lnTo>
                  <a:cubicBezTo>
                    <a:pt x="53406" y="12502"/>
                    <a:pt x="53376" y="12502"/>
                    <a:pt x="53376" y="12471"/>
                  </a:cubicBezTo>
                  <a:cubicBezTo>
                    <a:pt x="53348" y="12361"/>
                    <a:pt x="53345" y="12250"/>
                    <a:pt x="53345" y="12116"/>
                  </a:cubicBezTo>
                  <a:close/>
                  <a:moveTo>
                    <a:pt x="46293" y="12046"/>
                  </a:moveTo>
                  <a:lnTo>
                    <a:pt x="46293" y="12046"/>
                  </a:lnTo>
                  <a:cubicBezTo>
                    <a:pt x="46385" y="12076"/>
                    <a:pt x="46415" y="12107"/>
                    <a:pt x="46506" y="12167"/>
                  </a:cubicBezTo>
                  <a:cubicBezTo>
                    <a:pt x="46445" y="12319"/>
                    <a:pt x="46415" y="12502"/>
                    <a:pt x="46354" y="12684"/>
                  </a:cubicBezTo>
                  <a:cubicBezTo>
                    <a:pt x="46354" y="12471"/>
                    <a:pt x="46354" y="12258"/>
                    <a:pt x="46293" y="12046"/>
                  </a:cubicBezTo>
                  <a:close/>
                  <a:moveTo>
                    <a:pt x="39181" y="12471"/>
                  </a:moveTo>
                  <a:lnTo>
                    <a:pt x="39181" y="12471"/>
                  </a:lnTo>
                  <a:cubicBezTo>
                    <a:pt x="39394" y="12562"/>
                    <a:pt x="39576" y="12684"/>
                    <a:pt x="39728" y="12806"/>
                  </a:cubicBezTo>
                  <a:cubicBezTo>
                    <a:pt x="39576" y="12714"/>
                    <a:pt x="39394" y="12654"/>
                    <a:pt x="39242" y="12623"/>
                  </a:cubicBezTo>
                  <a:cubicBezTo>
                    <a:pt x="39242" y="12562"/>
                    <a:pt x="39242" y="12532"/>
                    <a:pt x="39181" y="12471"/>
                  </a:cubicBezTo>
                  <a:close/>
                  <a:moveTo>
                    <a:pt x="48543" y="12258"/>
                  </a:moveTo>
                  <a:cubicBezTo>
                    <a:pt x="48664" y="12380"/>
                    <a:pt x="48755" y="12471"/>
                    <a:pt x="48877" y="12562"/>
                  </a:cubicBezTo>
                  <a:cubicBezTo>
                    <a:pt x="48847" y="12562"/>
                    <a:pt x="48816" y="12532"/>
                    <a:pt x="48755" y="12532"/>
                  </a:cubicBezTo>
                  <a:cubicBezTo>
                    <a:pt x="48753" y="12529"/>
                    <a:pt x="48750" y="12528"/>
                    <a:pt x="48746" y="12528"/>
                  </a:cubicBezTo>
                  <a:cubicBezTo>
                    <a:pt x="48715" y="12528"/>
                    <a:pt x="48667" y="12654"/>
                    <a:pt x="48695" y="12654"/>
                  </a:cubicBezTo>
                  <a:lnTo>
                    <a:pt x="48938" y="12775"/>
                  </a:lnTo>
                  <a:cubicBezTo>
                    <a:pt x="48938" y="12775"/>
                    <a:pt x="48938" y="12806"/>
                    <a:pt x="48877" y="12806"/>
                  </a:cubicBezTo>
                  <a:cubicBezTo>
                    <a:pt x="48725" y="12714"/>
                    <a:pt x="48634" y="12654"/>
                    <a:pt x="48482" y="12623"/>
                  </a:cubicBezTo>
                  <a:cubicBezTo>
                    <a:pt x="48512" y="12502"/>
                    <a:pt x="48512" y="12380"/>
                    <a:pt x="48543" y="12258"/>
                  </a:cubicBezTo>
                  <a:close/>
                  <a:moveTo>
                    <a:pt x="59819" y="12532"/>
                  </a:moveTo>
                  <a:cubicBezTo>
                    <a:pt x="59819" y="12623"/>
                    <a:pt x="59789" y="12684"/>
                    <a:pt x="59789" y="12714"/>
                  </a:cubicBezTo>
                  <a:cubicBezTo>
                    <a:pt x="59759" y="12806"/>
                    <a:pt x="59667" y="12866"/>
                    <a:pt x="59637" y="12958"/>
                  </a:cubicBezTo>
                  <a:lnTo>
                    <a:pt x="59637" y="12775"/>
                  </a:lnTo>
                  <a:cubicBezTo>
                    <a:pt x="59728" y="12684"/>
                    <a:pt x="59759" y="12623"/>
                    <a:pt x="59819" y="12532"/>
                  </a:cubicBezTo>
                  <a:close/>
                  <a:moveTo>
                    <a:pt x="39302" y="11438"/>
                  </a:moveTo>
                  <a:cubicBezTo>
                    <a:pt x="39454" y="11499"/>
                    <a:pt x="39576" y="11590"/>
                    <a:pt x="39728" y="11620"/>
                  </a:cubicBezTo>
                  <a:cubicBezTo>
                    <a:pt x="40214" y="12107"/>
                    <a:pt x="40701" y="12562"/>
                    <a:pt x="41278" y="12988"/>
                  </a:cubicBezTo>
                  <a:cubicBezTo>
                    <a:pt x="41156" y="12927"/>
                    <a:pt x="41065" y="12866"/>
                    <a:pt x="40944" y="12806"/>
                  </a:cubicBezTo>
                  <a:cubicBezTo>
                    <a:pt x="40336" y="12471"/>
                    <a:pt x="39758" y="12107"/>
                    <a:pt x="39150" y="11742"/>
                  </a:cubicBezTo>
                  <a:cubicBezTo>
                    <a:pt x="39181" y="11620"/>
                    <a:pt x="39272" y="11559"/>
                    <a:pt x="39302" y="11438"/>
                  </a:cubicBezTo>
                  <a:close/>
                  <a:moveTo>
                    <a:pt x="45199" y="12714"/>
                  </a:moveTo>
                  <a:cubicBezTo>
                    <a:pt x="45169" y="12836"/>
                    <a:pt x="45169" y="12927"/>
                    <a:pt x="45169" y="13018"/>
                  </a:cubicBezTo>
                  <a:cubicBezTo>
                    <a:pt x="45169" y="12927"/>
                    <a:pt x="45138" y="12806"/>
                    <a:pt x="45138" y="12714"/>
                  </a:cubicBezTo>
                  <a:close/>
                  <a:moveTo>
                    <a:pt x="46810" y="12258"/>
                  </a:moveTo>
                  <a:cubicBezTo>
                    <a:pt x="47205" y="12532"/>
                    <a:pt x="47661" y="12775"/>
                    <a:pt x="48117" y="12988"/>
                  </a:cubicBezTo>
                  <a:cubicBezTo>
                    <a:pt x="48026" y="13018"/>
                    <a:pt x="47965" y="13079"/>
                    <a:pt x="47965" y="13110"/>
                  </a:cubicBezTo>
                  <a:lnTo>
                    <a:pt x="47935" y="13110"/>
                  </a:lnTo>
                  <a:cubicBezTo>
                    <a:pt x="47783" y="13079"/>
                    <a:pt x="47631" y="13018"/>
                    <a:pt x="47509" y="12988"/>
                  </a:cubicBezTo>
                  <a:cubicBezTo>
                    <a:pt x="47570" y="12958"/>
                    <a:pt x="47570" y="12866"/>
                    <a:pt x="47600" y="12836"/>
                  </a:cubicBezTo>
                  <a:cubicBezTo>
                    <a:pt x="47600" y="12831"/>
                    <a:pt x="47597" y="12828"/>
                    <a:pt x="47590" y="12828"/>
                  </a:cubicBezTo>
                  <a:cubicBezTo>
                    <a:pt x="47559" y="12828"/>
                    <a:pt x="47468" y="12883"/>
                    <a:pt x="47418" y="12958"/>
                  </a:cubicBezTo>
                  <a:cubicBezTo>
                    <a:pt x="47327" y="12927"/>
                    <a:pt x="47205" y="12927"/>
                    <a:pt x="47144" y="12866"/>
                  </a:cubicBezTo>
                  <a:cubicBezTo>
                    <a:pt x="47175" y="12836"/>
                    <a:pt x="47175" y="12806"/>
                    <a:pt x="47205" y="12714"/>
                  </a:cubicBezTo>
                  <a:cubicBezTo>
                    <a:pt x="47220" y="12707"/>
                    <a:pt x="47222" y="12703"/>
                    <a:pt x="47216" y="12703"/>
                  </a:cubicBezTo>
                  <a:cubicBezTo>
                    <a:pt x="47198" y="12703"/>
                    <a:pt x="47092" y="12743"/>
                    <a:pt x="47023" y="12836"/>
                  </a:cubicBezTo>
                  <a:cubicBezTo>
                    <a:pt x="46901" y="12806"/>
                    <a:pt x="46810" y="12775"/>
                    <a:pt x="46688" y="12775"/>
                  </a:cubicBezTo>
                  <a:cubicBezTo>
                    <a:pt x="46719" y="12623"/>
                    <a:pt x="46749" y="12410"/>
                    <a:pt x="46810" y="12258"/>
                  </a:cubicBezTo>
                  <a:close/>
                  <a:moveTo>
                    <a:pt x="39363" y="13110"/>
                  </a:moveTo>
                  <a:cubicBezTo>
                    <a:pt x="39363" y="13140"/>
                    <a:pt x="39424" y="13170"/>
                    <a:pt x="39454" y="13170"/>
                  </a:cubicBezTo>
                  <a:lnTo>
                    <a:pt x="39363" y="13170"/>
                  </a:lnTo>
                  <a:lnTo>
                    <a:pt x="39363" y="13110"/>
                  </a:lnTo>
                  <a:close/>
                  <a:moveTo>
                    <a:pt x="49424" y="12988"/>
                  </a:moveTo>
                  <a:lnTo>
                    <a:pt x="49637" y="13110"/>
                  </a:lnTo>
                  <a:cubicBezTo>
                    <a:pt x="49680" y="13153"/>
                    <a:pt x="49708" y="13197"/>
                    <a:pt x="49732" y="13218"/>
                  </a:cubicBezTo>
                  <a:lnTo>
                    <a:pt x="49732" y="13218"/>
                  </a:lnTo>
                  <a:lnTo>
                    <a:pt x="49454" y="13079"/>
                  </a:lnTo>
                  <a:cubicBezTo>
                    <a:pt x="49424" y="13079"/>
                    <a:pt x="49424" y="13018"/>
                    <a:pt x="49394" y="13018"/>
                  </a:cubicBezTo>
                  <a:cubicBezTo>
                    <a:pt x="49394" y="13018"/>
                    <a:pt x="49394" y="12988"/>
                    <a:pt x="49424" y="12988"/>
                  </a:cubicBezTo>
                  <a:close/>
                  <a:moveTo>
                    <a:pt x="48330" y="13170"/>
                  </a:moveTo>
                  <a:cubicBezTo>
                    <a:pt x="48391" y="13231"/>
                    <a:pt x="48421" y="13231"/>
                    <a:pt x="48482" y="13262"/>
                  </a:cubicBezTo>
                  <a:cubicBezTo>
                    <a:pt x="48421" y="13262"/>
                    <a:pt x="48360" y="13231"/>
                    <a:pt x="48330" y="13231"/>
                  </a:cubicBezTo>
                  <a:lnTo>
                    <a:pt x="48330" y="13170"/>
                  </a:lnTo>
                  <a:close/>
                  <a:moveTo>
                    <a:pt x="37114" y="12015"/>
                  </a:moveTo>
                  <a:cubicBezTo>
                    <a:pt x="37418" y="12167"/>
                    <a:pt x="37752" y="12350"/>
                    <a:pt x="38086" y="12502"/>
                  </a:cubicBezTo>
                  <a:lnTo>
                    <a:pt x="37995" y="12714"/>
                  </a:lnTo>
                  <a:cubicBezTo>
                    <a:pt x="37935" y="12654"/>
                    <a:pt x="37904" y="12562"/>
                    <a:pt x="37874" y="12532"/>
                  </a:cubicBezTo>
                  <a:cubicBezTo>
                    <a:pt x="37874" y="12532"/>
                    <a:pt x="37843" y="12532"/>
                    <a:pt x="37843" y="12562"/>
                  </a:cubicBezTo>
                  <a:cubicBezTo>
                    <a:pt x="37874" y="12654"/>
                    <a:pt x="37904" y="12775"/>
                    <a:pt x="37935" y="12836"/>
                  </a:cubicBezTo>
                  <a:cubicBezTo>
                    <a:pt x="37843" y="13079"/>
                    <a:pt x="37691" y="13262"/>
                    <a:pt x="37570" y="13474"/>
                  </a:cubicBezTo>
                  <a:cubicBezTo>
                    <a:pt x="37418" y="13262"/>
                    <a:pt x="37235" y="13018"/>
                    <a:pt x="37083" y="12806"/>
                  </a:cubicBezTo>
                  <a:cubicBezTo>
                    <a:pt x="37114" y="12532"/>
                    <a:pt x="37114" y="12319"/>
                    <a:pt x="37114" y="12015"/>
                  </a:cubicBezTo>
                  <a:close/>
                  <a:moveTo>
                    <a:pt x="52464" y="12988"/>
                  </a:moveTo>
                  <a:cubicBezTo>
                    <a:pt x="52494" y="12988"/>
                    <a:pt x="52494" y="13018"/>
                    <a:pt x="52524" y="13079"/>
                  </a:cubicBezTo>
                  <a:cubicBezTo>
                    <a:pt x="52616" y="13231"/>
                    <a:pt x="52676" y="13383"/>
                    <a:pt x="52798" y="13535"/>
                  </a:cubicBezTo>
                  <a:cubicBezTo>
                    <a:pt x="52646" y="13383"/>
                    <a:pt x="52494" y="13262"/>
                    <a:pt x="52372" y="13079"/>
                  </a:cubicBezTo>
                  <a:lnTo>
                    <a:pt x="52464" y="12988"/>
                  </a:lnTo>
                  <a:close/>
                  <a:moveTo>
                    <a:pt x="46506" y="13018"/>
                  </a:moveTo>
                  <a:cubicBezTo>
                    <a:pt x="46567" y="13079"/>
                    <a:pt x="46658" y="13079"/>
                    <a:pt x="46719" y="13110"/>
                  </a:cubicBezTo>
                  <a:cubicBezTo>
                    <a:pt x="46688" y="13292"/>
                    <a:pt x="46567" y="13444"/>
                    <a:pt x="46506" y="13565"/>
                  </a:cubicBezTo>
                  <a:lnTo>
                    <a:pt x="46385" y="13565"/>
                  </a:lnTo>
                  <a:cubicBezTo>
                    <a:pt x="46415" y="13383"/>
                    <a:pt x="46445" y="13231"/>
                    <a:pt x="46506" y="13018"/>
                  </a:cubicBezTo>
                  <a:close/>
                  <a:moveTo>
                    <a:pt x="46901" y="13170"/>
                  </a:moveTo>
                  <a:cubicBezTo>
                    <a:pt x="46992" y="13231"/>
                    <a:pt x="47053" y="13231"/>
                    <a:pt x="47114" y="13262"/>
                  </a:cubicBezTo>
                  <a:cubicBezTo>
                    <a:pt x="47053" y="13414"/>
                    <a:pt x="46992" y="13535"/>
                    <a:pt x="46901" y="13626"/>
                  </a:cubicBezTo>
                  <a:cubicBezTo>
                    <a:pt x="46840" y="13626"/>
                    <a:pt x="46810" y="13626"/>
                    <a:pt x="46719" y="13596"/>
                  </a:cubicBezTo>
                  <a:cubicBezTo>
                    <a:pt x="46810" y="13444"/>
                    <a:pt x="46840" y="13322"/>
                    <a:pt x="46901" y="13170"/>
                  </a:cubicBezTo>
                  <a:close/>
                  <a:moveTo>
                    <a:pt x="59212" y="13535"/>
                  </a:moveTo>
                  <a:lnTo>
                    <a:pt x="59212" y="13626"/>
                  </a:lnTo>
                  <a:cubicBezTo>
                    <a:pt x="59195" y="13626"/>
                    <a:pt x="59179" y="13644"/>
                    <a:pt x="59167" y="13665"/>
                  </a:cubicBezTo>
                  <a:lnTo>
                    <a:pt x="59167" y="13665"/>
                  </a:lnTo>
                  <a:cubicBezTo>
                    <a:pt x="59183" y="13611"/>
                    <a:pt x="59188" y="13583"/>
                    <a:pt x="59212" y="13535"/>
                  </a:cubicBezTo>
                  <a:close/>
                  <a:moveTo>
                    <a:pt x="54105" y="13322"/>
                  </a:moveTo>
                  <a:cubicBezTo>
                    <a:pt x="54166" y="13444"/>
                    <a:pt x="54257" y="13596"/>
                    <a:pt x="54287" y="13717"/>
                  </a:cubicBezTo>
                  <a:cubicBezTo>
                    <a:pt x="54196" y="13596"/>
                    <a:pt x="54166" y="13444"/>
                    <a:pt x="54105" y="13322"/>
                  </a:cubicBezTo>
                  <a:close/>
                  <a:moveTo>
                    <a:pt x="47327" y="13383"/>
                  </a:moveTo>
                  <a:cubicBezTo>
                    <a:pt x="47479" y="13444"/>
                    <a:pt x="47631" y="13474"/>
                    <a:pt x="47783" y="13565"/>
                  </a:cubicBezTo>
                  <a:cubicBezTo>
                    <a:pt x="47783" y="13596"/>
                    <a:pt x="47752" y="13687"/>
                    <a:pt x="47722" y="13748"/>
                  </a:cubicBezTo>
                  <a:cubicBezTo>
                    <a:pt x="47509" y="13717"/>
                    <a:pt x="47357" y="13717"/>
                    <a:pt x="47175" y="13687"/>
                  </a:cubicBezTo>
                  <a:cubicBezTo>
                    <a:pt x="47205" y="13565"/>
                    <a:pt x="47296" y="13444"/>
                    <a:pt x="47327" y="13383"/>
                  </a:cubicBezTo>
                  <a:close/>
                  <a:moveTo>
                    <a:pt x="48208" y="13626"/>
                  </a:moveTo>
                  <a:cubicBezTo>
                    <a:pt x="48208" y="13687"/>
                    <a:pt x="48208" y="13687"/>
                    <a:pt x="48239" y="13687"/>
                  </a:cubicBezTo>
                  <a:cubicBezTo>
                    <a:pt x="48269" y="13687"/>
                    <a:pt x="48330" y="13717"/>
                    <a:pt x="48360" y="13717"/>
                  </a:cubicBezTo>
                  <a:cubicBezTo>
                    <a:pt x="48360" y="13748"/>
                    <a:pt x="48330" y="13778"/>
                    <a:pt x="48330" y="13778"/>
                  </a:cubicBezTo>
                  <a:cubicBezTo>
                    <a:pt x="48269" y="13778"/>
                    <a:pt x="48208" y="13778"/>
                    <a:pt x="48178" y="13748"/>
                  </a:cubicBezTo>
                  <a:cubicBezTo>
                    <a:pt x="48178" y="13717"/>
                    <a:pt x="48208" y="13687"/>
                    <a:pt x="48208" y="13626"/>
                  </a:cubicBezTo>
                  <a:close/>
                  <a:moveTo>
                    <a:pt x="43679" y="12988"/>
                  </a:moveTo>
                  <a:lnTo>
                    <a:pt x="44014" y="13444"/>
                  </a:lnTo>
                  <a:cubicBezTo>
                    <a:pt x="44014" y="13596"/>
                    <a:pt x="44074" y="13748"/>
                    <a:pt x="44074" y="13930"/>
                  </a:cubicBezTo>
                  <a:cubicBezTo>
                    <a:pt x="43983" y="13869"/>
                    <a:pt x="43953" y="13748"/>
                    <a:pt x="43922" y="13687"/>
                  </a:cubicBezTo>
                  <a:cubicBezTo>
                    <a:pt x="43831" y="13383"/>
                    <a:pt x="43801" y="13170"/>
                    <a:pt x="43679" y="12988"/>
                  </a:cubicBezTo>
                  <a:close/>
                  <a:moveTo>
                    <a:pt x="46445" y="13687"/>
                  </a:moveTo>
                  <a:cubicBezTo>
                    <a:pt x="46385" y="13839"/>
                    <a:pt x="46385" y="13900"/>
                    <a:pt x="46293" y="13930"/>
                  </a:cubicBezTo>
                  <a:cubicBezTo>
                    <a:pt x="46354" y="13869"/>
                    <a:pt x="46354" y="13778"/>
                    <a:pt x="46385" y="13687"/>
                  </a:cubicBezTo>
                  <a:close/>
                  <a:moveTo>
                    <a:pt x="36871" y="13535"/>
                  </a:moveTo>
                  <a:lnTo>
                    <a:pt x="37235" y="13991"/>
                  </a:lnTo>
                  <a:cubicBezTo>
                    <a:pt x="37175" y="14052"/>
                    <a:pt x="37114" y="14113"/>
                    <a:pt x="37083" y="14204"/>
                  </a:cubicBezTo>
                  <a:cubicBezTo>
                    <a:pt x="36962" y="14143"/>
                    <a:pt x="36871" y="14052"/>
                    <a:pt x="36749" y="13930"/>
                  </a:cubicBezTo>
                  <a:cubicBezTo>
                    <a:pt x="36810" y="13839"/>
                    <a:pt x="36840" y="13687"/>
                    <a:pt x="36871" y="13535"/>
                  </a:cubicBezTo>
                  <a:close/>
                  <a:moveTo>
                    <a:pt x="41217" y="14113"/>
                  </a:moveTo>
                  <a:lnTo>
                    <a:pt x="41460" y="14295"/>
                  </a:lnTo>
                  <a:cubicBezTo>
                    <a:pt x="41400" y="14295"/>
                    <a:pt x="41278" y="14234"/>
                    <a:pt x="41217" y="14234"/>
                  </a:cubicBezTo>
                  <a:lnTo>
                    <a:pt x="41217" y="14113"/>
                  </a:lnTo>
                  <a:close/>
                  <a:moveTo>
                    <a:pt x="46658" y="13778"/>
                  </a:moveTo>
                  <a:cubicBezTo>
                    <a:pt x="46688" y="13778"/>
                    <a:pt x="46749" y="13839"/>
                    <a:pt x="46810" y="13839"/>
                  </a:cubicBezTo>
                  <a:cubicBezTo>
                    <a:pt x="46719" y="13991"/>
                    <a:pt x="46658" y="14143"/>
                    <a:pt x="46597" y="14295"/>
                  </a:cubicBezTo>
                  <a:lnTo>
                    <a:pt x="46506" y="14173"/>
                  </a:lnTo>
                  <a:cubicBezTo>
                    <a:pt x="46536" y="14052"/>
                    <a:pt x="46597" y="13900"/>
                    <a:pt x="46658" y="13778"/>
                  </a:cubicBezTo>
                  <a:close/>
                  <a:moveTo>
                    <a:pt x="54409" y="13930"/>
                  </a:moveTo>
                  <a:cubicBezTo>
                    <a:pt x="54439" y="13930"/>
                    <a:pt x="54439" y="13930"/>
                    <a:pt x="54470" y="13991"/>
                  </a:cubicBezTo>
                  <a:cubicBezTo>
                    <a:pt x="54591" y="14173"/>
                    <a:pt x="54622" y="14295"/>
                    <a:pt x="54713" y="14386"/>
                  </a:cubicBezTo>
                  <a:cubicBezTo>
                    <a:pt x="54652" y="14356"/>
                    <a:pt x="54652" y="14356"/>
                    <a:pt x="54652" y="14325"/>
                  </a:cubicBezTo>
                  <a:cubicBezTo>
                    <a:pt x="54591" y="14234"/>
                    <a:pt x="54561" y="14173"/>
                    <a:pt x="54470" y="14082"/>
                  </a:cubicBezTo>
                  <a:cubicBezTo>
                    <a:pt x="54439" y="14052"/>
                    <a:pt x="54439" y="13991"/>
                    <a:pt x="54409" y="13930"/>
                  </a:cubicBezTo>
                  <a:close/>
                  <a:moveTo>
                    <a:pt x="60267" y="14315"/>
                  </a:moveTo>
                  <a:cubicBezTo>
                    <a:pt x="60255" y="14347"/>
                    <a:pt x="60250" y="14384"/>
                    <a:pt x="60247" y="14420"/>
                  </a:cubicBezTo>
                  <a:lnTo>
                    <a:pt x="60247" y="14420"/>
                  </a:lnTo>
                  <a:cubicBezTo>
                    <a:pt x="60246" y="14387"/>
                    <a:pt x="60245" y="14355"/>
                    <a:pt x="60245" y="14325"/>
                  </a:cubicBezTo>
                  <a:cubicBezTo>
                    <a:pt x="60252" y="14322"/>
                    <a:pt x="60259" y="14319"/>
                    <a:pt x="60267" y="14315"/>
                  </a:cubicBezTo>
                  <a:close/>
                  <a:moveTo>
                    <a:pt x="47995" y="14204"/>
                  </a:moveTo>
                  <a:cubicBezTo>
                    <a:pt x="48056" y="14204"/>
                    <a:pt x="48056" y="14204"/>
                    <a:pt x="48087" y="14234"/>
                  </a:cubicBezTo>
                  <a:cubicBezTo>
                    <a:pt x="48056" y="14325"/>
                    <a:pt x="48026" y="14386"/>
                    <a:pt x="47935" y="14477"/>
                  </a:cubicBezTo>
                  <a:cubicBezTo>
                    <a:pt x="47965" y="14386"/>
                    <a:pt x="47965" y="14295"/>
                    <a:pt x="47995" y="14204"/>
                  </a:cubicBezTo>
                  <a:close/>
                  <a:moveTo>
                    <a:pt x="57479" y="14173"/>
                  </a:moveTo>
                  <a:lnTo>
                    <a:pt x="57661" y="14356"/>
                  </a:lnTo>
                  <a:cubicBezTo>
                    <a:pt x="57601" y="14477"/>
                    <a:pt x="57509" y="14599"/>
                    <a:pt x="57479" y="14751"/>
                  </a:cubicBezTo>
                  <a:cubicBezTo>
                    <a:pt x="57449" y="14751"/>
                    <a:pt x="57388" y="14690"/>
                    <a:pt x="57388" y="14690"/>
                  </a:cubicBezTo>
                  <a:cubicBezTo>
                    <a:pt x="57388" y="14508"/>
                    <a:pt x="57449" y="14356"/>
                    <a:pt x="57479" y="14173"/>
                  </a:cubicBezTo>
                  <a:close/>
                  <a:moveTo>
                    <a:pt x="38542" y="12775"/>
                  </a:moveTo>
                  <a:cubicBezTo>
                    <a:pt x="38664" y="12806"/>
                    <a:pt x="38755" y="12866"/>
                    <a:pt x="38846" y="12927"/>
                  </a:cubicBezTo>
                  <a:cubicBezTo>
                    <a:pt x="38907" y="13018"/>
                    <a:pt x="38938" y="13140"/>
                    <a:pt x="38938" y="13231"/>
                  </a:cubicBezTo>
                  <a:lnTo>
                    <a:pt x="38846" y="13231"/>
                  </a:lnTo>
                  <a:cubicBezTo>
                    <a:pt x="38755" y="13231"/>
                    <a:pt x="38664" y="13383"/>
                    <a:pt x="38755" y="13383"/>
                  </a:cubicBezTo>
                  <a:lnTo>
                    <a:pt x="38938" y="13383"/>
                  </a:lnTo>
                  <a:cubicBezTo>
                    <a:pt x="38998" y="13839"/>
                    <a:pt x="39059" y="14325"/>
                    <a:pt x="39150" y="14781"/>
                  </a:cubicBezTo>
                  <a:lnTo>
                    <a:pt x="38238" y="13292"/>
                  </a:lnTo>
                  <a:cubicBezTo>
                    <a:pt x="38360" y="13140"/>
                    <a:pt x="38421" y="12958"/>
                    <a:pt x="38542" y="12775"/>
                  </a:cubicBezTo>
                  <a:close/>
                  <a:moveTo>
                    <a:pt x="47053" y="13900"/>
                  </a:moveTo>
                  <a:cubicBezTo>
                    <a:pt x="47205" y="13930"/>
                    <a:pt x="47418" y="14021"/>
                    <a:pt x="47570" y="14052"/>
                  </a:cubicBezTo>
                  <a:cubicBezTo>
                    <a:pt x="47509" y="14082"/>
                    <a:pt x="47509" y="14173"/>
                    <a:pt x="47479" y="14204"/>
                  </a:cubicBezTo>
                  <a:cubicBezTo>
                    <a:pt x="47418" y="14386"/>
                    <a:pt x="47296" y="14599"/>
                    <a:pt x="47205" y="14781"/>
                  </a:cubicBezTo>
                  <a:cubicBezTo>
                    <a:pt x="47205" y="14781"/>
                    <a:pt x="47144" y="14751"/>
                    <a:pt x="47114" y="14690"/>
                  </a:cubicBezTo>
                  <a:cubicBezTo>
                    <a:pt x="47175" y="14508"/>
                    <a:pt x="47296" y="14295"/>
                    <a:pt x="47448" y="14052"/>
                  </a:cubicBezTo>
                  <a:cubicBezTo>
                    <a:pt x="47457" y="14043"/>
                    <a:pt x="47458" y="14039"/>
                    <a:pt x="47454" y="14039"/>
                  </a:cubicBezTo>
                  <a:cubicBezTo>
                    <a:pt x="47443" y="14039"/>
                    <a:pt x="47400" y="14061"/>
                    <a:pt x="47357" y="14082"/>
                  </a:cubicBezTo>
                  <a:cubicBezTo>
                    <a:pt x="47266" y="14295"/>
                    <a:pt x="47114" y="14477"/>
                    <a:pt x="47023" y="14660"/>
                  </a:cubicBezTo>
                  <a:cubicBezTo>
                    <a:pt x="46962" y="14629"/>
                    <a:pt x="46901" y="14599"/>
                    <a:pt x="46840" y="14508"/>
                  </a:cubicBezTo>
                  <a:cubicBezTo>
                    <a:pt x="46871" y="14325"/>
                    <a:pt x="46962" y="14143"/>
                    <a:pt x="47053" y="13900"/>
                  </a:cubicBezTo>
                  <a:close/>
                  <a:moveTo>
                    <a:pt x="37570" y="14477"/>
                  </a:moveTo>
                  <a:cubicBezTo>
                    <a:pt x="37661" y="14629"/>
                    <a:pt x="37752" y="14751"/>
                    <a:pt x="37843" y="14842"/>
                  </a:cubicBezTo>
                  <a:cubicBezTo>
                    <a:pt x="37722" y="14751"/>
                    <a:pt x="37600" y="14660"/>
                    <a:pt x="37479" y="14599"/>
                  </a:cubicBezTo>
                  <a:cubicBezTo>
                    <a:pt x="37509" y="14538"/>
                    <a:pt x="37509" y="14508"/>
                    <a:pt x="37570" y="14477"/>
                  </a:cubicBezTo>
                  <a:close/>
                  <a:moveTo>
                    <a:pt x="55990" y="14690"/>
                  </a:moveTo>
                  <a:lnTo>
                    <a:pt x="56020" y="14751"/>
                  </a:lnTo>
                  <a:lnTo>
                    <a:pt x="56020" y="14842"/>
                  </a:lnTo>
                  <a:cubicBezTo>
                    <a:pt x="56020" y="14812"/>
                    <a:pt x="56020" y="14781"/>
                    <a:pt x="55990" y="14690"/>
                  </a:cubicBezTo>
                  <a:close/>
                  <a:moveTo>
                    <a:pt x="49272" y="14690"/>
                  </a:moveTo>
                  <a:cubicBezTo>
                    <a:pt x="49454" y="14751"/>
                    <a:pt x="49606" y="14781"/>
                    <a:pt x="49789" y="14842"/>
                  </a:cubicBezTo>
                  <a:cubicBezTo>
                    <a:pt x="49789" y="14842"/>
                    <a:pt x="49758" y="14842"/>
                    <a:pt x="49758" y="14903"/>
                  </a:cubicBezTo>
                  <a:lnTo>
                    <a:pt x="49120" y="14903"/>
                  </a:lnTo>
                  <a:cubicBezTo>
                    <a:pt x="49151" y="14812"/>
                    <a:pt x="49242" y="14751"/>
                    <a:pt x="49272" y="14690"/>
                  </a:cubicBezTo>
                  <a:close/>
                  <a:moveTo>
                    <a:pt x="39758" y="13322"/>
                  </a:moveTo>
                  <a:cubicBezTo>
                    <a:pt x="40032" y="13444"/>
                    <a:pt x="40275" y="13596"/>
                    <a:pt x="40488" y="13717"/>
                  </a:cubicBezTo>
                  <a:lnTo>
                    <a:pt x="40913" y="13930"/>
                  </a:lnTo>
                  <a:lnTo>
                    <a:pt x="40913" y="14173"/>
                  </a:lnTo>
                  <a:cubicBezTo>
                    <a:pt x="40640" y="14143"/>
                    <a:pt x="40366" y="14082"/>
                    <a:pt x="40153" y="14052"/>
                  </a:cubicBezTo>
                  <a:cubicBezTo>
                    <a:pt x="40062" y="14052"/>
                    <a:pt x="40032" y="14173"/>
                    <a:pt x="40062" y="14204"/>
                  </a:cubicBezTo>
                  <a:cubicBezTo>
                    <a:pt x="40184" y="14234"/>
                    <a:pt x="40336" y="14295"/>
                    <a:pt x="40457" y="14325"/>
                  </a:cubicBezTo>
                  <a:cubicBezTo>
                    <a:pt x="40184" y="14508"/>
                    <a:pt x="39910" y="14751"/>
                    <a:pt x="39667" y="14933"/>
                  </a:cubicBezTo>
                  <a:cubicBezTo>
                    <a:pt x="39515" y="14447"/>
                    <a:pt x="39424" y="13900"/>
                    <a:pt x="39394" y="13383"/>
                  </a:cubicBezTo>
                  <a:cubicBezTo>
                    <a:pt x="39454" y="13322"/>
                    <a:pt x="39606" y="13322"/>
                    <a:pt x="39758" y="13322"/>
                  </a:cubicBezTo>
                  <a:close/>
                  <a:moveTo>
                    <a:pt x="48725" y="14386"/>
                  </a:moveTo>
                  <a:cubicBezTo>
                    <a:pt x="48695" y="14447"/>
                    <a:pt x="48664" y="14508"/>
                    <a:pt x="48695" y="14508"/>
                  </a:cubicBezTo>
                  <a:cubicBezTo>
                    <a:pt x="48755" y="14508"/>
                    <a:pt x="48847" y="14538"/>
                    <a:pt x="48938" y="14599"/>
                  </a:cubicBezTo>
                  <a:cubicBezTo>
                    <a:pt x="48816" y="14690"/>
                    <a:pt x="48725" y="14812"/>
                    <a:pt x="48603" y="14933"/>
                  </a:cubicBezTo>
                  <a:cubicBezTo>
                    <a:pt x="48512" y="14964"/>
                    <a:pt x="48391" y="14994"/>
                    <a:pt x="48330" y="14994"/>
                  </a:cubicBezTo>
                  <a:cubicBezTo>
                    <a:pt x="48421" y="14812"/>
                    <a:pt x="48543" y="14629"/>
                    <a:pt x="48664" y="14386"/>
                  </a:cubicBezTo>
                  <a:close/>
                  <a:moveTo>
                    <a:pt x="29849" y="14873"/>
                  </a:moveTo>
                  <a:cubicBezTo>
                    <a:pt x="29971" y="14994"/>
                    <a:pt x="30032" y="15116"/>
                    <a:pt x="30123" y="15237"/>
                  </a:cubicBezTo>
                  <a:cubicBezTo>
                    <a:pt x="30032" y="15146"/>
                    <a:pt x="29940" y="15085"/>
                    <a:pt x="29819" y="14994"/>
                  </a:cubicBezTo>
                  <a:cubicBezTo>
                    <a:pt x="29819" y="14964"/>
                    <a:pt x="29849" y="14933"/>
                    <a:pt x="29849" y="14873"/>
                  </a:cubicBezTo>
                  <a:close/>
                  <a:moveTo>
                    <a:pt x="37266" y="14964"/>
                  </a:moveTo>
                  <a:lnTo>
                    <a:pt x="37448" y="15146"/>
                  </a:lnTo>
                  <a:lnTo>
                    <a:pt x="37509" y="15237"/>
                  </a:lnTo>
                  <a:cubicBezTo>
                    <a:pt x="37418" y="15237"/>
                    <a:pt x="37266" y="15176"/>
                    <a:pt x="37144" y="15176"/>
                  </a:cubicBezTo>
                  <a:lnTo>
                    <a:pt x="37266" y="14964"/>
                  </a:lnTo>
                  <a:close/>
                  <a:moveTo>
                    <a:pt x="38178" y="13474"/>
                  </a:moveTo>
                  <a:cubicBezTo>
                    <a:pt x="38390" y="14143"/>
                    <a:pt x="38664" y="14781"/>
                    <a:pt x="38998" y="15359"/>
                  </a:cubicBezTo>
                  <a:lnTo>
                    <a:pt x="38816" y="15116"/>
                  </a:lnTo>
                  <a:cubicBezTo>
                    <a:pt x="38664" y="14964"/>
                    <a:pt x="38542" y="14812"/>
                    <a:pt x="38421" y="14629"/>
                  </a:cubicBezTo>
                  <a:cubicBezTo>
                    <a:pt x="38482" y="14569"/>
                    <a:pt x="38512" y="14538"/>
                    <a:pt x="38512" y="14508"/>
                  </a:cubicBezTo>
                  <a:lnTo>
                    <a:pt x="38482" y="14477"/>
                  </a:lnTo>
                  <a:cubicBezTo>
                    <a:pt x="38421" y="14508"/>
                    <a:pt x="38390" y="14538"/>
                    <a:pt x="38360" y="14538"/>
                  </a:cubicBezTo>
                  <a:cubicBezTo>
                    <a:pt x="38208" y="14356"/>
                    <a:pt x="38056" y="14113"/>
                    <a:pt x="37904" y="13930"/>
                  </a:cubicBezTo>
                  <a:cubicBezTo>
                    <a:pt x="37965" y="13778"/>
                    <a:pt x="38086" y="13626"/>
                    <a:pt x="38178" y="13474"/>
                  </a:cubicBezTo>
                  <a:close/>
                  <a:moveTo>
                    <a:pt x="48208" y="15389"/>
                  </a:moveTo>
                  <a:cubicBezTo>
                    <a:pt x="48208" y="15420"/>
                    <a:pt x="48208" y="15420"/>
                    <a:pt x="48178" y="15450"/>
                  </a:cubicBezTo>
                  <a:cubicBezTo>
                    <a:pt x="48117" y="15450"/>
                    <a:pt x="48117" y="15420"/>
                    <a:pt x="48087" y="15420"/>
                  </a:cubicBezTo>
                  <a:lnTo>
                    <a:pt x="48087" y="15389"/>
                  </a:lnTo>
                  <a:close/>
                  <a:moveTo>
                    <a:pt x="40731" y="14386"/>
                  </a:moveTo>
                  <a:cubicBezTo>
                    <a:pt x="40792" y="14447"/>
                    <a:pt x="40822" y="14447"/>
                    <a:pt x="40913" y="14477"/>
                  </a:cubicBezTo>
                  <a:cubicBezTo>
                    <a:pt x="40913" y="14842"/>
                    <a:pt x="40913" y="15207"/>
                    <a:pt x="40944" y="15541"/>
                  </a:cubicBezTo>
                  <a:cubicBezTo>
                    <a:pt x="40518" y="15541"/>
                    <a:pt x="40184" y="15511"/>
                    <a:pt x="39819" y="15450"/>
                  </a:cubicBezTo>
                  <a:cubicBezTo>
                    <a:pt x="39758" y="15420"/>
                    <a:pt x="39758" y="15389"/>
                    <a:pt x="39758" y="15298"/>
                  </a:cubicBezTo>
                  <a:cubicBezTo>
                    <a:pt x="40123" y="15055"/>
                    <a:pt x="40427" y="14751"/>
                    <a:pt x="40731" y="14386"/>
                  </a:cubicBezTo>
                  <a:close/>
                  <a:moveTo>
                    <a:pt x="36658" y="14356"/>
                  </a:moveTo>
                  <a:lnTo>
                    <a:pt x="36871" y="14599"/>
                  </a:lnTo>
                  <a:cubicBezTo>
                    <a:pt x="36658" y="14933"/>
                    <a:pt x="36476" y="15237"/>
                    <a:pt x="36232" y="15572"/>
                  </a:cubicBezTo>
                  <a:cubicBezTo>
                    <a:pt x="36263" y="15359"/>
                    <a:pt x="36354" y="15146"/>
                    <a:pt x="36415" y="14994"/>
                  </a:cubicBezTo>
                  <a:cubicBezTo>
                    <a:pt x="36506" y="14781"/>
                    <a:pt x="36567" y="14599"/>
                    <a:pt x="36658" y="14356"/>
                  </a:cubicBezTo>
                  <a:close/>
                  <a:moveTo>
                    <a:pt x="41217" y="14599"/>
                  </a:moveTo>
                  <a:cubicBezTo>
                    <a:pt x="41278" y="14629"/>
                    <a:pt x="41400" y="14660"/>
                    <a:pt x="41460" y="14660"/>
                  </a:cubicBezTo>
                  <a:cubicBezTo>
                    <a:pt x="41430" y="14964"/>
                    <a:pt x="41430" y="15268"/>
                    <a:pt x="41430" y="15572"/>
                  </a:cubicBezTo>
                  <a:lnTo>
                    <a:pt x="41248" y="15572"/>
                  </a:lnTo>
                  <a:cubicBezTo>
                    <a:pt x="41248" y="15268"/>
                    <a:pt x="41217" y="14933"/>
                    <a:pt x="41217" y="14599"/>
                  </a:cubicBezTo>
                  <a:close/>
                  <a:moveTo>
                    <a:pt x="30336" y="13687"/>
                  </a:moveTo>
                  <a:cubicBezTo>
                    <a:pt x="30609" y="14356"/>
                    <a:pt x="30913" y="15055"/>
                    <a:pt x="31339" y="15693"/>
                  </a:cubicBezTo>
                  <a:lnTo>
                    <a:pt x="31095" y="15450"/>
                  </a:lnTo>
                  <a:cubicBezTo>
                    <a:pt x="30913" y="15237"/>
                    <a:pt x="30700" y="14994"/>
                    <a:pt x="30488" y="14781"/>
                  </a:cubicBezTo>
                  <a:cubicBezTo>
                    <a:pt x="30457" y="14751"/>
                    <a:pt x="30457" y="14660"/>
                    <a:pt x="30427" y="14629"/>
                  </a:cubicBezTo>
                  <a:cubicBezTo>
                    <a:pt x="30396" y="14599"/>
                    <a:pt x="30336" y="14538"/>
                    <a:pt x="30305" y="14538"/>
                  </a:cubicBezTo>
                  <a:cubicBezTo>
                    <a:pt x="30244" y="14477"/>
                    <a:pt x="30184" y="14386"/>
                    <a:pt x="30123" y="14295"/>
                  </a:cubicBezTo>
                  <a:cubicBezTo>
                    <a:pt x="30184" y="14082"/>
                    <a:pt x="30275" y="13869"/>
                    <a:pt x="30336" y="13687"/>
                  </a:cubicBezTo>
                  <a:close/>
                  <a:moveTo>
                    <a:pt x="41977" y="14842"/>
                  </a:moveTo>
                  <a:cubicBezTo>
                    <a:pt x="42038" y="14903"/>
                    <a:pt x="42099" y="14903"/>
                    <a:pt x="42160" y="14933"/>
                  </a:cubicBezTo>
                  <a:cubicBezTo>
                    <a:pt x="42281" y="15176"/>
                    <a:pt x="42342" y="15450"/>
                    <a:pt x="42463" y="15724"/>
                  </a:cubicBezTo>
                  <a:cubicBezTo>
                    <a:pt x="42311" y="15724"/>
                    <a:pt x="42129" y="15693"/>
                    <a:pt x="41977" y="15693"/>
                  </a:cubicBezTo>
                  <a:cubicBezTo>
                    <a:pt x="41947" y="15389"/>
                    <a:pt x="41977" y="15116"/>
                    <a:pt x="41977" y="14842"/>
                  </a:cubicBezTo>
                  <a:close/>
                  <a:moveTo>
                    <a:pt x="42463" y="15055"/>
                  </a:moveTo>
                  <a:cubicBezTo>
                    <a:pt x="42615" y="15085"/>
                    <a:pt x="42798" y="15116"/>
                    <a:pt x="42980" y="15207"/>
                  </a:cubicBezTo>
                  <a:cubicBezTo>
                    <a:pt x="42980" y="15389"/>
                    <a:pt x="42980" y="15572"/>
                    <a:pt x="42950" y="15754"/>
                  </a:cubicBezTo>
                  <a:lnTo>
                    <a:pt x="42798" y="15754"/>
                  </a:lnTo>
                  <a:cubicBezTo>
                    <a:pt x="42676" y="15511"/>
                    <a:pt x="42585" y="15268"/>
                    <a:pt x="42463" y="15055"/>
                  </a:cubicBezTo>
                  <a:close/>
                  <a:moveTo>
                    <a:pt x="48695" y="15450"/>
                  </a:moveTo>
                  <a:cubicBezTo>
                    <a:pt x="48755" y="15450"/>
                    <a:pt x="48816" y="15450"/>
                    <a:pt x="48877" y="15511"/>
                  </a:cubicBezTo>
                  <a:cubicBezTo>
                    <a:pt x="48786" y="15572"/>
                    <a:pt x="48634" y="15663"/>
                    <a:pt x="48482" y="15754"/>
                  </a:cubicBezTo>
                  <a:cubicBezTo>
                    <a:pt x="48543" y="15663"/>
                    <a:pt x="48634" y="15541"/>
                    <a:pt x="48695" y="15450"/>
                  </a:cubicBezTo>
                  <a:close/>
                  <a:moveTo>
                    <a:pt x="49485" y="15541"/>
                  </a:moveTo>
                  <a:cubicBezTo>
                    <a:pt x="50077" y="15584"/>
                    <a:pt x="50655" y="15641"/>
                    <a:pt x="51239" y="15641"/>
                  </a:cubicBezTo>
                  <a:cubicBezTo>
                    <a:pt x="51493" y="15641"/>
                    <a:pt x="51749" y="15630"/>
                    <a:pt x="52008" y="15602"/>
                  </a:cubicBezTo>
                  <a:lnTo>
                    <a:pt x="52008" y="15602"/>
                  </a:lnTo>
                  <a:cubicBezTo>
                    <a:pt x="51856" y="15663"/>
                    <a:pt x="51704" y="15724"/>
                    <a:pt x="51552" y="15754"/>
                  </a:cubicBezTo>
                  <a:cubicBezTo>
                    <a:pt x="51157" y="15739"/>
                    <a:pt x="50754" y="15731"/>
                    <a:pt x="50351" y="15731"/>
                  </a:cubicBezTo>
                  <a:cubicBezTo>
                    <a:pt x="49948" y="15731"/>
                    <a:pt x="49546" y="15739"/>
                    <a:pt x="49151" y="15754"/>
                  </a:cubicBezTo>
                  <a:lnTo>
                    <a:pt x="49485" y="15541"/>
                  </a:lnTo>
                  <a:close/>
                  <a:moveTo>
                    <a:pt x="41369" y="16210"/>
                  </a:moveTo>
                  <a:cubicBezTo>
                    <a:pt x="41430" y="16210"/>
                    <a:pt x="41460" y="16271"/>
                    <a:pt x="41521" y="16271"/>
                  </a:cubicBezTo>
                  <a:lnTo>
                    <a:pt x="41521" y="16331"/>
                  </a:lnTo>
                  <a:cubicBezTo>
                    <a:pt x="41491" y="16331"/>
                    <a:pt x="41430" y="16331"/>
                    <a:pt x="41400" y="16301"/>
                  </a:cubicBezTo>
                  <a:cubicBezTo>
                    <a:pt x="41400" y="16271"/>
                    <a:pt x="41400" y="16271"/>
                    <a:pt x="41369" y="16210"/>
                  </a:cubicBezTo>
                  <a:close/>
                  <a:moveTo>
                    <a:pt x="25290" y="14903"/>
                  </a:moveTo>
                  <a:lnTo>
                    <a:pt x="25290" y="14903"/>
                  </a:lnTo>
                  <a:cubicBezTo>
                    <a:pt x="25411" y="15389"/>
                    <a:pt x="25563" y="15906"/>
                    <a:pt x="25715" y="16453"/>
                  </a:cubicBezTo>
                  <a:lnTo>
                    <a:pt x="25624" y="16271"/>
                  </a:lnTo>
                  <a:lnTo>
                    <a:pt x="25411" y="15693"/>
                  </a:lnTo>
                  <a:lnTo>
                    <a:pt x="25290" y="14903"/>
                  </a:lnTo>
                  <a:close/>
                  <a:moveTo>
                    <a:pt x="42008" y="16331"/>
                  </a:moveTo>
                  <a:cubicBezTo>
                    <a:pt x="42129" y="16331"/>
                    <a:pt x="42220" y="16362"/>
                    <a:pt x="42342" y="16362"/>
                  </a:cubicBezTo>
                  <a:cubicBezTo>
                    <a:pt x="42342" y="16423"/>
                    <a:pt x="42342" y="16453"/>
                    <a:pt x="42311" y="16453"/>
                  </a:cubicBezTo>
                  <a:cubicBezTo>
                    <a:pt x="42251" y="16453"/>
                    <a:pt x="42160" y="16392"/>
                    <a:pt x="42038" y="16392"/>
                  </a:cubicBezTo>
                  <a:cubicBezTo>
                    <a:pt x="42038" y="16362"/>
                    <a:pt x="42038" y="16331"/>
                    <a:pt x="42008" y="16331"/>
                  </a:cubicBezTo>
                  <a:close/>
                  <a:moveTo>
                    <a:pt x="42511" y="16396"/>
                  </a:moveTo>
                  <a:cubicBezTo>
                    <a:pt x="42551" y="16396"/>
                    <a:pt x="42605" y="16423"/>
                    <a:pt x="42646" y="16423"/>
                  </a:cubicBezTo>
                  <a:cubicBezTo>
                    <a:pt x="42585" y="16423"/>
                    <a:pt x="42555" y="16453"/>
                    <a:pt x="42463" y="16453"/>
                  </a:cubicBezTo>
                  <a:lnTo>
                    <a:pt x="42463" y="16423"/>
                  </a:lnTo>
                  <a:cubicBezTo>
                    <a:pt x="42474" y="16402"/>
                    <a:pt x="42490" y="16396"/>
                    <a:pt x="42511" y="16396"/>
                  </a:cubicBezTo>
                  <a:close/>
                  <a:moveTo>
                    <a:pt x="38390" y="16271"/>
                  </a:moveTo>
                  <a:cubicBezTo>
                    <a:pt x="38482" y="16331"/>
                    <a:pt x="38512" y="16423"/>
                    <a:pt x="38603" y="16483"/>
                  </a:cubicBezTo>
                  <a:cubicBezTo>
                    <a:pt x="38482" y="16453"/>
                    <a:pt x="38390" y="16362"/>
                    <a:pt x="38269" y="16331"/>
                  </a:cubicBezTo>
                  <a:cubicBezTo>
                    <a:pt x="38330" y="16301"/>
                    <a:pt x="38360" y="16301"/>
                    <a:pt x="38390" y="16271"/>
                  </a:cubicBezTo>
                  <a:close/>
                  <a:moveTo>
                    <a:pt x="41521" y="16514"/>
                  </a:moveTo>
                  <a:cubicBezTo>
                    <a:pt x="41521" y="16575"/>
                    <a:pt x="41521" y="16575"/>
                    <a:pt x="41552" y="16575"/>
                  </a:cubicBezTo>
                  <a:lnTo>
                    <a:pt x="41521" y="16575"/>
                  </a:lnTo>
                  <a:lnTo>
                    <a:pt x="41521" y="16514"/>
                  </a:lnTo>
                  <a:close/>
                  <a:moveTo>
                    <a:pt x="34287" y="16271"/>
                  </a:moveTo>
                  <a:lnTo>
                    <a:pt x="34287" y="16271"/>
                  </a:lnTo>
                  <a:cubicBezTo>
                    <a:pt x="34378" y="16301"/>
                    <a:pt x="34439" y="16362"/>
                    <a:pt x="34561" y="16423"/>
                  </a:cubicBezTo>
                  <a:cubicBezTo>
                    <a:pt x="34530" y="16483"/>
                    <a:pt x="34500" y="16605"/>
                    <a:pt x="34439" y="16666"/>
                  </a:cubicBezTo>
                  <a:cubicBezTo>
                    <a:pt x="34439" y="16635"/>
                    <a:pt x="34409" y="16635"/>
                    <a:pt x="34409" y="16605"/>
                  </a:cubicBezTo>
                  <a:lnTo>
                    <a:pt x="34287" y="16271"/>
                  </a:lnTo>
                  <a:close/>
                  <a:moveTo>
                    <a:pt x="34865" y="16575"/>
                  </a:moveTo>
                  <a:cubicBezTo>
                    <a:pt x="34865" y="16605"/>
                    <a:pt x="34895" y="16605"/>
                    <a:pt x="34956" y="16605"/>
                  </a:cubicBezTo>
                  <a:cubicBezTo>
                    <a:pt x="34895" y="16666"/>
                    <a:pt x="34865" y="16727"/>
                    <a:pt x="34834" y="16787"/>
                  </a:cubicBezTo>
                  <a:cubicBezTo>
                    <a:pt x="34834" y="16727"/>
                    <a:pt x="34865" y="16635"/>
                    <a:pt x="34865" y="16575"/>
                  </a:cubicBezTo>
                  <a:close/>
                  <a:moveTo>
                    <a:pt x="40032" y="15997"/>
                  </a:moveTo>
                  <a:lnTo>
                    <a:pt x="40032" y="15997"/>
                  </a:lnTo>
                  <a:cubicBezTo>
                    <a:pt x="40336" y="16028"/>
                    <a:pt x="40640" y="16119"/>
                    <a:pt x="40944" y="16149"/>
                  </a:cubicBezTo>
                  <a:lnTo>
                    <a:pt x="40944" y="16210"/>
                  </a:lnTo>
                  <a:cubicBezTo>
                    <a:pt x="40792" y="16180"/>
                    <a:pt x="40609" y="16149"/>
                    <a:pt x="40457" y="16119"/>
                  </a:cubicBezTo>
                  <a:cubicBezTo>
                    <a:pt x="40427" y="16119"/>
                    <a:pt x="40366" y="16149"/>
                    <a:pt x="40427" y="16149"/>
                  </a:cubicBezTo>
                  <a:lnTo>
                    <a:pt x="40974" y="16362"/>
                  </a:lnTo>
                  <a:cubicBezTo>
                    <a:pt x="40974" y="16483"/>
                    <a:pt x="41035" y="16575"/>
                    <a:pt x="41065" y="16666"/>
                  </a:cubicBezTo>
                  <a:cubicBezTo>
                    <a:pt x="40883" y="16727"/>
                    <a:pt x="40701" y="16757"/>
                    <a:pt x="40518" y="16787"/>
                  </a:cubicBezTo>
                  <a:cubicBezTo>
                    <a:pt x="40336" y="16514"/>
                    <a:pt x="40184" y="16271"/>
                    <a:pt x="40032" y="15997"/>
                  </a:cubicBezTo>
                  <a:close/>
                  <a:moveTo>
                    <a:pt x="37083" y="15268"/>
                  </a:moveTo>
                  <a:lnTo>
                    <a:pt x="37509" y="15389"/>
                  </a:lnTo>
                  <a:lnTo>
                    <a:pt x="36050" y="16879"/>
                  </a:lnTo>
                  <a:lnTo>
                    <a:pt x="36232" y="16575"/>
                  </a:lnTo>
                  <a:cubicBezTo>
                    <a:pt x="36506" y="16149"/>
                    <a:pt x="36810" y="15693"/>
                    <a:pt x="37083" y="15268"/>
                  </a:cubicBezTo>
                  <a:close/>
                  <a:moveTo>
                    <a:pt x="37843" y="15511"/>
                  </a:moveTo>
                  <a:cubicBezTo>
                    <a:pt x="37935" y="15632"/>
                    <a:pt x="38086" y="15815"/>
                    <a:pt x="38208" y="15936"/>
                  </a:cubicBezTo>
                  <a:cubicBezTo>
                    <a:pt x="38178" y="15936"/>
                    <a:pt x="38178" y="15997"/>
                    <a:pt x="38147" y="15997"/>
                  </a:cubicBezTo>
                  <a:lnTo>
                    <a:pt x="37904" y="16119"/>
                  </a:lnTo>
                  <a:cubicBezTo>
                    <a:pt x="37843" y="16058"/>
                    <a:pt x="37722" y="16028"/>
                    <a:pt x="37631" y="15997"/>
                  </a:cubicBezTo>
                  <a:cubicBezTo>
                    <a:pt x="37570" y="15997"/>
                    <a:pt x="37448" y="16058"/>
                    <a:pt x="37479" y="16119"/>
                  </a:cubicBezTo>
                  <a:cubicBezTo>
                    <a:pt x="37570" y="16149"/>
                    <a:pt x="37600" y="16180"/>
                    <a:pt x="37661" y="16271"/>
                  </a:cubicBezTo>
                  <a:cubicBezTo>
                    <a:pt x="37327" y="16453"/>
                    <a:pt x="36992" y="16666"/>
                    <a:pt x="36688" y="16879"/>
                  </a:cubicBezTo>
                  <a:cubicBezTo>
                    <a:pt x="37114" y="16453"/>
                    <a:pt x="37448" y="15997"/>
                    <a:pt x="37843" y="15511"/>
                  </a:cubicBezTo>
                  <a:close/>
                  <a:moveTo>
                    <a:pt x="21338" y="16483"/>
                  </a:moveTo>
                  <a:lnTo>
                    <a:pt x="22038" y="16939"/>
                  </a:lnTo>
                  <a:cubicBezTo>
                    <a:pt x="21794" y="16879"/>
                    <a:pt x="21521" y="16787"/>
                    <a:pt x="21308" y="16696"/>
                  </a:cubicBezTo>
                  <a:cubicBezTo>
                    <a:pt x="21308" y="16635"/>
                    <a:pt x="21308" y="16575"/>
                    <a:pt x="21338" y="16483"/>
                  </a:cubicBezTo>
                  <a:close/>
                  <a:moveTo>
                    <a:pt x="48725" y="16271"/>
                  </a:moveTo>
                  <a:cubicBezTo>
                    <a:pt x="49090" y="16301"/>
                    <a:pt x="49424" y="16331"/>
                    <a:pt x="49758" y="16331"/>
                  </a:cubicBezTo>
                  <a:cubicBezTo>
                    <a:pt x="49029" y="16575"/>
                    <a:pt x="48330" y="16787"/>
                    <a:pt x="47661" y="17031"/>
                  </a:cubicBezTo>
                  <a:cubicBezTo>
                    <a:pt x="47722" y="16970"/>
                    <a:pt x="47722" y="16939"/>
                    <a:pt x="47752" y="16909"/>
                  </a:cubicBezTo>
                  <a:cubicBezTo>
                    <a:pt x="47965" y="16818"/>
                    <a:pt x="48208" y="16757"/>
                    <a:pt x="48391" y="16666"/>
                  </a:cubicBezTo>
                  <a:cubicBezTo>
                    <a:pt x="48451" y="16635"/>
                    <a:pt x="48512" y="16514"/>
                    <a:pt x="48512" y="16453"/>
                  </a:cubicBezTo>
                  <a:lnTo>
                    <a:pt x="48634" y="16453"/>
                  </a:lnTo>
                  <a:cubicBezTo>
                    <a:pt x="48695" y="16453"/>
                    <a:pt x="48725" y="16362"/>
                    <a:pt x="48725" y="16271"/>
                  </a:cubicBezTo>
                  <a:close/>
                  <a:moveTo>
                    <a:pt x="28481" y="14295"/>
                  </a:moveTo>
                  <a:lnTo>
                    <a:pt x="28481" y="14295"/>
                  </a:lnTo>
                  <a:cubicBezTo>
                    <a:pt x="28755" y="14508"/>
                    <a:pt x="28968" y="14781"/>
                    <a:pt x="29211" y="14994"/>
                  </a:cubicBezTo>
                  <a:cubicBezTo>
                    <a:pt x="28907" y="15754"/>
                    <a:pt x="28573" y="16483"/>
                    <a:pt x="28147" y="17213"/>
                  </a:cubicBezTo>
                  <a:lnTo>
                    <a:pt x="28117" y="17213"/>
                  </a:lnTo>
                  <a:cubicBezTo>
                    <a:pt x="28147" y="17061"/>
                    <a:pt x="28177" y="16939"/>
                    <a:pt x="28177" y="16818"/>
                  </a:cubicBezTo>
                  <a:cubicBezTo>
                    <a:pt x="28329" y="15997"/>
                    <a:pt x="28603" y="15146"/>
                    <a:pt x="28481" y="14295"/>
                  </a:cubicBezTo>
                  <a:close/>
                  <a:moveTo>
                    <a:pt x="29667" y="15420"/>
                  </a:moveTo>
                  <a:cubicBezTo>
                    <a:pt x="29697" y="15450"/>
                    <a:pt x="29728" y="15511"/>
                    <a:pt x="29788" y="15511"/>
                  </a:cubicBezTo>
                  <a:cubicBezTo>
                    <a:pt x="30244" y="15906"/>
                    <a:pt x="30579" y="16362"/>
                    <a:pt x="30944" y="16818"/>
                  </a:cubicBezTo>
                  <a:cubicBezTo>
                    <a:pt x="30640" y="16666"/>
                    <a:pt x="30336" y="16575"/>
                    <a:pt x="30092" y="16392"/>
                  </a:cubicBezTo>
                  <a:cubicBezTo>
                    <a:pt x="30123" y="16331"/>
                    <a:pt x="30153" y="16271"/>
                    <a:pt x="30244" y="16149"/>
                  </a:cubicBezTo>
                  <a:lnTo>
                    <a:pt x="30184" y="16088"/>
                  </a:lnTo>
                  <a:cubicBezTo>
                    <a:pt x="30123" y="16180"/>
                    <a:pt x="30092" y="16240"/>
                    <a:pt x="30001" y="16331"/>
                  </a:cubicBezTo>
                  <a:lnTo>
                    <a:pt x="29971" y="16331"/>
                  </a:lnTo>
                  <a:cubicBezTo>
                    <a:pt x="29967" y="16327"/>
                    <a:pt x="29961" y="16325"/>
                    <a:pt x="29954" y="16325"/>
                  </a:cubicBezTo>
                  <a:cubicBezTo>
                    <a:pt x="29910" y="16325"/>
                    <a:pt x="29823" y="16401"/>
                    <a:pt x="29849" y="16453"/>
                  </a:cubicBezTo>
                  <a:cubicBezTo>
                    <a:pt x="29849" y="16453"/>
                    <a:pt x="29880" y="16453"/>
                    <a:pt x="29880" y="16483"/>
                  </a:cubicBezTo>
                  <a:cubicBezTo>
                    <a:pt x="29636" y="16818"/>
                    <a:pt x="29333" y="17122"/>
                    <a:pt x="29059" y="17487"/>
                  </a:cubicBezTo>
                  <a:cubicBezTo>
                    <a:pt x="28937" y="17426"/>
                    <a:pt x="28877" y="17395"/>
                    <a:pt x="28755" y="17365"/>
                  </a:cubicBezTo>
                  <a:cubicBezTo>
                    <a:pt x="29029" y="16757"/>
                    <a:pt x="29363" y="16119"/>
                    <a:pt x="29667" y="15420"/>
                  </a:cubicBezTo>
                  <a:close/>
                  <a:moveTo>
                    <a:pt x="41187" y="17213"/>
                  </a:moveTo>
                  <a:lnTo>
                    <a:pt x="41278" y="17547"/>
                  </a:lnTo>
                  <a:cubicBezTo>
                    <a:pt x="41248" y="17547"/>
                    <a:pt x="41217" y="17578"/>
                    <a:pt x="41187" y="17639"/>
                  </a:cubicBezTo>
                  <a:cubicBezTo>
                    <a:pt x="41065" y="17487"/>
                    <a:pt x="40944" y="17365"/>
                    <a:pt x="40822" y="17213"/>
                  </a:cubicBezTo>
                  <a:close/>
                  <a:moveTo>
                    <a:pt x="29910" y="16605"/>
                  </a:moveTo>
                  <a:cubicBezTo>
                    <a:pt x="30153" y="16787"/>
                    <a:pt x="30366" y="16939"/>
                    <a:pt x="30609" y="17091"/>
                  </a:cubicBezTo>
                  <a:cubicBezTo>
                    <a:pt x="30427" y="17335"/>
                    <a:pt x="30184" y="17517"/>
                    <a:pt x="29940" y="17669"/>
                  </a:cubicBezTo>
                  <a:cubicBezTo>
                    <a:pt x="29880" y="17699"/>
                    <a:pt x="29819" y="17730"/>
                    <a:pt x="29788" y="17790"/>
                  </a:cubicBezTo>
                  <a:cubicBezTo>
                    <a:pt x="29606" y="17730"/>
                    <a:pt x="29485" y="17669"/>
                    <a:pt x="29302" y="17639"/>
                  </a:cubicBezTo>
                  <a:cubicBezTo>
                    <a:pt x="29545" y="17274"/>
                    <a:pt x="29728" y="16939"/>
                    <a:pt x="29910" y="16605"/>
                  </a:cubicBezTo>
                  <a:close/>
                  <a:moveTo>
                    <a:pt x="33466" y="17061"/>
                  </a:moveTo>
                  <a:lnTo>
                    <a:pt x="33801" y="17851"/>
                  </a:lnTo>
                  <a:cubicBezTo>
                    <a:pt x="33801" y="17882"/>
                    <a:pt x="33770" y="17882"/>
                    <a:pt x="33770" y="17942"/>
                  </a:cubicBezTo>
                  <a:cubicBezTo>
                    <a:pt x="33618" y="17821"/>
                    <a:pt x="33466" y="17669"/>
                    <a:pt x="33345" y="17517"/>
                  </a:cubicBezTo>
                  <a:lnTo>
                    <a:pt x="33466" y="17061"/>
                  </a:lnTo>
                  <a:close/>
                  <a:moveTo>
                    <a:pt x="41369" y="17639"/>
                  </a:moveTo>
                  <a:cubicBezTo>
                    <a:pt x="41400" y="17790"/>
                    <a:pt x="41400" y="17851"/>
                    <a:pt x="41430" y="17942"/>
                  </a:cubicBezTo>
                  <a:cubicBezTo>
                    <a:pt x="41369" y="17851"/>
                    <a:pt x="41278" y="17730"/>
                    <a:pt x="41217" y="17639"/>
                  </a:cubicBezTo>
                  <a:close/>
                  <a:moveTo>
                    <a:pt x="43071" y="17821"/>
                  </a:moveTo>
                  <a:lnTo>
                    <a:pt x="43071" y="17851"/>
                  </a:lnTo>
                  <a:lnTo>
                    <a:pt x="42615" y="18094"/>
                  </a:lnTo>
                  <a:cubicBezTo>
                    <a:pt x="42615" y="18034"/>
                    <a:pt x="42615" y="18003"/>
                    <a:pt x="42585" y="17973"/>
                  </a:cubicBezTo>
                  <a:cubicBezTo>
                    <a:pt x="42585" y="17942"/>
                    <a:pt x="42555" y="17851"/>
                    <a:pt x="42555" y="17821"/>
                  </a:cubicBezTo>
                  <a:close/>
                  <a:moveTo>
                    <a:pt x="30944" y="17365"/>
                  </a:moveTo>
                  <a:cubicBezTo>
                    <a:pt x="31004" y="17395"/>
                    <a:pt x="31035" y="17395"/>
                    <a:pt x="31035" y="17426"/>
                  </a:cubicBezTo>
                  <a:cubicBezTo>
                    <a:pt x="31065" y="17699"/>
                    <a:pt x="31156" y="17942"/>
                    <a:pt x="31187" y="18186"/>
                  </a:cubicBezTo>
                  <a:cubicBezTo>
                    <a:pt x="31187" y="18246"/>
                    <a:pt x="31187" y="18277"/>
                    <a:pt x="31217" y="18338"/>
                  </a:cubicBezTo>
                  <a:cubicBezTo>
                    <a:pt x="30913" y="18186"/>
                    <a:pt x="30579" y="18094"/>
                    <a:pt x="30244" y="17973"/>
                  </a:cubicBezTo>
                  <a:cubicBezTo>
                    <a:pt x="30305" y="17942"/>
                    <a:pt x="30396" y="17882"/>
                    <a:pt x="30427" y="17821"/>
                  </a:cubicBezTo>
                  <a:cubicBezTo>
                    <a:pt x="30609" y="17669"/>
                    <a:pt x="30792" y="17517"/>
                    <a:pt x="30944" y="17365"/>
                  </a:cubicBezTo>
                  <a:close/>
                  <a:moveTo>
                    <a:pt x="21156" y="17395"/>
                  </a:moveTo>
                  <a:cubicBezTo>
                    <a:pt x="21217" y="17426"/>
                    <a:pt x="21278" y="17426"/>
                    <a:pt x="21338" y="17456"/>
                  </a:cubicBezTo>
                  <a:cubicBezTo>
                    <a:pt x="21734" y="17608"/>
                    <a:pt x="22098" y="17790"/>
                    <a:pt x="22433" y="17973"/>
                  </a:cubicBezTo>
                  <a:cubicBezTo>
                    <a:pt x="22585" y="18034"/>
                    <a:pt x="22737" y="18125"/>
                    <a:pt x="22858" y="18216"/>
                  </a:cubicBezTo>
                  <a:cubicBezTo>
                    <a:pt x="22889" y="18307"/>
                    <a:pt x="22889" y="18368"/>
                    <a:pt x="22949" y="18459"/>
                  </a:cubicBezTo>
                  <a:cubicBezTo>
                    <a:pt x="22496" y="18316"/>
                    <a:pt x="22043" y="18267"/>
                    <a:pt x="21590" y="18267"/>
                  </a:cubicBezTo>
                  <a:cubicBezTo>
                    <a:pt x="21465" y="18267"/>
                    <a:pt x="21341" y="18270"/>
                    <a:pt x="21217" y="18277"/>
                  </a:cubicBezTo>
                  <a:cubicBezTo>
                    <a:pt x="21126" y="18277"/>
                    <a:pt x="20974" y="18277"/>
                    <a:pt x="20852" y="18307"/>
                  </a:cubicBezTo>
                  <a:cubicBezTo>
                    <a:pt x="20883" y="18246"/>
                    <a:pt x="20913" y="18155"/>
                    <a:pt x="20913" y="18094"/>
                  </a:cubicBezTo>
                  <a:cubicBezTo>
                    <a:pt x="21035" y="17821"/>
                    <a:pt x="21126" y="17639"/>
                    <a:pt x="21156" y="17395"/>
                  </a:cubicBezTo>
                  <a:close/>
                  <a:moveTo>
                    <a:pt x="43831" y="18398"/>
                  </a:moveTo>
                  <a:lnTo>
                    <a:pt x="43831" y="18398"/>
                  </a:lnTo>
                  <a:cubicBezTo>
                    <a:pt x="43862" y="18429"/>
                    <a:pt x="43862" y="18429"/>
                    <a:pt x="43862" y="18459"/>
                  </a:cubicBezTo>
                  <a:cubicBezTo>
                    <a:pt x="43831" y="18459"/>
                    <a:pt x="43831" y="18429"/>
                    <a:pt x="43831" y="18398"/>
                  </a:cubicBezTo>
                  <a:close/>
                  <a:moveTo>
                    <a:pt x="38483" y="18523"/>
                  </a:moveTo>
                  <a:cubicBezTo>
                    <a:pt x="38485" y="18523"/>
                    <a:pt x="38492" y="18550"/>
                    <a:pt x="38512" y="18550"/>
                  </a:cubicBezTo>
                  <a:lnTo>
                    <a:pt x="38482" y="18550"/>
                  </a:lnTo>
                  <a:cubicBezTo>
                    <a:pt x="38482" y="18530"/>
                    <a:pt x="38482" y="18523"/>
                    <a:pt x="38483" y="18523"/>
                  </a:cubicBezTo>
                  <a:close/>
                  <a:moveTo>
                    <a:pt x="31643" y="17821"/>
                  </a:moveTo>
                  <a:lnTo>
                    <a:pt x="31643" y="17821"/>
                  </a:lnTo>
                  <a:cubicBezTo>
                    <a:pt x="31764" y="17882"/>
                    <a:pt x="31855" y="17973"/>
                    <a:pt x="31947" y="18034"/>
                  </a:cubicBezTo>
                  <a:lnTo>
                    <a:pt x="31947" y="18581"/>
                  </a:lnTo>
                  <a:cubicBezTo>
                    <a:pt x="31916" y="18581"/>
                    <a:pt x="31855" y="18550"/>
                    <a:pt x="31825" y="18550"/>
                  </a:cubicBezTo>
                  <a:cubicBezTo>
                    <a:pt x="31795" y="18307"/>
                    <a:pt x="31703" y="18094"/>
                    <a:pt x="31643" y="17821"/>
                  </a:cubicBezTo>
                  <a:close/>
                  <a:moveTo>
                    <a:pt x="29089" y="18003"/>
                  </a:moveTo>
                  <a:cubicBezTo>
                    <a:pt x="29120" y="18094"/>
                    <a:pt x="29211" y="18125"/>
                    <a:pt x="29272" y="18155"/>
                  </a:cubicBezTo>
                  <a:cubicBezTo>
                    <a:pt x="29059" y="18307"/>
                    <a:pt x="28816" y="18459"/>
                    <a:pt x="28633" y="18611"/>
                  </a:cubicBezTo>
                  <a:cubicBezTo>
                    <a:pt x="28785" y="18429"/>
                    <a:pt x="28937" y="18246"/>
                    <a:pt x="29089" y="18003"/>
                  </a:cubicBezTo>
                  <a:close/>
                  <a:moveTo>
                    <a:pt x="23314" y="18490"/>
                  </a:moveTo>
                  <a:cubicBezTo>
                    <a:pt x="23405" y="18550"/>
                    <a:pt x="23466" y="18581"/>
                    <a:pt x="23497" y="18642"/>
                  </a:cubicBezTo>
                  <a:cubicBezTo>
                    <a:pt x="23466" y="18611"/>
                    <a:pt x="23405" y="18611"/>
                    <a:pt x="23345" y="18581"/>
                  </a:cubicBezTo>
                  <a:cubicBezTo>
                    <a:pt x="23345" y="18550"/>
                    <a:pt x="23314" y="18550"/>
                    <a:pt x="23314" y="18490"/>
                  </a:cubicBezTo>
                  <a:close/>
                  <a:moveTo>
                    <a:pt x="26536" y="16635"/>
                  </a:moveTo>
                  <a:cubicBezTo>
                    <a:pt x="26901" y="16787"/>
                    <a:pt x="27235" y="17031"/>
                    <a:pt x="27600" y="17213"/>
                  </a:cubicBezTo>
                  <a:cubicBezTo>
                    <a:pt x="27509" y="17426"/>
                    <a:pt x="27387" y="17699"/>
                    <a:pt x="27266" y="17942"/>
                  </a:cubicBezTo>
                  <a:lnTo>
                    <a:pt x="26810" y="18642"/>
                  </a:lnTo>
                  <a:cubicBezTo>
                    <a:pt x="26840" y="18277"/>
                    <a:pt x="26901" y="17942"/>
                    <a:pt x="26931" y="17578"/>
                  </a:cubicBezTo>
                  <a:cubicBezTo>
                    <a:pt x="26931" y="17555"/>
                    <a:pt x="26861" y="17496"/>
                    <a:pt x="26814" y="17496"/>
                  </a:cubicBezTo>
                  <a:cubicBezTo>
                    <a:pt x="26799" y="17496"/>
                    <a:pt x="26787" y="17502"/>
                    <a:pt x="26779" y="17517"/>
                  </a:cubicBezTo>
                  <a:cubicBezTo>
                    <a:pt x="26688" y="17790"/>
                    <a:pt x="26627" y="18003"/>
                    <a:pt x="26536" y="18277"/>
                  </a:cubicBezTo>
                  <a:lnTo>
                    <a:pt x="26536" y="16635"/>
                  </a:lnTo>
                  <a:close/>
                  <a:moveTo>
                    <a:pt x="28512" y="17730"/>
                  </a:moveTo>
                  <a:cubicBezTo>
                    <a:pt x="28603" y="17790"/>
                    <a:pt x="28664" y="17821"/>
                    <a:pt x="28725" y="17851"/>
                  </a:cubicBezTo>
                  <a:cubicBezTo>
                    <a:pt x="28481" y="18125"/>
                    <a:pt x="28269" y="18398"/>
                    <a:pt x="27995" y="18702"/>
                  </a:cubicBezTo>
                  <a:lnTo>
                    <a:pt x="28177" y="18398"/>
                  </a:lnTo>
                  <a:cubicBezTo>
                    <a:pt x="28299" y="18155"/>
                    <a:pt x="28421" y="17973"/>
                    <a:pt x="28512" y="17730"/>
                  </a:cubicBezTo>
                  <a:close/>
                  <a:moveTo>
                    <a:pt x="29667" y="18338"/>
                  </a:moveTo>
                  <a:cubicBezTo>
                    <a:pt x="30123" y="18581"/>
                    <a:pt x="30579" y="18763"/>
                    <a:pt x="31035" y="18946"/>
                  </a:cubicBezTo>
                  <a:cubicBezTo>
                    <a:pt x="30366" y="18885"/>
                    <a:pt x="29667" y="18854"/>
                    <a:pt x="28968" y="18794"/>
                  </a:cubicBezTo>
                  <a:lnTo>
                    <a:pt x="29667" y="18338"/>
                  </a:lnTo>
                  <a:close/>
                  <a:moveTo>
                    <a:pt x="37995" y="16514"/>
                  </a:moveTo>
                  <a:cubicBezTo>
                    <a:pt x="38664" y="17061"/>
                    <a:pt x="39363" y="17578"/>
                    <a:pt x="40001" y="18155"/>
                  </a:cubicBezTo>
                  <a:cubicBezTo>
                    <a:pt x="40305" y="18398"/>
                    <a:pt x="40518" y="18642"/>
                    <a:pt x="40792" y="18915"/>
                  </a:cubicBezTo>
                  <a:cubicBezTo>
                    <a:pt x="40761" y="18946"/>
                    <a:pt x="40670" y="18946"/>
                    <a:pt x="40640" y="19006"/>
                  </a:cubicBezTo>
                  <a:cubicBezTo>
                    <a:pt x="39606" y="18246"/>
                    <a:pt x="38299" y="17699"/>
                    <a:pt x="36871" y="17213"/>
                  </a:cubicBezTo>
                  <a:cubicBezTo>
                    <a:pt x="37235" y="16939"/>
                    <a:pt x="37600" y="16727"/>
                    <a:pt x="37995" y="16514"/>
                  </a:cubicBezTo>
                  <a:close/>
                  <a:moveTo>
                    <a:pt x="22671" y="18901"/>
                  </a:moveTo>
                  <a:lnTo>
                    <a:pt x="22671" y="18901"/>
                  </a:lnTo>
                  <a:cubicBezTo>
                    <a:pt x="22646" y="18945"/>
                    <a:pt x="22621" y="18989"/>
                    <a:pt x="22594" y="19034"/>
                  </a:cubicBezTo>
                  <a:lnTo>
                    <a:pt x="22594" y="19034"/>
                  </a:lnTo>
                  <a:cubicBezTo>
                    <a:pt x="22631" y="18994"/>
                    <a:pt x="22668" y="18955"/>
                    <a:pt x="22706" y="18915"/>
                  </a:cubicBezTo>
                  <a:cubicBezTo>
                    <a:pt x="22695" y="18909"/>
                    <a:pt x="22683" y="18905"/>
                    <a:pt x="22671" y="18901"/>
                  </a:cubicBezTo>
                  <a:close/>
                  <a:moveTo>
                    <a:pt x="36476" y="17426"/>
                  </a:moveTo>
                  <a:cubicBezTo>
                    <a:pt x="36992" y="17730"/>
                    <a:pt x="37479" y="18003"/>
                    <a:pt x="38026" y="18277"/>
                  </a:cubicBezTo>
                  <a:cubicBezTo>
                    <a:pt x="37874" y="18307"/>
                    <a:pt x="37722" y="18338"/>
                    <a:pt x="37570" y="18429"/>
                  </a:cubicBezTo>
                  <a:cubicBezTo>
                    <a:pt x="36992" y="18368"/>
                    <a:pt x="36384" y="18338"/>
                    <a:pt x="35776" y="18338"/>
                  </a:cubicBezTo>
                  <a:cubicBezTo>
                    <a:pt x="35770" y="18334"/>
                    <a:pt x="35763" y="18333"/>
                    <a:pt x="35756" y="18333"/>
                  </a:cubicBezTo>
                  <a:cubicBezTo>
                    <a:pt x="35697" y="18333"/>
                    <a:pt x="35628" y="18432"/>
                    <a:pt x="35655" y="18459"/>
                  </a:cubicBezTo>
                  <a:cubicBezTo>
                    <a:pt x="35959" y="18581"/>
                    <a:pt x="36263" y="18642"/>
                    <a:pt x="36567" y="18763"/>
                  </a:cubicBezTo>
                  <a:cubicBezTo>
                    <a:pt x="36324" y="18854"/>
                    <a:pt x="36080" y="18946"/>
                    <a:pt x="35807" y="19037"/>
                  </a:cubicBezTo>
                  <a:lnTo>
                    <a:pt x="35807" y="18976"/>
                  </a:lnTo>
                  <a:cubicBezTo>
                    <a:pt x="35655" y="18794"/>
                    <a:pt x="35564" y="18611"/>
                    <a:pt x="35412" y="18429"/>
                  </a:cubicBezTo>
                  <a:cubicBezTo>
                    <a:pt x="35412" y="18368"/>
                    <a:pt x="35351" y="18368"/>
                    <a:pt x="35351" y="18338"/>
                  </a:cubicBezTo>
                  <a:cubicBezTo>
                    <a:pt x="35564" y="18155"/>
                    <a:pt x="35746" y="17973"/>
                    <a:pt x="35959" y="17821"/>
                  </a:cubicBezTo>
                  <a:cubicBezTo>
                    <a:pt x="36111" y="17699"/>
                    <a:pt x="36263" y="17547"/>
                    <a:pt x="36476" y="17426"/>
                  </a:cubicBezTo>
                  <a:close/>
                  <a:moveTo>
                    <a:pt x="32919" y="18763"/>
                  </a:moveTo>
                  <a:lnTo>
                    <a:pt x="33041" y="18854"/>
                  </a:lnTo>
                  <a:cubicBezTo>
                    <a:pt x="33071" y="18885"/>
                    <a:pt x="33102" y="18885"/>
                    <a:pt x="33162" y="18915"/>
                  </a:cubicBezTo>
                  <a:cubicBezTo>
                    <a:pt x="33132" y="18976"/>
                    <a:pt x="33071" y="19037"/>
                    <a:pt x="33041" y="19097"/>
                  </a:cubicBezTo>
                  <a:lnTo>
                    <a:pt x="32828" y="18976"/>
                  </a:lnTo>
                  <a:lnTo>
                    <a:pt x="32919" y="18763"/>
                  </a:lnTo>
                  <a:close/>
                  <a:moveTo>
                    <a:pt x="45229" y="17973"/>
                  </a:moveTo>
                  <a:lnTo>
                    <a:pt x="45229" y="17973"/>
                  </a:lnTo>
                  <a:cubicBezTo>
                    <a:pt x="45078" y="18398"/>
                    <a:pt x="44834" y="18763"/>
                    <a:pt x="44561" y="19158"/>
                  </a:cubicBezTo>
                  <a:cubicBezTo>
                    <a:pt x="44561" y="19037"/>
                    <a:pt x="44591" y="18915"/>
                    <a:pt x="44591" y="18794"/>
                  </a:cubicBezTo>
                  <a:cubicBezTo>
                    <a:pt x="44713" y="18581"/>
                    <a:pt x="44774" y="18338"/>
                    <a:pt x="44865" y="18094"/>
                  </a:cubicBezTo>
                  <a:cubicBezTo>
                    <a:pt x="44986" y="18034"/>
                    <a:pt x="45138" y="18003"/>
                    <a:pt x="45229" y="17973"/>
                  </a:cubicBezTo>
                  <a:close/>
                  <a:moveTo>
                    <a:pt x="7600" y="17578"/>
                  </a:moveTo>
                  <a:cubicBezTo>
                    <a:pt x="8177" y="18034"/>
                    <a:pt x="8815" y="18459"/>
                    <a:pt x="9454" y="18915"/>
                  </a:cubicBezTo>
                  <a:cubicBezTo>
                    <a:pt x="9423" y="19006"/>
                    <a:pt x="9332" y="19097"/>
                    <a:pt x="9302" y="19189"/>
                  </a:cubicBezTo>
                  <a:cubicBezTo>
                    <a:pt x="8724" y="18946"/>
                    <a:pt x="8147" y="18763"/>
                    <a:pt x="7508" y="18733"/>
                  </a:cubicBezTo>
                  <a:lnTo>
                    <a:pt x="7508" y="18581"/>
                  </a:lnTo>
                  <a:cubicBezTo>
                    <a:pt x="7508" y="18246"/>
                    <a:pt x="7539" y="17882"/>
                    <a:pt x="7600" y="17578"/>
                  </a:cubicBezTo>
                  <a:close/>
                  <a:moveTo>
                    <a:pt x="46958" y="19166"/>
                  </a:moveTo>
                  <a:cubicBezTo>
                    <a:pt x="46930" y="19192"/>
                    <a:pt x="46902" y="19218"/>
                    <a:pt x="46875" y="19245"/>
                  </a:cubicBezTo>
                  <a:lnTo>
                    <a:pt x="46875" y="19245"/>
                  </a:lnTo>
                  <a:cubicBezTo>
                    <a:pt x="46880" y="19244"/>
                    <a:pt x="46885" y="19243"/>
                    <a:pt x="46890" y="19243"/>
                  </a:cubicBezTo>
                  <a:lnTo>
                    <a:pt x="46890" y="19243"/>
                  </a:lnTo>
                  <a:cubicBezTo>
                    <a:pt x="46874" y="19254"/>
                    <a:pt x="46858" y="19266"/>
                    <a:pt x="46842" y="19278"/>
                  </a:cubicBezTo>
                  <a:lnTo>
                    <a:pt x="46842" y="19278"/>
                  </a:lnTo>
                  <a:cubicBezTo>
                    <a:pt x="46853" y="19267"/>
                    <a:pt x="46864" y="19256"/>
                    <a:pt x="46875" y="19245"/>
                  </a:cubicBezTo>
                  <a:lnTo>
                    <a:pt x="46875" y="19245"/>
                  </a:lnTo>
                  <a:cubicBezTo>
                    <a:pt x="46864" y="19246"/>
                    <a:pt x="46852" y="19248"/>
                    <a:pt x="46840" y="19249"/>
                  </a:cubicBezTo>
                  <a:lnTo>
                    <a:pt x="46958" y="19166"/>
                  </a:lnTo>
                  <a:close/>
                  <a:moveTo>
                    <a:pt x="20366" y="18581"/>
                  </a:moveTo>
                  <a:cubicBezTo>
                    <a:pt x="20244" y="18854"/>
                    <a:pt x="20153" y="19097"/>
                    <a:pt x="20092" y="19371"/>
                  </a:cubicBezTo>
                  <a:lnTo>
                    <a:pt x="19971" y="18581"/>
                  </a:lnTo>
                  <a:close/>
                  <a:moveTo>
                    <a:pt x="49120" y="16909"/>
                  </a:moveTo>
                  <a:cubicBezTo>
                    <a:pt x="48786" y="17031"/>
                    <a:pt x="48391" y="17183"/>
                    <a:pt x="48056" y="17335"/>
                  </a:cubicBezTo>
                  <a:cubicBezTo>
                    <a:pt x="47965" y="17365"/>
                    <a:pt x="47935" y="17487"/>
                    <a:pt x="48026" y="17487"/>
                  </a:cubicBezTo>
                  <a:cubicBezTo>
                    <a:pt x="48512" y="17426"/>
                    <a:pt x="48968" y="17365"/>
                    <a:pt x="49454" y="17335"/>
                  </a:cubicBezTo>
                  <a:lnTo>
                    <a:pt x="49454" y="17335"/>
                  </a:lnTo>
                  <a:cubicBezTo>
                    <a:pt x="48056" y="17851"/>
                    <a:pt x="46840" y="18550"/>
                    <a:pt x="45807" y="19371"/>
                  </a:cubicBezTo>
                  <a:cubicBezTo>
                    <a:pt x="46354" y="18642"/>
                    <a:pt x="46840" y="17942"/>
                    <a:pt x="47448" y="17274"/>
                  </a:cubicBezTo>
                  <a:cubicBezTo>
                    <a:pt x="47965" y="17122"/>
                    <a:pt x="48543" y="17031"/>
                    <a:pt x="49120" y="16909"/>
                  </a:cubicBezTo>
                  <a:close/>
                  <a:moveTo>
                    <a:pt x="9697" y="19097"/>
                  </a:moveTo>
                  <a:cubicBezTo>
                    <a:pt x="9758" y="19189"/>
                    <a:pt x="9758" y="19189"/>
                    <a:pt x="9788" y="19189"/>
                  </a:cubicBezTo>
                  <a:cubicBezTo>
                    <a:pt x="9879" y="19249"/>
                    <a:pt x="9940" y="19371"/>
                    <a:pt x="9970" y="19462"/>
                  </a:cubicBezTo>
                  <a:cubicBezTo>
                    <a:pt x="9940" y="19462"/>
                    <a:pt x="9879" y="19401"/>
                    <a:pt x="9818" y="19371"/>
                  </a:cubicBezTo>
                  <a:cubicBezTo>
                    <a:pt x="9758" y="19341"/>
                    <a:pt x="9697" y="19341"/>
                    <a:pt x="9636" y="19310"/>
                  </a:cubicBezTo>
                  <a:cubicBezTo>
                    <a:pt x="9667" y="19219"/>
                    <a:pt x="9697" y="19189"/>
                    <a:pt x="9697" y="19097"/>
                  </a:cubicBezTo>
                  <a:close/>
                  <a:moveTo>
                    <a:pt x="37205" y="18915"/>
                  </a:moveTo>
                  <a:cubicBezTo>
                    <a:pt x="37448" y="19006"/>
                    <a:pt x="37661" y="19067"/>
                    <a:pt x="37874" y="19097"/>
                  </a:cubicBezTo>
                  <a:cubicBezTo>
                    <a:pt x="37144" y="19219"/>
                    <a:pt x="36536" y="19371"/>
                    <a:pt x="35959" y="19553"/>
                  </a:cubicBezTo>
                  <a:cubicBezTo>
                    <a:pt x="35989" y="19493"/>
                    <a:pt x="36050" y="19401"/>
                    <a:pt x="35989" y="19371"/>
                  </a:cubicBezTo>
                  <a:cubicBezTo>
                    <a:pt x="36384" y="19219"/>
                    <a:pt x="36810" y="19067"/>
                    <a:pt x="37205" y="18915"/>
                  </a:cubicBezTo>
                  <a:close/>
                  <a:moveTo>
                    <a:pt x="19667" y="18581"/>
                  </a:moveTo>
                  <a:cubicBezTo>
                    <a:pt x="19667" y="19006"/>
                    <a:pt x="19667" y="19371"/>
                    <a:pt x="19758" y="19797"/>
                  </a:cubicBezTo>
                  <a:lnTo>
                    <a:pt x="19636" y="19553"/>
                  </a:lnTo>
                  <a:cubicBezTo>
                    <a:pt x="19484" y="19219"/>
                    <a:pt x="19363" y="18885"/>
                    <a:pt x="19241" y="18581"/>
                  </a:cubicBezTo>
                  <a:close/>
                  <a:moveTo>
                    <a:pt x="38512" y="19310"/>
                  </a:moveTo>
                  <a:cubicBezTo>
                    <a:pt x="39059" y="19462"/>
                    <a:pt x="39576" y="19553"/>
                    <a:pt x="40123" y="19645"/>
                  </a:cubicBezTo>
                  <a:cubicBezTo>
                    <a:pt x="40045" y="19652"/>
                    <a:pt x="39965" y="19659"/>
                    <a:pt x="39885" y="19667"/>
                  </a:cubicBezTo>
                  <a:lnTo>
                    <a:pt x="39885" y="19667"/>
                  </a:lnTo>
                  <a:cubicBezTo>
                    <a:pt x="39798" y="19665"/>
                    <a:pt x="39710" y="19664"/>
                    <a:pt x="39620" y="19664"/>
                  </a:cubicBezTo>
                  <a:cubicBezTo>
                    <a:pt x="39468" y="19664"/>
                    <a:pt x="39311" y="19667"/>
                    <a:pt x="39150" y="19675"/>
                  </a:cubicBezTo>
                  <a:cubicBezTo>
                    <a:pt x="38513" y="19723"/>
                    <a:pt x="37851" y="19762"/>
                    <a:pt x="37173" y="19802"/>
                  </a:cubicBezTo>
                  <a:lnTo>
                    <a:pt x="37173" y="19802"/>
                  </a:lnTo>
                  <a:cubicBezTo>
                    <a:pt x="36762" y="19918"/>
                    <a:pt x="36348" y="20020"/>
                    <a:pt x="35963" y="20145"/>
                  </a:cubicBezTo>
                  <a:lnTo>
                    <a:pt x="35963" y="20145"/>
                  </a:lnTo>
                  <a:cubicBezTo>
                    <a:pt x="35728" y="20121"/>
                    <a:pt x="35494" y="20111"/>
                    <a:pt x="35268" y="20111"/>
                  </a:cubicBezTo>
                  <a:cubicBezTo>
                    <a:pt x="35076" y="20111"/>
                    <a:pt x="34889" y="20118"/>
                    <a:pt x="34713" y="20131"/>
                  </a:cubicBezTo>
                  <a:lnTo>
                    <a:pt x="35138" y="19857"/>
                  </a:lnTo>
                  <a:cubicBezTo>
                    <a:pt x="35169" y="19827"/>
                    <a:pt x="35199" y="19827"/>
                    <a:pt x="35260" y="19827"/>
                  </a:cubicBezTo>
                  <a:cubicBezTo>
                    <a:pt x="35260" y="19857"/>
                    <a:pt x="35260" y="19918"/>
                    <a:pt x="35290" y="19918"/>
                  </a:cubicBezTo>
                  <a:cubicBezTo>
                    <a:pt x="35927" y="19875"/>
                    <a:pt x="36556" y="19838"/>
                    <a:pt x="37173" y="19802"/>
                  </a:cubicBezTo>
                  <a:lnTo>
                    <a:pt x="37173" y="19802"/>
                  </a:lnTo>
                  <a:cubicBezTo>
                    <a:pt x="37637" y="19672"/>
                    <a:pt x="38098" y="19524"/>
                    <a:pt x="38512" y="19310"/>
                  </a:cubicBezTo>
                  <a:close/>
                  <a:moveTo>
                    <a:pt x="35733" y="20224"/>
                  </a:moveTo>
                  <a:cubicBezTo>
                    <a:pt x="35707" y="20233"/>
                    <a:pt x="35681" y="20243"/>
                    <a:pt x="35655" y="20253"/>
                  </a:cubicBezTo>
                  <a:cubicBezTo>
                    <a:pt x="35721" y="20244"/>
                    <a:pt x="35787" y="20236"/>
                    <a:pt x="35853" y="20227"/>
                  </a:cubicBezTo>
                  <a:lnTo>
                    <a:pt x="35853" y="20227"/>
                  </a:lnTo>
                  <a:cubicBezTo>
                    <a:pt x="35813" y="20225"/>
                    <a:pt x="35773" y="20224"/>
                    <a:pt x="35733" y="20224"/>
                  </a:cubicBezTo>
                  <a:close/>
                  <a:moveTo>
                    <a:pt x="36173" y="20184"/>
                  </a:moveTo>
                  <a:cubicBezTo>
                    <a:pt x="36066" y="20199"/>
                    <a:pt x="35959" y="20213"/>
                    <a:pt x="35853" y="20227"/>
                  </a:cubicBezTo>
                  <a:lnTo>
                    <a:pt x="35853" y="20227"/>
                  </a:lnTo>
                  <a:cubicBezTo>
                    <a:pt x="35956" y="20232"/>
                    <a:pt x="36062" y="20240"/>
                    <a:pt x="36172" y="20253"/>
                  </a:cubicBezTo>
                  <a:cubicBezTo>
                    <a:pt x="36192" y="20253"/>
                    <a:pt x="36199" y="20211"/>
                    <a:pt x="36173" y="20184"/>
                  </a:cubicBezTo>
                  <a:close/>
                  <a:moveTo>
                    <a:pt x="6931" y="18885"/>
                  </a:moveTo>
                  <a:cubicBezTo>
                    <a:pt x="6931" y="19384"/>
                    <a:pt x="6931" y="19883"/>
                    <a:pt x="6981" y="20382"/>
                  </a:cubicBezTo>
                  <a:lnTo>
                    <a:pt x="6981" y="20382"/>
                  </a:lnTo>
                  <a:cubicBezTo>
                    <a:pt x="6977" y="20382"/>
                    <a:pt x="6973" y="20382"/>
                    <a:pt x="6969" y="20382"/>
                  </a:cubicBezTo>
                  <a:cubicBezTo>
                    <a:pt x="6938" y="20382"/>
                    <a:pt x="6900" y="20389"/>
                    <a:pt x="6870" y="20404"/>
                  </a:cubicBezTo>
                  <a:cubicBezTo>
                    <a:pt x="6627" y="19918"/>
                    <a:pt x="6536" y="19401"/>
                    <a:pt x="6384" y="18915"/>
                  </a:cubicBezTo>
                  <a:cubicBezTo>
                    <a:pt x="6566" y="18885"/>
                    <a:pt x="6749" y="18885"/>
                    <a:pt x="6931" y="18885"/>
                  </a:cubicBezTo>
                  <a:close/>
                  <a:moveTo>
                    <a:pt x="15442" y="20009"/>
                  </a:moveTo>
                  <a:cubicBezTo>
                    <a:pt x="15533" y="20070"/>
                    <a:pt x="15563" y="20131"/>
                    <a:pt x="15654" y="20161"/>
                  </a:cubicBezTo>
                  <a:cubicBezTo>
                    <a:pt x="15502" y="20283"/>
                    <a:pt x="15381" y="20404"/>
                    <a:pt x="15259" y="20496"/>
                  </a:cubicBezTo>
                  <a:cubicBezTo>
                    <a:pt x="15290" y="20435"/>
                    <a:pt x="15290" y="20374"/>
                    <a:pt x="15351" y="20253"/>
                  </a:cubicBezTo>
                  <a:lnTo>
                    <a:pt x="15442" y="20009"/>
                  </a:lnTo>
                  <a:close/>
                  <a:moveTo>
                    <a:pt x="13922" y="19645"/>
                  </a:moveTo>
                  <a:cubicBezTo>
                    <a:pt x="14043" y="19949"/>
                    <a:pt x="14165" y="20253"/>
                    <a:pt x="14317" y="20526"/>
                  </a:cubicBezTo>
                  <a:lnTo>
                    <a:pt x="14317" y="20556"/>
                  </a:lnTo>
                  <a:cubicBezTo>
                    <a:pt x="14165" y="20374"/>
                    <a:pt x="14043" y="20161"/>
                    <a:pt x="13922" y="19949"/>
                  </a:cubicBezTo>
                  <a:lnTo>
                    <a:pt x="13922" y="19645"/>
                  </a:lnTo>
                  <a:close/>
                  <a:moveTo>
                    <a:pt x="23770" y="19614"/>
                  </a:moveTo>
                  <a:lnTo>
                    <a:pt x="24104" y="19949"/>
                  </a:lnTo>
                  <a:lnTo>
                    <a:pt x="24104" y="20739"/>
                  </a:lnTo>
                  <a:cubicBezTo>
                    <a:pt x="24044" y="20374"/>
                    <a:pt x="23892" y="19979"/>
                    <a:pt x="23770" y="19614"/>
                  </a:cubicBezTo>
                  <a:close/>
                  <a:moveTo>
                    <a:pt x="9484" y="19705"/>
                  </a:moveTo>
                  <a:cubicBezTo>
                    <a:pt x="9636" y="19797"/>
                    <a:pt x="9818" y="19857"/>
                    <a:pt x="10031" y="19979"/>
                  </a:cubicBezTo>
                  <a:cubicBezTo>
                    <a:pt x="10366" y="20131"/>
                    <a:pt x="10639" y="20374"/>
                    <a:pt x="10943" y="20587"/>
                  </a:cubicBezTo>
                  <a:lnTo>
                    <a:pt x="11186" y="20860"/>
                  </a:lnTo>
                  <a:cubicBezTo>
                    <a:pt x="11095" y="20830"/>
                    <a:pt x="10974" y="20830"/>
                    <a:pt x="10882" y="20830"/>
                  </a:cubicBezTo>
                  <a:cubicBezTo>
                    <a:pt x="10366" y="20587"/>
                    <a:pt x="9818" y="20313"/>
                    <a:pt x="9271" y="20101"/>
                  </a:cubicBezTo>
                  <a:cubicBezTo>
                    <a:pt x="9271" y="20101"/>
                    <a:pt x="9271" y="20070"/>
                    <a:pt x="9302" y="20070"/>
                  </a:cubicBezTo>
                  <a:cubicBezTo>
                    <a:pt x="9363" y="19949"/>
                    <a:pt x="9454" y="19827"/>
                    <a:pt x="9484" y="19705"/>
                  </a:cubicBezTo>
                  <a:close/>
                  <a:moveTo>
                    <a:pt x="6991" y="20474"/>
                  </a:moveTo>
                  <a:lnTo>
                    <a:pt x="6991" y="20474"/>
                  </a:lnTo>
                  <a:cubicBezTo>
                    <a:pt x="7007" y="20613"/>
                    <a:pt x="7027" y="20752"/>
                    <a:pt x="7052" y="20891"/>
                  </a:cubicBezTo>
                  <a:cubicBezTo>
                    <a:pt x="7022" y="20830"/>
                    <a:pt x="7022" y="20739"/>
                    <a:pt x="6961" y="20708"/>
                  </a:cubicBezTo>
                  <a:cubicBezTo>
                    <a:pt x="6961" y="20612"/>
                    <a:pt x="6961" y="20554"/>
                    <a:pt x="6991" y="20474"/>
                  </a:cubicBezTo>
                  <a:close/>
                  <a:moveTo>
                    <a:pt x="8268" y="19097"/>
                  </a:moveTo>
                  <a:cubicBezTo>
                    <a:pt x="8572" y="19219"/>
                    <a:pt x="8846" y="19341"/>
                    <a:pt x="9089" y="19493"/>
                  </a:cubicBezTo>
                  <a:lnTo>
                    <a:pt x="8755" y="20161"/>
                  </a:lnTo>
                  <a:cubicBezTo>
                    <a:pt x="8542" y="20556"/>
                    <a:pt x="8359" y="20982"/>
                    <a:pt x="8238" y="21347"/>
                  </a:cubicBezTo>
                  <a:cubicBezTo>
                    <a:pt x="8177" y="20617"/>
                    <a:pt x="8238" y="19857"/>
                    <a:pt x="8268" y="19097"/>
                  </a:cubicBezTo>
                  <a:close/>
                  <a:moveTo>
                    <a:pt x="24956" y="20921"/>
                  </a:moveTo>
                  <a:cubicBezTo>
                    <a:pt x="24986" y="21012"/>
                    <a:pt x="25016" y="21043"/>
                    <a:pt x="25077" y="21134"/>
                  </a:cubicBezTo>
                  <a:cubicBezTo>
                    <a:pt x="24956" y="21225"/>
                    <a:pt x="24864" y="21377"/>
                    <a:pt x="24773" y="21499"/>
                  </a:cubicBezTo>
                  <a:cubicBezTo>
                    <a:pt x="24804" y="21377"/>
                    <a:pt x="24804" y="21286"/>
                    <a:pt x="24834" y="21164"/>
                  </a:cubicBezTo>
                  <a:lnTo>
                    <a:pt x="24956" y="20921"/>
                  </a:lnTo>
                  <a:close/>
                  <a:moveTo>
                    <a:pt x="7478" y="18915"/>
                  </a:moveTo>
                  <a:lnTo>
                    <a:pt x="7478" y="18915"/>
                  </a:lnTo>
                  <a:cubicBezTo>
                    <a:pt x="7752" y="18946"/>
                    <a:pt x="7964" y="19037"/>
                    <a:pt x="8208" y="19097"/>
                  </a:cubicBezTo>
                  <a:cubicBezTo>
                    <a:pt x="7964" y="19918"/>
                    <a:pt x="7782" y="20708"/>
                    <a:pt x="7782" y="21499"/>
                  </a:cubicBezTo>
                  <a:lnTo>
                    <a:pt x="7782" y="21742"/>
                  </a:lnTo>
                  <a:cubicBezTo>
                    <a:pt x="7752" y="21651"/>
                    <a:pt x="7752" y="21529"/>
                    <a:pt x="7691" y="21468"/>
                  </a:cubicBezTo>
                  <a:cubicBezTo>
                    <a:pt x="7660" y="21286"/>
                    <a:pt x="7630" y="21134"/>
                    <a:pt x="7600" y="20921"/>
                  </a:cubicBezTo>
                  <a:lnTo>
                    <a:pt x="7600" y="20739"/>
                  </a:lnTo>
                  <a:cubicBezTo>
                    <a:pt x="7600" y="20739"/>
                    <a:pt x="7600" y="20708"/>
                    <a:pt x="7539" y="20708"/>
                  </a:cubicBezTo>
                  <a:cubicBezTo>
                    <a:pt x="7478" y="20131"/>
                    <a:pt x="7448" y="19523"/>
                    <a:pt x="7478" y="18915"/>
                  </a:cubicBezTo>
                  <a:close/>
                  <a:moveTo>
                    <a:pt x="9150" y="20253"/>
                  </a:moveTo>
                  <a:cubicBezTo>
                    <a:pt x="9484" y="20556"/>
                    <a:pt x="9879" y="20830"/>
                    <a:pt x="10244" y="21073"/>
                  </a:cubicBezTo>
                  <a:cubicBezTo>
                    <a:pt x="10092" y="21286"/>
                    <a:pt x="9940" y="21438"/>
                    <a:pt x="9788" y="21651"/>
                  </a:cubicBezTo>
                  <a:cubicBezTo>
                    <a:pt x="9758" y="21742"/>
                    <a:pt x="9697" y="21772"/>
                    <a:pt x="9667" y="21833"/>
                  </a:cubicBezTo>
                  <a:lnTo>
                    <a:pt x="8542" y="21620"/>
                  </a:lnTo>
                  <a:cubicBezTo>
                    <a:pt x="8663" y="21134"/>
                    <a:pt x="8876" y="20678"/>
                    <a:pt x="9150" y="20253"/>
                  </a:cubicBezTo>
                  <a:close/>
                  <a:moveTo>
                    <a:pt x="10426" y="21225"/>
                  </a:moveTo>
                  <a:cubicBezTo>
                    <a:pt x="10518" y="21286"/>
                    <a:pt x="10578" y="21347"/>
                    <a:pt x="10670" y="21377"/>
                  </a:cubicBezTo>
                  <a:cubicBezTo>
                    <a:pt x="10518" y="21529"/>
                    <a:pt x="10366" y="21651"/>
                    <a:pt x="10244" y="21803"/>
                  </a:cubicBezTo>
                  <a:cubicBezTo>
                    <a:pt x="10214" y="21833"/>
                    <a:pt x="10214" y="21894"/>
                    <a:pt x="10183" y="21924"/>
                  </a:cubicBezTo>
                  <a:cubicBezTo>
                    <a:pt x="10092" y="21924"/>
                    <a:pt x="10001" y="21894"/>
                    <a:pt x="9940" y="21894"/>
                  </a:cubicBezTo>
                  <a:cubicBezTo>
                    <a:pt x="10031" y="21742"/>
                    <a:pt x="10122" y="21590"/>
                    <a:pt x="10244" y="21438"/>
                  </a:cubicBezTo>
                  <a:cubicBezTo>
                    <a:pt x="10335" y="21347"/>
                    <a:pt x="10396" y="21316"/>
                    <a:pt x="10426" y="21225"/>
                  </a:cubicBezTo>
                  <a:close/>
                  <a:moveTo>
                    <a:pt x="8511" y="21772"/>
                  </a:moveTo>
                  <a:cubicBezTo>
                    <a:pt x="8724" y="21833"/>
                    <a:pt x="8967" y="21924"/>
                    <a:pt x="9180" y="21955"/>
                  </a:cubicBezTo>
                  <a:lnTo>
                    <a:pt x="8451" y="21955"/>
                  </a:lnTo>
                  <a:cubicBezTo>
                    <a:pt x="8451" y="21894"/>
                    <a:pt x="8511" y="21833"/>
                    <a:pt x="8511" y="21772"/>
                  </a:cubicBezTo>
                  <a:close/>
                  <a:moveTo>
                    <a:pt x="29241" y="20982"/>
                  </a:moveTo>
                  <a:lnTo>
                    <a:pt x="29241" y="20982"/>
                  </a:lnTo>
                  <a:cubicBezTo>
                    <a:pt x="28299" y="21225"/>
                    <a:pt x="27539" y="21590"/>
                    <a:pt x="26901" y="21955"/>
                  </a:cubicBezTo>
                  <a:lnTo>
                    <a:pt x="26992" y="21894"/>
                  </a:lnTo>
                  <a:cubicBezTo>
                    <a:pt x="27418" y="21529"/>
                    <a:pt x="27904" y="21286"/>
                    <a:pt x="28451" y="21043"/>
                  </a:cubicBezTo>
                  <a:cubicBezTo>
                    <a:pt x="28725" y="21043"/>
                    <a:pt x="28968" y="21012"/>
                    <a:pt x="29241" y="20982"/>
                  </a:cubicBezTo>
                  <a:close/>
                  <a:moveTo>
                    <a:pt x="20731" y="18581"/>
                  </a:moveTo>
                  <a:cubicBezTo>
                    <a:pt x="21186" y="18581"/>
                    <a:pt x="21673" y="18611"/>
                    <a:pt x="22129" y="18733"/>
                  </a:cubicBezTo>
                  <a:cubicBezTo>
                    <a:pt x="21338" y="19827"/>
                    <a:pt x="20883" y="21012"/>
                    <a:pt x="20883" y="22046"/>
                  </a:cubicBezTo>
                  <a:cubicBezTo>
                    <a:pt x="20609" y="21438"/>
                    <a:pt x="20396" y="20830"/>
                    <a:pt x="20396" y="20101"/>
                  </a:cubicBezTo>
                  <a:cubicBezTo>
                    <a:pt x="20396" y="19614"/>
                    <a:pt x="20548" y="19097"/>
                    <a:pt x="20731" y="18581"/>
                  </a:cubicBezTo>
                  <a:close/>
                  <a:moveTo>
                    <a:pt x="10882" y="21529"/>
                  </a:moveTo>
                  <a:cubicBezTo>
                    <a:pt x="11338" y="21803"/>
                    <a:pt x="11794" y="22046"/>
                    <a:pt x="12250" y="22198"/>
                  </a:cubicBezTo>
                  <a:cubicBezTo>
                    <a:pt x="11764" y="22137"/>
                    <a:pt x="11186" y="22076"/>
                    <a:pt x="10609" y="21985"/>
                  </a:cubicBezTo>
                  <a:cubicBezTo>
                    <a:pt x="10730" y="21833"/>
                    <a:pt x="10822" y="21742"/>
                    <a:pt x="10852" y="21620"/>
                  </a:cubicBezTo>
                  <a:cubicBezTo>
                    <a:pt x="10852" y="21590"/>
                    <a:pt x="10882" y="21590"/>
                    <a:pt x="10882" y="21529"/>
                  </a:cubicBezTo>
                  <a:close/>
                  <a:moveTo>
                    <a:pt x="6840" y="22137"/>
                  </a:moveTo>
                  <a:lnTo>
                    <a:pt x="6931" y="22593"/>
                  </a:lnTo>
                  <a:cubicBezTo>
                    <a:pt x="6900" y="22563"/>
                    <a:pt x="6870" y="22502"/>
                    <a:pt x="6779" y="22441"/>
                  </a:cubicBezTo>
                  <a:cubicBezTo>
                    <a:pt x="6840" y="22350"/>
                    <a:pt x="6840" y="22228"/>
                    <a:pt x="6840" y="22137"/>
                  </a:cubicBezTo>
                  <a:close/>
                  <a:moveTo>
                    <a:pt x="10426" y="22593"/>
                  </a:moveTo>
                  <a:lnTo>
                    <a:pt x="11581" y="22836"/>
                  </a:lnTo>
                  <a:cubicBezTo>
                    <a:pt x="11156" y="22836"/>
                    <a:pt x="10730" y="22897"/>
                    <a:pt x="10335" y="23019"/>
                  </a:cubicBezTo>
                  <a:cubicBezTo>
                    <a:pt x="10366" y="22867"/>
                    <a:pt x="10396" y="22715"/>
                    <a:pt x="10426" y="22593"/>
                  </a:cubicBezTo>
                  <a:close/>
                  <a:moveTo>
                    <a:pt x="16152" y="23010"/>
                  </a:moveTo>
                  <a:cubicBezTo>
                    <a:pt x="16160" y="23049"/>
                    <a:pt x="16135" y="23115"/>
                    <a:pt x="16110" y="23140"/>
                  </a:cubicBezTo>
                  <a:cubicBezTo>
                    <a:pt x="16602" y="23155"/>
                    <a:pt x="17108" y="23155"/>
                    <a:pt x="17603" y="23155"/>
                  </a:cubicBezTo>
                  <a:lnTo>
                    <a:pt x="17603" y="23155"/>
                  </a:lnTo>
                  <a:cubicBezTo>
                    <a:pt x="17133" y="23108"/>
                    <a:pt x="16649" y="23054"/>
                    <a:pt x="16152" y="23010"/>
                  </a:cubicBezTo>
                  <a:close/>
                  <a:moveTo>
                    <a:pt x="9758" y="22411"/>
                  </a:moveTo>
                  <a:cubicBezTo>
                    <a:pt x="9818" y="22441"/>
                    <a:pt x="9910" y="22441"/>
                    <a:pt x="9940" y="22441"/>
                  </a:cubicBezTo>
                  <a:cubicBezTo>
                    <a:pt x="9940" y="22502"/>
                    <a:pt x="9910" y="22502"/>
                    <a:pt x="9910" y="22532"/>
                  </a:cubicBezTo>
                  <a:cubicBezTo>
                    <a:pt x="9818" y="22715"/>
                    <a:pt x="9818" y="22897"/>
                    <a:pt x="9788" y="23140"/>
                  </a:cubicBezTo>
                  <a:cubicBezTo>
                    <a:pt x="9758" y="23140"/>
                    <a:pt x="9727" y="23170"/>
                    <a:pt x="9636" y="23170"/>
                  </a:cubicBezTo>
                  <a:cubicBezTo>
                    <a:pt x="9636" y="22897"/>
                    <a:pt x="9667" y="22684"/>
                    <a:pt x="9758" y="22411"/>
                  </a:cubicBezTo>
                  <a:close/>
                  <a:moveTo>
                    <a:pt x="6840" y="23140"/>
                  </a:moveTo>
                  <a:lnTo>
                    <a:pt x="6840" y="23140"/>
                  </a:lnTo>
                  <a:cubicBezTo>
                    <a:pt x="6840" y="23171"/>
                    <a:pt x="6870" y="23201"/>
                    <a:pt x="6870" y="23201"/>
                  </a:cubicBezTo>
                  <a:cubicBezTo>
                    <a:pt x="6900" y="23262"/>
                    <a:pt x="6900" y="23292"/>
                    <a:pt x="6931" y="23322"/>
                  </a:cubicBezTo>
                  <a:cubicBezTo>
                    <a:pt x="6931" y="23596"/>
                    <a:pt x="6961" y="23809"/>
                    <a:pt x="7022" y="24082"/>
                  </a:cubicBezTo>
                  <a:lnTo>
                    <a:pt x="6992" y="24022"/>
                  </a:lnTo>
                  <a:cubicBezTo>
                    <a:pt x="6901" y="23748"/>
                    <a:pt x="6840" y="23444"/>
                    <a:pt x="6840" y="23140"/>
                  </a:cubicBezTo>
                  <a:close/>
                  <a:moveTo>
                    <a:pt x="9788" y="23505"/>
                  </a:moveTo>
                  <a:lnTo>
                    <a:pt x="9788" y="24265"/>
                  </a:lnTo>
                  <a:lnTo>
                    <a:pt x="9758" y="24113"/>
                  </a:lnTo>
                  <a:cubicBezTo>
                    <a:pt x="9667" y="23900"/>
                    <a:pt x="9667" y="23718"/>
                    <a:pt x="9667" y="23505"/>
                  </a:cubicBezTo>
                  <a:close/>
                  <a:moveTo>
                    <a:pt x="10700" y="23474"/>
                  </a:moveTo>
                  <a:cubicBezTo>
                    <a:pt x="10518" y="23778"/>
                    <a:pt x="10396" y="24052"/>
                    <a:pt x="10244" y="24356"/>
                  </a:cubicBezTo>
                  <a:cubicBezTo>
                    <a:pt x="10274" y="24204"/>
                    <a:pt x="10244" y="24022"/>
                    <a:pt x="10244" y="23809"/>
                  </a:cubicBezTo>
                  <a:lnTo>
                    <a:pt x="10244" y="23474"/>
                  </a:lnTo>
                  <a:close/>
                  <a:moveTo>
                    <a:pt x="8451" y="22137"/>
                  </a:moveTo>
                  <a:cubicBezTo>
                    <a:pt x="8815" y="22228"/>
                    <a:pt x="9119" y="22259"/>
                    <a:pt x="9454" y="22350"/>
                  </a:cubicBezTo>
                  <a:cubicBezTo>
                    <a:pt x="9423" y="22411"/>
                    <a:pt x="9363" y="22502"/>
                    <a:pt x="9363" y="22563"/>
                  </a:cubicBezTo>
                  <a:cubicBezTo>
                    <a:pt x="9302" y="22806"/>
                    <a:pt x="9241" y="23019"/>
                    <a:pt x="9241" y="23292"/>
                  </a:cubicBezTo>
                  <a:cubicBezTo>
                    <a:pt x="9211" y="23292"/>
                    <a:pt x="9150" y="23322"/>
                    <a:pt x="9089" y="23322"/>
                  </a:cubicBezTo>
                  <a:cubicBezTo>
                    <a:pt x="9028" y="23353"/>
                    <a:pt x="8998" y="23474"/>
                    <a:pt x="9028" y="23474"/>
                  </a:cubicBezTo>
                  <a:lnTo>
                    <a:pt x="9241" y="23474"/>
                  </a:lnTo>
                  <a:cubicBezTo>
                    <a:pt x="9211" y="23961"/>
                    <a:pt x="9211" y="24478"/>
                    <a:pt x="9241" y="24994"/>
                  </a:cubicBezTo>
                  <a:cubicBezTo>
                    <a:pt x="8876" y="23930"/>
                    <a:pt x="8451" y="23049"/>
                    <a:pt x="8451" y="22228"/>
                  </a:cubicBezTo>
                  <a:lnTo>
                    <a:pt x="8451" y="22137"/>
                  </a:lnTo>
                  <a:close/>
                  <a:moveTo>
                    <a:pt x="7660" y="24478"/>
                  </a:moveTo>
                  <a:cubicBezTo>
                    <a:pt x="7691" y="24508"/>
                    <a:pt x="7691" y="24538"/>
                    <a:pt x="7721" y="24569"/>
                  </a:cubicBezTo>
                  <a:cubicBezTo>
                    <a:pt x="7964" y="24964"/>
                    <a:pt x="8116" y="25420"/>
                    <a:pt x="8238" y="25876"/>
                  </a:cubicBezTo>
                  <a:cubicBezTo>
                    <a:pt x="8147" y="25754"/>
                    <a:pt x="8086" y="25693"/>
                    <a:pt x="7995" y="25602"/>
                  </a:cubicBezTo>
                  <a:lnTo>
                    <a:pt x="7660" y="25025"/>
                  </a:lnTo>
                  <a:lnTo>
                    <a:pt x="7660" y="24994"/>
                  </a:lnTo>
                  <a:lnTo>
                    <a:pt x="7660" y="24478"/>
                  </a:lnTo>
                  <a:close/>
                  <a:moveTo>
                    <a:pt x="40238" y="1"/>
                  </a:moveTo>
                  <a:cubicBezTo>
                    <a:pt x="40157" y="1"/>
                    <a:pt x="40085" y="31"/>
                    <a:pt x="40062" y="100"/>
                  </a:cubicBezTo>
                  <a:cubicBezTo>
                    <a:pt x="39606" y="2532"/>
                    <a:pt x="40153" y="5176"/>
                    <a:pt x="41278" y="7334"/>
                  </a:cubicBezTo>
                  <a:cubicBezTo>
                    <a:pt x="41126" y="7152"/>
                    <a:pt x="40974" y="6939"/>
                    <a:pt x="40883" y="6757"/>
                  </a:cubicBezTo>
                  <a:cubicBezTo>
                    <a:pt x="40366" y="6119"/>
                    <a:pt x="40001" y="5359"/>
                    <a:pt x="39576" y="4599"/>
                  </a:cubicBezTo>
                  <a:cubicBezTo>
                    <a:pt x="39150" y="3839"/>
                    <a:pt x="38694" y="3049"/>
                    <a:pt x="38086" y="2289"/>
                  </a:cubicBezTo>
                  <a:cubicBezTo>
                    <a:pt x="38077" y="2270"/>
                    <a:pt x="38065" y="2263"/>
                    <a:pt x="38053" y="2263"/>
                  </a:cubicBezTo>
                  <a:cubicBezTo>
                    <a:pt x="38027" y="2263"/>
                    <a:pt x="38005" y="2298"/>
                    <a:pt x="38026" y="2319"/>
                  </a:cubicBezTo>
                  <a:cubicBezTo>
                    <a:pt x="38634" y="3109"/>
                    <a:pt x="39090" y="4052"/>
                    <a:pt x="39515" y="4964"/>
                  </a:cubicBezTo>
                  <a:cubicBezTo>
                    <a:pt x="39971" y="5936"/>
                    <a:pt x="40427" y="6848"/>
                    <a:pt x="40883" y="7517"/>
                  </a:cubicBezTo>
                  <a:cubicBezTo>
                    <a:pt x="41339" y="8155"/>
                    <a:pt x="41734" y="8824"/>
                    <a:pt x="42251" y="9462"/>
                  </a:cubicBezTo>
                  <a:cubicBezTo>
                    <a:pt x="41856" y="9158"/>
                    <a:pt x="41430" y="8885"/>
                    <a:pt x="41065" y="8611"/>
                  </a:cubicBezTo>
                  <a:cubicBezTo>
                    <a:pt x="41061" y="8607"/>
                    <a:pt x="41055" y="8605"/>
                    <a:pt x="41048" y="8605"/>
                  </a:cubicBezTo>
                  <a:cubicBezTo>
                    <a:pt x="41004" y="8605"/>
                    <a:pt x="40917" y="8680"/>
                    <a:pt x="40944" y="8733"/>
                  </a:cubicBezTo>
                  <a:cubicBezTo>
                    <a:pt x="41430" y="9219"/>
                    <a:pt x="41947" y="9675"/>
                    <a:pt x="42403" y="10192"/>
                  </a:cubicBezTo>
                  <a:cubicBezTo>
                    <a:pt x="42585" y="10678"/>
                    <a:pt x="42798" y="11164"/>
                    <a:pt x="43071" y="11651"/>
                  </a:cubicBezTo>
                  <a:lnTo>
                    <a:pt x="43011" y="11651"/>
                  </a:lnTo>
                  <a:cubicBezTo>
                    <a:pt x="42494" y="11195"/>
                    <a:pt x="41947" y="10830"/>
                    <a:pt x="41339" y="10496"/>
                  </a:cubicBezTo>
                  <a:cubicBezTo>
                    <a:pt x="40913" y="10222"/>
                    <a:pt x="40457" y="9979"/>
                    <a:pt x="40001" y="9675"/>
                  </a:cubicBezTo>
                  <a:cubicBezTo>
                    <a:pt x="39545" y="9037"/>
                    <a:pt x="39090" y="8520"/>
                    <a:pt x="38603" y="7912"/>
                  </a:cubicBezTo>
                  <a:cubicBezTo>
                    <a:pt x="38590" y="7892"/>
                    <a:pt x="38571" y="7884"/>
                    <a:pt x="38551" y="7884"/>
                  </a:cubicBezTo>
                  <a:cubicBezTo>
                    <a:pt x="38476" y="7884"/>
                    <a:pt x="38380" y="7992"/>
                    <a:pt x="38451" y="8064"/>
                  </a:cubicBezTo>
                  <a:cubicBezTo>
                    <a:pt x="38603" y="8368"/>
                    <a:pt x="38786" y="8672"/>
                    <a:pt x="38968" y="8915"/>
                  </a:cubicBezTo>
                  <a:cubicBezTo>
                    <a:pt x="38390" y="8459"/>
                    <a:pt x="37874" y="7973"/>
                    <a:pt x="37387" y="7456"/>
                  </a:cubicBezTo>
                  <a:cubicBezTo>
                    <a:pt x="37369" y="7437"/>
                    <a:pt x="37353" y="7430"/>
                    <a:pt x="37340" y="7430"/>
                  </a:cubicBezTo>
                  <a:cubicBezTo>
                    <a:pt x="37311" y="7430"/>
                    <a:pt x="37296" y="7465"/>
                    <a:pt x="37296" y="7486"/>
                  </a:cubicBezTo>
                  <a:cubicBezTo>
                    <a:pt x="38026" y="8398"/>
                    <a:pt x="38816" y="9219"/>
                    <a:pt x="39667" y="9948"/>
                  </a:cubicBezTo>
                  <a:cubicBezTo>
                    <a:pt x="39849" y="10222"/>
                    <a:pt x="40032" y="10526"/>
                    <a:pt x="40214" y="10799"/>
                  </a:cubicBezTo>
                  <a:cubicBezTo>
                    <a:pt x="40366" y="11012"/>
                    <a:pt x="40488" y="11195"/>
                    <a:pt x="40640" y="11407"/>
                  </a:cubicBezTo>
                  <a:cubicBezTo>
                    <a:pt x="40427" y="11347"/>
                    <a:pt x="40184" y="11286"/>
                    <a:pt x="39910" y="11255"/>
                  </a:cubicBezTo>
                  <a:cubicBezTo>
                    <a:pt x="39819" y="11164"/>
                    <a:pt x="39728" y="11103"/>
                    <a:pt x="39606" y="11012"/>
                  </a:cubicBezTo>
                  <a:cubicBezTo>
                    <a:pt x="39697" y="10830"/>
                    <a:pt x="39758" y="10678"/>
                    <a:pt x="39849" y="10496"/>
                  </a:cubicBezTo>
                  <a:cubicBezTo>
                    <a:pt x="39898" y="10375"/>
                    <a:pt x="39659" y="10216"/>
                    <a:pt x="39513" y="10216"/>
                  </a:cubicBezTo>
                  <a:cubicBezTo>
                    <a:pt x="39475" y="10216"/>
                    <a:pt x="39443" y="10227"/>
                    <a:pt x="39424" y="10252"/>
                  </a:cubicBezTo>
                  <a:cubicBezTo>
                    <a:pt x="39363" y="10404"/>
                    <a:pt x="39272" y="10526"/>
                    <a:pt x="39211" y="10678"/>
                  </a:cubicBezTo>
                  <a:cubicBezTo>
                    <a:pt x="38998" y="10526"/>
                    <a:pt x="38786" y="10374"/>
                    <a:pt x="38603" y="10192"/>
                  </a:cubicBezTo>
                  <a:lnTo>
                    <a:pt x="38542" y="10222"/>
                  </a:lnTo>
                  <a:cubicBezTo>
                    <a:pt x="38634" y="10283"/>
                    <a:pt x="38694" y="10404"/>
                    <a:pt x="38786" y="10496"/>
                  </a:cubicBezTo>
                  <a:cubicBezTo>
                    <a:pt x="38694" y="10496"/>
                    <a:pt x="38664" y="10556"/>
                    <a:pt x="38664" y="10587"/>
                  </a:cubicBezTo>
                  <a:cubicBezTo>
                    <a:pt x="38694" y="10830"/>
                    <a:pt x="38694" y="11043"/>
                    <a:pt x="38755" y="11286"/>
                  </a:cubicBezTo>
                  <a:cubicBezTo>
                    <a:pt x="37235" y="10222"/>
                    <a:pt x="35776" y="9037"/>
                    <a:pt x="34378" y="7821"/>
                  </a:cubicBezTo>
                  <a:cubicBezTo>
                    <a:pt x="34354" y="7801"/>
                    <a:pt x="34326" y="7793"/>
                    <a:pt x="34296" y="7793"/>
                  </a:cubicBezTo>
                  <a:cubicBezTo>
                    <a:pt x="34140" y="7793"/>
                    <a:pt x="33942" y="8027"/>
                    <a:pt x="34044" y="8155"/>
                  </a:cubicBezTo>
                  <a:cubicBezTo>
                    <a:pt x="35351" y="9584"/>
                    <a:pt x="36871" y="10739"/>
                    <a:pt x="38512" y="11803"/>
                  </a:cubicBezTo>
                  <a:cubicBezTo>
                    <a:pt x="38482" y="11894"/>
                    <a:pt x="38390" y="12015"/>
                    <a:pt x="38360" y="12076"/>
                  </a:cubicBezTo>
                  <a:cubicBezTo>
                    <a:pt x="37935" y="11924"/>
                    <a:pt x="37570" y="11742"/>
                    <a:pt x="37144" y="11590"/>
                  </a:cubicBezTo>
                  <a:cubicBezTo>
                    <a:pt x="37114" y="11347"/>
                    <a:pt x="37083" y="11103"/>
                    <a:pt x="36962" y="10860"/>
                  </a:cubicBezTo>
                  <a:cubicBezTo>
                    <a:pt x="36962" y="10839"/>
                    <a:pt x="36901" y="10817"/>
                    <a:pt x="36876" y="10817"/>
                  </a:cubicBezTo>
                  <a:cubicBezTo>
                    <a:pt x="36866" y="10817"/>
                    <a:pt x="36862" y="10821"/>
                    <a:pt x="36871" y="10830"/>
                  </a:cubicBezTo>
                  <a:cubicBezTo>
                    <a:pt x="36962" y="11043"/>
                    <a:pt x="36992" y="11286"/>
                    <a:pt x="36992" y="11499"/>
                  </a:cubicBezTo>
                  <a:cubicBezTo>
                    <a:pt x="36719" y="11407"/>
                    <a:pt x="36476" y="11316"/>
                    <a:pt x="36202" y="11255"/>
                  </a:cubicBezTo>
                  <a:cubicBezTo>
                    <a:pt x="35898" y="10739"/>
                    <a:pt x="35564" y="10252"/>
                    <a:pt x="35260" y="9796"/>
                  </a:cubicBezTo>
                  <a:cubicBezTo>
                    <a:pt x="35242" y="9773"/>
                    <a:pt x="35213" y="9763"/>
                    <a:pt x="35177" y="9763"/>
                  </a:cubicBezTo>
                  <a:cubicBezTo>
                    <a:pt x="35025" y="9763"/>
                    <a:pt x="34760" y="9941"/>
                    <a:pt x="34834" y="10040"/>
                  </a:cubicBezTo>
                  <a:lnTo>
                    <a:pt x="35412" y="11043"/>
                  </a:lnTo>
                  <a:cubicBezTo>
                    <a:pt x="35108" y="11012"/>
                    <a:pt x="34743" y="10982"/>
                    <a:pt x="34378" y="10982"/>
                  </a:cubicBezTo>
                  <a:cubicBezTo>
                    <a:pt x="34348" y="10982"/>
                    <a:pt x="34287" y="11043"/>
                    <a:pt x="34348" y="11043"/>
                  </a:cubicBezTo>
                  <a:cubicBezTo>
                    <a:pt x="34713" y="11043"/>
                    <a:pt x="35108" y="11134"/>
                    <a:pt x="35472" y="11255"/>
                  </a:cubicBezTo>
                  <a:cubicBezTo>
                    <a:pt x="35868" y="11894"/>
                    <a:pt x="36263" y="12502"/>
                    <a:pt x="36719" y="13110"/>
                  </a:cubicBezTo>
                  <a:cubicBezTo>
                    <a:pt x="36688" y="13292"/>
                    <a:pt x="36627" y="13444"/>
                    <a:pt x="36536" y="13626"/>
                  </a:cubicBezTo>
                  <a:cubicBezTo>
                    <a:pt x="35868" y="13110"/>
                    <a:pt x="35138" y="12562"/>
                    <a:pt x="34044" y="12410"/>
                  </a:cubicBezTo>
                  <a:cubicBezTo>
                    <a:pt x="33983" y="12410"/>
                    <a:pt x="33922" y="12502"/>
                    <a:pt x="33953" y="12502"/>
                  </a:cubicBezTo>
                  <a:cubicBezTo>
                    <a:pt x="34956" y="12684"/>
                    <a:pt x="35716" y="13292"/>
                    <a:pt x="36384" y="13930"/>
                  </a:cubicBezTo>
                  <a:cubicBezTo>
                    <a:pt x="36202" y="14356"/>
                    <a:pt x="36020" y="14781"/>
                    <a:pt x="35807" y="15116"/>
                  </a:cubicBezTo>
                  <a:cubicBezTo>
                    <a:pt x="35624" y="15572"/>
                    <a:pt x="35320" y="15967"/>
                    <a:pt x="35017" y="16331"/>
                  </a:cubicBezTo>
                  <a:cubicBezTo>
                    <a:pt x="34986" y="16331"/>
                    <a:pt x="34956" y="16301"/>
                    <a:pt x="34865" y="16301"/>
                  </a:cubicBezTo>
                  <a:cubicBezTo>
                    <a:pt x="34895" y="16028"/>
                    <a:pt x="34986" y="15815"/>
                    <a:pt x="35017" y="15541"/>
                  </a:cubicBezTo>
                  <a:cubicBezTo>
                    <a:pt x="35017" y="15515"/>
                    <a:pt x="34927" y="15444"/>
                    <a:pt x="34882" y="15444"/>
                  </a:cubicBezTo>
                  <a:cubicBezTo>
                    <a:pt x="34875" y="15444"/>
                    <a:pt x="34869" y="15446"/>
                    <a:pt x="34865" y="15450"/>
                  </a:cubicBezTo>
                  <a:cubicBezTo>
                    <a:pt x="34865" y="15511"/>
                    <a:pt x="34834" y="15541"/>
                    <a:pt x="34834" y="15541"/>
                  </a:cubicBezTo>
                  <a:lnTo>
                    <a:pt x="34834" y="15511"/>
                  </a:lnTo>
                  <a:cubicBezTo>
                    <a:pt x="34834" y="15492"/>
                    <a:pt x="34831" y="15485"/>
                    <a:pt x="34825" y="15485"/>
                  </a:cubicBezTo>
                  <a:cubicBezTo>
                    <a:pt x="34812" y="15485"/>
                    <a:pt x="34785" y="15520"/>
                    <a:pt x="34743" y="15541"/>
                  </a:cubicBezTo>
                  <a:cubicBezTo>
                    <a:pt x="34713" y="15693"/>
                    <a:pt x="34682" y="15815"/>
                    <a:pt x="34652" y="15967"/>
                  </a:cubicBezTo>
                  <a:cubicBezTo>
                    <a:pt x="34591" y="16028"/>
                    <a:pt x="34591" y="16119"/>
                    <a:pt x="34561" y="16149"/>
                  </a:cubicBezTo>
                  <a:cubicBezTo>
                    <a:pt x="34439" y="16119"/>
                    <a:pt x="34378" y="16058"/>
                    <a:pt x="34257" y="16028"/>
                  </a:cubicBezTo>
                  <a:lnTo>
                    <a:pt x="34226" y="16028"/>
                  </a:lnTo>
                  <a:cubicBezTo>
                    <a:pt x="34074" y="15268"/>
                    <a:pt x="34226" y="14325"/>
                    <a:pt x="34135" y="13596"/>
                  </a:cubicBezTo>
                  <a:cubicBezTo>
                    <a:pt x="34135" y="13583"/>
                    <a:pt x="34125" y="13577"/>
                    <a:pt x="34109" y="13577"/>
                  </a:cubicBezTo>
                  <a:cubicBezTo>
                    <a:pt x="34052" y="13577"/>
                    <a:pt x="33922" y="13653"/>
                    <a:pt x="33922" y="13748"/>
                  </a:cubicBezTo>
                  <a:cubicBezTo>
                    <a:pt x="33527" y="15085"/>
                    <a:pt x="33679" y="16149"/>
                    <a:pt x="34074" y="17031"/>
                  </a:cubicBezTo>
                  <a:lnTo>
                    <a:pt x="33983" y="16939"/>
                  </a:lnTo>
                  <a:cubicBezTo>
                    <a:pt x="33801" y="16635"/>
                    <a:pt x="33649" y="16301"/>
                    <a:pt x="33588" y="15906"/>
                  </a:cubicBezTo>
                  <a:cubicBezTo>
                    <a:pt x="33740" y="14781"/>
                    <a:pt x="33740" y="13596"/>
                    <a:pt x="33679" y="12502"/>
                  </a:cubicBezTo>
                  <a:cubicBezTo>
                    <a:pt x="33679" y="12471"/>
                    <a:pt x="33618" y="12471"/>
                    <a:pt x="33618" y="12471"/>
                  </a:cubicBezTo>
                  <a:cubicBezTo>
                    <a:pt x="33588" y="12927"/>
                    <a:pt x="33497" y="13383"/>
                    <a:pt x="33436" y="13839"/>
                  </a:cubicBezTo>
                  <a:cubicBezTo>
                    <a:pt x="33436" y="13626"/>
                    <a:pt x="33436" y="13414"/>
                    <a:pt x="33466" y="13231"/>
                  </a:cubicBezTo>
                  <a:cubicBezTo>
                    <a:pt x="33466" y="13200"/>
                    <a:pt x="33446" y="13186"/>
                    <a:pt x="33415" y="13186"/>
                  </a:cubicBezTo>
                  <a:cubicBezTo>
                    <a:pt x="33329" y="13186"/>
                    <a:pt x="33162" y="13293"/>
                    <a:pt x="33162" y="13383"/>
                  </a:cubicBezTo>
                  <a:cubicBezTo>
                    <a:pt x="33071" y="14052"/>
                    <a:pt x="33041" y="14690"/>
                    <a:pt x="33071" y="15359"/>
                  </a:cubicBezTo>
                  <a:lnTo>
                    <a:pt x="32737" y="16727"/>
                  </a:lnTo>
                  <a:cubicBezTo>
                    <a:pt x="32706" y="16666"/>
                    <a:pt x="32676" y="16635"/>
                    <a:pt x="32676" y="16605"/>
                  </a:cubicBezTo>
                  <a:cubicBezTo>
                    <a:pt x="32585" y="15845"/>
                    <a:pt x="32463" y="15085"/>
                    <a:pt x="32251" y="14356"/>
                  </a:cubicBezTo>
                  <a:cubicBezTo>
                    <a:pt x="32251" y="14313"/>
                    <a:pt x="32175" y="14270"/>
                    <a:pt x="32130" y="14270"/>
                  </a:cubicBezTo>
                  <a:cubicBezTo>
                    <a:pt x="32112" y="14270"/>
                    <a:pt x="32099" y="14277"/>
                    <a:pt x="32099" y="14295"/>
                  </a:cubicBezTo>
                  <a:cubicBezTo>
                    <a:pt x="32099" y="14690"/>
                    <a:pt x="32099" y="15116"/>
                    <a:pt x="32068" y="15541"/>
                  </a:cubicBezTo>
                  <a:lnTo>
                    <a:pt x="32007" y="15572"/>
                  </a:lnTo>
                  <a:cubicBezTo>
                    <a:pt x="31673" y="14812"/>
                    <a:pt x="31551" y="13930"/>
                    <a:pt x="31491" y="13110"/>
                  </a:cubicBezTo>
                  <a:cubicBezTo>
                    <a:pt x="31369" y="12198"/>
                    <a:pt x="31187" y="11499"/>
                    <a:pt x="30913" y="10708"/>
                  </a:cubicBezTo>
                  <a:cubicBezTo>
                    <a:pt x="30905" y="10692"/>
                    <a:pt x="30886" y="10684"/>
                    <a:pt x="30863" y="10684"/>
                  </a:cubicBezTo>
                  <a:cubicBezTo>
                    <a:pt x="30800" y="10684"/>
                    <a:pt x="30708" y="10741"/>
                    <a:pt x="30731" y="10830"/>
                  </a:cubicBezTo>
                  <a:cubicBezTo>
                    <a:pt x="30852" y="11742"/>
                    <a:pt x="31035" y="12562"/>
                    <a:pt x="31187" y="13474"/>
                  </a:cubicBezTo>
                  <a:cubicBezTo>
                    <a:pt x="31247" y="13991"/>
                    <a:pt x="31339" y="14477"/>
                    <a:pt x="31460" y="14964"/>
                  </a:cubicBezTo>
                  <a:cubicBezTo>
                    <a:pt x="31095" y="14386"/>
                    <a:pt x="30761" y="13839"/>
                    <a:pt x="30396" y="13262"/>
                  </a:cubicBezTo>
                  <a:cubicBezTo>
                    <a:pt x="30488" y="12866"/>
                    <a:pt x="30640" y="12471"/>
                    <a:pt x="30731" y="12046"/>
                  </a:cubicBezTo>
                  <a:cubicBezTo>
                    <a:pt x="30752" y="11937"/>
                    <a:pt x="30542" y="11844"/>
                    <a:pt x="30397" y="11844"/>
                  </a:cubicBezTo>
                  <a:cubicBezTo>
                    <a:pt x="30339" y="11844"/>
                    <a:pt x="30292" y="11859"/>
                    <a:pt x="30275" y="11894"/>
                  </a:cubicBezTo>
                  <a:cubicBezTo>
                    <a:pt x="30092" y="12471"/>
                    <a:pt x="29849" y="12988"/>
                    <a:pt x="29667" y="13535"/>
                  </a:cubicBezTo>
                  <a:cubicBezTo>
                    <a:pt x="28816" y="12350"/>
                    <a:pt x="28056" y="11134"/>
                    <a:pt x="27235" y="9918"/>
                  </a:cubicBezTo>
                  <a:cubicBezTo>
                    <a:pt x="27218" y="9895"/>
                    <a:pt x="27190" y="9885"/>
                    <a:pt x="27156" y="9885"/>
                  </a:cubicBezTo>
                  <a:cubicBezTo>
                    <a:pt x="27011" y="9885"/>
                    <a:pt x="26760" y="10068"/>
                    <a:pt x="26810" y="10192"/>
                  </a:cubicBezTo>
                  <a:cubicBezTo>
                    <a:pt x="27600" y="11590"/>
                    <a:pt x="28481" y="12866"/>
                    <a:pt x="29424" y="14173"/>
                  </a:cubicBezTo>
                  <a:cubicBezTo>
                    <a:pt x="29393" y="14234"/>
                    <a:pt x="29363" y="14356"/>
                    <a:pt x="29333" y="14447"/>
                  </a:cubicBezTo>
                  <a:cubicBezTo>
                    <a:pt x="29029" y="14173"/>
                    <a:pt x="28664" y="13900"/>
                    <a:pt x="28329" y="13626"/>
                  </a:cubicBezTo>
                  <a:cubicBezTo>
                    <a:pt x="28269" y="13383"/>
                    <a:pt x="28147" y="13110"/>
                    <a:pt x="27995" y="12806"/>
                  </a:cubicBezTo>
                  <a:cubicBezTo>
                    <a:pt x="27980" y="12790"/>
                    <a:pt x="27950" y="12783"/>
                    <a:pt x="27923" y="12783"/>
                  </a:cubicBezTo>
                  <a:cubicBezTo>
                    <a:pt x="27896" y="12783"/>
                    <a:pt x="27874" y="12790"/>
                    <a:pt x="27874" y="12806"/>
                  </a:cubicBezTo>
                  <a:cubicBezTo>
                    <a:pt x="27995" y="13018"/>
                    <a:pt x="28117" y="13262"/>
                    <a:pt x="28147" y="13474"/>
                  </a:cubicBezTo>
                  <a:cubicBezTo>
                    <a:pt x="27570" y="13110"/>
                    <a:pt x="26962" y="12775"/>
                    <a:pt x="26141" y="12623"/>
                  </a:cubicBezTo>
                  <a:cubicBezTo>
                    <a:pt x="26080" y="12623"/>
                    <a:pt x="26019" y="12684"/>
                    <a:pt x="26050" y="12684"/>
                  </a:cubicBezTo>
                  <a:cubicBezTo>
                    <a:pt x="26901" y="12836"/>
                    <a:pt x="27570" y="13322"/>
                    <a:pt x="28177" y="13869"/>
                  </a:cubicBezTo>
                  <a:cubicBezTo>
                    <a:pt x="28299" y="14903"/>
                    <a:pt x="27874" y="15967"/>
                    <a:pt x="27570" y="16787"/>
                  </a:cubicBezTo>
                  <a:cubicBezTo>
                    <a:pt x="27205" y="16635"/>
                    <a:pt x="26840" y="16483"/>
                    <a:pt x="26475" y="16331"/>
                  </a:cubicBezTo>
                  <a:lnTo>
                    <a:pt x="26445" y="16331"/>
                  </a:lnTo>
                  <a:cubicBezTo>
                    <a:pt x="26445" y="15815"/>
                    <a:pt x="26475" y="15237"/>
                    <a:pt x="26536" y="14629"/>
                  </a:cubicBezTo>
                  <a:cubicBezTo>
                    <a:pt x="26536" y="14579"/>
                    <a:pt x="26518" y="14557"/>
                    <a:pt x="26501" y="14557"/>
                  </a:cubicBezTo>
                  <a:cubicBezTo>
                    <a:pt x="26488" y="14557"/>
                    <a:pt x="26475" y="14572"/>
                    <a:pt x="26475" y="14599"/>
                  </a:cubicBezTo>
                  <a:cubicBezTo>
                    <a:pt x="26354" y="15207"/>
                    <a:pt x="26232" y="15815"/>
                    <a:pt x="26171" y="16362"/>
                  </a:cubicBezTo>
                  <a:cubicBezTo>
                    <a:pt x="26141" y="16119"/>
                    <a:pt x="26050" y="15876"/>
                    <a:pt x="25989" y="15602"/>
                  </a:cubicBezTo>
                  <a:cubicBezTo>
                    <a:pt x="25746" y="14812"/>
                    <a:pt x="25594" y="14052"/>
                    <a:pt x="25533" y="13322"/>
                  </a:cubicBezTo>
                  <a:cubicBezTo>
                    <a:pt x="25442" y="12623"/>
                    <a:pt x="25411" y="12015"/>
                    <a:pt x="25381" y="11559"/>
                  </a:cubicBezTo>
                  <a:cubicBezTo>
                    <a:pt x="25381" y="11533"/>
                    <a:pt x="25360" y="11522"/>
                    <a:pt x="25330" y="11522"/>
                  </a:cubicBezTo>
                  <a:cubicBezTo>
                    <a:pt x="25257" y="11522"/>
                    <a:pt x="25129" y="11586"/>
                    <a:pt x="25108" y="11651"/>
                  </a:cubicBezTo>
                  <a:cubicBezTo>
                    <a:pt x="24834" y="12319"/>
                    <a:pt x="24864" y="13079"/>
                    <a:pt x="24986" y="13839"/>
                  </a:cubicBezTo>
                  <a:cubicBezTo>
                    <a:pt x="25016" y="14082"/>
                    <a:pt x="25108" y="14325"/>
                    <a:pt x="25138" y="14599"/>
                  </a:cubicBezTo>
                  <a:cubicBezTo>
                    <a:pt x="25138" y="14599"/>
                    <a:pt x="25124" y="14572"/>
                    <a:pt x="25115" y="14572"/>
                  </a:cubicBezTo>
                  <a:cubicBezTo>
                    <a:pt x="25111" y="14572"/>
                    <a:pt x="25108" y="14579"/>
                    <a:pt x="25108" y="14599"/>
                  </a:cubicBezTo>
                  <a:cubicBezTo>
                    <a:pt x="25108" y="14690"/>
                    <a:pt x="25108" y="14842"/>
                    <a:pt x="25138" y="14964"/>
                  </a:cubicBezTo>
                  <a:cubicBezTo>
                    <a:pt x="24956" y="14386"/>
                    <a:pt x="24773" y="13839"/>
                    <a:pt x="24682" y="13292"/>
                  </a:cubicBezTo>
                  <a:cubicBezTo>
                    <a:pt x="24530" y="12471"/>
                    <a:pt x="24560" y="11711"/>
                    <a:pt x="24834" y="11255"/>
                  </a:cubicBezTo>
                  <a:cubicBezTo>
                    <a:pt x="24842" y="11232"/>
                    <a:pt x="24828" y="11223"/>
                    <a:pt x="24802" y="11223"/>
                  </a:cubicBezTo>
                  <a:cubicBezTo>
                    <a:pt x="24726" y="11223"/>
                    <a:pt x="24553" y="11301"/>
                    <a:pt x="24530" y="11347"/>
                  </a:cubicBezTo>
                  <a:cubicBezTo>
                    <a:pt x="24165" y="11955"/>
                    <a:pt x="24165" y="12927"/>
                    <a:pt x="24378" y="13930"/>
                  </a:cubicBezTo>
                  <a:cubicBezTo>
                    <a:pt x="24560" y="14781"/>
                    <a:pt x="24834" y="15693"/>
                    <a:pt x="25077" y="16605"/>
                  </a:cubicBezTo>
                  <a:cubicBezTo>
                    <a:pt x="25077" y="16666"/>
                    <a:pt x="25077" y="16757"/>
                    <a:pt x="25016" y="16879"/>
                  </a:cubicBezTo>
                  <a:cubicBezTo>
                    <a:pt x="24773" y="16301"/>
                    <a:pt x="24469" y="15754"/>
                    <a:pt x="24165" y="15268"/>
                  </a:cubicBezTo>
                  <a:cubicBezTo>
                    <a:pt x="23770" y="14660"/>
                    <a:pt x="23436" y="14143"/>
                    <a:pt x="23162" y="13565"/>
                  </a:cubicBezTo>
                  <a:cubicBezTo>
                    <a:pt x="22676" y="12532"/>
                    <a:pt x="22858" y="11742"/>
                    <a:pt x="23101" y="10739"/>
                  </a:cubicBezTo>
                  <a:cubicBezTo>
                    <a:pt x="23193" y="10283"/>
                    <a:pt x="23284" y="9888"/>
                    <a:pt x="23345" y="9371"/>
                  </a:cubicBezTo>
                  <a:cubicBezTo>
                    <a:pt x="23436" y="8915"/>
                    <a:pt x="23436" y="8398"/>
                    <a:pt x="23466" y="7821"/>
                  </a:cubicBezTo>
                  <a:cubicBezTo>
                    <a:pt x="23466" y="7760"/>
                    <a:pt x="23421" y="7730"/>
                    <a:pt x="23371" y="7730"/>
                  </a:cubicBezTo>
                  <a:cubicBezTo>
                    <a:pt x="23322" y="7730"/>
                    <a:pt x="23269" y="7760"/>
                    <a:pt x="23253" y="7821"/>
                  </a:cubicBezTo>
                  <a:cubicBezTo>
                    <a:pt x="23041" y="8885"/>
                    <a:pt x="22858" y="9918"/>
                    <a:pt x="22645" y="10982"/>
                  </a:cubicBezTo>
                  <a:cubicBezTo>
                    <a:pt x="22524" y="11499"/>
                    <a:pt x="22493" y="12015"/>
                    <a:pt x="22493" y="12502"/>
                  </a:cubicBezTo>
                  <a:cubicBezTo>
                    <a:pt x="22190" y="11620"/>
                    <a:pt x="21977" y="10678"/>
                    <a:pt x="21825" y="9584"/>
                  </a:cubicBezTo>
                  <a:lnTo>
                    <a:pt x="21794" y="9584"/>
                  </a:lnTo>
                  <a:cubicBezTo>
                    <a:pt x="21734" y="10860"/>
                    <a:pt x="21764" y="12046"/>
                    <a:pt x="22220" y="13079"/>
                  </a:cubicBezTo>
                  <a:cubicBezTo>
                    <a:pt x="22129" y="12958"/>
                    <a:pt x="22098" y="12866"/>
                    <a:pt x="22038" y="12775"/>
                  </a:cubicBezTo>
                  <a:cubicBezTo>
                    <a:pt x="21430" y="11742"/>
                    <a:pt x="21156" y="10435"/>
                    <a:pt x="20913" y="9037"/>
                  </a:cubicBezTo>
                  <a:cubicBezTo>
                    <a:pt x="20700" y="7638"/>
                    <a:pt x="20518" y="6119"/>
                    <a:pt x="19849" y="4568"/>
                  </a:cubicBezTo>
                  <a:cubicBezTo>
                    <a:pt x="19828" y="4486"/>
                    <a:pt x="19766" y="4452"/>
                    <a:pt x="19693" y="4452"/>
                  </a:cubicBezTo>
                  <a:cubicBezTo>
                    <a:pt x="19552" y="4452"/>
                    <a:pt x="19373" y="4580"/>
                    <a:pt x="19393" y="4720"/>
                  </a:cubicBezTo>
                  <a:cubicBezTo>
                    <a:pt x="19849" y="5997"/>
                    <a:pt x="20062" y="7334"/>
                    <a:pt x="20244" y="8581"/>
                  </a:cubicBezTo>
                  <a:cubicBezTo>
                    <a:pt x="20427" y="9827"/>
                    <a:pt x="20670" y="11043"/>
                    <a:pt x="21035" y="12167"/>
                  </a:cubicBezTo>
                  <a:lnTo>
                    <a:pt x="20700" y="11590"/>
                  </a:lnTo>
                  <a:cubicBezTo>
                    <a:pt x="19940" y="10252"/>
                    <a:pt x="19636" y="8429"/>
                    <a:pt x="18147" y="7334"/>
                  </a:cubicBezTo>
                  <a:cubicBezTo>
                    <a:pt x="18141" y="7328"/>
                    <a:pt x="18132" y="7326"/>
                    <a:pt x="18123" y="7326"/>
                  </a:cubicBezTo>
                  <a:cubicBezTo>
                    <a:pt x="18086" y="7326"/>
                    <a:pt x="18037" y="7365"/>
                    <a:pt x="18086" y="7365"/>
                  </a:cubicBezTo>
                  <a:cubicBezTo>
                    <a:pt x="18755" y="7912"/>
                    <a:pt x="19211" y="8824"/>
                    <a:pt x="19545" y="9766"/>
                  </a:cubicBezTo>
                  <a:cubicBezTo>
                    <a:pt x="19910" y="10678"/>
                    <a:pt x="20214" y="11651"/>
                    <a:pt x="20579" y="12350"/>
                  </a:cubicBezTo>
                  <a:cubicBezTo>
                    <a:pt x="20913" y="13018"/>
                    <a:pt x="21278" y="13687"/>
                    <a:pt x="21734" y="14295"/>
                  </a:cubicBezTo>
                  <a:cubicBezTo>
                    <a:pt x="21338" y="14021"/>
                    <a:pt x="20974" y="13748"/>
                    <a:pt x="20609" y="13414"/>
                  </a:cubicBezTo>
                  <a:cubicBezTo>
                    <a:pt x="20603" y="13408"/>
                    <a:pt x="20593" y="13405"/>
                    <a:pt x="20581" y="13405"/>
                  </a:cubicBezTo>
                  <a:cubicBezTo>
                    <a:pt x="20529" y="13405"/>
                    <a:pt x="20444" y="13450"/>
                    <a:pt x="20518" y="13474"/>
                  </a:cubicBezTo>
                  <a:cubicBezTo>
                    <a:pt x="21460" y="14629"/>
                    <a:pt x="22554" y="15450"/>
                    <a:pt x="23466" y="16605"/>
                  </a:cubicBezTo>
                  <a:cubicBezTo>
                    <a:pt x="23618" y="16787"/>
                    <a:pt x="23770" y="17031"/>
                    <a:pt x="23892" y="17243"/>
                  </a:cubicBezTo>
                  <a:cubicBezTo>
                    <a:pt x="23892" y="17395"/>
                    <a:pt x="23892" y="17547"/>
                    <a:pt x="23922" y="17730"/>
                  </a:cubicBezTo>
                  <a:cubicBezTo>
                    <a:pt x="23588" y="17213"/>
                    <a:pt x="23162" y="16757"/>
                    <a:pt x="22676" y="16362"/>
                  </a:cubicBezTo>
                  <a:cubicBezTo>
                    <a:pt x="22098" y="15967"/>
                    <a:pt x="21490" y="15602"/>
                    <a:pt x="20852" y="15237"/>
                  </a:cubicBezTo>
                  <a:cubicBezTo>
                    <a:pt x="20214" y="14842"/>
                    <a:pt x="19484" y="14386"/>
                    <a:pt x="18876" y="13748"/>
                  </a:cubicBezTo>
                  <a:cubicBezTo>
                    <a:pt x="18238" y="13140"/>
                    <a:pt x="17661" y="12471"/>
                    <a:pt x="17174" y="11772"/>
                  </a:cubicBezTo>
                  <a:cubicBezTo>
                    <a:pt x="17156" y="11763"/>
                    <a:pt x="17141" y="11760"/>
                    <a:pt x="17129" y="11760"/>
                  </a:cubicBezTo>
                  <a:cubicBezTo>
                    <a:pt x="17098" y="11760"/>
                    <a:pt x="17083" y="11781"/>
                    <a:pt x="17083" y="11803"/>
                  </a:cubicBezTo>
                  <a:cubicBezTo>
                    <a:pt x="17691" y="12806"/>
                    <a:pt x="18451" y="13900"/>
                    <a:pt x="19332" y="14781"/>
                  </a:cubicBezTo>
                  <a:cubicBezTo>
                    <a:pt x="19910" y="15298"/>
                    <a:pt x="20457" y="15724"/>
                    <a:pt x="21004" y="16119"/>
                  </a:cubicBezTo>
                  <a:cubicBezTo>
                    <a:pt x="20974" y="16119"/>
                    <a:pt x="20974" y="16149"/>
                    <a:pt x="20974" y="16149"/>
                  </a:cubicBezTo>
                  <a:lnTo>
                    <a:pt x="20852" y="16362"/>
                  </a:lnTo>
                  <a:cubicBezTo>
                    <a:pt x="20153" y="16180"/>
                    <a:pt x="19484" y="16028"/>
                    <a:pt x="18724" y="15754"/>
                  </a:cubicBezTo>
                  <a:cubicBezTo>
                    <a:pt x="18715" y="15751"/>
                    <a:pt x="18705" y="15749"/>
                    <a:pt x="18696" y="15749"/>
                  </a:cubicBezTo>
                  <a:cubicBezTo>
                    <a:pt x="18621" y="15749"/>
                    <a:pt x="18576" y="15852"/>
                    <a:pt x="18603" y="15906"/>
                  </a:cubicBezTo>
                  <a:cubicBezTo>
                    <a:pt x="19332" y="16362"/>
                    <a:pt x="20001" y="16727"/>
                    <a:pt x="20609" y="16970"/>
                  </a:cubicBezTo>
                  <a:cubicBezTo>
                    <a:pt x="20518" y="17335"/>
                    <a:pt x="20396" y="17669"/>
                    <a:pt x="20275" y="18034"/>
                  </a:cubicBezTo>
                  <a:cubicBezTo>
                    <a:pt x="20092" y="18034"/>
                    <a:pt x="19940" y="18094"/>
                    <a:pt x="19758" y="18094"/>
                  </a:cubicBezTo>
                  <a:cubicBezTo>
                    <a:pt x="19697" y="17821"/>
                    <a:pt x="19636" y="17547"/>
                    <a:pt x="19606" y="17335"/>
                  </a:cubicBezTo>
                  <a:lnTo>
                    <a:pt x="19545" y="17335"/>
                  </a:lnTo>
                  <a:cubicBezTo>
                    <a:pt x="19515" y="17578"/>
                    <a:pt x="19515" y="17851"/>
                    <a:pt x="19484" y="18094"/>
                  </a:cubicBezTo>
                  <a:lnTo>
                    <a:pt x="18998" y="18094"/>
                  </a:lnTo>
                  <a:cubicBezTo>
                    <a:pt x="18633" y="17061"/>
                    <a:pt x="18420" y="16028"/>
                    <a:pt x="18147" y="14964"/>
                  </a:cubicBezTo>
                  <a:cubicBezTo>
                    <a:pt x="18137" y="14923"/>
                    <a:pt x="18079" y="14906"/>
                    <a:pt x="18008" y="14906"/>
                  </a:cubicBezTo>
                  <a:cubicBezTo>
                    <a:pt x="17867" y="14906"/>
                    <a:pt x="17671" y="14974"/>
                    <a:pt x="17691" y="15055"/>
                  </a:cubicBezTo>
                  <a:cubicBezTo>
                    <a:pt x="17843" y="16362"/>
                    <a:pt x="18268" y="17669"/>
                    <a:pt x="18694" y="18946"/>
                  </a:cubicBezTo>
                  <a:cubicBezTo>
                    <a:pt x="18603" y="18854"/>
                    <a:pt x="18542" y="18733"/>
                    <a:pt x="18451" y="18642"/>
                  </a:cubicBezTo>
                  <a:cubicBezTo>
                    <a:pt x="17843" y="17973"/>
                    <a:pt x="17478" y="17091"/>
                    <a:pt x="16110" y="16605"/>
                  </a:cubicBezTo>
                  <a:cubicBezTo>
                    <a:pt x="16050" y="16605"/>
                    <a:pt x="15989" y="16635"/>
                    <a:pt x="16019" y="16635"/>
                  </a:cubicBezTo>
                  <a:cubicBezTo>
                    <a:pt x="17326" y="17183"/>
                    <a:pt x="17782" y="18338"/>
                    <a:pt x="18238" y="19097"/>
                  </a:cubicBezTo>
                  <a:cubicBezTo>
                    <a:pt x="18451" y="19462"/>
                    <a:pt x="18572" y="19857"/>
                    <a:pt x="18724" y="20253"/>
                  </a:cubicBezTo>
                  <a:cubicBezTo>
                    <a:pt x="18481" y="20101"/>
                    <a:pt x="18268" y="19918"/>
                    <a:pt x="18025" y="19766"/>
                  </a:cubicBezTo>
                  <a:cubicBezTo>
                    <a:pt x="18018" y="19752"/>
                    <a:pt x="18005" y="19746"/>
                    <a:pt x="17991" y="19746"/>
                  </a:cubicBezTo>
                  <a:cubicBezTo>
                    <a:pt x="17943" y="19746"/>
                    <a:pt x="17873" y="19804"/>
                    <a:pt x="17873" y="19827"/>
                  </a:cubicBezTo>
                  <a:cubicBezTo>
                    <a:pt x="18420" y="20435"/>
                    <a:pt x="18876" y="21073"/>
                    <a:pt x="19332" y="21681"/>
                  </a:cubicBezTo>
                  <a:cubicBezTo>
                    <a:pt x="19515" y="21955"/>
                    <a:pt x="19667" y="22228"/>
                    <a:pt x="19819" y="22532"/>
                  </a:cubicBezTo>
                  <a:lnTo>
                    <a:pt x="19606" y="22411"/>
                  </a:lnTo>
                  <a:cubicBezTo>
                    <a:pt x="18724" y="21438"/>
                    <a:pt x="17113" y="20708"/>
                    <a:pt x="15654" y="19797"/>
                  </a:cubicBezTo>
                  <a:cubicBezTo>
                    <a:pt x="15746" y="19675"/>
                    <a:pt x="15898" y="19553"/>
                    <a:pt x="16050" y="19462"/>
                  </a:cubicBezTo>
                  <a:cubicBezTo>
                    <a:pt x="16070" y="19442"/>
                    <a:pt x="16073" y="19435"/>
                    <a:pt x="16068" y="19435"/>
                  </a:cubicBezTo>
                  <a:cubicBezTo>
                    <a:pt x="16056" y="19435"/>
                    <a:pt x="16009" y="19462"/>
                    <a:pt x="15989" y="19462"/>
                  </a:cubicBezTo>
                  <a:cubicBezTo>
                    <a:pt x="15837" y="19523"/>
                    <a:pt x="15715" y="19645"/>
                    <a:pt x="15563" y="19766"/>
                  </a:cubicBezTo>
                  <a:cubicBezTo>
                    <a:pt x="15502" y="19705"/>
                    <a:pt x="15411" y="19645"/>
                    <a:pt x="15351" y="19614"/>
                  </a:cubicBezTo>
                  <a:cubicBezTo>
                    <a:pt x="15685" y="19158"/>
                    <a:pt x="16293" y="18642"/>
                    <a:pt x="16627" y="18277"/>
                  </a:cubicBezTo>
                  <a:cubicBezTo>
                    <a:pt x="16640" y="18264"/>
                    <a:pt x="16611" y="18257"/>
                    <a:pt x="16566" y="18257"/>
                  </a:cubicBezTo>
                  <a:cubicBezTo>
                    <a:pt x="16502" y="18257"/>
                    <a:pt x="16407" y="18272"/>
                    <a:pt x="16354" y="18307"/>
                  </a:cubicBezTo>
                  <a:cubicBezTo>
                    <a:pt x="15746" y="18702"/>
                    <a:pt x="15351" y="19067"/>
                    <a:pt x="15077" y="19401"/>
                  </a:cubicBezTo>
                  <a:lnTo>
                    <a:pt x="15047" y="19371"/>
                  </a:lnTo>
                  <a:cubicBezTo>
                    <a:pt x="15047" y="19371"/>
                    <a:pt x="14955" y="19371"/>
                    <a:pt x="14955" y="19401"/>
                  </a:cubicBezTo>
                  <a:lnTo>
                    <a:pt x="15047" y="19493"/>
                  </a:lnTo>
                  <a:lnTo>
                    <a:pt x="14803" y="19827"/>
                  </a:lnTo>
                  <a:lnTo>
                    <a:pt x="14803" y="19645"/>
                  </a:lnTo>
                  <a:cubicBezTo>
                    <a:pt x="15107" y="19067"/>
                    <a:pt x="15715" y="18459"/>
                    <a:pt x="16323" y="17942"/>
                  </a:cubicBezTo>
                  <a:cubicBezTo>
                    <a:pt x="16361" y="17904"/>
                    <a:pt x="16320" y="17887"/>
                    <a:pt x="16254" y="17887"/>
                  </a:cubicBezTo>
                  <a:cubicBezTo>
                    <a:pt x="16162" y="17887"/>
                    <a:pt x="16024" y="17920"/>
                    <a:pt x="15989" y="17973"/>
                  </a:cubicBezTo>
                  <a:cubicBezTo>
                    <a:pt x="15533" y="18307"/>
                    <a:pt x="15107" y="18733"/>
                    <a:pt x="14803" y="19097"/>
                  </a:cubicBezTo>
                  <a:cubicBezTo>
                    <a:pt x="14803" y="19006"/>
                    <a:pt x="14803" y="18885"/>
                    <a:pt x="14834" y="18763"/>
                  </a:cubicBezTo>
                  <a:cubicBezTo>
                    <a:pt x="14834" y="18754"/>
                    <a:pt x="14829" y="18751"/>
                    <a:pt x="14821" y="18751"/>
                  </a:cubicBezTo>
                  <a:cubicBezTo>
                    <a:pt x="14803" y="18751"/>
                    <a:pt x="14773" y="18772"/>
                    <a:pt x="14773" y="18794"/>
                  </a:cubicBezTo>
                  <a:cubicBezTo>
                    <a:pt x="14743" y="18946"/>
                    <a:pt x="14743" y="19067"/>
                    <a:pt x="14682" y="19219"/>
                  </a:cubicBezTo>
                  <a:cubicBezTo>
                    <a:pt x="14591" y="19371"/>
                    <a:pt x="14499" y="19523"/>
                    <a:pt x="14378" y="19645"/>
                  </a:cubicBezTo>
                  <a:cubicBezTo>
                    <a:pt x="14195" y="19249"/>
                    <a:pt x="14135" y="18794"/>
                    <a:pt x="14043" y="18338"/>
                  </a:cubicBezTo>
                  <a:cubicBezTo>
                    <a:pt x="14226" y="18003"/>
                    <a:pt x="14499" y="17639"/>
                    <a:pt x="14743" y="17274"/>
                  </a:cubicBezTo>
                  <a:cubicBezTo>
                    <a:pt x="15107" y="16727"/>
                    <a:pt x="15290" y="16271"/>
                    <a:pt x="15502" y="15663"/>
                  </a:cubicBezTo>
                  <a:cubicBezTo>
                    <a:pt x="15502" y="15629"/>
                    <a:pt x="15438" y="15605"/>
                    <a:pt x="15376" y="15605"/>
                  </a:cubicBezTo>
                  <a:cubicBezTo>
                    <a:pt x="15324" y="15605"/>
                    <a:pt x="15273" y="15622"/>
                    <a:pt x="15259" y="15663"/>
                  </a:cubicBezTo>
                  <a:cubicBezTo>
                    <a:pt x="14895" y="16271"/>
                    <a:pt x="14621" y="16818"/>
                    <a:pt x="14226" y="17395"/>
                  </a:cubicBezTo>
                  <a:cubicBezTo>
                    <a:pt x="14135" y="17547"/>
                    <a:pt x="14043" y="17699"/>
                    <a:pt x="13922" y="17851"/>
                  </a:cubicBezTo>
                  <a:cubicBezTo>
                    <a:pt x="13861" y="17517"/>
                    <a:pt x="13770" y="17183"/>
                    <a:pt x="13709" y="16909"/>
                  </a:cubicBezTo>
                  <a:lnTo>
                    <a:pt x="13709" y="16605"/>
                  </a:lnTo>
                  <a:lnTo>
                    <a:pt x="13679" y="16605"/>
                  </a:lnTo>
                  <a:cubicBezTo>
                    <a:pt x="13618" y="16727"/>
                    <a:pt x="13588" y="16787"/>
                    <a:pt x="13588" y="16909"/>
                  </a:cubicBezTo>
                  <a:cubicBezTo>
                    <a:pt x="13557" y="16939"/>
                    <a:pt x="13527" y="17031"/>
                    <a:pt x="13527" y="17091"/>
                  </a:cubicBezTo>
                  <a:lnTo>
                    <a:pt x="13527" y="17243"/>
                  </a:lnTo>
                  <a:cubicBezTo>
                    <a:pt x="13436" y="17578"/>
                    <a:pt x="13375" y="17882"/>
                    <a:pt x="13284" y="18246"/>
                  </a:cubicBezTo>
                  <a:cubicBezTo>
                    <a:pt x="13162" y="17730"/>
                    <a:pt x="13071" y="17213"/>
                    <a:pt x="12949" y="16666"/>
                  </a:cubicBezTo>
                  <a:cubicBezTo>
                    <a:pt x="12949" y="16666"/>
                    <a:pt x="12949" y="16635"/>
                    <a:pt x="12919" y="16635"/>
                  </a:cubicBezTo>
                  <a:cubicBezTo>
                    <a:pt x="12828" y="15815"/>
                    <a:pt x="12797" y="14933"/>
                    <a:pt x="12645" y="14052"/>
                  </a:cubicBezTo>
                  <a:cubicBezTo>
                    <a:pt x="12633" y="14003"/>
                    <a:pt x="12558" y="13984"/>
                    <a:pt x="12472" y="13984"/>
                  </a:cubicBezTo>
                  <a:cubicBezTo>
                    <a:pt x="12343" y="13984"/>
                    <a:pt x="12189" y="14028"/>
                    <a:pt x="12189" y="14082"/>
                  </a:cubicBezTo>
                  <a:cubicBezTo>
                    <a:pt x="12220" y="15450"/>
                    <a:pt x="12341" y="16787"/>
                    <a:pt x="12493" y="18094"/>
                  </a:cubicBezTo>
                  <a:cubicBezTo>
                    <a:pt x="12463" y="17973"/>
                    <a:pt x="12372" y="17851"/>
                    <a:pt x="12311" y="17730"/>
                  </a:cubicBezTo>
                  <a:cubicBezTo>
                    <a:pt x="11855" y="16970"/>
                    <a:pt x="11642" y="16058"/>
                    <a:pt x="10396" y="15420"/>
                  </a:cubicBezTo>
                  <a:cubicBezTo>
                    <a:pt x="10366" y="15420"/>
                    <a:pt x="10274" y="15420"/>
                    <a:pt x="10335" y="15450"/>
                  </a:cubicBezTo>
                  <a:cubicBezTo>
                    <a:pt x="11551" y="16119"/>
                    <a:pt x="11703" y="17365"/>
                    <a:pt x="12037" y="18155"/>
                  </a:cubicBezTo>
                  <a:cubicBezTo>
                    <a:pt x="12189" y="18550"/>
                    <a:pt x="12220" y="18946"/>
                    <a:pt x="12311" y="19341"/>
                  </a:cubicBezTo>
                  <a:lnTo>
                    <a:pt x="11794" y="18854"/>
                  </a:lnTo>
                  <a:cubicBezTo>
                    <a:pt x="11490" y="18307"/>
                    <a:pt x="11277" y="17669"/>
                    <a:pt x="11034" y="17061"/>
                  </a:cubicBezTo>
                  <a:cubicBezTo>
                    <a:pt x="10700" y="16271"/>
                    <a:pt x="10335" y="15693"/>
                    <a:pt x="9818" y="15055"/>
                  </a:cubicBezTo>
                  <a:cubicBezTo>
                    <a:pt x="9813" y="15044"/>
                    <a:pt x="9803" y="15039"/>
                    <a:pt x="9791" y="15039"/>
                  </a:cubicBezTo>
                  <a:cubicBezTo>
                    <a:pt x="9738" y="15039"/>
                    <a:pt x="9642" y="15133"/>
                    <a:pt x="9667" y="15207"/>
                  </a:cubicBezTo>
                  <a:cubicBezTo>
                    <a:pt x="10031" y="15997"/>
                    <a:pt x="10487" y="16666"/>
                    <a:pt x="10822" y="17517"/>
                  </a:cubicBezTo>
                  <a:cubicBezTo>
                    <a:pt x="11004" y="17973"/>
                    <a:pt x="11186" y="18398"/>
                    <a:pt x="11399" y="18794"/>
                  </a:cubicBezTo>
                  <a:cubicBezTo>
                    <a:pt x="10822" y="18186"/>
                    <a:pt x="10183" y="17669"/>
                    <a:pt x="9575" y="17122"/>
                  </a:cubicBezTo>
                  <a:lnTo>
                    <a:pt x="9515" y="17183"/>
                  </a:lnTo>
                  <a:cubicBezTo>
                    <a:pt x="10092" y="17942"/>
                    <a:pt x="10670" y="18702"/>
                    <a:pt x="11308" y="19401"/>
                  </a:cubicBezTo>
                  <a:cubicBezTo>
                    <a:pt x="11247" y="19371"/>
                    <a:pt x="11156" y="19310"/>
                    <a:pt x="11095" y="19249"/>
                  </a:cubicBezTo>
                  <a:lnTo>
                    <a:pt x="9818" y="18338"/>
                  </a:lnTo>
                  <a:cubicBezTo>
                    <a:pt x="9910" y="18186"/>
                    <a:pt x="9940" y="18034"/>
                    <a:pt x="10031" y="17882"/>
                  </a:cubicBezTo>
                  <a:cubicBezTo>
                    <a:pt x="10052" y="17861"/>
                    <a:pt x="9943" y="17825"/>
                    <a:pt x="9863" y="17825"/>
                  </a:cubicBezTo>
                  <a:cubicBezTo>
                    <a:pt x="9827" y="17825"/>
                    <a:pt x="9798" y="17832"/>
                    <a:pt x="9788" y="17851"/>
                  </a:cubicBezTo>
                  <a:cubicBezTo>
                    <a:pt x="9727" y="17973"/>
                    <a:pt x="9636" y="18034"/>
                    <a:pt x="9606" y="18155"/>
                  </a:cubicBezTo>
                  <a:cubicBezTo>
                    <a:pt x="8907" y="17639"/>
                    <a:pt x="8208" y="17122"/>
                    <a:pt x="7508" y="16605"/>
                  </a:cubicBezTo>
                  <a:cubicBezTo>
                    <a:pt x="7539" y="16149"/>
                    <a:pt x="7630" y="15663"/>
                    <a:pt x="7660" y="15207"/>
                  </a:cubicBezTo>
                  <a:cubicBezTo>
                    <a:pt x="7660" y="15110"/>
                    <a:pt x="7487" y="15038"/>
                    <a:pt x="7354" y="15038"/>
                  </a:cubicBezTo>
                  <a:cubicBezTo>
                    <a:pt x="7278" y="15038"/>
                    <a:pt x="7215" y="15061"/>
                    <a:pt x="7204" y="15116"/>
                  </a:cubicBezTo>
                  <a:lnTo>
                    <a:pt x="6992" y="16271"/>
                  </a:lnTo>
                  <a:lnTo>
                    <a:pt x="6293" y="15815"/>
                  </a:lnTo>
                  <a:cubicBezTo>
                    <a:pt x="6280" y="15805"/>
                    <a:pt x="6266" y="15801"/>
                    <a:pt x="6252" y="15801"/>
                  </a:cubicBezTo>
                  <a:cubicBezTo>
                    <a:pt x="6125" y="15801"/>
                    <a:pt x="5937" y="16125"/>
                    <a:pt x="6019" y="16180"/>
                  </a:cubicBezTo>
                  <a:cubicBezTo>
                    <a:pt x="6293" y="16423"/>
                    <a:pt x="6597" y="16635"/>
                    <a:pt x="6900" y="16879"/>
                  </a:cubicBezTo>
                  <a:cubicBezTo>
                    <a:pt x="6840" y="17395"/>
                    <a:pt x="6779" y="17942"/>
                    <a:pt x="6779" y="18459"/>
                  </a:cubicBezTo>
                  <a:cubicBezTo>
                    <a:pt x="6597" y="18459"/>
                    <a:pt x="6414" y="18490"/>
                    <a:pt x="6232" y="18581"/>
                  </a:cubicBezTo>
                  <a:cubicBezTo>
                    <a:pt x="5989" y="17882"/>
                    <a:pt x="5715" y="17183"/>
                    <a:pt x="5107" y="16483"/>
                  </a:cubicBezTo>
                  <a:cubicBezTo>
                    <a:pt x="5097" y="16473"/>
                    <a:pt x="5084" y="16470"/>
                    <a:pt x="5070" y="16470"/>
                  </a:cubicBezTo>
                  <a:cubicBezTo>
                    <a:pt x="5043" y="16470"/>
                    <a:pt x="5016" y="16483"/>
                    <a:pt x="5016" y="16483"/>
                  </a:cubicBezTo>
                  <a:cubicBezTo>
                    <a:pt x="5502" y="17091"/>
                    <a:pt x="5776" y="17851"/>
                    <a:pt x="5928" y="18611"/>
                  </a:cubicBezTo>
                  <a:cubicBezTo>
                    <a:pt x="6080" y="19341"/>
                    <a:pt x="6171" y="20101"/>
                    <a:pt x="6384" y="20678"/>
                  </a:cubicBezTo>
                  <a:cubicBezTo>
                    <a:pt x="6414" y="20739"/>
                    <a:pt x="6414" y="20830"/>
                    <a:pt x="6414" y="20860"/>
                  </a:cubicBezTo>
                  <a:cubicBezTo>
                    <a:pt x="6384" y="21164"/>
                    <a:pt x="6323" y="21468"/>
                    <a:pt x="6323" y="21772"/>
                  </a:cubicBezTo>
                  <a:cubicBezTo>
                    <a:pt x="6262" y="21651"/>
                    <a:pt x="6171" y="21590"/>
                    <a:pt x="6110" y="21468"/>
                  </a:cubicBezTo>
                  <a:cubicBezTo>
                    <a:pt x="6101" y="21459"/>
                    <a:pt x="6082" y="21456"/>
                    <a:pt x="6060" y="21456"/>
                  </a:cubicBezTo>
                  <a:cubicBezTo>
                    <a:pt x="6006" y="21456"/>
                    <a:pt x="5937" y="21477"/>
                    <a:pt x="5958" y="21499"/>
                  </a:cubicBezTo>
                  <a:cubicBezTo>
                    <a:pt x="6080" y="21742"/>
                    <a:pt x="6171" y="21955"/>
                    <a:pt x="6293" y="22228"/>
                  </a:cubicBezTo>
                  <a:cubicBezTo>
                    <a:pt x="6262" y="22684"/>
                    <a:pt x="6262" y="23140"/>
                    <a:pt x="6293" y="23596"/>
                  </a:cubicBezTo>
                  <a:cubicBezTo>
                    <a:pt x="6080" y="23414"/>
                    <a:pt x="5806" y="23170"/>
                    <a:pt x="5563" y="22958"/>
                  </a:cubicBezTo>
                  <a:lnTo>
                    <a:pt x="5411" y="22806"/>
                  </a:lnTo>
                  <a:lnTo>
                    <a:pt x="5320" y="22563"/>
                  </a:lnTo>
                  <a:cubicBezTo>
                    <a:pt x="5046" y="21894"/>
                    <a:pt x="5016" y="21043"/>
                    <a:pt x="4925" y="20222"/>
                  </a:cubicBezTo>
                  <a:cubicBezTo>
                    <a:pt x="4864" y="19462"/>
                    <a:pt x="4651" y="18885"/>
                    <a:pt x="4438" y="18277"/>
                  </a:cubicBezTo>
                  <a:cubicBezTo>
                    <a:pt x="4434" y="18273"/>
                    <a:pt x="4428" y="18271"/>
                    <a:pt x="4420" y="18271"/>
                  </a:cubicBezTo>
                  <a:cubicBezTo>
                    <a:pt x="4369" y="18271"/>
                    <a:pt x="4256" y="18346"/>
                    <a:pt x="4256" y="18398"/>
                  </a:cubicBezTo>
                  <a:cubicBezTo>
                    <a:pt x="4317" y="19097"/>
                    <a:pt x="4499" y="19797"/>
                    <a:pt x="4621" y="20587"/>
                  </a:cubicBezTo>
                  <a:cubicBezTo>
                    <a:pt x="4651" y="21012"/>
                    <a:pt x="4742" y="21438"/>
                    <a:pt x="4773" y="21833"/>
                  </a:cubicBezTo>
                  <a:cubicBezTo>
                    <a:pt x="4438" y="21195"/>
                    <a:pt x="4013" y="20617"/>
                    <a:pt x="3587" y="20101"/>
                  </a:cubicBezTo>
                  <a:cubicBezTo>
                    <a:pt x="3587" y="20101"/>
                    <a:pt x="3557" y="20101"/>
                    <a:pt x="3557" y="20131"/>
                  </a:cubicBezTo>
                  <a:cubicBezTo>
                    <a:pt x="3679" y="20404"/>
                    <a:pt x="3800" y="20708"/>
                    <a:pt x="3891" y="20982"/>
                  </a:cubicBezTo>
                  <a:cubicBezTo>
                    <a:pt x="3648" y="20587"/>
                    <a:pt x="3375" y="20222"/>
                    <a:pt x="3131" y="19827"/>
                  </a:cubicBezTo>
                  <a:cubicBezTo>
                    <a:pt x="3131" y="19817"/>
                    <a:pt x="3125" y="19813"/>
                    <a:pt x="3116" y="19813"/>
                  </a:cubicBezTo>
                  <a:cubicBezTo>
                    <a:pt x="3098" y="19813"/>
                    <a:pt x="3071" y="19827"/>
                    <a:pt x="3071" y="19827"/>
                  </a:cubicBezTo>
                  <a:cubicBezTo>
                    <a:pt x="3435" y="20587"/>
                    <a:pt x="3831" y="21347"/>
                    <a:pt x="4256" y="22046"/>
                  </a:cubicBezTo>
                  <a:cubicBezTo>
                    <a:pt x="3131" y="20860"/>
                    <a:pt x="2189" y="19645"/>
                    <a:pt x="1156" y="18550"/>
                  </a:cubicBezTo>
                  <a:cubicBezTo>
                    <a:pt x="1147" y="18538"/>
                    <a:pt x="1134" y="18532"/>
                    <a:pt x="1116" y="18532"/>
                  </a:cubicBezTo>
                  <a:cubicBezTo>
                    <a:pt x="1009" y="18532"/>
                    <a:pt x="765" y="18750"/>
                    <a:pt x="791" y="18854"/>
                  </a:cubicBezTo>
                  <a:cubicBezTo>
                    <a:pt x="1581" y="20009"/>
                    <a:pt x="2615" y="21012"/>
                    <a:pt x="3527" y="22107"/>
                  </a:cubicBezTo>
                  <a:cubicBezTo>
                    <a:pt x="3405" y="22046"/>
                    <a:pt x="3283" y="21955"/>
                    <a:pt x="3131" y="21894"/>
                  </a:cubicBezTo>
                  <a:cubicBezTo>
                    <a:pt x="2371" y="21487"/>
                    <a:pt x="1708" y="20958"/>
                    <a:pt x="536" y="20958"/>
                  </a:cubicBezTo>
                  <a:cubicBezTo>
                    <a:pt x="395" y="20958"/>
                    <a:pt x="248" y="20966"/>
                    <a:pt x="92" y="20982"/>
                  </a:cubicBezTo>
                  <a:cubicBezTo>
                    <a:pt x="61" y="20982"/>
                    <a:pt x="1" y="21043"/>
                    <a:pt x="61" y="21043"/>
                  </a:cubicBezTo>
                  <a:cubicBezTo>
                    <a:pt x="147" y="21035"/>
                    <a:pt x="231" y="21032"/>
                    <a:pt x="314" y="21032"/>
                  </a:cubicBezTo>
                  <a:cubicBezTo>
                    <a:pt x="1578" y="21032"/>
                    <a:pt x="2479" y="21868"/>
                    <a:pt x="3192" y="22411"/>
                  </a:cubicBezTo>
                  <a:cubicBezTo>
                    <a:pt x="3405" y="22593"/>
                    <a:pt x="3587" y="22836"/>
                    <a:pt x="3800" y="23049"/>
                  </a:cubicBezTo>
                  <a:cubicBezTo>
                    <a:pt x="3679" y="22988"/>
                    <a:pt x="3557" y="22958"/>
                    <a:pt x="3496" y="22867"/>
                  </a:cubicBezTo>
                  <a:cubicBezTo>
                    <a:pt x="3479" y="22861"/>
                    <a:pt x="3462" y="22858"/>
                    <a:pt x="3444" y="22858"/>
                  </a:cubicBezTo>
                  <a:cubicBezTo>
                    <a:pt x="3367" y="22858"/>
                    <a:pt x="3295" y="22908"/>
                    <a:pt x="3344" y="22958"/>
                  </a:cubicBezTo>
                  <a:lnTo>
                    <a:pt x="3587" y="23201"/>
                  </a:lnTo>
                  <a:cubicBezTo>
                    <a:pt x="3496" y="23170"/>
                    <a:pt x="3344" y="23140"/>
                    <a:pt x="3223" y="23110"/>
                  </a:cubicBezTo>
                  <a:cubicBezTo>
                    <a:pt x="3192" y="23110"/>
                    <a:pt x="3071" y="23170"/>
                    <a:pt x="3101" y="23201"/>
                  </a:cubicBezTo>
                  <a:cubicBezTo>
                    <a:pt x="3831" y="23626"/>
                    <a:pt x="4469" y="24113"/>
                    <a:pt x="5046" y="24690"/>
                  </a:cubicBezTo>
                  <a:cubicBezTo>
                    <a:pt x="5229" y="24873"/>
                    <a:pt x="5411" y="25116"/>
                    <a:pt x="5563" y="25329"/>
                  </a:cubicBezTo>
                  <a:cubicBezTo>
                    <a:pt x="5502" y="25329"/>
                    <a:pt x="5381" y="25298"/>
                    <a:pt x="5320" y="25298"/>
                  </a:cubicBezTo>
                  <a:cubicBezTo>
                    <a:pt x="4742" y="24812"/>
                    <a:pt x="3952" y="24508"/>
                    <a:pt x="3101" y="24326"/>
                  </a:cubicBezTo>
                  <a:cubicBezTo>
                    <a:pt x="2189" y="24113"/>
                    <a:pt x="1217" y="24022"/>
                    <a:pt x="305" y="23900"/>
                  </a:cubicBezTo>
                  <a:cubicBezTo>
                    <a:pt x="244" y="23900"/>
                    <a:pt x="213" y="23930"/>
                    <a:pt x="244" y="23930"/>
                  </a:cubicBezTo>
                  <a:cubicBezTo>
                    <a:pt x="1520" y="24234"/>
                    <a:pt x="2524" y="24660"/>
                    <a:pt x="3679" y="25085"/>
                  </a:cubicBezTo>
                  <a:lnTo>
                    <a:pt x="3648" y="25085"/>
                  </a:lnTo>
                  <a:cubicBezTo>
                    <a:pt x="3283" y="25025"/>
                    <a:pt x="2979" y="24964"/>
                    <a:pt x="2645" y="24842"/>
                  </a:cubicBezTo>
                  <a:cubicBezTo>
                    <a:pt x="2634" y="24840"/>
                    <a:pt x="2623" y="24838"/>
                    <a:pt x="2613" y="24838"/>
                  </a:cubicBezTo>
                  <a:cubicBezTo>
                    <a:pt x="2509" y="24838"/>
                    <a:pt x="2441" y="24967"/>
                    <a:pt x="2524" y="24994"/>
                  </a:cubicBezTo>
                  <a:cubicBezTo>
                    <a:pt x="2615" y="25025"/>
                    <a:pt x="2675" y="25025"/>
                    <a:pt x="2797" y="25085"/>
                  </a:cubicBezTo>
                  <a:cubicBezTo>
                    <a:pt x="2341" y="25116"/>
                    <a:pt x="1855" y="25146"/>
                    <a:pt x="1368" y="25268"/>
                  </a:cubicBezTo>
                  <a:cubicBezTo>
                    <a:pt x="1308" y="25268"/>
                    <a:pt x="1217" y="25389"/>
                    <a:pt x="1247" y="25389"/>
                  </a:cubicBezTo>
                  <a:cubicBezTo>
                    <a:pt x="2432" y="25481"/>
                    <a:pt x="3557" y="25693"/>
                    <a:pt x="4803" y="25876"/>
                  </a:cubicBezTo>
                  <a:cubicBezTo>
                    <a:pt x="3527" y="25936"/>
                    <a:pt x="2007" y="26392"/>
                    <a:pt x="761" y="26788"/>
                  </a:cubicBezTo>
                  <a:cubicBezTo>
                    <a:pt x="669" y="26818"/>
                    <a:pt x="548" y="26940"/>
                    <a:pt x="639" y="26940"/>
                  </a:cubicBezTo>
                  <a:cubicBezTo>
                    <a:pt x="1733" y="26636"/>
                    <a:pt x="2888" y="26453"/>
                    <a:pt x="3952" y="26362"/>
                  </a:cubicBezTo>
                  <a:cubicBezTo>
                    <a:pt x="4079" y="26355"/>
                    <a:pt x="4202" y="26351"/>
                    <a:pt x="4322" y="26351"/>
                  </a:cubicBezTo>
                  <a:cubicBezTo>
                    <a:pt x="5214" y="26351"/>
                    <a:pt x="5956" y="26536"/>
                    <a:pt x="6840" y="26696"/>
                  </a:cubicBezTo>
                  <a:cubicBezTo>
                    <a:pt x="6900" y="26696"/>
                    <a:pt x="7022" y="26666"/>
                    <a:pt x="7052" y="26636"/>
                  </a:cubicBezTo>
                  <a:lnTo>
                    <a:pt x="7144" y="26666"/>
                  </a:lnTo>
                  <a:cubicBezTo>
                    <a:pt x="7152" y="26670"/>
                    <a:pt x="7163" y="26672"/>
                    <a:pt x="7177" y="26672"/>
                  </a:cubicBezTo>
                  <a:cubicBezTo>
                    <a:pt x="7264" y="26672"/>
                    <a:pt x="7439" y="26593"/>
                    <a:pt x="7387" y="26514"/>
                  </a:cubicBezTo>
                  <a:cubicBezTo>
                    <a:pt x="7387" y="26514"/>
                    <a:pt x="7448" y="26514"/>
                    <a:pt x="7448" y="26484"/>
                  </a:cubicBezTo>
                  <a:lnTo>
                    <a:pt x="7478" y="26514"/>
                  </a:lnTo>
                  <a:cubicBezTo>
                    <a:pt x="7843" y="26848"/>
                    <a:pt x="8208" y="27274"/>
                    <a:pt x="8420" y="27882"/>
                  </a:cubicBezTo>
                  <a:cubicBezTo>
                    <a:pt x="8451" y="27973"/>
                    <a:pt x="8572" y="28003"/>
                    <a:pt x="8663" y="28003"/>
                  </a:cubicBezTo>
                  <a:lnTo>
                    <a:pt x="8663" y="28125"/>
                  </a:lnTo>
                  <a:cubicBezTo>
                    <a:pt x="8663" y="28185"/>
                    <a:pt x="8755" y="28244"/>
                    <a:pt x="8843" y="28244"/>
                  </a:cubicBezTo>
                  <a:cubicBezTo>
                    <a:pt x="8890" y="28244"/>
                    <a:pt x="8936" y="28228"/>
                    <a:pt x="8967" y="28186"/>
                  </a:cubicBezTo>
                  <a:cubicBezTo>
                    <a:pt x="8998" y="28201"/>
                    <a:pt x="9036" y="28209"/>
                    <a:pt x="9074" y="28209"/>
                  </a:cubicBezTo>
                  <a:cubicBezTo>
                    <a:pt x="9112" y="28209"/>
                    <a:pt x="9150" y="28201"/>
                    <a:pt x="9180" y="28186"/>
                  </a:cubicBezTo>
                  <a:cubicBezTo>
                    <a:pt x="9302" y="28034"/>
                    <a:pt x="9363" y="27882"/>
                    <a:pt x="9484" y="27730"/>
                  </a:cubicBezTo>
                  <a:cubicBezTo>
                    <a:pt x="9515" y="27730"/>
                    <a:pt x="9575" y="27699"/>
                    <a:pt x="9606" y="27669"/>
                  </a:cubicBezTo>
                  <a:cubicBezTo>
                    <a:pt x="9910" y="26970"/>
                    <a:pt x="10062" y="26210"/>
                    <a:pt x="10122" y="25541"/>
                  </a:cubicBezTo>
                  <a:cubicBezTo>
                    <a:pt x="10214" y="25177"/>
                    <a:pt x="10244" y="24812"/>
                    <a:pt x="10335" y="24478"/>
                  </a:cubicBezTo>
                  <a:cubicBezTo>
                    <a:pt x="10380" y="24459"/>
                    <a:pt x="10426" y="24441"/>
                    <a:pt x="10471" y="24423"/>
                  </a:cubicBezTo>
                  <a:lnTo>
                    <a:pt x="10471" y="24423"/>
                  </a:lnTo>
                  <a:cubicBezTo>
                    <a:pt x="10466" y="24441"/>
                    <a:pt x="10461" y="24459"/>
                    <a:pt x="10457" y="24478"/>
                  </a:cubicBezTo>
                  <a:lnTo>
                    <a:pt x="10457" y="24538"/>
                  </a:lnTo>
                  <a:cubicBezTo>
                    <a:pt x="10920" y="24329"/>
                    <a:pt x="11376" y="24127"/>
                    <a:pt x="11820" y="23940"/>
                  </a:cubicBezTo>
                  <a:lnTo>
                    <a:pt x="11820" y="23940"/>
                  </a:lnTo>
                  <a:cubicBezTo>
                    <a:pt x="11371" y="24081"/>
                    <a:pt x="10915" y="24245"/>
                    <a:pt x="10471" y="24423"/>
                  </a:cubicBezTo>
                  <a:lnTo>
                    <a:pt x="10471" y="24423"/>
                  </a:lnTo>
                  <a:cubicBezTo>
                    <a:pt x="10560" y="24082"/>
                    <a:pt x="10677" y="23792"/>
                    <a:pt x="10822" y="23474"/>
                  </a:cubicBezTo>
                  <a:cubicBezTo>
                    <a:pt x="11581" y="23474"/>
                    <a:pt x="12372" y="23474"/>
                    <a:pt x="13162" y="23414"/>
                  </a:cubicBezTo>
                  <a:lnTo>
                    <a:pt x="13162" y="23414"/>
                  </a:lnTo>
                  <a:cubicBezTo>
                    <a:pt x="12729" y="23568"/>
                    <a:pt x="12281" y="23746"/>
                    <a:pt x="11820" y="23940"/>
                  </a:cubicBezTo>
                  <a:lnTo>
                    <a:pt x="11820" y="23940"/>
                  </a:lnTo>
                  <a:cubicBezTo>
                    <a:pt x="12006" y="23882"/>
                    <a:pt x="12190" y="23828"/>
                    <a:pt x="12372" y="23778"/>
                  </a:cubicBezTo>
                  <a:cubicBezTo>
                    <a:pt x="13527" y="23444"/>
                    <a:pt x="14469" y="23444"/>
                    <a:pt x="15533" y="23262"/>
                  </a:cubicBezTo>
                  <a:cubicBezTo>
                    <a:pt x="15594" y="23262"/>
                    <a:pt x="15685" y="23140"/>
                    <a:pt x="15715" y="23049"/>
                  </a:cubicBezTo>
                  <a:lnTo>
                    <a:pt x="15806" y="23049"/>
                  </a:lnTo>
                  <a:cubicBezTo>
                    <a:pt x="15837" y="23049"/>
                    <a:pt x="15867" y="23019"/>
                    <a:pt x="15898" y="22988"/>
                  </a:cubicBezTo>
                  <a:cubicBezTo>
                    <a:pt x="15983" y="22995"/>
                    <a:pt x="16067" y="23002"/>
                    <a:pt x="16152" y="23010"/>
                  </a:cubicBezTo>
                  <a:lnTo>
                    <a:pt x="16152" y="23010"/>
                  </a:lnTo>
                  <a:cubicBezTo>
                    <a:pt x="16150" y="23001"/>
                    <a:pt x="16146" y="22994"/>
                    <a:pt x="16141" y="22988"/>
                  </a:cubicBezTo>
                  <a:cubicBezTo>
                    <a:pt x="16110" y="22867"/>
                    <a:pt x="16050" y="22745"/>
                    <a:pt x="15989" y="22684"/>
                  </a:cubicBezTo>
                  <a:cubicBezTo>
                    <a:pt x="16019" y="22654"/>
                    <a:pt x="16019" y="22593"/>
                    <a:pt x="15989" y="22563"/>
                  </a:cubicBezTo>
                  <a:cubicBezTo>
                    <a:pt x="15746" y="22137"/>
                    <a:pt x="15533" y="21772"/>
                    <a:pt x="15290" y="21347"/>
                  </a:cubicBezTo>
                  <a:cubicBezTo>
                    <a:pt x="15259" y="21225"/>
                    <a:pt x="15199" y="21073"/>
                    <a:pt x="15138" y="20982"/>
                  </a:cubicBezTo>
                  <a:cubicBezTo>
                    <a:pt x="15259" y="20739"/>
                    <a:pt x="15411" y="20465"/>
                    <a:pt x="15685" y="20222"/>
                  </a:cubicBezTo>
                  <a:cubicBezTo>
                    <a:pt x="16475" y="20891"/>
                    <a:pt x="17205" y="21590"/>
                    <a:pt x="18086" y="22137"/>
                  </a:cubicBezTo>
                  <a:cubicBezTo>
                    <a:pt x="17357" y="21924"/>
                    <a:pt x="16566" y="21742"/>
                    <a:pt x="15715" y="21590"/>
                  </a:cubicBezTo>
                  <a:cubicBezTo>
                    <a:pt x="15624" y="21590"/>
                    <a:pt x="15533" y="21651"/>
                    <a:pt x="15563" y="21651"/>
                  </a:cubicBezTo>
                  <a:cubicBezTo>
                    <a:pt x="16688" y="22259"/>
                    <a:pt x="17843" y="22836"/>
                    <a:pt x="19089" y="23170"/>
                  </a:cubicBezTo>
                  <a:cubicBezTo>
                    <a:pt x="18633" y="23155"/>
                    <a:pt x="18139" y="23155"/>
                    <a:pt x="17634" y="23155"/>
                  </a:cubicBezTo>
                  <a:cubicBezTo>
                    <a:pt x="17624" y="23155"/>
                    <a:pt x="17614" y="23155"/>
                    <a:pt x="17603" y="23155"/>
                  </a:cubicBezTo>
                  <a:lnTo>
                    <a:pt x="17603" y="23155"/>
                  </a:lnTo>
                  <a:cubicBezTo>
                    <a:pt x="17766" y="23172"/>
                    <a:pt x="17927" y="23187"/>
                    <a:pt x="18086" y="23201"/>
                  </a:cubicBezTo>
                  <a:cubicBezTo>
                    <a:pt x="19180" y="23322"/>
                    <a:pt x="19971" y="23596"/>
                    <a:pt x="20974" y="23626"/>
                  </a:cubicBezTo>
                  <a:cubicBezTo>
                    <a:pt x="21035" y="23626"/>
                    <a:pt x="21126" y="23596"/>
                    <a:pt x="21186" y="23505"/>
                  </a:cubicBezTo>
                  <a:lnTo>
                    <a:pt x="21217" y="23566"/>
                  </a:lnTo>
                  <a:cubicBezTo>
                    <a:pt x="21225" y="23568"/>
                    <a:pt x="21234" y="23570"/>
                    <a:pt x="21243" y="23570"/>
                  </a:cubicBezTo>
                  <a:cubicBezTo>
                    <a:pt x="21339" y="23570"/>
                    <a:pt x="21490" y="23436"/>
                    <a:pt x="21490" y="23353"/>
                  </a:cubicBezTo>
                  <a:cubicBezTo>
                    <a:pt x="21582" y="23322"/>
                    <a:pt x="21642" y="23292"/>
                    <a:pt x="21642" y="23201"/>
                  </a:cubicBezTo>
                  <a:cubicBezTo>
                    <a:pt x="21642" y="23110"/>
                    <a:pt x="21642" y="23019"/>
                    <a:pt x="21673" y="22958"/>
                  </a:cubicBezTo>
                  <a:cubicBezTo>
                    <a:pt x="21734" y="22897"/>
                    <a:pt x="21764" y="22897"/>
                    <a:pt x="21764" y="22867"/>
                  </a:cubicBezTo>
                  <a:lnTo>
                    <a:pt x="21764" y="21772"/>
                  </a:lnTo>
                  <a:cubicBezTo>
                    <a:pt x="21886" y="21225"/>
                    <a:pt x="22038" y="20708"/>
                    <a:pt x="22706" y="20009"/>
                  </a:cubicBezTo>
                  <a:cubicBezTo>
                    <a:pt x="22721" y="19994"/>
                    <a:pt x="22714" y="19987"/>
                    <a:pt x="22699" y="19987"/>
                  </a:cubicBezTo>
                  <a:cubicBezTo>
                    <a:pt x="22683" y="19987"/>
                    <a:pt x="22661" y="19994"/>
                    <a:pt x="22645" y="20009"/>
                  </a:cubicBezTo>
                  <a:cubicBezTo>
                    <a:pt x="22342" y="20313"/>
                    <a:pt x="22038" y="20678"/>
                    <a:pt x="21825" y="20921"/>
                  </a:cubicBezTo>
                  <a:cubicBezTo>
                    <a:pt x="21825" y="20830"/>
                    <a:pt x="21825" y="20708"/>
                    <a:pt x="21886" y="20587"/>
                  </a:cubicBezTo>
                  <a:cubicBezTo>
                    <a:pt x="21933" y="20114"/>
                    <a:pt x="22294" y="19548"/>
                    <a:pt x="22594" y="19034"/>
                  </a:cubicBezTo>
                  <a:lnTo>
                    <a:pt x="22594" y="19034"/>
                  </a:lnTo>
                  <a:cubicBezTo>
                    <a:pt x="21799" y="19901"/>
                    <a:pt x="21518" y="20709"/>
                    <a:pt x="21460" y="21377"/>
                  </a:cubicBezTo>
                  <a:lnTo>
                    <a:pt x="21460" y="21316"/>
                  </a:lnTo>
                  <a:cubicBezTo>
                    <a:pt x="21369" y="20556"/>
                    <a:pt x="21886" y="19645"/>
                    <a:pt x="22372" y="18794"/>
                  </a:cubicBezTo>
                  <a:cubicBezTo>
                    <a:pt x="22402" y="18794"/>
                    <a:pt x="22493" y="18854"/>
                    <a:pt x="22524" y="18854"/>
                  </a:cubicBezTo>
                  <a:cubicBezTo>
                    <a:pt x="22573" y="18879"/>
                    <a:pt x="22622" y="18884"/>
                    <a:pt x="22671" y="18901"/>
                  </a:cubicBezTo>
                  <a:lnTo>
                    <a:pt x="22671" y="18901"/>
                  </a:lnTo>
                  <a:cubicBezTo>
                    <a:pt x="22728" y="18801"/>
                    <a:pt x="22781" y="18704"/>
                    <a:pt x="22828" y="18611"/>
                  </a:cubicBezTo>
                  <a:cubicBezTo>
                    <a:pt x="22949" y="18642"/>
                    <a:pt x="23010" y="18733"/>
                    <a:pt x="23132" y="18763"/>
                  </a:cubicBezTo>
                  <a:lnTo>
                    <a:pt x="23345" y="19553"/>
                  </a:lnTo>
                  <a:cubicBezTo>
                    <a:pt x="23618" y="20708"/>
                    <a:pt x="23497" y="21681"/>
                    <a:pt x="23497" y="22867"/>
                  </a:cubicBezTo>
                  <a:cubicBezTo>
                    <a:pt x="23497" y="22958"/>
                    <a:pt x="23588" y="23019"/>
                    <a:pt x="23649" y="23049"/>
                  </a:cubicBezTo>
                  <a:lnTo>
                    <a:pt x="23618" y="23140"/>
                  </a:lnTo>
                  <a:cubicBezTo>
                    <a:pt x="23593" y="23243"/>
                    <a:pt x="23718" y="23367"/>
                    <a:pt x="23813" y="23367"/>
                  </a:cubicBezTo>
                  <a:cubicBezTo>
                    <a:pt x="23830" y="23367"/>
                    <a:pt x="23847" y="23362"/>
                    <a:pt x="23861" y="23353"/>
                  </a:cubicBezTo>
                  <a:cubicBezTo>
                    <a:pt x="23892" y="23444"/>
                    <a:pt x="23952" y="23474"/>
                    <a:pt x="24044" y="23474"/>
                  </a:cubicBezTo>
                  <a:cubicBezTo>
                    <a:pt x="24165" y="23444"/>
                    <a:pt x="24256" y="23414"/>
                    <a:pt x="24378" y="23322"/>
                  </a:cubicBezTo>
                  <a:cubicBezTo>
                    <a:pt x="24408" y="23353"/>
                    <a:pt x="24469" y="23353"/>
                    <a:pt x="24500" y="23353"/>
                  </a:cubicBezTo>
                  <a:cubicBezTo>
                    <a:pt x="24986" y="23140"/>
                    <a:pt x="25442" y="22867"/>
                    <a:pt x="25928" y="22593"/>
                  </a:cubicBezTo>
                  <a:cubicBezTo>
                    <a:pt x="26582" y="22321"/>
                    <a:pt x="27235" y="22097"/>
                    <a:pt x="28107" y="22097"/>
                  </a:cubicBezTo>
                  <a:cubicBezTo>
                    <a:pt x="28208" y="22097"/>
                    <a:pt x="28313" y="22100"/>
                    <a:pt x="28421" y="22107"/>
                  </a:cubicBezTo>
                  <a:cubicBezTo>
                    <a:pt x="28451" y="22107"/>
                    <a:pt x="28451" y="22046"/>
                    <a:pt x="28360" y="22046"/>
                  </a:cubicBezTo>
                  <a:cubicBezTo>
                    <a:pt x="28004" y="22001"/>
                    <a:pt x="27648" y="21973"/>
                    <a:pt x="27316" y="21973"/>
                  </a:cubicBezTo>
                  <a:cubicBezTo>
                    <a:pt x="27194" y="21973"/>
                    <a:pt x="27076" y="21977"/>
                    <a:pt x="26962" y="21985"/>
                  </a:cubicBezTo>
                  <a:cubicBezTo>
                    <a:pt x="27114" y="21924"/>
                    <a:pt x="27235" y="21833"/>
                    <a:pt x="27387" y="21742"/>
                  </a:cubicBezTo>
                  <a:cubicBezTo>
                    <a:pt x="28287" y="21202"/>
                    <a:pt x="29541" y="21047"/>
                    <a:pt x="30508" y="20460"/>
                  </a:cubicBezTo>
                  <a:lnTo>
                    <a:pt x="30508" y="20460"/>
                  </a:lnTo>
                  <a:cubicBezTo>
                    <a:pt x="30045" y="20548"/>
                    <a:pt x="29567" y="20643"/>
                    <a:pt x="29089" y="20739"/>
                  </a:cubicBezTo>
                  <a:cubicBezTo>
                    <a:pt x="29697" y="20496"/>
                    <a:pt x="30305" y="20253"/>
                    <a:pt x="30913" y="19979"/>
                  </a:cubicBezTo>
                  <a:cubicBezTo>
                    <a:pt x="31021" y="19925"/>
                    <a:pt x="30840" y="19726"/>
                    <a:pt x="30692" y="19726"/>
                  </a:cubicBezTo>
                  <a:cubicBezTo>
                    <a:pt x="30674" y="19726"/>
                    <a:pt x="30656" y="19729"/>
                    <a:pt x="30640" y="19736"/>
                  </a:cubicBezTo>
                  <a:cubicBezTo>
                    <a:pt x="28877" y="20404"/>
                    <a:pt x="27235" y="21043"/>
                    <a:pt x="25928" y="21894"/>
                  </a:cubicBezTo>
                  <a:cubicBezTo>
                    <a:pt x="26597" y="21134"/>
                    <a:pt x="27235" y="20374"/>
                    <a:pt x="27995" y="19645"/>
                  </a:cubicBezTo>
                  <a:cubicBezTo>
                    <a:pt x="28177" y="19462"/>
                    <a:pt x="28360" y="19310"/>
                    <a:pt x="28603" y="19158"/>
                  </a:cubicBezTo>
                  <a:cubicBezTo>
                    <a:pt x="29485" y="19401"/>
                    <a:pt x="30396" y="19675"/>
                    <a:pt x="31308" y="19827"/>
                  </a:cubicBezTo>
                  <a:lnTo>
                    <a:pt x="31308" y="20313"/>
                  </a:lnTo>
                  <a:cubicBezTo>
                    <a:pt x="31268" y="20320"/>
                    <a:pt x="31227" y="20327"/>
                    <a:pt x="31187" y="20335"/>
                  </a:cubicBezTo>
                  <a:lnTo>
                    <a:pt x="31187" y="20335"/>
                  </a:lnTo>
                  <a:lnTo>
                    <a:pt x="31187" y="20283"/>
                  </a:lnTo>
                  <a:cubicBezTo>
                    <a:pt x="30944" y="20313"/>
                    <a:pt x="30761" y="20313"/>
                    <a:pt x="30548" y="20374"/>
                  </a:cubicBezTo>
                  <a:cubicBezTo>
                    <a:pt x="30579" y="20404"/>
                    <a:pt x="30579" y="20404"/>
                    <a:pt x="30548" y="20435"/>
                  </a:cubicBezTo>
                  <a:cubicBezTo>
                    <a:pt x="30535" y="20443"/>
                    <a:pt x="30522" y="20451"/>
                    <a:pt x="30508" y="20460"/>
                  </a:cubicBezTo>
                  <a:lnTo>
                    <a:pt x="30508" y="20460"/>
                  </a:lnTo>
                  <a:cubicBezTo>
                    <a:pt x="30739" y="20416"/>
                    <a:pt x="30966" y="20374"/>
                    <a:pt x="31187" y="20335"/>
                  </a:cubicBezTo>
                  <a:lnTo>
                    <a:pt x="31187" y="20335"/>
                  </a:lnTo>
                  <a:lnTo>
                    <a:pt x="31187" y="21134"/>
                  </a:lnTo>
                  <a:cubicBezTo>
                    <a:pt x="31187" y="21195"/>
                    <a:pt x="31247" y="21286"/>
                    <a:pt x="31339" y="21316"/>
                  </a:cubicBezTo>
                  <a:lnTo>
                    <a:pt x="31308" y="21377"/>
                  </a:lnTo>
                  <a:cubicBezTo>
                    <a:pt x="31257" y="21480"/>
                    <a:pt x="31400" y="21604"/>
                    <a:pt x="31483" y="21604"/>
                  </a:cubicBezTo>
                  <a:cubicBezTo>
                    <a:pt x="31498" y="21604"/>
                    <a:pt x="31511" y="21599"/>
                    <a:pt x="31521" y="21590"/>
                  </a:cubicBezTo>
                  <a:cubicBezTo>
                    <a:pt x="31543" y="21634"/>
                    <a:pt x="31598" y="21663"/>
                    <a:pt x="31650" y="21663"/>
                  </a:cubicBezTo>
                  <a:cubicBezTo>
                    <a:pt x="31669" y="21663"/>
                    <a:pt x="31687" y="21659"/>
                    <a:pt x="31703" y="21651"/>
                  </a:cubicBezTo>
                  <a:cubicBezTo>
                    <a:pt x="31825" y="21620"/>
                    <a:pt x="31947" y="21529"/>
                    <a:pt x="32099" y="21499"/>
                  </a:cubicBezTo>
                  <a:cubicBezTo>
                    <a:pt x="32114" y="21514"/>
                    <a:pt x="32129" y="21522"/>
                    <a:pt x="32148" y="21522"/>
                  </a:cubicBezTo>
                  <a:cubicBezTo>
                    <a:pt x="32167" y="21522"/>
                    <a:pt x="32190" y="21514"/>
                    <a:pt x="32220" y="21499"/>
                  </a:cubicBezTo>
                  <a:cubicBezTo>
                    <a:pt x="32706" y="21225"/>
                    <a:pt x="33162" y="20982"/>
                    <a:pt x="33649" y="20708"/>
                  </a:cubicBezTo>
                  <a:cubicBezTo>
                    <a:pt x="34257" y="20455"/>
                    <a:pt x="34865" y="20223"/>
                    <a:pt x="35666" y="20223"/>
                  </a:cubicBezTo>
                  <a:cubicBezTo>
                    <a:pt x="35688" y="20223"/>
                    <a:pt x="35711" y="20223"/>
                    <a:pt x="35733" y="20224"/>
                  </a:cubicBezTo>
                  <a:lnTo>
                    <a:pt x="35733" y="20224"/>
                  </a:lnTo>
                  <a:cubicBezTo>
                    <a:pt x="35809" y="20196"/>
                    <a:pt x="35885" y="20170"/>
                    <a:pt x="35963" y="20145"/>
                  </a:cubicBezTo>
                  <a:lnTo>
                    <a:pt x="35963" y="20145"/>
                  </a:lnTo>
                  <a:cubicBezTo>
                    <a:pt x="36012" y="20150"/>
                    <a:pt x="36062" y="20155"/>
                    <a:pt x="36111" y="20161"/>
                  </a:cubicBezTo>
                  <a:cubicBezTo>
                    <a:pt x="36141" y="20161"/>
                    <a:pt x="36161" y="20171"/>
                    <a:pt x="36173" y="20184"/>
                  </a:cubicBezTo>
                  <a:lnTo>
                    <a:pt x="36173" y="20184"/>
                  </a:lnTo>
                  <a:cubicBezTo>
                    <a:pt x="37408" y="20013"/>
                    <a:pt x="38731" y="19784"/>
                    <a:pt x="39885" y="19667"/>
                  </a:cubicBezTo>
                  <a:lnTo>
                    <a:pt x="39885" y="19667"/>
                  </a:lnTo>
                  <a:cubicBezTo>
                    <a:pt x="40745" y="19688"/>
                    <a:pt x="41494" y="19800"/>
                    <a:pt x="42324" y="19800"/>
                  </a:cubicBezTo>
                  <a:cubicBezTo>
                    <a:pt x="42400" y="19800"/>
                    <a:pt x="42477" y="19799"/>
                    <a:pt x="42555" y="19797"/>
                  </a:cubicBezTo>
                  <a:cubicBezTo>
                    <a:pt x="42615" y="19797"/>
                    <a:pt x="42707" y="19705"/>
                    <a:pt x="42737" y="19645"/>
                  </a:cubicBezTo>
                  <a:lnTo>
                    <a:pt x="42798" y="19675"/>
                  </a:lnTo>
                  <a:cubicBezTo>
                    <a:pt x="42807" y="19677"/>
                    <a:pt x="42816" y="19678"/>
                    <a:pt x="42826" y="19678"/>
                  </a:cubicBezTo>
                  <a:cubicBezTo>
                    <a:pt x="42941" y="19678"/>
                    <a:pt x="43067" y="19518"/>
                    <a:pt x="43011" y="19462"/>
                  </a:cubicBezTo>
                  <a:cubicBezTo>
                    <a:pt x="43071" y="19401"/>
                    <a:pt x="43102" y="19341"/>
                    <a:pt x="43102" y="19249"/>
                  </a:cubicBezTo>
                  <a:lnTo>
                    <a:pt x="43011" y="18915"/>
                  </a:lnTo>
                  <a:cubicBezTo>
                    <a:pt x="43041" y="18885"/>
                    <a:pt x="43041" y="18854"/>
                    <a:pt x="43041" y="18794"/>
                  </a:cubicBezTo>
                  <a:cubicBezTo>
                    <a:pt x="42919" y="18581"/>
                    <a:pt x="42859" y="18398"/>
                    <a:pt x="42767" y="18155"/>
                  </a:cubicBezTo>
                  <a:lnTo>
                    <a:pt x="43102" y="18034"/>
                  </a:lnTo>
                  <a:cubicBezTo>
                    <a:pt x="43254" y="18946"/>
                    <a:pt x="43254" y="19827"/>
                    <a:pt x="43375" y="20739"/>
                  </a:cubicBezTo>
                  <a:cubicBezTo>
                    <a:pt x="43375" y="20830"/>
                    <a:pt x="43497" y="20891"/>
                    <a:pt x="43558" y="20921"/>
                  </a:cubicBezTo>
                  <a:lnTo>
                    <a:pt x="43527" y="21012"/>
                  </a:lnTo>
                  <a:cubicBezTo>
                    <a:pt x="43504" y="21107"/>
                    <a:pt x="43628" y="21184"/>
                    <a:pt x="43727" y="21184"/>
                  </a:cubicBezTo>
                  <a:cubicBezTo>
                    <a:pt x="43755" y="21184"/>
                    <a:pt x="43781" y="21178"/>
                    <a:pt x="43801" y="21164"/>
                  </a:cubicBezTo>
                  <a:cubicBezTo>
                    <a:pt x="43831" y="21195"/>
                    <a:pt x="43953" y="21225"/>
                    <a:pt x="43983" y="21225"/>
                  </a:cubicBezTo>
                  <a:lnTo>
                    <a:pt x="44318" y="21012"/>
                  </a:lnTo>
                  <a:cubicBezTo>
                    <a:pt x="44358" y="21012"/>
                    <a:pt x="44385" y="21026"/>
                    <a:pt x="44408" y="21026"/>
                  </a:cubicBezTo>
                  <a:cubicBezTo>
                    <a:pt x="44419" y="21026"/>
                    <a:pt x="44429" y="21023"/>
                    <a:pt x="44439" y="21012"/>
                  </a:cubicBezTo>
                  <a:cubicBezTo>
                    <a:pt x="44895" y="20678"/>
                    <a:pt x="45351" y="20374"/>
                    <a:pt x="45807" y="20009"/>
                  </a:cubicBezTo>
                  <a:cubicBezTo>
                    <a:pt x="46506" y="19614"/>
                    <a:pt x="47205" y="19249"/>
                    <a:pt x="48269" y="19219"/>
                  </a:cubicBezTo>
                  <a:cubicBezTo>
                    <a:pt x="48330" y="19219"/>
                    <a:pt x="48269" y="19158"/>
                    <a:pt x="48239" y="19158"/>
                  </a:cubicBezTo>
                  <a:cubicBezTo>
                    <a:pt x="47771" y="19158"/>
                    <a:pt x="47303" y="19186"/>
                    <a:pt x="46890" y="19243"/>
                  </a:cubicBezTo>
                  <a:lnTo>
                    <a:pt x="46890" y="19243"/>
                  </a:lnTo>
                  <a:cubicBezTo>
                    <a:pt x="47586" y="18735"/>
                    <a:pt x="48384" y="18338"/>
                    <a:pt x="49363" y="18065"/>
                  </a:cubicBezTo>
                  <a:lnTo>
                    <a:pt x="49363" y="18065"/>
                  </a:lnTo>
                  <a:cubicBezTo>
                    <a:pt x="49523" y="17971"/>
                    <a:pt x="49684" y="17879"/>
                    <a:pt x="49850" y="17790"/>
                  </a:cubicBezTo>
                  <a:lnTo>
                    <a:pt x="49850" y="17790"/>
                  </a:lnTo>
                  <a:cubicBezTo>
                    <a:pt x="48968" y="18186"/>
                    <a:pt x="47965" y="18429"/>
                    <a:pt x="47266" y="18946"/>
                  </a:cubicBezTo>
                  <a:lnTo>
                    <a:pt x="46958" y="19166"/>
                  </a:lnTo>
                  <a:lnTo>
                    <a:pt x="46958" y="19166"/>
                  </a:lnTo>
                  <a:cubicBezTo>
                    <a:pt x="47932" y="18259"/>
                    <a:pt x="49374" y="17786"/>
                    <a:pt x="50762" y="17122"/>
                  </a:cubicBezTo>
                  <a:cubicBezTo>
                    <a:pt x="51351" y="17066"/>
                    <a:pt x="51915" y="16958"/>
                    <a:pt x="52500" y="16822"/>
                  </a:cubicBezTo>
                  <a:lnTo>
                    <a:pt x="52500" y="16822"/>
                  </a:lnTo>
                  <a:cubicBezTo>
                    <a:pt x="52347" y="16887"/>
                    <a:pt x="52193" y="16956"/>
                    <a:pt x="52038" y="17031"/>
                  </a:cubicBezTo>
                  <a:cubicBezTo>
                    <a:pt x="51482" y="17286"/>
                    <a:pt x="50904" y="17564"/>
                    <a:pt x="50319" y="17852"/>
                  </a:cubicBezTo>
                  <a:lnTo>
                    <a:pt x="50319" y="17852"/>
                  </a:lnTo>
                  <a:cubicBezTo>
                    <a:pt x="50314" y="17852"/>
                    <a:pt x="50310" y="17851"/>
                    <a:pt x="50306" y="17851"/>
                  </a:cubicBezTo>
                  <a:cubicBezTo>
                    <a:pt x="49973" y="17911"/>
                    <a:pt x="49660" y="17982"/>
                    <a:pt x="49363" y="18065"/>
                  </a:cubicBezTo>
                  <a:lnTo>
                    <a:pt x="49363" y="18065"/>
                  </a:lnTo>
                  <a:cubicBezTo>
                    <a:pt x="49081" y="18232"/>
                    <a:pt x="48803" y="18406"/>
                    <a:pt x="48512" y="18581"/>
                  </a:cubicBezTo>
                  <a:cubicBezTo>
                    <a:pt x="48428" y="18609"/>
                    <a:pt x="48422" y="18767"/>
                    <a:pt x="48493" y="18767"/>
                  </a:cubicBezTo>
                  <a:cubicBezTo>
                    <a:pt x="48499" y="18767"/>
                    <a:pt x="48505" y="18765"/>
                    <a:pt x="48512" y="18763"/>
                  </a:cubicBezTo>
                  <a:cubicBezTo>
                    <a:pt x="49112" y="18456"/>
                    <a:pt x="49719" y="18148"/>
                    <a:pt x="50319" y="17852"/>
                  </a:cubicBezTo>
                  <a:lnTo>
                    <a:pt x="50319" y="17852"/>
                  </a:lnTo>
                  <a:cubicBezTo>
                    <a:pt x="50386" y="17863"/>
                    <a:pt x="50518" y="17946"/>
                    <a:pt x="50518" y="18003"/>
                  </a:cubicBezTo>
                  <a:cubicBezTo>
                    <a:pt x="51248" y="17578"/>
                    <a:pt x="51977" y="17122"/>
                    <a:pt x="52646" y="16787"/>
                  </a:cubicBezTo>
                  <a:lnTo>
                    <a:pt x="52646" y="16787"/>
                  </a:lnTo>
                  <a:cubicBezTo>
                    <a:pt x="52597" y="16799"/>
                    <a:pt x="52549" y="16810"/>
                    <a:pt x="52500" y="16822"/>
                  </a:cubicBezTo>
                  <a:lnTo>
                    <a:pt x="52500" y="16822"/>
                  </a:lnTo>
                  <a:cubicBezTo>
                    <a:pt x="53279" y="16492"/>
                    <a:pt x="54037" y="16277"/>
                    <a:pt x="54774" y="15997"/>
                  </a:cubicBezTo>
                  <a:cubicBezTo>
                    <a:pt x="54895" y="16727"/>
                    <a:pt x="54895" y="17365"/>
                    <a:pt x="55017" y="18094"/>
                  </a:cubicBezTo>
                  <a:cubicBezTo>
                    <a:pt x="55017" y="18155"/>
                    <a:pt x="55108" y="18246"/>
                    <a:pt x="55199" y="18277"/>
                  </a:cubicBezTo>
                  <a:lnTo>
                    <a:pt x="55169" y="18338"/>
                  </a:lnTo>
                  <a:cubicBezTo>
                    <a:pt x="55113" y="18421"/>
                    <a:pt x="55311" y="18554"/>
                    <a:pt x="55392" y="18554"/>
                  </a:cubicBezTo>
                  <a:cubicBezTo>
                    <a:pt x="55400" y="18554"/>
                    <a:pt x="55407" y="18553"/>
                    <a:pt x="55412" y="18550"/>
                  </a:cubicBezTo>
                  <a:cubicBezTo>
                    <a:pt x="55457" y="18595"/>
                    <a:pt x="55501" y="18623"/>
                    <a:pt x="55557" y="18623"/>
                  </a:cubicBezTo>
                  <a:cubicBezTo>
                    <a:pt x="55578" y="18623"/>
                    <a:pt x="55600" y="18619"/>
                    <a:pt x="55625" y="18611"/>
                  </a:cubicBezTo>
                  <a:cubicBezTo>
                    <a:pt x="55716" y="18581"/>
                    <a:pt x="55838" y="18550"/>
                    <a:pt x="55929" y="18490"/>
                  </a:cubicBezTo>
                  <a:cubicBezTo>
                    <a:pt x="55959" y="18550"/>
                    <a:pt x="55990" y="18550"/>
                    <a:pt x="56020" y="18550"/>
                  </a:cubicBezTo>
                  <a:cubicBezTo>
                    <a:pt x="56445" y="18338"/>
                    <a:pt x="56871" y="18155"/>
                    <a:pt x="57297" y="17942"/>
                  </a:cubicBezTo>
                  <a:cubicBezTo>
                    <a:pt x="57758" y="17767"/>
                    <a:pt x="58220" y="17638"/>
                    <a:pt x="58819" y="17638"/>
                  </a:cubicBezTo>
                  <a:cubicBezTo>
                    <a:pt x="59049" y="17638"/>
                    <a:pt x="59299" y="17657"/>
                    <a:pt x="59576" y="17699"/>
                  </a:cubicBezTo>
                  <a:cubicBezTo>
                    <a:pt x="59607" y="17699"/>
                    <a:pt x="59576" y="17639"/>
                    <a:pt x="59515" y="17639"/>
                  </a:cubicBezTo>
                  <a:cubicBezTo>
                    <a:pt x="59060" y="17517"/>
                    <a:pt x="58604" y="17487"/>
                    <a:pt x="58239" y="17487"/>
                  </a:cubicBezTo>
                  <a:cubicBezTo>
                    <a:pt x="58360" y="17395"/>
                    <a:pt x="58512" y="17365"/>
                    <a:pt x="58604" y="17274"/>
                  </a:cubicBezTo>
                  <a:cubicBezTo>
                    <a:pt x="59424" y="16909"/>
                    <a:pt x="60640" y="16939"/>
                    <a:pt x="61552" y="16575"/>
                  </a:cubicBezTo>
                  <a:cubicBezTo>
                    <a:pt x="61613" y="16514"/>
                    <a:pt x="61461" y="16331"/>
                    <a:pt x="61339" y="16331"/>
                  </a:cubicBezTo>
                  <a:cubicBezTo>
                    <a:pt x="61273" y="16330"/>
                    <a:pt x="61208" y="16329"/>
                    <a:pt x="61144" y="16329"/>
                  </a:cubicBezTo>
                  <a:cubicBezTo>
                    <a:pt x="59818" y="16329"/>
                    <a:pt x="58868" y="16625"/>
                    <a:pt x="58056" y="17031"/>
                  </a:cubicBezTo>
                  <a:lnTo>
                    <a:pt x="58117" y="16939"/>
                  </a:lnTo>
                  <a:cubicBezTo>
                    <a:pt x="59029" y="16271"/>
                    <a:pt x="60427" y="16119"/>
                    <a:pt x="61765" y="15754"/>
                  </a:cubicBezTo>
                  <a:cubicBezTo>
                    <a:pt x="61886" y="15724"/>
                    <a:pt x="61643" y="15511"/>
                    <a:pt x="61552" y="15511"/>
                  </a:cubicBezTo>
                  <a:cubicBezTo>
                    <a:pt x="60063" y="15724"/>
                    <a:pt x="58725" y="16058"/>
                    <a:pt x="57661" y="16575"/>
                  </a:cubicBezTo>
                  <a:cubicBezTo>
                    <a:pt x="57753" y="16362"/>
                    <a:pt x="57844" y="16180"/>
                    <a:pt x="57935" y="15997"/>
                  </a:cubicBezTo>
                  <a:lnTo>
                    <a:pt x="58300" y="15602"/>
                  </a:lnTo>
                  <a:cubicBezTo>
                    <a:pt x="58695" y="15663"/>
                    <a:pt x="59060" y="15693"/>
                    <a:pt x="59515" y="15693"/>
                  </a:cubicBezTo>
                  <a:cubicBezTo>
                    <a:pt x="59607" y="15693"/>
                    <a:pt x="59667" y="15602"/>
                    <a:pt x="59759" y="15572"/>
                  </a:cubicBezTo>
                  <a:lnTo>
                    <a:pt x="59819" y="15602"/>
                  </a:lnTo>
                  <a:cubicBezTo>
                    <a:pt x="59834" y="15612"/>
                    <a:pt x="59851" y="15616"/>
                    <a:pt x="59869" y="15616"/>
                  </a:cubicBezTo>
                  <a:cubicBezTo>
                    <a:pt x="59964" y="15616"/>
                    <a:pt x="60093" y="15496"/>
                    <a:pt x="60093" y="15420"/>
                  </a:cubicBezTo>
                  <a:cubicBezTo>
                    <a:pt x="60184" y="15389"/>
                    <a:pt x="60245" y="15359"/>
                    <a:pt x="60245" y="15268"/>
                  </a:cubicBezTo>
                  <a:lnTo>
                    <a:pt x="60245" y="14994"/>
                  </a:lnTo>
                  <a:cubicBezTo>
                    <a:pt x="60275" y="14964"/>
                    <a:pt x="60275" y="14964"/>
                    <a:pt x="60275" y="14933"/>
                  </a:cubicBezTo>
                  <a:cubicBezTo>
                    <a:pt x="60275" y="14840"/>
                    <a:pt x="60267" y="14731"/>
                    <a:pt x="60260" y="14622"/>
                  </a:cubicBezTo>
                  <a:lnTo>
                    <a:pt x="60260" y="14622"/>
                  </a:lnTo>
                  <a:lnTo>
                    <a:pt x="60245" y="14629"/>
                  </a:lnTo>
                  <a:lnTo>
                    <a:pt x="60245" y="14508"/>
                  </a:lnTo>
                  <a:cubicBezTo>
                    <a:pt x="60245" y="14482"/>
                    <a:pt x="60245" y="14452"/>
                    <a:pt x="60247" y="14420"/>
                  </a:cubicBezTo>
                  <a:lnTo>
                    <a:pt x="60247" y="14420"/>
                  </a:lnTo>
                  <a:cubicBezTo>
                    <a:pt x="60250" y="14485"/>
                    <a:pt x="60255" y="14553"/>
                    <a:pt x="60260" y="14622"/>
                  </a:cubicBezTo>
                  <a:lnTo>
                    <a:pt x="60260" y="14622"/>
                  </a:lnTo>
                  <a:lnTo>
                    <a:pt x="60944" y="14295"/>
                  </a:lnTo>
                  <a:cubicBezTo>
                    <a:pt x="61339" y="14143"/>
                    <a:pt x="61704" y="13900"/>
                    <a:pt x="62069" y="13687"/>
                  </a:cubicBezTo>
                  <a:cubicBezTo>
                    <a:pt x="62403" y="13444"/>
                    <a:pt x="62829" y="13170"/>
                    <a:pt x="63254" y="12836"/>
                  </a:cubicBezTo>
                  <a:cubicBezTo>
                    <a:pt x="63315" y="12775"/>
                    <a:pt x="63467" y="12927"/>
                    <a:pt x="63406" y="12258"/>
                  </a:cubicBezTo>
                  <a:lnTo>
                    <a:pt x="63406" y="12258"/>
                  </a:lnTo>
                  <a:cubicBezTo>
                    <a:pt x="63011" y="12684"/>
                    <a:pt x="62707" y="12958"/>
                    <a:pt x="62403" y="13170"/>
                  </a:cubicBezTo>
                  <a:cubicBezTo>
                    <a:pt x="62099" y="13414"/>
                    <a:pt x="61765" y="13596"/>
                    <a:pt x="61400" y="13778"/>
                  </a:cubicBezTo>
                  <a:cubicBezTo>
                    <a:pt x="61012" y="13987"/>
                    <a:pt x="60653" y="14137"/>
                    <a:pt x="60267" y="14315"/>
                  </a:cubicBezTo>
                  <a:lnTo>
                    <a:pt x="60267" y="14315"/>
                  </a:lnTo>
                  <a:cubicBezTo>
                    <a:pt x="60269" y="14308"/>
                    <a:pt x="60272" y="14301"/>
                    <a:pt x="60275" y="14295"/>
                  </a:cubicBezTo>
                  <a:cubicBezTo>
                    <a:pt x="60640" y="13900"/>
                    <a:pt x="60974" y="13474"/>
                    <a:pt x="61278" y="13079"/>
                  </a:cubicBezTo>
                  <a:lnTo>
                    <a:pt x="61248" y="13018"/>
                  </a:lnTo>
                  <a:cubicBezTo>
                    <a:pt x="60974" y="13262"/>
                    <a:pt x="60670" y="13474"/>
                    <a:pt x="60397" y="13748"/>
                  </a:cubicBezTo>
                  <a:cubicBezTo>
                    <a:pt x="60488" y="13414"/>
                    <a:pt x="60670" y="13018"/>
                    <a:pt x="60944" y="12593"/>
                  </a:cubicBezTo>
                  <a:cubicBezTo>
                    <a:pt x="60959" y="12578"/>
                    <a:pt x="60944" y="12570"/>
                    <a:pt x="60921" y="12570"/>
                  </a:cubicBezTo>
                  <a:cubicBezTo>
                    <a:pt x="60898" y="12570"/>
                    <a:pt x="60868" y="12578"/>
                    <a:pt x="60853" y="12593"/>
                  </a:cubicBezTo>
                  <a:cubicBezTo>
                    <a:pt x="60579" y="12988"/>
                    <a:pt x="60367" y="13322"/>
                    <a:pt x="60215" y="13657"/>
                  </a:cubicBezTo>
                  <a:lnTo>
                    <a:pt x="60215" y="13353"/>
                  </a:lnTo>
                  <a:cubicBezTo>
                    <a:pt x="60367" y="13170"/>
                    <a:pt x="60488" y="12988"/>
                    <a:pt x="60579" y="12806"/>
                  </a:cubicBezTo>
                  <a:cubicBezTo>
                    <a:pt x="60579" y="12745"/>
                    <a:pt x="60579" y="12714"/>
                    <a:pt x="60519" y="12714"/>
                  </a:cubicBezTo>
                  <a:cubicBezTo>
                    <a:pt x="60640" y="12562"/>
                    <a:pt x="60731" y="12380"/>
                    <a:pt x="60853" y="12228"/>
                  </a:cubicBezTo>
                  <a:cubicBezTo>
                    <a:pt x="61126" y="11803"/>
                    <a:pt x="61400" y="11347"/>
                    <a:pt x="61613" y="10769"/>
                  </a:cubicBezTo>
                  <a:cubicBezTo>
                    <a:pt x="61856" y="10252"/>
                    <a:pt x="61947" y="9644"/>
                    <a:pt x="61947" y="9037"/>
                  </a:cubicBezTo>
                  <a:cubicBezTo>
                    <a:pt x="61947" y="8953"/>
                    <a:pt x="61809" y="8906"/>
                    <a:pt x="61685" y="8906"/>
                  </a:cubicBezTo>
                  <a:cubicBezTo>
                    <a:pt x="61584" y="8906"/>
                    <a:pt x="61491" y="8938"/>
                    <a:pt x="61491" y="9006"/>
                  </a:cubicBezTo>
                  <a:cubicBezTo>
                    <a:pt x="61461" y="9462"/>
                    <a:pt x="61339" y="9948"/>
                    <a:pt x="61187" y="10374"/>
                  </a:cubicBezTo>
                  <a:cubicBezTo>
                    <a:pt x="61035" y="10708"/>
                    <a:pt x="60883" y="11043"/>
                    <a:pt x="60701" y="11347"/>
                  </a:cubicBezTo>
                  <a:cubicBezTo>
                    <a:pt x="60792" y="11134"/>
                    <a:pt x="60822" y="10921"/>
                    <a:pt x="60822" y="10739"/>
                  </a:cubicBezTo>
                  <a:cubicBezTo>
                    <a:pt x="60822" y="10725"/>
                    <a:pt x="60810" y="10719"/>
                    <a:pt x="60791" y="10719"/>
                  </a:cubicBezTo>
                  <a:cubicBezTo>
                    <a:pt x="60724" y="10719"/>
                    <a:pt x="60572" y="10790"/>
                    <a:pt x="60549" y="10860"/>
                  </a:cubicBezTo>
                  <a:cubicBezTo>
                    <a:pt x="60367" y="11225"/>
                    <a:pt x="60215" y="11590"/>
                    <a:pt x="60093" y="11894"/>
                  </a:cubicBezTo>
                  <a:cubicBezTo>
                    <a:pt x="60063" y="11894"/>
                    <a:pt x="59971" y="11924"/>
                    <a:pt x="59971" y="11924"/>
                  </a:cubicBezTo>
                  <a:cubicBezTo>
                    <a:pt x="59941" y="11955"/>
                    <a:pt x="59911" y="12046"/>
                    <a:pt x="59819" y="12076"/>
                  </a:cubicBezTo>
                  <a:cubicBezTo>
                    <a:pt x="59941" y="11529"/>
                    <a:pt x="60123" y="10921"/>
                    <a:pt x="60275" y="10374"/>
                  </a:cubicBezTo>
                  <a:cubicBezTo>
                    <a:pt x="60291" y="10342"/>
                    <a:pt x="60282" y="10329"/>
                    <a:pt x="60260" y="10329"/>
                  </a:cubicBezTo>
                  <a:cubicBezTo>
                    <a:pt x="60195" y="10329"/>
                    <a:pt x="60016" y="10436"/>
                    <a:pt x="59971" y="10526"/>
                  </a:cubicBezTo>
                  <a:cubicBezTo>
                    <a:pt x="59941" y="10678"/>
                    <a:pt x="59911" y="10769"/>
                    <a:pt x="59819" y="10921"/>
                  </a:cubicBezTo>
                  <a:cubicBezTo>
                    <a:pt x="59789" y="10556"/>
                    <a:pt x="59667" y="10222"/>
                    <a:pt x="59424" y="9857"/>
                  </a:cubicBezTo>
                  <a:cubicBezTo>
                    <a:pt x="59394" y="9842"/>
                    <a:pt x="59363" y="9834"/>
                    <a:pt x="59344" y="9834"/>
                  </a:cubicBezTo>
                  <a:cubicBezTo>
                    <a:pt x="59325" y="9834"/>
                    <a:pt x="59318" y="9842"/>
                    <a:pt x="59333" y="9857"/>
                  </a:cubicBezTo>
                  <a:cubicBezTo>
                    <a:pt x="59759" y="10404"/>
                    <a:pt x="59728" y="11134"/>
                    <a:pt x="59515" y="11742"/>
                  </a:cubicBezTo>
                  <a:cubicBezTo>
                    <a:pt x="59363" y="12289"/>
                    <a:pt x="59120" y="12836"/>
                    <a:pt x="58877" y="13292"/>
                  </a:cubicBezTo>
                  <a:cubicBezTo>
                    <a:pt x="58847" y="13322"/>
                    <a:pt x="58816" y="13353"/>
                    <a:pt x="58816" y="13414"/>
                  </a:cubicBezTo>
                  <a:cubicBezTo>
                    <a:pt x="58695" y="13140"/>
                    <a:pt x="58573" y="12836"/>
                    <a:pt x="58512" y="12532"/>
                  </a:cubicBezTo>
                  <a:cubicBezTo>
                    <a:pt x="58421" y="12198"/>
                    <a:pt x="58421" y="11803"/>
                    <a:pt x="58421" y="11438"/>
                  </a:cubicBezTo>
                  <a:cubicBezTo>
                    <a:pt x="58543" y="11195"/>
                    <a:pt x="58664" y="10982"/>
                    <a:pt x="58756" y="10708"/>
                  </a:cubicBezTo>
                  <a:cubicBezTo>
                    <a:pt x="59120" y="9857"/>
                    <a:pt x="59212" y="9097"/>
                    <a:pt x="59272" y="8185"/>
                  </a:cubicBezTo>
                  <a:cubicBezTo>
                    <a:pt x="59272" y="8155"/>
                    <a:pt x="59219" y="8140"/>
                    <a:pt x="59162" y="8140"/>
                  </a:cubicBezTo>
                  <a:cubicBezTo>
                    <a:pt x="59105" y="8140"/>
                    <a:pt x="59044" y="8155"/>
                    <a:pt x="59029" y="8185"/>
                  </a:cubicBezTo>
                  <a:cubicBezTo>
                    <a:pt x="58877" y="8885"/>
                    <a:pt x="58725" y="9523"/>
                    <a:pt x="58512" y="10161"/>
                  </a:cubicBezTo>
                  <a:cubicBezTo>
                    <a:pt x="58543" y="9492"/>
                    <a:pt x="58421" y="8945"/>
                    <a:pt x="58300" y="8398"/>
                  </a:cubicBezTo>
                  <a:cubicBezTo>
                    <a:pt x="58300" y="8384"/>
                    <a:pt x="58290" y="8378"/>
                    <a:pt x="58275" y="8378"/>
                  </a:cubicBezTo>
                  <a:cubicBezTo>
                    <a:pt x="58225" y="8378"/>
                    <a:pt x="58117" y="8443"/>
                    <a:pt x="58117" y="8489"/>
                  </a:cubicBezTo>
                  <a:cubicBezTo>
                    <a:pt x="58117" y="9219"/>
                    <a:pt x="58208" y="9918"/>
                    <a:pt x="58117" y="10678"/>
                  </a:cubicBezTo>
                  <a:cubicBezTo>
                    <a:pt x="58117" y="10860"/>
                    <a:pt x="58087" y="11043"/>
                    <a:pt x="58087" y="11225"/>
                  </a:cubicBezTo>
                  <a:cubicBezTo>
                    <a:pt x="58056" y="11347"/>
                    <a:pt x="57965" y="11468"/>
                    <a:pt x="57935" y="11590"/>
                  </a:cubicBezTo>
                  <a:cubicBezTo>
                    <a:pt x="57844" y="11438"/>
                    <a:pt x="57783" y="11225"/>
                    <a:pt x="57692" y="11073"/>
                  </a:cubicBezTo>
                  <a:cubicBezTo>
                    <a:pt x="57692" y="10617"/>
                    <a:pt x="57661" y="10131"/>
                    <a:pt x="57631" y="9675"/>
                  </a:cubicBezTo>
                  <a:lnTo>
                    <a:pt x="57601" y="9675"/>
                  </a:lnTo>
                  <a:cubicBezTo>
                    <a:pt x="57540" y="9979"/>
                    <a:pt x="57509" y="10283"/>
                    <a:pt x="57449" y="10587"/>
                  </a:cubicBezTo>
                  <a:lnTo>
                    <a:pt x="57205" y="10131"/>
                  </a:lnTo>
                  <a:cubicBezTo>
                    <a:pt x="57205" y="10131"/>
                    <a:pt x="57175" y="10131"/>
                    <a:pt x="57175" y="10161"/>
                  </a:cubicBezTo>
                  <a:lnTo>
                    <a:pt x="57388" y="11073"/>
                  </a:lnTo>
                  <a:cubicBezTo>
                    <a:pt x="57357" y="11286"/>
                    <a:pt x="57327" y="11499"/>
                    <a:pt x="57327" y="11681"/>
                  </a:cubicBezTo>
                  <a:cubicBezTo>
                    <a:pt x="57236" y="11590"/>
                    <a:pt x="57175" y="11468"/>
                    <a:pt x="57053" y="11347"/>
                  </a:cubicBezTo>
                  <a:cubicBezTo>
                    <a:pt x="56871" y="9705"/>
                    <a:pt x="56628" y="8034"/>
                    <a:pt x="55959" y="6483"/>
                  </a:cubicBezTo>
                  <a:cubicBezTo>
                    <a:pt x="55951" y="6452"/>
                    <a:pt x="55915" y="6439"/>
                    <a:pt x="55865" y="6439"/>
                  </a:cubicBezTo>
                  <a:cubicBezTo>
                    <a:pt x="55725" y="6439"/>
                    <a:pt x="55481" y="6545"/>
                    <a:pt x="55503" y="6635"/>
                  </a:cubicBezTo>
                  <a:cubicBezTo>
                    <a:pt x="55838" y="7821"/>
                    <a:pt x="56142" y="9037"/>
                    <a:pt x="56324" y="10252"/>
                  </a:cubicBezTo>
                  <a:cubicBezTo>
                    <a:pt x="55929" y="9614"/>
                    <a:pt x="55503" y="9006"/>
                    <a:pt x="55047" y="8398"/>
                  </a:cubicBezTo>
                  <a:cubicBezTo>
                    <a:pt x="55034" y="8385"/>
                    <a:pt x="55016" y="8380"/>
                    <a:pt x="54995" y="8380"/>
                  </a:cubicBezTo>
                  <a:cubicBezTo>
                    <a:pt x="54862" y="8380"/>
                    <a:pt x="54600" y="8589"/>
                    <a:pt x="54652" y="8641"/>
                  </a:cubicBezTo>
                  <a:cubicBezTo>
                    <a:pt x="54713" y="8733"/>
                    <a:pt x="54743" y="8763"/>
                    <a:pt x="54774" y="8793"/>
                  </a:cubicBezTo>
                  <a:cubicBezTo>
                    <a:pt x="54591" y="8702"/>
                    <a:pt x="54409" y="8581"/>
                    <a:pt x="54135" y="8489"/>
                  </a:cubicBezTo>
                  <a:cubicBezTo>
                    <a:pt x="54105" y="8489"/>
                    <a:pt x="54014" y="8550"/>
                    <a:pt x="54044" y="8550"/>
                  </a:cubicBezTo>
                  <a:cubicBezTo>
                    <a:pt x="54470" y="8702"/>
                    <a:pt x="54774" y="8945"/>
                    <a:pt x="55047" y="9249"/>
                  </a:cubicBezTo>
                  <a:cubicBezTo>
                    <a:pt x="55199" y="9492"/>
                    <a:pt x="55321" y="9705"/>
                    <a:pt x="55473" y="9918"/>
                  </a:cubicBezTo>
                  <a:cubicBezTo>
                    <a:pt x="55686" y="10404"/>
                    <a:pt x="55838" y="10891"/>
                    <a:pt x="55959" y="11347"/>
                  </a:cubicBezTo>
                  <a:cubicBezTo>
                    <a:pt x="55439" y="11018"/>
                    <a:pt x="54894" y="10665"/>
                    <a:pt x="54035" y="10665"/>
                  </a:cubicBezTo>
                  <a:cubicBezTo>
                    <a:pt x="53941" y="10665"/>
                    <a:pt x="53843" y="10669"/>
                    <a:pt x="53740" y="10678"/>
                  </a:cubicBezTo>
                  <a:cubicBezTo>
                    <a:pt x="53710" y="10678"/>
                    <a:pt x="53649" y="10739"/>
                    <a:pt x="53679" y="10739"/>
                  </a:cubicBezTo>
                  <a:cubicBezTo>
                    <a:pt x="53704" y="10738"/>
                    <a:pt x="53729" y="10738"/>
                    <a:pt x="53753" y="10738"/>
                  </a:cubicBezTo>
                  <a:cubicBezTo>
                    <a:pt x="54836" y="10738"/>
                    <a:pt x="55546" y="11390"/>
                    <a:pt x="56111" y="11955"/>
                  </a:cubicBezTo>
                  <a:cubicBezTo>
                    <a:pt x="56172" y="12350"/>
                    <a:pt x="56172" y="12714"/>
                    <a:pt x="56172" y="13110"/>
                  </a:cubicBezTo>
                  <a:cubicBezTo>
                    <a:pt x="56020" y="12836"/>
                    <a:pt x="55838" y="12532"/>
                    <a:pt x="55655" y="12258"/>
                  </a:cubicBezTo>
                  <a:cubicBezTo>
                    <a:pt x="55646" y="12250"/>
                    <a:pt x="55627" y="12246"/>
                    <a:pt x="55605" y="12246"/>
                  </a:cubicBezTo>
                  <a:cubicBezTo>
                    <a:pt x="55551" y="12246"/>
                    <a:pt x="55482" y="12267"/>
                    <a:pt x="55503" y="12289"/>
                  </a:cubicBezTo>
                  <a:cubicBezTo>
                    <a:pt x="55716" y="12866"/>
                    <a:pt x="55868" y="13474"/>
                    <a:pt x="56020" y="14082"/>
                  </a:cubicBezTo>
                  <a:lnTo>
                    <a:pt x="55990" y="14082"/>
                  </a:lnTo>
                  <a:cubicBezTo>
                    <a:pt x="55868" y="13565"/>
                    <a:pt x="55686" y="12988"/>
                    <a:pt x="55503" y="12441"/>
                  </a:cubicBezTo>
                  <a:cubicBezTo>
                    <a:pt x="55479" y="12416"/>
                    <a:pt x="55394" y="12372"/>
                    <a:pt x="55363" y="12372"/>
                  </a:cubicBezTo>
                  <a:cubicBezTo>
                    <a:pt x="55356" y="12372"/>
                    <a:pt x="55351" y="12374"/>
                    <a:pt x="55351" y="12380"/>
                  </a:cubicBezTo>
                  <a:cubicBezTo>
                    <a:pt x="55382" y="12866"/>
                    <a:pt x="55412" y="13414"/>
                    <a:pt x="55412" y="13930"/>
                  </a:cubicBezTo>
                  <a:cubicBezTo>
                    <a:pt x="55382" y="13930"/>
                    <a:pt x="55321" y="13900"/>
                    <a:pt x="55260" y="13900"/>
                  </a:cubicBezTo>
                  <a:cubicBezTo>
                    <a:pt x="54804" y="13201"/>
                    <a:pt x="54287" y="12562"/>
                    <a:pt x="53679" y="11955"/>
                  </a:cubicBezTo>
                  <a:cubicBezTo>
                    <a:pt x="53679" y="11742"/>
                    <a:pt x="53679" y="11468"/>
                    <a:pt x="53740" y="11195"/>
                  </a:cubicBezTo>
                  <a:cubicBezTo>
                    <a:pt x="53740" y="11186"/>
                    <a:pt x="53738" y="11182"/>
                    <a:pt x="53733" y="11182"/>
                  </a:cubicBezTo>
                  <a:cubicBezTo>
                    <a:pt x="53722" y="11182"/>
                    <a:pt x="53701" y="11204"/>
                    <a:pt x="53679" y="11225"/>
                  </a:cubicBezTo>
                  <a:cubicBezTo>
                    <a:pt x="53649" y="11468"/>
                    <a:pt x="53588" y="11651"/>
                    <a:pt x="53558" y="11833"/>
                  </a:cubicBezTo>
                  <a:cubicBezTo>
                    <a:pt x="53406" y="11681"/>
                    <a:pt x="53254" y="11529"/>
                    <a:pt x="53102" y="11438"/>
                  </a:cubicBezTo>
                  <a:cubicBezTo>
                    <a:pt x="52980" y="10739"/>
                    <a:pt x="52950" y="9948"/>
                    <a:pt x="52737" y="9249"/>
                  </a:cubicBezTo>
                  <a:cubicBezTo>
                    <a:pt x="52726" y="9232"/>
                    <a:pt x="52710" y="9225"/>
                    <a:pt x="52692" y="9225"/>
                  </a:cubicBezTo>
                  <a:cubicBezTo>
                    <a:pt x="52614" y="9225"/>
                    <a:pt x="52494" y="9363"/>
                    <a:pt x="52494" y="9462"/>
                  </a:cubicBezTo>
                  <a:cubicBezTo>
                    <a:pt x="52433" y="10921"/>
                    <a:pt x="52646" y="11955"/>
                    <a:pt x="53102" y="12745"/>
                  </a:cubicBezTo>
                  <a:lnTo>
                    <a:pt x="53041" y="12684"/>
                  </a:lnTo>
                  <a:cubicBezTo>
                    <a:pt x="52342" y="11803"/>
                    <a:pt x="52190" y="10374"/>
                    <a:pt x="51917" y="8915"/>
                  </a:cubicBezTo>
                  <a:cubicBezTo>
                    <a:pt x="51910" y="8890"/>
                    <a:pt x="51894" y="8879"/>
                    <a:pt x="51871" y="8879"/>
                  </a:cubicBezTo>
                  <a:cubicBezTo>
                    <a:pt x="51787" y="8879"/>
                    <a:pt x="51625" y="9038"/>
                    <a:pt x="51673" y="9158"/>
                  </a:cubicBezTo>
                  <a:cubicBezTo>
                    <a:pt x="51704" y="9553"/>
                    <a:pt x="51765" y="9948"/>
                    <a:pt x="51825" y="10313"/>
                  </a:cubicBezTo>
                  <a:cubicBezTo>
                    <a:pt x="51734" y="10313"/>
                    <a:pt x="51673" y="10465"/>
                    <a:pt x="51673" y="10587"/>
                  </a:cubicBezTo>
                  <a:cubicBezTo>
                    <a:pt x="51825" y="11499"/>
                    <a:pt x="52129" y="12228"/>
                    <a:pt x="52494" y="12836"/>
                  </a:cubicBezTo>
                  <a:cubicBezTo>
                    <a:pt x="52479" y="12821"/>
                    <a:pt x="52464" y="12813"/>
                    <a:pt x="52445" y="12813"/>
                  </a:cubicBezTo>
                  <a:cubicBezTo>
                    <a:pt x="52426" y="12813"/>
                    <a:pt x="52403" y="12821"/>
                    <a:pt x="52372" y="12836"/>
                  </a:cubicBezTo>
                  <a:lnTo>
                    <a:pt x="52342" y="12866"/>
                  </a:lnTo>
                  <a:cubicBezTo>
                    <a:pt x="51825" y="12107"/>
                    <a:pt x="51430" y="11164"/>
                    <a:pt x="51005" y="10252"/>
                  </a:cubicBezTo>
                  <a:cubicBezTo>
                    <a:pt x="51005" y="10222"/>
                    <a:pt x="50974" y="10222"/>
                    <a:pt x="50974" y="10222"/>
                  </a:cubicBezTo>
                  <a:cubicBezTo>
                    <a:pt x="51157" y="9827"/>
                    <a:pt x="51309" y="9492"/>
                    <a:pt x="51461" y="9097"/>
                  </a:cubicBezTo>
                  <a:cubicBezTo>
                    <a:pt x="51529" y="9006"/>
                    <a:pt x="51304" y="8862"/>
                    <a:pt x="51164" y="8862"/>
                  </a:cubicBezTo>
                  <a:cubicBezTo>
                    <a:pt x="51118" y="8862"/>
                    <a:pt x="51080" y="8878"/>
                    <a:pt x="51065" y="8915"/>
                  </a:cubicBezTo>
                  <a:cubicBezTo>
                    <a:pt x="50792" y="9371"/>
                    <a:pt x="50549" y="9827"/>
                    <a:pt x="50306" y="10283"/>
                  </a:cubicBezTo>
                  <a:cubicBezTo>
                    <a:pt x="50154" y="9918"/>
                    <a:pt x="50002" y="9492"/>
                    <a:pt x="49850" y="9097"/>
                  </a:cubicBezTo>
                  <a:cubicBezTo>
                    <a:pt x="49485" y="8246"/>
                    <a:pt x="49120" y="7578"/>
                    <a:pt x="48634" y="6909"/>
                  </a:cubicBezTo>
                  <a:cubicBezTo>
                    <a:pt x="48621" y="6889"/>
                    <a:pt x="48603" y="6881"/>
                    <a:pt x="48584" y="6881"/>
                  </a:cubicBezTo>
                  <a:cubicBezTo>
                    <a:pt x="48517" y="6881"/>
                    <a:pt x="48434" y="6989"/>
                    <a:pt x="48482" y="7061"/>
                  </a:cubicBezTo>
                  <a:cubicBezTo>
                    <a:pt x="48816" y="7942"/>
                    <a:pt x="49272" y="8702"/>
                    <a:pt x="49606" y="9553"/>
                  </a:cubicBezTo>
                  <a:lnTo>
                    <a:pt x="50062" y="10708"/>
                  </a:lnTo>
                  <a:cubicBezTo>
                    <a:pt x="50062" y="10739"/>
                    <a:pt x="50032" y="10769"/>
                    <a:pt x="50032" y="10769"/>
                  </a:cubicBezTo>
                  <a:cubicBezTo>
                    <a:pt x="49454" y="10161"/>
                    <a:pt x="48877" y="9553"/>
                    <a:pt x="48330" y="9006"/>
                  </a:cubicBezTo>
                  <a:lnTo>
                    <a:pt x="48269" y="9037"/>
                  </a:lnTo>
                  <a:cubicBezTo>
                    <a:pt x="48786" y="9766"/>
                    <a:pt x="49272" y="10496"/>
                    <a:pt x="49850" y="11164"/>
                  </a:cubicBezTo>
                  <a:cubicBezTo>
                    <a:pt x="49850" y="11195"/>
                    <a:pt x="49789" y="11255"/>
                    <a:pt x="49789" y="11286"/>
                  </a:cubicBezTo>
                  <a:cubicBezTo>
                    <a:pt x="49485" y="11012"/>
                    <a:pt x="49181" y="10799"/>
                    <a:pt x="48877" y="10526"/>
                  </a:cubicBezTo>
                  <a:cubicBezTo>
                    <a:pt x="48847" y="10496"/>
                    <a:pt x="48816" y="10404"/>
                    <a:pt x="48786" y="10374"/>
                  </a:cubicBezTo>
                  <a:cubicBezTo>
                    <a:pt x="48725" y="10131"/>
                    <a:pt x="48664" y="9888"/>
                    <a:pt x="48573" y="9644"/>
                  </a:cubicBezTo>
                  <a:cubicBezTo>
                    <a:pt x="48573" y="9627"/>
                    <a:pt x="48543" y="9609"/>
                    <a:pt x="48517" y="9609"/>
                  </a:cubicBezTo>
                  <a:cubicBezTo>
                    <a:pt x="48498" y="9609"/>
                    <a:pt x="48482" y="9619"/>
                    <a:pt x="48482" y="9644"/>
                  </a:cubicBezTo>
                  <a:cubicBezTo>
                    <a:pt x="48543" y="9827"/>
                    <a:pt x="48573" y="9979"/>
                    <a:pt x="48573" y="10192"/>
                  </a:cubicBezTo>
                  <a:cubicBezTo>
                    <a:pt x="48239" y="9736"/>
                    <a:pt x="47874" y="9341"/>
                    <a:pt x="47479" y="8885"/>
                  </a:cubicBezTo>
                  <a:cubicBezTo>
                    <a:pt x="47476" y="8882"/>
                    <a:pt x="47472" y="8881"/>
                    <a:pt x="47468" y="8881"/>
                  </a:cubicBezTo>
                  <a:cubicBezTo>
                    <a:pt x="47423" y="8881"/>
                    <a:pt x="47299" y="9012"/>
                    <a:pt x="47327" y="9067"/>
                  </a:cubicBezTo>
                  <a:cubicBezTo>
                    <a:pt x="47418" y="9219"/>
                    <a:pt x="47479" y="9341"/>
                    <a:pt x="47600" y="9462"/>
                  </a:cubicBezTo>
                  <a:cubicBezTo>
                    <a:pt x="47053" y="9006"/>
                    <a:pt x="46506" y="8520"/>
                    <a:pt x="45929" y="8064"/>
                  </a:cubicBezTo>
                  <a:cubicBezTo>
                    <a:pt x="45837" y="7547"/>
                    <a:pt x="45777" y="7091"/>
                    <a:pt x="45655" y="6696"/>
                  </a:cubicBezTo>
                  <a:cubicBezTo>
                    <a:pt x="45644" y="6651"/>
                    <a:pt x="45604" y="6631"/>
                    <a:pt x="45558" y="6631"/>
                  </a:cubicBezTo>
                  <a:cubicBezTo>
                    <a:pt x="45479" y="6631"/>
                    <a:pt x="45381" y="6691"/>
                    <a:pt x="45381" y="6787"/>
                  </a:cubicBezTo>
                  <a:cubicBezTo>
                    <a:pt x="45351" y="7061"/>
                    <a:pt x="45321" y="7304"/>
                    <a:pt x="45321" y="7547"/>
                  </a:cubicBezTo>
                  <a:cubicBezTo>
                    <a:pt x="45169" y="7456"/>
                    <a:pt x="45047" y="7334"/>
                    <a:pt x="44895" y="7213"/>
                  </a:cubicBezTo>
                  <a:cubicBezTo>
                    <a:pt x="44865" y="6787"/>
                    <a:pt x="44865" y="6423"/>
                    <a:pt x="44895" y="6088"/>
                  </a:cubicBezTo>
                  <a:cubicBezTo>
                    <a:pt x="44904" y="6053"/>
                    <a:pt x="44883" y="6039"/>
                    <a:pt x="44848" y="6039"/>
                  </a:cubicBezTo>
                  <a:cubicBezTo>
                    <a:pt x="44762" y="6039"/>
                    <a:pt x="44591" y="6132"/>
                    <a:pt x="44591" y="6240"/>
                  </a:cubicBezTo>
                  <a:cubicBezTo>
                    <a:pt x="44378" y="7061"/>
                    <a:pt x="44561" y="8125"/>
                    <a:pt x="44834" y="9341"/>
                  </a:cubicBezTo>
                  <a:cubicBezTo>
                    <a:pt x="44865" y="9584"/>
                    <a:pt x="44926" y="9796"/>
                    <a:pt x="44986" y="10040"/>
                  </a:cubicBezTo>
                  <a:cubicBezTo>
                    <a:pt x="44865" y="10040"/>
                    <a:pt x="44713" y="10040"/>
                    <a:pt x="44591" y="10070"/>
                  </a:cubicBezTo>
                  <a:cubicBezTo>
                    <a:pt x="44561" y="10070"/>
                    <a:pt x="44530" y="10131"/>
                    <a:pt x="44561" y="10131"/>
                  </a:cubicBezTo>
                  <a:cubicBezTo>
                    <a:pt x="44662" y="10131"/>
                    <a:pt x="44763" y="10117"/>
                    <a:pt x="44865" y="10117"/>
                  </a:cubicBezTo>
                  <a:cubicBezTo>
                    <a:pt x="44915" y="10117"/>
                    <a:pt x="44966" y="10121"/>
                    <a:pt x="45017" y="10131"/>
                  </a:cubicBezTo>
                  <a:cubicBezTo>
                    <a:pt x="45047" y="10252"/>
                    <a:pt x="45047" y="10404"/>
                    <a:pt x="45078" y="10526"/>
                  </a:cubicBezTo>
                  <a:lnTo>
                    <a:pt x="44166" y="9948"/>
                  </a:lnTo>
                  <a:cubicBezTo>
                    <a:pt x="43953" y="9523"/>
                    <a:pt x="43770" y="9158"/>
                    <a:pt x="43558" y="8763"/>
                  </a:cubicBezTo>
                  <a:cubicBezTo>
                    <a:pt x="43315" y="8216"/>
                    <a:pt x="43102" y="7669"/>
                    <a:pt x="43041" y="7152"/>
                  </a:cubicBezTo>
                  <a:cubicBezTo>
                    <a:pt x="42950" y="6605"/>
                    <a:pt x="42950" y="6119"/>
                    <a:pt x="43011" y="5571"/>
                  </a:cubicBezTo>
                  <a:cubicBezTo>
                    <a:pt x="43041" y="5116"/>
                    <a:pt x="43071" y="4660"/>
                    <a:pt x="43071" y="4264"/>
                  </a:cubicBezTo>
                  <a:cubicBezTo>
                    <a:pt x="43102" y="3839"/>
                    <a:pt x="43102" y="3444"/>
                    <a:pt x="43193" y="3049"/>
                  </a:cubicBezTo>
                  <a:cubicBezTo>
                    <a:pt x="43193" y="3003"/>
                    <a:pt x="43147" y="2980"/>
                    <a:pt x="43094" y="2980"/>
                  </a:cubicBezTo>
                  <a:cubicBezTo>
                    <a:pt x="43041" y="2980"/>
                    <a:pt x="42980" y="3003"/>
                    <a:pt x="42950" y="3049"/>
                  </a:cubicBezTo>
                  <a:cubicBezTo>
                    <a:pt x="42646" y="3900"/>
                    <a:pt x="42615" y="4872"/>
                    <a:pt x="42585" y="5875"/>
                  </a:cubicBezTo>
                  <a:cubicBezTo>
                    <a:pt x="42585" y="6453"/>
                    <a:pt x="42615" y="7030"/>
                    <a:pt x="42737" y="7608"/>
                  </a:cubicBezTo>
                  <a:cubicBezTo>
                    <a:pt x="42281" y="6635"/>
                    <a:pt x="41856" y="5632"/>
                    <a:pt x="41643" y="4599"/>
                  </a:cubicBezTo>
                  <a:lnTo>
                    <a:pt x="41582" y="4599"/>
                  </a:lnTo>
                  <a:cubicBezTo>
                    <a:pt x="41643" y="5815"/>
                    <a:pt x="41947" y="7061"/>
                    <a:pt x="42555" y="8216"/>
                  </a:cubicBezTo>
                  <a:cubicBezTo>
                    <a:pt x="42463" y="8094"/>
                    <a:pt x="42403" y="7973"/>
                    <a:pt x="42311" y="7912"/>
                  </a:cubicBezTo>
                  <a:cubicBezTo>
                    <a:pt x="41552" y="6787"/>
                    <a:pt x="41035" y="5541"/>
                    <a:pt x="40731" y="4204"/>
                  </a:cubicBezTo>
                  <a:cubicBezTo>
                    <a:pt x="40427" y="2897"/>
                    <a:pt x="40366" y="1529"/>
                    <a:pt x="40518" y="191"/>
                  </a:cubicBezTo>
                  <a:cubicBezTo>
                    <a:pt x="40518" y="79"/>
                    <a:pt x="40367" y="1"/>
                    <a:pt x="4023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28"/>
            <p:cNvSpPr/>
            <p:nvPr/>
          </p:nvSpPr>
          <p:spPr>
            <a:xfrm>
              <a:off x="-28296" y="3505759"/>
              <a:ext cx="653805" cy="939601"/>
            </a:xfrm>
            <a:custGeom>
              <a:rect b="b" l="l" r="r" t="t"/>
              <a:pathLst>
                <a:path extrusionOk="0" h="29303" w="20390">
                  <a:moveTo>
                    <a:pt x="16566" y="13861"/>
                  </a:moveTo>
                  <a:cubicBezTo>
                    <a:pt x="16596" y="14074"/>
                    <a:pt x="16657" y="14256"/>
                    <a:pt x="16687" y="14408"/>
                  </a:cubicBezTo>
                  <a:cubicBezTo>
                    <a:pt x="16718" y="14530"/>
                    <a:pt x="16718" y="14621"/>
                    <a:pt x="16748" y="14743"/>
                  </a:cubicBezTo>
                  <a:cubicBezTo>
                    <a:pt x="16718" y="14803"/>
                    <a:pt x="16657" y="14895"/>
                    <a:pt x="16596" y="14955"/>
                  </a:cubicBezTo>
                  <a:cubicBezTo>
                    <a:pt x="16566" y="14743"/>
                    <a:pt x="16505" y="14530"/>
                    <a:pt x="16444" y="14317"/>
                  </a:cubicBezTo>
                  <a:lnTo>
                    <a:pt x="16566" y="13861"/>
                  </a:lnTo>
                  <a:close/>
                  <a:moveTo>
                    <a:pt x="16140" y="15168"/>
                  </a:moveTo>
                  <a:cubicBezTo>
                    <a:pt x="16201" y="15290"/>
                    <a:pt x="16201" y="15351"/>
                    <a:pt x="16231" y="15472"/>
                  </a:cubicBezTo>
                  <a:lnTo>
                    <a:pt x="16231" y="15533"/>
                  </a:lnTo>
                  <a:cubicBezTo>
                    <a:pt x="16079" y="15776"/>
                    <a:pt x="15958" y="15989"/>
                    <a:pt x="15806" y="16232"/>
                  </a:cubicBezTo>
                  <a:lnTo>
                    <a:pt x="15806" y="16202"/>
                  </a:lnTo>
                  <a:cubicBezTo>
                    <a:pt x="15897" y="16050"/>
                    <a:pt x="15927" y="15837"/>
                    <a:pt x="15988" y="15685"/>
                  </a:cubicBezTo>
                  <a:cubicBezTo>
                    <a:pt x="16019" y="15503"/>
                    <a:pt x="16079" y="15351"/>
                    <a:pt x="16140" y="15168"/>
                  </a:cubicBezTo>
                  <a:close/>
                  <a:moveTo>
                    <a:pt x="16870" y="15594"/>
                  </a:moveTo>
                  <a:cubicBezTo>
                    <a:pt x="16900" y="15807"/>
                    <a:pt x="16900" y="15989"/>
                    <a:pt x="16961" y="16202"/>
                  </a:cubicBezTo>
                  <a:lnTo>
                    <a:pt x="16839" y="16293"/>
                  </a:lnTo>
                  <a:cubicBezTo>
                    <a:pt x="16809" y="16110"/>
                    <a:pt x="16809" y="15959"/>
                    <a:pt x="16748" y="15776"/>
                  </a:cubicBezTo>
                  <a:cubicBezTo>
                    <a:pt x="16809" y="15685"/>
                    <a:pt x="16839" y="15655"/>
                    <a:pt x="16870" y="15594"/>
                  </a:cubicBezTo>
                  <a:close/>
                  <a:moveTo>
                    <a:pt x="10669" y="14196"/>
                  </a:moveTo>
                  <a:cubicBezTo>
                    <a:pt x="11399" y="15016"/>
                    <a:pt x="12098" y="15624"/>
                    <a:pt x="12706" y="16262"/>
                  </a:cubicBezTo>
                  <a:cubicBezTo>
                    <a:pt x="12706" y="16354"/>
                    <a:pt x="12645" y="16384"/>
                    <a:pt x="12645" y="16445"/>
                  </a:cubicBezTo>
                  <a:cubicBezTo>
                    <a:pt x="12341" y="16262"/>
                    <a:pt x="12006" y="16080"/>
                    <a:pt x="11702" y="15898"/>
                  </a:cubicBezTo>
                  <a:cubicBezTo>
                    <a:pt x="11702" y="15837"/>
                    <a:pt x="11672" y="15807"/>
                    <a:pt x="11672" y="15776"/>
                  </a:cubicBezTo>
                  <a:cubicBezTo>
                    <a:pt x="11633" y="15717"/>
                    <a:pt x="11581" y="15684"/>
                    <a:pt x="11549" y="15684"/>
                  </a:cubicBezTo>
                  <a:cubicBezTo>
                    <a:pt x="11532" y="15684"/>
                    <a:pt x="11520" y="15694"/>
                    <a:pt x="11520" y="15715"/>
                  </a:cubicBezTo>
                  <a:lnTo>
                    <a:pt x="11520" y="15776"/>
                  </a:lnTo>
                  <a:cubicBezTo>
                    <a:pt x="11095" y="15533"/>
                    <a:pt x="10639" y="15320"/>
                    <a:pt x="10152" y="15077"/>
                  </a:cubicBezTo>
                  <a:cubicBezTo>
                    <a:pt x="10335" y="14773"/>
                    <a:pt x="10517" y="14530"/>
                    <a:pt x="10669" y="14196"/>
                  </a:cubicBezTo>
                  <a:close/>
                  <a:moveTo>
                    <a:pt x="13192" y="14591"/>
                  </a:moveTo>
                  <a:cubicBezTo>
                    <a:pt x="13253" y="14712"/>
                    <a:pt x="13344" y="14773"/>
                    <a:pt x="13374" y="14864"/>
                  </a:cubicBezTo>
                  <a:cubicBezTo>
                    <a:pt x="13739" y="15351"/>
                    <a:pt x="14134" y="15898"/>
                    <a:pt x="14438" y="16506"/>
                  </a:cubicBezTo>
                  <a:lnTo>
                    <a:pt x="14408" y="16506"/>
                  </a:lnTo>
                  <a:cubicBezTo>
                    <a:pt x="14317" y="16688"/>
                    <a:pt x="14286" y="16870"/>
                    <a:pt x="14195" y="17053"/>
                  </a:cubicBezTo>
                  <a:cubicBezTo>
                    <a:pt x="14195" y="17053"/>
                    <a:pt x="14195" y="17022"/>
                    <a:pt x="14165" y="17022"/>
                  </a:cubicBezTo>
                  <a:cubicBezTo>
                    <a:pt x="14043" y="16536"/>
                    <a:pt x="13861" y="16050"/>
                    <a:pt x="13678" y="15594"/>
                  </a:cubicBezTo>
                  <a:cubicBezTo>
                    <a:pt x="13670" y="15562"/>
                    <a:pt x="13632" y="15549"/>
                    <a:pt x="13581" y="15549"/>
                  </a:cubicBezTo>
                  <a:cubicBezTo>
                    <a:pt x="13440" y="15549"/>
                    <a:pt x="13200" y="15648"/>
                    <a:pt x="13222" y="15715"/>
                  </a:cubicBezTo>
                  <a:cubicBezTo>
                    <a:pt x="13222" y="15776"/>
                    <a:pt x="13253" y="15807"/>
                    <a:pt x="13253" y="15837"/>
                  </a:cubicBezTo>
                  <a:lnTo>
                    <a:pt x="13131" y="15715"/>
                  </a:lnTo>
                  <a:cubicBezTo>
                    <a:pt x="13131" y="15351"/>
                    <a:pt x="13192" y="14955"/>
                    <a:pt x="13192" y="14591"/>
                  </a:cubicBezTo>
                  <a:close/>
                  <a:moveTo>
                    <a:pt x="16961" y="16658"/>
                  </a:moveTo>
                  <a:cubicBezTo>
                    <a:pt x="16991" y="16810"/>
                    <a:pt x="16991" y="16962"/>
                    <a:pt x="16991" y="17053"/>
                  </a:cubicBezTo>
                  <a:cubicBezTo>
                    <a:pt x="16961" y="17053"/>
                    <a:pt x="16961" y="17114"/>
                    <a:pt x="16900" y="17114"/>
                  </a:cubicBezTo>
                  <a:cubicBezTo>
                    <a:pt x="16900" y="16992"/>
                    <a:pt x="16870" y="16870"/>
                    <a:pt x="16870" y="16749"/>
                  </a:cubicBezTo>
                  <a:cubicBezTo>
                    <a:pt x="16900" y="16718"/>
                    <a:pt x="16961" y="16688"/>
                    <a:pt x="16961" y="16658"/>
                  </a:cubicBezTo>
                  <a:close/>
                  <a:moveTo>
                    <a:pt x="16383" y="16445"/>
                  </a:moveTo>
                  <a:cubicBezTo>
                    <a:pt x="16353" y="16566"/>
                    <a:pt x="16383" y="16688"/>
                    <a:pt x="16383" y="16749"/>
                  </a:cubicBezTo>
                  <a:lnTo>
                    <a:pt x="16383" y="16810"/>
                  </a:lnTo>
                  <a:cubicBezTo>
                    <a:pt x="16262" y="16901"/>
                    <a:pt x="16140" y="17022"/>
                    <a:pt x="16079" y="17174"/>
                  </a:cubicBezTo>
                  <a:cubicBezTo>
                    <a:pt x="16079" y="17114"/>
                    <a:pt x="16049" y="17053"/>
                    <a:pt x="16049" y="16992"/>
                  </a:cubicBezTo>
                  <a:cubicBezTo>
                    <a:pt x="16140" y="16810"/>
                    <a:pt x="16262" y="16597"/>
                    <a:pt x="16383" y="16445"/>
                  </a:cubicBezTo>
                  <a:close/>
                  <a:moveTo>
                    <a:pt x="8815" y="11551"/>
                  </a:moveTo>
                  <a:cubicBezTo>
                    <a:pt x="8845" y="11582"/>
                    <a:pt x="8845" y="11642"/>
                    <a:pt x="8906" y="11703"/>
                  </a:cubicBezTo>
                  <a:cubicBezTo>
                    <a:pt x="9088" y="12098"/>
                    <a:pt x="9362" y="12463"/>
                    <a:pt x="9575" y="12858"/>
                  </a:cubicBezTo>
                  <a:cubicBezTo>
                    <a:pt x="9848" y="13223"/>
                    <a:pt x="10061" y="13527"/>
                    <a:pt x="10335" y="13831"/>
                  </a:cubicBezTo>
                  <a:lnTo>
                    <a:pt x="10456" y="13952"/>
                  </a:lnTo>
                  <a:cubicBezTo>
                    <a:pt x="10213" y="14256"/>
                    <a:pt x="10000" y="14591"/>
                    <a:pt x="9757" y="14895"/>
                  </a:cubicBezTo>
                  <a:cubicBezTo>
                    <a:pt x="9751" y="14891"/>
                    <a:pt x="9744" y="14890"/>
                    <a:pt x="9737" y="14890"/>
                  </a:cubicBezTo>
                  <a:cubicBezTo>
                    <a:pt x="9678" y="14890"/>
                    <a:pt x="9612" y="14992"/>
                    <a:pt x="9666" y="15047"/>
                  </a:cubicBezTo>
                  <a:cubicBezTo>
                    <a:pt x="9453" y="15290"/>
                    <a:pt x="9301" y="15533"/>
                    <a:pt x="9088" y="15776"/>
                  </a:cubicBezTo>
                  <a:cubicBezTo>
                    <a:pt x="8754" y="16202"/>
                    <a:pt x="8389" y="16658"/>
                    <a:pt x="8085" y="17053"/>
                  </a:cubicBezTo>
                  <a:cubicBezTo>
                    <a:pt x="8420" y="16110"/>
                    <a:pt x="8693" y="15168"/>
                    <a:pt x="8967" y="14196"/>
                  </a:cubicBezTo>
                  <a:cubicBezTo>
                    <a:pt x="8967" y="14196"/>
                    <a:pt x="8953" y="14182"/>
                    <a:pt x="8944" y="14182"/>
                  </a:cubicBezTo>
                  <a:cubicBezTo>
                    <a:pt x="8940" y="14182"/>
                    <a:pt x="8936" y="14185"/>
                    <a:pt x="8936" y="14196"/>
                  </a:cubicBezTo>
                  <a:cubicBezTo>
                    <a:pt x="8389" y="15199"/>
                    <a:pt x="7903" y="16262"/>
                    <a:pt x="7508" y="17326"/>
                  </a:cubicBezTo>
                  <a:lnTo>
                    <a:pt x="7599" y="16992"/>
                  </a:lnTo>
                  <a:cubicBezTo>
                    <a:pt x="7903" y="15168"/>
                    <a:pt x="8389" y="13344"/>
                    <a:pt x="8815" y="11551"/>
                  </a:cubicBezTo>
                  <a:close/>
                  <a:moveTo>
                    <a:pt x="14499" y="16658"/>
                  </a:moveTo>
                  <a:cubicBezTo>
                    <a:pt x="14590" y="16810"/>
                    <a:pt x="14651" y="16962"/>
                    <a:pt x="14712" y="17144"/>
                  </a:cubicBezTo>
                  <a:cubicBezTo>
                    <a:pt x="14620" y="17326"/>
                    <a:pt x="14560" y="17478"/>
                    <a:pt x="14468" y="17600"/>
                  </a:cubicBezTo>
                  <a:cubicBezTo>
                    <a:pt x="14438" y="17569"/>
                    <a:pt x="14438" y="17509"/>
                    <a:pt x="14408" y="17448"/>
                  </a:cubicBezTo>
                  <a:lnTo>
                    <a:pt x="14499" y="16658"/>
                  </a:lnTo>
                  <a:close/>
                  <a:moveTo>
                    <a:pt x="16414" y="17418"/>
                  </a:moveTo>
                  <a:lnTo>
                    <a:pt x="16414" y="17478"/>
                  </a:lnTo>
                  <a:cubicBezTo>
                    <a:pt x="16353" y="17569"/>
                    <a:pt x="16292" y="17569"/>
                    <a:pt x="16262" y="17600"/>
                  </a:cubicBezTo>
                  <a:cubicBezTo>
                    <a:pt x="16292" y="17509"/>
                    <a:pt x="16353" y="17478"/>
                    <a:pt x="16414" y="17418"/>
                  </a:cubicBezTo>
                  <a:close/>
                  <a:moveTo>
                    <a:pt x="6231" y="17114"/>
                  </a:moveTo>
                  <a:cubicBezTo>
                    <a:pt x="6353" y="17144"/>
                    <a:pt x="6414" y="17266"/>
                    <a:pt x="6505" y="17326"/>
                  </a:cubicBezTo>
                  <a:cubicBezTo>
                    <a:pt x="6474" y="17478"/>
                    <a:pt x="6414" y="17630"/>
                    <a:pt x="6383" y="17813"/>
                  </a:cubicBezTo>
                  <a:cubicBezTo>
                    <a:pt x="6353" y="17569"/>
                    <a:pt x="6262" y="17326"/>
                    <a:pt x="6231" y="17114"/>
                  </a:cubicBezTo>
                  <a:close/>
                  <a:moveTo>
                    <a:pt x="10578" y="15715"/>
                  </a:moveTo>
                  <a:lnTo>
                    <a:pt x="10578" y="15715"/>
                  </a:lnTo>
                  <a:cubicBezTo>
                    <a:pt x="10912" y="15989"/>
                    <a:pt x="11216" y="16232"/>
                    <a:pt x="11520" y="16445"/>
                  </a:cubicBezTo>
                  <a:lnTo>
                    <a:pt x="11520" y="17873"/>
                  </a:lnTo>
                  <a:lnTo>
                    <a:pt x="10943" y="17752"/>
                  </a:lnTo>
                  <a:lnTo>
                    <a:pt x="10912" y="17752"/>
                  </a:lnTo>
                  <a:cubicBezTo>
                    <a:pt x="10821" y="17114"/>
                    <a:pt x="10760" y="16414"/>
                    <a:pt x="10578" y="15715"/>
                  </a:cubicBezTo>
                  <a:close/>
                  <a:moveTo>
                    <a:pt x="11976" y="16840"/>
                  </a:moveTo>
                  <a:lnTo>
                    <a:pt x="11976" y="16840"/>
                  </a:lnTo>
                  <a:cubicBezTo>
                    <a:pt x="12128" y="16962"/>
                    <a:pt x="12280" y="17114"/>
                    <a:pt x="12432" y="17205"/>
                  </a:cubicBezTo>
                  <a:lnTo>
                    <a:pt x="12554" y="17326"/>
                  </a:lnTo>
                  <a:cubicBezTo>
                    <a:pt x="12462" y="17478"/>
                    <a:pt x="12462" y="17661"/>
                    <a:pt x="12432" y="17873"/>
                  </a:cubicBezTo>
                  <a:cubicBezTo>
                    <a:pt x="12341" y="17813"/>
                    <a:pt x="12250" y="17752"/>
                    <a:pt x="12158" y="17721"/>
                  </a:cubicBezTo>
                  <a:cubicBezTo>
                    <a:pt x="12098" y="17418"/>
                    <a:pt x="12037" y="17114"/>
                    <a:pt x="11976" y="16840"/>
                  </a:cubicBezTo>
                  <a:close/>
                  <a:moveTo>
                    <a:pt x="9970" y="15381"/>
                  </a:moveTo>
                  <a:cubicBezTo>
                    <a:pt x="10122" y="16141"/>
                    <a:pt x="10213" y="16870"/>
                    <a:pt x="10304" y="17569"/>
                  </a:cubicBezTo>
                  <a:cubicBezTo>
                    <a:pt x="10274" y="17600"/>
                    <a:pt x="10213" y="17600"/>
                    <a:pt x="10183" y="17630"/>
                  </a:cubicBezTo>
                  <a:cubicBezTo>
                    <a:pt x="10000" y="17205"/>
                    <a:pt x="9818" y="16840"/>
                    <a:pt x="9666" y="16414"/>
                  </a:cubicBezTo>
                  <a:cubicBezTo>
                    <a:pt x="9636" y="16354"/>
                    <a:pt x="9575" y="16323"/>
                    <a:pt x="9525" y="16323"/>
                  </a:cubicBezTo>
                  <a:cubicBezTo>
                    <a:pt x="9476" y="16323"/>
                    <a:pt x="9438" y="16354"/>
                    <a:pt x="9453" y="16414"/>
                  </a:cubicBezTo>
                  <a:cubicBezTo>
                    <a:pt x="9605" y="16810"/>
                    <a:pt x="9727" y="17174"/>
                    <a:pt x="9879" y="17569"/>
                  </a:cubicBezTo>
                  <a:cubicBezTo>
                    <a:pt x="9848" y="17569"/>
                    <a:pt x="9818" y="17569"/>
                    <a:pt x="9757" y="17509"/>
                  </a:cubicBezTo>
                  <a:cubicBezTo>
                    <a:pt x="9750" y="17506"/>
                    <a:pt x="9743" y="17505"/>
                    <a:pt x="9736" y="17505"/>
                  </a:cubicBezTo>
                  <a:cubicBezTo>
                    <a:pt x="9649" y="17505"/>
                    <a:pt x="9554" y="17663"/>
                    <a:pt x="9666" y="17691"/>
                  </a:cubicBezTo>
                  <a:cubicBezTo>
                    <a:pt x="9757" y="17752"/>
                    <a:pt x="9879" y="17752"/>
                    <a:pt x="9970" y="17782"/>
                  </a:cubicBezTo>
                  <a:cubicBezTo>
                    <a:pt x="9879" y="17813"/>
                    <a:pt x="9818" y="17904"/>
                    <a:pt x="9757" y="17934"/>
                  </a:cubicBezTo>
                  <a:cubicBezTo>
                    <a:pt x="9544" y="17539"/>
                    <a:pt x="9210" y="17205"/>
                    <a:pt x="8633" y="16931"/>
                  </a:cubicBezTo>
                  <a:cubicBezTo>
                    <a:pt x="8936" y="16536"/>
                    <a:pt x="9271" y="16110"/>
                    <a:pt x="9605" y="15685"/>
                  </a:cubicBezTo>
                  <a:cubicBezTo>
                    <a:pt x="9757" y="15655"/>
                    <a:pt x="9848" y="15503"/>
                    <a:pt x="9970" y="15381"/>
                  </a:cubicBezTo>
                  <a:close/>
                  <a:moveTo>
                    <a:pt x="16991" y="17509"/>
                  </a:moveTo>
                  <a:cubicBezTo>
                    <a:pt x="17022" y="17752"/>
                    <a:pt x="16991" y="17965"/>
                    <a:pt x="16991" y="18177"/>
                  </a:cubicBezTo>
                  <a:lnTo>
                    <a:pt x="16991" y="17873"/>
                  </a:lnTo>
                  <a:cubicBezTo>
                    <a:pt x="16991" y="17752"/>
                    <a:pt x="16991" y="17661"/>
                    <a:pt x="16961" y="17569"/>
                  </a:cubicBezTo>
                  <a:lnTo>
                    <a:pt x="16991" y="17509"/>
                  </a:lnTo>
                  <a:close/>
                  <a:moveTo>
                    <a:pt x="12189" y="17873"/>
                  </a:moveTo>
                  <a:lnTo>
                    <a:pt x="12189" y="17873"/>
                  </a:lnTo>
                  <a:cubicBezTo>
                    <a:pt x="12280" y="17904"/>
                    <a:pt x="12341" y="17965"/>
                    <a:pt x="12432" y="18056"/>
                  </a:cubicBezTo>
                  <a:cubicBezTo>
                    <a:pt x="12402" y="18086"/>
                    <a:pt x="12402" y="18117"/>
                    <a:pt x="12402" y="18208"/>
                  </a:cubicBezTo>
                  <a:cubicBezTo>
                    <a:pt x="12341" y="18177"/>
                    <a:pt x="12280" y="18177"/>
                    <a:pt x="12250" y="18117"/>
                  </a:cubicBezTo>
                  <a:cubicBezTo>
                    <a:pt x="12250" y="18056"/>
                    <a:pt x="12189" y="17934"/>
                    <a:pt x="12189" y="17873"/>
                  </a:cubicBezTo>
                  <a:close/>
                  <a:moveTo>
                    <a:pt x="10122" y="18177"/>
                  </a:moveTo>
                  <a:cubicBezTo>
                    <a:pt x="10152" y="18329"/>
                    <a:pt x="10183" y="18481"/>
                    <a:pt x="10274" y="18573"/>
                  </a:cubicBezTo>
                  <a:cubicBezTo>
                    <a:pt x="10213" y="18633"/>
                    <a:pt x="10183" y="18633"/>
                    <a:pt x="10122" y="18664"/>
                  </a:cubicBezTo>
                  <a:cubicBezTo>
                    <a:pt x="10061" y="18542"/>
                    <a:pt x="10000" y="18421"/>
                    <a:pt x="9970" y="18329"/>
                  </a:cubicBezTo>
                  <a:cubicBezTo>
                    <a:pt x="10000" y="18269"/>
                    <a:pt x="10061" y="18238"/>
                    <a:pt x="10122" y="18177"/>
                  </a:cubicBezTo>
                  <a:close/>
                  <a:moveTo>
                    <a:pt x="18207" y="16810"/>
                  </a:moveTo>
                  <a:lnTo>
                    <a:pt x="18207" y="16810"/>
                  </a:lnTo>
                  <a:cubicBezTo>
                    <a:pt x="17964" y="17478"/>
                    <a:pt x="17751" y="18117"/>
                    <a:pt x="17508" y="18785"/>
                  </a:cubicBezTo>
                  <a:lnTo>
                    <a:pt x="17569" y="18208"/>
                  </a:lnTo>
                  <a:lnTo>
                    <a:pt x="17569" y="17630"/>
                  </a:lnTo>
                  <a:lnTo>
                    <a:pt x="17569" y="17205"/>
                  </a:lnTo>
                  <a:cubicBezTo>
                    <a:pt x="17751" y="17053"/>
                    <a:pt x="17964" y="16901"/>
                    <a:pt x="18207" y="16810"/>
                  </a:cubicBezTo>
                  <a:close/>
                  <a:moveTo>
                    <a:pt x="8602" y="17114"/>
                  </a:moveTo>
                  <a:cubicBezTo>
                    <a:pt x="9058" y="17326"/>
                    <a:pt x="9301" y="17721"/>
                    <a:pt x="9514" y="18086"/>
                  </a:cubicBezTo>
                  <a:cubicBezTo>
                    <a:pt x="9514" y="18117"/>
                    <a:pt x="9544" y="18177"/>
                    <a:pt x="9544" y="18208"/>
                  </a:cubicBezTo>
                  <a:cubicBezTo>
                    <a:pt x="9240" y="18481"/>
                    <a:pt x="8967" y="18725"/>
                    <a:pt x="8693" y="18998"/>
                  </a:cubicBezTo>
                  <a:cubicBezTo>
                    <a:pt x="8633" y="18876"/>
                    <a:pt x="8511" y="18816"/>
                    <a:pt x="8450" y="18694"/>
                  </a:cubicBezTo>
                  <a:cubicBezTo>
                    <a:pt x="8298" y="18512"/>
                    <a:pt x="8085" y="18360"/>
                    <a:pt x="7933" y="18177"/>
                  </a:cubicBezTo>
                  <a:cubicBezTo>
                    <a:pt x="8146" y="17782"/>
                    <a:pt x="8359" y="17418"/>
                    <a:pt x="8602" y="17114"/>
                  </a:cubicBezTo>
                  <a:close/>
                  <a:moveTo>
                    <a:pt x="13131" y="18025"/>
                  </a:moveTo>
                  <a:cubicBezTo>
                    <a:pt x="13344" y="18238"/>
                    <a:pt x="13496" y="18481"/>
                    <a:pt x="13648" y="18725"/>
                  </a:cubicBezTo>
                  <a:cubicBezTo>
                    <a:pt x="13617" y="18846"/>
                    <a:pt x="13557" y="18937"/>
                    <a:pt x="13526" y="19028"/>
                  </a:cubicBezTo>
                  <a:lnTo>
                    <a:pt x="13313" y="18816"/>
                  </a:lnTo>
                  <a:cubicBezTo>
                    <a:pt x="13253" y="18755"/>
                    <a:pt x="13253" y="18725"/>
                    <a:pt x="13222" y="18694"/>
                  </a:cubicBezTo>
                  <a:cubicBezTo>
                    <a:pt x="13131" y="18573"/>
                    <a:pt x="13101" y="18512"/>
                    <a:pt x="13040" y="18421"/>
                  </a:cubicBezTo>
                  <a:lnTo>
                    <a:pt x="13040" y="18269"/>
                  </a:lnTo>
                  <a:cubicBezTo>
                    <a:pt x="13070" y="18208"/>
                    <a:pt x="13101" y="18117"/>
                    <a:pt x="13131" y="18025"/>
                  </a:cubicBezTo>
                  <a:close/>
                  <a:moveTo>
                    <a:pt x="16414" y="17965"/>
                  </a:moveTo>
                  <a:cubicBezTo>
                    <a:pt x="16414" y="18269"/>
                    <a:pt x="16383" y="18633"/>
                    <a:pt x="16323" y="18937"/>
                  </a:cubicBezTo>
                  <a:cubicBezTo>
                    <a:pt x="16292" y="18998"/>
                    <a:pt x="16262" y="19028"/>
                    <a:pt x="16262" y="19089"/>
                  </a:cubicBezTo>
                  <a:cubicBezTo>
                    <a:pt x="16262" y="18785"/>
                    <a:pt x="16262" y="18421"/>
                    <a:pt x="16231" y="18117"/>
                  </a:cubicBezTo>
                  <a:cubicBezTo>
                    <a:pt x="16292" y="18086"/>
                    <a:pt x="16323" y="18025"/>
                    <a:pt x="16414" y="17965"/>
                  </a:cubicBezTo>
                  <a:close/>
                  <a:moveTo>
                    <a:pt x="10943" y="18056"/>
                  </a:moveTo>
                  <a:lnTo>
                    <a:pt x="10943" y="18056"/>
                  </a:lnTo>
                  <a:cubicBezTo>
                    <a:pt x="11125" y="18086"/>
                    <a:pt x="11338" y="18177"/>
                    <a:pt x="11550" y="18238"/>
                  </a:cubicBezTo>
                  <a:cubicBezTo>
                    <a:pt x="11490" y="18238"/>
                    <a:pt x="11429" y="18360"/>
                    <a:pt x="11490" y="18421"/>
                  </a:cubicBezTo>
                  <a:cubicBezTo>
                    <a:pt x="11490" y="18481"/>
                    <a:pt x="11520" y="18512"/>
                    <a:pt x="11520" y="18573"/>
                  </a:cubicBezTo>
                  <a:cubicBezTo>
                    <a:pt x="11429" y="18755"/>
                    <a:pt x="11399" y="18998"/>
                    <a:pt x="11368" y="19180"/>
                  </a:cubicBezTo>
                  <a:cubicBezTo>
                    <a:pt x="11247" y="18998"/>
                    <a:pt x="11095" y="18816"/>
                    <a:pt x="10973" y="18633"/>
                  </a:cubicBezTo>
                  <a:cubicBezTo>
                    <a:pt x="10973" y="18421"/>
                    <a:pt x="10943" y="18238"/>
                    <a:pt x="10943" y="18056"/>
                  </a:cubicBezTo>
                  <a:close/>
                  <a:moveTo>
                    <a:pt x="9696" y="18542"/>
                  </a:moveTo>
                  <a:lnTo>
                    <a:pt x="9818" y="18876"/>
                  </a:lnTo>
                  <a:cubicBezTo>
                    <a:pt x="9544" y="19089"/>
                    <a:pt x="9301" y="19241"/>
                    <a:pt x="9088" y="19424"/>
                  </a:cubicBezTo>
                  <a:cubicBezTo>
                    <a:pt x="9058" y="19393"/>
                    <a:pt x="8997" y="19302"/>
                    <a:pt x="8936" y="19272"/>
                  </a:cubicBezTo>
                  <a:cubicBezTo>
                    <a:pt x="9149" y="19028"/>
                    <a:pt x="9423" y="18785"/>
                    <a:pt x="9696" y="18542"/>
                  </a:cubicBezTo>
                  <a:close/>
                  <a:moveTo>
                    <a:pt x="10426" y="18998"/>
                  </a:moveTo>
                  <a:cubicBezTo>
                    <a:pt x="10426" y="19028"/>
                    <a:pt x="10456" y="19089"/>
                    <a:pt x="10456" y="19089"/>
                  </a:cubicBezTo>
                  <a:cubicBezTo>
                    <a:pt x="10456" y="19180"/>
                    <a:pt x="10456" y="19302"/>
                    <a:pt x="10487" y="19424"/>
                  </a:cubicBezTo>
                  <a:cubicBezTo>
                    <a:pt x="10456" y="19302"/>
                    <a:pt x="10426" y="19180"/>
                    <a:pt x="10335" y="19089"/>
                  </a:cubicBezTo>
                  <a:cubicBezTo>
                    <a:pt x="10335" y="19028"/>
                    <a:pt x="10365" y="18998"/>
                    <a:pt x="10426" y="18998"/>
                  </a:cubicBezTo>
                  <a:close/>
                  <a:moveTo>
                    <a:pt x="7781" y="18573"/>
                  </a:moveTo>
                  <a:cubicBezTo>
                    <a:pt x="7933" y="18725"/>
                    <a:pt x="8177" y="18968"/>
                    <a:pt x="8359" y="19180"/>
                  </a:cubicBezTo>
                  <a:lnTo>
                    <a:pt x="8450" y="19272"/>
                  </a:lnTo>
                  <a:cubicBezTo>
                    <a:pt x="8329" y="19393"/>
                    <a:pt x="8207" y="19515"/>
                    <a:pt x="8085" y="19636"/>
                  </a:cubicBezTo>
                  <a:cubicBezTo>
                    <a:pt x="7903" y="19515"/>
                    <a:pt x="7690" y="19424"/>
                    <a:pt x="7477" y="19332"/>
                  </a:cubicBezTo>
                  <a:cubicBezTo>
                    <a:pt x="7569" y="19089"/>
                    <a:pt x="7690" y="18816"/>
                    <a:pt x="7781" y="18573"/>
                  </a:cubicBezTo>
                  <a:close/>
                  <a:moveTo>
                    <a:pt x="7417" y="19484"/>
                  </a:moveTo>
                  <a:cubicBezTo>
                    <a:pt x="7569" y="19606"/>
                    <a:pt x="7751" y="19728"/>
                    <a:pt x="7903" y="19849"/>
                  </a:cubicBezTo>
                  <a:cubicBezTo>
                    <a:pt x="7903" y="19880"/>
                    <a:pt x="7873" y="19880"/>
                    <a:pt x="7873" y="19910"/>
                  </a:cubicBezTo>
                  <a:cubicBezTo>
                    <a:pt x="7690" y="19788"/>
                    <a:pt x="7569" y="19636"/>
                    <a:pt x="7417" y="19484"/>
                  </a:cubicBezTo>
                  <a:close/>
                  <a:moveTo>
                    <a:pt x="8693" y="19545"/>
                  </a:moveTo>
                  <a:cubicBezTo>
                    <a:pt x="8754" y="19576"/>
                    <a:pt x="8784" y="19636"/>
                    <a:pt x="8815" y="19697"/>
                  </a:cubicBezTo>
                  <a:lnTo>
                    <a:pt x="8602" y="19910"/>
                  </a:lnTo>
                  <a:cubicBezTo>
                    <a:pt x="8541" y="19880"/>
                    <a:pt x="8511" y="19880"/>
                    <a:pt x="8481" y="19849"/>
                  </a:cubicBezTo>
                  <a:cubicBezTo>
                    <a:pt x="8541" y="19728"/>
                    <a:pt x="8633" y="19636"/>
                    <a:pt x="8693" y="19545"/>
                  </a:cubicBezTo>
                  <a:close/>
                  <a:moveTo>
                    <a:pt x="15137" y="19332"/>
                  </a:moveTo>
                  <a:lnTo>
                    <a:pt x="15137" y="19484"/>
                  </a:lnTo>
                  <a:lnTo>
                    <a:pt x="15016" y="19940"/>
                  </a:lnTo>
                  <a:cubicBezTo>
                    <a:pt x="14985" y="19880"/>
                    <a:pt x="14985" y="19758"/>
                    <a:pt x="14924" y="19697"/>
                  </a:cubicBezTo>
                  <a:lnTo>
                    <a:pt x="14924" y="19606"/>
                  </a:lnTo>
                  <a:cubicBezTo>
                    <a:pt x="15016" y="19484"/>
                    <a:pt x="15046" y="19424"/>
                    <a:pt x="15137" y="19332"/>
                  </a:cubicBezTo>
                  <a:close/>
                  <a:moveTo>
                    <a:pt x="7325" y="19728"/>
                  </a:moveTo>
                  <a:cubicBezTo>
                    <a:pt x="7447" y="19880"/>
                    <a:pt x="7569" y="20032"/>
                    <a:pt x="7629" y="20184"/>
                  </a:cubicBezTo>
                  <a:lnTo>
                    <a:pt x="7599" y="20214"/>
                  </a:lnTo>
                  <a:cubicBezTo>
                    <a:pt x="7477" y="20184"/>
                    <a:pt x="7325" y="20092"/>
                    <a:pt x="7204" y="20062"/>
                  </a:cubicBezTo>
                  <a:lnTo>
                    <a:pt x="7325" y="19728"/>
                  </a:lnTo>
                  <a:close/>
                  <a:moveTo>
                    <a:pt x="8237" y="20092"/>
                  </a:moveTo>
                  <a:cubicBezTo>
                    <a:pt x="8298" y="20153"/>
                    <a:pt x="8329" y="20153"/>
                    <a:pt x="8359" y="20184"/>
                  </a:cubicBezTo>
                  <a:lnTo>
                    <a:pt x="8237" y="20305"/>
                  </a:lnTo>
                  <a:lnTo>
                    <a:pt x="8177" y="20214"/>
                  </a:lnTo>
                  <a:cubicBezTo>
                    <a:pt x="8207" y="20214"/>
                    <a:pt x="8207" y="20184"/>
                    <a:pt x="8237" y="20092"/>
                  </a:cubicBezTo>
                  <a:close/>
                  <a:moveTo>
                    <a:pt x="12918" y="19302"/>
                  </a:moveTo>
                  <a:cubicBezTo>
                    <a:pt x="12979" y="19393"/>
                    <a:pt x="13040" y="19454"/>
                    <a:pt x="13101" y="19545"/>
                  </a:cubicBezTo>
                  <a:cubicBezTo>
                    <a:pt x="13192" y="19606"/>
                    <a:pt x="13222" y="19728"/>
                    <a:pt x="13253" y="19788"/>
                  </a:cubicBezTo>
                  <a:cubicBezTo>
                    <a:pt x="13253" y="19880"/>
                    <a:pt x="13253" y="19910"/>
                    <a:pt x="13222" y="20001"/>
                  </a:cubicBezTo>
                  <a:lnTo>
                    <a:pt x="13101" y="20335"/>
                  </a:lnTo>
                  <a:lnTo>
                    <a:pt x="13070" y="20366"/>
                  </a:lnTo>
                  <a:lnTo>
                    <a:pt x="12858" y="20032"/>
                  </a:lnTo>
                  <a:cubicBezTo>
                    <a:pt x="12888" y="19788"/>
                    <a:pt x="12918" y="19576"/>
                    <a:pt x="12918" y="19302"/>
                  </a:cubicBezTo>
                  <a:close/>
                  <a:moveTo>
                    <a:pt x="9909" y="19393"/>
                  </a:moveTo>
                  <a:cubicBezTo>
                    <a:pt x="9970" y="19424"/>
                    <a:pt x="9970" y="19424"/>
                    <a:pt x="9970" y="19454"/>
                  </a:cubicBezTo>
                  <a:cubicBezTo>
                    <a:pt x="10061" y="19788"/>
                    <a:pt x="10061" y="20092"/>
                    <a:pt x="10061" y="20457"/>
                  </a:cubicBezTo>
                  <a:cubicBezTo>
                    <a:pt x="9848" y="20244"/>
                    <a:pt x="9666" y="20032"/>
                    <a:pt x="9423" y="19788"/>
                  </a:cubicBezTo>
                  <a:cubicBezTo>
                    <a:pt x="9575" y="19636"/>
                    <a:pt x="9757" y="19545"/>
                    <a:pt x="9909" y="19393"/>
                  </a:cubicBezTo>
                  <a:close/>
                  <a:moveTo>
                    <a:pt x="1854" y="18177"/>
                  </a:moveTo>
                  <a:lnTo>
                    <a:pt x="1854" y="18177"/>
                  </a:lnTo>
                  <a:cubicBezTo>
                    <a:pt x="2584" y="18542"/>
                    <a:pt x="3222" y="18846"/>
                    <a:pt x="3921" y="19150"/>
                  </a:cubicBezTo>
                  <a:cubicBezTo>
                    <a:pt x="4073" y="19606"/>
                    <a:pt x="4256" y="20032"/>
                    <a:pt x="4438" y="20487"/>
                  </a:cubicBezTo>
                  <a:lnTo>
                    <a:pt x="4134" y="20487"/>
                  </a:lnTo>
                  <a:cubicBezTo>
                    <a:pt x="3435" y="19728"/>
                    <a:pt x="2584" y="18937"/>
                    <a:pt x="1854" y="18177"/>
                  </a:cubicBezTo>
                  <a:close/>
                  <a:moveTo>
                    <a:pt x="9149" y="20062"/>
                  </a:moveTo>
                  <a:cubicBezTo>
                    <a:pt x="9301" y="20214"/>
                    <a:pt x="9423" y="20366"/>
                    <a:pt x="9575" y="20487"/>
                  </a:cubicBezTo>
                  <a:cubicBezTo>
                    <a:pt x="9392" y="20366"/>
                    <a:pt x="9210" y="20305"/>
                    <a:pt x="9058" y="20184"/>
                  </a:cubicBezTo>
                  <a:lnTo>
                    <a:pt x="9149" y="20062"/>
                  </a:lnTo>
                  <a:close/>
                  <a:moveTo>
                    <a:pt x="5563" y="19880"/>
                  </a:moveTo>
                  <a:lnTo>
                    <a:pt x="5563" y="19880"/>
                  </a:lnTo>
                  <a:cubicBezTo>
                    <a:pt x="5654" y="19940"/>
                    <a:pt x="5775" y="20032"/>
                    <a:pt x="5927" y="20062"/>
                  </a:cubicBezTo>
                  <a:lnTo>
                    <a:pt x="5927" y="20153"/>
                  </a:lnTo>
                  <a:cubicBezTo>
                    <a:pt x="5927" y="20275"/>
                    <a:pt x="5897" y="20457"/>
                    <a:pt x="5897" y="20609"/>
                  </a:cubicBezTo>
                  <a:cubicBezTo>
                    <a:pt x="5806" y="20609"/>
                    <a:pt x="5715" y="20548"/>
                    <a:pt x="5623" y="20548"/>
                  </a:cubicBezTo>
                  <a:cubicBezTo>
                    <a:pt x="5623" y="20335"/>
                    <a:pt x="5593" y="20092"/>
                    <a:pt x="5563" y="19880"/>
                  </a:cubicBezTo>
                  <a:close/>
                  <a:moveTo>
                    <a:pt x="7082" y="20609"/>
                  </a:moveTo>
                  <a:cubicBezTo>
                    <a:pt x="7143" y="20639"/>
                    <a:pt x="7174" y="20670"/>
                    <a:pt x="7265" y="20670"/>
                  </a:cubicBezTo>
                  <a:cubicBezTo>
                    <a:pt x="7265" y="20761"/>
                    <a:pt x="7234" y="20791"/>
                    <a:pt x="7174" y="20852"/>
                  </a:cubicBezTo>
                  <a:cubicBezTo>
                    <a:pt x="7143" y="20822"/>
                    <a:pt x="7113" y="20822"/>
                    <a:pt x="7022" y="20791"/>
                  </a:cubicBezTo>
                  <a:cubicBezTo>
                    <a:pt x="7022" y="20700"/>
                    <a:pt x="7082" y="20670"/>
                    <a:pt x="7082" y="20609"/>
                  </a:cubicBezTo>
                  <a:close/>
                  <a:moveTo>
                    <a:pt x="8784" y="20487"/>
                  </a:moveTo>
                  <a:cubicBezTo>
                    <a:pt x="8936" y="20548"/>
                    <a:pt x="9088" y="20670"/>
                    <a:pt x="9240" y="20791"/>
                  </a:cubicBezTo>
                  <a:cubicBezTo>
                    <a:pt x="9180" y="20822"/>
                    <a:pt x="9119" y="20822"/>
                    <a:pt x="9088" y="20852"/>
                  </a:cubicBezTo>
                  <a:cubicBezTo>
                    <a:pt x="8936" y="20791"/>
                    <a:pt x="8784" y="20761"/>
                    <a:pt x="8633" y="20670"/>
                  </a:cubicBezTo>
                  <a:cubicBezTo>
                    <a:pt x="8663" y="20609"/>
                    <a:pt x="8693" y="20548"/>
                    <a:pt x="8784" y="20487"/>
                  </a:cubicBezTo>
                  <a:close/>
                  <a:moveTo>
                    <a:pt x="11702" y="20396"/>
                  </a:moveTo>
                  <a:lnTo>
                    <a:pt x="11794" y="20487"/>
                  </a:lnTo>
                  <a:cubicBezTo>
                    <a:pt x="11824" y="20639"/>
                    <a:pt x="11854" y="20791"/>
                    <a:pt x="11854" y="20943"/>
                  </a:cubicBezTo>
                  <a:cubicBezTo>
                    <a:pt x="11794" y="20822"/>
                    <a:pt x="11733" y="20670"/>
                    <a:pt x="11672" y="20548"/>
                  </a:cubicBezTo>
                  <a:cubicBezTo>
                    <a:pt x="11672" y="20518"/>
                    <a:pt x="11702" y="20487"/>
                    <a:pt x="11702" y="20396"/>
                  </a:cubicBezTo>
                  <a:close/>
                  <a:moveTo>
                    <a:pt x="12918" y="20943"/>
                  </a:moveTo>
                  <a:cubicBezTo>
                    <a:pt x="12918" y="20974"/>
                    <a:pt x="12888" y="21004"/>
                    <a:pt x="12888" y="21065"/>
                  </a:cubicBezTo>
                  <a:lnTo>
                    <a:pt x="12858" y="21004"/>
                  </a:lnTo>
                  <a:cubicBezTo>
                    <a:pt x="12858" y="20974"/>
                    <a:pt x="12888" y="20974"/>
                    <a:pt x="12918" y="20943"/>
                  </a:cubicBezTo>
                  <a:close/>
                  <a:moveTo>
                    <a:pt x="9301" y="20822"/>
                  </a:moveTo>
                  <a:cubicBezTo>
                    <a:pt x="9453" y="20943"/>
                    <a:pt x="9605" y="21004"/>
                    <a:pt x="9757" y="21095"/>
                  </a:cubicBezTo>
                  <a:lnTo>
                    <a:pt x="9423" y="20943"/>
                  </a:lnTo>
                  <a:cubicBezTo>
                    <a:pt x="9362" y="20913"/>
                    <a:pt x="9271" y="20852"/>
                    <a:pt x="9210" y="20852"/>
                  </a:cubicBezTo>
                  <a:cubicBezTo>
                    <a:pt x="9240" y="20822"/>
                    <a:pt x="9271" y="20822"/>
                    <a:pt x="9301" y="20822"/>
                  </a:cubicBezTo>
                  <a:close/>
                  <a:moveTo>
                    <a:pt x="4529" y="20700"/>
                  </a:moveTo>
                  <a:cubicBezTo>
                    <a:pt x="4651" y="20913"/>
                    <a:pt x="4711" y="21095"/>
                    <a:pt x="4772" y="21278"/>
                  </a:cubicBezTo>
                  <a:cubicBezTo>
                    <a:pt x="4620" y="21095"/>
                    <a:pt x="4468" y="20913"/>
                    <a:pt x="4286" y="20700"/>
                  </a:cubicBezTo>
                  <a:close/>
                  <a:moveTo>
                    <a:pt x="6991" y="21247"/>
                  </a:moveTo>
                  <a:cubicBezTo>
                    <a:pt x="6991" y="21278"/>
                    <a:pt x="6961" y="21278"/>
                    <a:pt x="6961" y="21308"/>
                  </a:cubicBezTo>
                  <a:cubicBezTo>
                    <a:pt x="6961" y="21278"/>
                    <a:pt x="6961" y="21247"/>
                    <a:pt x="6991" y="21247"/>
                  </a:cubicBezTo>
                  <a:close/>
                  <a:moveTo>
                    <a:pt x="5623" y="20822"/>
                  </a:moveTo>
                  <a:cubicBezTo>
                    <a:pt x="5684" y="20822"/>
                    <a:pt x="5775" y="20852"/>
                    <a:pt x="5836" y="20852"/>
                  </a:cubicBezTo>
                  <a:cubicBezTo>
                    <a:pt x="5806" y="21126"/>
                    <a:pt x="5775" y="21369"/>
                    <a:pt x="5745" y="21582"/>
                  </a:cubicBezTo>
                  <a:lnTo>
                    <a:pt x="5623" y="21247"/>
                  </a:lnTo>
                  <a:lnTo>
                    <a:pt x="5623" y="20822"/>
                  </a:lnTo>
                  <a:close/>
                  <a:moveTo>
                    <a:pt x="7933" y="21886"/>
                  </a:moveTo>
                  <a:lnTo>
                    <a:pt x="8085" y="22038"/>
                  </a:lnTo>
                  <a:cubicBezTo>
                    <a:pt x="8055" y="22068"/>
                    <a:pt x="8055" y="22129"/>
                    <a:pt x="8025" y="22159"/>
                  </a:cubicBezTo>
                  <a:cubicBezTo>
                    <a:pt x="7964" y="22311"/>
                    <a:pt x="7933" y="22463"/>
                    <a:pt x="7933" y="22615"/>
                  </a:cubicBezTo>
                  <a:lnTo>
                    <a:pt x="7599" y="22494"/>
                  </a:lnTo>
                  <a:lnTo>
                    <a:pt x="7599" y="22311"/>
                  </a:lnTo>
                  <a:cubicBezTo>
                    <a:pt x="7721" y="22159"/>
                    <a:pt x="7842" y="22038"/>
                    <a:pt x="7933" y="21886"/>
                  </a:cubicBezTo>
                  <a:close/>
                  <a:moveTo>
                    <a:pt x="10365" y="22828"/>
                  </a:moveTo>
                  <a:cubicBezTo>
                    <a:pt x="10426" y="22828"/>
                    <a:pt x="10456" y="22828"/>
                    <a:pt x="10487" y="22889"/>
                  </a:cubicBezTo>
                  <a:lnTo>
                    <a:pt x="10487" y="22919"/>
                  </a:lnTo>
                  <a:cubicBezTo>
                    <a:pt x="10456" y="22889"/>
                    <a:pt x="10426" y="22889"/>
                    <a:pt x="10365" y="22828"/>
                  </a:cubicBezTo>
                  <a:close/>
                  <a:moveTo>
                    <a:pt x="8268" y="22220"/>
                  </a:moveTo>
                  <a:lnTo>
                    <a:pt x="8268" y="22220"/>
                  </a:lnTo>
                  <a:cubicBezTo>
                    <a:pt x="8663" y="22524"/>
                    <a:pt x="9088" y="22828"/>
                    <a:pt x="9514" y="23071"/>
                  </a:cubicBezTo>
                  <a:cubicBezTo>
                    <a:pt x="9119" y="22950"/>
                    <a:pt x="8754" y="22828"/>
                    <a:pt x="8329" y="22737"/>
                  </a:cubicBezTo>
                  <a:cubicBezTo>
                    <a:pt x="8329" y="22524"/>
                    <a:pt x="8329" y="22372"/>
                    <a:pt x="8268" y="22220"/>
                  </a:cubicBezTo>
                  <a:close/>
                  <a:moveTo>
                    <a:pt x="8359" y="23132"/>
                  </a:moveTo>
                  <a:cubicBezTo>
                    <a:pt x="8389" y="23132"/>
                    <a:pt x="8481" y="23193"/>
                    <a:pt x="8511" y="23223"/>
                  </a:cubicBezTo>
                  <a:cubicBezTo>
                    <a:pt x="8967" y="23375"/>
                    <a:pt x="9332" y="23557"/>
                    <a:pt x="9727" y="23709"/>
                  </a:cubicBezTo>
                  <a:cubicBezTo>
                    <a:pt x="9301" y="23709"/>
                    <a:pt x="8845" y="23709"/>
                    <a:pt x="8389" y="23740"/>
                  </a:cubicBezTo>
                  <a:cubicBezTo>
                    <a:pt x="8389" y="23557"/>
                    <a:pt x="8359" y="23314"/>
                    <a:pt x="8359" y="23132"/>
                  </a:cubicBezTo>
                  <a:close/>
                  <a:moveTo>
                    <a:pt x="7599" y="22828"/>
                  </a:moveTo>
                  <a:cubicBezTo>
                    <a:pt x="7721" y="22889"/>
                    <a:pt x="7781" y="22919"/>
                    <a:pt x="7903" y="22950"/>
                  </a:cubicBezTo>
                  <a:cubicBezTo>
                    <a:pt x="7873" y="23253"/>
                    <a:pt x="7903" y="23527"/>
                    <a:pt x="7903" y="23801"/>
                  </a:cubicBezTo>
                  <a:lnTo>
                    <a:pt x="7721" y="23801"/>
                  </a:lnTo>
                  <a:cubicBezTo>
                    <a:pt x="7690" y="23497"/>
                    <a:pt x="7629" y="23193"/>
                    <a:pt x="7599" y="22828"/>
                  </a:cubicBezTo>
                  <a:close/>
                  <a:moveTo>
                    <a:pt x="7295" y="22919"/>
                  </a:moveTo>
                  <a:cubicBezTo>
                    <a:pt x="7295" y="23223"/>
                    <a:pt x="7325" y="23557"/>
                    <a:pt x="7386" y="23861"/>
                  </a:cubicBezTo>
                  <a:cubicBezTo>
                    <a:pt x="7143" y="23861"/>
                    <a:pt x="6930" y="23892"/>
                    <a:pt x="6657" y="23892"/>
                  </a:cubicBezTo>
                  <a:cubicBezTo>
                    <a:pt x="6657" y="23861"/>
                    <a:pt x="6657" y="23831"/>
                    <a:pt x="6687" y="23831"/>
                  </a:cubicBezTo>
                  <a:cubicBezTo>
                    <a:pt x="6718" y="23831"/>
                    <a:pt x="6748" y="23831"/>
                    <a:pt x="6809" y="23801"/>
                  </a:cubicBezTo>
                  <a:cubicBezTo>
                    <a:pt x="6961" y="23497"/>
                    <a:pt x="7143" y="23223"/>
                    <a:pt x="7295" y="22919"/>
                  </a:cubicBezTo>
                  <a:close/>
                  <a:moveTo>
                    <a:pt x="12706" y="24895"/>
                  </a:moveTo>
                  <a:cubicBezTo>
                    <a:pt x="12706" y="24925"/>
                    <a:pt x="12645" y="24925"/>
                    <a:pt x="12645" y="24956"/>
                  </a:cubicBezTo>
                  <a:lnTo>
                    <a:pt x="12645" y="24895"/>
                  </a:lnTo>
                  <a:close/>
                  <a:moveTo>
                    <a:pt x="9058" y="24257"/>
                  </a:moveTo>
                  <a:cubicBezTo>
                    <a:pt x="9727" y="24287"/>
                    <a:pt x="10426" y="24348"/>
                    <a:pt x="11095" y="24348"/>
                  </a:cubicBezTo>
                  <a:cubicBezTo>
                    <a:pt x="11095" y="24348"/>
                    <a:pt x="11095" y="24408"/>
                    <a:pt x="11125" y="24408"/>
                  </a:cubicBezTo>
                  <a:cubicBezTo>
                    <a:pt x="10426" y="24591"/>
                    <a:pt x="9727" y="24773"/>
                    <a:pt x="8997" y="25047"/>
                  </a:cubicBezTo>
                  <a:cubicBezTo>
                    <a:pt x="8997" y="24773"/>
                    <a:pt x="8997" y="24500"/>
                    <a:pt x="9058" y="24257"/>
                  </a:cubicBezTo>
                  <a:close/>
                  <a:moveTo>
                    <a:pt x="8481" y="24165"/>
                  </a:moveTo>
                  <a:cubicBezTo>
                    <a:pt x="8663" y="24165"/>
                    <a:pt x="8815" y="24196"/>
                    <a:pt x="8997" y="24196"/>
                  </a:cubicBezTo>
                  <a:cubicBezTo>
                    <a:pt x="8936" y="24500"/>
                    <a:pt x="8876" y="24773"/>
                    <a:pt x="8876" y="25077"/>
                  </a:cubicBezTo>
                  <a:cubicBezTo>
                    <a:pt x="8815" y="25077"/>
                    <a:pt x="8815" y="25108"/>
                    <a:pt x="8784" y="25108"/>
                  </a:cubicBezTo>
                  <a:lnTo>
                    <a:pt x="8663" y="24895"/>
                  </a:lnTo>
                  <a:cubicBezTo>
                    <a:pt x="8541" y="24652"/>
                    <a:pt x="8511" y="24439"/>
                    <a:pt x="8481" y="24165"/>
                  </a:cubicBezTo>
                  <a:close/>
                  <a:moveTo>
                    <a:pt x="7964" y="24135"/>
                  </a:moveTo>
                  <a:cubicBezTo>
                    <a:pt x="8025" y="24560"/>
                    <a:pt x="8177" y="24925"/>
                    <a:pt x="8268" y="25351"/>
                  </a:cubicBezTo>
                  <a:cubicBezTo>
                    <a:pt x="8055" y="25016"/>
                    <a:pt x="7873" y="24591"/>
                    <a:pt x="7781" y="24135"/>
                  </a:cubicBezTo>
                  <a:close/>
                  <a:moveTo>
                    <a:pt x="8359" y="25412"/>
                  </a:moveTo>
                  <a:cubicBezTo>
                    <a:pt x="8389" y="25412"/>
                    <a:pt x="8389" y="25472"/>
                    <a:pt x="8389" y="25472"/>
                  </a:cubicBezTo>
                  <a:lnTo>
                    <a:pt x="8359" y="25412"/>
                  </a:lnTo>
                  <a:close/>
                  <a:moveTo>
                    <a:pt x="6535" y="24044"/>
                  </a:moveTo>
                  <a:cubicBezTo>
                    <a:pt x="6839" y="24044"/>
                    <a:pt x="7113" y="24074"/>
                    <a:pt x="7417" y="24074"/>
                  </a:cubicBezTo>
                  <a:cubicBezTo>
                    <a:pt x="7569" y="24925"/>
                    <a:pt x="7842" y="25685"/>
                    <a:pt x="8237" y="26354"/>
                  </a:cubicBezTo>
                  <a:cubicBezTo>
                    <a:pt x="7508" y="25776"/>
                    <a:pt x="6839" y="25077"/>
                    <a:pt x="6383" y="24257"/>
                  </a:cubicBezTo>
                  <a:cubicBezTo>
                    <a:pt x="6383" y="24257"/>
                    <a:pt x="6383" y="24196"/>
                    <a:pt x="6353" y="24196"/>
                  </a:cubicBezTo>
                  <a:cubicBezTo>
                    <a:pt x="6383" y="24196"/>
                    <a:pt x="6414" y="24196"/>
                    <a:pt x="6474" y="24165"/>
                  </a:cubicBezTo>
                  <a:cubicBezTo>
                    <a:pt x="6505" y="24135"/>
                    <a:pt x="6505" y="24074"/>
                    <a:pt x="6535" y="24044"/>
                  </a:cubicBezTo>
                  <a:close/>
                  <a:moveTo>
                    <a:pt x="13218" y="0"/>
                  </a:moveTo>
                  <a:cubicBezTo>
                    <a:pt x="13130" y="0"/>
                    <a:pt x="13045" y="47"/>
                    <a:pt x="13009" y="153"/>
                  </a:cubicBezTo>
                  <a:cubicBezTo>
                    <a:pt x="12402" y="1916"/>
                    <a:pt x="11885" y="3648"/>
                    <a:pt x="11642" y="5411"/>
                  </a:cubicBezTo>
                  <a:cubicBezTo>
                    <a:pt x="11368" y="7144"/>
                    <a:pt x="11368" y="8937"/>
                    <a:pt x="11854" y="10609"/>
                  </a:cubicBezTo>
                  <a:cubicBezTo>
                    <a:pt x="11702" y="10305"/>
                    <a:pt x="11642" y="10001"/>
                    <a:pt x="11490" y="9697"/>
                  </a:cubicBezTo>
                  <a:cubicBezTo>
                    <a:pt x="11095" y="8664"/>
                    <a:pt x="10943" y="7478"/>
                    <a:pt x="10821" y="6262"/>
                  </a:cubicBezTo>
                  <a:cubicBezTo>
                    <a:pt x="10730" y="5107"/>
                    <a:pt x="10608" y="3891"/>
                    <a:pt x="10274" y="2706"/>
                  </a:cubicBezTo>
                  <a:cubicBezTo>
                    <a:pt x="10252" y="2673"/>
                    <a:pt x="10229" y="2660"/>
                    <a:pt x="10210" y="2660"/>
                  </a:cubicBezTo>
                  <a:cubicBezTo>
                    <a:pt x="10177" y="2660"/>
                    <a:pt x="10152" y="2698"/>
                    <a:pt x="10152" y="2736"/>
                  </a:cubicBezTo>
                  <a:cubicBezTo>
                    <a:pt x="10456" y="3922"/>
                    <a:pt x="10456" y="5350"/>
                    <a:pt x="10578" y="6809"/>
                  </a:cubicBezTo>
                  <a:cubicBezTo>
                    <a:pt x="10608" y="7539"/>
                    <a:pt x="10730" y="8238"/>
                    <a:pt x="10791" y="8907"/>
                  </a:cubicBezTo>
                  <a:cubicBezTo>
                    <a:pt x="10943" y="9575"/>
                    <a:pt x="11095" y="10183"/>
                    <a:pt x="11338" y="10730"/>
                  </a:cubicBezTo>
                  <a:cubicBezTo>
                    <a:pt x="11399" y="10974"/>
                    <a:pt x="11550" y="11217"/>
                    <a:pt x="11672" y="11490"/>
                  </a:cubicBezTo>
                  <a:cubicBezTo>
                    <a:pt x="11794" y="11734"/>
                    <a:pt x="11885" y="11977"/>
                    <a:pt x="12006" y="12189"/>
                  </a:cubicBezTo>
                  <a:cubicBezTo>
                    <a:pt x="12280" y="12706"/>
                    <a:pt x="12554" y="13162"/>
                    <a:pt x="12858" y="13648"/>
                  </a:cubicBezTo>
                  <a:cubicBezTo>
                    <a:pt x="12341" y="13193"/>
                    <a:pt x="11885" y="12706"/>
                    <a:pt x="11490" y="12189"/>
                  </a:cubicBezTo>
                  <a:cubicBezTo>
                    <a:pt x="11473" y="12172"/>
                    <a:pt x="11449" y="12165"/>
                    <a:pt x="11425" y="12165"/>
                  </a:cubicBezTo>
                  <a:cubicBezTo>
                    <a:pt x="11363" y="12165"/>
                    <a:pt x="11302" y="12215"/>
                    <a:pt x="11368" y="12281"/>
                  </a:cubicBezTo>
                  <a:cubicBezTo>
                    <a:pt x="11854" y="13010"/>
                    <a:pt x="12402" y="13648"/>
                    <a:pt x="12918" y="14287"/>
                  </a:cubicBezTo>
                  <a:cubicBezTo>
                    <a:pt x="12858" y="14621"/>
                    <a:pt x="12797" y="14986"/>
                    <a:pt x="12736" y="15320"/>
                  </a:cubicBezTo>
                  <a:cubicBezTo>
                    <a:pt x="12462" y="15077"/>
                    <a:pt x="12250" y="14864"/>
                    <a:pt x="11946" y="14621"/>
                  </a:cubicBezTo>
                  <a:cubicBezTo>
                    <a:pt x="11581" y="14317"/>
                    <a:pt x="11186" y="13983"/>
                    <a:pt x="10791" y="13648"/>
                  </a:cubicBezTo>
                  <a:cubicBezTo>
                    <a:pt x="10821" y="13527"/>
                    <a:pt x="10912" y="13466"/>
                    <a:pt x="10943" y="13344"/>
                  </a:cubicBezTo>
                  <a:cubicBezTo>
                    <a:pt x="10964" y="13279"/>
                    <a:pt x="10876" y="13229"/>
                    <a:pt x="10791" y="13229"/>
                  </a:cubicBezTo>
                  <a:cubicBezTo>
                    <a:pt x="10757" y="13229"/>
                    <a:pt x="10725" y="13236"/>
                    <a:pt x="10699" y="13253"/>
                  </a:cubicBezTo>
                  <a:cubicBezTo>
                    <a:pt x="10669" y="13344"/>
                    <a:pt x="10639" y="13375"/>
                    <a:pt x="10578" y="13466"/>
                  </a:cubicBezTo>
                  <a:cubicBezTo>
                    <a:pt x="10213" y="13101"/>
                    <a:pt x="9879" y="12737"/>
                    <a:pt x="9544" y="12311"/>
                  </a:cubicBezTo>
                  <a:cubicBezTo>
                    <a:pt x="9240" y="11946"/>
                    <a:pt x="8967" y="11521"/>
                    <a:pt x="8754" y="11095"/>
                  </a:cubicBezTo>
                  <a:cubicBezTo>
                    <a:pt x="8815" y="10730"/>
                    <a:pt x="8936" y="10335"/>
                    <a:pt x="8997" y="9910"/>
                  </a:cubicBezTo>
                  <a:cubicBezTo>
                    <a:pt x="9036" y="9813"/>
                    <a:pt x="8852" y="9741"/>
                    <a:pt x="8706" y="9741"/>
                  </a:cubicBezTo>
                  <a:cubicBezTo>
                    <a:pt x="8623" y="9741"/>
                    <a:pt x="8552" y="9764"/>
                    <a:pt x="8541" y="9819"/>
                  </a:cubicBezTo>
                  <a:cubicBezTo>
                    <a:pt x="8481" y="10001"/>
                    <a:pt x="8420" y="10214"/>
                    <a:pt x="8359" y="10427"/>
                  </a:cubicBezTo>
                  <a:cubicBezTo>
                    <a:pt x="8116" y="9971"/>
                    <a:pt x="7933" y="9545"/>
                    <a:pt x="7751" y="9089"/>
                  </a:cubicBezTo>
                  <a:cubicBezTo>
                    <a:pt x="7751" y="9077"/>
                    <a:pt x="7735" y="9069"/>
                    <a:pt x="7717" y="9069"/>
                  </a:cubicBezTo>
                  <a:cubicBezTo>
                    <a:pt x="7691" y="9069"/>
                    <a:pt x="7660" y="9084"/>
                    <a:pt x="7660" y="9120"/>
                  </a:cubicBezTo>
                  <a:cubicBezTo>
                    <a:pt x="7873" y="9667"/>
                    <a:pt x="8055" y="10153"/>
                    <a:pt x="8268" y="10670"/>
                  </a:cubicBezTo>
                  <a:cubicBezTo>
                    <a:pt x="7781" y="12402"/>
                    <a:pt x="7417" y="14165"/>
                    <a:pt x="7022" y="15928"/>
                  </a:cubicBezTo>
                  <a:lnTo>
                    <a:pt x="7022" y="15320"/>
                  </a:lnTo>
                  <a:cubicBezTo>
                    <a:pt x="6961" y="13983"/>
                    <a:pt x="7174" y="12554"/>
                    <a:pt x="6262" y="11126"/>
                  </a:cubicBezTo>
                  <a:cubicBezTo>
                    <a:pt x="6246" y="11110"/>
                    <a:pt x="6216" y="11103"/>
                    <a:pt x="6189" y="11103"/>
                  </a:cubicBezTo>
                  <a:cubicBezTo>
                    <a:pt x="6163" y="11103"/>
                    <a:pt x="6140" y="11110"/>
                    <a:pt x="6140" y="11126"/>
                  </a:cubicBezTo>
                  <a:cubicBezTo>
                    <a:pt x="6991" y="12585"/>
                    <a:pt x="6596" y="14469"/>
                    <a:pt x="6535" y="15807"/>
                  </a:cubicBezTo>
                  <a:cubicBezTo>
                    <a:pt x="6505" y="16141"/>
                    <a:pt x="6444" y="16536"/>
                    <a:pt x="6383" y="16870"/>
                  </a:cubicBezTo>
                  <a:cubicBezTo>
                    <a:pt x="6231" y="16749"/>
                    <a:pt x="6110" y="16688"/>
                    <a:pt x="5958" y="16566"/>
                  </a:cubicBezTo>
                  <a:lnTo>
                    <a:pt x="5958" y="16536"/>
                  </a:lnTo>
                  <a:cubicBezTo>
                    <a:pt x="5958" y="16515"/>
                    <a:pt x="5885" y="16480"/>
                    <a:pt x="5840" y="16480"/>
                  </a:cubicBezTo>
                  <a:cubicBezTo>
                    <a:pt x="5820" y="16480"/>
                    <a:pt x="5806" y="16487"/>
                    <a:pt x="5806" y="16506"/>
                  </a:cubicBezTo>
                  <a:lnTo>
                    <a:pt x="5806" y="16566"/>
                  </a:lnTo>
                  <a:cubicBezTo>
                    <a:pt x="5775" y="16597"/>
                    <a:pt x="5775" y="16658"/>
                    <a:pt x="5806" y="16688"/>
                  </a:cubicBezTo>
                  <a:cubicBezTo>
                    <a:pt x="5806" y="17569"/>
                    <a:pt x="5806" y="18421"/>
                    <a:pt x="5775" y="19302"/>
                  </a:cubicBezTo>
                  <a:cubicBezTo>
                    <a:pt x="5593" y="19241"/>
                    <a:pt x="5380" y="19150"/>
                    <a:pt x="5228" y="19028"/>
                  </a:cubicBezTo>
                  <a:cubicBezTo>
                    <a:pt x="4894" y="17357"/>
                    <a:pt x="4256" y="15655"/>
                    <a:pt x="3708" y="13952"/>
                  </a:cubicBezTo>
                  <a:cubicBezTo>
                    <a:pt x="3708" y="13937"/>
                    <a:pt x="3693" y="13930"/>
                    <a:pt x="3678" y="13930"/>
                  </a:cubicBezTo>
                  <a:cubicBezTo>
                    <a:pt x="3663" y="13930"/>
                    <a:pt x="3648" y="13937"/>
                    <a:pt x="3648" y="13952"/>
                  </a:cubicBezTo>
                  <a:cubicBezTo>
                    <a:pt x="4012" y="15533"/>
                    <a:pt x="4164" y="17144"/>
                    <a:pt x="4468" y="18694"/>
                  </a:cubicBezTo>
                  <a:cubicBezTo>
                    <a:pt x="4438" y="18664"/>
                    <a:pt x="4408" y="18664"/>
                    <a:pt x="4377" y="18633"/>
                  </a:cubicBezTo>
                  <a:cubicBezTo>
                    <a:pt x="3982" y="17904"/>
                    <a:pt x="3526" y="17205"/>
                    <a:pt x="3040" y="16566"/>
                  </a:cubicBezTo>
                  <a:cubicBezTo>
                    <a:pt x="3025" y="16551"/>
                    <a:pt x="2979" y="16544"/>
                    <a:pt x="2941" y="16544"/>
                  </a:cubicBezTo>
                  <a:cubicBezTo>
                    <a:pt x="2903" y="16544"/>
                    <a:pt x="2873" y="16551"/>
                    <a:pt x="2888" y="16566"/>
                  </a:cubicBezTo>
                  <a:cubicBezTo>
                    <a:pt x="3070" y="17114"/>
                    <a:pt x="3313" y="17661"/>
                    <a:pt x="3496" y="18238"/>
                  </a:cubicBezTo>
                  <a:cubicBezTo>
                    <a:pt x="2949" y="18025"/>
                    <a:pt x="2462" y="17782"/>
                    <a:pt x="1945" y="17600"/>
                  </a:cubicBezTo>
                  <a:cubicBezTo>
                    <a:pt x="1929" y="17590"/>
                    <a:pt x="1912" y="17585"/>
                    <a:pt x="1896" y="17585"/>
                  </a:cubicBezTo>
                  <a:cubicBezTo>
                    <a:pt x="1763" y="17585"/>
                    <a:pt x="1648" y="17883"/>
                    <a:pt x="1702" y="17965"/>
                  </a:cubicBezTo>
                  <a:lnTo>
                    <a:pt x="1368" y="17630"/>
                  </a:lnTo>
                  <a:cubicBezTo>
                    <a:pt x="1333" y="17607"/>
                    <a:pt x="1285" y="17597"/>
                    <a:pt x="1244" y="17597"/>
                  </a:cubicBezTo>
                  <a:cubicBezTo>
                    <a:pt x="1177" y="17597"/>
                    <a:pt x="1129" y="17623"/>
                    <a:pt x="1186" y="17661"/>
                  </a:cubicBezTo>
                  <a:cubicBezTo>
                    <a:pt x="1976" y="18573"/>
                    <a:pt x="2705" y="19484"/>
                    <a:pt x="3404" y="20366"/>
                  </a:cubicBezTo>
                  <a:cubicBezTo>
                    <a:pt x="3222" y="20396"/>
                    <a:pt x="3040" y="20457"/>
                    <a:pt x="2797" y="20518"/>
                  </a:cubicBezTo>
                  <a:cubicBezTo>
                    <a:pt x="2766" y="20518"/>
                    <a:pt x="2766" y="20639"/>
                    <a:pt x="2797" y="20639"/>
                  </a:cubicBezTo>
                  <a:cubicBezTo>
                    <a:pt x="3040" y="20548"/>
                    <a:pt x="3252" y="20518"/>
                    <a:pt x="3496" y="20487"/>
                  </a:cubicBezTo>
                  <a:cubicBezTo>
                    <a:pt x="3556" y="20548"/>
                    <a:pt x="3617" y="20639"/>
                    <a:pt x="3678" y="20700"/>
                  </a:cubicBezTo>
                  <a:cubicBezTo>
                    <a:pt x="3800" y="20852"/>
                    <a:pt x="3860" y="20974"/>
                    <a:pt x="3982" y="21126"/>
                  </a:cubicBezTo>
                  <a:cubicBezTo>
                    <a:pt x="4316" y="22068"/>
                    <a:pt x="4772" y="22980"/>
                    <a:pt x="5350" y="23831"/>
                  </a:cubicBezTo>
                  <a:lnTo>
                    <a:pt x="5137" y="23588"/>
                  </a:lnTo>
                  <a:cubicBezTo>
                    <a:pt x="3617" y="22068"/>
                    <a:pt x="2432" y="20305"/>
                    <a:pt x="1277" y="18512"/>
                  </a:cubicBezTo>
                  <a:cubicBezTo>
                    <a:pt x="1263" y="18484"/>
                    <a:pt x="1230" y="18472"/>
                    <a:pt x="1188" y="18472"/>
                  </a:cubicBezTo>
                  <a:cubicBezTo>
                    <a:pt x="1048" y="18472"/>
                    <a:pt x="811" y="18607"/>
                    <a:pt x="882" y="18725"/>
                  </a:cubicBezTo>
                  <a:cubicBezTo>
                    <a:pt x="1702" y="20457"/>
                    <a:pt x="2918" y="21977"/>
                    <a:pt x="4134" y="23405"/>
                  </a:cubicBezTo>
                  <a:cubicBezTo>
                    <a:pt x="3982" y="23284"/>
                    <a:pt x="3830" y="23193"/>
                    <a:pt x="3678" y="23101"/>
                  </a:cubicBezTo>
                  <a:cubicBezTo>
                    <a:pt x="2614" y="22433"/>
                    <a:pt x="1733" y="21430"/>
                    <a:pt x="122" y="21156"/>
                  </a:cubicBezTo>
                  <a:cubicBezTo>
                    <a:pt x="61" y="21156"/>
                    <a:pt x="0" y="21247"/>
                    <a:pt x="31" y="21247"/>
                  </a:cubicBezTo>
                  <a:cubicBezTo>
                    <a:pt x="1641" y="21582"/>
                    <a:pt x="2766" y="22950"/>
                    <a:pt x="3708" y="23740"/>
                  </a:cubicBezTo>
                  <a:cubicBezTo>
                    <a:pt x="3952" y="23953"/>
                    <a:pt x="4164" y="24135"/>
                    <a:pt x="4377" y="24348"/>
                  </a:cubicBezTo>
                  <a:lnTo>
                    <a:pt x="4985" y="25016"/>
                  </a:lnTo>
                  <a:cubicBezTo>
                    <a:pt x="4620" y="24864"/>
                    <a:pt x="4286" y="24743"/>
                    <a:pt x="3952" y="24591"/>
                  </a:cubicBezTo>
                  <a:cubicBezTo>
                    <a:pt x="3921" y="24591"/>
                    <a:pt x="3800" y="24652"/>
                    <a:pt x="3830" y="24712"/>
                  </a:cubicBezTo>
                  <a:cubicBezTo>
                    <a:pt x="4742" y="25320"/>
                    <a:pt x="5684" y="25928"/>
                    <a:pt x="6596" y="26536"/>
                  </a:cubicBezTo>
                  <a:cubicBezTo>
                    <a:pt x="6991" y="26779"/>
                    <a:pt x="7325" y="27053"/>
                    <a:pt x="7721" y="27326"/>
                  </a:cubicBezTo>
                  <a:cubicBezTo>
                    <a:pt x="7599" y="27326"/>
                    <a:pt x="7477" y="27296"/>
                    <a:pt x="7356" y="27296"/>
                  </a:cubicBezTo>
                  <a:cubicBezTo>
                    <a:pt x="6444" y="26779"/>
                    <a:pt x="5350" y="26445"/>
                    <a:pt x="4225" y="26111"/>
                  </a:cubicBezTo>
                  <a:cubicBezTo>
                    <a:pt x="3070" y="25776"/>
                    <a:pt x="1824" y="25412"/>
                    <a:pt x="638" y="24956"/>
                  </a:cubicBezTo>
                  <a:cubicBezTo>
                    <a:pt x="608" y="24956"/>
                    <a:pt x="578" y="25016"/>
                    <a:pt x="608" y="25016"/>
                  </a:cubicBezTo>
                  <a:cubicBezTo>
                    <a:pt x="2158" y="25776"/>
                    <a:pt x="3648" y="26567"/>
                    <a:pt x="5198" y="27083"/>
                  </a:cubicBezTo>
                  <a:cubicBezTo>
                    <a:pt x="4742" y="27068"/>
                    <a:pt x="4278" y="27061"/>
                    <a:pt x="3811" y="27061"/>
                  </a:cubicBezTo>
                  <a:cubicBezTo>
                    <a:pt x="3344" y="27061"/>
                    <a:pt x="2873" y="27068"/>
                    <a:pt x="2401" y="27083"/>
                  </a:cubicBezTo>
                  <a:cubicBezTo>
                    <a:pt x="2310" y="27083"/>
                    <a:pt x="2249" y="27205"/>
                    <a:pt x="2310" y="27235"/>
                  </a:cubicBezTo>
                  <a:cubicBezTo>
                    <a:pt x="3860" y="27630"/>
                    <a:pt x="5441" y="27965"/>
                    <a:pt x="7022" y="27995"/>
                  </a:cubicBezTo>
                  <a:cubicBezTo>
                    <a:pt x="5593" y="28299"/>
                    <a:pt x="3921" y="28846"/>
                    <a:pt x="2432" y="29120"/>
                  </a:cubicBezTo>
                  <a:cubicBezTo>
                    <a:pt x="2310" y="29120"/>
                    <a:pt x="2280" y="29302"/>
                    <a:pt x="2341" y="29302"/>
                  </a:cubicBezTo>
                  <a:cubicBezTo>
                    <a:pt x="3708" y="29120"/>
                    <a:pt x="5046" y="28907"/>
                    <a:pt x="6292" y="28694"/>
                  </a:cubicBezTo>
                  <a:cubicBezTo>
                    <a:pt x="7569" y="28451"/>
                    <a:pt x="8572" y="28542"/>
                    <a:pt x="9727" y="28299"/>
                  </a:cubicBezTo>
                  <a:cubicBezTo>
                    <a:pt x="9788" y="28299"/>
                    <a:pt x="9879" y="28208"/>
                    <a:pt x="9879" y="28117"/>
                  </a:cubicBezTo>
                  <a:lnTo>
                    <a:pt x="9940" y="28117"/>
                  </a:lnTo>
                  <a:cubicBezTo>
                    <a:pt x="10061" y="28117"/>
                    <a:pt x="10183" y="27904"/>
                    <a:pt x="10092" y="27843"/>
                  </a:cubicBezTo>
                  <a:cubicBezTo>
                    <a:pt x="10152" y="27782"/>
                    <a:pt x="10183" y="27691"/>
                    <a:pt x="10183" y="27661"/>
                  </a:cubicBezTo>
                  <a:cubicBezTo>
                    <a:pt x="10152" y="27539"/>
                    <a:pt x="10061" y="27448"/>
                    <a:pt x="10000" y="27357"/>
                  </a:cubicBezTo>
                  <a:cubicBezTo>
                    <a:pt x="10000" y="27326"/>
                    <a:pt x="10031" y="27296"/>
                    <a:pt x="10000" y="27235"/>
                  </a:cubicBezTo>
                  <a:lnTo>
                    <a:pt x="9757" y="26901"/>
                  </a:lnTo>
                  <a:cubicBezTo>
                    <a:pt x="9605" y="26688"/>
                    <a:pt x="9453" y="26445"/>
                    <a:pt x="9362" y="26232"/>
                  </a:cubicBezTo>
                  <a:cubicBezTo>
                    <a:pt x="9240" y="25959"/>
                    <a:pt x="9119" y="25685"/>
                    <a:pt x="9088" y="25381"/>
                  </a:cubicBezTo>
                  <a:cubicBezTo>
                    <a:pt x="9879" y="25320"/>
                    <a:pt x="10730" y="25229"/>
                    <a:pt x="11520" y="25108"/>
                  </a:cubicBezTo>
                  <a:cubicBezTo>
                    <a:pt x="11581" y="25320"/>
                    <a:pt x="11702" y="25533"/>
                    <a:pt x="11794" y="25776"/>
                  </a:cubicBezTo>
                  <a:cubicBezTo>
                    <a:pt x="11095" y="26141"/>
                    <a:pt x="10456" y="26536"/>
                    <a:pt x="9757" y="26901"/>
                  </a:cubicBezTo>
                  <a:cubicBezTo>
                    <a:pt x="10456" y="26567"/>
                    <a:pt x="11125" y="26263"/>
                    <a:pt x="11763" y="25959"/>
                  </a:cubicBezTo>
                  <a:cubicBezTo>
                    <a:pt x="11854" y="26141"/>
                    <a:pt x="11885" y="26323"/>
                    <a:pt x="11976" y="26567"/>
                  </a:cubicBezTo>
                  <a:cubicBezTo>
                    <a:pt x="12006" y="26627"/>
                    <a:pt x="12067" y="26688"/>
                    <a:pt x="12158" y="26719"/>
                  </a:cubicBezTo>
                  <a:lnTo>
                    <a:pt x="12158" y="26779"/>
                  </a:lnTo>
                  <a:cubicBezTo>
                    <a:pt x="12158" y="26874"/>
                    <a:pt x="12288" y="26951"/>
                    <a:pt x="12374" y="26951"/>
                  </a:cubicBezTo>
                  <a:cubicBezTo>
                    <a:pt x="12398" y="26951"/>
                    <a:pt x="12419" y="26945"/>
                    <a:pt x="12432" y="26931"/>
                  </a:cubicBezTo>
                  <a:cubicBezTo>
                    <a:pt x="12493" y="26992"/>
                    <a:pt x="12584" y="27023"/>
                    <a:pt x="12614" y="27023"/>
                  </a:cubicBezTo>
                  <a:cubicBezTo>
                    <a:pt x="12736" y="26992"/>
                    <a:pt x="12797" y="26901"/>
                    <a:pt x="12918" y="26840"/>
                  </a:cubicBezTo>
                  <a:cubicBezTo>
                    <a:pt x="12939" y="26840"/>
                    <a:pt x="12959" y="26854"/>
                    <a:pt x="12988" y="26854"/>
                  </a:cubicBezTo>
                  <a:cubicBezTo>
                    <a:pt x="13003" y="26854"/>
                    <a:pt x="13020" y="26850"/>
                    <a:pt x="13040" y="26840"/>
                  </a:cubicBezTo>
                  <a:lnTo>
                    <a:pt x="13587" y="26384"/>
                  </a:lnTo>
                  <a:cubicBezTo>
                    <a:pt x="13800" y="26232"/>
                    <a:pt x="13982" y="26019"/>
                    <a:pt x="14134" y="25867"/>
                  </a:cubicBezTo>
                  <a:cubicBezTo>
                    <a:pt x="14408" y="25655"/>
                    <a:pt x="14712" y="25472"/>
                    <a:pt x="15046" y="25229"/>
                  </a:cubicBezTo>
                  <a:cubicBezTo>
                    <a:pt x="15380" y="25047"/>
                    <a:pt x="15806" y="24864"/>
                    <a:pt x="16292" y="24712"/>
                  </a:cubicBezTo>
                  <a:cubicBezTo>
                    <a:pt x="16318" y="24712"/>
                    <a:pt x="16300" y="24645"/>
                    <a:pt x="16275" y="24645"/>
                  </a:cubicBezTo>
                  <a:cubicBezTo>
                    <a:pt x="16271" y="24645"/>
                    <a:pt x="16266" y="24647"/>
                    <a:pt x="16262" y="24652"/>
                  </a:cubicBezTo>
                  <a:cubicBezTo>
                    <a:pt x="15775" y="24773"/>
                    <a:pt x="15350" y="24925"/>
                    <a:pt x="14924" y="25077"/>
                  </a:cubicBezTo>
                  <a:cubicBezTo>
                    <a:pt x="15046" y="24956"/>
                    <a:pt x="15107" y="24864"/>
                    <a:pt x="15228" y="24743"/>
                  </a:cubicBezTo>
                  <a:cubicBezTo>
                    <a:pt x="15350" y="24621"/>
                    <a:pt x="15411" y="24500"/>
                    <a:pt x="15532" y="24439"/>
                  </a:cubicBezTo>
                  <a:cubicBezTo>
                    <a:pt x="15836" y="24317"/>
                    <a:pt x="16140" y="24165"/>
                    <a:pt x="16444" y="24013"/>
                  </a:cubicBezTo>
                  <a:cubicBezTo>
                    <a:pt x="16535" y="23983"/>
                    <a:pt x="16566" y="23861"/>
                    <a:pt x="16535" y="23801"/>
                  </a:cubicBezTo>
                  <a:lnTo>
                    <a:pt x="16627" y="23801"/>
                  </a:lnTo>
                  <a:cubicBezTo>
                    <a:pt x="16748" y="23801"/>
                    <a:pt x="16748" y="23588"/>
                    <a:pt x="16718" y="23527"/>
                  </a:cubicBezTo>
                  <a:cubicBezTo>
                    <a:pt x="17052" y="23223"/>
                    <a:pt x="17386" y="22919"/>
                    <a:pt x="17630" y="22585"/>
                  </a:cubicBezTo>
                  <a:cubicBezTo>
                    <a:pt x="17675" y="22516"/>
                    <a:pt x="17567" y="22431"/>
                    <a:pt x="17459" y="22431"/>
                  </a:cubicBezTo>
                  <a:cubicBezTo>
                    <a:pt x="17423" y="22431"/>
                    <a:pt x="17386" y="22440"/>
                    <a:pt x="17356" y="22463"/>
                  </a:cubicBezTo>
                  <a:cubicBezTo>
                    <a:pt x="17022" y="22676"/>
                    <a:pt x="16687" y="22889"/>
                    <a:pt x="16414" y="23101"/>
                  </a:cubicBezTo>
                  <a:cubicBezTo>
                    <a:pt x="16383" y="23071"/>
                    <a:pt x="16323" y="23071"/>
                    <a:pt x="16323" y="23041"/>
                  </a:cubicBezTo>
                  <a:cubicBezTo>
                    <a:pt x="16323" y="22980"/>
                    <a:pt x="16323" y="22950"/>
                    <a:pt x="16292" y="22919"/>
                  </a:cubicBezTo>
                  <a:lnTo>
                    <a:pt x="16262" y="22889"/>
                  </a:lnTo>
                  <a:cubicBezTo>
                    <a:pt x="16687" y="22463"/>
                    <a:pt x="17143" y="22038"/>
                    <a:pt x="17508" y="21582"/>
                  </a:cubicBezTo>
                  <a:cubicBezTo>
                    <a:pt x="17575" y="21493"/>
                    <a:pt x="17430" y="21436"/>
                    <a:pt x="17300" y="21436"/>
                  </a:cubicBezTo>
                  <a:cubicBezTo>
                    <a:pt x="17252" y="21436"/>
                    <a:pt x="17206" y="21444"/>
                    <a:pt x="17174" y="21460"/>
                  </a:cubicBezTo>
                  <a:cubicBezTo>
                    <a:pt x="16748" y="21886"/>
                    <a:pt x="16323" y="22281"/>
                    <a:pt x="15958" y="22615"/>
                  </a:cubicBezTo>
                  <a:cubicBezTo>
                    <a:pt x="16231" y="22190"/>
                    <a:pt x="16444" y="21734"/>
                    <a:pt x="16627" y="21278"/>
                  </a:cubicBezTo>
                  <a:cubicBezTo>
                    <a:pt x="16779" y="20943"/>
                    <a:pt x="16931" y="20609"/>
                    <a:pt x="17052" y="20214"/>
                  </a:cubicBezTo>
                  <a:cubicBezTo>
                    <a:pt x="17447" y="20062"/>
                    <a:pt x="17812" y="19910"/>
                    <a:pt x="18146" y="19697"/>
                  </a:cubicBezTo>
                  <a:cubicBezTo>
                    <a:pt x="18229" y="19614"/>
                    <a:pt x="18111" y="19480"/>
                    <a:pt x="17974" y="19480"/>
                  </a:cubicBezTo>
                  <a:cubicBezTo>
                    <a:pt x="17961" y="19480"/>
                    <a:pt x="17947" y="19482"/>
                    <a:pt x="17934" y="19484"/>
                  </a:cubicBezTo>
                  <a:cubicBezTo>
                    <a:pt x="17690" y="19545"/>
                    <a:pt x="17478" y="19576"/>
                    <a:pt x="17234" y="19636"/>
                  </a:cubicBezTo>
                  <a:cubicBezTo>
                    <a:pt x="17295" y="19484"/>
                    <a:pt x="17326" y="19332"/>
                    <a:pt x="17386" y="19241"/>
                  </a:cubicBezTo>
                  <a:cubicBezTo>
                    <a:pt x="17690" y="19089"/>
                    <a:pt x="18055" y="18968"/>
                    <a:pt x="18390" y="18816"/>
                  </a:cubicBezTo>
                  <a:cubicBezTo>
                    <a:pt x="18428" y="18823"/>
                    <a:pt x="18458" y="18827"/>
                    <a:pt x="18481" y="18827"/>
                  </a:cubicBezTo>
                  <a:cubicBezTo>
                    <a:pt x="18628" y="18827"/>
                    <a:pt x="18487" y="18691"/>
                    <a:pt x="18360" y="18691"/>
                  </a:cubicBezTo>
                  <a:cubicBezTo>
                    <a:pt x="18349" y="18691"/>
                    <a:pt x="18339" y="18692"/>
                    <a:pt x="18329" y="18694"/>
                  </a:cubicBezTo>
                  <a:cubicBezTo>
                    <a:pt x="18116" y="18785"/>
                    <a:pt x="17934" y="18846"/>
                    <a:pt x="17721" y="18937"/>
                  </a:cubicBezTo>
                  <a:cubicBezTo>
                    <a:pt x="17934" y="18208"/>
                    <a:pt x="18116" y="17448"/>
                    <a:pt x="18329" y="16688"/>
                  </a:cubicBezTo>
                  <a:cubicBezTo>
                    <a:pt x="19119" y="16141"/>
                    <a:pt x="19697" y="15594"/>
                    <a:pt x="20335" y="14925"/>
                  </a:cubicBezTo>
                  <a:cubicBezTo>
                    <a:pt x="20389" y="14871"/>
                    <a:pt x="20274" y="14768"/>
                    <a:pt x="20162" y="14768"/>
                  </a:cubicBezTo>
                  <a:cubicBezTo>
                    <a:pt x="20149" y="14768"/>
                    <a:pt x="20135" y="14770"/>
                    <a:pt x="20122" y="14773"/>
                  </a:cubicBezTo>
                  <a:cubicBezTo>
                    <a:pt x="19271" y="15351"/>
                    <a:pt x="18511" y="16050"/>
                    <a:pt x="17630" y="16597"/>
                  </a:cubicBezTo>
                  <a:cubicBezTo>
                    <a:pt x="17599" y="16658"/>
                    <a:pt x="17508" y="16688"/>
                    <a:pt x="17478" y="16718"/>
                  </a:cubicBezTo>
                  <a:cubicBezTo>
                    <a:pt x="17478" y="16506"/>
                    <a:pt x="17447" y="16232"/>
                    <a:pt x="17447" y="15959"/>
                  </a:cubicBezTo>
                  <a:cubicBezTo>
                    <a:pt x="17630" y="15655"/>
                    <a:pt x="17842" y="15381"/>
                    <a:pt x="18055" y="15077"/>
                  </a:cubicBezTo>
                  <a:lnTo>
                    <a:pt x="17994" y="15047"/>
                  </a:lnTo>
                  <a:lnTo>
                    <a:pt x="17386" y="15655"/>
                  </a:lnTo>
                  <a:cubicBezTo>
                    <a:pt x="17356" y="15351"/>
                    <a:pt x="17326" y="15047"/>
                    <a:pt x="17295" y="14773"/>
                  </a:cubicBezTo>
                  <a:cubicBezTo>
                    <a:pt x="18055" y="13527"/>
                    <a:pt x="18845" y="12281"/>
                    <a:pt x="19575" y="10974"/>
                  </a:cubicBezTo>
                  <a:cubicBezTo>
                    <a:pt x="19622" y="10856"/>
                    <a:pt x="19412" y="10682"/>
                    <a:pt x="19274" y="10682"/>
                  </a:cubicBezTo>
                  <a:cubicBezTo>
                    <a:pt x="19234" y="10682"/>
                    <a:pt x="19200" y="10697"/>
                    <a:pt x="19180" y="10730"/>
                  </a:cubicBezTo>
                  <a:cubicBezTo>
                    <a:pt x="18481" y="11734"/>
                    <a:pt x="17812" y="12858"/>
                    <a:pt x="17174" y="13922"/>
                  </a:cubicBezTo>
                  <a:cubicBezTo>
                    <a:pt x="16991" y="12858"/>
                    <a:pt x="16748" y="11886"/>
                    <a:pt x="16596" y="11126"/>
                  </a:cubicBezTo>
                  <a:cubicBezTo>
                    <a:pt x="16585" y="11071"/>
                    <a:pt x="16546" y="11048"/>
                    <a:pt x="16500" y="11048"/>
                  </a:cubicBezTo>
                  <a:cubicBezTo>
                    <a:pt x="16418" y="11048"/>
                    <a:pt x="16312" y="11120"/>
                    <a:pt x="16292" y="11217"/>
                  </a:cubicBezTo>
                  <a:cubicBezTo>
                    <a:pt x="16231" y="11855"/>
                    <a:pt x="16292" y="12554"/>
                    <a:pt x="16414" y="13253"/>
                  </a:cubicBezTo>
                  <a:cubicBezTo>
                    <a:pt x="16383" y="13466"/>
                    <a:pt x="16292" y="13648"/>
                    <a:pt x="16262" y="13800"/>
                  </a:cubicBezTo>
                  <a:cubicBezTo>
                    <a:pt x="16231" y="13679"/>
                    <a:pt x="16231" y="13557"/>
                    <a:pt x="16171" y="13466"/>
                  </a:cubicBezTo>
                  <a:cubicBezTo>
                    <a:pt x="15897" y="12159"/>
                    <a:pt x="15654" y="11034"/>
                    <a:pt x="15806" y="10275"/>
                  </a:cubicBezTo>
                  <a:cubicBezTo>
                    <a:pt x="15818" y="10228"/>
                    <a:pt x="15776" y="10208"/>
                    <a:pt x="15718" y="10208"/>
                  </a:cubicBezTo>
                  <a:cubicBezTo>
                    <a:pt x="15625" y="10208"/>
                    <a:pt x="15490" y="10260"/>
                    <a:pt x="15472" y="10335"/>
                  </a:cubicBezTo>
                  <a:cubicBezTo>
                    <a:pt x="15350" y="10791"/>
                    <a:pt x="15350" y="11369"/>
                    <a:pt x="15472" y="12037"/>
                  </a:cubicBezTo>
                  <a:cubicBezTo>
                    <a:pt x="15563" y="12706"/>
                    <a:pt x="15745" y="13466"/>
                    <a:pt x="15927" y="14226"/>
                  </a:cubicBezTo>
                  <a:cubicBezTo>
                    <a:pt x="15958" y="14317"/>
                    <a:pt x="15958" y="14408"/>
                    <a:pt x="15988" y="14530"/>
                  </a:cubicBezTo>
                  <a:lnTo>
                    <a:pt x="15532" y="15533"/>
                  </a:lnTo>
                  <a:cubicBezTo>
                    <a:pt x="15198" y="14682"/>
                    <a:pt x="14772" y="13861"/>
                    <a:pt x="14438" y="13162"/>
                  </a:cubicBezTo>
                  <a:cubicBezTo>
                    <a:pt x="14073" y="12341"/>
                    <a:pt x="13830" y="11642"/>
                    <a:pt x="13769" y="10974"/>
                  </a:cubicBezTo>
                  <a:cubicBezTo>
                    <a:pt x="13709" y="10335"/>
                    <a:pt x="13800" y="9697"/>
                    <a:pt x="13921" y="9089"/>
                  </a:cubicBezTo>
                  <a:cubicBezTo>
                    <a:pt x="14165" y="7904"/>
                    <a:pt x="14468" y="6870"/>
                    <a:pt x="14894" y="5594"/>
                  </a:cubicBezTo>
                  <a:cubicBezTo>
                    <a:pt x="14914" y="5513"/>
                    <a:pt x="14840" y="5459"/>
                    <a:pt x="14770" y="5459"/>
                  </a:cubicBezTo>
                  <a:cubicBezTo>
                    <a:pt x="14735" y="5459"/>
                    <a:pt x="14702" y="5472"/>
                    <a:pt x="14681" y="5502"/>
                  </a:cubicBezTo>
                  <a:cubicBezTo>
                    <a:pt x="14013" y="6809"/>
                    <a:pt x="13648" y="8025"/>
                    <a:pt x="13405" y="9302"/>
                  </a:cubicBezTo>
                  <a:cubicBezTo>
                    <a:pt x="13313" y="10001"/>
                    <a:pt x="13253" y="10730"/>
                    <a:pt x="13405" y="11490"/>
                  </a:cubicBezTo>
                  <a:cubicBezTo>
                    <a:pt x="13161" y="10791"/>
                    <a:pt x="13009" y="10153"/>
                    <a:pt x="12888" y="9423"/>
                  </a:cubicBezTo>
                  <a:cubicBezTo>
                    <a:pt x="12797" y="8694"/>
                    <a:pt x="12797" y="7995"/>
                    <a:pt x="12858" y="7235"/>
                  </a:cubicBezTo>
                  <a:cubicBezTo>
                    <a:pt x="12858" y="7205"/>
                    <a:pt x="12842" y="7189"/>
                    <a:pt x="12827" y="7189"/>
                  </a:cubicBezTo>
                  <a:cubicBezTo>
                    <a:pt x="12812" y="7189"/>
                    <a:pt x="12797" y="7205"/>
                    <a:pt x="12797" y="7235"/>
                  </a:cubicBezTo>
                  <a:cubicBezTo>
                    <a:pt x="12614" y="8056"/>
                    <a:pt x="12554" y="8907"/>
                    <a:pt x="12584" y="9727"/>
                  </a:cubicBezTo>
                  <a:lnTo>
                    <a:pt x="12614" y="10031"/>
                  </a:lnTo>
                  <a:lnTo>
                    <a:pt x="12645" y="10335"/>
                  </a:lnTo>
                  <a:cubicBezTo>
                    <a:pt x="12706" y="10518"/>
                    <a:pt x="12736" y="10761"/>
                    <a:pt x="12766" y="10943"/>
                  </a:cubicBezTo>
                  <a:cubicBezTo>
                    <a:pt x="12858" y="11369"/>
                    <a:pt x="13009" y="11734"/>
                    <a:pt x="13192" y="12159"/>
                  </a:cubicBezTo>
                  <a:cubicBezTo>
                    <a:pt x="13070" y="12007"/>
                    <a:pt x="13009" y="11855"/>
                    <a:pt x="12918" y="11673"/>
                  </a:cubicBezTo>
                  <a:cubicBezTo>
                    <a:pt x="12037" y="10062"/>
                    <a:pt x="11854" y="8177"/>
                    <a:pt x="12098" y="6232"/>
                  </a:cubicBezTo>
                  <a:cubicBezTo>
                    <a:pt x="12310" y="4287"/>
                    <a:pt x="12888" y="2311"/>
                    <a:pt x="13465" y="305"/>
                  </a:cubicBezTo>
                  <a:cubicBezTo>
                    <a:pt x="13503" y="118"/>
                    <a:pt x="13357" y="0"/>
                    <a:pt x="1321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28"/>
            <p:cNvSpPr/>
            <p:nvPr/>
          </p:nvSpPr>
          <p:spPr>
            <a:xfrm>
              <a:off x="3199663" y="3364995"/>
              <a:ext cx="3042488" cy="1290135"/>
            </a:xfrm>
            <a:custGeom>
              <a:rect b="b" l="l" r="r" t="t"/>
              <a:pathLst>
                <a:path extrusionOk="0" h="40235" w="94885">
                  <a:moveTo>
                    <a:pt x="11916" y="5819"/>
                  </a:moveTo>
                  <a:cubicBezTo>
                    <a:pt x="12068" y="6002"/>
                    <a:pt x="12189" y="6154"/>
                    <a:pt x="12281" y="6306"/>
                  </a:cubicBezTo>
                  <a:cubicBezTo>
                    <a:pt x="12129" y="6306"/>
                    <a:pt x="12037" y="6245"/>
                    <a:pt x="11855" y="6245"/>
                  </a:cubicBezTo>
                  <a:cubicBezTo>
                    <a:pt x="11855" y="6093"/>
                    <a:pt x="11916" y="6002"/>
                    <a:pt x="11916" y="5819"/>
                  </a:cubicBezTo>
                  <a:close/>
                  <a:moveTo>
                    <a:pt x="11916" y="4269"/>
                  </a:moveTo>
                  <a:cubicBezTo>
                    <a:pt x="12129" y="4421"/>
                    <a:pt x="12281" y="4543"/>
                    <a:pt x="12463" y="4695"/>
                  </a:cubicBezTo>
                  <a:cubicBezTo>
                    <a:pt x="12797" y="4968"/>
                    <a:pt x="13132" y="5272"/>
                    <a:pt x="13436" y="5546"/>
                  </a:cubicBezTo>
                  <a:cubicBezTo>
                    <a:pt x="13496" y="5911"/>
                    <a:pt x="13557" y="6306"/>
                    <a:pt x="13648" y="6671"/>
                  </a:cubicBezTo>
                  <a:cubicBezTo>
                    <a:pt x="13314" y="6519"/>
                    <a:pt x="12980" y="6397"/>
                    <a:pt x="12585" y="6336"/>
                  </a:cubicBezTo>
                  <a:cubicBezTo>
                    <a:pt x="12402" y="6093"/>
                    <a:pt x="12220" y="5911"/>
                    <a:pt x="11946" y="5698"/>
                  </a:cubicBezTo>
                  <a:lnTo>
                    <a:pt x="11946" y="5576"/>
                  </a:lnTo>
                  <a:cubicBezTo>
                    <a:pt x="11977" y="5120"/>
                    <a:pt x="11946" y="4695"/>
                    <a:pt x="11916" y="4269"/>
                  </a:cubicBezTo>
                  <a:close/>
                  <a:moveTo>
                    <a:pt x="16658" y="5607"/>
                  </a:moveTo>
                  <a:lnTo>
                    <a:pt x="16992" y="6397"/>
                  </a:lnTo>
                  <a:cubicBezTo>
                    <a:pt x="16992" y="6458"/>
                    <a:pt x="17022" y="6488"/>
                    <a:pt x="17022" y="6549"/>
                  </a:cubicBezTo>
                  <a:lnTo>
                    <a:pt x="16992" y="6549"/>
                  </a:lnTo>
                  <a:cubicBezTo>
                    <a:pt x="16870" y="6640"/>
                    <a:pt x="16779" y="6762"/>
                    <a:pt x="16658" y="6822"/>
                  </a:cubicBezTo>
                  <a:cubicBezTo>
                    <a:pt x="16627" y="6762"/>
                    <a:pt x="16536" y="6701"/>
                    <a:pt x="16506" y="6640"/>
                  </a:cubicBezTo>
                  <a:cubicBezTo>
                    <a:pt x="16597" y="6336"/>
                    <a:pt x="16627" y="6002"/>
                    <a:pt x="16658" y="5607"/>
                  </a:cubicBezTo>
                  <a:close/>
                  <a:moveTo>
                    <a:pt x="14104" y="6184"/>
                  </a:moveTo>
                  <a:lnTo>
                    <a:pt x="14104" y="6184"/>
                  </a:lnTo>
                  <a:cubicBezTo>
                    <a:pt x="14226" y="6245"/>
                    <a:pt x="14317" y="6367"/>
                    <a:pt x="14408" y="6458"/>
                  </a:cubicBezTo>
                  <a:cubicBezTo>
                    <a:pt x="14378" y="6640"/>
                    <a:pt x="14347" y="6822"/>
                    <a:pt x="14256" y="7005"/>
                  </a:cubicBezTo>
                  <a:cubicBezTo>
                    <a:pt x="14195" y="6762"/>
                    <a:pt x="14165" y="6458"/>
                    <a:pt x="14104" y="6184"/>
                  </a:cubicBezTo>
                  <a:close/>
                  <a:moveTo>
                    <a:pt x="19120" y="7096"/>
                  </a:moveTo>
                  <a:cubicBezTo>
                    <a:pt x="19108" y="7096"/>
                    <a:pt x="19110" y="7096"/>
                    <a:pt x="19121" y="7098"/>
                  </a:cubicBezTo>
                  <a:lnTo>
                    <a:pt x="19121" y="7098"/>
                  </a:lnTo>
                  <a:cubicBezTo>
                    <a:pt x="19120" y="7097"/>
                    <a:pt x="19120" y="7097"/>
                    <a:pt x="19120" y="7096"/>
                  </a:cubicBezTo>
                  <a:close/>
                  <a:moveTo>
                    <a:pt x="14530" y="6549"/>
                  </a:moveTo>
                  <a:cubicBezTo>
                    <a:pt x="14712" y="6701"/>
                    <a:pt x="14864" y="6853"/>
                    <a:pt x="15077" y="7066"/>
                  </a:cubicBezTo>
                  <a:cubicBezTo>
                    <a:pt x="15016" y="7157"/>
                    <a:pt x="15016" y="7278"/>
                    <a:pt x="14986" y="7430"/>
                  </a:cubicBezTo>
                  <a:lnTo>
                    <a:pt x="14408" y="7096"/>
                  </a:lnTo>
                  <a:cubicBezTo>
                    <a:pt x="14469" y="6914"/>
                    <a:pt x="14499" y="6762"/>
                    <a:pt x="14530" y="6549"/>
                  </a:cubicBezTo>
                  <a:close/>
                  <a:moveTo>
                    <a:pt x="15107" y="7096"/>
                  </a:moveTo>
                  <a:lnTo>
                    <a:pt x="15685" y="7674"/>
                  </a:lnTo>
                  <a:lnTo>
                    <a:pt x="15563" y="7765"/>
                  </a:lnTo>
                  <a:cubicBezTo>
                    <a:pt x="15442" y="7704"/>
                    <a:pt x="15320" y="7613"/>
                    <a:pt x="15168" y="7552"/>
                  </a:cubicBezTo>
                  <a:cubicBezTo>
                    <a:pt x="15138" y="7400"/>
                    <a:pt x="15138" y="7248"/>
                    <a:pt x="15107" y="7096"/>
                  </a:cubicBezTo>
                  <a:close/>
                  <a:moveTo>
                    <a:pt x="17265" y="7005"/>
                  </a:moveTo>
                  <a:cubicBezTo>
                    <a:pt x="17417" y="7339"/>
                    <a:pt x="17569" y="7734"/>
                    <a:pt x="17721" y="8069"/>
                  </a:cubicBezTo>
                  <a:cubicBezTo>
                    <a:pt x="17448" y="7826"/>
                    <a:pt x="17235" y="7522"/>
                    <a:pt x="16992" y="7248"/>
                  </a:cubicBezTo>
                  <a:cubicBezTo>
                    <a:pt x="17083" y="7157"/>
                    <a:pt x="17144" y="7096"/>
                    <a:pt x="17265" y="7005"/>
                  </a:cubicBezTo>
                  <a:close/>
                  <a:moveTo>
                    <a:pt x="12736" y="6549"/>
                  </a:moveTo>
                  <a:lnTo>
                    <a:pt x="12736" y="6549"/>
                  </a:lnTo>
                  <a:cubicBezTo>
                    <a:pt x="13040" y="6671"/>
                    <a:pt x="13405" y="6822"/>
                    <a:pt x="13709" y="6974"/>
                  </a:cubicBezTo>
                  <a:cubicBezTo>
                    <a:pt x="13770" y="7278"/>
                    <a:pt x="13800" y="7552"/>
                    <a:pt x="13892" y="7856"/>
                  </a:cubicBezTo>
                  <a:cubicBezTo>
                    <a:pt x="13800" y="7978"/>
                    <a:pt x="13770" y="8038"/>
                    <a:pt x="13709" y="8160"/>
                  </a:cubicBezTo>
                  <a:cubicBezTo>
                    <a:pt x="13405" y="7613"/>
                    <a:pt x="13132" y="7096"/>
                    <a:pt x="12736" y="6549"/>
                  </a:cubicBezTo>
                  <a:close/>
                  <a:moveTo>
                    <a:pt x="16171" y="8160"/>
                  </a:moveTo>
                  <a:cubicBezTo>
                    <a:pt x="16202" y="8160"/>
                    <a:pt x="16232" y="8190"/>
                    <a:pt x="16293" y="8221"/>
                  </a:cubicBezTo>
                  <a:cubicBezTo>
                    <a:pt x="16232" y="8190"/>
                    <a:pt x="16202" y="8190"/>
                    <a:pt x="16171" y="8160"/>
                  </a:cubicBezTo>
                  <a:close/>
                  <a:moveTo>
                    <a:pt x="14378" y="7400"/>
                  </a:moveTo>
                  <a:lnTo>
                    <a:pt x="14378" y="7400"/>
                  </a:lnTo>
                  <a:cubicBezTo>
                    <a:pt x="14621" y="7552"/>
                    <a:pt x="14803" y="7704"/>
                    <a:pt x="14986" y="7856"/>
                  </a:cubicBezTo>
                  <a:lnTo>
                    <a:pt x="14986" y="8221"/>
                  </a:lnTo>
                  <a:cubicBezTo>
                    <a:pt x="14864" y="8312"/>
                    <a:pt x="14743" y="8433"/>
                    <a:pt x="14651" y="8494"/>
                  </a:cubicBezTo>
                  <a:cubicBezTo>
                    <a:pt x="14530" y="8129"/>
                    <a:pt x="14469" y="7765"/>
                    <a:pt x="14378" y="7400"/>
                  </a:cubicBezTo>
                  <a:close/>
                  <a:moveTo>
                    <a:pt x="16749" y="7461"/>
                  </a:moveTo>
                  <a:cubicBezTo>
                    <a:pt x="17053" y="7886"/>
                    <a:pt x="17296" y="8312"/>
                    <a:pt x="17600" y="8677"/>
                  </a:cubicBezTo>
                  <a:lnTo>
                    <a:pt x="17357" y="8464"/>
                  </a:lnTo>
                  <a:cubicBezTo>
                    <a:pt x="17083" y="8190"/>
                    <a:pt x="16779" y="7917"/>
                    <a:pt x="16506" y="7674"/>
                  </a:cubicBezTo>
                  <a:cubicBezTo>
                    <a:pt x="16597" y="7582"/>
                    <a:pt x="16658" y="7552"/>
                    <a:pt x="16749" y="7461"/>
                  </a:cubicBezTo>
                  <a:close/>
                  <a:moveTo>
                    <a:pt x="9150" y="7704"/>
                  </a:moveTo>
                  <a:lnTo>
                    <a:pt x="9150" y="7704"/>
                  </a:lnTo>
                  <a:cubicBezTo>
                    <a:pt x="9089" y="8038"/>
                    <a:pt x="9059" y="8373"/>
                    <a:pt x="8998" y="8737"/>
                  </a:cubicBezTo>
                  <a:lnTo>
                    <a:pt x="8998" y="8433"/>
                  </a:lnTo>
                  <a:cubicBezTo>
                    <a:pt x="8998" y="8373"/>
                    <a:pt x="8998" y="8373"/>
                    <a:pt x="8937" y="8342"/>
                  </a:cubicBezTo>
                  <a:lnTo>
                    <a:pt x="8937" y="8190"/>
                  </a:lnTo>
                  <a:lnTo>
                    <a:pt x="8937" y="8129"/>
                  </a:lnTo>
                  <a:cubicBezTo>
                    <a:pt x="8998" y="8008"/>
                    <a:pt x="9059" y="7856"/>
                    <a:pt x="9150" y="7704"/>
                  </a:cubicBezTo>
                  <a:close/>
                  <a:moveTo>
                    <a:pt x="13952" y="8190"/>
                  </a:moveTo>
                  <a:cubicBezTo>
                    <a:pt x="14044" y="8464"/>
                    <a:pt x="14074" y="8677"/>
                    <a:pt x="14165" y="8950"/>
                  </a:cubicBezTo>
                  <a:lnTo>
                    <a:pt x="14104" y="8981"/>
                  </a:lnTo>
                  <a:cubicBezTo>
                    <a:pt x="14044" y="8889"/>
                    <a:pt x="13952" y="8737"/>
                    <a:pt x="13892" y="8616"/>
                  </a:cubicBezTo>
                  <a:cubicBezTo>
                    <a:pt x="13831" y="8585"/>
                    <a:pt x="13800" y="8494"/>
                    <a:pt x="13770" y="8464"/>
                  </a:cubicBezTo>
                  <a:cubicBezTo>
                    <a:pt x="13892" y="8342"/>
                    <a:pt x="13922" y="8281"/>
                    <a:pt x="13952" y="8190"/>
                  </a:cubicBezTo>
                  <a:close/>
                  <a:moveTo>
                    <a:pt x="8116" y="7461"/>
                  </a:moveTo>
                  <a:cubicBezTo>
                    <a:pt x="7812" y="8069"/>
                    <a:pt x="7569" y="8646"/>
                    <a:pt x="7417" y="9224"/>
                  </a:cubicBezTo>
                  <a:cubicBezTo>
                    <a:pt x="7356" y="9285"/>
                    <a:pt x="7265" y="9345"/>
                    <a:pt x="7235" y="9376"/>
                  </a:cubicBezTo>
                  <a:cubicBezTo>
                    <a:pt x="7204" y="9133"/>
                    <a:pt x="7174" y="8950"/>
                    <a:pt x="7113" y="8737"/>
                  </a:cubicBezTo>
                  <a:cubicBezTo>
                    <a:pt x="7478" y="8312"/>
                    <a:pt x="7782" y="7886"/>
                    <a:pt x="8116" y="7461"/>
                  </a:cubicBezTo>
                  <a:close/>
                  <a:moveTo>
                    <a:pt x="15715" y="8433"/>
                  </a:moveTo>
                  <a:lnTo>
                    <a:pt x="15472" y="9437"/>
                  </a:lnTo>
                  <a:cubicBezTo>
                    <a:pt x="15442" y="9193"/>
                    <a:pt x="15411" y="8950"/>
                    <a:pt x="15351" y="8677"/>
                  </a:cubicBezTo>
                  <a:cubicBezTo>
                    <a:pt x="15472" y="8585"/>
                    <a:pt x="15594" y="8494"/>
                    <a:pt x="15715" y="8433"/>
                  </a:cubicBezTo>
                  <a:close/>
                  <a:moveTo>
                    <a:pt x="6961" y="8981"/>
                  </a:moveTo>
                  <a:cubicBezTo>
                    <a:pt x="6961" y="9133"/>
                    <a:pt x="6961" y="9345"/>
                    <a:pt x="7022" y="9528"/>
                  </a:cubicBezTo>
                  <a:cubicBezTo>
                    <a:pt x="6931" y="9558"/>
                    <a:pt x="6870" y="9649"/>
                    <a:pt x="6749" y="9710"/>
                  </a:cubicBezTo>
                  <a:cubicBezTo>
                    <a:pt x="6718" y="9588"/>
                    <a:pt x="6657" y="9467"/>
                    <a:pt x="6657" y="9376"/>
                  </a:cubicBezTo>
                  <a:cubicBezTo>
                    <a:pt x="6779" y="9254"/>
                    <a:pt x="6870" y="9102"/>
                    <a:pt x="6961" y="8981"/>
                  </a:cubicBezTo>
                  <a:close/>
                  <a:moveTo>
                    <a:pt x="7326" y="9649"/>
                  </a:moveTo>
                  <a:lnTo>
                    <a:pt x="7326" y="9740"/>
                  </a:lnTo>
                  <a:cubicBezTo>
                    <a:pt x="7265" y="9740"/>
                    <a:pt x="7265" y="9710"/>
                    <a:pt x="7326" y="9649"/>
                  </a:cubicBezTo>
                  <a:close/>
                  <a:moveTo>
                    <a:pt x="17083" y="9588"/>
                  </a:moveTo>
                  <a:lnTo>
                    <a:pt x="17144" y="9680"/>
                  </a:lnTo>
                  <a:cubicBezTo>
                    <a:pt x="17144" y="9740"/>
                    <a:pt x="17113" y="9740"/>
                    <a:pt x="17113" y="9801"/>
                  </a:cubicBezTo>
                  <a:cubicBezTo>
                    <a:pt x="17113" y="9710"/>
                    <a:pt x="17083" y="9680"/>
                    <a:pt x="17083" y="9588"/>
                  </a:cubicBezTo>
                  <a:close/>
                  <a:moveTo>
                    <a:pt x="15016" y="8950"/>
                  </a:moveTo>
                  <a:cubicBezTo>
                    <a:pt x="15077" y="9254"/>
                    <a:pt x="15077" y="9558"/>
                    <a:pt x="15107" y="9862"/>
                  </a:cubicBezTo>
                  <a:cubicBezTo>
                    <a:pt x="15077" y="9801"/>
                    <a:pt x="15016" y="9680"/>
                    <a:pt x="14986" y="9588"/>
                  </a:cubicBezTo>
                  <a:cubicBezTo>
                    <a:pt x="14925" y="9437"/>
                    <a:pt x="14864" y="9254"/>
                    <a:pt x="14834" y="9102"/>
                  </a:cubicBezTo>
                  <a:cubicBezTo>
                    <a:pt x="14925" y="9072"/>
                    <a:pt x="14955" y="9041"/>
                    <a:pt x="15016" y="8950"/>
                  </a:cubicBezTo>
                  <a:close/>
                  <a:moveTo>
                    <a:pt x="3010" y="9710"/>
                  </a:moveTo>
                  <a:cubicBezTo>
                    <a:pt x="3010" y="9740"/>
                    <a:pt x="3071" y="9801"/>
                    <a:pt x="3101" y="9832"/>
                  </a:cubicBezTo>
                  <a:lnTo>
                    <a:pt x="3101" y="9953"/>
                  </a:lnTo>
                  <a:cubicBezTo>
                    <a:pt x="3040" y="9862"/>
                    <a:pt x="3040" y="9832"/>
                    <a:pt x="3010" y="9740"/>
                  </a:cubicBezTo>
                  <a:lnTo>
                    <a:pt x="3010" y="9710"/>
                  </a:lnTo>
                  <a:close/>
                  <a:moveTo>
                    <a:pt x="4894" y="9588"/>
                  </a:moveTo>
                  <a:cubicBezTo>
                    <a:pt x="4955" y="9649"/>
                    <a:pt x="4986" y="9710"/>
                    <a:pt x="5046" y="9801"/>
                  </a:cubicBezTo>
                  <a:cubicBezTo>
                    <a:pt x="4955" y="9862"/>
                    <a:pt x="4925" y="9953"/>
                    <a:pt x="4834" y="10014"/>
                  </a:cubicBezTo>
                  <a:cubicBezTo>
                    <a:pt x="4894" y="9862"/>
                    <a:pt x="4894" y="9710"/>
                    <a:pt x="4894" y="9588"/>
                  </a:cubicBezTo>
                  <a:close/>
                  <a:moveTo>
                    <a:pt x="8511" y="7400"/>
                  </a:moveTo>
                  <a:cubicBezTo>
                    <a:pt x="8511" y="7613"/>
                    <a:pt x="8511" y="7856"/>
                    <a:pt x="8481" y="8069"/>
                  </a:cubicBezTo>
                  <a:cubicBezTo>
                    <a:pt x="8025" y="8768"/>
                    <a:pt x="7843" y="9406"/>
                    <a:pt x="7782" y="10014"/>
                  </a:cubicBezTo>
                  <a:lnTo>
                    <a:pt x="7721" y="10014"/>
                  </a:lnTo>
                  <a:cubicBezTo>
                    <a:pt x="7721" y="9710"/>
                    <a:pt x="7721" y="9437"/>
                    <a:pt x="7843" y="9102"/>
                  </a:cubicBezTo>
                  <a:lnTo>
                    <a:pt x="7995" y="8950"/>
                  </a:lnTo>
                  <a:lnTo>
                    <a:pt x="7964" y="8920"/>
                  </a:lnTo>
                  <a:cubicBezTo>
                    <a:pt x="7904" y="8920"/>
                    <a:pt x="7873" y="8950"/>
                    <a:pt x="7873" y="8950"/>
                  </a:cubicBezTo>
                  <a:cubicBezTo>
                    <a:pt x="8025" y="8464"/>
                    <a:pt x="8268" y="7917"/>
                    <a:pt x="8511" y="7400"/>
                  </a:cubicBezTo>
                  <a:close/>
                  <a:moveTo>
                    <a:pt x="13618" y="8889"/>
                  </a:moveTo>
                  <a:cubicBezTo>
                    <a:pt x="13618" y="8950"/>
                    <a:pt x="13709" y="9072"/>
                    <a:pt x="13740" y="9193"/>
                  </a:cubicBezTo>
                  <a:cubicBezTo>
                    <a:pt x="13740" y="9224"/>
                    <a:pt x="13770" y="9254"/>
                    <a:pt x="13770" y="9285"/>
                  </a:cubicBezTo>
                  <a:cubicBezTo>
                    <a:pt x="13496" y="9528"/>
                    <a:pt x="13192" y="9801"/>
                    <a:pt x="12949" y="10014"/>
                  </a:cubicBezTo>
                  <a:cubicBezTo>
                    <a:pt x="12892" y="10014"/>
                    <a:pt x="12889" y="10014"/>
                    <a:pt x="12863" y="9988"/>
                  </a:cubicBezTo>
                  <a:lnTo>
                    <a:pt x="12863" y="9988"/>
                  </a:lnTo>
                  <a:lnTo>
                    <a:pt x="12888" y="9953"/>
                  </a:lnTo>
                  <a:cubicBezTo>
                    <a:pt x="13132" y="9588"/>
                    <a:pt x="13405" y="9254"/>
                    <a:pt x="13618" y="8889"/>
                  </a:cubicBezTo>
                  <a:close/>
                  <a:moveTo>
                    <a:pt x="23317" y="10072"/>
                  </a:moveTo>
                  <a:lnTo>
                    <a:pt x="23314" y="10075"/>
                  </a:lnTo>
                  <a:cubicBezTo>
                    <a:pt x="23323" y="10089"/>
                    <a:pt x="23333" y="10103"/>
                    <a:pt x="23342" y="10117"/>
                  </a:cubicBezTo>
                  <a:lnTo>
                    <a:pt x="23342" y="10117"/>
                  </a:lnTo>
                  <a:cubicBezTo>
                    <a:pt x="23334" y="10102"/>
                    <a:pt x="23325" y="10087"/>
                    <a:pt x="23317" y="10072"/>
                  </a:cubicBezTo>
                  <a:close/>
                  <a:moveTo>
                    <a:pt x="19697" y="8829"/>
                  </a:moveTo>
                  <a:cubicBezTo>
                    <a:pt x="19758" y="9102"/>
                    <a:pt x="19849" y="9345"/>
                    <a:pt x="19940" y="9558"/>
                  </a:cubicBezTo>
                  <a:cubicBezTo>
                    <a:pt x="19819" y="9801"/>
                    <a:pt x="19697" y="9984"/>
                    <a:pt x="19576" y="10166"/>
                  </a:cubicBezTo>
                  <a:lnTo>
                    <a:pt x="19515" y="10105"/>
                  </a:lnTo>
                  <a:cubicBezTo>
                    <a:pt x="19515" y="10105"/>
                    <a:pt x="19545" y="10044"/>
                    <a:pt x="19545" y="10014"/>
                  </a:cubicBezTo>
                  <a:cubicBezTo>
                    <a:pt x="19576" y="9649"/>
                    <a:pt x="19697" y="9254"/>
                    <a:pt x="19697" y="8829"/>
                  </a:cubicBezTo>
                  <a:close/>
                  <a:moveTo>
                    <a:pt x="7022" y="9892"/>
                  </a:moveTo>
                  <a:cubicBezTo>
                    <a:pt x="7053" y="10014"/>
                    <a:pt x="7053" y="10136"/>
                    <a:pt x="7053" y="10196"/>
                  </a:cubicBezTo>
                  <a:cubicBezTo>
                    <a:pt x="7022" y="10196"/>
                    <a:pt x="6961" y="10257"/>
                    <a:pt x="6931" y="10257"/>
                  </a:cubicBezTo>
                  <a:cubicBezTo>
                    <a:pt x="6901" y="10166"/>
                    <a:pt x="6901" y="10136"/>
                    <a:pt x="6870" y="10044"/>
                  </a:cubicBezTo>
                  <a:lnTo>
                    <a:pt x="7022" y="9892"/>
                  </a:lnTo>
                  <a:close/>
                  <a:moveTo>
                    <a:pt x="11885" y="6367"/>
                  </a:moveTo>
                  <a:cubicBezTo>
                    <a:pt x="12068" y="6367"/>
                    <a:pt x="12250" y="6397"/>
                    <a:pt x="12402" y="6458"/>
                  </a:cubicBezTo>
                  <a:cubicBezTo>
                    <a:pt x="12858" y="7096"/>
                    <a:pt x="13162" y="7856"/>
                    <a:pt x="13436" y="8494"/>
                  </a:cubicBezTo>
                  <a:cubicBezTo>
                    <a:pt x="13010" y="9041"/>
                    <a:pt x="12554" y="9528"/>
                    <a:pt x="12159" y="9953"/>
                  </a:cubicBezTo>
                  <a:lnTo>
                    <a:pt x="11825" y="10288"/>
                  </a:lnTo>
                  <a:lnTo>
                    <a:pt x="10822" y="9376"/>
                  </a:lnTo>
                  <a:cubicBezTo>
                    <a:pt x="11034" y="9041"/>
                    <a:pt x="11217" y="8646"/>
                    <a:pt x="11369" y="8221"/>
                  </a:cubicBezTo>
                  <a:cubicBezTo>
                    <a:pt x="11612" y="7613"/>
                    <a:pt x="11764" y="7005"/>
                    <a:pt x="11885" y="6367"/>
                  </a:cubicBezTo>
                  <a:close/>
                  <a:moveTo>
                    <a:pt x="20579" y="9649"/>
                  </a:moveTo>
                  <a:cubicBezTo>
                    <a:pt x="20639" y="9862"/>
                    <a:pt x="20731" y="10044"/>
                    <a:pt x="20822" y="10257"/>
                  </a:cubicBezTo>
                  <a:lnTo>
                    <a:pt x="20791" y="10288"/>
                  </a:lnTo>
                  <a:cubicBezTo>
                    <a:pt x="20670" y="10136"/>
                    <a:pt x="20579" y="9953"/>
                    <a:pt x="20487" y="9801"/>
                  </a:cubicBezTo>
                  <a:cubicBezTo>
                    <a:pt x="20487" y="9710"/>
                    <a:pt x="20548" y="9680"/>
                    <a:pt x="20579" y="9649"/>
                  </a:cubicBezTo>
                  <a:close/>
                  <a:moveTo>
                    <a:pt x="13983" y="9832"/>
                  </a:moveTo>
                  <a:cubicBezTo>
                    <a:pt x="14074" y="9984"/>
                    <a:pt x="14104" y="10166"/>
                    <a:pt x="14195" y="10318"/>
                  </a:cubicBezTo>
                  <a:cubicBezTo>
                    <a:pt x="14074" y="10288"/>
                    <a:pt x="13922" y="10257"/>
                    <a:pt x="13800" y="10196"/>
                  </a:cubicBezTo>
                  <a:cubicBezTo>
                    <a:pt x="13740" y="10196"/>
                    <a:pt x="13709" y="10136"/>
                    <a:pt x="13648" y="10105"/>
                  </a:cubicBezTo>
                  <a:cubicBezTo>
                    <a:pt x="13770" y="10014"/>
                    <a:pt x="13892" y="9892"/>
                    <a:pt x="13983" y="9832"/>
                  </a:cubicBezTo>
                  <a:close/>
                  <a:moveTo>
                    <a:pt x="12824" y="10041"/>
                  </a:moveTo>
                  <a:cubicBezTo>
                    <a:pt x="12825" y="10042"/>
                    <a:pt x="12826" y="10043"/>
                    <a:pt x="12828" y="10044"/>
                  </a:cubicBezTo>
                  <a:cubicBezTo>
                    <a:pt x="12858" y="10044"/>
                    <a:pt x="12858" y="10044"/>
                    <a:pt x="12888" y="10105"/>
                  </a:cubicBezTo>
                  <a:cubicBezTo>
                    <a:pt x="12797" y="10196"/>
                    <a:pt x="12676" y="10288"/>
                    <a:pt x="12554" y="10409"/>
                  </a:cubicBezTo>
                  <a:lnTo>
                    <a:pt x="12824" y="10041"/>
                  </a:lnTo>
                  <a:close/>
                  <a:moveTo>
                    <a:pt x="20913" y="10470"/>
                  </a:moveTo>
                  <a:cubicBezTo>
                    <a:pt x="20943" y="10470"/>
                    <a:pt x="20943" y="10470"/>
                    <a:pt x="20943" y="10500"/>
                  </a:cubicBezTo>
                  <a:lnTo>
                    <a:pt x="20913" y="10470"/>
                  </a:lnTo>
                  <a:close/>
                  <a:moveTo>
                    <a:pt x="16019" y="8646"/>
                  </a:moveTo>
                  <a:cubicBezTo>
                    <a:pt x="16262" y="8829"/>
                    <a:pt x="16506" y="9072"/>
                    <a:pt x="16749" y="9285"/>
                  </a:cubicBezTo>
                  <a:lnTo>
                    <a:pt x="16749" y="9680"/>
                  </a:lnTo>
                  <a:cubicBezTo>
                    <a:pt x="16597" y="9588"/>
                    <a:pt x="16445" y="9528"/>
                    <a:pt x="16293" y="9497"/>
                  </a:cubicBezTo>
                  <a:cubicBezTo>
                    <a:pt x="16281" y="9485"/>
                    <a:pt x="16268" y="9481"/>
                    <a:pt x="16255" y="9481"/>
                  </a:cubicBezTo>
                  <a:cubicBezTo>
                    <a:pt x="16201" y="9481"/>
                    <a:pt x="16147" y="9564"/>
                    <a:pt x="16171" y="9588"/>
                  </a:cubicBezTo>
                  <a:cubicBezTo>
                    <a:pt x="16354" y="9710"/>
                    <a:pt x="16536" y="9862"/>
                    <a:pt x="16749" y="9984"/>
                  </a:cubicBezTo>
                  <a:cubicBezTo>
                    <a:pt x="16749" y="10166"/>
                    <a:pt x="16749" y="10409"/>
                    <a:pt x="16688" y="10592"/>
                  </a:cubicBezTo>
                  <a:cubicBezTo>
                    <a:pt x="16627" y="10622"/>
                    <a:pt x="16536" y="10622"/>
                    <a:pt x="16445" y="10652"/>
                  </a:cubicBezTo>
                  <a:cubicBezTo>
                    <a:pt x="16293" y="10257"/>
                    <a:pt x="16080" y="9832"/>
                    <a:pt x="15867" y="9406"/>
                  </a:cubicBezTo>
                  <a:cubicBezTo>
                    <a:pt x="15898" y="9133"/>
                    <a:pt x="15928" y="8920"/>
                    <a:pt x="16019" y="8646"/>
                  </a:cubicBezTo>
                  <a:close/>
                  <a:moveTo>
                    <a:pt x="27782" y="10196"/>
                  </a:moveTo>
                  <a:cubicBezTo>
                    <a:pt x="27843" y="10318"/>
                    <a:pt x="27874" y="10440"/>
                    <a:pt x="27904" y="10500"/>
                  </a:cubicBezTo>
                  <a:lnTo>
                    <a:pt x="27782" y="10744"/>
                  </a:lnTo>
                  <a:lnTo>
                    <a:pt x="27630" y="10592"/>
                  </a:lnTo>
                  <a:cubicBezTo>
                    <a:pt x="27691" y="10470"/>
                    <a:pt x="27752" y="10348"/>
                    <a:pt x="27782" y="10196"/>
                  </a:cubicBezTo>
                  <a:close/>
                  <a:moveTo>
                    <a:pt x="3618" y="10318"/>
                  </a:moveTo>
                  <a:cubicBezTo>
                    <a:pt x="3770" y="10470"/>
                    <a:pt x="3922" y="10592"/>
                    <a:pt x="4074" y="10744"/>
                  </a:cubicBezTo>
                  <a:cubicBezTo>
                    <a:pt x="4074" y="10774"/>
                    <a:pt x="4043" y="10804"/>
                    <a:pt x="4043" y="10804"/>
                  </a:cubicBezTo>
                  <a:cubicBezTo>
                    <a:pt x="3891" y="10744"/>
                    <a:pt x="3739" y="10713"/>
                    <a:pt x="3587" y="10622"/>
                  </a:cubicBezTo>
                  <a:cubicBezTo>
                    <a:pt x="3587" y="10500"/>
                    <a:pt x="3618" y="10409"/>
                    <a:pt x="3618" y="10318"/>
                  </a:cubicBezTo>
                  <a:close/>
                  <a:moveTo>
                    <a:pt x="14256" y="10622"/>
                  </a:moveTo>
                  <a:cubicBezTo>
                    <a:pt x="14317" y="10713"/>
                    <a:pt x="14317" y="10744"/>
                    <a:pt x="14347" y="10804"/>
                  </a:cubicBezTo>
                  <a:lnTo>
                    <a:pt x="14195" y="10652"/>
                  </a:lnTo>
                  <a:cubicBezTo>
                    <a:pt x="14195" y="10622"/>
                    <a:pt x="14195" y="10622"/>
                    <a:pt x="14226" y="10622"/>
                  </a:cubicBezTo>
                  <a:close/>
                  <a:moveTo>
                    <a:pt x="20244" y="10257"/>
                  </a:moveTo>
                  <a:cubicBezTo>
                    <a:pt x="20275" y="10348"/>
                    <a:pt x="20335" y="10500"/>
                    <a:pt x="20427" y="10622"/>
                  </a:cubicBezTo>
                  <a:cubicBezTo>
                    <a:pt x="20305" y="10713"/>
                    <a:pt x="20275" y="10744"/>
                    <a:pt x="20183" y="10804"/>
                  </a:cubicBezTo>
                  <a:lnTo>
                    <a:pt x="20001" y="10622"/>
                  </a:lnTo>
                  <a:cubicBezTo>
                    <a:pt x="20062" y="10500"/>
                    <a:pt x="20153" y="10348"/>
                    <a:pt x="20244" y="10257"/>
                  </a:cubicBezTo>
                  <a:close/>
                  <a:moveTo>
                    <a:pt x="15837" y="10044"/>
                  </a:moveTo>
                  <a:cubicBezTo>
                    <a:pt x="15867" y="10318"/>
                    <a:pt x="15928" y="10561"/>
                    <a:pt x="15958" y="10804"/>
                  </a:cubicBezTo>
                  <a:cubicBezTo>
                    <a:pt x="15928" y="10804"/>
                    <a:pt x="15898" y="10804"/>
                    <a:pt x="15867" y="10865"/>
                  </a:cubicBezTo>
                  <a:cubicBezTo>
                    <a:pt x="15837" y="10713"/>
                    <a:pt x="15837" y="10592"/>
                    <a:pt x="15837" y="10440"/>
                  </a:cubicBezTo>
                  <a:lnTo>
                    <a:pt x="15837" y="10044"/>
                  </a:lnTo>
                  <a:close/>
                  <a:moveTo>
                    <a:pt x="28056" y="10926"/>
                  </a:moveTo>
                  <a:cubicBezTo>
                    <a:pt x="28076" y="10985"/>
                    <a:pt x="28083" y="11018"/>
                    <a:pt x="28101" y="11043"/>
                  </a:cubicBezTo>
                  <a:lnTo>
                    <a:pt x="28101" y="11043"/>
                  </a:lnTo>
                  <a:cubicBezTo>
                    <a:pt x="28085" y="11037"/>
                    <a:pt x="28068" y="11029"/>
                    <a:pt x="28056" y="11017"/>
                  </a:cubicBezTo>
                  <a:lnTo>
                    <a:pt x="28056" y="10926"/>
                  </a:lnTo>
                  <a:close/>
                  <a:moveTo>
                    <a:pt x="9515" y="9710"/>
                  </a:moveTo>
                  <a:lnTo>
                    <a:pt x="9515" y="9710"/>
                  </a:lnTo>
                  <a:cubicBezTo>
                    <a:pt x="9484" y="9740"/>
                    <a:pt x="9484" y="9832"/>
                    <a:pt x="9454" y="9862"/>
                  </a:cubicBezTo>
                  <a:cubicBezTo>
                    <a:pt x="9332" y="10105"/>
                    <a:pt x="9241" y="10288"/>
                    <a:pt x="9150" y="10500"/>
                  </a:cubicBezTo>
                  <a:cubicBezTo>
                    <a:pt x="9059" y="10683"/>
                    <a:pt x="8937" y="10835"/>
                    <a:pt x="8846" y="11047"/>
                  </a:cubicBezTo>
                  <a:lnTo>
                    <a:pt x="8846" y="10956"/>
                  </a:lnTo>
                  <a:lnTo>
                    <a:pt x="8937" y="10652"/>
                  </a:lnTo>
                  <a:cubicBezTo>
                    <a:pt x="9059" y="10379"/>
                    <a:pt x="9150" y="10075"/>
                    <a:pt x="9241" y="9832"/>
                  </a:cubicBezTo>
                  <a:cubicBezTo>
                    <a:pt x="9332" y="9801"/>
                    <a:pt x="9393" y="9740"/>
                    <a:pt x="9515" y="9710"/>
                  </a:cubicBezTo>
                  <a:close/>
                  <a:moveTo>
                    <a:pt x="17296" y="10348"/>
                  </a:moveTo>
                  <a:cubicBezTo>
                    <a:pt x="17387" y="10409"/>
                    <a:pt x="17417" y="10440"/>
                    <a:pt x="17478" y="10470"/>
                  </a:cubicBezTo>
                  <a:cubicBezTo>
                    <a:pt x="17387" y="10652"/>
                    <a:pt x="17296" y="10865"/>
                    <a:pt x="17265" y="11047"/>
                  </a:cubicBezTo>
                  <a:cubicBezTo>
                    <a:pt x="17265" y="10895"/>
                    <a:pt x="17235" y="10713"/>
                    <a:pt x="17235" y="10561"/>
                  </a:cubicBezTo>
                  <a:cubicBezTo>
                    <a:pt x="17265" y="10470"/>
                    <a:pt x="17265" y="10409"/>
                    <a:pt x="17296" y="10348"/>
                  </a:cubicBezTo>
                  <a:close/>
                  <a:moveTo>
                    <a:pt x="16688" y="10865"/>
                  </a:moveTo>
                  <a:cubicBezTo>
                    <a:pt x="16688" y="10956"/>
                    <a:pt x="16688" y="11047"/>
                    <a:pt x="16658" y="11078"/>
                  </a:cubicBezTo>
                  <a:cubicBezTo>
                    <a:pt x="16627" y="11078"/>
                    <a:pt x="16597" y="11078"/>
                    <a:pt x="16597" y="11047"/>
                  </a:cubicBezTo>
                  <a:cubicBezTo>
                    <a:pt x="16597" y="10987"/>
                    <a:pt x="16536" y="10956"/>
                    <a:pt x="16536" y="10926"/>
                  </a:cubicBezTo>
                  <a:cubicBezTo>
                    <a:pt x="16597" y="10895"/>
                    <a:pt x="16627" y="10895"/>
                    <a:pt x="16688" y="10865"/>
                  </a:cubicBezTo>
                  <a:close/>
                  <a:moveTo>
                    <a:pt x="13466" y="10288"/>
                  </a:moveTo>
                  <a:cubicBezTo>
                    <a:pt x="13496" y="10288"/>
                    <a:pt x="13557" y="10318"/>
                    <a:pt x="13588" y="10318"/>
                  </a:cubicBezTo>
                  <a:cubicBezTo>
                    <a:pt x="13618" y="10409"/>
                    <a:pt x="13709" y="10500"/>
                    <a:pt x="13740" y="10592"/>
                  </a:cubicBezTo>
                  <a:cubicBezTo>
                    <a:pt x="13405" y="10744"/>
                    <a:pt x="13101" y="10926"/>
                    <a:pt x="12797" y="11108"/>
                  </a:cubicBezTo>
                  <a:lnTo>
                    <a:pt x="12676" y="10987"/>
                  </a:lnTo>
                  <a:cubicBezTo>
                    <a:pt x="12949" y="10774"/>
                    <a:pt x="13192" y="10500"/>
                    <a:pt x="13466" y="10288"/>
                  </a:cubicBezTo>
                  <a:close/>
                  <a:moveTo>
                    <a:pt x="26567" y="9984"/>
                  </a:moveTo>
                  <a:lnTo>
                    <a:pt x="26567" y="9984"/>
                  </a:lnTo>
                  <a:cubicBezTo>
                    <a:pt x="26688" y="10105"/>
                    <a:pt x="26810" y="10166"/>
                    <a:pt x="26871" y="10257"/>
                  </a:cubicBezTo>
                  <a:lnTo>
                    <a:pt x="26779" y="11169"/>
                  </a:lnTo>
                  <a:cubicBezTo>
                    <a:pt x="26779" y="11017"/>
                    <a:pt x="26719" y="10865"/>
                    <a:pt x="26688" y="10652"/>
                  </a:cubicBezTo>
                  <a:lnTo>
                    <a:pt x="26567" y="9984"/>
                  </a:lnTo>
                  <a:close/>
                  <a:moveTo>
                    <a:pt x="29819" y="9740"/>
                  </a:moveTo>
                  <a:lnTo>
                    <a:pt x="29697" y="10105"/>
                  </a:lnTo>
                  <a:cubicBezTo>
                    <a:pt x="29576" y="10470"/>
                    <a:pt x="29424" y="10804"/>
                    <a:pt x="29302" y="11169"/>
                  </a:cubicBezTo>
                  <a:cubicBezTo>
                    <a:pt x="29302" y="11017"/>
                    <a:pt x="29272" y="10804"/>
                    <a:pt x="29241" y="10652"/>
                  </a:cubicBezTo>
                  <a:cubicBezTo>
                    <a:pt x="29515" y="10409"/>
                    <a:pt x="29667" y="10105"/>
                    <a:pt x="29819" y="9740"/>
                  </a:cubicBezTo>
                  <a:close/>
                  <a:moveTo>
                    <a:pt x="11369" y="10196"/>
                  </a:moveTo>
                  <a:cubicBezTo>
                    <a:pt x="11429" y="10318"/>
                    <a:pt x="11521" y="10440"/>
                    <a:pt x="11642" y="10561"/>
                  </a:cubicBezTo>
                  <a:cubicBezTo>
                    <a:pt x="11399" y="10774"/>
                    <a:pt x="11156" y="10956"/>
                    <a:pt x="10913" y="11199"/>
                  </a:cubicBezTo>
                  <a:cubicBezTo>
                    <a:pt x="11065" y="10865"/>
                    <a:pt x="11217" y="10561"/>
                    <a:pt x="11369" y="10196"/>
                  </a:cubicBezTo>
                  <a:close/>
                  <a:moveTo>
                    <a:pt x="18420" y="11078"/>
                  </a:moveTo>
                  <a:cubicBezTo>
                    <a:pt x="18451" y="11078"/>
                    <a:pt x="18451" y="11108"/>
                    <a:pt x="18481" y="11108"/>
                  </a:cubicBezTo>
                  <a:cubicBezTo>
                    <a:pt x="18451" y="11199"/>
                    <a:pt x="18451" y="11230"/>
                    <a:pt x="18420" y="11230"/>
                  </a:cubicBezTo>
                  <a:lnTo>
                    <a:pt x="18420" y="11078"/>
                  </a:lnTo>
                  <a:close/>
                  <a:moveTo>
                    <a:pt x="20609" y="10956"/>
                  </a:moveTo>
                  <a:cubicBezTo>
                    <a:pt x="20639" y="11047"/>
                    <a:pt x="20731" y="11108"/>
                    <a:pt x="20761" y="11199"/>
                  </a:cubicBezTo>
                  <a:cubicBezTo>
                    <a:pt x="20700" y="11199"/>
                    <a:pt x="20639" y="11230"/>
                    <a:pt x="20639" y="11230"/>
                  </a:cubicBezTo>
                  <a:lnTo>
                    <a:pt x="20487" y="11078"/>
                  </a:lnTo>
                  <a:lnTo>
                    <a:pt x="20609" y="10956"/>
                  </a:lnTo>
                  <a:close/>
                  <a:moveTo>
                    <a:pt x="50062" y="9953"/>
                  </a:moveTo>
                  <a:lnTo>
                    <a:pt x="50123" y="10288"/>
                  </a:lnTo>
                  <a:cubicBezTo>
                    <a:pt x="50123" y="10318"/>
                    <a:pt x="50123" y="10348"/>
                    <a:pt x="50184" y="10409"/>
                  </a:cubicBezTo>
                  <a:cubicBezTo>
                    <a:pt x="50093" y="10652"/>
                    <a:pt x="49971" y="10956"/>
                    <a:pt x="49910" y="11230"/>
                  </a:cubicBezTo>
                  <a:cubicBezTo>
                    <a:pt x="49971" y="10804"/>
                    <a:pt x="50032" y="10348"/>
                    <a:pt x="50062" y="9953"/>
                  </a:cubicBezTo>
                  <a:close/>
                  <a:moveTo>
                    <a:pt x="31795" y="10561"/>
                  </a:moveTo>
                  <a:cubicBezTo>
                    <a:pt x="31886" y="10652"/>
                    <a:pt x="32038" y="10744"/>
                    <a:pt x="32159" y="10865"/>
                  </a:cubicBezTo>
                  <a:cubicBezTo>
                    <a:pt x="32099" y="10865"/>
                    <a:pt x="32038" y="10895"/>
                    <a:pt x="32007" y="10926"/>
                  </a:cubicBezTo>
                  <a:cubicBezTo>
                    <a:pt x="31886" y="11047"/>
                    <a:pt x="31734" y="11199"/>
                    <a:pt x="31673" y="11321"/>
                  </a:cubicBezTo>
                  <a:cubicBezTo>
                    <a:pt x="31551" y="11260"/>
                    <a:pt x="31491" y="11260"/>
                    <a:pt x="31369" y="11230"/>
                  </a:cubicBezTo>
                  <a:cubicBezTo>
                    <a:pt x="31521" y="10987"/>
                    <a:pt x="31673" y="10774"/>
                    <a:pt x="31795" y="10561"/>
                  </a:cubicBezTo>
                  <a:close/>
                  <a:moveTo>
                    <a:pt x="2189" y="10470"/>
                  </a:moveTo>
                  <a:lnTo>
                    <a:pt x="2189" y="10470"/>
                  </a:lnTo>
                  <a:cubicBezTo>
                    <a:pt x="2250" y="10500"/>
                    <a:pt x="2372" y="10592"/>
                    <a:pt x="2493" y="10652"/>
                  </a:cubicBezTo>
                  <a:cubicBezTo>
                    <a:pt x="2524" y="10895"/>
                    <a:pt x="2524" y="11169"/>
                    <a:pt x="2554" y="11382"/>
                  </a:cubicBezTo>
                  <a:cubicBezTo>
                    <a:pt x="2463" y="11078"/>
                    <a:pt x="2341" y="10774"/>
                    <a:pt x="2189" y="10470"/>
                  </a:cubicBezTo>
                  <a:close/>
                  <a:moveTo>
                    <a:pt x="30244" y="9376"/>
                  </a:moveTo>
                  <a:cubicBezTo>
                    <a:pt x="30731" y="9710"/>
                    <a:pt x="31126" y="10044"/>
                    <a:pt x="31582" y="10409"/>
                  </a:cubicBezTo>
                  <a:cubicBezTo>
                    <a:pt x="31551" y="10409"/>
                    <a:pt x="31551" y="10440"/>
                    <a:pt x="31551" y="10440"/>
                  </a:cubicBezTo>
                  <a:cubicBezTo>
                    <a:pt x="31369" y="10713"/>
                    <a:pt x="31187" y="10956"/>
                    <a:pt x="31035" y="11199"/>
                  </a:cubicBezTo>
                  <a:cubicBezTo>
                    <a:pt x="30670" y="11199"/>
                    <a:pt x="30305" y="11199"/>
                    <a:pt x="29849" y="11351"/>
                  </a:cubicBezTo>
                  <a:cubicBezTo>
                    <a:pt x="29849" y="11351"/>
                    <a:pt x="29788" y="11351"/>
                    <a:pt x="29788" y="11382"/>
                  </a:cubicBezTo>
                  <a:cubicBezTo>
                    <a:pt x="29728" y="11382"/>
                    <a:pt x="29697" y="11412"/>
                    <a:pt x="29606" y="11412"/>
                  </a:cubicBezTo>
                  <a:cubicBezTo>
                    <a:pt x="29728" y="10926"/>
                    <a:pt x="29940" y="10409"/>
                    <a:pt x="30153" y="9862"/>
                  </a:cubicBezTo>
                  <a:cubicBezTo>
                    <a:pt x="30184" y="9680"/>
                    <a:pt x="30244" y="9528"/>
                    <a:pt x="30244" y="9376"/>
                  </a:cubicBezTo>
                  <a:close/>
                  <a:moveTo>
                    <a:pt x="17873" y="10713"/>
                  </a:moveTo>
                  <a:cubicBezTo>
                    <a:pt x="17965" y="10804"/>
                    <a:pt x="18025" y="10865"/>
                    <a:pt x="18147" y="10895"/>
                  </a:cubicBezTo>
                  <a:cubicBezTo>
                    <a:pt x="18056" y="11108"/>
                    <a:pt x="17995" y="11321"/>
                    <a:pt x="17904" y="11503"/>
                  </a:cubicBezTo>
                  <a:cubicBezTo>
                    <a:pt x="17843" y="11473"/>
                    <a:pt x="17752" y="11412"/>
                    <a:pt x="17661" y="11382"/>
                  </a:cubicBezTo>
                  <a:lnTo>
                    <a:pt x="17873" y="10713"/>
                  </a:lnTo>
                  <a:close/>
                  <a:moveTo>
                    <a:pt x="12281" y="11321"/>
                  </a:moveTo>
                  <a:cubicBezTo>
                    <a:pt x="12281" y="11351"/>
                    <a:pt x="12341" y="11382"/>
                    <a:pt x="12341" y="11382"/>
                  </a:cubicBezTo>
                  <a:cubicBezTo>
                    <a:pt x="12250" y="11412"/>
                    <a:pt x="12129" y="11503"/>
                    <a:pt x="12068" y="11534"/>
                  </a:cubicBezTo>
                  <a:lnTo>
                    <a:pt x="12281" y="11321"/>
                  </a:lnTo>
                  <a:close/>
                  <a:moveTo>
                    <a:pt x="13892" y="10865"/>
                  </a:moveTo>
                  <a:cubicBezTo>
                    <a:pt x="13952" y="10987"/>
                    <a:pt x="14074" y="11169"/>
                    <a:pt x="14165" y="11321"/>
                  </a:cubicBezTo>
                  <a:lnTo>
                    <a:pt x="13253" y="11534"/>
                  </a:lnTo>
                  <a:lnTo>
                    <a:pt x="13132" y="11412"/>
                  </a:lnTo>
                  <a:cubicBezTo>
                    <a:pt x="13344" y="11230"/>
                    <a:pt x="13618" y="11047"/>
                    <a:pt x="13892" y="10865"/>
                  </a:cubicBezTo>
                  <a:close/>
                  <a:moveTo>
                    <a:pt x="28907" y="11199"/>
                  </a:moveTo>
                  <a:lnTo>
                    <a:pt x="28907" y="11534"/>
                  </a:lnTo>
                  <a:lnTo>
                    <a:pt x="28816" y="11351"/>
                  </a:lnTo>
                  <a:cubicBezTo>
                    <a:pt x="28816" y="11351"/>
                    <a:pt x="28816" y="11321"/>
                    <a:pt x="28785" y="11321"/>
                  </a:cubicBezTo>
                  <a:cubicBezTo>
                    <a:pt x="28846" y="11260"/>
                    <a:pt x="28907" y="11230"/>
                    <a:pt x="28907" y="11199"/>
                  </a:cubicBezTo>
                  <a:close/>
                  <a:moveTo>
                    <a:pt x="49424" y="11230"/>
                  </a:moveTo>
                  <a:cubicBezTo>
                    <a:pt x="49424" y="11260"/>
                    <a:pt x="49455" y="11321"/>
                    <a:pt x="49455" y="11351"/>
                  </a:cubicBezTo>
                  <a:cubicBezTo>
                    <a:pt x="49431" y="11469"/>
                    <a:pt x="49389" y="11568"/>
                    <a:pt x="49372" y="11649"/>
                  </a:cubicBezTo>
                  <a:lnTo>
                    <a:pt x="49372" y="11649"/>
                  </a:lnTo>
                  <a:lnTo>
                    <a:pt x="49424" y="11230"/>
                  </a:lnTo>
                  <a:close/>
                  <a:moveTo>
                    <a:pt x="32281" y="10926"/>
                  </a:moveTo>
                  <a:cubicBezTo>
                    <a:pt x="32494" y="11078"/>
                    <a:pt x="32706" y="11260"/>
                    <a:pt x="32919" y="11412"/>
                  </a:cubicBezTo>
                  <a:cubicBezTo>
                    <a:pt x="32889" y="11503"/>
                    <a:pt x="32889" y="11625"/>
                    <a:pt x="32858" y="11686"/>
                  </a:cubicBezTo>
                  <a:cubicBezTo>
                    <a:pt x="32585" y="11564"/>
                    <a:pt x="32311" y="11503"/>
                    <a:pt x="32038" y="11382"/>
                  </a:cubicBezTo>
                  <a:cubicBezTo>
                    <a:pt x="32129" y="11260"/>
                    <a:pt x="32190" y="11078"/>
                    <a:pt x="32281" y="10926"/>
                  </a:cubicBezTo>
                  <a:close/>
                  <a:moveTo>
                    <a:pt x="27509" y="11017"/>
                  </a:moveTo>
                  <a:cubicBezTo>
                    <a:pt x="27570" y="11078"/>
                    <a:pt x="27600" y="11108"/>
                    <a:pt x="27630" y="11199"/>
                  </a:cubicBezTo>
                  <a:lnTo>
                    <a:pt x="27418" y="11777"/>
                  </a:lnTo>
                  <a:lnTo>
                    <a:pt x="27387" y="11777"/>
                  </a:lnTo>
                  <a:cubicBezTo>
                    <a:pt x="27418" y="11503"/>
                    <a:pt x="27448" y="11260"/>
                    <a:pt x="27509" y="11017"/>
                  </a:cubicBezTo>
                  <a:close/>
                  <a:moveTo>
                    <a:pt x="5989" y="11169"/>
                  </a:moveTo>
                  <a:cubicBezTo>
                    <a:pt x="6141" y="11412"/>
                    <a:pt x="6293" y="11655"/>
                    <a:pt x="6445" y="11868"/>
                  </a:cubicBezTo>
                  <a:cubicBezTo>
                    <a:pt x="6353" y="11838"/>
                    <a:pt x="6262" y="11807"/>
                    <a:pt x="6171" y="11716"/>
                  </a:cubicBezTo>
                  <a:cubicBezTo>
                    <a:pt x="6110" y="11655"/>
                    <a:pt x="6019" y="11534"/>
                    <a:pt x="5897" y="11473"/>
                  </a:cubicBezTo>
                  <a:cubicBezTo>
                    <a:pt x="5958" y="11351"/>
                    <a:pt x="5989" y="11230"/>
                    <a:pt x="5989" y="11169"/>
                  </a:cubicBezTo>
                  <a:close/>
                  <a:moveTo>
                    <a:pt x="33010" y="11473"/>
                  </a:moveTo>
                  <a:cubicBezTo>
                    <a:pt x="33223" y="11655"/>
                    <a:pt x="33466" y="11807"/>
                    <a:pt x="33649" y="11990"/>
                  </a:cubicBezTo>
                  <a:cubicBezTo>
                    <a:pt x="33527" y="11959"/>
                    <a:pt x="33375" y="11929"/>
                    <a:pt x="33223" y="11838"/>
                  </a:cubicBezTo>
                  <a:cubicBezTo>
                    <a:pt x="33162" y="11807"/>
                    <a:pt x="33041" y="11777"/>
                    <a:pt x="32950" y="11716"/>
                  </a:cubicBezTo>
                  <a:cubicBezTo>
                    <a:pt x="32950" y="11655"/>
                    <a:pt x="33010" y="11564"/>
                    <a:pt x="33010" y="11473"/>
                  </a:cubicBezTo>
                  <a:close/>
                  <a:moveTo>
                    <a:pt x="45716" y="9285"/>
                  </a:moveTo>
                  <a:cubicBezTo>
                    <a:pt x="46415" y="9649"/>
                    <a:pt x="47023" y="10196"/>
                    <a:pt x="47509" y="10774"/>
                  </a:cubicBezTo>
                  <a:cubicBezTo>
                    <a:pt x="47600" y="10895"/>
                    <a:pt x="47661" y="10956"/>
                    <a:pt x="47752" y="11078"/>
                  </a:cubicBezTo>
                  <a:cubicBezTo>
                    <a:pt x="47783" y="11382"/>
                    <a:pt x="47783" y="11686"/>
                    <a:pt x="47813" y="11990"/>
                  </a:cubicBezTo>
                  <a:lnTo>
                    <a:pt x="47357" y="11655"/>
                  </a:lnTo>
                  <a:cubicBezTo>
                    <a:pt x="47053" y="11473"/>
                    <a:pt x="46749" y="11260"/>
                    <a:pt x="46415" y="11199"/>
                  </a:cubicBezTo>
                  <a:cubicBezTo>
                    <a:pt x="46172" y="10561"/>
                    <a:pt x="45959" y="9892"/>
                    <a:pt x="45716" y="9285"/>
                  </a:cubicBezTo>
                  <a:close/>
                  <a:moveTo>
                    <a:pt x="3435" y="11260"/>
                  </a:moveTo>
                  <a:cubicBezTo>
                    <a:pt x="3496" y="11321"/>
                    <a:pt x="3618" y="11382"/>
                    <a:pt x="3709" y="11412"/>
                  </a:cubicBezTo>
                  <a:cubicBezTo>
                    <a:pt x="3587" y="11655"/>
                    <a:pt x="3435" y="11838"/>
                    <a:pt x="3283" y="12020"/>
                  </a:cubicBezTo>
                  <a:cubicBezTo>
                    <a:pt x="3253" y="11990"/>
                    <a:pt x="3253" y="11959"/>
                    <a:pt x="3253" y="11929"/>
                  </a:cubicBezTo>
                  <a:lnTo>
                    <a:pt x="3253" y="11777"/>
                  </a:lnTo>
                  <a:cubicBezTo>
                    <a:pt x="3314" y="11625"/>
                    <a:pt x="3405" y="11412"/>
                    <a:pt x="3435" y="11260"/>
                  </a:cubicBezTo>
                  <a:close/>
                  <a:moveTo>
                    <a:pt x="36840" y="11443"/>
                  </a:moveTo>
                  <a:lnTo>
                    <a:pt x="36840" y="11443"/>
                  </a:lnTo>
                  <a:cubicBezTo>
                    <a:pt x="36901" y="11503"/>
                    <a:pt x="36992" y="11503"/>
                    <a:pt x="37053" y="11534"/>
                  </a:cubicBezTo>
                  <a:cubicBezTo>
                    <a:pt x="37053" y="11655"/>
                    <a:pt x="37114" y="11777"/>
                    <a:pt x="37114" y="11868"/>
                  </a:cubicBezTo>
                  <a:cubicBezTo>
                    <a:pt x="37053" y="11929"/>
                    <a:pt x="37023" y="11990"/>
                    <a:pt x="36992" y="12020"/>
                  </a:cubicBezTo>
                  <a:cubicBezTo>
                    <a:pt x="36962" y="11838"/>
                    <a:pt x="36871" y="11655"/>
                    <a:pt x="36840" y="11443"/>
                  </a:cubicBezTo>
                  <a:close/>
                  <a:moveTo>
                    <a:pt x="15989" y="11412"/>
                  </a:moveTo>
                  <a:cubicBezTo>
                    <a:pt x="16019" y="11412"/>
                    <a:pt x="16050" y="11473"/>
                    <a:pt x="16050" y="11473"/>
                  </a:cubicBezTo>
                  <a:cubicBezTo>
                    <a:pt x="16080" y="11655"/>
                    <a:pt x="16141" y="11868"/>
                    <a:pt x="16171" y="12081"/>
                  </a:cubicBezTo>
                  <a:cubicBezTo>
                    <a:pt x="16080" y="11838"/>
                    <a:pt x="16050" y="11655"/>
                    <a:pt x="15989" y="11412"/>
                  </a:cubicBezTo>
                  <a:close/>
                  <a:moveTo>
                    <a:pt x="4834" y="11990"/>
                  </a:moveTo>
                  <a:cubicBezTo>
                    <a:pt x="4894" y="11990"/>
                    <a:pt x="4925" y="12020"/>
                    <a:pt x="4925" y="12020"/>
                  </a:cubicBezTo>
                  <a:cubicBezTo>
                    <a:pt x="4864" y="12081"/>
                    <a:pt x="4834" y="12142"/>
                    <a:pt x="4834" y="12172"/>
                  </a:cubicBezTo>
                  <a:lnTo>
                    <a:pt x="4803" y="12172"/>
                  </a:lnTo>
                  <a:cubicBezTo>
                    <a:pt x="4803" y="12111"/>
                    <a:pt x="4834" y="12081"/>
                    <a:pt x="4834" y="11990"/>
                  </a:cubicBezTo>
                  <a:close/>
                  <a:moveTo>
                    <a:pt x="17569" y="12111"/>
                  </a:moveTo>
                  <a:cubicBezTo>
                    <a:pt x="17600" y="12111"/>
                    <a:pt x="17600" y="12142"/>
                    <a:pt x="17661" y="12142"/>
                  </a:cubicBezTo>
                  <a:lnTo>
                    <a:pt x="17661" y="12172"/>
                  </a:lnTo>
                  <a:lnTo>
                    <a:pt x="17569" y="12172"/>
                  </a:lnTo>
                  <a:lnTo>
                    <a:pt x="17569" y="12111"/>
                  </a:lnTo>
                  <a:close/>
                  <a:moveTo>
                    <a:pt x="47965" y="11382"/>
                  </a:moveTo>
                  <a:lnTo>
                    <a:pt x="47996" y="11412"/>
                  </a:lnTo>
                  <a:lnTo>
                    <a:pt x="48299" y="11838"/>
                  </a:lnTo>
                  <a:cubicBezTo>
                    <a:pt x="48299" y="12020"/>
                    <a:pt x="48269" y="12172"/>
                    <a:pt x="48269" y="12385"/>
                  </a:cubicBezTo>
                  <a:lnTo>
                    <a:pt x="48147" y="12263"/>
                  </a:lnTo>
                  <a:cubicBezTo>
                    <a:pt x="48087" y="11959"/>
                    <a:pt x="48026" y="11655"/>
                    <a:pt x="47965" y="11382"/>
                  </a:cubicBezTo>
                  <a:close/>
                  <a:moveTo>
                    <a:pt x="30450" y="11359"/>
                  </a:moveTo>
                  <a:cubicBezTo>
                    <a:pt x="30586" y="11359"/>
                    <a:pt x="30716" y="11367"/>
                    <a:pt x="30822" y="11382"/>
                  </a:cubicBezTo>
                  <a:cubicBezTo>
                    <a:pt x="30609" y="11716"/>
                    <a:pt x="30366" y="12081"/>
                    <a:pt x="30184" y="12415"/>
                  </a:cubicBezTo>
                  <a:lnTo>
                    <a:pt x="30001" y="12415"/>
                  </a:lnTo>
                  <a:cubicBezTo>
                    <a:pt x="29910" y="12476"/>
                    <a:pt x="29849" y="12537"/>
                    <a:pt x="29758" y="12598"/>
                  </a:cubicBezTo>
                  <a:cubicBezTo>
                    <a:pt x="29728" y="12415"/>
                    <a:pt x="29697" y="12233"/>
                    <a:pt x="29667" y="12081"/>
                  </a:cubicBezTo>
                  <a:cubicBezTo>
                    <a:pt x="29667" y="12014"/>
                    <a:pt x="29552" y="11930"/>
                    <a:pt x="29515" y="11927"/>
                  </a:cubicBezTo>
                  <a:lnTo>
                    <a:pt x="29515" y="11927"/>
                  </a:lnTo>
                  <a:cubicBezTo>
                    <a:pt x="29516" y="11878"/>
                    <a:pt x="29520" y="11832"/>
                    <a:pt x="29545" y="11807"/>
                  </a:cubicBezTo>
                  <a:cubicBezTo>
                    <a:pt x="29819" y="11625"/>
                    <a:pt x="29971" y="11534"/>
                    <a:pt x="30153" y="11473"/>
                  </a:cubicBezTo>
                  <a:cubicBezTo>
                    <a:pt x="30153" y="11473"/>
                    <a:pt x="30092" y="11412"/>
                    <a:pt x="30032" y="11382"/>
                  </a:cubicBezTo>
                  <a:cubicBezTo>
                    <a:pt x="30168" y="11367"/>
                    <a:pt x="30313" y="11359"/>
                    <a:pt x="30450" y="11359"/>
                  </a:cubicBezTo>
                  <a:close/>
                  <a:moveTo>
                    <a:pt x="19819" y="12111"/>
                  </a:moveTo>
                  <a:cubicBezTo>
                    <a:pt x="20062" y="12263"/>
                    <a:pt x="20335" y="12446"/>
                    <a:pt x="20579" y="12689"/>
                  </a:cubicBezTo>
                  <a:cubicBezTo>
                    <a:pt x="20457" y="12628"/>
                    <a:pt x="20335" y="12628"/>
                    <a:pt x="20183" y="12598"/>
                  </a:cubicBezTo>
                  <a:cubicBezTo>
                    <a:pt x="19971" y="12476"/>
                    <a:pt x="19758" y="12385"/>
                    <a:pt x="19545" y="12263"/>
                  </a:cubicBezTo>
                  <a:cubicBezTo>
                    <a:pt x="19576" y="12263"/>
                    <a:pt x="19576" y="12233"/>
                    <a:pt x="19636" y="12233"/>
                  </a:cubicBezTo>
                  <a:cubicBezTo>
                    <a:pt x="19667" y="12172"/>
                    <a:pt x="19728" y="12142"/>
                    <a:pt x="19819" y="12111"/>
                  </a:cubicBezTo>
                  <a:close/>
                  <a:moveTo>
                    <a:pt x="31217" y="11412"/>
                  </a:moveTo>
                  <a:cubicBezTo>
                    <a:pt x="31278" y="11473"/>
                    <a:pt x="31399" y="11473"/>
                    <a:pt x="31491" y="11503"/>
                  </a:cubicBezTo>
                  <a:cubicBezTo>
                    <a:pt x="31096" y="11929"/>
                    <a:pt x="30822" y="12324"/>
                    <a:pt x="30609" y="12689"/>
                  </a:cubicBezTo>
                  <a:lnTo>
                    <a:pt x="30488" y="12689"/>
                  </a:lnTo>
                  <a:cubicBezTo>
                    <a:pt x="30670" y="12294"/>
                    <a:pt x="30944" y="11838"/>
                    <a:pt x="31217" y="11412"/>
                  </a:cubicBezTo>
                  <a:close/>
                  <a:moveTo>
                    <a:pt x="12888" y="12020"/>
                  </a:moveTo>
                  <a:cubicBezTo>
                    <a:pt x="13132" y="12263"/>
                    <a:pt x="13314" y="12476"/>
                    <a:pt x="13557" y="12719"/>
                  </a:cubicBezTo>
                  <a:cubicBezTo>
                    <a:pt x="13192" y="12537"/>
                    <a:pt x="12828" y="12324"/>
                    <a:pt x="12433" y="12172"/>
                  </a:cubicBezTo>
                  <a:cubicBezTo>
                    <a:pt x="12585" y="12142"/>
                    <a:pt x="12736" y="12081"/>
                    <a:pt x="12888" y="12020"/>
                  </a:cubicBezTo>
                  <a:close/>
                  <a:moveTo>
                    <a:pt x="29515" y="11959"/>
                  </a:moveTo>
                  <a:cubicBezTo>
                    <a:pt x="29545" y="12172"/>
                    <a:pt x="29576" y="12415"/>
                    <a:pt x="29606" y="12689"/>
                  </a:cubicBezTo>
                  <a:cubicBezTo>
                    <a:pt x="29576" y="12689"/>
                    <a:pt x="29515" y="12719"/>
                    <a:pt x="29454" y="12750"/>
                  </a:cubicBezTo>
                  <a:cubicBezTo>
                    <a:pt x="29454" y="12476"/>
                    <a:pt x="29454" y="12233"/>
                    <a:pt x="29515" y="11959"/>
                  </a:cubicBezTo>
                  <a:close/>
                  <a:moveTo>
                    <a:pt x="38482" y="11078"/>
                  </a:moveTo>
                  <a:cubicBezTo>
                    <a:pt x="38694" y="11473"/>
                    <a:pt x="38968" y="11929"/>
                    <a:pt x="39242" y="12324"/>
                  </a:cubicBezTo>
                  <a:cubicBezTo>
                    <a:pt x="38938" y="11990"/>
                    <a:pt x="38634" y="11655"/>
                    <a:pt x="38360" y="11351"/>
                  </a:cubicBezTo>
                  <a:lnTo>
                    <a:pt x="38269" y="11351"/>
                  </a:lnTo>
                  <a:cubicBezTo>
                    <a:pt x="38664" y="11807"/>
                    <a:pt x="38968" y="12294"/>
                    <a:pt x="39242" y="12841"/>
                  </a:cubicBezTo>
                  <a:cubicBezTo>
                    <a:pt x="38938" y="12506"/>
                    <a:pt x="38573" y="12203"/>
                    <a:pt x="38208" y="11959"/>
                  </a:cubicBezTo>
                  <a:cubicBezTo>
                    <a:pt x="38208" y="11868"/>
                    <a:pt x="38238" y="11747"/>
                    <a:pt x="38238" y="11686"/>
                  </a:cubicBezTo>
                  <a:cubicBezTo>
                    <a:pt x="38238" y="11677"/>
                    <a:pt x="38236" y="11673"/>
                    <a:pt x="38231" y="11673"/>
                  </a:cubicBezTo>
                  <a:cubicBezTo>
                    <a:pt x="38221" y="11673"/>
                    <a:pt x="38199" y="11695"/>
                    <a:pt x="38178" y="11716"/>
                  </a:cubicBezTo>
                  <a:cubicBezTo>
                    <a:pt x="38178" y="11807"/>
                    <a:pt x="38117" y="11838"/>
                    <a:pt x="38117" y="11929"/>
                  </a:cubicBezTo>
                  <a:cubicBezTo>
                    <a:pt x="38056" y="11868"/>
                    <a:pt x="38026" y="11838"/>
                    <a:pt x="37935" y="11807"/>
                  </a:cubicBezTo>
                  <a:cubicBezTo>
                    <a:pt x="38117" y="11564"/>
                    <a:pt x="38269" y="11321"/>
                    <a:pt x="38482" y="11078"/>
                  </a:cubicBezTo>
                  <a:close/>
                  <a:moveTo>
                    <a:pt x="36384" y="10774"/>
                  </a:moveTo>
                  <a:cubicBezTo>
                    <a:pt x="36415" y="10956"/>
                    <a:pt x="36415" y="11108"/>
                    <a:pt x="36445" y="11260"/>
                  </a:cubicBezTo>
                  <a:cubicBezTo>
                    <a:pt x="36415" y="11260"/>
                    <a:pt x="36354" y="11351"/>
                    <a:pt x="36384" y="11351"/>
                  </a:cubicBezTo>
                  <a:lnTo>
                    <a:pt x="36445" y="11351"/>
                  </a:lnTo>
                  <a:cubicBezTo>
                    <a:pt x="36506" y="11686"/>
                    <a:pt x="36567" y="12020"/>
                    <a:pt x="36658" y="12385"/>
                  </a:cubicBezTo>
                  <a:lnTo>
                    <a:pt x="36202" y="12932"/>
                  </a:lnTo>
                  <a:cubicBezTo>
                    <a:pt x="36080" y="12841"/>
                    <a:pt x="35989" y="12719"/>
                    <a:pt x="35898" y="12598"/>
                  </a:cubicBezTo>
                  <a:cubicBezTo>
                    <a:pt x="36202" y="12020"/>
                    <a:pt x="36384" y="11473"/>
                    <a:pt x="36384" y="10774"/>
                  </a:cubicBezTo>
                  <a:close/>
                  <a:moveTo>
                    <a:pt x="37783" y="11959"/>
                  </a:moveTo>
                  <a:cubicBezTo>
                    <a:pt x="37874" y="12020"/>
                    <a:pt x="37965" y="12111"/>
                    <a:pt x="38056" y="12172"/>
                  </a:cubicBezTo>
                  <a:cubicBezTo>
                    <a:pt x="37965" y="12476"/>
                    <a:pt x="37935" y="12750"/>
                    <a:pt x="37935" y="13023"/>
                  </a:cubicBezTo>
                  <a:cubicBezTo>
                    <a:pt x="37904" y="12902"/>
                    <a:pt x="37813" y="12780"/>
                    <a:pt x="37783" y="12628"/>
                  </a:cubicBezTo>
                  <a:cubicBezTo>
                    <a:pt x="37722" y="12476"/>
                    <a:pt x="37661" y="12324"/>
                    <a:pt x="37631" y="12142"/>
                  </a:cubicBezTo>
                  <a:cubicBezTo>
                    <a:pt x="37722" y="12081"/>
                    <a:pt x="37752" y="12020"/>
                    <a:pt x="37783" y="11959"/>
                  </a:cubicBezTo>
                  <a:close/>
                  <a:moveTo>
                    <a:pt x="5897" y="12993"/>
                  </a:moveTo>
                  <a:cubicBezTo>
                    <a:pt x="5837" y="13054"/>
                    <a:pt x="5776" y="13145"/>
                    <a:pt x="5715" y="13206"/>
                  </a:cubicBezTo>
                  <a:cubicBezTo>
                    <a:pt x="5594" y="13206"/>
                    <a:pt x="5533" y="13175"/>
                    <a:pt x="5442" y="13175"/>
                  </a:cubicBezTo>
                  <a:cubicBezTo>
                    <a:pt x="5563" y="13145"/>
                    <a:pt x="5624" y="13054"/>
                    <a:pt x="5745" y="13023"/>
                  </a:cubicBezTo>
                  <a:cubicBezTo>
                    <a:pt x="5806" y="13023"/>
                    <a:pt x="5837" y="12993"/>
                    <a:pt x="5897" y="12993"/>
                  </a:cubicBezTo>
                  <a:close/>
                  <a:moveTo>
                    <a:pt x="37296" y="12598"/>
                  </a:moveTo>
                  <a:cubicBezTo>
                    <a:pt x="37357" y="12780"/>
                    <a:pt x="37448" y="13023"/>
                    <a:pt x="37509" y="13206"/>
                  </a:cubicBezTo>
                  <a:lnTo>
                    <a:pt x="37448" y="13145"/>
                  </a:lnTo>
                  <a:lnTo>
                    <a:pt x="37205" y="12689"/>
                  </a:lnTo>
                  <a:cubicBezTo>
                    <a:pt x="37266" y="12628"/>
                    <a:pt x="37266" y="12598"/>
                    <a:pt x="37296" y="12598"/>
                  </a:cubicBezTo>
                  <a:close/>
                  <a:moveTo>
                    <a:pt x="30518" y="12780"/>
                  </a:moveTo>
                  <a:cubicBezTo>
                    <a:pt x="30457" y="12932"/>
                    <a:pt x="30366" y="13145"/>
                    <a:pt x="30305" y="13297"/>
                  </a:cubicBezTo>
                  <a:lnTo>
                    <a:pt x="30305" y="13236"/>
                  </a:lnTo>
                  <a:cubicBezTo>
                    <a:pt x="30336" y="13145"/>
                    <a:pt x="30366" y="12993"/>
                    <a:pt x="30427" y="12841"/>
                  </a:cubicBezTo>
                  <a:cubicBezTo>
                    <a:pt x="30457" y="12841"/>
                    <a:pt x="30488" y="12780"/>
                    <a:pt x="30518" y="12780"/>
                  </a:cubicBezTo>
                  <a:close/>
                  <a:moveTo>
                    <a:pt x="31278" y="12415"/>
                  </a:moveTo>
                  <a:lnTo>
                    <a:pt x="31278" y="12415"/>
                  </a:lnTo>
                  <a:cubicBezTo>
                    <a:pt x="31247" y="12628"/>
                    <a:pt x="31217" y="12871"/>
                    <a:pt x="31126" y="13084"/>
                  </a:cubicBezTo>
                  <a:cubicBezTo>
                    <a:pt x="30974" y="13206"/>
                    <a:pt x="30883" y="13297"/>
                    <a:pt x="30761" y="13388"/>
                  </a:cubicBezTo>
                  <a:cubicBezTo>
                    <a:pt x="30792" y="13297"/>
                    <a:pt x="30822" y="13206"/>
                    <a:pt x="30883" y="13084"/>
                  </a:cubicBezTo>
                  <a:cubicBezTo>
                    <a:pt x="30944" y="12871"/>
                    <a:pt x="31096" y="12628"/>
                    <a:pt x="31278" y="12415"/>
                  </a:cubicBezTo>
                  <a:close/>
                  <a:moveTo>
                    <a:pt x="50366" y="11108"/>
                  </a:moveTo>
                  <a:lnTo>
                    <a:pt x="50488" y="11807"/>
                  </a:lnTo>
                  <a:cubicBezTo>
                    <a:pt x="50549" y="12385"/>
                    <a:pt x="50670" y="12932"/>
                    <a:pt x="50731" y="13479"/>
                  </a:cubicBezTo>
                  <a:cubicBezTo>
                    <a:pt x="50518" y="13023"/>
                    <a:pt x="50275" y="12567"/>
                    <a:pt x="50032" y="12111"/>
                  </a:cubicBezTo>
                  <a:cubicBezTo>
                    <a:pt x="50123" y="11777"/>
                    <a:pt x="50245" y="11412"/>
                    <a:pt x="50366" y="11108"/>
                  </a:cubicBezTo>
                  <a:close/>
                  <a:moveTo>
                    <a:pt x="41552" y="12081"/>
                  </a:moveTo>
                  <a:cubicBezTo>
                    <a:pt x="41673" y="12567"/>
                    <a:pt x="41673" y="13054"/>
                    <a:pt x="41673" y="13540"/>
                  </a:cubicBezTo>
                  <a:cubicBezTo>
                    <a:pt x="41612" y="13479"/>
                    <a:pt x="41582" y="13388"/>
                    <a:pt x="41521" y="13327"/>
                  </a:cubicBezTo>
                  <a:cubicBezTo>
                    <a:pt x="41521" y="12902"/>
                    <a:pt x="41521" y="12476"/>
                    <a:pt x="41552" y="12081"/>
                  </a:cubicBezTo>
                  <a:close/>
                  <a:moveTo>
                    <a:pt x="10822" y="9528"/>
                  </a:moveTo>
                  <a:cubicBezTo>
                    <a:pt x="10943" y="9710"/>
                    <a:pt x="11126" y="9892"/>
                    <a:pt x="11278" y="10044"/>
                  </a:cubicBezTo>
                  <a:cubicBezTo>
                    <a:pt x="10609" y="10956"/>
                    <a:pt x="9940" y="11838"/>
                    <a:pt x="9211" y="12628"/>
                  </a:cubicBezTo>
                  <a:cubicBezTo>
                    <a:pt x="8907" y="12962"/>
                    <a:pt x="8572" y="13266"/>
                    <a:pt x="8238" y="13601"/>
                  </a:cubicBezTo>
                  <a:lnTo>
                    <a:pt x="8329" y="13236"/>
                  </a:lnTo>
                  <a:cubicBezTo>
                    <a:pt x="8724" y="12780"/>
                    <a:pt x="9028" y="12233"/>
                    <a:pt x="9302" y="11655"/>
                  </a:cubicBezTo>
                  <a:cubicBezTo>
                    <a:pt x="9819" y="11047"/>
                    <a:pt x="10366" y="10318"/>
                    <a:pt x="10822" y="9528"/>
                  </a:cubicBezTo>
                  <a:close/>
                  <a:moveTo>
                    <a:pt x="11885" y="12415"/>
                  </a:moveTo>
                  <a:cubicBezTo>
                    <a:pt x="12341" y="12750"/>
                    <a:pt x="12797" y="13084"/>
                    <a:pt x="13253" y="13388"/>
                  </a:cubicBezTo>
                  <a:cubicBezTo>
                    <a:pt x="12554" y="13388"/>
                    <a:pt x="11916" y="13479"/>
                    <a:pt x="11278" y="13601"/>
                  </a:cubicBezTo>
                  <a:cubicBezTo>
                    <a:pt x="11278" y="13601"/>
                    <a:pt x="11217" y="13601"/>
                    <a:pt x="11186" y="13540"/>
                  </a:cubicBezTo>
                  <a:cubicBezTo>
                    <a:pt x="11156" y="13510"/>
                    <a:pt x="11126" y="13510"/>
                    <a:pt x="11065" y="13510"/>
                  </a:cubicBezTo>
                  <a:cubicBezTo>
                    <a:pt x="10852" y="13479"/>
                    <a:pt x="10578" y="13388"/>
                    <a:pt x="10366" y="13358"/>
                  </a:cubicBezTo>
                  <a:cubicBezTo>
                    <a:pt x="10426" y="13327"/>
                    <a:pt x="10457" y="13236"/>
                    <a:pt x="10548" y="13206"/>
                  </a:cubicBezTo>
                  <a:cubicBezTo>
                    <a:pt x="10913" y="12932"/>
                    <a:pt x="11338" y="12689"/>
                    <a:pt x="11794" y="12446"/>
                  </a:cubicBezTo>
                  <a:cubicBezTo>
                    <a:pt x="11825" y="12446"/>
                    <a:pt x="11885" y="12415"/>
                    <a:pt x="11885" y="12415"/>
                  </a:cubicBezTo>
                  <a:close/>
                  <a:moveTo>
                    <a:pt x="18603" y="13175"/>
                  </a:moveTo>
                  <a:cubicBezTo>
                    <a:pt x="18816" y="13206"/>
                    <a:pt x="19059" y="13236"/>
                    <a:pt x="19302" y="13297"/>
                  </a:cubicBezTo>
                  <a:cubicBezTo>
                    <a:pt x="19028" y="13358"/>
                    <a:pt x="18755" y="13449"/>
                    <a:pt x="18481" y="13540"/>
                  </a:cubicBezTo>
                  <a:cubicBezTo>
                    <a:pt x="18360" y="13601"/>
                    <a:pt x="18238" y="13601"/>
                    <a:pt x="18177" y="13631"/>
                  </a:cubicBezTo>
                  <a:cubicBezTo>
                    <a:pt x="18329" y="13479"/>
                    <a:pt x="18451" y="13327"/>
                    <a:pt x="18603" y="13175"/>
                  </a:cubicBezTo>
                  <a:close/>
                  <a:moveTo>
                    <a:pt x="29697" y="13175"/>
                  </a:moveTo>
                  <a:lnTo>
                    <a:pt x="29697" y="13358"/>
                  </a:lnTo>
                  <a:cubicBezTo>
                    <a:pt x="29697" y="13388"/>
                    <a:pt x="29667" y="13449"/>
                    <a:pt x="29667" y="13479"/>
                  </a:cubicBezTo>
                  <a:cubicBezTo>
                    <a:pt x="29606" y="13479"/>
                    <a:pt x="29576" y="13510"/>
                    <a:pt x="29545" y="13540"/>
                  </a:cubicBezTo>
                  <a:cubicBezTo>
                    <a:pt x="29576" y="13510"/>
                    <a:pt x="29606" y="13510"/>
                    <a:pt x="29667" y="13479"/>
                  </a:cubicBezTo>
                  <a:lnTo>
                    <a:pt x="29667" y="13479"/>
                  </a:lnTo>
                  <a:cubicBezTo>
                    <a:pt x="29667" y="13510"/>
                    <a:pt x="29606" y="13540"/>
                    <a:pt x="29606" y="13601"/>
                  </a:cubicBezTo>
                  <a:cubicBezTo>
                    <a:pt x="29576" y="13631"/>
                    <a:pt x="29576" y="13631"/>
                    <a:pt x="29545" y="13631"/>
                  </a:cubicBezTo>
                  <a:lnTo>
                    <a:pt x="29545" y="13540"/>
                  </a:lnTo>
                  <a:cubicBezTo>
                    <a:pt x="29545" y="13479"/>
                    <a:pt x="29545" y="13388"/>
                    <a:pt x="29485" y="13297"/>
                  </a:cubicBezTo>
                  <a:cubicBezTo>
                    <a:pt x="29576" y="13236"/>
                    <a:pt x="29606" y="13206"/>
                    <a:pt x="29697" y="13175"/>
                  </a:cubicBezTo>
                  <a:close/>
                  <a:moveTo>
                    <a:pt x="27934" y="12719"/>
                  </a:moveTo>
                  <a:cubicBezTo>
                    <a:pt x="28056" y="12932"/>
                    <a:pt x="28208" y="13175"/>
                    <a:pt x="28269" y="13388"/>
                  </a:cubicBezTo>
                  <a:cubicBezTo>
                    <a:pt x="28208" y="13510"/>
                    <a:pt x="28147" y="13601"/>
                    <a:pt x="28056" y="13661"/>
                  </a:cubicBezTo>
                  <a:cubicBezTo>
                    <a:pt x="27934" y="13510"/>
                    <a:pt x="27813" y="13388"/>
                    <a:pt x="27691" y="13236"/>
                  </a:cubicBezTo>
                  <a:cubicBezTo>
                    <a:pt x="27722" y="13145"/>
                    <a:pt x="27752" y="13023"/>
                    <a:pt x="27813" y="12871"/>
                  </a:cubicBezTo>
                  <a:cubicBezTo>
                    <a:pt x="27874" y="12841"/>
                    <a:pt x="27904" y="12750"/>
                    <a:pt x="27934" y="12719"/>
                  </a:cubicBezTo>
                  <a:close/>
                  <a:moveTo>
                    <a:pt x="43801" y="12172"/>
                  </a:moveTo>
                  <a:cubicBezTo>
                    <a:pt x="43831" y="12324"/>
                    <a:pt x="43831" y="12537"/>
                    <a:pt x="43862" y="12750"/>
                  </a:cubicBezTo>
                  <a:lnTo>
                    <a:pt x="43801" y="12841"/>
                  </a:lnTo>
                  <a:cubicBezTo>
                    <a:pt x="43649" y="13145"/>
                    <a:pt x="43497" y="13449"/>
                    <a:pt x="43406" y="13722"/>
                  </a:cubicBezTo>
                  <a:lnTo>
                    <a:pt x="43345" y="13661"/>
                  </a:lnTo>
                  <a:cubicBezTo>
                    <a:pt x="43284" y="13631"/>
                    <a:pt x="43254" y="13631"/>
                    <a:pt x="43223" y="13631"/>
                  </a:cubicBezTo>
                  <a:cubicBezTo>
                    <a:pt x="43375" y="13114"/>
                    <a:pt x="43558" y="12658"/>
                    <a:pt x="43801" y="12172"/>
                  </a:cubicBezTo>
                  <a:close/>
                  <a:moveTo>
                    <a:pt x="25016" y="13145"/>
                  </a:moveTo>
                  <a:lnTo>
                    <a:pt x="25016" y="13145"/>
                  </a:lnTo>
                  <a:cubicBezTo>
                    <a:pt x="25260" y="13206"/>
                    <a:pt x="25442" y="13266"/>
                    <a:pt x="25655" y="13358"/>
                  </a:cubicBezTo>
                  <a:cubicBezTo>
                    <a:pt x="25655" y="13510"/>
                    <a:pt x="25655" y="13661"/>
                    <a:pt x="25624" y="13813"/>
                  </a:cubicBezTo>
                  <a:cubicBezTo>
                    <a:pt x="25442" y="13631"/>
                    <a:pt x="25260" y="13388"/>
                    <a:pt x="25016" y="13145"/>
                  </a:cubicBezTo>
                  <a:close/>
                  <a:moveTo>
                    <a:pt x="23229" y="13303"/>
                  </a:moveTo>
                  <a:lnTo>
                    <a:pt x="23229" y="13303"/>
                  </a:lnTo>
                  <a:cubicBezTo>
                    <a:pt x="23379" y="13484"/>
                    <a:pt x="23560" y="13663"/>
                    <a:pt x="23770" y="13813"/>
                  </a:cubicBezTo>
                  <a:lnTo>
                    <a:pt x="23497" y="13813"/>
                  </a:lnTo>
                  <a:cubicBezTo>
                    <a:pt x="23466" y="13813"/>
                    <a:pt x="23375" y="13813"/>
                    <a:pt x="23345" y="13844"/>
                  </a:cubicBezTo>
                  <a:cubicBezTo>
                    <a:pt x="23223" y="13783"/>
                    <a:pt x="23162" y="13661"/>
                    <a:pt x="23041" y="13601"/>
                  </a:cubicBezTo>
                  <a:lnTo>
                    <a:pt x="23071" y="13601"/>
                  </a:lnTo>
                  <a:cubicBezTo>
                    <a:pt x="23189" y="13601"/>
                    <a:pt x="23278" y="13374"/>
                    <a:pt x="23229" y="13303"/>
                  </a:cubicBezTo>
                  <a:close/>
                  <a:moveTo>
                    <a:pt x="36871" y="13084"/>
                  </a:moveTo>
                  <a:cubicBezTo>
                    <a:pt x="36962" y="13327"/>
                    <a:pt x="37053" y="13540"/>
                    <a:pt x="37175" y="13783"/>
                  </a:cubicBezTo>
                  <a:cubicBezTo>
                    <a:pt x="37144" y="13813"/>
                    <a:pt x="37114" y="13813"/>
                    <a:pt x="37053" y="13844"/>
                  </a:cubicBezTo>
                  <a:lnTo>
                    <a:pt x="36597" y="13388"/>
                  </a:lnTo>
                  <a:cubicBezTo>
                    <a:pt x="36688" y="13297"/>
                    <a:pt x="36810" y="13175"/>
                    <a:pt x="36871" y="13084"/>
                  </a:cubicBezTo>
                  <a:close/>
                  <a:moveTo>
                    <a:pt x="38208" y="12263"/>
                  </a:moveTo>
                  <a:lnTo>
                    <a:pt x="38208" y="12263"/>
                  </a:lnTo>
                  <a:cubicBezTo>
                    <a:pt x="38664" y="12719"/>
                    <a:pt x="39090" y="13236"/>
                    <a:pt x="39454" y="13692"/>
                  </a:cubicBezTo>
                  <a:cubicBezTo>
                    <a:pt x="39333" y="13783"/>
                    <a:pt x="39211" y="13813"/>
                    <a:pt x="39120" y="13905"/>
                  </a:cubicBezTo>
                  <a:cubicBezTo>
                    <a:pt x="38846" y="13692"/>
                    <a:pt x="38573" y="13510"/>
                    <a:pt x="38330" y="13358"/>
                  </a:cubicBezTo>
                  <a:lnTo>
                    <a:pt x="38238" y="13358"/>
                  </a:lnTo>
                  <a:cubicBezTo>
                    <a:pt x="38178" y="13023"/>
                    <a:pt x="38117" y="12689"/>
                    <a:pt x="38208" y="12263"/>
                  </a:cubicBezTo>
                  <a:close/>
                  <a:moveTo>
                    <a:pt x="14378" y="11655"/>
                  </a:moveTo>
                  <a:cubicBezTo>
                    <a:pt x="14499" y="11838"/>
                    <a:pt x="14621" y="11990"/>
                    <a:pt x="14682" y="12172"/>
                  </a:cubicBezTo>
                  <a:cubicBezTo>
                    <a:pt x="14682" y="12233"/>
                    <a:pt x="14682" y="12233"/>
                    <a:pt x="14712" y="12233"/>
                  </a:cubicBezTo>
                  <a:lnTo>
                    <a:pt x="15077" y="12780"/>
                  </a:lnTo>
                  <a:cubicBezTo>
                    <a:pt x="15290" y="13175"/>
                    <a:pt x="15472" y="13540"/>
                    <a:pt x="15685" y="13965"/>
                  </a:cubicBezTo>
                  <a:cubicBezTo>
                    <a:pt x="15594" y="13905"/>
                    <a:pt x="15472" y="13844"/>
                    <a:pt x="15411" y="13783"/>
                  </a:cubicBezTo>
                  <a:cubicBezTo>
                    <a:pt x="14955" y="13084"/>
                    <a:pt x="14317" y="12476"/>
                    <a:pt x="13588" y="11838"/>
                  </a:cubicBezTo>
                  <a:cubicBezTo>
                    <a:pt x="13861" y="11777"/>
                    <a:pt x="14104" y="11716"/>
                    <a:pt x="14378" y="11655"/>
                  </a:cubicBezTo>
                  <a:close/>
                  <a:moveTo>
                    <a:pt x="49910" y="12506"/>
                  </a:moveTo>
                  <a:cubicBezTo>
                    <a:pt x="50093" y="13023"/>
                    <a:pt x="50275" y="13479"/>
                    <a:pt x="50518" y="13965"/>
                  </a:cubicBezTo>
                  <a:lnTo>
                    <a:pt x="50366" y="13753"/>
                  </a:lnTo>
                  <a:lnTo>
                    <a:pt x="49789" y="12932"/>
                  </a:lnTo>
                  <a:cubicBezTo>
                    <a:pt x="49819" y="12780"/>
                    <a:pt x="49880" y="12689"/>
                    <a:pt x="49910" y="12506"/>
                  </a:cubicBezTo>
                  <a:close/>
                  <a:moveTo>
                    <a:pt x="37175" y="13844"/>
                  </a:moveTo>
                  <a:cubicBezTo>
                    <a:pt x="37266" y="13935"/>
                    <a:pt x="37266" y="13996"/>
                    <a:pt x="37296" y="14057"/>
                  </a:cubicBezTo>
                  <a:lnTo>
                    <a:pt x="37144" y="13905"/>
                  </a:lnTo>
                  <a:lnTo>
                    <a:pt x="37175" y="13844"/>
                  </a:lnTo>
                  <a:close/>
                  <a:moveTo>
                    <a:pt x="43193" y="13783"/>
                  </a:moveTo>
                  <a:cubicBezTo>
                    <a:pt x="43223" y="13844"/>
                    <a:pt x="43284" y="13935"/>
                    <a:pt x="43345" y="13996"/>
                  </a:cubicBezTo>
                  <a:cubicBezTo>
                    <a:pt x="43345" y="13996"/>
                    <a:pt x="43284" y="14057"/>
                    <a:pt x="43284" y="14087"/>
                  </a:cubicBezTo>
                  <a:cubicBezTo>
                    <a:pt x="43254" y="13996"/>
                    <a:pt x="43223" y="13965"/>
                    <a:pt x="43132" y="13905"/>
                  </a:cubicBezTo>
                  <a:cubicBezTo>
                    <a:pt x="43132" y="13844"/>
                    <a:pt x="43132" y="13813"/>
                    <a:pt x="43193" y="13783"/>
                  </a:cubicBezTo>
                  <a:close/>
                  <a:moveTo>
                    <a:pt x="10153" y="13510"/>
                  </a:moveTo>
                  <a:cubicBezTo>
                    <a:pt x="10366" y="13601"/>
                    <a:pt x="10578" y="13631"/>
                    <a:pt x="10761" y="13692"/>
                  </a:cubicBezTo>
                  <a:cubicBezTo>
                    <a:pt x="10274" y="13813"/>
                    <a:pt x="9788" y="13965"/>
                    <a:pt x="9332" y="14148"/>
                  </a:cubicBezTo>
                  <a:cubicBezTo>
                    <a:pt x="9484" y="14057"/>
                    <a:pt x="9606" y="13935"/>
                    <a:pt x="9758" y="13813"/>
                  </a:cubicBezTo>
                  <a:cubicBezTo>
                    <a:pt x="9879" y="13692"/>
                    <a:pt x="10001" y="13631"/>
                    <a:pt x="10153" y="13510"/>
                  </a:cubicBezTo>
                  <a:close/>
                  <a:moveTo>
                    <a:pt x="38238" y="13479"/>
                  </a:moveTo>
                  <a:lnTo>
                    <a:pt x="38238" y="13479"/>
                  </a:lnTo>
                  <a:cubicBezTo>
                    <a:pt x="38390" y="13661"/>
                    <a:pt x="38573" y="13844"/>
                    <a:pt x="38725" y="14087"/>
                  </a:cubicBezTo>
                  <a:lnTo>
                    <a:pt x="38512" y="14209"/>
                  </a:lnTo>
                  <a:cubicBezTo>
                    <a:pt x="38482" y="14117"/>
                    <a:pt x="38421" y="13996"/>
                    <a:pt x="38360" y="13905"/>
                  </a:cubicBezTo>
                  <a:cubicBezTo>
                    <a:pt x="38330" y="13753"/>
                    <a:pt x="38269" y="13631"/>
                    <a:pt x="38238" y="13479"/>
                  </a:cubicBezTo>
                  <a:close/>
                  <a:moveTo>
                    <a:pt x="11612" y="13935"/>
                  </a:moveTo>
                  <a:cubicBezTo>
                    <a:pt x="11764" y="13965"/>
                    <a:pt x="11916" y="13996"/>
                    <a:pt x="12037" y="14057"/>
                  </a:cubicBezTo>
                  <a:cubicBezTo>
                    <a:pt x="11521" y="14087"/>
                    <a:pt x="11126" y="14148"/>
                    <a:pt x="10700" y="14269"/>
                  </a:cubicBezTo>
                  <a:cubicBezTo>
                    <a:pt x="10761" y="14239"/>
                    <a:pt x="10822" y="14148"/>
                    <a:pt x="10882" y="14117"/>
                  </a:cubicBezTo>
                  <a:cubicBezTo>
                    <a:pt x="11126" y="14057"/>
                    <a:pt x="11338" y="13965"/>
                    <a:pt x="11612" y="13935"/>
                  </a:cubicBezTo>
                  <a:close/>
                  <a:moveTo>
                    <a:pt x="13800" y="13753"/>
                  </a:moveTo>
                  <a:cubicBezTo>
                    <a:pt x="14104" y="13935"/>
                    <a:pt x="14439" y="14117"/>
                    <a:pt x="14743" y="14269"/>
                  </a:cubicBezTo>
                  <a:cubicBezTo>
                    <a:pt x="14044" y="14117"/>
                    <a:pt x="13223" y="13965"/>
                    <a:pt x="12463" y="13813"/>
                  </a:cubicBezTo>
                  <a:cubicBezTo>
                    <a:pt x="12888" y="13783"/>
                    <a:pt x="13344" y="13753"/>
                    <a:pt x="13800" y="13753"/>
                  </a:cubicBezTo>
                  <a:close/>
                  <a:moveTo>
                    <a:pt x="35138" y="14057"/>
                  </a:moveTo>
                  <a:cubicBezTo>
                    <a:pt x="35138" y="14057"/>
                    <a:pt x="35169" y="14057"/>
                    <a:pt x="35169" y="14087"/>
                  </a:cubicBezTo>
                  <a:cubicBezTo>
                    <a:pt x="35138" y="14148"/>
                    <a:pt x="35047" y="14209"/>
                    <a:pt x="35017" y="14269"/>
                  </a:cubicBezTo>
                  <a:cubicBezTo>
                    <a:pt x="35047" y="14148"/>
                    <a:pt x="35077" y="14117"/>
                    <a:pt x="35138" y="14057"/>
                  </a:cubicBezTo>
                  <a:close/>
                  <a:moveTo>
                    <a:pt x="2797" y="13935"/>
                  </a:moveTo>
                  <a:cubicBezTo>
                    <a:pt x="2828" y="13965"/>
                    <a:pt x="2858" y="13965"/>
                    <a:pt x="2858" y="13965"/>
                  </a:cubicBezTo>
                  <a:lnTo>
                    <a:pt x="2645" y="14300"/>
                  </a:lnTo>
                  <a:cubicBezTo>
                    <a:pt x="2706" y="14148"/>
                    <a:pt x="2767" y="14057"/>
                    <a:pt x="2797" y="13935"/>
                  </a:cubicBezTo>
                  <a:close/>
                  <a:moveTo>
                    <a:pt x="31825" y="11625"/>
                  </a:moveTo>
                  <a:cubicBezTo>
                    <a:pt x="32129" y="11716"/>
                    <a:pt x="32372" y="11868"/>
                    <a:pt x="32646" y="12020"/>
                  </a:cubicBezTo>
                  <a:cubicBezTo>
                    <a:pt x="32372" y="12841"/>
                    <a:pt x="32007" y="13540"/>
                    <a:pt x="31673" y="14300"/>
                  </a:cubicBezTo>
                  <a:cubicBezTo>
                    <a:pt x="31643" y="14361"/>
                    <a:pt x="31551" y="14361"/>
                    <a:pt x="31491" y="14361"/>
                  </a:cubicBezTo>
                  <a:cubicBezTo>
                    <a:pt x="31521" y="13905"/>
                    <a:pt x="31521" y="13388"/>
                    <a:pt x="31491" y="12932"/>
                  </a:cubicBezTo>
                  <a:cubicBezTo>
                    <a:pt x="31582" y="12871"/>
                    <a:pt x="31703" y="12780"/>
                    <a:pt x="31825" y="12689"/>
                  </a:cubicBezTo>
                  <a:cubicBezTo>
                    <a:pt x="31840" y="12658"/>
                    <a:pt x="31825" y="12643"/>
                    <a:pt x="31802" y="12643"/>
                  </a:cubicBezTo>
                  <a:cubicBezTo>
                    <a:pt x="31779" y="12643"/>
                    <a:pt x="31749" y="12658"/>
                    <a:pt x="31734" y="12689"/>
                  </a:cubicBezTo>
                  <a:cubicBezTo>
                    <a:pt x="31612" y="12750"/>
                    <a:pt x="31551" y="12780"/>
                    <a:pt x="31430" y="12871"/>
                  </a:cubicBezTo>
                  <a:cubicBezTo>
                    <a:pt x="31430" y="12719"/>
                    <a:pt x="31399" y="12567"/>
                    <a:pt x="31399" y="12415"/>
                  </a:cubicBezTo>
                  <a:cubicBezTo>
                    <a:pt x="31399" y="12385"/>
                    <a:pt x="31369" y="12324"/>
                    <a:pt x="31308" y="12294"/>
                  </a:cubicBezTo>
                  <a:cubicBezTo>
                    <a:pt x="31460" y="12081"/>
                    <a:pt x="31673" y="11838"/>
                    <a:pt x="31825" y="11625"/>
                  </a:cubicBezTo>
                  <a:close/>
                  <a:moveTo>
                    <a:pt x="43983" y="13479"/>
                  </a:moveTo>
                  <a:cubicBezTo>
                    <a:pt x="44014" y="13753"/>
                    <a:pt x="44014" y="13965"/>
                    <a:pt x="44105" y="14239"/>
                  </a:cubicBezTo>
                  <a:cubicBezTo>
                    <a:pt x="44044" y="14269"/>
                    <a:pt x="44014" y="14361"/>
                    <a:pt x="43983" y="14391"/>
                  </a:cubicBezTo>
                  <a:cubicBezTo>
                    <a:pt x="43892" y="14300"/>
                    <a:pt x="43862" y="14239"/>
                    <a:pt x="43801" y="14148"/>
                  </a:cubicBezTo>
                  <a:cubicBezTo>
                    <a:pt x="43862" y="13935"/>
                    <a:pt x="43892" y="13692"/>
                    <a:pt x="43983" y="13479"/>
                  </a:cubicBezTo>
                  <a:close/>
                  <a:moveTo>
                    <a:pt x="45230" y="13266"/>
                  </a:moveTo>
                  <a:cubicBezTo>
                    <a:pt x="45260" y="13388"/>
                    <a:pt x="45321" y="13540"/>
                    <a:pt x="45351" y="13661"/>
                  </a:cubicBezTo>
                  <a:cubicBezTo>
                    <a:pt x="45108" y="13935"/>
                    <a:pt x="44895" y="14148"/>
                    <a:pt x="44652" y="14391"/>
                  </a:cubicBezTo>
                  <a:cubicBezTo>
                    <a:pt x="44652" y="14269"/>
                    <a:pt x="44622" y="14209"/>
                    <a:pt x="44622" y="14087"/>
                  </a:cubicBezTo>
                  <a:cubicBezTo>
                    <a:pt x="44804" y="13813"/>
                    <a:pt x="45047" y="13540"/>
                    <a:pt x="45230" y="13266"/>
                  </a:cubicBezTo>
                  <a:close/>
                  <a:moveTo>
                    <a:pt x="32919" y="12142"/>
                  </a:moveTo>
                  <a:cubicBezTo>
                    <a:pt x="33071" y="12203"/>
                    <a:pt x="33223" y="12324"/>
                    <a:pt x="33375" y="12415"/>
                  </a:cubicBezTo>
                  <a:cubicBezTo>
                    <a:pt x="33831" y="12628"/>
                    <a:pt x="34165" y="12962"/>
                    <a:pt x="34561" y="13266"/>
                  </a:cubicBezTo>
                  <a:cubicBezTo>
                    <a:pt x="34257" y="13206"/>
                    <a:pt x="33922" y="13175"/>
                    <a:pt x="33618" y="13084"/>
                  </a:cubicBezTo>
                  <a:cubicBezTo>
                    <a:pt x="33558" y="13145"/>
                    <a:pt x="33497" y="13236"/>
                    <a:pt x="33527" y="13236"/>
                  </a:cubicBezTo>
                  <a:cubicBezTo>
                    <a:pt x="33953" y="13388"/>
                    <a:pt x="34378" y="13601"/>
                    <a:pt x="34743" y="13813"/>
                  </a:cubicBezTo>
                  <a:cubicBezTo>
                    <a:pt x="34743" y="13844"/>
                    <a:pt x="34713" y="13844"/>
                    <a:pt x="34713" y="13905"/>
                  </a:cubicBezTo>
                  <a:cubicBezTo>
                    <a:pt x="34561" y="14087"/>
                    <a:pt x="34378" y="14300"/>
                    <a:pt x="34165" y="14452"/>
                  </a:cubicBezTo>
                  <a:cubicBezTo>
                    <a:pt x="34013" y="14452"/>
                    <a:pt x="33862" y="14421"/>
                    <a:pt x="33770" y="14421"/>
                  </a:cubicBezTo>
                  <a:cubicBezTo>
                    <a:pt x="33801" y="14300"/>
                    <a:pt x="33831" y="14239"/>
                    <a:pt x="33862" y="14117"/>
                  </a:cubicBezTo>
                  <a:cubicBezTo>
                    <a:pt x="33862" y="14090"/>
                    <a:pt x="33813" y="13991"/>
                    <a:pt x="33781" y="13991"/>
                  </a:cubicBezTo>
                  <a:cubicBezTo>
                    <a:pt x="33777" y="13991"/>
                    <a:pt x="33774" y="13993"/>
                    <a:pt x="33770" y="13996"/>
                  </a:cubicBezTo>
                  <a:cubicBezTo>
                    <a:pt x="33679" y="14148"/>
                    <a:pt x="33558" y="14269"/>
                    <a:pt x="33497" y="14391"/>
                  </a:cubicBezTo>
                  <a:cubicBezTo>
                    <a:pt x="33102" y="14330"/>
                    <a:pt x="32767" y="14330"/>
                    <a:pt x="32403" y="14330"/>
                  </a:cubicBezTo>
                  <a:cubicBezTo>
                    <a:pt x="32403" y="14300"/>
                    <a:pt x="32433" y="14269"/>
                    <a:pt x="32433" y="14239"/>
                  </a:cubicBezTo>
                  <a:cubicBezTo>
                    <a:pt x="32646" y="13540"/>
                    <a:pt x="32798" y="12810"/>
                    <a:pt x="32919" y="12142"/>
                  </a:cubicBezTo>
                  <a:close/>
                  <a:moveTo>
                    <a:pt x="44895" y="9041"/>
                  </a:moveTo>
                  <a:cubicBezTo>
                    <a:pt x="45078" y="9072"/>
                    <a:pt x="45321" y="9102"/>
                    <a:pt x="45503" y="9193"/>
                  </a:cubicBezTo>
                  <a:cubicBezTo>
                    <a:pt x="45685" y="9832"/>
                    <a:pt x="45837" y="10470"/>
                    <a:pt x="45959" y="11108"/>
                  </a:cubicBezTo>
                  <a:cubicBezTo>
                    <a:pt x="45777" y="11108"/>
                    <a:pt x="45533" y="11108"/>
                    <a:pt x="45351" y="11199"/>
                  </a:cubicBezTo>
                  <a:cubicBezTo>
                    <a:pt x="45302" y="11199"/>
                    <a:pt x="45273" y="11277"/>
                    <a:pt x="45279" y="11277"/>
                  </a:cubicBezTo>
                  <a:cubicBezTo>
                    <a:pt x="45281" y="11277"/>
                    <a:pt x="45284" y="11272"/>
                    <a:pt x="45290" y="11260"/>
                  </a:cubicBezTo>
                  <a:cubicBezTo>
                    <a:pt x="45433" y="11225"/>
                    <a:pt x="45565" y="11210"/>
                    <a:pt x="45699" y="11210"/>
                  </a:cubicBezTo>
                  <a:cubicBezTo>
                    <a:pt x="45793" y="11210"/>
                    <a:pt x="45889" y="11217"/>
                    <a:pt x="45989" y="11230"/>
                  </a:cubicBezTo>
                  <a:cubicBezTo>
                    <a:pt x="46172" y="12233"/>
                    <a:pt x="46324" y="13236"/>
                    <a:pt x="46476" y="14239"/>
                  </a:cubicBezTo>
                  <a:cubicBezTo>
                    <a:pt x="46445" y="14300"/>
                    <a:pt x="46415" y="14391"/>
                    <a:pt x="46415" y="14482"/>
                  </a:cubicBezTo>
                  <a:cubicBezTo>
                    <a:pt x="46293" y="14178"/>
                    <a:pt x="46141" y="13874"/>
                    <a:pt x="45989" y="13601"/>
                  </a:cubicBezTo>
                  <a:cubicBezTo>
                    <a:pt x="46050" y="13510"/>
                    <a:pt x="46111" y="13388"/>
                    <a:pt x="46141" y="13327"/>
                  </a:cubicBezTo>
                  <a:cubicBezTo>
                    <a:pt x="46161" y="13268"/>
                    <a:pt x="46079" y="13235"/>
                    <a:pt x="45986" y="13235"/>
                  </a:cubicBezTo>
                  <a:cubicBezTo>
                    <a:pt x="45935" y="13235"/>
                    <a:pt x="45880" y="13245"/>
                    <a:pt x="45837" y="13266"/>
                  </a:cubicBezTo>
                  <a:lnTo>
                    <a:pt x="45807" y="13327"/>
                  </a:lnTo>
                  <a:cubicBezTo>
                    <a:pt x="45716" y="13175"/>
                    <a:pt x="45655" y="13023"/>
                    <a:pt x="45564" y="12902"/>
                  </a:cubicBezTo>
                  <a:cubicBezTo>
                    <a:pt x="45655" y="12780"/>
                    <a:pt x="45746" y="12658"/>
                    <a:pt x="45837" y="12506"/>
                  </a:cubicBezTo>
                  <a:cubicBezTo>
                    <a:pt x="45877" y="12448"/>
                    <a:pt x="45751" y="12414"/>
                    <a:pt x="45641" y="12414"/>
                  </a:cubicBezTo>
                  <a:cubicBezTo>
                    <a:pt x="45580" y="12414"/>
                    <a:pt x="45525" y="12424"/>
                    <a:pt x="45503" y="12446"/>
                  </a:cubicBezTo>
                  <a:lnTo>
                    <a:pt x="45381" y="12567"/>
                  </a:lnTo>
                  <a:lnTo>
                    <a:pt x="44926" y="11868"/>
                  </a:lnTo>
                  <a:cubicBezTo>
                    <a:pt x="44915" y="11847"/>
                    <a:pt x="44889" y="11837"/>
                    <a:pt x="44861" y="11837"/>
                  </a:cubicBezTo>
                  <a:cubicBezTo>
                    <a:pt x="44810" y="11837"/>
                    <a:pt x="44754" y="11870"/>
                    <a:pt x="44774" y="11929"/>
                  </a:cubicBezTo>
                  <a:cubicBezTo>
                    <a:pt x="44895" y="12233"/>
                    <a:pt x="44986" y="12567"/>
                    <a:pt x="45078" y="12902"/>
                  </a:cubicBezTo>
                  <a:cubicBezTo>
                    <a:pt x="44895" y="13145"/>
                    <a:pt x="44682" y="13358"/>
                    <a:pt x="44530" y="13601"/>
                  </a:cubicBezTo>
                  <a:lnTo>
                    <a:pt x="44196" y="11321"/>
                  </a:lnTo>
                  <a:cubicBezTo>
                    <a:pt x="44257" y="11230"/>
                    <a:pt x="44257" y="11199"/>
                    <a:pt x="44287" y="11108"/>
                  </a:cubicBezTo>
                  <a:cubicBezTo>
                    <a:pt x="44622" y="10409"/>
                    <a:pt x="44774" y="9740"/>
                    <a:pt x="44895" y="9041"/>
                  </a:cubicBezTo>
                  <a:close/>
                  <a:moveTo>
                    <a:pt x="52555" y="13206"/>
                  </a:moveTo>
                  <a:cubicBezTo>
                    <a:pt x="52555" y="13449"/>
                    <a:pt x="52524" y="13631"/>
                    <a:pt x="52524" y="13844"/>
                  </a:cubicBezTo>
                  <a:lnTo>
                    <a:pt x="51825" y="14543"/>
                  </a:lnTo>
                  <a:cubicBezTo>
                    <a:pt x="52099" y="14117"/>
                    <a:pt x="52342" y="13661"/>
                    <a:pt x="52555" y="13206"/>
                  </a:cubicBezTo>
                  <a:close/>
                  <a:moveTo>
                    <a:pt x="22797" y="13783"/>
                  </a:moveTo>
                  <a:cubicBezTo>
                    <a:pt x="23041" y="14057"/>
                    <a:pt x="23253" y="14300"/>
                    <a:pt x="23466" y="14573"/>
                  </a:cubicBezTo>
                  <a:lnTo>
                    <a:pt x="23527" y="14665"/>
                  </a:lnTo>
                  <a:cubicBezTo>
                    <a:pt x="22858" y="14452"/>
                    <a:pt x="22220" y="14209"/>
                    <a:pt x="21582" y="13935"/>
                  </a:cubicBezTo>
                  <a:cubicBezTo>
                    <a:pt x="22007" y="13905"/>
                    <a:pt x="22402" y="13844"/>
                    <a:pt x="22797" y="13783"/>
                  </a:cubicBezTo>
                  <a:close/>
                  <a:moveTo>
                    <a:pt x="39606" y="13905"/>
                  </a:moveTo>
                  <a:cubicBezTo>
                    <a:pt x="39758" y="14148"/>
                    <a:pt x="39941" y="14452"/>
                    <a:pt x="40093" y="14725"/>
                  </a:cubicBezTo>
                  <a:cubicBezTo>
                    <a:pt x="39880" y="14513"/>
                    <a:pt x="39637" y="14269"/>
                    <a:pt x="39394" y="14087"/>
                  </a:cubicBezTo>
                  <a:cubicBezTo>
                    <a:pt x="39454" y="13996"/>
                    <a:pt x="39546" y="13965"/>
                    <a:pt x="39606" y="13905"/>
                  </a:cubicBezTo>
                  <a:close/>
                  <a:moveTo>
                    <a:pt x="35685" y="14361"/>
                  </a:moveTo>
                  <a:cubicBezTo>
                    <a:pt x="35776" y="14391"/>
                    <a:pt x="35837" y="14452"/>
                    <a:pt x="35959" y="14513"/>
                  </a:cubicBezTo>
                  <a:cubicBezTo>
                    <a:pt x="35989" y="14513"/>
                    <a:pt x="35989" y="14543"/>
                    <a:pt x="36050" y="14543"/>
                  </a:cubicBezTo>
                  <a:lnTo>
                    <a:pt x="35685" y="14756"/>
                  </a:lnTo>
                  <a:cubicBezTo>
                    <a:pt x="35594" y="14725"/>
                    <a:pt x="35503" y="14725"/>
                    <a:pt x="35381" y="14695"/>
                  </a:cubicBezTo>
                  <a:cubicBezTo>
                    <a:pt x="35472" y="14573"/>
                    <a:pt x="35594" y="14452"/>
                    <a:pt x="35685" y="14361"/>
                  </a:cubicBezTo>
                  <a:close/>
                  <a:moveTo>
                    <a:pt x="43679" y="14513"/>
                  </a:moveTo>
                  <a:cubicBezTo>
                    <a:pt x="43740" y="14513"/>
                    <a:pt x="43801" y="14573"/>
                    <a:pt x="43801" y="14604"/>
                  </a:cubicBezTo>
                  <a:cubicBezTo>
                    <a:pt x="43740" y="14665"/>
                    <a:pt x="43710" y="14725"/>
                    <a:pt x="43679" y="14756"/>
                  </a:cubicBezTo>
                  <a:cubicBezTo>
                    <a:pt x="43679" y="14725"/>
                    <a:pt x="43649" y="14695"/>
                    <a:pt x="43649" y="14695"/>
                  </a:cubicBezTo>
                  <a:cubicBezTo>
                    <a:pt x="43649" y="14604"/>
                    <a:pt x="43679" y="14573"/>
                    <a:pt x="43679" y="14513"/>
                  </a:cubicBezTo>
                  <a:close/>
                  <a:moveTo>
                    <a:pt x="49485" y="14300"/>
                  </a:moveTo>
                  <a:lnTo>
                    <a:pt x="49728" y="14634"/>
                  </a:lnTo>
                  <a:cubicBezTo>
                    <a:pt x="49637" y="14695"/>
                    <a:pt x="49576" y="14756"/>
                    <a:pt x="49576" y="14847"/>
                  </a:cubicBezTo>
                  <a:cubicBezTo>
                    <a:pt x="49515" y="14786"/>
                    <a:pt x="49455" y="14756"/>
                    <a:pt x="49424" y="14725"/>
                  </a:cubicBezTo>
                  <a:cubicBezTo>
                    <a:pt x="49455" y="14573"/>
                    <a:pt x="49485" y="14421"/>
                    <a:pt x="49485" y="14300"/>
                  </a:cubicBezTo>
                  <a:close/>
                  <a:moveTo>
                    <a:pt x="23345" y="13905"/>
                  </a:moveTo>
                  <a:cubicBezTo>
                    <a:pt x="23497" y="13905"/>
                    <a:pt x="23679" y="13905"/>
                    <a:pt x="23831" y="13935"/>
                  </a:cubicBezTo>
                  <a:lnTo>
                    <a:pt x="23892" y="13965"/>
                  </a:lnTo>
                  <a:cubicBezTo>
                    <a:pt x="23980" y="14259"/>
                    <a:pt x="24125" y="14553"/>
                    <a:pt x="24244" y="14847"/>
                  </a:cubicBezTo>
                  <a:lnTo>
                    <a:pt x="24244" y="14847"/>
                  </a:lnTo>
                  <a:cubicBezTo>
                    <a:pt x="24239" y="14847"/>
                    <a:pt x="24232" y="14847"/>
                    <a:pt x="24226" y="14847"/>
                  </a:cubicBezTo>
                  <a:cubicBezTo>
                    <a:pt x="23953" y="14513"/>
                    <a:pt x="23679" y="14209"/>
                    <a:pt x="23345" y="13905"/>
                  </a:cubicBezTo>
                  <a:close/>
                  <a:moveTo>
                    <a:pt x="31430" y="14513"/>
                  </a:moveTo>
                  <a:cubicBezTo>
                    <a:pt x="31491" y="14513"/>
                    <a:pt x="31551" y="14513"/>
                    <a:pt x="31582" y="14543"/>
                  </a:cubicBezTo>
                  <a:cubicBezTo>
                    <a:pt x="31521" y="14695"/>
                    <a:pt x="31430" y="14847"/>
                    <a:pt x="31369" y="15029"/>
                  </a:cubicBezTo>
                  <a:cubicBezTo>
                    <a:pt x="31399" y="14847"/>
                    <a:pt x="31430" y="14695"/>
                    <a:pt x="31430" y="14513"/>
                  </a:cubicBezTo>
                  <a:close/>
                  <a:moveTo>
                    <a:pt x="25199" y="14877"/>
                  </a:moveTo>
                  <a:cubicBezTo>
                    <a:pt x="25290" y="14908"/>
                    <a:pt x="25351" y="14969"/>
                    <a:pt x="25412" y="14999"/>
                  </a:cubicBezTo>
                  <a:cubicBezTo>
                    <a:pt x="25412" y="15029"/>
                    <a:pt x="25412" y="15029"/>
                    <a:pt x="25351" y="15060"/>
                  </a:cubicBezTo>
                  <a:cubicBezTo>
                    <a:pt x="25290" y="15060"/>
                    <a:pt x="25229" y="15029"/>
                    <a:pt x="25168" y="15029"/>
                  </a:cubicBezTo>
                  <a:cubicBezTo>
                    <a:pt x="25199" y="14999"/>
                    <a:pt x="25199" y="14969"/>
                    <a:pt x="25199" y="14877"/>
                  </a:cubicBezTo>
                  <a:close/>
                  <a:moveTo>
                    <a:pt x="36293" y="14725"/>
                  </a:moveTo>
                  <a:cubicBezTo>
                    <a:pt x="36445" y="14847"/>
                    <a:pt x="36567" y="14969"/>
                    <a:pt x="36719" y="15060"/>
                  </a:cubicBezTo>
                  <a:cubicBezTo>
                    <a:pt x="36658" y="15120"/>
                    <a:pt x="36597" y="15120"/>
                    <a:pt x="36536" y="15151"/>
                  </a:cubicBezTo>
                  <a:lnTo>
                    <a:pt x="36080" y="14908"/>
                  </a:lnTo>
                  <a:cubicBezTo>
                    <a:pt x="36141" y="14847"/>
                    <a:pt x="36232" y="14817"/>
                    <a:pt x="36293" y="14725"/>
                  </a:cubicBezTo>
                  <a:close/>
                  <a:moveTo>
                    <a:pt x="33497" y="14969"/>
                  </a:moveTo>
                  <a:cubicBezTo>
                    <a:pt x="33527" y="14969"/>
                    <a:pt x="33558" y="14969"/>
                    <a:pt x="33618" y="14999"/>
                  </a:cubicBezTo>
                  <a:lnTo>
                    <a:pt x="33406" y="15181"/>
                  </a:lnTo>
                  <a:cubicBezTo>
                    <a:pt x="33466" y="15060"/>
                    <a:pt x="33497" y="14999"/>
                    <a:pt x="33497" y="14969"/>
                  </a:cubicBezTo>
                  <a:close/>
                  <a:moveTo>
                    <a:pt x="5594" y="13327"/>
                  </a:moveTo>
                  <a:cubicBezTo>
                    <a:pt x="5320" y="13601"/>
                    <a:pt x="5016" y="13844"/>
                    <a:pt x="4712" y="14087"/>
                  </a:cubicBezTo>
                  <a:cubicBezTo>
                    <a:pt x="4165" y="14573"/>
                    <a:pt x="3557" y="14908"/>
                    <a:pt x="2919" y="15272"/>
                  </a:cubicBezTo>
                  <a:cubicBezTo>
                    <a:pt x="3010" y="15151"/>
                    <a:pt x="3131" y="15029"/>
                    <a:pt x="3253" y="14877"/>
                  </a:cubicBezTo>
                  <a:cubicBezTo>
                    <a:pt x="3800" y="14452"/>
                    <a:pt x="4378" y="13965"/>
                    <a:pt x="4834" y="13449"/>
                  </a:cubicBezTo>
                  <a:cubicBezTo>
                    <a:pt x="5077" y="13358"/>
                    <a:pt x="5320" y="13327"/>
                    <a:pt x="5594" y="13327"/>
                  </a:cubicBezTo>
                  <a:close/>
                  <a:moveTo>
                    <a:pt x="44014" y="14999"/>
                  </a:moveTo>
                  <a:cubicBezTo>
                    <a:pt x="44044" y="14999"/>
                    <a:pt x="44105" y="15029"/>
                    <a:pt x="44105" y="15060"/>
                  </a:cubicBezTo>
                  <a:cubicBezTo>
                    <a:pt x="44044" y="15151"/>
                    <a:pt x="44014" y="15212"/>
                    <a:pt x="43953" y="15303"/>
                  </a:cubicBezTo>
                  <a:cubicBezTo>
                    <a:pt x="43953" y="15272"/>
                    <a:pt x="43892" y="15212"/>
                    <a:pt x="43892" y="15212"/>
                  </a:cubicBezTo>
                  <a:lnTo>
                    <a:pt x="44014" y="14999"/>
                  </a:lnTo>
                  <a:close/>
                  <a:moveTo>
                    <a:pt x="46476" y="11382"/>
                  </a:moveTo>
                  <a:lnTo>
                    <a:pt x="46476" y="11382"/>
                  </a:lnTo>
                  <a:cubicBezTo>
                    <a:pt x="46810" y="11534"/>
                    <a:pt x="47144" y="11716"/>
                    <a:pt x="47388" y="11959"/>
                  </a:cubicBezTo>
                  <a:cubicBezTo>
                    <a:pt x="47540" y="12111"/>
                    <a:pt x="47722" y="12263"/>
                    <a:pt x="47904" y="12415"/>
                  </a:cubicBezTo>
                  <a:cubicBezTo>
                    <a:pt x="47935" y="13388"/>
                    <a:pt x="47935" y="14421"/>
                    <a:pt x="47904" y="15455"/>
                  </a:cubicBezTo>
                  <a:cubicBezTo>
                    <a:pt x="47752" y="15364"/>
                    <a:pt x="47540" y="15303"/>
                    <a:pt x="47357" y="15212"/>
                  </a:cubicBezTo>
                  <a:cubicBezTo>
                    <a:pt x="47296" y="14695"/>
                    <a:pt x="47205" y="14148"/>
                    <a:pt x="47084" y="13661"/>
                  </a:cubicBezTo>
                  <a:lnTo>
                    <a:pt x="47205" y="13084"/>
                  </a:lnTo>
                  <a:cubicBezTo>
                    <a:pt x="47205" y="13054"/>
                    <a:pt x="47160" y="13038"/>
                    <a:pt x="47110" y="13038"/>
                  </a:cubicBezTo>
                  <a:cubicBezTo>
                    <a:pt x="47061" y="13038"/>
                    <a:pt x="47008" y="13054"/>
                    <a:pt x="46992" y="13084"/>
                  </a:cubicBezTo>
                  <a:cubicBezTo>
                    <a:pt x="46901" y="13054"/>
                    <a:pt x="46901" y="12993"/>
                    <a:pt x="46901" y="12902"/>
                  </a:cubicBezTo>
                  <a:cubicBezTo>
                    <a:pt x="46780" y="12415"/>
                    <a:pt x="46628" y="11868"/>
                    <a:pt x="46476" y="11382"/>
                  </a:cubicBezTo>
                  <a:close/>
                  <a:moveTo>
                    <a:pt x="28390" y="15120"/>
                  </a:moveTo>
                  <a:cubicBezTo>
                    <a:pt x="28542" y="15181"/>
                    <a:pt x="28755" y="15303"/>
                    <a:pt x="28907" y="15364"/>
                  </a:cubicBezTo>
                  <a:cubicBezTo>
                    <a:pt x="28633" y="15424"/>
                    <a:pt x="28390" y="15485"/>
                    <a:pt x="28178" y="15576"/>
                  </a:cubicBezTo>
                  <a:cubicBezTo>
                    <a:pt x="28178" y="15516"/>
                    <a:pt x="28208" y="15485"/>
                    <a:pt x="28208" y="15485"/>
                  </a:cubicBezTo>
                  <a:cubicBezTo>
                    <a:pt x="28238" y="15424"/>
                    <a:pt x="28238" y="15333"/>
                    <a:pt x="28299" y="15272"/>
                  </a:cubicBezTo>
                  <a:cubicBezTo>
                    <a:pt x="28329" y="15212"/>
                    <a:pt x="28360" y="15212"/>
                    <a:pt x="28360" y="15181"/>
                  </a:cubicBezTo>
                  <a:cubicBezTo>
                    <a:pt x="28360" y="15151"/>
                    <a:pt x="28360" y="15120"/>
                    <a:pt x="28390" y="15120"/>
                  </a:cubicBezTo>
                  <a:close/>
                  <a:moveTo>
                    <a:pt x="45412" y="14361"/>
                  </a:moveTo>
                  <a:cubicBezTo>
                    <a:pt x="45351" y="14725"/>
                    <a:pt x="45260" y="15151"/>
                    <a:pt x="45230" y="15516"/>
                  </a:cubicBezTo>
                  <a:lnTo>
                    <a:pt x="45017" y="15637"/>
                  </a:lnTo>
                  <a:cubicBezTo>
                    <a:pt x="44956" y="15576"/>
                    <a:pt x="44895" y="15516"/>
                    <a:pt x="44865" y="15455"/>
                  </a:cubicBezTo>
                  <a:cubicBezTo>
                    <a:pt x="44804" y="15333"/>
                    <a:pt x="44804" y="15181"/>
                    <a:pt x="44774" y="15060"/>
                  </a:cubicBezTo>
                  <a:cubicBezTo>
                    <a:pt x="44956" y="14847"/>
                    <a:pt x="45199" y="14573"/>
                    <a:pt x="45412" y="14361"/>
                  </a:cubicBezTo>
                  <a:close/>
                  <a:moveTo>
                    <a:pt x="43710" y="15728"/>
                  </a:moveTo>
                  <a:cubicBezTo>
                    <a:pt x="43710" y="15759"/>
                    <a:pt x="43680" y="15759"/>
                    <a:pt x="43679" y="15789"/>
                  </a:cubicBezTo>
                  <a:lnTo>
                    <a:pt x="43679" y="15789"/>
                  </a:lnTo>
                  <a:cubicBezTo>
                    <a:pt x="43680" y="15759"/>
                    <a:pt x="43710" y="15728"/>
                    <a:pt x="43710" y="15728"/>
                  </a:cubicBezTo>
                  <a:close/>
                  <a:moveTo>
                    <a:pt x="6931" y="14087"/>
                  </a:moveTo>
                  <a:lnTo>
                    <a:pt x="6931" y="14087"/>
                  </a:lnTo>
                  <a:cubicBezTo>
                    <a:pt x="6901" y="14361"/>
                    <a:pt x="6840" y="14665"/>
                    <a:pt x="6809" y="14908"/>
                  </a:cubicBezTo>
                  <a:cubicBezTo>
                    <a:pt x="5867" y="15333"/>
                    <a:pt x="4955" y="15637"/>
                    <a:pt x="4104" y="15911"/>
                  </a:cubicBezTo>
                  <a:cubicBezTo>
                    <a:pt x="4834" y="15516"/>
                    <a:pt x="5563" y="15120"/>
                    <a:pt x="6293" y="14573"/>
                  </a:cubicBezTo>
                  <a:cubicBezTo>
                    <a:pt x="6505" y="14421"/>
                    <a:pt x="6718" y="14269"/>
                    <a:pt x="6931" y="14087"/>
                  </a:cubicBezTo>
                  <a:close/>
                  <a:moveTo>
                    <a:pt x="43071" y="14209"/>
                  </a:moveTo>
                  <a:lnTo>
                    <a:pt x="43193" y="14421"/>
                  </a:lnTo>
                  <a:cubicBezTo>
                    <a:pt x="43102" y="14908"/>
                    <a:pt x="43071" y="15424"/>
                    <a:pt x="43071" y="15880"/>
                  </a:cubicBezTo>
                  <a:cubicBezTo>
                    <a:pt x="43071" y="15880"/>
                    <a:pt x="43071" y="15911"/>
                    <a:pt x="43011" y="15911"/>
                  </a:cubicBezTo>
                  <a:cubicBezTo>
                    <a:pt x="42980" y="15728"/>
                    <a:pt x="42980" y="15516"/>
                    <a:pt x="42950" y="15333"/>
                  </a:cubicBezTo>
                  <a:lnTo>
                    <a:pt x="42950" y="14877"/>
                  </a:lnTo>
                  <a:lnTo>
                    <a:pt x="43071" y="14209"/>
                  </a:lnTo>
                  <a:close/>
                  <a:moveTo>
                    <a:pt x="45230" y="15607"/>
                  </a:moveTo>
                  <a:cubicBezTo>
                    <a:pt x="45230" y="15728"/>
                    <a:pt x="45199" y="15789"/>
                    <a:pt x="45199" y="15911"/>
                  </a:cubicBezTo>
                  <a:cubicBezTo>
                    <a:pt x="45108" y="15880"/>
                    <a:pt x="45078" y="15789"/>
                    <a:pt x="45047" y="15728"/>
                  </a:cubicBezTo>
                  <a:cubicBezTo>
                    <a:pt x="45108" y="15668"/>
                    <a:pt x="45169" y="15637"/>
                    <a:pt x="45230" y="15607"/>
                  </a:cubicBezTo>
                  <a:close/>
                  <a:moveTo>
                    <a:pt x="44348" y="15728"/>
                  </a:moveTo>
                  <a:lnTo>
                    <a:pt x="44348" y="15728"/>
                  </a:lnTo>
                  <a:cubicBezTo>
                    <a:pt x="44318" y="15820"/>
                    <a:pt x="44318" y="15941"/>
                    <a:pt x="44348" y="16032"/>
                  </a:cubicBezTo>
                  <a:cubicBezTo>
                    <a:pt x="44318" y="15941"/>
                    <a:pt x="44287" y="15911"/>
                    <a:pt x="44287" y="15820"/>
                  </a:cubicBezTo>
                  <a:cubicBezTo>
                    <a:pt x="44287" y="15789"/>
                    <a:pt x="44318" y="15759"/>
                    <a:pt x="44348" y="15728"/>
                  </a:cubicBezTo>
                  <a:close/>
                  <a:moveTo>
                    <a:pt x="49363" y="14999"/>
                  </a:moveTo>
                  <a:cubicBezTo>
                    <a:pt x="49424" y="15060"/>
                    <a:pt x="49485" y="15181"/>
                    <a:pt x="49606" y="15272"/>
                  </a:cubicBezTo>
                  <a:cubicBezTo>
                    <a:pt x="49455" y="15516"/>
                    <a:pt x="49303" y="15789"/>
                    <a:pt x="49151" y="16032"/>
                  </a:cubicBezTo>
                  <a:lnTo>
                    <a:pt x="49363" y="14999"/>
                  </a:lnTo>
                  <a:close/>
                  <a:moveTo>
                    <a:pt x="6809" y="15455"/>
                  </a:moveTo>
                  <a:lnTo>
                    <a:pt x="6931" y="15576"/>
                  </a:lnTo>
                  <a:cubicBezTo>
                    <a:pt x="6323" y="15789"/>
                    <a:pt x="5745" y="16032"/>
                    <a:pt x="5198" y="16184"/>
                  </a:cubicBezTo>
                  <a:lnTo>
                    <a:pt x="5381" y="16093"/>
                  </a:lnTo>
                  <a:cubicBezTo>
                    <a:pt x="5867" y="15880"/>
                    <a:pt x="6353" y="15668"/>
                    <a:pt x="6809" y="15455"/>
                  </a:cubicBezTo>
                  <a:close/>
                  <a:moveTo>
                    <a:pt x="50184" y="15911"/>
                  </a:moveTo>
                  <a:cubicBezTo>
                    <a:pt x="50214" y="15972"/>
                    <a:pt x="50214" y="16032"/>
                    <a:pt x="50245" y="16063"/>
                  </a:cubicBezTo>
                  <a:cubicBezTo>
                    <a:pt x="50184" y="16124"/>
                    <a:pt x="50093" y="16215"/>
                    <a:pt x="50032" y="16245"/>
                  </a:cubicBezTo>
                  <a:cubicBezTo>
                    <a:pt x="50062" y="16124"/>
                    <a:pt x="50123" y="16032"/>
                    <a:pt x="50184" y="15911"/>
                  </a:cubicBezTo>
                  <a:close/>
                  <a:moveTo>
                    <a:pt x="52494" y="14573"/>
                  </a:moveTo>
                  <a:cubicBezTo>
                    <a:pt x="52524" y="15151"/>
                    <a:pt x="52524" y="15728"/>
                    <a:pt x="52616" y="16215"/>
                  </a:cubicBezTo>
                  <a:cubicBezTo>
                    <a:pt x="52494" y="16276"/>
                    <a:pt x="52372" y="16336"/>
                    <a:pt x="52251" y="16397"/>
                  </a:cubicBezTo>
                  <a:cubicBezTo>
                    <a:pt x="52099" y="16063"/>
                    <a:pt x="51917" y="15728"/>
                    <a:pt x="51765" y="15364"/>
                  </a:cubicBezTo>
                  <a:cubicBezTo>
                    <a:pt x="52038" y="15120"/>
                    <a:pt x="52251" y="14847"/>
                    <a:pt x="52494" y="14573"/>
                  </a:cubicBezTo>
                  <a:close/>
                  <a:moveTo>
                    <a:pt x="31096" y="13236"/>
                  </a:moveTo>
                  <a:lnTo>
                    <a:pt x="31096" y="13236"/>
                  </a:lnTo>
                  <a:cubicBezTo>
                    <a:pt x="31035" y="13601"/>
                    <a:pt x="30913" y="13965"/>
                    <a:pt x="30822" y="14300"/>
                  </a:cubicBezTo>
                  <a:lnTo>
                    <a:pt x="30731" y="14300"/>
                  </a:lnTo>
                  <a:cubicBezTo>
                    <a:pt x="30670" y="14300"/>
                    <a:pt x="30640" y="14361"/>
                    <a:pt x="30670" y="14391"/>
                  </a:cubicBezTo>
                  <a:lnTo>
                    <a:pt x="30792" y="14391"/>
                  </a:lnTo>
                  <a:cubicBezTo>
                    <a:pt x="30609" y="15060"/>
                    <a:pt x="30366" y="15728"/>
                    <a:pt x="30153" y="16427"/>
                  </a:cubicBezTo>
                  <a:cubicBezTo>
                    <a:pt x="30214" y="15911"/>
                    <a:pt x="30184" y="15333"/>
                    <a:pt x="30153" y="14725"/>
                  </a:cubicBezTo>
                  <a:cubicBezTo>
                    <a:pt x="30275" y="14543"/>
                    <a:pt x="30336" y="14361"/>
                    <a:pt x="30427" y="14117"/>
                  </a:cubicBezTo>
                  <a:cubicBezTo>
                    <a:pt x="30609" y="13813"/>
                    <a:pt x="30792" y="13540"/>
                    <a:pt x="31096" y="13236"/>
                  </a:cubicBezTo>
                  <a:close/>
                  <a:moveTo>
                    <a:pt x="45503" y="14209"/>
                  </a:moveTo>
                  <a:cubicBezTo>
                    <a:pt x="45655" y="14695"/>
                    <a:pt x="45777" y="15181"/>
                    <a:pt x="45929" y="15668"/>
                  </a:cubicBezTo>
                  <a:cubicBezTo>
                    <a:pt x="45807" y="15941"/>
                    <a:pt x="45685" y="16215"/>
                    <a:pt x="45564" y="16519"/>
                  </a:cubicBezTo>
                  <a:lnTo>
                    <a:pt x="45564" y="16488"/>
                  </a:lnTo>
                  <a:cubicBezTo>
                    <a:pt x="45564" y="15759"/>
                    <a:pt x="45533" y="14999"/>
                    <a:pt x="45473" y="14269"/>
                  </a:cubicBezTo>
                  <a:cubicBezTo>
                    <a:pt x="45473" y="14269"/>
                    <a:pt x="45503" y="14239"/>
                    <a:pt x="45503" y="14209"/>
                  </a:cubicBezTo>
                  <a:close/>
                  <a:moveTo>
                    <a:pt x="38968" y="14361"/>
                  </a:moveTo>
                  <a:cubicBezTo>
                    <a:pt x="39546" y="15029"/>
                    <a:pt x="40062" y="15789"/>
                    <a:pt x="40670" y="16549"/>
                  </a:cubicBezTo>
                  <a:cubicBezTo>
                    <a:pt x="40184" y="16184"/>
                    <a:pt x="39576" y="15789"/>
                    <a:pt x="38968" y="15455"/>
                  </a:cubicBezTo>
                  <a:cubicBezTo>
                    <a:pt x="38938" y="15364"/>
                    <a:pt x="38938" y="15303"/>
                    <a:pt x="38877" y="15212"/>
                  </a:cubicBezTo>
                  <a:cubicBezTo>
                    <a:pt x="38938" y="15181"/>
                    <a:pt x="38938" y="15151"/>
                    <a:pt x="38938" y="15120"/>
                  </a:cubicBezTo>
                  <a:cubicBezTo>
                    <a:pt x="38846" y="14908"/>
                    <a:pt x="38786" y="14725"/>
                    <a:pt x="38664" y="14543"/>
                  </a:cubicBezTo>
                  <a:cubicBezTo>
                    <a:pt x="38786" y="14452"/>
                    <a:pt x="38846" y="14391"/>
                    <a:pt x="38968" y="14361"/>
                  </a:cubicBezTo>
                  <a:close/>
                  <a:moveTo>
                    <a:pt x="47327" y="15576"/>
                  </a:moveTo>
                  <a:lnTo>
                    <a:pt x="47327" y="15576"/>
                  </a:lnTo>
                  <a:cubicBezTo>
                    <a:pt x="47479" y="15668"/>
                    <a:pt x="47631" y="15759"/>
                    <a:pt x="47783" y="15880"/>
                  </a:cubicBezTo>
                  <a:cubicBezTo>
                    <a:pt x="47813" y="15972"/>
                    <a:pt x="47783" y="16063"/>
                    <a:pt x="47783" y="16124"/>
                  </a:cubicBezTo>
                  <a:cubicBezTo>
                    <a:pt x="47661" y="16276"/>
                    <a:pt x="47509" y="16427"/>
                    <a:pt x="47388" y="16579"/>
                  </a:cubicBezTo>
                  <a:cubicBezTo>
                    <a:pt x="47388" y="16245"/>
                    <a:pt x="47357" y="15911"/>
                    <a:pt x="47327" y="15576"/>
                  </a:cubicBezTo>
                  <a:close/>
                  <a:moveTo>
                    <a:pt x="45078" y="16640"/>
                  </a:moveTo>
                  <a:cubicBezTo>
                    <a:pt x="45078" y="16701"/>
                    <a:pt x="45108" y="16731"/>
                    <a:pt x="45108" y="16792"/>
                  </a:cubicBezTo>
                  <a:lnTo>
                    <a:pt x="45108" y="16792"/>
                  </a:lnTo>
                  <a:cubicBezTo>
                    <a:pt x="45108" y="16731"/>
                    <a:pt x="45078" y="16731"/>
                    <a:pt x="45078" y="16701"/>
                  </a:cubicBezTo>
                  <a:lnTo>
                    <a:pt x="45078" y="16640"/>
                  </a:lnTo>
                  <a:close/>
                  <a:moveTo>
                    <a:pt x="36141" y="15880"/>
                  </a:moveTo>
                  <a:cubicBezTo>
                    <a:pt x="35321" y="16063"/>
                    <a:pt x="34469" y="16427"/>
                    <a:pt x="33649" y="16792"/>
                  </a:cubicBezTo>
                  <a:cubicBezTo>
                    <a:pt x="33862" y="16671"/>
                    <a:pt x="34105" y="16519"/>
                    <a:pt x="34317" y="16397"/>
                  </a:cubicBezTo>
                  <a:cubicBezTo>
                    <a:pt x="34743" y="16184"/>
                    <a:pt x="35199" y="16032"/>
                    <a:pt x="35655" y="15880"/>
                  </a:cubicBezTo>
                  <a:close/>
                  <a:moveTo>
                    <a:pt x="47752" y="16701"/>
                  </a:moveTo>
                  <a:lnTo>
                    <a:pt x="47752" y="16792"/>
                  </a:lnTo>
                  <a:lnTo>
                    <a:pt x="47692" y="16792"/>
                  </a:lnTo>
                  <a:cubicBezTo>
                    <a:pt x="47692" y="16731"/>
                    <a:pt x="47752" y="16731"/>
                    <a:pt x="47752" y="16701"/>
                  </a:cubicBezTo>
                  <a:close/>
                  <a:moveTo>
                    <a:pt x="56689" y="15060"/>
                  </a:moveTo>
                  <a:cubicBezTo>
                    <a:pt x="56749" y="15333"/>
                    <a:pt x="56780" y="15637"/>
                    <a:pt x="56810" y="15911"/>
                  </a:cubicBezTo>
                  <a:cubicBezTo>
                    <a:pt x="56689" y="16215"/>
                    <a:pt x="56598" y="16549"/>
                    <a:pt x="56446" y="16853"/>
                  </a:cubicBezTo>
                  <a:cubicBezTo>
                    <a:pt x="56506" y="16640"/>
                    <a:pt x="56567" y="16427"/>
                    <a:pt x="56567" y="16245"/>
                  </a:cubicBezTo>
                  <a:cubicBezTo>
                    <a:pt x="56598" y="15880"/>
                    <a:pt x="56658" y="15485"/>
                    <a:pt x="56689" y="15060"/>
                  </a:cubicBezTo>
                  <a:close/>
                  <a:moveTo>
                    <a:pt x="45959" y="16549"/>
                  </a:moveTo>
                  <a:lnTo>
                    <a:pt x="45959" y="17096"/>
                  </a:lnTo>
                  <a:cubicBezTo>
                    <a:pt x="45929" y="17005"/>
                    <a:pt x="45868" y="16975"/>
                    <a:pt x="45837" y="16883"/>
                  </a:cubicBezTo>
                  <a:lnTo>
                    <a:pt x="45959" y="16549"/>
                  </a:lnTo>
                  <a:close/>
                  <a:moveTo>
                    <a:pt x="50549" y="16671"/>
                  </a:moveTo>
                  <a:cubicBezTo>
                    <a:pt x="50610" y="16823"/>
                    <a:pt x="50731" y="16975"/>
                    <a:pt x="50822" y="17157"/>
                  </a:cubicBezTo>
                  <a:cubicBezTo>
                    <a:pt x="50792" y="17157"/>
                    <a:pt x="50731" y="17157"/>
                    <a:pt x="50701" y="17187"/>
                  </a:cubicBezTo>
                  <a:cubicBezTo>
                    <a:pt x="50579" y="17127"/>
                    <a:pt x="50518" y="17035"/>
                    <a:pt x="50397" y="16975"/>
                  </a:cubicBezTo>
                  <a:cubicBezTo>
                    <a:pt x="50427" y="16853"/>
                    <a:pt x="50518" y="16731"/>
                    <a:pt x="50549" y="16671"/>
                  </a:cubicBezTo>
                  <a:close/>
                  <a:moveTo>
                    <a:pt x="50883" y="17248"/>
                  </a:moveTo>
                  <a:lnTo>
                    <a:pt x="50883" y="17279"/>
                  </a:lnTo>
                  <a:lnTo>
                    <a:pt x="50853" y="17309"/>
                  </a:lnTo>
                  <a:cubicBezTo>
                    <a:pt x="50853" y="17279"/>
                    <a:pt x="50883" y="17279"/>
                    <a:pt x="50883" y="17248"/>
                  </a:cubicBezTo>
                  <a:close/>
                  <a:moveTo>
                    <a:pt x="32281" y="14665"/>
                  </a:moveTo>
                  <a:cubicBezTo>
                    <a:pt x="32585" y="14725"/>
                    <a:pt x="32889" y="14756"/>
                    <a:pt x="33162" y="14847"/>
                  </a:cubicBezTo>
                  <a:cubicBezTo>
                    <a:pt x="32950" y="15120"/>
                    <a:pt x="32737" y="15364"/>
                    <a:pt x="32555" y="15607"/>
                  </a:cubicBezTo>
                  <a:cubicBezTo>
                    <a:pt x="32433" y="15637"/>
                    <a:pt x="32311" y="15668"/>
                    <a:pt x="32251" y="15728"/>
                  </a:cubicBezTo>
                  <a:cubicBezTo>
                    <a:pt x="32190" y="15728"/>
                    <a:pt x="32129" y="15880"/>
                    <a:pt x="32159" y="15880"/>
                  </a:cubicBezTo>
                  <a:lnTo>
                    <a:pt x="32342" y="15880"/>
                  </a:lnTo>
                  <a:cubicBezTo>
                    <a:pt x="32159" y="16093"/>
                    <a:pt x="31947" y="16306"/>
                    <a:pt x="31703" y="16549"/>
                  </a:cubicBezTo>
                  <a:cubicBezTo>
                    <a:pt x="31369" y="16853"/>
                    <a:pt x="30974" y="17127"/>
                    <a:pt x="30609" y="17339"/>
                  </a:cubicBezTo>
                  <a:cubicBezTo>
                    <a:pt x="30640" y="17248"/>
                    <a:pt x="30731" y="17157"/>
                    <a:pt x="30761" y="17035"/>
                  </a:cubicBezTo>
                  <a:cubicBezTo>
                    <a:pt x="31430" y="16397"/>
                    <a:pt x="31886" y="15576"/>
                    <a:pt x="32281" y="14665"/>
                  </a:cubicBezTo>
                  <a:close/>
                  <a:moveTo>
                    <a:pt x="44014" y="16579"/>
                  </a:moveTo>
                  <a:cubicBezTo>
                    <a:pt x="44044" y="16792"/>
                    <a:pt x="44105" y="16975"/>
                    <a:pt x="44135" y="17187"/>
                  </a:cubicBezTo>
                  <a:cubicBezTo>
                    <a:pt x="44105" y="17279"/>
                    <a:pt x="44044" y="17339"/>
                    <a:pt x="44044" y="17400"/>
                  </a:cubicBezTo>
                  <a:cubicBezTo>
                    <a:pt x="43953" y="17248"/>
                    <a:pt x="43831" y="17127"/>
                    <a:pt x="43710" y="16975"/>
                  </a:cubicBezTo>
                  <a:cubicBezTo>
                    <a:pt x="43801" y="16853"/>
                    <a:pt x="43892" y="16701"/>
                    <a:pt x="44014" y="16579"/>
                  </a:cubicBezTo>
                  <a:close/>
                  <a:moveTo>
                    <a:pt x="52646" y="16519"/>
                  </a:moveTo>
                  <a:cubicBezTo>
                    <a:pt x="52676" y="16823"/>
                    <a:pt x="52707" y="17127"/>
                    <a:pt x="52798" y="17431"/>
                  </a:cubicBezTo>
                  <a:cubicBezTo>
                    <a:pt x="52676" y="17187"/>
                    <a:pt x="52524" y="16944"/>
                    <a:pt x="52403" y="16701"/>
                  </a:cubicBezTo>
                  <a:cubicBezTo>
                    <a:pt x="52494" y="16640"/>
                    <a:pt x="52555" y="16579"/>
                    <a:pt x="52646" y="16519"/>
                  </a:cubicBezTo>
                  <a:close/>
                  <a:moveTo>
                    <a:pt x="47479" y="17035"/>
                  </a:moveTo>
                  <a:cubicBezTo>
                    <a:pt x="47509" y="17096"/>
                    <a:pt x="47540" y="17096"/>
                    <a:pt x="47631" y="17127"/>
                  </a:cubicBezTo>
                  <a:lnTo>
                    <a:pt x="47570" y="17127"/>
                  </a:lnTo>
                  <a:cubicBezTo>
                    <a:pt x="47570" y="17187"/>
                    <a:pt x="47540" y="17309"/>
                    <a:pt x="47540" y="17400"/>
                  </a:cubicBezTo>
                  <a:cubicBezTo>
                    <a:pt x="47509" y="17461"/>
                    <a:pt x="47418" y="17491"/>
                    <a:pt x="47388" y="17583"/>
                  </a:cubicBezTo>
                  <a:lnTo>
                    <a:pt x="47388" y="17157"/>
                  </a:lnTo>
                  <a:cubicBezTo>
                    <a:pt x="47448" y="17127"/>
                    <a:pt x="47479" y="17096"/>
                    <a:pt x="47479" y="17035"/>
                  </a:cubicBezTo>
                  <a:close/>
                  <a:moveTo>
                    <a:pt x="43633" y="17357"/>
                  </a:moveTo>
                  <a:cubicBezTo>
                    <a:pt x="43700" y="17483"/>
                    <a:pt x="43751" y="17609"/>
                    <a:pt x="43801" y="17734"/>
                  </a:cubicBezTo>
                  <a:cubicBezTo>
                    <a:pt x="43710" y="17643"/>
                    <a:pt x="43679" y="17583"/>
                    <a:pt x="43588" y="17461"/>
                  </a:cubicBezTo>
                  <a:cubicBezTo>
                    <a:pt x="43623" y="17426"/>
                    <a:pt x="43638" y="17392"/>
                    <a:pt x="43633" y="17357"/>
                  </a:cubicBezTo>
                  <a:close/>
                  <a:moveTo>
                    <a:pt x="57053" y="16883"/>
                  </a:moveTo>
                  <a:cubicBezTo>
                    <a:pt x="57114" y="17005"/>
                    <a:pt x="57114" y="17127"/>
                    <a:pt x="57175" y="17279"/>
                  </a:cubicBezTo>
                  <a:cubicBezTo>
                    <a:pt x="57053" y="17431"/>
                    <a:pt x="56962" y="17613"/>
                    <a:pt x="56871" y="17765"/>
                  </a:cubicBezTo>
                  <a:cubicBezTo>
                    <a:pt x="56810" y="17734"/>
                    <a:pt x="56810" y="17704"/>
                    <a:pt x="56780" y="17643"/>
                  </a:cubicBezTo>
                  <a:cubicBezTo>
                    <a:pt x="56871" y="17400"/>
                    <a:pt x="56962" y="17157"/>
                    <a:pt x="57053" y="16883"/>
                  </a:cubicBezTo>
                  <a:close/>
                  <a:moveTo>
                    <a:pt x="57357" y="17765"/>
                  </a:moveTo>
                  <a:cubicBezTo>
                    <a:pt x="57357" y="17795"/>
                    <a:pt x="57357" y="17856"/>
                    <a:pt x="57388" y="17886"/>
                  </a:cubicBezTo>
                  <a:lnTo>
                    <a:pt x="57236" y="18038"/>
                  </a:lnTo>
                  <a:cubicBezTo>
                    <a:pt x="57266" y="17947"/>
                    <a:pt x="57327" y="17826"/>
                    <a:pt x="57357" y="17765"/>
                  </a:cubicBezTo>
                  <a:close/>
                  <a:moveTo>
                    <a:pt x="56719" y="18038"/>
                  </a:moveTo>
                  <a:lnTo>
                    <a:pt x="56719" y="18069"/>
                  </a:lnTo>
                  <a:cubicBezTo>
                    <a:pt x="56711" y="18073"/>
                    <a:pt x="56703" y="18078"/>
                    <a:pt x="56696" y="18084"/>
                  </a:cubicBezTo>
                  <a:lnTo>
                    <a:pt x="56696" y="18084"/>
                  </a:lnTo>
                  <a:lnTo>
                    <a:pt x="56719" y="18038"/>
                  </a:lnTo>
                  <a:close/>
                  <a:moveTo>
                    <a:pt x="38542" y="16002"/>
                  </a:moveTo>
                  <a:cubicBezTo>
                    <a:pt x="38877" y="16276"/>
                    <a:pt x="39272" y="16519"/>
                    <a:pt x="39606" y="16762"/>
                  </a:cubicBezTo>
                  <a:cubicBezTo>
                    <a:pt x="38846" y="16549"/>
                    <a:pt x="37995" y="16397"/>
                    <a:pt x="37144" y="16306"/>
                  </a:cubicBezTo>
                  <a:cubicBezTo>
                    <a:pt x="37053" y="16306"/>
                    <a:pt x="36992" y="16397"/>
                    <a:pt x="37023" y="16427"/>
                  </a:cubicBezTo>
                  <a:cubicBezTo>
                    <a:pt x="38238" y="16914"/>
                    <a:pt x="39454" y="17491"/>
                    <a:pt x="40792" y="17978"/>
                  </a:cubicBezTo>
                  <a:cubicBezTo>
                    <a:pt x="40170" y="17909"/>
                    <a:pt x="39492" y="17890"/>
                    <a:pt x="38806" y="17890"/>
                  </a:cubicBezTo>
                  <a:cubicBezTo>
                    <a:pt x="37982" y="17890"/>
                    <a:pt x="37147" y="17917"/>
                    <a:pt x="36384" y="17917"/>
                  </a:cubicBezTo>
                  <a:cubicBezTo>
                    <a:pt x="36308" y="17917"/>
                    <a:pt x="36191" y="18022"/>
                    <a:pt x="36223" y="18057"/>
                  </a:cubicBezTo>
                  <a:lnTo>
                    <a:pt x="36223" y="18057"/>
                  </a:lnTo>
                  <a:cubicBezTo>
                    <a:pt x="35801" y="18011"/>
                    <a:pt x="35406" y="17990"/>
                    <a:pt x="35032" y="17990"/>
                  </a:cubicBezTo>
                  <a:cubicBezTo>
                    <a:pt x="34075" y="17990"/>
                    <a:pt x="33254" y="18129"/>
                    <a:pt x="32463" y="18342"/>
                  </a:cubicBezTo>
                  <a:lnTo>
                    <a:pt x="32585" y="18282"/>
                  </a:lnTo>
                  <a:cubicBezTo>
                    <a:pt x="33831" y="17765"/>
                    <a:pt x="35381" y="17765"/>
                    <a:pt x="36992" y="17491"/>
                  </a:cubicBezTo>
                  <a:cubicBezTo>
                    <a:pt x="37144" y="17461"/>
                    <a:pt x="36931" y="17187"/>
                    <a:pt x="36780" y="17187"/>
                  </a:cubicBezTo>
                  <a:cubicBezTo>
                    <a:pt x="34865" y="17339"/>
                    <a:pt x="33071" y="17522"/>
                    <a:pt x="31582" y="17978"/>
                  </a:cubicBezTo>
                  <a:cubicBezTo>
                    <a:pt x="31886" y="17795"/>
                    <a:pt x="32220" y="17583"/>
                    <a:pt x="32524" y="17370"/>
                  </a:cubicBezTo>
                  <a:cubicBezTo>
                    <a:pt x="33497" y="17035"/>
                    <a:pt x="34439" y="16731"/>
                    <a:pt x="35351" y="16519"/>
                  </a:cubicBezTo>
                  <a:cubicBezTo>
                    <a:pt x="36445" y="16215"/>
                    <a:pt x="37357" y="16276"/>
                    <a:pt x="38421" y="16093"/>
                  </a:cubicBezTo>
                  <a:cubicBezTo>
                    <a:pt x="38451" y="16093"/>
                    <a:pt x="38512" y="16063"/>
                    <a:pt x="38542" y="16002"/>
                  </a:cubicBezTo>
                  <a:close/>
                  <a:moveTo>
                    <a:pt x="43649" y="17856"/>
                  </a:moveTo>
                  <a:lnTo>
                    <a:pt x="43649" y="17856"/>
                  </a:lnTo>
                  <a:cubicBezTo>
                    <a:pt x="43679" y="17917"/>
                    <a:pt x="43710" y="18008"/>
                    <a:pt x="43771" y="18069"/>
                  </a:cubicBezTo>
                  <a:cubicBezTo>
                    <a:pt x="43740" y="18190"/>
                    <a:pt x="43710" y="18312"/>
                    <a:pt x="43679" y="18373"/>
                  </a:cubicBezTo>
                  <a:cubicBezTo>
                    <a:pt x="43679" y="18221"/>
                    <a:pt x="43649" y="18038"/>
                    <a:pt x="43649" y="17856"/>
                  </a:cubicBezTo>
                  <a:close/>
                  <a:moveTo>
                    <a:pt x="45685" y="17886"/>
                  </a:moveTo>
                  <a:lnTo>
                    <a:pt x="45685" y="17886"/>
                  </a:lnTo>
                  <a:cubicBezTo>
                    <a:pt x="45807" y="18099"/>
                    <a:pt x="45868" y="18342"/>
                    <a:pt x="45959" y="18555"/>
                  </a:cubicBezTo>
                  <a:cubicBezTo>
                    <a:pt x="45837" y="18342"/>
                    <a:pt x="45777" y="18099"/>
                    <a:pt x="45685" y="17886"/>
                  </a:cubicBezTo>
                  <a:close/>
                  <a:moveTo>
                    <a:pt x="50062" y="18251"/>
                  </a:moveTo>
                  <a:cubicBezTo>
                    <a:pt x="50275" y="18373"/>
                    <a:pt x="50488" y="18464"/>
                    <a:pt x="50701" y="18555"/>
                  </a:cubicBezTo>
                  <a:lnTo>
                    <a:pt x="50731" y="18616"/>
                  </a:lnTo>
                  <a:cubicBezTo>
                    <a:pt x="50670" y="18646"/>
                    <a:pt x="50640" y="18646"/>
                    <a:pt x="50549" y="18677"/>
                  </a:cubicBezTo>
                  <a:cubicBezTo>
                    <a:pt x="50275" y="18646"/>
                    <a:pt x="50062" y="18616"/>
                    <a:pt x="49819" y="18616"/>
                  </a:cubicBezTo>
                  <a:lnTo>
                    <a:pt x="50062" y="18251"/>
                  </a:lnTo>
                  <a:close/>
                  <a:moveTo>
                    <a:pt x="57509" y="18251"/>
                  </a:moveTo>
                  <a:cubicBezTo>
                    <a:pt x="57570" y="18464"/>
                    <a:pt x="57631" y="18616"/>
                    <a:pt x="57692" y="18768"/>
                  </a:cubicBezTo>
                  <a:cubicBezTo>
                    <a:pt x="57631" y="18646"/>
                    <a:pt x="57540" y="18525"/>
                    <a:pt x="57418" y="18403"/>
                  </a:cubicBezTo>
                  <a:cubicBezTo>
                    <a:pt x="57418" y="18403"/>
                    <a:pt x="57418" y="18373"/>
                    <a:pt x="57388" y="18373"/>
                  </a:cubicBezTo>
                  <a:lnTo>
                    <a:pt x="57509" y="18251"/>
                  </a:lnTo>
                  <a:close/>
                  <a:moveTo>
                    <a:pt x="59819" y="15972"/>
                  </a:moveTo>
                  <a:lnTo>
                    <a:pt x="59819" y="15972"/>
                  </a:lnTo>
                  <a:cubicBezTo>
                    <a:pt x="59546" y="16549"/>
                    <a:pt x="59455" y="17066"/>
                    <a:pt x="59212" y="17734"/>
                  </a:cubicBezTo>
                  <a:cubicBezTo>
                    <a:pt x="59090" y="18099"/>
                    <a:pt x="58968" y="18494"/>
                    <a:pt x="58908" y="18859"/>
                  </a:cubicBezTo>
                  <a:lnTo>
                    <a:pt x="58573" y="17279"/>
                  </a:lnTo>
                  <a:cubicBezTo>
                    <a:pt x="58695" y="17157"/>
                    <a:pt x="58786" y="17096"/>
                    <a:pt x="58908" y="16975"/>
                  </a:cubicBezTo>
                  <a:cubicBezTo>
                    <a:pt x="59303" y="16640"/>
                    <a:pt x="59546" y="16336"/>
                    <a:pt x="59819" y="15972"/>
                  </a:cubicBezTo>
                  <a:close/>
                  <a:moveTo>
                    <a:pt x="62798" y="18859"/>
                  </a:moveTo>
                  <a:cubicBezTo>
                    <a:pt x="62829" y="18920"/>
                    <a:pt x="62829" y="18950"/>
                    <a:pt x="62829" y="18950"/>
                  </a:cubicBezTo>
                  <a:cubicBezTo>
                    <a:pt x="62811" y="18959"/>
                    <a:pt x="62798" y="18973"/>
                    <a:pt x="62789" y="18989"/>
                  </a:cubicBezTo>
                  <a:lnTo>
                    <a:pt x="62789" y="18989"/>
                  </a:lnTo>
                  <a:cubicBezTo>
                    <a:pt x="62798" y="18948"/>
                    <a:pt x="62798" y="18908"/>
                    <a:pt x="62798" y="18859"/>
                  </a:cubicBezTo>
                  <a:close/>
                  <a:moveTo>
                    <a:pt x="62753" y="19078"/>
                  </a:moveTo>
                  <a:cubicBezTo>
                    <a:pt x="62748" y="19088"/>
                    <a:pt x="62743" y="19096"/>
                    <a:pt x="62737" y="19102"/>
                  </a:cubicBezTo>
                  <a:cubicBezTo>
                    <a:pt x="62743" y="19094"/>
                    <a:pt x="62748" y="19086"/>
                    <a:pt x="62753" y="19078"/>
                  </a:cubicBezTo>
                  <a:close/>
                  <a:moveTo>
                    <a:pt x="58452" y="17339"/>
                  </a:moveTo>
                  <a:lnTo>
                    <a:pt x="58452" y="17339"/>
                  </a:lnTo>
                  <a:cubicBezTo>
                    <a:pt x="58421" y="17886"/>
                    <a:pt x="58452" y="18464"/>
                    <a:pt x="58543" y="18981"/>
                  </a:cubicBezTo>
                  <a:cubicBezTo>
                    <a:pt x="58543" y="19072"/>
                    <a:pt x="58573" y="19133"/>
                    <a:pt x="58573" y="19224"/>
                  </a:cubicBezTo>
                  <a:cubicBezTo>
                    <a:pt x="58543" y="19133"/>
                    <a:pt x="58482" y="19102"/>
                    <a:pt x="58452" y="19011"/>
                  </a:cubicBezTo>
                  <a:cubicBezTo>
                    <a:pt x="58269" y="18616"/>
                    <a:pt x="58087" y="18221"/>
                    <a:pt x="57965" y="17795"/>
                  </a:cubicBezTo>
                  <a:cubicBezTo>
                    <a:pt x="58117" y="17704"/>
                    <a:pt x="58300" y="17491"/>
                    <a:pt x="58452" y="17339"/>
                  </a:cubicBezTo>
                  <a:close/>
                  <a:moveTo>
                    <a:pt x="63437" y="19011"/>
                  </a:moveTo>
                  <a:lnTo>
                    <a:pt x="63437" y="19589"/>
                  </a:lnTo>
                  <a:cubicBezTo>
                    <a:pt x="63406" y="19528"/>
                    <a:pt x="63345" y="19406"/>
                    <a:pt x="63315" y="19285"/>
                  </a:cubicBezTo>
                  <a:cubicBezTo>
                    <a:pt x="63345" y="19224"/>
                    <a:pt x="63406" y="19102"/>
                    <a:pt x="63437" y="19011"/>
                  </a:cubicBezTo>
                  <a:close/>
                  <a:moveTo>
                    <a:pt x="64713" y="17947"/>
                  </a:moveTo>
                  <a:cubicBezTo>
                    <a:pt x="64561" y="18494"/>
                    <a:pt x="64409" y="19011"/>
                    <a:pt x="64257" y="19589"/>
                  </a:cubicBezTo>
                  <a:cubicBezTo>
                    <a:pt x="64196" y="19680"/>
                    <a:pt x="64075" y="19741"/>
                    <a:pt x="64014" y="19832"/>
                  </a:cubicBezTo>
                  <a:lnTo>
                    <a:pt x="64014" y="19376"/>
                  </a:lnTo>
                  <a:cubicBezTo>
                    <a:pt x="64257" y="18920"/>
                    <a:pt x="64500" y="18403"/>
                    <a:pt x="64713" y="17947"/>
                  </a:cubicBezTo>
                  <a:close/>
                  <a:moveTo>
                    <a:pt x="44500" y="19528"/>
                  </a:moveTo>
                  <a:cubicBezTo>
                    <a:pt x="44561" y="19680"/>
                    <a:pt x="44591" y="19771"/>
                    <a:pt x="44622" y="19923"/>
                  </a:cubicBezTo>
                  <a:cubicBezTo>
                    <a:pt x="44591" y="19984"/>
                    <a:pt x="44500" y="20014"/>
                    <a:pt x="44470" y="20075"/>
                  </a:cubicBezTo>
                  <a:cubicBezTo>
                    <a:pt x="44439" y="19984"/>
                    <a:pt x="44409" y="19893"/>
                    <a:pt x="44318" y="19771"/>
                  </a:cubicBezTo>
                  <a:cubicBezTo>
                    <a:pt x="44409" y="19710"/>
                    <a:pt x="44470" y="19589"/>
                    <a:pt x="44500" y="19528"/>
                  </a:cubicBezTo>
                  <a:close/>
                  <a:moveTo>
                    <a:pt x="50336" y="19163"/>
                  </a:moveTo>
                  <a:cubicBezTo>
                    <a:pt x="50518" y="19224"/>
                    <a:pt x="50670" y="19254"/>
                    <a:pt x="50822" y="19285"/>
                  </a:cubicBezTo>
                  <a:cubicBezTo>
                    <a:pt x="50123" y="19528"/>
                    <a:pt x="49515" y="19771"/>
                    <a:pt x="48999" y="20075"/>
                  </a:cubicBezTo>
                  <a:cubicBezTo>
                    <a:pt x="49059" y="19923"/>
                    <a:pt x="49151" y="19741"/>
                    <a:pt x="49211" y="19589"/>
                  </a:cubicBezTo>
                  <a:cubicBezTo>
                    <a:pt x="49272" y="19528"/>
                    <a:pt x="49303" y="19467"/>
                    <a:pt x="49333" y="19406"/>
                  </a:cubicBezTo>
                  <a:cubicBezTo>
                    <a:pt x="49637" y="19315"/>
                    <a:pt x="49941" y="19254"/>
                    <a:pt x="50245" y="19224"/>
                  </a:cubicBezTo>
                  <a:cubicBezTo>
                    <a:pt x="50275" y="19224"/>
                    <a:pt x="50275" y="19224"/>
                    <a:pt x="50336" y="19163"/>
                  </a:cubicBezTo>
                  <a:close/>
                  <a:moveTo>
                    <a:pt x="65078" y="19437"/>
                  </a:moveTo>
                  <a:cubicBezTo>
                    <a:pt x="64865" y="19741"/>
                    <a:pt x="64713" y="20075"/>
                    <a:pt x="64531" y="20379"/>
                  </a:cubicBezTo>
                  <a:cubicBezTo>
                    <a:pt x="64561" y="20197"/>
                    <a:pt x="64622" y="20014"/>
                    <a:pt x="64622" y="19771"/>
                  </a:cubicBezTo>
                  <a:lnTo>
                    <a:pt x="65078" y="19437"/>
                  </a:lnTo>
                  <a:close/>
                  <a:moveTo>
                    <a:pt x="62981" y="20136"/>
                  </a:moveTo>
                  <a:lnTo>
                    <a:pt x="62981" y="20227"/>
                  </a:lnTo>
                  <a:cubicBezTo>
                    <a:pt x="62950" y="20318"/>
                    <a:pt x="62889" y="20379"/>
                    <a:pt x="62829" y="20470"/>
                  </a:cubicBezTo>
                  <a:lnTo>
                    <a:pt x="62981" y="20136"/>
                  </a:lnTo>
                  <a:close/>
                  <a:moveTo>
                    <a:pt x="43710" y="20470"/>
                  </a:moveTo>
                  <a:cubicBezTo>
                    <a:pt x="43740" y="20470"/>
                    <a:pt x="43740" y="20500"/>
                    <a:pt x="43801" y="20500"/>
                  </a:cubicBezTo>
                  <a:cubicBezTo>
                    <a:pt x="43740" y="20500"/>
                    <a:pt x="43710" y="20470"/>
                    <a:pt x="43710" y="20470"/>
                  </a:cubicBezTo>
                  <a:close/>
                  <a:moveTo>
                    <a:pt x="52676" y="20014"/>
                  </a:moveTo>
                  <a:cubicBezTo>
                    <a:pt x="52707" y="20014"/>
                    <a:pt x="52768" y="20045"/>
                    <a:pt x="52798" y="20045"/>
                  </a:cubicBezTo>
                  <a:cubicBezTo>
                    <a:pt x="52798" y="20075"/>
                    <a:pt x="52828" y="20166"/>
                    <a:pt x="52828" y="20197"/>
                  </a:cubicBezTo>
                  <a:cubicBezTo>
                    <a:pt x="52920" y="20349"/>
                    <a:pt x="52920" y="20470"/>
                    <a:pt x="52920" y="20592"/>
                  </a:cubicBezTo>
                  <a:lnTo>
                    <a:pt x="52798" y="20288"/>
                  </a:lnTo>
                  <a:cubicBezTo>
                    <a:pt x="52768" y="20197"/>
                    <a:pt x="52707" y="20075"/>
                    <a:pt x="52676" y="20014"/>
                  </a:cubicBezTo>
                  <a:close/>
                  <a:moveTo>
                    <a:pt x="64166" y="20197"/>
                  </a:moveTo>
                  <a:cubicBezTo>
                    <a:pt x="64105" y="20349"/>
                    <a:pt x="64075" y="20531"/>
                    <a:pt x="64044" y="20683"/>
                  </a:cubicBezTo>
                  <a:lnTo>
                    <a:pt x="64044" y="20379"/>
                  </a:lnTo>
                  <a:lnTo>
                    <a:pt x="64044" y="20318"/>
                  </a:lnTo>
                  <a:lnTo>
                    <a:pt x="64166" y="20197"/>
                  </a:lnTo>
                  <a:close/>
                  <a:moveTo>
                    <a:pt x="51309" y="19528"/>
                  </a:moveTo>
                  <a:cubicBezTo>
                    <a:pt x="51400" y="19619"/>
                    <a:pt x="51430" y="19741"/>
                    <a:pt x="51491" y="19862"/>
                  </a:cubicBezTo>
                  <a:cubicBezTo>
                    <a:pt x="50427" y="19984"/>
                    <a:pt x="49667" y="20318"/>
                    <a:pt x="49059" y="20744"/>
                  </a:cubicBezTo>
                  <a:cubicBezTo>
                    <a:pt x="49029" y="20652"/>
                    <a:pt x="48999" y="20652"/>
                    <a:pt x="48999" y="20652"/>
                  </a:cubicBezTo>
                  <a:cubicBezTo>
                    <a:pt x="49576" y="20136"/>
                    <a:pt x="50397" y="19771"/>
                    <a:pt x="51309" y="19528"/>
                  </a:cubicBezTo>
                  <a:close/>
                  <a:moveTo>
                    <a:pt x="61339" y="20166"/>
                  </a:moveTo>
                  <a:lnTo>
                    <a:pt x="61339" y="20166"/>
                  </a:lnTo>
                  <a:cubicBezTo>
                    <a:pt x="61309" y="20349"/>
                    <a:pt x="61278" y="20592"/>
                    <a:pt x="61218" y="20774"/>
                  </a:cubicBezTo>
                  <a:cubicBezTo>
                    <a:pt x="61187" y="20744"/>
                    <a:pt x="61157" y="20652"/>
                    <a:pt x="61126" y="20622"/>
                  </a:cubicBezTo>
                  <a:lnTo>
                    <a:pt x="61339" y="20166"/>
                  </a:lnTo>
                  <a:close/>
                  <a:moveTo>
                    <a:pt x="57114" y="18768"/>
                  </a:moveTo>
                  <a:cubicBezTo>
                    <a:pt x="57175" y="18829"/>
                    <a:pt x="57205" y="18920"/>
                    <a:pt x="57236" y="18950"/>
                  </a:cubicBezTo>
                  <a:cubicBezTo>
                    <a:pt x="57357" y="19133"/>
                    <a:pt x="57479" y="19315"/>
                    <a:pt x="57540" y="19528"/>
                  </a:cubicBezTo>
                  <a:lnTo>
                    <a:pt x="57692" y="19862"/>
                  </a:lnTo>
                  <a:cubicBezTo>
                    <a:pt x="57661" y="19893"/>
                    <a:pt x="57631" y="19923"/>
                    <a:pt x="57540" y="19984"/>
                  </a:cubicBezTo>
                  <a:cubicBezTo>
                    <a:pt x="57388" y="19862"/>
                    <a:pt x="57236" y="19741"/>
                    <a:pt x="57053" y="19619"/>
                  </a:cubicBezTo>
                  <a:cubicBezTo>
                    <a:pt x="57049" y="19615"/>
                    <a:pt x="57043" y="19613"/>
                    <a:pt x="57036" y="19613"/>
                  </a:cubicBezTo>
                  <a:cubicBezTo>
                    <a:pt x="56991" y="19613"/>
                    <a:pt x="56901" y="19684"/>
                    <a:pt x="56901" y="19710"/>
                  </a:cubicBezTo>
                  <a:cubicBezTo>
                    <a:pt x="57023" y="19862"/>
                    <a:pt x="57175" y="20014"/>
                    <a:pt x="57266" y="20136"/>
                  </a:cubicBezTo>
                  <a:cubicBezTo>
                    <a:pt x="57205" y="20166"/>
                    <a:pt x="57114" y="20227"/>
                    <a:pt x="57053" y="20288"/>
                  </a:cubicBezTo>
                  <a:cubicBezTo>
                    <a:pt x="56932" y="20136"/>
                    <a:pt x="56871" y="19984"/>
                    <a:pt x="56749" y="19832"/>
                  </a:cubicBezTo>
                  <a:cubicBezTo>
                    <a:pt x="56721" y="19789"/>
                    <a:pt x="56660" y="19767"/>
                    <a:pt x="56612" y="19767"/>
                  </a:cubicBezTo>
                  <a:cubicBezTo>
                    <a:pt x="56557" y="19767"/>
                    <a:pt x="56518" y="19797"/>
                    <a:pt x="56567" y="19862"/>
                  </a:cubicBezTo>
                  <a:cubicBezTo>
                    <a:pt x="56658" y="20045"/>
                    <a:pt x="56780" y="20227"/>
                    <a:pt x="56901" y="20470"/>
                  </a:cubicBezTo>
                  <a:cubicBezTo>
                    <a:pt x="56780" y="20592"/>
                    <a:pt x="56628" y="20683"/>
                    <a:pt x="56506" y="20804"/>
                  </a:cubicBezTo>
                  <a:cubicBezTo>
                    <a:pt x="56385" y="20744"/>
                    <a:pt x="56294" y="20683"/>
                    <a:pt x="56172" y="20622"/>
                  </a:cubicBezTo>
                  <a:cubicBezTo>
                    <a:pt x="56202" y="20470"/>
                    <a:pt x="56294" y="20288"/>
                    <a:pt x="56324" y="20136"/>
                  </a:cubicBezTo>
                  <a:cubicBezTo>
                    <a:pt x="56324" y="20075"/>
                    <a:pt x="56324" y="20045"/>
                    <a:pt x="56294" y="20045"/>
                  </a:cubicBezTo>
                  <a:cubicBezTo>
                    <a:pt x="56446" y="19771"/>
                    <a:pt x="56598" y="19467"/>
                    <a:pt x="56780" y="19224"/>
                  </a:cubicBezTo>
                  <a:lnTo>
                    <a:pt x="57114" y="18768"/>
                  </a:lnTo>
                  <a:close/>
                  <a:moveTo>
                    <a:pt x="57570" y="20440"/>
                  </a:moveTo>
                  <a:lnTo>
                    <a:pt x="57722" y="20592"/>
                  </a:lnTo>
                  <a:cubicBezTo>
                    <a:pt x="57631" y="20652"/>
                    <a:pt x="57540" y="20744"/>
                    <a:pt x="57418" y="20804"/>
                  </a:cubicBezTo>
                  <a:cubicBezTo>
                    <a:pt x="57388" y="20774"/>
                    <a:pt x="57357" y="20683"/>
                    <a:pt x="57327" y="20652"/>
                  </a:cubicBezTo>
                  <a:cubicBezTo>
                    <a:pt x="57388" y="20592"/>
                    <a:pt x="57449" y="20500"/>
                    <a:pt x="57570" y="20440"/>
                  </a:cubicBezTo>
                  <a:close/>
                  <a:moveTo>
                    <a:pt x="60397" y="20105"/>
                  </a:moveTo>
                  <a:lnTo>
                    <a:pt x="60397" y="20105"/>
                  </a:lnTo>
                  <a:cubicBezTo>
                    <a:pt x="60458" y="20166"/>
                    <a:pt x="60458" y="20197"/>
                    <a:pt x="60519" y="20288"/>
                  </a:cubicBezTo>
                  <a:cubicBezTo>
                    <a:pt x="60458" y="20470"/>
                    <a:pt x="60458" y="20622"/>
                    <a:pt x="60458" y="20804"/>
                  </a:cubicBezTo>
                  <a:lnTo>
                    <a:pt x="60427" y="20744"/>
                  </a:lnTo>
                  <a:cubicBezTo>
                    <a:pt x="60397" y="20531"/>
                    <a:pt x="60397" y="20318"/>
                    <a:pt x="60397" y="20105"/>
                  </a:cubicBezTo>
                  <a:close/>
                  <a:moveTo>
                    <a:pt x="48877" y="20774"/>
                  </a:moveTo>
                  <a:cubicBezTo>
                    <a:pt x="48877" y="20774"/>
                    <a:pt x="48907" y="20774"/>
                    <a:pt x="48907" y="20804"/>
                  </a:cubicBezTo>
                  <a:cubicBezTo>
                    <a:pt x="48847" y="20835"/>
                    <a:pt x="48755" y="20896"/>
                    <a:pt x="48725" y="20926"/>
                  </a:cubicBezTo>
                  <a:lnTo>
                    <a:pt x="48816" y="20835"/>
                  </a:lnTo>
                  <a:lnTo>
                    <a:pt x="48877" y="20774"/>
                  </a:lnTo>
                  <a:close/>
                  <a:moveTo>
                    <a:pt x="59819" y="17127"/>
                  </a:moveTo>
                  <a:cubicBezTo>
                    <a:pt x="59819" y="17643"/>
                    <a:pt x="59819" y="18190"/>
                    <a:pt x="59789" y="18707"/>
                  </a:cubicBezTo>
                  <a:cubicBezTo>
                    <a:pt x="59759" y="18692"/>
                    <a:pt x="59736" y="18684"/>
                    <a:pt x="59721" y="18684"/>
                  </a:cubicBezTo>
                  <a:cubicBezTo>
                    <a:pt x="59705" y="18684"/>
                    <a:pt x="59698" y="18692"/>
                    <a:pt x="59698" y="18707"/>
                  </a:cubicBezTo>
                  <a:cubicBezTo>
                    <a:pt x="59759" y="18768"/>
                    <a:pt x="59759" y="18798"/>
                    <a:pt x="59789" y="18829"/>
                  </a:cubicBezTo>
                  <a:cubicBezTo>
                    <a:pt x="59728" y="19558"/>
                    <a:pt x="59698" y="20288"/>
                    <a:pt x="59698" y="20987"/>
                  </a:cubicBezTo>
                  <a:cubicBezTo>
                    <a:pt x="59546" y="20744"/>
                    <a:pt x="59455" y="20440"/>
                    <a:pt x="59364" y="20136"/>
                  </a:cubicBezTo>
                  <a:cubicBezTo>
                    <a:pt x="59455" y="20045"/>
                    <a:pt x="59546" y="19984"/>
                    <a:pt x="59637" y="19893"/>
                  </a:cubicBezTo>
                  <a:cubicBezTo>
                    <a:pt x="59691" y="19838"/>
                    <a:pt x="59552" y="19736"/>
                    <a:pt x="59435" y="19736"/>
                  </a:cubicBezTo>
                  <a:cubicBezTo>
                    <a:pt x="59421" y="19736"/>
                    <a:pt x="59407" y="19737"/>
                    <a:pt x="59394" y="19741"/>
                  </a:cubicBezTo>
                  <a:cubicBezTo>
                    <a:pt x="59364" y="19741"/>
                    <a:pt x="59333" y="19771"/>
                    <a:pt x="59303" y="19771"/>
                  </a:cubicBezTo>
                  <a:cubicBezTo>
                    <a:pt x="59303" y="19710"/>
                    <a:pt x="59242" y="19619"/>
                    <a:pt x="59242" y="19558"/>
                  </a:cubicBezTo>
                  <a:lnTo>
                    <a:pt x="59242" y="19285"/>
                  </a:lnTo>
                  <a:cubicBezTo>
                    <a:pt x="59394" y="19163"/>
                    <a:pt x="59546" y="19102"/>
                    <a:pt x="59698" y="18981"/>
                  </a:cubicBezTo>
                  <a:cubicBezTo>
                    <a:pt x="59799" y="18930"/>
                    <a:pt x="59628" y="18776"/>
                    <a:pt x="59481" y="18776"/>
                  </a:cubicBezTo>
                  <a:cubicBezTo>
                    <a:pt x="59450" y="18776"/>
                    <a:pt x="59420" y="18783"/>
                    <a:pt x="59394" y="18798"/>
                  </a:cubicBezTo>
                  <a:cubicBezTo>
                    <a:pt x="59364" y="18829"/>
                    <a:pt x="59333" y="18829"/>
                    <a:pt x="59272" y="18859"/>
                  </a:cubicBezTo>
                  <a:cubicBezTo>
                    <a:pt x="59364" y="18403"/>
                    <a:pt x="59515" y="17947"/>
                    <a:pt x="59698" y="17491"/>
                  </a:cubicBezTo>
                  <a:cubicBezTo>
                    <a:pt x="59728" y="17400"/>
                    <a:pt x="59789" y="17248"/>
                    <a:pt x="59819" y="17127"/>
                  </a:cubicBezTo>
                  <a:close/>
                  <a:moveTo>
                    <a:pt x="57175" y="20804"/>
                  </a:moveTo>
                  <a:cubicBezTo>
                    <a:pt x="57205" y="20835"/>
                    <a:pt x="57205" y="20896"/>
                    <a:pt x="57236" y="20956"/>
                  </a:cubicBezTo>
                  <a:lnTo>
                    <a:pt x="57114" y="21078"/>
                  </a:lnTo>
                  <a:cubicBezTo>
                    <a:pt x="57084" y="21048"/>
                    <a:pt x="57053" y="21048"/>
                    <a:pt x="57023" y="20987"/>
                  </a:cubicBezTo>
                  <a:cubicBezTo>
                    <a:pt x="57023" y="20956"/>
                    <a:pt x="57084" y="20896"/>
                    <a:pt x="57175" y="20804"/>
                  </a:cubicBezTo>
                  <a:close/>
                  <a:moveTo>
                    <a:pt x="56050" y="21048"/>
                  </a:moveTo>
                  <a:cubicBezTo>
                    <a:pt x="56111" y="21078"/>
                    <a:pt x="56142" y="21108"/>
                    <a:pt x="56202" y="21139"/>
                  </a:cubicBezTo>
                  <a:lnTo>
                    <a:pt x="55838" y="21534"/>
                  </a:lnTo>
                  <a:cubicBezTo>
                    <a:pt x="55898" y="21382"/>
                    <a:pt x="55990" y="21230"/>
                    <a:pt x="56050" y="21048"/>
                  </a:cubicBezTo>
                  <a:close/>
                  <a:moveTo>
                    <a:pt x="80823" y="19376"/>
                  </a:moveTo>
                  <a:lnTo>
                    <a:pt x="80823" y="19376"/>
                  </a:lnTo>
                  <a:cubicBezTo>
                    <a:pt x="80792" y="19832"/>
                    <a:pt x="80792" y="20288"/>
                    <a:pt x="80732" y="20774"/>
                  </a:cubicBezTo>
                  <a:cubicBezTo>
                    <a:pt x="80610" y="20926"/>
                    <a:pt x="80519" y="21078"/>
                    <a:pt x="80428" y="21260"/>
                  </a:cubicBezTo>
                  <a:cubicBezTo>
                    <a:pt x="80367" y="21352"/>
                    <a:pt x="80337" y="21412"/>
                    <a:pt x="80306" y="21534"/>
                  </a:cubicBezTo>
                  <a:cubicBezTo>
                    <a:pt x="80245" y="21291"/>
                    <a:pt x="80185" y="21108"/>
                    <a:pt x="80154" y="20926"/>
                  </a:cubicBezTo>
                  <a:cubicBezTo>
                    <a:pt x="80185" y="20835"/>
                    <a:pt x="80185" y="20804"/>
                    <a:pt x="80185" y="20774"/>
                  </a:cubicBezTo>
                  <a:cubicBezTo>
                    <a:pt x="80306" y="20379"/>
                    <a:pt x="80580" y="19893"/>
                    <a:pt x="80823" y="19376"/>
                  </a:cubicBezTo>
                  <a:close/>
                  <a:moveTo>
                    <a:pt x="56598" y="21443"/>
                  </a:moveTo>
                  <a:cubicBezTo>
                    <a:pt x="56628" y="21443"/>
                    <a:pt x="56628" y="21504"/>
                    <a:pt x="56658" y="21504"/>
                  </a:cubicBezTo>
                  <a:cubicBezTo>
                    <a:pt x="56598" y="21564"/>
                    <a:pt x="56567" y="21595"/>
                    <a:pt x="56506" y="21686"/>
                  </a:cubicBezTo>
                  <a:lnTo>
                    <a:pt x="56446" y="21686"/>
                  </a:lnTo>
                  <a:cubicBezTo>
                    <a:pt x="56476" y="21595"/>
                    <a:pt x="56567" y="21534"/>
                    <a:pt x="56598" y="21443"/>
                  </a:cubicBezTo>
                  <a:close/>
                  <a:moveTo>
                    <a:pt x="57084" y="21747"/>
                  </a:moveTo>
                  <a:cubicBezTo>
                    <a:pt x="57114" y="21808"/>
                    <a:pt x="57114" y="21838"/>
                    <a:pt x="57175" y="21838"/>
                  </a:cubicBezTo>
                  <a:cubicBezTo>
                    <a:pt x="57114" y="21838"/>
                    <a:pt x="57084" y="21838"/>
                    <a:pt x="57053" y="21808"/>
                  </a:cubicBezTo>
                  <a:lnTo>
                    <a:pt x="57084" y="21747"/>
                  </a:lnTo>
                  <a:close/>
                  <a:moveTo>
                    <a:pt x="60974" y="21352"/>
                  </a:moveTo>
                  <a:cubicBezTo>
                    <a:pt x="61005" y="21412"/>
                    <a:pt x="61035" y="21504"/>
                    <a:pt x="61035" y="21534"/>
                  </a:cubicBezTo>
                  <a:cubicBezTo>
                    <a:pt x="61005" y="21656"/>
                    <a:pt x="61005" y="21716"/>
                    <a:pt x="60974" y="21838"/>
                  </a:cubicBezTo>
                  <a:cubicBezTo>
                    <a:pt x="61005" y="21716"/>
                    <a:pt x="61005" y="21595"/>
                    <a:pt x="60974" y="21504"/>
                  </a:cubicBezTo>
                  <a:lnTo>
                    <a:pt x="60974" y="21352"/>
                  </a:lnTo>
                  <a:close/>
                  <a:moveTo>
                    <a:pt x="67388" y="21291"/>
                  </a:moveTo>
                  <a:cubicBezTo>
                    <a:pt x="67388" y="21534"/>
                    <a:pt x="67327" y="21747"/>
                    <a:pt x="67266" y="21990"/>
                  </a:cubicBezTo>
                  <a:cubicBezTo>
                    <a:pt x="67236" y="21838"/>
                    <a:pt x="67236" y="21716"/>
                    <a:pt x="67206" y="21564"/>
                  </a:cubicBezTo>
                  <a:cubicBezTo>
                    <a:pt x="67266" y="21443"/>
                    <a:pt x="67297" y="21382"/>
                    <a:pt x="67388" y="21291"/>
                  </a:cubicBezTo>
                  <a:close/>
                  <a:moveTo>
                    <a:pt x="54196" y="19589"/>
                  </a:moveTo>
                  <a:cubicBezTo>
                    <a:pt x="54348" y="19741"/>
                    <a:pt x="54531" y="19893"/>
                    <a:pt x="54683" y="20014"/>
                  </a:cubicBezTo>
                  <a:cubicBezTo>
                    <a:pt x="54683" y="20227"/>
                    <a:pt x="54622" y="20531"/>
                    <a:pt x="54531" y="20804"/>
                  </a:cubicBezTo>
                  <a:cubicBezTo>
                    <a:pt x="54439" y="21291"/>
                    <a:pt x="54287" y="21747"/>
                    <a:pt x="54135" y="22263"/>
                  </a:cubicBezTo>
                  <a:cubicBezTo>
                    <a:pt x="54135" y="22142"/>
                    <a:pt x="54075" y="22020"/>
                    <a:pt x="54075" y="21899"/>
                  </a:cubicBezTo>
                  <a:cubicBezTo>
                    <a:pt x="54196" y="21291"/>
                    <a:pt x="54227" y="20683"/>
                    <a:pt x="54196" y="20075"/>
                  </a:cubicBezTo>
                  <a:cubicBezTo>
                    <a:pt x="54196" y="20075"/>
                    <a:pt x="54227" y="20045"/>
                    <a:pt x="54196" y="20045"/>
                  </a:cubicBezTo>
                  <a:cubicBezTo>
                    <a:pt x="54196" y="19893"/>
                    <a:pt x="54196" y="19771"/>
                    <a:pt x="54166" y="19619"/>
                  </a:cubicBezTo>
                  <a:cubicBezTo>
                    <a:pt x="54196" y="19619"/>
                    <a:pt x="54196" y="19589"/>
                    <a:pt x="54196" y="19589"/>
                  </a:cubicBezTo>
                  <a:close/>
                  <a:moveTo>
                    <a:pt x="58087" y="20987"/>
                  </a:moveTo>
                  <a:cubicBezTo>
                    <a:pt x="58269" y="21200"/>
                    <a:pt x="58421" y="21412"/>
                    <a:pt x="58604" y="21595"/>
                  </a:cubicBezTo>
                  <a:cubicBezTo>
                    <a:pt x="58756" y="21808"/>
                    <a:pt x="58908" y="21990"/>
                    <a:pt x="59060" y="22203"/>
                  </a:cubicBezTo>
                  <a:cubicBezTo>
                    <a:pt x="59060" y="22294"/>
                    <a:pt x="59090" y="22324"/>
                    <a:pt x="59090" y="22415"/>
                  </a:cubicBezTo>
                  <a:cubicBezTo>
                    <a:pt x="59060" y="22415"/>
                    <a:pt x="58968" y="22355"/>
                    <a:pt x="58938" y="22355"/>
                  </a:cubicBezTo>
                  <a:cubicBezTo>
                    <a:pt x="58634" y="22111"/>
                    <a:pt x="58330" y="21868"/>
                    <a:pt x="57965" y="21656"/>
                  </a:cubicBezTo>
                  <a:cubicBezTo>
                    <a:pt x="57874" y="21504"/>
                    <a:pt x="57813" y="21352"/>
                    <a:pt x="57722" y="21230"/>
                  </a:cubicBezTo>
                  <a:lnTo>
                    <a:pt x="58087" y="20987"/>
                  </a:lnTo>
                  <a:close/>
                  <a:moveTo>
                    <a:pt x="65868" y="21382"/>
                  </a:moveTo>
                  <a:lnTo>
                    <a:pt x="65868" y="21382"/>
                  </a:lnTo>
                  <a:cubicBezTo>
                    <a:pt x="65625" y="21656"/>
                    <a:pt x="65412" y="21899"/>
                    <a:pt x="65230" y="22172"/>
                  </a:cubicBezTo>
                  <a:cubicBezTo>
                    <a:pt x="64987" y="22263"/>
                    <a:pt x="64774" y="22324"/>
                    <a:pt x="64561" y="22415"/>
                  </a:cubicBezTo>
                  <a:cubicBezTo>
                    <a:pt x="64561" y="22294"/>
                    <a:pt x="64531" y="22203"/>
                    <a:pt x="64531" y="22111"/>
                  </a:cubicBezTo>
                  <a:cubicBezTo>
                    <a:pt x="64987" y="21868"/>
                    <a:pt x="65443" y="21656"/>
                    <a:pt x="65868" y="21382"/>
                  </a:cubicBezTo>
                  <a:close/>
                  <a:moveTo>
                    <a:pt x="64348" y="22203"/>
                  </a:moveTo>
                  <a:lnTo>
                    <a:pt x="64348" y="22507"/>
                  </a:lnTo>
                  <a:lnTo>
                    <a:pt x="64318" y="22507"/>
                  </a:lnTo>
                  <a:cubicBezTo>
                    <a:pt x="64318" y="22415"/>
                    <a:pt x="64348" y="22324"/>
                    <a:pt x="64348" y="22203"/>
                  </a:cubicBezTo>
                  <a:close/>
                  <a:moveTo>
                    <a:pt x="46050" y="22203"/>
                  </a:moveTo>
                  <a:cubicBezTo>
                    <a:pt x="46141" y="22324"/>
                    <a:pt x="46202" y="22476"/>
                    <a:pt x="46293" y="22628"/>
                  </a:cubicBezTo>
                  <a:cubicBezTo>
                    <a:pt x="45989" y="22507"/>
                    <a:pt x="45716" y="22446"/>
                    <a:pt x="45473" y="22355"/>
                  </a:cubicBezTo>
                  <a:lnTo>
                    <a:pt x="45929" y="22263"/>
                  </a:lnTo>
                  <a:cubicBezTo>
                    <a:pt x="45959" y="22263"/>
                    <a:pt x="46020" y="22263"/>
                    <a:pt x="46050" y="22203"/>
                  </a:cubicBezTo>
                  <a:close/>
                  <a:moveTo>
                    <a:pt x="76081" y="20835"/>
                  </a:moveTo>
                  <a:cubicBezTo>
                    <a:pt x="76081" y="21200"/>
                    <a:pt x="76112" y="21534"/>
                    <a:pt x="76203" y="21868"/>
                  </a:cubicBezTo>
                  <a:lnTo>
                    <a:pt x="76324" y="22324"/>
                  </a:lnTo>
                  <a:lnTo>
                    <a:pt x="76081" y="22780"/>
                  </a:lnTo>
                  <a:cubicBezTo>
                    <a:pt x="75929" y="22659"/>
                    <a:pt x="75808" y="22598"/>
                    <a:pt x="75656" y="22476"/>
                  </a:cubicBezTo>
                  <a:cubicBezTo>
                    <a:pt x="75808" y="21959"/>
                    <a:pt x="75929" y="21382"/>
                    <a:pt x="76081" y="20835"/>
                  </a:cubicBezTo>
                  <a:close/>
                  <a:moveTo>
                    <a:pt x="56810" y="22446"/>
                  </a:moveTo>
                  <a:cubicBezTo>
                    <a:pt x="57327" y="22628"/>
                    <a:pt x="57813" y="22750"/>
                    <a:pt x="58300" y="22871"/>
                  </a:cubicBezTo>
                  <a:lnTo>
                    <a:pt x="58300" y="22902"/>
                  </a:lnTo>
                  <a:cubicBezTo>
                    <a:pt x="57631" y="22902"/>
                    <a:pt x="56871" y="22963"/>
                    <a:pt x="56111" y="23023"/>
                  </a:cubicBezTo>
                  <a:cubicBezTo>
                    <a:pt x="56324" y="22811"/>
                    <a:pt x="56567" y="22628"/>
                    <a:pt x="56810" y="22446"/>
                  </a:cubicBezTo>
                  <a:close/>
                  <a:moveTo>
                    <a:pt x="64804" y="22871"/>
                  </a:moveTo>
                  <a:lnTo>
                    <a:pt x="64804" y="22871"/>
                  </a:lnTo>
                  <a:cubicBezTo>
                    <a:pt x="64774" y="22932"/>
                    <a:pt x="64713" y="22963"/>
                    <a:pt x="64683" y="23054"/>
                  </a:cubicBezTo>
                  <a:lnTo>
                    <a:pt x="64683" y="22932"/>
                  </a:lnTo>
                  <a:cubicBezTo>
                    <a:pt x="64713" y="22902"/>
                    <a:pt x="64774" y="22902"/>
                    <a:pt x="64804" y="22871"/>
                  </a:cubicBezTo>
                  <a:close/>
                  <a:moveTo>
                    <a:pt x="76537" y="19254"/>
                  </a:moveTo>
                  <a:cubicBezTo>
                    <a:pt x="76993" y="19528"/>
                    <a:pt x="77388" y="19923"/>
                    <a:pt x="77692" y="20379"/>
                  </a:cubicBezTo>
                  <a:cubicBezTo>
                    <a:pt x="77905" y="20683"/>
                    <a:pt x="78087" y="21048"/>
                    <a:pt x="78239" y="21352"/>
                  </a:cubicBezTo>
                  <a:cubicBezTo>
                    <a:pt x="77783" y="21899"/>
                    <a:pt x="77388" y="22476"/>
                    <a:pt x="76932" y="23054"/>
                  </a:cubicBezTo>
                  <a:cubicBezTo>
                    <a:pt x="76780" y="22780"/>
                    <a:pt x="76659" y="22476"/>
                    <a:pt x="76537" y="22172"/>
                  </a:cubicBezTo>
                  <a:cubicBezTo>
                    <a:pt x="76567" y="22020"/>
                    <a:pt x="76628" y="21899"/>
                    <a:pt x="76659" y="21747"/>
                  </a:cubicBezTo>
                  <a:cubicBezTo>
                    <a:pt x="76659" y="21747"/>
                    <a:pt x="76645" y="21733"/>
                    <a:pt x="76636" y="21733"/>
                  </a:cubicBezTo>
                  <a:cubicBezTo>
                    <a:pt x="76632" y="21733"/>
                    <a:pt x="76628" y="21737"/>
                    <a:pt x="76628" y="21747"/>
                  </a:cubicBezTo>
                  <a:cubicBezTo>
                    <a:pt x="76567" y="21838"/>
                    <a:pt x="76507" y="21959"/>
                    <a:pt x="76476" y="22020"/>
                  </a:cubicBezTo>
                  <a:cubicBezTo>
                    <a:pt x="76324" y="21534"/>
                    <a:pt x="76233" y="20956"/>
                    <a:pt x="76203" y="20379"/>
                  </a:cubicBezTo>
                  <a:lnTo>
                    <a:pt x="76537" y="19254"/>
                  </a:lnTo>
                  <a:close/>
                  <a:moveTo>
                    <a:pt x="49515" y="21382"/>
                  </a:moveTo>
                  <a:cubicBezTo>
                    <a:pt x="50062" y="21899"/>
                    <a:pt x="50549" y="22476"/>
                    <a:pt x="51035" y="23084"/>
                  </a:cubicBezTo>
                  <a:cubicBezTo>
                    <a:pt x="50488" y="22719"/>
                    <a:pt x="49789" y="22415"/>
                    <a:pt x="49059" y="22172"/>
                  </a:cubicBezTo>
                  <a:cubicBezTo>
                    <a:pt x="49151" y="22172"/>
                    <a:pt x="49211" y="22172"/>
                    <a:pt x="49303" y="22142"/>
                  </a:cubicBezTo>
                  <a:cubicBezTo>
                    <a:pt x="49424" y="22081"/>
                    <a:pt x="49303" y="21899"/>
                    <a:pt x="49181" y="21868"/>
                  </a:cubicBezTo>
                  <a:cubicBezTo>
                    <a:pt x="48968" y="21838"/>
                    <a:pt x="48725" y="21808"/>
                    <a:pt x="48543" y="21747"/>
                  </a:cubicBezTo>
                  <a:cubicBezTo>
                    <a:pt x="48755" y="21595"/>
                    <a:pt x="49029" y="21504"/>
                    <a:pt x="49303" y="21382"/>
                  </a:cubicBezTo>
                  <a:close/>
                  <a:moveTo>
                    <a:pt x="62707" y="21838"/>
                  </a:moveTo>
                  <a:cubicBezTo>
                    <a:pt x="62798" y="22142"/>
                    <a:pt x="62829" y="22476"/>
                    <a:pt x="62859" y="22780"/>
                  </a:cubicBezTo>
                  <a:cubicBezTo>
                    <a:pt x="62737" y="22902"/>
                    <a:pt x="62585" y="23023"/>
                    <a:pt x="62494" y="23115"/>
                  </a:cubicBezTo>
                  <a:cubicBezTo>
                    <a:pt x="62403" y="22932"/>
                    <a:pt x="62342" y="22780"/>
                    <a:pt x="62251" y="22598"/>
                  </a:cubicBezTo>
                  <a:cubicBezTo>
                    <a:pt x="62403" y="22324"/>
                    <a:pt x="62555" y="22051"/>
                    <a:pt x="62707" y="21838"/>
                  </a:cubicBezTo>
                  <a:close/>
                  <a:moveTo>
                    <a:pt x="70549" y="22476"/>
                  </a:moveTo>
                  <a:cubicBezTo>
                    <a:pt x="70549" y="22719"/>
                    <a:pt x="70488" y="22932"/>
                    <a:pt x="70428" y="23115"/>
                  </a:cubicBezTo>
                  <a:cubicBezTo>
                    <a:pt x="70367" y="23084"/>
                    <a:pt x="70336" y="23054"/>
                    <a:pt x="70336" y="23023"/>
                  </a:cubicBezTo>
                  <a:cubicBezTo>
                    <a:pt x="70428" y="22871"/>
                    <a:pt x="70458" y="22659"/>
                    <a:pt x="70549" y="22476"/>
                  </a:cubicBezTo>
                  <a:close/>
                  <a:moveTo>
                    <a:pt x="76385" y="22659"/>
                  </a:moveTo>
                  <a:cubicBezTo>
                    <a:pt x="76476" y="22871"/>
                    <a:pt x="76507" y="23023"/>
                    <a:pt x="76567" y="23206"/>
                  </a:cubicBezTo>
                  <a:cubicBezTo>
                    <a:pt x="76476" y="23115"/>
                    <a:pt x="76385" y="23054"/>
                    <a:pt x="76264" y="22963"/>
                  </a:cubicBezTo>
                  <a:cubicBezTo>
                    <a:pt x="76324" y="22871"/>
                    <a:pt x="76355" y="22750"/>
                    <a:pt x="76385" y="22659"/>
                  </a:cubicBezTo>
                  <a:close/>
                  <a:moveTo>
                    <a:pt x="82888" y="22420"/>
                  </a:moveTo>
                  <a:lnTo>
                    <a:pt x="82888" y="22420"/>
                  </a:lnTo>
                  <a:cubicBezTo>
                    <a:pt x="82898" y="22546"/>
                    <a:pt x="82960" y="22738"/>
                    <a:pt x="82981" y="22902"/>
                  </a:cubicBezTo>
                  <a:cubicBezTo>
                    <a:pt x="82981" y="22932"/>
                    <a:pt x="82981" y="22932"/>
                    <a:pt x="83042" y="22963"/>
                  </a:cubicBezTo>
                  <a:cubicBezTo>
                    <a:pt x="82981" y="23084"/>
                    <a:pt x="82920" y="23175"/>
                    <a:pt x="82890" y="23266"/>
                  </a:cubicBezTo>
                  <a:lnTo>
                    <a:pt x="82738" y="22902"/>
                  </a:lnTo>
                  <a:lnTo>
                    <a:pt x="82738" y="22871"/>
                  </a:lnTo>
                  <a:cubicBezTo>
                    <a:pt x="82783" y="22721"/>
                    <a:pt x="82836" y="22570"/>
                    <a:pt x="82888" y="22420"/>
                  </a:cubicBezTo>
                  <a:close/>
                  <a:moveTo>
                    <a:pt x="60701" y="23327"/>
                  </a:moveTo>
                  <a:lnTo>
                    <a:pt x="60671" y="23479"/>
                  </a:lnTo>
                  <a:cubicBezTo>
                    <a:pt x="60671" y="23479"/>
                    <a:pt x="60610" y="23479"/>
                    <a:pt x="60579" y="23418"/>
                  </a:cubicBezTo>
                  <a:lnTo>
                    <a:pt x="60701" y="23327"/>
                  </a:lnTo>
                  <a:close/>
                  <a:moveTo>
                    <a:pt x="71552" y="21899"/>
                  </a:moveTo>
                  <a:cubicBezTo>
                    <a:pt x="71552" y="21990"/>
                    <a:pt x="71613" y="22020"/>
                    <a:pt x="71613" y="22111"/>
                  </a:cubicBezTo>
                  <a:cubicBezTo>
                    <a:pt x="71613" y="22324"/>
                    <a:pt x="71552" y="22567"/>
                    <a:pt x="71552" y="22780"/>
                  </a:cubicBezTo>
                  <a:cubicBezTo>
                    <a:pt x="71552" y="22811"/>
                    <a:pt x="71522" y="22811"/>
                    <a:pt x="71522" y="22871"/>
                  </a:cubicBezTo>
                  <a:cubicBezTo>
                    <a:pt x="71279" y="23084"/>
                    <a:pt x="71066" y="23266"/>
                    <a:pt x="70823" y="23510"/>
                  </a:cubicBezTo>
                  <a:cubicBezTo>
                    <a:pt x="70792" y="23510"/>
                    <a:pt x="70762" y="23540"/>
                    <a:pt x="70732" y="23540"/>
                  </a:cubicBezTo>
                  <a:cubicBezTo>
                    <a:pt x="71035" y="23023"/>
                    <a:pt x="71279" y="22476"/>
                    <a:pt x="71552" y="21899"/>
                  </a:cubicBezTo>
                  <a:close/>
                  <a:moveTo>
                    <a:pt x="62981" y="23327"/>
                  </a:moveTo>
                  <a:lnTo>
                    <a:pt x="62981" y="23418"/>
                  </a:lnTo>
                  <a:cubicBezTo>
                    <a:pt x="62889" y="23510"/>
                    <a:pt x="62798" y="23570"/>
                    <a:pt x="62707" y="23692"/>
                  </a:cubicBezTo>
                  <a:lnTo>
                    <a:pt x="62707" y="23662"/>
                  </a:lnTo>
                  <a:cubicBezTo>
                    <a:pt x="62798" y="23540"/>
                    <a:pt x="62859" y="23418"/>
                    <a:pt x="62981" y="23327"/>
                  </a:cubicBezTo>
                  <a:close/>
                  <a:moveTo>
                    <a:pt x="64348" y="23084"/>
                  </a:moveTo>
                  <a:lnTo>
                    <a:pt x="64348" y="23722"/>
                  </a:lnTo>
                  <a:lnTo>
                    <a:pt x="64196" y="23570"/>
                  </a:lnTo>
                  <a:cubicBezTo>
                    <a:pt x="64196" y="23418"/>
                    <a:pt x="64227" y="23327"/>
                    <a:pt x="64227" y="23175"/>
                  </a:cubicBezTo>
                  <a:cubicBezTo>
                    <a:pt x="64257" y="23115"/>
                    <a:pt x="64318" y="23115"/>
                    <a:pt x="64348" y="23084"/>
                  </a:cubicBezTo>
                  <a:close/>
                  <a:moveTo>
                    <a:pt x="66932" y="20744"/>
                  </a:moveTo>
                  <a:cubicBezTo>
                    <a:pt x="66932" y="20926"/>
                    <a:pt x="66932" y="21108"/>
                    <a:pt x="66962" y="21291"/>
                  </a:cubicBezTo>
                  <a:cubicBezTo>
                    <a:pt x="66476" y="21686"/>
                    <a:pt x="66081" y="22051"/>
                    <a:pt x="65777" y="22446"/>
                  </a:cubicBezTo>
                  <a:cubicBezTo>
                    <a:pt x="65747" y="22446"/>
                    <a:pt x="65716" y="22446"/>
                    <a:pt x="65747" y="22476"/>
                  </a:cubicBezTo>
                  <a:lnTo>
                    <a:pt x="65747" y="22507"/>
                  </a:lnTo>
                  <a:cubicBezTo>
                    <a:pt x="65443" y="22902"/>
                    <a:pt x="65169" y="23327"/>
                    <a:pt x="64987" y="23722"/>
                  </a:cubicBezTo>
                  <a:cubicBezTo>
                    <a:pt x="64987" y="23692"/>
                    <a:pt x="64987" y="23662"/>
                    <a:pt x="65017" y="23631"/>
                  </a:cubicBezTo>
                  <a:cubicBezTo>
                    <a:pt x="65139" y="23236"/>
                    <a:pt x="65321" y="22871"/>
                    <a:pt x="65564" y="22476"/>
                  </a:cubicBezTo>
                  <a:cubicBezTo>
                    <a:pt x="65686" y="22415"/>
                    <a:pt x="65777" y="22324"/>
                    <a:pt x="65868" y="22263"/>
                  </a:cubicBezTo>
                  <a:cubicBezTo>
                    <a:pt x="65899" y="22203"/>
                    <a:pt x="65868" y="22172"/>
                    <a:pt x="65777" y="22142"/>
                  </a:cubicBezTo>
                  <a:cubicBezTo>
                    <a:pt x="66142" y="21656"/>
                    <a:pt x="66507" y="21200"/>
                    <a:pt x="66932" y="20744"/>
                  </a:cubicBezTo>
                  <a:close/>
                  <a:moveTo>
                    <a:pt x="59455" y="23479"/>
                  </a:moveTo>
                  <a:cubicBezTo>
                    <a:pt x="59485" y="23570"/>
                    <a:pt x="59515" y="23722"/>
                    <a:pt x="59546" y="23844"/>
                  </a:cubicBezTo>
                  <a:cubicBezTo>
                    <a:pt x="59485" y="23722"/>
                    <a:pt x="59394" y="23631"/>
                    <a:pt x="59303" y="23479"/>
                  </a:cubicBezTo>
                  <a:close/>
                  <a:moveTo>
                    <a:pt x="70276" y="23206"/>
                  </a:moveTo>
                  <a:cubicBezTo>
                    <a:pt x="70306" y="23236"/>
                    <a:pt x="70306" y="23266"/>
                    <a:pt x="70336" y="23358"/>
                  </a:cubicBezTo>
                  <a:cubicBezTo>
                    <a:pt x="70245" y="23510"/>
                    <a:pt x="70154" y="23662"/>
                    <a:pt x="70032" y="23844"/>
                  </a:cubicBezTo>
                  <a:lnTo>
                    <a:pt x="70154" y="23540"/>
                  </a:lnTo>
                  <a:cubicBezTo>
                    <a:pt x="70184" y="23388"/>
                    <a:pt x="70245" y="23266"/>
                    <a:pt x="70276" y="23206"/>
                  </a:cubicBezTo>
                  <a:close/>
                  <a:moveTo>
                    <a:pt x="66993" y="21868"/>
                  </a:moveTo>
                  <a:lnTo>
                    <a:pt x="66993" y="21868"/>
                  </a:lnTo>
                  <a:cubicBezTo>
                    <a:pt x="66962" y="22203"/>
                    <a:pt x="66962" y="22598"/>
                    <a:pt x="66962" y="22963"/>
                  </a:cubicBezTo>
                  <a:cubicBezTo>
                    <a:pt x="66902" y="23206"/>
                    <a:pt x="66810" y="23388"/>
                    <a:pt x="66750" y="23570"/>
                  </a:cubicBezTo>
                  <a:cubicBezTo>
                    <a:pt x="66689" y="23692"/>
                    <a:pt x="66658" y="23783"/>
                    <a:pt x="66628" y="23874"/>
                  </a:cubicBezTo>
                  <a:cubicBezTo>
                    <a:pt x="66628" y="23844"/>
                    <a:pt x="66567" y="23844"/>
                    <a:pt x="66567" y="23814"/>
                  </a:cubicBezTo>
                  <a:cubicBezTo>
                    <a:pt x="66537" y="23783"/>
                    <a:pt x="66507" y="23722"/>
                    <a:pt x="66476" y="23722"/>
                  </a:cubicBezTo>
                  <a:cubicBezTo>
                    <a:pt x="66415" y="23631"/>
                    <a:pt x="66385" y="23540"/>
                    <a:pt x="66355" y="23418"/>
                  </a:cubicBezTo>
                  <a:cubicBezTo>
                    <a:pt x="66415" y="23358"/>
                    <a:pt x="66537" y="23327"/>
                    <a:pt x="66658" y="23236"/>
                  </a:cubicBezTo>
                  <a:cubicBezTo>
                    <a:pt x="66689" y="23206"/>
                    <a:pt x="66628" y="23206"/>
                    <a:pt x="66567" y="23206"/>
                  </a:cubicBezTo>
                  <a:cubicBezTo>
                    <a:pt x="66507" y="23236"/>
                    <a:pt x="66385" y="23266"/>
                    <a:pt x="66324" y="23358"/>
                  </a:cubicBezTo>
                  <a:cubicBezTo>
                    <a:pt x="66233" y="23206"/>
                    <a:pt x="66172" y="23023"/>
                    <a:pt x="66081" y="22871"/>
                  </a:cubicBezTo>
                  <a:cubicBezTo>
                    <a:pt x="66355" y="22507"/>
                    <a:pt x="66689" y="22172"/>
                    <a:pt x="66993" y="21868"/>
                  </a:cubicBezTo>
                  <a:close/>
                  <a:moveTo>
                    <a:pt x="65838" y="23145"/>
                  </a:moveTo>
                  <a:cubicBezTo>
                    <a:pt x="65868" y="23266"/>
                    <a:pt x="65868" y="23418"/>
                    <a:pt x="65899" y="23570"/>
                  </a:cubicBezTo>
                  <a:cubicBezTo>
                    <a:pt x="65716" y="23692"/>
                    <a:pt x="65564" y="23814"/>
                    <a:pt x="65412" y="23905"/>
                  </a:cubicBezTo>
                  <a:cubicBezTo>
                    <a:pt x="65473" y="23814"/>
                    <a:pt x="65534" y="23662"/>
                    <a:pt x="65595" y="23540"/>
                  </a:cubicBezTo>
                  <a:cubicBezTo>
                    <a:pt x="65686" y="23418"/>
                    <a:pt x="65747" y="23266"/>
                    <a:pt x="65838" y="23145"/>
                  </a:cubicBezTo>
                  <a:close/>
                  <a:moveTo>
                    <a:pt x="64196" y="23966"/>
                  </a:moveTo>
                  <a:cubicBezTo>
                    <a:pt x="64196" y="23996"/>
                    <a:pt x="64227" y="23996"/>
                    <a:pt x="64227" y="24026"/>
                  </a:cubicBezTo>
                  <a:cubicBezTo>
                    <a:pt x="64227" y="24087"/>
                    <a:pt x="64196" y="24118"/>
                    <a:pt x="64196" y="24148"/>
                  </a:cubicBezTo>
                  <a:lnTo>
                    <a:pt x="64196" y="23966"/>
                  </a:lnTo>
                  <a:close/>
                  <a:moveTo>
                    <a:pt x="63041" y="24118"/>
                  </a:moveTo>
                  <a:lnTo>
                    <a:pt x="63041" y="24148"/>
                  </a:lnTo>
                  <a:cubicBezTo>
                    <a:pt x="63011" y="24178"/>
                    <a:pt x="62981" y="24178"/>
                    <a:pt x="62981" y="24178"/>
                  </a:cubicBezTo>
                  <a:lnTo>
                    <a:pt x="63041" y="24118"/>
                  </a:lnTo>
                  <a:close/>
                  <a:moveTo>
                    <a:pt x="69850" y="20683"/>
                  </a:moveTo>
                  <a:lnTo>
                    <a:pt x="69850" y="20683"/>
                  </a:lnTo>
                  <a:cubicBezTo>
                    <a:pt x="69728" y="21260"/>
                    <a:pt x="69576" y="21838"/>
                    <a:pt x="69485" y="22294"/>
                  </a:cubicBezTo>
                  <a:cubicBezTo>
                    <a:pt x="69333" y="22902"/>
                    <a:pt x="69060" y="23479"/>
                    <a:pt x="68817" y="24026"/>
                  </a:cubicBezTo>
                  <a:lnTo>
                    <a:pt x="68817" y="23631"/>
                  </a:lnTo>
                  <a:cubicBezTo>
                    <a:pt x="68908" y="23510"/>
                    <a:pt x="68969" y="23388"/>
                    <a:pt x="69090" y="23266"/>
                  </a:cubicBezTo>
                  <a:lnTo>
                    <a:pt x="69060" y="23236"/>
                  </a:lnTo>
                  <a:cubicBezTo>
                    <a:pt x="68969" y="23266"/>
                    <a:pt x="68908" y="23358"/>
                    <a:pt x="68817" y="23418"/>
                  </a:cubicBezTo>
                  <a:cubicBezTo>
                    <a:pt x="68817" y="23236"/>
                    <a:pt x="68817" y="23054"/>
                    <a:pt x="68786" y="22902"/>
                  </a:cubicBezTo>
                  <a:cubicBezTo>
                    <a:pt x="68786" y="22881"/>
                    <a:pt x="68715" y="22832"/>
                    <a:pt x="68670" y="22832"/>
                  </a:cubicBezTo>
                  <a:cubicBezTo>
                    <a:pt x="68649" y="22832"/>
                    <a:pt x="68634" y="22842"/>
                    <a:pt x="68634" y="22871"/>
                  </a:cubicBezTo>
                  <a:cubicBezTo>
                    <a:pt x="68604" y="23115"/>
                    <a:pt x="68543" y="23418"/>
                    <a:pt x="68482" y="23692"/>
                  </a:cubicBezTo>
                  <a:cubicBezTo>
                    <a:pt x="68300" y="23844"/>
                    <a:pt x="68087" y="23996"/>
                    <a:pt x="67905" y="24178"/>
                  </a:cubicBezTo>
                  <a:cubicBezTo>
                    <a:pt x="67874" y="24026"/>
                    <a:pt x="67874" y="23874"/>
                    <a:pt x="67844" y="23722"/>
                  </a:cubicBezTo>
                  <a:cubicBezTo>
                    <a:pt x="68482" y="22659"/>
                    <a:pt x="69212" y="21686"/>
                    <a:pt x="69850" y="20683"/>
                  </a:cubicBezTo>
                  <a:close/>
                  <a:moveTo>
                    <a:pt x="60397" y="23783"/>
                  </a:moveTo>
                  <a:cubicBezTo>
                    <a:pt x="60427" y="23814"/>
                    <a:pt x="60519" y="23844"/>
                    <a:pt x="60549" y="23874"/>
                  </a:cubicBezTo>
                  <a:cubicBezTo>
                    <a:pt x="60488" y="23996"/>
                    <a:pt x="60458" y="24118"/>
                    <a:pt x="60458" y="24239"/>
                  </a:cubicBezTo>
                  <a:cubicBezTo>
                    <a:pt x="60458" y="24148"/>
                    <a:pt x="60427" y="24026"/>
                    <a:pt x="60397" y="23935"/>
                  </a:cubicBezTo>
                  <a:lnTo>
                    <a:pt x="60397" y="23783"/>
                  </a:lnTo>
                  <a:close/>
                  <a:moveTo>
                    <a:pt x="82403" y="23540"/>
                  </a:moveTo>
                  <a:cubicBezTo>
                    <a:pt x="82403" y="23662"/>
                    <a:pt x="82434" y="23783"/>
                    <a:pt x="82464" y="23874"/>
                  </a:cubicBezTo>
                  <a:cubicBezTo>
                    <a:pt x="82434" y="23966"/>
                    <a:pt x="82403" y="24026"/>
                    <a:pt x="82403" y="24118"/>
                  </a:cubicBezTo>
                  <a:cubicBezTo>
                    <a:pt x="82312" y="24239"/>
                    <a:pt x="82251" y="24300"/>
                    <a:pt x="82160" y="24422"/>
                  </a:cubicBezTo>
                  <a:cubicBezTo>
                    <a:pt x="82191" y="24118"/>
                    <a:pt x="82282" y="23844"/>
                    <a:pt x="82403" y="23540"/>
                  </a:cubicBezTo>
                  <a:close/>
                  <a:moveTo>
                    <a:pt x="62981" y="24422"/>
                  </a:moveTo>
                  <a:cubicBezTo>
                    <a:pt x="63011" y="24452"/>
                    <a:pt x="63011" y="24482"/>
                    <a:pt x="63011" y="24543"/>
                  </a:cubicBezTo>
                  <a:cubicBezTo>
                    <a:pt x="62981" y="24482"/>
                    <a:pt x="62981" y="24452"/>
                    <a:pt x="62950" y="24452"/>
                  </a:cubicBezTo>
                  <a:lnTo>
                    <a:pt x="62981" y="24422"/>
                  </a:lnTo>
                  <a:close/>
                  <a:moveTo>
                    <a:pt x="76233" y="23175"/>
                  </a:moveTo>
                  <a:lnTo>
                    <a:pt x="76567" y="23510"/>
                  </a:lnTo>
                  <a:cubicBezTo>
                    <a:pt x="76324" y="23844"/>
                    <a:pt x="76020" y="24178"/>
                    <a:pt x="75777" y="24543"/>
                  </a:cubicBezTo>
                  <a:lnTo>
                    <a:pt x="76233" y="23175"/>
                  </a:lnTo>
                  <a:close/>
                  <a:moveTo>
                    <a:pt x="51613" y="20166"/>
                  </a:moveTo>
                  <a:lnTo>
                    <a:pt x="51856" y="20744"/>
                  </a:lnTo>
                  <a:lnTo>
                    <a:pt x="52069" y="21534"/>
                  </a:lnTo>
                  <a:cubicBezTo>
                    <a:pt x="51856" y="21260"/>
                    <a:pt x="51613" y="20987"/>
                    <a:pt x="51339" y="20774"/>
                  </a:cubicBezTo>
                  <a:cubicBezTo>
                    <a:pt x="51333" y="20768"/>
                    <a:pt x="51323" y="20766"/>
                    <a:pt x="51310" y="20766"/>
                  </a:cubicBezTo>
                  <a:cubicBezTo>
                    <a:pt x="51257" y="20766"/>
                    <a:pt x="51162" y="20810"/>
                    <a:pt x="51187" y="20835"/>
                  </a:cubicBezTo>
                  <a:cubicBezTo>
                    <a:pt x="51734" y="21686"/>
                    <a:pt x="52190" y="22567"/>
                    <a:pt x="52494" y="23510"/>
                  </a:cubicBezTo>
                  <a:cubicBezTo>
                    <a:pt x="52646" y="23874"/>
                    <a:pt x="52676" y="24300"/>
                    <a:pt x="52768" y="24725"/>
                  </a:cubicBezTo>
                  <a:cubicBezTo>
                    <a:pt x="52707" y="24574"/>
                    <a:pt x="52646" y="24482"/>
                    <a:pt x="52555" y="24391"/>
                  </a:cubicBezTo>
                  <a:cubicBezTo>
                    <a:pt x="52251" y="23479"/>
                    <a:pt x="51613" y="22628"/>
                    <a:pt x="50853" y="21959"/>
                  </a:cubicBezTo>
                  <a:cubicBezTo>
                    <a:pt x="50549" y="21686"/>
                    <a:pt x="50245" y="21443"/>
                    <a:pt x="49941" y="21260"/>
                  </a:cubicBezTo>
                  <a:cubicBezTo>
                    <a:pt x="50093" y="21260"/>
                    <a:pt x="50245" y="21230"/>
                    <a:pt x="50397" y="21230"/>
                  </a:cubicBezTo>
                  <a:cubicBezTo>
                    <a:pt x="50427" y="21230"/>
                    <a:pt x="50397" y="21200"/>
                    <a:pt x="50366" y="21200"/>
                  </a:cubicBezTo>
                  <a:lnTo>
                    <a:pt x="49910" y="21200"/>
                  </a:lnTo>
                  <a:cubicBezTo>
                    <a:pt x="49850" y="21108"/>
                    <a:pt x="49789" y="21078"/>
                    <a:pt x="49758" y="21078"/>
                  </a:cubicBezTo>
                  <a:lnTo>
                    <a:pt x="49637" y="21078"/>
                  </a:lnTo>
                  <a:cubicBezTo>
                    <a:pt x="49606" y="21017"/>
                    <a:pt x="49515" y="20987"/>
                    <a:pt x="49485" y="20987"/>
                  </a:cubicBezTo>
                  <a:cubicBezTo>
                    <a:pt x="50062" y="20622"/>
                    <a:pt x="50974" y="20440"/>
                    <a:pt x="51613" y="20166"/>
                  </a:cubicBezTo>
                  <a:close/>
                  <a:moveTo>
                    <a:pt x="68482" y="24148"/>
                  </a:moveTo>
                  <a:lnTo>
                    <a:pt x="68482" y="24148"/>
                  </a:lnTo>
                  <a:cubicBezTo>
                    <a:pt x="68452" y="24300"/>
                    <a:pt x="68452" y="24452"/>
                    <a:pt x="68421" y="24604"/>
                  </a:cubicBezTo>
                  <a:cubicBezTo>
                    <a:pt x="68269" y="24695"/>
                    <a:pt x="68148" y="24725"/>
                    <a:pt x="68057" y="24756"/>
                  </a:cubicBezTo>
                  <a:lnTo>
                    <a:pt x="68057" y="24634"/>
                  </a:lnTo>
                  <a:cubicBezTo>
                    <a:pt x="68209" y="24482"/>
                    <a:pt x="68330" y="24300"/>
                    <a:pt x="68482" y="24148"/>
                  </a:cubicBezTo>
                  <a:close/>
                  <a:moveTo>
                    <a:pt x="70640" y="24239"/>
                  </a:moveTo>
                  <a:cubicBezTo>
                    <a:pt x="70640" y="24239"/>
                    <a:pt x="70640" y="24239"/>
                    <a:pt x="70640" y="24239"/>
                  </a:cubicBezTo>
                  <a:lnTo>
                    <a:pt x="70640" y="24270"/>
                  </a:lnTo>
                  <a:cubicBezTo>
                    <a:pt x="70549" y="24452"/>
                    <a:pt x="70458" y="24604"/>
                    <a:pt x="70336" y="24786"/>
                  </a:cubicBezTo>
                  <a:cubicBezTo>
                    <a:pt x="70397" y="24695"/>
                    <a:pt x="70428" y="24574"/>
                    <a:pt x="70428" y="24422"/>
                  </a:cubicBezTo>
                  <a:cubicBezTo>
                    <a:pt x="70520" y="24352"/>
                    <a:pt x="70578" y="24300"/>
                    <a:pt x="70640" y="24239"/>
                  </a:cubicBezTo>
                  <a:close/>
                  <a:moveTo>
                    <a:pt x="75625" y="22598"/>
                  </a:moveTo>
                  <a:lnTo>
                    <a:pt x="75960" y="22932"/>
                  </a:lnTo>
                  <a:cubicBezTo>
                    <a:pt x="75656" y="23540"/>
                    <a:pt x="75412" y="24148"/>
                    <a:pt x="75169" y="24786"/>
                  </a:cubicBezTo>
                  <a:lnTo>
                    <a:pt x="75260" y="24452"/>
                  </a:lnTo>
                  <a:cubicBezTo>
                    <a:pt x="75352" y="23844"/>
                    <a:pt x="75473" y="23206"/>
                    <a:pt x="75625" y="22598"/>
                  </a:cubicBezTo>
                  <a:close/>
                  <a:moveTo>
                    <a:pt x="83346" y="24452"/>
                  </a:moveTo>
                  <a:cubicBezTo>
                    <a:pt x="83376" y="24543"/>
                    <a:pt x="83376" y="24634"/>
                    <a:pt x="83407" y="24725"/>
                  </a:cubicBezTo>
                  <a:cubicBezTo>
                    <a:pt x="83376" y="24756"/>
                    <a:pt x="83376" y="24786"/>
                    <a:pt x="83346" y="24786"/>
                  </a:cubicBezTo>
                  <a:lnTo>
                    <a:pt x="83346" y="24452"/>
                  </a:lnTo>
                  <a:close/>
                  <a:moveTo>
                    <a:pt x="71552" y="23935"/>
                  </a:moveTo>
                  <a:lnTo>
                    <a:pt x="71552" y="24756"/>
                  </a:lnTo>
                  <a:cubicBezTo>
                    <a:pt x="71491" y="24847"/>
                    <a:pt x="71400" y="24877"/>
                    <a:pt x="71339" y="24938"/>
                  </a:cubicBezTo>
                  <a:cubicBezTo>
                    <a:pt x="71248" y="24877"/>
                    <a:pt x="71218" y="24756"/>
                    <a:pt x="71127" y="24695"/>
                  </a:cubicBezTo>
                  <a:cubicBezTo>
                    <a:pt x="71127" y="24634"/>
                    <a:pt x="71127" y="24634"/>
                    <a:pt x="71096" y="24604"/>
                  </a:cubicBezTo>
                  <a:cubicBezTo>
                    <a:pt x="71309" y="24391"/>
                    <a:pt x="71400" y="24148"/>
                    <a:pt x="71552" y="23935"/>
                  </a:cubicBezTo>
                  <a:close/>
                  <a:moveTo>
                    <a:pt x="76841" y="23814"/>
                  </a:moveTo>
                  <a:cubicBezTo>
                    <a:pt x="76963" y="24178"/>
                    <a:pt x="77023" y="24604"/>
                    <a:pt x="77145" y="24999"/>
                  </a:cubicBezTo>
                  <a:cubicBezTo>
                    <a:pt x="76841" y="24847"/>
                    <a:pt x="76507" y="24725"/>
                    <a:pt x="76203" y="24604"/>
                  </a:cubicBezTo>
                  <a:cubicBezTo>
                    <a:pt x="76385" y="24330"/>
                    <a:pt x="76628" y="24087"/>
                    <a:pt x="76841" y="23814"/>
                  </a:cubicBezTo>
                  <a:close/>
                  <a:moveTo>
                    <a:pt x="65929" y="23692"/>
                  </a:moveTo>
                  <a:cubicBezTo>
                    <a:pt x="65929" y="23722"/>
                    <a:pt x="65929" y="23783"/>
                    <a:pt x="65990" y="23814"/>
                  </a:cubicBezTo>
                  <a:cubicBezTo>
                    <a:pt x="65899" y="24239"/>
                    <a:pt x="65838" y="24634"/>
                    <a:pt x="65716" y="25060"/>
                  </a:cubicBezTo>
                  <a:cubicBezTo>
                    <a:pt x="65564" y="24847"/>
                    <a:pt x="65412" y="24634"/>
                    <a:pt x="65291" y="24422"/>
                  </a:cubicBezTo>
                  <a:cubicBezTo>
                    <a:pt x="65443" y="24178"/>
                    <a:pt x="65625" y="23935"/>
                    <a:pt x="65929" y="23692"/>
                  </a:cubicBezTo>
                  <a:close/>
                  <a:moveTo>
                    <a:pt x="72707" y="24908"/>
                  </a:moveTo>
                  <a:cubicBezTo>
                    <a:pt x="72707" y="24999"/>
                    <a:pt x="72646" y="25029"/>
                    <a:pt x="72646" y="25090"/>
                  </a:cubicBezTo>
                  <a:cubicBezTo>
                    <a:pt x="72646" y="25060"/>
                    <a:pt x="72616" y="24999"/>
                    <a:pt x="72616" y="24938"/>
                  </a:cubicBezTo>
                  <a:cubicBezTo>
                    <a:pt x="72616" y="24938"/>
                    <a:pt x="72677" y="24908"/>
                    <a:pt x="72707" y="24908"/>
                  </a:cubicBezTo>
                  <a:close/>
                  <a:moveTo>
                    <a:pt x="77175" y="24148"/>
                  </a:moveTo>
                  <a:cubicBezTo>
                    <a:pt x="77388" y="24482"/>
                    <a:pt x="77631" y="24756"/>
                    <a:pt x="77935" y="25029"/>
                  </a:cubicBezTo>
                  <a:cubicBezTo>
                    <a:pt x="77874" y="25090"/>
                    <a:pt x="77753" y="25151"/>
                    <a:pt x="77692" y="25212"/>
                  </a:cubicBezTo>
                  <a:cubicBezTo>
                    <a:pt x="77631" y="25212"/>
                    <a:pt x="77601" y="25181"/>
                    <a:pt x="77601" y="25181"/>
                  </a:cubicBezTo>
                  <a:cubicBezTo>
                    <a:pt x="77449" y="24847"/>
                    <a:pt x="77327" y="24482"/>
                    <a:pt x="77175" y="24148"/>
                  </a:cubicBezTo>
                  <a:close/>
                  <a:moveTo>
                    <a:pt x="74075" y="25029"/>
                  </a:moveTo>
                  <a:cubicBezTo>
                    <a:pt x="74075" y="25090"/>
                    <a:pt x="74045" y="25181"/>
                    <a:pt x="74045" y="25303"/>
                  </a:cubicBezTo>
                  <a:cubicBezTo>
                    <a:pt x="74045" y="25242"/>
                    <a:pt x="74045" y="25212"/>
                    <a:pt x="73984" y="25181"/>
                  </a:cubicBezTo>
                  <a:cubicBezTo>
                    <a:pt x="74045" y="25090"/>
                    <a:pt x="74075" y="25060"/>
                    <a:pt x="74075" y="25029"/>
                  </a:cubicBezTo>
                  <a:close/>
                  <a:moveTo>
                    <a:pt x="78452" y="21595"/>
                  </a:moveTo>
                  <a:cubicBezTo>
                    <a:pt x="78543" y="21838"/>
                    <a:pt x="78665" y="22020"/>
                    <a:pt x="78756" y="22203"/>
                  </a:cubicBezTo>
                  <a:cubicBezTo>
                    <a:pt x="78999" y="22659"/>
                    <a:pt x="79151" y="23206"/>
                    <a:pt x="79364" y="23722"/>
                  </a:cubicBezTo>
                  <a:cubicBezTo>
                    <a:pt x="79242" y="23662"/>
                    <a:pt x="79121" y="23540"/>
                    <a:pt x="78999" y="23418"/>
                  </a:cubicBezTo>
                  <a:cubicBezTo>
                    <a:pt x="78938" y="23358"/>
                    <a:pt x="78847" y="23236"/>
                    <a:pt x="78786" y="23175"/>
                  </a:cubicBezTo>
                  <a:cubicBezTo>
                    <a:pt x="78695" y="23084"/>
                    <a:pt x="78634" y="22963"/>
                    <a:pt x="78604" y="22902"/>
                  </a:cubicBezTo>
                  <a:cubicBezTo>
                    <a:pt x="78585" y="22873"/>
                    <a:pt x="78556" y="22862"/>
                    <a:pt x="78528" y="22862"/>
                  </a:cubicBezTo>
                  <a:cubicBezTo>
                    <a:pt x="78468" y="22862"/>
                    <a:pt x="78410" y="22911"/>
                    <a:pt x="78452" y="22932"/>
                  </a:cubicBezTo>
                  <a:cubicBezTo>
                    <a:pt x="78482" y="22963"/>
                    <a:pt x="78482" y="23054"/>
                    <a:pt x="78513" y="23084"/>
                  </a:cubicBezTo>
                  <a:cubicBezTo>
                    <a:pt x="78482" y="23084"/>
                    <a:pt x="78482" y="23115"/>
                    <a:pt x="78482" y="23115"/>
                  </a:cubicBezTo>
                  <a:cubicBezTo>
                    <a:pt x="78482" y="23115"/>
                    <a:pt x="78482" y="23146"/>
                    <a:pt x="78494" y="23164"/>
                  </a:cubicBezTo>
                  <a:lnTo>
                    <a:pt x="78494" y="23164"/>
                  </a:lnTo>
                  <a:cubicBezTo>
                    <a:pt x="78350" y="23074"/>
                    <a:pt x="78233" y="22960"/>
                    <a:pt x="78087" y="22902"/>
                  </a:cubicBezTo>
                  <a:cubicBezTo>
                    <a:pt x="78081" y="22896"/>
                    <a:pt x="78075" y="22893"/>
                    <a:pt x="78067" y="22893"/>
                  </a:cubicBezTo>
                  <a:cubicBezTo>
                    <a:pt x="78037" y="22893"/>
                    <a:pt x="78002" y="22938"/>
                    <a:pt x="78026" y="22963"/>
                  </a:cubicBezTo>
                  <a:cubicBezTo>
                    <a:pt x="78300" y="23115"/>
                    <a:pt x="78513" y="23327"/>
                    <a:pt x="78756" y="23510"/>
                  </a:cubicBezTo>
                  <a:cubicBezTo>
                    <a:pt x="79060" y="23996"/>
                    <a:pt x="79364" y="24482"/>
                    <a:pt x="79607" y="24999"/>
                  </a:cubicBezTo>
                  <a:cubicBezTo>
                    <a:pt x="79607" y="25151"/>
                    <a:pt x="79577" y="25303"/>
                    <a:pt x="79546" y="25394"/>
                  </a:cubicBezTo>
                  <a:lnTo>
                    <a:pt x="79516" y="25364"/>
                  </a:lnTo>
                  <a:lnTo>
                    <a:pt x="79121" y="25151"/>
                  </a:lnTo>
                  <a:cubicBezTo>
                    <a:pt x="78969" y="25029"/>
                    <a:pt x="78817" y="24938"/>
                    <a:pt x="78665" y="24847"/>
                  </a:cubicBezTo>
                  <a:cubicBezTo>
                    <a:pt x="78330" y="24482"/>
                    <a:pt x="77935" y="24178"/>
                    <a:pt x="77571" y="23874"/>
                  </a:cubicBezTo>
                  <a:cubicBezTo>
                    <a:pt x="77419" y="23722"/>
                    <a:pt x="77297" y="23570"/>
                    <a:pt x="77175" y="23388"/>
                  </a:cubicBezTo>
                  <a:cubicBezTo>
                    <a:pt x="77236" y="23358"/>
                    <a:pt x="77267" y="23266"/>
                    <a:pt x="77297" y="23236"/>
                  </a:cubicBezTo>
                  <a:cubicBezTo>
                    <a:pt x="77783" y="22659"/>
                    <a:pt x="78148" y="22172"/>
                    <a:pt x="78452" y="21595"/>
                  </a:cubicBezTo>
                  <a:close/>
                  <a:moveTo>
                    <a:pt x="65139" y="24604"/>
                  </a:moveTo>
                  <a:lnTo>
                    <a:pt x="65595" y="25394"/>
                  </a:lnTo>
                  <a:cubicBezTo>
                    <a:pt x="65595" y="25455"/>
                    <a:pt x="65595" y="25485"/>
                    <a:pt x="65564" y="25516"/>
                  </a:cubicBezTo>
                  <a:cubicBezTo>
                    <a:pt x="65382" y="25303"/>
                    <a:pt x="65169" y="25029"/>
                    <a:pt x="65017" y="24786"/>
                  </a:cubicBezTo>
                  <a:cubicBezTo>
                    <a:pt x="65078" y="24725"/>
                    <a:pt x="65108" y="24634"/>
                    <a:pt x="65139" y="24604"/>
                  </a:cubicBezTo>
                  <a:close/>
                  <a:moveTo>
                    <a:pt x="68300" y="25029"/>
                  </a:moveTo>
                  <a:lnTo>
                    <a:pt x="68178" y="25607"/>
                  </a:lnTo>
                  <a:cubicBezTo>
                    <a:pt x="68178" y="25546"/>
                    <a:pt x="68148" y="25546"/>
                    <a:pt x="68148" y="25516"/>
                  </a:cubicBezTo>
                  <a:cubicBezTo>
                    <a:pt x="68148" y="25394"/>
                    <a:pt x="68087" y="25242"/>
                    <a:pt x="68087" y="25151"/>
                  </a:cubicBezTo>
                  <a:cubicBezTo>
                    <a:pt x="68178" y="25090"/>
                    <a:pt x="68209" y="25060"/>
                    <a:pt x="68300" y="25029"/>
                  </a:cubicBezTo>
                  <a:close/>
                  <a:moveTo>
                    <a:pt x="78178" y="25303"/>
                  </a:moveTo>
                  <a:cubicBezTo>
                    <a:pt x="78300" y="25425"/>
                    <a:pt x="78422" y="25546"/>
                    <a:pt x="78543" y="25698"/>
                  </a:cubicBezTo>
                  <a:cubicBezTo>
                    <a:pt x="78361" y="25607"/>
                    <a:pt x="78178" y="25516"/>
                    <a:pt x="78026" y="25394"/>
                  </a:cubicBezTo>
                  <a:cubicBezTo>
                    <a:pt x="78057" y="25364"/>
                    <a:pt x="78148" y="25333"/>
                    <a:pt x="78178" y="25303"/>
                  </a:cubicBezTo>
                  <a:close/>
                  <a:moveTo>
                    <a:pt x="82738" y="24695"/>
                  </a:moveTo>
                  <a:cubicBezTo>
                    <a:pt x="82768" y="24847"/>
                    <a:pt x="82799" y="25029"/>
                    <a:pt x="82859" y="25181"/>
                  </a:cubicBezTo>
                  <a:lnTo>
                    <a:pt x="82859" y="25364"/>
                  </a:lnTo>
                  <a:cubicBezTo>
                    <a:pt x="82738" y="25516"/>
                    <a:pt x="82647" y="25637"/>
                    <a:pt x="82586" y="25789"/>
                  </a:cubicBezTo>
                  <a:cubicBezTo>
                    <a:pt x="82616" y="25637"/>
                    <a:pt x="82616" y="25485"/>
                    <a:pt x="82616" y="25333"/>
                  </a:cubicBezTo>
                  <a:cubicBezTo>
                    <a:pt x="82647" y="25151"/>
                    <a:pt x="82707" y="24908"/>
                    <a:pt x="82738" y="24695"/>
                  </a:cubicBezTo>
                  <a:close/>
                  <a:moveTo>
                    <a:pt x="70914" y="25029"/>
                  </a:moveTo>
                  <a:cubicBezTo>
                    <a:pt x="70944" y="25151"/>
                    <a:pt x="70944" y="25212"/>
                    <a:pt x="71005" y="25333"/>
                  </a:cubicBezTo>
                  <a:cubicBezTo>
                    <a:pt x="70792" y="25485"/>
                    <a:pt x="70640" y="25668"/>
                    <a:pt x="70458" y="25850"/>
                  </a:cubicBezTo>
                  <a:lnTo>
                    <a:pt x="70580" y="25637"/>
                  </a:lnTo>
                  <a:cubicBezTo>
                    <a:pt x="70701" y="25425"/>
                    <a:pt x="70792" y="25212"/>
                    <a:pt x="70914" y="25029"/>
                  </a:cubicBezTo>
                  <a:close/>
                  <a:moveTo>
                    <a:pt x="73649" y="24999"/>
                  </a:moveTo>
                  <a:lnTo>
                    <a:pt x="73649" y="25029"/>
                  </a:lnTo>
                  <a:cubicBezTo>
                    <a:pt x="73589" y="25181"/>
                    <a:pt x="73498" y="25303"/>
                    <a:pt x="73406" y="25455"/>
                  </a:cubicBezTo>
                  <a:cubicBezTo>
                    <a:pt x="73285" y="25698"/>
                    <a:pt x="73102" y="25972"/>
                    <a:pt x="72981" y="26276"/>
                  </a:cubicBezTo>
                  <a:lnTo>
                    <a:pt x="72859" y="25820"/>
                  </a:lnTo>
                  <a:lnTo>
                    <a:pt x="72859" y="25698"/>
                  </a:lnTo>
                  <a:cubicBezTo>
                    <a:pt x="72920" y="25668"/>
                    <a:pt x="73011" y="25607"/>
                    <a:pt x="73072" y="25546"/>
                  </a:cubicBezTo>
                  <a:cubicBezTo>
                    <a:pt x="73133" y="25516"/>
                    <a:pt x="73042" y="25455"/>
                    <a:pt x="72981" y="25394"/>
                  </a:cubicBezTo>
                  <a:cubicBezTo>
                    <a:pt x="73224" y="25303"/>
                    <a:pt x="73467" y="25151"/>
                    <a:pt x="73649" y="24999"/>
                  </a:cubicBezTo>
                  <a:close/>
                  <a:moveTo>
                    <a:pt x="76081" y="24756"/>
                  </a:moveTo>
                  <a:cubicBezTo>
                    <a:pt x="76324" y="24908"/>
                    <a:pt x="76507" y="25060"/>
                    <a:pt x="76719" y="25242"/>
                  </a:cubicBezTo>
                  <a:lnTo>
                    <a:pt x="76385" y="25029"/>
                  </a:lnTo>
                  <a:cubicBezTo>
                    <a:pt x="76370" y="25007"/>
                    <a:pt x="76352" y="24998"/>
                    <a:pt x="76333" y="24998"/>
                  </a:cubicBezTo>
                  <a:cubicBezTo>
                    <a:pt x="76276" y="24998"/>
                    <a:pt x="76218" y="25090"/>
                    <a:pt x="76264" y="25181"/>
                  </a:cubicBezTo>
                  <a:cubicBezTo>
                    <a:pt x="76507" y="25394"/>
                    <a:pt x="76719" y="25607"/>
                    <a:pt x="76993" y="25789"/>
                  </a:cubicBezTo>
                  <a:cubicBezTo>
                    <a:pt x="76871" y="25850"/>
                    <a:pt x="76811" y="25972"/>
                    <a:pt x="76689" y="26063"/>
                  </a:cubicBezTo>
                  <a:cubicBezTo>
                    <a:pt x="76507" y="25820"/>
                    <a:pt x="76324" y="25546"/>
                    <a:pt x="76112" y="25333"/>
                  </a:cubicBezTo>
                  <a:cubicBezTo>
                    <a:pt x="76096" y="25318"/>
                    <a:pt x="76051" y="25311"/>
                    <a:pt x="76013" y="25311"/>
                  </a:cubicBezTo>
                  <a:cubicBezTo>
                    <a:pt x="75975" y="25311"/>
                    <a:pt x="75944" y="25318"/>
                    <a:pt x="75960" y="25333"/>
                  </a:cubicBezTo>
                  <a:cubicBezTo>
                    <a:pt x="76112" y="25668"/>
                    <a:pt x="76264" y="26002"/>
                    <a:pt x="76415" y="26306"/>
                  </a:cubicBezTo>
                  <a:lnTo>
                    <a:pt x="76324" y="26428"/>
                  </a:lnTo>
                  <a:cubicBezTo>
                    <a:pt x="75960" y="26367"/>
                    <a:pt x="75625" y="26276"/>
                    <a:pt x="75321" y="26215"/>
                  </a:cubicBezTo>
                  <a:cubicBezTo>
                    <a:pt x="75382" y="26063"/>
                    <a:pt x="75443" y="25850"/>
                    <a:pt x="75504" y="25698"/>
                  </a:cubicBezTo>
                  <a:cubicBezTo>
                    <a:pt x="75656" y="25394"/>
                    <a:pt x="75868" y="25060"/>
                    <a:pt x="76081" y="24756"/>
                  </a:cubicBezTo>
                  <a:close/>
                  <a:moveTo>
                    <a:pt x="82859" y="25759"/>
                  </a:moveTo>
                  <a:cubicBezTo>
                    <a:pt x="82859" y="25972"/>
                    <a:pt x="82799" y="26215"/>
                    <a:pt x="82799" y="26428"/>
                  </a:cubicBezTo>
                  <a:cubicBezTo>
                    <a:pt x="82768" y="26306"/>
                    <a:pt x="82738" y="26245"/>
                    <a:pt x="82707" y="26124"/>
                  </a:cubicBezTo>
                  <a:cubicBezTo>
                    <a:pt x="82738" y="25972"/>
                    <a:pt x="82799" y="25850"/>
                    <a:pt x="82859" y="25759"/>
                  </a:cubicBezTo>
                  <a:close/>
                  <a:moveTo>
                    <a:pt x="77297" y="25972"/>
                  </a:moveTo>
                  <a:cubicBezTo>
                    <a:pt x="77297" y="26002"/>
                    <a:pt x="77327" y="26063"/>
                    <a:pt x="77327" y="26063"/>
                  </a:cubicBezTo>
                  <a:cubicBezTo>
                    <a:pt x="77327" y="26124"/>
                    <a:pt x="77388" y="26245"/>
                    <a:pt x="77419" y="26306"/>
                  </a:cubicBezTo>
                  <a:lnTo>
                    <a:pt x="77084" y="26549"/>
                  </a:lnTo>
                  <a:cubicBezTo>
                    <a:pt x="77023" y="26458"/>
                    <a:pt x="76963" y="26397"/>
                    <a:pt x="76932" y="26306"/>
                  </a:cubicBezTo>
                  <a:cubicBezTo>
                    <a:pt x="77023" y="26184"/>
                    <a:pt x="77145" y="26093"/>
                    <a:pt x="77297" y="25972"/>
                  </a:cubicBezTo>
                  <a:close/>
                  <a:moveTo>
                    <a:pt x="72251" y="26002"/>
                  </a:moveTo>
                  <a:cubicBezTo>
                    <a:pt x="72282" y="26245"/>
                    <a:pt x="72312" y="26428"/>
                    <a:pt x="72373" y="26610"/>
                  </a:cubicBezTo>
                  <a:cubicBezTo>
                    <a:pt x="72312" y="26549"/>
                    <a:pt x="72282" y="26519"/>
                    <a:pt x="72251" y="26428"/>
                  </a:cubicBezTo>
                  <a:cubicBezTo>
                    <a:pt x="72251" y="26306"/>
                    <a:pt x="72221" y="26154"/>
                    <a:pt x="72221" y="26063"/>
                  </a:cubicBezTo>
                  <a:cubicBezTo>
                    <a:pt x="72221" y="26063"/>
                    <a:pt x="72251" y="26063"/>
                    <a:pt x="72251" y="26002"/>
                  </a:cubicBezTo>
                  <a:close/>
                  <a:moveTo>
                    <a:pt x="64105" y="26610"/>
                  </a:moveTo>
                  <a:cubicBezTo>
                    <a:pt x="64152" y="26657"/>
                    <a:pt x="64163" y="26703"/>
                    <a:pt x="64179" y="26736"/>
                  </a:cubicBezTo>
                  <a:lnTo>
                    <a:pt x="64179" y="26736"/>
                  </a:lnTo>
                  <a:cubicBezTo>
                    <a:pt x="64141" y="26691"/>
                    <a:pt x="64075" y="26662"/>
                    <a:pt x="64075" y="26610"/>
                  </a:cubicBezTo>
                  <a:close/>
                  <a:moveTo>
                    <a:pt x="83437" y="24756"/>
                  </a:moveTo>
                  <a:cubicBezTo>
                    <a:pt x="83556" y="25471"/>
                    <a:pt x="83675" y="26127"/>
                    <a:pt x="83709" y="26783"/>
                  </a:cubicBezTo>
                  <a:lnTo>
                    <a:pt x="83709" y="26783"/>
                  </a:lnTo>
                  <a:cubicBezTo>
                    <a:pt x="83702" y="26712"/>
                    <a:pt x="83680" y="26657"/>
                    <a:pt x="83680" y="26580"/>
                  </a:cubicBezTo>
                  <a:cubicBezTo>
                    <a:pt x="83680" y="26519"/>
                    <a:pt x="83650" y="26428"/>
                    <a:pt x="83650" y="26306"/>
                  </a:cubicBezTo>
                  <a:cubicBezTo>
                    <a:pt x="83680" y="26276"/>
                    <a:pt x="83650" y="26276"/>
                    <a:pt x="83650" y="26245"/>
                  </a:cubicBezTo>
                  <a:cubicBezTo>
                    <a:pt x="83558" y="25789"/>
                    <a:pt x="83437" y="25364"/>
                    <a:pt x="83346" y="24908"/>
                  </a:cubicBezTo>
                  <a:cubicBezTo>
                    <a:pt x="83376" y="24877"/>
                    <a:pt x="83407" y="24847"/>
                    <a:pt x="83437" y="24756"/>
                  </a:cubicBezTo>
                  <a:close/>
                  <a:moveTo>
                    <a:pt x="75382" y="26428"/>
                  </a:moveTo>
                  <a:cubicBezTo>
                    <a:pt x="75625" y="26519"/>
                    <a:pt x="75838" y="26549"/>
                    <a:pt x="76081" y="26610"/>
                  </a:cubicBezTo>
                  <a:cubicBezTo>
                    <a:pt x="75960" y="26762"/>
                    <a:pt x="75868" y="26914"/>
                    <a:pt x="75747" y="27036"/>
                  </a:cubicBezTo>
                  <a:cubicBezTo>
                    <a:pt x="75716" y="27020"/>
                    <a:pt x="75671" y="27013"/>
                    <a:pt x="75618" y="27013"/>
                  </a:cubicBezTo>
                  <a:cubicBezTo>
                    <a:pt x="75564" y="27013"/>
                    <a:pt x="75504" y="27020"/>
                    <a:pt x="75443" y="27036"/>
                  </a:cubicBezTo>
                  <a:cubicBezTo>
                    <a:pt x="75321" y="26914"/>
                    <a:pt x="75200" y="26853"/>
                    <a:pt x="75139" y="26732"/>
                  </a:cubicBezTo>
                  <a:cubicBezTo>
                    <a:pt x="75200" y="26610"/>
                    <a:pt x="75321" y="26519"/>
                    <a:pt x="75382" y="26428"/>
                  </a:cubicBezTo>
                  <a:close/>
                  <a:moveTo>
                    <a:pt x="78057" y="26519"/>
                  </a:moveTo>
                  <a:cubicBezTo>
                    <a:pt x="78087" y="26519"/>
                    <a:pt x="78087" y="26549"/>
                    <a:pt x="78148" y="26549"/>
                  </a:cubicBezTo>
                  <a:cubicBezTo>
                    <a:pt x="78391" y="26671"/>
                    <a:pt x="78634" y="26732"/>
                    <a:pt x="78817" y="26762"/>
                  </a:cubicBezTo>
                  <a:cubicBezTo>
                    <a:pt x="78847" y="26823"/>
                    <a:pt x="78908" y="26823"/>
                    <a:pt x="78938" y="26853"/>
                  </a:cubicBezTo>
                  <a:lnTo>
                    <a:pt x="78938" y="27066"/>
                  </a:lnTo>
                  <a:cubicBezTo>
                    <a:pt x="78695" y="27005"/>
                    <a:pt x="78452" y="26914"/>
                    <a:pt x="78178" y="26853"/>
                  </a:cubicBezTo>
                  <a:cubicBezTo>
                    <a:pt x="78148" y="26762"/>
                    <a:pt x="78087" y="26671"/>
                    <a:pt x="78057" y="26519"/>
                  </a:cubicBezTo>
                  <a:close/>
                  <a:moveTo>
                    <a:pt x="71218" y="26580"/>
                  </a:moveTo>
                  <a:cubicBezTo>
                    <a:pt x="71248" y="26762"/>
                    <a:pt x="71248" y="26975"/>
                    <a:pt x="71248" y="27157"/>
                  </a:cubicBezTo>
                  <a:cubicBezTo>
                    <a:pt x="71187" y="27157"/>
                    <a:pt x="71096" y="27188"/>
                    <a:pt x="71035" y="27188"/>
                  </a:cubicBezTo>
                  <a:cubicBezTo>
                    <a:pt x="71005" y="27066"/>
                    <a:pt x="70914" y="26975"/>
                    <a:pt x="70853" y="26853"/>
                  </a:cubicBezTo>
                  <a:cubicBezTo>
                    <a:pt x="70944" y="26762"/>
                    <a:pt x="71096" y="26671"/>
                    <a:pt x="71218" y="26580"/>
                  </a:cubicBezTo>
                  <a:close/>
                  <a:moveTo>
                    <a:pt x="64987" y="25333"/>
                  </a:moveTo>
                  <a:lnTo>
                    <a:pt x="64987" y="25333"/>
                  </a:lnTo>
                  <a:cubicBezTo>
                    <a:pt x="65139" y="25546"/>
                    <a:pt x="65291" y="25820"/>
                    <a:pt x="65412" y="26063"/>
                  </a:cubicBezTo>
                  <a:cubicBezTo>
                    <a:pt x="65412" y="26124"/>
                    <a:pt x="65412" y="26215"/>
                    <a:pt x="65382" y="26276"/>
                  </a:cubicBezTo>
                  <a:cubicBezTo>
                    <a:pt x="65291" y="26610"/>
                    <a:pt x="65139" y="26914"/>
                    <a:pt x="65017" y="27218"/>
                  </a:cubicBezTo>
                  <a:cubicBezTo>
                    <a:pt x="64987" y="27157"/>
                    <a:pt x="64987" y="27036"/>
                    <a:pt x="64956" y="26975"/>
                  </a:cubicBezTo>
                  <a:cubicBezTo>
                    <a:pt x="65017" y="26458"/>
                    <a:pt x="65017" y="25911"/>
                    <a:pt x="64987" y="25333"/>
                  </a:cubicBezTo>
                  <a:close/>
                  <a:moveTo>
                    <a:pt x="66223" y="27356"/>
                  </a:moveTo>
                  <a:cubicBezTo>
                    <a:pt x="66230" y="27356"/>
                    <a:pt x="66223" y="27370"/>
                    <a:pt x="66203" y="27370"/>
                  </a:cubicBezTo>
                  <a:cubicBezTo>
                    <a:pt x="66213" y="27360"/>
                    <a:pt x="66219" y="27356"/>
                    <a:pt x="66223" y="27356"/>
                  </a:cubicBezTo>
                  <a:close/>
                  <a:moveTo>
                    <a:pt x="70458" y="27188"/>
                  </a:moveTo>
                  <a:lnTo>
                    <a:pt x="70580" y="27309"/>
                  </a:lnTo>
                  <a:cubicBezTo>
                    <a:pt x="70458" y="27340"/>
                    <a:pt x="70397" y="27370"/>
                    <a:pt x="70276" y="27431"/>
                  </a:cubicBezTo>
                  <a:cubicBezTo>
                    <a:pt x="70336" y="27370"/>
                    <a:pt x="70428" y="27309"/>
                    <a:pt x="70458" y="27188"/>
                  </a:cubicBezTo>
                  <a:close/>
                  <a:moveTo>
                    <a:pt x="71309" y="27279"/>
                  </a:moveTo>
                  <a:lnTo>
                    <a:pt x="71309" y="27400"/>
                  </a:lnTo>
                  <a:cubicBezTo>
                    <a:pt x="71297" y="27394"/>
                    <a:pt x="71286" y="27392"/>
                    <a:pt x="71276" y="27392"/>
                  </a:cubicBezTo>
                  <a:cubicBezTo>
                    <a:pt x="71237" y="27392"/>
                    <a:pt x="71218" y="27431"/>
                    <a:pt x="71218" y="27431"/>
                  </a:cubicBezTo>
                  <a:lnTo>
                    <a:pt x="71187" y="27370"/>
                  </a:lnTo>
                  <a:cubicBezTo>
                    <a:pt x="71127" y="27340"/>
                    <a:pt x="71127" y="27309"/>
                    <a:pt x="71096" y="27309"/>
                  </a:cubicBezTo>
                  <a:cubicBezTo>
                    <a:pt x="71187" y="27279"/>
                    <a:pt x="71218" y="27279"/>
                    <a:pt x="71309" y="27279"/>
                  </a:cubicBezTo>
                  <a:close/>
                  <a:moveTo>
                    <a:pt x="77419" y="27066"/>
                  </a:moveTo>
                  <a:cubicBezTo>
                    <a:pt x="77449" y="27127"/>
                    <a:pt x="77540" y="27127"/>
                    <a:pt x="77571" y="27127"/>
                  </a:cubicBezTo>
                  <a:cubicBezTo>
                    <a:pt x="77601" y="27218"/>
                    <a:pt x="77601" y="27340"/>
                    <a:pt x="77631" y="27461"/>
                  </a:cubicBezTo>
                  <a:cubicBezTo>
                    <a:pt x="77571" y="27340"/>
                    <a:pt x="77479" y="27188"/>
                    <a:pt x="77419" y="27066"/>
                  </a:cubicBezTo>
                  <a:close/>
                  <a:moveTo>
                    <a:pt x="75048" y="27005"/>
                  </a:moveTo>
                  <a:cubicBezTo>
                    <a:pt x="75139" y="27036"/>
                    <a:pt x="75200" y="27127"/>
                    <a:pt x="75291" y="27218"/>
                  </a:cubicBezTo>
                  <a:cubicBezTo>
                    <a:pt x="75169" y="27340"/>
                    <a:pt x="75017" y="27431"/>
                    <a:pt x="74896" y="27522"/>
                  </a:cubicBezTo>
                  <a:cubicBezTo>
                    <a:pt x="74957" y="27340"/>
                    <a:pt x="75017" y="27157"/>
                    <a:pt x="75048" y="27005"/>
                  </a:cubicBezTo>
                  <a:close/>
                  <a:moveTo>
                    <a:pt x="76567" y="26762"/>
                  </a:moveTo>
                  <a:cubicBezTo>
                    <a:pt x="76628" y="26823"/>
                    <a:pt x="76628" y="26884"/>
                    <a:pt x="76659" y="26914"/>
                  </a:cubicBezTo>
                  <a:cubicBezTo>
                    <a:pt x="76415" y="27127"/>
                    <a:pt x="76233" y="27340"/>
                    <a:pt x="76051" y="27583"/>
                  </a:cubicBezTo>
                  <a:lnTo>
                    <a:pt x="75960" y="27491"/>
                  </a:lnTo>
                  <a:cubicBezTo>
                    <a:pt x="76112" y="27218"/>
                    <a:pt x="76324" y="27005"/>
                    <a:pt x="76537" y="26762"/>
                  </a:cubicBezTo>
                  <a:close/>
                  <a:moveTo>
                    <a:pt x="78330" y="27491"/>
                  </a:moveTo>
                  <a:cubicBezTo>
                    <a:pt x="78361" y="27522"/>
                    <a:pt x="78391" y="27613"/>
                    <a:pt x="78452" y="27643"/>
                  </a:cubicBezTo>
                  <a:lnTo>
                    <a:pt x="78361" y="27643"/>
                  </a:lnTo>
                  <a:cubicBezTo>
                    <a:pt x="78330" y="27583"/>
                    <a:pt x="78330" y="27522"/>
                    <a:pt x="78330" y="27491"/>
                  </a:cubicBezTo>
                  <a:close/>
                  <a:moveTo>
                    <a:pt x="78482" y="27461"/>
                  </a:moveTo>
                  <a:cubicBezTo>
                    <a:pt x="78513" y="27461"/>
                    <a:pt x="78513" y="27491"/>
                    <a:pt x="78543" y="27491"/>
                  </a:cubicBezTo>
                  <a:cubicBezTo>
                    <a:pt x="78665" y="27522"/>
                    <a:pt x="78786" y="27613"/>
                    <a:pt x="78908" y="27643"/>
                  </a:cubicBezTo>
                  <a:lnTo>
                    <a:pt x="78908" y="27674"/>
                  </a:lnTo>
                  <a:lnTo>
                    <a:pt x="78634" y="27674"/>
                  </a:lnTo>
                  <a:cubicBezTo>
                    <a:pt x="78604" y="27613"/>
                    <a:pt x="78513" y="27522"/>
                    <a:pt x="78482" y="27461"/>
                  </a:cubicBezTo>
                  <a:close/>
                  <a:moveTo>
                    <a:pt x="70640" y="27431"/>
                  </a:moveTo>
                  <a:cubicBezTo>
                    <a:pt x="70701" y="27461"/>
                    <a:pt x="70732" y="27491"/>
                    <a:pt x="70732" y="27522"/>
                  </a:cubicBezTo>
                  <a:cubicBezTo>
                    <a:pt x="70548" y="27591"/>
                    <a:pt x="70399" y="27642"/>
                    <a:pt x="70246" y="27702"/>
                  </a:cubicBezTo>
                  <a:lnTo>
                    <a:pt x="70246" y="27702"/>
                  </a:lnTo>
                  <a:cubicBezTo>
                    <a:pt x="70306" y="27664"/>
                    <a:pt x="70356" y="27618"/>
                    <a:pt x="70428" y="27583"/>
                  </a:cubicBezTo>
                  <a:cubicBezTo>
                    <a:pt x="70488" y="27522"/>
                    <a:pt x="70580" y="27491"/>
                    <a:pt x="70640" y="27431"/>
                  </a:cubicBezTo>
                  <a:close/>
                  <a:moveTo>
                    <a:pt x="76871" y="27461"/>
                  </a:moveTo>
                  <a:cubicBezTo>
                    <a:pt x="76963" y="27643"/>
                    <a:pt x="77023" y="27795"/>
                    <a:pt x="77115" y="27978"/>
                  </a:cubicBezTo>
                  <a:cubicBezTo>
                    <a:pt x="77023" y="28039"/>
                    <a:pt x="76993" y="28039"/>
                    <a:pt x="76932" y="28069"/>
                  </a:cubicBezTo>
                  <a:cubicBezTo>
                    <a:pt x="76858" y="28094"/>
                    <a:pt x="76764" y="28199"/>
                    <a:pt x="76780" y="28221"/>
                  </a:cubicBezTo>
                  <a:lnTo>
                    <a:pt x="76780" y="28221"/>
                  </a:lnTo>
                  <a:cubicBezTo>
                    <a:pt x="76780" y="28221"/>
                    <a:pt x="76780" y="28221"/>
                    <a:pt x="76780" y="28221"/>
                  </a:cubicBezTo>
                  <a:cubicBezTo>
                    <a:pt x="76628" y="28130"/>
                    <a:pt x="76507" y="28039"/>
                    <a:pt x="76415" y="27917"/>
                  </a:cubicBezTo>
                  <a:lnTo>
                    <a:pt x="76871" y="27461"/>
                  </a:lnTo>
                  <a:close/>
                  <a:moveTo>
                    <a:pt x="71005" y="27887"/>
                  </a:moveTo>
                  <a:cubicBezTo>
                    <a:pt x="71005" y="27917"/>
                    <a:pt x="71035" y="27947"/>
                    <a:pt x="71035" y="28039"/>
                  </a:cubicBezTo>
                  <a:cubicBezTo>
                    <a:pt x="70762" y="28099"/>
                    <a:pt x="70488" y="28221"/>
                    <a:pt x="70276" y="28343"/>
                  </a:cubicBezTo>
                  <a:lnTo>
                    <a:pt x="70276" y="28251"/>
                  </a:lnTo>
                  <a:cubicBezTo>
                    <a:pt x="70488" y="28099"/>
                    <a:pt x="70732" y="27978"/>
                    <a:pt x="71005" y="27887"/>
                  </a:cubicBezTo>
                  <a:close/>
                  <a:moveTo>
                    <a:pt x="75747" y="27765"/>
                  </a:moveTo>
                  <a:lnTo>
                    <a:pt x="75808" y="27826"/>
                  </a:lnTo>
                  <a:cubicBezTo>
                    <a:pt x="75716" y="28039"/>
                    <a:pt x="75564" y="28160"/>
                    <a:pt x="75473" y="28373"/>
                  </a:cubicBezTo>
                  <a:lnTo>
                    <a:pt x="75504" y="28251"/>
                  </a:lnTo>
                  <a:cubicBezTo>
                    <a:pt x="75595" y="28069"/>
                    <a:pt x="75656" y="27917"/>
                    <a:pt x="75747" y="27765"/>
                  </a:cubicBezTo>
                  <a:close/>
                  <a:moveTo>
                    <a:pt x="84683" y="26701"/>
                  </a:moveTo>
                  <a:cubicBezTo>
                    <a:pt x="84683" y="26762"/>
                    <a:pt x="84714" y="26853"/>
                    <a:pt x="84714" y="26914"/>
                  </a:cubicBezTo>
                  <a:cubicBezTo>
                    <a:pt x="84562" y="27522"/>
                    <a:pt x="84440" y="28099"/>
                    <a:pt x="84379" y="28677"/>
                  </a:cubicBezTo>
                  <a:cubicBezTo>
                    <a:pt x="84379" y="28647"/>
                    <a:pt x="84318" y="28586"/>
                    <a:pt x="84288" y="28555"/>
                  </a:cubicBezTo>
                  <a:lnTo>
                    <a:pt x="84531" y="27431"/>
                  </a:lnTo>
                  <a:cubicBezTo>
                    <a:pt x="84562" y="27188"/>
                    <a:pt x="84592" y="26914"/>
                    <a:pt x="84683" y="26701"/>
                  </a:cubicBezTo>
                  <a:close/>
                  <a:moveTo>
                    <a:pt x="76172" y="28251"/>
                  </a:moveTo>
                  <a:cubicBezTo>
                    <a:pt x="76203" y="28312"/>
                    <a:pt x="76264" y="28403"/>
                    <a:pt x="76324" y="28434"/>
                  </a:cubicBezTo>
                  <a:cubicBezTo>
                    <a:pt x="76203" y="28525"/>
                    <a:pt x="76051" y="28586"/>
                    <a:pt x="75899" y="28707"/>
                  </a:cubicBezTo>
                  <a:cubicBezTo>
                    <a:pt x="75960" y="28555"/>
                    <a:pt x="76051" y="28434"/>
                    <a:pt x="76112" y="28282"/>
                  </a:cubicBezTo>
                  <a:lnTo>
                    <a:pt x="76172" y="28251"/>
                  </a:lnTo>
                  <a:close/>
                  <a:moveTo>
                    <a:pt x="73619" y="25789"/>
                  </a:moveTo>
                  <a:cubicBezTo>
                    <a:pt x="73619" y="26397"/>
                    <a:pt x="73558" y="27036"/>
                    <a:pt x="73558" y="27643"/>
                  </a:cubicBezTo>
                  <a:cubicBezTo>
                    <a:pt x="73558" y="27917"/>
                    <a:pt x="73528" y="28130"/>
                    <a:pt x="73498" y="28403"/>
                  </a:cubicBezTo>
                  <a:cubicBezTo>
                    <a:pt x="73467" y="28525"/>
                    <a:pt x="73376" y="28647"/>
                    <a:pt x="73315" y="28738"/>
                  </a:cubicBezTo>
                  <a:cubicBezTo>
                    <a:pt x="73315" y="28251"/>
                    <a:pt x="73224" y="27765"/>
                    <a:pt x="73163" y="27279"/>
                  </a:cubicBezTo>
                  <a:cubicBezTo>
                    <a:pt x="73194" y="27279"/>
                    <a:pt x="73285" y="27218"/>
                    <a:pt x="73315" y="27218"/>
                  </a:cubicBezTo>
                  <a:cubicBezTo>
                    <a:pt x="73376" y="27188"/>
                    <a:pt x="73224" y="27066"/>
                    <a:pt x="73133" y="27036"/>
                  </a:cubicBezTo>
                  <a:cubicBezTo>
                    <a:pt x="73133" y="26975"/>
                    <a:pt x="73072" y="26914"/>
                    <a:pt x="73072" y="26853"/>
                  </a:cubicBezTo>
                  <a:cubicBezTo>
                    <a:pt x="73224" y="26519"/>
                    <a:pt x="73406" y="26124"/>
                    <a:pt x="73619" y="25789"/>
                  </a:cubicBezTo>
                  <a:close/>
                  <a:moveTo>
                    <a:pt x="75108" y="27917"/>
                  </a:moveTo>
                  <a:lnTo>
                    <a:pt x="75108" y="27917"/>
                  </a:lnTo>
                  <a:cubicBezTo>
                    <a:pt x="74957" y="28221"/>
                    <a:pt x="74744" y="28495"/>
                    <a:pt x="74653" y="28738"/>
                  </a:cubicBezTo>
                  <a:cubicBezTo>
                    <a:pt x="74683" y="28647"/>
                    <a:pt x="74683" y="28525"/>
                    <a:pt x="74713" y="28403"/>
                  </a:cubicBezTo>
                  <a:cubicBezTo>
                    <a:pt x="74835" y="28251"/>
                    <a:pt x="74987" y="28099"/>
                    <a:pt x="75108" y="27917"/>
                  </a:cubicBezTo>
                  <a:close/>
                  <a:moveTo>
                    <a:pt x="80306" y="28738"/>
                  </a:moveTo>
                  <a:lnTo>
                    <a:pt x="80337" y="28798"/>
                  </a:lnTo>
                  <a:cubicBezTo>
                    <a:pt x="80337" y="28829"/>
                    <a:pt x="80306" y="28829"/>
                    <a:pt x="80306" y="28859"/>
                  </a:cubicBezTo>
                  <a:lnTo>
                    <a:pt x="80306" y="28738"/>
                  </a:lnTo>
                  <a:close/>
                  <a:moveTo>
                    <a:pt x="71187" y="28434"/>
                  </a:moveTo>
                  <a:cubicBezTo>
                    <a:pt x="71218" y="28586"/>
                    <a:pt x="71309" y="28738"/>
                    <a:pt x="71339" y="28890"/>
                  </a:cubicBezTo>
                  <a:cubicBezTo>
                    <a:pt x="71096" y="28859"/>
                    <a:pt x="70914" y="28859"/>
                    <a:pt x="70701" y="28859"/>
                  </a:cubicBezTo>
                  <a:cubicBezTo>
                    <a:pt x="70640" y="28798"/>
                    <a:pt x="70610" y="28738"/>
                    <a:pt x="70580" y="28677"/>
                  </a:cubicBezTo>
                  <a:cubicBezTo>
                    <a:pt x="70762" y="28555"/>
                    <a:pt x="70944" y="28495"/>
                    <a:pt x="71187" y="28434"/>
                  </a:cubicBezTo>
                  <a:close/>
                  <a:moveTo>
                    <a:pt x="80732" y="29163"/>
                  </a:moveTo>
                  <a:lnTo>
                    <a:pt x="80732" y="29163"/>
                  </a:lnTo>
                  <a:cubicBezTo>
                    <a:pt x="80732" y="29173"/>
                    <a:pt x="80725" y="29180"/>
                    <a:pt x="80716" y="29187"/>
                  </a:cubicBezTo>
                  <a:lnTo>
                    <a:pt x="80716" y="29187"/>
                  </a:lnTo>
                  <a:lnTo>
                    <a:pt x="80732" y="29163"/>
                  </a:lnTo>
                  <a:close/>
                  <a:moveTo>
                    <a:pt x="77145" y="28130"/>
                  </a:moveTo>
                  <a:cubicBezTo>
                    <a:pt x="77297" y="28525"/>
                    <a:pt x="77479" y="28890"/>
                    <a:pt x="77662" y="29285"/>
                  </a:cubicBezTo>
                  <a:cubicBezTo>
                    <a:pt x="77419" y="28981"/>
                    <a:pt x="77115" y="28647"/>
                    <a:pt x="76811" y="28343"/>
                  </a:cubicBezTo>
                  <a:cubicBezTo>
                    <a:pt x="76932" y="28251"/>
                    <a:pt x="77023" y="28221"/>
                    <a:pt x="77145" y="28130"/>
                  </a:cubicBezTo>
                  <a:close/>
                  <a:moveTo>
                    <a:pt x="78391" y="27978"/>
                  </a:moveTo>
                  <a:lnTo>
                    <a:pt x="78391" y="27978"/>
                  </a:lnTo>
                  <a:cubicBezTo>
                    <a:pt x="78513" y="28130"/>
                    <a:pt x="78665" y="28251"/>
                    <a:pt x="78786" y="28403"/>
                  </a:cubicBezTo>
                  <a:cubicBezTo>
                    <a:pt x="78786" y="28434"/>
                    <a:pt x="78786" y="28434"/>
                    <a:pt x="78817" y="28495"/>
                  </a:cubicBezTo>
                  <a:cubicBezTo>
                    <a:pt x="78786" y="28890"/>
                    <a:pt x="78695" y="29285"/>
                    <a:pt x="78604" y="29650"/>
                  </a:cubicBezTo>
                  <a:cubicBezTo>
                    <a:pt x="78543" y="29558"/>
                    <a:pt x="78513" y="29467"/>
                    <a:pt x="78482" y="29346"/>
                  </a:cubicBezTo>
                  <a:cubicBezTo>
                    <a:pt x="78513" y="28890"/>
                    <a:pt x="78513" y="28434"/>
                    <a:pt x="78391" y="27978"/>
                  </a:cubicBezTo>
                  <a:close/>
                  <a:moveTo>
                    <a:pt x="84835" y="27978"/>
                  </a:moveTo>
                  <a:cubicBezTo>
                    <a:pt x="84866" y="28221"/>
                    <a:pt x="84896" y="28434"/>
                    <a:pt x="84926" y="28707"/>
                  </a:cubicBezTo>
                  <a:cubicBezTo>
                    <a:pt x="84866" y="29133"/>
                    <a:pt x="84866" y="29498"/>
                    <a:pt x="84866" y="29893"/>
                  </a:cubicBezTo>
                  <a:cubicBezTo>
                    <a:pt x="84835" y="29771"/>
                    <a:pt x="84774" y="29710"/>
                    <a:pt x="84744" y="29589"/>
                  </a:cubicBezTo>
                  <a:cubicBezTo>
                    <a:pt x="84714" y="29042"/>
                    <a:pt x="84744" y="28525"/>
                    <a:pt x="84835" y="27978"/>
                  </a:cubicBezTo>
                  <a:close/>
                  <a:moveTo>
                    <a:pt x="85656" y="28039"/>
                  </a:moveTo>
                  <a:cubicBezTo>
                    <a:pt x="85777" y="28099"/>
                    <a:pt x="85899" y="28221"/>
                    <a:pt x="85990" y="28343"/>
                  </a:cubicBezTo>
                  <a:lnTo>
                    <a:pt x="86112" y="29224"/>
                  </a:lnTo>
                  <a:cubicBezTo>
                    <a:pt x="86112" y="29224"/>
                    <a:pt x="86051" y="29224"/>
                    <a:pt x="86051" y="29285"/>
                  </a:cubicBezTo>
                  <a:cubicBezTo>
                    <a:pt x="85929" y="29498"/>
                    <a:pt x="85777" y="29710"/>
                    <a:pt x="85686" y="29923"/>
                  </a:cubicBezTo>
                  <a:cubicBezTo>
                    <a:pt x="85625" y="29498"/>
                    <a:pt x="85595" y="29042"/>
                    <a:pt x="85504" y="28647"/>
                  </a:cubicBezTo>
                  <a:cubicBezTo>
                    <a:pt x="85534" y="28434"/>
                    <a:pt x="85595" y="28251"/>
                    <a:pt x="85656" y="28039"/>
                  </a:cubicBezTo>
                  <a:close/>
                  <a:moveTo>
                    <a:pt x="81127" y="29802"/>
                  </a:moveTo>
                  <a:cubicBezTo>
                    <a:pt x="81188" y="29893"/>
                    <a:pt x="81218" y="29954"/>
                    <a:pt x="81248" y="30075"/>
                  </a:cubicBezTo>
                  <a:cubicBezTo>
                    <a:pt x="81188" y="30014"/>
                    <a:pt x="81096" y="29954"/>
                    <a:pt x="81036" y="29893"/>
                  </a:cubicBezTo>
                  <a:cubicBezTo>
                    <a:pt x="81066" y="29862"/>
                    <a:pt x="81096" y="29802"/>
                    <a:pt x="81127" y="29802"/>
                  </a:cubicBezTo>
                  <a:close/>
                  <a:moveTo>
                    <a:pt x="86720" y="29467"/>
                  </a:moveTo>
                  <a:cubicBezTo>
                    <a:pt x="86750" y="29558"/>
                    <a:pt x="86811" y="29650"/>
                    <a:pt x="86841" y="29741"/>
                  </a:cubicBezTo>
                  <a:cubicBezTo>
                    <a:pt x="86872" y="29802"/>
                    <a:pt x="86902" y="29862"/>
                    <a:pt x="86902" y="29923"/>
                  </a:cubicBezTo>
                  <a:cubicBezTo>
                    <a:pt x="86872" y="30014"/>
                    <a:pt x="86841" y="30075"/>
                    <a:pt x="86841" y="30166"/>
                  </a:cubicBezTo>
                  <a:lnTo>
                    <a:pt x="86811" y="30105"/>
                  </a:lnTo>
                  <a:cubicBezTo>
                    <a:pt x="86750" y="29893"/>
                    <a:pt x="86750" y="29710"/>
                    <a:pt x="86720" y="29467"/>
                  </a:cubicBezTo>
                  <a:close/>
                  <a:moveTo>
                    <a:pt x="84166" y="29042"/>
                  </a:moveTo>
                  <a:lnTo>
                    <a:pt x="84288" y="29376"/>
                  </a:lnTo>
                  <a:lnTo>
                    <a:pt x="84288" y="29619"/>
                  </a:lnTo>
                  <a:cubicBezTo>
                    <a:pt x="84258" y="29619"/>
                    <a:pt x="84166" y="29619"/>
                    <a:pt x="84227" y="29650"/>
                  </a:cubicBezTo>
                  <a:cubicBezTo>
                    <a:pt x="84258" y="29710"/>
                    <a:pt x="84288" y="29710"/>
                    <a:pt x="84288" y="29741"/>
                  </a:cubicBezTo>
                  <a:cubicBezTo>
                    <a:pt x="84288" y="29923"/>
                    <a:pt x="84288" y="30075"/>
                    <a:pt x="84318" y="30257"/>
                  </a:cubicBezTo>
                  <a:cubicBezTo>
                    <a:pt x="84166" y="30197"/>
                    <a:pt x="84075" y="30105"/>
                    <a:pt x="83923" y="30045"/>
                  </a:cubicBezTo>
                  <a:cubicBezTo>
                    <a:pt x="83984" y="29862"/>
                    <a:pt x="84014" y="29650"/>
                    <a:pt x="84045" y="29437"/>
                  </a:cubicBezTo>
                  <a:cubicBezTo>
                    <a:pt x="84106" y="29315"/>
                    <a:pt x="84136" y="29163"/>
                    <a:pt x="84166" y="29042"/>
                  </a:cubicBezTo>
                  <a:close/>
                  <a:moveTo>
                    <a:pt x="80580" y="30318"/>
                  </a:moveTo>
                  <a:lnTo>
                    <a:pt x="80580" y="30318"/>
                  </a:lnTo>
                  <a:cubicBezTo>
                    <a:pt x="80519" y="30409"/>
                    <a:pt x="80519" y="30531"/>
                    <a:pt x="80489" y="30653"/>
                  </a:cubicBezTo>
                  <a:cubicBezTo>
                    <a:pt x="80489" y="30622"/>
                    <a:pt x="80458" y="30622"/>
                    <a:pt x="80367" y="30561"/>
                  </a:cubicBezTo>
                  <a:lnTo>
                    <a:pt x="80367" y="30501"/>
                  </a:lnTo>
                  <a:lnTo>
                    <a:pt x="80428" y="30470"/>
                  </a:lnTo>
                  <a:lnTo>
                    <a:pt x="80580" y="30318"/>
                  </a:lnTo>
                  <a:close/>
                  <a:moveTo>
                    <a:pt x="71339" y="28950"/>
                  </a:moveTo>
                  <a:cubicBezTo>
                    <a:pt x="71400" y="29133"/>
                    <a:pt x="71461" y="29315"/>
                    <a:pt x="71522" y="29498"/>
                  </a:cubicBezTo>
                  <a:cubicBezTo>
                    <a:pt x="71643" y="29893"/>
                    <a:pt x="71704" y="30257"/>
                    <a:pt x="71795" y="30683"/>
                  </a:cubicBezTo>
                  <a:lnTo>
                    <a:pt x="71552" y="30470"/>
                  </a:lnTo>
                  <a:cubicBezTo>
                    <a:pt x="71370" y="29954"/>
                    <a:pt x="71096" y="29467"/>
                    <a:pt x="70762" y="28950"/>
                  </a:cubicBezTo>
                  <a:close/>
                  <a:moveTo>
                    <a:pt x="69364" y="29406"/>
                  </a:moveTo>
                  <a:cubicBezTo>
                    <a:pt x="69820" y="29862"/>
                    <a:pt x="70276" y="30318"/>
                    <a:pt x="70762" y="30713"/>
                  </a:cubicBezTo>
                  <a:cubicBezTo>
                    <a:pt x="70154" y="30409"/>
                    <a:pt x="69424" y="30105"/>
                    <a:pt x="68725" y="29802"/>
                  </a:cubicBezTo>
                  <a:lnTo>
                    <a:pt x="68756" y="29771"/>
                  </a:lnTo>
                  <a:cubicBezTo>
                    <a:pt x="68938" y="29650"/>
                    <a:pt x="69181" y="29498"/>
                    <a:pt x="69364" y="29406"/>
                  </a:cubicBezTo>
                  <a:close/>
                  <a:moveTo>
                    <a:pt x="87084" y="30561"/>
                  </a:moveTo>
                  <a:cubicBezTo>
                    <a:pt x="87115" y="30622"/>
                    <a:pt x="87145" y="30683"/>
                    <a:pt x="87145" y="30774"/>
                  </a:cubicBezTo>
                  <a:lnTo>
                    <a:pt x="87084" y="30713"/>
                  </a:lnTo>
                  <a:cubicBezTo>
                    <a:pt x="87084" y="30683"/>
                    <a:pt x="87054" y="30683"/>
                    <a:pt x="87054" y="30653"/>
                  </a:cubicBezTo>
                  <a:cubicBezTo>
                    <a:pt x="87054" y="30622"/>
                    <a:pt x="87084" y="30561"/>
                    <a:pt x="87084" y="30561"/>
                  </a:cubicBezTo>
                  <a:close/>
                  <a:moveTo>
                    <a:pt x="81248" y="30957"/>
                  </a:moveTo>
                  <a:lnTo>
                    <a:pt x="81329" y="31037"/>
                  </a:lnTo>
                  <a:lnTo>
                    <a:pt x="81329" y="31037"/>
                  </a:lnTo>
                  <a:cubicBezTo>
                    <a:pt x="81290" y="31015"/>
                    <a:pt x="81239" y="31008"/>
                    <a:pt x="81218" y="30987"/>
                  </a:cubicBezTo>
                  <a:cubicBezTo>
                    <a:pt x="81218" y="30987"/>
                    <a:pt x="81218" y="30957"/>
                    <a:pt x="81248" y="30957"/>
                  </a:cubicBezTo>
                  <a:close/>
                  <a:moveTo>
                    <a:pt x="91431" y="29710"/>
                  </a:moveTo>
                  <a:lnTo>
                    <a:pt x="91431" y="29710"/>
                  </a:lnTo>
                  <a:cubicBezTo>
                    <a:pt x="91218" y="30166"/>
                    <a:pt x="90945" y="30622"/>
                    <a:pt x="90671" y="31078"/>
                  </a:cubicBezTo>
                  <a:cubicBezTo>
                    <a:pt x="90701" y="30926"/>
                    <a:pt x="90762" y="30774"/>
                    <a:pt x="90793" y="30561"/>
                  </a:cubicBezTo>
                  <a:cubicBezTo>
                    <a:pt x="90793" y="30531"/>
                    <a:pt x="90793" y="30501"/>
                    <a:pt x="90823" y="30470"/>
                  </a:cubicBezTo>
                  <a:cubicBezTo>
                    <a:pt x="91066" y="30227"/>
                    <a:pt x="91279" y="29954"/>
                    <a:pt x="91431" y="29710"/>
                  </a:cubicBezTo>
                  <a:close/>
                  <a:moveTo>
                    <a:pt x="86112" y="29254"/>
                  </a:moveTo>
                  <a:cubicBezTo>
                    <a:pt x="86112" y="29346"/>
                    <a:pt x="86142" y="29467"/>
                    <a:pt x="86142" y="29558"/>
                  </a:cubicBezTo>
                  <a:cubicBezTo>
                    <a:pt x="86081" y="30105"/>
                    <a:pt x="86051" y="30683"/>
                    <a:pt x="86051" y="31261"/>
                  </a:cubicBezTo>
                  <a:cubicBezTo>
                    <a:pt x="85990" y="31230"/>
                    <a:pt x="85960" y="31230"/>
                    <a:pt x="85929" y="31169"/>
                  </a:cubicBezTo>
                  <a:cubicBezTo>
                    <a:pt x="85838" y="30835"/>
                    <a:pt x="85808" y="30531"/>
                    <a:pt x="85777" y="30197"/>
                  </a:cubicBezTo>
                  <a:cubicBezTo>
                    <a:pt x="85808" y="29893"/>
                    <a:pt x="85929" y="29589"/>
                    <a:pt x="86112" y="29254"/>
                  </a:cubicBezTo>
                  <a:close/>
                  <a:moveTo>
                    <a:pt x="83923" y="30075"/>
                  </a:moveTo>
                  <a:cubicBezTo>
                    <a:pt x="84045" y="30197"/>
                    <a:pt x="84227" y="30349"/>
                    <a:pt x="84379" y="30470"/>
                  </a:cubicBezTo>
                  <a:cubicBezTo>
                    <a:pt x="84410" y="30805"/>
                    <a:pt x="84440" y="31078"/>
                    <a:pt x="84531" y="31321"/>
                  </a:cubicBezTo>
                  <a:cubicBezTo>
                    <a:pt x="84288" y="30926"/>
                    <a:pt x="84106" y="30531"/>
                    <a:pt x="83923" y="30075"/>
                  </a:cubicBezTo>
                  <a:close/>
                  <a:moveTo>
                    <a:pt x="90641" y="29741"/>
                  </a:moveTo>
                  <a:lnTo>
                    <a:pt x="90641" y="29741"/>
                  </a:lnTo>
                  <a:cubicBezTo>
                    <a:pt x="90550" y="29954"/>
                    <a:pt x="90519" y="30166"/>
                    <a:pt x="90458" y="30318"/>
                  </a:cubicBezTo>
                  <a:cubicBezTo>
                    <a:pt x="90033" y="30713"/>
                    <a:pt x="89759" y="31109"/>
                    <a:pt x="89577" y="31473"/>
                  </a:cubicBezTo>
                  <a:lnTo>
                    <a:pt x="89577" y="31261"/>
                  </a:lnTo>
                  <a:cubicBezTo>
                    <a:pt x="89790" y="30774"/>
                    <a:pt x="90185" y="30257"/>
                    <a:pt x="90641" y="29741"/>
                  </a:cubicBezTo>
                  <a:close/>
                  <a:moveTo>
                    <a:pt x="83346" y="31625"/>
                  </a:moveTo>
                  <a:cubicBezTo>
                    <a:pt x="83498" y="31899"/>
                    <a:pt x="83680" y="32142"/>
                    <a:pt x="83832" y="32385"/>
                  </a:cubicBezTo>
                  <a:cubicBezTo>
                    <a:pt x="83710" y="32324"/>
                    <a:pt x="83619" y="32294"/>
                    <a:pt x="83498" y="32203"/>
                  </a:cubicBezTo>
                  <a:cubicBezTo>
                    <a:pt x="83376" y="32081"/>
                    <a:pt x="83255" y="31929"/>
                    <a:pt x="83163" y="31838"/>
                  </a:cubicBezTo>
                  <a:cubicBezTo>
                    <a:pt x="83224" y="31777"/>
                    <a:pt x="83255" y="31716"/>
                    <a:pt x="83346" y="31625"/>
                  </a:cubicBezTo>
                  <a:close/>
                  <a:moveTo>
                    <a:pt x="80975" y="31716"/>
                  </a:moveTo>
                  <a:cubicBezTo>
                    <a:pt x="81218" y="31868"/>
                    <a:pt x="81492" y="32020"/>
                    <a:pt x="81704" y="32172"/>
                  </a:cubicBezTo>
                  <a:cubicBezTo>
                    <a:pt x="81644" y="32294"/>
                    <a:pt x="81552" y="32385"/>
                    <a:pt x="81461" y="32537"/>
                  </a:cubicBezTo>
                  <a:lnTo>
                    <a:pt x="80914" y="32446"/>
                  </a:lnTo>
                  <a:cubicBezTo>
                    <a:pt x="80944" y="32203"/>
                    <a:pt x="80944" y="31990"/>
                    <a:pt x="80975" y="31716"/>
                  </a:cubicBezTo>
                  <a:close/>
                  <a:moveTo>
                    <a:pt x="82555" y="32598"/>
                  </a:moveTo>
                  <a:cubicBezTo>
                    <a:pt x="82647" y="32659"/>
                    <a:pt x="82768" y="32689"/>
                    <a:pt x="82859" y="32780"/>
                  </a:cubicBezTo>
                  <a:cubicBezTo>
                    <a:pt x="82738" y="32750"/>
                    <a:pt x="82586" y="32750"/>
                    <a:pt x="82464" y="32689"/>
                  </a:cubicBezTo>
                  <a:cubicBezTo>
                    <a:pt x="82464" y="32659"/>
                    <a:pt x="82495" y="32628"/>
                    <a:pt x="82555" y="32598"/>
                  </a:cubicBezTo>
                  <a:close/>
                  <a:moveTo>
                    <a:pt x="81796" y="33115"/>
                  </a:moveTo>
                  <a:lnTo>
                    <a:pt x="81796" y="33115"/>
                  </a:lnTo>
                  <a:cubicBezTo>
                    <a:pt x="81796" y="33145"/>
                    <a:pt x="81735" y="33206"/>
                    <a:pt x="81735" y="33206"/>
                  </a:cubicBezTo>
                  <a:lnTo>
                    <a:pt x="81796" y="33115"/>
                  </a:lnTo>
                  <a:close/>
                  <a:moveTo>
                    <a:pt x="80944" y="32932"/>
                  </a:moveTo>
                  <a:lnTo>
                    <a:pt x="80944" y="32932"/>
                  </a:lnTo>
                  <a:cubicBezTo>
                    <a:pt x="81066" y="32963"/>
                    <a:pt x="81188" y="32993"/>
                    <a:pt x="81279" y="32993"/>
                  </a:cubicBezTo>
                  <a:cubicBezTo>
                    <a:pt x="81188" y="33236"/>
                    <a:pt x="81096" y="33510"/>
                    <a:pt x="81066" y="33723"/>
                  </a:cubicBezTo>
                  <a:lnTo>
                    <a:pt x="80944" y="32932"/>
                  </a:lnTo>
                  <a:close/>
                  <a:moveTo>
                    <a:pt x="82768" y="33388"/>
                  </a:moveTo>
                  <a:lnTo>
                    <a:pt x="82768" y="33388"/>
                  </a:lnTo>
                  <a:cubicBezTo>
                    <a:pt x="83042" y="33510"/>
                    <a:pt x="83224" y="33571"/>
                    <a:pt x="83467" y="33601"/>
                  </a:cubicBezTo>
                  <a:cubicBezTo>
                    <a:pt x="83528" y="33753"/>
                    <a:pt x="83619" y="33875"/>
                    <a:pt x="83680" y="34027"/>
                  </a:cubicBezTo>
                  <a:cubicBezTo>
                    <a:pt x="83376" y="33814"/>
                    <a:pt x="83103" y="33601"/>
                    <a:pt x="82768" y="33388"/>
                  </a:cubicBezTo>
                  <a:close/>
                  <a:moveTo>
                    <a:pt x="78361" y="32203"/>
                  </a:moveTo>
                  <a:cubicBezTo>
                    <a:pt x="78695" y="32324"/>
                    <a:pt x="79060" y="32385"/>
                    <a:pt x="79394" y="32507"/>
                  </a:cubicBezTo>
                  <a:cubicBezTo>
                    <a:pt x="79516" y="32811"/>
                    <a:pt x="79607" y="33084"/>
                    <a:pt x="79729" y="33388"/>
                  </a:cubicBezTo>
                  <a:cubicBezTo>
                    <a:pt x="79850" y="33723"/>
                    <a:pt x="79972" y="34057"/>
                    <a:pt x="80033" y="34361"/>
                  </a:cubicBezTo>
                  <a:cubicBezTo>
                    <a:pt x="80002" y="34300"/>
                    <a:pt x="79911" y="34209"/>
                    <a:pt x="79850" y="34179"/>
                  </a:cubicBezTo>
                  <a:cubicBezTo>
                    <a:pt x="79516" y="33510"/>
                    <a:pt x="78969" y="32902"/>
                    <a:pt x="78361" y="32203"/>
                  </a:cubicBezTo>
                  <a:close/>
                  <a:moveTo>
                    <a:pt x="88218" y="34013"/>
                  </a:moveTo>
                  <a:cubicBezTo>
                    <a:pt x="88229" y="34013"/>
                    <a:pt x="88250" y="34027"/>
                    <a:pt x="88270" y="34027"/>
                  </a:cubicBezTo>
                  <a:cubicBezTo>
                    <a:pt x="88239" y="34148"/>
                    <a:pt x="88179" y="34270"/>
                    <a:pt x="88087" y="34361"/>
                  </a:cubicBezTo>
                  <a:cubicBezTo>
                    <a:pt x="88087" y="34330"/>
                    <a:pt x="88087" y="34300"/>
                    <a:pt x="88118" y="34239"/>
                  </a:cubicBezTo>
                  <a:cubicBezTo>
                    <a:pt x="88118" y="34179"/>
                    <a:pt x="88179" y="34118"/>
                    <a:pt x="88209" y="34027"/>
                  </a:cubicBezTo>
                  <a:cubicBezTo>
                    <a:pt x="88209" y="34016"/>
                    <a:pt x="88212" y="34013"/>
                    <a:pt x="88218" y="34013"/>
                  </a:cubicBezTo>
                  <a:close/>
                  <a:moveTo>
                    <a:pt x="84592" y="34027"/>
                  </a:moveTo>
                  <a:lnTo>
                    <a:pt x="84592" y="34027"/>
                  </a:lnTo>
                  <a:cubicBezTo>
                    <a:pt x="84835" y="34118"/>
                    <a:pt x="85048" y="34148"/>
                    <a:pt x="85291" y="34179"/>
                  </a:cubicBezTo>
                  <a:cubicBezTo>
                    <a:pt x="85352" y="34330"/>
                    <a:pt x="85382" y="34513"/>
                    <a:pt x="85473" y="34665"/>
                  </a:cubicBezTo>
                  <a:cubicBezTo>
                    <a:pt x="85625" y="35090"/>
                    <a:pt x="85747" y="35516"/>
                    <a:pt x="85899" y="35941"/>
                  </a:cubicBezTo>
                  <a:cubicBezTo>
                    <a:pt x="85838" y="35850"/>
                    <a:pt x="85777" y="35789"/>
                    <a:pt x="85656" y="35698"/>
                  </a:cubicBezTo>
                  <a:cubicBezTo>
                    <a:pt x="85382" y="35121"/>
                    <a:pt x="85017" y="34574"/>
                    <a:pt x="84592" y="34027"/>
                  </a:cubicBezTo>
                  <a:close/>
                  <a:moveTo>
                    <a:pt x="82282" y="33571"/>
                  </a:moveTo>
                  <a:cubicBezTo>
                    <a:pt x="83042" y="34361"/>
                    <a:pt x="83802" y="35182"/>
                    <a:pt x="84683" y="35850"/>
                  </a:cubicBezTo>
                  <a:cubicBezTo>
                    <a:pt x="84714" y="35881"/>
                    <a:pt x="84714" y="35941"/>
                    <a:pt x="84744" y="36002"/>
                  </a:cubicBezTo>
                  <a:cubicBezTo>
                    <a:pt x="84683" y="35972"/>
                    <a:pt x="84592" y="35941"/>
                    <a:pt x="84470" y="35881"/>
                  </a:cubicBezTo>
                  <a:cubicBezTo>
                    <a:pt x="83984" y="35486"/>
                    <a:pt x="83467" y="35060"/>
                    <a:pt x="82859" y="34726"/>
                  </a:cubicBezTo>
                  <a:cubicBezTo>
                    <a:pt x="82841" y="34707"/>
                    <a:pt x="82813" y="34700"/>
                    <a:pt x="82786" y="34700"/>
                  </a:cubicBezTo>
                  <a:cubicBezTo>
                    <a:pt x="82725" y="34700"/>
                    <a:pt x="82665" y="34735"/>
                    <a:pt x="82707" y="34756"/>
                  </a:cubicBezTo>
                  <a:cubicBezTo>
                    <a:pt x="82890" y="34938"/>
                    <a:pt x="83072" y="35182"/>
                    <a:pt x="83255" y="35394"/>
                  </a:cubicBezTo>
                  <a:cubicBezTo>
                    <a:pt x="82799" y="35212"/>
                    <a:pt x="82312" y="35060"/>
                    <a:pt x="81856" y="34878"/>
                  </a:cubicBezTo>
                  <a:cubicBezTo>
                    <a:pt x="81887" y="34604"/>
                    <a:pt x="81978" y="34361"/>
                    <a:pt x="82008" y="34118"/>
                  </a:cubicBezTo>
                  <a:cubicBezTo>
                    <a:pt x="82099" y="33905"/>
                    <a:pt x="82160" y="33723"/>
                    <a:pt x="82282" y="33571"/>
                  </a:cubicBezTo>
                  <a:close/>
                  <a:moveTo>
                    <a:pt x="88562" y="36507"/>
                  </a:moveTo>
                  <a:cubicBezTo>
                    <a:pt x="88419" y="36741"/>
                    <a:pt x="88358" y="36920"/>
                    <a:pt x="88239" y="37157"/>
                  </a:cubicBezTo>
                  <a:lnTo>
                    <a:pt x="88270" y="37036"/>
                  </a:lnTo>
                  <a:cubicBezTo>
                    <a:pt x="88331" y="36884"/>
                    <a:pt x="88361" y="36732"/>
                    <a:pt x="88422" y="36580"/>
                  </a:cubicBezTo>
                  <a:cubicBezTo>
                    <a:pt x="88476" y="36553"/>
                    <a:pt x="88530" y="36550"/>
                    <a:pt x="88562" y="36507"/>
                  </a:cubicBezTo>
                  <a:close/>
                  <a:moveTo>
                    <a:pt x="81765" y="35121"/>
                  </a:moveTo>
                  <a:cubicBezTo>
                    <a:pt x="82495" y="35486"/>
                    <a:pt x="83224" y="35850"/>
                    <a:pt x="83923" y="36185"/>
                  </a:cubicBezTo>
                  <a:cubicBezTo>
                    <a:pt x="84379" y="36762"/>
                    <a:pt x="84805" y="37340"/>
                    <a:pt x="85352" y="37917"/>
                  </a:cubicBezTo>
                  <a:cubicBezTo>
                    <a:pt x="84227" y="37096"/>
                    <a:pt x="82707" y="36428"/>
                    <a:pt x="81431" y="35820"/>
                  </a:cubicBezTo>
                  <a:lnTo>
                    <a:pt x="81370" y="35820"/>
                  </a:lnTo>
                  <a:cubicBezTo>
                    <a:pt x="81400" y="35789"/>
                    <a:pt x="81431" y="35789"/>
                    <a:pt x="81431" y="35729"/>
                  </a:cubicBezTo>
                  <a:cubicBezTo>
                    <a:pt x="81522" y="35729"/>
                    <a:pt x="81583" y="35668"/>
                    <a:pt x="81583" y="35637"/>
                  </a:cubicBezTo>
                  <a:cubicBezTo>
                    <a:pt x="81644" y="35516"/>
                    <a:pt x="81644" y="35425"/>
                    <a:pt x="81674" y="35334"/>
                  </a:cubicBezTo>
                  <a:cubicBezTo>
                    <a:pt x="81704" y="35273"/>
                    <a:pt x="81735" y="35273"/>
                    <a:pt x="81735" y="35242"/>
                  </a:cubicBezTo>
                  <a:cubicBezTo>
                    <a:pt x="81735" y="35212"/>
                    <a:pt x="81735" y="35182"/>
                    <a:pt x="81765" y="35121"/>
                  </a:cubicBezTo>
                  <a:close/>
                  <a:moveTo>
                    <a:pt x="86081" y="37400"/>
                  </a:moveTo>
                  <a:lnTo>
                    <a:pt x="86294" y="37522"/>
                  </a:lnTo>
                  <a:lnTo>
                    <a:pt x="86294" y="38008"/>
                  </a:lnTo>
                  <a:cubicBezTo>
                    <a:pt x="86294" y="37948"/>
                    <a:pt x="86233" y="37856"/>
                    <a:pt x="86142" y="37765"/>
                  </a:cubicBezTo>
                  <a:cubicBezTo>
                    <a:pt x="86112" y="37644"/>
                    <a:pt x="86112" y="37522"/>
                    <a:pt x="86081" y="37400"/>
                  </a:cubicBezTo>
                  <a:close/>
                  <a:moveTo>
                    <a:pt x="48530" y="1"/>
                  </a:moveTo>
                  <a:cubicBezTo>
                    <a:pt x="48398" y="1"/>
                    <a:pt x="48251" y="98"/>
                    <a:pt x="48269" y="257"/>
                  </a:cubicBezTo>
                  <a:cubicBezTo>
                    <a:pt x="48695" y="3449"/>
                    <a:pt x="48938" y="6671"/>
                    <a:pt x="48847" y="9923"/>
                  </a:cubicBezTo>
                  <a:lnTo>
                    <a:pt x="48725" y="9011"/>
                  </a:lnTo>
                  <a:cubicBezTo>
                    <a:pt x="48391" y="7035"/>
                    <a:pt x="48147" y="4816"/>
                    <a:pt x="46749" y="3205"/>
                  </a:cubicBezTo>
                  <a:cubicBezTo>
                    <a:pt x="46740" y="3197"/>
                    <a:pt x="46726" y="3193"/>
                    <a:pt x="46712" y="3193"/>
                  </a:cubicBezTo>
                  <a:cubicBezTo>
                    <a:pt x="46676" y="3193"/>
                    <a:pt x="46637" y="3214"/>
                    <a:pt x="46658" y="3236"/>
                  </a:cubicBezTo>
                  <a:cubicBezTo>
                    <a:pt x="47327" y="4056"/>
                    <a:pt x="47722" y="5212"/>
                    <a:pt x="47965" y="6397"/>
                  </a:cubicBezTo>
                  <a:cubicBezTo>
                    <a:pt x="48178" y="7613"/>
                    <a:pt x="48269" y="8859"/>
                    <a:pt x="48330" y="9892"/>
                  </a:cubicBezTo>
                  <a:cubicBezTo>
                    <a:pt x="48391" y="10288"/>
                    <a:pt x="48391" y="10652"/>
                    <a:pt x="48330" y="11047"/>
                  </a:cubicBezTo>
                  <a:cubicBezTo>
                    <a:pt x="48299" y="10987"/>
                    <a:pt x="48269" y="10926"/>
                    <a:pt x="48239" y="10895"/>
                  </a:cubicBezTo>
                  <a:cubicBezTo>
                    <a:pt x="47844" y="10348"/>
                    <a:pt x="47388" y="9862"/>
                    <a:pt x="46780" y="9376"/>
                  </a:cubicBezTo>
                  <a:cubicBezTo>
                    <a:pt x="46354" y="9072"/>
                    <a:pt x="45898" y="8829"/>
                    <a:pt x="45412" y="8677"/>
                  </a:cubicBezTo>
                  <a:cubicBezTo>
                    <a:pt x="45351" y="8494"/>
                    <a:pt x="45260" y="8342"/>
                    <a:pt x="45199" y="8160"/>
                  </a:cubicBezTo>
                  <a:cubicBezTo>
                    <a:pt x="45199" y="8129"/>
                    <a:pt x="45176" y="8114"/>
                    <a:pt x="45154" y="8114"/>
                  </a:cubicBezTo>
                  <a:cubicBezTo>
                    <a:pt x="45131" y="8114"/>
                    <a:pt x="45108" y="8129"/>
                    <a:pt x="45108" y="8160"/>
                  </a:cubicBezTo>
                  <a:cubicBezTo>
                    <a:pt x="45138" y="8312"/>
                    <a:pt x="45230" y="8464"/>
                    <a:pt x="45260" y="8646"/>
                  </a:cubicBezTo>
                  <a:cubicBezTo>
                    <a:pt x="45078" y="8616"/>
                    <a:pt x="44895" y="8555"/>
                    <a:pt x="44652" y="8555"/>
                  </a:cubicBezTo>
                  <a:cubicBezTo>
                    <a:pt x="44439" y="8555"/>
                    <a:pt x="44348" y="9011"/>
                    <a:pt x="44530" y="9011"/>
                  </a:cubicBezTo>
                  <a:lnTo>
                    <a:pt x="44591" y="9011"/>
                  </a:lnTo>
                  <a:cubicBezTo>
                    <a:pt x="44318" y="9832"/>
                    <a:pt x="44135" y="10592"/>
                    <a:pt x="43740" y="11291"/>
                  </a:cubicBezTo>
                  <a:lnTo>
                    <a:pt x="43740" y="11351"/>
                  </a:lnTo>
                  <a:cubicBezTo>
                    <a:pt x="43710" y="11351"/>
                    <a:pt x="43710" y="11382"/>
                    <a:pt x="43710" y="11412"/>
                  </a:cubicBezTo>
                  <a:cubicBezTo>
                    <a:pt x="43588" y="11686"/>
                    <a:pt x="43467" y="11899"/>
                    <a:pt x="43375" y="12172"/>
                  </a:cubicBezTo>
                  <a:cubicBezTo>
                    <a:pt x="43284" y="12172"/>
                    <a:pt x="43223" y="12203"/>
                    <a:pt x="43163" y="12263"/>
                  </a:cubicBezTo>
                  <a:cubicBezTo>
                    <a:pt x="43254" y="11534"/>
                    <a:pt x="43254" y="10774"/>
                    <a:pt x="43223" y="10044"/>
                  </a:cubicBezTo>
                  <a:lnTo>
                    <a:pt x="43163" y="10044"/>
                  </a:lnTo>
                  <a:cubicBezTo>
                    <a:pt x="42980" y="11047"/>
                    <a:pt x="42798" y="12020"/>
                    <a:pt x="42676" y="12962"/>
                  </a:cubicBezTo>
                  <a:lnTo>
                    <a:pt x="42646" y="12658"/>
                  </a:lnTo>
                  <a:cubicBezTo>
                    <a:pt x="42494" y="10652"/>
                    <a:pt x="42342" y="8616"/>
                    <a:pt x="41856" y="6671"/>
                  </a:cubicBezTo>
                  <a:cubicBezTo>
                    <a:pt x="41835" y="6618"/>
                    <a:pt x="41767" y="6598"/>
                    <a:pt x="41690" y="6598"/>
                  </a:cubicBezTo>
                  <a:cubicBezTo>
                    <a:pt x="41543" y="6598"/>
                    <a:pt x="41360" y="6671"/>
                    <a:pt x="41400" y="6731"/>
                  </a:cubicBezTo>
                  <a:cubicBezTo>
                    <a:pt x="41612" y="8494"/>
                    <a:pt x="41916" y="10196"/>
                    <a:pt x="42038" y="11959"/>
                  </a:cubicBezTo>
                  <a:cubicBezTo>
                    <a:pt x="42008" y="11807"/>
                    <a:pt x="41916" y="11655"/>
                    <a:pt x="41886" y="11443"/>
                  </a:cubicBezTo>
                  <a:cubicBezTo>
                    <a:pt x="41764" y="11139"/>
                    <a:pt x="41612" y="10804"/>
                    <a:pt x="41491" y="10470"/>
                  </a:cubicBezTo>
                  <a:cubicBezTo>
                    <a:pt x="41430" y="10136"/>
                    <a:pt x="41339" y="9740"/>
                    <a:pt x="41278" y="9406"/>
                  </a:cubicBezTo>
                  <a:cubicBezTo>
                    <a:pt x="41278" y="9378"/>
                    <a:pt x="41261" y="9368"/>
                    <a:pt x="41238" y="9368"/>
                  </a:cubicBezTo>
                  <a:cubicBezTo>
                    <a:pt x="41184" y="9368"/>
                    <a:pt x="41096" y="9425"/>
                    <a:pt x="41096" y="9467"/>
                  </a:cubicBezTo>
                  <a:lnTo>
                    <a:pt x="41096" y="9619"/>
                  </a:lnTo>
                  <a:cubicBezTo>
                    <a:pt x="40822" y="9224"/>
                    <a:pt x="40427" y="8798"/>
                    <a:pt x="39819" y="8494"/>
                  </a:cubicBezTo>
                  <a:cubicBezTo>
                    <a:pt x="39810" y="8485"/>
                    <a:pt x="39799" y="8482"/>
                    <a:pt x="39788" y="8482"/>
                  </a:cubicBezTo>
                  <a:cubicBezTo>
                    <a:pt x="39761" y="8482"/>
                    <a:pt x="39737" y="8503"/>
                    <a:pt x="39758" y="8525"/>
                  </a:cubicBezTo>
                  <a:cubicBezTo>
                    <a:pt x="40488" y="8950"/>
                    <a:pt x="40853" y="9588"/>
                    <a:pt x="41126" y="10288"/>
                  </a:cubicBezTo>
                  <a:cubicBezTo>
                    <a:pt x="41156" y="10835"/>
                    <a:pt x="41248" y="11412"/>
                    <a:pt x="41187" y="12020"/>
                  </a:cubicBezTo>
                  <a:lnTo>
                    <a:pt x="41187" y="12628"/>
                  </a:lnTo>
                  <a:cubicBezTo>
                    <a:pt x="41178" y="12619"/>
                    <a:pt x="41161" y="12615"/>
                    <a:pt x="41142" y="12615"/>
                  </a:cubicBezTo>
                  <a:cubicBezTo>
                    <a:pt x="41096" y="12615"/>
                    <a:pt x="41035" y="12637"/>
                    <a:pt x="41035" y="12658"/>
                  </a:cubicBezTo>
                  <a:cubicBezTo>
                    <a:pt x="41096" y="12810"/>
                    <a:pt x="41156" y="13023"/>
                    <a:pt x="41187" y="13175"/>
                  </a:cubicBezTo>
                  <a:lnTo>
                    <a:pt x="41187" y="13479"/>
                  </a:lnTo>
                  <a:cubicBezTo>
                    <a:pt x="40944" y="12719"/>
                    <a:pt x="40579" y="11959"/>
                    <a:pt x="40214" y="11230"/>
                  </a:cubicBezTo>
                  <a:cubicBezTo>
                    <a:pt x="40214" y="11230"/>
                    <a:pt x="40184" y="11230"/>
                    <a:pt x="40184" y="11260"/>
                  </a:cubicBezTo>
                  <a:cubicBezTo>
                    <a:pt x="40397" y="12172"/>
                    <a:pt x="40579" y="13114"/>
                    <a:pt x="40883" y="13996"/>
                  </a:cubicBezTo>
                  <a:lnTo>
                    <a:pt x="40731" y="13783"/>
                  </a:lnTo>
                  <a:cubicBezTo>
                    <a:pt x="40093" y="12719"/>
                    <a:pt x="39485" y="11595"/>
                    <a:pt x="38846" y="10531"/>
                  </a:cubicBezTo>
                  <a:cubicBezTo>
                    <a:pt x="38968" y="10348"/>
                    <a:pt x="39120" y="10136"/>
                    <a:pt x="39211" y="9923"/>
                  </a:cubicBezTo>
                  <a:cubicBezTo>
                    <a:pt x="39283" y="9802"/>
                    <a:pt x="39050" y="9644"/>
                    <a:pt x="38920" y="9644"/>
                  </a:cubicBezTo>
                  <a:cubicBezTo>
                    <a:pt x="38886" y="9644"/>
                    <a:pt x="38859" y="9654"/>
                    <a:pt x="38846" y="9680"/>
                  </a:cubicBezTo>
                  <a:cubicBezTo>
                    <a:pt x="38755" y="9771"/>
                    <a:pt x="38664" y="9923"/>
                    <a:pt x="38573" y="10044"/>
                  </a:cubicBezTo>
                  <a:cubicBezTo>
                    <a:pt x="38299" y="9619"/>
                    <a:pt x="38056" y="9254"/>
                    <a:pt x="37783" y="8859"/>
                  </a:cubicBezTo>
                  <a:cubicBezTo>
                    <a:pt x="37767" y="8844"/>
                    <a:pt x="37745" y="8837"/>
                    <a:pt x="37717" y="8837"/>
                  </a:cubicBezTo>
                  <a:cubicBezTo>
                    <a:pt x="37581" y="8837"/>
                    <a:pt x="37332" y="9006"/>
                    <a:pt x="37357" y="9133"/>
                  </a:cubicBezTo>
                  <a:cubicBezTo>
                    <a:pt x="37631" y="9619"/>
                    <a:pt x="37904" y="10075"/>
                    <a:pt x="38208" y="10592"/>
                  </a:cubicBezTo>
                  <a:cubicBezTo>
                    <a:pt x="37995" y="10835"/>
                    <a:pt x="37783" y="11108"/>
                    <a:pt x="37600" y="11382"/>
                  </a:cubicBezTo>
                  <a:cubicBezTo>
                    <a:pt x="37539" y="10835"/>
                    <a:pt x="37509" y="10288"/>
                    <a:pt x="37357" y="9832"/>
                  </a:cubicBezTo>
                  <a:cubicBezTo>
                    <a:pt x="37351" y="9812"/>
                    <a:pt x="37337" y="9804"/>
                    <a:pt x="37320" y="9804"/>
                  </a:cubicBezTo>
                  <a:cubicBezTo>
                    <a:pt x="37257" y="9804"/>
                    <a:pt x="37144" y="9918"/>
                    <a:pt x="37144" y="10014"/>
                  </a:cubicBezTo>
                  <a:cubicBezTo>
                    <a:pt x="37083" y="10531"/>
                    <a:pt x="37053" y="11047"/>
                    <a:pt x="37083" y="11443"/>
                  </a:cubicBezTo>
                  <a:cubicBezTo>
                    <a:pt x="37023" y="11443"/>
                    <a:pt x="36931" y="11412"/>
                    <a:pt x="36871" y="11412"/>
                  </a:cubicBezTo>
                  <a:cubicBezTo>
                    <a:pt x="36749" y="10804"/>
                    <a:pt x="36688" y="10196"/>
                    <a:pt x="36597" y="9588"/>
                  </a:cubicBezTo>
                  <a:cubicBezTo>
                    <a:pt x="36597" y="9565"/>
                    <a:pt x="36587" y="9555"/>
                    <a:pt x="36571" y="9555"/>
                  </a:cubicBezTo>
                  <a:cubicBezTo>
                    <a:pt x="36503" y="9555"/>
                    <a:pt x="36324" y="9733"/>
                    <a:pt x="36324" y="9832"/>
                  </a:cubicBezTo>
                  <a:cubicBezTo>
                    <a:pt x="36324" y="9898"/>
                    <a:pt x="36324" y="9995"/>
                    <a:pt x="36347" y="10090"/>
                  </a:cubicBezTo>
                  <a:lnTo>
                    <a:pt x="36347" y="10090"/>
                  </a:lnTo>
                  <a:cubicBezTo>
                    <a:pt x="36334" y="10065"/>
                    <a:pt x="36324" y="10039"/>
                    <a:pt x="36324" y="10014"/>
                  </a:cubicBezTo>
                  <a:cubicBezTo>
                    <a:pt x="36324" y="9993"/>
                    <a:pt x="36280" y="9958"/>
                    <a:pt x="36263" y="9958"/>
                  </a:cubicBezTo>
                  <a:cubicBezTo>
                    <a:pt x="36256" y="9958"/>
                    <a:pt x="36253" y="9965"/>
                    <a:pt x="36263" y="9984"/>
                  </a:cubicBezTo>
                  <a:cubicBezTo>
                    <a:pt x="36445" y="10804"/>
                    <a:pt x="36172" y="11655"/>
                    <a:pt x="35776" y="12415"/>
                  </a:cubicBezTo>
                  <a:lnTo>
                    <a:pt x="35655" y="12294"/>
                  </a:lnTo>
                  <a:cubicBezTo>
                    <a:pt x="35199" y="11655"/>
                    <a:pt x="34956" y="10774"/>
                    <a:pt x="34713" y="9923"/>
                  </a:cubicBezTo>
                  <a:cubicBezTo>
                    <a:pt x="34439" y="9133"/>
                    <a:pt x="34044" y="8555"/>
                    <a:pt x="33649" y="7947"/>
                  </a:cubicBezTo>
                  <a:cubicBezTo>
                    <a:pt x="33642" y="7944"/>
                    <a:pt x="33635" y="7942"/>
                    <a:pt x="33626" y="7942"/>
                  </a:cubicBezTo>
                  <a:cubicBezTo>
                    <a:pt x="33558" y="7942"/>
                    <a:pt x="33443" y="8045"/>
                    <a:pt x="33497" y="8099"/>
                  </a:cubicBezTo>
                  <a:cubicBezTo>
                    <a:pt x="33801" y="8920"/>
                    <a:pt x="34196" y="9588"/>
                    <a:pt x="34469" y="10379"/>
                  </a:cubicBezTo>
                  <a:cubicBezTo>
                    <a:pt x="34621" y="10835"/>
                    <a:pt x="34773" y="11260"/>
                    <a:pt x="34956" y="11686"/>
                  </a:cubicBezTo>
                  <a:cubicBezTo>
                    <a:pt x="34439" y="11078"/>
                    <a:pt x="33862" y="10531"/>
                    <a:pt x="33284" y="10014"/>
                  </a:cubicBezTo>
                  <a:lnTo>
                    <a:pt x="33254" y="10044"/>
                  </a:lnTo>
                  <a:cubicBezTo>
                    <a:pt x="33740" y="10804"/>
                    <a:pt x="34287" y="11564"/>
                    <a:pt x="34865" y="12263"/>
                  </a:cubicBezTo>
                  <a:lnTo>
                    <a:pt x="34621" y="12111"/>
                  </a:lnTo>
                  <a:cubicBezTo>
                    <a:pt x="33193" y="11047"/>
                    <a:pt x="31855" y="9862"/>
                    <a:pt x="30366" y="8859"/>
                  </a:cubicBezTo>
                  <a:cubicBezTo>
                    <a:pt x="30366" y="8616"/>
                    <a:pt x="30366" y="8342"/>
                    <a:pt x="30336" y="8069"/>
                  </a:cubicBezTo>
                  <a:cubicBezTo>
                    <a:pt x="30336" y="8061"/>
                    <a:pt x="30324" y="8057"/>
                    <a:pt x="30306" y="8057"/>
                  </a:cubicBezTo>
                  <a:cubicBezTo>
                    <a:pt x="30252" y="8057"/>
                    <a:pt x="30138" y="8092"/>
                    <a:pt x="30092" y="8160"/>
                  </a:cubicBezTo>
                  <a:cubicBezTo>
                    <a:pt x="30062" y="8312"/>
                    <a:pt x="30062" y="8464"/>
                    <a:pt x="30032" y="8646"/>
                  </a:cubicBezTo>
                  <a:lnTo>
                    <a:pt x="30001" y="8646"/>
                  </a:lnTo>
                  <a:cubicBezTo>
                    <a:pt x="29697" y="9163"/>
                    <a:pt x="29424" y="9710"/>
                    <a:pt x="29150" y="10196"/>
                  </a:cubicBezTo>
                  <a:cubicBezTo>
                    <a:pt x="29120" y="9984"/>
                    <a:pt x="29029" y="9740"/>
                    <a:pt x="28968" y="9558"/>
                  </a:cubicBezTo>
                  <a:lnTo>
                    <a:pt x="28937" y="9558"/>
                  </a:lnTo>
                  <a:lnTo>
                    <a:pt x="28937" y="10592"/>
                  </a:lnTo>
                  <a:cubicBezTo>
                    <a:pt x="28846" y="10683"/>
                    <a:pt x="28785" y="10804"/>
                    <a:pt x="28694" y="10956"/>
                  </a:cubicBezTo>
                  <a:cubicBezTo>
                    <a:pt x="28573" y="10622"/>
                    <a:pt x="28421" y="10318"/>
                    <a:pt x="28329" y="9984"/>
                  </a:cubicBezTo>
                  <a:cubicBezTo>
                    <a:pt x="28329" y="9862"/>
                    <a:pt x="28360" y="9771"/>
                    <a:pt x="28360" y="9680"/>
                  </a:cubicBezTo>
                  <a:lnTo>
                    <a:pt x="28329" y="9680"/>
                  </a:lnTo>
                  <a:cubicBezTo>
                    <a:pt x="28269" y="9710"/>
                    <a:pt x="28269" y="9771"/>
                    <a:pt x="28238" y="9832"/>
                  </a:cubicBezTo>
                  <a:cubicBezTo>
                    <a:pt x="28208" y="9740"/>
                    <a:pt x="28208" y="9710"/>
                    <a:pt x="28178" y="9619"/>
                  </a:cubicBezTo>
                  <a:cubicBezTo>
                    <a:pt x="28208" y="9528"/>
                    <a:pt x="28269" y="9437"/>
                    <a:pt x="28329" y="9315"/>
                  </a:cubicBezTo>
                  <a:cubicBezTo>
                    <a:pt x="28356" y="9263"/>
                    <a:pt x="28067" y="9053"/>
                    <a:pt x="27967" y="9053"/>
                  </a:cubicBezTo>
                  <a:cubicBezTo>
                    <a:pt x="27950" y="9053"/>
                    <a:pt x="27939" y="9059"/>
                    <a:pt x="27934" y="9072"/>
                  </a:cubicBezTo>
                  <a:cubicBezTo>
                    <a:pt x="27934" y="9072"/>
                    <a:pt x="27934" y="9102"/>
                    <a:pt x="27904" y="9102"/>
                  </a:cubicBezTo>
                  <a:cubicBezTo>
                    <a:pt x="27782" y="8920"/>
                    <a:pt x="27722" y="8707"/>
                    <a:pt x="27600" y="8525"/>
                  </a:cubicBezTo>
                  <a:cubicBezTo>
                    <a:pt x="27600" y="7765"/>
                    <a:pt x="27600" y="7005"/>
                    <a:pt x="27478" y="6245"/>
                  </a:cubicBezTo>
                  <a:cubicBezTo>
                    <a:pt x="27478" y="6177"/>
                    <a:pt x="27386" y="6145"/>
                    <a:pt x="27284" y="6145"/>
                  </a:cubicBezTo>
                  <a:cubicBezTo>
                    <a:pt x="27160" y="6145"/>
                    <a:pt x="27022" y="6192"/>
                    <a:pt x="27022" y="6275"/>
                  </a:cubicBezTo>
                  <a:lnTo>
                    <a:pt x="27022" y="7795"/>
                  </a:lnTo>
                  <a:cubicBezTo>
                    <a:pt x="26901" y="7856"/>
                    <a:pt x="26688" y="8008"/>
                    <a:pt x="26719" y="8069"/>
                  </a:cubicBezTo>
                  <a:cubicBezTo>
                    <a:pt x="26840" y="8251"/>
                    <a:pt x="26901" y="8464"/>
                    <a:pt x="27022" y="8646"/>
                  </a:cubicBezTo>
                  <a:cubicBezTo>
                    <a:pt x="27022" y="9133"/>
                    <a:pt x="26992" y="9588"/>
                    <a:pt x="26962" y="10075"/>
                  </a:cubicBezTo>
                  <a:cubicBezTo>
                    <a:pt x="26840" y="10014"/>
                    <a:pt x="26719" y="9984"/>
                    <a:pt x="26567" y="9892"/>
                  </a:cubicBezTo>
                  <a:cubicBezTo>
                    <a:pt x="26384" y="9102"/>
                    <a:pt x="26111" y="8342"/>
                    <a:pt x="25199" y="7734"/>
                  </a:cubicBezTo>
                  <a:cubicBezTo>
                    <a:pt x="25190" y="7725"/>
                    <a:pt x="25176" y="7722"/>
                    <a:pt x="25162" y="7722"/>
                  </a:cubicBezTo>
                  <a:cubicBezTo>
                    <a:pt x="25128" y="7722"/>
                    <a:pt x="25095" y="7743"/>
                    <a:pt x="25138" y="7765"/>
                  </a:cubicBezTo>
                  <a:cubicBezTo>
                    <a:pt x="25837" y="8251"/>
                    <a:pt x="26111" y="9072"/>
                    <a:pt x="26232" y="9832"/>
                  </a:cubicBezTo>
                  <a:cubicBezTo>
                    <a:pt x="26111" y="9588"/>
                    <a:pt x="25989" y="9285"/>
                    <a:pt x="25807" y="8981"/>
                  </a:cubicBezTo>
                  <a:cubicBezTo>
                    <a:pt x="25785" y="8959"/>
                    <a:pt x="25733" y="8938"/>
                    <a:pt x="25726" y="8938"/>
                  </a:cubicBezTo>
                  <a:cubicBezTo>
                    <a:pt x="25723" y="8938"/>
                    <a:pt x="25728" y="8941"/>
                    <a:pt x="25746" y="8950"/>
                  </a:cubicBezTo>
                  <a:cubicBezTo>
                    <a:pt x="25898" y="9254"/>
                    <a:pt x="25989" y="9528"/>
                    <a:pt x="26080" y="9771"/>
                  </a:cubicBezTo>
                  <a:cubicBezTo>
                    <a:pt x="25979" y="9771"/>
                    <a:pt x="25878" y="9757"/>
                    <a:pt x="25767" y="9757"/>
                  </a:cubicBezTo>
                  <a:cubicBezTo>
                    <a:pt x="25712" y="9757"/>
                    <a:pt x="25655" y="9761"/>
                    <a:pt x="25594" y="9771"/>
                  </a:cubicBezTo>
                  <a:cubicBezTo>
                    <a:pt x="25542" y="9771"/>
                    <a:pt x="25490" y="9838"/>
                    <a:pt x="25495" y="9838"/>
                  </a:cubicBezTo>
                  <a:cubicBezTo>
                    <a:pt x="25496" y="9838"/>
                    <a:pt x="25498" y="9836"/>
                    <a:pt x="25503" y="9832"/>
                  </a:cubicBezTo>
                  <a:cubicBezTo>
                    <a:pt x="25746" y="9832"/>
                    <a:pt x="25928" y="9832"/>
                    <a:pt x="26111" y="9892"/>
                  </a:cubicBezTo>
                  <a:cubicBezTo>
                    <a:pt x="26202" y="10136"/>
                    <a:pt x="26232" y="10348"/>
                    <a:pt x="26232" y="10592"/>
                  </a:cubicBezTo>
                  <a:cubicBezTo>
                    <a:pt x="26263" y="10987"/>
                    <a:pt x="26263" y="11412"/>
                    <a:pt x="26293" y="11747"/>
                  </a:cubicBezTo>
                  <a:lnTo>
                    <a:pt x="26202" y="12446"/>
                  </a:lnTo>
                  <a:cubicBezTo>
                    <a:pt x="26141" y="12446"/>
                    <a:pt x="26111" y="12415"/>
                    <a:pt x="26050" y="12415"/>
                  </a:cubicBezTo>
                  <a:cubicBezTo>
                    <a:pt x="25959" y="12172"/>
                    <a:pt x="25928" y="11990"/>
                    <a:pt x="25807" y="11747"/>
                  </a:cubicBezTo>
                  <a:cubicBezTo>
                    <a:pt x="25807" y="11729"/>
                    <a:pt x="25756" y="11711"/>
                    <a:pt x="25713" y="11711"/>
                  </a:cubicBezTo>
                  <a:cubicBezTo>
                    <a:pt x="25682" y="11711"/>
                    <a:pt x="25655" y="11721"/>
                    <a:pt x="25655" y="11747"/>
                  </a:cubicBezTo>
                  <a:cubicBezTo>
                    <a:pt x="25685" y="11959"/>
                    <a:pt x="25685" y="12111"/>
                    <a:pt x="25685" y="12294"/>
                  </a:cubicBezTo>
                  <a:cubicBezTo>
                    <a:pt x="25361" y="12158"/>
                    <a:pt x="25012" y="12071"/>
                    <a:pt x="24682" y="11990"/>
                  </a:cubicBezTo>
                  <a:lnTo>
                    <a:pt x="24682" y="11990"/>
                  </a:lnTo>
                  <a:cubicBezTo>
                    <a:pt x="25045" y="12098"/>
                    <a:pt x="25381" y="12277"/>
                    <a:pt x="25655" y="12476"/>
                  </a:cubicBezTo>
                  <a:lnTo>
                    <a:pt x="25655" y="13054"/>
                  </a:lnTo>
                  <a:cubicBezTo>
                    <a:pt x="25442" y="13023"/>
                    <a:pt x="25168" y="12993"/>
                    <a:pt x="24895" y="12993"/>
                  </a:cubicBezTo>
                  <a:cubicBezTo>
                    <a:pt x="24864" y="12841"/>
                    <a:pt x="24804" y="12628"/>
                    <a:pt x="24712" y="12476"/>
                  </a:cubicBezTo>
                  <a:cubicBezTo>
                    <a:pt x="24658" y="12314"/>
                    <a:pt x="24556" y="12152"/>
                    <a:pt x="24470" y="11989"/>
                  </a:cubicBezTo>
                  <a:lnTo>
                    <a:pt x="24470" y="11989"/>
                  </a:lnTo>
                  <a:cubicBezTo>
                    <a:pt x="24470" y="11989"/>
                    <a:pt x="24470" y="11990"/>
                    <a:pt x="24469" y="11990"/>
                  </a:cubicBezTo>
                  <a:cubicBezTo>
                    <a:pt x="24466" y="11982"/>
                    <a:pt x="24462" y="11975"/>
                    <a:pt x="24459" y="11968"/>
                  </a:cubicBezTo>
                  <a:lnTo>
                    <a:pt x="24459" y="11968"/>
                  </a:lnTo>
                  <a:cubicBezTo>
                    <a:pt x="24462" y="11975"/>
                    <a:pt x="24466" y="11982"/>
                    <a:pt x="24470" y="11989"/>
                  </a:cubicBezTo>
                  <a:lnTo>
                    <a:pt x="24470" y="11989"/>
                  </a:lnTo>
                  <a:cubicBezTo>
                    <a:pt x="24530" y="11959"/>
                    <a:pt x="24560" y="11959"/>
                    <a:pt x="24560" y="11959"/>
                  </a:cubicBezTo>
                  <a:cubicBezTo>
                    <a:pt x="24601" y="11969"/>
                    <a:pt x="24641" y="11979"/>
                    <a:pt x="24682" y="11990"/>
                  </a:cubicBezTo>
                  <a:lnTo>
                    <a:pt x="24682" y="11990"/>
                  </a:lnTo>
                  <a:cubicBezTo>
                    <a:pt x="24603" y="11966"/>
                    <a:pt x="24522" y="11946"/>
                    <a:pt x="24440" y="11929"/>
                  </a:cubicBezTo>
                  <a:lnTo>
                    <a:pt x="24440" y="11929"/>
                  </a:lnTo>
                  <a:cubicBezTo>
                    <a:pt x="24446" y="11942"/>
                    <a:pt x="24453" y="11955"/>
                    <a:pt x="24459" y="11968"/>
                  </a:cubicBezTo>
                  <a:lnTo>
                    <a:pt x="24459" y="11968"/>
                  </a:lnTo>
                  <a:cubicBezTo>
                    <a:pt x="24452" y="11955"/>
                    <a:pt x="24445" y="11942"/>
                    <a:pt x="24439" y="11929"/>
                  </a:cubicBezTo>
                  <a:lnTo>
                    <a:pt x="24439" y="11929"/>
                  </a:lnTo>
                  <a:cubicBezTo>
                    <a:pt x="24439" y="11929"/>
                    <a:pt x="24440" y="11929"/>
                    <a:pt x="24440" y="11929"/>
                  </a:cubicBezTo>
                  <a:lnTo>
                    <a:pt x="24440" y="11929"/>
                  </a:lnTo>
                  <a:cubicBezTo>
                    <a:pt x="24118" y="11271"/>
                    <a:pt x="23717" y="10693"/>
                    <a:pt x="23342" y="10117"/>
                  </a:cubicBezTo>
                  <a:lnTo>
                    <a:pt x="23342" y="10117"/>
                  </a:lnTo>
                  <a:cubicBezTo>
                    <a:pt x="23640" y="10664"/>
                    <a:pt x="23811" y="11237"/>
                    <a:pt x="23983" y="11838"/>
                  </a:cubicBezTo>
                  <a:cubicBezTo>
                    <a:pt x="23740" y="11473"/>
                    <a:pt x="23497" y="11047"/>
                    <a:pt x="23284" y="10622"/>
                  </a:cubicBezTo>
                  <a:cubicBezTo>
                    <a:pt x="23284" y="10607"/>
                    <a:pt x="23261" y="10599"/>
                    <a:pt x="23238" y="10599"/>
                  </a:cubicBezTo>
                  <a:cubicBezTo>
                    <a:pt x="23215" y="10599"/>
                    <a:pt x="23193" y="10607"/>
                    <a:pt x="23193" y="10622"/>
                  </a:cubicBezTo>
                  <a:cubicBezTo>
                    <a:pt x="23527" y="11534"/>
                    <a:pt x="23892" y="12385"/>
                    <a:pt x="24287" y="13084"/>
                  </a:cubicBezTo>
                  <a:cubicBezTo>
                    <a:pt x="24348" y="13206"/>
                    <a:pt x="24378" y="13327"/>
                    <a:pt x="24378" y="13479"/>
                  </a:cubicBezTo>
                  <a:cubicBezTo>
                    <a:pt x="23953" y="12841"/>
                    <a:pt x="23466" y="12172"/>
                    <a:pt x="22797" y="11655"/>
                  </a:cubicBezTo>
                  <a:cubicBezTo>
                    <a:pt x="22782" y="11640"/>
                    <a:pt x="22737" y="11633"/>
                    <a:pt x="22702" y="11633"/>
                  </a:cubicBezTo>
                  <a:cubicBezTo>
                    <a:pt x="22668" y="11633"/>
                    <a:pt x="22646" y="11640"/>
                    <a:pt x="22676" y="11655"/>
                  </a:cubicBezTo>
                  <a:cubicBezTo>
                    <a:pt x="22980" y="12111"/>
                    <a:pt x="23193" y="12598"/>
                    <a:pt x="23466" y="13084"/>
                  </a:cubicBezTo>
                  <a:cubicBezTo>
                    <a:pt x="23314" y="12993"/>
                    <a:pt x="23162" y="12902"/>
                    <a:pt x="23010" y="12780"/>
                  </a:cubicBezTo>
                  <a:lnTo>
                    <a:pt x="23010" y="12689"/>
                  </a:lnTo>
                  <a:cubicBezTo>
                    <a:pt x="22676" y="12263"/>
                    <a:pt x="22311" y="11807"/>
                    <a:pt x="22068" y="11351"/>
                  </a:cubicBezTo>
                  <a:cubicBezTo>
                    <a:pt x="22007" y="11230"/>
                    <a:pt x="21946" y="11108"/>
                    <a:pt x="21916" y="11017"/>
                  </a:cubicBezTo>
                  <a:cubicBezTo>
                    <a:pt x="22463" y="10744"/>
                    <a:pt x="22858" y="10409"/>
                    <a:pt x="23284" y="10014"/>
                  </a:cubicBezTo>
                  <a:cubicBezTo>
                    <a:pt x="23295" y="10033"/>
                    <a:pt x="23306" y="10053"/>
                    <a:pt x="23317" y="10072"/>
                  </a:cubicBezTo>
                  <a:lnTo>
                    <a:pt x="23317" y="10072"/>
                  </a:lnTo>
                  <a:lnTo>
                    <a:pt x="23466" y="9923"/>
                  </a:lnTo>
                  <a:cubicBezTo>
                    <a:pt x="23491" y="9898"/>
                    <a:pt x="23397" y="9815"/>
                    <a:pt x="23312" y="9815"/>
                  </a:cubicBezTo>
                  <a:cubicBezTo>
                    <a:pt x="23291" y="9815"/>
                    <a:pt x="23271" y="9820"/>
                    <a:pt x="23253" y="9832"/>
                  </a:cubicBezTo>
                  <a:cubicBezTo>
                    <a:pt x="22767" y="10136"/>
                    <a:pt x="22281" y="10470"/>
                    <a:pt x="21794" y="10774"/>
                  </a:cubicBezTo>
                  <a:cubicBezTo>
                    <a:pt x="21582" y="10288"/>
                    <a:pt x="21521" y="9710"/>
                    <a:pt x="21642" y="9011"/>
                  </a:cubicBezTo>
                  <a:cubicBezTo>
                    <a:pt x="21642" y="9000"/>
                    <a:pt x="21630" y="8993"/>
                    <a:pt x="21615" y="8993"/>
                  </a:cubicBezTo>
                  <a:cubicBezTo>
                    <a:pt x="21588" y="8993"/>
                    <a:pt x="21551" y="9014"/>
                    <a:pt x="21551" y="9072"/>
                  </a:cubicBezTo>
                  <a:cubicBezTo>
                    <a:pt x="21490" y="9558"/>
                    <a:pt x="21399" y="10014"/>
                    <a:pt x="21430" y="10440"/>
                  </a:cubicBezTo>
                  <a:lnTo>
                    <a:pt x="21247" y="10075"/>
                  </a:lnTo>
                  <a:cubicBezTo>
                    <a:pt x="21278" y="10014"/>
                    <a:pt x="21338" y="9984"/>
                    <a:pt x="21369" y="9892"/>
                  </a:cubicBezTo>
                  <a:lnTo>
                    <a:pt x="21338" y="9862"/>
                  </a:lnTo>
                  <a:lnTo>
                    <a:pt x="21217" y="9984"/>
                  </a:lnTo>
                  <a:cubicBezTo>
                    <a:pt x="21065" y="9710"/>
                    <a:pt x="20974" y="9406"/>
                    <a:pt x="20913" y="9072"/>
                  </a:cubicBezTo>
                  <a:cubicBezTo>
                    <a:pt x="21247" y="8373"/>
                    <a:pt x="21582" y="7643"/>
                    <a:pt x="21825" y="6944"/>
                  </a:cubicBezTo>
                  <a:cubicBezTo>
                    <a:pt x="21850" y="6842"/>
                    <a:pt x="21552" y="6717"/>
                    <a:pt x="21421" y="6717"/>
                  </a:cubicBezTo>
                  <a:cubicBezTo>
                    <a:pt x="21397" y="6717"/>
                    <a:pt x="21378" y="6722"/>
                    <a:pt x="21369" y="6731"/>
                  </a:cubicBezTo>
                  <a:cubicBezTo>
                    <a:pt x="21126" y="7187"/>
                    <a:pt x="20913" y="7643"/>
                    <a:pt x="20731" y="8099"/>
                  </a:cubicBezTo>
                  <a:cubicBezTo>
                    <a:pt x="20639" y="7613"/>
                    <a:pt x="20579" y="7157"/>
                    <a:pt x="20427" y="6731"/>
                  </a:cubicBezTo>
                  <a:cubicBezTo>
                    <a:pt x="20413" y="6712"/>
                    <a:pt x="20395" y="6703"/>
                    <a:pt x="20373" y="6703"/>
                  </a:cubicBezTo>
                  <a:cubicBezTo>
                    <a:pt x="20295" y="6703"/>
                    <a:pt x="20183" y="6812"/>
                    <a:pt x="20183" y="6883"/>
                  </a:cubicBezTo>
                  <a:cubicBezTo>
                    <a:pt x="20153" y="7643"/>
                    <a:pt x="20183" y="8342"/>
                    <a:pt x="20335" y="8950"/>
                  </a:cubicBezTo>
                  <a:lnTo>
                    <a:pt x="20214" y="9163"/>
                  </a:lnTo>
                  <a:cubicBezTo>
                    <a:pt x="19910" y="8312"/>
                    <a:pt x="19758" y="7278"/>
                    <a:pt x="19576" y="6275"/>
                  </a:cubicBezTo>
                  <a:cubicBezTo>
                    <a:pt x="19568" y="6238"/>
                    <a:pt x="19546" y="6223"/>
                    <a:pt x="19518" y="6223"/>
                  </a:cubicBezTo>
                  <a:cubicBezTo>
                    <a:pt x="19428" y="6223"/>
                    <a:pt x="19272" y="6373"/>
                    <a:pt x="19272" y="6488"/>
                  </a:cubicBezTo>
                  <a:cubicBezTo>
                    <a:pt x="19302" y="6822"/>
                    <a:pt x="19363" y="7126"/>
                    <a:pt x="19393" y="7430"/>
                  </a:cubicBezTo>
                  <a:cubicBezTo>
                    <a:pt x="19363" y="7309"/>
                    <a:pt x="19272" y="7187"/>
                    <a:pt x="19211" y="7126"/>
                  </a:cubicBezTo>
                  <a:cubicBezTo>
                    <a:pt x="19174" y="7108"/>
                    <a:pt x="19138" y="7101"/>
                    <a:pt x="19121" y="7098"/>
                  </a:cubicBezTo>
                  <a:lnTo>
                    <a:pt x="19121" y="7098"/>
                  </a:lnTo>
                  <a:cubicBezTo>
                    <a:pt x="19758" y="8070"/>
                    <a:pt x="19454" y="9072"/>
                    <a:pt x="19211" y="9862"/>
                  </a:cubicBezTo>
                  <a:cubicBezTo>
                    <a:pt x="18998" y="9619"/>
                    <a:pt x="18816" y="9376"/>
                    <a:pt x="18633" y="9102"/>
                  </a:cubicBezTo>
                  <a:cubicBezTo>
                    <a:pt x="18056" y="8221"/>
                    <a:pt x="17721" y="7157"/>
                    <a:pt x="17296" y="6093"/>
                  </a:cubicBezTo>
                  <a:cubicBezTo>
                    <a:pt x="16931" y="5060"/>
                    <a:pt x="16384" y="4269"/>
                    <a:pt x="15746" y="3388"/>
                  </a:cubicBezTo>
                  <a:cubicBezTo>
                    <a:pt x="15729" y="3376"/>
                    <a:pt x="15709" y="3371"/>
                    <a:pt x="15690" y="3371"/>
                  </a:cubicBezTo>
                  <a:cubicBezTo>
                    <a:pt x="15605" y="3371"/>
                    <a:pt x="15514" y="3466"/>
                    <a:pt x="15563" y="3540"/>
                  </a:cubicBezTo>
                  <a:cubicBezTo>
                    <a:pt x="15928" y="4269"/>
                    <a:pt x="16262" y="4968"/>
                    <a:pt x="16627" y="5637"/>
                  </a:cubicBezTo>
                  <a:cubicBezTo>
                    <a:pt x="16536" y="5637"/>
                    <a:pt x="16506" y="5637"/>
                    <a:pt x="16475" y="5667"/>
                  </a:cubicBezTo>
                  <a:cubicBezTo>
                    <a:pt x="16354" y="5941"/>
                    <a:pt x="16262" y="6215"/>
                    <a:pt x="16232" y="6488"/>
                  </a:cubicBezTo>
                  <a:cubicBezTo>
                    <a:pt x="16019" y="6215"/>
                    <a:pt x="15776" y="5971"/>
                    <a:pt x="15563" y="5728"/>
                  </a:cubicBezTo>
                  <a:cubicBezTo>
                    <a:pt x="15563" y="5728"/>
                    <a:pt x="15503" y="5728"/>
                    <a:pt x="15503" y="5759"/>
                  </a:cubicBezTo>
                  <a:cubicBezTo>
                    <a:pt x="15746" y="6093"/>
                    <a:pt x="15928" y="6397"/>
                    <a:pt x="16171" y="6731"/>
                  </a:cubicBezTo>
                  <a:cubicBezTo>
                    <a:pt x="16110" y="6944"/>
                    <a:pt x="16080" y="7126"/>
                    <a:pt x="16019" y="7309"/>
                  </a:cubicBezTo>
                  <a:cubicBezTo>
                    <a:pt x="15503" y="6822"/>
                    <a:pt x="15016" y="6367"/>
                    <a:pt x="14530" y="5880"/>
                  </a:cubicBezTo>
                  <a:cubicBezTo>
                    <a:pt x="14347" y="5667"/>
                    <a:pt x="14135" y="5515"/>
                    <a:pt x="13952" y="5333"/>
                  </a:cubicBezTo>
                  <a:cubicBezTo>
                    <a:pt x="13892" y="4756"/>
                    <a:pt x="13770" y="4208"/>
                    <a:pt x="13679" y="3631"/>
                  </a:cubicBezTo>
                  <a:cubicBezTo>
                    <a:pt x="13665" y="3562"/>
                    <a:pt x="13565" y="3531"/>
                    <a:pt x="13462" y="3531"/>
                  </a:cubicBezTo>
                  <a:cubicBezTo>
                    <a:pt x="13336" y="3531"/>
                    <a:pt x="13206" y="3578"/>
                    <a:pt x="13223" y="3661"/>
                  </a:cubicBezTo>
                  <a:cubicBezTo>
                    <a:pt x="13223" y="4056"/>
                    <a:pt x="13284" y="4421"/>
                    <a:pt x="13314" y="4756"/>
                  </a:cubicBezTo>
                  <a:cubicBezTo>
                    <a:pt x="13223" y="4695"/>
                    <a:pt x="13132" y="4604"/>
                    <a:pt x="13040" y="4543"/>
                  </a:cubicBezTo>
                  <a:cubicBezTo>
                    <a:pt x="12736" y="4269"/>
                    <a:pt x="12311" y="3965"/>
                    <a:pt x="11855" y="3692"/>
                  </a:cubicBezTo>
                  <a:cubicBezTo>
                    <a:pt x="11825" y="3509"/>
                    <a:pt x="11825" y="3327"/>
                    <a:pt x="11794" y="3145"/>
                  </a:cubicBezTo>
                  <a:cubicBezTo>
                    <a:pt x="11794" y="3069"/>
                    <a:pt x="11733" y="3031"/>
                    <a:pt x="11673" y="3031"/>
                  </a:cubicBezTo>
                  <a:cubicBezTo>
                    <a:pt x="11612" y="3031"/>
                    <a:pt x="11551" y="3069"/>
                    <a:pt x="11551" y="3145"/>
                  </a:cubicBezTo>
                  <a:lnTo>
                    <a:pt x="11551" y="3540"/>
                  </a:lnTo>
                  <a:cubicBezTo>
                    <a:pt x="11369" y="3479"/>
                    <a:pt x="11217" y="3388"/>
                    <a:pt x="11034" y="3357"/>
                  </a:cubicBezTo>
                  <a:cubicBezTo>
                    <a:pt x="11026" y="3356"/>
                    <a:pt x="11018" y="3356"/>
                    <a:pt x="11010" y="3356"/>
                  </a:cubicBezTo>
                  <a:cubicBezTo>
                    <a:pt x="10781" y="3356"/>
                    <a:pt x="10647" y="3755"/>
                    <a:pt x="10852" y="3813"/>
                  </a:cubicBezTo>
                  <a:cubicBezTo>
                    <a:pt x="11095" y="3905"/>
                    <a:pt x="11338" y="4056"/>
                    <a:pt x="11551" y="4148"/>
                  </a:cubicBezTo>
                  <a:cubicBezTo>
                    <a:pt x="11551" y="4604"/>
                    <a:pt x="11551" y="5060"/>
                    <a:pt x="11521" y="5515"/>
                  </a:cubicBezTo>
                  <a:cubicBezTo>
                    <a:pt x="11490" y="5515"/>
                    <a:pt x="11399" y="5576"/>
                    <a:pt x="11460" y="5576"/>
                  </a:cubicBezTo>
                  <a:cubicBezTo>
                    <a:pt x="11490" y="5576"/>
                    <a:pt x="11490" y="5607"/>
                    <a:pt x="11521" y="5637"/>
                  </a:cubicBezTo>
                  <a:lnTo>
                    <a:pt x="11521" y="5819"/>
                  </a:lnTo>
                  <a:cubicBezTo>
                    <a:pt x="11490" y="6063"/>
                    <a:pt x="11490" y="6245"/>
                    <a:pt x="11460" y="6488"/>
                  </a:cubicBezTo>
                  <a:lnTo>
                    <a:pt x="11460" y="6519"/>
                  </a:lnTo>
                  <a:cubicBezTo>
                    <a:pt x="11338" y="7248"/>
                    <a:pt x="11156" y="7917"/>
                    <a:pt x="10882" y="8555"/>
                  </a:cubicBezTo>
                  <a:cubicBezTo>
                    <a:pt x="10761" y="8798"/>
                    <a:pt x="10700" y="9011"/>
                    <a:pt x="10578" y="9254"/>
                  </a:cubicBezTo>
                  <a:lnTo>
                    <a:pt x="10457" y="9133"/>
                  </a:lnTo>
                  <a:cubicBezTo>
                    <a:pt x="10448" y="9124"/>
                    <a:pt x="10439" y="9120"/>
                    <a:pt x="10431" y="9120"/>
                  </a:cubicBezTo>
                  <a:cubicBezTo>
                    <a:pt x="10411" y="9120"/>
                    <a:pt x="10396" y="9141"/>
                    <a:pt x="10396" y="9163"/>
                  </a:cubicBezTo>
                  <a:cubicBezTo>
                    <a:pt x="10426" y="9254"/>
                    <a:pt x="10487" y="9285"/>
                    <a:pt x="10548" y="9376"/>
                  </a:cubicBezTo>
                  <a:lnTo>
                    <a:pt x="9970" y="10379"/>
                  </a:lnTo>
                  <a:cubicBezTo>
                    <a:pt x="10335" y="9315"/>
                    <a:pt x="10639" y="8190"/>
                    <a:pt x="11004" y="7096"/>
                  </a:cubicBezTo>
                  <a:cubicBezTo>
                    <a:pt x="11004" y="7052"/>
                    <a:pt x="10971" y="7023"/>
                    <a:pt x="10954" y="7023"/>
                  </a:cubicBezTo>
                  <a:cubicBezTo>
                    <a:pt x="10948" y="7023"/>
                    <a:pt x="10943" y="7027"/>
                    <a:pt x="10943" y="7035"/>
                  </a:cubicBezTo>
                  <a:cubicBezTo>
                    <a:pt x="10791" y="7430"/>
                    <a:pt x="10609" y="7856"/>
                    <a:pt x="10426" y="8221"/>
                  </a:cubicBezTo>
                  <a:cubicBezTo>
                    <a:pt x="10548" y="7430"/>
                    <a:pt x="10578" y="6640"/>
                    <a:pt x="10487" y="5819"/>
                  </a:cubicBezTo>
                  <a:cubicBezTo>
                    <a:pt x="10487" y="5804"/>
                    <a:pt x="10480" y="5797"/>
                    <a:pt x="10472" y="5797"/>
                  </a:cubicBezTo>
                  <a:cubicBezTo>
                    <a:pt x="10464" y="5797"/>
                    <a:pt x="10457" y="5804"/>
                    <a:pt x="10457" y="5819"/>
                  </a:cubicBezTo>
                  <a:cubicBezTo>
                    <a:pt x="10426" y="7126"/>
                    <a:pt x="10153" y="8373"/>
                    <a:pt x="9697" y="9558"/>
                  </a:cubicBezTo>
                  <a:cubicBezTo>
                    <a:pt x="9575" y="9588"/>
                    <a:pt x="9515" y="9619"/>
                    <a:pt x="9393" y="9680"/>
                  </a:cubicBezTo>
                  <a:cubicBezTo>
                    <a:pt x="9545" y="9133"/>
                    <a:pt x="9667" y="8585"/>
                    <a:pt x="9697" y="8038"/>
                  </a:cubicBezTo>
                  <a:cubicBezTo>
                    <a:pt x="9819" y="7035"/>
                    <a:pt x="9727" y="6002"/>
                    <a:pt x="9545" y="5060"/>
                  </a:cubicBezTo>
                  <a:cubicBezTo>
                    <a:pt x="9119" y="3175"/>
                    <a:pt x="8451" y="1625"/>
                    <a:pt x="8208" y="135"/>
                  </a:cubicBezTo>
                  <a:cubicBezTo>
                    <a:pt x="8194" y="55"/>
                    <a:pt x="8097" y="16"/>
                    <a:pt x="7996" y="16"/>
                  </a:cubicBezTo>
                  <a:cubicBezTo>
                    <a:pt x="7869" y="16"/>
                    <a:pt x="7735" y="78"/>
                    <a:pt x="7752" y="196"/>
                  </a:cubicBezTo>
                  <a:cubicBezTo>
                    <a:pt x="7873" y="1625"/>
                    <a:pt x="8451" y="3023"/>
                    <a:pt x="8876" y="4543"/>
                  </a:cubicBezTo>
                  <a:cubicBezTo>
                    <a:pt x="9059" y="5303"/>
                    <a:pt x="9211" y="6123"/>
                    <a:pt x="9241" y="6974"/>
                  </a:cubicBezTo>
                  <a:lnTo>
                    <a:pt x="9241" y="7643"/>
                  </a:lnTo>
                  <a:cubicBezTo>
                    <a:pt x="9180" y="7643"/>
                    <a:pt x="9059" y="7704"/>
                    <a:pt x="9028" y="7765"/>
                  </a:cubicBezTo>
                  <a:lnTo>
                    <a:pt x="8967" y="7795"/>
                  </a:lnTo>
                  <a:lnTo>
                    <a:pt x="8876" y="6883"/>
                  </a:lnTo>
                  <a:cubicBezTo>
                    <a:pt x="8967" y="6762"/>
                    <a:pt x="9059" y="6640"/>
                    <a:pt x="9180" y="6488"/>
                  </a:cubicBezTo>
                  <a:cubicBezTo>
                    <a:pt x="9233" y="6383"/>
                    <a:pt x="8969" y="6166"/>
                    <a:pt x="8837" y="6166"/>
                  </a:cubicBezTo>
                  <a:cubicBezTo>
                    <a:pt x="8816" y="6166"/>
                    <a:pt x="8798" y="6172"/>
                    <a:pt x="8785" y="6184"/>
                  </a:cubicBezTo>
                  <a:lnTo>
                    <a:pt x="8724" y="6245"/>
                  </a:lnTo>
                  <a:cubicBezTo>
                    <a:pt x="8633" y="5971"/>
                    <a:pt x="8572" y="5728"/>
                    <a:pt x="8420" y="5455"/>
                  </a:cubicBezTo>
                  <a:cubicBezTo>
                    <a:pt x="7995" y="4543"/>
                    <a:pt x="7387" y="3783"/>
                    <a:pt x="6536" y="3145"/>
                  </a:cubicBezTo>
                  <a:cubicBezTo>
                    <a:pt x="6528" y="3130"/>
                    <a:pt x="6519" y="3124"/>
                    <a:pt x="6510" y="3124"/>
                  </a:cubicBezTo>
                  <a:cubicBezTo>
                    <a:pt x="6481" y="3124"/>
                    <a:pt x="6452" y="3182"/>
                    <a:pt x="6475" y="3205"/>
                  </a:cubicBezTo>
                  <a:cubicBezTo>
                    <a:pt x="7265" y="3844"/>
                    <a:pt x="7904" y="4816"/>
                    <a:pt x="8299" y="5911"/>
                  </a:cubicBezTo>
                  <a:cubicBezTo>
                    <a:pt x="8360" y="6093"/>
                    <a:pt x="8420" y="6336"/>
                    <a:pt x="8451" y="6519"/>
                  </a:cubicBezTo>
                  <a:cubicBezTo>
                    <a:pt x="7964" y="7096"/>
                    <a:pt x="7448" y="7704"/>
                    <a:pt x="6992" y="8312"/>
                  </a:cubicBezTo>
                  <a:cubicBezTo>
                    <a:pt x="6961" y="8312"/>
                    <a:pt x="6931" y="8312"/>
                    <a:pt x="6931" y="8342"/>
                  </a:cubicBezTo>
                  <a:lnTo>
                    <a:pt x="6931" y="8373"/>
                  </a:lnTo>
                  <a:cubicBezTo>
                    <a:pt x="6809" y="8525"/>
                    <a:pt x="6688" y="8646"/>
                    <a:pt x="6627" y="8798"/>
                  </a:cubicBezTo>
                  <a:cubicBezTo>
                    <a:pt x="6627" y="8069"/>
                    <a:pt x="6809" y="7278"/>
                    <a:pt x="7053" y="6519"/>
                  </a:cubicBezTo>
                  <a:cubicBezTo>
                    <a:pt x="7235" y="5728"/>
                    <a:pt x="7265" y="5029"/>
                    <a:pt x="7235" y="4269"/>
                  </a:cubicBezTo>
                  <a:cubicBezTo>
                    <a:pt x="7235" y="4248"/>
                    <a:pt x="7212" y="4238"/>
                    <a:pt x="7180" y="4238"/>
                  </a:cubicBezTo>
                  <a:cubicBezTo>
                    <a:pt x="7121" y="4238"/>
                    <a:pt x="7031" y="4271"/>
                    <a:pt x="6992" y="4330"/>
                  </a:cubicBezTo>
                  <a:cubicBezTo>
                    <a:pt x="6840" y="5090"/>
                    <a:pt x="6779" y="5759"/>
                    <a:pt x="6627" y="6488"/>
                  </a:cubicBezTo>
                  <a:lnTo>
                    <a:pt x="6505" y="6032"/>
                  </a:lnTo>
                  <a:cubicBezTo>
                    <a:pt x="6505" y="6011"/>
                    <a:pt x="6448" y="5976"/>
                    <a:pt x="6432" y="5976"/>
                  </a:cubicBezTo>
                  <a:cubicBezTo>
                    <a:pt x="6424" y="5976"/>
                    <a:pt x="6426" y="5983"/>
                    <a:pt x="6445" y="6002"/>
                  </a:cubicBezTo>
                  <a:cubicBezTo>
                    <a:pt x="6536" y="6336"/>
                    <a:pt x="6597" y="6640"/>
                    <a:pt x="6536" y="6974"/>
                  </a:cubicBezTo>
                  <a:cubicBezTo>
                    <a:pt x="6475" y="7278"/>
                    <a:pt x="6445" y="7552"/>
                    <a:pt x="6353" y="7826"/>
                  </a:cubicBezTo>
                  <a:cubicBezTo>
                    <a:pt x="6323" y="7886"/>
                    <a:pt x="6323" y="7947"/>
                    <a:pt x="6293" y="8038"/>
                  </a:cubicBezTo>
                  <a:cubicBezTo>
                    <a:pt x="6171" y="7309"/>
                    <a:pt x="5989" y="6610"/>
                    <a:pt x="5776" y="5880"/>
                  </a:cubicBezTo>
                  <a:lnTo>
                    <a:pt x="5745" y="5880"/>
                  </a:lnTo>
                  <a:cubicBezTo>
                    <a:pt x="5745" y="6640"/>
                    <a:pt x="5776" y="7400"/>
                    <a:pt x="5867" y="8160"/>
                  </a:cubicBezTo>
                  <a:cubicBezTo>
                    <a:pt x="5776" y="7917"/>
                    <a:pt x="5685" y="7704"/>
                    <a:pt x="5563" y="7522"/>
                  </a:cubicBezTo>
                  <a:cubicBezTo>
                    <a:pt x="5563" y="7501"/>
                    <a:pt x="5553" y="7495"/>
                    <a:pt x="5539" y="7495"/>
                  </a:cubicBezTo>
                  <a:cubicBezTo>
                    <a:pt x="5512" y="7495"/>
                    <a:pt x="5472" y="7522"/>
                    <a:pt x="5472" y="7522"/>
                  </a:cubicBezTo>
                  <a:cubicBezTo>
                    <a:pt x="5563" y="7674"/>
                    <a:pt x="5594" y="7826"/>
                    <a:pt x="5624" y="7978"/>
                  </a:cubicBezTo>
                  <a:cubicBezTo>
                    <a:pt x="5016" y="6367"/>
                    <a:pt x="4621" y="4634"/>
                    <a:pt x="3891" y="2962"/>
                  </a:cubicBezTo>
                  <a:cubicBezTo>
                    <a:pt x="3883" y="2931"/>
                    <a:pt x="3847" y="2918"/>
                    <a:pt x="3798" y="2918"/>
                  </a:cubicBezTo>
                  <a:cubicBezTo>
                    <a:pt x="3657" y="2918"/>
                    <a:pt x="3413" y="3024"/>
                    <a:pt x="3435" y="3114"/>
                  </a:cubicBezTo>
                  <a:cubicBezTo>
                    <a:pt x="3922" y="4725"/>
                    <a:pt x="4499" y="6336"/>
                    <a:pt x="4986" y="7886"/>
                  </a:cubicBezTo>
                  <a:cubicBezTo>
                    <a:pt x="4925" y="7734"/>
                    <a:pt x="4803" y="7613"/>
                    <a:pt x="4712" y="7461"/>
                  </a:cubicBezTo>
                  <a:cubicBezTo>
                    <a:pt x="4043" y="6610"/>
                    <a:pt x="3587" y="5546"/>
                    <a:pt x="2128" y="5029"/>
                  </a:cubicBezTo>
                  <a:cubicBezTo>
                    <a:pt x="2098" y="5029"/>
                    <a:pt x="2037" y="5090"/>
                    <a:pt x="2068" y="5090"/>
                  </a:cubicBezTo>
                  <a:cubicBezTo>
                    <a:pt x="3466" y="5576"/>
                    <a:pt x="4013" y="7066"/>
                    <a:pt x="4530" y="8008"/>
                  </a:cubicBezTo>
                  <a:cubicBezTo>
                    <a:pt x="4803" y="8464"/>
                    <a:pt x="4955" y="8950"/>
                    <a:pt x="5107" y="9406"/>
                  </a:cubicBezTo>
                  <a:cubicBezTo>
                    <a:pt x="4864" y="9193"/>
                    <a:pt x="4621" y="8950"/>
                    <a:pt x="4347" y="8768"/>
                  </a:cubicBezTo>
                  <a:cubicBezTo>
                    <a:pt x="4341" y="8762"/>
                    <a:pt x="4332" y="8760"/>
                    <a:pt x="4321" y="8760"/>
                  </a:cubicBezTo>
                  <a:cubicBezTo>
                    <a:pt x="4275" y="8760"/>
                    <a:pt x="4195" y="8804"/>
                    <a:pt x="4195" y="8829"/>
                  </a:cubicBezTo>
                  <a:cubicBezTo>
                    <a:pt x="4378" y="9072"/>
                    <a:pt x="4530" y="9345"/>
                    <a:pt x="4712" y="9558"/>
                  </a:cubicBezTo>
                  <a:cubicBezTo>
                    <a:pt x="4682" y="9588"/>
                    <a:pt x="4682" y="9680"/>
                    <a:pt x="4651" y="9710"/>
                  </a:cubicBezTo>
                  <a:cubicBezTo>
                    <a:pt x="4630" y="9689"/>
                    <a:pt x="4563" y="9667"/>
                    <a:pt x="4525" y="9667"/>
                  </a:cubicBezTo>
                  <a:cubicBezTo>
                    <a:pt x="4510" y="9667"/>
                    <a:pt x="4499" y="9671"/>
                    <a:pt x="4499" y="9680"/>
                  </a:cubicBezTo>
                  <a:lnTo>
                    <a:pt x="4499" y="10014"/>
                  </a:lnTo>
                  <a:cubicBezTo>
                    <a:pt x="4469" y="10136"/>
                    <a:pt x="4378" y="10227"/>
                    <a:pt x="4347" y="10348"/>
                  </a:cubicBezTo>
                  <a:lnTo>
                    <a:pt x="3891" y="10014"/>
                  </a:lnTo>
                  <a:cubicBezTo>
                    <a:pt x="3800" y="9984"/>
                    <a:pt x="3739" y="9892"/>
                    <a:pt x="3709" y="9862"/>
                  </a:cubicBezTo>
                  <a:cubicBezTo>
                    <a:pt x="3739" y="8798"/>
                    <a:pt x="3648" y="7643"/>
                    <a:pt x="3618" y="6579"/>
                  </a:cubicBezTo>
                  <a:cubicBezTo>
                    <a:pt x="3618" y="6558"/>
                    <a:pt x="3587" y="6536"/>
                    <a:pt x="3570" y="6536"/>
                  </a:cubicBezTo>
                  <a:cubicBezTo>
                    <a:pt x="3562" y="6536"/>
                    <a:pt x="3557" y="6540"/>
                    <a:pt x="3557" y="6549"/>
                  </a:cubicBezTo>
                  <a:cubicBezTo>
                    <a:pt x="3496" y="7582"/>
                    <a:pt x="3314" y="8525"/>
                    <a:pt x="3162" y="9467"/>
                  </a:cubicBezTo>
                  <a:lnTo>
                    <a:pt x="2828" y="9254"/>
                  </a:lnTo>
                  <a:cubicBezTo>
                    <a:pt x="2706" y="8798"/>
                    <a:pt x="2554" y="8373"/>
                    <a:pt x="2372" y="7917"/>
                  </a:cubicBezTo>
                  <a:cubicBezTo>
                    <a:pt x="2348" y="7894"/>
                    <a:pt x="2273" y="7835"/>
                    <a:pt x="2238" y="7835"/>
                  </a:cubicBezTo>
                  <a:cubicBezTo>
                    <a:pt x="2227" y="7835"/>
                    <a:pt x="2220" y="7841"/>
                    <a:pt x="2220" y="7856"/>
                  </a:cubicBezTo>
                  <a:cubicBezTo>
                    <a:pt x="2250" y="8190"/>
                    <a:pt x="2250" y="8525"/>
                    <a:pt x="2280" y="8859"/>
                  </a:cubicBezTo>
                  <a:cubicBezTo>
                    <a:pt x="1916" y="8616"/>
                    <a:pt x="1581" y="8342"/>
                    <a:pt x="1186" y="8069"/>
                  </a:cubicBezTo>
                  <a:cubicBezTo>
                    <a:pt x="1156" y="8069"/>
                    <a:pt x="1125" y="8069"/>
                    <a:pt x="1125" y="8099"/>
                  </a:cubicBezTo>
                  <a:cubicBezTo>
                    <a:pt x="1520" y="8494"/>
                    <a:pt x="1916" y="8859"/>
                    <a:pt x="2280" y="9254"/>
                  </a:cubicBezTo>
                  <a:cubicBezTo>
                    <a:pt x="2341" y="9619"/>
                    <a:pt x="2341" y="10044"/>
                    <a:pt x="2372" y="10440"/>
                  </a:cubicBezTo>
                  <a:cubicBezTo>
                    <a:pt x="2220" y="10379"/>
                    <a:pt x="2098" y="10348"/>
                    <a:pt x="1946" y="10318"/>
                  </a:cubicBezTo>
                  <a:cubicBezTo>
                    <a:pt x="1520" y="9437"/>
                    <a:pt x="1034" y="8525"/>
                    <a:pt x="609" y="7734"/>
                  </a:cubicBezTo>
                  <a:cubicBezTo>
                    <a:pt x="587" y="7669"/>
                    <a:pt x="486" y="7619"/>
                    <a:pt x="443" y="7619"/>
                  </a:cubicBezTo>
                  <a:cubicBezTo>
                    <a:pt x="426" y="7619"/>
                    <a:pt x="418" y="7626"/>
                    <a:pt x="426" y="7643"/>
                  </a:cubicBezTo>
                  <a:cubicBezTo>
                    <a:pt x="913" y="8768"/>
                    <a:pt x="1369" y="9832"/>
                    <a:pt x="1733" y="10835"/>
                  </a:cubicBezTo>
                  <a:cubicBezTo>
                    <a:pt x="1885" y="11291"/>
                    <a:pt x="1976" y="11686"/>
                    <a:pt x="2068" y="12111"/>
                  </a:cubicBezTo>
                  <a:cubicBezTo>
                    <a:pt x="1642" y="12051"/>
                    <a:pt x="1277" y="11990"/>
                    <a:pt x="852" y="11899"/>
                  </a:cubicBezTo>
                  <a:cubicBezTo>
                    <a:pt x="730" y="11899"/>
                    <a:pt x="609" y="12020"/>
                    <a:pt x="700" y="12051"/>
                  </a:cubicBezTo>
                  <a:cubicBezTo>
                    <a:pt x="1156" y="12172"/>
                    <a:pt x="1612" y="12263"/>
                    <a:pt x="2098" y="12354"/>
                  </a:cubicBezTo>
                  <a:cubicBezTo>
                    <a:pt x="2189" y="12658"/>
                    <a:pt x="2220" y="13023"/>
                    <a:pt x="2280" y="13327"/>
                  </a:cubicBezTo>
                  <a:cubicBezTo>
                    <a:pt x="2250" y="13388"/>
                    <a:pt x="2250" y="13418"/>
                    <a:pt x="2220" y="13510"/>
                  </a:cubicBezTo>
                  <a:cubicBezTo>
                    <a:pt x="1642" y="14908"/>
                    <a:pt x="548" y="16093"/>
                    <a:pt x="61" y="17461"/>
                  </a:cubicBezTo>
                  <a:cubicBezTo>
                    <a:pt x="1" y="17522"/>
                    <a:pt x="92" y="17643"/>
                    <a:pt x="153" y="17674"/>
                  </a:cubicBezTo>
                  <a:lnTo>
                    <a:pt x="92" y="17765"/>
                  </a:lnTo>
                  <a:cubicBezTo>
                    <a:pt x="18" y="17864"/>
                    <a:pt x="144" y="18002"/>
                    <a:pt x="243" y="18002"/>
                  </a:cubicBezTo>
                  <a:cubicBezTo>
                    <a:pt x="266" y="18002"/>
                    <a:pt x="287" y="17995"/>
                    <a:pt x="305" y="17978"/>
                  </a:cubicBezTo>
                  <a:cubicBezTo>
                    <a:pt x="365" y="18069"/>
                    <a:pt x="426" y="18099"/>
                    <a:pt x="517" y="18099"/>
                  </a:cubicBezTo>
                  <a:cubicBezTo>
                    <a:pt x="669" y="18069"/>
                    <a:pt x="821" y="18038"/>
                    <a:pt x="1004" y="17947"/>
                  </a:cubicBezTo>
                  <a:cubicBezTo>
                    <a:pt x="1034" y="17978"/>
                    <a:pt x="1065" y="17978"/>
                    <a:pt x="1125" y="17978"/>
                  </a:cubicBezTo>
                  <a:cubicBezTo>
                    <a:pt x="1764" y="17765"/>
                    <a:pt x="2493" y="17613"/>
                    <a:pt x="3253" y="17370"/>
                  </a:cubicBezTo>
                  <a:cubicBezTo>
                    <a:pt x="4051" y="17233"/>
                    <a:pt x="4866" y="17113"/>
                    <a:pt x="5813" y="17113"/>
                  </a:cubicBezTo>
                  <a:cubicBezTo>
                    <a:pt x="6129" y="17113"/>
                    <a:pt x="6460" y="17127"/>
                    <a:pt x="6809" y="17157"/>
                  </a:cubicBezTo>
                  <a:cubicBezTo>
                    <a:pt x="6901" y="17157"/>
                    <a:pt x="6901" y="17066"/>
                    <a:pt x="6840" y="17035"/>
                  </a:cubicBezTo>
                  <a:cubicBezTo>
                    <a:pt x="6201" y="16975"/>
                    <a:pt x="5594" y="16883"/>
                    <a:pt x="5016" y="16883"/>
                  </a:cubicBezTo>
                  <a:cubicBezTo>
                    <a:pt x="5259" y="16823"/>
                    <a:pt x="5533" y="16731"/>
                    <a:pt x="5776" y="16610"/>
                  </a:cubicBezTo>
                  <a:cubicBezTo>
                    <a:pt x="6384" y="16397"/>
                    <a:pt x="7053" y="16245"/>
                    <a:pt x="7721" y="15972"/>
                  </a:cubicBezTo>
                  <a:cubicBezTo>
                    <a:pt x="8208" y="15789"/>
                    <a:pt x="8724" y="15607"/>
                    <a:pt x="9180" y="15394"/>
                  </a:cubicBezTo>
                  <a:cubicBezTo>
                    <a:pt x="9572" y="15292"/>
                    <a:pt x="9972" y="15209"/>
                    <a:pt x="10426" y="15209"/>
                  </a:cubicBezTo>
                  <a:cubicBezTo>
                    <a:pt x="10782" y="15209"/>
                    <a:pt x="11170" y="15260"/>
                    <a:pt x="11612" y="15394"/>
                  </a:cubicBezTo>
                  <a:cubicBezTo>
                    <a:pt x="11642" y="15394"/>
                    <a:pt x="11642" y="15333"/>
                    <a:pt x="11551" y="15333"/>
                  </a:cubicBezTo>
                  <a:cubicBezTo>
                    <a:pt x="11095" y="15181"/>
                    <a:pt x="10639" y="15060"/>
                    <a:pt x="10244" y="15029"/>
                  </a:cubicBezTo>
                  <a:lnTo>
                    <a:pt x="10700" y="14877"/>
                  </a:lnTo>
                  <a:cubicBezTo>
                    <a:pt x="11521" y="14604"/>
                    <a:pt x="12585" y="14725"/>
                    <a:pt x="13496" y="14604"/>
                  </a:cubicBezTo>
                  <a:cubicBezTo>
                    <a:pt x="13588" y="14604"/>
                    <a:pt x="13648" y="14665"/>
                    <a:pt x="13679" y="14665"/>
                  </a:cubicBezTo>
                  <a:cubicBezTo>
                    <a:pt x="14895" y="14999"/>
                    <a:pt x="15776" y="15485"/>
                    <a:pt x="16870" y="15759"/>
                  </a:cubicBezTo>
                  <a:cubicBezTo>
                    <a:pt x="16962" y="15759"/>
                    <a:pt x="17083" y="15698"/>
                    <a:pt x="17113" y="15637"/>
                  </a:cubicBezTo>
                  <a:lnTo>
                    <a:pt x="17174" y="15668"/>
                  </a:lnTo>
                  <a:cubicBezTo>
                    <a:pt x="17191" y="15679"/>
                    <a:pt x="17212" y="15684"/>
                    <a:pt x="17234" y="15684"/>
                  </a:cubicBezTo>
                  <a:cubicBezTo>
                    <a:pt x="17335" y="15684"/>
                    <a:pt x="17473" y="15584"/>
                    <a:pt x="17448" y="15485"/>
                  </a:cubicBezTo>
                  <a:cubicBezTo>
                    <a:pt x="17539" y="15455"/>
                    <a:pt x="17600" y="15424"/>
                    <a:pt x="17600" y="15333"/>
                  </a:cubicBezTo>
                  <a:lnTo>
                    <a:pt x="17600" y="15029"/>
                  </a:lnTo>
                  <a:cubicBezTo>
                    <a:pt x="17782" y="14969"/>
                    <a:pt x="17995" y="14877"/>
                    <a:pt x="18177" y="14756"/>
                  </a:cubicBezTo>
                  <a:cubicBezTo>
                    <a:pt x="18550" y="14658"/>
                    <a:pt x="18936" y="14560"/>
                    <a:pt x="19424" y="14560"/>
                  </a:cubicBezTo>
                  <a:cubicBezTo>
                    <a:pt x="19692" y="14560"/>
                    <a:pt x="19991" y="14589"/>
                    <a:pt x="20335" y="14665"/>
                  </a:cubicBezTo>
                  <a:cubicBezTo>
                    <a:pt x="20366" y="14665"/>
                    <a:pt x="20335" y="14604"/>
                    <a:pt x="20305" y="14573"/>
                  </a:cubicBezTo>
                  <a:cubicBezTo>
                    <a:pt x="19849" y="14452"/>
                    <a:pt x="19424" y="14391"/>
                    <a:pt x="19059" y="14391"/>
                  </a:cubicBezTo>
                  <a:cubicBezTo>
                    <a:pt x="19150" y="14361"/>
                    <a:pt x="19272" y="14269"/>
                    <a:pt x="19393" y="14239"/>
                  </a:cubicBezTo>
                  <a:cubicBezTo>
                    <a:pt x="19758" y="14087"/>
                    <a:pt x="20275" y="13996"/>
                    <a:pt x="20761" y="13935"/>
                  </a:cubicBezTo>
                  <a:lnTo>
                    <a:pt x="21278" y="13935"/>
                  </a:lnTo>
                  <a:lnTo>
                    <a:pt x="21278" y="13965"/>
                  </a:lnTo>
                  <a:cubicBezTo>
                    <a:pt x="22098" y="14421"/>
                    <a:pt x="22919" y="14756"/>
                    <a:pt x="23709" y="15029"/>
                  </a:cubicBezTo>
                  <a:cubicBezTo>
                    <a:pt x="24135" y="15759"/>
                    <a:pt x="24408" y="16488"/>
                    <a:pt x="24743" y="17279"/>
                  </a:cubicBezTo>
                  <a:cubicBezTo>
                    <a:pt x="24773" y="17339"/>
                    <a:pt x="24895" y="17400"/>
                    <a:pt x="24986" y="17431"/>
                  </a:cubicBezTo>
                  <a:lnTo>
                    <a:pt x="24986" y="17491"/>
                  </a:lnTo>
                  <a:cubicBezTo>
                    <a:pt x="24986" y="17560"/>
                    <a:pt x="25106" y="17645"/>
                    <a:pt x="25204" y="17645"/>
                  </a:cubicBezTo>
                  <a:cubicBezTo>
                    <a:pt x="25237" y="17645"/>
                    <a:pt x="25267" y="17636"/>
                    <a:pt x="25290" y="17613"/>
                  </a:cubicBezTo>
                  <a:cubicBezTo>
                    <a:pt x="25332" y="17634"/>
                    <a:pt x="25388" y="17669"/>
                    <a:pt x="25429" y="17669"/>
                  </a:cubicBezTo>
                  <a:cubicBezTo>
                    <a:pt x="25448" y="17669"/>
                    <a:pt x="25463" y="17662"/>
                    <a:pt x="25472" y="17643"/>
                  </a:cubicBezTo>
                  <a:cubicBezTo>
                    <a:pt x="25594" y="17583"/>
                    <a:pt x="25655" y="17491"/>
                    <a:pt x="25746" y="17461"/>
                  </a:cubicBezTo>
                  <a:lnTo>
                    <a:pt x="25837" y="17461"/>
                  </a:lnTo>
                  <a:cubicBezTo>
                    <a:pt x="26202" y="17157"/>
                    <a:pt x="26536" y="16823"/>
                    <a:pt x="26871" y="16488"/>
                  </a:cubicBezTo>
                  <a:cubicBezTo>
                    <a:pt x="27418" y="16063"/>
                    <a:pt x="27965" y="15637"/>
                    <a:pt x="28937" y="15424"/>
                  </a:cubicBezTo>
                  <a:lnTo>
                    <a:pt x="29120" y="15424"/>
                  </a:lnTo>
                  <a:lnTo>
                    <a:pt x="29150" y="15455"/>
                  </a:lnTo>
                  <a:cubicBezTo>
                    <a:pt x="29163" y="15467"/>
                    <a:pt x="29217" y="15475"/>
                    <a:pt x="29276" y="15475"/>
                  </a:cubicBezTo>
                  <a:cubicBezTo>
                    <a:pt x="29360" y="15475"/>
                    <a:pt x="29454" y="15460"/>
                    <a:pt x="29454" y="15424"/>
                  </a:cubicBezTo>
                  <a:cubicBezTo>
                    <a:pt x="29545" y="15424"/>
                    <a:pt x="29606" y="15424"/>
                    <a:pt x="29637" y="15364"/>
                  </a:cubicBezTo>
                  <a:lnTo>
                    <a:pt x="29637" y="15516"/>
                  </a:lnTo>
                  <a:cubicBezTo>
                    <a:pt x="29576" y="16701"/>
                    <a:pt x="29150" y="17643"/>
                    <a:pt x="28816" y="18738"/>
                  </a:cubicBezTo>
                  <a:cubicBezTo>
                    <a:pt x="28785" y="18829"/>
                    <a:pt x="28846" y="18950"/>
                    <a:pt x="28937" y="18981"/>
                  </a:cubicBezTo>
                  <a:lnTo>
                    <a:pt x="28877" y="19042"/>
                  </a:lnTo>
                  <a:cubicBezTo>
                    <a:pt x="28820" y="19127"/>
                    <a:pt x="28949" y="19318"/>
                    <a:pt x="29016" y="19318"/>
                  </a:cubicBezTo>
                  <a:cubicBezTo>
                    <a:pt x="29020" y="19318"/>
                    <a:pt x="29025" y="19317"/>
                    <a:pt x="29029" y="19315"/>
                  </a:cubicBezTo>
                  <a:cubicBezTo>
                    <a:pt x="29089" y="19406"/>
                    <a:pt x="29120" y="19467"/>
                    <a:pt x="29181" y="19467"/>
                  </a:cubicBezTo>
                  <a:cubicBezTo>
                    <a:pt x="29302" y="19467"/>
                    <a:pt x="29454" y="19467"/>
                    <a:pt x="29576" y="19437"/>
                  </a:cubicBezTo>
                  <a:cubicBezTo>
                    <a:pt x="29606" y="19467"/>
                    <a:pt x="29637" y="19467"/>
                    <a:pt x="29697" y="19467"/>
                  </a:cubicBezTo>
                  <a:cubicBezTo>
                    <a:pt x="30214" y="19406"/>
                    <a:pt x="30761" y="19285"/>
                    <a:pt x="31308" y="19133"/>
                  </a:cubicBezTo>
                  <a:cubicBezTo>
                    <a:pt x="31656" y="19094"/>
                    <a:pt x="31993" y="19061"/>
                    <a:pt x="32341" y="19061"/>
                  </a:cubicBezTo>
                  <a:cubicBezTo>
                    <a:pt x="32816" y="19061"/>
                    <a:pt x="33314" y="19122"/>
                    <a:pt x="33892" y="19315"/>
                  </a:cubicBezTo>
                  <a:cubicBezTo>
                    <a:pt x="33953" y="19315"/>
                    <a:pt x="33953" y="19254"/>
                    <a:pt x="33892" y="19254"/>
                  </a:cubicBezTo>
                  <a:cubicBezTo>
                    <a:pt x="33436" y="19042"/>
                    <a:pt x="32980" y="18950"/>
                    <a:pt x="32524" y="18829"/>
                  </a:cubicBezTo>
                  <a:cubicBezTo>
                    <a:pt x="32676" y="18798"/>
                    <a:pt x="32889" y="18738"/>
                    <a:pt x="33041" y="18707"/>
                  </a:cubicBezTo>
                  <a:cubicBezTo>
                    <a:pt x="34044" y="18434"/>
                    <a:pt x="35381" y="18646"/>
                    <a:pt x="36476" y="18342"/>
                  </a:cubicBezTo>
                  <a:cubicBezTo>
                    <a:pt x="36595" y="18283"/>
                    <a:pt x="36480" y="18106"/>
                    <a:pt x="36332" y="18071"/>
                  </a:cubicBezTo>
                  <a:lnTo>
                    <a:pt x="36332" y="18071"/>
                  </a:lnTo>
                  <a:cubicBezTo>
                    <a:pt x="37525" y="18103"/>
                    <a:pt x="38716" y="18194"/>
                    <a:pt x="39819" y="18373"/>
                  </a:cubicBezTo>
                  <a:cubicBezTo>
                    <a:pt x="40549" y="18494"/>
                    <a:pt x="41156" y="18677"/>
                    <a:pt x="41764" y="18859"/>
                  </a:cubicBezTo>
                  <a:cubicBezTo>
                    <a:pt x="42038" y="19102"/>
                    <a:pt x="42312" y="19315"/>
                    <a:pt x="42615" y="19558"/>
                  </a:cubicBezTo>
                  <a:lnTo>
                    <a:pt x="42494" y="20014"/>
                  </a:lnTo>
                  <a:cubicBezTo>
                    <a:pt x="41552" y="19710"/>
                    <a:pt x="40488" y="19406"/>
                    <a:pt x="39606" y="19102"/>
                  </a:cubicBezTo>
                  <a:cubicBezTo>
                    <a:pt x="39588" y="19090"/>
                    <a:pt x="39566" y="19085"/>
                    <a:pt x="39544" y="19085"/>
                  </a:cubicBezTo>
                  <a:cubicBezTo>
                    <a:pt x="39454" y="19085"/>
                    <a:pt x="39357" y="19163"/>
                    <a:pt x="39454" y="19163"/>
                  </a:cubicBezTo>
                  <a:cubicBezTo>
                    <a:pt x="40488" y="19558"/>
                    <a:pt x="41460" y="19953"/>
                    <a:pt x="42403" y="20349"/>
                  </a:cubicBezTo>
                  <a:cubicBezTo>
                    <a:pt x="42220" y="20926"/>
                    <a:pt x="42008" y="21473"/>
                    <a:pt x="41856" y="22142"/>
                  </a:cubicBezTo>
                  <a:cubicBezTo>
                    <a:pt x="41795" y="22203"/>
                    <a:pt x="41886" y="22324"/>
                    <a:pt x="41947" y="22355"/>
                  </a:cubicBezTo>
                  <a:lnTo>
                    <a:pt x="41916" y="22446"/>
                  </a:lnTo>
                  <a:cubicBezTo>
                    <a:pt x="41862" y="22500"/>
                    <a:pt x="41977" y="22699"/>
                    <a:pt x="42067" y="22699"/>
                  </a:cubicBezTo>
                  <a:cubicBezTo>
                    <a:pt x="42078" y="22699"/>
                    <a:pt x="42089" y="22696"/>
                    <a:pt x="42099" y="22689"/>
                  </a:cubicBezTo>
                  <a:cubicBezTo>
                    <a:pt x="42160" y="22780"/>
                    <a:pt x="42190" y="22841"/>
                    <a:pt x="42251" y="22841"/>
                  </a:cubicBezTo>
                  <a:cubicBezTo>
                    <a:pt x="42372" y="22841"/>
                    <a:pt x="42524" y="22811"/>
                    <a:pt x="42646" y="22811"/>
                  </a:cubicBezTo>
                  <a:cubicBezTo>
                    <a:pt x="42676" y="22841"/>
                    <a:pt x="42707" y="22841"/>
                    <a:pt x="42767" y="22841"/>
                  </a:cubicBezTo>
                  <a:cubicBezTo>
                    <a:pt x="43284" y="22780"/>
                    <a:pt x="43831" y="22659"/>
                    <a:pt x="44348" y="22537"/>
                  </a:cubicBezTo>
                  <a:cubicBezTo>
                    <a:pt x="44573" y="22518"/>
                    <a:pt x="44793" y="22505"/>
                    <a:pt x="45015" y="22505"/>
                  </a:cubicBezTo>
                  <a:cubicBezTo>
                    <a:pt x="45511" y="22505"/>
                    <a:pt x="46019" y="22570"/>
                    <a:pt x="46628" y="22780"/>
                  </a:cubicBezTo>
                  <a:lnTo>
                    <a:pt x="46628" y="22811"/>
                  </a:lnTo>
                  <a:cubicBezTo>
                    <a:pt x="46628" y="22886"/>
                    <a:pt x="46813" y="22940"/>
                    <a:pt x="46896" y="22940"/>
                  </a:cubicBezTo>
                  <a:cubicBezTo>
                    <a:pt x="46913" y="22940"/>
                    <a:pt x="46926" y="22938"/>
                    <a:pt x="46932" y="22932"/>
                  </a:cubicBezTo>
                  <a:cubicBezTo>
                    <a:pt x="47023" y="22963"/>
                    <a:pt x="47084" y="22963"/>
                    <a:pt x="47114" y="22963"/>
                  </a:cubicBezTo>
                  <a:cubicBezTo>
                    <a:pt x="47205" y="22902"/>
                    <a:pt x="47266" y="22841"/>
                    <a:pt x="47388" y="22780"/>
                  </a:cubicBezTo>
                  <a:lnTo>
                    <a:pt x="47509" y="22780"/>
                  </a:lnTo>
                  <a:cubicBezTo>
                    <a:pt x="47692" y="22598"/>
                    <a:pt x="47874" y="22385"/>
                    <a:pt x="48117" y="22203"/>
                  </a:cubicBezTo>
                  <a:lnTo>
                    <a:pt x="48847" y="22203"/>
                  </a:lnTo>
                  <a:cubicBezTo>
                    <a:pt x="49850" y="22841"/>
                    <a:pt x="50853" y="23692"/>
                    <a:pt x="51886" y="24634"/>
                  </a:cubicBezTo>
                  <a:cubicBezTo>
                    <a:pt x="50670" y="23996"/>
                    <a:pt x="49059" y="23601"/>
                    <a:pt x="47722" y="23358"/>
                  </a:cubicBezTo>
                  <a:cubicBezTo>
                    <a:pt x="47661" y="23358"/>
                    <a:pt x="47479" y="23418"/>
                    <a:pt x="47570" y="23418"/>
                  </a:cubicBezTo>
                  <a:cubicBezTo>
                    <a:pt x="48725" y="23692"/>
                    <a:pt x="49850" y="24118"/>
                    <a:pt x="50853" y="24604"/>
                  </a:cubicBezTo>
                  <a:cubicBezTo>
                    <a:pt x="51886" y="25121"/>
                    <a:pt x="52494" y="25850"/>
                    <a:pt x="53315" y="26610"/>
                  </a:cubicBezTo>
                  <a:cubicBezTo>
                    <a:pt x="53345" y="26671"/>
                    <a:pt x="53497" y="26671"/>
                    <a:pt x="53588" y="26671"/>
                  </a:cubicBezTo>
                  <a:lnTo>
                    <a:pt x="53619" y="26732"/>
                  </a:lnTo>
                  <a:cubicBezTo>
                    <a:pt x="53633" y="26774"/>
                    <a:pt x="53699" y="26797"/>
                    <a:pt x="53767" y="26797"/>
                  </a:cubicBezTo>
                  <a:cubicBezTo>
                    <a:pt x="53844" y="26797"/>
                    <a:pt x="53923" y="26766"/>
                    <a:pt x="53923" y="26701"/>
                  </a:cubicBezTo>
                  <a:cubicBezTo>
                    <a:pt x="54014" y="26701"/>
                    <a:pt x="54075" y="26701"/>
                    <a:pt x="54105" y="26610"/>
                  </a:cubicBezTo>
                  <a:cubicBezTo>
                    <a:pt x="54196" y="26519"/>
                    <a:pt x="54227" y="26397"/>
                    <a:pt x="54257" y="26276"/>
                  </a:cubicBezTo>
                  <a:cubicBezTo>
                    <a:pt x="54318" y="26276"/>
                    <a:pt x="54348" y="26245"/>
                    <a:pt x="54348" y="26215"/>
                  </a:cubicBezTo>
                  <a:cubicBezTo>
                    <a:pt x="54531" y="25698"/>
                    <a:pt x="54652" y="25212"/>
                    <a:pt x="54804" y="24725"/>
                  </a:cubicBezTo>
                  <a:cubicBezTo>
                    <a:pt x="54835" y="24634"/>
                    <a:pt x="54865" y="24574"/>
                    <a:pt x="54865" y="24482"/>
                  </a:cubicBezTo>
                  <a:cubicBezTo>
                    <a:pt x="55230" y="24087"/>
                    <a:pt x="55534" y="23662"/>
                    <a:pt x="55868" y="23236"/>
                  </a:cubicBezTo>
                  <a:cubicBezTo>
                    <a:pt x="56446" y="23266"/>
                    <a:pt x="56993" y="23266"/>
                    <a:pt x="57540" y="23327"/>
                  </a:cubicBezTo>
                  <a:cubicBezTo>
                    <a:pt x="57965" y="23327"/>
                    <a:pt x="58330" y="23358"/>
                    <a:pt x="58664" y="23388"/>
                  </a:cubicBezTo>
                  <a:cubicBezTo>
                    <a:pt x="58664" y="23388"/>
                    <a:pt x="58664" y="23418"/>
                    <a:pt x="58725" y="23418"/>
                  </a:cubicBezTo>
                  <a:cubicBezTo>
                    <a:pt x="59394" y="24574"/>
                    <a:pt x="59789" y="25607"/>
                    <a:pt x="60549" y="26519"/>
                  </a:cubicBezTo>
                  <a:cubicBezTo>
                    <a:pt x="60570" y="26540"/>
                    <a:pt x="60638" y="26562"/>
                    <a:pt x="60707" y="26562"/>
                  </a:cubicBezTo>
                  <a:cubicBezTo>
                    <a:pt x="60736" y="26562"/>
                    <a:pt x="60765" y="26558"/>
                    <a:pt x="60792" y="26549"/>
                  </a:cubicBezTo>
                  <a:lnTo>
                    <a:pt x="60853" y="26610"/>
                  </a:lnTo>
                  <a:cubicBezTo>
                    <a:pt x="60867" y="26667"/>
                    <a:pt x="60934" y="26690"/>
                    <a:pt x="61001" y="26690"/>
                  </a:cubicBezTo>
                  <a:cubicBezTo>
                    <a:pt x="61079" y="26690"/>
                    <a:pt x="61157" y="26659"/>
                    <a:pt x="61157" y="26610"/>
                  </a:cubicBezTo>
                  <a:cubicBezTo>
                    <a:pt x="61218" y="26610"/>
                    <a:pt x="61309" y="26610"/>
                    <a:pt x="61339" y="26580"/>
                  </a:cubicBezTo>
                  <a:cubicBezTo>
                    <a:pt x="61400" y="26458"/>
                    <a:pt x="61461" y="26397"/>
                    <a:pt x="61522" y="26276"/>
                  </a:cubicBezTo>
                  <a:cubicBezTo>
                    <a:pt x="61552" y="26276"/>
                    <a:pt x="61613" y="26276"/>
                    <a:pt x="61613" y="26245"/>
                  </a:cubicBezTo>
                  <a:cubicBezTo>
                    <a:pt x="61704" y="26002"/>
                    <a:pt x="61826" y="25820"/>
                    <a:pt x="61947" y="25607"/>
                  </a:cubicBezTo>
                  <a:cubicBezTo>
                    <a:pt x="62008" y="25485"/>
                    <a:pt x="62099" y="25364"/>
                    <a:pt x="62160" y="25212"/>
                  </a:cubicBezTo>
                  <a:cubicBezTo>
                    <a:pt x="62555" y="25637"/>
                    <a:pt x="62920" y="26063"/>
                    <a:pt x="63376" y="26458"/>
                  </a:cubicBezTo>
                  <a:cubicBezTo>
                    <a:pt x="63437" y="26519"/>
                    <a:pt x="63467" y="26519"/>
                    <a:pt x="63497" y="26519"/>
                  </a:cubicBezTo>
                  <a:cubicBezTo>
                    <a:pt x="63984" y="27340"/>
                    <a:pt x="64257" y="28069"/>
                    <a:pt x="64804" y="28859"/>
                  </a:cubicBezTo>
                  <a:cubicBezTo>
                    <a:pt x="64835" y="28890"/>
                    <a:pt x="64956" y="28981"/>
                    <a:pt x="65017" y="28981"/>
                  </a:cubicBezTo>
                  <a:lnTo>
                    <a:pt x="65017" y="29042"/>
                  </a:lnTo>
                  <a:cubicBezTo>
                    <a:pt x="65017" y="29117"/>
                    <a:pt x="65202" y="29171"/>
                    <a:pt x="65285" y="29171"/>
                  </a:cubicBezTo>
                  <a:cubicBezTo>
                    <a:pt x="65303" y="29171"/>
                    <a:pt x="65316" y="29169"/>
                    <a:pt x="65321" y="29163"/>
                  </a:cubicBezTo>
                  <a:cubicBezTo>
                    <a:pt x="65412" y="29194"/>
                    <a:pt x="65473" y="29194"/>
                    <a:pt x="65503" y="29194"/>
                  </a:cubicBezTo>
                  <a:cubicBezTo>
                    <a:pt x="65595" y="29163"/>
                    <a:pt x="65655" y="29102"/>
                    <a:pt x="65747" y="29011"/>
                  </a:cubicBezTo>
                  <a:lnTo>
                    <a:pt x="65868" y="29011"/>
                  </a:lnTo>
                  <a:cubicBezTo>
                    <a:pt x="66172" y="28738"/>
                    <a:pt x="66476" y="28495"/>
                    <a:pt x="66780" y="28251"/>
                  </a:cubicBezTo>
                  <a:cubicBezTo>
                    <a:pt x="66780" y="28251"/>
                    <a:pt x="66810" y="28251"/>
                    <a:pt x="66810" y="28221"/>
                  </a:cubicBezTo>
                  <a:cubicBezTo>
                    <a:pt x="66871" y="28373"/>
                    <a:pt x="66993" y="28525"/>
                    <a:pt x="67084" y="28677"/>
                  </a:cubicBezTo>
                  <a:cubicBezTo>
                    <a:pt x="67114" y="28859"/>
                    <a:pt x="67175" y="29011"/>
                    <a:pt x="67266" y="29194"/>
                  </a:cubicBezTo>
                  <a:cubicBezTo>
                    <a:pt x="67084" y="29133"/>
                    <a:pt x="66871" y="29011"/>
                    <a:pt x="66689" y="28950"/>
                  </a:cubicBezTo>
                  <a:cubicBezTo>
                    <a:pt x="66674" y="28936"/>
                    <a:pt x="66651" y="28930"/>
                    <a:pt x="66625" y="28930"/>
                  </a:cubicBezTo>
                  <a:cubicBezTo>
                    <a:pt x="66543" y="28930"/>
                    <a:pt x="66437" y="28988"/>
                    <a:pt x="66507" y="29011"/>
                  </a:cubicBezTo>
                  <a:cubicBezTo>
                    <a:pt x="66810" y="29163"/>
                    <a:pt x="67084" y="29315"/>
                    <a:pt x="67327" y="29467"/>
                  </a:cubicBezTo>
                  <a:cubicBezTo>
                    <a:pt x="67388" y="29558"/>
                    <a:pt x="67388" y="29589"/>
                    <a:pt x="67418" y="29650"/>
                  </a:cubicBezTo>
                  <a:cubicBezTo>
                    <a:pt x="67449" y="29741"/>
                    <a:pt x="67540" y="29771"/>
                    <a:pt x="67601" y="29802"/>
                  </a:cubicBezTo>
                  <a:lnTo>
                    <a:pt x="67601" y="29893"/>
                  </a:lnTo>
                  <a:cubicBezTo>
                    <a:pt x="67601" y="29947"/>
                    <a:pt x="67794" y="30050"/>
                    <a:pt x="67858" y="30050"/>
                  </a:cubicBezTo>
                  <a:cubicBezTo>
                    <a:pt x="67865" y="30050"/>
                    <a:pt x="67871" y="30048"/>
                    <a:pt x="67874" y="30045"/>
                  </a:cubicBezTo>
                  <a:cubicBezTo>
                    <a:pt x="67935" y="30075"/>
                    <a:pt x="68026" y="30105"/>
                    <a:pt x="68057" y="30105"/>
                  </a:cubicBezTo>
                  <a:lnTo>
                    <a:pt x="68300" y="29984"/>
                  </a:lnTo>
                  <a:cubicBezTo>
                    <a:pt x="68786" y="30257"/>
                    <a:pt x="69273" y="30531"/>
                    <a:pt x="69728" y="30805"/>
                  </a:cubicBezTo>
                  <a:cubicBezTo>
                    <a:pt x="70792" y="31352"/>
                    <a:pt x="71491" y="32020"/>
                    <a:pt x="72434" y="32507"/>
                  </a:cubicBezTo>
                  <a:cubicBezTo>
                    <a:pt x="72451" y="32516"/>
                    <a:pt x="72474" y="32519"/>
                    <a:pt x="72500" y="32519"/>
                  </a:cubicBezTo>
                  <a:cubicBezTo>
                    <a:pt x="72563" y="32519"/>
                    <a:pt x="72643" y="32498"/>
                    <a:pt x="72707" y="32476"/>
                  </a:cubicBezTo>
                  <a:lnTo>
                    <a:pt x="72738" y="32537"/>
                  </a:lnTo>
                  <a:cubicBezTo>
                    <a:pt x="72756" y="32565"/>
                    <a:pt x="72791" y="32576"/>
                    <a:pt x="72832" y="32576"/>
                  </a:cubicBezTo>
                  <a:cubicBezTo>
                    <a:pt x="72924" y="32576"/>
                    <a:pt x="73042" y="32519"/>
                    <a:pt x="73042" y="32476"/>
                  </a:cubicBezTo>
                  <a:cubicBezTo>
                    <a:pt x="73102" y="32476"/>
                    <a:pt x="73194" y="32416"/>
                    <a:pt x="73224" y="32385"/>
                  </a:cubicBezTo>
                  <a:cubicBezTo>
                    <a:pt x="73254" y="32264"/>
                    <a:pt x="73315" y="32172"/>
                    <a:pt x="73346" y="32081"/>
                  </a:cubicBezTo>
                  <a:cubicBezTo>
                    <a:pt x="73376" y="32081"/>
                    <a:pt x="73406" y="32051"/>
                    <a:pt x="73406" y="32020"/>
                  </a:cubicBezTo>
                  <a:lnTo>
                    <a:pt x="73528" y="31564"/>
                  </a:lnTo>
                  <a:cubicBezTo>
                    <a:pt x="73558" y="31595"/>
                    <a:pt x="73680" y="31595"/>
                    <a:pt x="73710" y="31595"/>
                  </a:cubicBezTo>
                  <a:lnTo>
                    <a:pt x="73771" y="31656"/>
                  </a:lnTo>
                  <a:cubicBezTo>
                    <a:pt x="73786" y="31716"/>
                    <a:pt x="73847" y="31747"/>
                    <a:pt x="73912" y="31747"/>
                  </a:cubicBezTo>
                  <a:cubicBezTo>
                    <a:pt x="73976" y="31747"/>
                    <a:pt x="74045" y="31716"/>
                    <a:pt x="74075" y="31656"/>
                  </a:cubicBezTo>
                  <a:cubicBezTo>
                    <a:pt x="74094" y="31675"/>
                    <a:pt x="74116" y="31682"/>
                    <a:pt x="74138" y="31682"/>
                  </a:cubicBezTo>
                  <a:cubicBezTo>
                    <a:pt x="74187" y="31682"/>
                    <a:pt x="74236" y="31646"/>
                    <a:pt x="74257" y="31625"/>
                  </a:cubicBezTo>
                  <a:cubicBezTo>
                    <a:pt x="74318" y="31504"/>
                    <a:pt x="74409" y="31413"/>
                    <a:pt x="74440" y="31291"/>
                  </a:cubicBezTo>
                  <a:cubicBezTo>
                    <a:pt x="74470" y="31291"/>
                    <a:pt x="74531" y="31291"/>
                    <a:pt x="74561" y="31261"/>
                  </a:cubicBezTo>
                  <a:cubicBezTo>
                    <a:pt x="74774" y="30744"/>
                    <a:pt x="75048" y="30257"/>
                    <a:pt x="75291" y="29802"/>
                  </a:cubicBezTo>
                  <a:cubicBezTo>
                    <a:pt x="75595" y="29346"/>
                    <a:pt x="75929" y="28920"/>
                    <a:pt x="76415" y="28586"/>
                  </a:cubicBezTo>
                  <a:cubicBezTo>
                    <a:pt x="76537" y="28707"/>
                    <a:pt x="76598" y="28829"/>
                    <a:pt x="76719" y="28981"/>
                  </a:cubicBezTo>
                  <a:cubicBezTo>
                    <a:pt x="77479" y="29923"/>
                    <a:pt x="77814" y="30835"/>
                    <a:pt x="78422" y="31777"/>
                  </a:cubicBezTo>
                  <a:cubicBezTo>
                    <a:pt x="78482" y="31868"/>
                    <a:pt x="78574" y="31868"/>
                    <a:pt x="78665" y="31868"/>
                  </a:cubicBezTo>
                  <a:lnTo>
                    <a:pt x="78665" y="31929"/>
                  </a:lnTo>
                  <a:cubicBezTo>
                    <a:pt x="78685" y="32010"/>
                    <a:pt x="78800" y="32051"/>
                    <a:pt x="78883" y="32051"/>
                  </a:cubicBezTo>
                  <a:cubicBezTo>
                    <a:pt x="78925" y="32051"/>
                    <a:pt x="78959" y="32041"/>
                    <a:pt x="78969" y="32020"/>
                  </a:cubicBezTo>
                  <a:cubicBezTo>
                    <a:pt x="78999" y="32036"/>
                    <a:pt x="79037" y="32043"/>
                    <a:pt x="79071" y="32043"/>
                  </a:cubicBezTo>
                  <a:cubicBezTo>
                    <a:pt x="79106" y="32043"/>
                    <a:pt x="79136" y="32036"/>
                    <a:pt x="79151" y="32020"/>
                  </a:cubicBezTo>
                  <a:cubicBezTo>
                    <a:pt x="79182" y="32081"/>
                    <a:pt x="79182" y="32112"/>
                    <a:pt x="79242" y="32203"/>
                  </a:cubicBezTo>
                  <a:cubicBezTo>
                    <a:pt x="78847" y="32112"/>
                    <a:pt x="78422" y="32051"/>
                    <a:pt x="78087" y="31960"/>
                  </a:cubicBezTo>
                  <a:cubicBezTo>
                    <a:pt x="77449" y="31261"/>
                    <a:pt x="76719" y="30501"/>
                    <a:pt x="76081" y="29650"/>
                  </a:cubicBezTo>
                  <a:cubicBezTo>
                    <a:pt x="76081" y="29639"/>
                    <a:pt x="76071" y="29636"/>
                    <a:pt x="76058" y="29636"/>
                  </a:cubicBezTo>
                  <a:cubicBezTo>
                    <a:pt x="76030" y="29636"/>
                    <a:pt x="75990" y="29650"/>
                    <a:pt x="75990" y="29650"/>
                  </a:cubicBezTo>
                  <a:cubicBezTo>
                    <a:pt x="76750" y="30896"/>
                    <a:pt x="77419" y="32081"/>
                    <a:pt x="78270" y="33145"/>
                  </a:cubicBezTo>
                  <a:cubicBezTo>
                    <a:pt x="77631" y="32720"/>
                    <a:pt x="76871" y="32264"/>
                    <a:pt x="76112" y="31868"/>
                  </a:cubicBezTo>
                  <a:cubicBezTo>
                    <a:pt x="76102" y="31850"/>
                    <a:pt x="76081" y="31842"/>
                    <a:pt x="76057" y="31842"/>
                  </a:cubicBezTo>
                  <a:cubicBezTo>
                    <a:pt x="76004" y="31842"/>
                    <a:pt x="75939" y="31878"/>
                    <a:pt x="75960" y="31899"/>
                  </a:cubicBezTo>
                  <a:cubicBezTo>
                    <a:pt x="76902" y="32871"/>
                    <a:pt x="77905" y="33844"/>
                    <a:pt x="79030" y="34543"/>
                  </a:cubicBezTo>
                  <a:cubicBezTo>
                    <a:pt x="77783" y="34148"/>
                    <a:pt x="76142" y="33723"/>
                    <a:pt x="74835" y="33175"/>
                  </a:cubicBezTo>
                  <a:cubicBezTo>
                    <a:pt x="74825" y="33172"/>
                    <a:pt x="74814" y="33171"/>
                    <a:pt x="74802" y="33171"/>
                  </a:cubicBezTo>
                  <a:cubicBezTo>
                    <a:pt x="74707" y="33171"/>
                    <a:pt x="74575" y="33270"/>
                    <a:pt x="74683" y="33297"/>
                  </a:cubicBezTo>
                  <a:cubicBezTo>
                    <a:pt x="75838" y="33844"/>
                    <a:pt x="76993" y="34300"/>
                    <a:pt x="78057" y="34695"/>
                  </a:cubicBezTo>
                  <a:cubicBezTo>
                    <a:pt x="79121" y="35121"/>
                    <a:pt x="79881" y="35607"/>
                    <a:pt x="80823" y="35911"/>
                  </a:cubicBezTo>
                  <a:cubicBezTo>
                    <a:pt x="80850" y="35929"/>
                    <a:pt x="80876" y="35936"/>
                    <a:pt x="80903" y="35936"/>
                  </a:cubicBezTo>
                  <a:cubicBezTo>
                    <a:pt x="80967" y="35936"/>
                    <a:pt x="81032" y="35893"/>
                    <a:pt x="81096" y="35850"/>
                  </a:cubicBezTo>
                  <a:lnTo>
                    <a:pt x="81127" y="35881"/>
                  </a:lnTo>
                  <a:lnTo>
                    <a:pt x="81218" y="35881"/>
                  </a:lnTo>
                  <a:lnTo>
                    <a:pt x="81218" y="35911"/>
                  </a:lnTo>
                  <a:cubicBezTo>
                    <a:pt x="82312" y="36489"/>
                    <a:pt x="83346" y="37127"/>
                    <a:pt x="84288" y="37826"/>
                  </a:cubicBezTo>
                  <a:cubicBezTo>
                    <a:pt x="85230" y="38495"/>
                    <a:pt x="85808" y="39315"/>
                    <a:pt x="86598" y="40075"/>
                  </a:cubicBezTo>
                  <a:cubicBezTo>
                    <a:pt x="86628" y="40106"/>
                    <a:pt x="86750" y="40106"/>
                    <a:pt x="86872" y="40106"/>
                  </a:cubicBezTo>
                  <a:lnTo>
                    <a:pt x="86902" y="40166"/>
                  </a:lnTo>
                  <a:cubicBezTo>
                    <a:pt x="86917" y="40212"/>
                    <a:pt x="86993" y="40235"/>
                    <a:pt x="87065" y="40235"/>
                  </a:cubicBezTo>
                  <a:cubicBezTo>
                    <a:pt x="87138" y="40235"/>
                    <a:pt x="87206" y="40212"/>
                    <a:pt x="87206" y="40166"/>
                  </a:cubicBezTo>
                  <a:cubicBezTo>
                    <a:pt x="87297" y="40166"/>
                    <a:pt x="87358" y="40166"/>
                    <a:pt x="87388" y="40136"/>
                  </a:cubicBezTo>
                  <a:cubicBezTo>
                    <a:pt x="87480" y="40014"/>
                    <a:pt x="87510" y="39954"/>
                    <a:pt x="87540" y="39832"/>
                  </a:cubicBezTo>
                  <a:cubicBezTo>
                    <a:pt x="87601" y="39832"/>
                    <a:pt x="87632" y="39802"/>
                    <a:pt x="87632" y="39802"/>
                  </a:cubicBezTo>
                  <a:lnTo>
                    <a:pt x="88209" y="38434"/>
                  </a:lnTo>
                  <a:cubicBezTo>
                    <a:pt x="88543" y="37826"/>
                    <a:pt x="88908" y="37248"/>
                    <a:pt x="89790" y="36732"/>
                  </a:cubicBezTo>
                  <a:cubicBezTo>
                    <a:pt x="89820" y="36671"/>
                    <a:pt x="89759" y="36671"/>
                    <a:pt x="89729" y="36671"/>
                  </a:cubicBezTo>
                  <a:cubicBezTo>
                    <a:pt x="89303" y="36914"/>
                    <a:pt x="88908" y="37188"/>
                    <a:pt x="88604" y="37431"/>
                  </a:cubicBezTo>
                  <a:cubicBezTo>
                    <a:pt x="88665" y="37279"/>
                    <a:pt x="88726" y="37188"/>
                    <a:pt x="88756" y="37036"/>
                  </a:cubicBezTo>
                  <a:cubicBezTo>
                    <a:pt x="88878" y="36732"/>
                    <a:pt x="89121" y="36428"/>
                    <a:pt x="89334" y="36124"/>
                  </a:cubicBezTo>
                  <a:cubicBezTo>
                    <a:pt x="89796" y="35929"/>
                    <a:pt x="90277" y="35793"/>
                    <a:pt x="90903" y="35793"/>
                  </a:cubicBezTo>
                  <a:cubicBezTo>
                    <a:pt x="91059" y="35793"/>
                    <a:pt x="91224" y="35802"/>
                    <a:pt x="91401" y="35820"/>
                  </a:cubicBezTo>
                  <a:cubicBezTo>
                    <a:pt x="91553" y="35789"/>
                    <a:pt x="91522" y="35698"/>
                    <a:pt x="91461" y="35698"/>
                  </a:cubicBezTo>
                  <a:cubicBezTo>
                    <a:pt x="91005" y="35637"/>
                    <a:pt x="90550" y="35637"/>
                    <a:pt x="90154" y="35637"/>
                  </a:cubicBezTo>
                  <a:cubicBezTo>
                    <a:pt x="90246" y="35546"/>
                    <a:pt x="90398" y="35486"/>
                    <a:pt x="90519" y="35394"/>
                  </a:cubicBezTo>
                  <a:cubicBezTo>
                    <a:pt x="91309" y="34938"/>
                    <a:pt x="92525" y="34878"/>
                    <a:pt x="93407" y="34422"/>
                  </a:cubicBezTo>
                  <a:cubicBezTo>
                    <a:pt x="93491" y="34365"/>
                    <a:pt x="93368" y="34206"/>
                    <a:pt x="93228" y="34206"/>
                  </a:cubicBezTo>
                  <a:cubicBezTo>
                    <a:pt x="93217" y="34206"/>
                    <a:pt x="93205" y="34207"/>
                    <a:pt x="93194" y="34209"/>
                  </a:cubicBezTo>
                  <a:cubicBezTo>
                    <a:pt x="91978" y="34300"/>
                    <a:pt x="91066" y="34604"/>
                    <a:pt x="90306" y="34969"/>
                  </a:cubicBezTo>
                  <a:cubicBezTo>
                    <a:pt x="90337" y="34938"/>
                    <a:pt x="90367" y="34878"/>
                    <a:pt x="90398" y="34817"/>
                  </a:cubicBezTo>
                  <a:cubicBezTo>
                    <a:pt x="91279" y="34300"/>
                    <a:pt x="92464" y="34027"/>
                    <a:pt x="93589" y="33601"/>
                  </a:cubicBezTo>
                  <a:cubicBezTo>
                    <a:pt x="93703" y="33573"/>
                    <a:pt x="93525" y="33385"/>
                    <a:pt x="93377" y="33385"/>
                  </a:cubicBezTo>
                  <a:cubicBezTo>
                    <a:pt x="93366" y="33385"/>
                    <a:pt x="93356" y="33386"/>
                    <a:pt x="93346" y="33388"/>
                  </a:cubicBezTo>
                  <a:cubicBezTo>
                    <a:pt x="91857" y="33753"/>
                    <a:pt x="90550" y="34209"/>
                    <a:pt x="89486" y="34786"/>
                  </a:cubicBezTo>
                  <a:cubicBezTo>
                    <a:pt x="89759" y="34422"/>
                    <a:pt x="90063" y="34027"/>
                    <a:pt x="90337" y="33601"/>
                  </a:cubicBezTo>
                  <a:cubicBezTo>
                    <a:pt x="90367" y="33571"/>
                    <a:pt x="90337" y="33571"/>
                    <a:pt x="90276" y="33540"/>
                  </a:cubicBezTo>
                  <a:lnTo>
                    <a:pt x="90732" y="33084"/>
                  </a:lnTo>
                  <a:cubicBezTo>
                    <a:pt x="91340" y="32507"/>
                    <a:pt x="92191" y="32142"/>
                    <a:pt x="93012" y="31625"/>
                  </a:cubicBezTo>
                  <a:cubicBezTo>
                    <a:pt x="93771" y="31169"/>
                    <a:pt x="94319" y="30653"/>
                    <a:pt x="94835" y="30045"/>
                  </a:cubicBezTo>
                  <a:cubicBezTo>
                    <a:pt x="94884" y="29996"/>
                    <a:pt x="94794" y="29907"/>
                    <a:pt x="94710" y="29907"/>
                  </a:cubicBezTo>
                  <a:cubicBezTo>
                    <a:pt x="94690" y="29907"/>
                    <a:pt x="94670" y="29912"/>
                    <a:pt x="94653" y="29923"/>
                  </a:cubicBezTo>
                  <a:cubicBezTo>
                    <a:pt x="93923" y="30440"/>
                    <a:pt x="93285" y="31017"/>
                    <a:pt x="92525" y="31473"/>
                  </a:cubicBezTo>
                  <a:cubicBezTo>
                    <a:pt x="92100" y="31747"/>
                    <a:pt x="91705" y="31990"/>
                    <a:pt x="91309" y="32233"/>
                  </a:cubicBezTo>
                  <a:cubicBezTo>
                    <a:pt x="91857" y="31595"/>
                    <a:pt x="92312" y="30926"/>
                    <a:pt x="92768" y="30197"/>
                  </a:cubicBezTo>
                  <a:lnTo>
                    <a:pt x="92708" y="30166"/>
                  </a:lnTo>
                  <a:cubicBezTo>
                    <a:pt x="92039" y="30835"/>
                    <a:pt x="91340" y="31534"/>
                    <a:pt x="90732" y="32233"/>
                  </a:cubicBezTo>
                  <a:lnTo>
                    <a:pt x="90884" y="31990"/>
                  </a:lnTo>
                  <a:cubicBezTo>
                    <a:pt x="91796" y="30257"/>
                    <a:pt x="92799" y="28555"/>
                    <a:pt x="93407" y="26732"/>
                  </a:cubicBezTo>
                  <a:cubicBezTo>
                    <a:pt x="93430" y="26638"/>
                    <a:pt x="93185" y="26509"/>
                    <a:pt x="93042" y="26509"/>
                  </a:cubicBezTo>
                  <a:cubicBezTo>
                    <a:pt x="92999" y="26509"/>
                    <a:pt x="92965" y="26521"/>
                    <a:pt x="92951" y="26549"/>
                  </a:cubicBezTo>
                  <a:cubicBezTo>
                    <a:pt x="92464" y="27583"/>
                    <a:pt x="92008" y="28586"/>
                    <a:pt x="91492" y="29619"/>
                  </a:cubicBezTo>
                  <a:cubicBezTo>
                    <a:pt x="91483" y="29610"/>
                    <a:pt x="91461" y="29607"/>
                    <a:pt x="91432" y="29607"/>
                  </a:cubicBezTo>
                  <a:cubicBezTo>
                    <a:pt x="91362" y="29607"/>
                    <a:pt x="91252" y="29628"/>
                    <a:pt x="91188" y="29650"/>
                  </a:cubicBezTo>
                  <a:cubicBezTo>
                    <a:pt x="91127" y="29741"/>
                    <a:pt x="91036" y="29771"/>
                    <a:pt x="90975" y="29862"/>
                  </a:cubicBezTo>
                  <a:cubicBezTo>
                    <a:pt x="91005" y="29650"/>
                    <a:pt x="91036" y="29467"/>
                    <a:pt x="91097" y="29254"/>
                  </a:cubicBezTo>
                  <a:cubicBezTo>
                    <a:pt x="91097" y="29194"/>
                    <a:pt x="91127" y="29194"/>
                    <a:pt x="91127" y="29163"/>
                  </a:cubicBezTo>
                  <a:cubicBezTo>
                    <a:pt x="91157" y="29133"/>
                    <a:pt x="91127" y="29133"/>
                    <a:pt x="91097" y="29133"/>
                  </a:cubicBezTo>
                  <a:cubicBezTo>
                    <a:pt x="91157" y="28495"/>
                    <a:pt x="91097" y="27826"/>
                    <a:pt x="90671" y="27066"/>
                  </a:cubicBezTo>
                  <a:cubicBezTo>
                    <a:pt x="90656" y="27051"/>
                    <a:pt x="90625" y="27043"/>
                    <a:pt x="90603" y="27043"/>
                  </a:cubicBezTo>
                  <a:cubicBezTo>
                    <a:pt x="90580" y="27043"/>
                    <a:pt x="90565" y="27051"/>
                    <a:pt x="90580" y="27066"/>
                  </a:cubicBezTo>
                  <a:cubicBezTo>
                    <a:pt x="90975" y="27765"/>
                    <a:pt x="90975" y="28525"/>
                    <a:pt x="90823" y="29194"/>
                  </a:cubicBezTo>
                  <a:cubicBezTo>
                    <a:pt x="90124" y="29923"/>
                    <a:pt x="89607" y="30622"/>
                    <a:pt x="89182" y="31261"/>
                  </a:cubicBezTo>
                  <a:cubicBezTo>
                    <a:pt x="89303" y="30805"/>
                    <a:pt x="89425" y="30349"/>
                    <a:pt x="89486" y="29862"/>
                  </a:cubicBezTo>
                  <a:cubicBezTo>
                    <a:pt x="89486" y="29817"/>
                    <a:pt x="89440" y="29794"/>
                    <a:pt x="89391" y="29794"/>
                  </a:cubicBezTo>
                  <a:cubicBezTo>
                    <a:pt x="89341" y="29794"/>
                    <a:pt x="89288" y="29817"/>
                    <a:pt x="89273" y="29862"/>
                  </a:cubicBezTo>
                  <a:cubicBezTo>
                    <a:pt x="89151" y="30166"/>
                    <a:pt x="89030" y="30470"/>
                    <a:pt x="88969" y="30774"/>
                  </a:cubicBezTo>
                  <a:cubicBezTo>
                    <a:pt x="88878" y="30774"/>
                    <a:pt x="88817" y="30805"/>
                    <a:pt x="88817" y="30835"/>
                  </a:cubicBezTo>
                  <a:cubicBezTo>
                    <a:pt x="88756" y="30926"/>
                    <a:pt x="88726" y="30957"/>
                    <a:pt x="88695" y="31017"/>
                  </a:cubicBezTo>
                  <a:cubicBezTo>
                    <a:pt x="88695" y="30835"/>
                    <a:pt x="88695" y="30653"/>
                    <a:pt x="88726" y="30470"/>
                  </a:cubicBezTo>
                  <a:cubicBezTo>
                    <a:pt x="88847" y="29893"/>
                    <a:pt x="89212" y="29254"/>
                    <a:pt x="89577" y="28647"/>
                  </a:cubicBezTo>
                  <a:cubicBezTo>
                    <a:pt x="89911" y="28039"/>
                    <a:pt x="89972" y="27583"/>
                    <a:pt x="90094" y="27005"/>
                  </a:cubicBezTo>
                  <a:cubicBezTo>
                    <a:pt x="90094" y="26978"/>
                    <a:pt x="90057" y="26963"/>
                    <a:pt x="90013" y="26963"/>
                  </a:cubicBezTo>
                  <a:cubicBezTo>
                    <a:pt x="89960" y="26963"/>
                    <a:pt x="89898" y="26985"/>
                    <a:pt x="89881" y="27036"/>
                  </a:cubicBezTo>
                  <a:cubicBezTo>
                    <a:pt x="89577" y="27643"/>
                    <a:pt x="89425" y="28221"/>
                    <a:pt x="89060" y="28829"/>
                  </a:cubicBezTo>
                  <a:cubicBezTo>
                    <a:pt x="88878" y="29163"/>
                    <a:pt x="88726" y="29467"/>
                    <a:pt x="88574" y="29802"/>
                  </a:cubicBezTo>
                  <a:cubicBezTo>
                    <a:pt x="88574" y="29254"/>
                    <a:pt x="88543" y="28677"/>
                    <a:pt x="88422" y="28130"/>
                  </a:cubicBezTo>
                  <a:lnTo>
                    <a:pt x="88391" y="28130"/>
                  </a:lnTo>
                  <a:cubicBezTo>
                    <a:pt x="88270" y="28647"/>
                    <a:pt x="88209" y="29133"/>
                    <a:pt x="88148" y="29589"/>
                  </a:cubicBezTo>
                  <a:cubicBezTo>
                    <a:pt x="88118" y="29254"/>
                    <a:pt x="88057" y="28890"/>
                    <a:pt x="87966" y="28555"/>
                  </a:cubicBezTo>
                  <a:cubicBezTo>
                    <a:pt x="87966" y="28525"/>
                    <a:pt x="87905" y="28525"/>
                    <a:pt x="87905" y="28525"/>
                  </a:cubicBezTo>
                  <a:lnTo>
                    <a:pt x="87905" y="28525"/>
                  </a:lnTo>
                  <a:cubicBezTo>
                    <a:pt x="87935" y="28859"/>
                    <a:pt x="87935" y="29194"/>
                    <a:pt x="87935" y="29558"/>
                  </a:cubicBezTo>
                  <a:cubicBezTo>
                    <a:pt x="87844" y="29285"/>
                    <a:pt x="87814" y="29011"/>
                    <a:pt x="87753" y="28798"/>
                  </a:cubicBezTo>
                  <a:cubicBezTo>
                    <a:pt x="87844" y="28251"/>
                    <a:pt x="87935" y="27765"/>
                    <a:pt x="87996" y="27188"/>
                  </a:cubicBezTo>
                  <a:cubicBezTo>
                    <a:pt x="87996" y="27157"/>
                    <a:pt x="87951" y="27142"/>
                    <a:pt x="87901" y="27142"/>
                  </a:cubicBezTo>
                  <a:cubicBezTo>
                    <a:pt x="87852" y="27142"/>
                    <a:pt x="87799" y="27157"/>
                    <a:pt x="87783" y="27188"/>
                  </a:cubicBezTo>
                  <a:cubicBezTo>
                    <a:pt x="87692" y="27461"/>
                    <a:pt x="87632" y="27674"/>
                    <a:pt x="87540" y="27947"/>
                  </a:cubicBezTo>
                  <a:cubicBezTo>
                    <a:pt x="87388" y="27309"/>
                    <a:pt x="87236" y="26701"/>
                    <a:pt x="87054" y="26063"/>
                  </a:cubicBezTo>
                  <a:cubicBezTo>
                    <a:pt x="87045" y="26036"/>
                    <a:pt x="87002" y="26025"/>
                    <a:pt x="86946" y="26025"/>
                  </a:cubicBezTo>
                  <a:cubicBezTo>
                    <a:pt x="86811" y="26025"/>
                    <a:pt x="86598" y="26090"/>
                    <a:pt x="86598" y="26154"/>
                  </a:cubicBezTo>
                  <a:cubicBezTo>
                    <a:pt x="86750" y="27157"/>
                    <a:pt x="87024" y="28099"/>
                    <a:pt x="87236" y="29042"/>
                  </a:cubicBezTo>
                  <a:cubicBezTo>
                    <a:pt x="87206" y="29133"/>
                    <a:pt x="87206" y="29194"/>
                    <a:pt x="87176" y="29285"/>
                  </a:cubicBezTo>
                  <a:cubicBezTo>
                    <a:pt x="86993" y="29042"/>
                    <a:pt x="86841" y="28829"/>
                    <a:pt x="86628" y="28586"/>
                  </a:cubicBezTo>
                  <a:cubicBezTo>
                    <a:pt x="86598" y="28343"/>
                    <a:pt x="86537" y="28039"/>
                    <a:pt x="86476" y="27765"/>
                  </a:cubicBezTo>
                  <a:cubicBezTo>
                    <a:pt x="86464" y="27704"/>
                    <a:pt x="86383" y="27677"/>
                    <a:pt x="86292" y="27677"/>
                  </a:cubicBezTo>
                  <a:cubicBezTo>
                    <a:pt x="86157" y="27677"/>
                    <a:pt x="86002" y="27735"/>
                    <a:pt x="86021" y="27826"/>
                  </a:cubicBezTo>
                  <a:cubicBezTo>
                    <a:pt x="86021" y="27917"/>
                    <a:pt x="86021" y="27947"/>
                    <a:pt x="86081" y="28039"/>
                  </a:cubicBezTo>
                  <a:cubicBezTo>
                    <a:pt x="85960" y="27947"/>
                    <a:pt x="85869" y="27917"/>
                    <a:pt x="85777" y="27826"/>
                  </a:cubicBezTo>
                  <a:cubicBezTo>
                    <a:pt x="85838" y="27491"/>
                    <a:pt x="85929" y="27157"/>
                    <a:pt x="85960" y="26823"/>
                  </a:cubicBezTo>
                  <a:cubicBezTo>
                    <a:pt x="85960" y="26776"/>
                    <a:pt x="85924" y="26757"/>
                    <a:pt x="85879" y="26757"/>
                  </a:cubicBezTo>
                  <a:cubicBezTo>
                    <a:pt x="85805" y="26757"/>
                    <a:pt x="85705" y="26808"/>
                    <a:pt x="85686" y="26884"/>
                  </a:cubicBezTo>
                  <a:lnTo>
                    <a:pt x="85473" y="27340"/>
                  </a:lnTo>
                  <a:cubicBezTo>
                    <a:pt x="85413" y="27005"/>
                    <a:pt x="85382" y="26701"/>
                    <a:pt x="85321" y="26367"/>
                  </a:cubicBezTo>
                  <a:cubicBezTo>
                    <a:pt x="85352" y="26276"/>
                    <a:pt x="85352" y="26215"/>
                    <a:pt x="85382" y="26124"/>
                  </a:cubicBezTo>
                  <a:cubicBezTo>
                    <a:pt x="85382" y="26093"/>
                    <a:pt x="85352" y="26063"/>
                    <a:pt x="85261" y="26063"/>
                  </a:cubicBezTo>
                  <a:cubicBezTo>
                    <a:pt x="85200" y="25668"/>
                    <a:pt x="85169" y="25303"/>
                    <a:pt x="85078" y="24908"/>
                  </a:cubicBezTo>
                  <a:cubicBezTo>
                    <a:pt x="85067" y="24853"/>
                    <a:pt x="85001" y="24830"/>
                    <a:pt x="84922" y="24830"/>
                  </a:cubicBezTo>
                  <a:cubicBezTo>
                    <a:pt x="84782" y="24830"/>
                    <a:pt x="84603" y="24902"/>
                    <a:pt x="84622" y="24999"/>
                  </a:cubicBezTo>
                  <a:cubicBezTo>
                    <a:pt x="84653" y="25364"/>
                    <a:pt x="84714" y="25698"/>
                    <a:pt x="84744" y="26093"/>
                  </a:cubicBezTo>
                  <a:cubicBezTo>
                    <a:pt x="84622" y="26458"/>
                    <a:pt x="84562" y="26823"/>
                    <a:pt x="84440" y="27157"/>
                  </a:cubicBezTo>
                  <a:cubicBezTo>
                    <a:pt x="84440" y="26853"/>
                    <a:pt x="84410" y="26549"/>
                    <a:pt x="84349" y="26245"/>
                  </a:cubicBezTo>
                  <a:cubicBezTo>
                    <a:pt x="84258" y="25242"/>
                    <a:pt x="84106" y="24239"/>
                    <a:pt x="83802" y="23175"/>
                  </a:cubicBezTo>
                  <a:cubicBezTo>
                    <a:pt x="83741" y="23084"/>
                    <a:pt x="83741" y="23054"/>
                    <a:pt x="83710" y="22963"/>
                  </a:cubicBezTo>
                  <a:cubicBezTo>
                    <a:pt x="83802" y="22811"/>
                    <a:pt x="83862" y="22628"/>
                    <a:pt x="83984" y="22476"/>
                  </a:cubicBezTo>
                  <a:cubicBezTo>
                    <a:pt x="84005" y="22434"/>
                    <a:pt x="83923" y="22377"/>
                    <a:pt x="83841" y="22377"/>
                  </a:cubicBezTo>
                  <a:cubicBezTo>
                    <a:pt x="83805" y="22377"/>
                    <a:pt x="83769" y="22388"/>
                    <a:pt x="83741" y="22415"/>
                  </a:cubicBezTo>
                  <a:cubicBezTo>
                    <a:pt x="83710" y="22446"/>
                    <a:pt x="83680" y="22507"/>
                    <a:pt x="83650" y="22567"/>
                  </a:cubicBezTo>
                  <a:cubicBezTo>
                    <a:pt x="83680" y="22446"/>
                    <a:pt x="83710" y="22324"/>
                    <a:pt x="83710" y="22203"/>
                  </a:cubicBezTo>
                  <a:cubicBezTo>
                    <a:pt x="83710" y="22172"/>
                    <a:pt x="83672" y="22157"/>
                    <a:pt x="83619" y="22157"/>
                  </a:cubicBezTo>
                  <a:cubicBezTo>
                    <a:pt x="83566" y="22157"/>
                    <a:pt x="83498" y="22172"/>
                    <a:pt x="83437" y="22203"/>
                  </a:cubicBezTo>
                  <a:lnTo>
                    <a:pt x="83407" y="22111"/>
                  </a:lnTo>
                  <a:lnTo>
                    <a:pt x="83376" y="21959"/>
                  </a:lnTo>
                  <a:lnTo>
                    <a:pt x="83407" y="21868"/>
                  </a:lnTo>
                  <a:cubicBezTo>
                    <a:pt x="83498" y="21716"/>
                    <a:pt x="83650" y="21656"/>
                    <a:pt x="83741" y="21564"/>
                  </a:cubicBezTo>
                  <a:cubicBezTo>
                    <a:pt x="83710" y="21564"/>
                    <a:pt x="83558" y="21686"/>
                    <a:pt x="83498" y="21716"/>
                  </a:cubicBezTo>
                  <a:cubicBezTo>
                    <a:pt x="83240" y="21860"/>
                    <a:pt x="83090" y="22030"/>
                    <a:pt x="82947" y="22252"/>
                  </a:cubicBezTo>
                  <a:lnTo>
                    <a:pt x="82947" y="22252"/>
                  </a:lnTo>
                  <a:cubicBezTo>
                    <a:pt x="82980" y="22155"/>
                    <a:pt x="83012" y="22057"/>
                    <a:pt x="83042" y="21959"/>
                  </a:cubicBezTo>
                  <a:cubicBezTo>
                    <a:pt x="83072" y="21899"/>
                    <a:pt x="83103" y="21868"/>
                    <a:pt x="83194" y="21838"/>
                  </a:cubicBezTo>
                  <a:cubicBezTo>
                    <a:pt x="83255" y="21747"/>
                    <a:pt x="83376" y="21716"/>
                    <a:pt x="83498" y="21686"/>
                  </a:cubicBezTo>
                  <a:cubicBezTo>
                    <a:pt x="83509" y="21680"/>
                    <a:pt x="83507" y="21678"/>
                    <a:pt x="83494" y="21678"/>
                  </a:cubicBezTo>
                  <a:cubicBezTo>
                    <a:pt x="83440" y="21678"/>
                    <a:pt x="83207" y="21722"/>
                    <a:pt x="83133" y="21747"/>
                  </a:cubicBezTo>
                  <a:cubicBezTo>
                    <a:pt x="83194" y="21686"/>
                    <a:pt x="83194" y="21595"/>
                    <a:pt x="83224" y="21534"/>
                  </a:cubicBezTo>
                  <a:cubicBezTo>
                    <a:pt x="83237" y="21481"/>
                    <a:pt x="83181" y="21457"/>
                    <a:pt x="83110" y="21457"/>
                  </a:cubicBezTo>
                  <a:cubicBezTo>
                    <a:pt x="83020" y="21457"/>
                    <a:pt x="82907" y="21496"/>
                    <a:pt x="82890" y="21564"/>
                  </a:cubicBezTo>
                  <a:cubicBezTo>
                    <a:pt x="82799" y="21747"/>
                    <a:pt x="82738" y="21959"/>
                    <a:pt x="82647" y="22172"/>
                  </a:cubicBezTo>
                  <a:cubicBezTo>
                    <a:pt x="82525" y="22324"/>
                    <a:pt x="82434" y="22507"/>
                    <a:pt x="82373" y="22719"/>
                  </a:cubicBezTo>
                  <a:cubicBezTo>
                    <a:pt x="82373" y="22780"/>
                    <a:pt x="82343" y="22811"/>
                    <a:pt x="82343" y="22932"/>
                  </a:cubicBezTo>
                  <a:lnTo>
                    <a:pt x="82343" y="23023"/>
                  </a:lnTo>
                  <a:cubicBezTo>
                    <a:pt x="82191" y="23479"/>
                    <a:pt x="82069" y="23874"/>
                    <a:pt x="81978" y="24330"/>
                  </a:cubicBezTo>
                  <a:cubicBezTo>
                    <a:pt x="81917" y="24270"/>
                    <a:pt x="81887" y="24178"/>
                    <a:pt x="81856" y="24148"/>
                  </a:cubicBezTo>
                  <a:lnTo>
                    <a:pt x="81826" y="24118"/>
                  </a:lnTo>
                  <a:cubicBezTo>
                    <a:pt x="81887" y="23844"/>
                    <a:pt x="81978" y="23631"/>
                    <a:pt x="82008" y="23358"/>
                  </a:cubicBezTo>
                  <a:cubicBezTo>
                    <a:pt x="82008" y="23358"/>
                    <a:pt x="81995" y="23344"/>
                    <a:pt x="81986" y="23344"/>
                  </a:cubicBezTo>
                  <a:cubicBezTo>
                    <a:pt x="81981" y="23344"/>
                    <a:pt x="81978" y="23348"/>
                    <a:pt x="81978" y="23358"/>
                  </a:cubicBezTo>
                  <a:cubicBezTo>
                    <a:pt x="81856" y="23540"/>
                    <a:pt x="81765" y="23722"/>
                    <a:pt x="81674" y="23935"/>
                  </a:cubicBezTo>
                  <a:lnTo>
                    <a:pt x="81583" y="23814"/>
                  </a:lnTo>
                  <a:cubicBezTo>
                    <a:pt x="81552" y="23783"/>
                    <a:pt x="81552" y="23722"/>
                    <a:pt x="81522" y="23722"/>
                  </a:cubicBezTo>
                  <a:cubicBezTo>
                    <a:pt x="81431" y="23631"/>
                    <a:pt x="81400" y="23510"/>
                    <a:pt x="81370" y="23418"/>
                  </a:cubicBezTo>
                  <a:cubicBezTo>
                    <a:pt x="81309" y="23327"/>
                    <a:pt x="81279" y="23236"/>
                    <a:pt x="81248" y="23115"/>
                  </a:cubicBezTo>
                  <a:lnTo>
                    <a:pt x="81461" y="21990"/>
                  </a:lnTo>
                  <a:cubicBezTo>
                    <a:pt x="81613" y="21747"/>
                    <a:pt x="81856" y="21534"/>
                    <a:pt x="82069" y="21412"/>
                  </a:cubicBezTo>
                  <a:cubicBezTo>
                    <a:pt x="82221" y="21352"/>
                    <a:pt x="82343" y="21260"/>
                    <a:pt x="82464" y="21230"/>
                  </a:cubicBezTo>
                  <a:lnTo>
                    <a:pt x="82495" y="21200"/>
                  </a:lnTo>
                  <a:lnTo>
                    <a:pt x="82586" y="21139"/>
                  </a:lnTo>
                  <a:lnTo>
                    <a:pt x="82677" y="21017"/>
                  </a:lnTo>
                  <a:lnTo>
                    <a:pt x="82920" y="20774"/>
                  </a:lnTo>
                  <a:cubicBezTo>
                    <a:pt x="83072" y="20622"/>
                    <a:pt x="83255" y="20379"/>
                    <a:pt x="83437" y="20166"/>
                  </a:cubicBezTo>
                  <a:cubicBezTo>
                    <a:pt x="83650" y="19923"/>
                    <a:pt x="83832" y="19741"/>
                    <a:pt x="84014" y="19497"/>
                  </a:cubicBezTo>
                  <a:cubicBezTo>
                    <a:pt x="84091" y="19446"/>
                    <a:pt x="83996" y="19331"/>
                    <a:pt x="83910" y="19331"/>
                  </a:cubicBezTo>
                  <a:cubicBezTo>
                    <a:pt x="83893" y="19331"/>
                    <a:pt x="83877" y="19336"/>
                    <a:pt x="83862" y="19345"/>
                  </a:cubicBezTo>
                  <a:cubicBezTo>
                    <a:pt x="83650" y="19558"/>
                    <a:pt x="83407" y="19771"/>
                    <a:pt x="83194" y="19984"/>
                  </a:cubicBezTo>
                  <a:lnTo>
                    <a:pt x="82525" y="20592"/>
                  </a:lnTo>
                  <a:lnTo>
                    <a:pt x="82221" y="20835"/>
                  </a:lnTo>
                  <a:lnTo>
                    <a:pt x="82069" y="20956"/>
                  </a:lnTo>
                  <a:cubicBezTo>
                    <a:pt x="82039" y="20987"/>
                    <a:pt x="82008" y="20987"/>
                    <a:pt x="81978" y="21048"/>
                  </a:cubicBezTo>
                  <a:cubicBezTo>
                    <a:pt x="81826" y="21108"/>
                    <a:pt x="81674" y="21230"/>
                    <a:pt x="81552" y="21352"/>
                  </a:cubicBezTo>
                  <a:cubicBezTo>
                    <a:pt x="81674" y="20774"/>
                    <a:pt x="81735" y="20197"/>
                    <a:pt x="81765" y="19619"/>
                  </a:cubicBezTo>
                  <a:cubicBezTo>
                    <a:pt x="81765" y="19540"/>
                    <a:pt x="81606" y="19461"/>
                    <a:pt x="81464" y="19461"/>
                  </a:cubicBezTo>
                  <a:cubicBezTo>
                    <a:pt x="81442" y="19461"/>
                    <a:pt x="81421" y="19463"/>
                    <a:pt x="81400" y="19467"/>
                  </a:cubicBezTo>
                  <a:cubicBezTo>
                    <a:pt x="81400" y="19254"/>
                    <a:pt x="81400" y="19011"/>
                    <a:pt x="81370" y="18798"/>
                  </a:cubicBezTo>
                  <a:cubicBezTo>
                    <a:pt x="82130" y="17461"/>
                    <a:pt x="82951" y="16124"/>
                    <a:pt x="83832" y="14847"/>
                  </a:cubicBezTo>
                  <a:cubicBezTo>
                    <a:pt x="83925" y="14707"/>
                    <a:pt x="83732" y="14513"/>
                    <a:pt x="83569" y="14513"/>
                  </a:cubicBezTo>
                  <a:cubicBezTo>
                    <a:pt x="83519" y="14513"/>
                    <a:pt x="83472" y="14531"/>
                    <a:pt x="83437" y="14573"/>
                  </a:cubicBezTo>
                  <a:cubicBezTo>
                    <a:pt x="82586" y="15668"/>
                    <a:pt x="81826" y="16853"/>
                    <a:pt x="81127" y="18069"/>
                  </a:cubicBezTo>
                  <a:cubicBezTo>
                    <a:pt x="81096" y="18069"/>
                    <a:pt x="81096" y="18099"/>
                    <a:pt x="81096" y="18160"/>
                  </a:cubicBezTo>
                  <a:lnTo>
                    <a:pt x="81096" y="18190"/>
                  </a:lnTo>
                  <a:cubicBezTo>
                    <a:pt x="80762" y="18798"/>
                    <a:pt x="80367" y="19437"/>
                    <a:pt x="80093" y="20045"/>
                  </a:cubicBezTo>
                  <a:cubicBezTo>
                    <a:pt x="80093" y="20075"/>
                    <a:pt x="80063" y="20075"/>
                    <a:pt x="80063" y="20136"/>
                  </a:cubicBezTo>
                  <a:cubicBezTo>
                    <a:pt x="80033" y="20045"/>
                    <a:pt x="80033" y="19923"/>
                    <a:pt x="80002" y="19862"/>
                  </a:cubicBezTo>
                  <a:lnTo>
                    <a:pt x="79941" y="19862"/>
                  </a:lnTo>
                  <a:cubicBezTo>
                    <a:pt x="79941" y="20014"/>
                    <a:pt x="80002" y="20166"/>
                    <a:pt x="80002" y="20288"/>
                  </a:cubicBezTo>
                  <a:cubicBezTo>
                    <a:pt x="79941" y="20349"/>
                    <a:pt x="79911" y="20440"/>
                    <a:pt x="79911" y="20470"/>
                  </a:cubicBezTo>
                  <a:lnTo>
                    <a:pt x="79911" y="20440"/>
                  </a:lnTo>
                  <a:cubicBezTo>
                    <a:pt x="79881" y="20349"/>
                    <a:pt x="79759" y="20349"/>
                    <a:pt x="79698" y="20349"/>
                  </a:cubicBezTo>
                  <a:cubicBezTo>
                    <a:pt x="79729" y="20166"/>
                    <a:pt x="79759" y="20014"/>
                    <a:pt x="79789" y="19832"/>
                  </a:cubicBezTo>
                  <a:cubicBezTo>
                    <a:pt x="79911" y="19376"/>
                    <a:pt x="80063" y="18920"/>
                    <a:pt x="80185" y="18464"/>
                  </a:cubicBezTo>
                  <a:cubicBezTo>
                    <a:pt x="80397" y="17552"/>
                    <a:pt x="80610" y="16579"/>
                    <a:pt x="80519" y="15576"/>
                  </a:cubicBezTo>
                  <a:cubicBezTo>
                    <a:pt x="80519" y="15531"/>
                    <a:pt x="80489" y="15508"/>
                    <a:pt x="80458" y="15508"/>
                  </a:cubicBezTo>
                  <a:cubicBezTo>
                    <a:pt x="80428" y="15508"/>
                    <a:pt x="80397" y="15531"/>
                    <a:pt x="80397" y="15576"/>
                  </a:cubicBezTo>
                  <a:cubicBezTo>
                    <a:pt x="80458" y="16579"/>
                    <a:pt x="80154" y="17643"/>
                    <a:pt x="79789" y="18707"/>
                  </a:cubicBezTo>
                  <a:cubicBezTo>
                    <a:pt x="79607" y="19224"/>
                    <a:pt x="79455" y="19741"/>
                    <a:pt x="79303" y="20227"/>
                  </a:cubicBezTo>
                  <a:cubicBezTo>
                    <a:pt x="79242" y="20014"/>
                    <a:pt x="79151" y="19832"/>
                    <a:pt x="79090" y="19589"/>
                  </a:cubicBezTo>
                  <a:lnTo>
                    <a:pt x="78786" y="18829"/>
                  </a:lnTo>
                  <a:cubicBezTo>
                    <a:pt x="78665" y="18555"/>
                    <a:pt x="78543" y="18251"/>
                    <a:pt x="78391" y="17947"/>
                  </a:cubicBezTo>
                  <a:cubicBezTo>
                    <a:pt x="78087" y="17339"/>
                    <a:pt x="77631" y="16792"/>
                    <a:pt x="77023" y="16427"/>
                  </a:cubicBezTo>
                  <a:cubicBezTo>
                    <a:pt x="77003" y="16417"/>
                    <a:pt x="76982" y="16413"/>
                    <a:pt x="76961" y="16413"/>
                  </a:cubicBezTo>
                  <a:cubicBezTo>
                    <a:pt x="76786" y="16413"/>
                    <a:pt x="76581" y="16711"/>
                    <a:pt x="76689" y="16792"/>
                  </a:cubicBezTo>
                  <a:cubicBezTo>
                    <a:pt x="77145" y="17096"/>
                    <a:pt x="77479" y="17552"/>
                    <a:pt x="77753" y="18038"/>
                  </a:cubicBezTo>
                  <a:cubicBezTo>
                    <a:pt x="78026" y="18525"/>
                    <a:pt x="78178" y="18981"/>
                    <a:pt x="78361" y="19437"/>
                  </a:cubicBezTo>
                  <a:cubicBezTo>
                    <a:pt x="78574" y="20075"/>
                    <a:pt x="78847" y="20683"/>
                    <a:pt x="79090" y="21352"/>
                  </a:cubicBezTo>
                  <a:lnTo>
                    <a:pt x="79090" y="21686"/>
                  </a:lnTo>
                  <a:lnTo>
                    <a:pt x="78847" y="21352"/>
                  </a:lnTo>
                  <a:cubicBezTo>
                    <a:pt x="78878" y="21260"/>
                    <a:pt x="78938" y="21200"/>
                    <a:pt x="78969" y="21139"/>
                  </a:cubicBezTo>
                  <a:cubicBezTo>
                    <a:pt x="78990" y="21096"/>
                    <a:pt x="78908" y="21039"/>
                    <a:pt x="78846" y="21039"/>
                  </a:cubicBezTo>
                  <a:cubicBezTo>
                    <a:pt x="78819" y="21039"/>
                    <a:pt x="78796" y="21050"/>
                    <a:pt x="78786" y="21078"/>
                  </a:cubicBezTo>
                  <a:lnTo>
                    <a:pt x="78695" y="21139"/>
                  </a:lnTo>
                  <a:cubicBezTo>
                    <a:pt x="78482" y="20804"/>
                    <a:pt x="78239" y="20470"/>
                    <a:pt x="77935" y="20166"/>
                  </a:cubicBezTo>
                  <a:cubicBezTo>
                    <a:pt x="77631" y="19832"/>
                    <a:pt x="77206" y="19437"/>
                    <a:pt x="76750" y="19224"/>
                  </a:cubicBezTo>
                  <a:cubicBezTo>
                    <a:pt x="76902" y="18707"/>
                    <a:pt x="77054" y="18190"/>
                    <a:pt x="77175" y="17704"/>
                  </a:cubicBezTo>
                  <a:cubicBezTo>
                    <a:pt x="77197" y="17597"/>
                    <a:pt x="77006" y="17489"/>
                    <a:pt x="76859" y="17489"/>
                  </a:cubicBezTo>
                  <a:cubicBezTo>
                    <a:pt x="76799" y="17489"/>
                    <a:pt x="76746" y="17508"/>
                    <a:pt x="76719" y="17552"/>
                  </a:cubicBezTo>
                  <a:cubicBezTo>
                    <a:pt x="76537" y="18038"/>
                    <a:pt x="76355" y="18555"/>
                    <a:pt x="76203" y="19102"/>
                  </a:cubicBezTo>
                  <a:cubicBezTo>
                    <a:pt x="76142" y="19102"/>
                    <a:pt x="76112" y="19133"/>
                    <a:pt x="76142" y="19133"/>
                  </a:cubicBezTo>
                  <a:cubicBezTo>
                    <a:pt x="75686" y="20592"/>
                    <a:pt x="75352" y="22111"/>
                    <a:pt x="74987" y="23570"/>
                  </a:cubicBezTo>
                  <a:lnTo>
                    <a:pt x="74987" y="22963"/>
                  </a:lnTo>
                  <a:cubicBezTo>
                    <a:pt x="74926" y="21595"/>
                    <a:pt x="75169" y="20197"/>
                    <a:pt x="74318" y="18707"/>
                  </a:cubicBezTo>
                  <a:cubicBezTo>
                    <a:pt x="74303" y="18692"/>
                    <a:pt x="74280" y="18684"/>
                    <a:pt x="74261" y="18684"/>
                  </a:cubicBezTo>
                  <a:cubicBezTo>
                    <a:pt x="74242" y="18684"/>
                    <a:pt x="74227" y="18692"/>
                    <a:pt x="74227" y="18707"/>
                  </a:cubicBezTo>
                  <a:cubicBezTo>
                    <a:pt x="74987" y="20197"/>
                    <a:pt x="74561" y="22111"/>
                    <a:pt x="74440" y="23479"/>
                  </a:cubicBezTo>
                  <a:cubicBezTo>
                    <a:pt x="74440" y="23570"/>
                    <a:pt x="74409" y="23692"/>
                    <a:pt x="74409" y="23814"/>
                  </a:cubicBezTo>
                  <a:cubicBezTo>
                    <a:pt x="74288" y="24026"/>
                    <a:pt x="74166" y="24239"/>
                    <a:pt x="74075" y="24452"/>
                  </a:cubicBezTo>
                  <a:cubicBezTo>
                    <a:pt x="74014" y="24482"/>
                    <a:pt x="73984" y="24482"/>
                    <a:pt x="73953" y="24543"/>
                  </a:cubicBezTo>
                  <a:cubicBezTo>
                    <a:pt x="73923" y="24422"/>
                    <a:pt x="73923" y="24300"/>
                    <a:pt x="73862" y="24178"/>
                  </a:cubicBezTo>
                  <a:cubicBezTo>
                    <a:pt x="73862" y="24157"/>
                    <a:pt x="73786" y="24135"/>
                    <a:pt x="73742" y="24135"/>
                  </a:cubicBezTo>
                  <a:cubicBezTo>
                    <a:pt x="73723" y="24135"/>
                    <a:pt x="73710" y="24139"/>
                    <a:pt x="73710" y="24148"/>
                  </a:cubicBezTo>
                  <a:lnTo>
                    <a:pt x="73710" y="24604"/>
                  </a:lnTo>
                  <a:cubicBezTo>
                    <a:pt x="73467" y="24756"/>
                    <a:pt x="73224" y="24877"/>
                    <a:pt x="72950" y="25029"/>
                  </a:cubicBezTo>
                  <a:lnTo>
                    <a:pt x="72950" y="24847"/>
                  </a:lnTo>
                  <a:lnTo>
                    <a:pt x="73194" y="24725"/>
                  </a:lnTo>
                  <a:cubicBezTo>
                    <a:pt x="73254" y="24665"/>
                    <a:pt x="73102" y="24543"/>
                    <a:pt x="73011" y="24543"/>
                  </a:cubicBezTo>
                  <a:lnTo>
                    <a:pt x="73011" y="24391"/>
                  </a:lnTo>
                  <a:lnTo>
                    <a:pt x="72950" y="24391"/>
                  </a:lnTo>
                  <a:cubicBezTo>
                    <a:pt x="72950" y="24422"/>
                    <a:pt x="72920" y="24482"/>
                    <a:pt x="72920" y="24543"/>
                  </a:cubicBezTo>
                  <a:cubicBezTo>
                    <a:pt x="72798" y="24574"/>
                    <a:pt x="72707" y="24634"/>
                    <a:pt x="72586" y="24665"/>
                  </a:cubicBezTo>
                  <a:cubicBezTo>
                    <a:pt x="72464" y="24270"/>
                    <a:pt x="72312" y="23874"/>
                    <a:pt x="72190" y="23479"/>
                  </a:cubicBezTo>
                  <a:lnTo>
                    <a:pt x="72190" y="23023"/>
                  </a:lnTo>
                  <a:lnTo>
                    <a:pt x="72312" y="22780"/>
                  </a:lnTo>
                  <a:cubicBezTo>
                    <a:pt x="72342" y="22750"/>
                    <a:pt x="72403" y="22750"/>
                    <a:pt x="72434" y="22719"/>
                  </a:cubicBezTo>
                  <a:cubicBezTo>
                    <a:pt x="73194" y="22020"/>
                    <a:pt x="73680" y="21291"/>
                    <a:pt x="74227" y="20349"/>
                  </a:cubicBezTo>
                  <a:cubicBezTo>
                    <a:pt x="74252" y="20299"/>
                    <a:pt x="74137" y="20210"/>
                    <a:pt x="74060" y="20210"/>
                  </a:cubicBezTo>
                  <a:cubicBezTo>
                    <a:pt x="74042" y="20210"/>
                    <a:pt x="74026" y="20215"/>
                    <a:pt x="74014" y="20227"/>
                  </a:cubicBezTo>
                  <a:cubicBezTo>
                    <a:pt x="73710" y="20622"/>
                    <a:pt x="73406" y="20956"/>
                    <a:pt x="73102" y="21291"/>
                  </a:cubicBezTo>
                  <a:cubicBezTo>
                    <a:pt x="73151" y="21217"/>
                    <a:pt x="72904" y="21045"/>
                    <a:pt x="72774" y="21045"/>
                  </a:cubicBezTo>
                  <a:cubicBezTo>
                    <a:pt x="72743" y="21045"/>
                    <a:pt x="72719" y="21055"/>
                    <a:pt x="72707" y="21078"/>
                  </a:cubicBezTo>
                  <a:cubicBezTo>
                    <a:pt x="72494" y="21321"/>
                    <a:pt x="72342" y="21595"/>
                    <a:pt x="72190" y="21838"/>
                  </a:cubicBezTo>
                  <a:lnTo>
                    <a:pt x="72190" y="21078"/>
                  </a:lnTo>
                  <a:cubicBezTo>
                    <a:pt x="72190" y="20992"/>
                    <a:pt x="72046" y="20955"/>
                    <a:pt x="71919" y="20955"/>
                  </a:cubicBezTo>
                  <a:cubicBezTo>
                    <a:pt x="71821" y="20955"/>
                    <a:pt x="71735" y="20977"/>
                    <a:pt x="71735" y="21017"/>
                  </a:cubicBezTo>
                  <a:cubicBezTo>
                    <a:pt x="71735" y="21139"/>
                    <a:pt x="71704" y="21260"/>
                    <a:pt x="71704" y="21412"/>
                  </a:cubicBezTo>
                  <a:cubicBezTo>
                    <a:pt x="71674" y="21443"/>
                    <a:pt x="71643" y="21473"/>
                    <a:pt x="71643" y="21564"/>
                  </a:cubicBezTo>
                  <a:cubicBezTo>
                    <a:pt x="71643" y="21549"/>
                    <a:pt x="71621" y="21542"/>
                    <a:pt x="71598" y="21542"/>
                  </a:cubicBezTo>
                  <a:cubicBezTo>
                    <a:pt x="71575" y="21542"/>
                    <a:pt x="71552" y="21549"/>
                    <a:pt x="71552" y="21564"/>
                  </a:cubicBezTo>
                  <a:lnTo>
                    <a:pt x="71552" y="21625"/>
                  </a:lnTo>
                  <a:cubicBezTo>
                    <a:pt x="71279" y="22020"/>
                    <a:pt x="71035" y="22385"/>
                    <a:pt x="70792" y="22750"/>
                  </a:cubicBezTo>
                  <a:cubicBezTo>
                    <a:pt x="70792" y="22537"/>
                    <a:pt x="70792" y="22324"/>
                    <a:pt x="70762" y="22081"/>
                  </a:cubicBezTo>
                  <a:cubicBezTo>
                    <a:pt x="70975" y="21473"/>
                    <a:pt x="71248" y="20835"/>
                    <a:pt x="71491" y="20197"/>
                  </a:cubicBezTo>
                  <a:cubicBezTo>
                    <a:pt x="71887" y="19042"/>
                    <a:pt x="72190" y="17826"/>
                    <a:pt x="72312" y="16549"/>
                  </a:cubicBezTo>
                  <a:cubicBezTo>
                    <a:pt x="72312" y="16448"/>
                    <a:pt x="72180" y="16384"/>
                    <a:pt x="72058" y="16384"/>
                  </a:cubicBezTo>
                  <a:cubicBezTo>
                    <a:pt x="71961" y="16384"/>
                    <a:pt x="71870" y="16424"/>
                    <a:pt x="71856" y="16519"/>
                  </a:cubicBezTo>
                  <a:cubicBezTo>
                    <a:pt x="71583" y="18190"/>
                    <a:pt x="71096" y="19741"/>
                    <a:pt x="70519" y="21230"/>
                  </a:cubicBezTo>
                  <a:cubicBezTo>
                    <a:pt x="70519" y="21169"/>
                    <a:pt x="70519" y="21169"/>
                    <a:pt x="70488" y="21139"/>
                  </a:cubicBezTo>
                  <a:cubicBezTo>
                    <a:pt x="70488" y="21117"/>
                    <a:pt x="70428" y="21096"/>
                    <a:pt x="70413" y="21096"/>
                  </a:cubicBezTo>
                  <a:cubicBezTo>
                    <a:pt x="70408" y="21096"/>
                    <a:pt x="70410" y="21100"/>
                    <a:pt x="70428" y="21108"/>
                  </a:cubicBezTo>
                  <a:cubicBezTo>
                    <a:pt x="70458" y="21169"/>
                    <a:pt x="70458" y="21230"/>
                    <a:pt x="70488" y="21291"/>
                  </a:cubicBezTo>
                  <a:cubicBezTo>
                    <a:pt x="70336" y="21686"/>
                    <a:pt x="70184" y="22081"/>
                    <a:pt x="70032" y="22476"/>
                  </a:cubicBezTo>
                  <a:cubicBezTo>
                    <a:pt x="70063" y="22294"/>
                    <a:pt x="70124" y="22081"/>
                    <a:pt x="70124" y="21899"/>
                  </a:cubicBezTo>
                  <a:cubicBezTo>
                    <a:pt x="70184" y="21260"/>
                    <a:pt x="70306" y="20561"/>
                    <a:pt x="70306" y="19893"/>
                  </a:cubicBezTo>
                  <a:cubicBezTo>
                    <a:pt x="70306" y="19558"/>
                    <a:pt x="70276" y="19193"/>
                    <a:pt x="70184" y="18859"/>
                  </a:cubicBezTo>
                  <a:cubicBezTo>
                    <a:pt x="70124" y="18525"/>
                    <a:pt x="69911" y="18190"/>
                    <a:pt x="69698" y="17826"/>
                  </a:cubicBezTo>
                  <a:cubicBezTo>
                    <a:pt x="69683" y="17810"/>
                    <a:pt x="69652" y="17803"/>
                    <a:pt x="69626" y="17803"/>
                  </a:cubicBezTo>
                  <a:cubicBezTo>
                    <a:pt x="69599" y="17803"/>
                    <a:pt x="69576" y="17810"/>
                    <a:pt x="69576" y="17826"/>
                  </a:cubicBezTo>
                  <a:cubicBezTo>
                    <a:pt x="70002" y="18494"/>
                    <a:pt x="70124" y="19315"/>
                    <a:pt x="70002" y="20075"/>
                  </a:cubicBezTo>
                  <a:cubicBezTo>
                    <a:pt x="70002" y="20166"/>
                    <a:pt x="69972" y="20227"/>
                    <a:pt x="69972" y="20349"/>
                  </a:cubicBezTo>
                  <a:cubicBezTo>
                    <a:pt x="69883" y="20260"/>
                    <a:pt x="69777" y="20203"/>
                    <a:pt x="69715" y="20203"/>
                  </a:cubicBezTo>
                  <a:cubicBezTo>
                    <a:pt x="69693" y="20203"/>
                    <a:pt x="69676" y="20211"/>
                    <a:pt x="69668" y="20227"/>
                  </a:cubicBezTo>
                  <a:cubicBezTo>
                    <a:pt x="68938" y="21017"/>
                    <a:pt x="68361" y="21929"/>
                    <a:pt x="67783" y="22841"/>
                  </a:cubicBezTo>
                  <a:lnTo>
                    <a:pt x="67692" y="22294"/>
                  </a:lnTo>
                  <a:cubicBezTo>
                    <a:pt x="67692" y="22233"/>
                    <a:pt x="67601" y="22233"/>
                    <a:pt x="67601" y="22233"/>
                  </a:cubicBezTo>
                  <a:lnTo>
                    <a:pt x="67601" y="22233"/>
                  </a:lnTo>
                  <a:cubicBezTo>
                    <a:pt x="67631" y="22507"/>
                    <a:pt x="67631" y="22811"/>
                    <a:pt x="67631" y="23084"/>
                  </a:cubicBezTo>
                  <a:cubicBezTo>
                    <a:pt x="67601" y="23145"/>
                    <a:pt x="67540" y="23236"/>
                    <a:pt x="67479" y="23297"/>
                  </a:cubicBezTo>
                  <a:cubicBezTo>
                    <a:pt x="67449" y="23115"/>
                    <a:pt x="67449" y="22932"/>
                    <a:pt x="67418" y="22750"/>
                  </a:cubicBezTo>
                  <a:cubicBezTo>
                    <a:pt x="67570" y="22020"/>
                    <a:pt x="67753" y="21230"/>
                    <a:pt x="67327" y="20166"/>
                  </a:cubicBezTo>
                  <a:cubicBezTo>
                    <a:pt x="67327" y="20122"/>
                    <a:pt x="67278" y="20093"/>
                    <a:pt x="67264" y="20093"/>
                  </a:cubicBezTo>
                  <a:cubicBezTo>
                    <a:pt x="67259" y="20093"/>
                    <a:pt x="67258" y="20097"/>
                    <a:pt x="67266" y="20105"/>
                  </a:cubicBezTo>
                  <a:cubicBezTo>
                    <a:pt x="67388" y="20470"/>
                    <a:pt x="67418" y="20774"/>
                    <a:pt x="67418" y="21108"/>
                  </a:cubicBezTo>
                  <a:cubicBezTo>
                    <a:pt x="67327" y="21108"/>
                    <a:pt x="67266" y="21108"/>
                    <a:pt x="67236" y="21139"/>
                  </a:cubicBezTo>
                  <a:cubicBezTo>
                    <a:pt x="67175" y="21139"/>
                    <a:pt x="67175" y="21169"/>
                    <a:pt x="67175" y="21169"/>
                  </a:cubicBezTo>
                  <a:cubicBezTo>
                    <a:pt x="67145" y="20987"/>
                    <a:pt x="67114" y="20804"/>
                    <a:pt x="67084" y="20652"/>
                  </a:cubicBezTo>
                  <a:cubicBezTo>
                    <a:pt x="67145" y="20561"/>
                    <a:pt x="67175" y="20500"/>
                    <a:pt x="67266" y="20470"/>
                  </a:cubicBezTo>
                  <a:cubicBezTo>
                    <a:pt x="67327" y="20379"/>
                    <a:pt x="67145" y="20349"/>
                    <a:pt x="67023" y="20349"/>
                  </a:cubicBezTo>
                  <a:cubicBezTo>
                    <a:pt x="67023" y="20318"/>
                    <a:pt x="66993" y="20227"/>
                    <a:pt x="66993" y="20197"/>
                  </a:cubicBezTo>
                  <a:cubicBezTo>
                    <a:pt x="66993" y="20181"/>
                    <a:pt x="66978" y="20174"/>
                    <a:pt x="66962" y="20174"/>
                  </a:cubicBezTo>
                  <a:cubicBezTo>
                    <a:pt x="66947" y="20174"/>
                    <a:pt x="66932" y="20181"/>
                    <a:pt x="66932" y="20197"/>
                  </a:cubicBezTo>
                  <a:lnTo>
                    <a:pt x="66932" y="20379"/>
                  </a:lnTo>
                  <a:lnTo>
                    <a:pt x="66871" y="20379"/>
                  </a:lnTo>
                  <a:cubicBezTo>
                    <a:pt x="66537" y="20683"/>
                    <a:pt x="66233" y="21017"/>
                    <a:pt x="65929" y="21382"/>
                  </a:cubicBezTo>
                  <a:cubicBezTo>
                    <a:pt x="65929" y="21308"/>
                    <a:pt x="65808" y="21214"/>
                    <a:pt x="65698" y="21214"/>
                  </a:cubicBezTo>
                  <a:cubicBezTo>
                    <a:pt x="65673" y="21214"/>
                    <a:pt x="65648" y="21219"/>
                    <a:pt x="65625" y="21230"/>
                  </a:cubicBezTo>
                  <a:lnTo>
                    <a:pt x="64500" y="21777"/>
                  </a:lnTo>
                  <a:lnTo>
                    <a:pt x="64500" y="21716"/>
                  </a:lnTo>
                  <a:cubicBezTo>
                    <a:pt x="64500" y="21625"/>
                    <a:pt x="64531" y="21564"/>
                    <a:pt x="64531" y="21473"/>
                  </a:cubicBezTo>
                  <a:cubicBezTo>
                    <a:pt x="64744" y="20652"/>
                    <a:pt x="65291" y="19893"/>
                    <a:pt x="65747" y="19102"/>
                  </a:cubicBezTo>
                  <a:cubicBezTo>
                    <a:pt x="65868" y="18890"/>
                    <a:pt x="65929" y="18738"/>
                    <a:pt x="66020" y="18586"/>
                  </a:cubicBezTo>
                  <a:cubicBezTo>
                    <a:pt x="66385" y="18190"/>
                    <a:pt x="66719" y="17734"/>
                    <a:pt x="67084" y="17187"/>
                  </a:cubicBezTo>
                  <a:cubicBezTo>
                    <a:pt x="67109" y="17138"/>
                    <a:pt x="67014" y="17049"/>
                    <a:pt x="66928" y="17049"/>
                  </a:cubicBezTo>
                  <a:cubicBezTo>
                    <a:pt x="66908" y="17049"/>
                    <a:pt x="66889" y="17054"/>
                    <a:pt x="66871" y="17066"/>
                  </a:cubicBezTo>
                  <a:lnTo>
                    <a:pt x="66415" y="17522"/>
                  </a:lnTo>
                  <a:cubicBezTo>
                    <a:pt x="66507" y="17309"/>
                    <a:pt x="66567" y="17127"/>
                    <a:pt x="66628" y="16853"/>
                  </a:cubicBezTo>
                  <a:cubicBezTo>
                    <a:pt x="66646" y="16800"/>
                    <a:pt x="66571" y="16768"/>
                    <a:pt x="66499" y="16768"/>
                  </a:cubicBezTo>
                  <a:cubicBezTo>
                    <a:pt x="66448" y="16768"/>
                    <a:pt x="66398" y="16784"/>
                    <a:pt x="66385" y="16823"/>
                  </a:cubicBezTo>
                  <a:cubicBezTo>
                    <a:pt x="66111" y="17309"/>
                    <a:pt x="65899" y="17795"/>
                    <a:pt x="65655" y="18282"/>
                  </a:cubicBezTo>
                  <a:cubicBezTo>
                    <a:pt x="65351" y="18646"/>
                    <a:pt x="65017" y="18950"/>
                    <a:pt x="64683" y="19254"/>
                  </a:cubicBezTo>
                  <a:lnTo>
                    <a:pt x="64804" y="17886"/>
                  </a:lnTo>
                  <a:lnTo>
                    <a:pt x="64744" y="17886"/>
                  </a:lnTo>
                  <a:cubicBezTo>
                    <a:pt x="64804" y="17795"/>
                    <a:pt x="64835" y="17765"/>
                    <a:pt x="64865" y="17674"/>
                  </a:cubicBezTo>
                  <a:lnTo>
                    <a:pt x="64835" y="17643"/>
                  </a:lnTo>
                  <a:cubicBezTo>
                    <a:pt x="64561" y="18038"/>
                    <a:pt x="64257" y="18403"/>
                    <a:pt x="63984" y="18798"/>
                  </a:cubicBezTo>
                  <a:lnTo>
                    <a:pt x="63984" y="17674"/>
                  </a:lnTo>
                  <a:cubicBezTo>
                    <a:pt x="64592" y="16306"/>
                    <a:pt x="65169" y="14877"/>
                    <a:pt x="65473" y="13327"/>
                  </a:cubicBezTo>
                  <a:cubicBezTo>
                    <a:pt x="65492" y="13195"/>
                    <a:pt x="65322" y="13121"/>
                    <a:pt x="65184" y="13121"/>
                  </a:cubicBezTo>
                  <a:cubicBezTo>
                    <a:pt x="65101" y="13121"/>
                    <a:pt x="65029" y="13148"/>
                    <a:pt x="65017" y="13206"/>
                  </a:cubicBezTo>
                  <a:cubicBezTo>
                    <a:pt x="64713" y="14239"/>
                    <a:pt x="64379" y="15181"/>
                    <a:pt x="63984" y="16154"/>
                  </a:cubicBezTo>
                  <a:cubicBezTo>
                    <a:pt x="63984" y="15607"/>
                    <a:pt x="63984" y="14999"/>
                    <a:pt x="63953" y="14421"/>
                  </a:cubicBezTo>
                  <a:cubicBezTo>
                    <a:pt x="63953" y="14345"/>
                    <a:pt x="63839" y="14307"/>
                    <a:pt x="63725" y="14307"/>
                  </a:cubicBezTo>
                  <a:cubicBezTo>
                    <a:pt x="63611" y="14307"/>
                    <a:pt x="63497" y="14345"/>
                    <a:pt x="63497" y="14421"/>
                  </a:cubicBezTo>
                  <a:cubicBezTo>
                    <a:pt x="63437" y="15485"/>
                    <a:pt x="63437" y="16549"/>
                    <a:pt x="63467" y="17613"/>
                  </a:cubicBezTo>
                  <a:cubicBezTo>
                    <a:pt x="63345" y="17886"/>
                    <a:pt x="63224" y="18190"/>
                    <a:pt x="63133" y="18434"/>
                  </a:cubicBezTo>
                  <a:cubicBezTo>
                    <a:pt x="63072" y="18342"/>
                    <a:pt x="63041" y="18190"/>
                    <a:pt x="63011" y="18069"/>
                  </a:cubicBezTo>
                  <a:cubicBezTo>
                    <a:pt x="63193" y="16883"/>
                    <a:pt x="63467" y="15668"/>
                    <a:pt x="62768" y="14421"/>
                  </a:cubicBezTo>
                  <a:cubicBezTo>
                    <a:pt x="62753" y="14406"/>
                    <a:pt x="62730" y="14399"/>
                    <a:pt x="62711" y="14399"/>
                  </a:cubicBezTo>
                  <a:cubicBezTo>
                    <a:pt x="62692" y="14399"/>
                    <a:pt x="62677" y="14406"/>
                    <a:pt x="62677" y="14421"/>
                  </a:cubicBezTo>
                  <a:cubicBezTo>
                    <a:pt x="63163" y="15333"/>
                    <a:pt x="63041" y="16458"/>
                    <a:pt x="62768" y="17461"/>
                  </a:cubicBezTo>
                  <a:cubicBezTo>
                    <a:pt x="62555" y="16914"/>
                    <a:pt x="62221" y="16427"/>
                    <a:pt x="61643" y="15941"/>
                  </a:cubicBezTo>
                  <a:cubicBezTo>
                    <a:pt x="61634" y="15932"/>
                    <a:pt x="61620" y="15929"/>
                    <a:pt x="61605" y="15929"/>
                  </a:cubicBezTo>
                  <a:cubicBezTo>
                    <a:pt x="61570" y="15929"/>
                    <a:pt x="61531" y="15950"/>
                    <a:pt x="61552" y="15972"/>
                  </a:cubicBezTo>
                  <a:cubicBezTo>
                    <a:pt x="62160" y="16519"/>
                    <a:pt x="62464" y="17187"/>
                    <a:pt x="62677" y="17917"/>
                  </a:cubicBezTo>
                  <a:cubicBezTo>
                    <a:pt x="62555" y="18282"/>
                    <a:pt x="62433" y="18646"/>
                    <a:pt x="62373" y="18981"/>
                  </a:cubicBezTo>
                  <a:cubicBezTo>
                    <a:pt x="62221" y="19589"/>
                    <a:pt x="61917" y="20166"/>
                    <a:pt x="61674" y="20713"/>
                  </a:cubicBezTo>
                  <a:lnTo>
                    <a:pt x="61674" y="19771"/>
                  </a:lnTo>
                  <a:lnTo>
                    <a:pt x="61765" y="19710"/>
                  </a:lnTo>
                  <a:cubicBezTo>
                    <a:pt x="61775" y="19690"/>
                    <a:pt x="61772" y="19683"/>
                    <a:pt x="61761" y="19683"/>
                  </a:cubicBezTo>
                  <a:cubicBezTo>
                    <a:pt x="61741" y="19683"/>
                    <a:pt x="61694" y="19710"/>
                    <a:pt x="61674" y="19710"/>
                  </a:cubicBezTo>
                  <a:lnTo>
                    <a:pt x="61674" y="19558"/>
                  </a:lnTo>
                  <a:cubicBezTo>
                    <a:pt x="61674" y="19515"/>
                    <a:pt x="61598" y="19472"/>
                    <a:pt x="61553" y="19472"/>
                  </a:cubicBezTo>
                  <a:cubicBezTo>
                    <a:pt x="61535" y="19472"/>
                    <a:pt x="61522" y="19480"/>
                    <a:pt x="61522" y="19497"/>
                  </a:cubicBezTo>
                  <a:cubicBezTo>
                    <a:pt x="61491" y="19710"/>
                    <a:pt x="61461" y="19862"/>
                    <a:pt x="61400" y="20045"/>
                  </a:cubicBezTo>
                  <a:cubicBezTo>
                    <a:pt x="61248" y="20227"/>
                    <a:pt x="61157" y="20379"/>
                    <a:pt x="61066" y="20561"/>
                  </a:cubicBezTo>
                  <a:cubicBezTo>
                    <a:pt x="61035" y="20531"/>
                    <a:pt x="61005" y="20470"/>
                    <a:pt x="60944" y="20409"/>
                  </a:cubicBezTo>
                  <a:cubicBezTo>
                    <a:pt x="61005" y="19710"/>
                    <a:pt x="61613" y="18829"/>
                    <a:pt x="61826" y="18190"/>
                  </a:cubicBezTo>
                  <a:cubicBezTo>
                    <a:pt x="61835" y="18163"/>
                    <a:pt x="61822" y="18152"/>
                    <a:pt x="61796" y="18152"/>
                  </a:cubicBezTo>
                  <a:cubicBezTo>
                    <a:pt x="61738" y="18152"/>
                    <a:pt x="61615" y="18209"/>
                    <a:pt x="61552" y="18251"/>
                  </a:cubicBezTo>
                  <a:cubicBezTo>
                    <a:pt x="61035" y="18859"/>
                    <a:pt x="60762" y="19406"/>
                    <a:pt x="60610" y="19923"/>
                  </a:cubicBezTo>
                  <a:cubicBezTo>
                    <a:pt x="60579" y="19893"/>
                    <a:pt x="60549" y="19801"/>
                    <a:pt x="60488" y="19771"/>
                  </a:cubicBezTo>
                  <a:cubicBezTo>
                    <a:pt x="60640" y="19133"/>
                    <a:pt x="61035" y="18434"/>
                    <a:pt x="61370" y="17826"/>
                  </a:cubicBezTo>
                  <a:cubicBezTo>
                    <a:pt x="61378" y="17809"/>
                    <a:pt x="61362" y="17802"/>
                    <a:pt x="61333" y="17802"/>
                  </a:cubicBezTo>
                  <a:cubicBezTo>
                    <a:pt x="61255" y="17802"/>
                    <a:pt x="61080" y="17858"/>
                    <a:pt x="61035" y="17947"/>
                  </a:cubicBezTo>
                  <a:cubicBezTo>
                    <a:pt x="60701" y="18434"/>
                    <a:pt x="60427" y="18950"/>
                    <a:pt x="60245" y="19467"/>
                  </a:cubicBezTo>
                  <a:lnTo>
                    <a:pt x="60184" y="19437"/>
                  </a:lnTo>
                  <a:cubicBezTo>
                    <a:pt x="60093" y="18586"/>
                    <a:pt x="59971" y="17765"/>
                    <a:pt x="59880" y="16975"/>
                  </a:cubicBezTo>
                  <a:cubicBezTo>
                    <a:pt x="60002" y="16579"/>
                    <a:pt x="60032" y="16276"/>
                    <a:pt x="60123" y="15911"/>
                  </a:cubicBezTo>
                  <a:cubicBezTo>
                    <a:pt x="60123" y="15880"/>
                    <a:pt x="60101" y="15865"/>
                    <a:pt x="60074" y="15865"/>
                  </a:cubicBezTo>
                  <a:cubicBezTo>
                    <a:pt x="60060" y="15865"/>
                    <a:pt x="60044" y="15870"/>
                    <a:pt x="60030" y="15879"/>
                  </a:cubicBezTo>
                  <a:lnTo>
                    <a:pt x="60030" y="15879"/>
                  </a:lnTo>
                  <a:cubicBezTo>
                    <a:pt x="60290" y="15581"/>
                    <a:pt x="60497" y="15230"/>
                    <a:pt x="60731" y="14908"/>
                  </a:cubicBezTo>
                  <a:cubicBezTo>
                    <a:pt x="60756" y="14859"/>
                    <a:pt x="60661" y="14770"/>
                    <a:pt x="60592" y="14770"/>
                  </a:cubicBezTo>
                  <a:cubicBezTo>
                    <a:pt x="60575" y="14770"/>
                    <a:pt x="60561" y="14775"/>
                    <a:pt x="60549" y="14786"/>
                  </a:cubicBezTo>
                  <a:cubicBezTo>
                    <a:pt x="59789" y="15485"/>
                    <a:pt x="59181" y="16245"/>
                    <a:pt x="58421" y="16975"/>
                  </a:cubicBezTo>
                  <a:lnTo>
                    <a:pt x="57844" y="17522"/>
                  </a:lnTo>
                  <a:cubicBezTo>
                    <a:pt x="57813" y="17431"/>
                    <a:pt x="57753" y="17279"/>
                    <a:pt x="57722" y="17157"/>
                  </a:cubicBezTo>
                  <a:cubicBezTo>
                    <a:pt x="58026" y="16579"/>
                    <a:pt x="58300" y="15972"/>
                    <a:pt x="58573" y="15394"/>
                  </a:cubicBezTo>
                  <a:lnTo>
                    <a:pt x="58512" y="15364"/>
                  </a:lnTo>
                  <a:cubicBezTo>
                    <a:pt x="58208" y="15789"/>
                    <a:pt x="57905" y="16245"/>
                    <a:pt x="57601" y="16701"/>
                  </a:cubicBezTo>
                  <a:cubicBezTo>
                    <a:pt x="57570" y="16458"/>
                    <a:pt x="57509" y="16245"/>
                    <a:pt x="57449" y="16002"/>
                  </a:cubicBezTo>
                  <a:cubicBezTo>
                    <a:pt x="58056" y="14421"/>
                    <a:pt x="58756" y="12810"/>
                    <a:pt x="59364" y="11199"/>
                  </a:cubicBezTo>
                  <a:cubicBezTo>
                    <a:pt x="59410" y="11084"/>
                    <a:pt x="59194" y="10934"/>
                    <a:pt x="59047" y="10934"/>
                  </a:cubicBezTo>
                  <a:cubicBezTo>
                    <a:pt x="59000" y="10934"/>
                    <a:pt x="58960" y="10950"/>
                    <a:pt x="58938" y="10987"/>
                  </a:cubicBezTo>
                  <a:cubicBezTo>
                    <a:pt x="58300" y="12294"/>
                    <a:pt x="57813" y="13661"/>
                    <a:pt x="57266" y="14999"/>
                  </a:cubicBezTo>
                  <a:cubicBezTo>
                    <a:pt x="57236" y="14877"/>
                    <a:pt x="57236" y="14756"/>
                    <a:pt x="57205" y="14634"/>
                  </a:cubicBezTo>
                  <a:cubicBezTo>
                    <a:pt x="57205" y="14599"/>
                    <a:pt x="57122" y="14584"/>
                    <a:pt x="57022" y="14584"/>
                  </a:cubicBezTo>
                  <a:cubicBezTo>
                    <a:pt x="56952" y="14584"/>
                    <a:pt x="56873" y="14591"/>
                    <a:pt x="56810" y="14604"/>
                  </a:cubicBezTo>
                  <a:cubicBezTo>
                    <a:pt x="56901" y="13783"/>
                    <a:pt x="56901" y="12871"/>
                    <a:pt x="56476" y="11959"/>
                  </a:cubicBezTo>
                  <a:cubicBezTo>
                    <a:pt x="56461" y="11929"/>
                    <a:pt x="56430" y="11914"/>
                    <a:pt x="56404" y="11914"/>
                  </a:cubicBezTo>
                  <a:cubicBezTo>
                    <a:pt x="56377" y="11914"/>
                    <a:pt x="56354" y="11929"/>
                    <a:pt x="56354" y="11959"/>
                  </a:cubicBezTo>
                  <a:cubicBezTo>
                    <a:pt x="56962" y="13510"/>
                    <a:pt x="56324" y="15364"/>
                    <a:pt x="56020" y="16731"/>
                  </a:cubicBezTo>
                  <a:cubicBezTo>
                    <a:pt x="56020" y="16762"/>
                    <a:pt x="55990" y="16823"/>
                    <a:pt x="55990" y="16853"/>
                  </a:cubicBezTo>
                  <a:cubicBezTo>
                    <a:pt x="55716" y="16671"/>
                    <a:pt x="55412" y="16427"/>
                    <a:pt x="55017" y="16276"/>
                  </a:cubicBezTo>
                  <a:cubicBezTo>
                    <a:pt x="54987" y="16276"/>
                    <a:pt x="54926" y="16306"/>
                    <a:pt x="54956" y="16306"/>
                  </a:cubicBezTo>
                  <a:cubicBezTo>
                    <a:pt x="55382" y="16519"/>
                    <a:pt x="55686" y="16762"/>
                    <a:pt x="55929" y="17035"/>
                  </a:cubicBezTo>
                  <a:cubicBezTo>
                    <a:pt x="55777" y="17583"/>
                    <a:pt x="55594" y="18069"/>
                    <a:pt x="55412" y="18555"/>
                  </a:cubicBezTo>
                  <a:cubicBezTo>
                    <a:pt x="55412" y="18130"/>
                    <a:pt x="55382" y="17765"/>
                    <a:pt x="55382" y="17339"/>
                  </a:cubicBezTo>
                  <a:cubicBezTo>
                    <a:pt x="55382" y="17319"/>
                    <a:pt x="55311" y="17269"/>
                    <a:pt x="55266" y="17269"/>
                  </a:cubicBezTo>
                  <a:cubicBezTo>
                    <a:pt x="55245" y="17269"/>
                    <a:pt x="55230" y="17280"/>
                    <a:pt x="55230" y="17309"/>
                  </a:cubicBezTo>
                  <a:cubicBezTo>
                    <a:pt x="55108" y="18130"/>
                    <a:pt x="54956" y="18981"/>
                    <a:pt x="54804" y="19801"/>
                  </a:cubicBezTo>
                  <a:cubicBezTo>
                    <a:pt x="54622" y="19710"/>
                    <a:pt x="54409" y="19589"/>
                    <a:pt x="54257" y="19467"/>
                  </a:cubicBezTo>
                  <a:lnTo>
                    <a:pt x="54166" y="18890"/>
                  </a:lnTo>
                  <a:cubicBezTo>
                    <a:pt x="54105" y="18403"/>
                    <a:pt x="54044" y="17917"/>
                    <a:pt x="53953" y="17431"/>
                  </a:cubicBezTo>
                  <a:cubicBezTo>
                    <a:pt x="53953" y="16762"/>
                    <a:pt x="54044" y="16124"/>
                    <a:pt x="54379" y="15364"/>
                  </a:cubicBezTo>
                  <a:cubicBezTo>
                    <a:pt x="54394" y="15348"/>
                    <a:pt x="54386" y="15341"/>
                    <a:pt x="54371" y="15341"/>
                  </a:cubicBezTo>
                  <a:cubicBezTo>
                    <a:pt x="54356" y="15341"/>
                    <a:pt x="54333" y="15348"/>
                    <a:pt x="54318" y="15364"/>
                  </a:cubicBezTo>
                  <a:cubicBezTo>
                    <a:pt x="54105" y="15759"/>
                    <a:pt x="53953" y="16093"/>
                    <a:pt x="53862" y="16458"/>
                  </a:cubicBezTo>
                  <a:cubicBezTo>
                    <a:pt x="53801" y="16245"/>
                    <a:pt x="53771" y="16063"/>
                    <a:pt x="53710" y="15820"/>
                  </a:cubicBezTo>
                  <a:cubicBezTo>
                    <a:pt x="53649" y="15698"/>
                    <a:pt x="53649" y="15546"/>
                    <a:pt x="53619" y="15455"/>
                  </a:cubicBezTo>
                  <a:cubicBezTo>
                    <a:pt x="53619" y="14573"/>
                    <a:pt x="53862" y="13631"/>
                    <a:pt x="53740" y="12750"/>
                  </a:cubicBezTo>
                  <a:cubicBezTo>
                    <a:pt x="53740" y="12710"/>
                    <a:pt x="53715" y="12693"/>
                    <a:pt x="53680" y="12693"/>
                  </a:cubicBezTo>
                  <a:cubicBezTo>
                    <a:pt x="53605" y="12693"/>
                    <a:pt x="53487" y="12768"/>
                    <a:pt x="53467" y="12871"/>
                  </a:cubicBezTo>
                  <a:cubicBezTo>
                    <a:pt x="53041" y="14330"/>
                    <a:pt x="53041" y="15546"/>
                    <a:pt x="53254" y="16731"/>
                  </a:cubicBezTo>
                  <a:lnTo>
                    <a:pt x="53193" y="16610"/>
                  </a:lnTo>
                  <a:cubicBezTo>
                    <a:pt x="52980" y="15911"/>
                    <a:pt x="52950" y="15090"/>
                    <a:pt x="52950" y="14300"/>
                  </a:cubicBezTo>
                  <a:lnTo>
                    <a:pt x="52950" y="14239"/>
                  </a:lnTo>
                  <a:cubicBezTo>
                    <a:pt x="52950" y="13540"/>
                    <a:pt x="53011" y="12871"/>
                    <a:pt x="53011" y="12142"/>
                  </a:cubicBezTo>
                  <a:cubicBezTo>
                    <a:pt x="53011" y="12092"/>
                    <a:pt x="52979" y="12072"/>
                    <a:pt x="52934" y="12072"/>
                  </a:cubicBezTo>
                  <a:cubicBezTo>
                    <a:pt x="52842" y="12072"/>
                    <a:pt x="52697" y="12161"/>
                    <a:pt x="52676" y="12263"/>
                  </a:cubicBezTo>
                  <a:cubicBezTo>
                    <a:pt x="52646" y="12446"/>
                    <a:pt x="52646" y="12628"/>
                    <a:pt x="52646" y="12871"/>
                  </a:cubicBezTo>
                  <a:cubicBezTo>
                    <a:pt x="52585" y="12871"/>
                    <a:pt x="52524" y="12871"/>
                    <a:pt x="52494" y="12902"/>
                  </a:cubicBezTo>
                  <a:cubicBezTo>
                    <a:pt x="52069" y="13388"/>
                    <a:pt x="51734" y="13844"/>
                    <a:pt x="51369" y="14330"/>
                  </a:cubicBezTo>
                  <a:cubicBezTo>
                    <a:pt x="51339" y="14239"/>
                    <a:pt x="51309" y="14087"/>
                    <a:pt x="51278" y="13965"/>
                  </a:cubicBezTo>
                  <a:cubicBezTo>
                    <a:pt x="51369" y="13722"/>
                    <a:pt x="51491" y="13510"/>
                    <a:pt x="51643" y="13266"/>
                  </a:cubicBezTo>
                  <a:cubicBezTo>
                    <a:pt x="51977" y="12719"/>
                    <a:pt x="52281" y="12111"/>
                    <a:pt x="52585" y="11503"/>
                  </a:cubicBezTo>
                  <a:cubicBezTo>
                    <a:pt x="52645" y="11363"/>
                    <a:pt x="52534" y="11276"/>
                    <a:pt x="52416" y="11276"/>
                  </a:cubicBezTo>
                  <a:cubicBezTo>
                    <a:pt x="52355" y="11276"/>
                    <a:pt x="52292" y="11299"/>
                    <a:pt x="52251" y="11351"/>
                  </a:cubicBezTo>
                  <a:cubicBezTo>
                    <a:pt x="51917" y="11868"/>
                    <a:pt x="51613" y="12446"/>
                    <a:pt x="51309" y="12962"/>
                  </a:cubicBezTo>
                  <a:cubicBezTo>
                    <a:pt x="51278" y="12962"/>
                    <a:pt x="51278" y="12962"/>
                    <a:pt x="51217" y="13023"/>
                  </a:cubicBezTo>
                  <a:cubicBezTo>
                    <a:pt x="51187" y="13084"/>
                    <a:pt x="51157" y="13114"/>
                    <a:pt x="51126" y="13206"/>
                  </a:cubicBezTo>
                  <a:cubicBezTo>
                    <a:pt x="51035" y="12658"/>
                    <a:pt x="50974" y="12111"/>
                    <a:pt x="50853" y="11534"/>
                  </a:cubicBezTo>
                  <a:cubicBezTo>
                    <a:pt x="50822" y="11139"/>
                    <a:pt x="50701" y="10835"/>
                    <a:pt x="50610" y="10500"/>
                  </a:cubicBezTo>
                  <a:cubicBezTo>
                    <a:pt x="50822" y="9923"/>
                    <a:pt x="51035" y="9376"/>
                    <a:pt x="51187" y="8768"/>
                  </a:cubicBezTo>
                  <a:cubicBezTo>
                    <a:pt x="51643" y="7309"/>
                    <a:pt x="51825" y="5971"/>
                    <a:pt x="51947" y="4452"/>
                  </a:cubicBezTo>
                  <a:cubicBezTo>
                    <a:pt x="51947" y="4396"/>
                    <a:pt x="51879" y="4340"/>
                    <a:pt x="51819" y="4340"/>
                  </a:cubicBezTo>
                  <a:cubicBezTo>
                    <a:pt x="51781" y="4340"/>
                    <a:pt x="51746" y="4362"/>
                    <a:pt x="51734" y="4421"/>
                  </a:cubicBezTo>
                  <a:cubicBezTo>
                    <a:pt x="51430" y="5941"/>
                    <a:pt x="51157" y="7461"/>
                    <a:pt x="50701" y="8950"/>
                  </a:cubicBezTo>
                  <a:cubicBezTo>
                    <a:pt x="50579" y="9254"/>
                    <a:pt x="50518" y="9528"/>
                    <a:pt x="50397" y="9832"/>
                  </a:cubicBezTo>
                  <a:cubicBezTo>
                    <a:pt x="50397" y="9771"/>
                    <a:pt x="50397" y="9771"/>
                    <a:pt x="50366" y="9740"/>
                  </a:cubicBezTo>
                  <a:cubicBezTo>
                    <a:pt x="50306" y="9619"/>
                    <a:pt x="50245" y="9467"/>
                    <a:pt x="50154" y="9376"/>
                  </a:cubicBezTo>
                  <a:cubicBezTo>
                    <a:pt x="50123" y="9315"/>
                    <a:pt x="50123" y="9254"/>
                    <a:pt x="50093" y="9224"/>
                  </a:cubicBezTo>
                  <a:cubicBezTo>
                    <a:pt x="50154" y="8342"/>
                    <a:pt x="50154" y="7430"/>
                    <a:pt x="50154" y="6549"/>
                  </a:cubicBezTo>
                  <a:cubicBezTo>
                    <a:pt x="50154" y="6534"/>
                    <a:pt x="50146" y="6526"/>
                    <a:pt x="50138" y="6526"/>
                  </a:cubicBezTo>
                  <a:cubicBezTo>
                    <a:pt x="50131" y="6526"/>
                    <a:pt x="50123" y="6534"/>
                    <a:pt x="50123" y="6549"/>
                  </a:cubicBezTo>
                  <a:cubicBezTo>
                    <a:pt x="50062" y="7278"/>
                    <a:pt x="49941" y="8008"/>
                    <a:pt x="49819" y="8707"/>
                  </a:cubicBezTo>
                  <a:cubicBezTo>
                    <a:pt x="49789" y="8646"/>
                    <a:pt x="49758" y="8616"/>
                    <a:pt x="49698" y="8525"/>
                  </a:cubicBezTo>
                  <a:cubicBezTo>
                    <a:pt x="49680" y="8489"/>
                    <a:pt x="49652" y="8474"/>
                    <a:pt x="49622" y="8474"/>
                  </a:cubicBezTo>
                  <a:cubicBezTo>
                    <a:pt x="49551" y="8474"/>
                    <a:pt x="49472" y="8560"/>
                    <a:pt x="49515" y="8646"/>
                  </a:cubicBezTo>
                  <a:lnTo>
                    <a:pt x="49758" y="9224"/>
                  </a:lnTo>
                  <a:cubicBezTo>
                    <a:pt x="49637" y="9892"/>
                    <a:pt x="49515" y="10531"/>
                    <a:pt x="49455" y="11230"/>
                  </a:cubicBezTo>
                  <a:cubicBezTo>
                    <a:pt x="49394" y="11199"/>
                    <a:pt x="49394" y="11139"/>
                    <a:pt x="49363" y="11108"/>
                  </a:cubicBezTo>
                  <a:cubicBezTo>
                    <a:pt x="49485" y="7461"/>
                    <a:pt x="49394" y="3753"/>
                    <a:pt x="48725" y="166"/>
                  </a:cubicBezTo>
                  <a:cubicBezTo>
                    <a:pt x="48712" y="51"/>
                    <a:pt x="48625" y="1"/>
                    <a:pt x="4853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28"/>
            <p:cNvSpPr/>
            <p:nvPr/>
          </p:nvSpPr>
          <p:spPr>
            <a:xfrm>
              <a:off x="8995785" y="4786425"/>
              <a:ext cx="32" cy="32"/>
            </a:xfrm>
            <a:custGeom>
              <a:rect b="b" l="l" r="r" t="t"/>
              <a:pathLst>
                <a:path extrusionOk="0" h="1" w="1">
                  <a:moveTo>
                    <a:pt x="1" y="1"/>
                  </a:moveTo>
                  <a:lnTo>
                    <a:pt x="1" y="1"/>
                  </a:lnTo>
                  <a:lnTo>
                    <a:pt x="1" y="1"/>
                  </a:ln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28"/>
            <p:cNvSpPr/>
            <p:nvPr/>
          </p:nvSpPr>
          <p:spPr>
            <a:xfrm>
              <a:off x="6162543" y="4143110"/>
              <a:ext cx="3135444" cy="850620"/>
            </a:xfrm>
            <a:custGeom>
              <a:rect b="b" l="l" r="r" t="t"/>
              <a:pathLst>
                <a:path extrusionOk="0" h="26528" w="97784">
                  <a:moveTo>
                    <a:pt x="30518" y="8665"/>
                  </a:moveTo>
                  <a:cubicBezTo>
                    <a:pt x="32433" y="9395"/>
                    <a:pt x="34165" y="10307"/>
                    <a:pt x="35898" y="11310"/>
                  </a:cubicBezTo>
                  <a:cubicBezTo>
                    <a:pt x="35594" y="11158"/>
                    <a:pt x="35229" y="11006"/>
                    <a:pt x="34895" y="10915"/>
                  </a:cubicBezTo>
                  <a:cubicBezTo>
                    <a:pt x="33801" y="10489"/>
                    <a:pt x="32646" y="10033"/>
                    <a:pt x="31491" y="9760"/>
                  </a:cubicBezTo>
                  <a:cubicBezTo>
                    <a:pt x="30943" y="9638"/>
                    <a:pt x="30366" y="9577"/>
                    <a:pt x="29849" y="9516"/>
                  </a:cubicBezTo>
                  <a:cubicBezTo>
                    <a:pt x="30062" y="9212"/>
                    <a:pt x="30305" y="8908"/>
                    <a:pt x="30518" y="8665"/>
                  </a:cubicBezTo>
                  <a:close/>
                  <a:moveTo>
                    <a:pt x="5715" y="11857"/>
                  </a:moveTo>
                  <a:cubicBezTo>
                    <a:pt x="5806" y="12009"/>
                    <a:pt x="5867" y="12130"/>
                    <a:pt x="5958" y="12282"/>
                  </a:cubicBezTo>
                  <a:lnTo>
                    <a:pt x="5837" y="12161"/>
                  </a:lnTo>
                  <a:cubicBezTo>
                    <a:pt x="5806" y="12039"/>
                    <a:pt x="5745" y="11978"/>
                    <a:pt x="5715" y="11857"/>
                  </a:cubicBezTo>
                  <a:close/>
                  <a:moveTo>
                    <a:pt x="89850" y="10459"/>
                  </a:moveTo>
                  <a:cubicBezTo>
                    <a:pt x="89911" y="10611"/>
                    <a:pt x="90002" y="10793"/>
                    <a:pt x="90033" y="10945"/>
                  </a:cubicBezTo>
                  <a:cubicBezTo>
                    <a:pt x="89881" y="11583"/>
                    <a:pt x="89729" y="12191"/>
                    <a:pt x="89577" y="12829"/>
                  </a:cubicBezTo>
                  <a:lnTo>
                    <a:pt x="89546" y="12799"/>
                  </a:lnTo>
                  <a:lnTo>
                    <a:pt x="89546" y="12343"/>
                  </a:lnTo>
                  <a:lnTo>
                    <a:pt x="89546" y="11006"/>
                  </a:lnTo>
                  <a:cubicBezTo>
                    <a:pt x="89698" y="10854"/>
                    <a:pt x="89759" y="10671"/>
                    <a:pt x="89850" y="10459"/>
                  </a:cubicBezTo>
                  <a:close/>
                  <a:moveTo>
                    <a:pt x="62221" y="12647"/>
                  </a:moveTo>
                  <a:cubicBezTo>
                    <a:pt x="62342" y="12738"/>
                    <a:pt x="62403" y="12829"/>
                    <a:pt x="62494" y="12921"/>
                  </a:cubicBezTo>
                  <a:cubicBezTo>
                    <a:pt x="62525" y="13073"/>
                    <a:pt x="62555" y="13194"/>
                    <a:pt x="62585" y="13346"/>
                  </a:cubicBezTo>
                  <a:cubicBezTo>
                    <a:pt x="62494" y="13073"/>
                    <a:pt x="62342" y="12829"/>
                    <a:pt x="62221" y="12647"/>
                  </a:cubicBezTo>
                  <a:close/>
                  <a:moveTo>
                    <a:pt x="9393" y="13225"/>
                  </a:moveTo>
                  <a:cubicBezTo>
                    <a:pt x="9454" y="13255"/>
                    <a:pt x="9393" y="13285"/>
                    <a:pt x="9393" y="13377"/>
                  </a:cubicBezTo>
                  <a:lnTo>
                    <a:pt x="9119" y="13377"/>
                  </a:lnTo>
                  <a:cubicBezTo>
                    <a:pt x="9241" y="13285"/>
                    <a:pt x="9332" y="13255"/>
                    <a:pt x="9393" y="13225"/>
                  </a:cubicBezTo>
                  <a:close/>
                  <a:moveTo>
                    <a:pt x="38056" y="13194"/>
                  </a:moveTo>
                  <a:cubicBezTo>
                    <a:pt x="38208" y="13255"/>
                    <a:pt x="38360" y="13377"/>
                    <a:pt x="38512" y="13498"/>
                  </a:cubicBezTo>
                  <a:cubicBezTo>
                    <a:pt x="38360" y="13407"/>
                    <a:pt x="38208" y="13377"/>
                    <a:pt x="38056" y="13346"/>
                  </a:cubicBezTo>
                  <a:lnTo>
                    <a:pt x="38056" y="13194"/>
                  </a:lnTo>
                  <a:close/>
                  <a:moveTo>
                    <a:pt x="90397" y="12070"/>
                  </a:moveTo>
                  <a:cubicBezTo>
                    <a:pt x="90458" y="12313"/>
                    <a:pt x="90489" y="12526"/>
                    <a:pt x="90549" y="12799"/>
                  </a:cubicBezTo>
                  <a:cubicBezTo>
                    <a:pt x="90458" y="13073"/>
                    <a:pt x="90306" y="13316"/>
                    <a:pt x="90185" y="13589"/>
                  </a:cubicBezTo>
                  <a:cubicBezTo>
                    <a:pt x="90154" y="13559"/>
                    <a:pt x="90094" y="13498"/>
                    <a:pt x="90063" y="13437"/>
                  </a:cubicBezTo>
                  <a:lnTo>
                    <a:pt x="90397" y="12070"/>
                  </a:lnTo>
                  <a:close/>
                  <a:moveTo>
                    <a:pt x="92829" y="11522"/>
                  </a:moveTo>
                  <a:cubicBezTo>
                    <a:pt x="92890" y="11553"/>
                    <a:pt x="92890" y="11583"/>
                    <a:pt x="92890" y="11614"/>
                  </a:cubicBezTo>
                  <a:cubicBezTo>
                    <a:pt x="92890" y="11978"/>
                    <a:pt x="92829" y="12282"/>
                    <a:pt x="92799" y="12617"/>
                  </a:cubicBezTo>
                  <a:lnTo>
                    <a:pt x="92616" y="13589"/>
                  </a:lnTo>
                  <a:cubicBezTo>
                    <a:pt x="92525" y="13194"/>
                    <a:pt x="92464" y="12799"/>
                    <a:pt x="92343" y="12434"/>
                  </a:cubicBezTo>
                  <a:lnTo>
                    <a:pt x="92312" y="12374"/>
                  </a:lnTo>
                  <a:cubicBezTo>
                    <a:pt x="92495" y="12130"/>
                    <a:pt x="92677" y="11826"/>
                    <a:pt x="92829" y="11522"/>
                  </a:cubicBezTo>
                  <a:close/>
                  <a:moveTo>
                    <a:pt x="82890" y="11614"/>
                  </a:moveTo>
                  <a:cubicBezTo>
                    <a:pt x="82920" y="11857"/>
                    <a:pt x="82951" y="12070"/>
                    <a:pt x="82951" y="12343"/>
                  </a:cubicBezTo>
                  <a:cubicBezTo>
                    <a:pt x="82647" y="12799"/>
                    <a:pt x="82403" y="13285"/>
                    <a:pt x="82160" y="13741"/>
                  </a:cubicBezTo>
                  <a:lnTo>
                    <a:pt x="82039" y="13529"/>
                  </a:lnTo>
                  <a:cubicBezTo>
                    <a:pt x="82312" y="12890"/>
                    <a:pt x="82616" y="12252"/>
                    <a:pt x="82890" y="11614"/>
                  </a:cubicBezTo>
                  <a:close/>
                  <a:moveTo>
                    <a:pt x="33861" y="13954"/>
                  </a:moveTo>
                  <a:cubicBezTo>
                    <a:pt x="33922" y="13954"/>
                    <a:pt x="33953" y="13985"/>
                    <a:pt x="33983" y="13985"/>
                  </a:cubicBezTo>
                  <a:cubicBezTo>
                    <a:pt x="33953" y="14015"/>
                    <a:pt x="33953" y="14045"/>
                    <a:pt x="33922" y="14045"/>
                  </a:cubicBezTo>
                  <a:cubicBezTo>
                    <a:pt x="33922" y="14015"/>
                    <a:pt x="33861" y="13985"/>
                    <a:pt x="33861" y="13954"/>
                  </a:cubicBezTo>
                  <a:close/>
                  <a:moveTo>
                    <a:pt x="90671" y="13498"/>
                  </a:moveTo>
                  <a:cubicBezTo>
                    <a:pt x="90671" y="13529"/>
                    <a:pt x="90701" y="13650"/>
                    <a:pt x="90701" y="13711"/>
                  </a:cubicBezTo>
                  <a:cubicBezTo>
                    <a:pt x="90641" y="13833"/>
                    <a:pt x="90519" y="13954"/>
                    <a:pt x="90458" y="14045"/>
                  </a:cubicBezTo>
                  <a:lnTo>
                    <a:pt x="90671" y="13498"/>
                  </a:lnTo>
                  <a:close/>
                  <a:moveTo>
                    <a:pt x="86568" y="13042"/>
                  </a:moveTo>
                  <a:cubicBezTo>
                    <a:pt x="86568" y="13194"/>
                    <a:pt x="86598" y="13346"/>
                    <a:pt x="86598" y="13498"/>
                  </a:cubicBezTo>
                  <a:cubicBezTo>
                    <a:pt x="86507" y="13741"/>
                    <a:pt x="86385" y="14015"/>
                    <a:pt x="86264" y="14258"/>
                  </a:cubicBezTo>
                  <a:lnTo>
                    <a:pt x="86355" y="13893"/>
                  </a:lnTo>
                  <a:cubicBezTo>
                    <a:pt x="86416" y="13589"/>
                    <a:pt x="86507" y="13346"/>
                    <a:pt x="86568" y="13042"/>
                  </a:cubicBezTo>
                  <a:close/>
                  <a:moveTo>
                    <a:pt x="89881" y="14197"/>
                  </a:moveTo>
                  <a:cubicBezTo>
                    <a:pt x="89881" y="14197"/>
                    <a:pt x="89881" y="14258"/>
                    <a:pt x="89850" y="14258"/>
                  </a:cubicBezTo>
                  <a:lnTo>
                    <a:pt x="89881" y="14197"/>
                  </a:lnTo>
                  <a:close/>
                  <a:moveTo>
                    <a:pt x="65443" y="12921"/>
                  </a:moveTo>
                  <a:cubicBezTo>
                    <a:pt x="65564" y="13225"/>
                    <a:pt x="65716" y="13498"/>
                    <a:pt x="65868" y="13711"/>
                  </a:cubicBezTo>
                  <a:cubicBezTo>
                    <a:pt x="65747" y="13893"/>
                    <a:pt x="65625" y="14106"/>
                    <a:pt x="65564" y="14288"/>
                  </a:cubicBezTo>
                  <a:cubicBezTo>
                    <a:pt x="65473" y="14015"/>
                    <a:pt x="65412" y="13711"/>
                    <a:pt x="65321" y="13437"/>
                  </a:cubicBezTo>
                  <a:cubicBezTo>
                    <a:pt x="65382" y="13255"/>
                    <a:pt x="65412" y="13103"/>
                    <a:pt x="65443" y="12921"/>
                  </a:cubicBezTo>
                  <a:close/>
                  <a:moveTo>
                    <a:pt x="47631" y="14410"/>
                  </a:moveTo>
                  <a:cubicBezTo>
                    <a:pt x="47597" y="14410"/>
                    <a:pt x="47610" y="14410"/>
                    <a:pt x="47634" y="14415"/>
                  </a:cubicBezTo>
                  <a:lnTo>
                    <a:pt x="47634" y="14415"/>
                  </a:lnTo>
                  <a:cubicBezTo>
                    <a:pt x="47633" y="14414"/>
                    <a:pt x="47632" y="14412"/>
                    <a:pt x="47631" y="14410"/>
                  </a:cubicBezTo>
                  <a:close/>
                  <a:moveTo>
                    <a:pt x="43132" y="13954"/>
                  </a:moveTo>
                  <a:cubicBezTo>
                    <a:pt x="43223" y="13985"/>
                    <a:pt x="43254" y="14015"/>
                    <a:pt x="43345" y="14045"/>
                  </a:cubicBezTo>
                  <a:cubicBezTo>
                    <a:pt x="43403" y="14200"/>
                    <a:pt x="43485" y="14317"/>
                    <a:pt x="43592" y="14429"/>
                  </a:cubicBezTo>
                  <a:lnTo>
                    <a:pt x="43592" y="14429"/>
                  </a:lnTo>
                  <a:cubicBezTo>
                    <a:pt x="43408" y="14291"/>
                    <a:pt x="43270" y="14150"/>
                    <a:pt x="43132" y="13985"/>
                  </a:cubicBezTo>
                  <a:lnTo>
                    <a:pt x="43132" y="13954"/>
                  </a:lnTo>
                  <a:close/>
                  <a:moveTo>
                    <a:pt x="89182" y="11674"/>
                  </a:moveTo>
                  <a:cubicBezTo>
                    <a:pt x="89151" y="12070"/>
                    <a:pt x="89121" y="12465"/>
                    <a:pt x="89090" y="12829"/>
                  </a:cubicBezTo>
                  <a:cubicBezTo>
                    <a:pt x="89030" y="13377"/>
                    <a:pt x="88878" y="13893"/>
                    <a:pt x="88726" y="14471"/>
                  </a:cubicBezTo>
                  <a:lnTo>
                    <a:pt x="88635" y="14349"/>
                  </a:lnTo>
                  <a:cubicBezTo>
                    <a:pt x="88574" y="14106"/>
                    <a:pt x="88543" y="13802"/>
                    <a:pt x="88483" y="13529"/>
                  </a:cubicBezTo>
                  <a:cubicBezTo>
                    <a:pt x="88483" y="13508"/>
                    <a:pt x="88410" y="13472"/>
                    <a:pt x="88365" y="13472"/>
                  </a:cubicBezTo>
                  <a:cubicBezTo>
                    <a:pt x="88345" y="13472"/>
                    <a:pt x="88331" y="13479"/>
                    <a:pt x="88331" y="13498"/>
                  </a:cubicBezTo>
                  <a:lnTo>
                    <a:pt x="88331" y="14015"/>
                  </a:lnTo>
                  <a:cubicBezTo>
                    <a:pt x="88118" y="13833"/>
                    <a:pt x="87935" y="13681"/>
                    <a:pt x="87783" y="13498"/>
                  </a:cubicBezTo>
                  <a:lnTo>
                    <a:pt x="88483" y="12678"/>
                  </a:lnTo>
                  <a:cubicBezTo>
                    <a:pt x="88726" y="12343"/>
                    <a:pt x="88999" y="12009"/>
                    <a:pt x="89182" y="11674"/>
                  </a:cubicBezTo>
                  <a:close/>
                  <a:moveTo>
                    <a:pt x="83072" y="13407"/>
                  </a:moveTo>
                  <a:cubicBezTo>
                    <a:pt x="83072" y="13559"/>
                    <a:pt x="83072" y="13711"/>
                    <a:pt x="83102" y="13863"/>
                  </a:cubicBezTo>
                  <a:cubicBezTo>
                    <a:pt x="82951" y="14106"/>
                    <a:pt x="82768" y="14288"/>
                    <a:pt x="82616" y="14501"/>
                  </a:cubicBezTo>
                  <a:cubicBezTo>
                    <a:pt x="82586" y="14471"/>
                    <a:pt x="82586" y="14440"/>
                    <a:pt x="82555" y="14410"/>
                  </a:cubicBezTo>
                  <a:cubicBezTo>
                    <a:pt x="82738" y="14045"/>
                    <a:pt x="82890" y="13741"/>
                    <a:pt x="83072" y="13407"/>
                  </a:cubicBezTo>
                  <a:close/>
                  <a:moveTo>
                    <a:pt x="6718" y="14015"/>
                  </a:moveTo>
                  <a:cubicBezTo>
                    <a:pt x="6748" y="14045"/>
                    <a:pt x="6809" y="14045"/>
                    <a:pt x="6840" y="14076"/>
                  </a:cubicBezTo>
                  <a:lnTo>
                    <a:pt x="6840" y="14136"/>
                  </a:lnTo>
                  <a:cubicBezTo>
                    <a:pt x="6840" y="14167"/>
                    <a:pt x="6900" y="14167"/>
                    <a:pt x="6931" y="14197"/>
                  </a:cubicBezTo>
                  <a:cubicBezTo>
                    <a:pt x="7022" y="14440"/>
                    <a:pt x="7052" y="14623"/>
                    <a:pt x="7113" y="14836"/>
                  </a:cubicBezTo>
                  <a:cubicBezTo>
                    <a:pt x="7083" y="14744"/>
                    <a:pt x="7052" y="14623"/>
                    <a:pt x="6961" y="14501"/>
                  </a:cubicBezTo>
                  <a:cubicBezTo>
                    <a:pt x="6900" y="14349"/>
                    <a:pt x="6779" y="14167"/>
                    <a:pt x="6718" y="14015"/>
                  </a:cubicBezTo>
                  <a:close/>
                  <a:moveTo>
                    <a:pt x="37995" y="13711"/>
                  </a:moveTo>
                  <a:cubicBezTo>
                    <a:pt x="38330" y="13833"/>
                    <a:pt x="38573" y="13954"/>
                    <a:pt x="38846" y="14106"/>
                  </a:cubicBezTo>
                  <a:cubicBezTo>
                    <a:pt x="38694" y="14319"/>
                    <a:pt x="38542" y="14592"/>
                    <a:pt x="38390" y="14805"/>
                  </a:cubicBezTo>
                  <a:cubicBezTo>
                    <a:pt x="38360" y="14623"/>
                    <a:pt x="38360" y="14410"/>
                    <a:pt x="38299" y="14197"/>
                  </a:cubicBezTo>
                  <a:cubicBezTo>
                    <a:pt x="38299" y="14167"/>
                    <a:pt x="38238" y="14167"/>
                    <a:pt x="38238" y="14167"/>
                  </a:cubicBezTo>
                  <a:lnTo>
                    <a:pt x="38238" y="14836"/>
                  </a:lnTo>
                  <a:cubicBezTo>
                    <a:pt x="38117" y="14805"/>
                    <a:pt x="38056" y="14775"/>
                    <a:pt x="37934" y="14775"/>
                  </a:cubicBezTo>
                  <a:cubicBezTo>
                    <a:pt x="37934" y="14653"/>
                    <a:pt x="37904" y="14532"/>
                    <a:pt x="37904" y="14440"/>
                  </a:cubicBezTo>
                  <a:cubicBezTo>
                    <a:pt x="37934" y="14197"/>
                    <a:pt x="37995" y="13954"/>
                    <a:pt x="37995" y="13711"/>
                  </a:cubicBezTo>
                  <a:close/>
                  <a:moveTo>
                    <a:pt x="90793" y="14197"/>
                  </a:moveTo>
                  <a:lnTo>
                    <a:pt x="90914" y="14896"/>
                  </a:lnTo>
                  <a:cubicBezTo>
                    <a:pt x="90823" y="14744"/>
                    <a:pt x="90762" y="14562"/>
                    <a:pt x="90641" y="14410"/>
                  </a:cubicBezTo>
                  <a:cubicBezTo>
                    <a:pt x="90671" y="14319"/>
                    <a:pt x="90701" y="14288"/>
                    <a:pt x="90793" y="14197"/>
                  </a:cubicBezTo>
                  <a:close/>
                  <a:moveTo>
                    <a:pt x="65169" y="14106"/>
                  </a:moveTo>
                  <a:cubicBezTo>
                    <a:pt x="65230" y="14319"/>
                    <a:pt x="65260" y="14592"/>
                    <a:pt x="65291" y="14805"/>
                  </a:cubicBezTo>
                  <a:cubicBezTo>
                    <a:pt x="65260" y="14896"/>
                    <a:pt x="65199" y="15018"/>
                    <a:pt x="65169" y="15079"/>
                  </a:cubicBezTo>
                  <a:lnTo>
                    <a:pt x="65139" y="15079"/>
                  </a:lnTo>
                  <a:cubicBezTo>
                    <a:pt x="65108" y="15018"/>
                    <a:pt x="65108" y="14927"/>
                    <a:pt x="65047" y="14836"/>
                  </a:cubicBezTo>
                  <a:cubicBezTo>
                    <a:pt x="65078" y="14623"/>
                    <a:pt x="65108" y="14349"/>
                    <a:pt x="65169" y="14106"/>
                  </a:cubicBezTo>
                  <a:close/>
                  <a:moveTo>
                    <a:pt x="22767" y="13194"/>
                  </a:moveTo>
                  <a:lnTo>
                    <a:pt x="22767" y="13194"/>
                  </a:lnTo>
                  <a:cubicBezTo>
                    <a:pt x="22889" y="13498"/>
                    <a:pt x="23041" y="13741"/>
                    <a:pt x="23162" y="14045"/>
                  </a:cubicBezTo>
                  <a:cubicBezTo>
                    <a:pt x="23041" y="14410"/>
                    <a:pt x="22889" y="14775"/>
                    <a:pt x="22767" y="15109"/>
                  </a:cubicBezTo>
                  <a:cubicBezTo>
                    <a:pt x="22797" y="14471"/>
                    <a:pt x="22797" y="13833"/>
                    <a:pt x="22767" y="13194"/>
                  </a:cubicBezTo>
                  <a:close/>
                  <a:moveTo>
                    <a:pt x="65838" y="14805"/>
                  </a:moveTo>
                  <a:cubicBezTo>
                    <a:pt x="65868" y="14896"/>
                    <a:pt x="65868" y="14927"/>
                    <a:pt x="65838" y="14957"/>
                  </a:cubicBezTo>
                  <a:cubicBezTo>
                    <a:pt x="65777" y="15048"/>
                    <a:pt x="65747" y="15109"/>
                    <a:pt x="65716" y="15170"/>
                  </a:cubicBezTo>
                  <a:lnTo>
                    <a:pt x="65747" y="15018"/>
                  </a:lnTo>
                  <a:cubicBezTo>
                    <a:pt x="65777" y="14927"/>
                    <a:pt x="65777" y="14896"/>
                    <a:pt x="65838" y="14805"/>
                  </a:cubicBezTo>
                  <a:close/>
                  <a:moveTo>
                    <a:pt x="92191" y="12526"/>
                  </a:moveTo>
                  <a:lnTo>
                    <a:pt x="92191" y="12526"/>
                  </a:lnTo>
                  <a:cubicBezTo>
                    <a:pt x="92221" y="13346"/>
                    <a:pt x="92221" y="14136"/>
                    <a:pt x="92160" y="14927"/>
                  </a:cubicBezTo>
                  <a:cubicBezTo>
                    <a:pt x="91978" y="15048"/>
                    <a:pt x="91826" y="15200"/>
                    <a:pt x="91613" y="15322"/>
                  </a:cubicBezTo>
                  <a:cubicBezTo>
                    <a:pt x="91583" y="14744"/>
                    <a:pt x="91431" y="14167"/>
                    <a:pt x="91279" y="13589"/>
                  </a:cubicBezTo>
                  <a:cubicBezTo>
                    <a:pt x="91522" y="13346"/>
                    <a:pt x="91765" y="13073"/>
                    <a:pt x="92008" y="12769"/>
                  </a:cubicBezTo>
                  <a:cubicBezTo>
                    <a:pt x="92069" y="12678"/>
                    <a:pt x="92130" y="12617"/>
                    <a:pt x="92191" y="12526"/>
                  </a:cubicBezTo>
                  <a:close/>
                  <a:moveTo>
                    <a:pt x="66476" y="14866"/>
                  </a:moveTo>
                  <a:cubicBezTo>
                    <a:pt x="66537" y="14957"/>
                    <a:pt x="66598" y="15079"/>
                    <a:pt x="66628" y="15170"/>
                  </a:cubicBezTo>
                  <a:cubicBezTo>
                    <a:pt x="66476" y="15261"/>
                    <a:pt x="66324" y="15383"/>
                    <a:pt x="66172" y="15535"/>
                  </a:cubicBezTo>
                  <a:lnTo>
                    <a:pt x="66172" y="15504"/>
                  </a:lnTo>
                  <a:lnTo>
                    <a:pt x="66385" y="15018"/>
                  </a:lnTo>
                  <a:cubicBezTo>
                    <a:pt x="66446" y="14957"/>
                    <a:pt x="66446" y="14896"/>
                    <a:pt x="66476" y="14866"/>
                  </a:cubicBezTo>
                  <a:close/>
                  <a:moveTo>
                    <a:pt x="34378" y="14106"/>
                  </a:moveTo>
                  <a:cubicBezTo>
                    <a:pt x="34439" y="14136"/>
                    <a:pt x="34530" y="14136"/>
                    <a:pt x="34591" y="14167"/>
                  </a:cubicBezTo>
                  <a:cubicBezTo>
                    <a:pt x="34561" y="14623"/>
                    <a:pt x="34469" y="15109"/>
                    <a:pt x="34409" y="15565"/>
                  </a:cubicBezTo>
                  <a:cubicBezTo>
                    <a:pt x="34317" y="15231"/>
                    <a:pt x="34226" y="14927"/>
                    <a:pt x="34105" y="14592"/>
                  </a:cubicBezTo>
                  <a:cubicBezTo>
                    <a:pt x="34226" y="14471"/>
                    <a:pt x="34287" y="14349"/>
                    <a:pt x="34409" y="14258"/>
                  </a:cubicBezTo>
                  <a:cubicBezTo>
                    <a:pt x="34439" y="14197"/>
                    <a:pt x="34409" y="14167"/>
                    <a:pt x="34378" y="14106"/>
                  </a:cubicBezTo>
                  <a:close/>
                  <a:moveTo>
                    <a:pt x="39393" y="14349"/>
                  </a:moveTo>
                  <a:lnTo>
                    <a:pt x="40640" y="15048"/>
                  </a:lnTo>
                  <a:cubicBezTo>
                    <a:pt x="40609" y="15231"/>
                    <a:pt x="40518" y="15413"/>
                    <a:pt x="40457" y="15565"/>
                  </a:cubicBezTo>
                  <a:cubicBezTo>
                    <a:pt x="39941" y="15383"/>
                    <a:pt x="39424" y="15200"/>
                    <a:pt x="38938" y="15048"/>
                  </a:cubicBezTo>
                  <a:lnTo>
                    <a:pt x="39393" y="14349"/>
                  </a:lnTo>
                  <a:close/>
                  <a:moveTo>
                    <a:pt x="80488" y="15200"/>
                  </a:moveTo>
                  <a:cubicBezTo>
                    <a:pt x="80519" y="15261"/>
                    <a:pt x="80580" y="15352"/>
                    <a:pt x="80610" y="15383"/>
                  </a:cubicBezTo>
                  <a:cubicBezTo>
                    <a:pt x="80519" y="15474"/>
                    <a:pt x="80488" y="15565"/>
                    <a:pt x="80428" y="15656"/>
                  </a:cubicBezTo>
                  <a:cubicBezTo>
                    <a:pt x="80458" y="15504"/>
                    <a:pt x="80458" y="15352"/>
                    <a:pt x="80488" y="15200"/>
                  </a:cubicBezTo>
                  <a:close/>
                  <a:moveTo>
                    <a:pt x="42889" y="14501"/>
                  </a:moveTo>
                  <a:cubicBezTo>
                    <a:pt x="43254" y="14927"/>
                    <a:pt x="43649" y="15352"/>
                    <a:pt x="44044" y="15717"/>
                  </a:cubicBezTo>
                  <a:cubicBezTo>
                    <a:pt x="43588" y="15474"/>
                    <a:pt x="43193" y="15109"/>
                    <a:pt x="42737" y="14805"/>
                  </a:cubicBezTo>
                  <a:cubicBezTo>
                    <a:pt x="42767" y="14714"/>
                    <a:pt x="42798" y="14623"/>
                    <a:pt x="42889" y="14501"/>
                  </a:cubicBezTo>
                  <a:close/>
                  <a:moveTo>
                    <a:pt x="87662" y="13650"/>
                  </a:moveTo>
                  <a:cubicBezTo>
                    <a:pt x="87905" y="13863"/>
                    <a:pt x="88087" y="14106"/>
                    <a:pt x="88331" y="14349"/>
                  </a:cubicBezTo>
                  <a:cubicBezTo>
                    <a:pt x="88331" y="14623"/>
                    <a:pt x="88270" y="14927"/>
                    <a:pt x="88270" y="15200"/>
                  </a:cubicBezTo>
                  <a:cubicBezTo>
                    <a:pt x="88057" y="15383"/>
                    <a:pt x="87814" y="15535"/>
                    <a:pt x="87601" y="15717"/>
                  </a:cubicBezTo>
                  <a:cubicBezTo>
                    <a:pt x="87510" y="15352"/>
                    <a:pt x="87449" y="14927"/>
                    <a:pt x="87328" y="14532"/>
                  </a:cubicBezTo>
                  <a:cubicBezTo>
                    <a:pt x="87297" y="14440"/>
                    <a:pt x="87267" y="14288"/>
                    <a:pt x="87206" y="14167"/>
                  </a:cubicBezTo>
                  <a:cubicBezTo>
                    <a:pt x="87358" y="13985"/>
                    <a:pt x="87510" y="13802"/>
                    <a:pt x="87662" y="13650"/>
                  </a:cubicBezTo>
                  <a:close/>
                  <a:moveTo>
                    <a:pt x="40852" y="15200"/>
                  </a:moveTo>
                  <a:cubicBezTo>
                    <a:pt x="40913" y="15231"/>
                    <a:pt x="40974" y="15261"/>
                    <a:pt x="41004" y="15322"/>
                  </a:cubicBezTo>
                  <a:cubicBezTo>
                    <a:pt x="40974" y="15474"/>
                    <a:pt x="40913" y="15626"/>
                    <a:pt x="40852" y="15778"/>
                  </a:cubicBezTo>
                  <a:cubicBezTo>
                    <a:pt x="40822" y="15778"/>
                    <a:pt x="40792" y="15717"/>
                    <a:pt x="40761" y="15717"/>
                  </a:cubicBezTo>
                  <a:cubicBezTo>
                    <a:pt x="40792" y="15535"/>
                    <a:pt x="40822" y="15383"/>
                    <a:pt x="40852" y="15200"/>
                  </a:cubicBezTo>
                  <a:close/>
                  <a:moveTo>
                    <a:pt x="81887" y="13833"/>
                  </a:moveTo>
                  <a:cubicBezTo>
                    <a:pt x="81947" y="13954"/>
                    <a:pt x="81947" y="14015"/>
                    <a:pt x="81978" y="14136"/>
                  </a:cubicBezTo>
                  <a:cubicBezTo>
                    <a:pt x="81704" y="14714"/>
                    <a:pt x="81492" y="15231"/>
                    <a:pt x="81248" y="15808"/>
                  </a:cubicBezTo>
                  <a:lnTo>
                    <a:pt x="81218" y="15778"/>
                  </a:lnTo>
                  <a:cubicBezTo>
                    <a:pt x="81431" y="15079"/>
                    <a:pt x="81674" y="14471"/>
                    <a:pt x="81887" y="13833"/>
                  </a:cubicBezTo>
                  <a:close/>
                  <a:moveTo>
                    <a:pt x="36445" y="14775"/>
                  </a:moveTo>
                  <a:lnTo>
                    <a:pt x="37357" y="15109"/>
                  </a:lnTo>
                  <a:cubicBezTo>
                    <a:pt x="37235" y="15383"/>
                    <a:pt x="37144" y="15626"/>
                    <a:pt x="37053" y="15839"/>
                  </a:cubicBezTo>
                  <a:cubicBezTo>
                    <a:pt x="37038" y="15823"/>
                    <a:pt x="37023" y="15816"/>
                    <a:pt x="37011" y="15816"/>
                  </a:cubicBezTo>
                  <a:cubicBezTo>
                    <a:pt x="37000" y="15816"/>
                    <a:pt x="36992" y="15823"/>
                    <a:pt x="36992" y="15839"/>
                  </a:cubicBezTo>
                  <a:lnTo>
                    <a:pt x="36992" y="15930"/>
                  </a:lnTo>
                  <a:lnTo>
                    <a:pt x="36931" y="15930"/>
                  </a:lnTo>
                  <a:cubicBezTo>
                    <a:pt x="36871" y="15778"/>
                    <a:pt x="36840" y="15656"/>
                    <a:pt x="36749" y="15504"/>
                  </a:cubicBezTo>
                  <a:cubicBezTo>
                    <a:pt x="36724" y="15455"/>
                    <a:pt x="36639" y="15405"/>
                    <a:pt x="36608" y="15405"/>
                  </a:cubicBezTo>
                  <a:cubicBezTo>
                    <a:pt x="36601" y="15405"/>
                    <a:pt x="36597" y="15408"/>
                    <a:pt x="36597" y="15413"/>
                  </a:cubicBezTo>
                  <a:cubicBezTo>
                    <a:pt x="36627" y="15565"/>
                    <a:pt x="36627" y="15717"/>
                    <a:pt x="36688" y="15869"/>
                  </a:cubicBezTo>
                  <a:lnTo>
                    <a:pt x="36415" y="15869"/>
                  </a:lnTo>
                  <a:cubicBezTo>
                    <a:pt x="36415" y="15747"/>
                    <a:pt x="36415" y="15656"/>
                    <a:pt x="36384" y="15535"/>
                  </a:cubicBezTo>
                  <a:cubicBezTo>
                    <a:pt x="36384" y="15525"/>
                    <a:pt x="36378" y="15521"/>
                    <a:pt x="36367" y="15521"/>
                  </a:cubicBezTo>
                  <a:cubicBezTo>
                    <a:pt x="36347" y="15521"/>
                    <a:pt x="36313" y="15535"/>
                    <a:pt x="36293" y="15535"/>
                  </a:cubicBezTo>
                  <a:cubicBezTo>
                    <a:pt x="36384" y="15261"/>
                    <a:pt x="36415" y="15048"/>
                    <a:pt x="36445" y="14775"/>
                  </a:cubicBezTo>
                  <a:close/>
                  <a:moveTo>
                    <a:pt x="86811" y="14775"/>
                  </a:moveTo>
                  <a:cubicBezTo>
                    <a:pt x="86841" y="15170"/>
                    <a:pt x="86872" y="15535"/>
                    <a:pt x="86963" y="15930"/>
                  </a:cubicBezTo>
                  <a:cubicBezTo>
                    <a:pt x="86841" y="15656"/>
                    <a:pt x="86689" y="15413"/>
                    <a:pt x="86568" y="15170"/>
                  </a:cubicBezTo>
                  <a:cubicBezTo>
                    <a:pt x="86659" y="15048"/>
                    <a:pt x="86720" y="14927"/>
                    <a:pt x="86811" y="14775"/>
                  </a:cubicBezTo>
                  <a:close/>
                  <a:moveTo>
                    <a:pt x="37661" y="15322"/>
                  </a:moveTo>
                  <a:cubicBezTo>
                    <a:pt x="37722" y="15322"/>
                    <a:pt x="37752" y="15322"/>
                    <a:pt x="37782" y="15352"/>
                  </a:cubicBezTo>
                  <a:cubicBezTo>
                    <a:pt x="37782" y="15504"/>
                    <a:pt x="37752" y="15687"/>
                    <a:pt x="37752" y="15839"/>
                  </a:cubicBezTo>
                  <a:cubicBezTo>
                    <a:pt x="37722" y="15869"/>
                    <a:pt x="37722" y="15930"/>
                    <a:pt x="37661" y="15960"/>
                  </a:cubicBezTo>
                  <a:lnTo>
                    <a:pt x="37448" y="15960"/>
                  </a:lnTo>
                  <a:cubicBezTo>
                    <a:pt x="37509" y="15717"/>
                    <a:pt x="37600" y="15535"/>
                    <a:pt x="37661" y="15322"/>
                  </a:cubicBezTo>
                  <a:close/>
                  <a:moveTo>
                    <a:pt x="23527" y="14805"/>
                  </a:moveTo>
                  <a:cubicBezTo>
                    <a:pt x="23740" y="15079"/>
                    <a:pt x="23831" y="15352"/>
                    <a:pt x="23983" y="15565"/>
                  </a:cubicBezTo>
                  <a:cubicBezTo>
                    <a:pt x="23922" y="15717"/>
                    <a:pt x="23831" y="15839"/>
                    <a:pt x="23709" y="15991"/>
                  </a:cubicBezTo>
                  <a:lnTo>
                    <a:pt x="23618" y="15869"/>
                  </a:lnTo>
                  <a:cubicBezTo>
                    <a:pt x="23557" y="15626"/>
                    <a:pt x="23527" y="15383"/>
                    <a:pt x="23466" y="15109"/>
                  </a:cubicBezTo>
                  <a:cubicBezTo>
                    <a:pt x="23497" y="15018"/>
                    <a:pt x="23527" y="14927"/>
                    <a:pt x="23527" y="14805"/>
                  </a:cubicBezTo>
                  <a:close/>
                  <a:moveTo>
                    <a:pt x="83163" y="14410"/>
                  </a:moveTo>
                  <a:cubicBezTo>
                    <a:pt x="83194" y="14927"/>
                    <a:pt x="83224" y="15474"/>
                    <a:pt x="83315" y="15991"/>
                  </a:cubicBezTo>
                  <a:cubicBezTo>
                    <a:pt x="83163" y="15626"/>
                    <a:pt x="82951" y="15261"/>
                    <a:pt x="82799" y="14896"/>
                  </a:cubicBezTo>
                  <a:cubicBezTo>
                    <a:pt x="82920" y="14744"/>
                    <a:pt x="83042" y="14592"/>
                    <a:pt x="83163" y="14410"/>
                  </a:cubicBezTo>
                  <a:close/>
                  <a:moveTo>
                    <a:pt x="38542" y="15656"/>
                  </a:moveTo>
                  <a:cubicBezTo>
                    <a:pt x="38786" y="15717"/>
                    <a:pt x="38998" y="15808"/>
                    <a:pt x="39181" y="15930"/>
                  </a:cubicBezTo>
                  <a:cubicBezTo>
                    <a:pt x="39150" y="15960"/>
                    <a:pt x="39090" y="15991"/>
                    <a:pt x="38998" y="16082"/>
                  </a:cubicBezTo>
                  <a:cubicBezTo>
                    <a:pt x="38846" y="16021"/>
                    <a:pt x="38664" y="16021"/>
                    <a:pt x="38512" y="16021"/>
                  </a:cubicBezTo>
                  <a:cubicBezTo>
                    <a:pt x="38512" y="15930"/>
                    <a:pt x="38512" y="15839"/>
                    <a:pt x="38482" y="15717"/>
                  </a:cubicBezTo>
                  <a:cubicBezTo>
                    <a:pt x="38512" y="15687"/>
                    <a:pt x="38512" y="15656"/>
                    <a:pt x="38542" y="15656"/>
                  </a:cubicBezTo>
                  <a:close/>
                  <a:moveTo>
                    <a:pt x="92130" y="15383"/>
                  </a:moveTo>
                  <a:lnTo>
                    <a:pt x="92130" y="15383"/>
                  </a:lnTo>
                  <a:cubicBezTo>
                    <a:pt x="92069" y="15565"/>
                    <a:pt x="92069" y="15717"/>
                    <a:pt x="92039" y="15839"/>
                  </a:cubicBezTo>
                  <a:cubicBezTo>
                    <a:pt x="91917" y="15930"/>
                    <a:pt x="91765" y="15991"/>
                    <a:pt x="91674" y="16082"/>
                  </a:cubicBezTo>
                  <a:lnTo>
                    <a:pt x="91674" y="15717"/>
                  </a:lnTo>
                  <a:lnTo>
                    <a:pt x="92130" y="15383"/>
                  </a:lnTo>
                  <a:close/>
                  <a:moveTo>
                    <a:pt x="63436" y="14197"/>
                  </a:moveTo>
                  <a:lnTo>
                    <a:pt x="63436" y="14197"/>
                  </a:lnTo>
                  <a:cubicBezTo>
                    <a:pt x="63588" y="14440"/>
                    <a:pt x="63710" y="14653"/>
                    <a:pt x="63801" y="14866"/>
                  </a:cubicBezTo>
                  <a:cubicBezTo>
                    <a:pt x="63771" y="15261"/>
                    <a:pt x="63740" y="15687"/>
                    <a:pt x="63649" y="16112"/>
                  </a:cubicBezTo>
                  <a:cubicBezTo>
                    <a:pt x="63619" y="15960"/>
                    <a:pt x="63588" y="15839"/>
                    <a:pt x="63558" y="15687"/>
                  </a:cubicBezTo>
                  <a:cubicBezTo>
                    <a:pt x="63558" y="15200"/>
                    <a:pt x="63497" y="14714"/>
                    <a:pt x="63436" y="14197"/>
                  </a:cubicBezTo>
                  <a:close/>
                  <a:moveTo>
                    <a:pt x="39272" y="15930"/>
                  </a:moveTo>
                  <a:cubicBezTo>
                    <a:pt x="39515" y="16021"/>
                    <a:pt x="39819" y="16143"/>
                    <a:pt x="40093" y="16234"/>
                  </a:cubicBezTo>
                  <a:cubicBezTo>
                    <a:pt x="39789" y="16173"/>
                    <a:pt x="39485" y="16143"/>
                    <a:pt x="39150" y="16112"/>
                  </a:cubicBezTo>
                  <a:cubicBezTo>
                    <a:pt x="39181" y="16021"/>
                    <a:pt x="39241" y="15991"/>
                    <a:pt x="39272" y="15930"/>
                  </a:cubicBezTo>
                  <a:close/>
                  <a:moveTo>
                    <a:pt x="26019" y="15717"/>
                  </a:moveTo>
                  <a:cubicBezTo>
                    <a:pt x="26019" y="15960"/>
                    <a:pt x="25959" y="16143"/>
                    <a:pt x="25928" y="16325"/>
                  </a:cubicBezTo>
                  <a:cubicBezTo>
                    <a:pt x="25898" y="16264"/>
                    <a:pt x="25807" y="16143"/>
                    <a:pt x="25746" y="15991"/>
                  </a:cubicBezTo>
                  <a:cubicBezTo>
                    <a:pt x="25807" y="15930"/>
                    <a:pt x="25928" y="15839"/>
                    <a:pt x="26019" y="15717"/>
                  </a:cubicBezTo>
                  <a:close/>
                  <a:moveTo>
                    <a:pt x="82312" y="15474"/>
                  </a:moveTo>
                  <a:cubicBezTo>
                    <a:pt x="82343" y="15565"/>
                    <a:pt x="82343" y="15656"/>
                    <a:pt x="82403" y="15778"/>
                  </a:cubicBezTo>
                  <a:cubicBezTo>
                    <a:pt x="82191" y="15960"/>
                    <a:pt x="81978" y="16143"/>
                    <a:pt x="81795" y="16386"/>
                  </a:cubicBezTo>
                  <a:lnTo>
                    <a:pt x="81674" y="16264"/>
                  </a:lnTo>
                  <a:cubicBezTo>
                    <a:pt x="81704" y="16173"/>
                    <a:pt x="81735" y="16082"/>
                    <a:pt x="81795" y="15991"/>
                  </a:cubicBezTo>
                  <a:cubicBezTo>
                    <a:pt x="81826" y="15960"/>
                    <a:pt x="81856" y="15960"/>
                    <a:pt x="81856" y="15930"/>
                  </a:cubicBezTo>
                  <a:cubicBezTo>
                    <a:pt x="82008" y="15778"/>
                    <a:pt x="82191" y="15626"/>
                    <a:pt x="82312" y="15474"/>
                  </a:cubicBezTo>
                  <a:close/>
                  <a:moveTo>
                    <a:pt x="90185" y="15109"/>
                  </a:moveTo>
                  <a:cubicBezTo>
                    <a:pt x="90306" y="15504"/>
                    <a:pt x="90397" y="15869"/>
                    <a:pt x="90549" y="16264"/>
                  </a:cubicBezTo>
                  <a:lnTo>
                    <a:pt x="90397" y="16416"/>
                  </a:lnTo>
                  <a:cubicBezTo>
                    <a:pt x="90245" y="16173"/>
                    <a:pt x="90063" y="15960"/>
                    <a:pt x="89881" y="15717"/>
                  </a:cubicBezTo>
                  <a:cubicBezTo>
                    <a:pt x="89942" y="15535"/>
                    <a:pt x="90033" y="15352"/>
                    <a:pt x="90154" y="15200"/>
                  </a:cubicBezTo>
                  <a:cubicBezTo>
                    <a:pt x="90154" y="15170"/>
                    <a:pt x="90185" y="15109"/>
                    <a:pt x="90185" y="15109"/>
                  </a:cubicBezTo>
                  <a:close/>
                  <a:moveTo>
                    <a:pt x="37357" y="16386"/>
                  </a:moveTo>
                  <a:cubicBezTo>
                    <a:pt x="37357" y="16416"/>
                    <a:pt x="37357" y="16416"/>
                    <a:pt x="37327" y="16447"/>
                  </a:cubicBezTo>
                  <a:cubicBezTo>
                    <a:pt x="37327" y="16416"/>
                    <a:pt x="37296" y="16416"/>
                    <a:pt x="37296" y="16386"/>
                  </a:cubicBezTo>
                  <a:close/>
                  <a:moveTo>
                    <a:pt x="42159" y="15930"/>
                  </a:moveTo>
                  <a:cubicBezTo>
                    <a:pt x="42342" y="16021"/>
                    <a:pt x="42494" y="16112"/>
                    <a:pt x="42676" y="16234"/>
                  </a:cubicBezTo>
                  <a:cubicBezTo>
                    <a:pt x="42615" y="16295"/>
                    <a:pt x="42524" y="16386"/>
                    <a:pt x="42494" y="16447"/>
                  </a:cubicBezTo>
                  <a:cubicBezTo>
                    <a:pt x="42463" y="16416"/>
                    <a:pt x="42433" y="16416"/>
                    <a:pt x="42372" y="16386"/>
                  </a:cubicBezTo>
                  <a:cubicBezTo>
                    <a:pt x="42433" y="16325"/>
                    <a:pt x="42463" y="16264"/>
                    <a:pt x="42494" y="16234"/>
                  </a:cubicBezTo>
                  <a:lnTo>
                    <a:pt x="42463" y="16173"/>
                  </a:lnTo>
                  <a:cubicBezTo>
                    <a:pt x="42372" y="16234"/>
                    <a:pt x="42342" y="16264"/>
                    <a:pt x="42281" y="16325"/>
                  </a:cubicBezTo>
                  <a:cubicBezTo>
                    <a:pt x="42190" y="16295"/>
                    <a:pt x="42068" y="16264"/>
                    <a:pt x="42008" y="16234"/>
                  </a:cubicBezTo>
                  <a:cubicBezTo>
                    <a:pt x="42038" y="16143"/>
                    <a:pt x="42129" y="16021"/>
                    <a:pt x="42159" y="15930"/>
                  </a:cubicBezTo>
                  <a:close/>
                  <a:moveTo>
                    <a:pt x="88239" y="15717"/>
                  </a:moveTo>
                  <a:cubicBezTo>
                    <a:pt x="88239" y="15839"/>
                    <a:pt x="88239" y="15991"/>
                    <a:pt x="88209" y="16112"/>
                  </a:cubicBezTo>
                  <a:cubicBezTo>
                    <a:pt x="88027" y="16234"/>
                    <a:pt x="87875" y="16325"/>
                    <a:pt x="87723" y="16447"/>
                  </a:cubicBezTo>
                  <a:cubicBezTo>
                    <a:pt x="87723" y="16325"/>
                    <a:pt x="87723" y="16264"/>
                    <a:pt x="87662" y="16173"/>
                  </a:cubicBezTo>
                  <a:lnTo>
                    <a:pt x="88239" y="15717"/>
                  </a:lnTo>
                  <a:close/>
                  <a:moveTo>
                    <a:pt x="61430" y="14957"/>
                  </a:moveTo>
                  <a:lnTo>
                    <a:pt x="61765" y="15413"/>
                  </a:lnTo>
                  <a:cubicBezTo>
                    <a:pt x="61917" y="15656"/>
                    <a:pt x="62069" y="15869"/>
                    <a:pt x="62190" y="16143"/>
                  </a:cubicBezTo>
                  <a:cubicBezTo>
                    <a:pt x="62221" y="16264"/>
                    <a:pt x="62221" y="16386"/>
                    <a:pt x="62251" y="16477"/>
                  </a:cubicBezTo>
                  <a:cubicBezTo>
                    <a:pt x="62099" y="16355"/>
                    <a:pt x="61947" y="16264"/>
                    <a:pt x="61826" y="16173"/>
                  </a:cubicBezTo>
                  <a:cubicBezTo>
                    <a:pt x="61674" y="15808"/>
                    <a:pt x="61522" y="15383"/>
                    <a:pt x="61430" y="14957"/>
                  </a:cubicBezTo>
                  <a:close/>
                  <a:moveTo>
                    <a:pt x="68117" y="15200"/>
                  </a:moveTo>
                  <a:cubicBezTo>
                    <a:pt x="68148" y="15474"/>
                    <a:pt x="68178" y="15687"/>
                    <a:pt x="68209" y="15960"/>
                  </a:cubicBezTo>
                  <a:cubicBezTo>
                    <a:pt x="68117" y="16143"/>
                    <a:pt x="68026" y="16386"/>
                    <a:pt x="67905" y="16568"/>
                  </a:cubicBezTo>
                  <a:cubicBezTo>
                    <a:pt x="67874" y="16447"/>
                    <a:pt x="67813" y="16325"/>
                    <a:pt x="67753" y="16234"/>
                  </a:cubicBezTo>
                  <a:cubicBezTo>
                    <a:pt x="67874" y="15869"/>
                    <a:pt x="68026" y="15535"/>
                    <a:pt x="68117" y="15200"/>
                  </a:cubicBezTo>
                  <a:close/>
                  <a:moveTo>
                    <a:pt x="31795" y="14440"/>
                  </a:moveTo>
                  <a:cubicBezTo>
                    <a:pt x="32159" y="14623"/>
                    <a:pt x="32463" y="14927"/>
                    <a:pt x="32737" y="15261"/>
                  </a:cubicBezTo>
                  <a:cubicBezTo>
                    <a:pt x="32342" y="15778"/>
                    <a:pt x="31916" y="16234"/>
                    <a:pt x="31551" y="16690"/>
                  </a:cubicBezTo>
                  <a:cubicBezTo>
                    <a:pt x="31460" y="16538"/>
                    <a:pt x="31430" y="16416"/>
                    <a:pt x="31369" y="16264"/>
                  </a:cubicBezTo>
                  <a:cubicBezTo>
                    <a:pt x="31582" y="15717"/>
                    <a:pt x="31795" y="15170"/>
                    <a:pt x="31795" y="14440"/>
                  </a:cubicBezTo>
                  <a:close/>
                  <a:moveTo>
                    <a:pt x="80389" y="16438"/>
                  </a:moveTo>
                  <a:cubicBezTo>
                    <a:pt x="80348" y="16522"/>
                    <a:pt x="80327" y="16606"/>
                    <a:pt x="80306" y="16690"/>
                  </a:cubicBezTo>
                  <a:cubicBezTo>
                    <a:pt x="80276" y="16629"/>
                    <a:pt x="80306" y="16599"/>
                    <a:pt x="80306" y="16568"/>
                  </a:cubicBezTo>
                  <a:cubicBezTo>
                    <a:pt x="80322" y="16519"/>
                    <a:pt x="80356" y="16479"/>
                    <a:pt x="80389" y="16438"/>
                  </a:cubicBezTo>
                  <a:close/>
                  <a:moveTo>
                    <a:pt x="66750" y="15322"/>
                  </a:moveTo>
                  <a:cubicBezTo>
                    <a:pt x="66932" y="15687"/>
                    <a:pt x="67114" y="16112"/>
                    <a:pt x="67297" y="16477"/>
                  </a:cubicBezTo>
                  <a:cubicBezTo>
                    <a:pt x="67266" y="16599"/>
                    <a:pt x="67236" y="16690"/>
                    <a:pt x="67236" y="16751"/>
                  </a:cubicBezTo>
                  <a:cubicBezTo>
                    <a:pt x="66932" y="16416"/>
                    <a:pt x="66628" y="16082"/>
                    <a:pt x="66294" y="15778"/>
                  </a:cubicBezTo>
                  <a:cubicBezTo>
                    <a:pt x="66415" y="15626"/>
                    <a:pt x="66537" y="15474"/>
                    <a:pt x="66750" y="15322"/>
                  </a:cubicBezTo>
                  <a:close/>
                  <a:moveTo>
                    <a:pt x="36080" y="16386"/>
                  </a:moveTo>
                  <a:cubicBezTo>
                    <a:pt x="36080" y="16538"/>
                    <a:pt x="36050" y="16690"/>
                    <a:pt x="36050" y="16781"/>
                  </a:cubicBezTo>
                  <a:cubicBezTo>
                    <a:pt x="36050" y="16751"/>
                    <a:pt x="35989" y="16751"/>
                    <a:pt x="35959" y="16720"/>
                  </a:cubicBezTo>
                  <a:cubicBezTo>
                    <a:pt x="35989" y="16629"/>
                    <a:pt x="36050" y="16538"/>
                    <a:pt x="36080" y="16386"/>
                  </a:cubicBezTo>
                  <a:close/>
                  <a:moveTo>
                    <a:pt x="53527" y="12799"/>
                  </a:moveTo>
                  <a:cubicBezTo>
                    <a:pt x="54986" y="14167"/>
                    <a:pt x="56506" y="15474"/>
                    <a:pt x="58026" y="16781"/>
                  </a:cubicBezTo>
                  <a:cubicBezTo>
                    <a:pt x="57844" y="16629"/>
                    <a:pt x="57631" y="16538"/>
                    <a:pt x="57388" y="16416"/>
                  </a:cubicBezTo>
                  <a:cubicBezTo>
                    <a:pt x="56172" y="15778"/>
                    <a:pt x="54956" y="14836"/>
                    <a:pt x="53467" y="14592"/>
                  </a:cubicBezTo>
                  <a:cubicBezTo>
                    <a:pt x="53558" y="13954"/>
                    <a:pt x="53527" y="13407"/>
                    <a:pt x="53527" y="12799"/>
                  </a:cubicBezTo>
                  <a:close/>
                  <a:moveTo>
                    <a:pt x="19393" y="16781"/>
                  </a:moveTo>
                  <a:cubicBezTo>
                    <a:pt x="19363" y="16842"/>
                    <a:pt x="19393" y="16872"/>
                    <a:pt x="19393" y="16872"/>
                  </a:cubicBezTo>
                  <a:lnTo>
                    <a:pt x="19393" y="16781"/>
                  </a:lnTo>
                  <a:close/>
                  <a:moveTo>
                    <a:pt x="19636" y="14714"/>
                  </a:moveTo>
                  <a:lnTo>
                    <a:pt x="19636" y="14714"/>
                  </a:lnTo>
                  <a:cubicBezTo>
                    <a:pt x="19727" y="14896"/>
                    <a:pt x="19849" y="15079"/>
                    <a:pt x="20001" y="15261"/>
                  </a:cubicBezTo>
                  <a:cubicBezTo>
                    <a:pt x="19910" y="15839"/>
                    <a:pt x="19910" y="16355"/>
                    <a:pt x="20001" y="16872"/>
                  </a:cubicBezTo>
                  <a:cubicBezTo>
                    <a:pt x="19910" y="16811"/>
                    <a:pt x="19879" y="16811"/>
                    <a:pt x="19819" y="16781"/>
                  </a:cubicBezTo>
                  <a:cubicBezTo>
                    <a:pt x="19667" y="16112"/>
                    <a:pt x="19636" y="15413"/>
                    <a:pt x="19636" y="14714"/>
                  </a:cubicBezTo>
                  <a:close/>
                  <a:moveTo>
                    <a:pt x="23193" y="15930"/>
                  </a:moveTo>
                  <a:cubicBezTo>
                    <a:pt x="23284" y="16143"/>
                    <a:pt x="23314" y="16386"/>
                    <a:pt x="23314" y="16629"/>
                  </a:cubicBezTo>
                  <a:cubicBezTo>
                    <a:pt x="23284" y="16690"/>
                    <a:pt x="23284" y="16720"/>
                    <a:pt x="23223" y="16751"/>
                  </a:cubicBezTo>
                  <a:cubicBezTo>
                    <a:pt x="23193" y="16781"/>
                    <a:pt x="23193" y="16842"/>
                    <a:pt x="23162" y="16872"/>
                  </a:cubicBezTo>
                  <a:cubicBezTo>
                    <a:pt x="23162" y="16599"/>
                    <a:pt x="23101" y="16386"/>
                    <a:pt x="23101" y="16112"/>
                  </a:cubicBezTo>
                  <a:cubicBezTo>
                    <a:pt x="23162" y="16021"/>
                    <a:pt x="23193" y="15960"/>
                    <a:pt x="23193" y="15930"/>
                  </a:cubicBezTo>
                  <a:close/>
                  <a:moveTo>
                    <a:pt x="26202" y="15687"/>
                  </a:moveTo>
                  <a:lnTo>
                    <a:pt x="26323" y="16842"/>
                  </a:lnTo>
                  <a:cubicBezTo>
                    <a:pt x="26263" y="16842"/>
                    <a:pt x="26232" y="16872"/>
                    <a:pt x="26202" y="16872"/>
                  </a:cubicBezTo>
                  <a:cubicBezTo>
                    <a:pt x="26171" y="16781"/>
                    <a:pt x="26111" y="16751"/>
                    <a:pt x="26111" y="16690"/>
                  </a:cubicBezTo>
                  <a:cubicBezTo>
                    <a:pt x="26171" y="16386"/>
                    <a:pt x="26202" y="16021"/>
                    <a:pt x="26202" y="15687"/>
                  </a:cubicBezTo>
                  <a:close/>
                  <a:moveTo>
                    <a:pt x="33679" y="15109"/>
                  </a:moveTo>
                  <a:cubicBezTo>
                    <a:pt x="33831" y="15717"/>
                    <a:pt x="34013" y="16295"/>
                    <a:pt x="34165" y="16872"/>
                  </a:cubicBezTo>
                  <a:cubicBezTo>
                    <a:pt x="34105" y="16781"/>
                    <a:pt x="34013" y="16629"/>
                    <a:pt x="33953" y="16538"/>
                  </a:cubicBezTo>
                  <a:cubicBezTo>
                    <a:pt x="33922" y="16447"/>
                    <a:pt x="33861" y="16416"/>
                    <a:pt x="33831" y="16325"/>
                  </a:cubicBezTo>
                  <a:cubicBezTo>
                    <a:pt x="33679" y="16021"/>
                    <a:pt x="33527" y="15717"/>
                    <a:pt x="33406" y="15413"/>
                  </a:cubicBezTo>
                  <a:cubicBezTo>
                    <a:pt x="33497" y="15322"/>
                    <a:pt x="33618" y="15200"/>
                    <a:pt x="33679" y="15109"/>
                  </a:cubicBezTo>
                  <a:close/>
                  <a:moveTo>
                    <a:pt x="42798" y="16325"/>
                  </a:moveTo>
                  <a:cubicBezTo>
                    <a:pt x="43041" y="16477"/>
                    <a:pt x="43254" y="16599"/>
                    <a:pt x="43497" y="16751"/>
                  </a:cubicBezTo>
                  <a:cubicBezTo>
                    <a:pt x="43406" y="16781"/>
                    <a:pt x="43345" y="16842"/>
                    <a:pt x="43284" y="16872"/>
                  </a:cubicBezTo>
                  <a:cubicBezTo>
                    <a:pt x="43071" y="16751"/>
                    <a:pt x="42889" y="16629"/>
                    <a:pt x="42646" y="16568"/>
                  </a:cubicBezTo>
                  <a:cubicBezTo>
                    <a:pt x="42676" y="16477"/>
                    <a:pt x="42767" y="16416"/>
                    <a:pt x="42798" y="16325"/>
                  </a:cubicBezTo>
                  <a:close/>
                  <a:moveTo>
                    <a:pt x="90671" y="16690"/>
                  </a:moveTo>
                  <a:cubicBezTo>
                    <a:pt x="90671" y="16720"/>
                    <a:pt x="90701" y="16781"/>
                    <a:pt x="90701" y="16842"/>
                  </a:cubicBezTo>
                  <a:lnTo>
                    <a:pt x="90671" y="16872"/>
                  </a:lnTo>
                  <a:cubicBezTo>
                    <a:pt x="90641" y="16842"/>
                    <a:pt x="90641" y="16781"/>
                    <a:pt x="90610" y="16751"/>
                  </a:cubicBezTo>
                  <a:cubicBezTo>
                    <a:pt x="90641" y="16720"/>
                    <a:pt x="90671" y="16720"/>
                    <a:pt x="90671" y="16690"/>
                  </a:cubicBezTo>
                  <a:close/>
                  <a:moveTo>
                    <a:pt x="39424" y="16902"/>
                  </a:moveTo>
                  <a:cubicBezTo>
                    <a:pt x="39424" y="16933"/>
                    <a:pt x="39393" y="16933"/>
                    <a:pt x="39393" y="16933"/>
                  </a:cubicBezTo>
                  <a:lnTo>
                    <a:pt x="39393" y="16902"/>
                  </a:lnTo>
                  <a:close/>
                  <a:moveTo>
                    <a:pt x="28846" y="16234"/>
                  </a:moveTo>
                  <a:cubicBezTo>
                    <a:pt x="28785" y="16477"/>
                    <a:pt x="28694" y="16751"/>
                    <a:pt x="28664" y="17024"/>
                  </a:cubicBezTo>
                  <a:cubicBezTo>
                    <a:pt x="28633" y="16994"/>
                    <a:pt x="28542" y="16933"/>
                    <a:pt x="28481" y="16933"/>
                  </a:cubicBezTo>
                  <a:lnTo>
                    <a:pt x="28451" y="16933"/>
                  </a:lnTo>
                  <a:cubicBezTo>
                    <a:pt x="28451" y="16751"/>
                    <a:pt x="28451" y="16568"/>
                    <a:pt x="28481" y="16386"/>
                  </a:cubicBezTo>
                  <a:cubicBezTo>
                    <a:pt x="28603" y="16325"/>
                    <a:pt x="28755" y="16264"/>
                    <a:pt x="28846" y="16234"/>
                  </a:cubicBezTo>
                  <a:close/>
                  <a:moveTo>
                    <a:pt x="25503" y="16234"/>
                  </a:moveTo>
                  <a:cubicBezTo>
                    <a:pt x="25594" y="16447"/>
                    <a:pt x="25655" y="16690"/>
                    <a:pt x="25776" y="16902"/>
                  </a:cubicBezTo>
                  <a:cubicBezTo>
                    <a:pt x="25746" y="16933"/>
                    <a:pt x="25746" y="17024"/>
                    <a:pt x="25715" y="17054"/>
                  </a:cubicBezTo>
                  <a:cubicBezTo>
                    <a:pt x="25655" y="16933"/>
                    <a:pt x="25594" y="16872"/>
                    <a:pt x="25563" y="16751"/>
                  </a:cubicBezTo>
                  <a:cubicBezTo>
                    <a:pt x="25563" y="16690"/>
                    <a:pt x="25563" y="16629"/>
                    <a:pt x="25594" y="16568"/>
                  </a:cubicBezTo>
                  <a:cubicBezTo>
                    <a:pt x="25594" y="16538"/>
                    <a:pt x="25586" y="16523"/>
                    <a:pt x="25567" y="16523"/>
                  </a:cubicBezTo>
                  <a:cubicBezTo>
                    <a:pt x="25548" y="16523"/>
                    <a:pt x="25518" y="16538"/>
                    <a:pt x="25472" y="16568"/>
                  </a:cubicBezTo>
                  <a:cubicBezTo>
                    <a:pt x="25442" y="16477"/>
                    <a:pt x="25411" y="16416"/>
                    <a:pt x="25411" y="16355"/>
                  </a:cubicBezTo>
                  <a:cubicBezTo>
                    <a:pt x="25442" y="16295"/>
                    <a:pt x="25472" y="16264"/>
                    <a:pt x="25503" y="16234"/>
                  </a:cubicBezTo>
                  <a:close/>
                  <a:moveTo>
                    <a:pt x="35989" y="16902"/>
                  </a:moveTo>
                  <a:cubicBezTo>
                    <a:pt x="36050" y="16994"/>
                    <a:pt x="35989" y="17024"/>
                    <a:pt x="35989" y="17054"/>
                  </a:cubicBezTo>
                  <a:lnTo>
                    <a:pt x="35989" y="16902"/>
                  </a:lnTo>
                  <a:close/>
                  <a:moveTo>
                    <a:pt x="9393" y="13498"/>
                  </a:moveTo>
                  <a:cubicBezTo>
                    <a:pt x="9089" y="14714"/>
                    <a:pt x="9028" y="15960"/>
                    <a:pt x="9211" y="17085"/>
                  </a:cubicBezTo>
                  <a:cubicBezTo>
                    <a:pt x="9180" y="17024"/>
                    <a:pt x="9119" y="16902"/>
                    <a:pt x="9089" y="16842"/>
                  </a:cubicBezTo>
                  <a:cubicBezTo>
                    <a:pt x="9081" y="16818"/>
                    <a:pt x="9055" y="16809"/>
                    <a:pt x="9020" y="16809"/>
                  </a:cubicBezTo>
                  <a:cubicBezTo>
                    <a:pt x="8919" y="16809"/>
                    <a:pt x="8739" y="16888"/>
                    <a:pt x="8694" y="16933"/>
                  </a:cubicBezTo>
                  <a:cubicBezTo>
                    <a:pt x="8420" y="16447"/>
                    <a:pt x="8238" y="15960"/>
                    <a:pt x="8025" y="15413"/>
                  </a:cubicBezTo>
                  <a:cubicBezTo>
                    <a:pt x="7934" y="15018"/>
                    <a:pt x="7843" y="14623"/>
                    <a:pt x="7812" y="14167"/>
                  </a:cubicBezTo>
                  <a:cubicBezTo>
                    <a:pt x="8025" y="14015"/>
                    <a:pt x="8268" y="13863"/>
                    <a:pt x="8542" y="13711"/>
                  </a:cubicBezTo>
                  <a:cubicBezTo>
                    <a:pt x="8785" y="13589"/>
                    <a:pt x="9059" y="13529"/>
                    <a:pt x="9393" y="13498"/>
                  </a:cubicBezTo>
                  <a:close/>
                  <a:moveTo>
                    <a:pt x="86203" y="15960"/>
                  </a:moveTo>
                  <a:cubicBezTo>
                    <a:pt x="86294" y="16234"/>
                    <a:pt x="86385" y="16538"/>
                    <a:pt x="86507" y="16781"/>
                  </a:cubicBezTo>
                  <a:cubicBezTo>
                    <a:pt x="86416" y="16902"/>
                    <a:pt x="86294" y="17024"/>
                    <a:pt x="86233" y="17085"/>
                  </a:cubicBezTo>
                  <a:cubicBezTo>
                    <a:pt x="86112" y="16994"/>
                    <a:pt x="85990" y="16842"/>
                    <a:pt x="85899" y="16720"/>
                  </a:cubicBezTo>
                  <a:cubicBezTo>
                    <a:pt x="85960" y="16477"/>
                    <a:pt x="86081" y="16234"/>
                    <a:pt x="86203" y="15960"/>
                  </a:cubicBezTo>
                  <a:close/>
                  <a:moveTo>
                    <a:pt x="28056" y="16538"/>
                  </a:moveTo>
                  <a:cubicBezTo>
                    <a:pt x="28056" y="16629"/>
                    <a:pt x="28025" y="16781"/>
                    <a:pt x="28025" y="16902"/>
                  </a:cubicBezTo>
                  <a:lnTo>
                    <a:pt x="28025" y="16994"/>
                  </a:lnTo>
                  <a:cubicBezTo>
                    <a:pt x="27782" y="17024"/>
                    <a:pt x="27600" y="17054"/>
                    <a:pt x="27418" y="17115"/>
                  </a:cubicBezTo>
                  <a:lnTo>
                    <a:pt x="27418" y="17085"/>
                  </a:lnTo>
                  <a:cubicBezTo>
                    <a:pt x="27509" y="16933"/>
                    <a:pt x="27630" y="16781"/>
                    <a:pt x="27782" y="16629"/>
                  </a:cubicBezTo>
                  <a:cubicBezTo>
                    <a:pt x="27873" y="16629"/>
                    <a:pt x="27995" y="16599"/>
                    <a:pt x="28056" y="16538"/>
                  </a:cubicBezTo>
                  <a:close/>
                  <a:moveTo>
                    <a:pt x="22980" y="16447"/>
                  </a:moveTo>
                  <a:cubicBezTo>
                    <a:pt x="22980" y="16690"/>
                    <a:pt x="22919" y="16902"/>
                    <a:pt x="22889" y="17146"/>
                  </a:cubicBezTo>
                  <a:cubicBezTo>
                    <a:pt x="22858" y="17054"/>
                    <a:pt x="22767" y="16994"/>
                    <a:pt x="22737" y="16902"/>
                  </a:cubicBezTo>
                  <a:lnTo>
                    <a:pt x="22980" y="16447"/>
                  </a:lnTo>
                  <a:close/>
                  <a:moveTo>
                    <a:pt x="36415" y="16143"/>
                  </a:moveTo>
                  <a:cubicBezTo>
                    <a:pt x="36536" y="16173"/>
                    <a:pt x="36597" y="16173"/>
                    <a:pt x="36719" y="16234"/>
                  </a:cubicBezTo>
                  <a:lnTo>
                    <a:pt x="36719" y="16477"/>
                  </a:lnTo>
                  <a:cubicBezTo>
                    <a:pt x="36597" y="16720"/>
                    <a:pt x="36475" y="16933"/>
                    <a:pt x="36384" y="17146"/>
                  </a:cubicBezTo>
                  <a:cubicBezTo>
                    <a:pt x="36415" y="16751"/>
                    <a:pt x="36415" y="16447"/>
                    <a:pt x="36415" y="16143"/>
                  </a:cubicBezTo>
                  <a:close/>
                  <a:moveTo>
                    <a:pt x="43892" y="17024"/>
                  </a:moveTo>
                  <a:cubicBezTo>
                    <a:pt x="43892" y="17054"/>
                    <a:pt x="43953" y="17085"/>
                    <a:pt x="43953" y="17146"/>
                  </a:cubicBezTo>
                  <a:cubicBezTo>
                    <a:pt x="43892" y="17146"/>
                    <a:pt x="43862" y="17085"/>
                    <a:pt x="43831" y="17085"/>
                  </a:cubicBezTo>
                  <a:cubicBezTo>
                    <a:pt x="43862" y="17054"/>
                    <a:pt x="43892" y="17054"/>
                    <a:pt x="43892" y="17024"/>
                  </a:cubicBezTo>
                  <a:close/>
                  <a:moveTo>
                    <a:pt x="47995" y="16902"/>
                  </a:moveTo>
                  <a:lnTo>
                    <a:pt x="47995" y="17146"/>
                  </a:lnTo>
                  <a:lnTo>
                    <a:pt x="47965" y="17085"/>
                  </a:lnTo>
                  <a:cubicBezTo>
                    <a:pt x="47965" y="17024"/>
                    <a:pt x="47995" y="16994"/>
                    <a:pt x="47995" y="16902"/>
                  </a:cubicBezTo>
                  <a:close/>
                  <a:moveTo>
                    <a:pt x="24804" y="16902"/>
                  </a:moveTo>
                  <a:cubicBezTo>
                    <a:pt x="24864" y="16994"/>
                    <a:pt x="24956" y="17085"/>
                    <a:pt x="24986" y="17176"/>
                  </a:cubicBezTo>
                  <a:lnTo>
                    <a:pt x="24743" y="16933"/>
                  </a:lnTo>
                  <a:lnTo>
                    <a:pt x="24804" y="16902"/>
                  </a:lnTo>
                  <a:close/>
                  <a:moveTo>
                    <a:pt x="67540" y="17024"/>
                  </a:moveTo>
                  <a:cubicBezTo>
                    <a:pt x="67570" y="17085"/>
                    <a:pt x="67601" y="17176"/>
                    <a:pt x="67661" y="17298"/>
                  </a:cubicBezTo>
                  <a:cubicBezTo>
                    <a:pt x="67601" y="17206"/>
                    <a:pt x="67540" y="17176"/>
                    <a:pt x="67510" y="17146"/>
                  </a:cubicBezTo>
                  <a:cubicBezTo>
                    <a:pt x="67510" y="17085"/>
                    <a:pt x="67510" y="17054"/>
                    <a:pt x="67540" y="17024"/>
                  </a:cubicBezTo>
                  <a:close/>
                  <a:moveTo>
                    <a:pt x="35351" y="16568"/>
                  </a:moveTo>
                  <a:lnTo>
                    <a:pt x="35351" y="16568"/>
                  </a:lnTo>
                  <a:cubicBezTo>
                    <a:pt x="35381" y="16690"/>
                    <a:pt x="35472" y="16781"/>
                    <a:pt x="35533" y="16933"/>
                  </a:cubicBezTo>
                  <a:cubicBezTo>
                    <a:pt x="35503" y="17054"/>
                    <a:pt x="35472" y="17176"/>
                    <a:pt x="35442" y="17328"/>
                  </a:cubicBezTo>
                  <a:cubicBezTo>
                    <a:pt x="35381" y="17054"/>
                    <a:pt x="35381" y="16781"/>
                    <a:pt x="35351" y="16568"/>
                  </a:cubicBezTo>
                  <a:close/>
                  <a:moveTo>
                    <a:pt x="20457" y="15960"/>
                  </a:moveTo>
                  <a:cubicBezTo>
                    <a:pt x="20609" y="16173"/>
                    <a:pt x="20761" y="16416"/>
                    <a:pt x="20913" y="16599"/>
                  </a:cubicBezTo>
                  <a:lnTo>
                    <a:pt x="20913" y="17358"/>
                  </a:lnTo>
                  <a:lnTo>
                    <a:pt x="20579" y="17115"/>
                  </a:lnTo>
                  <a:cubicBezTo>
                    <a:pt x="20487" y="16751"/>
                    <a:pt x="20487" y="16325"/>
                    <a:pt x="20457" y="15960"/>
                  </a:cubicBezTo>
                  <a:close/>
                  <a:moveTo>
                    <a:pt x="38694" y="16720"/>
                  </a:moveTo>
                  <a:cubicBezTo>
                    <a:pt x="38846" y="16751"/>
                    <a:pt x="39029" y="16781"/>
                    <a:pt x="39181" y="16842"/>
                  </a:cubicBezTo>
                  <a:cubicBezTo>
                    <a:pt x="39181" y="16933"/>
                    <a:pt x="39150" y="17024"/>
                    <a:pt x="39120" y="17085"/>
                  </a:cubicBezTo>
                  <a:cubicBezTo>
                    <a:pt x="39090" y="17085"/>
                    <a:pt x="39090" y="17146"/>
                    <a:pt x="39029" y="17146"/>
                  </a:cubicBezTo>
                  <a:cubicBezTo>
                    <a:pt x="38877" y="17206"/>
                    <a:pt x="38725" y="17328"/>
                    <a:pt x="38542" y="17389"/>
                  </a:cubicBezTo>
                  <a:lnTo>
                    <a:pt x="38542" y="17358"/>
                  </a:lnTo>
                  <a:lnTo>
                    <a:pt x="38542" y="16902"/>
                  </a:lnTo>
                  <a:cubicBezTo>
                    <a:pt x="38573" y="16842"/>
                    <a:pt x="38634" y="16781"/>
                    <a:pt x="38694" y="16720"/>
                  </a:cubicBezTo>
                  <a:close/>
                  <a:moveTo>
                    <a:pt x="31278" y="16538"/>
                  </a:moveTo>
                  <a:cubicBezTo>
                    <a:pt x="31339" y="16629"/>
                    <a:pt x="31369" y="16751"/>
                    <a:pt x="31430" y="16872"/>
                  </a:cubicBezTo>
                  <a:cubicBezTo>
                    <a:pt x="31278" y="17054"/>
                    <a:pt x="31126" y="17237"/>
                    <a:pt x="30943" y="17450"/>
                  </a:cubicBezTo>
                  <a:cubicBezTo>
                    <a:pt x="30943" y="17450"/>
                    <a:pt x="30913" y="17450"/>
                    <a:pt x="30913" y="17389"/>
                  </a:cubicBezTo>
                  <a:cubicBezTo>
                    <a:pt x="30943" y="17267"/>
                    <a:pt x="30974" y="17206"/>
                    <a:pt x="31035" y="17085"/>
                  </a:cubicBezTo>
                  <a:cubicBezTo>
                    <a:pt x="31095" y="16902"/>
                    <a:pt x="31156" y="16720"/>
                    <a:pt x="31278" y="16538"/>
                  </a:cubicBezTo>
                  <a:close/>
                  <a:moveTo>
                    <a:pt x="91887" y="16538"/>
                  </a:moveTo>
                  <a:lnTo>
                    <a:pt x="91887" y="16538"/>
                  </a:lnTo>
                  <a:cubicBezTo>
                    <a:pt x="91826" y="16842"/>
                    <a:pt x="91735" y="17146"/>
                    <a:pt x="91613" y="17450"/>
                  </a:cubicBezTo>
                  <a:cubicBezTo>
                    <a:pt x="91613" y="17328"/>
                    <a:pt x="91583" y="17206"/>
                    <a:pt x="91583" y="17054"/>
                  </a:cubicBezTo>
                  <a:cubicBezTo>
                    <a:pt x="91583" y="16933"/>
                    <a:pt x="91613" y="16842"/>
                    <a:pt x="91613" y="16720"/>
                  </a:cubicBezTo>
                  <a:cubicBezTo>
                    <a:pt x="91704" y="16629"/>
                    <a:pt x="91826" y="16568"/>
                    <a:pt x="91887" y="16538"/>
                  </a:cubicBezTo>
                  <a:close/>
                  <a:moveTo>
                    <a:pt x="10123" y="17398"/>
                  </a:moveTo>
                  <a:lnTo>
                    <a:pt x="10123" y="17398"/>
                  </a:lnTo>
                  <a:cubicBezTo>
                    <a:pt x="10129" y="17423"/>
                    <a:pt x="10136" y="17448"/>
                    <a:pt x="10143" y="17473"/>
                  </a:cubicBezTo>
                  <a:lnTo>
                    <a:pt x="10143" y="17473"/>
                  </a:lnTo>
                  <a:cubicBezTo>
                    <a:pt x="10134" y="17453"/>
                    <a:pt x="10124" y="17430"/>
                    <a:pt x="10123" y="17398"/>
                  </a:cubicBezTo>
                  <a:close/>
                  <a:moveTo>
                    <a:pt x="86689" y="17237"/>
                  </a:moveTo>
                  <a:cubicBezTo>
                    <a:pt x="86689" y="17298"/>
                    <a:pt x="86720" y="17328"/>
                    <a:pt x="86720" y="17358"/>
                  </a:cubicBezTo>
                  <a:cubicBezTo>
                    <a:pt x="86689" y="17389"/>
                    <a:pt x="86659" y="17480"/>
                    <a:pt x="86598" y="17510"/>
                  </a:cubicBezTo>
                  <a:cubicBezTo>
                    <a:pt x="86568" y="17510"/>
                    <a:pt x="86568" y="17510"/>
                    <a:pt x="86568" y="17480"/>
                  </a:cubicBezTo>
                  <a:lnTo>
                    <a:pt x="86689" y="17237"/>
                  </a:lnTo>
                  <a:close/>
                  <a:moveTo>
                    <a:pt x="74896" y="13681"/>
                  </a:moveTo>
                  <a:cubicBezTo>
                    <a:pt x="75473" y="14288"/>
                    <a:pt x="76051" y="14927"/>
                    <a:pt x="76507" y="15626"/>
                  </a:cubicBezTo>
                  <a:cubicBezTo>
                    <a:pt x="76507" y="15778"/>
                    <a:pt x="76476" y="15930"/>
                    <a:pt x="76476" y="16082"/>
                  </a:cubicBezTo>
                  <a:lnTo>
                    <a:pt x="76020" y="16538"/>
                  </a:lnTo>
                  <a:cubicBezTo>
                    <a:pt x="75868" y="16082"/>
                    <a:pt x="75656" y="15626"/>
                    <a:pt x="75443" y="15200"/>
                  </a:cubicBezTo>
                  <a:cubicBezTo>
                    <a:pt x="75422" y="15180"/>
                    <a:pt x="75359" y="15130"/>
                    <a:pt x="75321" y="15130"/>
                  </a:cubicBezTo>
                  <a:cubicBezTo>
                    <a:pt x="75303" y="15130"/>
                    <a:pt x="75291" y="15141"/>
                    <a:pt x="75291" y="15170"/>
                  </a:cubicBezTo>
                  <a:cubicBezTo>
                    <a:pt x="75412" y="15717"/>
                    <a:pt x="75443" y="16355"/>
                    <a:pt x="75504" y="16994"/>
                  </a:cubicBezTo>
                  <a:cubicBezTo>
                    <a:pt x="75321" y="17176"/>
                    <a:pt x="75108" y="17328"/>
                    <a:pt x="74896" y="17510"/>
                  </a:cubicBezTo>
                  <a:lnTo>
                    <a:pt x="74835" y="17571"/>
                  </a:lnTo>
                  <a:cubicBezTo>
                    <a:pt x="74713" y="17450"/>
                    <a:pt x="74652" y="17237"/>
                    <a:pt x="74531" y="17085"/>
                  </a:cubicBezTo>
                  <a:cubicBezTo>
                    <a:pt x="74683" y="16811"/>
                    <a:pt x="74804" y="16507"/>
                    <a:pt x="74956" y="16264"/>
                  </a:cubicBezTo>
                  <a:cubicBezTo>
                    <a:pt x="74956" y="16264"/>
                    <a:pt x="74929" y="16237"/>
                    <a:pt x="74911" y="16237"/>
                  </a:cubicBezTo>
                  <a:cubicBezTo>
                    <a:pt x="74902" y="16237"/>
                    <a:pt x="74896" y="16244"/>
                    <a:pt x="74896" y="16264"/>
                  </a:cubicBezTo>
                  <a:cubicBezTo>
                    <a:pt x="74744" y="16477"/>
                    <a:pt x="74561" y="16690"/>
                    <a:pt x="74409" y="16902"/>
                  </a:cubicBezTo>
                  <a:lnTo>
                    <a:pt x="74075" y="16325"/>
                  </a:lnTo>
                  <a:cubicBezTo>
                    <a:pt x="74379" y="15474"/>
                    <a:pt x="74683" y="14592"/>
                    <a:pt x="74896" y="13681"/>
                  </a:cubicBezTo>
                  <a:close/>
                  <a:moveTo>
                    <a:pt x="39576" y="17298"/>
                  </a:moveTo>
                  <a:lnTo>
                    <a:pt x="39576" y="17298"/>
                  </a:lnTo>
                  <a:cubicBezTo>
                    <a:pt x="39485" y="17389"/>
                    <a:pt x="39424" y="17510"/>
                    <a:pt x="39302" y="17632"/>
                  </a:cubicBezTo>
                  <a:cubicBezTo>
                    <a:pt x="39333" y="17602"/>
                    <a:pt x="39333" y="17510"/>
                    <a:pt x="39333" y="17450"/>
                  </a:cubicBezTo>
                  <a:cubicBezTo>
                    <a:pt x="39424" y="17389"/>
                    <a:pt x="39454" y="17358"/>
                    <a:pt x="39515" y="17328"/>
                  </a:cubicBezTo>
                  <a:lnTo>
                    <a:pt x="39576" y="17298"/>
                  </a:lnTo>
                  <a:close/>
                  <a:moveTo>
                    <a:pt x="47935" y="17206"/>
                  </a:moveTo>
                  <a:lnTo>
                    <a:pt x="47995" y="17298"/>
                  </a:lnTo>
                  <a:lnTo>
                    <a:pt x="47995" y="17510"/>
                  </a:lnTo>
                  <a:cubicBezTo>
                    <a:pt x="47965" y="17541"/>
                    <a:pt x="47935" y="17632"/>
                    <a:pt x="47904" y="17662"/>
                  </a:cubicBezTo>
                  <a:lnTo>
                    <a:pt x="47874" y="17510"/>
                  </a:lnTo>
                  <a:cubicBezTo>
                    <a:pt x="47874" y="17389"/>
                    <a:pt x="47935" y="17328"/>
                    <a:pt x="47935" y="17206"/>
                  </a:cubicBezTo>
                  <a:close/>
                  <a:moveTo>
                    <a:pt x="22585" y="17176"/>
                  </a:moveTo>
                  <a:cubicBezTo>
                    <a:pt x="22615" y="17237"/>
                    <a:pt x="22676" y="17358"/>
                    <a:pt x="22706" y="17450"/>
                  </a:cubicBezTo>
                  <a:cubicBezTo>
                    <a:pt x="22615" y="17510"/>
                    <a:pt x="22554" y="17632"/>
                    <a:pt x="22463" y="17693"/>
                  </a:cubicBezTo>
                  <a:cubicBezTo>
                    <a:pt x="22433" y="17662"/>
                    <a:pt x="22402" y="17571"/>
                    <a:pt x="22372" y="17541"/>
                  </a:cubicBezTo>
                  <a:cubicBezTo>
                    <a:pt x="22433" y="17450"/>
                    <a:pt x="22524" y="17328"/>
                    <a:pt x="22585" y="17176"/>
                  </a:cubicBezTo>
                  <a:close/>
                  <a:moveTo>
                    <a:pt x="31855" y="17358"/>
                  </a:moveTo>
                  <a:lnTo>
                    <a:pt x="31855" y="17358"/>
                  </a:lnTo>
                  <a:cubicBezTo>
                    <a:pt x="32007" y="17389"/>
                    <a:pt x="32159" y="17480"/>
                    <a:pt x="32281" y="17541"/>
                  </a:cubicBezTo>
                  <a:cubicBezTo>
                    <a:pt x="32190" y="17602"/>
                    <a:pt x="32129" y="17632"/>
                    <a:pt x="32038" y="17693"/>
                  </a:cubicBezTo>
                  <a:cubicBezTo>
                    <a:pt x="31977" y="17602"/>
                    <a:pt x="31947" y="17480"/>
                    <a:pt x="31855" y="17358"/>
                  </a:cubicBezTo>
                  <a:close/>
                  <a:moveTo>
                    <a:pt x="34682" y="14197"/>
                  </a:moveTo>
                  <a:lnTo>
                    <a:pt x="36050" y="14653"/>
                  </a:lnTo>
                  <a:cubicBezTo>
                    <a:pt x="35989" y="15109"/>
                    <a:pt x="35928" y="15535"/>
                    <a:pt x="35807" y="15991"/>
                  </a:cubicBezTo>
                  <a:cubicBezTo>
                    <a:pt x="35776" y="16143"/>
                    <a:pt x="35716" y="16295"/>
                    <a:pt x="35655" y="16447"/>
                  </a:cubicBezTo>
                  <a:cubicBezTo>
                    <a:pt x="35503" y="16173"/>
                    <a:pt x="35351" y="15869"/>
                    <a:pt x="35168" y="15626"/>
                  </a:cubicBezTo>
                  <a:cubicBezTo>
                    <a:pt x="35138" y="15383"/>
                    <a:pt x="35047" y="15170"/>
                    <a:pt x="35016" y="14927"/>
                  </a:cubicBezTo>
                  <a:lnTo>
                    <a:pt x="34986" y="14927"/>
                  </a:lnTo>
                  <a:lnTo>
                    <a:pt x="34986" y="15352"/>
                  </a:lnTo>
                  <a:cubicBezTo>
                    <a:pt x="34940" y="15337"/>
                    <a:pt x="34910" y="15330"/>
                    <a:pt x="34891" y="15330"/>
                  </a:cubicBezTo>
                  <a:cubicBezTo>
                    <a:pt x="34872" y="15330"/>
                    <a:pt x="34865" y="15337"/>
                    <a:pt x="34865" y="15352"/>
                  </a:cubicBezTo>
                  <a:cubicBezTo>
                    <a:pt x="34895" y="15413"/>
                    <a:pt x="34925" y="15474"/>
                    <a:pt x="34986" y="15535"/>
                  </a:cubicBezTo>
                  <a:cubicBezTo>
                    <a:pt x="34986" y="16295"/>
                    <a:pt x="34986" y="17024"/>
                    <a:pt x="35016" y="17693"/>
                  </a:cubicBezTo>
                  <a:lnTo>
                    <a:pt x="34925" y="17450"/>
                  </a:lnTo>
                  <a:cubicBezTo>
                    <a:pt x="34865" y="17176"/>
                    <a:pt x="34773" y="16872"/>
                    <a:pt x="34682" y="16599"/>
                  </a:cubicBezTo>
                  <a:lnTo>
                    <a:pt x="34682" y="14197"/>
                  </a:lnTo>
                  <a:close/>
                  <a:moveTo>
                    <a:pt x="90215" y="17298"/>
                  </a:moveTo>
                  <a:cubicBezTo>
                    <a:pt x="90215" y="17328"/>
                    <a:pt x="90245" y="17328"/>
                    <a:pt x="90245" y="17358"/>
                  </a:cubicBezTo>
                  <a:lnTo>
                    <a:pt x="90033" y="17693"/>
                  </a:lnTo>
                  <a:lnTo>
                    <a:pt x="90063" y="17602"/>
                  </a:lnTo>
                  <a:cubicBezTo>
                    <a:pt x="90094" y="17480"/>
                    <a:pt x="90185" y="17358"/>
                    <a:pt x="90215" y="17298"/>
                  </a:cubicBezTo>
                  <a:close/>
                  <a:moveTo>
                    <a:pt x="76415" y="16690"/>
                  </a:moveTo>
                  <a:cubicBezTo>
                    <a:pt x="76385" y="17024"/>
                    <a:pt x="76385" y="17358"/>
                    <a:pt x="76355" y="17754"/>
                  </a:cubicBezTo>
                  <a:cubicBezTo>
                    <a:pt x="76324" y="17480"/>
                    <a:pt x="76233" y="17206"/>
                    <a:pt x="76172" y="16994"/>
                  </a:cubicBezTo>
                  <a:cubicBezTo>
                    <a:pt x="76233" y="16872"/>
                    <a:pt x="76355" y="16781"/>
                    <a:pt x="76415" y="16690"/>
                  </a:cubicBezTo>
                  <a:close/>
                  <a:moveTo>
                    <a:pt x="20639" y="17541"/>
                  </a:moveTo>
                  <a:cubicBezTo>
                    <a:pt x="20670" y="17602"/>
                    <a:pt x="20731" y="17632"/>
                    <a:pt x="20791" y="17662"/>
                  </a:cubicBezTo>
                  <a:cubicBezTo>
                    <a:pt x="20791" y="17693"/>
                    <a:pt x="20761" y="17754"/>
                    <a:pt x="20731" y="17784"/>
                  </a:cubicBezTo>
                  <a:cubicBezTo>
                    <a:pt x="20670" y="17693"/>
                    <a:pt x="20670" y="17632"/>
                    <a:pt x="20639" y="17541"/>
                  </a:cubicBezTo>
                  <a:close/>
                  <a:moveTo>
                    <a:pt x="32980" y="15839"/>
                  </a:moveTo>
                  <a:cubicBezTo>
                    <a:pt x="33041" y="15991"/>
                    <a:pt x="33071" y="16112"/>
                    <a:pt x="33102" y="16173"/>
                  </a:cubicBezTo>
                  <a:cubicBezTo>
                    <a:pt x="33102" y="16720"/>
                    <a:pt x="33162" y="17237"/>
                    <a:pt x="33162" y="17784"/>
                  </a:cubicBezTo>
                  <a:cubicBezTo>
                    <a:pt x="33010" y="17662"/>
                    <a:pt x="32798" y="17541"/>
                    <a:pt x="32615" y="17480"/>
                  </a:cubicBezTo>
                  <a:lnTo>
                    <a:pt x="32950" y="17146"/>
                  </a:lnTo>
                  <a:lnTo>
                    <a:pt x="32919" y="17085"/>
                  </a:lnTo>
                  <a:cubicBezTo>
                    <a:pt x="32767" y="17176"/>
                    <a:pt x="32615" y="17298"/>
                    <a:pt x="32463" y="17358"/>
                  </a:cubicBezTo>
                  <a:cubicBezTo>
                    <a:pt x="32281" y="17298"/>
                    <a:pt x="32068" y="17206"/>
                    <a:pt x="31855" y="17176"/>
                  </a:cubicBezTo>
                  <a:cubicBezTo>
                    <a:pt x="32220" y="16720"/>
                    <a:pt x="32615" y="16295"/>
                    <a:pt x="32980" y="15839"/>
                  </a:cubicBezTo>
                  <a:close/>
                  <a:moveTo>
                    <a:pt x="88209" y="16781"/>
                  </a:moveTo>
                  <a:lnTo>
                    <a:pt x="88209" y="16933"/>
                  </a:lnTo>
                  <a:cubicBezTo>
                    <a:pt x="88155" y="17204"/>
                    <a:pt x="88111" y="17475"/>
                    <a:pt x="88066" y="17759"/>
                  </a:cubicBezTo>
                  <a:lnTo>
                    <a:pt x="88066" y="17759"/>
                  </a:lnTo>
                  <a:cubicBezTo>
                    <a:pt x="88060" y="17746"/>
                    <a:pt x="88046" y="17733"/>
                    <a:pt x="88023" y="17733"/>
                  </a:cubicBezTo>
                  <a:cubicBezTo>
                    <a:pt x="88008" y="17733"/>
                    <a:pt x="87989" y="17738"/>
                    <a:pt x="87966" y="17754"/>
                  </a:cubicBezTo>
                  <a:cubicBezTo>
                    <a:pt x="87935" y="17754"/>
                    <a:pt x="87905" y="17784"/>
                    <a:pt x="87875" y="17784"/>
                  </a:cubicBezTo>
                  <a:cubicBezTo>
                    <a:pt x="87875" y="17541"/>
                    <a:pt x="87814" y="17298"/>
                    <a:pt x="87814" y="17054"/>
                  </a:cubicBezTo>
                  <a:cubicBezTo>
                    <a:pt x="87935" y="16994"/>
                    <a:pt x="88057" y="16872"/>
                    <a:pt x="88209" y="16781"/>
                  </a:cubicBezTo>
                  <a:close/>
                  <a:moveTo>
                    <a:pt x="33679" y="17389"/>
                  </a:moveTo>
                  <a:cubicBezTo>
                    <a:pt x="33770" y="17541"/>
                    <a:pt x="33831" y="17662"/>
                    <a:pt x="33922" y="17814"/>
                  </a:cubicBezTo>
                  <a:cubicBezTo>
                    <a:pt x="33861" y="17814"/>
                    <a:pt x="33831" y="17845"/>
                    <a:pt x="33801" y="17845"/>
                  </a:cubicBezTo>
                  <a:lnTo>
                    <a:pt x="33679" y="17389"/>
                  </a:lnTo>
                  <a:close/>
                  <a:moveTo>
                    <a:pt x="42646" y="17814"/>
                  </a:moveTo>
                  <a:lnTo>
                    <a:pt x="42676" y="17845"/>
                  </a:lnTo>
                  <a:lnTo>
                    <a:pt x="42524" y="17845"/>
                  </a:lnTo>
                  <a:cubicBezTo>
                    <a:pt x="42555" y="17845"/>
                    <a:pt x="42615" y="17814"/>
                    <a:pt x="42646" y="17814"/>
                  </a:cubicBezTo>
                  <a:close/>
                  <a:moveTo>
                    <a:pt x="42859" y="17754"/>
                  </a:moveTo>
                  <a:lnTo>
                    <a:pt x="42859" y="17754"/>
                  </a:lnTo>
                  <a:cubicBezTo>
                    <a:pt x="43041" y="17784"/>
                    <a:pt x="43223" y="17814"/>
                    <a:pt x="43406" y="17845"/>
                  </a:cubicBezTo>
                  <a:lnTo>
                    <a:pt x="42950" y="17845"/>
                  </a:lnTo>
                  <a:cubicBezTo>
                    <a:pt x="42919" y="17814"/>
                    <a:pt x="42919" y="17784"/>
                    <a:pt x="42859" y="17754"/>
                  </a:cubicBezTo>
                  <a:close/>
                  <a:moveTo>
                    <a:pt x="35868" y="17814"/>
                  </a:moveTo>
                  <a:cubicBezTo>
                    <a:pt x="35928" y="17845"/>
                    <a:pt x="35928" y="17845"/>
                    <a:pt x="35928" y="17906"/>
                  </a:cubicBezTo>
                  <a:lnTo>
                    <a:pt x="35868" y="17936"/>
                  </a:lnTo>
                  <a:lnTo>
                    <a:pt x="35868" y="17814"/>
                  </a:lnTo>
                  <a:close/>
                  <a:moveTo>
                    <a:pt x="68452" y="16751"/>
                  </a:moveTo>
                  <a:cubicBezTo>
                    <a:pt x="68482" y="17206"/>
                    <a:pt x="68573" y="17602"/>
                    <a:pt x="68665" y="17936"/>
                  </a:cubicBezTo>
                  <a:lnTo>
                    <a:pt x="68573" y="17662"/>
                  </a:lnTo>
                  <a:cubicBezTo>
                    <a:pt x="68482" y="17480"/>
                    <a:pt x="68361" y="17328"/>
                    <a:pt x="68300" y="17146"/>
                  </a:cubicBezTo>
                  <a:cubicBezTo>
                    <a:pt x="68330" y="17024"/>
                    <a:pt x="68361" y="16902"/>
                    <a:pt x="68452" y="16751"/>
                  </a:cubicBezTo>
                  <a:close/>
                  <a:moveTo>
                    <a:pt x="31673" y="17480"/>
                  </a:moveTo>
                  <a:cubicBezTo>
                    <a:pt x="31703" y="17602"/>
                    <a:pt x="31795" y="17754"/>
                    <a:pt x="31825" y="17845"/>
                  </a:cubicBezTo>
                  <a:cubicBezTo>
                    <a:pt x="31795" y="17906"/>
                    <a:pt x="31703" y="17936"/>
                    <a:pt x="31673" y="17966"/>
                  </a:cubicBezTo>
                  <a:cubicBezTo>
                    <a:pt x="31582" y="17906"/>
                    <a:pt x="31521" y="17845"/>
                    <a:pt x="31430" y="17784"/>
                  </a:cubicBezTo>
                  <a:cubicBezTo>
                    <a:pt x="31491" y="17693"/>
                    <a:pt x="31551" y="17602"/>
                    <a:pt x="31673" y="17480"/>
                  </a:cubicBezTo>
                  <a:close/>
                  <a:moveTo>
                    <a:pt x="6961" y="17054"/>
                  </a:moveTo>
                  <a:cubicBezTo>
                    <a:pt x="7083" y="17206"/>
                    <a:pt x="7204" y="17328"/>
                    <a:pt x="7326" y="17480"/>
                  </a:cubicBezTo>
                  <a:cubicBezTo>
                    <a:pt x="7235" y="17662"/>
                    <a:pt x="7174" y="17845"/>
                    <a:pt x="7113" y="17997"/>
                  </a:cubicBezTo>
                  <a:cubicBezTo>
                    <a:pt x="7052" y="17936"/>
                    <a:pt x="6931" y="17845"/>
                    <a:pt x="6840" y="17784"/>
                  </a:cubicBezTo>
                  <a:cubicBezTo>
                    <a:pt x="6900" y="17541"/>
                    <a:pt x="6931" y="17328"/>
                    <a:pt x="6961" y="17054"/>
                  </a:cubicBezTo>
                  <a:close/>
                  <a:moveTo>
                    <a:pt x="26992" y="17906"/>
                  </a:moveTo>
                  <a:lnTo>
                    <a:pt x="26992" y="17997"/>
                  </a:lnTo>
                  <a:cubicBezTo>
                    <a:pt x="26992" y="17966"/>
                    <a:pt x="26962" y="17936"/>
                    <a:pt x="26962" y="17906"/>
                  </a:cubicBezTo>
                  <a:close/>
                  <a:moveTo>
                    <a:pt x="89698" y="16234"/>
                  </a:moveTo>
                  <a:cubicBezTo>
                    <a:pt x="89759" y="16295"/>
                    <a:pt x="89790" y="16416"/>
                    <a:pt x="89881" y="16477"/>
                  </a:cubicBezTo>
                  <a:cubicBezTo>
                    <a:pt x="89942" y="16599"/>
                    <a:pt x="89972" y="16690"/>
                    <a:pt x="90033" y="16781"/>
                  </a:cubicBezTo>
                  <a:cubicBezTo>
                    <a:pt x="89698" y="17176"/>
                    <a:pt x="89425" y="17602"/>
                    <a:pt x="89182" y="17997"/>
                  </a:cubicBezTo>
                  <a:cubicBezTo>
                    <a:pt x="89303" y="17389"/>
                    <a:pt x="89455" y="16781"/>
                    <a:pt x="89698" y="16234"/>
                  </a:cubicBezTo>
                  <a:close/>
                  <a:moveTo>
                    <a:pt x="90489" y="17936"/>
                  </a:moveTo>
                  <a:lnTo>
                    <a:pt x="90489" y="17966"/>
                  </a:lnTo>
                  <a:lnTo>
                    <a:pt x="90458" y="17997"/>
                  </a:lnTo>
                  <a:lnTo>
                    <a:pt x="90489" y="17936"/>
                  </a:lnTo>
                  <a:close/>
                  <a:moveTo>
                    <a:pt x="86963" y="17906"/>
                  </a:moveTo>
                  <a:lnTo>
                    <a:pt x="86963" y="17906"/>
                  </a:lnTo>
                  <a:cubicBezTo>
                    <a:pt x="86993" y="17936"/>
                    <a:pt x="86993" y="17997"/>
                    <a:pt x="87024" y="18058"/>
                  </a:cubicBezTo>
                  <a:cubicBezTo>
                    <a:pt x="86993" y="17997"/>
                    <a:pt x="86993" y="17966"/>
                    <a:pt x="86963" y="17906"/>
                  </a:cubicBezTo>
                  <a:close/>
                  <a:moveTo>
                    <a:pt x="24439" y="17298"/>
                  </a:moveTo>
                  <a:cubicBezTo>
                    <a:pt x="24500" y="17358"/>
                    <a:pt x="24530" y="17389"/>
                    <a:pt x="24591" y="17450"/>
                  </a:cubicBezTo>
                  <a:cubicBezTo>
                    <a:pt x="24652" y="17480"/>
                    <a:pt x="24682" y="17541"/>
                    <a:pt x="24712" y="17602"/>
                  </a:cubicBezTo>
                  <a:cubicBezTo>
                    <a:pt x="24408" y="17754"/>
                    <a:pt x="24104" y="17936"/>
                    <a:pt x="23831" y="18118"/>
                  </a:cubicBezTo>
                  <a:cubicBezTo>
                    <a:pt x="23831" y="18088"/>
                    <a:pt x="23831" y="17997"/>
                    <a:pt x="23800" y="17966"/>
                  </a:cubicBezTo>
                  <a:cubicBezTo>
                    <a:pt x="24044" y="17754"/>
                    <a:pt x="24226" y="17510"/>
                    <a:pt x="24439" y="17298"/>
                  </a:cubicBezTo>
                  <a:close/>
                  <a:moveTo>
                    <a:pt x="38877" y="17662"/>
                  </a:moveTo>
                  <a:lnTo>
                    <a:pt x="38877" y="17662"/>
                  </a:lnTo>
                  <a:cubicBezTo>
                    <a:pt x="38846" y="17845"/>
                    <a:pt x="38755" y="18058"/>
                    <a:pt x="38694" y="18209"/>
                  </a:cubicBezTo>
                  <a:lnTo>
                    <a:pt x="38694" y="18118"/>
                  </a:lnTo>
                  <a:cubicBezTo>
                    <a:pt x="38694" y="18103"/>
                    <a:pt x="38679" y="18096"/>
                    <a:pt x="38653" y="18096"/>
                  </a:cubicBezTo>
                  <a:cubicBezTo>
                    <a:pt x="38626" y="18096"/>
                    <a:pt x="38588" y="18103"/>
                    <a:pt x="38542" y="18118"/>
                  </a:cubicBezTo>
                  <a:lnTo>
                    <a:pt x="38542" y="17845"/>
                  </a:lnTo>
                  <a:cubicBezTo>
                    <a:pt x="38664" y="17784"/>
                    <a:pt x="38786" y="17693"/>
                    <a:pt x="38877" y="17662"/>
                  </a:cubicBezTo>
                  <a:close/>
                  <a:moveTo>
                    <a:pt x="62038" y="16751"/>
                  </a:moveTo>
                  <a:lnTo>
                    <a:pt x="62038" y="16751"/>
                  </a:lnTo>
                  <a:cubicBezTo>
                    <a:pt x="62190" y="16902"/>
                    <a:pt x="62342" y="17054"/>
                    <a:pt x="62433" y="17237"/>
                  </a:cubicBezTo>
                  <a:cubicBezTo>
                    <a:pt x="62555" y="17602"/>
                    <a:pt x="62707" y="17936"/>
                    <a:pt x="62859" y="18240"/>
                  </a:cubicBezTo>
                  <a:lnTo>
                    <a:pt x="62646" y="18118"/>
                  </a:lnTo>
                  <a:cubicBezTo>
                    <a:pt x="62403" y="17693"/>
                    <a:pt x="62221" y="17237"/>
                    <a:pt x="62038" y="16751"/>
                  </a:cubicBezTo>
                  <a:close/>
                  <a:moveTo>
                    <a:pt x="5077" y="17206"/>
                  </a:moveTo>
                  <a:lnTo>
                    <a:pt x="5077" y="17206"/>
                  </a:lnTo>
                  <a:cubicBezTo>
                    <a:pt x="5502" y="17602"/>
                    <a:pt x="5897" y="17936"/>
                    <a:pt x="6323" y="18270"/>
                  </a:cubicBezTo>
                  <a:cubicBezTo>
                    <a:pt x="5897" y="18118"/>
                    <a:pt x="5533" y="17936"/>
                    <a:pt x="5107" y="17784"/>
                  </a:cubicBezTo>
                  <a:cubicBezTo>
                    <a:pt x="5107" y="17602"/>
                    <a:pt x="5077" y="17389"/>
                    <a:pt x="5077" y="17206"/>
                  </a:cubicBezTo>
                  <a:close/>
                  <a:moveTo>
                    <a:pt x="33983" y="18210"/>
                  </a:moveTo>
                  <a:cubicBezTo>
                    <a:pt x="33953" y="18240"/>
                    <a:pt x="33953" y="18270"/>
                    <a:pt x="33953" y="18270"/>
                  </a:cubicBezTo>
                  <a:lnTo>
                    <a:pt x="33922" y="18240"/>
                  </a:lnTo>
                  <a:cubicBezTo>
                    <a:pt x="33953" y="18240"/>
                    <a:pt x="33953" y="18240"/>
                    <a:pt x="33983" y="18210"/>
                  </a:cubicBezTo>
                  <a:close/>
                  <a:moveTo>
                    <a:pt x="82464" y="15869"/>
                  </a:moveTo>
                  <a:cubicBezTo>
                    <a:pt x="82707" y="16690"/>
                    <a:pt x="82951" y="17480"/>
                    <a:pt x="83315" y="18270"/>
                  </a:cubicBezTo>
                  <a:cubicBezTo>
                    <a:pt x="82890" y="17693"/>
                    <a:pt x="82403" y="17146"/>
                    <a:pt x="81887" y="16538"/>
                  </a:cubicBezTo>
                  <a:cubicBezTo>
                    <a:pt x="82039" y="16295"/>
                    <a:pt x="82251" y="16082"/>
                    <a:pt x="82464" y="15869"/>
                  </a:cubicBezTo>
                  <a:close/>
                  <a:moveTo>
                    <a:pt x="85747" y="17298"/>
                  </a:moveTo>
                  <a:cubicBezTo>
                    <a:pt x="85808" y="17358"/>
                    <a:pt x="85838" y="17480"/>
                    <a:pt x="85929" y="17541"/>
                  </a:cubicBezTo>
                  <a:cubicBezTo>
                    <a:pt x="85747" y="17784"/>
                    <a:pt x="85595" y="17997"/>
                    <a:pt x="85473" y="18270"/>
                  </a:cubicBezTo>
                  <a:cubicBezTo>
                    <a:pt x="85534" y="17936"/>
                    <a:pt x="85625" y="17632"/>
                    <a:pt x="85747" y="17298"/>
                  </a:cubicBezTo>
                  <a:close/>
                  <a:moveTo>
                    <a:pt x="19849" y="16994"/>
                  </a:moveTo>
                  <a:lnTo>
                    <a:pt x="19849" y="16994"/>
                  </a:lnTo>
                  <a:cubicBezTo>
                    <a:pt x="19879" y="17024"/>
                    <a:pt x="19971" y="17024"/>
                    <a:pt x="20001" y="17054"/>
                  </a:cubicBezTo>
                  <a:cubicBezTo>
                    <a:pt x="20001" y="17085"/>
                    <a:pt x="20031" y="17146"/>
                    <a:pt x="20031" y="17176"/>
                  </a:cubicBezTo>
                  <a:cubicBezTo>
                    <a:pt x="20123" y="17541"/>
                    <a:pt x="20275" y="17936"/>
                    <a:pt x="20427" y="18301"/>
                  </a:cubicBezTo>
                  <a:cubicBezTo>
                    <a:pt x="20396" y="18301"/>
                    <a:pt x="20396" y="18301"/>
                    <a:pt x="20396" y="18270"/>
                  </a:cubicBezTo>
                  <a:cubicBezTo>
                    <a:pt x="20123" y="17906"/>
                    <a:pt x="19971" y="17450"/>
                    <a:pt x="19849" y="16994"/>
                  </a:cubicBezTo>
                  <a:close/>
                  <a:moveTo>
                    <a:pt x="48543" y="17784"/>
                  </a:moveTo>
                  <a:lnTo>
                    <a:pt x="48816" y="18058"/>
                  </a:lnTo>
                  <a:cubicBezTo>
                    <a:pt x="48695" y="18149"/>
                    <a:pt x="48573" y="18240"/>
                    <a:pt x="48451" y="18361"/>
                  </a:cubicBezTo>
                  <a:cubicBezTo>
                    <a:pt x="48451" y="18209"/>
                    <a:pt x="48421" y="18088"/>
                    <a:pt x="48421" y="17936"/>
                  </a:cubicBezTo>
                  <a:cubicBezTo>
                    <a:pt x="48451" y="17906"/>
                    <a:pt x="48512" y="17845"/>
                    <a:pt x="48543" y="17784"/>
                  </a:cubicBezTo>
                  <a:close/>
                  <a:moveTo>
                    <a:pt x="88062" y="17783"/>
                  </a:moveTo>
                  <a:cubicBezTo>
                    <a:pt x="88032" y="17969"/>
                    <a:pt x="88001" y="18161"/>
                    <a:pt x="87966" y="18361"/>
                  </a:cubicBezTo>
                  <a:lnTo>
                    <a:pt x="87875" y="17997"/>
                  </a:lnTo>
                  <a:lnTo>
                    <a:pt x="87875" y="17845"/>
                  </a:lnTo>
                  <a:cubicBezTo>
                    <a:pt x="87935" y="17814"/>
                    <a:pt x="87966" y="17814"/>
                    <a:pt x="88057" y="17784"/>
                  </a:cubicBezTo>
                  <a:cubicBezTo>
                    <a:pt x="88059" y="17784"/>
                    <a:pt x="88061" y="17784"/>
                    <a:pt x="88062" y="17783"/>
                  </a:cubicBezTo>
                  <a:close/>
                  <a:moveTo>
                    <a:pt x="32494" y="17632"/>
                  </a:moveTo>
                  <a:cubicBezTo>
                    <a:pt x="32737" y="17784"/>
                    <a:pt x="32950" y="17936"/>
                    <a:pt x="33162" y="18118"/>
                  </a:cubicBezTo>
                  <a:cubicBezTo>
                    <a:pt x="32950" y="18209"/>
                    <a:pt x="32767" y="18270"/>
                    <a:pt x="32585" y="18301"/>
                  </a:cubicBezTo>
                  <a:cubicBezTo>
                    <a:pt x="32494" y="18301"/>
                    <a:pt x="32463" y="18361"/>
                    <a:pt x="32402" y="18392"/>
                  </a:cubicBezTo>
                  <a:cubicBezTo>
                    <a:pt x="32311" y="18240"/>
                    <a:pt x="32250" y="18118"/>
                    <a:pt x="32159" y="17966"/>
                  </a:cubicBezTo>
                  <a:lnTo>
                    <a:pt x="32494" y="17632"/>
                  </a:lnTo>
                  <a:close/>
                  <a:moveTo>
                    <a:pt x="50093" y="14805"/>
                  </a:moveTo>
                  <a:cubicBezTo>
                    <a:pt x="50488" y="15565"/>
                    <a:pt x="50883" y="16295"/>
                    <a:pt x="51278" y="16872"/>
                  </a:cubicBezTo>
                  <a:cubicBezTo>
                    <a:pt x="51339" y="16994"/>
                    <a:pt x="51461" y="17146"/>
                    <a:pt x="51552" y="17237"/>
                  </a:cubicBezTo>
                  <a:cubicBezTo>
                    <a:pt x="51126" y="17541"/>
                    <a:pt x="50731" y="17814"/>
                    <a:pt x="50336" y="18058"/>
                  </a:cubicBezTo>
                  <a:cubicBezTo>
                    <a:pt x="50366" y="17662"/>
                    <a:pt x="50427" y="17328"/>
                    <a:pt x="50488" y="16933"/>
                  </a:cubicBezTo>
                  <a:cubicBezTo>
                    <a:pt x="50499" y="16876"/>
                    <a:pt x="50460" y="16853"/>
                    <a:pt x="50403" y="16853"/>
                  </a:cubicBezTo>
                  <a:cubicBezTo>
                    <a:pt x="50307" y="16853"/>
                    <a:pt x="50161" y="16918"/>
                    <a:pt x="50123" y="16994"/>
                  </a:cubicBezTo>
                  <a:cubicBezTo>
                    <a:pt x="50062" y="17389"/>
                    <a:pt x="49941" y="17845"/>
                    <a:pt x="49910" y="18270"/>
                  </a:cubicBezTo>
                  <a:lnTo>
                    <a:pt x="49667" y="18392"/>
                  </a:lnTo>
                  <a:lnTo>
                    <a:pt x="49211" y="18058"/>
                  </a:lnTo>
                  <a:cubicBezTo>
                    <a:pt x="49394" y="17814"/>
                    <a:pt x="49606" y="17541"/>
                    <a:pt x="49758" y="17298"/>
                  </a:cubicBezTo>
                  <a:lnTo>
                    <a:pt x="49698" y="17237"/>
                  </a:lnTo>
                  <a:cubicBezTo>
                    <a:pt x="49454" y="17480"/>
                    <a:pt x="49211" y="17662"/>
                    <a:pt x="48999" y="17906"/>
                  </a:cubicBezTo>
                  <a:cubicBezTo>
                    <a:pt x="48877" y="17814"/>
                    <a:pt x="48755" y="17693"/>
                    <a:pt x="48634" y="17632"/>
                  </a:cubicBezTo>
                  <a:cubicBezTo>
                    <a:pt x="49181" y="16751"/>
                    <a:pt x="49698" y="15839"/>
                    <a:pt x="50093" y="14805"/>
                  </a:cubicBezTo>
                  <a:close/>
                  <a:moveTo>
                    <a:pt x="74349" y="17450"/>
                  </a:moveTo>
                  <a:cubicBezTo>
                    <a:pt x="74409" y="17541"/>
                    <a:pt x="74501" y="17662"/>
                    <a:pt x="74531" y="17814"/>
                  </a:cubicBezTo>
                  <a:cubicBezTo>
                    <a:pt x="74288" y="17997"/>
                    <a:pt x="74045" y="18209"/>
                    <a:pt x="73801" y="18392"/>
                  </a:cubicBezTo>
                  <a:cubicBezTo>
                    <a:pt x="73984" y="18088"/>
                    <a:pt x="74197" y="17784"/>
                    <a:pt x="74349" y="17450"/>
                  </a:cubicBezTo>
                  <a:close/>
                  <a:moveTo>
                    <a:pt x="25016" y="17966"/>
                  </a:moveTo>
                  <a:cubicBezTo>
                    <a:pt x="25047" y="17997"/>
                    <a:pt x="25047" y="17997"/>
                    <a:pt x="25047" y="18058"/>
                  </a:cubicBezTo>
                  <a:lnTo>
                    <a:pt x="25047" y="18088"/>
                  </a:lnTo>
                  <a:cubicBezTo>
                    <a:pt x="24864" y="18209"/>
                    <a:pt x="24652" y="18301"/>
                    <a:pt x="24439" y="18422"/>
                  </a:cubicBezTo>
                  <a:lnTo>
                    <a:pt x="24530" y="18361"/>
                  </a:lnTo>
                  <a:cubicBezTo>
                    <a:pt x="24682" y="18240"/>
                    <a:pt x="24864" y="18088"/>
                    <a:pt x="25016" y="17966"/>
                  </a:cubicBezTo>
                  <a:close/>
                  <a:moveTo>
                    <a:pt x="73953" y="16568"/>
                  </a:moveTo>
                  <a:cubicBezTo>
                    <a:pt x="74045" y="16751"/>
                    <a:pt x="74136" y="16902"/>
                    <a:pt x="74227" y="17085"/>
                  </a:cubicBezTo>
                  <a:cubicBezTo>
                    <a:pt x="73893" y="17541"/>
                    <a:pt x="73528" y="17966"/>
                    <a:pt x="73285" y="18422"/>
                  </a:cubicBezTo>
                  <a:lnTo>
                    <a:pt x="73345" y="18209"/>
                  </a:lnTo>
                  <a:cubicBezTo>
                    <a:pt x="73528" y="17662"/>
                    <a:pt x="73771" y="17146"/>
                    <a:pt x="73953" y="16568"/>
                  </a:cubicBezTo>
                  <a:close/>
                  <a:moveTo>
                    <a:pt x="67358" y="17936"/>
                  </a:moveTo>
                  <a:cubicBezTo>
                    <a:pt x="67388" y="17966"/>
                    <a:pt x="67418" y="17997"/>
                    <a:pt x="67449" y="18088"/>
                  </a:cubicBezTo>
                  <a:cubicBezTo>
                    <a:pt x="67418" y="18209"/>
                    <a:pt x="67418" y="18331"/>
                    <a:pt x="67388" y="18453"/>
                  </a:cubicBezTo>
                  <a:cubicBezTo>
                    <a:pt x="67327" y="18453"/>
                    <a:pt x="67327" y="18422"/>
                    <a:pt x="67297" y="18422"/>
                  </a:cubicBezTo>
                  <a:cubicBezTo>
                    <a:pt x="67297" y="18240"/>
                    <a:pt x="67297" y="18088"/>
                    <a:pt x="67358" y="17936"/>
                  </a:cubicBezTo>
                  <a:close/>
                  <a:moveTo>
                    <a:pt x="81674" y="16902"/>
                  </a:moveTo>
                  <a:cubicBezTo>
                    <a:pt x="81856" y="17206"/>
                    <a:pt x="82099" y="17510"/>
                    <a:pt x="82282" y="17784"/>
                  </a:cubicBezTo>
                  <a:lnTo>
                    <a:pt x="82251" y="17784"/>
                  </a:lnTo>
                  <a:cubicBezTo>
                    <a:pt x="81704" y="17997"/>
                    <a:pt x="81218" y="18240"/>
                    <a:pt x="80762" y="18453"/>
                  </a:cubicBezTo>
                  <a:cubicBezTo>
                    <a:pt x="80792" y="18422"/>
                    <a:pt x="80792" y="18392"/>
                    <a:pt x="80823" y="18361"/>
                  </a:cubicBezTo>
                  <a:cubicBezTo>
                    <a:pt x="81096" y="17845"/>
                    <a:pt x="81370" y="17389"/>
                    <a:pt x="81674" y="16902"/>
                  </a:cubicBezTo>
                  <a:close/>
                  <a:moveTo>
                    <a:pt x="4070" y="17819"/>
                  </a:moveTo>
                  <a:cubicBezTo>
                    <a:pt x="4119" y="17868"/>
                    <a:pt x="4213" y="17917"/>
                    <a:pt x="4286" y="17966"/>
                  </a:cubicBezTo>
                  <a:lnTo>
                    <a:pt x="4494" y="18529"/>
                  </a:lnTo>
                  <a:lnTo>
                    <a:pt x="4494" y="18529"/>
                  </a:lnTo>
                  <a:cubicBezTo>
                    <a:pt x="4459" y="18443"/>
                    <a:pt x="4376" y="18356"/>
                    <a:pt x="4347" y="18270"/>
                  </a:cubicBezTo>
                  <a:cubicBezTo>
                    <a:pt x="4235" y="18130"/>
                    <a:pt x="4174" y="17963"/>
                    <a:pt x="4070" y="17819"/>
                  </a:cubicBezTo>
                  <a:close/>
                  <a:moveTo>
                    <a:pt x="51673" y="17480"/>
                  </a:moveTo>
                  <a:cubicBezTo>
                    <a:pt x="51734" y="17602"/>
                    <a:pt x="51765" y="17662"/>
                    <a:pt x="51795" y="17754"/>
                  </a:cubicBezTo>
                  <a:lnTo>
                    <a:pt x="52372" y="18605"/>
                  </a:lnTo>
                  <a:cubicBezTo>
                    <a:pt x="52038" y="18361"/>
                    <a:pt x="51704" y="18088"/>
                    <a:pt x="51339" y="17845"/>
                  </a:cubicBezTo>
                  <a:lnTo>
                    <a:pt x="51278" y="17845"/>
                  </a:lnTo>
                  <a:cubicBezTo>
                    <a:pt x="51430" y="17754"/>
                    <a:pt x="51552" y="17632"/>
                    <a:pt x="51673" y="17480"/>
                  </a:cubicBezTo>
                  <a:close/>
                  <a:moveTo>
                    <a:pt x="64865" y="18209"/>
                  </a:moveTo>
                  <a:cubicBezTo>
                    <a:pt x="64956" y="18361"/>
                    <a:pt x="65017" y="18513"/>
                    <a:pt x="65078" y="18605"/>
                  </a:cubicBezTo>
                  <a:cubicBezTo>
                    <a:pt x="64956" y="18574"/>
                    <a:pt x="64865" y="18513"/>
                    <a:pt x="64774" y="18453"/>
                  </a:cubicBezTo>
                  <a:cubicBezTo>
                    <a:pt x="64804" y="18392"/>
                    <a:pt x="64835" y="18301"/>
                    <a:pt x="64865" y="18209"/>
                  </a:cubicBezTo>
                  <a:close/>
                  <a:moveTo>
                    <a:pt x="83771" y="14744"/>
                  </a:moveTo>
                  <a:lnTo>
                    <a:pt x="83771" y="14744"/>
                  </a:lnTo>
                  <a:cubicBezTo>
                    <a:pt x="84014" y="15079"/>
                    <a:pt x="84288" y="15474"/>
                    <a:pt x="84592" y="15808"/>
                  </a:cubicBezTo>
                  <a:cubicBezTo>
                    <a:pt x="84561" y="16234"/>
                    <a:pt x="84531" y="16629"/>
                    <a:pt x="84470" y="17085"/>
                  </a:cubicBezTo>
                  <a:cubicBezTo>
                    <a:pt x="84440" y="17602"/>
                    <a:pt x="84318" y="18088"/>
                    <a:pt x="84258" y="18605"/>
                  </a:cubicBezTo>
                  <a:lnTo>
                    <a:pt x="84136" y="18270"/>
                  </a:lnTo>
                  <a:cubicBezTo>
                    <a:pt x="84136" y="17146"/>
                    <a:pt x="83984" y="15960"/>
                    <a:pt x="83771" y="14744"/>
                  </a:cubicBezTo>
                  <a:close/>
                  <a:moveTo>
                    <a:pt x="27904" y="17541"/>
                  </a:moveTo>
                  <a:cubicBezTo>
                    <a:pt x="27843" y="17936"/>
                    <a:pt x="27752" y="18270"/>
                    <a:pt x="27722" y="18635"/>
                  </a:cubicBezTo>
                  <a:cubicBezTo>
                    <a:pt x="27691" y="18331"/>
                    <a:pt x="27600" y="17997"/>
                    <a:pt x="27539" y="17693"/>
                  </a:cubicBezTo>
                  <a:cubicBezTo>
                    <a:pt x="27630" y="17632"/>
                    <a:pt x="27782" y="17602"/>
                    <a:pt x="27904" y="17541"/>
                  </a:cubicBezTo>
                  <a:close/>
                  <a:moveTo>
                    <a:pt x="31278" y="17966"/>
                  </a:moveTo>
                  <a:lnTo>
                    <a:pt x="31430" y="18118"/>
                  </a:lnTo>
                  <a:cubicBezTo>
                    <a:pt x="31217" y="18301"/>
                    <a:pt x="30974" y="18453"/>
                    <a:pt x="30761" y="18635"/>
                  </a:cubicBezTo>
                  <a:lnTo>
                    <a:pt x="30913" y="18453"/>
                  </a:lnTo>
                  <a:cubicBezTo>
                    <a:pt x="31035" y="18301"/>
                    <a:pt x="31126" y="18149"/>
                    <a:pt x="31278" y="17966"/>
                  </a:cubicBezTo>
                  <a:close/>
                  <a:moveTo>
                    <a:pt x="29728" y="9699"/>
                  </a:moveTo>
                  <a:cubicBezTo>
                    <a:pt x="30396" y="9729"/>
                    <a:pt x="31156" y="9881"/>
                    <a:pt x="31886" y="10094"/>
                  </a:cubicBezTo>
                  <a:cubicBezTo>
                    <a:pt x="33254" y="10519"/>
                    <a:pt x="34561" y="11158"/>
                    <a:pt x="35624" y="11705"/>
                  </a:cubicBezTo>
                  <a:cubicBezTo>
                    <a:pt x="36415" y="12070"/>
                    <a:pt x="37144" y="12526"/>
                    <a:pt x="37904" y="13042"/>
                  </a:cubicBezTo>
                  <a:lnTo>
                    <a:pt x="37904" y="13225"/>
                  </a:lnTo>
                  <a:cubicBezTo>
                    <a:pt x="37479" y="13073"/>
                    <a:pt x="37053" y="12921"/>
                    <a:pt x="36688" y="12799"/>
                  </a:cubicBezTo>
                  <a:cubicBezTo>
                    <a:pt x="36680" y="12796"/>
                    <a:pt x="36672" y="12795"/>
                    <a:pt x="36664" y="12795"/>
                  </a:cubicBezTo>
                  <a:cubicBezTo>
                    <a:pt x="36587" y="12795"/>
                    <a:pt x="36542" y="12923"/>
                    <a:pt x="36597" y="12951"/>
                  </a:cubicBezTo>
                  <a:cubicBezTo>
                    <a:pt x="37023" y="13133"/>
                    <a:pt x="37448" y="13316"/>
                    <a:pt x="37843" y="13559"/>
                  </a:cubicBezTo>
                  <a:cubicBezTo>
                    <a:pt x="37782" y="13954"/>
                    <a:pt x="37691" y="14288"/>
                    <a:pt x="37600" y="14623"/>
                  </a:cubicBezTo>
                  <a:cubicBezTo>
                    <a:pt x="37235" y="14501"/>
                    <a:pt x="36871" y="14440"/>
                    <a:pt x="36536" y="14319"/>
                  </a:cubicBezTo>
                  <a:cubicBezTo>
                    <a:pt x="36536" y="13985"/>
                    <a:pt x="36536" y="13650"/>
                    <a:pt x="36475" y="13285"/>
                  </a:cubicBezTo>
                  <a:cubicBezTo>
                    <a:pt x="36475" y="13264"/>
                    <a:pt x="36449" y="13254"/>
                    <a:pt x="36414" y="13254"/>
                  </a:cubicBezTo>
                  <a:cubicBezTo>
                    <a:pt x="36351" y="13254"/>
                    <a:pt x="36263" y="13287"/>
                    <a:pt x="36263" y="13346"/>
                  </a:cubicBezTo>
                  <a:lnTo>
                    <a:pt x="36141" y="14258"/>
                  </a:lnTo>
                  <a:cubicBezTo>
                    <a:pt x="35655" y="14136"/>
                    <a:pt x="35199" y="14015"/>
                    <a:pt x="34743" y="13954"/>
                  </a:cubicBezTo>
                  <a:lnTo>
                    <a:pt x="34743" y="13833"/>
                  </a:lnTo>
                  <a:cubicBezTo>
                    <a:pt x="34743" y="13772"/>
                    <a:pt x="34652" y="13772"/>
                    <a:pt x="34652" y="13772"/>
                  </a:cubicBezTo>
                  <a:lnTo>
                    <a:pt x="34652" y="13893"/>
                  </a:lnTo>
                  <a:cubicBezTo>
                    <a:pt x="34409" y="13863"/>
                    <a:pt x="34105" y="13772"/>
                    <a:pt x="33831" y="13741"/>
                  </a:cubicBezTo>
                  <a:cubicBezTo>
                    <a:pt x="33588" y="13133"/>
                    <a:pt x="33345" y="12526"/>
                    <a:pt x="32980" y="11978"/>
                  </a:cubicBezTo>
                  <a:cubicBezTo>
                    <a:pt x="32966" y="11951"/>
                    <a:pt x="32935" y="11939"/>
                    <a:pt x="32895" y="11939"/>
                  </a:cubicBezTo>
                  <a:cubicBezTo>
                    <a:pt x="32762" y="11939"/>
                    <a:pt x="32538" y="12074"/>
                    <a:pt x="32585" y="12191"/>
                  </a:cubicBezTo>
                  <a:cubicBezTo>
                    <a:pt x="32798" y="12678"/>
                    <a:pt x="32980" y="13133"/>
                    <a:pt x="33193" y="13650"/>
                  </a:cubicBezTo>
                  <a:cubicBezTo>
                    <a:pt x="32950" y="13589"/>
                    <a:pt x="32676" y="13559"/>
                    <a:pt x="32463" y="13529"/>
                  </a:cubicBezTo>
                  <a:cubicBezTo>
                    <a:pt x="32433" y="13529"/>
                    <a:pt x="32372" y="13589"/>
                    <a:pt x="32463" y="13589"/>
                  </a:cubicBezTo>
                  <a:cubicBezTo>
                    <a:pt x="32737" y="13650"/>
                    <a:pt x="32980" y="13711"/>
                    <a:pt x="33254" y="13802"/>
                  </a:cubicBezTo>
                  <a:cubicBezTo>
                    <a:pt x="33345" y="14045"/>
                    <a:pt x="33436" y="14288"/>
                    <a:pt x="33527" y="14562"/>
                  </a:cubicBezTo>
                  <a:cubicBezTo>
                    <a:pt x="33345" y="14744"/>
                    <a:pt x="33132" y="14927"/>
                    <a:pt x="32980" y="15109"/>
                  </a:cubicBezTo>
                  <a:cubicBezTo>
                    <a:pt x="32676" y="14805"/>
                    <a:pt x="32342" y="14562"/>
                    <a:pt x="31855" y="14349"/>
                  </a:cubicBezTo>
                  <a:cubicBezTo>
                    <a:pt x="31855" y="14167"/>
                    <a:pt x="31825" y="13954"/>
                    <a:pt x="31764" y="13711"/>
                  </a:cubicBezTo>
                  <a:cubicBezTo>
                    <a:pt x="31764" y="13689"/>
                    <a:pt x="31734" y="13668"/>
                    <a:pt x="31716" y="13668"/>
                  </a:cubicBezTo>
                  <a:cubicBezTo>
                    <a:pt x="31709" y="13668"/>
                    <a:pt x="31703" y="13672"/>
                    <a:pt x="31703" y="13681"/>
                  </a:cubicBezTo>
                  <a:cubicBezTo>
                    <a:pt x="31734" y="13893"/>
                    <a:pt x="31734" y="14136"/>
                    <a:pt x="31734" y="14319"/>
                  </a:cubicBezTo>
                  <a:cubicBezTo>
                    <a:pt x="31673" y="14288"/>
                    <a:pt x="31551" y="14288"/>
                    <a:pt x="31460" y="14258"/>
                  </a:cubicBezTo>
                  <a:cubicBezTo>
                    <a:pt x="31430" y="14258"/>
                    <a:pt x="31369" y="14288"/>
                    <a:pt x="31399" y="14288"/>
                  </a:cubicBezTo>
                  <a:lnTo>
                    <a:pt x="31734" y="14410"/>
                  </a:lnTo>
                  <a:cubicBezTo>
                    <a:pt x="31673" y="15474"/>
                    <a:pt x="31004" y="16386"/>
                    <a:pt x="30609" y="17146"/>
                  </a:cubicBezTo>
                  <a:cubicBezTo>
                    <a:pt x="30548" y="17146"/>
                    <a:pt x="30548" y="17085"/>
                    <a:pt x="30518" y="17085"/>
                  </a:cubicBezTo>
                  <a:cubicBezTo>
                    <a:pt x="30518" y="17085"/>
                    <a:pt x="30457" y="17085"/>
                    <a:pt x="30457" y="17146"/>
                  </a:cubicBezTo>
                  <a:lnTo>
                    <a:pt x="30548" y="17237"/>
                  </a:lnTo>
                  <a:cubicBezTo>
                    <a:pt x="30548" y="17237"/>
                    <a:pt x="30548" y="17298"/>
                    <a:pt x="30518" y="17298"/>
                  </a:cubicBezTo>
                  <a:cubicBezTo>
                    <a:pt x="30336" y="17662"/>
                    <a:pt x="30032" y="17997"/>
                    <a:pt x="29758" y="18361"/>
                  </a:cubicBezTo>
                  <a:cubicBezTo>
                    <a:pt x="29788" y="18270"/>
                    <a:pt x="29788" y="18209"/>
                    <a:pt x="29849" y="18149"/>
                  </a:cubicBezTo>
                  <a:cubicBezTo>
                    <a:pt x="29849" y="18138"/>
                    <a:pt x="29841" y="18131"/>
                    <a:pt x="29829" y="18131"/>
                  </a:cubicBezTo>
                  <a:cubicBezTo>
                    <a:pt x="29809" y="18131"/>
                    <a:pt x="29777" y="18152"/>
                    <a:pt x="29758" y="18209"/>
                  </a:cubicBezTo>
                  <a:cubicBezTo>
                    <a:pt x="29728" y="18301"/>
                    <a:pt x="29697" y="18392"/>
                    <a:pt x="29636" y="18513"/>
                  </a:cubicBezTo>
                  <a:cubicBezTo>
                    <a:pt x="29728" y="18209"/>
                    <a:pt x="29758" y="17906"/>
                    <a:pt x="29788" y="17602"/>
                  </a:cubicBezTo>
                  <a:cubicBezTo>
                    <a:pt x="29788" y="17552"/>
                    <a:pt x="29728" y="17502"/>
                    <a:pt x="29705" y="17502"/>
                  </a:cubicBezTo>
                  <a:cubicBezTo>
                    <a:pt x="29700" y="17502"/>
                    <a:pt x="29697" y="17505"/>
                    <a:pt x="29697" y="17510"/>
                  </a:cubicBezTo>
                  <a:cubicBezTo>
                    <a:pt x="29545" y="17906"/>
                    <a:pt x="29393" y="18270"/>
                    <a:pt x="29181" y="18665"/>
                  </a:cubicBezTo>
                  <a:cubicBezTo>
                    <a:pt x="29089" y="17845"/>
                    <a:pt x="29272" y="16933"/>
                    <a:pt x="29241" y="16234"/>
                  </a:cubicBezTo>
                  <a:cubicBezTo>
                    <a:pt x="29372" y="16155"/>
                    <a:pt x="29210" y="15942"/>
                    <a:pt x="29066" y="15942"/>
                  </a:cubicBezTo>
                  <a:cubicBezTo>
                    <a:pt x="29042" y="15942"/>
                    <a:pt x="29019" y="15947"/>
                    <a:pt x="28998" y="15960"/>
                  </a:cubicBezTo>
                  <a:cubicBezTo>
                    <a:pt x="28846" y="15991"/>
                    <a:pt x="28725" y="16082"/>
                    <a:pt x="28573" y="16112"/>
                  </a:cubicBezTo>
                  <a:lnTo>
                    <a:pt x="28573" y="15839"/>
                  </a:lnTo>
                  <a:cubicBezTo>
                    <a:pt x="28633" y="15808"/>
                    <a:pt x="28633" y="15778"/>
                    <a:pt x="28664" y="15717"/>
                  </a:cubicBezTo>
                  <a:cubicBezTo>
                    <a:pt x="28694" y="15687"/>
                    <a:pt x="28664" y="15626"/>
                    <a:pt x="28573" y="15565"/>
                  </a:cubicBezTo>
                  <a:cubicBezTo>
                    <a:pt x="28573" y="15261"/>
                    <a:pt x="28633" y="15018"/>
                    <a:pt x="28633" y="14714"/>
                  </a:cubicBezTo>
                  <a:cubicBezTo>
                    <a:pt x="28633" y="14670"/>
                    <a:pt x="28601" y="14641"/>
                    <a:pt x="28571" y="14641"/>
                  </a:cubicBezTo>
                  <a:cubicBezTo>
                    <a:pt x="28561" y="14641"/>
                    <a:pt x="28550" y="14645"/>
                    <a:pt x="28542" y="14653"/>
                  </a:cubicBezTo>
                  <a:cubicBezTo>
                    <a:pt x="28512" y="14927"/>
                    <a:pt x="28481" y="15200"/>
                    <a:pt x="28390" y="15413"/>
                  </a:cubicBezTo>
                  <a:cubicBezTo>
                    <a:pt x="28360" y="15383"/>
                    <a:pt x="28269" y="15383"/>
                    <a:pt x="28238" y="15383"/>
                  </a:cubicBezTo>
                  <a:cubicBezTo>
                    <a:pt x="27873" y="15778"/>
                    <a:pt x="27509" y="16143"/>
                    <a:pt x="27174" y="16538"/>
                  </a:cubicBezTo>
                  <a:cubicBezTo>
                    <a:pt x="27144" y="16447"/>
                    <a:pt x="27144" y="16325"/>
                    <a:pt x="27114" y="16264"/>
                  </a:cubicBezTo>
                  <a:cubicBezTo>
                    <a:pt x="27114" y="16196"/>
                    <a:pt x="27028" y="16162"/>
                    <a:pt x="26985" y="16162"/>
                  </a:cubicBezTo>
                  <a:cubicBezTo>
                    <a:pt x="26971" y="16162"/>
                    <a:pt x="26962" y="16165"/>
                    <a:pt x="26962" y="16173"/>
                  </a:cubicBezTo>
                  <a:lnTo>
                    <a:pt x="26962" y="16599"/>
                  </a:lnTo>
                  <a:cubicBezTo>
                    <a:pt x="26840" y="16629"/>
                    <a:pt x="26718" y="16690"/>
                    <a:pt x="26597" y="16751"/>
                  </a:cubicBezTo>
                  <a:cubicBezTo>
                    <a:pt x="26536" y="16295"/>
                    <a:pt x="26536" y="15839"/>
                    <a:pt x="26506" y="15413"/>
                  </a:cubicBezTo>
                  <a:cubicBezTo>
                    <a:pt x="27296" y="14805"/>
                    <a:pt x="28208" y="14288"/>
                    <a:pt x="29120" y="13711"/>
                  </a:cubicBezTo>
                  <a:cubicBezTo>
                    <a:pt x="30153" y="13073"/>
                    <a:pt x="30852" y="12343"/>
                    <a:pt x="31582" y="11705"/>
                  </a:cubicBezTo>
                  <a:cubicBezTo>
                    <a:pt x="31665" y="11677"/>
                    <a:pt x="31546" y="11549"/>
                    <a:pt x="31456" y="11549"/>
                  </a:cubicBezTo>
                  <a:cubicBezTo>
                    <a:pt x="31447" y="11549"/>
                    <a:pt x="31438" y="11550"/>
                    <a:pt x="31430" y="11553"/>
                  </a:cubicBezTo>
                  <a:cubicBezTo>
                    <a:pt x="30518" y="12070"/>
                    <a:pt x="29636" y="12890"/>
                    <a:pt x="28633" y="13559"/>
                  </a:cubicBezTo>
                  <a:cubicBezTo>
                    <a:pt x="28056" y="13893"/>
                    <a:pt x="27509" y="14288"/>
                    <a:pt x="26992" y="14623"/>
                  </a:cubicBezTo>
                  <a:cubicBezTo>
                    <a:pt x="27813" y="13741"/>
                    <a:pt x="28573" y="12799"/>
                    <a:pt x="29272" y="11826"/>
                  </a:cubicBezTo>
                  <a:lnTo>
                    <a:pt x="29241" y="11766"/>
                  </a:lnTo>
                  <a:cubicBezTo>
                    <a:pt x="28269" y="12678"/>
                    <a:pt x="27326" y="13589"/>
                    <a:pt x="26415" y="14501"/>
                  </a:cubicBezTo>
                  <a:lnTo>
                    <a:pt x="26415" y="14471"/>
                  </a:lnTo>
                  <a:lnTo>
                    <a:pt x="26536" y="14319"/>
                  </a:lnTo>
                  <a:cubicBezTo>
                    <a:pt x="27418" y="13073"/>
                    <a:pt x="28238" y="11887"/>
                    <a:pt x="28998" y="10702"/>
                  </a:cubicBezTo>
                  <a:cubicBezTo>
                    <a:pt x="29241" y="10367"/>
                    <a:pt x="29515" y="10033"/>
                    <a:pt x="29728" y="9699"/>
                  </a:cubicBezTo>
                  <a:close/>
                  <a:moveTo>
                    <a:pt x="31643" y="18422"/>
                  </a:moveTo>
                  <a:cubicBezTo>
                    <a:pt x="31703" y="18453"/>
                    <a:pt x="31734" y="18544"/>
                    <a:pt x="31795" y="18574"/>
                  </a:cubicBezTo>
                  <a:cubicBezTo>
                    <a:pt x="31643" y="18665"/>
                    <a:pt x="31430" y="18696"/>
                    <a:pt x="31278" y="18757"/>
                  </a:cubicBezTo>
                  <a:lnTo>
                    <a:pt x="31643" y="18422"/>
                  </a:lnTo>
                  <a:close/>
                  <a:moveTo>
                    <a:pt x="28633" y="17176"/>
                  </a:moveTo>
                  <a:cubicBezTo>
                    <a:pt x="28542" y="17754"/>
                    <a:pt x="28542" y="18301"/>
                    <a:pt x="28664" y="18817"/>
                  </a:cubicBezTo>
                  <a:cubicBezTo>
                    <a:pt x="28633" y="18817"/>
                    <a:pt x="28603" y="18848"/>
                    <a:pt x="28542" y="18848"/>
                  </a:cubicBezTo>
                  <a:cubicBezTo>
                    <a:pt x="28512" y="18574"/>
                    <a:pt x="28451" y="18270"/>
                    <a:pt x="28390" y="17966"/>
                  </a:cubicBezTo>
                  <a:cubicBezTo>
                    <a:pt x="28390" y="17754"/>
                    <a:pt x="28451" y="17510"/>
                    <a:pt x="28451" y="17298"/>
                  </a:cubicBezTo>
                  <a:cubicBezTo>
                    <a:pt x="28512" y="17237"/>
                    <a:pt x="28542" y="17206"/>
                    <a:pt x="28633" y="17176"/>
                  </a:cubicBezTo>
                  <a:close/>
                  <a:moveTo>
                    <a:pt x="67297" y="18665"/>
                  </a:moveTo>
                  <a:lnTo>
                    <a:pt x="67358" y="18696"/>
                  </a:lnTo>
                  <a:cubicBezTo>
                    <a:pt x="67358" y="18757"/>
                    <a:pt x="67297" y="18817"/>
                    <a:pt x="67297" y="18878"/>
                  </a:cubicBezTo>
                  <a:lnTo>
                    <a:pt x="67297" y="18757"/>
                  </a:lnTo>
                  <a:lnTo>
                    <a:pt x="67297" y="18665"/>
                  </a:lnTo>
                  <a:close/>
                  <a:moveTo>
                    <a:pt x="67844" y="18665"/>
                  </a:moveTo>
                  <a:cubicBezTo>
                    <a:pt x="67874" y="18726"/>
                    <a:pt x="67905" y="18757"/>
                    <a:pt x="67905" y="18848"/>
                  </a:cubicBezTo>
                  <a:lnTo>
                    <a:pt x="67905" y="18878"/>
                  </a:lnTo>
                  <a:lnTo>
                    <a:pt x="67844" y="18817"/>
                  </a:lnTo>
                  <a:lnTo>
                    <a:pt x="67844" y="18665"/>
                  </a:lnTo>
                  <a:close/>
                  <a:moveTo>
                    <a:pt x="46263" y="18878"/>
                  </a:moveTo>
                  <a:cubicBezTo>
                    <a:pt x="46263" y="18878"/>
                    <a:pt x="46293" y="18878"/>
                    <a:pt x="46293" y="18909"/>
                  </a:cubicBezTo>
                  <a:lnTo>
                    <a:pt x="46263" y="18878"/>
                  </a:lnTo>
                  <a:close/>
                  <a:moveTo>
                    <a:pt x="49029" y="18270"/>
                  </a:moveTo>
                  <a:lnTo>
                    <a:pt x="49333" y="18574"/>
                  </a:lnTo>
                  <a:lnTo>
                    <a:pt x="48543" y="18909"/>
                  </a:lnTo>
                  <a:lnTo>
                    <a:pt x="48543" y="18848"/>
                  </a:lnTo>
                  <a:cubicBezTo>
                    <a:pt x="48695" y="18665"/>
                    <a:pt x="48877" y="18453"/>
                    <a:pt x="49029" y="18270"/>
                  </a:cubicBezTo>
                  <a:close/>
                  <a:moveTo>
                    <a:pt x="55382" y="15656"/>
                  </a:moveTo>
                  <a:cubicBezTo>
                    <a:pt x="55565" y="15765"/>
                    <a:pt x="55748" y="15880"/>
                    <a:pt x="55928" y="15998"/>
                  </a:cubicBezTo>
                  <a:lnTo>
                    <a:pt x="55928" y="15998"/>
                  </a:lnTo>
                  <a:cubicBezTo>
                    <a:pt x="55854" y="16006"/>
                    <a:pt x="55736" y="16061"/>
                    <a:pt x="55716" y="16143"/>
                  </a:cubicBezTo>
                  <a:cubicBezTo>
                    <a:pt x="55290" y="17146"/>
                    <a:pt x="55260" y="18088"/>
                    <a:pt x="55442" y="18909"/>
                  </a:cubicBezTo>
                  <a:cubicBezTo>
                    <a:pt x="55412" y="18909"/>
                    <a:pt x="55382" y="18878"/>
                    <a:pt x="55321" y="18878"/>
                  </a:cubicBezTo>
                  <a:cubicBezTo>
                    <a:pt x="55017" y="17845"/>
                    <a:pt x="55138" y="16690"/>
                    <a:pt x="55382" y="15656"/>
                  </a:cubicBezTo>
                  <a:close/>
                  <a:moveTo>
                    <a:pt x="24712" y="18878"/>
                  </a:moveTo>
                  <a:cubicBezTo>
                    <a:pt x="24682" y="18909"/>
                    <a:pt x="24682" y="18969"/>
                    <a:pt x="24621" y="19000"/>
                  </a:cubicBezTo>
                  <a:cubicBezTo>
                    <a:pt x="24611" y="18990"/>
                    <a:pt x="24601" y="18986"/>
                    <a:pt x="24591" y="18986"/>
                  </a:cubicBezTo>
                  <a:cubicBezTo>
                    <a:pt x="24570" y="18986"/>
                    <a:pt x="24550" y="19000"/>
                    <a:pt x="24530" y="19000"/>
                  </a:cubicBezTo>
                  <a:lnTo>
                    <a:pt x="24712" y="18878"/>
                  </a:lnTo>
                  <a:close/>
                  <a:moveTo>
                    <a:pt x="44956" y="18726"/>
                  </a:moveTo>
                  <a:lnTo>
                    <a:pt x="44956" y="19000"/>
                  </a:lnTo>
                  <a:cubicBezTo>
                    <a:pt x="44925" y="18909"/>
                    <a:pt x="44895" y="18848"/>
                    <a:pt x="44834" y="18726"/>
                  </a:cubicBezTo>
                  <a:close/>
                  <a:moveTo>
                    <a:pt x="50701" y="18270"/>
                  </a:moveTo>
                  <a:cubicBezTo>
                    <a:pt x="50640" y="18513"/>
                    <a:pt x="50549" y="18757"/>
                    <a:pt x="50488" y="19000"/>
                  </a:cubicBezTo>
                  <a:cubicBezTo>
                    <a:pt x="50397" y="18969"/>
                    <a:pt x="50336" y="18878"/>
                    <a:pt x="50214" y="18817"/>
                  </a:cubicBezTo>
                  <a:cubicBezTo>
                    <a:pt x="50214" y="18726"/>
                    <a:pt x="50245" y="18605"/>
                    <a:pt x="50245" y="18544"/>
                  </a:cubicBezTo>
                  <a:cubicBezTo>
                    <a:pt x="50397" y="18453"/>
                    <a:pt x="50549" y="18392"/>
                    <a:pt x="50701" y="18270"/>
                  </a:cubicBezTo>
                  <a:close/>
                  <a:moveTo>
                    <a:pt x="7660" y="17814"/>
                  </a:moveTo>
                  <a:cubicBezTo>
                    <a:pt x="7721" y="17966"/>
                    <a:pt x="7843" y="18088"/>
                    <a:pt x="7964" y="18209"/>
                  </a:cubicBezTo>
                  <a:lnTo>
                    <a:pt x="8451" y="18817"/>
                  </a:lnTo>
                  <a:cubicBezTo>
                    <a:pt x="8542" y="18878"/>
                    <a:pt x="8572" y="18969"/>
                    <a:pt x="8633" y="19030"/>
                  </a:cubicBezTo>
                  <a:cubicBezTo>
                    <a:pt x="8451" y="18878"/>
                    <a:pt x="8177" y="18726"/>
                    <a:pt x="7873" y="18605"/>
                  </a:cubicBezTo>
                  <a:cubicBezTo>
                    <a:pt x="7782" y="18544"/>
                    <a:pt x="7660" y="18453"/>
                    <a:pt x="7569" y="18361"/>
                  </a:cubicBezTo>
                  <a:cubicBezTo>
                    <a:pt x="7630" y="18149"/>
                    <a:pt x="7660" y="17997"/>
                    <a:pt x="7660" y="17814"/>
                  </a:cubicBezTo>
                  <a:close/>
                  <a:moveTo>
                    <a:pt x="19791" y="18239"/>
                  </a:moveTo>
                  <a:cubicBezTo>
                    <a:pt x="19883" y="18479"/>
                    <a:pt x="19979" y="18728"/>
                    <a:pt x="20092" y="18909"/>
                  </a:cubicBezTo>
                  <a:cubicBezTo>
                    <a:pt x="20031" y="18969"/>
                    <a:pt x="20031" y="19000"/>
                    <a:pt x="20001" y="19030"/>
                  </a:cubicBezTo>
                  <a:cubicBezTo>
                    <a:pt x="19879" y="18909"/>
                    <a:pt x="19758" y="18817"/>
                    <a:pt x="19667" y="18665"/>
                  </a:cubicBezTo>
                  <a:cubicBezTo>
                    <a:pt x="19680" y="18570"/>
                    <a:pt x="19688" y="18475"/>
                    <a:pt x="19692" y="18377"/>
                  </a:cubicBezTo>
                  <a:lnTo>
                    <a:pt x="19692" y="18377"/>
                  </a:lnTo>
                  <a:cubicBezTo>
                    <a:pt x="19714" y="18402"/>
                    <a:pt x="19736" y="18428"/>
                    <a:pt x="19758" y="18453"/>
                  </a:cubicBezTo>
                  <a:cubicBezTo>
                    <a:pt x="19771" y="18383"/>
                    <a:pt x="19782" y="18312"/>
                    <a:pt x="19791" y="18239"/>
                  </a:cubicBezTo>
                  <a:close/>
                  <a:moveTo>
                    <a:pt x="43649" y="18605"/>
                  </a:moveTo>
                  <a:cubicBezTo>
                    <a:pt x="43831" y="18605"/>
                    <a:pt x="44014" y="18665"/>
                    <a:pt x="44196" y="18665"/>
                  </a:cubicBezTo>
                  <a:cubicBezTo>
                    <a:pt x="44257" y="18817"/>
                    <a:pt x="44287" y="19000"/>
                    <a:pt x="44318" y="19152"/>
                  </a:cubicBezTo>
                  <a:cubicBezTo>
                    <a:pt x="44074" y="18969"/>
                    <a:pt x="43862" y="18757"/>
                    <a:pt x="43649" y="18605"/>
                  </a:cubicBezTo>
                  <a:close/>
                  <a:moveTo>
                    <a:pt x="75625" y="17480"/>
                  </a:moveTo>
                  <a:cubicBezTo>
                    <a:pt x="75656" y="18058"/>
                    <a:pt x="75747" y="18665"/>
                    <a:pt x="75868" y="19213"/>
                  </a:cubicBezTo>
                  <a:cubicBezTo>
                    <a:pt x="75808" y="19213"/>
                    <a:pt x="75777" y="19273"/>
                    <a:pt x="75747" y="19273"/>
                  </a:cubicBezTo>
                  <a:cubicBezTo>
                    <a:pt x="75504" y="18817"/>
                    <a:pt x="75291" y="18361"/>
                    <a:pt x="75017" y="17936"/>
                  </a:cubicBezTo>
                  <a:cubicBezTo>
                    <a:pt x="75169" y="17814"/>
                    <a:pt x="75291" y="17754"/>
                    <a:pt x="75443" y="17632"/>
                  </a:cubicBezTo>
                  <a:cubicBezTo>
                    <a:pt x="75504" y="17602"/>
                    <a:pt x="75564" y="17541"/>
                    <a:pt x="75625" y="17480"/>
                  </a:cubicBezTo>
                  <a:close/>
                  <a:moveTo>
                    <a:pt x="33193" y="18513"/>
                  </a:moveTo>
                  <a:cubicBezTo>
                    <a:pt x="33193" y="18757"/>
                    <a:pt x="33223" y="19030"/>
                    <a:pt x="33254" y="19304"/>
                  </a:cubicBezTo>
                  <a:cubicBezTo>
                    <a:pt x="33162" y="19182"/>
                    <a:pt x="33041" y="19121"/>
                    <a:pt x="32919" y="19000"/>
                  </a:cubicBezTo>
                  <a:cubicBezTo>
                    <a:pt x="32798" y="18909"/>
                    <a:pt x="32676" y="18817"/>
                    <a:pt x="32585" y="18696"/>
                  </a:cubicBezTo>
                  <a:cubicBezTo>
                    <a:pt x="32737" y="18635"/>
                    <a:pt x="32889" y="18605"/>
                    <a:pt x="33041" y="18544"/>
                  </a:cubicBezTo>
                  <a:cubicBezTo>
                    <a:pt x="33071" y="18544"/>
                    <a:pt x="33162" y="18513"/>
                    <a:pt x="33193" y="18513"/>
                  </a:cubicBezTo>
                  <a:close/>
                  <a:moveTo>
                    <a:pt x="28785" y="19152"/>
                  </a:moveTo>
                  <a:cubicBezTo>
                    <a:pt x="28785" y="19182"/>
                    <a:pt x="28816" y="19213"/>
                    <a:pt x="28816" y="19273"/>
                  </a:cubicBezTo>
                  <a:cubicBezTo>
                    <a:pt x="28816" y="19304"/>
                    <a:pt x="28785" y="19304"/>
                    <a:pt x="28785" y="19334"/>
                  </a:cubicBezTo>
                  <a:cubicBezTo>
                    <a:pt x="28755" y="19273"/>
                    <a:pt x="28755" y="19213"/>
                    <a:pt x="28694" y="19182"/>
                  </a:cubicBezTo>
                  <a:cubicBezTo>
                    <a:pt x="28755" y="19182"/>
                    <a:pt x="28755" y="19152"/>
                    <a:pt x="28785" y="19152"/>
                  </a:cubicBezTo>
                  <a:close/>
                  <a:moveTo>
                    <a:pt x="56142" y="19334"/>
                  </a:moveTo>
                  <a:cubicBezTo>
                    <a:pt x="56172" y="19334"/>
                    <a:pt x="56172" y="19365"/>
                    <a:pt x="56202" y="19365"/>
                  </a:cubicBezTo>
                  <a:lnTo>
                    <a:pt x="56202" y="19486"/>
                  </a:lnTo>
                  <a:cubicBezTo>
                    <a:pt x="56202" y="19425"/>
                    <a:pt x="56172" y="19365"/>
                    <a:pt x="56142" y="19334"/>
                  </a:cubicBezTo>
                  <a:close/>
                  <a:moveTo>
                    <a:pt x="66172" y="16021"/>
                  </a:moveTo>
                  <a:cubicBezTo>
                    <a:pt x="66506" y="16416"/>
                    <a:pt x="66810" y="16872"/>
                    <a:pt x="67084" y="17237"/>
                  </a:cubicBezTo>
                  <a:cubicBezTo>
                    <a:pt x="66841" y="18058"/>
                    <a:pt x="66689" y="18817"/>
                    <a:pt x="66658" y="19517"/>
                  </a:cubicBezTo>
                  <a:cubicBezTo>
                    <a:pt x="66446" y="18544"/>
                    <a:pt x="66233" y="17602"/>
                    <a:pt x="66172" y="16568"/>
                  </a:cubicBezTo>
                  <a:lnTo>
                    <a:pt x="66172" y="16021"/>
                  </a:lnTo>
                  <a:close/>
                  <a:moveTo>
                    <a:pt x="55412" y="19030"/>
                  </a:moveTo>
                  <a:cubicBezTo>
                    <a:pt x="55442" y="19030"/>
                    <a:pt x="55503" y="19061"/>
                    <a:pt x="55534" y="19061"/>
                  </a:cubicBezTo>
                  <a:cubicBezTo>
                    <a:pt x="55564" y="19273"/>
                    <a:pt x="55625" y="19456"/>
                    <a:pt x="55716" y="19608"/>
                  </a:cubicBezTo>
                  <a:lnTo>
                    <a:pt x="55655" y="19517"/>
                  </a:lnTo>
                  <a:cubicBezTo>
                    <a:pt x="55564" y="19365"/>
                    <a:pt x="55503" y="19213"/>
                    <a:pt x="55412" y="19030"/>
                  </a:cubicBezTo>
                  <a:close/>
                  <a:moveTo>
                    <a:pt x="15502" y="18878"/>
                  </a:moveTo>
                  <a:cubicBezTo>
                    <a:pt x="15958" y="19121"/>
                    <a:pt x="16354" y="19365"/>
                    <a:pt x="16718" y="19577"/>
                  </a:cubicBezTo>
                  <a:lnTo>
                    <a:pt x="16718" y="19668"/>
                  </a:lnTo>
                  <a:cubicBezTo>
                    <a:pt x="16475" y="19608"/>
                    <a:pt x="16232" y="19577"/>
                    <a:pt x="15958" y="19517"/>
                  </a:cubicBezTo>
                  <a:cubicBezTo>
                    <a:pt x="15898" y="19365"/>
                    <a:pt x="15776" y="19213"/>
                    <a:pt x="15685" y="19061"/>
                  </a:cubicBezTo>
                  <a:cubicBezTo>
                    <a:pt x="15642" y="19039"/>
                    <a:pt x="15584" y="19018"/>
                    <a:pt x="15553" y="19018"/>
                  </a:cubicBezTo>
                  <a:cubicBezTo>
                    <a:pt x="15541" y="19018"/>
                    <a:pt x="15533" y="19021"/>
                    <a:pt x="15533" y="19030"/>
                  </a:cubicBezTo>
                  <a:cubicBezTo>
                    <a:pt x="15563" y="19182"/>
                    <a:pt x="15594" y="19304"/>
                    <a:pt x="15624" y="19456"/>
                  </a:cubicBezTo>
                  <a:cubicBezTo>
                    <a:pt x="15472" y="19425"/>
                    <a:pt x="15320" y="19425"/>
                    <a:pt x="15168" y="19365"/>
                  </a:cubicBezTo>
                  <a:cubicBezTo>
                    <a:pt x="15290" y="19213"/>
                    <a:pt x="15411" y="19030"/>
                    <a:pt x="15502" y="18878"/>
                  </a:cubicBezTo>
                  <a:close/>
                  <a:moveTo>
                    <a:pt x="41430" y="18513"/>
                  </a:moveTo>
                  <a:cubicBezTo>
                    <a:pt x="41825" y="18513"/>
                    <a:pt x="42220" y="18513"/>
                    <a:pt x="42615" y="18544"/>
                  </a:cubicBezTo>
                  <a:cubicBezTo>
                    <a:pt x="42767" y="18544"/>
                    <a:pt x="42919" y="18544"/>
                    <a:pt x="43071" y="18574"/>
                  </a:cubicBezTo>
                  <a:cubicBezTo>
                    <a:pt x="43193" y="18817"/>
                    <a:pt x="43284" y="19000"/>
                    <a:pt x="43406" y="19213"/>
                  </a:cubicBezTo>
                  <a:cubicBezTo>
                    <a:pt x="43315" y="19213"/>
                    <a:pt x="43254" y="19273"/>
                    <a:pt x="43193" y="19273"/>
                  </a:cubicBezTo>
                  <a:cubicBezTo>
                    <a:pt x="43102" y="19213"/>
                    <a:pt x="43071" y="19182"/>
                    <a:pt x="42980" y="19182"/>
                  </a:cubicBezTo>
                  <a:cubicBezTo>
                    <a:pt x="41947" y="19304"/>
                    <a:pt x="41035" y="19456"/>
                    <a:pt x="40214" y="19729"/>
                  </a:cubicBezTo>
                  <a:cubicBezTo>
                    <a:pt x="40457" y="19395"/>
                    <a:pt x="40700" y="19091"/>
                    <a:pt x="41004" y="18848"/>
                  </a:cubicBezTo>
                  <a:cubicBezTo>
                    <a:pt x="41126" y="18726"/>
                    <a:pt x="41278" y="18605"/>
                    <a:pt x="41430" y="18513"/>
                  </a:cubicBezTo>
                  <a:close/>
                  <a:moveTo>
                    <a:pt x="5229" y="18544"/>
                  </a:moveTo>
                  <a:lnTo>
                    <a:pt x="5229" y="18544"/>
                  </a:lnTo>
                  <a:cubicBezTo>
                    <a:pt x="5593" y="18757"/>
                    <a:pt x="5958" y="18969"/>
                    <a:pt x="6323" y="19152"/>
                  </a:cubicBezTo>
                  <a:cubicBezTo>
                    <a:pt x="6323" y="19334"/>
                    <a:pt x="6293" y="19577"/>
                    <a:pt x="6293" y="19760"/>
                  </a:cubicBezTo>
                  <a:cubicBezTo>
                    <a:pt x="6049" y="19729"/>
                    <a:pt x="5806" y="19729"/>
                    <a:pt x="5563" y="19668"/>
                  </a:cubicBezTo>
                  <a:cubicBezTo>
                    <a:pt x="5441" y="19456"/>
                    <a:pt x="5381" y="19182"/>
                    <a:pt x="5289" y="18969"/>
                  </a:cubicBezTo>
                  <a:cubicBezTo>
                    <a:pt x="5259" y="18817"/>
                    <a:pt x="5229" y="18696"/>
                    <a:pt x="5229" y="18544"/>
                  </a:cubicBezTo>
                  <a:close/>
                  <a:moveTo>
                    <a:pt x="14165" y="19425"/>
                  </a:moveTo>
                  <a:lnTo>
                    <a:pt x="14165" y="19425"/>
                  </a:lnTo>
                  <a:cubicBezTo>
                    <a:pt x="14317" y="19486"/>
                    <a:pt x="14439" y="19577"/>
                    <a:pt x="14621" y="19608"/>
                  </a:cubicBezTo>
                  <a:cubicBezTo>
                    <a:pt x="14560" y="19638"/>
                    <a:pt x="14530" y="19729"/>
                    <a:pt x="14469" y="19760"/>
                  </a:cubicBezTo>
                  <a:cubicBezTo>
                    <a:pt x="14347" y="19638"/>
                    <a:pt x="14226" y="19517"/>
                    <a:pt x="14165" y="19425"/>
                  </a:cubicBezTo>
                  <a:close/>
                  <a:moveTo>
                    <a:pt x="6657" y="19334"/>
                  </a:moveTo>
                  <a:cubicBezTo>
                    <a:pt x="6718" y="19365"/>
                    <a:pt x="6779" y="19365"/>
                    <a:pt x="6809" y="19425"/>
                  </a:cubicBezTo>
                  <a:cubicBezTo>
                    <a:pt x="6809" y="19517"/>
                    <a:pt x="6779" y="19668"/>
                    <a:pt x="6779" y="19790"/>
                  </a:cubicBezTo>
                  <a:lnTo>
                    <a:pt x="6627" y="19790"/>
                  </a:lnTo>
                  <a:cubicBezTo>
                    <a:pt x="6657" y="19638"/>
                    <a:pt x="6657" y="19486"/>
                    <a:pt x="6657" y="19334"/>
                  </a:cubicBezTo>
                  <a:close/>
                  <a:moveTo>
                    <a:pt x="32038" y="18878"/>
                  </a:moveTo>
                  <a:cubicBezTo>
                    <a:pt x="32129" y="19000"/>
                    <a:pt x="32190" y="19061"/>
                    <a:pt x="32311" y="19182"/>
                  </a:cubicBezTo>
                  <a:cubicBezTo>
                    <a:pt x="32402" y="19425"/>
                    <a:pt x="32463" y="19608"/>
                    <a:pt x="32554" y="19820"/>
                  </a:cubicBezTo>
                  <a:cubicBezTo>
                    <a:pt x="32129" y="19608"/>
                    <a:pt x="31673" y="19395"/>
                    <a:pt x="31217" y="19273"/>
                  </a:cubicBezTo>
                  <a:cubicBezTo>
                    <a:pt x="31491" y="19061"/>
                    <a:pt x="31734" y="18969"/>
                    <a:pt x="32038" y="18878"/>
                  </a:cubicBezTo>
                  <a:close/>
                  <a:moveTo>
                    <a:pt x="7326" y="19608"/>
                  </a:moveTo>
                  <a:cubicBezTo>
                    <a:pt x="7478" y="19668"/>
                    <a:pt x="7600" y="19729"/>
                    <a:pt x="7812" y="19790"/>
                  </a:cubicBezTo>
                  <a:cubicBezTo>
                    <a:pt x="7812" y="19820"/>
                    <a:pt x="7752" y="19820"/>
                    <a:pt x="7752" y="19851"/>
                  </a:cubicBezTo>
                  <a:cubicBezTo>
                    <a:pt x="7721" y="19857"/>
                    <a:pt x="7692" y="19859"/>
                    <a:pt x="7664" y="19859"/>
                  </a:cubicBezTo>
                  <a:cubicBezTo>
                    <a:pt x="7550" y="19859"/>
                    <a:pt x="7448" y="19820"/>
                    <a:pt x="7326" y="19820"/>
                  </a:cubicBezTo>
                  <a:lnTo>
                    <a:pt x="7326" y="19608"/>
                  </a:lnTo>
                  <a:close/>
                  <a:moveTo>
                    <a:pt x="7873" y="19820"/>
                  </a:moveTo>
                  <a:cubicBezTo>
                    <a:pt x="7964" y="19881"/>
                    <a:pt x="7995" y="19881"/>
                    <a:pt x="8086" y="19912"/>
                  </a:cubicBezTo>
                  <a:cubicBezTo>
                    <a:pt x="8002" y="19912"/>
                    <a:pt x="7944" y="19912"/>
                    <a:pt x="7864" y="19864"/>
                  </a:cubicBezTo>
                  <a:lnTo>
                    <a:pt x="7864" y="19864"/>
                  </a:lnTo>
                  <a:cubicBezTo>
                    <a:pt x="7869" y="19857"/>
                    <a:pt x="7873" y="19843"/>
                    <a:pt x="7873" y="19820"/>
                  </a:cubicBezTo>
                  <a:close/>
                  <a:moveTo>
                    <a:pt x="36658" y="19729"/>
                  </a:moveTo>
                  <a:cubicBezTo>
                    <a:pt x="36658" y="19760"/>
                    <a:pt x="36658" y="19790"/>
                    <a:pt x="36688" y="19820"/>
                  </a:cubicBezTo>
                  <a:cubicBezTo>
                    <a:pt x="36688" y="19881"/>
                    <a:pt x="36658" y="19912"/>
                    <a:pt x="36658" y="19942"/>
                  </a:cubicBezTo>
                  <a:lnTo>
                    <a:pt x="36658" y="19881"/>
                  </a:lnTo>
                  <a:lnTo>
                    <a:pt x="36658" y="19729"/>
                  </a:lnTo>
                  <a:close/>
                  <a:moveTo>
                    <a:pt x="26171" y="20033"/>
                  </a:moveTo>
                  <a:cubicBezTo>
                    <a:pt x="26171" y="20064"/>
                    <a:pt x="26111" y="20094"/>
                    <a:pt x="26111" y="20124"/>
                  </a:cubicBezTo>
                  <a:cubicBezTo>
                    <a:pt x="26080" y="20094"/>
                    <a:pt x="26080" y="20094"/>
                    <a:pt x="26080" y="20064"/>
                  </a:cubicBezTo>
                  <a:cubicBezTo>
                    <a:pt x="26080" y="20064"/>
                    <a:pt x="26111" y="20064"/>
                    <a:pt x="26171" y="20033"/>
                  </a:cubicBezTo>
                  <a:close/>
                  <a:moveTo>
                    <a:pt x="28269" y="19365"/>
                  </a:moveTo>
                  <a:cubicBezTo>
                    <a:pt x="28329" y="19577"/>
                    <a:pt x="28390" y="19790"/>
                    <a:pt x="28481" y="19972"/>
                  </a:cubicBezTo>
                  <a:cubicBezTo>
                    <a:pt x="28421" y="20033"/>
                    <a:pt x="28421" y="20064"/>
                    <a:pt x="28390" y="20124"/>
                  </a:cubicBezTo>
                  <a:cubicBezTo>
                    <a:pt x="28299" y="20033"/>
                    <a:pt x="28208" y="19912"/>
                    <a:pt x="28117" y="19820"/>
                  </a:cubicBezTo>
                  <a:lnTo>
                    <a:pt x="28238" y="19365"/>
                  </a:lnTo>
                  <a:close/>
                  <a:moveTo>
                    <a:pt x="76993" y="16386"/>
                  </a:moveTo>
                  <a:cubicBezTo>
                    <a:pt x="77023" y="16447"/>
                    <a:pt x="77084" y="16477"/>
                    <a:pt x="77115" y="16568"/>
                  </a:cubicBezTo>
                  <a:cubicBezTo>
                    <a:pt x="77327" y="16933"/>
                    <a:pt x="77479" y="17328"/>
                    <a:pt x="77631" y="17693"/>
                  </a:cubicBezTo>
                  <a:cubicBezTo>
                    <a:pt x="77540" y="18149"/>
                    <a:pt x="77419" y="18544"/>
                    <a:pt x="77267" y="18969"/>
                  </a:cubicBezTo>
                  <a:cubicBezTo>
                    <a:pt x="77115" y="19365"/>
                    <a:pt x="76932" y="19790"/>
                    <a:pt x="76719" y="20185"/>
                  </a:cubicBezTo>
                  <a:cubicBezTo>
                    <a:pt x="76719" y="20064"/>
                    <a:pt x="76719" y="19942"/>
                    <a:pt x="76689" y="19820"/>
                  </a:cubicBezTo>
                  <a:cubicBezTo>
                    <a:pt x="76993" y="18817"/>
                    <a:pt x="77084" y="17602"/>
                    <a:pt x="76993" y="16386"/>
                  </a:cubicBezTo>
                  <a:close/>
                  <a:moveTo>
                    <a:pt x="34409" y="19790"/>
                  </a:moveTo>
                  <a:cubicBezTo>
                    <a:pt x="34469" y="19912"/>
                    <a:pt x="34500" y="20064"/>
                    <a:pt x="34591" y="20185"/>
                  </a:cubicBezTo>
                  <a:cubicBezTo>
                    <a:pt x="34591" y="20185"/>
                    <a:pt x="34591" y="20216"/>
                    <a:pt x="34561" y="20216"/>
                  </a:cubicBezTo>
                  <a:cubicBezTo>
                    <a:pt x="34469" y="20185"/>
                    <a:pt x="34409" y="20124"/>
                    <a:pt x="34317" y="20064"/>
                  </a:cubicBezTo>
                  <a:cubicBezTo>
                    <a:pt x="34317" y="19972"/>
                    <a:pt x="34378" y="19912"/>
                    <a:pt x="34409" y="19790"/>
                  </a:cubicBezTo>
                  <a:close/>
                  <a:moveTo>
                    <a:pt x="50184" y="19334"/>
                  </a:moveTo>
                  <a:cubicBezTo>
                    <a:pt x="50245" y="19425"/>
                    <a:pt x="50336" y="19456"/>
                    <a:pt x="50397" y="19517"/>
                  </a:cubicBezTo>
                  <a:cubicBezTo>
                    <a:pt x="50336" y="19760"/>
                    <a:pt x="50336" y="19942"/>
                    <a:pt x="50275" y="20185"/>
                  </a:cubicBezTo>
                  <a:cubicBezTo>
                    <a:pt x="50214" y="20185"/>
                    <a:pt x="50184" y="20185"/>
                    <a:pt x="50093" y="20216"/>
                  </a:cubicBezTo>
                  <a:cubicBezTo>
                    <a:pt x="50093" y="19912"/>
                    <a:pt x="50123" y="19638"/>
                    <a:pt x="50184" y="19334"/>
                  </a:cubicBezTo>
                  <a:close/>
                  <a:moveTo>
                    <a:pt x="64683" y="18605"/>
                  </a:moveTo>
                  <a:lnTo>
                    <a:pt x="65260" y="19061"/>
                  </a:lnTo>
                  <a:cubicBezTo>
                    <a:pt x="65412" y="19456"/>
                    <a:pt x="65534" y="19820"/>
                    <a:pt x="65625" y="20216"/>
                  </a:cubicBezTo>
                  <a:lnTo>
                    <a:pt x="65564" y="20216"/>
                  </a:lnTo>
                  <a:cubicBezTo>
                    <a:pt x="65534" y="20155"/>
                    <a:pt x="65473" y="20094"/>
                    <a:pt x="65412" y="20064"/>
                  </a:cubicBezTo>
                  <a:cubicBezTo>
                    <a:pt x="65230" y="19608"/>
                    <a:pt x="64926" y="19152"/>
                    <a:pt x="64622" y="18726"/>
                  </a:cubicBezTo>
                  <a:cubicBezTo>
                    <a:pt x="64652" y="18726"/>
                    <a:pt x="64652" y="18696"/>
                    <a:pt x="64652" y="18696"/>
                  </a:cubicBezTo>
                  <a:cubicBezTo>
                    <a:pt x="64652" y="18635"/>
                    <a:pt x="64683" y="18635"/>
                    <a:pt x="64683" y="18605"/>
                  </a:cubicBezTo>
                  <a:close/>
                  <a:moveTo>
                    <a:pt x="78239" y="19760"/>
                  </a:moveTo>
                  <a:cubicBezTo>
                    <a:pt x="78239" y="19820"/>
                    <a:pt x="78300" y="19912"/>
                    <a:pt x="78300" y="19942"/>
                  </a:cubicBezTo>
                  <a:cubicBezTo>
                    <a:pt x="78178" y="20033"/>
                    <a:pt x="78057" y="20124"/>
                    <a:pt x="77996" y="20216"/>
                  </a:cubicBezTo>
                  <a:cubicBezTo>
                    <a:pt x="78057" y="20064"/>
                    <a:pt x="78148" y="19912"/>
                    <a:pt x="78239" y="19760"/>
                  </a:cubicBezTo>
                  <a:close/>
                  <a:moveTo>
                    <a:pt x="45533" y="18817"/>
                  </a:moveTo>
                  <a:lnTo>
                    <a:pt x="45533" y="18817"/>
                  </a:lnTo>
                  <a:cubicBezTo>
                    <a:pt x="45716" y="18848"/>
                    <a:pt x="45868" y="18848"/>
                    <a:pt x="46081" y="18848"/>
                  </a:cubicBezTo>
                  <a:cubicBezTo>
                    <a:pt x="46081" y="18848"/>
                    <a:pt x="46020" y="18878"/>
                    <a:pt x="46081" y="18878"/>
                  </a:cubicBezTo>
                  <a:cubicBezTo>
                    <a:pt x="46111" y="18969"/>
                    <a:pt x="46172" y="19030"/>
                    <a:pt x="46233" y="19121"/>
                  </a:cubicBezTo>
                  <a:cubicBezTo>
                    <a:pt x="46111" y="19456"/>
                    <a:pt x="45989" y="19790"/>
                    <a:pt x="45929" y="20094"/>
                  </a:cubicBezTo>
                  <a:cubicBezTo>
                    <a:pt x="45868" y="20185"/>
                    <a:pt x="45837" y="20246"/>
                    <a:pt x="45837" y="20337"/>
                  </a:cubicBezTo>
                  <a:cubicBezTo>
                    <a:pt x="45716" y="20276"/>
                    <a:pt x="45655" y="20216"/>
                    <a:pt x="45533" y="20124"/>
                  </a:cubicBezTo>
                  <a:cubicBezTo>
                    <a:pt x="45564" y="19729"/>
                    <a:pt x="45564" y="19273"/>
                    <a:pt x="45533" y="18817"/>
                  </a:cubicBezTo>
                  <a:close/>
                  <a:moveTo>
                    <a:pt x="49637" y="18848"/>
                  </a:moveTo>
                  <a:cubicBezTo>
                    <a:pt x="49667" y="18878"/>
                    <a:pt x="49728" y="18969"/>
                    <a:pt x="49789" y="19000"/>
                  </a:cubicBezTo>
                  <a:cubicBezTo>
                    <a:pt x="49758" y="19365"/>
                    <a:pt x="49698" y="19790"/>
                    <a:pt x="49667" y="20185"/>
                  </a:cubicBezTo>
                  <a:cubicBezTo>
                    <a:pt x="49576" y="20124"/>
                    <a:pt x="49454" y="20094"/>
                    <a:pt x="49333" y="20094"/>
                  </a:cubicBezTo>
                  <a:cubicBezTo>
                    <a:pt x="49272" y="20094"/>
                    <a:pt x="49181" y="20185"/>
                    <a:pt x="49211" y="20216"/>
                  </a:cubicBezTo>
                  <a:cubicBezTo>
                    <a:pt x="49272" y="20246"/>
                    <a:pt x="49333" y="20276"/>
                    <a:pt x="49363" y="20337"/>
                  </a:cubicBezTo>
                  <a:cubicBezTo>
                    <a:pt x="49211" y="20368"/>
                    <a:pt x="49029" y="20368"/>
                    <a:pt x="48877" y="20398"/>
                  </a:cubicBezTo>
                  <a:cubicBezTo>
                    <a:pt x="48755" y="20064"/>
                    <a:pt x="48695" y="19729"/>
                    <a:pt x="48603" y="19365"/>
                  </a:cubicBezTo>
                  <a:lnTo>
                    <a:pt x="48603" y="19304"/>
                  </a:lnTo>
                  <a:cubicBezTo>
                    <a:pt x="48907" y="19152"/>
                    <a:pt x="49272" y="19000"/>
                    <a:pt x="49637" y="18848"/>
                  </a:cubicBezTo>
                  <a:close/>
                  <a:moveTo>
                    <a:pt x="41430" y="19760"/>
                  </a:moveTo>
                  <a:lnTo>
                    <a:pt x="41430" y="19760"/>
                  </a:lnTo>
                  <a:cubicBezTo>
                    <a:pt x="41096" y="19881"/>
                    <a:pt x="40761" y="20033"/>
                    <a:pt x="40427" y="20185"/>
                  </a:cubicBezTo>
                  <a:cubicBezTo>
                    <a:pt x="40184" y="20276"/>
                    <a:pt x="39941" y="20368"/>
                    <a:pt x="39728" y="20489"/>
                  </a:cubicBezTo>
                  <a:lnTo>
                    <a:pt x="39789" y="20398"/>
                  </a:lnTo>
                  <a:cubicBezTo>
                    <a:pt x="40214" y="20094"/>
                    <a:pt x="40822" y="19912"/>
                    <a:pt x="41430" y="19760"/>
                  </a:cubicBezTo>
                  <a:close/>
                  <a:moveTo>
                    <a:pt x="34257" y="20368"/>
                  </a:moveTo>
                  <a:cubicBezTo>
                    <a:pt x="34317" y="20398"/>
                    <a:pt x="34348" y="20428"/>
                    <a:pt x="34439" y="20520"/>
                  </a:cubicBezTo>
                  <a:cubicBezTo>
                    <a:pt x="34439" y="20520"/>
                    <a:pt x="34439" y="20550"/>
                    <a:pt x="34409" y="20550"/>
                  </a:cubicBezTo>
                  <a:cubicBezTo>
                    <a:pt x="34378" y="20489"/>
                    <a:pt x="34287" y="20428"/>
                    <a:pt x="34257" y="20368"/>
                  </a:cubicBezTo>
                  <a:close/>
                  <a:moveTo>
                    <a:pt x="53467" y="14744"/>
                  </a:moveTo>
                  <a:cubicBezTo>
                    <a:pt x="54075" y="14896"/>
                    <a:pt x="54652" y="15200"/>
                    <a:pt x="55230" y="15504"/>
                  </a:cubicBezTo>
                  <a:cubicBezTo>
                    <a:pt x="55138" y="15535"/>
                    <a:pt x="55078" y="15565"/>
                    <a:pt x="55078" y="15656"/>
                  </a:cubicBezTo>
                  <a:cubicBezTo>
                    <a:pt x="54774" y="16690"/>
                    <a:pt x="54743" y="17693"/>
                    <a:pt x="54895" y="18726"/>
                  </a:cubicBezTo>
                  <a:cubicBezTo>
                    <a:pt x="54774" y="18696"/>
                    <a:pt x="54683" y="18696"/>
                    <a:pt x="54591" y="18665"/>
                  </a:cubicBezTo>
                  <a:cubicBezTo>
                    <a:pt x="54531" y="18665"/>
                    <a:pt x="54500" y="18696"/>
                    <a:pt x="54531" y="18726"/>
                  </a:cubicBezTo>
                  <a:cubicBezTo>
                    <a:pt x="54652" y="18757"/>
                    <a:pt x="54774" y="18817"/>
                    <a:pt x="54895" y="18878"/>
                  </a:cubicBezTo>
                  <a:cubicBezTo>
                    <a:pt x="54986" y="19486"/>
                    <a:pt x="55199" y="20064"/>
                    <a:pt x="55503" y="20550"/>
                  </a:cubicBezTo>
                  <a:cubicBezTo>
                    <a:pt x="54774" y="19760"/>
                    <a:pt x="54135" y="18878"/>
                    <a:pt x="53740" y="17906"/>
                  </a:cubicBezTo>
                  <a:cubicBezTo>
                    <a:pt x="53406" y="16994"/>
                    <a:pt x="53406" y="15930"/>
                    <a:pt x="53467" y="14957"/>
                  </a:cubicBezTo>
                  <a:lnTo>
                    <a:pt x="53467" y="14744"/>
                  </a:lnTo>
                  <a:close/>
                  <a:moveTo>
                    <a:pt x="30943" y="19304"/>
                  </a:moveTo>
                  <a:cubicBezTo>
                    <a:pt x="31308" y="19608"/>
                    <a:pt x="31703" y="19881"/>
                    <a:pt x="32068" y="20185"/>
                  </a:cubicBezTo>
                  <a:cubicBezTo>
                    <a:pt x="31886" y="20216"/>
                    <a:pt x="31703" y="20216"/>
                    <a:pt x="31521" y="20246"/>
                  </a:cubicBezTo>
                  <a:cubicBezTo>
                    <a:pt x="31308" y="20185"/>
                    <a:pt x="31156" y="20124"/>
                    <a:pt x="30974" y="20064"/>
                  </a:cubicBezTo>
                  <a:cubicBezTo>
                    <a:pt x="30943" y="20064"/>
                    <a:pt x="30913" y="20094"/>
                    <a:pt x="30943" y="20094"/>
                  </a:cubicBezTo>
                  <a:cubicBezTo>
                    <a:pt x="31065" y="20185"/>
                    <a:pt x="31217" y="20216"/>
                    <a:pt x="31308" y="20276"/>
                  </a:cubicBezTo>
                  <a:cubicBezTo>
                    <a:pt x="30943" y="20368"/>
                    <a:pt x="30609" y="20489"/>
                    <a:pt x="30275" y="20580"/>
                  </a:cubicBezTo>
                  <a:cubicBezTo>
                    <a:pt x="30228" y="20599"/>
                    <a:pt x="30183" y="20606"/>
                    <a:pt x="30140" y="20606"/>
                  </a:cubicBezTo>
                  <a:cubicBezTo>
                    <a:pt x="30044" y="20606"/>
                    <a:pt x="29954" y="20571"/>
                    <a:pt x="29849" y="20550"/>
                  </a:cubicBezTo>
                  <a:cubicBezTo>
                    <a:pt x="29788" y="20520"/>
                    <a:pt x="29788" y="20489"/>
                    <a:pt x="29758" y="20398"/>
                  </a:cubicBezTo>
                  <a:lnTo>
                    <a:pt x="29758" y="20337"/>
                  </a:lnTo>
                  <a:cubicBezTo>
                    <a:pt x="30062" y="20033"/>
                    <a:pt x="30366" y="19729"/>
                    <a:pt x="30700" y="19456"/>
                  </a:cubicBezTo>
                  <a:cubicBezTo>
                    <a:pt x="30791" y="19425"/>
                    <a:pt x="30852" y="19365"/>
                    <a:pt x="30943" y="19304"/>
                  </a:cubicBezTo>
                  <a:close/>
                  <a:moveTo>
                    <a:pt x="23071" y="20550"/>
                  </a:moveTo>
                  <a:lnTo>
                    <a:pt x="23193" y="20672"/>
                  </a:lnTo>
                  <a:lnTo>
                    <a:pt x="23071" y="20672"/>
                  </a:lnTo>
                  <a:lnTo>
                    <a:pt x="23071" y="20550"/>
                  </a:lnTo>
                  <a:close/>
                  <a:moveTo>
                    <a:pt x="6748" y="20276"/>
                  </a:moveTo>
                  <a:cubicBezTo>
                    <a:pt x="6779" y="20337"/>
                    <a:pt x="6779" y="20337"/>
                    <a:pt x="6809" y="20337"/>
                  </a:cubicBezTo>
                  <a:cubicBezTo>
                    <a:pt x="6809" y="20472"/>
                    <a:pt x="6809" y="20607"/>
                    <a:pt x="6852" y="20699"/>
                  </a:cubicBezTo>
                  <a:lnTo>
                    <a:pt x="6852" y="20699"/>
                  </a:lnTo>
                  <a:cubicBezTo>
                    <a:pt x="6834" y="20680"/>
                    <a:pt x="6809" y="20660"/>
                    <a:pt x="6809" y="20641"/>
                  </a:cubicBezTo>
                  <a:cubicBezTo>
                    <a:pt x="6779" y="20520"/>
                    <a:pt x="6779" y="20398"/>
                    <a:pt x="6748" y="20276"/>
                  </a:cubicBezTo>
                  <a:close/>
                  <a:moveTo>
                    <a:pt x="13891" y="19304"/>
                  </a:moveTo>
                  <a:lnTo>
                    <a:pt x="14347" y="19881"/>
                  </a:lnTo>
                  <a:lnTo>
                    <a:pt x="14317" y="19912"/>
                  </a:lnTo>
                  <a:cubicBezTo>
                    <a:pt x="14043" y="20185"/>
                    <a:pt x="13770" y="20428"/>
                    <a:pt x="13557" y="20702"/>
                  </a:cubicBezTo>
                  <a:cubicBezTo>
                    <a:pt x="13679" y="20216"/>
                    <a:pt x="13800" y="19760"/>
                    <a:pt x="13891" y="19304"/>
                  </a:cubicBezTo>
                  <a:close/>
                  <a:moveTo>
                    <a:pt x="7478" y="20428"/>
                  </a:moveTo>
                  <a:cubicBezTo>
                    <a:pt x="7417" y="20550"/>
                    <a:pt x="7387" y="20641"/>
                    <a:pt x="7356" y="20732"/>
                  </a:cubicBezTo>
                  <a:cubicBezTo>
                    <a:pt x="7356" y="20641"/>
                    <a:pt x="7326" y="20520"/>
                    <a:pt x="7326" y="20428"/>
                  </a:cubicBezTo>
                  <a:close/>
                  <a:moveTo>
                    <a:pt x="26354" y="19942"/>
                  </a:moveTo>
                  <a:cubicBezTo>
                    <a:pt x="26415" y="19972"/>
                    <a:pt x="26475" y="20064"/>
                    <a:pt x="26536" y="20094"/>
                  </a:cubicBezTo>
                  <a:cubicBezTo>
                    <a:pt x="26627" y="20337"/>
                    <a:pt x="26658" y="20550"/>
                    <a:pt x="26688" y="20793"/>
                  </a:cubicBezTo>
                  <a:cubicBezTo>
                    <a:pt x="26566" y="20702"/>
                    <a:pt x="26415" y="20641"/>
                    <a:pt x="26263" y="20550"/>
                  </a:cubicBezTo>
                  <a:cubicBezTo>
                    <a:pt x="26263" y="20368"/>
                    <a:pt x="26263" y="20185"/>
                    <a:pt x="26323" y="19942"/>
                  </a:cubicBezTo>
                  <a:close/>
                  <a:moveTo>
                    <a:pt x="32463" y="20520"/>
                  </a:moveTo>
                  <a:cubicBezTo>
                    <a:pt x="32615" y="20580"/>
                    <a:pt x="32737" y="20672"/>
                    <a:pt x="32858" y="20793"/>
                  </a:cubicBezTo>
                  <a:cubicBezTo>
                    <a:pt x="32615" y="20732"/>
                    <a:pt x="32402" y="20672"/>
                    <a:pt x="32159" y="20550"/>
                  </a:cubicBezTo>
                  <a:cubicBezTo>
                    <a:pt x="32281" y="20550"/>
                    <a:pt x="32342" y="20520"/>
                    <a:pt x="32463" y="20520"/>
                  </a:cubicBezTo>
                  <a:close/>
                  <a:moveTo>
                    <a:pt x="5715" y="20094"/>
                  </a:moveTo>
                  <a:cubicBezTo>
                    <a:pt x="5897" y="20185"/>
                    <a:pt x="6080" y="20216"/>
                    <a:pt x="6293" y="20246"/>
                  </a:cubicBezTo>
                  <a:cubicBezTo>
                    <a:pt x="6293" y="20489"/>
                    <a:pt x="6293" y="20672"/>
                    <a:pt x="6323" y="20854"/>
                  </a:cubicBezTo>
                  <a:cubicBezTo>
                    <a:pt x="6232" y="20824"/>
                    <a:pt x="6171" y="20793"/>
                    <a:pt x="6049" y="20732"/>
                  </a:cubicBezTo>
                  <a:lnTo>
                    <a:pt x="6019" y="20732"/>
                  </a:lnTo>
                  <a:cubicBezTo>
                    <a:pt x="5897" y="20550"/>
                    <a:pt x="5837" y="20337"/>
                    <a:pt x="5715" y="20094"/>
                  </a:cubicBezTo>
                  <a:close/>
                  <a:moveTo>
                    <a:pt x="49667" y="20550"/>
                  </a:moveTo>
                  <a:lnTo>
                    <a:pt x="49667" y="20550"/>
                  </a:lnTo>
                  <a:cubicBezTo>
                    <a:pt x="49637" y="20672"/>
                    <a:pt x="49637" y="20732"/>
                    <a:pt x="49637" y="20824"/>
                  </a:cubicBezTo>
                  <a:cubicBezTo>
                    <a:pt x="49394" y="20824"/>
                    <a:pt x="49211" y="20824"/>
                    <a:pt x="49029" y="20854"/>
                  </a:cubicBezTo>
                  <a:cubicBezTo>
                    <a:pt x="49029" y="20793"/>
                    <a:pt x="48999" y="20732"/>
                    <a:pt x="48999" y="20672"/>
                  </a:cubicBezTo>
                  <a:lnTo>
                    <a:pt x="49667" y="20550"/>
                  </a:lnTo>
                  <a:close/>
                  <a:moveTo>
                    <a:pt x="50093" y="20702"/>
                  </a:moveTo>
                  <a:cubicBezTo>
                    <a:pt x="50123" y="20732"/>
                    <a:pt x="50214" y="20732"/>
                    <a:pt x="50245" y="20793"/>
                  </a:cubicBezTo>
                  <a:lnTo>
                    <a:pt x="50245" y="20854"/>
                  </a:lnTo>
                  <a:lnTo>
                    <a:pt x="50093" y="20854"/>
                  </a:lnTo>
                  <a:lnTo>
                    <a:pt x="50093" y="20702"/>
                  </a:lnTo>
                  <a:close/>
                  <a:moveTo>
                    <a:pt x="13314" y="17298"/>
                  </a:moveTo>
                  <a:cubicBezTo>
                    <a:pt x="13922" y="17754"/>
                    <a:pt x="14651" y="18240"/>
                    <a:pt x="15320" y="18726"/>
                  </a:cubicBezTo>
                  <a:cubicBezTo>
                    <a:pt x="15138" y="18909"/>
                    <a:pt x="14986" y="19121"/>
                    <a:pt x="14834" y="19334"/>
                  </a:cubicBezTo>
                  <a:cubicBezTo>
                    <a:pt x="14560" y="19304"/>
                    <a:pt x="14317" y="19273"/>
                    <a:pt x="14074" y="19213"/>
                  </a:cubicBezTo>
                  <a:cubicBezTo>
                    <a:pt x="14043" y="19213"/>
                    <a:pt x="14013" y="19213"/>
                    <a:pt x="14013" y="19273"/>
                  </a:cubicBezTo>
                  <a:cubicBezTo>
                    <a:pt x="13952" y="19273"/>
                    <a:pt x="13922" y="19213"/>
                    <a:pt x="13922" y="19213"/>
                  </a:cubicBezTo>
                  <a:cubicBezTo>
                    <a:pt x="13922" y="19182"/>
                    <a:pt x="13922" y="19121"/>
                    <a:pt x="13952" y="19061"/>
                  </a:cubicBezTo>
                  <a:lnTo>
                    <a:pt x="13922" y="19061"/>
                  </a:lnTo>
                  <a:cubicBezTo>
                    <a:pt x="13588" y="19668"/>
                    <a:pt x="13284" y="20276"/>
                    <a:pt x="13071" y="20884"/>
                  </a:cubicBezTo>
                  <a:lnTo>
                    <a:pt x="13071" y="20702"/>
                  </a:lnTo>
                  <a:lnTo>
                    <a:pt x="13071" y="20337"/>
                  </a:lnTo>
                  <a:cubicBezTo>
                    <a:pt x="13344" y="19942"/>
                    <a:pt x="13618" y="19608"/>
                    <a:pt x="13770" y="19273"/>
                  </a:cubicBezTo>
                  <a:cubicBezTo>
                    <a:pt x="13779" y="19246"/>
                    <a:pt x="13766" y="19235"/>
                    <a:pt x="13740" y="19235"/>
                  </a:cubicBezTo>
                  <a:cubicBezTo>
                    <a:pt x="13682" y="19235"/>
                    <a:pt x="13560" y="19292"/>
                    <a:pt x="13496" y="19334"/>
                  </a:cubicBezTo>
                  <a:cubicBezTo>
                    <a:pt x="13344" y="19486"/>
                    <a:pt x="13223" y="19608"/>
                    <a:pt x="13132" y="19760"/>
                  </a:cubicBezTo>
                  <a:cubicBezTo>
                    <a:pt x="13132" y="19608"/>
                    <a:pt x="13162" y="19456"/>
                    <a:pt x="13162" y="19304"/>
                  </a:cubicBezTo>
                  <a:cubicBezTo>
                    <a:pt x="13223" y="19182"/>
                    <a:pt x="13314" y="19061"/>
                    <a:pt x="13375" y="19000"/>
                  </a:cubicBezTo>
                  <a:cubicBezTo>
                    <a:pt x="13405" y="18985"/>
                    <a:pt x="13390" y="18977"/>
                    <a:pt x="13352" y="18977"/>
                  </a:cubicBezTo>
                  <a:cubicBezTo>
                    <a:pt x="13314" y="18977"/>
                    <a:pt x="13253" y="18985"/>
                    <a:pt x="13192" y="19000"/>
                  </a:cubicBezTo>
                  <a:lnTo>
                    <a:pt x="13314" y="17298"/>
                  </a:lnTo>
                  <a:close/>
                  <a:moveTo>
                    <a:pt x="31825" y="20641"/>
                  </a:moveTo>
                  <a:cubicBezTo>
                    <a:pt x="31947" y="20702"/>
                    <a:pt x="32038" y="20793"/>
                    <a:pt x="32190" y="20854"/>
                  </a:cubicBezTo>
                  <a:cubicBezTo>
                    <a:pt x="32092" y="20845"/>
                    <a:pt x="31999" y="20841"/>
                    <a:pt x="31911" y="20841"/>
                  </a:cubicBezTo>
                  <a:cubicBezTo>
                    <a:pt x="31698" y="20841"/>
                    <a:pt x="31511" y="20863"/>
                    <a:pt x="31339" y="20884"/>
                  </a:cubicBezTo>
                  <a:cubicBezTo>
                    <a:pt x="31217" y="20854"/>
                    <a:pt x="31095" y="20854"/>
                    <a:pt x="30974" y="20824"/>
                  </a:cubicBezTo>
                  <a:cubicBezTo>
                    <a:pt x="31247" y="20732"/>
                    <a:pt x="31521" y="20672"/>
                    <a:pt x="31825" y="20641"/>
                  </a:cubicBezTo>
                  <a:close/>
                  <a:moveTo>
                    <a:pt x="40944" y="20550"/>
                  </a:moveTo>
                  <a:cubicBezTo>
                    <a:pt x="40700" y="20672"/>
                    <a:pt x="40518" y="20793"/>
                    <a:pt x="40336" y="20884"/>
                  </a:cubicBezTo>
                  <a:lnTo>
                    <a:pt x="40397" y="20824"/>
                  </a:lnTo>
                  <a:cubicBezTo>
                    <a:pt x="40488" y="20732"/>
                    <a:pt x="40549" y="20672"/>
                    <a:pt x="40640" y="20641"/>
                  </a:cubicBezTo>
                  <a:cubicBezTo>
                    <a:pt x="40700" y="20580"/>
                    <a:pt x="40822" y="20550"/>
                    <a:pt x="40944" y="20550"/>
                  </a:cubicBezTo>
                  <a:close/>
                  <a:moveTo>
                    <a:pt x="11684" y="18842"/>
                  </a:moveTo>
                  <a:cubicBezTo>
                    <a:pt x="11886" y="19291"/>
                    <a:pt x="11917" y="19766"/>
                    <a:pt x="11977" y="20124"/>
                  </a:cubicBezTo>
                  <a:cubicBezTo>
                    <a:pt x="12037" y="20246"/>
                    <a:pt x="12037" y="20368"/>
                    <a:pt x="12037" y="20489"/>
                  </a:cubicBezTo>
                  <a:lnTo>
                    <a:pt x="11794" y="20915"/>
                  </a:lnTo>
                  <a:lnTo>
                    <a:pt x="11551" y="20580"/>
                  </a:lnTo>
                  <a:lnTo>
                    <a:pt x="11521" y="20580"/>
                  </a:lnTo>
                  <a:cubicBezTo>
                    <a:pt x="11521" y="20550"/>
                    <a:pt x="11551" y="20520"/>
                    <a:pt x="11521" y="20489"/>
                  </a:cubicBezTo>
                  <a:cubicBezTo>
                    <a:pt x="11490" y="20368"/>
                    <a:pt x="11399" y="20216"/>
                    <a:pt x="11369" y="20094"/>
                  </a:cubicBezTo>
                  <a:cubicBezTo>
                    <a:pt x="11399" y="20064"/>
                    <a:pt x="11399" y="20033"/>
                    <a:pt x="11369" y="19972"/>
                  </a:cubicBezTo>
                  <a:lnTo>
                    <a:pt x="11277" y="19760"/>
                  </a:lnTo>
                  <a:cubicBezTo>
                    <a:pt x="11307" y="19662"/>
                    <a:pt x="11343" y="19560"/>
                    <a:pt x="11383" y="19458"/>
                  </a:cubicBezTo>
                  <a:lnTo>
                    <a:pt x="11383" y="19458"/>
                  </a:lnTo>
                  <a:cubicBezTo>
                    <a:pt x="11387" y="19470"/>
                    <a:pt x="11392" y="19479"/>
                    <a:pt x="11399" y="19486"/>
                  </a:cubicBezTo>
                  <a:cubicBezTo>
                    <a:pt x="11460" y="19365"/>
                    <a:pt x="11521" y="19273"/>
                    <a:pt x="11551" y="19152"/>
                  </a:cubicBezTo>
                  <a:cubicBezTo>
                    <a:pt x="11600" y="19041"/>
                    <a:pt x="11645" y="18940"/>
                    <a:pt x="11684" y="18842"/>
                  </a:cubicBezTo>
                  <a:close/>
                  <a:moveTo>
                    <a:pt x="25107" y="20702"/>
                  </a:moveTo>
                  <a:cubicBezTo>
                    <a:pt x="25138" y="20702"/>
                    <a:pt x="25138" y="20732"/>
                    <a:pt x="25168" y="20732"/>
                  </a:cubicBezTo>
                  <a:cubicBezTo>
                    <a:pt x="25168" y="20824"/>
                    <a:pt x="25199" y="20854"/>
                    <a:pt x="25199" y="20945"/>
                  </a:cubicBezTo>
                  <a:lnTo>
                    <a:pt x="25138" y="20945"/>
                  </a:lnTo>
                  <a:cubicBezTo>
                    <a:pt x="25077" y="20854"/>
                    <a:pt x="25047" y="20824"/>
                    <a:pt x="25016" y="20732"/>
                  </a:cubicBezTo>
                  <a:cubicBezTo>
                    <a:pt x="25047" y="20732"/>
                    <a:pt x="25047" y="20702"/>
                    <a:pt x="25107" y="20702"/>
                  </a:cubicBezTo>
                  <a:close/>
                  <a:moveTo>
                    <a:pt x="50883" y="19912"/>
                  </a:moveTo>
                  <a:cubicBezTo>
                    <a:pt x="51400" y="20276"/>
                    <a:pt x="51856" y="20641"/>
                    <a:pt x="52372" y="20945"/>
                  </a:cubicBezTo>
                  <a:cubicBezTo>
                    <a:pt x="51856" y="20793"/>
                    <a:pt x="51339" y="20641"/>
                    <a:pt x="50822" y="20489"/>
                  </a:cubicBezTo>
                  <a:cubicBezTo>
                    <a:pt x="50853" y="20276"/>
                    <a:pt x="50853" y="20094"/>
                    <a:pt x="50883" y="19912"/>
                  </a:cubicBezTo>
                  <a:close/>
                  <a:moveTo>
                    <a:pt x="14925" y="19760"/>
                  </a:moveTo>
                  <a:cubicBezTo>
                    <a:pt x="15259" y="19912"/>
                    <a:pt x="15563" y="20033"/>
                    <a:pt x="15898" y="20185"/>
                  </a:cubicBezTo>
                  <a:cubicBezTo>
                    <a:pt x="15989" y="20368"/>
                    <a:pt x="16019" y="20580"/>
                    <a:pt x="16080" y="20793"/>
                  </a:cubicBezTo>
                  <a:lnTo>
                    <a:pt x="15867" y="20793"/>
                  </a:lnTo>
                  <a:cubicBezTo>
                    <a:pt x="15746" y="20854"/>
                    <a:pt x="15624" y="20945"/>
                    <a:pt x="15533" y="20975"/>
                  </a:cubicBezTo>
                  <a:cubicBezTo>
                    <a:pt x="15229" y="20641"/>
                    <a:pt x="14955" y="20337"/>
                    <a:pt x="14651" y="19972"/>
                  </a:cubicBezTo>
                  <a:cubicBezTo>
                    <a:pt x="14712" y="19972"/>
                    <a:pt x="14773" y="19912"/>
                    <a:pt x="14803" y="19881"/>
                  </a:cubicBezTo>
                  <a:lnTo>
                    <a:pt x="14925" y="19760"/>
                  </a:lnTo>
                  <a:close/>
                  <a:moveTo>
                    <a:pt x="56354" y="19425"/>
                  </a:moveTo>
                  <a:cubicBezTo>
                    <a:pt x="57600" y="19942"/>
                    <a:pt x="58877" y="20520"/>
                    <a:pt x="60154" y="21006"/>
                  </a:cubicBezTo>
                  <a:cubicBezTo>
                    <a:pt x="59411" y="20913"/>
                    <a:pt x="58597" y="20873"/>
                    <a:pt x="57779" y="20873"/>
                  </a:cubicBezTo>
                  <a:cubicBezTo>
                    <a:pt x="57527" y="20873"/>
                    <a:pt x="57274" y="20877"/>
                    <a:pt x="57023" y="20884"/>
                  </a:cubicBezTo>
                  <a:cubicBezTo>
                    <a:pt x="56962" y="20884"/>
                    <a:pt x="56962" y="20884"/>
                    <a:pt x="56932" y="20945"/>
                  </a:cubicBezTo>
                  <a:cubicBezTo>
                    <a:pt x="56841" y="20793"/>
                    <a:pt x="56749" y="20641"/>
                    <a:pt x="56658" y="20489"/>
                  </a:cubicBezTo>
                  <a:cubicBezTo>
                    <a:pt x="56506" y="20124"/>
                    <a:pt x="56385" y="19790"/>
                    <a:pt x="56354" y="19425"/>
                  </a:cubicBezTo>
                  <a:close/>
                  <a:moveTo>
                    <a:pt x="9111" y="20745"/>
                  </a:moveTo>
                  <a:cubicBezTo>
                    <a:pt x="9255" y="20824"/>
                    <a:pt x="9400" y="20825"/>
                    <a:pt x="9545" y="20854"/>
                  </a:cubicBezTo>
                  <a:cubicBezTo>
                    <a:pt x="9606" y="20945"/>
                    <a:pt x="9606" y="21006"/>
                    <a:pt x="9636" y="21036"/>
                  </a:cubicBezTo>
                  <a:cubicBezTo>
                    <a:pt x="9460" y="20948"/>
                    <a:pt x="9312" y="20860"/>
                    <a:pt x="9111" y="20745"/>
                  </a:cubicBezTo>
                  <a:close/>
                  <a:moveTo>
                    <a:pt x="45503" y="20854"/>
                  </a:moveTo>
                  <a:lnTo>
                    <a:pt x="45564" y="20945"/>
                  </a:lnTo>
                  <a:cubicBezTo>
                    <a:pt x="45564" y="20975"/>
                    <a:pt x="45533" y="21006"/>
                    <a:pt x="45533" y="21036"/>
                  </a:cubicBezTo>
                  <a:cubicBezTo>
                    <a:pt x="45533" y="20975"/>
                    <a:pt x="45503" y="20945"/>
                    <a:pt x="45503" y="20854"/>
                  </a:cubicBezTo>
                  <a:close/>
                  <a:moveTo>
                    <a:pt x="71522" y="19577"/>
                  </a:moveTo>
                  <a:cubicBezTo>
                    <a:pt x="71522" y="19820"/>
                    <a:pt x="71491" y="20064"/>
                    <a:pt x="71461" y="20276"/>
                  </a:cubicBezTo>
                  <a:cubicBezTo>
                    <a:pt x="71400" y="20550"/>
                    <a:pt x="71339" y="20793"/>
                    <a:pt x="71309" y="21036"/>
                  </a:cubicBezTo>
                  <a:cubicBezTo>
                    <a:pt x="71309" y="20975"/>
                    <a:pt x="71309" y="20945"/>
                    <a:pt x="71248" y="20854"/>
                  </a:cubicBezTo>
                  <a:cubicBezTo>
                    <a:pt x="71248" y="20428"/>
                    <a:pt x="71339" y="20033"/>
                    <a:pt x="71522" y="19577"/>
                  </a:cubicBezTo>
                  <a:close/>
                  <a:moveTo>
                    <a:pt x="16506" y="20398"/>
                  </a:moveTo>
                  <a:cubicBezTo>
                    <a:pt x="16627" y="20428"/>
                    <a:pt x="16749" y="20489"/>
                    <a:pt x="16809" y="20520"/>
                  </a:cubicBezTo>
                  <a:cubicBezTo>
                    <a:pt x="16840" y="20702"/>
                    <a:pt x="16840" y="20945"/>
                    <a:pt x="16901" y="21127"/>
                  </a:cubicBezTo>
                  <a:cubicBezTo>
                    <a:pt x="16779" y="20884"/>
                    <a:pt x="16627" y="20641"/>
                    <a:pt x="16506" y="20398"/>
                  </a:cubicBezTo>
                  <a:close/>
                  <a:moveTo>
                    <a:pt x="75321" y="19760"/>
                  </a:moveTo>
                  <a:cubicBezTo>
                    <a:pt x="75352" y="19881"/>
                    <a:pt x="75412" y="19942"/>
                    <a:pt x="75443" y="20064"/>
                  </a:cubicBezTo>
                  <a:cubicBezTo>
                    <a:pt x="74475" y="20269"/>
                    <a:pt x="73819" y="20672"/>
                    <a:pt x="73282" y="21137"/>
                  </a:cubicBezTo>
                  <a:lnTo>
                    <a:pt x="73282" y="21137"/>
                  </a:lnTo>
                  <a:cubicBezTo>
                    <a:pt x="73284" y="21134"/>
                    <a:pt x="73285" y="21131"/>
                    <a:pt x="73285" y="21127"/>
                  </a:cubicBezTo>
                  <a:cubicBezTo>
                    <a:pt x="73680" y="20520"/>
                    <a:pt x="74440" y="20124"/>
                    <a:pt x="75321" y="19760"/>
                  </a:cubicBezTo>
                  <a:close/>
                  <a:moveTo>
                    <a:pt x="47144" y="20520"/>
                  </a:moveTo>
                  <a:cubicBezTo>
                    <a:pt x="47205" y="20641"/>
                    <a:pt x="47236" y="20732"/>
                    <a:pt x="47327" y="20854"/>
                  </a:cubicBezTo>
                  <a:cubicBezTo>
                    <a:pt x="47114" y="20975"/>
                    <a:pt x="46901" y="21097"/>
                    <a:pt x="46719" y="21188"/>
                  </a:cubicBezTo>
                  <a:cubicBezTo>
                    <a:pt x="46840" y="20975"/>
                    <a:pt x="46992" y="20732"/>
                    <a:pt x="47144" y="20520"/>
                  </a:cubicBezTo>
                  <a:close/>
                  <a:moveTo>
                    <a:pt x="73264" y="21153"/>
                  </a:moveTo>
                  <a:cubicBezTo>
                    <a:pt x="73251" y="21165"/>
                    <a:pt x="73237" y="21176"/>
                    <a:pt x="73224" y="21188"/>
                  </a:cubicBezTo>
                  <a:cubicBezTo>
                    <a:pt x="73224" y="21170"/>
                    <a:pt x="73247" y="21162"/>
                    <a:pt x="73264" y="21153"/>
                  </a:cubicBezTo>
                  <a:close/>
                  <a:moveTo>
                    <a:pt x="17417" y="20702"/>
                  </a:moveTo>
                  <a:cubicBezTo>
                    <a:pt x="17691" y="20793"/>
                    <a:pt x="17904" y="20854"/>
                    <a:pt x="18177" y="20945"/>
                  </a:cubicBezTo>
                  <a:cubicBezTo>
                    <a:pt x="18177" y="21006"/>
                    <a:pt x="18147" y="21127"/>
                    <a:pt x="18147" y="21188"/>
                  </a:cubicBezTo>
                  <a:cubicBezTo>
                    <a:pt x="17964" y="21188"/>
                    <a:pt x="17721" y="21249"/>
                    <a:pt x="17539" y="21249"/>
                  </a:cubicBezTo>
                  <a:cubicBezTo>
                    <a:pt x="17478" y="21036"/>
                    <a:pt x="17448" y="20884"/>
                    <a:pt x="17417" y="20702"/>
                  </a:cubicBezTo>
                  <a:close/>
                  <a:moveTo>
                    <a:pt x="23010" y="20854"/>
                  </a:moveTo>
                  <a:lnTo>
                    <a:pt x="23223" y="20975"/>
                  </a:lnTo>
                  <a:cubicBezTo>
                    <a:pt x="23193" y="21036"/>
                    <a:pt x="23132" y="21158"/>
                    <a:pt x="23071" y="21249"/>
                  </a:cubicBezTo>
                  <a:cubicBezTo>
                    <a:pt x="23041" y="21188"/>
                    <a:pt x="22980" y="21158"/>
                    <a:pt x="22919" y="21158"/>
                  </a:cubicBezTo>
                  <a:cubicBezTo>
                    <a:pt x="22980" y="21097"/>
                    <a:pt x="23010" y="20975"/>
                    <a:pt x="23010" y="20854"/>
                  </a:cubicBezTo>
                  <a:close/>
                  <a:moveTo>
                    <a:pt x="30579" y="20975"/>
                  </a:moveTo>
                  <a:cubicBezTo>
                    <a:pt x="30640" y="21006"/>
                    <a:pt x="30731" y="21006"/>
                    <a:pt x="30761" y="21036"/>
                  </a:cubicBezTo>
                  <a:cubicBezTo>
                    <a:pt x="30579" y="21097"/>
                    <a:pt x="30366" y="21158"/>
                    <a:pt x="30184" y="21249"/>
                  </a:cubicBezTo>
                  <a:cubicBezTo>
                    <a:pt x="30184" y="21249"/>
                    <a:pt x="30184" y="21188"/>
                    <a:pt x="30153" y="21188"/>
                  </a:cubicBezTo>
                  <a:cubicBezTo>
                    <a:pt x="30305" y="21127"/>
                    <a:pt x="30427" y="21036"/>
                    <a:pt x="30579" y="20975"/>
                  </a:cubicBezTo>
                  <a:close/>
                  <a:moveTo>
                    <a:pt x="32767" y="21188"/>
                  </a:moveTo>
                  <a:cubicBezTo>
                    <a:pt x="32798" y="21188"/>
                    <a:pt x="32858" y="21249"/>
                    <a:pt x="32858" y="21249"/>
                  </a:cubicBezTo>
                  <a:cubicBezTo>
                    <a:pt x="32767" y="21249"/>
                    <a:pt x="32737" y="21188"/>
                    <a:pt x="32646" y="21188"/>
                  </a:cubicBezTo>
                  <a:close/>
                  <a:moveTo>
                    <a:pt x="47631" y="21279"/>
                  </a:moveTo>
                  <a:cubicBezTo>
                    <a:pt x="47600" y="21279"/>
                    <a:pt x="47540" y="21310"/>
                    <a:pt x="47509" y="21310"/>
                  </a:cubicBezTo>
                  <a:lnTo>
                    <a:pt x="47600" y="21279"/>
                  </a:lnTo>
                  <a:close/>
                  <a:moveTo>
                    <a:pt x="74683" y="18149"/>
                  </a:moveTo>
                  <a:cubicBezTo>
                    <a:pt x="74774" y="18453"/>
                    <a:pt x="74956" y="18757"/>
                    <a:pt x="75048" y="19030"/>
                  </a:cubicBezTo>
                  <a:cubicBezTo>
                    <a:pt x="75139" y="19182"/>
                    <a:pt x="75169" y="19304"/>
                    <a:pt x="75200" y="19456"/>
                  </a:cubicBezTo>
                  <a:cubicBezTo>
                    <a:pt x="74045" y="19942"/>
                    <a:pt x="73042" y="20520"/>
                    <a:pt x="72403" y="21310"/>
                  </a:cubicBezTo>
                  <a:cubicBezTo>
                    <a:pt x="72616" y="20580"/>
                    <a:pt x="72920" y="19881"/>
                    <a:pt x="73467" y="19213"/>
                  </a:cubicBezTo>
                  <a:cubicBezTo>
                    <a:pt x="73771" y="18848"/>
                    <a:pt x="74227" y="18513"/>
                    <a:pt x="74683" y="18149"/>
                  </a:cubicBezTo>
                  <a:close/>
                  <a:moveTo>
                    <a:pt x="16171" y="20884"/>
                  </a:moveTo>
                  <a:cubicBezTo>
                    <a:pt x="16202" y="21036"/>
                    <a:pt x="16262" y="21158"/>
                    <a:pt x="16323" y="21310"/>
                  </a:cubicBezTo>
                  <a:lnTo>
                    <a:pt x="16202" y="21310"/>
                  </a:lnTo>
                  <a:cubicBezTo>
                    <a:pt x="16171" y="21310"/>
                    <a:pt x="16110" y="21340"/>
                    <a:pt x="16080" y="21340"/>
                  </a:cubicBezTo>
                  <a:lnTo>
                    <a:pt x="15867" y="21340"/>
                  </a:lnTo>
                  <a:cubicBezTo>
                    <a:pt x="15837" y="21279"/>
                    <a:pt x="15746" y="21249"/>
                    <a:pt x="15715" y="21158"/>
                  </a:cubicBezTo>
                  <a:cubicBezTo>
                    <a:pt x="15867" y="21097"/>
                    <a:pt x="16019" y="20975"/>
                    <a:pt x="16171" y="20884"/>
                  </a:cubicBezTo>
                  <a:close/>
                  <a:moveTo>
                    <a:pt x="15420" y="21374"/>
                  </a:moveTo>
                  <a:cubicBezTo>
                    <a:pt x="15425" y="21374"/>
                    <a:pt x="15432" y="21381"/>
                    <a:pt x="15442" y="21401"/>
                  </a:cubicBezTo>
                  <a:lnTo>
                    <a:pt x="15411" y="21401"/>
                  </a:lnTo>
                  <a:cubicBezTo>
                    <a:pt x="15411" y="21401"/>
                    <a:pt x="15411" y="21374"/>
                    <a:pt x="15420" y="21374"/>
                  </a:cubicBezTo>
                  <a:close/>
                  <a:moveTo>
                    <a:pt x="6019" y="20824"/>
                  </a:moveTo>
                  <a:cubicBezTo>
                    <a:pt x="6141" y="20854"/>
                    <a:pt x="6201" y="20945"/>
                    <a:pt x="6323" y="20975"/>
                  </a:cubicBezTo>
                  <a:cubicBezTo>
                    <a:pt x="6323" y="21158"/>
                    <a:pt x="6353" y="21340"/>
                    <a:pt x="6414" y="21553"/>
                  </a:cubicBezTo>
                  <a:cubicBezTo>
                    <a:pt x="6293" y="21310"/>
                    <a:pt x="6141" y="21036"/>
                    <a:pt x="6019" y="20824"/>
                  </a:cubicBezTo>
                  <a:close/>
                  <a:moveTo>
                    <a:pt x="67874" y="19425"/>
                  </a:moveTo>
                  <a:cubicBezTo>
                    <a:pt x="68178" y="19820"/>
                    <a:pt x="68482" y="20216"/>
                    <a:pt x="68786" y="20641"/>
                  </a:cubicBezTo>
                  <a:cubicBezTo>
                    <a:pt x="69029" y="20945"/>
                    <a:pt x="69212" y="21279"/>
                    <a:pt x="69424" y="21614"/>
                  </a:cubicBezTo>
                  <a:cubicBezTo>
                    <a:pt x="69364" y="21583"/>
                    <a:pt x="69242" y="21553"/>
                    <a:pt x="69181" y="21462"/>
                  </a:cubicBezTo>
                  <a:cubicBezTo>
                    <a:pt x="68756" y="21006"/>
                    <a:pt x="68209" y="20550"/>
                    <a:pt x="67661" y="20185"/>
                  </a:cubicBezTo>
                  <a:cubicBezTo>
                    <a:pt x="67722" y="19912"/>
                    <a:pt x="67753" y="19668"/>
                    <a:pt x="67874" y="19425"/>
                  </a:cubicBezTo>
                  <a:close/>
                  <a:moveTo>
                    <a:pt x="55990" y="16039"/>
                  </a:moveTo>
                  <a:cubicBezTo>
                    <a:pt x="56592" y="16437"/>
                    <a:pt x="57167" y="16864"/>
                    <a:pt x="57692" y="17206"/>
                  </a:cubicBezTo>
                  <a:cubicBezTo>
                    <a:pt x="58330" y="17662"/>
                    <a:pt x="58938" y="18209"/>
                    <a:pt x="59546" y="18696"/>
                  </a:cubicBezTo>
                  <a:cubicBezTo>
                    <a:pt x="59090" y="18513"/>
                    <a:pt x="58634" y="18361"/>
                    <a:pt x="58208" y="18149"/>
                  </a:cubicBezTo>
                  <a:cubicBezTo>
                    <a:pt x="58203" y="18146"/>
                    <a:pt x="58197" y="18145"/>
                    <a:pt x="58191" y="18145"/>
                  </a:cubicBezTo>
                  <a:cubicBezTo>
                    <a:pt x="58133" y="18145"/>
                    <a:pt x="58065" y="18270"/>
                    <a:pt x="58148" y="18270"/>
                  </a:cubicBezTo>
                  <a:cubicBezTo>
                    <a:pt x="59394" y="19000"/>
                    <a:pt x="60610" y="19760"/>
                    <a:pt x="61826" y="20580"/>
                  </a:cubicBezTo>
                  <a:cubicBezTo>
                    <a:pt x="62312" y="20945"/>
                    <a:pt x="62829" y="21310"/>
                    <a:pt x="63285" y="21705"/>
                  </a:cubicBezTo>
                  <a:cubicBezTo>
                    <a:pt x="63133" y="21614"/>
                    <a:pt x="62981" y="21583"/>
                    <a:pt x="62859" y="21553"/>
                  </a:cubicBezTo>
                  <a:cubicBezTo>
                    <a:pt x="61005" y="20368"/>
                    <a:pt x="58695" y="19760"/>
                    <a:pt x="56415" y="19121"/>
                  </a:cubicBezTo>
                  <a:cubicBezTo>
                    <a:pt x="56415" y="18817"/>
                    <a:pt x="56445" y="18453"/>
                    <a:pt x="56597" y="18118"/>
                  </a:cubicBezTo>
                  <a:cubicBezTo>
                    <a:pt x="56597" y="18106"/>
                    <a:pt x="56592" y="18098"/>
                    <a:pt x="56582" y="18098"/>
                  </a:cubicBezTo>
                  <a:cubicBezTo>
                    <a:pt x="56567" y="18098"/>
                    <a:pt x="56542" y="18113"/>
                    <a:pt x="56506" y="18149"/>
                  </a:cubicBezTo>
                  <a:cubicBezTo>
                    <a:pt x="56415" y="18453"/>
                    <a:pt x="56293" y="18817"/>
                    <a:pt x="56233" y="19121"/>
                  </a:cubicBezTo>
                  <a:cubicBezTo>
                    <a:pt x="56172" y="19061"/>
                    <a:pt x="56111" y="19061"/>
                    <a:pt x="56020" y="19030"/>
                  </a:cubicBezTo>
                  <a:cubicBezTo>
                    <a:pt x="55688" y="18125"/>
                    <a:pt x="56015" y="16919"/>
                    <a:pt x="55990" y="16039"/>
                  </a:cubicBezTo>
                  <a:close/>
                  <a:moveTo>
                    <a:pt x="51248" y="17936"/>
                  </a:moveTo>
                  <a:lnTo>
                    <a:pt x="51248" y="17966"/>
                  </a:lnTo>
                  <a:cubicBezTo>
                    <a:pt x="52099" y="18969"/>
                    <a:pt x="53011" y="19820"/>
                    <a:pt x="53983" y="20672"/>
                  </a:cubicBezTo>
                  <a:lnTo>
                    <a:pt x="55138" y="21735"/>
                  </a:lnTo>
                  <a:cubicBezTo>
                    <a:pt x="54986" y="21705"/>
                    <a:pt x="54895" y="21644"/>
                    <a:pt x="54774" y="21614"/>
                  </a:cubicBezTo>
                  <a:cubicBezTo>
                    <a:pt x="53740" y="20945"/>
                    <a:pt x="52585" y="20276"/>
                    <a:pt x="51430" y="19577"/>
                  </a:cubicBezTo>
                  <a:cubicBezTo>
                    <a:pt x="51278" y="19486"/>
                    <a:pt x="51157" y="19425"/>
                    <a:pt x="51005" y="19304"/>
                  </a:cubicBezTo>
                  <a:cubicBezTo>
                    <a:pt x="51096" y="18848"/>
                    <a:pt x="51157" y="18392"/>
                    <a:pt x="51157" y="17966"/>
                  </a:cubicBezTo>
                  <a:cubicBezTo>
                    <a:pt x="51187" y="17966"/>
                    <a:pt x="51187" y="17936"/>
                    <a:pt x="51248" y="17936"/>
                  </a:cubicBezTo>
                  <a:close/>
                  <a:moveTo>
                    <a:pt x="24226" y="21614"/>
                  </a:moveTo>
                  <a:lnTo>
                    <a:pt x="24287" y="21705"/>
                  </a:lnTo>
                  <a:cubicBezTo>
                    <a:pt x="24226" y="21766"/>
                    <a:pt x="24135" y="21766"/>
                    <a:pt x="24074" y="21796"/>
                  </a:cubicBezTo>
                  <a:cubicBezTo>
                    <a:pt x="24104" y="21735"/>
                    <a:pt x="24135" y="21705"/>
                    <a:pt x="24226" y="21614"/>
                  </a:cubicBezTo>
                  <a:close/>
                  <a:moveTo>
                    <a:pt x="36901" y="21644"/>
                  </a:moveTo>
                  <a:cubicBezTo>
                    <a:pt x="36962" y="21735"/>
                    <a:pt x="36962" y="21796"/>
                    <a:pt x="36901" y="21887"/>
                  </a:cubicBezTo>
                  <a:lnTo>
                    <a:pt x="36901" y="21644"/>
                  </a:lnTo>
                  <a:close/>
                  <a:moveTo>
                    <a:pt x="67449" y="21583"/>
                  </a:moveTo>
                  <a:cubicBezTo>
                    <a:pt x="67813" y="21735"/>
                    <a:pt x="68148" y="21887"/>
                    <a:pt x="68513" y="22009"/>
                  </a:cubicBezTo>
                  <a:cubicBezTo>
                    <a:pt x="68148" y="21948"/>
                    <a:pt x="67753" y="21918"/>
                    <a:pt x="67358" y="21918"/>
                  </a:cubicBezTo>
                  <a:cubicBezTo>
                    <a:pt x="67388" y="21887"/>
                    <a:pt x="67418" y="21857"/>
                    <a:pt x="67418" y="21796"/>
                  </a:cubicBezTo>
                  <a:cubicBezTo>
                    <a:pt x="67418" y="21735"/>
                    <a:pt x="67449" y="21644"/>
                    <a:pt x="67449" y="21583"/>
                  </a:cubicBezTo>
                  <a:close/>
                  <a:moveTo>
                    <a:pt x="50214" y="21127"/>
                  </a:moveTo>
                  <a:cubicBezTo>
                    <a:pt x="50214" y="21431"/>
                    <a:pt x="50245" y="21766"/>
                    <a:pt x="50245" y="22070"/>
                  </a:cubicBezTo>
                  <a:lnTo>
                    <a:pt x="50214" y="21918"/>
                  </a:lnTo>
                  <a:cubicBezTo>
                    <a:pt x="50154" y="21644"/>
                    <a:pt x="50123" y="21431"/>
                    <a:pt x="50093" y="21158"/>
                  </a:cubicBezTo>
                  <a:cubicBezTo>
                    <a:pt x="50123" y="21158"/>
                    <a:pt x="50184" y="21158"/>
                    <a:pt x="50214" y="21127"/>
                  </a:cubicBezTo>
                  <a:close/>
                  <a:moveTo>
                    <a:pt x="11429" y="20702"/>
                  </a:moveTo>
                  <a:cubicBezTo>
                    <a:pt x="11490" y="20884"/>
                    <a:pt x="11521" y="21127"/>
                    <a:pt x="11612" y="21310"/>
                  </a:cubicBezTo>
                  <a:cubicBezTo>
                    <a:pt x="11490" y="21614"/>
                    <a:pt x="11429" y="21887"/>
                    <a:pt x="11369" y="22161"/>
                  </a:cubicBezTo>
                  <a:cubicBezTo>
                    <a:pt x="11217" y="21766"/>
                    <a:pt x="11125" y="21340"/>
                    <a:pt x="11065" y="20945"/>
                  </a:cubicBezTo>
                  <a:cubicBezTo>
                    <a:pt x="11125" y="20884"/>
                    <a:pt x="11125" y="20854"/>
                    <a:pt x="11156" y="20854"/>
                  </a:cubicBezTo>
                  <a:lnTo>
                    <a:pt x="11217" y="20884"/>
                  </a:lnTo>
                  <a:cubicBezTo>
                    <a:pt x="11233" y="20895"/>
                    <a:pt x="11251" y="20900"/>
                    <a:pt x="11269" y="20900"/>
                  </a:cubicBezTo>
                  <a:cubicBezTo>
                    <a:pt x="11348" y="20900"/>
                    <a:pt x="11429" y="20801"/>
                    <a:pt x="11429" y="20702"/>
                  </a:cubicBezTo>
                  <a:close/>
                  <a:moveTo>
                    <a:pt x="50731" y="21036"/>
                  </a:moveTo>
                  <a:lnTo>
                    <a:pt x="51187" y="21279"/>
                  </a:lnTo>
                  <a:cubicBezTo>
                    <a:pt x="51035" y="21583"/>
                    <a:pt x="50883" y="21887"/>
                    <a:pt x="50792" y="22191"/>
                  </a:cubicBezTo>
                  <a:lnTo>
                    <a:pt x="50731" y="21614"/>
                  </a:lnTo>
                  <a:lnTo>
                    <a:pt x="50731" y="21036"/>
                  </a:lnTo>
                  <a:close/>
                  <a:moveTo>
                    <a:pt x="26718" y="22039"/>
                  </a:moveTo>
                  <a:cubicBezTo>
                    <a:pt x="26810" y="22039"/>
                    <a:pt x="26870" y="22070"/>
                    <a:pt x="26992" y="22070"/>
                  </a:cubicBezTo>
                  <a:cubicBezTo>
                    <a:pt x="26992" y="22100"/>
                    <a:pt x="26992" y="22161"/>
                    <a:pt x="27022" y="22191"/>
                  </a:cubicBezTo>
                  <a:cubicBezTo>
                    <a:pt x="26870" y="22191"/>
                    <a:pt x="26718" y="22222"/>
                    <a:pt x="26566" y="22222"/>
                  </a:cubicBezTo>
                  <a:cubicBezTo>
                    <a:pt x="26566" y="22161"/>
                    <a:pt x="26536" y="22100"/>
                    <a:pt x="26536" y="22039"/>
                  </a:cubicBezTo>
                  <a:close/>
                  <a:moveTo>
                    <a:pt x="7508" y="21857"/>
                  </a:moveTo>
                  <a:lnTo>
                    <a:pt x="7508" y="21857"/>
                  </a:lnTo>
                  <a:cubicBezTo>
                    <a:pt x="7873" y="22039"/>
                    <a:pt x="8238" y="22222"/>
                    <a:pt x="8572" y="22404"/>
                  </a:cubicBezTo>
                  <a:cubicBezTo>
                    <a:pt x="8238" y="22374"/>
                    <a:pt x="7904" y="22313"/>
                    <a:pt x="7539" y="22252"/>
                  </a:cubicBezTo>
                  <a:cubicBezTo>
                    <a:pt x="7539" y="22100"/>
                    <a:pt x="7539" y="21948"/>
                    <a:pt x="7508" y="21857"/>
                  </a:cubicBezTo>
                  <a:close/>
                  <a:moveTo>
                    <a:pt x="49667" y="21249"/>
                  </a:moveTo>
                  <a:cubicBezTo>
                    <a:pt x="49667" y="21614"/>
                    <a:pt x="49667" y="22039"/>
                    <a:pt x="49728" y="22404"/>
                  </a:cubicBezTo>
                  <a:lnTo>
                    <a:pt x="49576" y="22404"/>
                  </a:lnTo>
                  <a:cubicBezTo>
                    <a:pt x="49394" y="22039"/>
                    <a:pt x="49302" y="21644"/>
                    <a:pt x="49181" y="21279"/>
                  </a:cubicBezTo>
                  <a:cubicBezTo>
                    <a:pt x="49333" y="21249"/>
                    <a:pt x="49485" y="21249"/>
                    <a:pt x="49667" y="21249"/>
                  </a:cubicBezTo>
                  <a:close/>
                  <a:moveTo>
                    <a:pt x="51309" y="21310"/>
                  </a:moveTo>
                  <a:cubicBezTo>
                    <a:pt x="52312" y="21766"/>
                    <a:pt x="53315" y="22100"/>
                    <a:pt x="54318" y="22313"/>
                  </a:cubicBezTo>
                  <a:cubicBezTo>
                    <a:pt x="53284" y="22374"/>
                    <a:pt x="52099" y="22465"/>
                    <a:pt x="50974" y="22465"/>
                  </a:cubicBezTo>
                  <a:cubicBezTo>
                    <a:pt x="51035" y="22070"/>
                    <a:pt x="51126" y="21705"/>
                    <a:pt x="51309" y="21310"/>
                  </a:cubicBezTo>
                  <a:close/>
                  <a:moveTo>
                    <a:pt x="16475" y="21735"/>
                  </a:moveTo>
                  <a:cubicBezTo>
                    <a:pt x="16566" y="22009"/>
                    <a:pt x="16657" y="22222"/>
                    <a:pt x="16779" y="22495"/>
                  </a:cubicBezTo>
                  <a:cubicBezTo>
                    <a:pt x="16597" y="22222"/>
                    <a:pt x="16354" y="21948"/>
                    <a:pt x="16171" y="21735"/>
                  </a:cubicBezTo>
                  <a:close/>
                  <a:moveTo>
                    <a:pt x="7660" y="20489"/>
                  </a:moveTo>
                  <a:cubicBezTo>
                    <a:pt x="8116" y="20550"/>
                    <a:pt x="8511" y="20672"/>
                    <a:pt x="8907" y="20732"/>
                  </a:cubicBezTo>
                  <a:cubicBezTo>
                    <a:pt x="8876" y="20732"/>
                    <a:pt x="8815" y="20793"/>
                    <a:pt x="8815" y="20793"/>
                  </a:cubicBezTo>
                  <a:lnTo>
                    <a:pt x="9180" y="21127"/>
                  </a:lnTo>
                  <a:cubicBezTo>
                    <a:pt x="8967" y="21006"/>
                    <a:pt x="8815" y="20884"/>
                    <a:pt x="8633" y="20824"/>
                  </a:cubicBezTo>
                  <a:cubicBezTo>
                    <a:pt x="8618" y="20808"/>
                    <a:pt x="8572" y="20801"/>
                    <a:pt x="8534" y="20801"/>
                  </a:cubicBezTo>
                  <a:cubicBezTo>
                    <a:pt x="8496" y="20801"/>
                    <a:pt x="8466" y="20808"/>
                    <a:pt x="8481" y="20824"/>
                  </a:cubicBezTo>
                  <a:cubicBezTo>
                    <a:pt x="9119" y="21462"/>
                    <a:pt x="9727" y="22161"/>
                    <a:pt x="10426" y="22799"/>
                  </a:cubicBezTo>
                  <a:cubicBezTo>
                    <a:pt x="10426" y="22799"/>
                    <a:pt x="10426" y="22811"/>
                    <a:pt x="10434" y="22820"/>
                  </a:cubicBezTo>
                  <a:lnTo>
                    <a:pt x="10434" y="22820"/>
                  </a:lnTo>
                  <a:cubicBezTo>
                    <a:pt x="10375" y="22799"/>
                    <a:pt x="10297" y="22796"/>
                    <a:pt x="10244" y="22769"/>
                  </a:cubicBezTo>
                  <a:cubicBezTo>
                    <a:pt x="9666" y="22100"/>
                    <a:pt x="8603" y="21705"/>
                    <a:pt x="7508" y="21279"/>
                  </a:cubicBezTo>
                  <a:cubicBezTo>
                    <a:pt x="7539" y="21036"/>
                    <a:pt x="7539" y="20793"/>
                    <a:pt x="7660" y="20489"/>
                  </a:cubicBezTo>
                  <a:close/>
                  <a:moveTo>
                    <a:pt x="15350" y="21644"/>
                  </a:moveTo>
                  <a:cubicBezTo>
                    <a:pt x="14651" y="22039"/>
                    <a:pt x="14195" y="22465"/>
                    <a:pt x="13891" y="22921"/>
                  </a:cubicBezTo>
                  <a:lnTo>
                    <a:pt x="13922" y="22830"/>
                  </a:lnTo>
                  <a:cubicBezTo>
                    <a:pt x="14104" y="22404"/>
                    <a:pt x="14530" y="22039"/>
                    <a:pt x="15016" y="21644"/>
                  </a:cubicBezTo>
                  <a:close/>
                  <a:moveTo>
                    <a:pt x="49728" y="22647"/>
                  </a:moveTo>
                  <a:lnTo>
                    <a:pt x="49728" y="22921"/>
                  </a:lnTo>
                  <a:cubicBezTo>
                    <a:pt x="49667" y="22830"/>
                    <a:pt x="49637" y="22708"/>
                    <a:pt x="49637" y="22647"/>
                  </a:cubicBezTo>
                  <a:close/>
                  <a:moveTo>
                    <a:pt x="18025" y="21766"/>
                  </a:moveTo>
                  <a:cubicBezTo>
                    <a:pt x="17995" y="21887"/>
                    <a:pt x="17995" y="22009"/>
                    <a:pt x="17964" y="22131"/>
                  </a:cubicBezTo>
                  <a:cubicBezTo>
                    <a:pt x="17873" y="22404"/>
                    <a:pt x="17752" y="22678"/>
                    <a:pt x="17661" y="22982"/>
                  </a:cubicBezTo>
                  <a:cubicBezTo>
                    <a:pt x="17600" y="22921"/>
                    <a:pt x="17600" y="22830"/>
                    <a:pt x="17569" y="22769"/>
                  </a:cubicBezTo>
                  <a:cubicBezTo>
                    <a:pt x="17600" y="22434"/>
                    <a:pt x="17600" y="22100"/>
                    <a:pt x="17600" y="21766"/>
                  </a:cubicBezTo>
                  <a:close/>
                  <a:moveTo>
                    <a:pt x="34925" y="22951"/>
                  </a:moveTo>
                  <a:cubicBezTo>
                    <a:pt x="34986" y="22951"/>
                    <a:pt x="35047" y="22982"/>
                    <a:pt x="35077" y="22982"/>
                  </a:cubicBezTo>
                  <a:lnTo>
                    <a:pt x="34895" y="22982"/>
                  </a:lnTo>
                  <a:lnTo>
                    <a:pt x="34925" y="22951"/>
                  </a:lnTo>
                  <a:close/>
                  <a:moveTo>
                    <a:pt x="14530" y="20185"/>
                  </a:moveTo>
                  <a:cubicBezTo>
                    <a:pt x="14803" y="20520"/>
                    <a:pt x="15016" y="20854"/>
                    <a:pt x="15290" y="21158"/>
                  </a:cubicBezTo>
                  <a:cubicBezTo>
                    <a:pt x="15138" y="21249"/>
                    <a:pt x="15016" y="21340"/>
                    <a:pt x="14864" y="21431"/>
                  </a:cubicBezTo>
                  <a:lnTo>
                    <a:pt x="14043" y="21431"/>
                  </a:lnTo>
                  <a:cubicBezTo>
                    <a:pt x="13922" y="21431"/>
                    <a:pt x="13861" y="21614"/>
                    <a:pt x="13952" y="21614"/>
                  </a:cubicBezTo>
                  <a:cubicBezTo>
                    <a:pt x="14165" y="21614"/>
                    <a:pt x="14347" y="21644"/>
                    <a:pt x="14530" y="21644"/>
                  </a:cubicBezTo>
                  <a:cubicBezTo>
                    <a:pt x="13891" y="22100"/>
                    <a:pt x="13405" y="22617"/>
                    <a:pt x="13101" y="23134"/>
                  </a:cubicBezTo>
                  <a:cubicBezTo>
                    <a:pt x="13162" y="22526"/>
                    <a:pt x="13253" y="21948"/>
                    <a:pt x="13496" y="21401"/>
                  </a:cubicBezTo>
                  <a:cubicBezTo>
                    <a:pt x="13739" y="20975"/>
                    <a:pt x="14104" y="20550"/>
                    <a:pt x="14530" y="20185"/>
                  </a:cubicBezTo>
                  <a:close/>
                  <a:moveTo>
                    <a:pt x="19697" y="21796"/>
                  </a:moveTo>
                  <a:cubicBezTo>
                    <a:pt x="19971" y="21796"/>
                    <a:pt x="20275" y="21857"/>
                    <a:pt x="20548" y="21857"/>
                  </a:cubicBezTo>
                  <a:cubicBezTo>
                    <a:pt x="20852" y="21918"/>
                    <a:pt x="21156" y="22009"/>
                    <a:pt x="21399" y="22070"/>
                  </a:cubicBezTo>
                  <a:cubicBezTo>
                    <a:pt x="20335" y="22252"/>
                    <a:pt x="19423" y="22617"/>
                    <a:pt x="18785" y="23134"/>
                  </a:cubicBezTo>
                  <a:cubicBezTo>
                    <a:pt x="19059" y="22678"/>
                    <a:pt x="19332" y="22222"/>
                    <a:pt x="19697" y="21796"/>
                  </a:cubicBezTo>
                  <a:close/>
                  <a:moveTo>
                    <a:pt x="22007" y="22252"/>
                  </a:moveTo>
                  <a:cubicBezTo>
                    <a:pt x="22098" y="22343"/>
                    <a:pt x="22129" y="22465"/>
                    <a:pt x="22129" y="22556"/>
                  </a:cubicBezTo>
                  <a:cubicBezTo>
                    <a:pt x="21004" y="22556"/>
                    <a:pt x="20244" y="22830"/>
                    <a:pt x="19636" y="23225"/>
                  </a:cubicBezTo>
                  <a:lnTo>
                    <a:pt x="19667" y="23134"/>
                  </a:lnTo>
                  <a:cubicBezTo>
                    <a:pt x="20153" y="22647"/>
                    <a:pt x="21065" y="22404"/>
                    <a:pt x="22007" y="22252"/>
                  </a:cubicBezTo>
                  <a:close/>
                  <a:moveTo>
                    <a:pt x="7660" y="22678"/>
                  </a:moveTo>
                  <a:lnTo>
                    <a:pt x="7660" y="22678"/>
                  </a:lnTo>
                  <a:cubicBezTo>
                    <a:pt x="8268" y="22860"/>
                    <a:pt x="8907" y="23073"/>
                    <a:pt x="9545" y="23194"/>
                  </a:cubicBezTo>
                  <a:cubicBezTo>
                    <a:pt x="8998" y="23225"/>
                    <a:pt x="8329" y="23255"/>
                    <a:pt x="7721" y="23286"/>
                  </a:cubicBezTo>
                  <a:cubicBezTo>
                    <a:pt x="7691" y="23103"/>
                    <a:pt x="7660" y="22860"/>
                    <a:pt x="7660" y="22678"/>
                  </a:cubicBezTo>
                  <a:close/>
                  <a:moveTo>
                    <a:pt x="47935" y="21857"/>
                  </a:moveTo>
                  <a:cubicBezTo>
                    <a:pt x="47995" y="22009"/>
                    <a:pt x="48117" y="22191"/>
                    <a:pt x="48208" y="22343"/>
                  </a:cubicBezTo>
                  <a:cubicBezTo>
                    <a:pt x="48451" y="22830"/>
                    <a:pt x="48695" y="23377"/>
                    <a:pt x="48877" y="23863"/>
                  </a:cubicBezTo>
                  <a:cubicBezTo>
                    <a:pt x="48816" y="23741"/>
                    <a:pt x="48695" y="23681"/>
                    <a:pt x="48603" y="23590"/>
                  </a:cubicBezTo>
                  <a:cubicBezTo>
                    <a:pt x="48299" y="23012"/>
                    <a:pt x="47904" y="22495"/>
                    <a:pt x="47448" y="21948"/>
                  </a:cubicBezTo>
                  <a:cubicBezTo>
                    <a:pt x="47600" y="21918"/>
                    <a:pt x="47752" y="21857"/>
                    <a:pt x="47935" y="21857"/>
                  </a:cubicBezTo>
                  <a:close/>
                  <a:moveTo>
                    <a:pt x="77115" y="0"/>
                  </a:moveTo>
                  <a:cubicBezTo>
                    <a:pt x="76892" y="0"/>
                    <a:pt x="76725" y="320"/>
                    <a:pt x="76932" y="398"/>
                  </a:cubicBezTo>
                  <a:cubicBezTo>
                    <a:pt x="77692" y="823"/>
                    <a:pt x="78209" y="1553"/>
                    <a:pt x="78543" y="2313"/>
                  </a:cubicBezTo>
                  <a:cubicBezTo>
                    <a:pt x="78908" y="3073"/>
                    <a:pt x="79060" y="3863"/>
                    <a:pt x="79212" y="4623"/>
                  </a:cubicBezTo>
                  <a:cubicBezTo>
                    <a:pt x="79425" y="6112"/>
                    <a:pt x="79607" y="7601"/>
                    <a:pt x="79729" y="9121"/>
                  </a:cubicBezTo>
                  <a:cubicBezTo>
                    <a:pt x="79698" y="8848"/>
                    <a:pt x="79607" y="8544"/>
                    <a:pt x="79546" y="8270"/>
                  </a:cubicBezTo>
                  <a:cubicBezTo>
                    <a:pt x="79273" y="7358"/>
                    <a:pt x="79060" y="6416"/>
                    <a:pt x="78665" y="5504"/>
                  </a:cubicBezTo>
                  <a:cubicBezTo>
                    <a:pt x="78330" y="4592"/>
                    <a:pt x="77844" y="3711"/>
                    <a:pt x="76993" y="3316"/>
                  </a:cubicBezTo>
                  <a:cubicBezTo>
                    <a:pt x="76986" y="3301"/>
                    <a:pt x="76975" y="3295"/>
                    <a:pt x="76963" y="3295"/>
                  </a:cubicBezTo>
                  <a:cubicBezTo>
                    <a:pt x="76927" y="3295"/>
                    <a:pt x="76886" y="3353"/>
                    <a:pt x="76932" y="3376"/>
                  </a:cubicBezTo>
                  <a:cubicBezTo>
                    <a:pt x="77297" y="3620"/>
                    <a:pt x="77631" y="3954"/>
                    <a:pt x="77905" y="4410"/>
                  </a:cubicBezTo>
                  <a:cubicBezTo>
                    <a:pt x="78178" y="4866"/>
                    <a:pt x="78361" y="5383"/>
                    <a:pt x="78543" y="5960"/>
                  </a:cubicBezTo>
                  <a:cubicBezTo>
                    <a:pt x="78908" y="7054"/>
                    <a:pt x="79090" y="8209"/>
                    <a:pt x="79273" y="9152"/>
                  </a:cubicBezTo>
                  <a:cubicBezTo>
                    <a:pt x="79421" y="10013"/>
                    <a:pt x="79454" y="10904"/>
                    <a:pt x="79455" y="11796"/>
                  </a:cubicBezTo>
                  <a:lnTo>
                    <a:pt x="79455" y="11796"/>
                  </a:lnTo>
                  <a:cubicBezTo>
                    <a:pt x="79303" y="11310"/>
                    <a:pt x="79151" y="10823"/>
                    <a:pt x="78969" y="10337"/>
                  </a:cubicBezTo>
                  <a:cubicBezTo>
                    <a:pt x="78956" y="10299"/>
                    <a:pt x="78922" y="10282"/>
                    <a:pt x="78889" y="10282"/>
                  </a:cubicBezTo>
                  <a:cubicBezTo>
                    <a:pt x="78843" y="10282"/>
                    <a:pt x="78799" y="10314"/>
                    <a:pt x="78817" y="10367"/>
                  </a:cubicBezTo>
                  <a:cubicBezTo>
                    <a:pt x="79121" y="11766"/>
                    <a:pt x="79303" y="13225"/>
                    <a:pt x="79364" y="14653"/>
                  </a:cubicBezTo>
                  <a:cubicBezTo>
                    <a:pt x="79273" y="14927"/>
                    <a:pt x="79212" y="15200"/>
                    <a:pt x="79121" y="15413"/>
                  </a:cubicBezTo>
                  <a:cubicBezTo>
                    <a:pt x="79090" y="15535"/>
                    <a:pt x="79060" y="15626"/>
                    <a:pt x="78999" y="15717"/>
                  </a:cubicBezTo>
                  <a:cubicBezTo>
                    <a:pt x="78938" y="14501"/>
                    <a:pt x="78604" y="13285"/>
                    <a:pt x="78178" y="12161"/>
                  </a:cubicBezTo>
                  <a:cubicBezTo>
                    <a:pt x="77601" y="10641"/>
                    <a:pt x="76811" y="9243"/>
                    <a:pt x="76020" y="7875"/>
                  </a:cubicBezTo>
                  <a:cubicBezTo>
                    <a:pt x="76020" y="7856"/>
                    <a:pt x="76012" y="7849"/>
                    <a:pt x="75999" y="7849"/>
                  </a:cubicBezTo>
                  <a:cubicBezTo>
                    <a:pt x="75973" y="7849"/>
                    <a:pt x="75929" y="7884"/>
                    <a:pt x="75929" y="7905"/>
                  </a:cubicBezTo>
                  <a:cubicBezTo>
                    <a:pt x="76932" y="9881"/>
                    <a:pt x="77479" y="11978"/>
                    <a:pt x="78026" y="14136"/>
                  </a:cubicBezTo>
                  <a:cubicBezTo>
                    <a:pt x="77479" y="13103"/>
                    <a:pt x="76841" y="12191"/>
                    <a:pt x="76081" y="11401"/>
                  </a:cubicBezTo>
                  <a:cubicBezTo>
                    <a:pt x="76072" y="11392"/>
                    <a:pt x="76053" y="11388"/>
                    <a:pt x="76031" y="11388"/>
                  </a:cubicBezTo>
                  <a:cubicBezTo>
                    <a:pt x="75977" y="11388"/>
                    <a:pt x="75908" y="11410"/>
                    <a:pt x="75929" y="11431"/>
                  </a:cubicBezTo>
                  <a:cubicBezTo>
                    <a:pt x="76780" y="13042"/>
                    <a:pt x="77449" y="14775"/>
                    <a:pt x="78057" y="16629"/>
                  </a:cubicBezTo>
                  <a:cubicBezTo>
                    <a:pt x="78057" y="16690"/>
                    <a:pt x="78057" y="16720"/>
                    <a:pt x="78026" y="16751"/>
                  </a:cubicBezTo>
                  <a:cubicBezTo>
                    <a:pt x="77722" y="16264"/>
                    <a:pt x="77327" y="15778"/>
                    <a:pt x="76963" y="15322"/>
                  </a:cubicBezTo>
                  <a:cubicBezTo>
                    <a:pt x="76871" y="14592"/>
                    <a:pt x="76719" y="13893"/>
                    <a:pt x="76567" y="13285"/>
                  </a:cubicBezTo>
                  <a:cubicBezTo>
                    <a:pt x="76567" y="13270"/>
                    <a:pt x="76552" y="13263"/>
                    <a:pt x="76537" y="13263"/>
                  </a:cubicBezTo>
                  <a:cubicBezTo>
                    <a:pt x="76522" y="13263"/>
                    <a:pt x="76507" y="13270"/>
                    <a:pt x="76507" y="13285"/>
                  </a:cubicBezTo>
                  <a:cubicBezTo>
                    <a:pt x="76567" y="13833"/>
                    <a:pt x="76628" y="14410"/>
                    <a:pt x="76628" y="14957"/>
                  </a:cubicBezTo>
                  <a:cubicBezTo>
                    <a:pt x="76111" y="14440"/>
                    <a:pt x="75564" y="13954"/>
                    <a:pt x="75048" y="13437"/>
                  </a:cubicBezTo>
                  <a:cubicBezTo>
                    <a:pt x="75108" y="13194"/>
                    <a:pt x="75169" y="12921"/>
                    <a:pt x="75200" y="12617"/>
                  </a:cubicBezTo>
                  <a:cubicBezTo>
                    <a:pt x="75238" y="12520"/>
                    <a:pt x="75054" y="12447"/>
                    <a:pt x="74908" y="12447"/>
                  </a:cubicBezTo>
                  <a:cubicBezTo>
                    <a:pt x="74825" y="12447"/>
                    <a:pt x="74755" y="12471"/>
                    <a:pt x="74744" y="12526"/>
                  </a:cubicBezTo>
                  <a:cubicBezTo>
                    <a:pt x="74713" y="12738"/>
                    <a:pt x="74652" y="12921"/>
                    <a:pt x="74592" y="13103"/>
                  </a:cubicBezTo>
                  <a:cubicBezTo>
                    <a:pt x="74531" y="13103"/>
                    <a:pt x="74501" y="13194"/>
                    <a:pt x="74531" y="13225"/>
                  </a:cubicBezTo>
                  <a:lnTo>
                    <a:pt x="74561" y="13255"/>
                  </a:lnTo>
                  <a:cubicBezTo>
                    <a:pt x="74318" y="14106"/>
                    <a:pt x="74075" y="14896"/>
                    <a:pt x="73801" y="15687"/>
                  </a:cubicBezTo>
                  <a:cubicBezTo>
                    <a:pt x="73801" y="15656"/>
                    <a:pt x="73771" y="15656"/>
                    <a:pt x="73771" y="15626"/>
                  </a:cubicBezTo>
                  <a:cubicBezTo>
                    <a:pt x="73732" y="15567"/>
                    <a:pt x="73642" y="15533"/>
                    <a:pt x="73591" y="15533"/>
                  </a:cubicBezTo>
                  <a:cubicBezTo>
                    <a:pt x="73563" y="15533"/>
                    <a:pt x="73547" y="15544"/>
                    <a:pt x="73558" y="15565"/>
                  </a:cubicBezTo>
                  <a:cubicBezTo>
                    <a:pt x="73619" y="15687"/>
                    <a:pt x="73680" y="15778"/>
                    <a:pt x="73710" y="15869"/>
                  </a:cubicBezTo>
                  <a:cubicBezTo>
                    <a:pt x="73528" y="16386"/>
                    <a:pt x="73345" y="16872"/>
                    <a:pt x="73163" y="17328"/>
                  </a:cubicBezTo>
                  <a:cubicBezTo>
                    <a:pt x="73193" y="17176"/>
                    <a:pt x="73193" y="17024"/>
                    <a:pt x="73193" y="16842"/>
                  </a:cubicBezTo>
                  <a:cubicBezTo>
                    <a:pt x="73224" y="15778"/>
                    <a:pt x="73528" y="14592"/>
                    <a:pt x="72586" y="13437"/>
                  </a:cubicBezTo>
                  <a:cubicBezTo>
                    <a:pt x="72570" y="13422"/>
                    <a:pt x="72540" y="13415"/>
                    <a:pt x="72513" y="13415"/>
                  </a:cubicBezTo>
                  <a:cubicBezTo>
                    <a:pt x="72487" y="13415"/>
                    <a:pt x="72464" y="13422"/>
                    <a:pt x="72464" y="13437"/>
                  </a:cubicBezTo>
                  <a:cubicBezTo>
                    <a:pt x="73376" y="14592"/>
                    <a:pt x="72890" y="16112"/>
                    <a:pt x="72646" y="17146"/>
                  </a:cubicBezTo>
                  <a:cubicBezTo>
                    <a:pt x="72555" y="17632"/>
                    <a:pt x="72373" y="18088"/>
                    <a:pt x="72160" y="18544"/>
                  </a:cubicBezTo>
                  <a:cubicBezTo>
                    <a:pt x="72130" y="18209"/>
                    <a:pt x="72099" y="17906"/>
                    <a:pt x="72069" y="17602"/>
                  </a:cubicBezTo>
                  <a:cubicBezTo>
                    <a:pt x="72069" y="17557"/>
                    <a:pt x="71987" y="17529"/>
                    <a:pt x="71944" y="17529"/>
                  </a:cubicBezTo>
                  <a:cubicBezTo>
                    <a:pt x="71928" y="17529"/>
                    <a:pt x="71917" y="17533"/>
                    <a:pt x="71917" y="17541"/>
                  </a:cubicBezTo>
                  <a:cubicBezTo>
                    <a:pt x="71856" y="18149"/>
                    <a:pt x="71765" y="18726"/>
                    <a:pt x="71674" y="19304"/>
                  </a:cubicBezTo>
                  <a:cubicBezTo>
                    <a:pt x="71522" y="19517"/>
                    <a:pt x="71400" y="19729"/>
                    <a:pt x="71309" y="19942"/>
                  </a:cubicBezTo>
                  <a:lnTo>
                    <a:pt x="71309" y="19577"/>
                  </a:lnTo>
                  <a:cubicBezTo>
                    <a:pt x="71309" y="18726"/>
                    <a:pt x="71917" y="17754"/>
                    <a:pt x="72008" y="16872"/>
                  </a:cubicBezTo>
                  <a:cubicBezTo>
                    <a:pt x="72008" y="16840"/>
                    <a:pt x="71982" y="16827"/>
                    <a:pt x="71946" y="16827"/>
                  </a:cubicBezTo>
                  <a:cubicBezTo>
                    <a:pt x="71878" y="16827"/>
                    <a:pt x="71774" y="16873"/>
                    <a:pt x="71735" y="16933"/>
                  </a:cubicBezTo>
                  <a:cubicBezTo>
                    <a:pt x="71339" y="17602"/>
                    <a:pt x="71096" y="18209"/>
                    <a:pt x="70944" y="18726"/>
                  </a:cubicBezTo>
                  <a:cubicBezTo>
                    <a:pt x="70914" y="18574"/>
                    <a:pt x="70914" y="18453"/>
                    <a:pt x="70883" y="18301"/>
                  </a:cubicBezTo>
                  <a:cubicBezTo>
                    <a:pt x="71035" y="17662"/>
                    <a:pt x="71248" y="17024"/>
                    <a:pt x="71491" y="16325"/>
                  </a:cubicBezTo>
                  <a:cubicBezTo>
                    <a:pt x="71501" y="16295"/>
                    <a:pt x="71471" y="16281"/>
                    <a:pt x="71424" y="16281"/>
                  </a:cubicBezTo>
                  <a:cubicBezTo>
                    <a:pt x="71329" y="16281"/>
                    <a:pt x="71167" y="16335"/>
                    <a:pt x="71127" y="16416"/>
                  </a:cubicBezTo>
                  <a:cubicBezTo>
                    <a:pt x="70975" y="16842"/>
                    <a:pt x="70853" y="17206"/>
                    <a:pt x="70731" y="17602"/>
                  </a:cubicBezTo>
                  <a:cubicBezTo>
                    <a:pt x="70519" y="16751"/>
                    <a:pt x="70306" y="15930"/>
                    <a:pt x="70063" y="15170"/>
                  </a:cubicBezTo>
                  <a:cubicBezTo>
                    <a:pt x="70063" y="15140"/>
                    <a:pt x="70048" y="15124"/>
                    <a:pt x="70032" y="15124"/>
                  </a:cubicBezTo>
                  <a:cubicBezTo>
                    <a:pt x="70017" y="15124"/>
                    <a:pt x="70002" y="15140"/>
                    <a:pt x="70002" y="15170"/>
                  </a:cubicBezTo>
                  <a:cubicBezTo>
                    <a:pt x="70276" y="16386"/>
                    <a:pt x="70215" y="17693"/>
                    <a:pt x="70367" y="19000"/>
                  </a:cubicBezTo>
                  <a:cubicBezTo>
                    <a:pt x="70367" y="19030"/>
                    <a:pt x="70336" y="19121"/>
                    <a:pt x="70336" y="19152"/>
                  </a:cubicBezTo>
                  <a:cubicBezTo>
                    <a:pt x="70063" y="18605"/>
                    <a:pt x="69759" y="18058"/>
                    <a:pt x="69424" y="17480"/>
                  </a:cubicBezTo>
                  <a:cubicBezTo>
                    <a:pt x="69424" y="16902"/>
                    <a:pt x="69546" y="16325"/>
                    <a:pt x="69576" y="15717"/>
                  </a:cubicBezTo>
                  <a:cubicBezTo>
                    <a:pt x="69668" y="14866"/>
                    <a:pt x="69546" y="14136"/>
                    <a:pt x="69364" y="13255"/>
                  </a:cubicBezTo>
                  <a:cubicBezTo>
                    <a:pt x="69364" y="13238"/>
                    <a:pt x="69345" y="13231"/>
                    <a:pt x="69317" y="13231"/>
                  </a:cubicBezTo>
                  <a:cubicBezTo>
                    <a:pt x="69247" y="13231"/>
                    <a:pt x="69120" y="13280"/>
                    <a:pt x="69120" y="13346"/>
                  </a:cubicBezTo>
                  <a:cubicBezTo>
                    <a:pt x="69151" y="14288"/>
                    <a:pt x="69242" y="15109"/>
                    <a:pt x="69120" y="16021"/>
                  </a:cubicBezTo>
                  <a:cubicBezTo>
                    <a:pt x="69090" y="16386"/>
                    <a:pt x="69060" y="16690"/>
                    <a:pt x="69060" y="16994"/>
                  </a:cubicBezTo>
                  <a:cubicBezTo>
                    <a:pt x="69029" y="16963"/>
                    <a:pt x="68999" y="16948"/>
                    <a:pt x="68976" y="16948"/>
                  </a:cubicBezTo>
                  <a:cubicBezTo>
                    <a:pt x="68953" y="16948"/>
                    <a:pt x="68938" y="16963"/>
                    <a:pt x="68938" y="16994"/>
                  </a:cubicBezTo>
                  <a:cubicBezTo>
                    <a:pt x="68968" y="17085"/>
                    <a:pt x="68968" y="17176"/>
                    <a:pt x="68999" y="17298"/>
                  </a:cubicBezTo>
                  <a:lnTo>
                    <a:pt x="68999" y="17450"/>
                  </a:lnTo>
                  <a:cubicBezTo>
                    <a:pt x="68908" y="17054"/>
                    <a:pt x="68786" y="16629"/>
                    <a:pt x="68634" y="16264"/>
                  </a:cubicBezTo>
                  <a:cubicBezTo>
                    <a:pt x="68756" y="15960"/>
                    <a:pt x="68817" y="15656"/>
                    <a:pt x="68847" y="15352"/>
                  </a:cubicBezTo>
                  <a:cubicBezTo>
                    <a:pt x="68847" y="15299"/>
                    <a:pt x="68806" y="15275"/>
                    <a:pt x="68752" y="15275"/>
                  </a:cubicBezTo>
                  <a:cubicBezTo>
                    <a:pt x="68684" y="15275"/>
                    <a:pt x="68594" y="15314"/>
                    <a:pt x="68543" y="15383"/>
                  </a:cubicBezTo>
                  <a:cubicBezTo>
                    <a:pt x="68482" y="15504"/>
                    <a:pt x="68452" y="15565"/>
                    <a:pt x="68361" y="15687"/>
                  </a:cubicBezTo>
                  <a:lnTo>
                    <a:pt x="68148" y="15109"/>
                  </a:lnTo>
                  <a:cubicBezTo>
                    <a:pt x="68209" y="14927"/>
                    <a:pt x="68239" y="14775"/>
                    <a:pt x="68300" y="14592"/>
                  </a:cubicBezTo>
                  <a:cubicBezTo>
                    <a:pt x="68313" y="14539"/>
                    <a:pt x="68256" y="14515"/>
                    <a:pt x="68183" y="14515"/>
                  </a:cubicBezTo>
                  <a:cubicBezTo>
                    <a:pt x="68090" y="14515"/>
                    <a:pt x="67969" y="14555"/>
                    <a:pt x="67935" y="14623"/>
                  </a:cubicBezTo>
                  <a:cubicBezTo>
                    <a:pt x="67783" y="15018"/>
                    <a:pt x="67692" y="15352"/>
                    <a:pt x="67540" y="15717"/>
                  </a:cubicBezTo>
                  <a:cubicBezTo>
                    <a:pt x="67418" y="15474"/>
                    <a:pt x="67266" y="15200"/>
                    <a:pt x="67145" y="14957"/>
                  </a:cubicBezTo>
                  <a:cubicBezTo>
                    <a:pt x="67236" y="14896"/>
                    <a:pt x="67327" y="14805"/>
                    <a:pt x="67449" y="14775"/>
                  </a:cubicBezTo>
                  <a:cubicBezTo>
                    <a:pt x="67479" y="14744"/>
                    <a:pt x="67449" y="14714"/>
                    <a:pt x="67388" y="14714"/>
                  </a:cubicBezTo>
                  <a:cubicBezTo>
                    <a:pt x="67297" y="14744"/>
                    <a:pt x="67175" y="14805"/>
                    <a:pt x="67114" y="14866"/>
                  </a:cubicBezTo>
                  <a:cubicBezTo>
                    <a:pt x="66993" y="14653"/>
                    <a:pt x="66932" y="14471"/>
                    <a:pt x="66810" y="14288"/>
                  </a:cubicBezTo>
                  <a:cubicBezTo>
                    <a:pt x="67388" y="13407"/>
                    <a:pt x="68178" y="12617"/>
                    <a:pt x="68634" y="11614"/>
                  </a:cubicBezTo>
                  <a:cubicBezTo>
                    <a:pt x="68677" y="11549"/>
                    <a:pt x="68568" y="11485"/>
                    <a:pt x="68468" y="11485"/>
                  </a:cubicBezTo>
                  <a:cubicBezTo>
                    <a:pt x="68427" y="11485"/>
                    <a:pt x="68387" y="11496"/>
                    <a:pt x="68361" y="11522"/>
                  </a:cubicBezTo>
                  <a:cubicBezTo>
                    <a:pt x="67601" y="12222"/>
                    <a:pt x="66993" y="12981"/>
                    <a:pt x="66537" y="13741"/>
                  </a:cubicBezTo>
                  <a:cubicBezTo>
                    <a:pt x="66506" y="13711"/>
                    <a:pt x="66476" y="13650"/>
                    <a:pt x="66415" y="13589"/>
                  </a:cubicBezTo>
                  <a:cubicBezTo>
                    <a:pt x="66993" y="12526"/>
                    <a:pt x="67753" y="11553"/>
                    <a:pt x="68452" y="10398"/>
                  </a:cubicBezTo>
                  <a:cubicBezTo>
                    <a:pt x="68491" y="10301"/>
                    <a:pt x="68381" y="10229"/>
                    <a:pt x="68265" y="10229"/>
                  </a:cubicBezTo>
                  <a:cubicBezTo>
                    <a:pt x="68199" y="10229"/>
                    <a:pt x="68131" y="10252"/>
                    <a:pt x="68087" y="10307"/>
                  </a:cubicBezTo>
                  <a:cubicBezTo>
                    <a:pt x="67479" y="11127"/>
                    <a:pt x="66962" y="11918"/>
                    <a:pt x="66415" y="12769"/>
                  </a:cubicBezTo>
                  <a:cubicBezTo>
                    <a:pt x="66415" y="12130"/>
                    <a:pt x="66354" y="11553"/>
                    <a:pt x="66233" y="10854"/>
                  </a:cubicBezTo>
                  <a:cubicBezTo>
                    <a:pt x="66233" y="10834"/>
                    <a:pt x="66209" y="10823"/>
                    <a:pt x="66178" y="10823"/>
                  </a:cubicBezTo>
                  <a:cubicBezTo>
                    <a:pt x="66115" y="10823"/>
                    <a:pt x="66020" y="10864"/>
                    <a:pt x="66020" y="10945"/>
                  </a:cubicBezTo>
                  <a:lnTo>
                    <a:pt x="66020" y="12981"/>
                  </a:lnTo>
                  <a:cubicBezTo>
                    <a:pt x="65899" y="12799"/>
                    <a:pt x="65777" y="12647"/>
                    <a:pt x="65625" y="12465"/>
                  </a:cubicBezTo>
                  <a:cubicBezTo>
                    <a:pt x="65595" y="12434"/>
                    <a:pt x="65564" y="12434"/>
                    <a:pt x="65503" y="12434"/>
                  </a:cubicBezTo>
                  <a:cubicBezTo>
                    <a:pt x="65564" y="12222"/>
                    <a:pt x="65625" y="12009"/>
                    <a:pt x="65655" y="11826"/>
                  </a:cubicBezTo>
                  <a:cubicBezTo>
                    <a:pt x="66020" y="10641"/>
                    <a:pt x="66537" y="9456"/>
                    <a:pt x="66993" y="8209"/>
                  </a:cubicBezTo>
                  <a:cubicBezTo>
                    <a:pt x="67236" y="7601"/>
                    <a:pt x="67327" y="7024"/>
                    <a:pt x="67449" y="6416"/>
                  </a:cubicBezTo>
                  <a:cubicBezTo>
                    <a:pt x="67479" y="6112"/>
                    <a:pt x="67540" y="5838"/>
                    <a:pt x="67570" y="5504"/>
                  </a:cubicBezTo>
                  <a:cubicBezTo>
                    <a:pt x="67601" y="5170"/>
                    <a:pt x="67601" y="4775"/>
                    <a:pt x="67570" y="4380"/>
                  </a:cubicBezTo>
                  <a:cubicBezTo>
                    <a:pt x="67570" y="4289"/>
                    <a:pt x="67484" y="4231"/>
                    <a:pt x="67414" y="4231"/>
                  </a:cubicBezTo>
                  <a:cubicBezTo>
                    <a:pt x="67367" y="4231"/>
                    <a:pt x="67327" y="4257"/>
                    <a:pt x="67327" y="4319"/>
                  </a:cubicBezTo>
                  <a:cubicBezTo>
                    <a:pt x="67297" y="4775"/>
                    <a:pt x="67266" y="5170"/>
                    <a:pt x="67236" y="5504"/>
                  </a:cubicBezTo>
                  <a:cubicBezTo>
                    <a:pt x="67145" y="5838"/>
                    <a:pt x="67084" y="6142"/>
                    <a:pt x="67023" y="6507"/>
                  </a:cubicBezTo>
                  <a:cubicBezTo>
                    <a:pt x="66871" y="7146"/>
                    <a:pt x="66719" y="7753"/>
                    <a:pt x="66506" y="8361"/>
                  </a:cubicBezTo>
                  <a:cubicBezTo>
                    <a:pt x="66263" y="9000"/>
                    <a:pt x="66020" y="9638"/>
                    <a:pt x="65777" y="10246"/>
                  </a:cubicBezTo>
                  <a:cubicBezTo>
                    <a:pt x="65959" y="9000"/>
                    <a:pt x="66051" y="7723"/>
                    <a:pt x="65959" y="6416"/>
                  </a:cubicBezTo>
                  <a:cubicBezTo>
                    <a:pt x="65959" y="6416"/>
                    <a:pt x="65946" y="6403"/>
                    <a:pt x="65937" y="6403"/>
                  </a:cubicBezTo>
                  <a:cubicBezTo>
                    <a:pt x="65932" y="6403"/>
                    <a:pt x="65929" y="6406"/>
                    <a:pt x="65929" y="6416"/>
                  </a:cubicBezTo>
                  <a:cubicBezTo>
                    <a:pt x="65747" y="7875"/>
                    <a:pt x="65473" y="9304"/>
                    <a:pt x="65260" y="10671"/>
                  </a:cubicBezTo>
                  <a:lnTo>
                    <a:pt x="65260" y="10246"/>
                  </a:lnTo>
                  <a:cubicBezTo>
                    <a:pt x="65291" y="8787"/>
                    <a:pt x="65260" y="7297"/>
                    <a:pt x="65139" y="5778"/>
                  </a:cubicBezTo>
                  <a:cubicBezTo>
                    <a:pt x="65108" y="5383"/>
                    <a:pt x="65047" y="4957"/>
                    <a:pt x="64956" y="4562"/>
                  </a:cubicBezTo>
                  <a:cubicBezTo>
                    <a:pt x="64835" y="4136"/>
                    <a:pt x="64683" y="3680"/>
                    <a:pt x="64500" y="3255"/>
                  </a:cubicBezTo>
                  <a:cubicBezTo>
                    <a:pt x="64075" y="2465"/>
                    <a:pt x="63345" y="1796"/>
                    <a:pt x="62464" y="1553"/>
                  </a:cubicBezTo>
                  <a:cubicBezTo>
                    <a:pt x="62449" y="1548"/>
                    <a:pt x="62433" y="1546"/>
                    <a:pt x="62417" y="1546"/>
                  </a:cubicBezTo>
                  <a:cubicBezTo>
                    <a:pt x="62210" y="1546"/>
                    <a:pt x="61962" y="1891"/>
                    <a:pt x="62160" y="1948"/>
                  </a:cubicBezTo>
                  <a:cubicBezTo>
                    <a:pt x="62859" y="2130"/>
                    <a:pt x="63436" y="2617"/>
                    <a:pt x="63801" y="3224"/>
                  </a:cubicBezTo>
                  <a:cubicBezTo>
                    <a:pt x="64196" y="3832"/>
                    <a:pt x="64379" y="4562"/>
                    <a:pt x="64500" y="5231"/>
                  </a:cubicBezTo>
                  <a:cubicBezTo>
                    <a:pt x="64683" y="6568"/>
                    <a:pt x="64713" y="7814"/>
                    <a:pt x="64683" y="9121"/>
                  </a:cubicBezTo>
                  <a:cubicBezTo>
                    <a:pt x="64652" y="8878"/>
                    <a:pt x="64592" y="8635"/>
                    <a:pt x="64561" y="8392"/>
                  </a:cubicBezTo>
                  <a:cubicBezTo>
                    <a:pt x="64379" y="7601"/>
                    <a:pt x="64227" y="6750"/>
                    <a:pt x="63923" y="5990"/>
                  </a:cubicBezTo>
                  <a:cubicBezTo>
                    <a:pt x="63771" y="5626"/>
                    <a:pt x="63588" y="5231"/>
                    <a:pt x="63315" y="4927"/>
                  </a:cubicBezTo>
                  <a:cubicBezTo>
                    <a:pt x="63041" y="4623"/>
                    <a:pt x="62707" y="4410"/>
                    <a:pt x="62312" y="4319"/>
                  </a:cubicBezTo>
                  <a:cubicBezTo>
                    <a:pt x="62281" y="4319"/>
                    <a:pt x="62221" y="4380"/>
                    <a:pt x="62251" y="4410"/>
                  </a:cubicBezTo>
                  <a:cubicBezTo>
                    <a:pt x="62616" y="4531"/>
                    <a:pt x="62981" y="4744"/>
                    <a:pt x="63193" y="5109"/>
                  </a:cubicBezTo>
                  <a:cubicBezTo>
                    <a:pt x="63467" y="5504"/>
                    <a:pt x="63619" y="5960"/>
                    <a:pt x="63771" y="6416"/>
                  </a:cubicBezTo>
                  <a:cubicBezTo>
                    <a:pt x="64044" y="7358"/>
                    <a:pt x="64105" y="8361"/>
                    <a:pt x="64227" y="9152"/>
                  </a:cubicBezTo>
                  <a:cubicBezTo>
                    <a:pt x="64288" y="9912"/>
                    <a:pt x="64257" y="10702"/>
                    <a:pt x="64196" y="11462"/>
                  </a:cubicBezTo>
                  <a:cubicBezTo>
                    <a:pt x="64075" y="11006"/>
                    <a:pt x="63953" y="10550"/>
                    <a:pt x="63801" y="10124"/>
                  </a:cubicBezTo>
                  <a:cubicBezTo>
                    <a:pt x="63788" y="10099"/>
                    <a:pt x="63759" y="10089"/>
                    <a:pt x="63730" y="10089"/>
                  </a:cubicBezTo>
                  <a:cubicBezTo>
                    <a:pt x="63690" y="10089"/>
                    <a:pt x="63649" y="10107"/>
                    <a:pt x="63649" y="10124"/>
                  </a:cubicBezTo>
                  <a:cubicBezTo>
                    <a:pt x="63740" y="10671"/>
                    <a:pt x="63801" y="11188"/>
                    <a:pt x="63832" y="11766"/>
                  </a:cubicBezTo>
                  <a:cubicBezTo>
                    <a:pt x="63497" y="10975"/>
                    <a:pt x="63133" y="10215"/>
                    <a:pt x="62707" y="9456"/>
                  </a:cubicBezTo>
                  <a:cubicBezTo>
                    <a:pt x="62685" y="9419"/>
                    <a:pt x="62645" y="9403"/>
                    <a:pt x="62598" y="9403"/>
                  </a:cubicBezTo>
                  <a:cubicBezTo>
                    <a:pt x="62451" y="9403"/>
                    <a:pt x="62235" y="9553"/>
                    <a:pt x="62281" y="9668"/>
                  </a:cubicBezTo>
                  <a:cubicBezTo>
                    <a:pt x="62829" y="10945"/>
                    <a:pt x="63376" y="12191"/>
                    <a:pt x="63923" y="13437"/>
                  </a:cubicBezTo>
                  <a:lnTo>
                    <a:pt x="63923" y="14167"/>
                  </a:lnTo>
                  <a:cubicBezTo>
                    <a:pt x="63771" y="13924"/>
                    <a:pt x="63588" y="13711"/>
                    <a:pt x="63376" y="13468"/>
                  </a:cubicBezTo>
                  <a:cubicBezTo>
                    <a:pt x="62981" y="11492"/>
                    <a:pt x="62069" y="9577"/>
                    <a:pt x="61096" y="7936"/>
                  </a:cubicBezTo>
                  <a:cubicBezTo>
                    <a:pt x="61096" y="7926"/>
                    <a:pt x="61089" y="7922"/>
                    <a:pt x="61080" y="7922"/>
                  </a:cubicBezTo>
                  <a:cubicBezTo>
                    <a:pt x="61062" y="7922"/>
                    <a:pt x="61035" y="7936"/>
                    <a:pt x="61035" y="7936"/>
                  </a:cubicBezTo>
                  <a:cubicBezTo>
                    <a:pt x="61704" y="9334"/>
                    <a:pt x="62099" y="10945"/>
                    <a:pt x="62464" y="12556"/>
                  </a:cubicBezTo>
                  <a:cubicBezTo>
                    <a:pt x="62373" y="12465"/>
                    <a:pt x="62221" y="12374"/>
                    <a:pt x="62069" y="12313"/>
                  </a:cubicBezTo>
                  <a:cubicBezTo>
                    <a:pt x="61704" y="11766"/>
                    <a:pt x="61339" y="11279"/>
                    <a:pt x="60914" y="10823"/>
                  </a:cubicBezTo>
                  <a:cubicBezTo>
                    <a:pt x="60901" y="10811"/>
                    <a:pt x="60868" y="10803"/>
                    <a:pt x="60835" y="10803"/>
                  </a:cubicBezTo>
                  <a:cubicBezTo>
                    <a:pt x="60789" y="10803"/>
                    <a:pt x="60744" y="10818"/>
                    <a:pt x="60762" y="10854"/>
                  </a:cubicBezTo>
                  <a:cubicBezTo>
                    <a:pt x="60944" y="11249"/>
                    <a:pt x="61096" y="11614"/>
                    <a:pt x="61248" y="12009"/>
                  </a:cubicBezTo>
                  <a:cubicBezTo>
                    <a:pt x="61218" y="12009"/>
                    <a:pt x="61187" y="12039"/>
                    <a:pt x="61218" y="12070"/>
                  </a:cubicBezTo>
                  <a:cubicBezTo>
                    <a:pt x="61248" y="12070"/>
                    <a:pt x="61309" y="12100"/>
                    <a:pt x="61309" y="12100"/>
                  </a:cubicBezTo>
                  <a:cubicBezTo>
                    <a:pt x="61795" y="13284"/>
                    <a:pt x="62250" y="14529"/>
                    <a:pt x="62766" y="15804"/>
                  </a:cubicBezTo>
                  <a:lnTo>
                    <a:pt x="62766" y="15804"/>
                  </a:lnTo>
                  <a:cubicBezTo>
                    <a:pt x="62705" y="15654"/>
                    <a:pt x="62584" y="15533"/>
                    <a:pt x="62464" y="15383"/>
                  </a:cubicBezTo>
                  <a:cubicBezTo>
                    <a:pt x="62433" y="15292"/>
                    <a:pt x="62403" y="15231"/>
                    <a:pt x="62373" y="15109"/>
                  </a:cubicBezTo>
                  <a:cubicBezTo>
                    <a:pt x="62312" y="15079"/>
                    <a:pt x="62281" y="15079"/>
                    <a:pt x="62251" y="15079"/>
                  </a:cubicBezTo>
                  <a:cubicBezTo>
                    <a:pt x="61370" y="14015"/>
                    <a:pt x="60275" y="13012"/>
                    <a:pt x="59363" y="12161"/>
                  </a:cubicBezTo>
                  <a:cubicBezTo>
                    <a:pt x="59336" y="12133"/>
                    <a:pt x="59300" y="12122"/>
                    <a:pt x="59265" y="12122"/>
                  </a:cubicBezTo>
                  <a:cubicBezTo>
                    <a:pt x="59187" y="12122"/>
                    <a:pt x="59118" y="12179"/>
                    <a:pt x="59181" y="12222"/>
                  </a:cubicBezTo>
                  <a:cubicBezTo>
                    <a:pt x="59880" y="12951"/>
                    <a:pt x="60579" y="13741"/>
                    <a:pt x="61187" y="14592"/>
                  </a:cubicBezTo>
                  <a:cubicBezTo>
                    <a:pt x="61096" y="14623"/>
                    <a:pt x="61035" y="14744"/>
                    <a:pt x="61035" y="14805"/>
                  </a:cubicBezTo>
                  <a:cubicBezTo>
                    <a:pt x="61096" y="15140"/>
                    <a:pt x="61218" y="15443"/>
                    <a:pt x="61309" y="15808"/>
                  </a:cubicBezTo>
                  <a:cubicBezTo>
                    <a:pt x="61096" y="15687"/>
                    <a:pt x="60914" y="15535"/>
                    <a:pt x="60731" y="15413"/>
                  </a:cubicBezTo>
                  <a:cubicBezTo>
                    <a:pt x="60701" y="15413"/>
                    <a:pt x="60640" y="15413"/>
                    <a:pt x="60640" y="15443"/>
                  </a:cubicBezTo>
                  <a:cubicBezTo>
                    <a:pt x="60914" y="15656"/>
                    <a:pt x="61157" y="15869"/>
                    <a:pt x="61370" y="16112"/>
                  </a:cubicBezTo>
                  <a:cubicBezTo>
                    <a:pt x="61552" y="16720"/>
                    <a:pt x="61795" y="17328"/>
                    <a:pt x="62069" y="17875"/>
                  </a:cubicBezTo>
                  <a:cubicBezTo>
                    <a:pt x="61826" y="17814"/>
                    <a:pt x="61613" y="17693"/>
                    <a:pt x="61370" y="17662"/>
                  </a:cubicBezTo>
                  <a:cubicBezTo>
                    <a:pt x="61309" y="17662"/>
                    <a:pt x="61187" y="17693"/>
                    <a:pt x="61218" y="17723"/>
                  </a:cubicBezTo>
                  <a:cubicBezTo>
                    <a:pt x="61613" y="17997"/>
                    <a:pt x="61977" y="18301"/>
                    <a:pt x="62373" y="18605"/>
                  </a:cubicBezTo>
                  <a:cubicBezTo>
                    <a:pt x="62585" y="19030"/>
                    <a:pt x="62829" y="19486"/>
                    <a:pt x="63072" y="19851"/>
                  </a:cubicBezTo>
                  <a:cubicBezTo>
                    <a:pt x="62981" y="19820"/>
                    <a:pt x="62859" y="19790"/>
                    <a:pt x="62707" y="19760"/>
                  </a:cubicBezTo>
                  <a:cubicBezTo>
                    <a:pt x="61977" y="19091"/>
                    <a:pt x="61309" y="18422"/>
                    <a:pt x="60701" y="17662"/>
                  </a:cubicBezTo>
                  <a:cubicBezTo>
                    <a:pt x="59941" y="16720"/>
                    <a:pt x="59394" y="15565"/>
                    <a:pt x="58816" y="14471"/>
                  </a:cubicBezTo>
                  <a:cubicBezTo>
                    <a:pt x="58300" y="13407"/>
                    <a:pt x="57692" y="12617"/>
                    <a:pt x="56993" y="11644"/>
                  </a:cubicBezTo>
                  <a:cubicBezTo>
                    <a:pt x="56981" y="11633"/>
                    <a:pt x="56967" y="11628"/>
                    <a:pt x="56951" y="11628"/>
                  </a:cubicBezTo>
                  <a:cubicBezTo>
                    <a:pt x="56881" y="11628"/>
                    <a:pt x="56785" y="11722"/>
                    <a:pt x="56810" y="11796"/>
                  </a:cubicBezTo>
                  <a:cubicBezTo>
                    <a:pt x="57388" y="12860"/>
                    <a:pt x="58026" y="13863"/>
                    <a:pt x="58604" y="14957"/>
                  </a:cubicBezTo>
                  <a:cubicBezTo>
                    <a:pt x="58908" y="15565"/>
                    <a:pt x="59211" y="16143"/>
                    <a:pt x="59546" y="16720"/>
                  </a:cubicBezTo>
                  <a:cubicBezTo>
                    <a:pt x="58725" y="15808"/>
                    <a:pt x="57813" y="14957"/>
                    <a:pt x="56932" y="14076"/>
                  </a:cubicBezTo>
                  <a:cubicBezTo>
                    <a:pt x="56932" y="14076"/>
                    <a:pt x="56901" y="14076"/>
                    <a:pt x="56901" y="14136"/>
                  </a:cubicBezTo>
                  <a:cubicBezTo>
                    <a:pt x="57722" y="15231"/>
                    <a:pt x="58604" y="16355"/>
                    <a:pt x="59546" y="17389"/>
                  </a:cubicBezTo>
                  <a:lnTo>
                    <a:pt x="59211" y="17146"/>
                  </a:lnTo>
                  <a:cubicBezTo>
                    <a:pt x="56932" y="15261"/>
                    <a:pt x="54804" y="13255"/>
                    <a:pt x="52555" y="11310"/>
                  </a:cubicBezTo>
                  <a:cubicBezTo>
                    <a:pt x="52529" y="11284"/>
                    <a:pt x="52500" y="11273"/>
                    <a:pt x="52469" y="11273"/>
                  </a:cubicBezTo>
                  <a:cubicBezTo>
                    <a:pt x="52314" y="11273"/>
                    <a:pt x="52124" y="11548"/>
                    <a:pt x="52251" y="11674"/>
                  </a:cubicBezTo>
                  <a:cubicBezTo>
                    <a:pt x="52585" y="12009"/>
                    <a:pt x="52950" y="12313"/>
                    <a:pt x="53284" y="12647"/>
                  </a:cubicBezTo>
                  <a:cubicBezTo>
                    <a:pt x="53132" y="13285"/>
                    <a:pt x="53102" y="13893"/>
                    <a:pt x="53041" y="14592"/>
                  </a:cubicBezTo>
                  <a:cubicBezTo>
                    <a:pt x="52889" y="14592"/>
                    <a:pt x="52737" y="14562"/>
                    <a:pt x="52646" y="14562"/>
                  </a:cubicBezTo>
                  <a:cubicBezTo>
                    <a:pt x="52585" y="14562"/>
                    <a:pt x="52555" y="14623"/>
                    <a:pt x="52585" y="14623"/>
                  </a:cubicBezTo>
                  <a:cubicBezTo>
                    <a:pt x="52737" y="14623"/>
                    <a:pt x="52889" y="14653"/>
                    <a:pt x="53041" y="14714"/>
                  </a:cubicBezTo>
                  <a:cubicBezTo>
                    <a:pt x="53041" y="14896"/>
                    <a:pt x="53041" y="15109"/>
                    <a:pt x="53011" y="15322"/>
                  </a:cubicBezTo>
                  <a:cubicBezTo>
                    <a:pt x="53011" y="15565"/>
                    <a:pt x="52980" y="15839"/>
                    <a:pt x="53011" y="16112"/>
                  </a:cubicBezTo>
                  <a:cubicBezTo>
                    <a:pt x="53011" y="16386"/>
                    <a:pt x="53041" y="16629"/>
                    <a:pt x="53102" y="16902"/>
                  </a:cubicBezTo>
                  <a:cubicBezTo>
                    <a:pt x="52707" y="15991"/>
                    <a:pt x="52372" y="15079"/>
                    <a:pt x="52099" y="14167"/>
                  </a:cubicBezTo>
                  <a:lnTo>
                    <a:pt x="52068" y="14167"/>
                  </a:lnTo>
                  <a:cubicBezTo>
                    <a:pt x="52129" y="15261"/>
                    <a:pt x="52403" y="16416"/>
                    <a:pt x="52859" y="17480"/>
                  </a:cubicBezTo>
                  <a:cubicBezTo>
                    <a:pt x="52798" y="17358"/>
                    <a:pt x="52707" y="17298"/>
                    <a:pt x="52676" y="17176"/>
                  </a:cubicBezTo>
                  <a:cubicBezTo>
                    <a:pt x="51369" y="15109"/>
                    <a:pt x="50731" y="12738"/>
                    <a:pt x="50458" y="10337"/>
                  </a:cubicBezTo>
                  <a:cubicBezTo>
                    <a:pt x="50443" y="10265"/>
                    <a:pt x="50332" y="10227"/>
                    <a:pt x="50222" y="10227"/>
                  </a:cubicBezTo>
                  <a:cubicBezTo>
                    <a:pt x="50103" y="10227"/>
                    <a:pt x="49986" y="10272"/>
                    <a:pt x="50002" y="10367"/>
                  </a:cubicBezTo>
                  <a:cubicBezTo>
                    <a:pt x="50062" y="12586"/>
                    <a:pt x="50761" y="14714"/>
                    <a:pt x="51734" y="16690"/>
                  </a:cubicBezTo>
                  <a:cubicBezTo>
                    <a:pt x="51613" y="16538"/>
                    <a:pt x="51461" y="16325"/>
                    <a:pt x="51339" y="16173"/>
                  </a:cubicBezTo>
                  <a:cubicBezTo>
                    <a:pt x="50913" y="15687"/>
                    <a:pt x="50579" y="15079"/>
                    <a:pt x="50154" y="14501"/>
                  </a:cubicBezTo>
                  <a:lnTo>
                    <a:pt x="50275" y="14167"/>
                  </a:lnTo>
                  <a:cubicBezTo>
                    <a:pt x="50298" y="14077"/>
                    <a:pt x="50054" y="13970"/>
                    <a:pt x="49913" y="13970"/>
                  </a:cubicBezTo>
                  <a:cubicBezTo>
                    <a:pt x="49864" y="13970"/>
                    <a:pt x="49827" y="13983"/>
                    <a:pt x="49819" y="14015"/>
                  </a:cubicBezTo>
                  <a:cubicBezTo>
                    <a:pt x="49667" y="13833"/>
                    <a:pt x="49515" y="13650"/>
                    <a:pt x="49333" y="13437"/>
                  </a:cubicBezTo>
                  <a:cubicBezTo>
                    <a:pt x="49059" y="13133"/>
                    <a:pt x="48755" y="12829"/>
                    <a:pt x="48391" y="12586"/>
                  </a:cubicBezTo>
                  <a:cubicBezTo>
                    <a:pt x="48375" y="12571"/>
                    <a:pt x="48360" y="12565"/>
                    <a:pt x="48346" y="12565"/>
                  </a:cubicBezTo>
                  <a:cubicBezTo>
                    <a:pt x="48305" y="12565"/>
                    <a:pt x="48277" y="12617"/>
                    <a:pt x="48299" y="12617"/>
                  </a:cubicBezTo>
                  <a:cubicBezTo>
                    <a:pt x="48877" y="13073"/>
                    <a:pt x="49302" y="13650"/>
                    <a:pt x="49698" y="14258"/>
                  </a:cubicBezTo>
                  <a:cubicBezTo>
                    <a:pt x="49333" y="15170"/>
                    <a:pt x="48907" y="16021"/>
                    <a:pt x="48421" y="16872"/>
                  </a:cubicBezTo>
                  <a:lnTo>
                    <a:pt x="48421" y="15839"/>
                  </a:lnTo>
                  <a:cubicBezTo>
                    <a:pt x="48421" y="14714"/>
                    <a:pt x="48239" y="13802"/>
                    <a:pt x="47995" y="12738"/>
                  </a:cubicBezTo>
                  <a:cubicBezTo>
                    <a:pt x="47983" y="12702"/>
                    <a:pt x="47948" y="12685"/>
                    <a:pt x="47909" y="12685"/>
                  </a:cubicBezTo>
                  <a:cubicBezTo>
                    <a:pt x="47850" y="12685"/>
                    <a:pt x="47783" y="12725"/>
                    <a:pt x="47783" y="12799"/>
                  </a:cubicBezTo>
                  <a:cubicBezTo>
                    <a:pt x="47813" y="13529"/>
                    <a:pt x="47874" y="14197"/>
                    <a:pt x="47965" y="14927"/>
                  </a:cubicBezTo>
                  <a:cubicBezTo>
                    <a:pt x="47874" y="14775"/>
                    <a:pt x="47813" y="14592"/>
                    <a:pt x="47691" y="14440"/>
                  </a:cubicBezTo>
                  <a:cubicBezTo>
                    <a:pt x="47678" y="14427"/>
                    <a:pt x="47653" y="14420"/>
                    <a:pt x="47634" y="14415"/>
                  </a:cubicBezTo>
                  <a:lnTo>
                    <a:pt x="47634" y="14415"/>
                  </a:lnTo>
                  <a:cubicBezTo>
                    <a:pt x="47996" y="14961"/>
                    <a:pt x="48026" y="15567"/>
                    <a:pt x="47965" y="16143"/>
                  </a:cubicBezTo>
                  <a:cubicBezTo>
                    <a:pt x="47935" y="16416"/>
                    <a:pt x="47843" y="16629"/>
                    <a:pt x="47783" y="16872"/>
                  </a:cubicBezTo>
                  <a:lnTo>
                    <a:pt x="46962" y="14805"/>
                  </a:lnTo>
                  <a:lnTo>
                    <a:pt x="46932" y="14805"/>
                  </a:lnTo>
                  <a:cubicBezTo>
                    <a:pt x="47114" y="15656"/>
                    <a:pt x="47327" y="16538"/>
                    <a:pt x="47540" y="17358"/>
                  </a:cubicBezTo>
                  <a:cubicBezTo>
                    <a:pt x="47388" y="17237"/>
                    <a:pt x="47236" y="17085"/>
                    <a:pt x="47114" y="16994"/>
                  </a:cubicBezTo>
                  <a:cubicBezTo>
                    <a:pt x="46172" y="14927"/>
                    <a:pt x="45290" y="12890"/>
                    <a:pt x="44287" y="10854"/>
                  </a:cubicBezTo>
                  <a:cubicBezTo>
                    <a:pt x="44261" y="10801"/>
                    <a:pt x="44207" y="10779"/>
                    <a:pt x="44146" y="10779"/>
                  </a:cubicBezTo>
                  <a:cubicBezTo>
                    <a:pt x="43994" y="10779"/>
                    <a:pt x="43797" y="10915"/>
                    <a:pt x="43862" y="11067"/>
                  </a:cubicBezTo>
                  <a:cubicBezTo>
                    <a:pt x="44530" y="12738"/>
                    <a:pt x="45290" y="14319"/>
                    <a:pt x="46050" y="15960"/>
                  </a:cubicBezTo>
                  <a:lnTo>
                    <a:pt x="45989" y="15869"/>
                  </a:lnTo>
                  <a:cubicBezTo>
                    <a:pt x="45138" y="14957"/>
                    <a:pt x="44439" y="13985"/>
                    <a:pt x="44074" y="12738"/>
                  </a:cubicBezTo>
                  <a:cubicBezTo>
                    <a:pt x="44074" y="12700"/>
                    <a:pt x="44058" y="12683"/>
                    <a:pt x="44042" y="12683"/>
                  </a:cubicBezTo>
                  <a:cubicBezTo>
                    <a:pt x="44019" y="12683"/>
                    <a:pt x="43996" y="12716"/>
                    <a:pt x="44014" y="12769"/>
                  </a:cubicBezTo>
                  <a:cubicBezTo>
                    <a:pt x="44135" y="13377"/>
                    <a:pt x="44318" y="13954"/>
                    <a:pt x="44591" y="14471"/>
                  </a:cubicBezTo>
                  <a:lnTo>
                    <a:pt x="44014" y="13893"/>
                  </a:lnTo>
                  <a:cubicBezTo>
                    <a:pt x="43831" y="13711"/>
                    <a:pt x="43679" y="13529"/>
                    <a:pt x="43527" y="13346"/>
                  </a:cubicBezTo>
                  <a:cubicBezTo>
                    <a:pt x="43679" y="12921"/>
                    <a:pt x="43770" y="12495"/>
                    <a:pt x="43862" y="12039"/>
                  </a:cubicBezTo>
                  <a:cubicBezTo>
                    <a:pt x="43882" y="11937"/>
                    <a:pt x="43681" y="11848"/>
                    <a:pt x="43539" y="11848"/>
                  </a:cubicBezTo>
                  <a:cubicBezTo>
                    <a:pt x="43470" y="11848"/>
                    <a:pt x="43416" y="11868"/>
                    <a:pt x="43406" y="11918"/>
                  </a:cubicBezTo>
                  <a:cubicBezTo>
                    <a:pt x="43315" y="12222"/>
                    <a:pt x="43223" y="12495"/>
                    <a:pt x="43132" y="12769"/>
                  </a:cubicBezTo>
                  <a:cubicBezTo>
                    <a:pt x="42403" y="11735"/>
                    <a:pt x="41856" y="10611"/>
                    <a:pt x="40974" y="9577"/>
                  </a:cubicBezTo>
                  <a:cubicBezTo>
                    <a:pt x="40939" y="9534"/>
                    <a:pt x="40897" y="9515"/>
                    <a:pt x="40855" y="9515"/>
                  </a:cubicBezTo>
                  <a:cubicBezTo>
                    <a:pt x="40753" y="9515"/>
                    <a:pt x="40657" y="9630"/>
                    <a:pt x="40700" y="9760"/>
                  </a:cubicBezTo>
                  <a:cubicBezTo>
                    <a:pt x="41308" y="11127"/>
                    <a:pt x="42038" y="12313"/>
                    <a:pt x="42859" y="13346"/>
                  </a:cubicBezTo>
                  <a:cubicBezTo>
                    <a:pt x="42828" y="13377"/>
                    <a:pt x="42828" y="13407"/>
                    <a:pt x="42798" y="13437"/>
                  </a:cubicBezTo>
                  <a:cubicBezTo>
                    <a:pt x="41552" y="12070"/>
                    <a:pt x="40579" y="10489"/>
                    <a:pt x="39424" y="8878"/>
                  </a:cubicBezTo>
                  <a:cubicBezTo>
                    <a:pt x="39393" y="8832"/>
                    <a:pt x="39352" y="8813"/>
                    <a:pt x="39308" y="8813"/>
                  </a:cubicBezTo>
                  <a:cubicBezTo>
                    <a:pt x="39177" y="8813"/>
                    <a:pt x="39029" y="8984"/>
                    <a:pt x="39120" y="9121"/>
                  </a:cubicBezTo>
                  <a:cubicBezTo>
                    <a:pt x="40214" y="10823"/>
                    <a:pt x="41308" y="12434"/>
                    <a:pt x="42524" y="13893"/>
                  </a:cubicBezTo>
                  <a:cubicBezTo>
                    <a:pt x="42463" y="14045"/>
                    <a:pt x="42342" y="14167"/>
                    <a:pt x="42251" y="14319"/>
                  </a:cubicBezTo>
                  <a:cubicBezTo>
                    <a:pt x="42068" y="14167"/>
                    <a:pt x="41856" y="14015"/>
                    <a:pt x="41643" y="13833"/>
                  </a:cubicBezTo>
                  <a:cubicBezTo>
                    <a:pt x="41582" y="13498"/>
                    <a:pt x="41460" y="13103"/>
                    <a:pt x="41248" y="12769"/>
                  </a:cubicBezTo>
                  <a:cubicBezTo>
                    <a:pt x="41217" y="12753"/>
                    <a:pt x="41187" y="12746"/>
                    <a:pt x="41168" y="12746"/>
                  </a:cubicBezTo>
                  <a:cubicBezTo>
                    <a:pt x="41149" y="12746"/>
                    <a:pt x="41141" y="12753"/>
                    <a:pt x="41156" y="12769"/>
                  </a:cubicBezTo>
                  <a:cubicBezTo>
                    <a:pt x="41339" y="13073"/>
                    <a:pt x="41460" y="13377"/>
                    <a:pt x="41491" y="13681"/>
                  </a:cubicBezTo>
                  <a:cubicBezTo>
                    <a:pt x="41308" y="13529"/>
                    <a:pt x="41126" y="13407"/>
                    <a:pt x="40974" y="13255"/>
                  </a:cubicBezTo>
                  <a:cubicBezTo>
                    <a:pt x="40974" y="13225"/>
                    <a:pt x="40944" y="13194"/>
                    <a:pt x="40944" y="13133"/>
                  </a:cubicBezTo>
                  <a:cubicBezTo>
                    <a:pt x="40944" y="13112"/>
                    <a:pt x="40883" y="13090"/>
                    <a:pt x="40858" y="13090"/>
                  </a:cubicBezTo>
                  <a:cubicBezTo>
                    <a:pt x="40848" y="13090"/>
                    <a:pt x="40844" y="13094"/>
                    <a:pt x="40852" y="13103"/>
                  </a:cubicBezTo>
                  <a:lnTo>
                    <a:pt x="40852" y="13133"/>
                  </a:lnTo>
                  <a:cubicBezTo>
                    <a:pt x="40731" y="13073"/>
                    <a:pt x="40670" y="12981"/>
                    <a:pt x="40549" y="12921"/>
                  </a:cubicBezTo>
                  <a:cubicBezTo>
                    <a:pt x="40700" y="12647"/>
                    <a:pt x="40883" y="12343"/>
                    <a:pt x="41035" y="12070"/>
                  </a:cubicBezTo>
                  <a:cubicBezTo>
                    <a:pt x="41107" y="11949"/>
                    <a:pt x="40874" y="11790"/>
                    <a:pt x="40744" y="11790"/>
                  </a:cubicBezTo>
                  <a:cubicBezTo>
                    <a:pt x="40710" y="11790"/>
                    <a:pt x="40683" y="11801"/>
                    <a:pt x="40670" y="11826"/>
                  </a:cubicBezTo>
                  <a:cubicBezTo>
                    <a:pt x="40488" y="12039"/>
                    <a:pt x="40336" y="12313"/>
                    <a:pt x="40123" y="12586"/>
                  </a:cubicBezTo>
                  <a:cubicBezTo>
                    <a:pt x="40062" y="12495"/>
                    <a:pt x="39971" y="12434"/>
                    <a:pt x="39910" y="12374"/>
                  </a:cubicBezTo>
                  <a:cubicBezTo>
                    <a:pt x="38573" y="11249"/>
                    <a:pt x="37448" y="9912"/>
                    <a:pt x="36111" y="8635"/>
                  </a:cubicBezTo>
                  <a:cubicBezTo>
                    <a:pt x="34865" y="7419"/>
                    <a:pt x="33527" y="6507"/>
                    <a:pt x="31886" y="5626"/>
                  </a:cubicBezTo>
                  <a:cubicBezTo>
                    <a:pt x="31853" y="5606"/>
                    <a:pt x="31821" y="5598"/>
                    <a:pt x="31792" y="5598"/>
                  </a:cubicBezTo>
                  <a:cubicBezTo>
                    <a:pt x="31683" y="5598"/>
                    <a:pt x="31614" y="5712"/>
                    <a:pt x="31734" y="5808"/>
                  </a:cubicBezTo>
                  <a:cubicBezTo>
                    <a:pt x="33345" y="6872"/>
                    <a:pt x="34773" y="7936"/>
                    <a:pt x="36080" y="9182"/>
                  </a:cubicBezTo>
                  <a:lnTo>
                    <a:pt x="38086" y="11219"/>
                  </a:lnTo>
                  <a:cubicBezTo>
                    <a:pt x="36627" y="10155"/>
                    <a:pt x="35047" y="9152"/>
                    <a:pt x="33406" y="8331"/>
                  </a:cubicBezTo>
                  <a:cubicBezTo>
                    <a:pt x="33375" y="8331"/>
                    <a:pt x="33375" y="8361"/>
                    <a:pt x="33375" y="8361"/>
                  </a:cubicBezTo>
                  <a:cubicBezTo>
                    <a:pt x="35108" y="9486"/>
                    <a:pt x="36749" y="10793"/>
                    <a:pt x="38360" y="12009"/>
                  </a:cubicBezTo>
                  <a:lnTo>
                    <a:pt x="37813" y="11705"/>
                  </a:lnTo>
                  <a:cubicBezTo>
                    <a:pt x="35989" y="10611"/>
                    <a:pt x="34105" y="9486"/>
                    <a:pt x="32129" y="8635"/>
                  </a:cubicBezTo>
                  <a:cubicBezTo>
                    <a:pt x="31855" y="8513"/>
                    <a:pt x="31551" y="8392"/>
                    <a:pt x="31247" y="8270"/>
                  </a:cubicBezTo>
                  <a:cubicBezTo>
                    <a:pt x="31399" y="8088"/>
                    <a:pt x="31551" y="7936"/>
                    <a:pt x="31703" y="7784"/>
                  </a:cubicBezTo>
                  <a:cubicBezTo>
                    <a:pt x="31807" y="7680"/>
                    <a:pt x="31602" y="7423"/>
                    <a:pt x="31464" y="7423"/>
                  </a:cubicBezTo>
                  <a:cubicBezTo>
                    <a:pt x="31440" y="7423"/>
                    <a:pt x="31418" y="7431"/>
                    <a:pt x="31399" y="7449"/>
                  </a:cubicBezTo>
                  <a:cubicBezTo>
                    <a:pt x="31156" y="7632"/>
                    <a:pt x="30943" y="7875"/>
                    <a:pt x="30700" y="8088"/>
                  </a:cubicBezTo>
                  <a:cubicBezTo>
                    <a:pt x="29120" y="7480"/>
                    <a:pt x="27448" y="7024"/>
                    <a:pt x="25746" y="6842"/>
                  </a:cubicBezTo>
                  <a:cubicBezTo>
                    <a:pt x="25736" y="6841"/>
                    <a:pt x="25726" y="6840"/>
                    <a:pt x="25717" y="6840"/>
                  </a:cubicBezTo>
                  <a:cubicBezTo>
                    <a:pt x="25436" y="6840"/>
                    <a:pt x="25360" y="7268"/>
                    <a:pt x="25655" y="7297"/>
                  </a:cubicBezTo>
                  <a:cubicBezTo>
                    <a:pt x="26597" y="7449"/>
                    <a:pt x="27570" y="7662"/>
                    <a:pt x="28481" y="7936"/>
                  </a:cubicBezTo>
                  <a:cubicBezTo>
                    <a:pt x="28481" y="7943"/>
                    <a:pt x="28480" y="7950"/>
                    <a:pt x="28480" y="7956"/>
                  </a:cubicBezTo>
                  <a:lnTo>
                    <a:pt x="28480" y="7956"/>
                  </a:lnTo>
                  <a:cubicBezTo>
                    <a:pt x="28419" y="7939"/>
                    <a:pt x="28359" y="7922"/>
                    <a:pt x="28299" y="7905"/>
                  </a:cubicBezTo>
                  <a:cubicBezTo>
                    <a:pt x="28299" y="8544"/>
                    <a:pt x="28208" y="9152"/>
                    <a:pt x="28056" y="9729"/>
                  </a:cubicBezTo>
                  <a:cubicBezTo>
                    <a:pt x="28076" y="9723"/>
                    <a:pt x="28097" y="9717"/>
                    <a:pt x="28117" y="9711"/>
                  </a:cubicBezTo>
                  <a:lnTo>
                    <a:pt x="28117" y="9711"/>
                  </a:lnTo>
                  <a:cubicBezTo>
                    <a:pt x="28300" y="9141"/>
                    <a:pt x="28435" y="8556"/>
                    <a:pt x="28480" y="7956"/>
                  </a:cubicBezTo>
                  <a:lnTo>
                    <a:pt x="28480" y="7956"/>
                  </a:lnTo>
                  <a:cubicBezTo>
                    <a:pt x="28973" y="8097"/>
                    <a:pt x="29487" y="8260"/>
                    <a:pt x="30001" y="8422"/>
                  </a:cubicBezTo>
                  <a:cubicBezTo>
                    <a:pt x="29697" y="8756"/>
                    <a:pt x="29424" y="9152"/>
                    <a:pt x="29150" y="9516"/>
                  </a:cubicBezTo>
                  <a:cubicBezTo>
                    <a:pt x="28804" y="9574"/>
                    <a:pt x="28486" y="9604"/>
                    <a:pt x="28117" y="9711"/>
                  </a:cubicBezTo>
                  <a:lnTo>
                    <a:pt x="28117" y="9711"/>
                  </a:lnTo>
                  <a:cubicBezTo>
                    <a:pt x="28104" y="9752"/>
                    <a:pt x="28091" y="9792"/>
                    <a:pt x="28077" y="9833"/>
                  </a:cubicBezTo>
                  <a:lnTo>
                    <a:pt x="28077" y="9833"/>
                  </a:lnTo>
                  <a:lnTo>
                    <a:pt x="28056" y="9790"/>
                  </a:lnTo>
                  <a:lnTo>
                    <a:pt x="27934" y="10155"/>
                  </a:lnTo>
                  <a:cubicBezTo>
                    <a:pt x="27884" y="10311"/>
                    <a:pt x="27829" y="10467"/>
                    <a:pt x="27771" y="10622"/>
                  </a:cubicBezTo>
                  <a:lnTo>
                    <a:pt x="27771" y="10622"/>
                  </a:lnTo>
                  <a:cubicBezTo>
                    <a:pt x="27806" y="10548"/>
                    <a:pt x="27840" y="10473"/>
                    <a:pt x="27873" y="10398"/>
                  </a:cubicBezTo>
                  <a:cubicBezTo>
                    <a:pt x="27945" y="10211"/>
                    <a:pt x="28014" y="10023"/>
                    <a:pt x="28077" y="9833"/>
                  </a:cubicBezTo>
                  <a:lnTo>
                    <a:pt x="28077" y="9833"/>
                  </a:lnTo>
                  <a:lnTo>
                    <a:pt x="28086" y="9851"/>
                  </a:lnTo>
                  <a:cubicBezTo>
                    <a:pt x="28390" y="9760"/>
                    <a:pt x="28694" y="9729"/>
                    <a:pt x="29029" y="9729"/>
                  </a:cubicBezTo>
                  <a:cubicBezTo>
                    <a:pt x="28269" y="10793"/>
                    <a:pt x="27570" y="11978"/>
                    <a:pt x="26718" y="13073"/>
                  </a:cubicBezTo>
                  <a:cubicBezTo>
                    <a:pt x="26840" y="12799"/>
                    <a:pt x="26931" y="12617"/>
                    <a:pt x="27022" y="12374"/>
                  </a:cubicBezTo>
                  <a:cubicBezTo>
                    <a:pt x="27264" y="11818"/>
                    <a:pt x="27544" y="11224"/>
                    <a:pt x="27771" y="10622"/>
                  </a:cubicBezTo>
                  <a:lnTo>
                    <a:pt x="27771" y="10622"/>
                  </a:lnTo>
                  <a:cubicBezTo>
                    <a:pt x="27396" y="11423"/>
                    <a:pt x="26958" y="12187"/>
                    <a:pt x="26597" y="12799"/>
                  </a:cubicBezTo>
                  <a:lnTo>
                    <a:pt x="26506" y="13042"/>
                  </a:lnTo>
                  <a:cubicBezTo>
                    <a:pt x="26492" y="13028"/>
                    <a:pt x="26473" y="13022"/>
                    <a:pt x="26452" y="13022"/>
                  </a:cubicBezTo>
                  <a:cubicBezTo>
                    <a:pt x="26382" y="13022"/>
                    <a:pt x="26293" y="13087"/>
                    <a:pt x="26293" y="13133"/>
                  </a:cubicBezTo>
                  <a:lnTo>
                    <a:pt x="26293" y="13346"/>
                  </a:lnTo>
                  <a:cubicBezTo>
                    <a:pt x="25989" y="13802"/>
                    <a:pt x="25655" y="14197"/>
                    <a:pt x="25320" y="14653"/>
                  </a:cubicBezTo>
                  <a:cubicBezTo>
                    <a:pt x="25472" y="14258"/>
                    <a:pt x="25624" y="13802"/>
                    <a:pt x="25746" y="13377"/>
                  </a:cubicBezTo>
                  <a:cubicBezTo>
                    <a:pt x="25746" y="13311"/>
                    <a:pt x="25683" y="13261"/>
                    <a:pt x="25636" y="13261"/>
                  </a:cubicBezTo>
                  <a:cubicBezTo>
                    <a:pt x="25618" y="13261"/>
                    <a:pt x="25602" y="13268"/>
                    <a:pt x="25594" y="13285"/>
                  </a:cubicBezTo>
                  <a:cubicBezTo>
                    <a:pt x="25290" y="13893"/>
                    <a:pt x="24986" y="14562"/>
                    <a:pt x="24591" y="15109"/>
                  </a:cubicBezTo>
                  <a:cubicBezTo>
                    <a:pt x="24408" y="14775"/>
                    <a:pt x="24256" y="14471"/>
                    <a:pt x="24074" y="14136"/>
                  </a:cubicBezTo>
                  <a:cubicBezTo>
                    <a:pt x="24408" y="12769"/>
                    <a:pt x="24591" y="11310"/>
                    <a:pt x="24743" y="9942"/>
                  </a:cubicBezTo>
                  <a:cubicBezTo>
                    <a:pt x="24743" y="9920"/>
                    <a:pt x="24712" y="9899"/>
                    <a:pt x="24695" y="9899"/>
                  </a:cubicBezTo>
                  <a:cubicBezTo>
                    <a:pt x="24687" y="9899"/>
                    <a:pt x="24682" y="9903"/>
                    <a:pt x="24682" y="9912"/>
                  </a:cubicBezTo>
                  <a:cubicBezTo>
                    <a:pt x="24439" y="11097"/>
                    <a:pt x="24074" y="12222"/>
                    <a:pt x="23648" y="13377"/>
                  </a:cubicBezTo>
                  <a:lnTo>
                    <a:pt x="22949" y="11887"/>
                  </a:lnTo>
                  <a:cubicBezTo>
                    <a:pt x="22933" y="11847"/>
                    <a:pt x="22891" y="11830"/>
                    <a:pt x="22839" y="11830"/>
                  </a:cubicBezTo>
                  <a:cubicBezTo>
                    <a:pt x="22695" y="11830"/>
                    <a:pt x="22471" y="11958"/>
                    <a:pt x="22493" y="12070"/>
                  </a:cubicBezTo>
                  <a:cubicBezTo>
                    <a:pt x="22554" y="12222"/>
                    <a:pt x="22615" y="12343"/>
                    <a:pt x="22645" y="12495"/>
                  </a:cubicBezTo>
                  <a:cubicBezTo>
                    <a:pt x="22554" y="13255"/>
                    <a:pt x="22433" y="14015"/>
                    <a:pt x="22281" y="14775"/>
                  </a:cubicBezTo>
                  <a:cubicBezTo>
                    <a:pt x="22038" y="14653"/>
                    <a:pt x="21794" y="14501"/>
                    <a:pt x="21490" y="14440"/>
                  </a:cubicBezTo>
                  <a:cubicBezTo>
                    <a:pt x="21430" y="14440"/>
                    <a:pt x="21369" y="14471"/>
                    <a:pt x="21399" y="14501"/>
                  </a:cubicBezTo>
                  <a:cubicBezTo>
                    <a:pt x="21703" y="14623"/>
                    <a:pt x="21977" y="14775"/>
                    <a:pt x="22250" y="14927"/>
                  </a:cubicBezTo>
                  <a:lnTo>
                    <a:pt x="21886" y="16751"/>
                  </a:lnTo>
                  <a:cubicBezTo>
                    <a:pt x="21825" y="16690"/>
                    <a:pt x="21734" y="16568"/>
                    <a:pt x="21703" y="16477"/>
                  </a:cubicBezTo>
                  <a:cubicBezTo>
                    <a:pt x="21521" y="15170"/>
                    <a:pt x="21126" y="13741"/>
                    <a:pt x="20822" y="12526"/>
                  </a:cubicBezTo>
                  <a:cubicBezTo>
                    <a:pt x="20803" y="12471"/>
                    <a:pt x="20731" y="12427"/>
                    <a:pt x="20682" y="12427"/>
                  </a:cubicBezTo>
                  <a:cubicBezTo>
                    <a:pt x="20649" y="12427"/>
                    <a:pt x="20627" y="12446"/>
                    <a:pt x="20639" y="12495"/>
                  </a:cubicBezTo>
                  <a:cubicBezTo>
                    <a:pt x="20882" y="13529"/>
                    <a:pt x="21034" y="14592"/>
                    <a:pt x="21095" y="15656"/>
                  </a:cubicBezTo>
                  <a:cubicBezTo>
                    <a:pt x="20943" y="15413"/>
                    <a:pt x="20791" y="15231"/>
                    <a:pt x="20639" y="15018"/>
                  </a:cubicBezTo>
                  <a:cubicBezTo>
                    <a:pt x="20639" y="14896"/>
                    <a:pt x="20609" y="14775"/>
                    <a:pt x="20609" y="14623"/>
                  </a:cubicBezTo>
                  <a:cubicBezTo>
                    <a:pt x="20609" y="14600"/>
                    <a:pt x="20591" y="14590"/>
                    <a:pt x="20566" y="14590"/>
                  </a:cubicBezTo>
                  <a:cubicBezTo>
                    <a:pt x="20525" y="14590"/>
                    <a:pt x="20464" y="14616"/>
                    <a:pt x="20427" y="14653"/>
                  </a:cubicBezTo>
                  <a:cubicBezTo>
                    <a:pt x="20305" y="14501"/>
                    <a:pt x="20153" y="14319"/>
                    <a:pt x="20031" y="14167"/>
                  </a:cubicBezTo>
                  <a:cubicBezTo>
                    <a:pt x="20016" y="14152"/>
                    <a:pt x="19986" y="14144"/>
                    <a:pt x="19955" y="14144"/>
                  </a:cubicBezTo>
                  <a:cubicBezTo>
                    <a:pt x="19925" y="14144"/>
                    <a:pt x="19895" y="14152"/>
                    <a:pt x="19879" y="14167"/>
                  </a:cubicBezTo>
                  <a:lnTo>
                    <a:pt x="19879" y="14106"/>
                  </a:lnTo>
                  <a:cubicBezTo>
                    <a:pt x="19879" y="14062"/>
                    <a:pt x="19853" y="14043"/>
                    <a:pt x="19816" y="14043"/>
                  </a:cubicBezTo>
                  <a:cubicBezTo>
                    <a:pt x="19727" y="14043"/>
                    <a:pt x="19575" y="14151"/>
                    <a:pt x="19575" y="14258"/>
                  </a:cubicBezTo>
                  <a:cubicBezTo>
                    <a:pt x="19515" y="15109"/>
                    <a:pt x="19545" y="15960"/>
                    <a:pt x="19667" y="16751"/>
                  </a:cubicBezTo>
                  <a:cubicBezTo>
                    <a:pt x="19606" y="16751"/>
                    <a:pt x="19575" y="16751"/>
                    <a:pt x="19575" y="16720"/>
                  </a:cubicBezTo>
                  <a:cubicBezTo>
                    <a:pt x="19555" y="16699"/>
                    <a:pt x="19505" y="16664"/>
                    <a:pt x="19496" y="16664"/>
                  </a:cubicBezTo>
                  <a:cubicBezTo>
                    <a:pt x="19492" y="16664"/>
                    <a:pt x="19496" y="16671"/>
                    <a:pt x="19515" y="16690"/>
                  </a:cubicBezTo>
                  <a:cubicBezTo>
                    <a:pt x="19302" y="16629"/>
                    <a:pt x="19150" y="16629"/>
                    <a:pt x="18968" y="16629"/>
                  </a:cubicBezTo>
                  <a:cubicBezTo>
                    <a:pt x="18937" y="16629"/>
                    <a:pt x="18846" y="16720"/>
                    <a:pt x="18907" y="16720"/>
                  </a:cubicBezTo>
                  <a:cubicBezTo>
                    <a:pt x="19120" y="16720"/>
                    <a:pt x="19363" y="16751"/>
                    <a:pt x="19575" y="16842"/>
                  </a:cubicBezTo>
                  <a:cubicBezTo>
                    <a:pt x="19810" y="17311"/>
                    <a:pt x="19843" y="17802"/>
                    <a:pt x="19791" y="18239"/>
                  </a:cubicBezTo>
                  <a:lnTo>
                    <a:pt x="19791" y="18239"/>
                  </a:lnTo>
                  <a:cubicBezTo>
                    <a:pt x="19759" y="18156"/>
                    <a:pt x="19728" y="18074"/>
                    <a:pt x="19697" y="17997"/>
                  </a:cubicBezTo>
                  <a:cubicBezTo>
                    <a:pt x="19697" y="18131"/>
                    <a:pt x="19697" y="18256"/>
                    <a:pt x="19692" y="18377"/>
                  </a:cubicBezTo>
                  <a:lnTo>
                    <a:pt x="19692" y="18377"/>
                  </a:lnTo>
                  <a:cubicBezTo>
                    <a:pt x="19266" y="17880"/>
                    <a:pt x="18921" y="17327"/>
                    <a:pt x="18603" y="16720"/>
                  </a:cubicBezTo>
                  <a:cubicBezTo>
                    <a:pt x="18147" y="15778"/>
                    <a:pt x="17934" y="14653"/>
                    <a:pt x="17782" y="13589"/>
                  </a:cubicBezTo>
                  <a:cubicBezTo>
                    <a:pt x="17630" y="12586"/>
                    <a:pt x="17387" y="11735"/>
                    <a:pt x="17083" y="10793"/>
                  </a:cubicBezTo>
                  <a:cubicBezTo>
                    <a:pt x="17065" y="10765"/>
                    <a:pt x="17035" y="10754"/>
                    <a:pt x="17002" y="10754"/>
                  </a:cubicBezTo>
                  <a:cubicBezTo>
                    <a:pt x="16928" y="10754"/>
                    <a:pt x="16840" y="10811"/>
                    <a:pt x="16840" y="10854"/>
                  </a:cubicBezTo>
                  <a:cubicBezTo>
                    <a:pt x="16992" y="11918"/>
                    <a:pt x="17265" y="12921"/>
                    <a:pt x="17448" y="13985"/>
                  </a:cubicBezTo>
                  <a:cubicBezTo>
                    <a:pt x="17539" y="14562"/>
                    <a:pt x="17630" y="15109"/>
                    <a:pt x="17782" y="15687"/>
                  </a:cubicBezTo>
                  <a:cubicBezTo>
                    <a:pt x="17265" y="14744"/>
                    <a:pt x="16718" y="13833"/>
                    <a:pt x="16202" y="12921"/>
                  </a:cubicBezTo>
                  <a:cubicBezTo>
                    <a:pt x="16202" y="12921"/>
                    <a:pt x="16171" y="12921"/>
                    <a:pt x="16171" y="12951"/>
                  </a:cubicBezTo>
                  <a:cubicBezTo>
                    <a:pt x="16566" y="14136"/>
                    <a:pt x="17022" y="15261"/>
                    <a:pt x="17630" y="16325"/>
                  </a:cubicBezTo>
                  <a:cubicBezTo>
                    <a:pt x="17569" y="16234"/>
                    <a:pt x="17478" y="16143"/>
                    <a:pt x="17417" y="16021"/>
                  </a:cubicBezTo>
                  <a:cubicBezTo>
                    <a:pt x="15806" y="14015"/>
                    <a:pt x="14560" y="11705"/>
                    <a:pt x="13162" y="9456"/>
                  </a:cubicBezTo>
                  <a:cubicBezTo>
                    <a:pt x="13135" y="9422"/>
                    <a:pt x="13096" y="9407"/>
                    <a:pt x="13052" y="9407"/>
                  </a:cubicBezTo>
                  <a:cubicBezTo>
                    <a:pt x="12899" y="9407"/>
                    <a:pt x="12689" y="9581"/>
                    <a:pt x="12736" y="9699"/>
                  </a:cubicBezTo>
                  <a:cubicBezTo>
                    <a:pt x="13800" y="11766"/>
                    <a:pt x="15047" y="13711"/>
                    <a:pt x="16354" y="15626"/>
                  </a:cubicBezTo>
                  <a:cubicBezTo>
                    <a:pt x="16202" y="15474"/>
                    <a:pt x="16050" y="15322"/>
                    <a:pt x="15867" y="15170"/>
                  </a:cubicBezTo>
                  <a:cubicBezTo>
                    <a:pt x="14743" y="14167"/>
                    <a:pt x="13800" y="12890"/>
                    <a:pt x="12098" y="12374"/>
                  </a:cubicBezTo>
                  <a:cubicBezTo>
                    <a:pt x="12068" y="12374"/>
                    <a:pt x="11977" y="12465"/>
                    <a:pt x="12007" y="12465"/>
                  </a:cubicBezTo>
                  <a:cubicBezTo>
                    <a:pt x="13679" y="13042"/>
                    <a:pt x="14895" y="14805"/>
                    <a:pt x="15928" y="15930"/>
                  </a:cubicBezTo>
                  <a:cubicBezTo>
                    <a:pt x="16171" y="16173"/>
                    <a:pt x="16384" y="16447"/>
                    <a:pt x="16627" y="16751"/>
                  </a:cubicBezTo>
                  <a:lnTo>
                    <a:pt x="17265" y="17602"/>
                  </a:lnTo>
                  <a:cubicBezTo>
                    <a:pt x="16870" y="17358"/>
                    <a:pt x="16506" y="17146"/>
                    <a:pt x="16171" y="16902"/>
                  </a:cubicBezTo>
                  <a:cubicBezTo>
                    <a:pt x="16164" y="16899"/>
                    <a:pt x="16157" y="16898"/>
                    <a:pt x="16150" y="16898"/>
                  </a:cubicBezTo>
                  <a:cubicBezTo>
                    <a:pt x="16092" y="16898"/>
                    <a:pt x="16023" y="16997"/>
                    <a:pt x="16050" y="17024"/>
                  </a:cubicBezTo>
                  <a:cubicBezTo>
                    <a:pt x="16354" y="17298"/>
                    <a:pt x="16627" y="17510"/>
                    <a:pt x="16931" y="17784"/>
                  </a:cubicBezTo>
                  <a:lnTo>
                    <a:pt x="16944" y="17941"/>
                  </a:lnTo>
                  <a:lnTo>
                    <a:pt x="16944" y="17941"/>
                  </a:lnTo>
                  <a:cubicBezTo>
                    <a:pt x="16849" y="17859"/>
                    <a:pt x="16753" y="17776"/>
                    <a:pt x="16657" y="17693"/>
                  </a:cubicBezTo>
                  <a:lnTo>
                    <a:pt x="16657" y="17693"/>
                  </a:lnTo>
                  <a:cubicBezTo>
                    <a:pt x="16779" y="18118"/>
                    <a:pt x="16901" y="18544"/>
                    <a:pt x="17022" y="18909"/>
                  </a:cubicBezTo>
                  <a:lnTo>
                    <a:pt x="16944" y="17941"/>
                  </a:lnTo>
                  <a:lnTo>
                    <a:pt x="16944" y="17941"/>
                  </a:lnTo>
                  <a:cubicBezTo>
                    <a:pt x="17541" y="18459"/>
                    <a:pt x="18121" y="18957"/>
                    <a:pt x="18724" y="19456"/>
                  </a:cubicBezTo>
                  <a:lnTo>
                    <a:pt x="19089" y="19760"/>
                  </a:lnTo>
                  <a:cubicBezTo>
                    <a:pt x="19089" y="19790"/>
                    <a:pt x="19059" y="19820"/>
                    <a:pt x="19059" y="19820"/>
                  </a:cubicBezTo>
                  <a:cubicBezTo>
                    <a:pt x="18937" y="19790"/>
                    <a:pt x="18876" y="19760"/>
                    <a:pt x="18755" y="19760"/>
                  </a:cubicBezTo>
                  <a:cubicBezTo>
                    <a:pt x="18724" y="19760"/>
                    <a:pt x="18664" y="19790"/>
                    <a:pt x="18724" y="19790"/>
                  </a:cubicBezTo>
                  <a:cubicBezTo>
                    <a:pt x="18816" y="19820"/>
                    <a:pt x="18937" y="19912"/>
                    <a:pt x="19059" y="19942"/>
                  </a:cubicBezTo>
                  <a:cubicBezTo>
                    <a:pt x="19059" y="19972"/>
                    <a:pt x="18998" y="20033"/>
                    <a:pt x="18998" y="20033"/>
                  </a:cubicBezTo>
                  <a:cubicBezTo>
                    <a:pt x="18360" y="19638"/>
                    <a:pt x="17721" y="19273"/>
                    <a:pt x="17022" y="18909"/>
                  </a:cubicBezTo>
                  <a:cubicBezTo>
                    <a:pt x="16840" y="18817"/>
                    <a:pt x="16627" y="18696"/>
                    <a:pt x="16414" y="18605"/>
                  </a:cubicBezTo>
                  <a:cubicBezTo>
                    <a:pt x="15502" y="18149"/>
                    <a:pt x="14530" y="17662"/>
                    <a:pt x="13618" y="17176"/>
                  </a:cubicBezTo>
                  <a:lnTo>
                    <a:pt x="13618" y="16781"/>
                  </a:lnTo>
                  <a:cubicBezTo>
                    <a:pt x="13618" y="16726"/>
                    <a:pt x="13454" y="16682"/>
                    <a:pt x="13322" y="16682"/>
                  </a:cubicBezTo>
                  <a:cubicBezTo>
                    <a:pt x="13235" y="16682"/>
                    <a:pt x="13162" y="16702"/>
                    <a:pt x="13162" y="16751"/>
                  </a:cubicBezTo>
                  <a:cubicBezTo>
                    <a:pt x="13162" y="16781"/>
                    <a:pt x="13162" y="16872"/>
                    <a:pt x="13132" y="16902"/>
                  </a:cubicBezTo>
                  <a:cubicBezTo>
                    <a:pt x="12980" y="16842"/>
                    <a:pt x="12828" y="16720"/>
                    <a:pt x="12676" y="16629"/>
                  </a:cubicBezTo>
                  <a:cubicBezTo>
                    <a:pt x="12615" y="16629"/>
                    <a:pt x="12584" y="16690"/>
                    <a:pt x="12615" y="16690"/>
                  </a:cubicBezTo>
                  <a:cubicBezTo>
                    <a:pt x="12767" y="16781"/>
                    <a:pt x="12980" y="16902"/>
                    <a:pt x="13132" y="17024"/>
                  </a:cubicBezTo>
                  <a:cubicBezTo>
                    <a:pt x="12980" y="17936"/>
                    <a:pt x="12919" y="18878"/>
                    <a:pt x="12858" y="19820"/>
                  </a:cubicBezTo>
                  <a:cubicBezTo>
                    <a:pt x="12828" y="19881"/>
                    <a:pt x="12767" y="19942"/>
                    <a:pt x="12736" y="19972"/>
                  </a:cubicBezTo>
                  <a:cubicBezTo>
                    <a:pt x="12736" y="19942"/>
                    <a:pt x="12736" y="19942"/>
                    <a:pt x="12706" y="19912"/>
                  </a:cubicBezTo>
                  <a:cubicBezTo>
                    <a:pt x="12524" y="19486"/>
                    <a:pt x="12432" y="19000"/>
                    <a:pt x="12159" y="18574"/>
                  </a:cubicBezTo>
                  <a:cubicBezTo>
                    <a:pt x="12311" y="18149"/>
                    <a:pt x="12402" y="17784"/>
                    <a:pt x="12432" y="17389"/>
                  </a:cubicBezTo>
                  <a:cubicBezTo>
                    <a:pt x="12432" y="17381"/>
                    <a:pt x="12421" y="17377"/>
                    <a:pt x="12404" y="17377"/>
                  </a:cubicBezTo>
                  <a:cubicBezTo>
                    <a:pt x="12351" y="17377"/>
                    <a:pt x="12243" y="17412"/>
                    <a:pt x="12220" y="17480"/>
                  </a:cubicBezTo>
                  <a:cubicBezTo>
                    <a:pt x="12098" y="17754"/>
                    <a:pt x="12007" y="17997"/>
                    <a:pt x="11916" y="18240"/>
                  </a:cubicBezTo>
                  <a:cubicBezTo>
                    <a:pt x="11703" y="17997"/>
                    <a:pt x="11490" y="17814"/>
                    <a:pt x="11156" y="17602"/>
                  </a:cubicBezTo>
                  <a:cubicBezTo>
                    <a:pt x="11136" y="17581"/>
                    <a:pt x="11115" y="17575"/>
                    <a:pt x="11098" y="17575"/>
                  </a:cubicBezTo>
                  <a:cubicBezTo>
                    <a:pt x="11065" y="17575"/>
                    <a:pt x="11044" y="17602"/>
                    <a:pt x="11065" y="17602"/>
                  </a:cubicBezTo>
                  <a:cubicBezTo>
                    <a:pt x="11399" y="17845"/>
                    <a:pt x="11673" y="18118"/>
                    <a:pt x="11825" y="18422"/>
                  </a:cubicBezTo>
                  <a:cubicBezTo>
                    <a:pt x="11788" y="18567"/>
                    <a:pt x="11742" y="18700"/>
                    <a:pt x="11684" y="18842"/>
                  </a:cubicBezTo>
                  <a:lnTo>
                    <a:pt x="11684" y="18842"/>
                  </a:lnTo>
                  <a:cubicBezTo>
                    <a:pt x="11680" y="18834"/>
                    <a:pt x="11676" y="18826"/>
                    <a:pt x="11673" y="18817"/>
                  </a:cubicBezTo>
                  <a:cubicBezTo>
                    <a:pt x="11570" y="19023"/>
                    <a:pt x="11467" y="19243"/>
                    <a:pt x="11383" y="19458"/>
                  </a:cubicBezTo>
                  <a:lnTo>
                    <a:pt x="11383" y="19458"/>
                  </a:lnTo>
                  <a:cubicBezTo>
                    <a:pt x="11367" y="19418"/>
                    <a:pt x="11362" y="19358"/>
                    <a:pt x="11338" y="19334"/>
                  </a:cubicBezTo>
                  <a:cubicBezTo>
                    <a:pt x="11217" y="19061"/>
                    <a:pt x="11095" y="18848"/>
                    <a:pt x="11034" y="18574"/>
                  </a:cubicBezTo>
                  <a:cubicBezTo>
                    <a:pt x="10943" y="18209"/>
                    <a:pt x="10882" y="17845"/>
                    <a:pt x="10882" y="17450"/>
                  </a:cubicBezTo>
                  <a:cubicBezTo>
                    <a:pt x="10882" y="17237"/>
                    <a:pt x="10913" y="17024"/>
                    <a:pt x="10943" y="16842"/>
                  </a:cubicBezTo>
                  <a:cubicBezTo>
                    <a:pt x="11004" y="16599"/>
                    <a:pt x="11065" y="16386"/>
                    <a:pt x="11186" y="16143"/>
                  </a:cubicBezTo>
                  <a:cubicBezTo>
                    <a:pt x="11201" y="16127"/>
                    <a:pt x="11194" y="16120"/>
                    <a:pt x="11175" y="16120"/>
                  </a:cubicBezTo>
                  <a:cubicBezTo>
                    <a:pt x="11156" y="16120"/>
                    <a:pt x="11125" y="16127"/>
                    <a:pt x="11095" y="16143"/>
                  </a:cubicBezTo>
                  <a:cubicBezTo>
                    <a:pt x="10882" y="16568"/>
                    <a:pt x="10730" y="17024"/>
                    <a:pt x="10639" y="17450"/>
                  </a:cubicBezTo>
                  <a:lnTo>
                    <a:pt x="10548" y="16994"/>
                  </a:lnTo>
                  <a:cubicBezTo>
                    <a:pt x="10305" y="15991"/>
                    <a:pt x="10730" y="14775"/>
                    <a:pt x="10730" y="13802"/>
                  </a:cubicBezTo>
                  <a:cubicBezTo>
                    <a:pt x="10730" y="13756"/>
                    <a:pt x="10695" y="13736"/>
                    <a:pt x="10649" y="13736"/>
                  </a:cubicBezTo>
                  <a:cubicBezTo>
                    <a:pt x="10576" y="13736"/>
                    <a:pt x="10476" y="13788"/>
                    <a:pt x="10457" y="13863"/>
                  </a:cubicBezTo>
                  <a:cubicBezTo>
                    <a:pt x="9873" y="15175"/>
                    <a:pt x="9850" y="16320"/>
                    <a:pt x="10117" y="17377"/>
                  </a:cubicBezTo>
                  <a:lnTo>
                    <a:pt x="10117" y="17377"/>
                  </a:lnTo>
                  <a:cubicBezTo>
                    <a:pt x="9637" y="16255"/>
                    <a:pt x="9819" y="14892"/>
                    <a:pt x="10092" y="13529"/>
                  </a:cubicBezTo>
                  <a:lnTo>
                    <a:pt x="10761" y="13529"/>
                  </a:lnTo>
                  <a:cubicBezTo>
                    <a:pt x="10791" y="13529"/>
                    <a:pt x="10761" y="13498"/>
                    <a:pt x="10730" y="13498"/>
                  </a:cubicBezTo>
                  <a:cubicBezTo>
                    <a:pt x="10487" y="13437"/>
                    <a:pt x="10305" y="13437"/>
                    <a:pt x="10122" y="13437"/>
                  </a:cubicBezTo>
                  <a:cubicBezTo>
                    <a:pt x="10122" y="13346"/>
                    <a:pt x="10153" y="13255"/>
                    <a:pt x="10153" y="13133"/>
                  </a:cubicBezTo>
                  <a:cubicBezTo>
                    <a:pt x="10730" y="12951"/>
                    <a:pt x="11551" y="12921"/>
                    <a:pt x="12068" y="12678"/>
                  </a:cubicBezTo>
                  <a:cubicBezTo>
                    <a:pt x="12129" y="12647"/>
                    <a:pt x="11916" y="12526"/>
                    <a:pt x="11794" y="12526"/>
                  </a:cubicBezTo>
                  <a:cubicBezTo>
                    <a:pt x="10535" y="12526"/>
                    <a:pt x="9784" y="12779"/>
                    <a:pt x="9187" y="13097"/>
                  </a:cubicBezTo>
                  <a:lnTo>
                    <a:pt x="9187" y="13097"/>
                  </a:lnTo>
                  <a:cubicBezTo>
                    <a:pt x="9737" y="12615"/>
                    <a:pt x="10887" y="12433"/>
                    <a:pt x="11977" y="12161"/>
                  </a:cubicBezTo>
                  <a:cubicBezTo>
                    <a:pt x="12087" y="12133"/>
                    <a:pt x="11845" y="12005"/>
                    <a:pt x="11709" y="12005"/>
                  </a:cubicBezTo>
                  <a:cubicBezTo>
                    <a:pt x="11696" y="12005"/>
                    <a:pt x="11684" y="12006"/>
                    <a:pt x="11673" y="12009"/>
                  </a:cubicBezTo>
                  <a:cubicBezTo>
                    <a:pt x="10274" y="12222"/>
                    <a:pt x="9059" y="12526"/>
                    <a:pt x="8299" y="13073"/>
                  </a:cubicBezTo>
                  <a:cubicBezTo>
                    <a:pt x="8572" y="12586"/>
                    <a:pt x="8815" y="12130"/>
                    <a:pt x="9271" y="11735"/>
                  </a:cubicBezTo>
                  <a:cubicBezTo>
                    <a:pt x="9697" y="11370"/>
                    <a:pt x="10335" y="11127"/>
                    <a:pt x="10943" y="10854"/>
                  </a:cubicBezTo>
                  <a:cubicBezTo>
                    <a:pt x="11551" y="10611"/>
                    <a:pt x="11916" y="10307"/>
                    <a:pt x="12281" y="9912"/>
                  </a:cubicBezTo>
                  <a:cubicBezTo>
                    <a:pt x="12311" y="9881"/>
                    <a:pt x="12129" y="9790"/>
                    <a:pt x="12098" y="9790"/>
                  </a:cubicBezTo>
                  <a:cubicBezTo>
                    <a:pt x="11521" y="10094"/>
                    <a:pt x="11065" y="10459"/>
                    <a:pt x="10457" y="10702"/>
                  </a:cubicBezTo>
                  <a:cubicBezTo>
                    <a:pt x="10122" y="10854"/>
                    <a:pt x="9818" y="11006"/>
                    <a:pt x="9514" y="11158"/>
                  </a:cubicBezTo>
                  <a:cubicBezTo>
                    <a:pt x="9818" y="10763"/>
                    <a:pt x="10092" y="10307"/>
                    <a:pt x="10305" y="9851"/>
                  </a:cubicBezTo>
                  <a:cubicBezTo>
                    <a:pt x="10305" y="9851"/>
                    <a:pt x="10291" y="9824"/>
                    <a:pt x="10282" y="9824"/>
                  </a:cubicBezTo>
                  <a:cubicBezTo>
                    <a:pt x="10278" y="9824"/>
                    <a:pt x="10274" y="9830"/>
                    <a:pt x="10274" y="9851"/>
                  </a:cubicBezTo>
                  <a:cubicBezTo>
                    <a:pt x="9788" y="10246"/>
                    <a:pt x="9332" y="10702"/>
                    <a:pt x="8967" y="11158"/>
                  </a:cubicBezTo>
                  <a:lnTo>
                    <a:pt x="9028" y="11006"/>
                  </a:lnTo>
                  <a:cubicBezTo>
                    <a:pt x="9393" y="9881"/>
                    <a:pt x="9970" y="8787"/>
                    <a:pt x="10274" y="7601"/>
                  </a:cubicBezTo>
                  <a:cubicBezTo>
                    <a:pt x="10298" y="7530"/>
                    <a:pt x="10024" y="7421"/>
                    <a:pt x="9889" y="7421"/>
                  </a:cubicBezTo>
                  <a:cubicBezTo>
                    <a:pt x="9852" y="7421"/>
                    <a:pt x="9825" y="7430"/>
                    <a:pt x="9818" y="7449"/>
                  </a:cubicBezTo>
                  <a:cubicBezTo>
                    <a:pt x="9363" y="8392"/>
                    <a:pt x="9059" y="9425"/>
                    <a:pt x="8603" y="10367"/>
                  </a:cubicBezTo>
                  <a:lnTo>
                    <a:pt x="8603" y="10033"/>
                  </a:lnTo>
                  <a:cubicBezTo>
                    <a:pt x="8511" y="9304"/>
                    <a:pt x="8663" y="8574"/>
                    <a:pt x="7721" y="7601"/>
                  </a:cubicBezTo>
                  <a:cubicBezTo>
                    <a:pt x="7706" y="7586"/>
                    <a:pt x="7676" y="7579"/>
                    <a:pt x="7657" y="7579"/>
                  </a:cubicBezTo>
                  <a:cubicBezTo>
                    <a:pt x="7638" y="7579"/>
                    <a:pt x="7630" y="7586"/>
                    <a:pt x="7660" y="7601"/>
                  </a:cubicBezTo>
                  <a:cubicBezTo>
                    <a:pt x="8511" y="8544"/>
                    <a:pt x="8268" y="9486"/>
                    <a:pt x="8177" y="10185"/>
                  </a:cubicBezTo>
                  <a:cubicBezTo>
                    <a:pt x="8147" y="10367"/>
                    <a:pt x="8116" y="10519"/>
                    <a:pt x="8025" y="10702"/>
                  </a:cubicBezTo>
                  <a:cubicBezTo>
                    <a:pt x="7995" y="10337"/>
                    <a:pt x="7964" y="9942"/>
                    <a:pt x="7873" y="9547"/>
                  </a:cubicBezTo>
                  <a:cubicBezTo>
                    <a:pt x="7873" y="9509"/>
                    <a:pt x="7836" y="9492"/>
                    <a:pt x="7792" y="9492"/>
                  </a:cubicBezTo>
                  <a:cubicBezTo>
                    <a:pt x="7732" y="9492"/>
                    <a:pt x="7660" y="9524"/>
                    <a:pt x="7660" y="9577"/>
                  </a:cubicBezTo>
                  <a:lnTo>
                    <a:pt x="7660" y="10367"/>
                  </a:lnTo>
                  <a:cubicBezTo>
                    <a:pt x="7660" y="10346"/>
                    <a:pt x="7584" y="10324"/>
                    <a:pt x="7540" y="10324"/>
                  </a:cubicBezTo>
                  <a:cubicBezTo>
                    <a:pt x="7521" y="10324"/>
                    <a:pt x="7508" y="10328"/>
                    <a:pt x="7508" y="10337"/>
                  </a:cubicBezTo>
                  <a:cubicBezTo>
                    <a:pt x="7539" y="10975"/>
                    <a:pt x="7448" y="11583"/>
                    <a:pt x="7387" y="12161"/>
                  </a:cubicBezTo>
                  <a:cubicBezTo>
                    <a:pt x="7356" y="12374"/>
                    <a:pt x="7265" y="12586"/>
                    <a:pt x="7144" y="12799"/>
                  </a:cubicBezTo>
                  <a:cubicBezTo>
                    <a:pt x="7113" y="12678"/>
                    <a:pt x="7083" y="12617"/>
                    <a:pt x="7052" y="12495"/>
                  </a:cubicBezTo>
                  <a:cubicBezTo>
                    <a:pt x="7083" y="11310"/>
                    <a:pt x="6201" y="9851"/>
                    <a:pt x="5441" y="8483"/>
                  </a:cubicBezTo>
                  <a:lnTo>
                    <a:pt x="5381" y="8422"/>
                  </a:lnTo>
                  <a:lnTo>
                    <a:pt x="5381" y="8422"/>
                  </a:lnTo>
                  <a:cubicBezTo>
                    <a:pt x="5776" y="9425"/>
                    <a:pt x="5928" y="10307"/>
                    <a:pt x="6232" y="11279"/>
                  </a:cubicBezTo>
                  <a:cubicBezTo>
                    <a:pt x="5928" y="10854"/>
                    <a:pt x="5624" y="10459"/>
                    <a:pt x="5229" y="10033"/>
                  </a:cubicBezTo>
                  <a:cubicBezTo>
                    <a:pt x="4925" y="9182"/>
                    <a:pt x="4560" y="8392"/>
                    <a:pt x="4226" y="7571"/>
                  </a:cubicBezTo>
                  <a:cubicBezTo>
                    <a:pt x="4207" y="7507"/>
                    <a:pt x="4156" y="7481"/>
                    <a:pt x="4093" y="7481"/>
                  </a:cubicBezTo>
                  <a:cubicBezTo>
                    <a:pt x="3949" y="7481"/>
                    <a:pt x="3748" y="7617"/>
                    <a:pt x="3770" y="7723"/>
                  </a:cubicBezTo>
                  <a:cubicBezTo>
                    <a:pt x="4165" y="8939"/>
                    <a:pt x="4621" y="10094"/>
                    <a:pt x="5077" y="11279"/>
                  </a:cubicBezTo>
                  <a:cubicBezTo>
                    <a:pt x="4469" y="10702"/>
                    <a:pt x="3800" y="10185"/>
                    <a:pt x="3192" y="9638"/>
                  </a:cubicBezTo>
                  <a:cubicBezTo>
                    <a:pt x="3149" y="9616"/>
                    <a:pt x="3061" y="9595"/>
                    <a:pt x="3023" y="9595"/>
                  </a:cubicBezTo>
                  <a:cubicBezTo>
                    <a:pt x="3008" y="9595"/>
                    <a:pt x="3001" y="9599"/>
                    <a:pt x="3010" y="9608"/>
                  </a:cubicBezTo>
                  <a:cubicBezTo>
                    <a:pt x="3861" y="10367"/>
                    <a:pt x="4621" y="11158"/>
                    <a:pt x="5289" y="11918"/>
                  </a:cubicBezTo>
                  <a:cubicBezTo>
                    <a:pt x="5289" y="11918"/>
                    <a:pt x="5289" y="11978"/>
                    <a:pt x="5320" y="11978"/>
                  </a:cubicBezTo>
                  <a:cubicBezTo>
                    <a:pt x="5624" y="12678"/>
                    <a:pt x="5928" y="13377"/>
                    <a:pt x="6293" y="14106"/>
                  </a:cubicBezTo>
                  <a:cubicBezTo>
                    <a:pt x="6171" y="13893"/>
                    <a:pt x="6019" y="13741"/>
                    <a:pt x="5897" y="13559"/>
                  </a:cubicBezTo>
                  <a:cubicBezTo>
                    <a:pt x="4986" y="12434"/>
                    <a:pt x="4317" y="11006"/>
                    <a:pt x="2706" y="10246"/>
                  </a:cubicBezTo>
                  <a:cubicBezTo>
                    <a:pt x="2702" y="10242"/>
                    <a:pt x="2696" y="10240"/>
                    <a:pt x="2690" y="10240"/>
                  </a:cubicBezTo>
                  <a:cubicBezTo>
                    <a:pt x="2653" y="10240"/>
                    <a:pt x="2593" y="10311"/>
                    <a:pt x="2645" y="10337"/>
                  </a:cubicBezTo>
                  <a:cubicBezTo>
                    <a:pt x="4195" y="11127"/>
                    <a:pt x="5016" y="13103"/>
                    <a:pt x="5867" y="14319"/>
                  </a:cubicBezTo>
                  <a:cubicBezTo>
                    <a:pt x="6049" y="14623"/>
                    <a:pt x="6232" y="14927"/>
                    <a:pt x="6384" y="15231"/>
                  </a:cubicBezTo>
                  <a:lnTo>
                    <a:pt x="6900" y="16143"/>
                  </a:lnTo>
                  <a:cubicBezTo>
                    <a:pt x="6597" y="15839"/>
                    <a:pt x="6232" y="15565"/>
                    <a:pt x="5897" y="15322"/>
                  </a:cubicBezTo>
                  <a:cubicBezTo>
                    <a:pt x="5890" y="15307"/>
                    <a:pt x="5878" y="15301"/>
                    <a:pt x="5863" y="15301"/>
                  </a:cubicBezTo>
                  <a:cubicBezTo>
                    <a:pt x="5816" y="15301"/>
                    <a:pt x="5745" y="15360"/>
                    <a:pt x="5745" y="15383"/>
                  </a:cubicBezTo>
                  <a:cubicBezTo>
                    <a:pt x="6171" y="15930"/>
                    <a:pt x="6597" y="16416"/>
                    <a:pt x="6992" y="16902"/>
                  </a:cubicBezTo>
                  <a:cubicBezTo>
                    <a:pt x="6931" y="17176"/>
                    <a:pt x="6900" y="17450"/>
                    <a:pt x="6809" y="17693"/>
                  </a:cubicBezTo>
                  <a:cubicBezTo>
                    <a:pt x="6475" y="17480"/>
                    <a:pt x="6171" y="17206"/>
                    <a:pt x="5837" y="16994"/>
                  </a:cubicBezTo>
                  <a:lnTo>
                    <a:pt x="5381" y="16629"/>
                  </a:lnTo>
                  <a:lnTo>
                    <a:pt x="5381" y="16295"/>
                  </a:lnTo>
                  <a:cubicBezTo>
                    <a:pt x="5381" y="15383"/>
                    <a:pt x="5168" y="14653"/>
                    <a:pt x="4955" y="13833"/>
                  </a:cubicBezTo>
                  <a:cubicBezTo>
                    <a:pt x="4955" y="13805"/>
                    <a:pt x="4933" y="13794"/>
                    <a:pt x="4903" y="13794"/>
                  </a:cubicBezTo>
                  <a:cubicBezTo>
                    <a:pt x="4835" y="13794"/>
                    <a:pt x="4730" y="13851"/>
                    <a:pt x="4773" y="13893"/>
                  </a:cubicBezTo>
                  <a:cubicBezTo>
                    <a:pt x="4803" y="14744"/>
                    <a:pt x="4925" y="15504"/>
                    <a:pt x="4986" y="16325"/>
                  </a:cubicBezTo>
                  <a:cubicBezTo>
                    <a:pt x="4165" y="15717"/>
                    <a:pt x="3314" y="15079"/>
                    <a:pt x="2523" y="14440"/>
                  </a:cubicBezTo>
                  <a:cubicBezTo>
                    <a:pt x="2515" y="14432"/>
                    <a:pt x="2503" y="14428"/>
                    <a:pt x="2491" y="14428"/>
                  </a:cubicBezTo>
                  <a:cubicBezTo>
                    <a:pt x="2463" y="14428"/>
                    <a:pt x="2432" y="14449"/>
                    <a:pt x="2432" y="14471"/>
                  </a:cubicBezTo>
                  <a:cubicBezTo>
                    <a:pt x="2979" y="14957"/>
                    <a:pt x="3466" y="15474"/>
                    <a:pt x="3952" y="15991"/>
                  </a:cubicBezTo>
                  <a:cubicBezTo>
                    <a:pt x="3972" y="16061"/>
                    <a:pt x="3991" y="16131"/>
                    <a:pt x="4009" y="16200"/>
                  </a:cubicBezTo>
                  <a:lnTo>
                    <a:pt x="4009" y="16200"/>
                  </a:lnTo>
                  <a:lnTo>
                    <a:pt x="3891" y="16082"/>
                  </a:lnTo>
                  <a:lnTo>
                    <a:pt x="3891" y="16082"/>
                  </a:lnTo>
                  <a:cubicBezTo>
                    <a:pt x="3959" y="16217"/>
                    <a:pt x="4024" y="16355"/>
                    <a:pt x="4088" y="16495"/>
                  </a:cubicBezTo>
                  <a:lnTo>
                    <a:pt x="4088" y="16495"/>
                  </a:lnTo>
                  <a:cubicBezTo>
                    <a:pt x="4062" y="16397"/>
                    <a:pt x="4036" y="16299"/>
                    <a:pt x="4009" y="16200"/>
                  </a:cubicBezTo>
                  <a:lnTo>
                    <a:pt x="4009" y="16200"/>
                  </a:lnTo>
                  <a:lnTo>
                    <a:pt x="4682" y="16872"/>
                  </a:lnTo>
                  <a:cubicBezTo>
                    <a:pt x="4682" y="17146"/>
                    <a:pt x="4742" y="17389"/>
                    <a:pt x="4742" y="17662"/>
                  </a:cubicBezTo>
                  <a:cubicBezTo>
                    <a:pt x="4682" y="17662"/>
                    <a:pt x="4621" y="17632"/>
                    <a:pt x="4590" y="17632"/>
                  </a:cubicBezTo>
                  <a:cubicBezTo>
                    <a:pt x="4415" y="17237"/>
                    <a:pt x="4255" y="16858"/>
                    <a:pt x="4088" y="16495"/>
                  </a:cubicBezTo>
                  <a:lnTo>
                    <a:pt x="4088" y="16495"/>
                  </a:lnTo>
                  <a:cubicBezTo>
                    <a:pt x="4186" y="16858"/>
                    <a:pt x="4283" y="17206"/>
                    <a:pt x="4408" y="17541"/>
                  </a:cubicBezTo>
                  <a:cubicBezTo>
                    <a:pt x="4317" y="17510"/>
                    <a:pt x="4165" y="17480"/>
                    <a:pt x="4043" y="17450"/>
                  </a:cubicBezTo>
                  <a:cubicBezTo>
                    <a:pt x="3162" y="15960"/>
                    <a:pt x="2341" y="14440"/>
                    <a:pt x="1368" y="12981"/>
                  </a:cubicBezTo>
                  <a:cubicBezTo>
                    <a:pt x="1358" y="12966"/>
                    <a:pt x="1338" y="12959"/>
                    <a:pt x="1311" y="12959"/>
                  </a:cubicBezTo>
                  <a:cubicBezTo>
                    <a:pt x="1179" y="12959"/>
                    <a:pt x="897" y="13124"/>
                    <a:pt x="973" y="13225"/>
                  </a:cubicBezTo>
                  <a:cubicBezTo>
                    <a:pt x="1794" y="14866"/>
                    <a:pt x="2827" y="16416"/>
                    <a:pt x="3739" y="18058"/>
                  </a:cubicBezTo>
                  <a:cubicBezTo>
                    <a:pt x="3618" y="17936"/>
                    <a:pt x="3496" y="17784"/>
                    <a:pt x="3344" y="17662"/>
                  </a:cubicBezTo>
                  <a:cubicBezTo>
                    <a:pt x="2493" y="16872"/>
                    <a:pt x="1733" y="15808"/>
                    <a:pt x="122" y="15565"/>
                  </a:cubicBezTo>
                  <a:cubicBezTo>
                    <a:pt x="92" y="15565"/>
                    <a:pt x="1" y="15656"/>
                    <a:pt x="61" y="15656"/>
                  </a:cubicBezTo>
                  <a:cubicBezTo>
                    <a:pt x="1581" y="15960"/>
                    <a:pt x="2523" y="17389"/>
                    <a:pt x="3283" y="18301"/>
                  </a:cubicBezTo>
                  <a:cubicBezTo>
                    <a:pt x="3618" y="18726"/>
                    <a:pt x="3891" y="19182"/>
                    <a:pt x="4165" y="19638"/>
                  </a:cubicBezTo>
                  <a:lnTo>
                    <a:pt x="4043" y="19638"/>
                  </a:lnTo>
                  <a:cubicBezTo>
                    <a:pt x="3800" y="19486"/>
                    <a:pt x="3557" y="19304"/>
                    <a:pt x="3314" y="19152"/>
                  </a:cubicBezTo>
                  <a:cubicBezTo>
                    <a:pt x="3308" y="19146"/>
                    <a:pt x="3299" y="19143"/>
                    <a:pt x="3288" y="19143"/>
                  </a:cubicBezTo>
                  <a:cubicBezTo>
                    <a:pt x="3242" y="19143"/>
                    <a:pt x="3168" y="19188"/>
                    <a:pt x="3192" y="19213"/>
                  </a:cubicBezTo>
                  <a:cubicBezTo>
                    <a:pt x="3314" y="19334"/>
                    <a:pt x="3405" y="19456"/>
                    <a:pt x="3496" y="19517"/>
                  </a:cubicBezTo>
                  <a:cubicBezTo>
                    <a:pt x="3466" y="19517"/>
                    <a:pt x="3405" y="19517"/>
                    <a:pt x="3344" y="19486"/>
                  </a:cubicBezTo>
                  <a:cubicBezTo>
                    <a:pt x="3337" y="19484"/>
                    <a:pt x="3330" y="19483"/>
                    <a:pt x="3323" y="19483"/>
                  </a:cubicBezTo>
                  <a:cubicBezTo>
                    <a:pt x="3236" y="19483"/>
                    <a:pt x="3141" y="19640"/>
                    <a:pt x="3253" y="19668"/>
                  </a:cubicBezTo>
                  <a:cubicBezTo>
                    <a:pt x="3435" y="19729"/>
                    <a:pt x="3587" y="19760"/>
                    <a:pt x="3770" y="19790"/>
                  </a:cubicBezTo>
                  <a:cubicBezTo>
                    <a:pt x="4317" y="20368"/>
                    <a:pt x="4803" y="20945"/>
                    <a:pt x="5259" y="21553"/>
                  </a:cubicBezTo>
                  <a:cubicBezTo>
                    <a:pt x="5533" y="21887"/>
                    <a:pt x="5745" y="22252"/>
                    <a:pt x="5989" y="22647"/>
                  </a:cubicBezTo>
                  <a:cubicBezTo>
                    <a:pt x="5897" y="22617"/>
                    <a:pt x="5776" y="22526"/>
                    <a:pt x="5685" y="22495"/>
                  </a:cubicBezTo>
                  <a:cubicBezTo>
                    <a:pt x="4378" y="20975"/>
                    <a:pt x="2098" y="20033"/>
                    <a:pt x="92" y="19030"/>
                  </a:cubicBezTo>
                  <a:cubicBezTo>
                    <a:pt x="61" y="19030"/>
                    <a:pt x="1" y="19061"/>
                    <a:pt x="61" y="19061"/>
                  </a:cubicBezTo>
                  <a:cubicBezTo>
                    <a:pt x="1368" y="19881"/>
                    <a:pt x="2523" y="20824"/>
                    <a:pt x="3770" y="21644"/>
                  </a:cubicBezTo>
                  <a:cubicBezTo>
                    <a:pt x="2949" y="21401"/>
                    <a:pt x="2068" y="21188"/>
                    <a:pt x="1186" y="21097"/>
                  </a:cubicBezTo>
                  <a:cubicBezTo>
                    <a:pt x="1125" y="21097"/>
                    <a:pt x="1034" y="21158"/>
                    <a:pt x="1064" y="21188"/>
                  </a:cubicBezTo>
                  <a:cubicBezTo>
                    <a:pt x="2372" y="21766"/>
                    <a:pt x="3709" y="22465"/>
                    <a:pt x="5077" y="22982"/>
                  </a:cubicBezTo>
                  <a:cubicBezTo>
                    <a:pt x="3648" y="22799"/>
                    <a:pt x="1946" y="22860"/>
                    <a:pt x="548" y="22830"/>
                  </a:cubicBezTo>
                  <a:cubicBezTo>
                    <a:pt x="426" y="22830"/>
                    <a:pt x="305" y="22982"/>
                    <a:pt x="426" y="22982"/>
                  </a:cubicBezTo>
                  <a:cubicBezTo>
                    <a:pt x="1733" y="23073"/>
                    <a:pt x="2979" y="23164"/>
                    <a:pt x="4165" y="23377"/>
                  </a:cubicBezTo>
                  <a:cubicBezTo>
                    <a:pt x="5320" y="23559"/>
                    <a:pt x="6232" y="23985"/>
                    <a:pt x="7356" y="24228"/>
                  </a:cubicBezTo>
                  <a:cubicBezTo>
                    <a:pt x="7417" y="24228"/>
                    <a:pt x="7539" y="24197"/>
                    <a:pt x="7569" y="24137"/>
                  </a:cubicBezTo>
                  <a:cubicBezTo>
                    <a:pt x="7600" y="24137"/>
                    <a:pt x="7600" y="24167"/>
                    <a:pt x="7660" y="24167"/>
                  </a:cubicBezTo>
                  <a:cubicBezTo>
                    <a:pt x="7667" y="24170"/>
                    <a:pt x="7675" y="24172"/>
                    <a:pt x="7685" y="24172"/>
                  </a:cubicBezTo>
                  <a:cubicBezTo>
                    <a:pt x="7770" y="24172"/>
                    <a:pt x="7958" y="24066"/>
                    <a:pt x="7904" y="23985"/>
                  </a:cubicBezTo>
                  <a:cubicBezTo>
                    <a:pt x="7995" y="23924"/>
                    <a:pt x="8056" y="23893"/>
                    <a:pt x="8056" y="23833"/>
                  </a:cubicBezTo>
                  <a:lnTo>
                    <a:pt x="8056" y="23590"/>
                  </a:lnTo>
                  <a:lnTo>
                    <a:pt x="8967" y="23590"/>
                  </a:lnTo>
                  <a:cubicBezTo>
                    <a:pt x="9879" y="23590"/>
                    <a:pt x="10548" y="23741"/>
                    <a:pt x="11308" y="23833"/>
                  </a:cubicBezTo>
                  <a:cubicBezTo>
                    <a:pt x="11703" y="24137"/>
                    <a:pt x="12129" y="24471"/>
                    <a:pt x="12584" y="24775"/>
                  </a:cubicBezTo>
                  <a:cubicBezTo>
                    <a:pt x="12615" y="24805"/>
                    <a:pt x="12736" y="24805"/>
                    <a:pt x="12858" y="24805"/>
                  </a:cubicBezTo>
                  <a:lnTo>
                    <a:pt x="12888" y="24836"/>
                  </a:lnTo>
                  <a:cubicBezTo>
                    <a:pt x="12902" y="24877"/>
                    <a:pt x="12965" y="24893"/>
                    <a:pt x="13031" y="24893"/>
                  </a:cubicBezTo>
                  <a:cubicBezTo>
                    <a:pt x="13110" y="24893"/>
                    <a:pt x="13192" y="24869"/>
                    <a:pt x="13192" y="24836"/>
                  </a:cubicBezTo>
                  <a:cubicBezTo>
                    <a:pt x="13284" y="24836"/>
                    <a:pt x="13344" y="24836"/>
                    <a:pt x="13375" y="24805"/>
                  </a:cubicBezTo>
                  <a:cubicBezTo>
                    <a:pt x="13466" y="24745"/>
                    <a:pt x="13496" y="24653"/>
                    <a:pt x="13527" y="24623"/>
                  </a:cubicBezTo>
                  <a:cubicBezTo>
                    <a:pt x="13588" y="24623"/>
                    <a:pt x="13618" y="24623"/>
                    <a:pt x="13618" y="24593"/>
                  </a:cubicBezTo>
                  <a:cubicBezTo>
                    <a:pt x="13800" y="24289"/>
                    <a:pt x="13983" y="24015"/>
                    <a:pt x="14195" y="23711"/>
                  </a:cubicBezTo>
                  <a:cubicBezTo>
                    <a:pt x="14530" y="23316"/>
                    <a:pt x="14955" y="22982"/>
                    <a:pt x="15867" y="22678"/>
                  </a:cubicBezTo>
                  <a:cubicBezTo>
                    <a:pt x="15898" y="22678"/>
                    <a:pt x="15806" y="22647"/>
                    <a:pt x="15776" y="22647"/>
                  </a:cubicBezTo>
                  <a:cubicBezTo>
                    <a:pt x="15350" y="22769"/>
                    <a:pt x="14955" y="22921"/>
                    <a:pt x="14651" y="23073"/>
                  </a:cubicBezTo>
                  <a:cubicBezTo>
                    <a:pt x="14712" y="22982"/>
                    <a:pt x="14743" y="22921"/>
                    <a:pt x="14834" y="22799"/>
                  </a:cubicBezTo>
                  <a:cubicBezTo>
                    <a:pt x="15107" y="22465"/>
                    <a:pt x="15624" y="22161"/>
                    <a:pt x="16110" y="21857"/>
                  </a:cubicBezTo>
                  <a:cubicBezTo>
                    <a:pt x="16171" y="21887"/>
                    <a:pt x="16202" y="21948"/>
                    <a:pt x="16232" y="22009"/>
                  </a:cubicBezTo>
                  <a:cubicBezTo>
                    <a:pt x="16870" y="22860"/>
                    <a:pt x="17174" y="23620"/>
                    <a:pt x="17721" y="24441"/>
                  </a:cubicBezTo>
                  <a:cubicBezTo>
                    <a:pt x="17752" y="24471"/>
                    <a:pt x="17873" y="24532"/>
                    <a:pt x="17934" y="24532"/>
                  </a:cubicBezTo>
                  <a:lnTo>
                    <a:pt x="17934" y="24623"/>
                  </a:lnTo>
                  <a:cubicBezTo>
                    <a:pt x="17934" y="24675"/>
                    <a:pt x="18138" y="24751"/>
                    <a:pt x="18213" y="24751"/>
                  </a:cubicBezTo>
                  <a:cubicBezTo>
                    <a:pt x="18225" y="24751"/>
                    <a:pt x="18234" y="24749"/>
                    <a:pt x="18238" y="24745"/>
                  </a:cubicBezTo>
                  <a:cubicBezTo>
                    <a:pt x="18303" y="24766"/>
                    <a:pt x="18352" y="24788"/>
                    <a:pt x="18397" y="24788"/>
                  </a:cubicBezTo>
                  <a:cubicBezTo>
                    <a:pt x="18415" y="24788"/>
                    <a:pt x="18433" y="24784"/>
                    <a:pt x="18451" y="24775"/>
                  </a:cubicBezTo>
                  <a:cubicBezTo>
                    <a:pt x="18512" y="24745"/>
                    <a:pt x="18603" y="24684"/>
                    <a:pt x="18664" y="24623"/>
                  </a:cubicBezTo>
                  <a:lnTo>
                    <a:pt x="18785" y="24623"/>
                  </a:lnTo>
                  <a:cubicBezTo>
                    <a:pt x="19089" y="24380"/>
                    <a:pt x="19363" y="24197"/>
                    <a:pt x="19667" y="23985"/>
                  </a:cubicBezTo>
                  <a:cubicBezTo>
                    <a:pt x="20096" y="23770"/>
                    <a:pt x="20525" y="23579"/>
                    <a:pt x="21268" y="23579"/>
                  </a:cubicBezTo>
                  <a:cubicBezTo>
                    <a:pt x="21367" y="23579"/>
                    <a:pt x="21471" y="23582"/>
                    <a:pt x="21582" y="23590"/>
                  </a:cubicBezTo>
                  <a:cubicBezTo>
                    <a:pt x="21642" y="23590"/>
                    <a:pt x="21582" y="23559"/>
                    <a:pt x="21551" y="23559"/>
                  </a:cubicBezTo>
                  <a:cubicBezTo>
                    <a:pt x="21237" y="23538"/>
                    <a:pt x="20937" y="23503"/>
                    <a:pt x="20671" y="23503"/>
                  </a:cubicBezTo>
                  <a:cubicBezTo>
                    <a:pt x="20552" y="23503"/>
                    <a:pt x="20439" y="23510"/>
                    <a:pt x="20335" y="23529"/>
                  </a:cubicBezTo>
                  <a:cubicBezTo>
                    <a:pt x="20427" y="23438"/>
                    <a:pt x="20518" y="23407"/>
                    <a:pt x="20609" y="23316"/>
                  </a:cubicBezTo>
                  <a:cubicBezTo>
                    <a:pt x="20639" y="23316"/>
                    <a:pt x="20670" y="23286"/>
                    <a:pt x="20670" y="23286"/>
                  </a:cubicBezTo>
                  <a:cubicBezTo>
                    <a:pt x="21399" y="23225"/>
                    <a:pt x="22129" y="23164"/>
                    <a:pt x="22797" y="23134"/>
                  </a:cubicBezTo>
                  <a:lnTo>
                    <a:pt x="22858" y="23134"/>
                  </a:lnTo>
                  <a:lnTo>
                    <a:pt x="22858" y="23225"/>
                  </a:lnTo>
                  <a:cubicBezTo>
                    <a:pt x="22858" y="23279"/>
                    <a:pt x="23027" y="23382"/>
                    <a:pt x="23086" y="23382"/>
                  </a:cubicBezTo>
                  <a:cubicBezTo>
                    <a:pt x="23093" y="23382"/>
                    <a:pt x="23098" y="23380"/>
                    <a:pt x="23101" y="23377"/>
                  </a:cubicBezTo>
                  <a:cubicBezTo>
                    <a:pt x="23193" y="23407"/>
                    <a:pt x="23253" y="23438"/>
                    <a:pt x="23314" y="23438"/>
                  </a:cubicBezTo>
                  <a:cubicBezTo>
                    <a:pt x="23405" y="23407"/>
                    <a:pt x="23497" y="23377"/>
                    <a:pt x="23557" y="23316"/>
                  </a:cubicBezTo>
                  <a:cubicBezTo>
                    <a:pt x="23598" y="23316"/>
                    <a:pt x="23625" y="23343"/>
                    <a:pt x="23647" y="23343"/>
                  </a:cubicBezTo>
                  <a:cubicBezTo>
                    <a:pt x="23659" y="23343"/>
                    <a:pt x="23669" y="23336"/>
                    <a:pt x="23679" y="23316"/>
                  </a:cubicBezTo>
                  <a:cubicBezTo>
                    <a:pt x="23831" y="23255"/>
                    <a:pt x="23983" y="23164"/>
                    <a:pt x="24104" y="23103"/>
                  </a:cubicBezTo>
                  <a:cubicBezTo>
                    <a:pt x="24864" y="23134"/>
                    <a:pt x="25533" y="23255"/>
                    <a:pt x="26293" y="23255"/>
                  </a:cubicBezTo>
                  <a:cubicBezTo>
                    <a:pt x="26384" y="23255"/>
                    <a:pt x="26445" y="23164"/>
                    <a:pt x="26536" y="23103"/>
                  </a:cubicBezTo>
                  <a:lnTo>
                    <a:pt x="26597" y="23134"/>
                  </a:lnTo>
                  <a:cubicBezTo>
                    <a:pt x="26604" y="23136"/>
                    <a:pt x="26611" y="23137"/>
                    <a:pt x="26619" y="23137"/>
                  </a:cubicBezTo>
                  <a:cubicBezTo>
                    <a:pt x="26715" y="23137"/>
                    <a:pt x="26868" y="22977"/>
                    <a:pt x="26840" y="22921"/>
                  </a:cubicBezTo>
                  <a:cubicBezTo>
                    <a:pt x="26901" y="22860"/>
                    <a:pt x="26962" y="22799"/>
                    <a:pt x="26962" y="22769"/>
                  </a:cubicBezTo>
                  <a:lnTo>
                    <a:pt x="26962" y="22708"/>
                  </a:lnTo>
                  <a:lnTo>
                    <a:pt x="27661" y="22708"/>
                  </a:lnTo>
                  <a:lnTo>
                    <a:pt x="27661" y="22799"/>
                  </a:lnTo>
                  <a:cubicBezTo>
                    <a:pt x="27661" y="22853"/>
                    <a:pt x="27854" y="22956"/>
                    <a:pt x="27918" y="22956"/>
                  </a:cubicBezTo>
                  <a:cubicBezTo>
                    <a:pt x="27925" y="22956"/>
                    <a:pt x="27931" y="22954"/>
                    <a:pt x="27934" y="22951"/>
                  </a:cubicBezTo>
                  <a:cubicBezTo>
                    <a:pt x="28025" y="22982"/>
                    <a:pt x="28086" y="23012"/>
                    <a:pt x="28117" y="23012"/>
                  </a:cubicBezTo>
                  <a:cubicBezTo>
                    <a:pt x="28238" y="22982"/>
                    <a:pt x="28329" y="22951"/>
                    <a:pt x="28421" y="22860"/>
                  </a:cubicBezTo>
                  <a:cubicBezTo>
                    <a:pt x="28461" y="22860"/>
                    <a:pt x="28488" y="22887"/>
                    <a:pt x="28511" y="22887"/>
                  </a:cubicBezTo>
                  <a:cubicBezTo>
                    <a:pt x="28522" y="22887"/>
                    <a:pt x="28532" y="22880"/>
                    <a:pt x="28542" y="22860"/>
                  </a:cubicBezTo>
                  <a:cubicBezTo>
                    <a:pt x="28633" y="22830"/>
                    <a:pt x="28694" y="22799"/>
                    <a:pt x="28785" y="22708"/>
                  </a:cubicBezTo>
                  <a:cubicBezTo>
                    <a:pt x="29059" y="22738"/>
                    <a:pt x="29332" y="22754"/>
                    <a:pt x="29610" y="22754"/>
                  </a:cubicBezTo>
                  <a:cubicBezTo>
                    <a:pt x="29887" y="22754"/>
                    <a:pt x="30168" y="22738"/>
                    <a:pt x="30457" y="22708"/>
                  </a:cubicBezTo>
                  <a:cubicBezTo>
                    <a:pt x="30518" y="22708"/>
                    <a:pt x="30609" y="22617"/>
                    <a:pt x="30640" y="22526"/>
                  </a:cubicBezTo>
                  <a:lnTo>
                    <a:pt x="30700" y="22556"/>
                  </a:lnTo>
                  <a:cubicBezTo>
                    <a:pt x="30714" y="22563"/>
                    <a:pt x="30727" y="22566"/>
                    <a:pt x="30740" y="22566"/>
                  </a:cubicBezTo>
                  <a:cubicBezTo>
                    <a:pt x="30847" y="22566"/>
                    <a:pt x="30940" y="22367"/>
                    <a:pt x="30913" y="22313"/>
                  </a:cubicBezTo>
                  <a:cubicBezTo>
                    <a:pt x="30943" y="22252"/>
                    <a:pt x="31004" y="22191"/>
                    <a:pt x="30974" y="22100"/>
                  </a:cubicBezTo>
                  <a:lnTo>
                    <a:pt x="30852" y="21887"/>
                  </a:lnTo>
                  <a:cubicBezTo>
                    <a:pt x="30934" y="21879"/>
                    <a:pt x="31015" y="21875"/>
                    <a:pt x="31098" y="21875"/>
                  </a:cubicBezTo>
                  <a:cubicBezTo>
                    <a:pt x="31326" y="21875"/>
                    <a:pt x="31566" y="21904"/>
                    <a:pt x="31855" y="21948"/>
                  </a:cubicBezTo>
                  <a:cubicBezTo>
                    <a:pt x="31886" y="21948"/>
                    <a:pt x="31855" y="21918"/>
                    <a:pt x="31825" y="21887"/>
                  </a:cubicBezTo>
                  <a:cubicBezTo>
                    <a:pt x="31460" y="21796"/>
                    <a:pt x="31156" y="21766"/>
                    <a:pt x="30852" y="21735"/>
                  </a:cubicBezTo>
                  <a:lnTo>
                    <a:pt x="30852" y="21705"/>
                  </a:lnTo>
                  <a:cubicBezTo>
                    <a:pt x="30852" y="21644"/>
                    <a:pt x="30822" y="21614"/>
                    <a:pt x="30822" y="21614"/>
                  </a:cubicBezTo>
                  <a:cubicBezTo>
                    <a:pt x="30852" y="21614"/>
                    <a:pt x="30852" y="21583"/>
                    <a:pt x="30913" y="21583"/>
                  </a:cubicBezTo>
                  <a:cubicBezTo>
                    <a:pt x="31247" y="21431"/>
                    <a:pt x="31703" y="21340"/>
                    <a:pt x="32129" y="21279"/>
                  </a:cubicBezTo>
                  <a:cubicBezTo>
                    <a:pt x="32615" y="21431"/>
                    <a:pt x="33071" y="21583"/>
                    <a:pt x="33527" y="21735"/>
                  </a:cubicBezTo>
                  <a:lnTo>
                    <a:pt x="33557" y="21735"/>
                  </a:lnTo>
                  <a:cubicBezTo>
                    <a:pt x="33557" y="21766"/>
                    <a:pt x="33557" y="21766"/>
                    <a:pt x="33588" y="21796"/>
                  </a:cubicBezTo>
                  <a:cubicBezTo>
                    <a:pt x="33132" y="21766"/>
                    <a:pt x="32676" y="21735"/>
                    <a:pt x="32190" y="21735"/>
                  </a:cubicBezTo>
                  <a:cubicBezTo>
                    <a:pt x="32129" y="21735"/>
                    <a:pt x="32038" y="21796"/>
                    <a:pt x="32068" y="21857"/>
                  </a:cubicBezTo>
                  <a:cubicBezTo>
                    <a:pt x="32646" y="22039"/>
                    <a:pt x="33223" y="22191"/>
                    <a:pt x="33801" y="22374"/>
                  </a:cubicBezTo>
                  <a:lnTo>
                    <a:pt x="34013" y="22951"/>
                  </a:lnTo>
                  <a:cubicBezTo>
                    <a:pt x="33102" y="22982"/>
                    <a:pt x="32190" y="23103"/>
                    <a:pt x="31399" y="23164"/>
                  </a:cubicBezTo>
                  <a:cubicBezTo>
                    <a:pt x="31317" y="23164"/>
                    <a:pt x="31183" y="23290"/>
                    <a:pt x="31228" y="23290"/>
                  </a:cubicBezTo>
                  <a:cubicBezTo>
                    <a:pt x="31233" y="23290"/>
                    <a:pt x="31239" y="23288"/>
                    <a:pt x="31247" y="23286"/>
                  </a:cubicBezTo>
                  <a:cubicBezTo>
                    <a:pt x="31779" y="23255"/>
                    <a:pt x="32304" y="23240"/>
                    <a:pt x="32817" y="23240"/>
                  </a:cubicBezTo>
                  <a:cubicBezTo>
                    <a:pt x="33330" y="23240"/>
                    <a:pt x="33831" y="23255"/>
                    <a:pt x="34317" y="23286"/>
                  </a:cubicBezTo>
                  <a:cubicBezTo>
                    <a:pt x="34339" y="23351"/>
                    <a:pt x="34456" y="23401"/>
                    <a:pt x="34542" y="23401"/>
                  </a:cubicBezTo>
                  <a:cubicBezTo>
                    <a:pt x="34576" y="23401"/>
                    <a:pt x="34604" y="23394"/>
                    <a:pt x="34621" y="23377"/>
                  </a:cubicBezTo>
                  <a:cubicBezTo>
                    <a:pt x="34686" y="23398"/>
                    <a:pt x="34735" y="23420"/>
                    <a:pt x="34769" y="23420"/>
                  </a:cubicBezTo>
                  <a:cubicBezTo>
                    <a:pt x="34783" y="23420"/>
                    <a:pt x="34795" y="23416"/>
                    <a:pt x="34804" y="23407"/>
                  </a:cubicBezTo>
                  <a:cubicBezTo>
                    <a:pt x="34865" y="23407"/>
                    <a:pt x="34865" y="23377"/>
                    <a:pt x="34895" y="23377"/>
                  </a:cubicBezTo>
                  <a:cubicBezTo>
                    <a:pt x="35837" y="23468"/>
                    <a:pt x="36567" y="23833"/>
                    <a:pt x="37448" y="24137"/>
                  </a:cubicBezTo>
                  <a:cubicBezTo>
                    <a:pt x="37464" y="24145"/>
                    <a:pt x="37485" y="24149"/>
                    <a:pt x="37508" y="24149"/>
                  </a:cubicBezTo>
                  <a:cubicBezTo>
                    <a:pt x="37570" y="24149"/>
                    <a:pt x="37647" y="24120"/>
                    <a:pt x="37691" y="24076"/>
                  </a:cubicBezTo>
                  <a:lnTo>
                    <a:pt x="37752" y="24137"/>
                  </a:lnTo>
                  <a:cubicBezTo>
                    <a:pt x="37760" y="24141"/>
                    <a:pt x="37772" y="24143"/>
                    <a:pt x="37786" y="24143"/>
                  </a:cubicBezTo>
                  <a:cubicBezTo>
                    <a:pt x="37875" y="24143"/>
                    <a:pt x="38056" y="24068"/>
                    <a:pt x="38056" y="24015"/>
                  </a:cubicBezTo>
                  <a:cubicBezTo>
                    <a:pt x="38117" y="24015"/>
                    <a:pt x="38208" y="23985"/>
                    <a:pt x="38208" y="23893"/>
                  </a:cubicBezTo>
                  <a:cubicBezTo>
                    <a:pt x="38238" y="23772"/>
                    <a:pt x="38238" y="23711"/>
                    <a:pt x="38269" y="23590"/>
                  </a:cubicBezTo>
                  <a:cubicBezTo>
                    <a:pt x="38299" y="23559"/>
                    <a:pt x="38360" y="23559"/>
                    <a:pt x="38360" y="23529"/>
                  </a:cubicBezTo>
                  <a:cubicBezTo>
                    <a:pt x="38390" y="23225"/>
                    <a:pt x="38390" y="22921"/>
                    <a:pt x="38421" y="22617"/>
                  </a:cubicBezTo>
                  <a:cubicBezTo>
                    <a:pt x="38451" y="22617"/>
                    <a:pt x="38512" y="22617"/>
                    <a:pt x="38512" y="22647"/>
                  </a:cubicBezTo>
                  <a:lnTo>
                    <a:pt x="38512" y="22708"/>
                  </a:lnTo>
                  <a:cubicBezTo>
                    <a:pt x="38512" y="22783"/>
                    <a:pt x="38677" y="22838"/>
                    <a:pt x="38769" y="22838"/>
                  </a:cubicBezTo>
                  <a:cubicBezTo>
                    <a:pt x="38789" y="22838"/>
                    <a:pt x="38805" y="22835"/>
                    <a:pt x="38816" y="22830"/>
                  </a:cubicBezTo>
                  <a:cubicBezTo>
                    <a:pt x="38877" y="22860"/>
                    <a:pt x="38968" y="22860"/>
                    <a:pt x="38998" y="22860"/>
                  </a:cubicBezTo>
                  <a:cubicBezTo>
                    <a:pt x="39059" y="22799"/>
                    <a:pt x="39150" y="22769"/>
                    <a:pt x="39272" y="22678"/>
                  </a:cubicBezTo>
                  <a:lnTo>
                    <a:pt x="39363" y="22678"/>
                  </a:lnTo>
                  <a:cubicBezTo>
                    <a:pt x="39515" y="22526"/>
                    <a:pt x="39667" y="22404"/>
                    <a:pt x="39880" y="22252"/>
                  </a:cubicBezTo>
                  <a:cubicBezTo>
                    <a:pt x="40032" y="22100"/>
                    <a:pt x="40184" y="22009"/>
                    <a:pt x="40366" y="21887"/>
                  </a:cubicBezTo>
                  <a:cubicBezTo>
                    <a:pt x="40808" y="21627"/>
                    <a:pt x="41294" y="21412"/>
                    <a:pt x="42053" y="21412"/>
                  </a:cubicBezTo>
                  <a:cubicBezTo>
                    <a:pt x="42182" y="21412"/>
                    <a:pt x="42318" y="21418"/>
                    <a:pt x="42463" y="21431"/>
                  </a:cubicBezTo>
                  <a:cubicBezTo>
                    <a:pt x="42494" y="21431"/>
                    <a:pt x="42463" y="21401"/>
                    <a:pt x="42403" y="21340"/>
                  </a:cubicBezTo>
                  <a:cubicBezTo>
                    <a:pt x="42080" y="21319"/>
                    <a:pt x="41758" y="21297"/>
                    <a:pt x="41468" y="21297"/>
                  </a:cubicBezTo>
                  <a:cubicBezTo>
                    <a:pt x="41348" y="21297"/>
                    <a:pt x="41233" y="21301"/>
                    <a:pt x="41126" y="21310"/>
                  </a:cubicBezTo>
                  <a:cubicBezTo>
                    <a:pt x="41248" y="21249"/>
                    <a:pt x="41308" y="21188"/>
                    <a:pt x="41430" y="21127"/>
                  </a:cubicBezTo>
                  <a:cubicBezTo>
                    <a:pt x="41552" y="21127"/>
                    <a:pt x="41643" y="21158"/>
                    <a:pt x="41795" y="21158"/>
                  </a:cubicBezTo>
                  <a:cubicBezTo>
                    <a:pt x="41856" y="21158"/>
                    <a:pt x="41795" y="21127"/>
                    <a:pt x="41764" y="21097"/>
                  </a:cubicBezTo>
                  <a:cubicBezTo>
                    <a:pt x="41704" y="21097"/>
                    <a:pt x="41612" y="21036"/>
                    <a:pt x="41552" y="21036"/>
                  </a:cubicBezTo>
                  <a:cubicBezTo>
                    <a:pt x="42251" y="20641"/>
                    <a:pt x="43406" y="20580"/>
                    <a:pt x="44196" y="20216"/>
                  </a:cubicBezTo>
                  <a:cubicBezTo>
                    <a:pt x="44287" y="20185"/>
                    <a:pt x="44074" y="20033"/>
                    <a:pt x="43983" y="20033"/>
                  </a:cubicBezTo>
                  <a:cubicBezTo>
                    <a:pt x="43831" y="20033"/>
                    <a:pt x="43679" y="20033"/>
                    <a:pt x="43558" y="20064"/>
                  </a:cubicBezTo>
                  <a:cubicBezTo>
                    <a:pt x="43527" y="20033"/>
                    <a:pt x="43436" y="19972"/>
                    <a:pt x="43406" y="19972"/>
                  </a:cubicBezTo>
                  <a:lnTo>
                    <a:pt x="42646" y="19972"/>
                  </a:lnTo>
                  <a:cubicBezTo>
                    <a:pt x="43072" y="19831"/>
                    <a:pt x="43524" y="19689"/>
                    <a:pt x="44027" y="19547"/>
                  </a:cubicBezTo>
                  <a:lnTo>
                    <a:pt x="44027" y="19547"/>
                  </a:lnTo>
                  <a:cubicBezTo>
                    <a:pt x="43870" y="19311"/>
                    <a:pt x="43704" y="19069"/>
                    <a:pt x="43527" y="18817"/>
                  </a:cubicBezTo>
                  <a:lnTo>
                    <a:pt x="43527" y="18817"/>
                  </a:lnTo>
                  <a:lnTo>
                    <a:pt x="44439" y="19729"/>
                  </a:lnTo>
                  <a:lnTo>
                    <a:pt x="44642" y="20484"/>
                  </a:lnTo>
                  <a:lnTo>
                    <a:pt x="44642" y="20484"/>
                  </a:lnTo>
                  <a:cubicBezTo>
                    <a:pt x="44563" y="20338"/>
                    <a:pt x="44477" y="20189"/>
                    <a:pt x="44378" y="20033"/>
                  </a:cubicBezTo>
                  <a:cubicBezTo>
                    <a:pt x="44318" y="19820"/>
                    <a:pt x="44196" y="19668"/>
                    <a:pt x="44135" y="19517"/>
                  </a:cubicBezTo>
                  <a:cubicBezTo>
                    <a:pt x="44099" y="19527"/>
                    <a:pt x="44063" y="19537"/>
                    <a:pt x="44027" y="19547"/>
                  </a:cubicBezTo>
                  <a:lnTo>
                    <a:pt x="44027" y="19547"/>
                  </a:lnTo>
                  <a:cubicBezTo>
                    <a:pt x="44250" y="19879"/>
                    <a:pt x="44456" y="20199"/>
                    <a:pt x="44652" y="20520"/>
                  </a:cubicBezTo>
                  <a:lnTo>
                    <a:pt x="44642" y="20484"/>
                  </a:lnTo>
                  <a:lnTo>
                    <a:pt x="44642" y="20484"/>
                  </a:lnTo>
                  <a:cubicBezTo>
                    <a:pt x="44733" y="20651"/>
                    <a:pt x="44814" y="20813"/>
                    <a:pt x="44895" y="20975"/>
                  </a:cubicBezTo>
                  <a:cubicBezTo>
                    <a:pt x="44743" y="20945"/>
                    <a:pt x="44622" y="20854"/>
                    <a:pt x="44470" y="20824"/>
                  </a:cubicBezTo>
                  <a:cubicBezTo>
                    <a:pt x="44457" y="20819"/>
                    <a:pt x="44445" y="20817"/>
                    <a:pt x="44433" y="20817"/>
                  </a:cubicBezTo>
                  <a:cubicBezTo>
                    <a:pt x="44356" y="20817"/>
                    <a:pt x="44295" y="20893"/>
                    <a:pt x="44348" y="20945"/>
                  </a:cubicBezTo>
                  <a:cubicBezTo>
                    <a:pt x="44622" y="21127"/>
                    <a:pt x="44895" y="21340"/>
                    <a:pt x="45138" y="21553"/>
                  </a:cubicBezTo>
                  <a:cubicBezTo>
                    <a:pt x="45351" y="21918"/>
                    <a:pt x="45533" y="22313"/>
                    <a:pt x="45837" y="22647"/>
                  </a:cubicBezTo>
                  <a:cubicBezTo>
                    <a:pt x="45868" y="22678"/>
                    <a:pt x="45989" y="22708"/>
                    <a:pt x="46050" y="22769"/>
                  </a:cubicBezTo>
                  <a:lnTo>
                    <a:pt x="46050" y="22830"/>
                  </a:lnTo>
                  <a:cubicBezTo>
                    <a:pt x="46096" y="22898"/>
                    <a:pt x="46227" y="22932"/>
                    <a:pt x="46302" y="22932"/>
                  </a:cubicBezTo>
                  <a:cubicBezTo>
                    <a:pt x="46327" y="22932"/>
                    <a:pt x="46346" y="22928"/>
                    <a:pt x="46354" y="22921"/>
                  </a:cubicBezTo>
                  <a:cubicBezTo>
                    <a:pt x="46445" y="22951"/>
                    <a:pt x="46506" y="22951"/>
                    <a:pt x="46567" y="22951"/>
                  </a:cubicBezTo>
                  <a:cubicBezTo>
                    <a:pt x="46628" y="22921"/>
                    <a:pt x="46658" y="22860"/>
                    <a:pt x="46719" y="22830"/>
                  </a:cubicBezTo>
                  <a:cubicBezTo>
                    <a:pt x="47266" y="23286"/>
                    <a:pt x="47843" y="23711"/>
                    <a:pt x="48421" y="24167"/>
                  </a:cubicBezTo>
                  <a:cubicBezTo>
                    <a:pt x="46962" y="23529"/>
                    <a:pt x="45199" y="23164"/>
                    <a:pt x="43710" y="22830"/>
                  </a:cubicBezTo>
                  <a:cubicBezTo>
                    <a:pt x="43699" y="22827"/>
                    <a:pt x="43688" y="22826"/>
                    <a:pt x="43677" y="22826"/>
                  </a:cubicBezTo>
                  <a:cubicBezTo>
                    <a:pt x="43568" y="22826"/>
                    <a:pt x="43477" y="22954"/>
                    <a:pt x="43588" y="22982"/>
                  </a:cubicBezTo>
                  <a:cubicBezTo>
                    <a:pt x="44925" y="23377"/>
                    <a:pt x="46202" y="23833"/>
                    <a:pt x="47418" y="24349"/>
                  </a:cubicBezTo>
                  <a:cubicBezTo>
                    <a:pt x="48634" y="24897"/>
                    <a:pt x="49546" y="25717"/>
                    <a:pt x="50609" y="26447"/>
                  </a:cubicBezTo>
                  <a:cubicBezTo>
                    <a:pt x="50636" y="26456"/>
                    <a:pt x="50666" y="26459"/>
                    <a:pt x="50695" y="26459"/>
                  </a:cubicBezTo>
                  <a:cubicBezTo>
                    <a:pt x="50767" y="26459"/>
                    <a:pt x="50840" y="26438"/>
                    <a:pt x="50883" y="26416"/>
                  </a:cubicBezTo>
                  <a:lnTo>
                    <a:pt x="50974" y="26477"/>
                  </a:lnTo>
                  <a:cubicBezTo>
                    <a:pt x="50992" y="26513"/>
                    <a:pt x="51025" y="26527"/>
                    <a:pt x="51064" y="26527"/>
                  </a:cubicBezTo>
                  <a:cubicBezTo>
                    <a:pt x="51157" y="26527"/>
                    <a:pt x="51278" y="26441"/>
                    <a:pt x="51278" y="26356"/>
                  </a:cubicBezTo>
                  <a:cubicBezTo>
                    <a:pt x="51339" y="26356"/>
                    <a:pt x="51430" y="26325"/>
                    <a:pt x="51430" y="26264"/>
                  </a:cubicBezTo>
                  <a:cubicBezTo>
                    <a:pt x="51430" y="26112"/>
                    <a:pt x="51430" y="25960"/>
                    <a:pt x="51461" y="25808"/>
                  </a:cubicBezTo>
                  <a:cubicBezTo>
                    <a:pt x="51491" y="25748"/>
                    <a:pt x="51521" y="25748"/>
                    <a:pt x="51521" y="25687"/>
                  </a:cubicBezTo>
                  <a:cubicBezTo>
                    <a:pt x="51491" y="25049"/>
                    <a:pt x="51491" y="24380"/>
                    <a:pt x="51430" y="23741"/>
                  </a:cubicBezTo>
                  <a:cubicBezTo>
                    <a:pt x="51430" y="23468"/>
                    <a:pt x="51461" y="23164"/>
                    <a:pt x="51461" y="22921"/>
                  </a:cubicBezTo>
                  <a:cubicBezTo>
                    <a:pt x="52342" y="22982"/>
                    <a:pt x="53193" y="23073"/>
                    <a:pt x="54044" y="23073"/>
                  </a:cubicBezTo>
                  <a:cubicBezTo>
                    <a:pt x="55023" y="23073"/>
                    <a:pt x="55897" y="23177"/>
                    <a:pt x="56751" y="23177"/>
                  </a:cubicBezTo>
                  <a:cubicBezTo>
                    <a:pt x="57117" y="23177"/>
                    <a:pt x="57479" y="23158"/>
                    <a:pt x="57844" y="23103"/>
                  </a:cubicBezTo>
                  <a:cubicBezTo>
                    <a:pt x="57904" y="23103"/>
                    <a:pt x="57996" y="22982"/>
                    <a:pt x="58026" y="22921"/>
                  </a:cubicBezTo>
                  <a:lnTo>
                    <a:pt x="58117" y="22951"/>
                  </a:lnTo>
                  <a:cubicBezTo>
                    <a:pt x="58123" y="22953"/>
                    <a:pt x="58129" y="22954"/>
                    <a:pt x="58136" y="22954"/>
                  </a:cubicBezTo>
                  <a:cubicBezTo>
                    <a:pt x="58224" y="22954"/>
                    <a:pt x="58326" y="22763"/>
                    <a:pt x="58269" y="22678"/>
                  </a:cubicBezTo>
                  <a:cubicBezTo>
                    <a:pt x="58300" y="22617"/>
                    <a:pt x="58330" y="22526"/>
                    <a:pt x="58300" y="22495"/>
                  </a:cubicBezTo>
                  <a:lnTo>
                    <a:pt x="58056" y="22161"/>
                  </a:lnTo>
                  <a:cubicBezTo>
                    <a:pt x="58056" y="22100"/>
                    <a:pt x="58117" y="22070"/>
                    <a:pt x="58056" y="22039"/>
                  </a:cubicBezTo>
                  <a:lnTo>
                    <a:pt x="57600" y="21340"/>
                  </a:lnTo>
                  <a:cubicBezTo>
                    <a:pt x="57570" y="21310"/>
                    <a:pt x="57570" y="21279"/>
                    <a:pt x="57540" y="21249"/>
                  </a:cubicBezTo>
                  <a:lnTo>
                    <a:pt x="57540" y="21249"/>
                  </a:lnTo>
                  <a:cubicBezTo>
                    <a:pt x="59333" y="21644"/>
                    <a:pt x="61157" y="22161"/>
                    <a:pt x="62981" y="22465"/>
                  </a:cubicBezTo>
                  <a:cubicBezTo>
                    <a:pt x="61309" y="22556"/>
                    <a:pt x="59485" y="22982"/>
                    <a:pt x="57874" y="23255"/>
                  </a:cubicBezTo>
                  <a:cubicBezTo>
                    <a:pt x="57761" y="23255"/>
                    <a:pt x="57727" y="23441"/>
                    <a:pt x="57821" y="23441"/>
                  </a:cubicBezTo>
                  <a:cubicBezTo>
                    <a:pt x="57828" y="23441"/>
                    <a:pt x="57836" y="23440"/>
                    <a:pt x="57844" y="23438"/>
                  </a:cubicBezTo>
                  <a:cubicBezTo>
                    <a:pt x="59272" y="23255"/>
                    <a:pt x="60762" y="23164"/>
                    <a:pt x="62160" y="23103"/>
                  </a:cubicBezTo>
                  <a:cubicBezTo>
                    <a:pt x="62245" y="23101"/>
                    <a:pt x="62330" y="23101"/>
                    <a:pt x="62413" y="23101"/>
                  </a:cubicBezTo>
                  <a:cubicBezTo>
                    <a:pt x="63765" y="23101"/>
                    <a:pt x="64945" y="23320"/>
                    <a:pt x="66233" y="23377"/>
                  </a:cubicBezTo>
                  <a:cubicBezTo>
                    <a:pt x="66324" y="23377"/>
                    <a:pt x="66385" y="23286"/>
                    <a:pt x="66415" y="23164"/>
                  </a:cubicBezTo>
                  <a:lnTo>
                    <a:pt x="66537" y="23225"/>
                  </a:lnTo>
                  <a:cubicBezTo>
                    <a:pt x="66544" y="23227"/>
                    <a:pt x="66551" y="23227"/>
                    <a:pt x="66558" y="23227"/>
                  </a:cubicBezTo>
                  <a:cubicBezTo>
                    <a:pt x="66675" y="23227"/>
                    <a:pt x="66805" y="23008"/>
                    <a:pt x="66719" y="22951"/>
                  </a:cubicBezTo>
                  <a:cubicBezTo>
                    <a:pt x="66810" y="22921"/>
                    <a:pt x="66841" y="22799"/>
                    <a:pt x="66810" y="22769"/>
                  </a:cubicBezTo>
                  <a:cubicBezTo>
                    <a:pt x="66719" y="22617"/>
                    <a:pt x="66658" y="22495"/>
                    <a:pt x="66537" y="22343"/>
                  </a:cubicBezTo>
                  <a:lnTo>
                    <a:pt x="66537" y="22313"/>
                  </a:lnTo>
                  <a:cubicBezTo>
                    <a:pt x="66567" y="22313"/>
                    <a:pt x="66658" y="22313"/>
                    <a:pt x="66689" y="22343"/>
                  </a:cubicBezTo>
                  <a:cubicBezTo>
                    <a:pt x="66780" y="22404"/>
                    <a:pt x="66841" y="22465"/>
                    <a:pt x="66962" y="22526"/>
                  </a:cubicBezTo>
                  <a:cubicBezTo>
                    <a:pt x="66993" y="22541"/>
                    <a:pt x="67038" y="22548"/>
                    <a:pt x="67088" y="22548"/>
                  </a:cubicBezTo>
                  <a:cubicBezTo>
                    <a:pt x="67137" y="22548"/>
                    <a:pt x="67190" y="22541"/>
                    <a:pt x="67236" y="22526"/>
                  </a:cubicBezTo>
                  <a:lnTo>
                    <a:pt x="67266" y="22617"/>
                  </a:lnTo>
                  <a:cubicBezTo>
                    <a:pt x="67283" y="22634"/>
                    <a:pt x="67315" y="22641"/>
                    <a:pt x="67351" y="22641"/>
                  </a:cubicBezTo>
                  <a:cubicBezTo>
                    <a:pt x="67444" y="22641"/>
                    <a:pt x="67570" y="22591"/>
                    <a:pt x="67570" y="22526"/>
                  </a:cubicBezTo>
                  <a:lnTo>
                    <a:pt x="67631" y="22526"/>
                  </a:lnTo>
                  <a:cubicBezTo>
                    <a:pt x="67783" y="22556"/>
                    <a:pt x="67935" y="22556"/>
                    <a:pt x="68087" y="22617"/>
                  </a:cubicBezTo>
                  <a:cubicBezTo>
                    <a:pt x="69272" y="22769"/>
                    <a:pt x="70184" y="23134"/>
                    <a:pt x="71248" y="23164"/>
                  </a:cubicBezTo>
                  <a:cubicBezTo>
                    <a:pt x="71279" y="23164"/>
                    <a:pt x="71370" y="23134"/>
                    <a:pt x="71431" y="23103"/>
                  </a:cubicBezTo>
                  <a:cubicBezTo>
                    <a:pt x="71552" y="23225"/>
                    <a:pt x="71643" y="23316"/>
                    <a:pt x="71795" y="23438"/>
                  </a:cubicBezTo>
                  <a:cubicBezTo>
                    <a:pt x="71826" y="23468"/>
                    <a:pt x="71947" y="23468"/>
                    <a:pt x="72038" y="23468"/>
                  </a:cubicBezTo>
                  <a:lnTo>
                    <a:pt x="72099" y="23559"/>
                  </a:lnTo>
                  <a:cubicBezTo>
                    <a:pt x="72114" y="23590"/>
                    <a:pt x="72190" y="23605"/>
                    <a:pt x="72263" y="23605"/>
                  </a:cubicBezTo>
                  <a:cubicBezTo>
                    <a:pt x="72335" y="23605"/>
                    <a:pt x="72403" y="23590"/>
                    <a:pt x="72403" y="23559"/>
                  </a:cubicBezTo>
                  <a:cubicBezTo>
                    <a:pt x="72464" y="23559"/>
                    <a:pt x="72555" y="23559"/>
                    <a:pt x="72586" y="23529"/>
                  </a:cubicBezTo>
                  <a:cubicBezTo>
                    <a:pt x="72646" y="23438"/>
                    <a:pt x="72707" y="23377"/>
                    <a:pt x="72768" y="23286"/>
                  </a:cubicBezTo>
                  <a:cubicBezTo>
                    <a:pt x="72798" y="23286"/>
                    <a:pt x="72859" y="23286"/>
                    <a:pt x="72859" y="23255"/>
                  </a:cubicBezTo>
                  <a:lnTo>
                    <a:pt x="73193" y="22799"/>
                  </a:lnTo>
                  <a:cubicBezTo>
                    <a:pt x="73315" y="22647"/>
                    <a:pt x="73406" y="22495"/>
                    <a:pt x="73558" y="22343"/>
                  </a:cubicBezTo>
                  <a:cubicBezTo>
                    <a:pt x="73801" y="22161"/>
                    <a:pt x="74014" y="22009"/>
                    <a:pt x="74318" y="21857"/>
                  </a:cubicBezTo>
                  <a:cubicBezTo>
                    <a:pt x="74622" y="21705"/>
                    <a:pt x="74987" y="21614"/>
                    <a:pt x="75473" y="21583"/>
                  </a:cubicBezTo>
                  <a:cubicBezTo>
                    <a:pt x="75504" y="21583"/>
                    <a:pt x="75473" y="21553"/>
                    <a:pt x="75382" y="21553"/>
                  </a:cubicBezTo>
                  <a:cubicBezTo>
                    <a:pt x="74926" y="21583"/>
                    <a:pt x="74531" y="21614"/>
                    <a:pt x="74166" y="21735"/>
                  </a:cubicBezTo>
                  <a:cubicBezTo>
                    <a:pt x="74257" y="21644"/>
                    <a:pt x="74318" y="21583"/>
                    <a:pt x="74440" y="21492"/>
                  </a:cubicBezTo>
                  <a:cubicBezTo>
                    <a:pt x="74835" y="21158"/>
                    <a:pt x="75504" y="20945"/>
                    <a:pt x="76111" y="20702"/>
                  </a:cubicBezTo>
                  <a:cubicBezTo>
                    <a:pt x="76294" y="21310"/>
                    <a:pt x="76507" y="21918"/>
                    <a:pt x="76811" y="22495"/>
                  </a:cubicBezTo>
                  <a:cubicBezTo>
                    <a:pt x="76841" y="22556"/>
                    <a:pt x="76963" y="22617"/>
                    <a:pt x="77023" y="22617"/>
                  </a:cubicBezTo>
                  <a:lnTo>
                    <a:pt x="77023" y="22678"/>
                  </a:lnTo>
                  <a:cubicBezTo>
                    <a:pt x="77023" y="22759"/>
                    <a:pt x="77145" y="22799"/>
                    <a:pt x="77235" y="22799"/>
                  </a:cubicBezTo>
                  <a:cubicBezTo>
                    <a:pt x="77280" y="22799"/>
                    <a:pt x="77317" y="22789"/>
                    <a:pt x="77327" y="22769"/>
                  </a:cubicBezTo>
                  <a:cubicBezTo>
                    <a:pt x="77373" y="22784"/>
                    <a:pt x="77411" y="22792"/>
                    <a:pt x="77441" y="22792"/>
                  </a:cubicBezTo>
                  <a:cubicBezTo>
                    <a:pt x="77472" y="22792"/>
                    <a:pt x="77494" y="22784"/>
                    <a:pt x="77510" y="22769"/>
                  </a:cubicBezTo>
                  <a:cubicBezTo>
                    <a:pt x="77601" y="22678"/>
                    <a:pt x="77722" y="22617"/>
                    <a:pt x="77783" y="22526"/>
                  </a:cubicBezTo>
                  <a:lnTo>
                    <a:pt x="77905" y="22526"/>
                  </a:lnTo>
                  <a:cubicBezTo>
                    <a:pt x="78239" y="22191"/>
                    <a:pt x="78543" y="21887"/>
                    <a:pt x="78938" y="21553"/>
                  </a:cubicBezTo>
                  <a:lnTo>
                    <a:pt x="79273" y="21310"/>
                  </a:lnTo>
                  <a:cubicBezTo>
                    <a:pt x="79289" y="21375"/>
                    <a:pt x="79349" y="21405"/>
                    <a:pt x="79415" y="21405"/>
                  </a:cubicBezTo>
                  <a:cubicBezTo>
                    <a:pt x="79472" y="21405"/>
                    <a:pt x="79534" y="21383"/>
                    <a:pt x="79577" y="21340"/>
                  </a:cubicBezTo>
                  <a:cubicBezTo>
                    <a:pt x="79607" y="21371"/>
                    <a:pt x="79645" y="21386"/>
                    <a:pt x="79683" y="21386"/>
                  </a:cubicBezTo>
                  <a:cubicBezTo>
                    <a:pt x="79721" y="21386"/>
                    <a:pt x="79759" y="21371"/>
                    <a:pt x="79789" y="21340"/>
                  </a:cubicBezTo>
                  <a:cubicBezTo>
                    <a:pt x="79881" y="21249"/>
                    <a:pt x="79941" y="21127"/>
                    <a:pt x="80063" y="21006"/>
                  </a:cubicBezTo>
                  <a:cubicBezTo>
                    <a:pt x="80367" y="20884"/>
                    <a:pt x="80762" y="20824"/>
                    <a:pt x="81157" y="20824"/>
                  </a:cubicBezTo>
                  <a:cubicBezTo>
                    <a:pt x="81218" y="20824"/>
                    <a:pt x="81157" y="20732"/>
                    <a:pt x="81127" y="20732"/>
                  </a:cubicBezTo>
                  <a:cubicBezTo>
                    <a:pt x="80823" y="20732"/>
                    <a:pt x="80549" y="20732"/>
                    <a:pt x="80306" y="20793"/>
                  </a:cubicBezTo>
                  <a:cubicBezTo>
                    <a:pt x="80367" y="20641"/>
                    <a:pt x="80488" y="20489"/>
                    <a:pt x="80549" y="20337"/>
                  </a:cubicBezTo>
                  <a:cubicBezTo>
                    <a:pt x="81279" y="19942"/>
                    <a:pt x="82282" y="19729"/>
                    <a:pt x="82951" y="19182"/>
                  </a:cubicBezTo>
                  <a:cubicBezTo>
                    <a:pt x="83034" y="19127"/>
                    <a:pt x="82865" y="18996"/>
                    <a:pt x="82765" y="18996"/>
                  </a:cubicBezTo>
                  <a:cubicBezTo>
                    <a:pt x="82755" y="18996"/>
                    <a:pt x="82746" y="18997"/>
                    <a:pt x="82738" y="19000"/>
                  </a:cubicBezTo>
                  <a:cubicBezTo>
                    <a:pt x="82039" y="19152"/>
                    <a:pt x="81461" y="19334"/>
                    <a:pt x="80944" y="19577"/>
                  </a:cubicBezTo>
                  <a:cubicBezTo>
                    <a:pt x="80975" y="19456"/>
                    <a:pt x="81066" y="19365"/>
                    <a:pt x="81096" y="19273"/>
                  </a:cubicBezTo>
                  <a:cubicBezTo>
                    <a:pt x="81704" y="18969"/>
                    <a:pt x="82373" y="18665"/>
                    <a:pt x="83072" y="18301"/>
                  </a:cubicBezTo>
                  <a:cubicBezTo>
                    <a:pt x="83406" y="18817"/>
                    <a:pt x="83680" y="19304"/>
                    <a:pt x="83984" y="19790"/>
                  </a:cubicBezTo>
                  <a:cubicBezTo>
                    <a:pt x="84288" y="20337"/>
                    <a:pt x="84653" y="20854"/>
                    <a:pt x="85169" y="21036"/>
                  </a:cubicBezTo>
                  <a:cubicBezTo>
                    <a:pt x="85188" y="21055"/>
                    <a:pt x="85213" y="21062"/>
                    <a:pt x="85240" y="21062"/>
                  </a:cubicBezTo>
                  <a:cubicBezTo>
                    <a:pt x="85300" y="21062"/>
                    <a:pt x="85371" y="21027"/>
                    <a:pt x="85413" y="21006"/>
                  </a:cubicBezTo>
                  <a:lnTo>
                    <a:pt x="85473" y="21036"/>
                  </a:lnTo>
                  <a:cubicBezTo>
                    <a:pt x="85485" y="21048"/>
                    <a:pt x="85504" y="21053"/>
                    <a:pt x="85527" y="21053"/>
                  </a:cubicBezTo>
                  <a:cubicBezTo>
                    <a:pt x="85620" y="21053"/>
                    <a:pt x="85777" y="20970"/>
                    <a:pt x="85777" y="20945"/>
                  </a:cubicBezTo>
                  <a:cubicBezTo>
                    <a:pt x="85838" y="20884"/>
                    <a:pt x="85929" y="20854"/>
                    <a:pt x="85960" y="20854"/>
                  </a:cubicBezTo>
                  <a:cubicBezTo>
                    <a:pt x="85990" y="20793"/>
                    <a:pt x="86020" y="20702"/>
                    <a:pt x="86081" y="20672"/>
                  </a:cubicBezTo>
                  <a:cubicBezTo>
                    <a:pt x="86112" y="20672"/>
                    <a:pt x="86142" y="20641"/>
                    <a:pt x="86142" y="20641"/>
                  </a:cubicBezTo>
                  <a:lnTo>
                    <a:pt x="86750" y="19517"/>
                  </a:lnTo>
                  <a:cubicBezTo>
                    <a:pt x="86902" y="19304"/>
                    <a:pt x="87084" y="19061"/>
                    <a:pt x="87297" y="18878"/>
                  </a:cubicBezTo>
                  <a:cubicBezTo>
                    <a:pt x="87449" y="19121"/>
                    <a:pt x="87601" y="19304"/>
                    <a:pt x="87692" y="19517"/>
                  </a:cubicBezTo>
                  <a:cubicBezTo>
                    <a:pt x="87844" y="19760"/>
                    <a:pt x="88057" y="20033"/>
                    <a:pt x="88239" y="20216"/>
                  </a:cubicBezTo>
                  <a:cubicBezTo>
                    <a:pt x="88371" y="20347"/>
                    <a:pt x="88565" y="20447"/>
                    <a:pt x="88721" y="20447"/>
                  </a:cubicBezTo>
                  <a:cubicBezTo>
                    <a:pt x="88781" y="20447"/>
                    <a:pt x="88835" y="20432"/>
                    <a:pt x="88878" y="20398"/>
                  </a:cubicBezTo>
                  <a:cubicBezTo>
                    <a:pt x="88878" y="20398"/>
                    <a:pt x="88969" y="20368"/>
                    <a:pt x="88969" y="20337"/>
                  </a:cubicBezTo>
                  <a:cubicBezTo>
                    <a:pt x="88969" y="20337"/>
                    <a:pt x="89060" y="20246"/>
                    <a:pt x="89273" y="20185"/>
                  </a:cubicBezTo>
                  <a:cubicBezTo>
                    <a:pt x="89303" y="20185"/>
                    <a:pt x="89334" y="20124"/>
                    <a:pt x="89364" y="20124"/>
                  </a:cubicBezTo>
                  <a:cubicBezTo>
                    <a:pt x="89486" y="20094"/>
                    <a:pt x="89638" y="20064"/>
                    <a:pt x="89790" y="20033"/>
                  </a:cubicBezTo>
                  <a:cubicBezTo>
                    <a:pt x="90033" y="19972"/>
                    <a:pt x="89972" y="19972"/>
                    <a:pt x="90033" y="19972"/>
                  </a:cubicBezTo>
                  <a:lnTo>
                    <a:pt x="90185" y="19820"/>
                  </a:lnTo>
                  <a:cubicBezTo>
                    <a:pt x="90215" y="19790"/>
                    <a:pt x="90215" y="19760"/>
                    <a:pt x="90245" y="19668"/>
                  </a:cubicBezTo>
                  <a:lnTo>
                    <a:pt x="90337" y="19517"/>
                  </a:lnTo>
                  <a:lnTo>
                    <a:pt x="90519" y="19213"/>
                  </a:lnTo>
                  <a:cubicBezTo>
                    <a:pt x="90701" y="18969"/>
                    <a:pt x="90945" y="18696"/>
                    <a:pt x="91188" y="18453"/>
                  </a:cubicBezTo>
                  <a:cubicBezTo>
                    <a:pt x="91340" y="19000"/>
                    <a:pt x="91492" y="19577"/>
                    <a:pt x="91704" y="20124"/>
                  </a:cubicBezTo>
                  <a:cubicBezTo>
                    <a:pt x="91735" y="20216"/>
                    <a:pt x="91796" y="20246"/>
                    <a:pt x="91917" y="20276"/>
                  </a:cubicBezTo>
                  <a:lnTo>
                    <a:pt x="91917" y="20398"/>
                  </a:lnTo>
                  <a:cubicBezTo>
                    <a:pt x="91917" y="20487"/>
                    <a:pt x="92048" y="20543"/>
                    <a:pt x="92141" y="20543"/>
                  </a:cubicBezTo>
                  <a:cubicBezTo>
                    <a:pt x="92176" y="20543"/>
                    <a:pt x="92205" y="20536"/>
                    <a:pt x="92221" y="20520"/>
                  </a:cubicBezTo>
                  <a:cubicBezTo>
                    <a:pt x="92286" y="20541"/>
                    <a:pt x="92335" y="20563"/>
                    <a:pt x="92369" y="20563"/>
                  </a:cubicBezTo>
                  <a:cubicBezTo>
                    <a:pt x="92383" y="20563"/>
                    <a:pt x="92395" y="20559"/>
                    <a:pt x="92404" y="20550"/>
                  </a:cubicBezTo>
                  <a:cubicBezTo>
                    <a:pt x="92525" y="20489"/>
                    <a:pt x="92616" y="20368"/>
                    <a:pt x="92708" y="20246"/>
                  </a:cubicBezTo>
                  <a:cubicBezTo>
                    <a:pt x="92768" y="20246"/>
                    <a:pt x="92799" y="20246"/>
                    <a:pt x="92829" y="20216"/>
                  </a:cubicBezTo>
                  <a:lnTo>
                    <a:pt x="93407" y="19517"/>
                  </a:lnTo>
                  <a:cubicBezTo>
                    <a:pt x="93589" y="19304"/>
                    <a:pt x="93771" y="19061"/>
                    <a:pt x="93984" y="18817"/>
                  </a:cubicBezTo>
                  <a:cubicBezTo>
                    <a:pt x="94592" y="18209"/>
                    <a:pt x="95200" y="17602"/>
                    <a:pt x="96203" y="17206"/>
                  </a:cubicBezTo>
                  <a:cubicBezTo>
                    <a:pt x="96264" y="17206"/>
                    <a:pt x="96203" y="17146"/>
                    <a:pt x="96173" y="17146"/>
                  </a:cubicBezTo>
                  <a:cubicBezTo>
                    <a:pt x="95686" y="17298"/>
                    <a:pt x="95230" y="17510"/>
                    <a:pt x="94835" y="17754"/>
                  </a:cubicBezTo>
                  <a:lnTo>
                    <a:pt x="95200" y="17298"/>
                  </a:lnTo>
                  <a:cubicBezTo>
                    <a:pt x="95869" y="16325"/>
                    <a:pt x="97054" y="15626"/>
                    <a:pt x="97784" y="14562"/>
                  </a:cubicBezTo>
                  <a:cubicBezTo>
                    <a:pt x="97278" y="14249"/>
                    <a:pt x="97020" y="14108"/>
                    <a:pt x="96875" y="14108"/>
                  </a:cubicBezTo>
                  <a:cubicBezTo>
                    <a:pt x="96836" y="14108"/>
                    <a:pt x="96806" y="14118"/>
                    <a:pt x="96781" y="14136"/>
                  </a:cubicBezTo>
                  <a:cubicBezTo>
                    <a:pt x="95413" y="15048"/>
                    <a:pt x="94562" y="15991"/>
                    <a:pt x="93802" y="17024"/>
                  </a:cubicBezTo>
                  <a:lnTo>
                    <a:pt x="93863" y="16902"/>
                  </a:lnTo>
                  <a:cubicBezTo>
                    <a:pt x="94592" y="15565"/>
                    <a:pt x="95838" y="14501"/>
                    <a:pt x="96993" y="13133"/>
                  </a:cubicBezTo>
                  <a:cubicBezTo>
                    <a:pt x="97065" y="13062"/>
                    <a:pt x="96875" y="12953"/>
                    <a:pt x="96731" y="12953"/>
                  </a:cubicBezTo>
                  <a:cubicBezTo>
                    <a:pt x="96691" y="12953"/>
                    <a:pt x="96655" y="12962"/>
                    <a:pt x="96629" y="12981"/>
                  </a:cubicBezTo>
                  <a:cubicBezTo>
                    <a:pt x="95200" y="14471"/>
                    <a:pt x="93863" y="15839"/>
                    <a:pt x="92890" y="17298"/>
                  </a:cubicBezTo>
                  <a:cubicBezTo>
                    <a:pt x="93255" y="16234"/>
                    <a:pt x="93650" y="15109"/>
                    <a:pt x="94106" y="14045"/>
                  </a:cubicBezTo>
                  <a:cubicBezTo>
                    <a:pt x="94501" y="13073"/>
                    <a:pt x="95200" y="12130"/>
                    <a:pt x="95717" y="11097"/>
                  </a:cubicBezTo>
                  <a:cubicBezTo>
                    <a:pt x="96264" y="10094"/>
                    <a:pt x="96537" y="9182"/>
                    <a:pt x="96750" y="8088"/>
                  </a:cubicBezTo>
                  <a:cubicBezTo>
                    <a:pt x="96770" y="8049"/>
                    <a:pt x="96689" y="7997"/>
                    <a:pt x="96621" y="7997"/>
                  </a:cubicBezTo>
                  <a:cubicBezTo>
                    <a:pt x="96583" y="7997"/>
                    <a:pt x="96548" y="8014"/>
                    <a:pt x="96537" y="8057"/>
                  </a:cubicBezTo>
                  <a:cubicBezTo>
                    <a:pt x="96112" y="9121"/>
                    <a:pt x="95778" y="10185"/>
                    <a:pt x="95230" y="11158"/>
                  </a:cubicBezTo>
                  <a:cubicBezTo>
                    <a:pt x="94926" y="11705"/>
                    <a:pt x="94622" y="12222"/>
                    <a:pt x="94319" y="12738"/>
                  </a:cubicBezTo>
                  <a:cubicBezTo>
                    <a:pt x="94622" y="11674"/>
                    <a:pt x="94774" y="10550"/>
                    <a:pt x="94896" y="9486"/>
                  </a:cubicBezTo>
                  <a:cubicBezTo>
                    <a:pt x="94896" y="9486"/>
                    <a:pt x="94883" y="9472"/>
                    <a:pt x="94874" y="9472"/>
                  </a:cubicBezTo>
                  <a:cubicBezTo>
                    <a:pt x="94869" y="9472"/>
                    <a:pt x="94866" y="9476"/>
                    <a:pt x="94866" y="9486"/>
                  </a:cubicBezTo>
                  <a:cubicBezTo>
                    <a:pt x="94501" y="10702"/>
                    <a:pt x="94136" y="11887"/>
                    <a:pt x="93802" y="13073"/>
                  </a:cubicBezTo>
                  <a:lnTo>
                    <a:pt x="93832" y="12678"/>
                  </a:lnTo>
                  <a:cubicBezTo>
                    <a:pt x="94136" y="10155"/>
                    <a:pt x="94288" y="7601"/>
                    <a:pt x="93863" y="5048"/>
                  </a:cubicBezTo>
                  <a:cubicBezTo>
                    <a:pt x="93850" y="4974"/>
                    <a:pt x="93768" y="4940"/>
                    <a:pt x="93676" y="4940"/>
                  </a:cubicBezTo>
                  <a:cubicBezTo>
                    <a:pt x="93542" y="4940"/>
                    <a:pt x="93389" y="5013"/>
                    <a:pt x="93407" y="5139"/>
                  </a:cubicBezTo>
                  <a:cubicBezTo>
                    <a:pt x="93559" y="7328"/>
                    <a:pt x="93650" y="9547"/>
                    <a:pt x="93376" y="11705"/>
                  </a:cubicBezTo>
                  <a:cubicBezTo>
                    <a:pt x="93376" y="11462"/>
                    <a:pt x="93346" y="11279"/>
                    <a:pt x="93285" y="11097"/>
                  </a:cubicBezTo>
                  <a:cubicBezTo>
                    <a:pt x="93285" y="10975"/>
                    <a:pt x="93255" y="10915"/>
                    <a:pt x="93255" y="10793"/>
                  </a:cubicBezTo>
                  <a:lnTo>
                    <a:pt x="93498" y="10215"/>
                  </a:lnTo>
                  <a:cubicBezTo>
                    <a:pt x="93519" y="10173"/>
                    <a:pt x="93437" y="10116"/>
                    <a:pt x="93355" y="10116"/>
                  </a:cubicBezTo>
                  <a:cubicBezTo>
                    <a:pt x="93318" y="10116"/>
                    <a:pt x="93282" y="10127"/>
                    <a:pt x="93255" y="10155"/>
                  </a:cubicBezTo>
                  <a:cubicBezTo>
                    <a:pt x="93224" y="10185"/>
                    <a:pt x="93194" y="10246"/>
                    <a:pt x="93133" y="10276"/>
                  </a:cubicBezTo>
                  <a:cubicBezTo>
                    <a:pt x="92951" y="9152"/>
                    <a:pt x="92677" y="7966"/>
                    <a:pt x="91674" y="7115"/>
                  </a:cubicBezTo>
                  <a:cubicBezTo>
                    <a:pt x="91655" y="7096"/>
                    <a:pt x="91636" y="7089"/>
                    <a:pt x="91620" y="7089"/>
                  </a:cubicBezTo>
                  <a:cubicBezTo>
                    <a:pt x="91584" y="7089"/>
                    <a:pt x="91562" y="7125"/>
                    <a:pt x="91583" y="7146"/>
                  </a:cubicBezTo>
                  <a:cubicBezTo>
                    <a:pt x="92586" y="8027"/>
                    <a:pt x="92799" y="9547"/>
                    <a:pt x="92829" y="10823"/>
                  </a:cubicBezTo>
                  <a:cubicBezTo>
                    <a:pt x="92434" y="11522"/>
                    <a:pt x="92008" y="12191"/>
                    <a:pt x="91461" y="12799"/>
                  </a:cubicBezTo>
                  <a:cubicBezTo>
                    <a:pt x="91370" y="12951"/>
                    <a:pt x="91249" y="13073"/>
                    <a:pt x="91127" y="13225"/>
                  </a:cubicBezTo>
                  <a:cubicBezTo>
                    <a:pt x="91066" y="13042"/>
                    <a:pt x="91005" y="12890"/>
                    <a:pt x="90945" y="12678"/>
                  </a:cubicBezTo>
                  <a:cubicBezTo>
                    <a:pt x="91097" y="12222"/>
                    <a:pt x="91249" y="11735"/>
                    <a:pt x="91401" y="11249"/>
                  </a:cubicBezTo>
                  <a:cubicBezTo>
                    <a:pt x="91401" y="11249"/>
                    <a:pt x="91387" y="11235"/>
                    <a:pt x="91378" y="11235"/>
                  </a:cubicBezTo>
                  <a:cubicBezTo>
                    <a:pt x="91374" y="11235"/>
                    <a:pt x="91370" y="11239"/>
                    <a:pt x="91370" y="11249"/>
                  </a:cubicBezTo>
                  <a:cubicBezTo>
                    <a:pt x="91157" y="11614"/>
                    <a:pt x="90975" y="11978"/>
                    <a:pt x="90793" y="12343"/>
                  </a:cubicBezTo>
                  <a:cubicBezTo>
                    <a:pt x="90671" y="12130"/>
                    <a:pt x="90610" y="11857"/>
                    <a:pt x="90489" y="11614"/>
                  </a:cubicBezTo>
                  <a:cubicBezTo>
                    <a:pt x="90853" y="10094"/>
                    <a:pt x="91157" y="8513"/>
                    <a:pt x="91127" y="6811"/>
                  </a:cubicBezTo>
                  <a:cubicBezTo>
                    <a:pt x="91127" y="6705"/>
                    <a:pt x="91013" y="6652"/>
                    <a:pt x="90899" y="6652"/>
                  </a:cubicBezTo>
                  <a:cubicBezTo>
                    <a:pt x="90785" y="6652"/>
                    <a:pt x="90671" y="6705"/>
                    <a:pt x="90671" y="6811"/>
                  </a:cubicBezTo>
                  <a:cubicBezTo>
                    <a:pt x="90549" y="8179"/>
                    <a:pt x="90367" y="9486"/>
                    <a:pt x="90094" y="10823"/>
                  </a:cubicBezTo>
                  <a:cubicBezTo>
                    <a:pt x="90033" y="10702"/>
                    <a:pt x="90002" y="10550"/>
                    <a:pt x="89911" y="10459"/>
                  </a:cubicBezTo>
                  <a:cubicBezTo>
                    <a:pt x="89942" y="10337"/>
                    <a:pt x="90033" y="10215"/>
                    <a:pt x="90063" y="10063"/>
                  </a:cubicBezTo>
                  <a:cubicBezTo>
                    <a:pt x="90084" y="10022"/>
                    <a:pt x="90004" y="9951"/>
                    <a:pt x="89932" y="9951"/>
                  </a:cubicBezTo>
                  <a:cubicBezTo>
                    <a:pt x="89900" y="9951"/>
                    <a:pt x="89869" y="9965"/>
                    <a:pt x="89850" y="10003"/>
                  </a:cubicBezTo>
                  <a:cubicBezTo>
                    <a:pt x="89729" y="10155"/>
                    <a:pt x="89607" y="10337"/>
                    <a:pt x="89546" y="10489"/>
                  </a:cubicBezTo>
                  <a:cubicBezTo>
                    <a:pt x="89455" y="9760"/>
                    <a:pt x="89242" y="9030"/>
                    <a:pt x="88665" y="8392"/>
                  </a:cubicBezTo>
                  <a:cubicBezTo>
                    <a:pt x="88650" y="8377"/>
                    <a:pt x="88619" y="8369"/>
                    <a:pt x="88593" y="8369"/>
                  </a:cubicBezTo>
                  <a:cubicBezTo>
                    <a:pt x="88566" y="8369"/>
                    <a:pt x="88543" y="8377"/>
                    <a:pt x="88543" y="8392"/>
                  </a:cubicBezTo>
                  <a:cubicBezTo>
                    <a:pt x="89090" y="9000"/>
                    <a:pt x="89242" y="9790"/>
                    <a:pt x="89273" y="10611"/>
                  </a:cubicBezTo>
                  <a:lnTo>
                    <a:pt x="89273" y="10854"/>
                  </a:lnTo>
                  <a:cubicBezTo>
                    <a:pt x="88847" y="11522"/>
                    <a:pt x="88422" y="12130"/>
                    <a:pt x="87966" y="12738"/>
                  </a:cubicBezTo>
                  <a:cubicBezTo>
                    <a:pt x="87662" y="13073"/>
                    <a:pt x="87419" y="13407"/>
                    <a:pt x="87145" y="13741"/>
                  </a:cubicBezTo>
                  <a:cubicBezTo>
                    <a:pt x="87145" y="13681"/>
                    <a:pt x="87115" y="13589"/>
                    <a:pt x="87115" y="13559"/>
                  </a:cubicBezTo>
                  <a:cubicBezTo>
                    <a:pt x="87419" y="12769"/>
                    <a:pt x="87723" y="11918"/>
                    <a:pt x="87966" y="11067"/>
                  </a:cubicBezTo>
                  <a:cubicBezTo>
                    <a:pt x="87966" y="11067"/>
                    <a:pt x="87952" y="11040"/>
                    <a:pt x="87943" y="11040"/>
                  </a:cubicBezTo>
                  <a:cubicBezTo>
                    <a:pt x="87939" y="11040"/>
                    <a:pt x="87935" y="11046"/>
                    <a:pt x="87935" y="11067"/>
                  </a:cubicBezTo>
                  <a:cubicBezTo>
                    <a:pt x="87601" y="11705"/>
                    <a:pt x="87267" y="12343"/>
                    <a:pt x="86963" y="12981"/>
                  </a:cubicBezTo>
                  <a:cubicBezTo>
                    <a:pt x="86902" y="12799"/>
                    <a:pt x="86841" y="12647"/>
                    <a:pt x="86811" y="12465"/>
                  </a:cubicBezTo>
                  <a:cubicBezTo>
                    <a:pt x="87328" y="10519"/>
                    <a:pt x="87875" y="8513"/>
                    <a:pt x="87905" y="6355"/>
                  </a:cubicBezTo>
                  <a:cubicBezTo>
                    <a:pt x="87905" y="6237"/>
                    <a:pt x="87763" y="6175"/>
                    <a:pt x="87638" y="6175"/>
                  </a:cubicBezTo>
                  <a:cubicBezTo>
                    <a:pt x="87538" y="6175"/>
                    <a:pt x="87449" y="6214"/>
                    <a:pt x="87449" y="6294"/>
                  </a:cubicBezTo>
                  <a:cubicBezTo>
                    <a:pt x="87267" y="8057"/>
                    <a:pt x="86902" y="9760"/>
                    <a:pt x="86507" y="11431"/>
                  </a:cubicBezTo>
                  <a:cubicBezTo>
                    <a:pt x="86446" y="11310"/>
                    <a:pt x="86416" y="11158"/>
                    <a:pt x="86385" y="11067"/>
                  </a:cubicBezTo>
                  <a:cubicBezTo>
                    <a:pt x="86385" y="11036"/>
                    <a:pt x="86362" y="11021"/>
                    <a:pt x="86340" y="11021"/>
                  </a:cubicBezTo>
                  <a:cubicBezTo>
                    <a:pt x="86317" y="11021"/>
                    <a:pt x="86294" y="11036"/>
                    <a:pt x="86294" y="11067"/>
                  </a:cubicBezTo>
                  <a:cubicBezTo>
                    <a:pt x="86355" y="11249"/>
                    <a:pt x="86416" y="11462"/>
                    <a:pt x="86446" y="11674"/>
                  </a:cubicBezTo>
                  <a:cubicBezTo>
                    <a:pt x="86355" y="12070"/>
                    <a:pt x="86233" y="12495"/>
                    <a:pt x="86112" y="12890"/>
                  </a:cubicBezTo>
                  <a:cubicBezTo>
                    <a:pt x="86142" y="12678"/>
                    <a:pt x="86142" y="12465"/>
                    <a:pt x="86142" y="12222"/>
                  </a:cubicBezTo>
                  <a:cubicBezTo>
                    <a:pt x="86142" y="10823"/>
                    <a:pt x="86416" y="9273"/>
                    <a:pt x="85382" y="7936"/>
                  </a:cubicBezTo>
                  <a:cubicBezTo>
                    <a:pt x="85367" y="7921"/>
                    <a:pt x="85344" y="7913"/>
                    <a:pt x="85325" y="7913"/>
                  </a:cubicBezTo>
                  <a:cubicBezTo>
                    <a:pt x="85306" y="7913"/>
                    <a:pt x="85291" y="7921"/>
                    <a:pt x="85291" y="7936"/>
                  </a:cubicBezTo>
                  <a:cubicBezTo>
                    <a:pt x="85777" y="8635"/>
                    <a:pt x="85899" y="9456"/>
                    <a:pt x="85899" y="10337"/>
                  </a:cubicBezTo>
                  <a:cubicBezTo>
                    <a:pt x="85899" y="11219"/>
                    <a:pt x="85686" y="12039"/>
                    <a:pt x="85625" y="12738"/>
                  </a:cubicBezTo>
                  <a:cubicBezTo>
                    <a:pt x="85595" y="12951"/>
                    <a:pt x="85534" y="13194"/>
                    <a:pt x="85473" y="13437"/>
                  </a:cubicBezTo>
                  <a:cubicBezTo>
                    <a:pt x="85443" y="13437"/>
                    <a:pt x="85443" y="13437"/>
                    <a:pt x="85443" y="13498"/>
                  </a:cubicBezTo>
                  <a:cubicBezTo>
                    <a:pt x="85443" y="13529"/>
                    <a:pt x="85443" y="13529"/>
                    <a:pt x="85473" y="13559"/>
                  </a:cubicBezTo>
                  <a:cubicBezTo>
                    <a:pt x="85352" y="13954"/>
                    <a:pt x="85291" y="14319"/>
                    <a:pt x="85169" y="14714"/>
                  </a:cubicBezTo>
                  <a:cubicBezTo>
                    <a:pt x="85139" y="14288"/>
                    <a:pt x="85078" y="13863"/>
                    <a:pt x="85017" y="13498"/>
                  </a:cubicBezTo>
                  <a:cubicBezTo>
                    <a:pt x="85017" y="13454"/>
                    <a:pt x="84936" y="13425"/>
                    <a:pt x="84892" y="13425"/>
                  </a:cubicBezTo>
                  <a:cubicBezTo>
                    <a:pt x="84876" y="13425"/>
                    <a:pt x="84865" y="13429"/>
                    <a:pt x="84865" y="13437"/>
                  </a:cubicBezTo>
                  <a:cubicBezTo>
                    <a:pt x="84835" y="14106"/>
                    <a:pt x="84774" y="14775"/>
                    <a:pt x="84713" y="15413"/>
                  </a:cubicBezTo>
                  <a:cubicBezTo>
                    <a:pt x="84410" y="15109"/>
                    <a:pt x="84136" y="14805"/>
                    <a:pt x="83862" y="14501"/>
                  </a:cubicBezTo>
                  <a:cubicBezTo>
                    <a:pt x="83832" y="14471"/>
                    <a:pt x="83832" y="14471"/>
                    <a:pt x="83802" y="14471"/>
                  </a:cubicBezTo>
                  <a:cubicBezTo>
                    <a:pt x="83771" y="14258"/>
                    <a:pt x="83680" y="13985"/>
                    <a:pt x="83650" y="13741"/>
                  </a:cubicBezTo>
                  <a:lnTo>
                    <a:pt x="83771" y="13529"/>
                  </a:lnTo>
                  <a:cubicBezTo>
                    <a:pt x="83796" y="13454"/>
                    <a:pt x="83698" y="13399"/>
                    <a:pt x="83611" y="13399"/>
                  </a:cubicBezTo>
                  <a:cubicBezTo>
                    <a:pt x="83593" y="13399"/>
                    <a:pt x="83575" y="13402"/>
                    <a:pt x="83558" y="13407"/>
                  </a:cubicBezTo>
                  <a:cubicBezTo>
                    <a:pt x="83528" y="13225"/>
                    <a:pt x="83498" y="13042"/>
                    <a:pt x="83406" y="12829"/>
                  </a:cubicBezTo>
                  <a:cubicBezTo>
                    <a:pt x="83619" y="12434"/>
                    <a:pt x="83802" y="12039"/>
                    <a:pt x="83923" y="11583"/>
                  </a:cubicBezTo>
                  <a:cubicBezTo>
                    <a:pt x="83944" y="11480"/>
                    <a:pt x="83838" y="11419"/>
                    <a:pt x="83740" y="11419"/>
                  </a:cubicBezTo>
                  <a:cubicBezTo>
                    <a:pt x="83693" y="11419"/>
                    <a:pt x="83648" y="11432"/>
                    <a:pt x="83619" y="11462"/>
                  </a:cubicBezTo>
                  <a:cubicBezTo>
                    <a:pt x="83467" y="11674"/>
                    <a:pt x="83346" y="11857"/>
                    <a:pt x="83194" y="12039"/>
                  </a:cubicBezTo>
                  <a:cubicBezTo>
                    <a:pt x="83163" y="11796"/>
                    <a:pt x="83072" y="11614"/>
                    <a:pt x="83042" y="11401"/>
                  </a:cubicBezTo>
                  <a:cubicBezTo>
                    <a:pt x="83224" y="10975"/>
                    <a:pt x="83406" y="10550"/>
                    <a:pt x="83558" y="10155"/>
                  </a:cubicBezTo>
                  <a:cubicBezTo>
                    <a:pt x="83615" y="10022"/>
                    <a:pt x="83507" y="9949"/>
                    <a:pt x="83395" y="9949"/>
                  </a:cubicBezTo>
                  <a:cubicBezTo>
                    <a:pt x="83328" y="9949"/>
                    <a:pt x="83259" y="9976"/>
                    <a:pt x="83224" y="10033"/>
                  </a:cubicBezTo>
                  <a:cubicBezTo>
                    <a:pt x="83102" y="10276"/>
                    <a:pt x="83011" y="10519"/>
                    <a:pt x="82890" y="10793"/>
                  </a:cubicBezTo>
                  <a:cubicBezTo>
                    <a:pt x="82890" y="10763"/>
                    <a:pt x="82867" y="10747"/>
                    <a:pt x="82844" y="10747"/>
                  </a:cubicBezTo>
                  <a:cubicBezTo>
                    <a:pt x="82821" y="10747"/>
                    <a:pt x="82799" y="10763"/>
                    <a:pt x="82799" y="10793"/>
                  </a:cubicBezTo>
                  <a:cubicBezTo>
                    <a:pt x="82799" y="10823"/>
                    <a:pt x="82799" y="10854"/>
                    <a:pt x="82859" y="10915"/>
                  </a:cubicBezTo>
                  <a:cubicBezTo>
                    <a:pt x="82434" y="11735"/>
                    <a:pt x="82039" y="12617"/>
                    <a:pt x="81674" y="13437"/>
                  </a:cubicBezTo>
                  <a:cubicBezTo>
                    <a:pt x="81492" y="13954"/>
                    <a:pt x="81248" y="14410"/>
                    <a:pt x="81066" y="14896"/>
                  </a:cubicBezTo>
                  <a:cubicBezTo>
                    <a:pt x="80975" y="15018"/>
                    <a:pt x="80914" y="15109"/>
                    <a:pt x="80823" y="15200"/>
                  </a:cubicBezTo>
                  <a:cubicBezTo>
                    <a:pt x="80762" y="15079"/>
                    <a:pt x="80671" y="15018"/>
                    <a:pt x="80610" y="14896"/>
                  </a:cubicBezTo>
                  <a:cubicBezTo>
                    <a:pt x="80640" y="14714"/>
                    <a:pt x="80640" y="14501"/>
                    <a:pt x="80671" y="14319"/>
                  </a:cubicBezTo>
                  <a:cubicBezTo>
                    <a:pt x="80792" y="14015"/>
                    <a:pt x="80914" y="13741"/>
                    <a:pt x="80975" y="13437"/>
                  </a:cubicBezTo>
                  <a:cubicBezTo>
                    <a:pt x="81370" y="12343"/>
                    <a:pt x="81583" y="11127"/>
                    <a:pt x="81552" y="9912"/>
                  </a:cubicBezTo>
                  <a:cubicBezTo>
                    <a:pt x="81552" y="9851"/>
                    <a:pt x="81522" y="9790"/>
                    <a:pt x="81431" y="9790"/>
                  </a:cubicBezTo>
                  <a:cubicBezTo>
                    <a:pt x="81583" y="9121"/>
                    <a:pt x="81795" y="8453"/>
                    <a:pt x="81947" y="7784"/>
                  </a:cubicBezTo>
                  <a:cubicBezTo>
                    <a:pt x="82099" y="7085"/>
                    <a:pt x="82191" y="6446"/>
                    <a:pt x="82251" y="5778"/>
                  </a:cubicBezTo>
                  <a:cubicBezTo>
                    <a:pt x="82282" y="5413"/>
                    <a:pt x="82282" y="5109"/>
                    <a:pt x="82312" y="4775"/>
                  </a:cubicBezTo>
                  <a:lnTo>
                    <a:pt x="82312" y="4258"/>
                  </a:lnTo>
                  <a:lnTo>
                    <a:pt x="82312" y="3650"/>
                  </a:lnTo>
                  <a:cubicBezTo>
                    <a:pt x="82312" y="3559"/>
                    <a:pt x="82237" y="3501"/>
                    <a:pt x="82175" y="3501"/>
                  </a:cubicBezTo>
                  <a:cubicBezTo>
                    <a:pt x="82134" y="3501"/>
                    <a:pt x="82099" y="3528"/>
                    <a:pt x="82099" y="3589"/>
                  </a:cubicBezTo>
                  <a:cubicBezTo>
                    <a:pt x="82039" y="4015"/>
                    <a:pt x="82008" y="4440"/>
                    <a:pt x="81978" y="4775"/>
                  </a:cubicBezTo>
                  <a:lnTo>
                    <a:pt x="81826" y="5838"/>
                  </a:lnTo>
                  <a:cubicBezTo>
                    <a:pt x="81704" y="6568"/>
                    <a:pt x="81644" y="7237"/>
                    <a:pt x="81431" y="7966"/>
                  </a:cubicBezTo>
                  <a:cubicBezTo>
                    <a:pt x="81248" y="8726"/>
                    <a:pt x="81096" y="9486"/>
                    <a:pt x="80914" y="10246"/>
                  </a:cubicBezTo>
                  <a:cubicBezTo>
                    <a:pt x="80975" y="8756"/>
                    <a:pt x="80884" y="7297"/>
                    <a:pt x="80762" y="5838"/>
                  </a:cubicBezTo>
                  <a:cubicBezTo>
                    <a:pt x="80762" y="5823"/>
                    <a:pt x="80754" y="5816"/>
                    <a:pt x="80747" y="5816"/>
                  </a:cubicBezTo>
                  <a:cubicBezTo>
                    <a:pt x="80739" y="5816"/>
                    <a:pt x="80732" y="5823"/>
                    <a:pt x="80732" y="5838"/>
                  </a:cubicBezTo>
                  <a:cubicBezTo>
                    <a:pt x="80640" y="7480"/>
                    <a:pt x="80580" y="9152"/>
                    <a:pt x="80458" y="10823"/>
                  </a:cubicBezTo>
                  <a:lnTo>
                    <a:pt x="80428" y="10337"/>
                  </a:lnTo>
                  <a:cubicBezTo>
                    <a:pt x="80306" y="8574"/>
                    <a:pt x="80124" y="6872"/>
                    <a:pt x="79881" y="5170"/>
                  </a:cubicBezTo>
                  <a:cubicBezTo>
                    <a:pt x="79759" y="4319"/>
                    <a:pt x="79607" y="3376"/>
                    <a:pt x="79242" y="2434"/>
                  </a:cubicBezTo>
                  <a:cubicBezTo>
                    <a:pt x="79151" y="2191"/>
                    <a:pt x="79060" y="1917"/>
                    <a:pt x="78908" y="1705"/>
                  </a:cubicBezTo>
                  <a:lnTo>
                    <a:pt x="78665" y="1370"/>
                  </a:lnTo>
                  <a:lnTo>
                    <a:pt x="78452" y="1036"/>
                  </a:lnTo>
                  <a:cubicBezTo>
                    <a:pt x="78087" y="610"/>
                    <a:pt x="77692" y="276"/>
                    <a:pt x="77236" y="33"/>
                  </a:cubicBezTo>
                  <a:cubicBezTo>
                    <a:pt x="77195" y="10"/>
                    <a:pt x="77155" y="0"/>
                    <a:pt x="7711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28"/>
            <p:cNvSpPr/>
            <p:nvPr/>
          </p:nvSpPr>
          <p:spPr>
            <a:xfrm>
              <a:off x="5878930" y="4057401"/>
              <a:ext cx="1988" cy="32"/>
            </a:xfrm>
            <a:custGeom>
              <a:rect b="b" l="l" r="r" t="t"/>
              <a:pathLst>
                <a:path extrusionOk="0" h="1" w="62">
                  <a:moveTo>
                    <a:pt x="0" y="1"/>
                  </a:moveTo>
                  <a:lnTo>
                    <a:pt x="0" y="1"/>
                  </a:lnTo>
                  <a:cubicBezTo>
                    <a:pt x="61" y="1"/>
                    <a:pt x="61" y="1"/>
                    <a:pt x="0" y="1"/>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28"/>
            <p:cNvSpPr/>
            <p:nvPr/>
          </p:nvSpPr>
          <p:spPr>
            <a:xfrm>
              <a:off x="5252257" y="3285506"/>
              <a:ext cx="357717" cy="968812"/>
            </a:xfrm>
            <a:custGeom>
              <a:rect b="b" l="l" r="r" t="t"/>
              <a:pathLst>
                <a:path extrusionOk="0" h="30214" w="11156">
                  <a:moveTo>
                    <a:pt x="5623" y="0"/>
                  </a:moveTo>
                  <a:lnTo>
                    <a:pt x="0" y="29119"/>
                  </a:lnTo>
                  <a:lnTo>
                    <a:pt x="5502" y="30214"/>
                  </a:lnTo>
                  <a:lnTo>
                    <a:pt x="11155" y="1064"/>
                  </a:lnTo>
                  <a:lnTo>
                    <a:pt x="5623"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28"/>
            <p:cNvSpPr/>
            <p:nvPr/>
          </p:nvSpPr>
          <p:spPr>
            <a:xfrm>
              <a:off x="5102162" y="3486264"/>
              <a:ext cx="707610" cy="307054"/>
            </a:xfrm>
            <a:custGeom>
              <a:rect b="b" l="l" r="r" t="t"/>
              <a:pathLst>
                <a:path extrusionOk="0" h="9576" w="22068">
                  <a:moveTo>
                    <a:pt x="1064" y="1"/>
                  </a:moveTo>
                  <a:lnTo>
                    <a:pt x="0" y="5503"/>
                  </a:lnTo>
                  <a:lnTo>
                    <a:pt x="21004" y="9576"/>
                  </a:lnTo>
                  <a:lnTo>
                    <a:pt x="22067" y="4044"/>
                  </a:lnTo>
                  <a:lnTo>
                    <a:pt x="106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28"/>
            <p:cNvSpPr/>
            <p:nvPr/>
          </p:nvSpPr>
          <p:spPr>
            <a:xfrm>
              <a:off x="-607225" y="2977781"/>
              <a:ext cx="5527204" cy="1502662"/>
            </a:xfrm>
            <a:custGeom>
              <a:rect b="b" l="l" r="r" t="t"/>
              <a:pathLst>
                <a:path extrusionOk="0" h="46863" w="172375">
                  <a:moveTo>
                    <a:pt x="131199" y="8154"/>
                  </a:moveTo>
                  <a:cubicBezTo>
                    <a:pt x="132161" y="8154"/>
                    <a:pt x="133118" y="8169"/>
                    <a:pt x="134076" y="8199"/>
                  </a:cubicBezTo>
                  <a:lnTo>
                    <a:pt x="134197" y="16740"/>
                  </a:lnTo>
                  <a:lnTo>
                    <a:pt x="128483" y="16740"/>
                  </a:lnTo>
                  <a:cubicBezTo>
                    <a:pt x="126507" y="16771"/>
                    <a:pt x="124531" y="16801"/>
                    <a:pt x="122525" y="16892"/>
                  </a:cubicBezTo>
                  <a:lnTo>
                    <a:pt x="122495" y="8351"/>
                  </a:lnTo>
                  <a:cubicBezTo>
                    <a:pt x="124440" y="8260"/>
                    <a:pt x="126385" y="8230"/>
                    <a:pt x="128300" y="8199"/>
                  </a:cubicBezTo>
                  <a:cubicBezTo>
                    <a:pt x="129273" y="8169"/>
                    <a:pt x="130238" y="8154"/>
                    <a:pt x="131199" y="8154"/>
                  </a:cubicBezTo>
                  <a:close/>
                  <a:moveTo>
                    <a:pt x="137814" y="8290"/>
                  </a:moveTo>
                  <a:cubicBezTo>
                    <a:pt x="139516" y="8351"/>
                    <a:pt x="141249" y="8412"/>
                    <a:pt x="142951" y="8473"/>
                  </a:cubicBezTo>
                  <a:cubicBezTo>
                    <a:pt x="144623" y="8564"/>
                    <a:pt x="146325" y="8686"/>
                    <a:pt x="147997" y="8838"/>
                  </a:cubicBezTo>
                  <a:lnTo>
                    <a:pt x="147541" y="17379"/>
                  </a:lnTo>
                  <a:cubicBezTo>
                    <a:pt x="145869" y="17227"/>
                    <a:pt x="144197" y="17105"/>
                    <a:pt x="142495" y="17044"/>
                  </a:cubicBezTo>
                  <a:cubicBezTo>
                    <a:pt x="140732" y="16953"/>
                    <a:pt x="139000" y="16892"/>
                    <a:pt x="137297" y="16862"/>
                  </a:cubicBezTo>
                  <a:cubicBezTo>
                    <a:pt x="137480" y="14005"/>
                    <a:pt x="137632" y="11148"/>
                    <a:pt x="137814" y="8290"/>
                  </a:cubicBezTo>
                  <a:close/>
                  <a:moveTo>
                    <a:pt x="118847" y="8473"/>
                  </a:moveTo>
                  <a:lnTo>
                    <a:pt x="119516" y="16984"/>
                  </a:lnTo>
                  <a:cubicBezTo>
                    <a:pt x="117753" y="17105"/>
                    <a:pt x="116081" y="17227"/>
                    <a:pt x="114379" y="17348"/>
                  </a:cubicBezTo>
                  <a:cubicBezTo>
                    <a:pt x="112616" y="17470"/>
                    <a:pt x="110884" y="17622"/>
                    <a:pt x="109181" y="17774"/>
                  </a:cubicBezTo>
                  <a:lnTo>
                    <a:pt x="108726" y="9202"/>
                  </a:lnTo>
                  <a:cubicBezTo>
                    <a:pt x="110428" y="9050"/>
                    <a:pt x="112099" y="8898"/>
                    <a:pt x="113802" y="8807"/>
                  </a:cubicBezTo>
                  <a:cubicBezTo>
                    <a:pt x="115473" y="8686"/>
                    <a:pt x="117145" y="8564"/>
                    <a:pt x="118847" y="8473"/>
                  </a:cubicBezTo>
                  <a:close/>
                  <a:moveTo>
                    <a:pt x="151735" y="9142"/>
                  </a:moveTo>
                  <a:cubicBezTo>
                    <a:pt x="153650" y="9324"/>
                    <a:pt x="155596" y="9567"/>
                    <a:pt x="157541" y="9780"/>
                  </a:cubicBezTo>
                  <a:cubicBezTo>
                    <a:pt x="159486" y="10023"/>
                    <a:pt x="161371" y="10327"/>
                    <a:pt x="163286" y="10631"/>
                  </a:cubicBezTo>
                  <a:cubicBezTo>
                    <a:pt x="162921" y="13458"/>
                    <a:pt x="162556" y="16284"/>
                    <a:pt x="162161" y="19081"/>
                  </a:cubicBezTo>
                  <a:cubicBezTo>
                    <a:pt x="160277" y="18777"/>
                    <a:pt x="158362" y="18473"/>
                    <a:pt x="156477" y="18260"/>
                  </a:cubicBezTo>
                  <a:cubicBezTo>
                    <a:pt x="154532" y="18017"/>
                    <a:pt x="152556" y="17804"/>
                    <a:pt x="150611" y="17622"/>
                  </a:cubicBezTo>
                  <a:cubicBezTo>
                    <a:pt x="151006" y="14795"/>
                    <a:pt x="151340" y="11938"/>
                    <a:pt x="151735" y="9142"/>
                  </a:cubicBezTo>
                  <a:close/>
                  <a:moveTo>
                    <a:pt x="104956" y="9567"/>
                  </a:moveTo>
                  <a:lnTo>
                    <a:pt x="106051" y="18017"/>
                  </a:lnTo>
                  <a:cubicBezTo>
                    <a:pt x="104166" y="18260"/>
                    <a:pt x="102221" y="18443"/>
                    <a:pt x="100306" y="18716"/>
                  </a:cubicBezTo>
                  <a:cubicBezTo>
                    <a:pt x="98330" y="18929"/>
                    <a:pt x="96415" y="19202"/>
                    <a:pt x="94440" y="19476"/>
                  </a:cubicBezTo>
                  <a:lnTo>
                    <a:pt x="93528" y="10965"/>
                  </a:lnTo>
                  <a:cubicBezTo>
                    <a:pt x="95412" y="10692"/>
                    <a:pt x="97358" y="10418"/>
                    <a:pt x="99242" y="10205"/>
                  </a:cubicBezTo>
                  <a:cubicBezTo>
                    <a:pt x="101157" y="9932"/>
                    <a:pt x="103042" y="9749"/>
                    <a:pt x="104956" y="9567"/>
                  </a:cubicBezTo>
                  <a:close/>
                  <a:moveTo>
                    <a:pt x="89880" y="11512"/>
                  </a:moveTo>
                  <a:lnTo>
                    <a:pt x="91400" y="19932"/>
                  </a:lnTo>
                  <a:cubicBezTo>
                    <a:pt x="89667" y="20205"/>
                    <a:pt x="87965" y="20449"/>
                    <a:pt x="86293" y="20753"/>
                  </a:cubicBezTo>
                  <a:cubicBezTo>
                    <a:pt x="84561" y="21057"/>
                    <a:pt x="82828" y="21361"/>
                    <a:pt x="81096" y="21664"/>
                  </a:cubicBezTo>
                  <a:lnTo>
                    <a:pt x="79880" y="13184"/>
                  </a:lnTo>
                  <a:cubicBezTo>
                    <a:pt x="81552" y="12880"/>
                    <a:pt x="83224" y="12576"/>
                    <a:pt x="84895" y="12333"/>
                  </a:cubicBezTo>
                  <a:cubicBezTo>
                    <a:pt x="86567" y="12059"/>
                    <a:pt x="88208" y="11786"/>
                    <a:pt x="89880" y="11512"/>
                  </a:cubicBezTo>
                  <a:close/>
                  <a:moveTo>
                    <a:pt x="76263" y="13883"/>
                  </a:moveTo>
                  <a:lnTo>
                    <a:pt x="78087" y="22242"/>
                  </a:lnTo>
                  <a:cubicBezTo>
                    <a:pt x="74226" y="22971"/>
                    <a:pt x="70336" y="23731"/>
                    <a:pt x="66506" y="24552"/>
                  </a:cubicBezTo>
                  <a:lnTo>
                    <a:pt x="64986" y="16163"/>
                  </a:lnTo>
                  <a:cubicBezTo>
                    <a:pt x="68755" y="15373"/>
                    <a:pt x="72494" y="14613"/>
                    <a:pt x="76263" y="13883"/>
                  </a:cubicBezTo>
                  <a:close/>
                  <a:moveTo>
                    <a:pt x="61399" y="16923"/>
                  </a:moveTo>
                  <a:lnTo>
                    <a:pt x="63497" y="25221"/>
                  </a:lnTo>
                  <a:cubicBezTo>
                    <a:pt x="61795" y="25586"/>
                    <a:pt x="60123" y="25981"/>
                    <a:pt x="58451" y="26345"/>
                  </a:cubicBezTo>
                  <a:cubicBezTo>
                    <a:pt x="56749" y="26771"/>
                    <a:pt x="55016" y="27136"/>
                    <a:pt x="53284" y="27561"/>
                  </a:cubicBezTo>
                  <a:lnTo>
                    <a:pt x="51582" y="19202"/>
                  </a:lnTo>
                  <a:cubicBezTo>
                    <a:pt x="53193" y="18838"/>
                    <a:pt x="54834" y="18412"/>
                    <a:pt x="56506" y="18017"/>
                  </a:cubicBezTo>
                  <a:cubicBezTo>
                    <a:pt x="58147" y="17652"/>
                    <a:pt x="59788" y="17318"/>
                    <a:pt x="61399" y="16923"/>
                  </a:cubicBezTo>
                  <a:close/>
                  <a:moveTo>
                    <a:pt x="47995" y="20084"/>
                  </a:moveTo>
                  <a:lnTo>
                    <a:pt x="50244" y="28321"/>
                  </a:lnTo>
                  <a:cubicBezTo>
                    <a:pt x="46445" y="29263"/>
                    <a:pt x="42554" y="30266"/>
                    <a:pt x="38724" y="31239"/>
                  </a:cubicBezTo>
                  <a:lnTo>
                    <a:pt x="36870" y="22880"/>
                  </a:lnTo>
                  <a:cubicBezTo>
                    <a:pt x="40548" y="21938"/>
                    <a:pt x="44256" y="20996"/>
                    <a:pt x="47995" y="20084"/>
                  </a:cubicBezTo>
                  <a:close/>
                  <a:moveTo>
                    <a:pt x="33314" y="23792"/>
                  </a:moveTo>
                  <a:lnTo>
                    <a:pt x="35715" y="31999"/>
                  </a:lnTo>
                  <a:cubicBezTo>
                    <a:pt x="34043" y="32455"/>
                    <a:pt x="32372" y="32911"/>
                    <a:pt x="30700" y="33336"/>
                  </a:cubicBezTo>
                  <a:lnTo>
                    <a:pt x="25563" y="34735"/>
                  </a:lnTo>
                  <a:lnTo>
                    <a:pt x="23648" y="26437"/>
                  </a:lnTo>
                  <a:lnTo>
                    <a:pt x="28511" y="25099"/>
                  </a:lnTo>
                  <a:cubicBezTo>
                    <a:pt x="30092" y="24674"/>
                    <a:pt x="31733" y="24248"/>
                    <a:pt x="33314" y="23792"/>
                  </a:cubicBezTo>
                  <a:close/>
                  <a:moveTo>
                    <a:pt x="20152" y="27379"/>
                  </a:moveTo>
                  <a:lnTo>
                    <a:pt x="22584" y="35555"/>
                  </a:lnTo>
                  <a:lnTo>
                    <a:pt x="16870" y="37105"/>
                  </a:lnTo>
                  <a:cubicBezTo>
                    <a:pt x="14924" y="37622"/>
                    <a:pt x="13009" y="38169"/>
                    <a:pt x="11095" y="38686"/>
                  </a:cubicBezTo>
                  <a:lnTo>
                    <a:pt x="9088" y="30388"/>
                  </a:lnTo>
                  <a:cubicBezTo>
                    <a:pt x="10943" y="29841"/>
                    <a:pt x="12797" y="29355"/>
                    <a:pt x="14620" y="28868"/>
                  </a:cubicBezTo>
                  <a:lnTo>
                    <a:pt x="20152" y="27379"/>
                  </a:lnTo>
                  <a:close/>
                  <a:moveTo>
                    <a:pt x="136127" y="0"/>
                  </a:moveTo>
                  <a:cubicBezTo>
                    <a:pt x="135952" y="0"/>
                    <a:pt x="135778" y="68"/>
                    <a:pt x="135626" y="205"/>
                  </a:cubicBezTo>
                  <a:lnTo>
                    <a:pt x="134319" y="1391"/>
                  </a:lnTo>
                  <a:cubicBezTo>
                    <a:pt x="134136" y="1543"/>
                    <a:pt x="134045" y="1755"/>
                    <a:pt x="134045" y="1999"/>
                  </a:cubicBezTo>
                  <a:lnTo>
                    <a:pt x="134136" y="6588"/>
                  </a:lnTo>
                  <a:cubicBezTo>
                    <a:pt x="133164" y="6573"/>
                    <a:pt x="132206" y="6565"/>
                    <a:pt x="131249" y="6565"/>
                  </a:cubicBezTo>
                  <a:cubicBezTo>
                    <a:pt x="130291" y="6565"/>
                    <a:pt x="129334" y="6573"/>
                    <a:pt x="128361" y="6588"/>
                  </a:cubicBezTo>
                  <a:cubicBezTo>
                    <a:pt x="126416" y="6619"/>
                    <a:pt x="124470" y="6679"/>
                    <a:pt x="122556" y="6740"/>
                  </a:cubicBezTo>
                  <a:lnTo>
                    <a:pt x="122556" y="2181"/>
                  </a:lnTo>
                  <a:cubicBezTo>
                    <a:pt x="122556" y="1907"/>
                    <a:pt x="122434" y="1695"/>
                    <a:pt x="122252" y="1543"/>
                  </a:cubicBezTo>
                  <a:lnTo>
                    <a:pt x="120793" y="388"/>
                  </a:lnTo>
                  <a:cubicBezTo>
                    <a:pt x="120654" y="291"/>
                    <a:pt x="120490" y="238"/>
                    <a:pt x="120325" y="238"/>
                  </a:cubicBezTo>
                  <a:cubicBezTo>
                    <a:pt x="120126" y="238"/>
                    <a:pt x="119925" y="313"/>
                    <a:pt x="119759" y="479"/>
                  </a:cubicBezTo>
                  <a:lnTo>
                    <a:pt x="118543" y="1725"/>
                  </a:lnTo>
                  <a:cubicBezTo>
                    <a:pt x="118391" y="1877"/>
                    <a:pt x="118331" y="2120"/>
                    <a:pt x="118331" y="2363"/>
                  </a:cubicBezTo>
                  <a:lnTo>
                    <a:pt x="118665" y="6923"/>
                  </a:lnTo>
                  <a:cubicBezTo>
                    <a:pt x="116993" y="7014"/>
                    <a:pt x="115321" y="7135"/>
                    <a:pt x="113650" y="7227"/>
                  </a:cubicBezTo>
                  <a:cubicBezTo>
                    <a:pt x="111978" y="7348"/>
                    <a:pt x="110276" y="7500"/>
                    <a:pt x="108604" y="7652"/>
                  </a:cubicBezTo>
                  <a:lnTo>
                    <a:pt x="108330" y="3093"/>
                  </a:lnTo>
                  <a:cubicBezTo>
                    <a:pt x="108330" y="2819"/>
                    <a:pt x="108178" y="2606"/>
                    <a:pt x="107996" y="2485"/>
                  </a:cubicBezTo>
                  <a:lnTo>
                    <a:pt x="106507" y="1421"/>
                  </a:lnTo>
                  <a:cubicBezTo>
                    <a:pt x="106377" y="1330"/>
                    <a:pt x="106220" y="1284"/>
                    <a:pt x="106066" y="1284"/>
                  </a:cubicBezTo>
                  <a:cubicBezTo>
                    <a:pt x="105858" y="1284"/>
                    <a:pt x="105656" y="1368"/>
                    <a:pt x="105534" y="1543"/>
                  </a:cubicBezTo>
                  <a:lnTo>
                    <a:pt x="104379" y="2880"/>
                  </a:lnTo>
                  <a:cubicBezTo>
                    <a:pt x="104227" y="3062"/>
                    <a:pt x="104166" y="3275"/>
                    <a:pt x="104197" y="3518"/>
                  </a:cubicBezTo>
                  <a:lnTo>
                    <a:pt x="104774" y="8078"/>
                  </a:lnTo>
                  <a:cubicBezTo>
                    <a:pt x="102859" y="8260"/>
                    <a:pt x="100975" y="8442"/>
                    <a:pt x="99060" y="8716"/>
                  </a:cubicBezTo>
                  <a:cubicBezTo>
                    <a:pt x="97175" y="8959"/>
                    <a:pt x="95230" y="9202"/>
                    <a:pt x="93315" y="9476"/>
                  </a:cubicBezTo>
                  <a:lnTo>
                    <a:pt x="92829" y="4917"/>
                  </a:lnTo>
                  <a:cubicBezTo>
                    <a:pt x="92798" y="4643"/>
                    <a:pt x="92677" y="4461"/>
                    <a:pt x="92494" y="4309"/>
                  </a:cubicBezTo>
                  <a:lnTo>
                    <a:pt x="90974" y="3275"/>
                  </a:lnTo>
                  <a:cubicBezTo>
                    <a:pt x="90829" y="3191"/>
                    <a:pt x="90680" y="3149"/>
                    <a:pt x="90536" y="3149"/>
                  </a:cubicBezTo>
                  <a:cubicBezTo>
                    <a:pt x="90319" y="3149"/>
                    <a:pt x="90118" y="3244"/>
                    <a:pt x="89971" y="3427"/>
                  </a:cubicBezTo>
                  <a:lnTo>
                    <a:pt x="88908" y="4795"/>
                  </a:lnTo>
                  <a:cubicBezTo>
                    <a:pt x="88756" y="5008"/>
                    <a:pt x="88725" y="5220"/>
                    <a:pt x="88756" y="5464"/>
                  </a:cubicBezTo>
                  <a:lnTo>
                    <a:pt x="89546" y="9962"/>
                  </a:lnTo>
                  <a:cubicBezTo>
                    <a:pt x="87935" y="10236"/>
                    <a:pt x="86263" y="10479"/>
                    <a:pt x="84622" y="10783"/>
                  </a:cubicBezTo>
                  <a:cubicBezTo>
                    <a:pt x="82950" y="11026"/>
                    <a:pt x="81309" y="11330"/>
                    <a:pt x="79637" y="11634"/>
                  </a:cubicBezTo>
                  <a:lnTo>
                    <a:pt x="78999" y="7135"/>
                  </a:lnTo>
                  <a:cubicBezTo>
                    <a:pt x="78968" y="6892"/>
                    <a:pt x="78816" y="6679"/>
                    <a:pt x="78603" y="6527"/>
                  </a:cubicBezTo>
                  <a:lnTo>
                    <a:pt x="77053" y="5555"/>
                  </a:lnTo>
                  <a:cubicBezTo>
                    <a:pt x="76937" y="5492"/>
                    <a:pt x="76810" y="5461"/>
                    <a:pt x="76685" y="5461"/>
                  </a:cubicBezTo>
                  <a:cubicBezTo>
                    <a:pt x="76449" y="5461"/>
                    <a:pt x="76220" y="5569"/>
                    <a:pt x="76081" y="5768"/>
                  </a:cubicBezTo>
                  <a:lnTo>
                    <a:pt x="75047" y="7166"/>
                  </a:lnTo>
                  <a:cubicBezTo>
                    <a:pt x="74895" y="7348"/>
                    <a:pt x="74865" y="7591"/>
                    <a:pt x="74925" y="7804"/>
                  </a:cubicBezTo>
                  <a:lnTo>
                    <a:pt x="75929" y="12303"/>
                  </a:lnTo>
                  <a:cubicBezTo>
                    <a:pt x="72159" y="13002"/>
                    <a:pt x="68421" y="13762"/>
                    <a:pt x="64713" y="14582"/>
                  </a:cubicBezTo>
                  <a:lnTo>
                    <a:pt x="63922" y="10053"/>
                  </a:lnTo>
                  <a:cubicBezTo>
                    <a:pt x="63861" y="9810"/>
                    <a:pt x="63709" y="9597"/>
                    <a:pt x="63497" y="9476"/>
                  </a:cubicBezTo>
                  <a:lnTo>
                    <a:pt x="61886" y="8564"/>
                  </a:lnTo>
                  <a:cubicBezTo>
                    <a:pt x="61779" y="8506"/>
                    <a:pt x="61662" y="8478"/>
                    <a:pt x="61547" y="8478"/>
                  </a:cubicBezTo>
                  <a:cubicBezTo>
                    <a:pt x="61304" y="8478"/>
                    <a:pt x="61067" y="8601"/>
                    <a:pt x="60943" y="8807"/>
                  </a:cubicBezTo>
                  <a:lnTo>
                    <a:pt x="60001" y="10236"/>
                  </a:lnTo>
                  <a:cubicBezTo>
                    <a:pt x="59880" y="10418"/>
                    <a:pt x="59849" y="10661"/>
                    <a:pt x="59880" y="10874"/>
                  </a:cubicBezTo>
                  <a:lnTo>
                    <a:pt x="61004" y="15342"/>
                  </a:lnTo>
                  <a:cubicBezTo>
                    <a:pt x="59363" y="15707"/>
                    <a:pt x="57752" y="16041"/>
                    <a:pt x="56141" y="16436"/>
                  </a:cubicBezTo>
                  <a:cubicBezTo>
                    <a:pt x="54500" y="16801"/>
                    <a:pt x="52858" y="17196"/>
                    <a:pt x="51217" y="17622"/>
                  </a:cubicBezTo>
                  <a:lnTo>
                    <a:pt x="50305" y="13123"/>
                  </a:lnTo>
                  <a:cubicBezTo>
                    <a:pt x="50275" y="12911"/>
                    <a:pt x="50123" y="12667"/>
                    <a:pt x="49879" y="12546"/>
                  </a:cubicBezTo>
                  <a:lnTo>
                    <a:pt x="48299" y="11695"/>
                  </a:lnTo>
                  <a:cubicBezTo>
                    <a:pt x="48185" y="11623"/>
                    <a:pt x="48062" y="11589"/>
                    <a:pt x="47940" y="11589"/>
                  </a:cubicBezTo>
                  <a:cubicBezTo>
                    <a:pt x="47704" y="11589"/>
                    <a:pt x="47477" y="11717"/>
                    <a:pt x="47357" y="11938"/>
                  </a:cubicBezTo>
                  <a:lnTo>
                    <a:pt x="46445" y="13397"/>
                  </a:lnTo>
                  <a:cubicBezTo>
                    <a:pt x="46323" y="13579"/>
                    <a:pt x="46293" y="13822"/>
                    <a:pt x="46354" y="14035"/>
                  </a:cubicBezTo>
                  <a:lnTo>
                    <a:pt x="47569" y="18473"/>
                  </a:lnTo>
                  <a:cubicBezTo>
                    <a:pt x="43891" y="19385"/>
                    <a:pt x="40214" y="20297"/>
                    <a:pt x="36505" y="21300"/>
                  </a:cubicBezTo>
                  <a:lnTo>
                    <a:pt x="35533" y="16862"/>
                  </a:lnTo>
                  <a:cubicBezTo>
                    <a:pt x="35502" y="16619"/>
                    <a:pt x="35350" y="16406"/>
                    <a:pt x="35107" y="16284"/>
                  </a:cubicBezTo>
                  <a:lnTo>
                    <a:pt x="33527" y="15433"/>
                  </a:lnTo>
                  <a:cubicBezTo>
                    <a:pt x="33412" y="15376"/>
                    <a:pt x="33294" y="15349"/>
                    <a:pt x="33180" y="15349"/>
                  </a:cubicBezTo>
                  <a:cubicBezTo>
                    <a:pt x="32931" y="15349"/>
                    <a:pt x="32700" y="15478"/>
                    <a:pt x="32554" y="15707"/>
                  </a:cubicBezTo>
                  <a:lnTo>
                    <a:pt x="31703" y="17196"/>
                  </a:lnTo>
                  <a:cubicBezTo>
                    <a:pt x="31581" y="17379"/>
                    <a:pt x="31551" y="17652"/>
                    <a:pt x="31612" y="17835"/>
                  </a:cubicBezTo>
                  <a:lnTo>
                    <a:pt x="32919" y="22242"/>
                  </a:lnTo>
                  <a:lnTo>
                    <a:pt x="28116" y="23488"/>
                  </a:lnTo>
                  <a:lnTo>
                    <a:pt x="23283" y="24795"/>
                  </a:lnTo>
                  <a:lnTo>
                    <a:pt x="22280" y="20357"/>
                  </a:lnTo>
                  <a:cubicBezTo>
                    <a:pt x="22219" y="20114"/>
                    <a:pt x="22037" y="19902"/>
                    <a:pt x="21855" y="19780"/>
                  </a:cubicBezTo>
                  <a:lnTo>
                    <a:pt x="20213" y="18990"/>
                  </a:lnTo>
                  <a:cubicBezTo>
                    <a:pt x="20100" y="18918"/>
                    <a:pt x="19983" y="18884"/>
                    <a:pt x="19869" y="18884"/>
                  </a:cubicBezTo>
                  <a:cubicBezTo>
                    <a:pt x="19645" y="18884"/>
                    <a:pt x="19432" y="19012"/>
                    <a:pt x="19271" y="19233"/>
                  </a:cubicBezTo>
                  <a:lnTo>
                    <a:pt x="18389" y="20722"/>
                  </a:lnTo>
                  <a:cubicBezTo>
                    <a:pt x="18268" y="20905"/>
                    <a:pt x="18238" y="21178"/>
                    <a:pt x="18329" y="21421"/>
                  </a:cubicBezTo>
                  <a:lnTo>
                    <a:pt x="19666" y="25829"/>
                  </a:lnTo>
                  <a:lnTo>
                    <a:pt x="14164" y="27288"/>
                  </a:lnTo>
                  <a:cubicBezTo>
                    <a:pt x="12371" y="27804"/>
                    <a:pt x="10517" y="28291"/>
                    <a:pt x="8663" y="28807"/>
                  </a:cubicBezTo>
                  <a:lnTo>
                    <a:pt x="7599" y="24370"/>
                  </a:lnTo>
                  <a:cubicBezTo>
                    <a:pt x="7538" y="24157"/>
                    <a:pt x="7386" y="23914"/>
                    <a:pt x="7143" y="23853"/>
                  </a:cubicBezTo>
                  <a:lnTo>
                    <a:pt x="5471" y="23032"/>
                  </a:lnTo>
                  <a:cubicBezTo>
                    <a:pt x="5375" y="22989"/>
                    <a:pt x="5272" y="22968"/>
                    <a:pt x="5168" y="22968"/>
                  </a:cubicBezTo>
                  <a:cubicBezTo>
                    <a:pt x="4910" y="22968"/>
                    <a:pt x="4650" y="23098"/>
                    <a:pt x="4499" y="23336"/>
                  </a:cubicBezTo>
                  <a:lnTo>
                    <a:pt x="3587" y="24856"/>
                  </a:lnTo>
                  <a:cubicBezTo>
                    <a:pt x="3465" y="25069"/>
                    <a:pt x="3435" y="25312"/>
                    <a:pt x="3496" y="25555"/>
                  </a:cubicBezTo>
                  <a:cubicBezTo>
                    <a:pt x="3982" y="26984"/>
                    <a:pt x="4438" y="28443"/>
                    <a:pt x="4955" y="29932"/>
                  </a:cubicBezTo>
                  <a:cubicBezTo>
                    <a:pt x="3313" y="30418"/>
                    <a:pt x="1672" y="30935"/>
                    <a:pt x="0" y="31513"/>
                  </a:cubicBezTo>
                  <a:lnTo>
                    <a:pt x="547" y="33063"/>
                  </a:lnTo>
                  <a:cubicBezTo>
                    <a:pt x="2158" y="32516"/>
                    <a:pt x="3800" y="31969"/>
                    <a:pt x="5441" y="31482"/>
                  </a:cubicBezTo>
                  <a:cubicBezTo>
                    <a:pt x="6353" y="34187"/>
                    <a:pt x="7234" y="36923"/>
                    <a:pt x="8085" y="39598"/>
                  </a:cubicBezTo>
                  <a:cubicBezTo>
                    <a:pt x="6505" y="40115"/>
                    <a:pt x="4894" y="40601"/>
                    <a:pt x="3344" y="41118"/>
                  </a:cubicBezTo>
                  <a:lnTo>
                    <a:pt x="3891" y="42698"/>
                  </a:lnTo>
                  <a:cubicBezTo>
                    <a:pt x="5411" y="42151"/>
                    <a:pt x="6991" y="41665"/>
                    <a:pt x="8602" y="41178"/>
                  </a:cubicBezTo>
                  <a:cubicBezTo>
                    <a:pt x="9210" y="43063"/>
                    <a:pt x="9848" y="44978"/>
                    <a:pt x="10456" y="46862"/>
                  </a:cubicBezTo>
                  <a:lnTo>
                    <a:pt x="12797" y="46194"/>
                  </a:lnTo>
                  <a:lnTo>
                    <a:pt x="11398" y="40327"/>
                  </a:lnTo>
                  <a:cubicBezTo>
                    <a:pt x="13313" y="39811"/>
                    <a:pt x="15228" y="39264"/>
                    <a:pt x="17204" y="38747"/>
                  </a:cubicBezTo>
                  <a:lnTo>
                    <a:pt x="22949" y="37166"/>
                  </a:lnTo>
                  <a:lnTo>
                    <a:pt x="24651" y="42911"/>
                  </a:lnTo>
                  <a:lnTo>
                    <a:pt x="27204" y="42242"/>
                  </a:lnTo>
                  <a:lnTo>
                    <a:pt x="25836" y="36376"/>
                  </a:lnTo>
                  <a:lnTo>
                    <a:pt x="31125" y="34947"/>
                  </a:lnTo>
                  <a:cubicBezTo>
                    <a:pt x="32797" y="34491"/>
                    <a:pt x="34499" y="34066"/>
                    <a:pt x="36171" y="33610"/>
                  </a:cubicBezTo>
                  <a:lnTo>
                    <a:pt x="37843" y="39385"/>
                  </a:lnTo>
                  <a:lnTo>
                    <a:pt x="40366" y="38747"/>
                  </a:lnTo>
                  <a:lnTo>
                    <a:pt x="39119" y="32850"/>
                  </a:lnTo>
                  <a:cubicBezTo>
                    <a:pt x="42980" y="31847"/>
                    <a:pt x="46870" y="30874"/>
                    <a:pt x="50700" y="29932"/>
                  </a:cubicBezTo>
                  <a:lnTo>
                    <a:pt x="52281" y="35738"/>
                  </a:lnTo>
                  <a:lnTo>
                    <a:pt x="54804" y="35130"/>
                  </a:lnTo>
                  <a:lnTo>
                    <a:pt x="53588" y="29233"/>
                  </a:lnTo>
                  <a:cubicBezTo>
                    <a:pt x="55320" y="28807"/>
                    <a:pt x="57022" y="28412"/>
                    <a:pt x="58785" y="27987"/>
                  </a:cubicBezTo>
                  <a:cubicBezTo>
                    <a:pt x="60457" y="27592"/>
                    <a:pt x="62159" y="27227"/>
                    <a:pt x="63831" y="26832"/>
                  </a:cubicBezTo>
                  <a:lnTo>
                    <a:pt x="65320" y="32668"/>
                  </a:lnTo>
                  <a:lnTo>
                    <a:pt x="67843" y="32121"/>
                  </a:lnTo>
                  <a:lnTo>
                    <a:pt x="66779" y="26193"/>
                  </a:lnTo>
                  <a:cubicBezTo>
                    <a:pt x="70640" y="25373"/>
                    <a:pt x="74500" y="24552"/>
                    <a:pt x="78421" y="23853"/>
                  </a:cubicBezTo>
                  <a:lnTo>
                    <a:pt x="79698" y="29689"/>
                  </a:lnTo>
                  <a:lnTo>
                    <a:pt x="82190" y="29233"/>
                  </a:lnTo>
                  <a:lnTo>
                    <a:pt x="81309" y="23306"/>
                  </a:lnTo>
                  <a:cubicBezTo>
                    <a:pt x="83072" y="23002"/>
                    <a:pt x="84804" y="22668"/>
                    <a:pt x="86537" y="22394"/>
                  </a:cubicBezTo>
                  <a:cubicBezTo>
                    <a:pt x="88239" y="22120"/>
                    <a:pt x="89911" y="21877"/>
                    <a:pt x="91613" y="21604"/>
                  </a:cubicBezTo>
                  <a:lnTo>
                    <a:pt x="92677" y="27531"/>
                  </a:lnTo>
                  <a:cubicBezTo>
                    <a:pt x="93528" y="27379"/>
                    <a:pt x="94348" y="27257"/>
                    <a:pt x="95199" y="27136"/>
                  </a:cubicBezTo>
                  <a:lnTo>
                    <a:pt x="94531" y="21178"/>
                  </a:lnTo>
                  <a:lnTo>
                    <a:pt x="100458" y="20388"/>
                  </a:lnTo>
                  <a:cubicBezTo>
                    <a:pt x="102403" y="20114"/>
                    <a:pt x="104349" y="19932"/>
                    <a:pt x="106233" y="19750"/>
                  </a:cubicBezTo>
                  <a:lnTo>
                    <a:pt x="106993" y="25707"/>
                  </a:lnTo>
                  <a:cubicBezTo>
                    <a:pt x="107844" y="25586"/>
                    <a:pt x="108665" y="25555"/>
                    <a:pt x="109516" y="25464"/>
                  </a:cubicBezTo>
                  <a:lnTo>
                    <a:pt x="109151" y="19476"/>
                  </a:lnTo>
                  <a:cubicBezTo>
                    <a:pt x="110914" y="19324"/>
                    <a:pt x="112647" y="19172"/>
                    <a:pt x="114410" y="19050"/>
                  </a:cubicBezTo>
                  <a:cubicBezTo>
                    <a:pt x="116112" y="18929"/>
                    <a:pt x="117844" y="18807"/>
                    <a:pt x="119486" y="18747"/>
                  </a:cubicBezTo>
                  <a:lnTo>
                    <a:pt x="119942" y="24734"/>
                  </a:lnTo>
                  <a:lnTo>
                    <a:pt x="122464" y="24643"/>
                  </a:lnTo>
                  <a:lnTo>
                    <a:pt x="122464" y="18625"/>
                  </a:lnTo>
                  <a:cubicBezTo>
                    <a:pt x="124440" y="18564"/>
                    <a:pt x="126416" y="18503"/>
                    <a:pt x="128392" y="18473"/>
                  </a:cubicBezTo>
                  <a:cubicBezTo>
                    <a:pt x="129364" y="18458"/>
                    <a:pt x="130337" y="18450"/>
                    <a:pt x="131302" y="18450"/>
                  </a:cubicBezTo>
                  <a:cubicBezTo>
                    <a:pt x="132267" y="18450"/>
                    <a:pt x="133224" y="18458"/>
                    <a:pt x="134167" y="18473"/>
                  </a:cubicBezTo>
                  <a:lnTo>
                    <a:pt x="134228" y="24491"/>
                  </a:lnTo>
                  <a:cubicBezTo>
                    <a:pt x="135079" y="24491"/>
                    <a:pt x="135899" y="24491"/>
                    <a:pt x="136720" y="24522"/>
                  </a:cubicBezTo>
                  <a:cubicBezTo>
                    <a:pt x="136842" y="22516"/>
                    <a:pt x="136933" y="20540"/>
                    <a:pt x="137085" y="18503"/>
                  </a:cubicBezTo>
                  <a:cubicBezTo>
                    <a:pt x="138848" y="18564"/>
                    <a:pt x="140580" y="18625"/>
                    <a:pt x="142343" y="18716"/>
                  </a:cubicBezTo>
                  <a:cubicBezTo>
                    <a:pt x="144045" y="18777"/>
                    <a:pt x="145717" y="18898"/>
                    <a:pt x="147389" y="19050"/>
                  </a:cubicBezTo>
                  <a:lnTo>
                    <a:pt x="147085" y="25038"/>
                  </a:lnTo>
                  <a:lnTo>
                    <a:pt x="149547" y="25251"/>
                  </a:lnTo>
                  <a:cubicBezTo>
                    <a:pt x="149821" y="23275"/>
                    <a:pt x="150094" y="21300"/>
                    <a:pt x="150307" y="19263"/>
                  </a:cubicBezTo>
                  <a:cubicBezTo>
                    <a:pt x="152283" y="19476"/>
                    <a:pt x="154228" y="19689"/>
                    <a:pt x="156173" y="19932"/>
                  </a:cubicBezTo>
                  <a:cubicBezTo>
                    <a:pt x="158058" y="20145"/>
                    <a:pt x="159973" y="20449"/>
                    <a:pt x="161857" y="20753"/>
                  </a:cubicBezTo>
                  <a:cubicBezTo>
                    <a:pt x="161614" y="22728"/>
                    <a:pt x="161340" y="24704"/>
                    <a:pt x="161067" y="26710"/>
                  </a:cubicBezTo>
                  <a:lnTo>
                    <a:pt x="163499" y="27136"/>
                  </a:lnTo>
                  <a:cubicBezTo>
                    <a:pt x="163924" y="25190"/>
                    <a:pt x="164319" y="23215"/>
                    <a:pt x="164745" y="21300"/>
                  </a:cubicBezTo>
                  <a:cubicBezTo>
                    <a:pt x="166447" y="21604"/>
                    <a:pt x="168180" y="21908"/>
                    <a:pt x="169851" y="22272"/>
                  </a:cubicBezTo>
                  <a:lnTo>
                    <a:pt x="170186" y="20692"/>
                  </a:lnTo>
                  <a:cubicBezTo>
                    <a:pt x="168483" y="20357"/>
                    <a:pt x="166812" y="19993"/>
                    <a:pt x="165079" y="19689"/>
                  </a:cubicBezTo>
                  <a:cubicBezTo>
                    <a:pt x="165687" y="16923"/>
                    <a:pt x="166295" y="14126"/>
                    <a:pt x="166903" y="11330"/>
                  </a:cubicBezTo>
                  <a:cubicBezTo>
                    <a:pt x="168666" y="11573"/>
                    <a:pt x="170338" y="11877"/>
                    <a:pt x="172040" y="12211"/>
                  </a:cubicBezTo>
                  <a:lnTo>
                    <a:pt x="172374" y="10631"/>
                  </a:lnTo>
                  <a:cubicBezTo>
                    <a:pt x="170733" y="10266"/>
                    <a:pt x="169031" y="9962"/>
                    <a:pt x="167328" y="9658"/>
                  </a:cubicBezTo>
                  <a:cubicBezTo>
                    <a:pt x="167663" y="8199"/>
                    <a:pt x="167967" y="6679"/>
                    <a:pt x="168331" y="5190"/>
                  </a:cubicBezTo>
                  <a:cubicBezTo>
                    <a:pt x="168362" y="4947"/>
                    <a:pt x="168331" y="4673"/>
                    <a:pt x="168180" y="4491"/>
                  </a:cubicBezTo>
                  <a:lnTo>
                    <a:pt x="166994" y="3093"/>
                  </a:lnTo>
                  <a:cubicBezTo>
                    <a:pt x="166829" y="2910"/>
                    <a:pt x="166609" y="2815"/>
                    <a:pt x="166387" y="2815"/>
                  </a:cubicBezTo>
                  <a:cubicBezTo>
                    <a:pt x="166241" y="2815"/>
                    <a:pt x="166094" y="2856"/>
                    <a:pt x="165961" y="2941"/>
                  </a:cubicBezTo>
                  <a:lnTo>
                    <a:pt x="164502" y="3883"/>
                  </a:lnTo>
                  <a:cubicBezTo>
                    <a:pt x="164289" y="4005"/>
                    <a:pt x="164137" y="4248"/>
                    <a:pt x="164137" y="4461"/>
                  </a:cubicBezTo>
                  <a:cubicBezTo>
                    <a:pt x="163955" y="5980"/>
                    <a:pt x="163742" y="7500"/>
                    <a:pt x="163529" y="9020"/>
                  </a:cubicBezTo>
                  <a:cubicBezTo>
                    <a:pt x="161644" y="8716"/>
                    <a:pt x="159699" y="8412"/>
                    <a:pt x="157815" y="8199"/>
                  </a:cubicBezTo>
                  <a:cubicBezTo>
                    <a:pt x="155869" y="7956"/>
                    <a:pt x="153924" y="7743"/>
                    <a:pt x="151979" y="7531"/>
                  </a:cubicBezTo>
                  <a:cubicBezTo>
                    <a:pt x="152191" y="6011"/>
                    <a:pt x="152404" y="4491"/>
                    <a:pt x="152587" y="2971"/>
                  </a:cubicBezTo>
                  <a:cubicBezTo>
                    <a:pt x="152647" y="2728"/>
                    <a:pt x="152556" y="2485"/>
                    <a:pt x="152374" y="2303"/>
                  </a:cubicBezTo>
                  <a:lnTo>
                    <a:pt x="151067" y="965"/>
                  </a:lnTo>
                  <a:cubicBezTo>
                    <a:pt x="150934" y="816"/>
                    <a:pt x="150739" y="739"/>
                    <a:pt x="150540" y="739"/>
                  </a:cubicBezTo>
                  <a:cubicBezTo>
                    <a:pt x="150372" y="739"/>
                    <a:pt x="150202" y="793"/>
                    <a:pt x="150064" y="904"/>
                  </a:cubicBezTo>
                  <a:lnTo>
                    <a:pt x="148635" y="1999"/>
                  </a:lnTo>
                  <a:cubicBezTo>
                    <a:pt x="148453" y="2151"/>
                    <a:pt x="148331" y="2363"/>
                    <a:pt x="148331" y="2606"/>
                  </a:cubicBezTo>
                  <a:lnTo>
                    <a:pt x="148118" y="7196"/>
                  </a:lnTo>
                  <a:cubicBezTo>
                    <a:pt x="146447" y="7044"/>
                    <a:pt x="144744" y="6923"/>
                    <a:pt x="143042" y="6862"/>
                  </a:cubicBezTo>
                  <a:cubicBezTo>
                    <a:pt x="141340" y="6771"/>
                    <a:pt x="139638" y="6710"/>
                    <a:pt x="137966" y="6679"/>
                  </a:cubicBezTo>
                  <a:cubicBezTo>
                    <a:pt x="138088" y="5160"/>
                    <a:pt x="138149" y="3640"/>
                    <a:pt x="138270" y="2120"/>
                  </a:cubicBezTo>
                  <a:cubicBezTo>
                    <a:pt x="138270" y="1847"/>
                    <a:pt x="138209" y="1603"/>
                    <a:pt x="137997" y="1451"/>
                  </a:cubicBezTo>
                  <a:lnTo>
                    <a:pt x="136629" y="205"/>
                  </a:lnTo>
                  <a:cubicBezTo>
                    <a:pt x="136477" y="68"/>
                    <a:pt x="136302" y="0"/>
                    <a:pt x="13612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28"/>
            <p:cNvSpPr/>
            <p:nvPr/>
          </p:nvSpPr>
          <p:spPr>
            <a:xfrm>
              <a:off x="5580696" y="3853437"/>
              <a:ext cx="483444" cy="683530"/>
            </a:xfrm>
            <a:custGeom>
              <a:rect b="b" l="l" r="r" t="t"/>
              <a:pathLst>
                <a:path extrusionOk="0" h="21317" w="15077">
                  <a:moveTo>
                    <a:pt x="6526" y="1"/>
                  </a:moveTo>
                  <a:cubicBezTo>
                    <a:pt x="4786" y="1"/>
                    <a:pt x="3052" y="716"/>
                    <a:pt x="1855" y="2167"/>
                  </a:cubicBezTo>
                  <a:cubicBezTo>
                    <a:pt x="0" y="4386"/>
                    <a:pt x="487" y="7030"/>
                    <a:pt x="730" y="9675"/>
                  </a:cubicBezTo>
                  <a:cubicBezTo>
                    <a:pt x="943" y="12107"/>
                    <a:pt x="1155" y="14538"/>
                    <a:pt x="1368" y="16970"/>
                  </a:cubicBezTo>
                  <a:cubicBezTo>
                    <a:pt x="1216" y="16970"/>
                    <a:pt x="1064" y="17000"/>
                    <a:pt x="912" y="17000"/>
                  </a:cubicBezTo>
                  <a:cubicBezTo>
                    <a:pt x="851" y="17000"/>
                    <a:pt x="791" y="17091"/>
                    <a:pt x="791" y="17152"/>
                  </a:cubicBezTo>
                  <a:cubicBezTo>
                    <a:pt x="851" y="17426"/>
                    <a:pt x="851" y="17699"/>
                    <a:pt x="882" y="17973"/>
                  </a:cubicBezTo>
                  <a:cubicBezTo>
                    <a:pt x="760" y="17973"/>
                    <a:pt x="639" y="17973"/>
                    <a:pt x="578" y="18003"/>
                  </a:cubicBezTo>
                  <a:cubicBezTo>
                    <a:pt x="487" y="18003"/>
                    <a:pt x="456" y="18064"/>
                    <a:pt x="456" y="18155"/>
                  </a:cubicBezTo>
                  <a:lnTo>
                    <a:pt x="456" y="18186"/>
                  </a:lnTo>
                  <a:lnTo>
                    <a:pt x="456" y="18277"/>
                  </a:lnTo>
                  <a:cubicBezTo>
                    <a:pt x="548" y="19249"/>
                    <a:pt x="639" y="20192"/>
                    <a:pt x="730" y="21195"/>
                  </a:cubicBezTo>
                  <a:cubicBezTo>
                    <a:pt x="730" y="21256"/>
                    <a:pt x="791" y="21316"/>
                    <a:pt x="882" y="21316"/>
                  </a:cubicBezTo>
                  <a:cubicBezTo>
                    <a:pt x="5593" y="20891"/>
                    <a:pt x="10274" y="20465"/>
                    <a:pt x="14985" y="20040"/>
                  </a:cubicBezTo>
                  <a:cubicBezTo>
                    <a:pt x="15016" y="20040"/>
                    <a:pt x="15046" y="20040"/>
                    <a:pt x="15046" y="20009"/>
                  </a:cubicBezTo>
                  <a:cubicBezTo>
                    <a:pt x="15046" y="19979"/>
                    <a:pt x="15077" y="19979"/>
                    <a:pt x="15077" y="19949"/>
                  </a:cubicBezTo>
                  <a:cubicBezTo>
                    <a:pt x="15016" y="18824"/>
                    <a:pt x="14894" y="17851"/>
                    <a:pt x="14834" y="16818"/>
                  </a:cubicBezTo>
                  <a:cubicBezTo>
                    <a:pt x="14834" y="16757"/>
                    <a:pt x="14742" y="16696"/>
                    <a:pt x="14682" y="16696"/>
                  </a:cubicBezTo>
                  <a:cubicBezTo>
                    <a:pt x="14560" y="16696"/>
                    <a:pt x="14438" y="16696"/>
                    <a:pt x="14378" y="16757"/>
                  </a:cubicBezTo>
                  <a:cubicBezTo>
                    <a:pt x="14317" y="16483"/>
                    <a:pt x="14317" y="16210"/>
                    <a:pt x="14286" y="15936"/>
                  </a:cubicBezTo>
                  <a:cubicBezTo>
                    <a:pt x="14286" y="15876"/>
                    <a:pt x="14226" y="15845"/>
                    <a:pt x="14134" y="15845"/>
                  </a:cubicBezTo>
                  <a:cubicBezTo>
                    <a:pt x="13952" y="15845"/>
                    <a:pt x="13770" y="15876"/>
                    <a:pt x="13557" y="15876"/>
                  </a:cubicBezTo>
                  <a:cubicBezTo>
                    <a:pt x="13375" y="13869"/>
                    <a:pt x="13192" y="11833"/>
                    <a:pt x="13040" y="9827"/>
                  </a:cubicBezTo>
                  <a:cubicBezTo>
                    <a:pt x="12797" y="7365"/>
                    <a:pt x="13010" y="4325"/>
                    <a:pt x="11338" y="2258"/>
                  </a:cubicBezTo>
                  <a:cubicBezTo>
                    <a:pt x="10119" y="761"/>
                    <a:pt x="8320" y="1"/>
                    <a:pt x="652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28"/>
            <p:cNvSpPr/>
            <p:nvPr/>
          </p:nvSpPr>
          <p:spPr>
            <a:xfrm>
              <a:off x="6617702" y="3574666"/>
              <a:ext cx="1054586" cy="1520779"/>
            </a:xfrm>
            <a:custGeom>
              <a:rect b="b" l="l" r="r" t="t"/>
              <a:pathLst>
                <a:path extrusionOk="0" h="47428" w="32889">
                  <a:moveTo>
                    <a:pt x="16799" y="0"/>
                  </a:moveTo>
                  <a:cubicBezTo>
                    <a:pt x="8354" y="0"/>
                    <a:pt x="1362" y="6732"/>
                    <a:pt x="1064" y="15269"/>
                  </a:cubicBezTo>
                  <a:lnTo>
                    <a:pt x="0" y="46333"/>
                  </a:lnTo>
                  <a:lnTo>
                    <a:pt x="31521" y="47427"/>
                  </a:lnTo>
                  <a:lnTo>
                    <a:pt x="32585" y="16302"/>
                  </a:lnTo>
                  <a:cubicBezTo>
                    <a:pt x="32889" y="7609"/>
                    <a:pt x="26050" y="314"/>
                    <a:pt x="17356" y="10"/>
                  </a:cubicBezTo>
                  <a:cubicBezTo>
                    <a:pt x="17170" y="3"/>
                    <a:pt x="16984" y="0"/>
                    <a:pt x="1679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28"/>
            <p:cNvSpPr/>
            <p:nvPr/>
          </p:nvSpPr>
          <p:spPr>
            <a:xfrm>
              <a:off x="6651819" y="3576590"/>
              <a:ext cx="691033" cy="470137"/>
            </a:xfrm>
            <a:custGeom>
              <a:rect b="b" l="l" r="r" t="t"/>
              <a:pathLst>
                <a:path extrusionOk="0" h="14662" w="21551">
                  <a:moveTo>
                    <a:pt x="15722" y="1"/>
                  </a:moveTo>
                  <a:cubicBezTo>
                    <a:pt x="7463" y="1"/>
                    <a:pt x="595" y="6430"/>
                    <a:pt x="0" y="14661"/>
                  </a:cubicBezTo>
                  <a:cubicBezTo>
                    <a:pt x="2918" y="11287"/>
                    <a:pt x="5897" y="7944"/>
                    <a:pt x="9575" y="5482"/>
                  </a:cubicBezTo>
                  <a:cubicBezTo>
                    <a:pt x="13131" y="3081"/>
                    <a:pt x="17295" y="1591"/>
                    <a:pt x="21551" y="1105"/>
                  </a:cubicBezTo>
                  <a:cubicBezTo>
                    <a:pt x="19909" y="467"/>
                    <a:pt x="18147" y="72"/>
                    <a:pt x="16292" y="11"/>
                  </a:cubicBezTo>
                  <a:cubicBezTo>
                    <a:pt x="16102" y="4"/>
                    <a:pt x="15912" y="1"/>
                    <a:pt x="1572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28"/>
            <p:cNvSpPr/>
            <p:nvPr/>
          </p:nvSpPr>
          <p:spPr>
            <a:xfrm>
              <a:off x="6617702" y="3565207"/>
              <a:ext cx="1054586" cy="1530238"/>
            </a:xfrm>
            <a:custGeom>
              <a:rect b="b" l="l" r="r" t="t"/>
              <a:pathLst>
                <a:path extrusionOk="0" fill="none" h="47723" w="32889">
                  <a:moveTo>
                    <a:pt x="31521" y="47722"/>
                  </a:moveTo>
                  <a:lnTo>
                    <a:pt x="0" y="46628"/>
                  </a:lnTo>
                  <a:lnTo>
                    <a:pt x="1064" y="15564"/>
                  </a:lnTo>
                  <a:cubicBezTo>
                    <a:pt x="1368" y="6840"/>
                    <a:pt x="8663" y="1"/>
                    <a:pt x="17356" y="305"/>
                  </a:cubicBezTo>
                  <a:lnTo>
                    <a:pt x="17356" y="305"/>
                  </a:lnTo>
                  <a:cubicBezTo>
                    <a:pt x="26050" y="609"/>
                    <a:pt x="32889" y="7904"/>
                    <a:pt x="32585" y="16597"/>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28"/>
            <p:cNvSpPr/>
            <p:nvPr/>
          </p:nvSpPr>
          <p:spPr>
            <a:xfrm>
              <a:off x="6562134" y="4949186"/>
              <a:ext cx="1128688" cy="278773"/>
            </a:xfrm>
            <a:custGeom>
              <a:rect b="b" l="l" r="r" t="t"/>
              <a:pathLst>
                <a:path extrusionOk="0" h="8694" w="35200">
                  <a:moveTo>
                    <a:pt x="274" y="1"/>
                  </a:moveTo>
                  <a:lnTo>
                    <a:pt x="1" y="7508"/>
                  </a:lnTo>
                  <a:lnTo>
                    <a:pt x="34956" y="8694"/>
                  </a:lnTo>
                  <a:lnTo>
                    <a:pt x="35199" y="1217"/>
                  </a:lnTo>
                  <a:lnTo>
                    <a:pt x="27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28"/>
            <p:cNvSpPr/>
            <p:nvPr/>
          </p:nvSpPr>
          <p:spPr>
            <a:xfrm>
              <a:off x="6568964" y="4951142"/>
              <a:ext cx="257354" cy="117967"/>
            </a:xfrm>
            <a:custGeom>
              <a:rect b="b" l="l" r="r" t="t"/>
              <a:pathLst>
                <a:path extrusionOk="0" h="3679" w="8026">
                  <a:moveTo>
                    <a:pt x="31" y="0"/>
                  </a:moveTo>
                  <a:lnTo>
                    <a:pt x="1" y="3344"/>
                  </a:lnTo>
                  <a:lnTo>
                    <a:pt x="61" y="3557"/>
                  </a:lnTo>
                  <a:lnTo>
                    <a:pt x="3466" y="3678"/>
                  </a:lnTo>
                  <a:cubicBezTo>
                    <a:pt x="4104" y="3040"/>
                    <a:pt x="4773" y="2463"/>
                    <a:pt x="5502" y="1885"/>
                  </a:cubicBezTo>
                  <a:cubicBezTo>
                    <a:pt x="6141" y="1399"/>
                    <a:pt x="6840" y="943"/>
                    <a:pt x="7508" y="517"/>
                  </a:cubicBezTo>
                  <a:cubicBezTo>
                    <a:pt x="7660" y="456"/>
                    <a:pt x="7873" y="335"/>
                    <a:pt x="8025" y="244"/>
                  </a:cubicBezTo>
                  <a:lnTo>
                    <a:pt x="3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28"/>
            <p:cNvSpPr/>
            <p:nvPr/>
          </p:nvSpPr>
          <p:spPr>
            <a:xfrm>
              <a:off x="6562134" y="4949186"/>
              <a:ext cx="1128688" cy="278773"/>
            </a:xfrm>
            <a:custGeom>
              <a:rect b="b" l="l" r="r" t="t"/>
              <a:pathLst>
                <a:path extrusionOk="0" fill="none" h="8694" w="35200">
                  <a:moveTo>
                    <a:pt x="274" y="1"/>
                  </a:moveTo>
                  <a:lnTo>
                    <a:pt x="35199" y="1217"/>
                  </a:lnTo>
                  <a:lnTo>
                    <a:pt x="34956" y="8694"/>
                  </a:lnTo>
                  <a:lnTo>
                    <a:pt x="1" y="7508"/>
                  </a:ln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28"/>
            <p:cNvSpPr/>
            <p:nvPr/>
          </p:nvSpPr>
          <p:spPr>
            <a:xfrm>
              <a:off x="6522182" y="5029123"/>
              <a:ext cx="1204682" cy="296313"/>
            </a:xfrm>
            <a:custGeom>
              <a:rect b="b" l="l" r="r" t="t"/>
              <a:pathLst>
                <a:path extrusionOk="0" h="9241" w="37570">
                  <a:moveTo>
                    <a:pt x="274" y="0"/>
                  </a:moveTo>
                  <a:lnTo>
                    <a:pt x="1" y="7964"/>
                  </a:lnTo>
                  <a:lnTo>
                    <a:pt x="37296" y="9240"/>
                  </a:lnTo>
                  <a:lnTo>
                    <a:pt x="37570" y="1277"/>
                  </a:lnTo>
                  <a:lnTo>
                    <a:pt x="274" y="0"/>
                  </a:lnTo>
                  <a:close/>
                </a:path>
              </a:pathLst>
            </a:custGeom>
            <a:solidFill>
              <a:srgbClr val="8E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28"/>
            <p:cNvSpPr/>
            <p:nvPr/>
          </p:nvSpPr>
          <p:spPr>
            <a:xfrm>
              <a:off x="6522182" y="5029123"/>
              <a:ext cx="1204682" cy="296313"/>
            </a:xfrm>
            <a:custGeom>
              <a:rect b="b" l="l" r="r" t="t"/>
              <a:pathLst>
                <a:path extrusionOk="0" fill="none" h="9241" w="37570">
                  <a:moveTo>
                    <a:pt x="274" y="0"/>
                  </a:moveTo>
                  <a:lnTo>
                    <a:pt x="37570" y="1277"/>
                  </a:lnTo>
                  <a:lnTo>
                    <a:pt x="37296" y="9240"/>
                  </a:lnTo>
                  <a:lnTo>
                    <a:pt x="1" y="7964"/>
                  </a:ln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28"/>
            <p:cNvSpPr/>
            <p:nvPr/>
          </p:nvSpPr>
          <p:spPr>
            <a:xfrm>
              <a:off x="6566046" y="5064202"/>
              <a:ext cx="1116952" cy="226154"/>
            </a:xfrm>
            <a:custGeom>
              <a:rect b="b" l="l" r="r" t="t"/>
              <a:pathLst>
                <a:path extrusionOk="0" h="7053" w="34834">
                  <a:moveTo>
                    <a:pt x="183" y="0"/>
                  </a:moveTo>
                  <a:lnTo>
                    <a:pt x="0" y="5867"/>
                  </a:lnTo>
                  <a:lnTo>
                    <a:pt x="34621" y="7052"/>
                  </a:lnTo>
                  <a:lnTo>
                    <a:pt x="34834" y="1186"/>
                  </a:lnTo>
                  <a:lnTo>
                    <a:pt x="18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28"/>
            <p:cNvSpPr/>
            <p:nvPr/>
          </p:nvSpPr>
          <p:spPr>
            <a:xfrm>
              <a:off x="6566046" y="5189928"/>
              <a:ext cx="19528" cy="43897"/>
            </a:xfrm>
            <a:custGeom>
              <a:rect b="b" l="l" r="r" t="t"/>
              <a:pathLst>
                <a:path extrusionOk="0" h="1369" w="609">
                  <a:moveTo>
                    <a:pt x="61" y="0"/>
                  </a:moveTo>
                  <a:lnTo>
                    <a:pt x="0" y="1368"/>
                  </a:lnTo>
                  <a:cubicBezTo>
                    <a:pt x="213" y="912"/>
                    <a:pt x="396" y="487"/>
                    <a:pt x="608" y="31"/>
                  </a:cubicBezTo>
                  <a:lnTo>
                    <a:pt x="61" y="0"/>
                  </a:lnTo>
                  <a:close/>
                </a:path>
              </a:pathLst>
            </a:custGeom>
            <a:solidFill>
              <a:srgbClr val="FF5E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28"/>
            <p:cNvSpPr/>
            <p:nvPr/>
          </p:nvSpPr>
          <p:spPr>
            <a:xfrm>
              <a:off x="6568002" y="5064202"/>
              <a:ext cx="111137" cy="126721"/>
            </a:xfrm>
            <a:custGeom>
              <a:rect b="b" l="l" r="r" t="t"/>
              <a:pathLst>
                <a:path extrusionOk="0" h="3952" w="3466">
                  <a:moveTo>
                    <a:pt x="152" y="0"/>
                  </a:moveTo>
                  <a:lnTo>
                    <a:pt x="0" y="3921"/>
                  </a:lnTo>
                  <a:lnTo>
                    <a:pt x="547" y="3952"/>
                  </a:lnTo>
                  <a:cubicBezTo>
                    <a:pt x="821" y="3465"/>
                    <a:pt x="1125" y="2949"/>
                    <a:pt x="1429" y="2493"/>
                  </a:cubicBezTo>
                  <a:cubicBezTo>
                    <a:pt x="2037" y="1642"/>
                    <a:pt x="2705" y="882"/>
                    <a:pt x="3465" y="122"/>
                  </a:cubicBezTo>
                  <a:lnTo>
                    <a:pt x="1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28"/>
            <p:cNvSpPr/>
            <p:nvPr/>
          </p:nvSpPr>
          <p:spPr>
            <a:xfrm>
              <a:off x="6566046" y="5064202"/>
              <a:ext cx="1116952" cy="226154"/>
            </a:xfrm>
            <a:custGeom>
              <a:rect b="b" l="l" r="r" t="t"/>
              <a:pathLst>
                <a:path extrusionOk="0" fill="none" h="7053" w="34834">
                  <a:moveTo>
                    <a:pt x="183" y="0"/>
                  </a:moveTo>
                  <a:lnTo>
                    <a:pt x="34834" y="1186"/>
                  </a:lnTo>
                  <a:lnTo>
                    <a:pt x="34621" y="7052"/>
                  </a:lnTo>
                  <a:lnTo>
                    <a:pt x="0" y="5867"/>
                  </a:ln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28"/>
            <p:cNvSpPr/>
            <p:nvPr/>
          </p:nvSpPr>
          <p:spPr>
            <a:xfrm>
              <a:off x="7684914" y="5079786"/>
              <a:ext cx="28313" cy="23440"/>
            </a:xfrm>
            <a:custGeom>
              <a:rect b="b" l="l" r="r" t="t"/>
              <a:pathLst>
                <a:path extrusionOk="0" fill="none" h="731" w="883">
                  <a:moveTo>
                    <a:pt x="1" y="730"/>
                  </a:moveTo>
                  <a:cubicBezTo>
                    <a:pt x="305" y="487"/>
                    <a:pt x="578" y="244"/>
                    <a:pt x="882" y="1"/>
                  </a:cubicBezTo>
                </a:path>
              </a:pathLst>
            </a:custGeom>
            <a:noFill/>
            <a:ln cap="flat" cmpd="sng" w="16725">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28"/>
            <p:cNvSpPr/>
            <p:nvPr/>
          </p:nvSpPr>
          <p:spPr>
            <a:xfrm>
              <a:off x="7677122" y="5290323"/>
              <a:ext cx="34149" cy="29243"/>
            </a:xfrm>
            <a:custGeom>
              <a:rect b="b" l="l" r="r" t="t"/>
              <a:pathLst>
                <a:path extrusionOk="0" fill="none" h="912" w="1065">
                  <a:moveTo>
                    <a:pt x="1" y="0"/>
                  </a:moveTo>
                  <a:cubicBezTo>
                    <a:pt x="305" y="243"/>
                    <a:pt x="608" y="456"/>
                    <a:pt x="912" y="730"/>
                  </a:cubicBezTo>
                  <a:cubicBezTo>
                    <a:pt x="1004" y="760"/>
                    <a:pt x="1034" y="851"/>
                    <a:pt x="1064" y="912"/>
                  </a:cubicBezTo>
                </a:path>
              </a:pathLst>
            </a:custGeom>
            <a:noFill/>
            <a:ln cap="flat" cmpd="sng" w="16725">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28"/>
            <p:cNvSpPr/>
            <p:nvPr/>
          </p:nvSpPr>
          <p:spPr>
            <a:xfrm>
              <a:off x="6529973" y="5034959"/>
              <a:ext cx="40979" cy="28281"/>
            </a:xfrm>
            <a:custGeom>
              <a:rect b="b" l="l" r="r" t="t"/>
              <a:pathLst>
                <a:path extrusionOk="0" fill="none" h="882" w="1278">
                  <a:moveTo>
                    <a:pt x="1" y="0"/>
                  </a:moveTo>
                  <a:cubicBezTo>
                    <a:pt x="457" y="274"/>
                    <a:pt x="852" y="517"/>
                    <a:pt x="1277" y="882"/>
                  </a:cubicBezTo>
                </a:path>
              </a:pathLst>
            </a:custGeom>
            <a:noFill/>
            <a:ln cap="flat" cmpd="sng" w="16725">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28"/>
            <p:cNvSpPr/>
            <p:nvPr/>
          </p:nvSpPr>
          <p:spPr>
            <a:xfrm>
              <a:off x="6529011" y="5250338"/>
              <a:ext cx="35111" cy="23440"/>
            </a:xfrm>
            <a:custGeom>
              <a:rect b="b" l="l" r="r" t="t"/>
              <a:pathLst>
                <a:path extrusionOk="0" fill="none" h="731" w="1095">
                  <a:moveTo>
                    <a:pt x="1064" y="1"/>
                  </a:moveTo>
                  <a:cubicBezTo>
                    <a:pt x="1095" y="1"/>
                    <a:pt x="1064" y="31"/>
                    <a:pt x="1064" y="92"/>
                  </a:cubicBezTo>
                  <a:cubicBezTo>
                    <a:pt x="700" y="335"/>
                    <a:pt x="365" y="578"/>
                    <a:pt x="0" y="730"/>
                  </a:cubicBezTo>
                </a:path>
              </a:pathLst>
            </a:custGeom>
            <a:noFill/>
            <a:ln cap="flat" cmpd="sng" w="16725">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28"/>
            <p:cNvSpPr/>
            <p:nvPr/>
          </p:nvSpPr>
          <p:spPr>
            <a:xfrm>
              <a:off x="6719059" y="3691606"/>
              <a:ext cx="856745" cy="1233252"/>
            </a:xfrm>
            <a:custGeom>
              <a:rect b="b" l="l" r="r" t="t"/>
              <a:pathLst>
                <a:path extrusionOk="0" h="38461" w="26719">
                  <a:moveTo>
                    <a:pt x="13604" y="1"/>
                  </a:moveTo>
                  <a:cubicBezTo>
                    <a:pt x="6745" y="1"/>
                    <a:pt x="1089" y="5466"/>
                    <a:pt x="852" y="12351"/>
                  </a:cubicBezTo>
                  <a:lnTo>
                    <a:pt x="1" y="37610"/>
                  </a:lnTo>
                  <a:lnTo>
                    <a:pt x="25594" y="38461"/>
                  </a:lnTo>
                  <a:lnTo>
                    <a:pt x="26475" y="13263"/>
                  </a:lnTo>
                  <a:cubicBezTo>
                    <a:pt x="26718" y="6181"/>
                    <a:pt x="21186" y="254"/>
                    <a:pt x="14104" y="10"/>
                  </a:cubicBezTo>
                  <a:cubicBezTo>
                    <a:pt x="13937" y="4"/>
                    <a:pt x="13770" y="1"/>
                    <a:pt x="136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28"/>
            <p:cNvSpPr/>
            <p:nvPr/>
          </p:nvSpPr>
          <p:spPr>
            <a:xfrm>
              <a:off x="6741472" y="3690708"/>
              <a:ext cx="621869" cy="485624"/>
            </a:xfrm>
            <a:custGeom>
              <a:rect b="b" l="l" r="r" t="t"/>
              <a:pathLst>
                <a:path extrusionOk="0" h="15145" w="19394">
                  <a:moveTo>
                    <a:pt x="12927" y="0"/>
                  </a:moveTo>
                  <a:cubicBezTo>
                    <a:pt x="6074" y="0"/>
                    <a:pt x="390" y="5446"/>
                    <a:pt x="122" y="12349"/>
                  </a:cubicBezTo>
                  <a:lnTo>
                    <a:pt x="1" y="15145"/>
                  </a:lnTo>
                  <a:cubicBezTo>
                    <a:pt x="365" y="14507"/>
                    <a:pt x="730" y="13929"/>
                    <a:pt x="1125" y="13352"/>
                  </a:cubicBezTo>
                  <a:cubicBezTo>
                    <a:pt x="2037" y="12105"/>
                    <a:pt x="2949" y="10798"/>
                    <a:pt x="3952" y="9613"/>
                  </a:cubicBezTo>
                  <a:cubicBezTo>
                    <a:pt x="7296" y="5783"/>
                    <a:pt x="11977" y="3108"/>
                    <a:pt x="16961" y="2105"/>
                  </a:cubicBezTo>
                  <a:cubicBezTo>
                    <a:pt x="17752" y="1953"/>
                    <a:pt x="18603" y="1832"/>
                    <a:pt x="19393" y="1771"/>
                  </a:cubicBezTo>
                  <a:cubicBezTo>
                    <a:pt x="17600" y="737"/>
                    <a:pt x="15594" y="99"/>
                    <a:pt x="13375" y="8"/>
                  </a:cubicBezTo>
                  <a:cubicBezTo>
                    <a:pt x="13225" y="3"/>
                    <a:pt x="13076" y="0"/>
                    <a:pt x="1292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28"/>
            <p:cNvSpPr/>
            <p:nvPr/>
          </p:nvSpPr>
          <p:spPr>
            <a:xfrm>
              <a:off x="6719059" y="3683141"/>
              <a:ext cx="856745" cy="1241717"/>
            </a:xfrm>
            <a:custGeom>
              <a:rect b="b" l="l" r="r" t="t"/>
              <a:pathLst>
                <a:path extrusionOk="0" fill="none" h="38725" w="26719">
                  <a:moveTo>
                    <a:pt x="25594" y="38725"/>
                  </a:moveTo>
                  <a:lnTo>
                    <a:pt x="1" y="37874"/>
                  </a:lnTo>
                  <a:lnTo>
                    <a:pt x="852" y="12615"/>
                  </a:lnTo>
                  <a:cubicBezTo>
                    <a:pt x="1095" y="5563"/>
                    <a:pt x="7022" y="1"/>
                    <a:pt x="14104" y="274"/>
                  </a:cubicBezTo>
                  <a:lnTo>
                    <a:pt x="14104" y="274"/>
                  </a:lnTo>
                  <a:cubicBezTo>
                    <a:pt x="21186" y="518"/>
                    <a:pt x="26718" y="6445"/>
                    <a:pt x="26475" y="13527"/>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28"/>
            <p:cNvSpPr/>
            <p:nvPr/>
          </p:nvSpPr>
          <p:spPr>
            <a:xfrm>
              <a:off x="6963681" y="3909262"/>
              <a:ext cx="388916" cy="141343"/>
            </a:xfrm>
            <a:custGeom>
              <a:rect b="b" l="l" r="r" t="t"/>
              <a:pathLst>
                <a:path extrusionOk="0" h="4408" w="12129">
                  <a:moveTo>
                    <a:pt x="122" y="1"/>
                  </a:moveTo>
                  <a:lnTo>
                    <a:pt x="1" y="3982"/>
                  </a:lnTo>
                  <a:lnTo>
                    <a:pt x="12007" y="4408"/>
                  </a:lnTo>
                  <a:lnTo>
                    <a:pt x="12129" y="426"/>
                  </a:lnTo>
                  <a:lnTo>
                    <a:pt x="122"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28"/>
            <p:cNvSpPr/>
            <p:nvPr/>
          </p:nvSpPr>
          <p:spPr>
            <a:xfrm>
              <a:off x="7085527" y="3830318"/>
              <a:ext cx="140381" cy="362591"/>
            </a:xfrm>
            <a:custGeom>
              <a:rect b="b" l="l" r="r" t="t"/>
              <a:pathLst>
                <a:path extrusionOk="0" h="11308" w="4378">
                  <a:moveTo>
                    <a:pt x="396" y="1"/>
                  </a:moveTo>
                  <a:lnTo>
                    <a:pt x="0" y="11186"/>
                  </a:lnTo>
                  <a:lnTo>
                    <a:pt x="3982" y="11308"/>
                  </a:lnTo>
                  <a:lnTo>
                    <a:pt x="4377" y="153"/>
                  </a:lnTo>
                  <a:lnTo>
                    <a:pt x="39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28"/>
            <p:cNvSpPr/>
            <p:nvPr/>
          </p:nvSpPr>
          <p:spPr>
            <a:xfrm>
              <a:off x="6395910" y="4824711"/>
              <a:ext cx="286629" cy="547766"/>
            </a:xfrm>
            <a:custGeom>
              <a:rect b="b" l="l" r="r" t="t"/>
              <a:pathLst>
                <a:path extrusionOk="0" h="17083" w="8939">
                  <a:moveTo>
                    <a:pt x="1963" y="0"/>
                  </a:moveTo>
                  <a:cubicBezTo>
                    <a:pt x="1797" y="0"/>
                    <a:pt x="1629" y="242"/>
                    <a:pt x="1750" y="387"/>
                  </a:cubicBezTo>
                  <a:cubicBezTo>
                    <a:pt x="2692" y="1481"/>
                    <a:pt x="3148" y="2788"/>
                    <a:pt x="3544" y="3974"/>
                  </a:cubicBezTo>
                  <a:cubicBezTo>
                    <a:pt x="3908" y="5129"/>
                    <a:pt x="4243" y="6314"/>
                    <a:pt x="4547" y="7530"/>
                  </a:cubicBezTo>
                  <a:cubicBezTo>
                    <a:pt x="4486" y="7317"/>
                    <a:pt x="4364" y="7105"/>
                    <a:pt x="4243" y="6892"/>
                  </a:cubicBezTo>
                  <a:cubicBezTo>
                    <a:pt x="3878" y="6193"/>
                    <a:pt x="3544" y="5433"/>
                    <a:pt x="3088" y="4764"/>
                  </a:cubicBezTo>
                  <a:cubicBezTo>
                    <a:pt x="2632" y="4065"/>
                    <a:pt x="2085" y="3427"/>
                    <a:pt x="1264" y="3123"/>
                  </a:cubicBezTo>
                  <a:cubicBezTo>
                    <a:pt x="1203" y="3123"/>
                    <a:pt x="1142" y="3153"/>
                    <a:pt x="1173" y="3214"/>
                  </a:cubicBezTo>
                  <a:cubicBezTo>
                    <a:pt x="1933" y="3548"/>
                    <a:pt x="2540" y="4339"/>
                    <a:pt x="2966" y="5190"/>
                  </a:cubicBezTo>
                  <a:cubicBezTo>
                    <a:pt x="3422" y="6010"/>
                    <a:pt x="3726" y="6922"/>
                    <a:pt x="4030" y="7652"/>
                  </a:cubicBezTo>
                  <a:cubicBezTo>
                    <a:pt x="4303" y="8320"/>
                    <a:pt x="4486" y="9080"/>
                    <a:pt x="4638" y="9810"/>
                  </a:cubicBezTo>
                  <a:cubicBezTo>
                    <a:pt x="4395" y="9445"/>
                    <a:pt x="4151" y="9050"/>
                    <a:pt x="3878" y="8685"/>
                  </a:cubicBezTo>
                  <a:cubicBezTo>
                    <a:pt x="3868" y="8666"/>
                    <a:pt x="3847" y="8659"/>
                    <a:pt x="3824" y="8659"/>
                  </a:cubicBezTo>
                  <a:cubicBezTo>
                    <a:pt x="3771" y="8659"/>
                    <a:pt x="3705" y="8695"/>
                    <a:pt x="3726" y="8716"/>
                  </a:cubicBezTo>
                  <a:cubicBezTo>
                    <a:pt x="4334" y="9962"/>
                    <a:pt x="4820" y="11208"/>
                    <a:pt x="5246" y="12545"/>
                  </a:cubicBezTo>
                  <a:cubicBezTo>
                    <a:pt x="5428" y="13093"/>
                    <a:pt x="5550" y="13640"/>
                    <a:pt x="5671" y="14217"/>
                  </a:cubicBezTo>
                  <a:lnTo>
                    <a:pt x="5428" y="13883"/>
                  </a:lnTo>
                  <a:cubicBezTo>
                    <a:pt x="4547" y="11330"/>
                    <a:pt x="2540" y="9172"/>
                    <a:pt x="686" y="7196"/>
                  </a:cubicBezTo>
                  <a:cubicBezTo>
                    <a:pt x="677" y="7187"/>
                    <a:pt x="666" y="7183"/>
                    <a:pt x="654" y="7183"/>
                  </a:cubicBezTo>
                  <a:cubicBezTo>
                    <a:pt x="626" y="7183"/>
                    <a:pt x="595" y="7205"/>
                    <a:pt x="595" y="7226"/>
                  </a:cubicBezTo>
                  <a:cubicBezTo>
                    <a:pt x="1781" y="8716"/>
                    <a:pt x="2723" y="10357"/>
                    <a:pt x="3756" y="11968"/>
                  </a:cubicBezTo>
                  <a:cubicBezTo>
                    <a:pt x="2996" y="11299"/>
                    <a:pt x="2206" y="10661"/>
                    <a:pt x="1325" y="10144"/>
                  </a:cubicBezTo>
                  <a:cubicBezTo>
                    <a:pt x="1316" y="10140"/>
                    <a:pt x="1306" y="10138"/>
                    <a:pt x="1296" y="10138"/>
                  </a:cubicBezTo>
                  <a:cubicBezTo>
                    <a:pt x="1233" y="10138"/>
                    <a:pt x="1146" y="10209"/>
                    <a:pt x="1173" y="10235"/>
                  </a:cubicBezTo>
                  <a:cubicBezTo>
                    <a:pt x="2358" y="11482"/>
                    <a:pt x="3452" y="12849"/>
                    <a:pt x="4668" y="14217"/>
                  </a:cubicBezTo>
                  <a:cubicBezTo>
                    <a:pt x="3331" y="13305"/>
                    <a:pt x="1659" y="12576"/>
                    <a:pt x="261" y="11968"/>
                  </a:cubicBezTo>
                  <a:cubicBezTo>
                    <a:pt x="254" y="11965"/>
                    <a:pt x="246" y="11963"/>
                    <a:pt x="236" y="11963"/>
                  </a:cubicBezTo>
                  <a:cubicBezTo>
                    <a:pt x="157" y="11963"/>
                    <a:pt x="1" y="12062"/>
                    <a:pt x="109" y="12089"/>
                  </a:cubicBezTo>
                  <a:cubicBezTo>
                    <a:pt x="1355" y="12728"/>
                    <a:pt x="2540" y="13457"/>
                    <a:pt x="3635" y="14248"/>
                  </a:cubicBezTo>
                  <a:cubicBezTo>
                    <a:pt x="4759" y="15068"/>
                    <a:pt x="5519" y="16041"/>
                    <a:pt x="6461" y="16953"/>
                  </a:cubicBezTo>
                  <a:cubicBezTo>
                    <a:pt x="6492" y="16968"/>
                    <a:pt x="6537" y="16976"/>
                    <a:pt x="6587" y="16976"/>
                  </a:cubicBezTo>
                  <a:cubicBezTo>
                    <a:pt x="6636" y="16976"/>
                    <a:pt x="6689" y="16968"/>
                    <a:pt x="6735" y="16953"/>
                  </a:cubicBezTo>
                  <a:lnTo>
                    <a:pt x="6765" y="17074"/>
                  </a:lnTo>
                  <a:cubicBezTo>
                    <a:pt x="6771" y="17080"/>
                    <a:pt x="6782" y="17082"/>
                    <a:pt x="6798" y="17082"/>
                  </a:cubicBezTo>
                  <a:cubicBezTo>
                    <a:pt x="6873" y="17082"/>
                    <a:pt x="7044" y="17023"/>
                    <a:pt x="7069" y="16922"/>
                  </a:cubicBezTo>
                  <a:cubicBezTo>
                    <a:pt x="7130" y="16922"/>
                    <a:pt x="7221" y="16892"/>
                    <a:pt x="7252" y="16801"/>
                  </a:cubicBezTo>
                  <a:cubicBezTo>
                    <a:pt x="7282" y="16649"/>
                    <a:pt x="7343" y="16497"/>
                    <a:pt x="7343" y="16345"/>
                  </a:cubicBezTo>
                  <a:cubicBezTo>
                    <a:pt x="7373" y="16345"/>
                    <a:pt x="7404" y="16314"/>
                    <a:pt x="7404" y="16284"/>
                  </a:cubicBezTo>
                  <a:lnTo>
                    <a:pt x="7647" y="14339"/>
                  </a:lnTo>
                  <a:cubicBezTo>
                    <a:pt x="7829" y="13427"/>
                    <a:pt x="8042" y="12576"/>
                    <a:pt x="8772" y="11725"/>
                  </a:cubicBezTo>
                  <a:cubicBezTo>
                    <a:pt x="8793" y="11704"/>
                    <a:pt x="8770" y="11668"/>
                    <a:pt x="8744" y="11668"/>
                  </a:cubicBezTo>
                  <a:cubicBezTo>
                    <a:pt x="8733" y="11668"/>
                    <a:pt x="8720" y="11675"/>
                    <a:pt x="8711" y="11694"/>
                  </a:cubicBezTo>
                  <a:cubicBezTo>
                    <a:pt x="8346" y="12059"/>
                    <a:pt x="8042" y="12485"/>
                    <a:pt x="7799" y="12910"/>
                  </a:cubicBezTo>
                  <a:lnTo>
                    <a:pt x="7860" y="12333"/>
                  </a:lnTo>
                  <a:cubicBezTo>
                    <a:pt x="8012" y="11056"/>
                    <a:pt x="8741" y="9871"/>
                    <a:pt x="8924" y="8564"/>
                  </a:cubicBezTo>
                  <a:cubicBezTo>
                    <a:pt x="8939" y="8503"/>
                    <a:pt x="8886" y="8472"/>
                    <a:pt x="8817" y="8472"/>
                  </a:cubicBezTo>
                  <a:cubicBezTo>
                    <a:pt x="8749" y="8472"/>
                    <a:pt x="8665" y="8503"/>
                    <a:pt x="8620" y="8564"/>
                  </a:cubicBezTo>
                  <a:cubicBezTo>
                    <a:pt x="7738" y="10023"/>
                    <a:pt x="7434" y="11330"/>
                    <a:pt x="7282" y="12697"/>
                  </a:cubicBezTo>
                  <a:lnTo>
                    <a:pt x="7282" y="12545"/>
                  </a:lnTo>
                  <a:cubicBezTo>
                    <a:pt x="7252" y="10934"/>
                    <a:pt x="7951" y="9293"/>
                    <a:pt x="8437" y="7591"/>
                  </a:cubicBezTo>
                  <a:cubicBezTo>
                    <a:pt x="8452" y="7515"/>
                    <a:pt x="8376" y="7477"/>
                    <a:pt x="8293" y="7477"/>
                  </a:cubicBezTo>
                  <a:cubicBezTo>
                    <a:pt x="8209" y="7477"/>
                    <a:pt x="8118" y="7515"/>
                    <a:pt x="8103" y="7591"/>
                  </a:cubicBezTo>
                  <a:cubicBezTo>
                    <a:pt x="7343" y="9597"/>
                    <a:pt x="6796" y="11573"/>
                    <a:pt x="6674" y="13457"/>
                  </a:cubicBezTo>
                  <a:cubicBezTo>
                    <a:pt x="6492" y="12211"/>
                    <a:pt x="6279" y="10965"/>
                    <a:pt x="6218" y="9658"/>
                  </a:cubicBezTo>
                  <a:cubicBezTo>
                    <a:pt x="6188" y="8472"/>
                    <a:pt x="6370" y="7257"/>
                    <a:pt x="6522" y="6010"/>
                  </a:cubicBezTo>
                  <a:cubicBezTo>
                    <a:pt x="6613" y="5402"/>
                    <a:pt x="6613" y="4886"/>
                    <a:pt x="6613" y="4339"/>
                  </a:cubicBezTo>
                  <a:cubicBezTo>
                    <a:pt x="6583" y="3792"/>
                    <a:pt x="6583" y="3275"/>
                    <a:pt x="6461" y="2667"/>
                  </a:cubicBezTo>
                  <a:cubicBezTo>
                    <a:pt x="6461" y="2627"/>
                    <a:pt x="6415" y="2605"/>
                    <a:pt x="6363" y="2605"/>
                  </a:cubicBezTo>
                  <a:cubicBezTo>
                    <a:pt x="6296" y="2605"/>
                    <a:pt x="6218" y="2642"/>
                    <a:pt x="6218" y="2728"/>
                  </a:cubicBezTo>
                  <a:cubicBezTo>
                    <a:pt x="6218" y="3336"/>
                    <a:pt x="6188" y="3943"/>
                    <a:pt x="6188" y="4551"/>
                  </a:cubicBezTo>
                  <a:cubicBezTo>
                    <a:pt x="6188" y="5159"/>
                    <a:pt x="6158" y="5706"/>
                    <a:pt x="6066" y="6314"/>
                  </a:cubicBezTo>
                  <a:cubicBezTo>
                    <a:pt x="6006" y="6983"/>
                    <a:pt x="5914" y="7621"/>
                    <a:pt x="5884" y="8260"/>
                  </a:cubicBezTo>
                  <a:cubicBezTo>
                    <a:pt x="5732" y="7074"/>
                    <a:pt x="5458" y="5858"/>
                    <a:pt x="5154" y="4734"/>
                  </a:cubicBezTo>
                  <a:lnTo>
                    <a:pt x="5124" y="4734"/>
                  </a:lnTo>
                  <a:cubicBezTo>
                    <a:pt x="5246" y="6102"/>
                    <a:pt x="5367" y="7469"/>
                    <a:pt x="5519" y="8807"/>
                  </a:cubicBezTo>
                  <a:lnTo>
                    <a:pt x="5398" y="8381"/>
                  </a:lnTo>
                  <a:cubicBezTo>
                    <a:pt x="5003" y="7013"/>
                    <a:pt x="4638" y="5646"/>
                    <a:pt x="4212" y="4278"/>
                  </a:cubicBezTo>
                  <a:cubicBezTo>
                    <a:pt x="4030" y="3579"/>
                    <a:pt x="3787" y="2910"/>
                    <a:pt x="3483" y="2150"/>
                  </a:cubicBezTo>
                  <a:cubicBezTo>
                    <a:pt x="3179" y="1421"/>
                    <a:pt x="2723" y="661"/>
                    <a:pt x="2085" y="53"/>
                  </a:cubicBezTo>
                  <a:cubicBezTo>
                    <a:pt x="2047" y="16"/>
                    <a:pt x="2005" y="0"/>
                    <a:pt x="19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28"/>
            <p:cNvSpPr/>
            <p:nvPr/>
          </p:nvSpPr>
          <p:spPr>
            <a:xfrm>
              <a:off x="7495443" y="4994173"/>
              <a:ext cx="329532" cy="388756"/>
            </a:xfrm>
            <a:custGeom>
              <a:rect b="b" l="l" r="r" t="t"/>
              <a:pathLst>
                <a:path extrusionOk="0" h="12124" w="10277">
                  <a:moveTo>
                    <a:pt x="7086" y="0"/>
                  </a:moveTo>
                  <a:cubicBezTo>
                    <a:pt x="7074" y="0"/>
                    <a:pt x="7065" y="7"/>
                    <a:pt x="7065" y="26"/>
                  </a:cubicBezTo>
                  <a:cubicBezTo>
                    <a:pt x="7004" y="877"/>
                    <a:pt x="6761" y="1698"/>
                    <a:pt x="6457" y="2458"/>
                  </a:cubicBezTo>
                  <a:cubicBezTo>
                    <a:pt x="6214" y="3218"/>
                    <a:pt x="5849" y="3917"/>
                    <a:pt x="5636" y="4525"/>
                  </a:cubicBezTo>
                  <a:cubicBezTo>
                    <a:pt x="5454" y="5102"/>
                    <a:pt x="5150" y="5680"/>
                    <a:pt x="4846" y="6257"/>
                  </a:cubicBezTo>
                  <a:cubicBezTo>
                    <a:pt x="4876" y="5862"/>
                    <a:pt x="4876" y="5437"/>
                    <a:pt x="4907" y="5072"/>
                  </a:cubicBezTo>
                  <a:cubicBezTo>
                    <a:pt x="4907" y="5022"/>
                    <a:pt x="4805" y="4973"/>
                    <a:pt x="4768" y="4973"/>
                  </a:cubicBezTo>
                  <a:cubicBezTo>
                    <a:pt x="4760" y="4973"/>
                    <a:pt x="4755" y="4975"/>
                    <a:pt x="4755" y="4981"/>
                  </a:cubicBezTo>
                  <a:cubicBezTo>
                    <a:pt x="4481" y="6136"/>
                    <a:pt x="4147" y="7200"/>
                    <a:pt x="3691" y="8263"/>
                  </a:cubicBezTo>
                  <a:cubicBezTo>
                    <a:pt x="3508" y="8719"/>
                    <a:pt x="3235" y="9084"/>
                    <a:pt x="2931" y="9510"/>
                  </a:cubicBezTo>
                  <a:cubicBezTo>
                    <a:pt x="2961" y="9388"/>
                    <a:pt x="2961" y="9297"/>
                    <a:pt x="2961" y="9175"/>
                  </a:cubicBezTo>
                  <a:cubicBezTo>
                    <a:pt x="3478" y="8172"/>
                    <a:pt x="3569" y="7017"/>
                    <a:pt x="3539" y="5801"/>
                  </a:cubicBezTo>
                  <a:cubicBezTo>
                    <a:pt x="3508" y="4616"/>
                    <a:pt x="3356" y="3309"/>
                    <a:pt x="3417" y="2002"/>
                  </a:cubicBezTo>
                  <a:cubicBezTo>
                    <a:pt x="3417" y="1941"/>
                    <a:pt x="3356" y="1941"/>
                    <a:pt x="3356" y="1941"/>
                  </a:cubicBezTo>
                  <a:cubicBezTo>
                    <a:pt x="3113" y="3826"/>
                    <a:pt x="2961" y="5376"/>
                    <a:pt x="2870" y="6926"/>
                  </a:cubicBezTo>
                  <a:cubicBezTo>
                    <a:pt x="2718" y="6045"/>
                    <a:pt x="2414" y="5194"/>
                    <a:pt x="2019" y="4342"/>
                  </a:cubicBezTo>
                  <a:cubicBezTo>
                    <a:pt x="2000" y="4304"/>
                    <a:pt x="1944" y="4266"/>
                    <a:pt x="1906" y="4266"/>
                  </a:cubicBezTo>
                  <a:cubicBezTo>
                    <a:pt x="1884" y="4266"/>
                    <a:pt x="1867" y="4279"/>
                    <a:pt x="1867" y="4312"/>
                  </a:cubicBezTo>
                  <a:cubicBezTo>
                    <a:pt x="2019" y="5801"/>
                    <a:pt x="2201" y="7230"/>
                    <a:pt x="2262" y="8750"/>
                  </a:cubicBezTo>
                  <a:cubicBezTo>
                    <a:pt x="1867" y="7352"/>
                    <a:pt x="955" y="5984"/>
                    <a:pt x="195" y="4768"/>
                  </a:cubicBezTo>
                  <a:cubicBezTo>
                    <a:pt x="178" y="4715"/>
                    <a:pt x="109" y="4683"/>
                    <a:pt x="60" y="4683"/>
                  </a:cubicBezTo>
                  <a:cubicBezTo>
                    <a:pt x="25" y="4683"/>
                    <a:pt x="0" y="4699"/>
                    <a:pt x="13" y="4738"/>
                  </a:cubicBezTo>
                  <a:cubicBezTo>
                    <a:pt x="621" y="5832"/>
                    <a:pt x="1198" y="6926"/>
                    <a:pt x="1533" y="8020"/>
                  </a:cubicBezTo>
                  <a:cubicBezTo>
                    <a:pt x="1867" y="9175"/>
                    <a:pt x="1715" y="10209"/>
                    <a:pt x="1502" y="11425"/>
                  </a:cubicBezTo>
                  <a:cubicBezTo>
                    <a:pt x="1502" y="11485"/>
                    <a:pt x="1533" y="11607"/>
                    <a:pt x="1594" y="11637"/>
                  </a:cubicBezTo>
                  <a:lnTo>
                    <a:pt x="1563" y="11729"/>
                  </a:lnTo>
                  <a:cubicBezTo>
                    <a:pt x="1423" y="11869"/>
                    <a:pt x="1542" y="12036"/>
                    <a:pt x="1657" y="12036"/>
                  </a:cubicBezTo>
                  <a:cubicBezTo>
                    <a:pt x="1666" y="12036"/>
                    <a:pt x="1676" y="12035"/>
                    <a:pt x="1685" y="12033"/>
                  </a:cubicBezTo>
                  <a:cubicBezTo>
                    <a:pt x="1715" y="12093"/>
                    <a:pt x="1806" y="12124"/>
                    <a:pt x="1837" y="12124"/>
                  </a:cubicBezTo>
                  <a:cubicBezTo>
                    <a:pt x="1989" y="12093"/>
                    <a:pt x="2141" y="12063"/>
                    <a:pt x="2293" y="11972"/>
                  </a:cubicBezTo>
                  <a:cubicBezTo>
                    <a:pt x="2323" y="12033"/>
                    <a:pt x="2384" y="12033"/>
                    <a:pt x="2414" y="12033"/>
                  </a:cubicBezTo>
                  <a:cubicBezTo>
                    <a:pt x="3022" y="11759"/>
                    <a:pt x="3600" y="11455"/>
                    <a:pt x="4116" y="11060"/>
                  </a:cubicBezTo>
                  <a:cubicBezTo>
                    <a:pt x="4907" y="10665"/>
                    <a:pt x="5667" y="10239"/>
                    <a:pt x="6791" y="10087"/>
                  </a:cubicBezTo>
                  <a:cubicBezTo>
                    <a:pt x="6822" y="10087"/>
                    <a:pt x="6791" y="9996"/>
                    <a:pt x="6730" y="9996"/>
                  </a:cubicBezTo>
                  <a:cubicBezTo>
                    <a:pt x="6214" y="10057"/>
                    <a:pt x="5697" y="10118"/>
                    <a:pt x="5271" y="10239"/>
                  </a:cubicBezTo>
                  <a:lnTo>
                    <a:pt x="5727" y="9905"/>
                  </a:lnTo>
                  <a:cubicBezTo>
                    <a:pt x="6639" y="9175"/>
                    <a:pt x="7946" y="8780"/>
                    <a:pt x="8828" y="8112"/>
                  </a:cubicBezTo>
                  <a:cubicBezTo>
                    <a:pt x="8904" y="8035"/>
                    <a:pt x="8766" y="7915"/>
                    <a:pt x="8666" y="7915"/>
                  </a:cubicBezTo>
                  <a:cubicBezTo>
                    <a:pt x="8647" y="7915"/>
                    <a:pt x="8629" y="7919"/>
                    <a:pt x="8615" y="7929"/>
                  </a:cubicBezTo>
                  <a:cubicBezTo>
                    <a:pt x="7126" y="8263"/>
                    <a:pt x="6062" y="8993"/>
                    <a:pt x="5028" y="9753"/>
                  </a:cubicBezTo>
                  <a:lnTo>
                    <a:pt x="5150" y="9631"/>
                  </a:lnTo>
                  <a:cubicBezTo>
                    <a:pt x="5667" y="9054"/>
                    <a:pt x="6274" y="8628"/>
                    <a:pt x="6974" y="8263"/>
                  </a:cubicBezTo>
                  <a:cubicBezTo>
                    <a:pt x="7612" y="7868"/>
                    <a:pt x="8341" y="7534"/>
                    <a:pt x="9010" y="7200"/>
                  </a:cubicBezTo>
                  <a:cubicBezTo>
                    <a:pt x="9125" y="7171"/>
                    <a:pt x="8889" y="6954"/>
                    <a:pt x="8759" y="6954"/>
                  </a:cubicBezTo>
                  <a:cubicBezTo>
                    <a:pt x="8751" y="6954"/>
                    <a:pt x="8744" y="6955"/>
                    <a:pt x="8737" y="6956"/>
                  </a:cubicBezTo>
                  <a:cubicBezTo>
                    <a:pt x="7916" y="7260"/>
                    <a:pt x="7065" y="7716"/>
                    <a:pt x="6305" y="8172"/>
                  </a:cubicBezTo>
                  <a:cubicBezTo>
                    <a:pt x="5545" y="8689"/>
                    <a:pt x="4846" y="9175"/>
                    <a:pt x="4116" y="9753"/>
                  </a:cubicBezTo>
                  <a:cubicBezTo>
                    <a:pt x="4785" y="8841"/>
                    <a:pt x="5363" y="7868"/>
                    <a:pt x="6092" y="7048"/>
                  </a:cubicBezTo>
                  <a:cubicBezTo>
                    <a:pt x="6730" y="6288"/>
                    <a:pt x="7581" y="5710"/>
                    <a:pt x="8402" y="5254"/>
                  </a:cubicBezTo>
                  <a:cubicBezTo>
                    <a:pt x="9162" y="4798"/>
                    <a:pt x="9709" y="4434"/>
                    <a:pt x="10226" y="4130"/>
                  </a:cubicBezTo>
                  <a:cubicBezTo>
                    <a:pt x="10277" y="4079"/>
                    <a:pt x="10178" y="3964"/>
                    <a:pt x="10109" y="3964"/>
                  </a:cubicBezTo>
                  <a:cubicBezTo>
                    <a:pt x="10096" y="3964"/>
                    <a:pt x="10084" y="3968"/>
                    <a:pt x="10074" y="3978"/>
                  </a:cubicBezTo>
                  <a:cubicBezTo>
                    <a:pt x="9375" y="4160"/>
                    <a:pt x="8706" y="4616"/>
                    <a:pt x="7916" y="5102"/>
                  </a:cubicBezTo>
                  <a:cubicBezTo>
                    <a:pt x="7490" y="5376"/>
                    <a:pt x="7034" y="5680"/>
                    <a:pt x="6670" y="6014"/>
                  </a:cubicBezTo>
                  <a:cubicBezTo>
                    <a:pt x="7186" y="5224"/>
                    <a:pt x="7703" y="4464"/>
                    <a:pt x="8220" y="3826"/>
                  </a:cubicBezTo>
                  <a:lnTo>
                    <a:pt x="8189" y="3765"/>
                  </a:lnTo>
                  <a:cubicBezTo>
                    <a:pt x="7430" y="4373"/>
                    <a:pt x="6700" y="5224"/>
                    <a:pt x="6062" y="6105"/>
                  </a:cubicBezTo>
                  <a:lnTo>
                    <a:pt x="6214" y="5801"/>
                  </a:lnTo>
                  <a:cubicBezTo>
                    <a:pt x="7156" y="3735"/>
                    <a:pt x="8372" y="1911"/>
                    <a:pt x="9922" y="847"/>
                  </a:cubicBezTo>
                  <a:cubicBezTo>
                    <a:pt x="10035" y="790"/>
                    <a:pt x="9858" y="415"/>
                    <a:pt x="9734" y="415"/>
                  </a:cubicBezTo>
                  <a:cubicBezTo>
                    <a:pt x="9726" y="415"/>
                    <a:pt x="9717" y="417"/>
                    <a:pt x="9709" y="421"/>
                  </a:cubicBezTo>
                  <a:cubicBezTo>
                    <a:pt x="8889" y="847"/>
                    <a:pt x="8189" y="1485"/>
                    <a:pt x="7612" y="2245"/>
                  </a:cubicBezTo>
                  <a:cubicBezTo>
                    <a:pt x="7004" y="3005"/>
                    <a:pt x="6548" y="3887"/>
                    <a:pt x="6062" y="4768"/>
                  </a:cubicBezTo>
                  <a:cubicBezTo>
                    <a:pt x="6122" y="4586"/>
                    <a:pt x="6153" y="4373"/>
                    <a:pt x="6214" y="4190"/>
                  </a:cubicBezTo>
                  <a:cubicBezTo>
                    <a:pt x="6366" y="3552"/>
                    <a:pt x="6578" y="2944"/>
                    <a:pt x="6761" y="2306"/>
                  </a:cubicBezTo>
                  <a:cubicBezTo>
                    <a:pt x="6974" y="1637"/>
                    <a:pt x="7126" y="938"/>
                    <a:pt x="7156" y="57"/>
                  </a:cubicBezTo>
                  <a:cubicBezTo>
                    <a:pt x="7156" y="36"/>
                    <a:pt x="7113" y="0"/>
                    <a:pt x="7086" y="0"/>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28"/>
            <p:cNvSpPr/>
            <p:nvPr/>
          </p:nvSpPr>
          <p:spPr>
            <a:xfrm>
              <a:off x="7325275" y="5128524"/>
              <a:ext cx="299263" cy="229810"/>
            </a:xfrm>
            <a:custGeom>
              <a:rect b="b" l="l" r="r" t="t"/>
              <a:pathLst>
                <a:path extrusionOk="0" h="7167" w="9333">
                  <a:moveTo>
                    <a:pt x="4894" y="0"/>
                  </a:moveTo>
                  <a:cubicBezTo>
                    <a:pt x="4882" y="0"/>
                    <a:pt x="4885" y="0"/>
                    <a:pt x="4896" y="2"/>
                  </a:cubicBezTo>
                  <a:lnTo>
                    <a:pt x="4896" y="2"/>
                  </a:lnTo>
                  <a:cubicBezTo>
                    <a:pt x="4895" y="2"/>
                    <a:pt x="4895" y="1"/>
                    <a:pt x="4894" y="0"/>
                  </a:cubicBezTo>
                  <a:close/>
                  <a:moveTo>
                    <a:pt x="4896" y="2"/>
                  </a:moveTo>
                  <a:lnTo>
                    <a:pt x="4896" y="2"/>
                  </a:lnTo>
                  <a:cubicBezTo>
                    <a:pt x="5654" y="1065"/>
                    <a:pt x="5320" y="2037"/>
                    <a:pt x="5229" y="2766"/>
                  </a:cubicBezTo>
                  <a:cubicBezTo>
                    <a:pt x="5198" y="3101"/>
                    <a:pt x="5046" y="3435"/>
                    <a:pt x="4925" y="3770"/>
                  </a:cubicBezTo>
                  <a:cubicBezTo>
                    <a:pt x="4864" y="3526"/>
                    <a:pt x="4773" y="3314"/>
                    <a:pt x="4712" y="3040"/>
                  </a:cubicBezTo>
                  <a:cubicBezTo>
                    <a:pt x="4712" y="3019"/>
                    <a:pt x="4636" y="2997"/>
                    <a:pt x="4592" y="2997"/>
                  </a:cubicBezTo>
                  <a:cubicBezTo>
                    <a:pt x="4573" y="2997"/>
                    <a:pt x="4560" y="3001"/>
                    <a:pt x="4560" y="3010"/>
                  </a:cubicBezTo>
                  <a:cubicBezTo>
                    <a:pt x="4590" y="3678"/>
                    <a:pt x="4560" y="4347"/>
                    <a:pt x="4530" y="4955"/>
                  </a:cubicBezTo>
                  <a:cubicBezTo>
                    <a:pt x="4469" y="5198"/>
                    <a:pt x="4408" y="5441"/>
                    <a:pt x="4378" y="5715"/>
                  </a:cubicBezTo>
                  <a:lnTo>
                    <a:pt x="4256" y="5472"/>
                  </a:lnTo>
                  <a:cubicBezTo>
                    <a:pt x="4256" y="4225"/>
                    <a:pt x="3253" y="2614"/>
                    <a:pt x="2584" y="1004"/>
                  </a:cubicBezTo>
                  <a:lnTo>
                    <a:pt x="2493" y="943"/>
                  </a:lnTo>
                  <a:lnTo>
                    <a:pt x="2493" y="943"/>
                  </a:lnTo>
                  <a:cubicBezTo>
                    <a:pt x="2858" y="2037"/>
                    <a:pt x="3010" y="3070"/>
                    <a:pt x="3344" y="4104"/>
                  </a:cubicBezTo>
                  <a:cubicBezTo>
                    <a:pt x="2919" y="3526"/>
                    <a:pt x="2432" y="2979"/>
                    <a:pt x="1855" y="2341"/>
                  </a:cubicBezTo>
                  <a:cubicBezTo>
                    <a:pt x="1833" y="2319"/>
                    <a:pt x="1751" y="2298"/>
                    <a:pt x="1715" y="2298"/>
                  </a:cubicBezTo>
                  <a:cubicBezTo>
                    <a:pt x="1701" y="2298"/>
                    <a:pt x="1694" y="2302"/>
                    <a:pt x="1703" y="2311"/>
                  </a:cubicBezTo>
                  <a:cubicBezTo>
                    <a:pt x="2220" y="3344"/>
                    <a:pt x="2736" y="4317"/>
                    <a:pt x="3435" y="5289"/>
                  </a:cubicBezTo>
                  <a:cubicBezTo>
                    <a:pt x="2524" y="4438"/>
                    <a:pt x="1247" y="3496"/>
                    <a:pt x="244" y="2614"/>
                  </a:cubicBezTo>
                  <a:cubicBezTo>
                    <a:pt x="198" y="2584"/>
                    <a:pt x="130" y="2569"/>
                    <a:pt x="81" y="2569"/>
                  </a:cubicBezTo>
                  <a:cubicBezTo>
                    <a:pt x="31" y="2569"/>
                    <a:pt x="1" y="2584"/>
                    <a:pt x="31" y="2614"/>
                  </a:cubicBezTo>
                  <a:cubicBezTo>
                    <a:pt x="882" y="3435"/>
                    <a:pt x="1703" y="4225"/>
                    <a:pt x="2463" y="4955"/>
                  </a:cubicBezTo>
                  <a:cubicBezTo>
                    <a:pt x="3223" y="5654"/>
                    <a:pt x="3648" y="6323"/>
                    <a:pt x="4287" y="6961"/>
                  </a:cubicBezTo>
                  <a:cubicBezTo>
                    <a:pt x="4347" y="6991"/>
                    <a:pt x="4438" y="7022"/>
                    <a:pt x="4530" y="7022"/>
                  </a:cubicBezTo>
                  <a:cubicBezTo>
                    <a:pt x="4530" y="7022"/>
                    <a:pt x="4530" y="7083"/>
                    <a:pt x="4560" y="7083"/>
                  </a:cubicBezTo>
                  <a:cubicBezTo>
                    <a:pt x="4649" y="7127"/>
                    <a:pt x="4787" y="7155"/>
                    <a:pt x="4878" y="7155"/>
                  </a:cubicBezTo>
                  <a:cubicBezTo>
                    <a:pt x="4912" y="7155"/>
                    <a:pt x="4939" y="7152"/>
                    <a:pt x="4955" y="7143"/>
                  </a:cubicBezTo>
                  <a:cubicBezTo>
                    <a:pt x="4986" y="7159"/>
                    <a:pt x="5024" y="7166"/>
                    <a:pt x="5058" y="7166"/>
                  </a:cubicBezTo>
                  <a:cubicBezTo>
                    <a:pt x="5092" y="7166"/>
                    <a:pt x="5122" y="7159"/>
                    <a:pt x="5138" y="7143"/>
                  </a:cubicBezTo>
                  <a:cubicBezTo>
                    <a:pt x="5198" y="7113"/>
                    <a:pt x="5290" y="7083"/>
                    <a:pt x="5320" y="6991"/>
                  </a:cubicBezTo>
                  <a:lnTo>
                    <a:pt x="5442" y="6991"/>
                  </a:lnTo>
                  <a:cubicBezTo>
                    <a:pt x="5715" y="6779"/>
                    <a:pt x="5928" y="6566"/>
                    <a:pt x="6201" y="6384"/>
                  </a:cubicBezTo>
                  <a:cubicBezTo>
                    <a:pt x="6600" y="6156"/>
                    <a:pt x="7051" y="5955"/>
                    <a:pt x="7854" y="5955"/>
                  </a:cubicBezTo>
                  <a:cubicBezTo>
                    <a:pt x="7910" y="5955"/>
                    <a:pt x="7967" y="5956"/>
                    <a:pt x="8025" y="5958"/>
                  </a:cubicBezTo>
                  <a:cubicBezTo>
                    <a:pt x="8056" y="5958"/>
                    <a:pt x="8025" y="5928"/>
                    <a:pt x="7934" y="5928"/>
                  </a:cubicBezTo>
                  <a:cubicBezTo>
                    <a:pt x="7478" y="5928"/>
                    <a:pt x="7113" y="5928"/>
                    <a:pt x="6749" y="5958"/>
                  </a:cubicBezTo>
                  <a:cubicBezTo>
                    <a:pt x="6840" y="5928"/>
                    <a:pt x="6901" y="5836"/>
                    <a:pt x="6992" y="5806"/>
                  </a:cubicBezTo>
                  <a:cubicBezTo>
                    <a:pt x="7508" y="5472"/>
                    <a:pt x="8572" y="5380"/>
                    <a:pt x="9180" y="5168"/>
                  </a:cubicBezTo>
                  <a:cubicBezTo>
                    <a:pt x="9271" y="5137"/>
                    <a:pt x="9028" y="5046"/>
                    <a:pt x="8937" y="5046"/>
                  </a:cubicBezTo>
                  <a:cubicBezTo>
                    <a:pt x="7660" y="5107"/>
                    <a:pt x="6901" y="5350"/>
                    <a:pt x="6353" y="5745"/>
                  </a:cubicBezTo>
                  <a:lnTo>
                    <a:pt x="6384" y="5715"/>
                  </a:lnTo>
                  <a:cubicBezTo>
                    <a:pt x="6870" y="5137"/>
                    <a:pt x="8025" y="4894"/>
                    <a:pt x="9089" y="4712"/>
                  </a:cubicBezTo>
                  <a:cubicBezTo>
                    <a:pt x="9150" y="4712"/>
                    <a:pt x="8876" y="4560"/>
                    <a:pt x="8785" y="4560"/>
                  </a:cubicBezTo>
                  <a:cubicBezTo>
                    <a:pt x="7356" y="4742"/>
                    <a:pt x="6232" y="5168"/>
                    <a:pt x="5502" y="5776"/>
                  </a:cubicBezTo>
                  <a:cubicBezTo>
                    <a:pt x="5685" y="5289"/>
                    <a:pt x="5928" y="4773"/>
                    <a:pt x="6353" y="4377"/>
                  </a:cubicBezTo>
                  <a:cubicBezTo>
                    <a:pt x="6718" y="3982"/>
                    <a:pt x="7387" y="3739"/>
                    <a:pt x="7964" y="3496"/>
                  </a:cubicBezTo>
                  <a:cubicBezTo>
                    <a:pt x="8572" y="3253"/>
                    <a:pt x="8937" y="3010"/>
                    <a:pt x="9302" y="2706"/>
                  </a:cubicBezTo>
                  <a:cubicBezTo>
                    <a:pt x="9332" y="2645"/>
                    <a:pt x="9150" y="2584"/>
                    <a:pt x="9119" y="2584"/>
                  </a:cubicBezTo>
                  <a:cubicBezTo>
                    <a:pt x="8542" y="2797"/>
                    <a:pt x="8086" y="3101"/>
                    <a:pt x="7478" y="3344"/>
                  </a:cubicBezTo>
                  <a:cubicBezTo>
                    <a:pt x="7144" y="3496"/>
                    <a:pt x="6840" y="3618"/>
                    <a:pt x="6566" y="3800"/>
                  </a:cubicBezTo>
                  <a:cubicBezTo>
                    <a:pt x="6870" y="3374"/>
                    <a:pt x="7144" y="2918"/>
                    <a:pt x="7387" y="2493"/>
                  </a:cubicBezTo>
                  <a:cubicBezTo>
                    <a:pt x="7387" y="2493"/>
                    <a:pt x="7360" y="2479"/>
                    <a:pt x="7342" y="2479"/>
                  </a:cubicBezTo>
                  <a:cubicBezTo>
                    <a:pt x="7333" y="2479"/>
                    <a:pt x="7326" y="2483"/>
                    <a:pt x="7326" y="2493"/>
                  </a:cubicBezTo>
                  <a:cubicBezTo>
                    <a:pt x="6840" y="2918"/>
                    <a:pt x="6384" y="3344"/>
                    <a:pt x="6049" y="3830"/>
                  </a:cubicBezTo>
                  <a:lnTo>
                    <a:pt x="6080" y="3648"/>
                  </a:lnTo>
                  <a:cubicBezTo>
                    <a:pt x="6475" y="2463"/>
                    <a:pt x="7083" y="1399"/>
                    <a:pt x="7539" y="274"/>
                  </a:cubicBezTo>
                  <a:cubicBezTo>
                    <a:pt x="7566" y="194"/>
                    <a:pt x="7241" y="20"/>
                    <a:pt x="7140" y="20"/>
                  </a:cubicBezTo>
                  <a:cubicBezTo>
                    <a:pt x="7127" y="20"/>
                    <a:pt x="7117" y="23"/>
                    <a:pt x="7113" y="31"/>
                  </a:cubicBezTo>
                  <a:cubicBezTo>
                    <a:pt x="6505" y="943"/>
                    <a:pt x="6110" y="2007"/>
                    <a:pt x="5685" y="3010"/>
                  </a:cubicBezTo>
                  <a:lnTo>
                    <a:pt x="5685" y="2675"/>
                  </a:lnTo>
                  <a:cubicBezTo>
                    <a:pt x="5624" y="1915"/>
                    <a:pt x="5806" y="1156"/>
                    <a:pt x="4986" y="31"/>
                  </a:cubicBezTo>
                  <a:cubicBezTo>
                    <a:pt x="4949" y="13"/>
                    <a:pt x="4913" y="5"/>
                    <a:pt x="4896" y="2"/>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28"/>
            <p:cNvSpPr/>
            <p:nvPr/>
          </p:nvSpPr>
          <p:spPr>
            <a:xfrm>
              <a:off x="7199550" y="5112844"/>
              <a:ext cx="296697" cy="224295"/>
            </a:xfrm>
            <a:custGeom>
              <a:rect b="b" l="l" r="r" t="t"/>
              <a:pathLst>
                <a:path extrusionOk="0" h="6995" w="9253">
                  <a:moveTo>
                    <a:pt x="5195" y="0"/>
                  </a:moveTo>
                  <a:cubicBezTo>
                    <a:pt x="5113" y="0"/>
                    <a:pt x="5046" y="10"/>
                    <a:pt x="5046" y="34"/>
                  </a:cubicBezTo>
                  <a:cubicBezTo>
                    <a:pt x="4894" y="1067"/>
                    <a:pt x="5016" y="2100"/>
                    <a:pt x="5138" y="3073"/>
                  </a:cubicBezTo>
                  <a:cubicBezTo>
                    <a:pt x="5107" y="3012"/>
                    <a:pt x="5016" y="2891"/>
                    <a:pt x="4986" y="2800"/>
                  </a:cubicBezTo>
                  <a:cubicBezTo>
                    <a:pt x="4560" y="2192"/>
                    <a:pt x="4408" y="1523"/>
                    <a:pt x="3192" y="915"/>
                  </a:cubicBezTo>
                  <a:lnTo>
                    <a:pt x="3131" y="915"/>
                  </a:lnTo>
                  <a:cubicBezTo>
                    <a:pt x="4256" y="1523"/>
                    <a:pt x="4408" y="2465"/>
                    <a:pt x="4682" y="3103"/>
                  </a:cubicBezTo>
                  <a:cubicBezTo>
                    <a:pt x="4803" y="3407"/>
                    <a:pt x="4834" y="3711"/>
                    <a:pt x="4864" y="4076"/>
                  </a:cubicBezTo>
                  <a:cubicBezTo>
                    <a:pt x="4682" y="3924"/>
                    <a:pt x="4530" y="3772"/>
                    <a:pt x="4347" y="3620"/>
                  </a:cubicBezTo>
                  <a:cubicBezTo>
                    <a:pt x="4328" y="3601"/>
                    <a:pt x="4307" y="3594"/>
                    <a:pt x="4286" y="3594"/>
                  </a:cubicBezTo>
                  <a:cubicBezTo>
                    <a:pt x="4239" y="3594"/>
                    <a:pt x="4195" y="3630"/>
                    <a:pt x="4195" y="3651"/>
                  </a:cubicBezTo>
                  <a:cubicBezTo>
                    <a:pt x="4530" y="4167"/>
                    <a:pt x="4834" y="4745"/>
                    <a:pt x="5107" y="5292"/>
                  </a:cubicBezTo>
                  <a:cubicBezTo>
                    <a:pt x="5198" y="5505"/>
                    <a:pt x="5290" y="5748"/>
                    <a:pt x="5320" y="5961"/>
                  </a:cubicBezTo>
                  <a:cubicBezTo>
                    <a:pt x="5259" y="5930"/>
                    <a:pt x="5198" y="5900"/>
                    <a:pt x="5138" y="5839"/>
                  </a:cubicBezTo>
                  <a:cubicBezTo>
                    <a:pt x="4530" y="4866"/>
                    <a:pt x="2858" y="4015"/>
                    <a:pt x="1520" y="2891"/>
                  </a:cubicBezTo>
                  <a:lnTo>
                    <a:pt x="1460" y="2891"/>
                  </a:lnTo>
                  <a:cubicBezTo>
                    <a:pt x="2280" y="3711"/>
                    <a:pt x="2888" y="4532"/>
                    <a:pt x="3679" y="5170"/>
                  </a:cubicBezTo>
                  <a:cubicBezTo>
                    <a:pt x="3040" y="4897"/>
                    <a:pt x="2311" y="4623"/>
                    <a:pt x="1551" y="4411"/>
                  </a:cubicBezTo>
                  <a:cubicBezTo>
                    <a:pt x="1520" y="4411"/>
                    <a:pt x="1368" y="4441"/>
                    <a:pt x="1399" y="4441"/>
                  </a:cubicBezTo>
                  <a:cubicBezTo>
                    <a:pt x="2372" y="5079"/>
                    <a:pt x="3283" y="5657"/>
                    <a:pt x="4378" y="6113"/>
                  </a:cubicBezTo>
                  <a:cubicBezTo>
                    <a:pt x="3162" y="5930"/>
                    <a:pt x="1612" y="5748"/>
                    <a:pt x="274" y="5474"/>
                  </a:cubicBezTo>
                  <a:cubicBezTo>
                    <a:pt x="183" y="5474"/>
                    <a:pt x="1" y="5535"/>
                    <a:pt x="122" y="5535"/>
                  </a:cubicBezTo>
                  <a:cubicBezTo>
                    <a:pt x="1247" y="5839"/>
                    <a:pt x="2372" y="6082"/>
                    <a:pt x="3375" y="6295"/>
                  </a:cubicBezTo>
                  <a:cubicBezTo>
                    <a:pt x="4408" y="6538"/>
                    <a:pt x="5107" y="6842"/>
                    <a:pt x="6019" y="6994"/>
                  </a:cubicBezTo>
                  <a:cubicBezTo>
                    <a:pt x="6049" y="6994"/>
                    <a:pt x="6201" y="6964"/>
                    <a:pt x="6262" y="6903"/>
                  </a:cubicBezTo>
                  <a:lnTo>
                    <a:pt x="6323" y="6964"/>
                  </a:lnTo>
                  <a:cubicBezTo>
                    <a:pt x="6293" y="6903"/>
                    <a:pt x="6505" y="6842"/>
                    <a:pt x="6505" y="6751"/>
                  </a:cubicBezTo>
                  <a:cubicBezTo>
                    <a:pt x="6597" y="6721"/>
                    <a:pt x="6657" y="6721"/>
                    <a:pt x="6688" y="6690"/>
                  </a:cubicBezTo>
                  <a:lnTo>
                    <a:pt x="6809" y="6447"/>
                  </a:lnTo>
                  <a:cubicBezTo>
                    <a:pt x="6840" y="6447"/>
                    <a:pt x="6900" y="6417"/>
                    <a:pt x="6900" y="6417"/>
                  </a:cubicBezTo>
                  <a:cubicBezTo>
                    <a:pt x="6992" y="6113"/>
                    <a:pt x="7113" y="5839"/>
                    <a:pt x="7235" y="5596"/>
                  </a:cubicBezTo>
                  <a:cubicBezTo>
                    <a:pt x="7508" y="5201"/>
                    <a:pt x="7812" y="4775"/>
                    <a:pt x="8603" y="4380"/>
                  </a:cubicBezTo>
                  <a:cubicBezTo>
                    <a:pt x="8618" y="4350"/>
                    <a:pt x="8610" y="4335"/>
                    <a:pt x="8591" y="4335"/>
                  </a:cubicBezTo>
                  <a:cubicBezTo>
                    <a:pt x="8572" y="4335"/>
                    <a:pt x="8542" y="4350"/>
                    <a:pt x="8511" y="4380"/>
                  </a:cubicBezTo>
                  <a:cubicBezTo>
                    <a:pt x="8147" y="4562"/>
                    <a:pt x="7752" y="4775"/>
                    <a:pt x="7478" y="4988"/>
                  </a:cubicBezTo>
                  <a:lnTo>
                    <a:pt x="7600" y="4745"/>
                  </a:lnTo>
                  <a:cubicBezTo>
                    <a:pt x="7904" y="4259"/>
                    <a:pt x="8785" y="3681"/>
                    <a:pt x="9241" y="3255"/>
                  </a:cubicBezTo>
                  <a:cubicBezTo>
                    <a:pt x="9252" y="3244"/>
                    <a:pt x="9231" y="3237"/>
                    <a:pt x="9193" y="3237"/>
                  </a:cubicBezTo>
                  <a:cubicBezTo>
                    <a:pt x="9128" y="3237"/>
                    <a:pt x="9014" y="3258"/>
                    <a:pt x="8937" y="3316"/>
                  </a:cubicBezTo>
                  <a:cubicBezTo>
                    <a:pt x="7843" y="3863"/>
                    <a:pt x="7296" y="4441"/>
                    <a:pt x="6992" y="5018"/>
                  </a:cubicBezTo>
                  <a:lnTo>
                    <a:pt x="6992" y="4927"/>
                  </a:lnTo>
                  <a:cubicBezTo>
                    <a:pt x="7144" y="4289"/>
                    <a:pt x="8056" y="3559"/>
                    <a:pt x="8907" y="2952"/>
                  </a:cubicBezTo>
                  <a:cubicBezTo>
                    <a:pt x="8937" y="2936"/>
                    <a:pt x="8869" y="2929"/>
                    <a:pt x="8781" y="2929"/>
                  </a:cubicBezTo>
                  <a:cubicBezTo>
                    <a:pt x="8694" y="2929"/>
                    <a:pt x="8587" y="2936"/>
                    <a:pt x="8542" y="2952"/>
                  </a:cubicBezTo>
                  <a:cubicBezTo>
                    <a:pt x="7417" y="3681"/>
                    <a:pt x="6566" y="4562"/>
                    <a:pt x="6262" y="5383"/>
                  </a:cubicBezTo>
                  <a:cubicBezTo>
                    <a:pt x="6201" y="4897"/>
                    <a:pt x="6171" y="4411"/>
                    <a:pt x="6323" y="3863"/>
                  </a:cubicBezTo>
                  <a:cubicBezTo>
                    <a:pt x="6475" y="3377"/>
                    <a:pt x="6931" y="2921"/>
                    <a:pt x="7326" y="2465"/>
                  </a:cubicBezTo>
                  <a:cubicBezTo>
                    <a:pt x="7752" y="2040"/>
                    <a:pt x="7934" y="1705"/>
                    <a:pt x="8177" y="1341"/>
                  </a:cubicBezTo>
                  <a:cubicBezTo>
                    <a:pt x="8177" y="1310"/>
                    <a:pt x="8132" y="1295"/>
                    <a:pt x="8078" y="1295"/>
                  </a:cubicBezTo>
                  <a:cubicBezTo>
                    <a:pt x="8025" y="1295"/>
                    <a:pt x="7964" y="1310"/>
                    <a:pt x="7934" y="1341"/>
                  </a:cubicBezTo>
                  <a:cubicBezTo>
                    <a:pt x="7539" y="1705"/>
                    <a:pt x="7265" y="2131"/>
                    <a:pt x="6840" y="2587"/>
                  </a:cubicBezTo>
                  <a:cubicBezTo>
                    <a:pt x="6627" y="2800"/>
                    <a:pt x="6384" y="3073"/>
                    <a:pt x="6232" y="3347"/>
                  </a:cubicBezTo>
                  <a:cubicBezTo>
                    <a:pt x="6323" y="2891"/>
                    <a:pt x="6353" y="2404"/>
                    <a:pt x="6353" y="1979"/>
                  </a:cubicBezTo>
                  <a:lnTo>
                    <a:pt x="6323" y="1979"/>
                  </a:lnTo>
                  <a:cubicBezTo>
                    <a:pt x="6049" y="2496"/>
                    <a:pt x="5867" y="3043"/>
                    <a:pt x="5776" y="3620"/>
                  </a:cubicBezTo>
                  <a:lnTo>
                    <a:pt x="5745" y="3468"/>
                  </a:lnTo>
                  <a:cubicBezTo>
                    <a:pt x="5502" y="2344"/>
                    <a:pt x="5593" y="1219"/>
                    <a:pt x="5502" y="64"/>
                  </a:cubicBezTo>
                  <a:cubicBezTo>
                    <a:pt x="5502" y="26"/>
                    <a:pt x="5328" y="0"/>
                    <a:pt x="5195" y="0"/>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28"/>
            <p:cNvSpPr/>
            <p:nvPr/>
          </p:nvSpPr>
          <p:spPr>
            <a:xfrm>
              <a:off x="7008540" y="5056924"/>
              <a:ext cx="252448" cy="262644"/>
            </a:xfrm>
            <a:custGeom>
              <a:rect b="b" l="l" r="r" t="t"/>
              <a:pathLst>
                <a:path extrusionOk="0" h="8191" w="7873">
                  <a:moveTo>
                    <a:pt x="2677" y="0"/>
                  </a:moveTo>
                  <a:cubicBezTo>
                    <a:pt x="2543" y="0"/>
                    <a:pt x="2310" y="107"/>
                    <a:pt x="2310" y="197"/>
                  </a:cubicBezTo>
                  <a:cubicBezTo>
                    <a:pt x="2645" y="1474"/>
                    <a:pt x="3222" y="2659"/>
                    <a:pt x="3830" y="3844"/>
                  </a:cubicBezTo>
                  <a:cubicBezTo>
                    <a:pt x="3769" y="3753"/>
                    <a:pt x="3648" y="3632"/>
                    <a:pt x="3526" y="3571"/>
                  </a:cubicBezTo>
                  <a:cubicBezTo>
                    <a:pt x="2857" y="2993"/>
                    <a:pt x="2341" y="2203"/>
                    <a:pt x="942" y="1930"/>
                  </a:cubicBezTo>
                  <a:cubicBezTo>
                    <a:pt x="912" y="1930"/>
                    <a:pt x="851" y="1960"/>
                    <a:pt x="882" y="1960"/>
                  </a:cubicBezTo>
                  <a:cubicBezTo>
                    <a:pt x="2249" y="2264"/>
                    <a:pt x="2797" y="3389"/>
                    <a:pt x="3374" y="4027"/>
                  </a:cubicBezTo>
                  <a:cubicBezTo>
                    <a:pt x="3648" y="4331"/>
                    <a:pt x="3830" y="4696"/>
                    <a:pt x="4012" y="5060"/>
                  </a:cubicBezTo>
                  <a:cubicBezTo>
                    <a:pt x="3800" y="4908"/>
                    <a:pt x="3526" y="4787"/>
                    <a:pt x="3252" y="4665"/>
                  </a:cubicBezTo>
                  <a:cubicBezTo>
                    <a:pt x="3222" y="4665"/>
                    <a:pt x="3131" y="4756"/>
                    <a:pt x="3131" y="4756"/>
                  </a:cubicBezTo>
                  <a:cubicBezTo>
                    <a:pt x="3739" y="5273"/>
                    <a:pt x="4256" y="5820"/>
                    <a:pt x="4772" y="6337"/>
                  </a:cubicBezTo>
                  <a:cubicBezTo>
                    <a:pt x="5015" y="6580"/>
                    <a:pt x="5198" y="6823"/>
                    <a:pt x="5350" y="7066"/>
                  </a:cubicBezTo>
                  <a:cubicBezTo>
                    <a:pt x="5289" y="7036"/>
                    <a:pt x="5198" y="7036"/>
                    <a:pt x="5076" y="6975"/>
                  </a:cubicBezTo>
                  <a:cubicBezTo>
                    <a:pt x="3982" y="6033"/>
                    <a:pt x="1976" y="5547"/>
                    <a:pt x="182" y="4696"/>
                  </a:cubicBezTo>
                  <a:cubicBezTo>
                    <a:pt x="152" y="4696"/>
                    <a:pt x="122" y="4756"/>
                    <a:pt x="122" y="4756"/>
                  </a:cubicBezTo>
                  <a:cubicBezTo>
                    <a:pt x="1246" y="5395"/>
                    <a:pt x="2249" y="6124"/>
                    <a:pt x="3344" y="6641"/>
                  </a:cubicBezTo>
                  <a:cubicBezTo>
                    <a:pt x="2584" y="6519"/>
                    <a:pt x="1793" y="6458"/>
                    <a:pt x="942" y="6458"/>
                  </a:cubicBezTo>
                  <a:cubicBezTo>
                    <a:pt x="882" y="6458"/>
                    <a:pt x="790" y="6519"/>
                    <a:pt x="851" y="6580"/>
                  </a:cubicBezTo>
                  <a:cubicBezTo>
                    <a:pt x="2006" y="6975"/>
                    <a:pt x="3222" y="7370"/>
                    <a:pt x="4499" y="7553"/>
                  </a:cubicBezTo>
                  <a:cubicBezTo>
                    <a:pt x="3192" y="7674"/>
                    <a:pt x="1611" y="7978"/>
                    <a:pt x="213" y="8039"/>
                  </a:cubicBezTo>
                  <a:cubicBezTo>
                    <a:pt x="152" y="8039"/>
                    <a:pt x="0" y="8191"/>
                    <a:pt x="122" y="8191"/>
                  </a:cubicBezTo>
                  <a:cubicBezTo>
                    <a:pt x="1338" y="8161"/>
                    <a:pt x="2553" y="8100"/>
                    <a:pt x="3617" y="8039"/>
                  </a:cubicBezTo>
                  <a:cubicBezTo>
                    <a:pt x="3810" y="8028"/>
                    <a:pt x="3995" y="8024"/>
                    <a:pt x="4175" y="8024"/>
                  </a:cubicBezTo>
                  <a:cubicBezTo>
                    <a:pt x="4767" y="8024"/>
                    <a:pt x="5300" y="8069"/>
                    <a:pt x="5843" y="8069"/>
                  </a:cubicBezTo>
                  <a:cubicBezTo>
                    <a:pt x="6070" y="8069"/>
                    <a:pt x="6299" y="8061"/>
                    <a:pt x="6535" y="8039"/>
                  </a:cubicBezTo>
                  <a:cubicBezTo>
                    <a:pt x="6626" y="8039"/>
                    <a:pt x="6687" y="7978"/>
                    <a:pt x="6778" y="7887"/>
                  </a:cubicBezTo>
                  <a:lnTo>
                    <a:pt x="6839" y="7948"/>
                  </a:lnTo>
                  <a:cubicBezTo>
                    <a:pt x="6866" y="7968"/>
                    <a:pt x="6896" y="7976"/>
                    <a:pt x="6926" y="7976"/>
                  </a:cubicBezTo>
                  <a:cubicBezTo>
                    <a:pt x="7031" y="7976"/>
                    <a:pt x="7136" y="7874"/>
                    <a:pt x="7113" y="7826"/>
                  </a:cubicBezTo>
                  <a:cubicBezTo>
                    <a:pt x="7173" y="7796"/>
                    <a:pt x="7204" y="7705"/>
                    <a:pt x="7204" y="7674"/>
                  </a:cubicBezTo>
                  <a:lnTo>
                    <a:pt x="7204" y="7401"/>
                  </a:lnTo>
                  <a:cubicBezTo>
                    <a:pt x="7265" y="7370"/>
                    <a:pt x="7265" y="7340"/>
                    <a:pt x="7265" y="7340"/>
                  </a:cubicBezTo>
                  <a:cubicBezTo>
                    <a:pt x="7204" y="6945"/>
                    <a:pt x="7173" y="6610"/>
                    <a:pt x="7143" y="6215"/>
                  </a:cubicBezTo>
                  <a:cubicBezTo>
                    <a:pt x="7173" y="5699"/>
                    <a:pt x="7295" y="5121"/>
                    <a:pt x="7812" y="4361"/>
                  </a:cubicBezTo>
                  <a:cubicBezTo>
                    <a:pt x="7830" y="4352"/>
                    <a:pt x="7834" y="4349"/>
                    <a:pt x="7831" y="4349"/>
                  </a:cubicBezTo>
                  <a:cubicBezTo>
                    <a:pt x="7824" y="4349"/>
                    <a:pt x="7773" y="4370"/>
                    <a:pt x="7751" y="4392"/>
                  </a:cubicBezTo>
                  <a:cubicBezTo>
                    <a:pt x="7477" y="4756"/>
                    <a:pt x="7265" y="5091"/>
                    <a:pt x="7113" y="5425"/>
                  </a:cubicBezTo>
                  <a:lnTo>
                    <a:pt x="7113" y="5121"/>
                  </a:lnTo>
                  <a:cubicBezTo>
                    <a:pt x="7113" y="4452"/>
                    <a:pt x="7721" y="3480"/>
                    <a:pt x="7873" y="2811"/>
                  </a:cubicBezTo>
                  <a:cubicBezTo>
                    <a:pt x="7873" y="2788"/>
                    <a:pt x="7859" y="2779"/>
                    <a:pt x="7838" y="2779"/>
                  </a:cubicBezTo>
                  <a:cubicBezTo>
                    <a:pt x="7776" y="2779"/>
                    <a:pt x="7645" y="2864"/>
                    <a:pt x="7599" y="2933"/>
                  </a:cubicBezTo>
                  <a:cubicBezTo>
                    <a:pt x="6839" y="3936"/>
                    <a:pt x="6657" y="4817"/>
                    <a:pt x="6657" y="5577"/>
                  </a:cubicBezTo>
                  <a:lnTo>
                    <a:pt x="6596" y="5516"/>
                  </a:lnTo>
                  <a:cubicBezTo>
                    <a:pt x="6414" y="4665"/>
                    <a:pt x="6900" y="3540"/>
                    <a:pt x="7356" y="2537"/>
                  </a:cubicBezTo>
                  <a:cubicBezTo>
                    <a:pt x="7370" y="2524"/>
                    <a:pt x="7365" y="2518"/>
                    <a:pt x="7348" y="2518"/>
                  </a:cubicBezTo>
                  <a:cubicBezTo>
                    <a:pt x="7292" y="2518"/>
                    <a:pt x="7099" y="2588"/>
                    <a:pt x="7052" y="2659"/>
                  </a:cubicBezTo>
                  <a:cubicBezTo>
                    <a:pt x="6353" y="3936"/>
                    <a:pt x="5988" y="5212"/>
                    <a:pt x="6140" y="6276"/>
                  </a:cubicBezTo>
                  <a:cubicBezTo>
                    <a:pt x="5806" y="5699"/>
                    <a:pt x="5502" y="5121"/>
                    <a:pt x="5441" y="4452"/>
                  </a:cubicBezTo>
                  <a:cubicBezTo>
                    <a:pt x="5319" y="3844"/>
                    <a:pt x="5502" y="3085"/>
                    <a:pt x="5684" y="2385"/>
                  </a:cubicBezTo>
                  <a:cubicBezTo>
                    <a:pt x="5897" y="1717"/>
                    <a:pt x="5897" y="1261"/>
                    <a:pt x="5897" y="683"/>
                  </a:cubicBezTo>
                  <a:cubicBezTo>
                    <a:pt x="5897" y="675"/>
                    <a:pt x="5882" y="671"/>
                    <a:pt x="5859" y="671"/>
                  </a:cubicBezTo>
                  <a:cubicBezTo>
                    <a:pt x="5796" y="671"/>
                    <a:pt x="5676" y="700"/>
                    <a:pt x="5654" y="744"/>
                  </a:cubicBezTo>
                  <a:cubicBezTo>
                    <a:pt x="5471" y="1413"/>
                    <a:pt x="5441" y="2021"/>
                    <a:pt x="5228" y="2689"/>
                  </a:cubicBezTo>
                  <a:cubicBezTo>
                    <a:pt x="5167" y="3085"/>
                    <a:pt x="5076" y="3449"/>
                    <a:pt x="5046" y="3784"/>
                  </a:cubicBezTo>
                  <a:cubicBezTo>
                    <a:pt x="4863" y="3176"/>
                    <a:pt x="4681" y="2629"/>
                    <a:pt x="4468" y="2081"/>
                  </a:cubicBezTo>
                  <a:lnTo>
                    <a:pt x="4438" y="2081"/>
                  </a:lnTo>
                  <a:cubicBezTo>
                    <a:pt x="4438" y="2811"/>
                    <a:pt x="4529" y="3540"/>
                    <a:pt x="4742" y="4209"/>
                  </a:cubicBezTo>
                  <a:lnTo>
                    <a:pt x="4620" y="4027"/>
                  </a:lnTo>
                  <a:cubicBezTo>
                    <a:pt x="3860" y="2781"/>
                    <a:pt x="3374" y="1352"/>
                    <a:pt x="2766" y="45"/>
                  </a:cubicBezTo>
                  <a:cubicBezTo>
                    <a:pt x="2758" y="13"/>
                    <a:pt x="2724" y="0"/>
                    <a:pt x="267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28"/>
            <p:cNvSpPr/>
            <p:nvPr/>
          </p:nvSpPr>
          <p:spPr>
            <a:xfrm>
              <a:off x="6587497" y="5141350"/>
              <a:ext cx="304008" cy="270821"/>
            </a:xfrm>
            <a:custGeom>
              <a:rect b="b" l="l" r="r" t="t"/>
              <a:pathLst>
                <a:path extrusionOk="0" h="8446" w="9481">
                  <a:moveTo>
                    <a:pt x="6191" y="0"/>
                  </a:moveTo>
                  <a:cubicBezTo>
                    <a:pt x="6179" y="0"/>
                    <a:pt x="6170" y="7"/>
                    <a:pt x="6170" y="26"/>
                  </a:cubicBezTo>
                  <a:cubicBezTo>
                    <a:pt x="6444" y="1424"/>
                    <a:pt x="5563" y="2518"/>
                    <a:pt x="5046" y="3370"/>
                  </a:cubicBezTo>
                  <a:cubicBezTo>
                    <a:pt x="4803" y="3734"/>
                    <a:pt x="4468" y="4069"/>
                    <a:pt x="4134" y="4433"/>
                  </a:cubicBezTo>
                  <a:cubicBezTo>
                    <a:pt x="4195" y="4129"/>
                    <a:pt x="4286" y="3825"/>
                    <a:pt x="4316" y="3522"/>
                  </a:cubicBezTo>
                  <a:cubicBezTo>
                    <a:pt x="4316" y="3469"/>
                    <a:pt x="4226" y="3394"/>
                    <a:pt x="4201" y="3394"/>
                  </a:cubicBezTo>
                  <a:cubicBezTo>
                    <a:pt x="4197" y="3394"/>
                    <a:pt x="4195" y="3396"/>
                    <a:pt x="4195" y="3400"/>
                  </a:cubicBezTo>
                  <a:cubicBezTo>
                    <a:pt x="3830" y="4190"/>
                    <a:pt x="3404" y="4950"/>
                    <a:pt x="2949" y="5649"/>
                  </a:cubicBezTo>
                  <a:cubicBezTo>
                    <a:pt x="2766" y="5953"/>
                    <a:pt x="2523" y="6196"/>
                    <a:pt x="2280" y="6470"/>
                  </a:cubicBezTo>
                  <a:cubicBezTo>
                    <a:pt x="2280" y="6409"/>
                    <a:pt x="2310" y="6288"/>
                    <a:pt x="2310" y="6196"/>
                  </a:cubicBezTo>
                  <a:cubicBezTo>
                    <a:pt x="3131" y="4768"/>
                    <a:pt x="3131" y="2610"/>
                    <a:pt x="3283" y="634"/>
                  </a:cubicBezTo>
                  <a:cubicBezTo>
                    <a:pt x="3283" y="589"/>
                    <a:pt x="3267" y="561"/>
                    <a:pt x="3258" y="561"/>
                  </a:cubicBezTo>
                  <a:cubicBezTo>
                    <a:pt x="3255" y="561"/>
                    <a:pt x="3253" y="565"/>
                    <a:pt x="3253" y="573"/>
                  </a:cubicBezTo>
                  <a:cubicBezTo>
                    <a:pt x="3070" y="1911"/>
                    <a:pt x="2614" y="3096"/>
                    <a:pt x="2341" y="4342"/>
                  </a:cubicBezTo>
                  <a:cubicBezTo>
                    <a:pt x="2280" y="3582"/>
                    <a:pt x="2158" y="2762"/>
                    <a:pt x="1885" y="1941"/>
                  </a:cubicBezTo>
                  <a:cubicBezTo>
                    <a:pt x="1885" y="1919"/>
                    <a:pt x="1819" y="1847"/>
                    <a:pt x="1784" y="1847"/>
                  </a:cubicBezTo>
                  <a:cubicBezTo>
                    <a:pt x="1772" y="1847"/>
                    <a:pt x="1763" y="1856"/>
                    <a:pt x="1763" y="1880"/>
                  </a:cubicBezTo>
                  <a:cubicBezTo>
                    <a:pt x="1733" y="3126"/>
                    <a:pt x="1611" y="4433"/>
                    <a:pt x="1672" y="5740"/>
                  </a:cubicBezTo>
                  <a:cubicBezTo>
                    <a:pt x="1307" y="4464"/>
                    <a:pt x="669" y="2974"/>
                    <a:pt x="183" y="1698"/>
                  </a:cubicBezTo>
                  <a:cubicBezTo>
                    <a:pt x="161" y="1632"/>
                    <a:pt x="76" y="1582"/>
                    <a:pt x="30" y="1582"/>
                  </a:cubicBezTo>
                  <a:cubicBezTo>
                    <a:pt x="12" y="1582"/>
                    <a:pt x="0" y="1590"/>
                    <a:pt x="0" y="1607"/>
                  </a:cubicBezTo>
                  <a:cubicBezTo>
                    <a:pt x="365" y="2762"/>
                    <a:pt x="699" y="3886"/>
                    <a:pt x="973" y="4980"/>
                  </a:cubicBezTo>
                  <a:cubicBezTo>
                    <a:pt x="1246" y="6105"/>
                    <a:pt x="1216" y="6956"/>
                    <a:pt x="1368" y="7990"/>
                  </a:cubicBezTo>
                  <a:cubicBezTo>
                    <a:pt x="1368" y="8081"/>
                    <a:pt x="1459" y="8142"/>
                    <a:pt x="1550" y="8172"/>
                  </a:cubicBezTo>
                  <a:cubicBezTo>
                    <a:pt x="1550" y="8233"/>
                    <a:pt x="1550" y="8233"/>
                    <a:pt x="1520" y="8263"/>
                  </a:cubicBezTo>
                  <a:cubicBezTo>
                    <a:pt x="1523" y="8260"/>
                    <a:pt x="1527" y="8259"/>
                    <a:pt x="1533" y="8259"/>
                  </a:cubicBezTo>
                  <a:cubicBezTo>
                    <a:pt x="1583" y="8259"/>
                    <a:pt x="1733" y="8358"/>
                    <a:pt x="1804" y="8358"/>
                  </a:cubicBezTo>
                  <a:cubicBezTo>
                    <a:pt x="1811" y="8358"/>
                    <a:pt x="1818" y="8357"/>
                    <a:pt x="1824" y="8354"/>
                  </a:cubicBezTo>
                  <a:cubicBezTo>
                    <a:pt x="1854" y="8415"/>
                    <a:pt x="1915" y="8446"/>
                    <a:pt x="2006" y="8446"/>
                  </a:cubicBezTo>
                  <a:cubicBezTo>
                    <a:pt x="2097" y="8415"/>
                    <a:pt x="2189" y="8415"/>
                    <a:pt x="2310" y="8385"/>
                  </a:cubicBezTo>
                  <a:cubicBezTo>
                    <a:pt x="2341" y="8415"/>
                    <a:pt x="2371" y="8415"/>
                    <a:pt x="2401" y="8415"/>
                  </a:cubicBezTo>
                  <a:cubicBezTo>
                    <a:pt x="2797" y="8263"/>
                    <a:pt x="3222" y="8111"/>
                    <a:pt x="3587" y="7959"/>
                  </a:cubicBezTo>
                  <a:cubicBezTo>
                    <a:pt x="3881" y="7886"/>
                    <a:pt x="4174" y="7834"/>
                    <a:pt x="4506" y="7834"/>
                  </a:cubicBezTo>
                  <a:cubicBezTo>
                    <a:pt x="4860" y="7834"/>
                    <a:pt x="5258" y="7893"/>
                    <a:pt x="5745" y="8050"/>
                  </a:cubicBezTo>
                  <a:cubicBezTo>
                    <a:pt x="5806" y="8050"/>
                    <a:pt x="5745" y="7990"/>
                    <a:pt x="5715" y="7959"/>
                  </a:cubicBezTo>
                  <a:cubicBezTo>
                    <a:pt x="5289" y="7807"/>
                    <a:pt x="4863" y="7686"/>
                    <a:pt x="4499" y="7655"/>
                  </a:cubicBezTo>
                  <a:lnTo>
                    <a:pt x="4833" y="7534"/>
                  </a:lnTo>
                  <a:cubicBezTo>
                    <a:pt x="5213" y="7412"/>
                    <a:pt x="5692" y="7405"/>
                    <a:pt x="6178" y="7405"/>
                  </a:cubicBezTo>
                  <a:cubicBezTo>
                    <a:pt x="6248" y="7405"/>
                    <a:pt x="6317" y="7405"/>
                    <a:pt x="6387" y="7405"/>
                  </a:cubicBezTo>
                  <a:cubicBezTo>
                    <a:pt x="6804" y="7405"/>
                    <a:pt x="7217" y="7399"/>
                    <a:pt x="7569" y="7321"/>
                  </a:cubicBezTo>
                  <a:cubicBezTo>
                    <a:pt x="7660" y="7321"/>
                    <a:pt x="7508" y="7139"/>
                    <a:pt x="7386" y="7078"/>
                  </a:cubicBezTo>
                  <a:cubicBezTo>
                    <a:pt x="6851" y="6981"/>
                    <a:pt x="6375" y="6937"/>
                    <a:pt x="5941" y="6937"/>
                  </a:cubicBezTo>
                  <a:cubicBezTo>
                    <a:pt x="5317" y="6937"/>
                    <a:pt x="4782" y="7027"/>
                    <a:pt x="4289" y="7179"/>
                  </a:cubicBezTo>
                  <a:lnTo>
                    <a:pt x="4289" y="7179"/>
                  </a:lnTo>
                  <a:cubicBezTo>
                    <a:pt x="4297" y="7174"/>
                    <a:pt x="4305" y="7169"/>
                    <a:pt x="4316" y="7169"/>
                  </a:cubicBezTo>
                  <a:cubicBezTo>
                    <a:pt x="5198" y="6683"/>
                    <a:pt x="6505" y="6713"/>
                    <a:pt x="7812" y="6683"/>
                  </a:cubicBezTo>
                  <a:cubicBezTo>
                    <a:pt x="7933" y="6683"/>
                    <a:pt x="7751" y="6409"/>
                    <a:pt x="7599" y="6409"/>
                  </a:cubicBezTo>
                  <a:cubicBezTo>
                    <a:pt x="7310" y="6393"/>
                    <a:pt x="7027" y="6384"/>
                    <a:pt x="6750" y="6384"/>
                  </a:cubicBezTo>
                  <a:cubicBezTo>
                    <a:pt x="5484" y="6384"/>
                    <a:pt x="4352" y="6563"/>
                    <a:pt x="3404" y="6987"/>
                  </a:cubicBezTo>
                  <a:cubicBezTo>
                    <a:pt x="3982" y="6439"/>
                    <a:pt x="4499" y="5923"/>
                    <a:pt x="5228" y="5528"/>
                  </a:cubicBezTo>
                  <a:cubicBezTo>
                    <a:pt x="5867" y="5193"/>
                    <a:pt x="6718" y="5041"/>
                    <a:pt x="7508" y="4859"/>
                  </a:cubicBezTo>
                  <a:cubicBezTo>
                    <a:pt x="8268" y="4646"/>
                    <a:pt x="8845" y="4403"/>
                    <a:pt x="9453" y="4038"/>
                  </a:cubicBezTo>
                  <a:cubicBezTo>
                    <a:pt x="9481" y="4011"/>
                    <a:pt x="9383" y="3882"/>
                    <a:pt x="9319" y="3882"/>
                  </a:cubicBezTo>
                  <a:cubicBezTo>
                    <a:pt x="9313" y="3882"/>
                    <a:pt x="9307" y="3884"/>
                    <a:pt x="9301" y="3886"/>
                  </a:cubicBezTo>
                  <a:cubicBezTo>
                    <a:pt x="8541" y="4099"/>
                    <a:pt x="7842" y="4403"/>
                    <a:pt x="7052" y="4585"/>
                  </a:cubicBezTo>
                  <a:cubicBezTo>
                    <a:pt x="6626" y="4707"/>
                    <a:pt x="6231" y="4768"/>
                    <a:pt x="5806" y="4920"/>
                  </a:cubicBezTo>
                  <a:cubicBezTo>
                    <a:pt x="6414" y="4464"/>
                    <a:pt x="6930" y="4008"/>
                    <a:pt x="7478" y="3522"/>
                  </a:cubicBezTo>
                  <a:lnTo>
                    <a:pt x="7447" y="3461"/>
                  </a:lnTo>
                  <a:cubicBezTo>
                    <a:pt x="6687" y="3856"/>
                    <a:pt x="5927" y="4312"/>
                    <a:pt x="5259" y="4768"/>
                  </a:cubicBezTo>
                  <a:cubicBezTo>
                    <a:pt x="5319" y="4677"/>
                    <a:pt x="5380" y="4646"/>
                    <a:pt x="5411" y="4585"/>
                  </a:cubicBezTo>
                  <a:cubicBezTo>
                    <a:pt x="6505" y="3248"/>
                    <a:pt x="7812" y="2063"/>
                    <a:pt x="8876" y="695"/>
                  </a:cubicBezTo>
                  <a:cubicBezTo>
                    <a:pt x="8952" y="593"/>
                    <a:pt x="8708" y="363"/>
                    <a:pt x="8591" y="363"/>
                  </a:cubicBezTo>
                  <a:cubicBezTo>
                    <a:pt x="8569" y="363"/>
                    <a:pt x="8551" y="371"/>
                    <a:pt x="8541" y="391"/>
                  </a:cubicBezTo>
                  <a:cubicBezTo>
                    <a:pt x="7447" y="1424"/>
                    <a:pt x="6444" y="2610"/>
                    <a:pt x="5411" y="3704"/>
                  </a:cubicBezTo>
                  <a:cubicBezTo>
                    <a:pt x="5502" y="3582"/>
                    <a:pt x="5563" y="3430"/>
                    <a:pt x="5623" y="3278"/>
                  </a:cubicBezTo>
                  <a:cubicBezTo>
                    <a:pt x="5988" y="2336"/>
                    <a:pt x="6596" y="1485"/>
                    <a:pt x="6262" y="56"/>
                  </a:cubicBezTo>
                  <a:cubicBezTo>
                    <a:pt x="6262" y="35"/>
                    <a:pt x="6218" y="0"/>
                    <a:pt x="619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28"/>
            <p:cNvSpPr/>
            <p:nvPr/>
          </p:nvSpPr>
          <p:spPr>
            <a:xfrm>
              <a:off x="6378916" y="4967014"/>
              <a:ext cx="264632" cy="382920"/>
            </a:xfrm>
            <a:custGeom>
              <a:rect b="b" l="l" r="r" t="t"/>
              <a:pathLst>
                <a:path extrusionOk="0" h="11942" w="8253">
                  <a:moveTo>
                    <a:pt x="1711" y="0"/>
                  </a:moveTo>
                  <a:cubicBezTo>
                    <a:pt x="1557" y="0"/>
                    <a:pt x="1330" y="150"/>
                    <a:pt x="1399" y="265"/>
                  </a:cubicBezTo>
                  <a:cubicBezTo>
                    <a:pt x="2037" y="2028"/>
                    <a:pt x="2918" y="3700"/>
                    <a:pt x="3739" y="5433"/>
                  </a:cubicBezTo>
                  <a:cubicBezTo>
                    <a:pt x="3648" y="5281"/>
                    <a:pt x="3526" y="5129"/>
                    <a:pt x="3405" y="5007"/>
                  </a:cubicBezTo>
                  <a:cubicBezTo>
                    <a:pt x="2584" y="4095"/>
                    <a:pt x="1915" y="3001"/>
                    <a:pt x="365" y="2484"/>
                  </a:cubicBezTo>
                  <a:cubicBezTo>
                    <a:pt x="335" y="2484"/>
                    <a:pt x="244" y="2545"/>
                    <a:pt x="304" y="2575"/>
                  </a:cubicBezTo>
                  <a:cubicBezTo>
                    <a:pt x="1763" y="3062"/>
                    <a:pt x="2615" y="4612"/>
                    <a:pt x="3344" y="5645"/>
                  </a:cubicBezTo>
                  <a:cubicBezTo>
                    <a:pt x="3678" y="6101"/>
                    <a:pt x="3891" y="6679"/>
                    <a:pt x="4165" y="7165"/>
                  </a:cubicBezTo>
                  <a:cubicBezTo>
                    <a:pt x="3891" y="6952"/>
                    <a:pt x="3587" y="6709"/>
                    <a:pt x="3283" y="6496"/>
                  </a:cubicBezTo>
                  <a:cubicBezTo>
                    <a:pt x="3276" y="6482"/>
                    <a:pt x="3263" y="6476"/>
                    <a:pt x="3248" y="6476"/>
                  </a:cubicBezTo>
                  <a:cubicBezTo>
                    <a:pt x="3201" y="6476"/>
                    <a:pt x="3131" y="6534"/>
                    <a:pt x="3131" y="6557"/>
                  </a:cubicBezTo>
                  <a:cubicBezTo>
                    <a:pt x="3861" y="7378"/>
                    <a:pt x="4529" y="8229"/>
                    <a:pt x="5137" y="9110"/>
                  </a:cubicBezTo>
                  <a:cubicBezTo>
                    <a:pt x="5381" y="9475"/>
                    <a:pt x="5593" y="9870"/>
                    <a:pt x="5806" y="10235"/>
                  </a:cubicBezTo>
                  <a:cubicBezTo>
                    <a:pt x="5715" y="10174"/>
                    <a:pt x="5624" y="10114"/>
                    <a:pt x="5533" y="10053"/>
                  </a:cubicBezTo>
                  <a:cubicBezTo>
                    <a:pt x="4286" y="8411"/>
                    <a:pt x="2037" y="7317"/>
                    <a:pt x="61" y="6071"/>
                  </a:cubicBezTo>
                  <a:cubicBezTo>
                    <a:pt x="31" y="6071"/>
                    <a:pt x="0" y="6101"/>
                    <a:pt x="0" y="6101"/>
                  </a:cubicBezTo>
                  <a:cubicBezTo>
                    <a:pt x="1277" y="7044"/>
                    <a:pt x="2341" y="8138"/>
                    <a:pt x="3587" y="9110"/>
                  </a:cubicBezTo>
                  <a:cubicBezTo>
                    <a:pt x="2797" y="8776"/>
                    <a:pt x="1915" y="8503"/>
                    <a:pt x="1004" y="8351"/>
                  </a:cubicBezTo>
                  <a:cubicBezTo>
                    <a:pt x="943" y="8351"/>
                    <a:pt x="821" y="8411"/>
                    <a:pt x="912" y="8472"/>
                  </a:cubicBezTo>
                  <a:cubicBezTo>
                    <a:pt x="2189" y="9171"/>
                    <a:pt x="3496" y="9931"/>
                    <a:pt x="4894" y="10600"/>
                  </a:cubicBezTo>
                  <a:cubicBezTo>
                    <a:pt x="3496" y="10326"/>
                    <a:pt x="1763" y="10296"/>
                    <a:pt x="335" y="10144"/>
                  </a:cubicBezTo>
                  <a:cubicBezTo>
                    <a:pt x="213" y="10144"/>
                    <a:pt x="92" y="10296"/>
                    <a:pt x="213" y="10296"/>
                  </a:cubicBezTo>
                  <a:cubicBezTo>
                    <a:pt x="1520" y="10478"/>
                    <a:pt x="2797" y="10691"/>
                    <a:pt x="3982" y="10934"/>
                  </a:cubicBezTo>
                  <a:cubicBezTo>
                    <a:pt x="5198" y="11177"/>
                    <a:pt x="6080" y="11633"/>
                    <a:pt x="7174" y="11937"/>
                  </a:cubicBezTo>
                  <a:cubicBezTo>
                    <a:pt x="7265" y="11937"/>
                    <a:pt x="7356" y="11907"/>
                    <a:pt x="7417" y="11846"/>
                  </a:cubicBezTo>
                  <a:lnTo>
                    <a:pt x="7478" y="11876"/>
                  </a:lnTo>
                  <a:cubicBezTo>
                    <a:pt x="7459" y="11924"/>
                    <a:pt x="7464" y="11942"/>
                    <a:pt x="7479" y="11942"/>
                  </a:cubicBezTo>
                  <a:cubicBezTo>
                    <a:pt x="7514" y="11942"/>
                    <a:pt x="7599" y="11857"/>
                    <a:pt x="7599" y="11816"/>
                  </a:cubicBezTo>
                  <a:cubicBezTo>
                    <a:pt x="7660" y="11755"/>
                    <a:pt x="7751" y="11725"/>
                    <a:pt x="7751" y="11664"/>
                  </a:cubicBezTo>
                  <a:lnTo>
                    <a:pt x="7751" y="11269"/>
                  </a:lnTo>
                  <a:cubicBezTo>
                    <a:pt x="7782" y="11238"/>
                    <a:pt x="7782" y="11208"/>
                    <a:pt x="7782" y="11208"/>
                  </a:cubicBezTo>
                  <a:cubicBezTo>
                    <a:pt x="7691" y="10691"/>
                    <a:pt x="7660" y="10205"/>
                    <a:pt x="7599" y="9688"/>
                  </a:cubicBezTo>
                  <a:cubicBezTo>
                    <a:pt x="7599" y="8959"/>
                    <a:pt x="7660" y="8229"/>
                    <a:pt x="8238" y="7408"/>
                  </a:cubicBezTo>
                  <a:cubicBezTo>
                    <a:pt x="8253" y="7378"/>
                    <a:pt x="8245" y="7363"/>
                    <a:pt x="8230" y="7363"/>
                  </a:cubicBezTo>
                  <a:cubicBezTo>
                    <a:pt x="8215" y="7363"/>
                    <a:pt x="8192" y="7378"/>
                    <a:pt x="8177" y="7408"/>
                  </a:cubicBezTo>
                  <a:cubicBezTo>
                    <a:pt x="7903" y="7773"/>
                    <a:pt x="7660" y="8199"/>
                    <a:pt x="7508" y="8563"/>
                  </a:cubicBezTo>
                  <a:cubicBezTo>
                    <a:pt x="7508" y="8411"/>
                    <a:pt x="7478" y="8259"/>
                    <a:pt x="7478" y="8107"/>
                  </a:cubicBezTo>
                  <a:cubicBezTo>
                    <a:pt x="7447" y="7165"/>
                    <a:pt x="7964" y="6041"/>
                    <a:pt x="7995" y="5068"/>
                  </a:cubicBezTo>
                  <a:cubicBezTo>
                    <a:pt x="7995" y="5037"/>
                    <a:pt x="7971" y="5024"/>
                    <a:pt x="7938" y="5024"/>
                  </a:cubicBezTo>
                  <a:cubicBezTo>
                    <a:pt x="7873" y="5024"/>
                    <a:pt x="7772" y="5078"/>
                    <a:pt x="7751" y="5159"/>
                  </a:cubicBezTo>
                  <a:cubicBezTo>
                    <a:pt x="7052" y="6436"/>
                    <a:pt x="6931" y="7560"/>
                    <a:pt x="7022" y="8563"/>
                  </a:cubicBezTo>
                  <a:lnTo>
                    <a:pt x="6991" y="8472"/>
                  </a:lnTo>
                  <a:cubicBezTo>
                    <a:pt x="6688" y="7256"/>
                    <a:pt x="7083" y="5828"/>
                    <a:pt x="7447" y="4460"/>
                  </a:cubicBezTo>
                  <a:cubicBezTo>
                    <a:pt x="7458" y="4430"/>
                    <a:pt x="7427" y="4416"/>
                    <a:pt x="7380" y="4416"/>
                  </a:cubicBezTo>
                  <a:cubicBezTo>
                    <a:pt x="7285" y="4416"/>
                    <a:pt x="7123" y="4470"/>
                    <a:pt x="7083" y="4551"/>
                  </a:cubicBezTo>
                  <a:cubicBezTo>
                    <a:pt x="6536" y="6223"/>
                    <a:pt x="6292" y="7864"/>
                    <a:pt x="6536" y="9323"/>
                  </a:cubicBezTo>
                  <a:cubicBezTo>
                    <a:pt x="6110" y="8472"/>
                    <a:pt x="5715" y="7591"/>
                    <a:pt x="5533" y="6648"/>
                  </a:cubicBezTo>
                  <a:cubicBezTo>
                    <a:pt x="5350" y="5767"/>
                    <a:pt x="5411" y="4764"/>
                    <a:pt x="5502" y="3822"/>
                  </a:cubicBezTo>
                  <a:cubicBezTo>
                    <a:pt x="5563" y="2910"/>
                    <a:pt x="5472" y="2180"/>
                    <a:pt x="5320" y="1329"/>
                  </a:cubicBezTo>
                  <a:cubicBezTo>
                    <a:pt x="5320" y="1302"/>
                    <a:pt x="5297" y="1291"/>
                    <a:pt x="5266" y="1291"/>
                  </a:cubicBezTo>
                  <a:cubicBezTo>
                    <a:pt x="5194" y="1291"/>
                    <a:pt x="5077" y="1348"/>
                    <a:pt x="5077" y="1390"/>
                  </a:cubicBezTo>
                  <a:cubicBezTo>
                    <a:pt x="5046" y="2302"/>
                    <a:pt x="5107" y="3183"/>
                    <a:pt x="5077" y="4126"/>
                  </a:cubicBezTo>
                  <a:cubicBezTo>
                    <a:pt x="5046" y="4612"/>
                    <a:pt x="5046" y="5159"/>
                    <a:pt x="5046" y="5645"/>
                  </a:cubicBezTo>
                  <a:cubicBezTo>
                    <a:pt x="4773" y="4764"/>
                    <a:pt x="4438" y="3943"/>
                    <a:pt x="4104" y="3092"/>
                  </a:cubicBezTo>
                  <a:lnTo>
                    <a:pt x="4043" y="3092"/>
                  </a:lnTo>
                  <a:cubicBezTo>
                    <a:pt x="4195" y="4126"/>
                    <a:pt x="4438" y="5159"/>
                    <a:pt x="4742" y="6132"/>
                  </a:cubicBezTo>
                  <a:lnTo>
                    <a:pt x="4590" y="5889"/>
                  </a:lnTo>
                  <a:cubicBezTo>
                    <a:pt x="3557" y="3974"/>
                    <a:pt x="2766" y="1998"/>
                    <a:pt x="1824" y="53"/>
                  </a:cubicBezTo>
                  <a:cubicBezTo>
                    <a:pt x="1802" y="16"/>
                    <a:pt x="1760" y="0"/>
                    <a:pt x="171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28"/>
            <p:cNvSpPr/>
            <p:nvPr/>
          </p:nvSpPr>
          <p:spPr>
            <a:xfrm>
              <a:off x="6725889" y="5121117"/>
              <a:ext cx="278068" cy="260881"/>
            </a:xfrm>
            <a:custGeom>
              <a:rect b="b" l="l" r="r" t="t"/>
              <a:pathLst>
                <a:path extrusionOk="0" h="8136" w="8672">
                  <a:moveTo>
                    <a:pt x="3110" y="0"/>
                  </a:moveTo>
                  <a:cubicBezTo>
                    <a:pt x="2983" y="0"/>
                    <a:pt x="2740" y="210"/>
                    <a:pt x="2766" y="262"/>
                  </a:cubicBezTo>
                  <a:cubicBezTo>
                    <a:pt x="3526" y="1447"/>
                    <a:pt x="4104" y="2663"/>
                    <a:pt x="4529" y="3879"/>
                  </a:cubicBezTo>
                  <a:cubicBezTo>
                    <a:pt x="4438" y="3757"/>
                    <a:pt x="4377" y="3697"/>
                    <a:pt x="4256" y="3575"/>
                  </a:cubicBezTo>
                  <a:cubicBezTo>
                    <a:pt x="3952" y="3271"/>
                    <a:pt x="3678" y="2937"/>
                    <a:pt x="3313" y="2633"/>
                  </a:cubicBezTo>
                  <a:cubicBezTo>
                    <a:pt x="2944" y="2377"/>
                    <a:pt x="2494" y="2174"/>
                    <a:pt x="1865" y="2174"/>
                  </a:cubicBezTo>
                  <a:cubicBezTo>
                    <a:pt x="1822" y="2174"/>
                    <a:pt x="1778" y="2175"/>
                    <a:pt x="1733" y="2177"/>
                  </a:cubicBezTo>
                  <a:cubicBezTo>
                    <a:pt x="1703" y="2177"/>
                    <a:pt x="1642" y="2238"/>
                    <a:pt x="1672" y="2238"/>
                  </a:cubicBezTo>
                  <a:cubicBezTo>
                    <a:pt x="2310" y="2238"/>
                    <a:pt x="2797" y="2511"/>
                    <a:pt x="3192" y="2906"/>
                  </a:cubicBezTo>
                  <a:cubicBezTo>
                    <a:pt x="3557" y="3271"/>
                    <a:pt x="3800" y="3697"/>
                    <a:pt x="4013" y="4031"/>
                  </a:cubicBezTo>
                  <a:cubicBezTo>
                    <a:pt x="4256" y="4365"/>
                    <a:pt x="4377" y="4760"/>
                    <a:pt x="4469" y="5095"/>
                  </a:cubicBezTo>
                  <a:lnTo>
                    <a:pt x="3800" y="4639"/>
                  </a:lnTo>
                  <a:cubicBezTo>
                    <a:pt x="3794" y="4633"/>
                    <a:pt x="3786" y="4631"/>
                    <a:pt x="3775" y="4631"/>
                  </a:cubicBezTo>
                  <a:cubicBezTo>
                    <a:pt x="3729" y="4631"/>
                    <a:pt x="3648" y="4680"/>
                    <a:pt x="3648" y="4730"/>
                  </a:cubicBezTo>
                  <a:cubicBezTo>
                    <a:pt x="4134" y="5277"/>
                    <a:pt x="4590" y="5855"/>
                    <a:pt x="5016" y="6432"/>
                  </a:cubicBezTo>
                  <a:cubicBezTo>
                    <a:pt x="5198" y="6645"/>
                    <a:pt x="5320" y="6919"/>
                    <a:pt x="5472" y="7131"/>
                  </a:cubicBezTo>
                  <a:cubicBezTo>
                    <a:pt x="5380" y="7101"/>
                    <a:pt x="5320" y="7101"/>
                    <a:pt x="5228" y="7070"/>
                  </a:cubicBezTo>
                  <a:cubicBezTo>
                    <a:pt x="4742" y="6584"/>
                    <a:pt x="4073" y="6128"/>
                    <a:pt x="3253" y="5703"/>
                  </a:cubicBezTo>
                  <a:cubicBezTo>
                    <a:pt x="2462" y="5277"/>
                    <a:pt x="1581" y="4852"/>
                    <a:pt x="791" y="4548"/>
                  </a:cubicBezTo>
                  <a:lnTo>
                    <a:pt x="730" y="4608"/>
                  </a:lnTo>
                  <a:cubicBezTo>
                    <a:pt x="1703" y="5095"/>
                    <a:pt x="2554" y="5946"/>
                    <a:pt x="3526" y="6584"/>
                  </a:cubicBezTo>
                  <a:cubicBezTo>
                    <a:pt x="2797" y="6371"/>
                    <a:pt x="2037" y="6189"/>
                    <a:pt x="1216" y="6067"/>
                  </a:cubicBezTo>
                  <a:cubicBezTo>
                    <a:pt x="1186" y="6067"/>
                    <a:pt x="1034" y="6159"/>
                    <a:pt x="1064" y="6159"/>
                  </a:cubicBezTo>
                  <a:cubicBezTo>
                    <a:pt x="2128" y="6645"/>
                    <a:pt x="3253" y="7253"/>
                    <a:pt x="4529" y="7557"/>
                  </a:cubicBezTo>
                  <a:cubicBezTo>
                    <a:pt x="3222" y="7557"/>
                    <a:pt x="1581" y="7557"/>
                    <a:pt x="213" y="7496"/>
                  </a:cubicBezTo>
                  <a:cubicBezTo>
                    <a:pt x="152" y="7496"/>
                    <a:pt x="0" y="7587"/>
                    <a:pt x="61" y="7587"/>
                  </a:cubicBezTo>
                  <a:cubicBezTo>
                    <a:pt x="1307" y="7739"/>
                    <a:pt x="2493" y="7891"/>
                    <a:pt x="3617" y="7982"/>
                  </a:cubicBezTo>
                  <a:cubicBezTo>
                    <a:pt x="4383" y="8024"/>
                    <a:pt x="4994" y="8136"/>
                    <a:pt x="5613" y="8136"/>
                  </a:cubicBezTo>
                  <a:cubicBezTo>
                    <a:pt x="5903" y="8136"/>
                    <a:pt x="6195" y="8111"/>
                    <a:pt x="6505" y="8043"/>
                  </a:cubicBezTo>
                  <a:cubicBezTo>
                    <a:pt x="6535" y="8043"/>
                    <a:pt x="6657" y="7982"/>
                    <a:pt x="6687" y="7891"/>
                  </a:cubicBezTo>
                  <a:lnTo>
                    <a:pt x="6718" y="7891"/>
                  </a:lnTo>
                  <a:cubicBezTo>
                    <a:pt x="6766" y="7909"/>
                    <a:pt x="6811" y="7916"/>
                    <a:pt x="6853" y="7916"/>
                  </a:cubicBezTo>
                  <a:cubicBezTo>
                    <a:pt x="7025" y="7916"/>
                    <a:pt x="7137" y="7794"/>
                    <a:pt x="7113" y="7770"/>
                  </a:cubicBezTo>
                  <a:cubicBezTo>
                    <a:pt x="7174" y="7709"/>
                    <a:pt x="7235" y="7648"/>
                    <a:pt x="7235" y="7618"/>
                  </a:cubicBezTo>
                  <a:lnTo>
                    <a:pt x="7235" y="7374"/>
                  </a:lnTo>
                  <a:cubicBezTo>
                    <a:pt x="7265" y="7344"/>
                    <a:pt x="7265" y="7314"/>
                    <a:pt x="7265" y="7314"/>
                  </a:cubicBezTo>
                  <a:lnTo>
                    <a:pt x="7265" y="6858"/>
                  </a:lnTo>
                  <a:cubicBezTo>
                    <a:pt x="7265" y="6706"/>
                    <a:pt x="7265" y="6554"/>
                    <a:pt x="7295" y="6402"/>
                  </a:cubicBezTo>
                  <a:cubicBezTo>
                    <a:pt x="7387" y="6159"/>
                    <a:pt x="7447" y="5946"/>
                    <a:pt x="7599" y="5703"/>
                  </a:cubicBezTo>
                  <a:cubicBezTo>
                    <a:pt x="7751" y="5490"/>
                    <a:pt x="7994" y="5216"/>
                    <a:pt x="8329" y="4882"/>
                  </a:cubicBezTo>
                  <a:cubicBezTo>
                    <a:pt x="8339" y="4862"/>
                    <a:pt x="8336" y="4855"/>
                    <a:pt x="8325" y="4855"/>
                  </a:cubicBezTo>
                  <a:cubicBezTo>
                    <a:pt x="8305" y="4855"/>
                    <a:pt x="8258" y="4882"/>
                    <a:pt x="8238" y="4882"/>
                  </a:cubicBezTo>
                  <a:cubicBezTo>
                    <a:pt x="7903" y="5186"/>
                    <a:pt x="7599" y="5429"/>
                    <a:pt x="7417" y="5703"/>
                  </a:cubicBezTo>
                  <a:cubicBezTo>
                    <a:pt x="7447" y="5642"/>
                    <a:pt x="7447" y="5520"/>
                    <a:pt x="7478" y="5429"/>
                  </a:cubicBezTo>
                  <a:cubicBezTo>
                    <a:pt x="7630" y="4821"/>
                    <a:pt x="8390" y="4061"/>
                    <a:pt x="8663" y="3423"/>
                  </a:cubicBezTo>
                  <a:cubicBezTo>
                    <a:pt x="8672" y="3406"/>
                    <a:pt x="8661" y="3399"/>
                    <a:pt x="8640" y="3399"/>
                  </a:cubicBezTo>
                  <a:cubicBezTo>
                    <a:pt x="8584" y="3399"/>
                    <a:pt x="8455" y="3448"/>
                    <a:pt x="8390" y="3514"/>
                  </a:cubicBezTo>
                  <a:cubicBezTo>
                    <a:pt x="7478" y="4426"/>
                    <a:pt x="7113" y="5186"/>
                    <a:pt x="6991" y="5824"/>
                  </a:cubicBezTo>
                  <a:lnTo>
                    <a:pt x="6991" y="5733"/>
                  </a:lnTo>
                  <a:cubicBezTo>
                    <a:pt x="6961" y="4973"/>
                    <a:pt x="7660" y="4031"/>
                    <a:pt x="8238" y="3058"/>
                  </a:cubicBezTo>
                  <a:cubicBezTo>
                    <a:pt x="8247" y="3031"/>
                    <a:pt x="8225" y="3020"/>
                    <a:pt x="8189" y="3020"/>
                  </a:cubicBezTo>
                  <a:cubicBezTo>
                    <a:pt x="8106" y="3020"/>
                    <a:pt x="7946" y="3077"/>
                    <a:pt x="7903" y="3119"/>
                  </a:cubicBezTo>
                  <a:cubicBezTo>
                    <a:pt x="7052" y="4335"/>
                    <a:pt x="6414" y="5429"/>
                    <a:pt x="6383" y="6402"/>
                  </a:cubicBezTo>
                  <a:cubicBezTo>
                    <a:pt x="6140" y="5885"/>
                    <a:pt x="5958" y="5338"/>
                    <a:pt x="5988" y="4639"/>
                  </a:cubicBezTo>
                  <a:cubicBezTo>
                    <a:pt x="5988" y="4031"/>
                    <a:pt x="6292" y="3362"/>
                    <a:pt x="6505" y="2602"/>
                  </a:cubicBezTo>
                  <a:cubicBezTo>
                    <a:pt x="6687" y="1873"/>
                    <a:pt x="6687" y="1265"/>
                    <a:pt x="6566" y="505"/>
                  </a:cubicBezTo>
                  <a:cubicBezTo>
                    <a:pt x="6566" y="477"/>
                    <a:pt x="6549" y="466"/>
                    <a:pt x="6525" y="466"/>
                  </a:cubicBezTo>
                  <a:cubicBezTo>
                    <a:pt x="6469" y="466"/>
                    <a:pt x="6374" y="524"/>
                    <a:pt x="6353" y="566"/>
                  </a:cubicBezTo>
                  <a:cubicBezTo>
                    <a:pt x="6292" y="1417"/>
                    <a:pt x="6231" y="2146"/>
                    <a:pt x="6049" y="2845"/>
                  </a:cubicBezTo>
                  <a:cubicBezTo>
                    <a:pt x="5928" y="3241"/>
                    <a:pt x="5806" y="3605"/>
                    <a:pt x="5745" y="4001"/>
                  </a:cubicBezTo>
                  <a:cubicBezTo>
                    <a:pt x="5654" y="3393"/>
                    <a:pt x="5502" y="2785"/>
                    <a:pt x="5289" y="2146"/>
                  </a:cubicBezTo>
                  <a:lnTo>
                    <a:pt x="5228" y="2146"/>
                  </a:lnTo>
                  <a:cubicBezTo>
                    <a:pt x="5289" y="2937"/>
                    <a:pt x="5289" y="3697"/>
                    <a:pt x="5350" y="4365"/>
                  </a:cubicBezTo>
                  <a:lnTo>
                    <a:pt x="5289" y="4183"/>
                  </a:lnTo>
                  <a:cubicBezTo>
                    <a:pt x="4985" y="3545"/>
                    <a:pt x="4742" y="2815"/>
                    <a:pt x="4408" y="2086"/>
                  </a:cubicBezTo>
                  <a:cubicBezTo>
                    <a:pt x="4104" y="1387"/>
                    <a:pt x="3678" y="657"/>
                    <a:pt x="3162" y="19"/>
                  </a:cubicBezTo>
                  <a:cubicBezTo>
                    <a:pt x="3149" y="6"/>
                    <a:pt x="3131" y="0"/>
                    <a:pt x="31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28"/>
            <p:cNvSpPr/>
            <p:nvPr/>
          </p:nvSpPr>
          <p:spPr>
            <a:xfrm>
              <a:off x="6851711" y="5185375"/>
              <a:ext cx="298782" cy="187805"/>
            </a:xfrm>
            <a:custGeom>
              <a:rect b="b" l="l" r="r" t="t"/>
              <a:pathLst>
                <a:path extrusionOk="0" h="5857" w="9318">
                  <a:moveTo>
                    <a:pt x="1548" y="2179"/>
                  </a:moveTo>
                  <a:cubicBezTo>
                    <a:pt x="1542" y="2179"/>
                    <a:pt x="1543" y="2179"/>
                    <a:pt x="1548" y="2179"/>
                  </a:cubicBezTo>
                  <a:lnTo>
                    <a:pt x="1548" y="2179"/>
                  </a:lnTo>
                  <a:cubicBezTo>
                    <a:pt x="1548" y="2179"/>
                    <a:pt x="1548" y="2179"/>
                    <a:pt x="1548" y="2179"/>
                  </a:cubicBezTo>
                  <a:close/>
                  <a:moveTo>
                    <a:pt x="6003" y="1"/>
                  </a:moveTo>
                  <a:cubicBezTo>
                    <a:pt x="5912" y="1"/>
                    <a:pt x="5833" y="8"/>
                    <a:pt x="5833" y="21"/>
                  </a:cubicBezTo>
                  <a:cubicBezTo>
                    <a:pt x="5681" y="841"/>
                    <a:pt x="5681" y="1693"/>
                    <a:pt x="5499" y="2483"/>
                  </a:cubicBezTo>
                  <a:cubicBezTo>
                    <a:pt x="5469" y="2422"/>
                    <a:pt x="5469" y="2331"/>
                    <a:pt x="5408" y="2209"/>
                  </a:cubicBezTo>
                  <a:cubicBezTo>
                    <a:pt x="5165" y="1662"/>
                    <a:pt x="5104" y="1085"/>
                    <a:pt x="3949" y="538"/>
                  </a:cubicBezTo>
                  <a:lnTo>
                    <a:pt x="3858" y="538"/>
                  </a:lnTo>
                  <a:cubicBezTo>
                    <a:pt x="5013" y="1085"/>
                    <a:pt x="4952" y="1845"/>
                    <a:pt x="5043" y="2361"/>
                  </a:cubicBezTo>
                  <a:cubicBezTo>
                    <a:pt x="5073" y="2635"/>
                    <a:pt x="5013" y="2878"/>
                    <a:pt x="4952" y="3091"/>
                  </a:cubicBezTo>
                  <a:cubicBezTo>
                    <a:pt x="4861" y="2908"/>
                    <a:pt x="4739" y="2756"/>
                    <a:pt x="4587" y="2604"/>
                  </a:cubicBezTo>
                  <a:cubicBezTo>
                    <a:pt x="4587" y="2574"/>
                    <a:pt x="4435" y="2574"/>
                    <a:pt x="4435" y="2574"/>
                  </a:cubicBezTo>
                  <a:lnTo>
                    <a:pt x="4435" y="2574"/>
                  </a:lnTo>
                  <a:cubicBezTo>
                    <a:pt x="4618" y="3030"/>
                    <a:pt x="4709" y="3516"/>
                    <a:pt x="4709" y="3972"/>
                  </a:cubicBezTo>
                  <a:cubicBezTo>
                    <a:pt x="4709" y="4155"/>
                    <a:pt x="4648" y="4337"/>
                    <a:pt x="4587" y="4550"/>
                  </a:cubicBezTo>
                  <a:cubicBezTo>
                    <a:pt x="4557" y="4489"/>
                    <a:pt x="4496" y="4428"/>
                    <a:pt x="4466" y="4398"/>
                  </a:cubicBezTo>
                  <a:cubicBezTo>
                    <a:pt x="4405" y="3425"/>
                    <a:pt x="3128" y="2300"/>
                    <a:pt x="2004" y="1419"/>
                  </a:cubicBezTo>
                  <a:lnTo>
                    <a:pt x="1912" y="1419"/>
                  </a:lnTo>
                  <a:cubicBezTo>
                    <a:pt x="2581" y="2027"/>
                    <a:pt x="2946" y="2635"/>
                    <a:pt x="3432" y="3364"/>
                  </a:cubicBezTo>
                  <a:cubicBezTo>
                    <a:pt x="2946" y="2969"/>
                    <a:pt x="2368" y="2604"/>
                    <a:pt x="1700" y="2209"/>
                  </a:cubicBezTo>
                  <a:cubicBezTo>
                    <a:pt x="1675" y="2185"/>
                    <a:pt x="1570" y="2180"/>
                    <a:pt x="1548" y="2179"/>
                  </a:cubicBezTo>
                  <a:lnTo>
                    <a:pt x="1548" y="2179"/>
                  </a:lnTo>
                  <a:cubicBezTo>
                    <a:pt x="2277" y="2757"/>
                    <a:pt x="2915" y="3425"/>
                    <a:pt x="3675" y="4155"/>
                  </a:cubicBezTo>
                  <a:cubicBezTo>
                    <a:pt x="2733" y="3486"/>
                    <a:pt x="1365" y="2787"/>
                    <a:pt x="210" y="2270"/>
                  </a:cubicBezTo>
                  <a:cubicBezTo>
                    <a:pt x="166" y="2226"/>
                    <a:pt x="40" y="2197"/>
                    <a:pt x="11" y="2197"/>
                  </a:cubicBezTo>
                  <a:cubicBezTo>
                    <a:pt x="1" y="2197"/>
                    <a:pt x="3" y="2201"/>
                    <a:pt x="28" y="2209"/>
                  </a:cubicBezTo>
                  <a:cubicBezTo>
                    <a:pt x="1000" y="2726"/>
                    <a:pt x="1912" y="3243"/>
                    <a:pt x="2733" y="3790"/>
                  </a:cubicBezTo>
                  <a:cubicBezTo>
                    <a:pt x="3523" y="4337"/>
                    <a:pt x="3949" y="4854"/>
                    <a:pt x="4587" y="5462"/>
                  </a:cubicBezTo>
                  <a:cubicBezTo>
                    <a:pt x="4618" y="5492"/>
                    <a:pt x="4739" y="5522"/>
                    <a:pt x="4800" y="5553"/>
                  </a:cubicBezTo>
                  <a:lnTo>
                    <a:pt x="4800" y="5614"/>
                  </a:lnTo>
                  <a:cubicBezTo>
                    <a:pt x="4861" y="5766"/>
                    <a:pt x="5073" y="5826"/>
                    <a:pt x="5104" y="5826"/>
                  </a:cubicBezTo>
                  <a:cubicBezTo>
                    <a:pt x="5195" y="5857"/>
                    <a:pt x="5256" y="5857"/>
                    <a:pt x="5317" y="5857"/>
                  </a:cubicBezTo>
                  <a:cubicBezTo>
                    <a:pt x="5377" y="5826"/>
                    <a:pt x="5469" y="5826"/>
                    <a:pt x="5499" y="5796"/>
                  </a:cubicBezTo>
                  <a:lnTo>
                    <a:pt x="5590" y="5796"/>
                  </a:lnTo>
                  <a:cubicBezTo>
                    <a:pt x="5833" y="5644"/>
                    <a:pt x="6077" y="5492"/>
                    <a:pt x="6350" y="5340"/>
                  </a:cubicBezTo>
                  <a:cubicBezTo>
                    <a:pt x="6745" y="5158"/>
                    <a:pt x="7201" y="5006"/>
                    <a:pt x="8143" y="5006"/>
                  </a:cubicBezTo>
                  <a:cubicBezTo>
                    <a:pt x="8204" y="5006"/>
                    <a:pt x="8143" y="4945"/>
                    <a:pt x="8083" y="4945"/>
                  </a:cubicBezTo>
                  <a:cubicBezTo>
                    <a:pt x="7627" y="4945"/>
                    <a:pt x="7232" y="4945"/>
                    <a:pt x="6897" y="5006"/>
                  </a:cubicBezTo>
                  <a:cubicBezTo>
                    <a:pt x="6988" y="4945"/>
                    <a:pt x="7049" y="4884"/>
                    <a:pt x="7140" y="4854"/>
                  </a:cubicBezTo>
                  <a:cubicBezTo>
                    <a:pt x="7627" y="4550"/>
                    <a:pt x="8691" y="4428"/>
                    <a:pt x="9268" y="4033"/>
                  </a:cubicBezTo>
                  <a:cubicBezTo>
                    <a:pt x="9317" y="4008"/>
                    <a:pt x="9187" y="3964"/>
                    <a:pt x="9072" y="3964"/>
                  </a:cubicBezTo>
                  <a:cubicBezTo>
                    <a:pt x="9044" y="3964"/>
                    <a:pt x="9018" y="3966"/>
                    <a:pt x="8995" y="3972"/>
                  </a:cubicBezTo>
                  <a:cubicBezTo>
                    <a:pt x="7805" y="4146"/>
                    <a:pt x="7086" y="4403"/>
                    <a:pt x="6548" y="4717"/>
                  </a:cubicBezTo>
                  <a:lnTo>
                    <a:pt x="6548" y="4717"/>
                  </a:lnTo>
                  <a:cubicBezTo>
                    <a:pt x="7013" y="4270"/>
                    <a:pt x="8094" y="3998"/>
                    <a:pt x="9116" y="3577"/>
                  </a:cubicBezTo>
                  <a:cubicBezTo>
                    <a:pt x="9165" y="3553"/>
                    <a:pt x="8978" y="3469"/>
                    <a:pt x="8839" y="3469"/>
                  </a:cubicBezTo>
                  <a:cubicBezTo>
                    <a:pt x="8806" y="3469"/>
                    <a:pt x="8775" y="3474"/>
                    <a:pt x="8751" y="3486"/>
                  </a:cubicBezTo>
                  <a:cubicBezTo>
                    <a:pt x="7444" y="3881"/>
                    <a:pt x="6320" y="4276"/>
                    <a:pt x="5681" y="4732"/>
                  </a:cubicBezTo>
                  <a:cubicBezTo>
                    <a:pt x="5833" y="4307"/>
                    <a:pt x="6016" y="3942"/>
                    <a:pt x="6380" y="3547"/>
                  </a:cubicBezTo>
                  <a:cubicBezTo>
                    <a:pt x="6684" y="3212"/>
                    <a:pt x="7292" y="2908"/>
                    <a:pt x="7809" y="2604"/>
                  </a:cubicBezTo>
                  <a:cubicBezTo>
                    <a:pt x="8356" y="2300"/>
                    <a:pt x="8599" y="1966"/>
                    <a:pt x="8873" y="1541"/>
                  </a:cubicBezTo>
                  <a:cubicBezTo>
                    <a:pt x="8894" y="1520"/>
                    <a:pt x="8799" y="1484"/>
                    <a:pt x="8728" y="1484"/>
                  </a:cubicBezTo>
                  <a:cubicBezTo>
                    <a:pt x="8697" y="1484"/>
                    <a:pt x="8670" y="1491"/>
                    <a:pt x="8660" y="1510"/>
                  </a:cubicBezTo>
                  <a:cubicBezTo>
                    <a:pt x="8204" y="1875"/>
                    <a:pt x="7809" y="2270"/>
                    <a:pt x="7323" y="2574"/>
                  </a:cubicBezTo>
                  <a:cubicBezTo>
                    <a:pt x="7049" y="2756"/>
                    <a:pt x="6745" y="2908"/>
                    <a:pt x="6532" y="3060"/>
                  </a:cubicBezTo>
                  <a:cubicBezTo>
                    <a:pt x="6745" y="2665"/>
                    <a:pt x="6897" y="2270"/>
                    <a:pt x="6988" y="1845"/>
                  </a:cubicBezTo>
                  <a:lnTo>
                    <a:pt x="6928" y="1845"/>
                  </a:lnTo>
                  <a:cubicBezTo>
                    <a:pt x="6593" y="2270"/>
                    <a:pt x="6259" y="2665"/>
                    <a:pt x="5985" y="3091"/>
                  </a:cubicBezTo>
                  <a:lnTo>
                    <a:pt x="5985" y="2939"/>
                  </a:lnTo>
                  <a:cubicBezTo>
                    <a:pt x="6107" y="1997"/>
                    <a:pt x="6380" y="993"/>
                    <a:pt x="6289" y="51"/>
                  </a:cubicBezTo>
                  <a:cubicBezTo>
                    <a:pt x="6289" y="16"/>
                    <a:pt x="6133" y="1"/>
                    <a:pt x="600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28"/>
            <p:cNvSpPr/>
            <p:nvPr/>
          </p:nvSpPr>
          <p:spPr>
            <a:xfrm>
              <a:off x="7103548" y="5061701"/>
              <a:ext cx="303046" cy="300962"/>
            </a:xfrm>
            <a:custGeom>
              <a:rect b="b" l="l" r="r" t="t"/>
              <a:pathLst>
                <a:path extrusionOk="0" h="9386" w="9451">
                  <a:moveTo>
                    <a:pt x="6760" y="1"/>
                  </a:moveTo>
                  <a:cubicBezTo>
                    <a:pt x="6634" y="1"/>
                    <a:pt x="6490" y="40"/>
                    <a:pt x="6490" y="109"/>
                  </a:cubicBezTo>
                  <a:cubicBezTo>
                    <a:pt x="6490" y="1629"/>
                    <a:pt x="6186" y="3027"/>
                    <a:pt x="5730" y="4334"/>
                  </a:cubicBezTo>
                  <a:lnTo>
                    <a:pt x="5730" y="3908"/>
                  </a:lnTo>
                  <a:cubicBezTo>
                    <a:pt x="5700" y="3452"/>
                    <a:pt x="5700" y="2996"/>
                    <a:pt x="5578" y="2510"/>
                  </a:cubicBezTo>
                  <a:cubicBezTo>
                    <a:pt x="5457" y="2054"/>
                    <a:pt x="5214" y="1568"/>
                    <a:pt x="4636" y="1173"/>
                  </a:cubicBezTo>
                  <a:cubicBezTo>
                    <a:pt x="4626" y="1162"/>
                    <a:pt x="4609" y="1159"/>
                    <a:pt x="4592" y="1159"/>
                  </a:cubicBezTo>
                  <a:cubicBezTo>
                    <a:pt x="4558" y="1159"/>
                    <a:pt x="4525" y="1173"/>
                    <a:pt x="4545" y="1173"/>
                  </a:cubicBezTo>
                  <a:cubicBezTo>
                    <a:pt x="5092" y="1568"/>
                    <a:pt x="5305" y="2084"/>
                    <a:pt x="5396" y="2632"/>
                  </a:cubicBezTo>
                  <a:cubicBezTo>
                    <a:pt x="5457" y="3148"/>
                    <a:pt x="5366" y="3695"/>
                    <a:pt x="5305" y="4151"/>
                  </a:cubicBezTo>
                  <a:cubicBezTo>
                    <a:pt x="5274" y="4547"/>
                    <a:pt x="5122" y="4942"/>
                    <a:pt x="4970" y="5306"/>
                  </a:cubicBezTo>
                  <a:cubicBezTo>
                    <a:pt x="4910" y="5063"/>
                    <a:pt x="4849" y="4790"/>
                    <a:pt x="4758" y="4486"/>
                  </a:cubicBezTo>
                  <a:cubicBezTo>
                    <a:pt x="4758" y="4465"/>
                    <a:pt x="4685" y="4429"/>
                    <a:pt x="4640" y="4429"/>
                  </a:cubicBezTo>
                  <a:cubicBezTo>
                    <a:pt x="4620" y="4429"/>
                    <a:pt x="4606" y="4436"/>
                    <a:pt x="4606" y="4455"/>
                  </a:cubicBezTo>
                  <a:cubicBezTo>
                    <a:pt x="4606" y="5246"/>
                    <a:pt x="4514" y="6006"/>
                    <a:pt x="4454" y="6765"/>
                  </a:cubicBezTo>
                  <a:cubicBezTo>
                    <a:pt x="4393" y="7069"/>
                    <a:pt x="4332" y="7373"/>
                    <a:pt x="4241" y="7677"/>
                  </a:cubicBezTo>
                  <a:lnTo>
                    <a:pt x="4150" y="7434"/>
                  </a:lnTo>
                  <a:cubicBezTo>
                    <a:pt x="4150" y="6735"/>
                    <a:pt x="3937" y="5884"/>
                    <a:pt x="3633" y="5002"/>
                  </a:cubicBezTo>
                  <a:cubicBezTo>
                    <a:pt x="3329" y="4151"/>
                    <a:pt x="2934" y="3270"/>
                    <a:pt x="2508" y="2540"/>
                  </a:cubicBezTo>
                  <a:cubicBezTo>
                    <a:pt x="2508" y="2540"/>
                    <a:pt x="2468" y="2527"/>
                    <a:pt x="2441" y="2527"/>
                  </a:cubicBezTo>
                  <a:cubicBezTo>
                    <a:pt x="2427" y="2527"/>
                    <a:pt x="2417" y="2530"/>
                    <a:pt x="2417" y="2540"/>
                  </a:cubicBezTo>
                  <a:cubicBezTo>
                    <a:pt x="2934" y="3574"/>
                    <a:pt x="2995" y="4698"/>
                    <a:pt x="3299" y="5884"/>
                  </a:cubicBezTo>
                  <a:cubicBezTo>
                    <a:pt x="2934" y="5246"/>
                    <a:pt x="2417" y="4607"/>
                    <a:pt x="1900" y="3999"/>
                  </a:cubicBezTo>
                  <a:cubicBezTo>
                    <a:pt x="1878" y="3955"/>
                    <a:pt x="1791" y="3927"/>
                    <a:pt x="1757" y="3927"/>
                  </a:cubicBezTo>
                  <a:cubicBezTo>
                    <a:pt x="1745" y="3927"/>
                    <a:pt x="1740" y="3930"/>
                    <a:pt x="1748" y="3939"/>
                  </a:cubicBezTo>
                  <a:cubicBezTo>
                    <a:pt x="2235" y="5002"/>
                    <a:pt x="2660" y="6218"/>
                    <a:pt x="3329" y="7343"/>
                  </a:cubicBezTo>
                  <a:cubicBezTo>
                    <a:pt x="2417" y="6431"/>
                    <a:pt x="1201" y="5306"/>
                    <a:pt x="229" y="4364"/>
                  </a:cubicBezTo>
                  <a:cubicBezTo>
                    <a:pt x="183" y="4334"/>
                    <a:pt x="115" y="4319"/>
                    <a:pt x="69" y="4319"/>
                  </a:cubicBezTo>
                  <a:cubicBezTo>
                    <a:pt x="23" y="4319"/>
                    <a:pt x="1" y="4334"/>
                    <a:pt x="46" y="4364"/>
                  </a:cubicBezTo>
                  <a:cubicBezTo>
                    <a:pt x="867" y="5246"/>
                    <a:pt x="1627" y="6157"/>
                    <a:pt x="2387" y="6978"/>
                  </a:cubicBezTo>
                  <a:cubicBezTo>
                    <a:pt x="3147" y="7829"/>
                    <a:pt x="3572" y="8559"/>
                    <a:pt x="4332" y="9167"/>
                  </a:cubicBezTo>
                  <a:cubicBezTo>
                    <a:pt x="4362" y="9197"/>
                    <a:pt x="4484" y="9197"/>
                    <a:pt x="4606" y="9197"/>
                  </a:cubicBezTo>
                  <a:lnTo>
                    <a:pt x="4636" y="9227"/>
                  </a:lnTo>
                  <a:cubicBezTo>
                    <a:pt x="4636" y="9343"/>
                    <a:pt x="4746" y="9385"/>
                    <a:pt x="4834" y="9385"/>
                  </a:cubicBezTo>
                  <a:cubicBezTo>
                    <a:pt x="4885" y="9385"/>
                    <a:pt x="4929" y="9371"/>
                    <a:pt x="4940" y="9349"/>
                  </a:cubicBezTo>
                  <a:lnTo>
                    <a:pt x="5122" y="9349"/>
                  </a:lnTo>
                  <a:lnTo>
                    <a:pt x="5335" y="9167"/>
                  </a:lnTo>
                  <a:cubicBezTo>
                    <a:pt x="5366" y="9167"/>
                    <a:pt x="5396" y="9167"/>
                    <a:pt x="5396" y="9106"/>
                  </a:cubicBezTo>
                  <a:cubicBezTo>
                    <a:pt x="5518" y="8984"/>
                    <a:pt x="5639" y="8893"/>
                    <a:pt x="5730" y="8741"/>
                  </a:cubicBezTo>
                  <a:lnTo>
                    <a:pt x="6095" y="8407"/>
                  </a:lnTo>
                  <a:cubicBezTo>
                    <a:pt x="6308" y="8255"/>
                    <a:pt x="6490" y="8133"/>
                    <a:pt x="6794" y="8012"/>
                  </a:cubicBezTo>
                  <a:cubicBezTo>
                    <a:pt x="7098" y="7890"/>
                    <a:pt x="7463" y="7860"/>
                    <a:pt x="7888" y="7829"/>
                  </a:cubicBezTo>
                  <a:cubicBezTo>
                    <a:pt x="7949" y="7829"/>
                    <a:pt x="7888" y="7799"/>
                    <a:pt x="7828" y="7799"/>
                  </a:cubicBezTo>
                  <a:cubicBezTo>
                    <a:pt x="7372" y="7799"/>
                    <a:pt x="6946" y="7829"/>
                    <a:pt x="6612" y="7890"/>
                  </a:cubicBezTo>
                  <a:cubicBezTo>
                    <a:pt x="6673" y="7829"/>
                    <a:pt x="6764" y="7799"/>
                    <a:pt x="6825" y="7708"/>
                  </a:cubicBezTo>
                  <a:cubicBezTo>
                    <a:pt x="7372" y="7282"/>
                    <a:pt x="8466" y="7191"/>
                    <a:pt x="9104" y="6765"/>
                  </a:cubicBezTo>
                  <a:cubicBezTo>
                    <a:pt x="9195" y="6705"/>
                    <a:pt x="8952" y="6613"/>
                    <a:pt x="8861" y="6613"/>
                  </a:cubicBezTo>
                  <a:cubicBezTo>
                    <a:pt x="7524" y="6796"/>
                    <a:pt x="6764" y="7191"/>
                    <a:pt x="6186" y="7647"/>
                  </a:cubicBezTo>
                  <a:lnTo>
                    <a:pt x="6217" y="7556"/>
                  </a:lnTo>
                  <a:cubicBezTo>
                    <a:pt x="6733" y="6917"/>
                    <a:pt x="7949" y="6583"/>
                    <a:pt x="9074" y="6066"/>
                  </a:cubicBezTo>
                  <a:cubicBezTo>
                    <a:pt x="9184" y="6039"/>
                    <a:pt x="8943" y="5910"/>
                    <a:pt x="8807" y="5910"/>
                  </a:cubicBezTo>
                  <a:cubicBezTo>
                    <a:pt x="8793" y="5910"/>
                    <a:pt x="8781" y="5912"/>
                    <a:pt x="8770" y="5914"/>
                  </a:cubicBezTo>
                  <a:cubicBezTo>
                    <a:pt x="7280" y="6461"/>
                    <a:pt x="6065" y="6948"/>
                    <a:pt x="5366" y="7708"/>
                  </a:cubicBezTo>
                  <a:cubicBezTo>
                    <a:pt x="5548" y="7130"/>
                    <a:pt x="5821" y="6522"/>
                    <a:pt x="6277" y="6006"/>
                  </a:cubicBezTo>
                  <a:cubicBezTo>
                    <a:pt x="6673" y="5458"/>
                    <a:pt x="7372" y="5094"/>
                    <a:pt x="8040" y="4547"/>
                  </a:cubicBezTo>
                  <a:cubicBezTo>
                    <a:pt x="8648" y="4060"/>
                    <a:pt x="9074" y="3483"/>
                    <a:pt x="9408" y="2692"/>
                  </a:cubicBezTo>
                  <a:cubicBezTo>
                    <a:pt x="9450" y="2650"/>
                    <a:pt x="9375" y="2593"/>
                    <a:pt x="9294" y="2593"/>
                  </a:cubicBezTo>
                  <a:cubicBezTo>
                    <a:pt x="9259" y="2593"/>
                    <a:pt x="9223" y="2604"/>
                    <a:pt x="9195" y="2632"/>
                  </a:cubicBezTo>
                  <a:cubicBezTo>
                    <a:pt x="8618" y="3331"/>
                    <a:pt x="8132" y="3939"/>
                    <a:pt x="7524" y="4455"/>
                  </a:cubicBezTo>
                  <a:cubicBezTo>
                    <a:pt x="7189" y="4698"/>
                    <a:pt x="6855" y="4942"/>
                    <a:pt x="6521" y="5215"/>
                  </a:cubicBezTo>
                  <a:cubicBezTo>
                    <a:pt x="6885" y="4638"/>
                    <a:pt x="7189" y="3999"/>
                    <a:pt x="7402" y="3270"/>
                  </a:cubicBezTo>
                  <a:cubicBezTo>
                    <a:pt x="7402" y="3270"/>
                    <a:pt x="7389" y="3256"/>
                    <a:pt x="7380" y="3256"/>
                  </a:cubicBezTo>
                  <a:cubicBezTo>
                    <a:pt x="7375" y="3256"/>
                    <a:pt x="7372" y="3260"/>
                    <a:pt x="7372" y="3270"/>
                  </a:cubicBezTo>
                  <a:cubicBezTo>
                    <a:pt x="6885" y="3999"/>
                    <a:pt x="6369" y="4638"/>
                    <a:pt x="6004" y="5276"/>
                  </a:cubicBezTo>
                  <a:lnTo>
                    <a:pt x="6065" y="5063"/>
                  </a:lnTo>
                  <a:cubicBezTo>
                    <a:pt x="6308" y="4303"/>
                    <a:pt x="6581" y="3543"/>
                    <a:pt x="6764" y="2692"/>
                  </a:cubicBezTo>
                  <a:cubicBezTo>
                    <a:pt x="6946" y="1872"/>
                    <a:pt x="7068" y="990"/>
                    <a:pt x="6946" y="78"/>
                  </a:cubicBezTo>
                  <a:cubicBezTo>
                    <a:pt x="6946" y="25"/>
                    <a:pt x="6858" y="1"/>
                    <a:pt x="676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28"/>
            <p:cNvSpPr/>
            <p:nvPr/>
          </p:nvSpPr>
          <p:spPr>
            <a:xfrm>
              <a:off x="7079659" y="3294773"/>
              <a:ext cx="1487335" cy="2227556"/>
            </a:xfrm>
            <a:custGeom>
              <a:rect b="b" l="l" r="r" t="t"/>
              <a:pathLst>
                <a:path extrusionOk="0" h="69470" w="46385">
                  <a:moveTo>
                    <a:pt x="22324" y="1"/>
                  </a:moveTo>
                  <a:cubicBezTo>
                    <a:pt x="21898" y="1"/>
                    <a:pt x="21468" y="26"/>
                    <a:pt x="21035" y="76"/>
                  </a:cubicBezTo>
                  <a:cubicBezTo>
                    <a:pt x="15837" y="684"/>
                    <a:pt x="11916" y="4879"/>
                    <a:pt x="11399" y="9894"/>
                  </a:cubicBezTo>
                  <a:cubicBezTo>
                    <a:pt x="11035" y="9894"/>
                    <a:pt x="10700" y="9924"/>
                    <a:pt x="10366" y="9955"/>
                  </a:cubicBezTo>
                  <a:cubicBezTo>
                    <a:pt x="4317" y="10684"/>
                    <a:pt x="1" y="16186"/>
                    <a:pt x="761" y="22235"/>
                  </a:cubicBezTo>
                  <a:cubicBezTo>
                    <a:pt x="943" y="23937"/>
                    <a:pt x="2220" y="26915"/>
                    <a:pt x="2220" y="26915"/>
                  </a:cubicBezTo>
                  <a:lnTo>
                    <a:pt x="13466" y="69469"/>
                  </a:lnTo>
                  <a:lnTo>
                    <a:pt x="44926" y="65670"/>
                  </a:lnTo>
                  <a:lnTo>
                    <a:pt x="45473" y="21961"/>
                  </a:lnTo>
                  <a:cubicBezTo>
                    <a:pt x="46111" y="20380"/>
                    <a:pt x="46385" y="18617"/>
                    <a:pt x="46142" y="16763"/>
                  </a:cubicBezTo>
                  <a:cubicBezTo>
                    <a:pt x="45496" y="11179"/>
                    <a:pt x="40732" y="7072"/>
                    <a:pt x="35268" y="7072"/>
                  </a:cubicBezTo>
                  <a:cubicBezTo>
                    <a:pt x="34814" y="7072"/>
                    <a:pt x="34354" y="7100"/>
                    <a:pt x="33892" y="7158"/>
                  </a:cubicBezTo>
                  <a:cubicBezTo>
                    <a:pt x="33497" y="7189"/>
                    <a:pt x="33132" y="7280"/>
                    <a:pt x="32737" y="7341"/>
                  </a:cubicBezTo>
                  <a:cubicBezTo>
                    <a:pt x="31205" y="2994"/>
                    <a:pt x="27015" y="1"/>
                    <a:pt x="223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28"/>
            <p:cNvSpPr/>
            <p:nvPr/>
          </p:nvSpPr>
          <p:spPr>
            <a:xfrm>
              <a:off x="7081615" y="3295799"/>
              <a:ext cx="863575" cy="820127"/>
            </a:xfrm>
            <a:custGeom>
              <a:rect b="b" l="l" r="r" t="t"/>
              <a:pathLst>
                <a:path extrusionOk="0" h="25577" w="26932">
                  <a:moveTo>
                    <a:pt x="22339" y="0"/>
                  </a:moveTo>
                  <a:cubicBezTo>
                    <a:pt x="21917" y="0"/>
                    <a:pt x="21492" y="24"/>
                    <a:pt x="21065" y="75"/>
                  </a:cubicBezTo>
                  <a:cubicBezTo>
                    <a:pt x="15837" y="713"/>
                    <a:pt x="11946" y="4877"/>
                    <a:pt x="11399" y="9892"/>
                  </a:cubicBezTo>
                  <a:cubicBezTo>
                    <a:pt x="11065" y="9892"/>
                    <a:pt x="10730" y="9923"/>
                    <a:pt x="10366" y="9984"/>
                  </a:cubicBezTo>
                  <a:cubicBezTo>
                    <a:pt x="4347" y="10683"/>
                    <a:pt x="1" y="16184"/>
                    <a:pt x="761" y="22233"/>
                  </a:cubicBezTo>
                  <a:cubicBezTo>
                    <a:pt x="882" y="23236"/>
                    <a:pt x="1338" y="24604"/>
                    <a:pt x="1703" y="25576"/>
                  </a:cubicBezTo>
                  <a:cubicBezTo>
                    <a:pt x="1217" y="22446"/>
                    <a:pt x="1794" y="19163"/>
                    <a:pt x="3436" y="16458"/>
                  </a:cubicBezTo>
                  <a:cubicBezTo>
                    <a:pt x="5259" y="13418"/>
                    <a:pt x="8512" y="11230"/>
                    <a:pt x="12098" y="10926"/>
                  </a:cubicBezTo>
                  <a:cubicBezTo>
                    <a:pt x="12493" y="7704"/>
                    <a:pt x="14591" y="4786"/>
                    <a:pt x="17418" y="3084"/>
                  </a:cubicBezTo>
                  <a:cubicBezTo>
                    <a:pt x="19791" y="1633"/>
                    <a:pt x="22805" y="938"/>
                    <a:pt x="25645" y="938"/>
                  </a:cubicBezTo>
                  <a:cubicBezTo>
                    <a:pt x="26079" y="938"/>
                    <a:pt x="26509" y="954"/>
                    <a:pt x="26931" y="986"/>
                  </a:cubicBezTo>
                  <a:cubicBezTo>
                    <a:pt x="25532" y="359"/>
                    <a:pt x="23961" y="0"/>
                    <a:pt x="2233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28"/>
            <p:cNvSpPr/>
            <p:nvPr/>
          </p:nvSpPr>
          <p:spPr>
            <a:xfrm>
              <a:off x="7209297" y="3468371"/>
              <a:ext cx="1249509" cy="1969144"/>
            </a:xfrm>
            <a:custGeom>
              <a:rect b="b" l="l" r="r" t="t"/>
              <a:pathLst>
                <a:path extrusionOk="0" h="61411" w="38968">
                  <a:moveTo>
                    <a:pt x="18853" y="0"/>
                  </a:moveTo>
                  <a:cubicBezTo>
                    <a:pt x="18470" y="0"/>
                    <a:pt x="18082" y="24"/>
                    <a:pt x="17691" y="73"/>
                  </a:cubicBezTo>
                  <a:cubicBezTo>
                    <a:pt x="13314" y="589"/>
                    <a:pt x="10001" y="4085"/>
                    <a:pt x="9575" y="8310"/>
                  </a:cubicBezTo>
                  <a:cubicBezTo>
                    <a:pt x="9271" y="8310"/>
                    <a:pt x="9028" y="8340"/>
                    <a:pt x="8724" y="8371"/>
                  </a:cubicBezTo>
                  <a:cubicBezTo>
                    <a:pt x="3618" y="8979"/>
                    <a:pt x="1" y="13599"/>
                    <a:pt x="609" y="18675"/>
                  </a:cubicBezTo>
                  <a:cubicBezTo>
                    <a:pt x="821" y="20134"/>
                    <a:pt x="1885" y="22626"/>
                    <a:pt x="1885" y="22626"/>
                  </a:cubicBezTo>
                  <a:lnTo>
                    <a:pt x="11673" y="61411"/>
                  </a:lnTo>
                  <a:lnTo>
                    <a:pt x="38117" y="58219"/>
                  </a:lnTo>
                  <a:lnTo>
                    <a:pt x="38238" y="18492"/>
                  </a:lnTo>
                  <a:cubicBezTo>
                    <a:pt x="38725" y="17125"/>
                    <a:pt x="38968" y="15605"/>
                    <a:pt x="38755" y="14085"/>
                  </a:cubicBezTo>
                  <a:cubicBezTo>
                    <a:pt x="38192" y="9383"/>
                    <a:pt x="34213" y="5933"/>
                    <a:pt x="29595" y="5933"/>
                  </a:cubicBezTo>
                  <a:cubicBezTo>
                    <a:pt x="29227" y="5933"/>
                    <a:pt x="28856" y="5955"/>
                    <a:pt x="28481" y="6000"/>
                  </a:cubicBezTo>
                  <a:cubicBezTo>
                    <a:pt x="28177" y="6030"/>
                    <a:pt x="27813" y="6061"/>
                    <a:pt x="27509" y="6152"/>
                  </a:cubicBezTo>
                  <a:cubicBezTo>
                    <a:pt x="26235" y="2496"/>
                    <a:pt x="22790" y="0"/>
                    <a:pt x="1885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28"/>
            <p:cNvSpPr/>
            <p:nvPr/>
          </p:nvSpPr>
          <p:spPr>
            <a:xfrm>
              <a:off x="7210291" y="3468628"/>
              <a:ext cx="837217" cy="1188201"/>
            </a:xfrm>
            <a:custGeom>
              <a:rect b="b" l="l" r="r" t="t"/>
              <a:pathLst>
                <a:path extrusionOk="0" h="37056" w="26110">
                  <a:moveTo>
                    <a:pt x="18778" y="0"/>
                  </a:moveTo>
                  <a:cubicBezTo>
                    <a:pt x="18419" y="0"/>
                    <a:pt x="18056" y="21"/>
                    <a:pt x="17690" y="65"/>
                  </a:cubicBezTo>
                  <a:cubicBezTo>
                    <a:pt x="13313" y="581"/>
                    <a:pt x="10000" y="4077"/>
                    <a:pt x="9575" y="8302"/>
                  </a:cubicBezTo>
                  <a:cubicBezTo>
                    <a:pt x="9271" y="8302"/>
                    <a:pt x="9028" y="8332"/>
                    <a:pt x="8724" y="8393"/>
                  </a:cubicBezTo>
                  <a:cubicBezTo>
                    <a:pt x="3617" y="9001"/>
                    <a:pt x="0" y="13591"/>
                    <a:pt x="638" y="18667"/>
                  </a:cubicBezTo>
                  <a:cubicBezTo>
                    <a:pt x="821" y="20126"/>
                    <a:pt x="1885" y="22618"/>
                    <a:pt x="1885" y="22618"/>
                  </a:cubicBezTo>
                  <a:lnTo>
                    <a:pt x="5532" y="37056"/>
                  </a:lnTo>
                  <a:cubicBezTo>
                    <a:pt x="5441" y="35901"/>
                    <a:pt x="5289" y="34746"/>
                    <a:pt x="5137" y="33621"/>
                  </a:cubicBezTo>
                  <a:cubicBezTo>
                    <a:pt x="4559" y="29366"/>
                    <a:pt x="3860" y="25050"/>
                    <a:pt x="4529" y="20794"/>
                  </a:cubicBezTo>
                  <a:cubicBezTo>
                    <a:pt x="5198" y="16539"/>
                    <a:pt x="7508" y="12284"/>
                    <a:pt x="11368" y="10551"/>
                  </a:cubicBezTo>
                  <a:cubicBezTo>
                    <a:pt x="11794" y="10369"/>
                    <a:pt x="12219" y="10217"/>
                    <a:pt x="12523" y="9852"/>
                  </a:cubicBezTo>
                  <a:cubicBezTo>
                    <a:pt x="12736" y="9609"/>
                    <a:pt x="12857" y="9244"/>
                    <a:pt x="13009" y="8910"/>
                  </a:cubicBezTo>
                  <a:cubicBezTo>
                    <a:pt x="13982" y="6356"/>
                    <a:pt x="15897" y="4077"/>
                    <a:pt x="18389" y="2983"/>
                  </a:cubicBezTo>
                  <a:cubicBezTo>
                    <a:pt x="19456" y="2514"/>
                    <a:pt x="20622" y="2274"/>
                    <a:pt x="21780" y="2274"/>
                  </a:cubicBezTo>
                  <a:cubicBezTo>
                    <a:pt x="23327" y="2274"/>
                    <a:pt x="24858" y="2704"/>
                    <a:pt x="26110" y="3590"/>
                  </a:cubicBezTo>
                  <a:cubicBezTo>
                    <a:pt x="24377" y="1398"/>
                    <a:pt x="21704" y="0"/>
                    <a:pt x="1877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28"/>
            <p:cNvSpPr/>
            <p:nvPr/>
          </p:nvSpPr>
          <p:spPr>
            <a:xfrm>
              <a:off x="7606964" y="3779624"/>
              <a:ext cx="439579" cy="191075"/>
            </a:xfrm>
            <a:custGeom>
              <a:rect b="b" l="l" r="r" t="t"/>
              <a:pathLst>
                <a:path extrusionOk="0" h="5959" w="13709">
                  <a:moveTo>
                    <a:pt x="13192" y="1"/>
                  </a:moveTo>
                  <a:lnTo>
                    <a:pt x="0" y="1582"/>
                  </a:lnTo>
                  <a:lnTo>
                    <a:pt x="547" y="5959"/>
                  </a:lnTo>
                  <a:lnTo>
                    <a:pt x="13709" y="4378"/>
                  </a:lnTo>
                  <a:lnTo>
                    <a:pt x="13192"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28"/>
            <p:cNvSpPr/>
            <p:nvPr/>
          </p:nvSpPr>
          <p:spPr>
            <a:xfrm>
              <a:off x="7736570" y="3704592"/>
              <a:ext cx="315808" cy="1477587"/>
            </a:xfrm>
            <a:custGeom>
              <a:rect b="b" l="l" r="r" t="t"/>
              <a:pathLst>
                <a:path extrusionOk="0" h="46081" w="9849">
                  <a:moveTo>
                    <a:pt x="4378" y="1"/>
                  </a:moveTo>
                  <a:lnTo>
                    <a:pt x="1" y="548"/>
                  </a:lnTo>
                  <a:lnTo>
                    <a:pt x="5472" y="46080"/>
                  </a:lnTo>
                  <a:lnTo>
                    <a:pt x="9849" y="45533"/>
                  </a:lnTo>
                  <a:lnTo>
                    <a:pt x="4378"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28"/>
            <p:cNvSpPr/>
            <p:nvPr/>
          </p:nvSpPr>
          <p:spPr>
            <a:xfrm>
              <a:off x="8430516" y="4012574"/>
              <a:ext cx="98472" cy="1097457"/>
            </a:xfrm>
            <a:custGeom>
              <a:rect b="b" l="l" r="r" t="t"/>
              <a:pathLst>
                <a:path extrusionOk="0" fill="none" h="34226" w="3071">
                  <a:moveTo>
                    <a:pt x="152" y="34226"/>
                  </a:moveTo>
                  <a:cubicBezTo>
                    <a:pt x="0" y="31582"/>
                    <a:pt x="2250" y="29302"/>
                    <a:pt x="2523" y="26688"/>
                  </a:cubicBezTo>
                  <a:cubicBezTo>
                    <a:pt x="2888" y="23648"/>
                    <a:pt x="669" y="20852"/>
                    <a:pt x="456" y="17782"/>
                  </a:cubicBezTo>
                  <a:cubicBezTo>
                    <a:pt x="304" y="15776"/>
                    <a:pt x="1004" y="13831"/>
                    <a:pt x="1885" y="12007"/>
                  </a:cubicBezTo>
                  <a:cubicBezTo>
                    <a:pt x="2371" y="10943"/>
                    <a:pt x="2949" y="9879"/>
                    <a:pt x="2979" y="8694"/>
                  </a:cubicBezTo>
                  <a:cubicBezTo>
                    <a:pt x="3070" y="7144"/>
                    <a:pt x="2219" y="5715"/>
                    <a:pt x="1611" y="4286"/>
                  </a:cubicBezTo>
                  <a:cubicBezTo>
                    <a:pt x="1064" y="2919"/>
                    <a:pt x="669" y="1490"/>
                    <a:pt x="517" y="1"/>
                  </a:cubicBez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28"/>
            <p:cNvSpPr/>
            <p:nvPr/>
          </p:nvSpPr>
          <p:spPr>
            <a:xfrm>
              <a:off x="7225875" y="4156834"/>
              <a:ext cx="298269" cy="1063340"/>
            </a:xfrm>
            <a:custGeom>
              <a:rect b="b" l="l" r="r" t="t"/>
              <a:pathLst>
                <a:path extrusionOk="0" fill="none" h="33162" w="9302">
                  <a:moveTo>
                    <a:pt x="9301" y="33162"/>
                  </a:moveTo>
                  <a:cubicBezTo>
                    <a:pt x="8815" y="30548"/>
                    <a:pt x="6110" y="28876"/>
                    <a:pt x="5168" y="26353"/>
                  </a:cubicBezTo>
                  <a:cubicBezTo>
                    <a:pt x="4104" y="23465"/>
                    <a:pt x="5563" y="20274"/>
                    <a:pt x="5076" y="17234"/>
                  </a:cubicBezTo>
                  <a:cubicBezTo>
                    <a:pt x="4742" y="15259"/>
                    <a:pt x="3587" y="13526"/>
                    <a:pt x="2310" y="11946"/>
                  </a:cubicBezTo>
                  <a:cubicBezTo>
                    <a:pt x="1581" y="11034"/>
                    <a:pt x="791" y="10122"/>
                    <a:pt x="456" y="9028"/>
                  </a:cubicBezTo>
                  <a:cubicBezTo>
                    <a:pt x="0" y="7538"/>
                    <a:pt x="487" y="5958"/>
                    <a:pt x="699" y="4438"/>
                  </a:cubicBezTo>
                  <a:cubicBezTo>
                    <a:pt x="943" y="2948"/>
                    <a:pt x="973" y="1459"/>
                    <a:pt x="791" y="0"/>
                  </a:cubicBez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28"/>
            <p:cNvSpPr/>
            <p:nvPr/>
          </p:nvSpPr>
          <p:spPr>
            <a:xfrm>
              <a:off x="8103038" y="3531122"/>
              <a:ext cx="34149" cy="124765"/>
            </a:xfrm>
            <a:custGeom>
              <a:rect b="b" l="l" r="r" t="t"/>
              <a:pathLst>
                <a:path extrusionOk="0" fill="none" h="3891" w="1065">
                  <a:moveTo>
                    <a:pt x="0" y="3891"/>
                  </a:moveTo>
                  <a:cubicBezTo>
                    <a:pt x="31" y="3040"/>
                    <a:pt x="304" y="2249"/>
                    <a:pt x="548" y="1459"/>
                  </a:cubicBezTo>
                  <a:cubicBezTo>
                    <a:pt x="700" y="973"/>
                    <a:pt x="912" y="517"/>
                    <a:pt x="1064" y="0"/>
                  </a:cubicBez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28"/>
            <p:cNvSpPr/>
            <p:nvPr/>
          </p:nvSpPr>
          <p:spPr>
            <a:xfrm>
              <a:off x="7448083" y="3608110"/>
              <a:ext cx="62398" cy="124765"/>
            </a:xfrm>
            <a:custGeom>
              <a:rect b="b" l="l" r="r" t="t"/>
              <a:pathLst>
                <a:path extrusionOk="0" fill="none" h="3891" w="1946">
                  <a:moveTo>
                    <a:pt x="1946" y="3891"/>
                  </a:moveTo>
                  <a:cubicBezTo>
                    <a:pt x="1520" y="2918"/>
                    <a:pt x="1064" y="1976"/>
                    <a:pt x="669" y="1034"/>
                  </a:cubicBezTo>
                  <a:cubicBezTo>
                    <a:pt x="517" y="639"/>
                    <a:pt x="305" y="274"/>
                    <a:pt x="1" y="0"/>
                  </a:cubicBez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28"/>
            <p:cNvSpPr/>
            <p:nvPr/>
          </p:nvSpPr>
          <p:spPr>
            <a:xfrm>
              <a:off x="7369140" y="5108067"/>
              <a:ext cx="1262175" cy="411330"/>
            </a:xfrm>
            <a:custGeom>
              <a:rect b="b" l="l" r="r" t="t"/>
              <a:pathLst>
                <a:path extrusionOk="0" h="12828" w="39363">
                  <a:moveTo>
                    <a:pt x="38360" y="0"/>
                  </a:moveTo>
                  <a:lnTo>
                    <a:pt x="1" y="4620"/>
                  </a:lnTo>
                  <a:lnTo>
                    <a:pt x="973" y="12827"/>
                  </a:lnTo>
                  <a:lnTo>
                    <a:pt x="39363" y="8237"/>
                  </a:lnTo>
                  <a:lnTo>
                    <a:pt x="3836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28"/>
            <p:cNvSpPr/>
            <p:nvPr/>
          </p:nvSpPr>
          <p:spPr>
            <a:xfrm>
              <a:off x="7369140" y="5222089"/>
              <a:ext cx="280729" cy="158882"/>
            </a:xfrm>
            <a:custGeom>
              <a:rect b="b" l="l" r="r" t="t"/>
              <a:pathLst>
                <a:path extrusionOk="0" h="4955" w="8755">
                  <a:moveTo>
                    <a:pt x="8754" y="0"/>
                  </a:moveTo>
                  <a:lnTo>
                    <a:pt x="1" y="1064"/>
                  </a:lnTo>
                  <a:lnTo>
                    <a:pt x="487" y="4773"/>
                  </a:lnTo>
                  <a:lnTo>
                    <a:pt x="639" y="4955"/>
                  </a:lnTo>
                  <a:lnTo>
                    <a:pt x="4378" y="4499"/>
                  </a:lnTo>
                  <a:cubicBezTo>
                    <a:pt x="4985" y="3709"/>
                    <a:pt x="5624" y="2949"/>
                    <a:pt x="6323" y="2219"/>
                  </a:cubicBezTo>
                  <a:cubicBezTo>
                    <a:pt x="6931" y="1581"/>
                    <a:pt x="7569" y="973"/>
                    <a:pt x="8238" y="396"/>
                  </a:cubicBezTo>
                  <a:cubicBezTo>
                    <a:pt x="8390" y="244"/>
                    <a:pt x="8603" y="122"/>
                    <a:pt x="875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28"/>
            <p:cNvSpPr/>
            <p:nvPr/>
          </p:nvSpPr>
          <p:spPr>
            <a:xfrm>
              <a:off x="7369140" y="5108067"/>
              <a:ext cx="1262175" cy="411330"/>
            </a:xfrm>
            <a:custGeom>
              <a:rect b="b" l="l" r="r" t="t"/>
              <a:pathLst>
                <a:path extrusionOk="0" fill="none" h="12828" w="39363">
                  <a:moveTo>
                    <a:pt x="1" y="4620"/>
                  </a:moveTo>
                  <a:lnTo>
                    <a:pt x="38360" y="0"/>
                  </a:lnTo>
                  <a:lnTo>
                    <a:pt x="39363" y="8237"/>
                  </a:lnTo>
                  <a:lnTo>
                    <a:pt x="973" y="12827"/>
                  </a:ln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28"/>
            <p:cNvSpPr/>
            <p:nvPr/>
          </p:nvSpPr>
          <p:spPr>
            <a:xfrm>
              <a:off x="7337941" y="5191884"/>
              <a:ext cx="1347981" cy="439579"/>
            </a:xfrm>
            <a:custGeom>
              <a:rect b="b" l="l" r="r" t="t"/>
              <a:pathLst>
                <a:path extrusionOk="0" h="13709" w="42039">
                  <a:moveTo>
                    <a:pt x="40974" y="0"/>
                  </a:moveTo>
                  <a:lnTo>
                    <a:pt x="1" y="4924"/>
                  </a:lnTo>
                  <a:lnTo>
                    <a:pt x="1065" y="13709"/>
                  </a:lnTo>
                  <a:lnTo>
                    <a:pt x="42038" y="8785"/>
                  </a:lnTo>
                  <a:lnTo>
                    <a:pt x="40974" y="0"/>
                  </a:lnTo>
                  <a:close/>
                </a:path>
              </a:pathLst>
            </a:custGeom>
            <a:solidFill>
              <a:srgbClr val="8E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28"/>
            <p:cNvSpPr/>
            <p:nvPr/>
          </p:nvSpPr>
          <p:spPr>
            <a:xfrm>
              <a:off x="7337941" y="5191884"/>
              <a:ext cx="1347981" cy="439579"/>
            </a:xfrm>
            <a:custGeom>
              <a:rect b="b" l="l" r="r" t="t"/>
              <a:pathLst>
                <a:path extrusionOk="0" fill="none" h="13709" w="42039">
                  <a:moveTo>
                    <a:pt x="1" y="4924"/>
                  </a:moveTo>
                  <a:lnTo>
                    <a:pt x="40974" y="0"/>
                  </a:lnTo>
                  <a:lnTo>
                    <a:pt x="42038" y="8785"/>
                  </a:lnTo>
                  <a:lnTo>
                    <a:pt x="1065" y="13709"/>
                  </a:ln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28"/>
            <p:cNvSpPr/>
            <p:nvPr/>
          </p:nvSpPr>
          <p:spPr>
            <a:xfrm>
              <a:off x="7389597" y="5234755"/>
              <a:ext cx="1243673" cy="353837"/>
            </a:xfrm>
            <a:custGeom>
              <a:rect b="b" l="l" r="r" t="t"/>
              <a:pathLst>
                <a:path extrusionOk="0" h="11035" w="38786">
                  <a:moveTo>
                    <a:pt x="38026" y="1"/>
                  </a:moveTo>
                  <a:lnTo>
                    <a:pt x="1" y="4590"/>
                  </a:lnTo>
                  <a:lnTo>
                    <a:pt x="761" y="11034"/>
                  </a:lnTo>
                  <a:lnTo>
                    <a:pt x="38786" y="6475"/>
                  </a:lnTo>
                  <a:lnTo>
                    <a:pt x="3802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28"/>
            <p:cNvSpPr/>
            <p:nvPr/>
          </p:nvSpPr>
          <p:spPr>
            <a:xfrm>
              <a:off x="7388635" y="5366316"/>
              <a:ext cx="118929" cy="152084"/>
            </a:xfrm>
            <a:custGeom>
              <a:rect b="b" l="l" r="r" t="t"/>
              <a:pathLst>
                <a:path extrusionOk="0" h="4743" w="3709">
                  <a:moveTo>
                    <a:pt x="3709" y="1"/>
                  </a:moveTo>
                  <a:lnTo>
                    <a:pt x="0" y="457"/>
                  </a:lnTo>
                  <a:lnTo>
                    <a:pt x="517" y="4743"/>
                  </a:lnTo>
                  <a:lnTo>
                    <a:pt x="1186" y="4682"/>
                  </a:lnTo>
                  <a:cubicBezTo>
                    <a:pt x="1368" y="4074"/>
                    <a:pt x="1642" y="3496"/>
                    <a:pt x="1915" y="2919"/>
                  </a:cubicBezTo>
                  <a:cubicBezTo>
                    <a:pt x="2432" y="1886"/>
                    <a:pt x="3040" y="913"/>
                    <a:pt x="370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28"/>
            <p:cNvSpPr/>
            <p:nvPr/>
          </p:nvSpPr>
          <p:spPr>
            <a:xfrm>
              <a:off x="7389597" y="5234755"/>
              <a:ext cx="1243673" cy="353837"/>
            </a:xfrm>
            <a:custGeom>
              <a:rect b="b" l="l" r="r" t="t"/>
              <a:pathLst>
                <a:path extrusionOk="0" fill="none" h="11035" w="38786">
                  <a:moveTo>
                    <a:pt x="1" y="4590"/>
                  </a:moveTo>
                  <a:lnTo>
                    <a:pt x="38026" y="1"/>
                  </a:lnTo>
                  <a:lnTo>
                    <a:pt x="38786" y="6475"/>
                  </a:lnTo>
                  <a:lnTo>
                    <a:pt x="761" y="11034"/>
                  </a:ln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28"/>
            <p:cNvSpPr/>
            <p:nvPr/>
          </p:nvSpPr>
          <p:spPr>
            <a:xfrm>
              <a:off x="8611810" y="5204550"/>
              <a:ext cx="27319" cy="30237"/>
            </a:xfrm>
            <a:custGeom>
              <a:rect b="b" l="l" r="r" t="t"/>
              <a:pathLst>
                <a:path extrusionOk="0" fill="none" h="943" w="852">
                  <a:moveTo>
                    <a:pt x="0" y="943"/>
                  </a:moveTo>
                  <a:cubicBezTo>
                    <a:pt x="274" y="639"/>
                    <a:pt x="547" y="304"/>
                    <a:pt x="851" y="0"/>
                  </a:cubicBezTo>
                </a:path>
              </a:pathLst>
            </a:custGeom>
            <a:noFill/>
            <a:ln cap="flat" cmpd="sng" w="19000">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28"/>
            <p:cNvSpPr/>
            <p:nvPr/>
          </p:nvSpPr>
          <p:spPr>
            <a:xfrm>
              <a:off x="7337941" y="5356601"/>
              <a:ext cx="48771" cy="23407"/>
            </a:xfrm>
            <a:custGeom>
              <a:rect b="b" l="l" r="r" t="t"/>
              <a:pathLst>
                <a:path extrusionOk="0" fill="none" h="730" w="1521">
                  <a:moveTo>
                    <a:pt x="1" y="0"/>
                  </a:moveTo>
                  <a:cubicBezTo>
                    <a:pt x="518" y="182"/>
                    <a:pt x="1065" y="456"/>
                    <a:pt x="1521" y="730"/>
                  </a:cubicBezTo>
                </a:path>
              </a:pathLst>
            </a:custGeom>
            <a:noFill/>
            <a:ln cap="flat" cmpd="sng" w="19000">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28"/>
            <p:cNvSpPr/>
            <p:nvPr/>
          </p:nvSpPr>
          <p:spPr>
            <a:xfrm>
              <a:off x="8399028" y="4415949"/>
              <a:ext cx="412901" cy="1244186"/>
            </a:xfrm>
            <a:custGeom>
              <a:rect b="b" l="l" r="r" t="t"/>
              <a:pathLst>
                <a:path extrusionOk="0" h="38802" w="12877">
                  <a:moveTo>
                    <a:pt x="10487" y="0"/>
                  </a:moveTo>
                  <a:cubicBezTo>
                    <a:pt x="10371" y="0"/>
                    <a:pt x="10253" y="122"/>
                    <a:pt x="10253" y="369"/>
                  </a:cubicBezTo>
                  <a:lnTo>
                    <a:pt x="10253" y="2527"/>
                  </a:lnTo>
                  <a:lnTo>
                    <a:pt x="10101" y="4716"/>
                  </a:lnTo>
                  <a:cubicBezTo>
                    <a:pt x="9949" y="6144"/>
                    <a:pt x="9797" y="7542"/>
                    <a:pt x="9524" y="8971"/>
                  </a:cubicBezTo>
                  <a:cubicBezTo>
                    <a:pt x="9037" y="11767"/>
                    <a:pt x="8308" y="14533"/>
                    <a:pt x="7518" y="17239"/>
                  </a:cubicBezTo>
                  <a:cubicBezTo>
                    <a:pt x="7639" y="16722"/>
                    <a:pt x="7730" y="16175"/>
                    <a:pt x="7821" y="15688"/>
                  </a:cubicBezTo>
                  <a:cubicBezTo>
                    <a:pt x="8125" y="13925"/>
                    <a:pt x="8460" y="12102"/>
                    <a:pt x="8612" y="10339"/>
                  </a:cubicBezTo>
                  <a:cubicBezTo>
                    <a:pt x="8703" y="9427"/>
                    <a:pt x="8703" y="8545"/>
                    <a:pt x="8642" y="7664"/>
                  </a:cubicBezTo>
                  <a:cubicBezTo>
                    <a:pt x="8612" y="6783"/>
                    <a:pt x="8429" y="5962"/>
                    <a:pt x="8247" y="5202"/>
                  </a:cubicBezTo>
                  <a:cubicBezTo>
                    <a:pt x="8226" y="5170"/>
                    <a:pt x="8205" y="5157"/>
                    <a:pt x="8186" y="5157"/>
                  </a:cubicBezTo>
                  <a:cubicBezTo>
                    <a:pt x="8151" y="5157"/>
                    <a:pt x="8125" y="5203"/>
                    <a:pt x="8125" y="5263"/>
                  </a:cubicBezTo>
                  <a:cubicBezTo>
                    <a:pt x="8551" y="6843"/>
                    <a:pt x="8551" y="8971"/>
                    <a:pt x="8247" y="11099"/>
                  </a:cubicBezTo>
                  <a:cubicBezTo>
                    <a:pt x="7973" y="13226"/>
                    <a:pt x="7426" y="15384"/>
                    <a:pt x="7031" y="17117"/>
                  </a:cubicBezTo>
                  <a:cubicBezTo>
                    <a:pt x="6636" y="18789"/>
                    <a:pt x="6119" y="20430"/>
                    <a:pt x="5572" y="22071"/>
                  </a:cubicBezTo>
                  <a:cubicBezTo>
                    <a:pt x="5724" y="21068"/>
                    <a:pt x="5876" y="20096"/>
                    <a:pt x="5998" y="19093"/>
                  </a:cubicBezTo>
                  <a:cubicBezTo>
                    <a:pt x="5998" y="19042"/>
                    <a:pt x="5960" y="19000"/>
                    <a:pt x="5921" y="19000"/>
                  </a:cubicBezTo>
                  <a:cubicBezTo>
                    <a:pt x="5890" y="19000"/>
                    <a:pt x="5859" y="19026"/>
                    <a:pt x="5846" y="19093"/>
                  </a:cubicBezTo>
                  <a:cubicBezTo>
                    <a:pt x="5207" y="22132"/>
                    <a:pt x="4448" y="25172"/>
                    <a:pt x="3779" y="28211"/>
                  </a:cubicBezTo>
                  <a:lnTo>
                    <a:pt x="3566" y="29184"/>
                  </a:lnTo>
                  <a:lnTo>
                    <a:pt x="3384" y="30126"/>
                  </a:lnTo>
                  <a:cubicBezTo>
                    <a:pt x="3262" y="30765"/>
                    <a:pt x="3080" y="31403"/>
                    <a:pt x="2958" y="32072"/>
                  </a:cubicBezTo>
                  <a:lnTo>
                    <a:pt x="2958" y="31190"/>
                  </a:lnTo>
                  <a:cubicBezTo>
                    <a:pt x="3414" y="28181"/>
                    <a:pt x="3840" y="25172"/>
                    <a:pt x="4144" y="22193"/>
                  </a:cubicBezTo>
                  <a:cubicBezTo>
                    <a:pt x="4448" y="19184"/>
                    <a:pt x="4660" y="16205"/>
                    <a:pt x="4782" y="13378"/>
                  </a:cubicBezTo>
                  <a:cubicBezTo>
                    <a:pt x="4782" y="13337"/>
                    <a:pt x="4763" y="13321"/>
                    <a:pt x="4743" y="13321"/>
                  </a:cubicBezTo>
                  <a:cubicBezTo>
                    <a:pt x="4718" y="13321"/>
                    <a:pt x="4691" y="13345"/>
                    <a:pt x="4691" y="13378"/>
                  </a:cubicBezTo>
                  <a:cubicBezTo>
                    <a:pt x="4387" y="17391"/>
                    <a:pt x="3475" y="21646"/>
                    <a:pt x="2989" y="25871"/>
                  </a:cubicBezTo>
                  <a:cubicBezTo>
                    <a:pt x="2989" y="23804"/>
                    <a:pt x="2867" y="21828"/>
                    <a:pt x="2685" y="20065"/>
                  </a:cubicBezTo>
                  <a:cubicBezTo>
                    <a:pt x="2685" y="20008"/>
                    <a:pt x="2651" y="19978"/>
                    <a:pt x="2612" y="19978"/>
                  </a:cubicBezTo>
                  <a:cubicBezTo>
                    <a:pt x="2568" y="19978"/>
                    <a:pt x="2518" y="20016"/>
                    <a:pt x="2502" y="20096"/>
                  </a:cubicBezTo>
                  <a:cubicBezTo>
                    <a:pt x="2259" y="23713"/>
                    <a:pt x="1894" y="27603"/>
                    <a:pt x="2077" y="31373"/>
                  </a:cubicBezTo>
                  <a:cubicBezTo>
                    <a:pt x="1560" y="28515"/>
                    <a:pt x="800" y="25689"/>
                    <a:pt x="253" y="23105"/>
                  </a:cubicBezTo>
                  <a:cubicBezTo>
                    <a:pt x="243" y="23033"/>
                    <a:pt x="208" y="23002"/>
                    <a:pt x="169" y="23002"/>
                  </a:cubicBezTo>
                  <a:cubicBezTo>
                    <a:pt x="92" y="23002"/>
                    <a:pt x="0" y="23116"/>
                    <a:pt x="40" y="23257"/>
                  </a:cubicBezTo>
                  <a:cubicBezTo>
                    <a:pt x="405" y="25689"/>
                    <a:pt x="830" y="28211"/>
                    <a:pt x="1195" y="30734"/>
                  </a:cubicBezTo>
                  <a:cubicBezTo>
                    <a:pt x="1286" y="31342"/>
                    <a:pt x="1438" y="31980"/>
                    <a:pt x="1499" y="32619"/>
                  </a:cubicBezTo>
                  <a:cubicBezTo>
                    <a:pt x="1560" y="32923"/>
                    <a:pt x="1590" y="33287"/>
                    <a:pt x="1621" y="33591"/>
                  </a:cubicBezTo>
                  <a:cubicBezTo>
                    <a:pt x="1651" y="33895"/>
                    <a:pt x="1742" y="34230"/>
                    <a:pt x="1773" y="34534"/>
                  </a:cubicBezTo>
                  <a:cubicBezTo>
                    <a:pt x="1894" y="35172"/>
                    <a:pt x="1955" y="35780"/>
                    <a:pt x="2077" y="36418"/>
                  </a:cubicBezTo>
                  <a:cubicBezTo>
                    <a:pt x="2229" y="37026"/>
                    <a:pt x="2350" y="37695"/>
                    <a:pt x="2533" y="38242"/>
                  </a:cubicBezTo>
                  <a:cubicBezTo>
                    <a:pt x="2554" y="38347"/>
                    <a:pt x="2618" y="38379"/>
                    <a:pt x="2696" y="38379"/>
                  </a:cubicBezTo>
                  <a:cubicBezTo>
                    <a:pt x="2731" y="38379"/>
                    <a:pt x="2769" y="38373"/>
                    <a:pt x="2806" y="38364"/>
                  </a:cubicBezTo>
                  <a:lnTo>
                    <a:pt x="2806" y="38607"/>
                  </a:lnTo>
                  <a:cubicBezTo>
                    <a:pt x="2834" y="38746"/>
                    <a:pt x="2906" y="38802"/>
                    <a:pt x="2979" y="38802"/>
                  </a:cubicBezTo>
                  <a:cubicBezTo>
                    <a:pt x="3066" y="38802"/>
                    <a:pt x="3154" y="38722"/>
                    <a:pt x="3171" y="38607"/>
                  </a:cubicBezTo>
                  <a:cubicBezTo>
                    <a:pt x="3191" y="38614"/>
                    <a:pt x="3210" y="38617"/>
                    <a:pt x="3228" y="38617"/>
                  </a:cubicBezTo>
                  <a:cubicBezTo>
                    <a:pt x="3289" y="38617"/>
                    <a:pt x="3337" y="38573"/>
                    <a:pt x="3384" y="38455"/>
                  </a:cubicBezTo>
                  <a:cubicBezTo>
                    <a:pt x="3444" y="38151"/>
                    <a:pt x="3536" y="37847"/>
                    <a:pt x="3596" y="37512"/>
                  </a:cubicBezTo>
                  <a:cubicBezTo>
                    <a:pt x="3627" y="37512"/>
                    <a:pt x="3688" y="37421"/>
                    <a:pt x="3718" y="37360"/>
                  </a:cubicBezTo>
                  <a:cubicBezTo>
                    <a:pt x="3779" y="36996"/>
                    <a:pt x="3870" y="36692"/>
                    <a:pt x="3931" y="36357"/>
                  </a:cubicBezTo>
                  <a:lnTo>
                    <a:pt x="4204" y="35385"/>
                  </a:lnTo>
                  <a:cubicBezTo>
                    <a:pt x="4387" y="34716"/>
                    <a:pt x="4539" y="34078"/>
                    <a:pt x="4782" y="33439"/>
                  </a:cubicBezTo>
                  <a:cubicBezTo>
                    <a:pt x="4934" y="33014"/>
                    <a:pt x="5116" y="32558"/>
                    <a:pt x="5299" y="32163"/>
                  </a:cubicBezTo>
                  <a:cubicBezTo>
                    <a:pt x="5511" y="31768"/>
                    <a:pt x="5694" y="31373"/>
                    <a:pt x="5907" y="31008"/>
                  </a:cubicBezTo>
                  <a:cubicBezTo>
                    <a:pt x="6150" y="30613"/>
                    <a:pt x="6362" y="30248"/>
                    <a:pt x="6606" y="29883"/>
                  </a:cubicBezTo>
                  <a:cubicBezTo>
                    <a:pt x="6879" y="29549"/>
                    <a:pt x="7122" y="29214"/>
                    <a:pt x="7426" y="28911"/>
                  </a:cubicBezTo>
                  <a:cubicBezTo>
                    <a:pt x="7480" y="28883"/>
                    <a:pt x="7438" y="28784"/>
                    <a:pt x="7407" y="28784"/>
                  </a:cubicBezTo>
                  <a:cubicBezTo>
                    <a:pt x="7403" y="28784"/>
                    <a:pt x="7399" y="28786"/>
                    <a:pt x="7396" y="28789"/>
                  </a:cubicBezTo>
                  <a:cubicBezTo>
                    <a:pt x="7092" y="29062"/>
                    <a:pt x="6818" y="29336"/>
                    <a:pt x="6575" y="29640"/>
                  </a:cubicBezTo>
                  <a:cubicBezTo>
                    <a:pt x="6302" y="29944"/>
                    <a:pt x="6028" y="30248"/>
                    <a:pt x="5815" y="30613"/>
                  </a:cubicBezTo>
                  <a:cubicBezTo>
                    <a:pt x="5967" y="30248"/>
                    <a:pt x="6059" y="29853"/>
                    <a:pt x="6271" y="29488"/>
                  </a:cubicBezTo>
                  <a:cubicBezTo>
                    <a:pt x="7274" y="27117"/>
                    <a:pt x="8855" y="25263"/>
                    <a:pt x="10071" y="22953"/>
                  </a:cubicBezTo>
                  <a:cubicBezTo>
                    <a:pt x="10139" y="22771"/>
                    <a:pt x="10054" y="22624"/>
                    <a:pt x="9944" y="22624"/>
                  </a:cubicBezTo>
                  <a:cubicBezTo>
                    <a:pt x="9907" y="22624"/>
                    <a:pt x="9866" y="22641"/>
                    <a:pt x="9828" y="22679"/>
                  </a:cubicBezTo>
                  <a:cubicBezTo>
                    <a:pt x="7943" y="24807"/>
                    <a:pt x="6575" y="27239"/>
                    <a:pt x="5511" y="29822"/>
                  </a:cubicBezTo>
                  <a:lnTo>
                    <a:pt x="5603" y="29518"/>
                  </a:lnTo>
                  <a:cubicBezTo>
                    <a:pt x="6758" y="26175"/>
                    <a:pt x="8703" y="23470"/>
                    <a:pt x="10527" y="20521"/>
                  </a:cubicBezTo>
                  <a:cubicBezTo>
                    <a:pt x="10637" y="20324"/>
                    <a:pt x="10540" y="20110"/>
                    <a:pt x="10409" y="20110"/>
                  </a:cubicBezTo>
                  <a:cubicBezTo>
                    <a:pt x="10359" y="20110"/>
                    <a:pt x="10304" y="20142"/>
                    <a:pt x="10253" y="20217"/>
                  </a:cubicBezTo>
                  <a:cubicBezTo>
                    <a:pt x="7973" y="23561"/>
                    <a:pt x="5785" y="26996"/>
                    <a:pt x="4448" y="30917"/>
                  </a:cubicBezTo>
                  <a:cubicBezTo>
                    <a:pt x="5086" y="28211"/>
                    <a:pt x="5907" y="25537"/>
                    <a:pt x="6970" y="22892"/>
                  </a:cubicBezTo>
                  <a:cubicBezTo>
                    <a:pt x="7973" y="20461"/>
                    <a:pt x="9189" y="18242"/>
                    <a:pt x="10375" y="15840"/>
                  </a:cubicBezTo>
                  <a:cubicBezTo>
                    <a:pt x="10618" y="15263"/>
                    <a:pt x="10891" y="14685"/>
                    <a:pt x="11135" y="14138"/>
                  </a:cubicBezTo>
                  <a:cubicBezTo>
                    <a:pt x="11347" y="13561"/>
                    <a:pt x="11591" y="12983"/>
                    <a:pt x="11773" y="12406"/>
                  </a:cubicBezTo>
                  <a:cubicBezTo>
                    <a:pt x="11955" y="11859"/>
                    <a:pt x="12138" y="11251"/>
                    <a:pt x="12350" y="10673"/>
                  </a:cubicBezTo>
                  <a:cubicBezTo>
                    <a:pt x="12533" y="10065"/>
                    <a:pt x="12685" y="9427"/>
                    <a:pt x="12837" y="8758"/>
                  </a:cubicBezTo>
                  <a:cubicBezTo>
                    <a:pt x="12877" y="8618"/>
                    <a:pt x="12811" y="8504"/>
                    <a:pt x="12744" y="8504"/>
                  </a:cubicBezTo>
                  <a:cubicBezTo>
                    <a:pt x="12710" y="8504"/>
                    <a:pt x="12675" y="8534"/>
                    <a:pt x="12654" y="8606"/>
                  </a:cubicBezTo>
                  <a:lnTo>
                    <a:pt x="11986" y="10521"/>
                  </a:lnTo>
                  <a:lnTo>
                    <a:pt x="11317" y="12375"/>
                  </a:lnTo>
                  <a:cubicBezTo>
                    <a:pt x="11074" y="12983"/>
                    <a:pt x="10831" y="13591"/>
                    <a:pt x="10557" y="14199"/>
                  </a:cubicBezTo>
                  <a:cubicBezTo>
                    <a:pt x="10284" y="14807"/>
                    <a:pt x="10010" y="15415"/>
                    <a:pt x="9767" y="15992"/>
                  </a:cubicBezTo>
                  <a:lnTo>
                    <a:pt x="7943" y="19761"/>
                  </a:lnTo>
                  <a:cubicBezTo>
                    <a:pt x="8855" y="17208"/>
                    <a:pt x="9676" y="14594"/>
                    <a:pt x="10314" y="11889"/>
                  </a:cubicBezTo>
                  <a:cubicBezTo>
                    <a:pt x="10314" y="11874"/>
                    <a:pt x="10306" y="11866"/>
                    <a:pt x="10299" y="11866"/>
                  </a:cubicBezTo>
                  <a:cubicBezTo>
                    <a:pt x="10291" y="11866"/>
                    <a:pt x="10284" y="11874"/>
                    <a:pt x="10284" y="11889"/>
                  </a:cubicBezTo>
                  <a:cubicBezTo>
                    <a:pt x="9341" y="14837"/>
                    <a:pt x="8186" y="17695"/>
                    <a:pt x="7122" y="20552"/>
                  </a:cubicBezTo>
                  <a:cubicBezTo>
                    <a:pt x="7214" y="20248"/>
                    <a:pt x="7335" y="19944"/>
                    <a:pt x="7396" y="19640"/>
                  </a:cubicBezTo>
                  <a:cubicBezTo>
                    <a:pt x="8308" y="16570"/>
                    <a:pt x="9220" y="13439"/>
                    <a:pt x="9858" y="10217"/>
                  </a:cubicBezTo>
                  <a:cubicBezTo>
                    <a:pt x="10527" y="7026"/>
                    <a:pt x="10891" y="3682"/>
                    <a:pt x="10709" y="339"/>
                  </a:cubicBezTo>
                  <a:cubicBezTo>
                    <a:pt x="10709" y="114"/>
                    <a:pt x="10599" y="0"/>
                    <a:pt x="104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28"/>
            <p:cNvSpPr/>
            <p:nvPr/>
          </p:nvSpPr>
          <p:spPr>
            <a:xfrm>
              <a:off x="8212475" y="4961723"/>
              <a:ext cx="282108" cy="557995"/>
            </a:xfrm>
            <a:custGeom>
              <a:rect b="b" l="l" r="r" t="t"/>
              <a:pathLst>
                <a:path extrusionOk="0" h="17402" w="8798">
                  <a:moveTo>
                    <a:pt x="2974" y="1"/>
                  </a:moveTo>
                  <a:cubicBezTo>
                    <a:pt x="2856" y="1"/>
                    <a:pt x="2742" y="62"/>
                    <a:pt x="2758" y="187"/>
                  </a:cubicBezTo>
                  <a:cubicBezTo>
                    <a:pt x="2758" y="2680"/>
                    <a:pt x="3457" y="5111"/>
                    <a:pt x="4126" y="7604"/>
                  </a:cubicBezTo>
                  <a:cubicBezTo>
                    <a:pt x="4034" y="7361"/>
                    <a:pt x="3943" y="7178"/>
                    <a:pt x="3791" y="6935"/>
                  </a:cubicBezTo>
                  <a:cubicBezTo>
                    <a:pt x="3001" y="5506"/>
                    <a:pt x="2515" y="3865"/>
                    <a:pt x="1086" y="2619"/>
                  </a:cubicBezTo>
                  <a:cubicBezTo>
                    <a:pt x="1077" y="2610"/>
                    <a:pt x="1066" y="2606"/>
                    <a:pt x="1055" y="2606"/>
                  </a:cubicBezTo>
                  <a:cubicBezTo>
                    <a:pt x="1028" y="2606"/>
                    <a:pt x="1004" y="2628"/>
                    <a:pt x="1025" y="2649"/>
                  </a:cubicBezTo>
                  <a:cubicBezTo>
                    <a:pt x="1694" y="3318"/>
                    <a:pt x="2150" y="4230"/>
                    <a:pt x="2606" y="5142"/>
                  </a:cubicBezTo>
                  <a:cubicBezTo>
                    <a:pt x="3031" y="6023"/>
                    <a:pt x="3366" y="6996"/>
                    <a:pt x="3670" y="7756"/>
                  </a:cubicBezTo>
                  <a:cubicBezTo>
                    <a:pt x="3974" y="8455"/>
                    <a:pt x="4217" y="9215"/>
                    <a:pt x="4430" y="9944"/>
                  </a:cubicBezTo>
                  <a:cubicBezTo>
                    <a:pt x="4186" y="9579"/>
                    <a:pt x="3882" y="9184"/>
                    <a:pt x="3579" y="8820"/>
                  </a:cubicBezTo>
                  <a:cubicBezTo>
                    <a:pt x="3561" y="8802"/>
                    <a:pt x="3535" y="8794"/>
                    <a:pt x="3509" y="8794"/>
                  </a:cubicBezTo>
                  <a:cubicBezTo>
                    <a:pt x="3447" y="8794"/>
                    <a:pt x="3384" y="8837"/>
                    <a:pt x="3427" y="8880"/>
                  </a:cubicBezTo>
                  <a:cubicBezTo>
                    <a:pt x="4095" y="10157"/>
                    <a:pt x="4734" y="11434"/>
                    <a:pt x="5311" y="12771"/>
                  </a:cubicBezTo>
                  <a:cubicBezTo>
                    <a:pt x="5554" y="13318"/>
                    <a:pt x="5737" y="13896"/>
                    <a:pt x="5919" y="14473"/>
                  </a:cubicBezTo>
                  <a:cubicBezTo>
                    <a:pt x="5858" y="14352"/>
                    <a:pt x="5737" y="14230"/>
                    <a:pt x="5645" y="14139"/>
                  </a:cubicBezTo>
                  <a:cubicBezTo>
                    <a:pt x="4521" y="11586"/>
                    <a:pt x="2211" y="9610"/>
                    <a:pt x="265" y="7239"/>
                  </a:cubicBezTo>
                  <a:cubicBezTo>
                    <a:pt x="257" y="7231"/>
                    <a:pt x="247" y="7227"/>
                    <a:pt x="236" y="7227"/>
                  </a:cubicBezTo>
                  <a:cubicBezTo>
                    <a:pt x="207" y="7227"/>
                    <a:pt x="174" y="7255"/>
                    <a:pt x="174" y="7300"/>
                  </a:cubicBezTo>
                  <a:cubicBezTo>
                    <a:pt x="1451" y="9032"/>
                    <a:pt x="2515" y="10704"/>
                    <a:pt x="3730" y="12315"/>
                  </a:cubicBezTo>
                  <a:cubicBezTo>
                    <a:pt x="2879" y="11677"/>
                    <a:pt x="1998" y="11038"/>
                    <a:pt x="1086" y="10522"/>
                  </a:cubicBezTo>
                  <a:cubicBezTo>
                    <a:pt x="1074" y="10516"/>
                    <a:pt x="1061" y="10513"/>
                    <a:pt x="1046" y="10513"/>
                  </a:cubicBezTo>
                  <a:cubicBezTo>
                    <a:pt x="984" y="10513"/>
                    <a:pt x="909" y="10558"/>
                    <a:pt x="934" y="10582"/>
                  </a:cubicBezTo>
                  <a:cubicBezTo>
                    <a:pt x="2241" y="11920"/>
                    <a:pt x="3518" y="13257"/>
                    <a:pt x="4886" y="14504"/>
                  </a:cubicBezTo>
                  <a:cubicBezTo>
                    <a:pt x="3457" y="13683"/>
                    <a:pt x="1694" y="13136"/>
                    <a:pt x="235" y="12528"/>
                  </a:cubicBezTo>
                  <a:cubicBezTo>
                    <a:pt x="224" y="12525"/>
                    <a:pt x="213" y="12524"/>
                    <a:pt x="202" y="12524"/>
                  </a:cubicBezTo>
                  <a:cubicBezTo>
                    <a:pt x="93" y="12524"/>
                    <a:pt x="0" y="12652"/>
                    <a:pt x="83" y="12680"/>
                  </a:cubicBezTo>
                  <a:cubicBezTo>
                    <a:pt x="1390" y="13288"/>
                    <a:pt x="2697" y="13956"/>
                    <a:pt x="3882" y="14625"/>
                  </a:cubicBezTo>
                  <a:cubicBezTo>
                    <a:pt x="5037" y="15355"/>
                    <a:pt x="5919" y="16266"/>
                    <a:pt x="6983" y="17178"/>
                  </a:cubicBezTo>
                  <a:cubicBezTo>
                    <a:pt x="7028" y="17194"/>
                    <a:pt x="7074" y="17201"/>
                    <a:pt x="7120" y="17201"/>
                  </a:cubicBezTo>
                  <a:cubicBezTo>
                    <a:pt x="7165" y="17201"/>
                    <a:pt x="7211" y="17194"/>
                    <a:pt x="7256" y="17178"/>
                  </a:cubicBezTo>
                  <a:lnTo>
                    <a:pt x="7287" y="17300"/>
                  </a:lnTo>
                  <a:cubicBezTo>
                    <a:pt x="7335" y="17372"/>
                    <a:pt x="7397" y="17401"/>
                    <a:pt x="7454" y="17401"/>
                  </a:cubicBezTo>
                  <a:cubicBezTo>
                    <a:pt x="7543" y="17401"/>
                    <a:pt x="7621" y="17331"/>
                    <a:pt x="7621" y="17239"/>
                  </a:cubicBezTo>
                  <a:cubicBezTo>
                    <a:pt x="7712" y="17239"/>
                    <a:pt x="7773" y="17209"/>
                    <a:pt x="7834" y="17148"/>
                  </a:cubicBezTo>
                  <a:cubicBezTo>
                    <a:pt x="7864" y="16996"/>
                    <a:pt x="7864" y="16783"/>
                    <a:pt x="7864" y="16631"/>
                  </a:cubicBezTo>
                  <a:cubicBezTo>
                    <a:pt x="7895" y="16601"/>
                    <a:pt x="7925" y="16601"/>
                    <a:pt x="7925" y="16540"/>
                  </a:cubicBezTo>
                  <a:cubicBezTo>
                    <a:pt x="7986" y="15841"/>
                    <a:pt x="7925" y="15111"/>
                    <a:pt x="7925" y="14443"/>
                  </a:cubicBezTo>
                  <a:cubicBezTo>
                    <a:pt x="8016" y="13500"/>
                    <a:pt x="8138" y="12528"/>
                    <a:pt x="8776" y="11586"/>
                  </a:cubicBezTo>
                  <a:cubicBezTo>
                    <a:pt x="8798" y="11564"/>
                    <a:pt x="8774" y="11543"/>
                    <a:pt x="8736" y="11543"/>
                  </a:cubicBezTo>
                  <a:cubicBezTo>
                    <a:pt x="8721" y="11543"/>
                    <a:pt x="8703" y="11546"/>
                    <a:pt x="8685" y="11555"/>
                  </a:cubicBezTo>
                  <a:cubicBezTo>
                    <a:pt x="8381" y="11981"/>
                    <a:pt x="8138" y="12437"/>
                    <a:pt x="7925" y="12862"/>
                  </a:cubicBezTo>
                  <a:lnTo>
                    <a:pt x="7925" y="12254"/>
                  </a:lnTo>
                  <a:cubicBezTo>
                    <a:pt x="7925" y="10978"/>
                    <a:pt x="8533" y="9640"/>
                    <a:pt x="8655" y="8424"/>
                  </a:cubicBezTo>
                  <a:cubicBezTo>
                    <a:pt x="8655" y="8364"/>
                    <a:pt x="8601" y="8333"/>
                    <a:pt x="8537" y="8333"/>
                  </a:cubicBezTo>
                  <a:cubicBezTo>
                    <a:pt x="8472" y="8333"/>
                    <a:pt x="8396" y="8364"/>
                    <a:pt x="8351" y="8424"/>
                  </a:cubicBezTo>
                  <a:cubicBezTo>
                    <a:pt x="7591" y="9914"/>
                    <a:pt x="7408" y="11312"/>
                    <a:pt x="7408" y="12680"/>
                  </a:cubicBezTo>
                  <a:lnTo>
                    <a:pt x="7378" y="12528"/>
                  </a:lnTo>
                  <a:cubicBezTo>
                    <a:pt x="7135" y="10826"/>
                    <a:pt x="7621" y="9124"/>
                    <a:pt x="8047" y="7452"/>
                  </a:cubicBezTo>
                  <a:cubicBezTo>
                    <a:pt x="8061" y="7380"/>
                    <a:pt x="7994" y="7349"/>
                    <a:pt x="7916" y="7349"/>
                  </a:cubicBezTo>
                  <a:cubicBezTo>
                    <a:pt x="7829" y="7349"/>
                    <a:pt x="7728" y="7388"/>
                    <a:pt x="7712" y="7452"/>
                  </a:cubicBezTo>
                  <a:cubicBezTo>
                    <a:pt x="7013" y="9427"/>
                    <a:pt x="6709" y="11494"/>
                    <a:pt x="6831" y="13470"/>
                  </a:cubicBezTo>
                  <a:cubicBezTo>
                    <a:pt x="6496" y="12193"/>
                    <a:pt x="6101" y="10947"/>
                    <a:pt x="5949" y="9640"/>
                  </a:cubicBezTo>
                  <a:cubicBezTo>
                    <a:pt x="5797" y="8424"/>
                    <a:pt x="5949" y="7209"/>
                    <a:pt x="6101" y="6023"/>
                  </a:cubicBezTo>
                  <a:cubicBezTo>
                    <a:pt x="6253" y="4899"/>
                    <a:pt x="6253" y="3987"/>
                    <a:pt x="6314" y="2953"/>
                  </a:cubicBezTo>
                  <a:cubicBezTo>
                    <a:pt x="6314" y="2923"/>
                    <a:pt x="6261" y="2908"/>
                    <a:pt x="6204" y="2908"/>
                  </a:cubicBezTo>
                  <a:cubicBezTo>
                    <a:pt x="6147" y="2908"/>
                    <a:pt x="6086" y="2923"/>
                    <a:pt x="6071" y="2953"/>
                  </a:cubicBezTo>
                  <a:cubicBezTo>
                    <a:pt x="5858" y="4017"/>
                    <a:pt x="5797" y="5111"/>
                    <a:pt x="5645" y="6297"/>
                  </a:cubicBezTo>
                  <a:cubicBezTo>
                    <a:pt x="5585" y="6935"/>
                    <a:pt x="5554" y="7604"/>
                    <a:pt x="5493" y="8242"/>
                  </a:cubicBezTo>
                  <a:cubicBezTo>
                    <a:pt x="5281" y="7057"/>
                    <a:pt x="5007" y="5932"/>
                    <a:pt x="4794" y="4747"/>
                  </a:cubicBezTo>
                  <a:lnTo>
                    <a:pt x="4734" y="4747"/>
                  </a:lnTo>
                  <a:cubicBezTo>
                    <a:pt x="4794" y="6084"/>
                    <a:pt x="4886" y="7452"/>
                    <a:pt x="5159" y="8820"/>
                  </a:cubicBezTo>
                  <a:lnTo>
                    <a:pt x="5007" y="8394"/>
                  </a:lnTo>
                  <a:cubicBezTo>
                    <a:pt x="4065" y="5658"/>
                    <a:pt x="3457" y="2892"/>
                    <a:pt x="3214" y="157"/>
                  </a:cubicBezTo>
                  <a:cubicBezTo>
                    <a:pt x="3199" y="54"/>
                    <a:pt x="3085" y="1"/>
                    <a:pt x="297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28"/>
            <p:cNvSpPr/>
            <p:nvPr/>
          </p:nvSpPr>
          <p:spPr>
            <a:xfrm>
              <a:off x="7993345" y="5153919"/>
              <a:ext cx="295383" cy="470041"/>
            </a:xfrm>
            <a:custGeom>
              <a:rect b="b" l="l" r="r" t="t"/>
              <a:pathLst>
                <a:path extrusionOk="0" h="14659" w="9212">
                  <a:moveTo>
                    <a:pt x="4171" y="0"/>
                  </a:moveTo>
                  <a:cubicBezTo>
                    <a:pt x="4027" y="0"/>
                    <a:pt x="3826" y="136"/>
                    <a:pt x="3847" y="242"/>
                  </a:cubicBezTo>
                  <a:cubicBezTo>
                    <a:pt x="4060" y="789"/>
                    <a:pt x="4121" y="1397"/>
                    <a:pt x="4212" y="1944"/>
                  </a:cubicBezTo>
                  <a:cubicBezTo>
                    <a:pt x="4273" y="2461"/>
                    <a:pt x="4303" y="2978"/>
                    <a:pt x="4394" y="3494"/>
                  </a:cubicBezTo>
                  <a:lnTo>
                    <a:pt x="4850" y="6564"/>
                  </a:lnTo>
                  <a:lnTo>
                    <a:pt x="4607" y="6017"/>
                  </a:lnTo>
                  <a:cubicBezTo>
                    <a:pt x="4060" y="4801"/>
                    <a:pt x="3756" y="3403"/>
                    <a:pt x="2388" y="2370"/>
                  </a:cubicBezTo>
                  <a:cubicBezTo>
                    <a:pt x="2369" y="2351"/>
                    <a:pt x="2350" y="2344"/>
                    <a:pt x="2334" y="2344"/>
                  </a:cubicBezTo>
                  <a:cubicBezTo>
                    <a:pt x="2298" y="2344"/>
                    <a:pt x="2276" y="2379"/>
                    <a:pt x="2297" y="2400"/>
                  </a:cubicBezTo>
                  <a:cubicBezTo>
                    <a:pt x="3604" y="3433"/>
                    <a:pt x="3938" y="5318"/>
                    <a:pt x="4364" y="6625"/>
                  </a:cubicBezTo>
                  <a:cubicBezTo>
                    <a:pt x="4546" y="7233"/>
                    <a:pt x="4607" y="7871"/>
                    <a:pt x="4729" y="8479"/>
                  </a:cubicBezTo>
                  <a:cubicBezTo>
                    <a:pt x="4516" y="8145"/>
                    <a:pt x="4303" y="7780"/>
                    <a:pt x="4090" y="7476"/>
                  </a:cubicBezTo>
                  <a:cubicBezTo>
                    <a:pt x="4082" y="7468"/>
                    <a:pt x="4065" y="7464"/>
                    <a:pt x="4045" y="7464"/>
                  </a:cubicBezTo>
                  <a:cubicBezTo>
                    <a:pt x="3991" y="7464"/>
                    <a:pt x="3916" y="7492"/>
                    <a:pt x="3938" y="7537"/>
                  </a:cubicBezTo>
                  <a:cubicBezTo>
                    <a:pt x="4394" y="8631"/>
                    <a:pt x="4820" y="9725"/>
                    <a:pt x="5184" y="10820"/>
                  </a:cubicBezTo>
                  <a:cubicBezTo>
                    <a:pt x="5336" y="11276"/>
                    <a:pt x="5458" y="11792"/>
                    <a:pt x="5580" y="12248"/>
                  </a:cubicBezTo>
                  <a:cubicBezTo>
                    <a:pt x="5488" y="12157"/>
                    <a:pt x="5428" y="12035"/>
                    <a:pt x="5336" y="11975"/>
                  </a:cubicBezTo>
                  <a:cubicBezTo>
                    <a:pt x="4516" y="9847"/>
                    <a:pt x="2631" y="7993"/>
                    <a:pt x="1081" y="5956"/>
                  </a:cubicBezTo>
                  <a:cubicBezTo>
                    <a:pt x="1081" y="5948"/>
                    <a:pt x="1077" y="5944"/>
                    <a:pt x="1070" y="5944"/>
                  </a:cubicBezTo>
                  <a:cubicBezTo>
                    <a:pt x="1053" y="5944"/>
                    <a:pt x="1020" y="5973"/>
                    <a:pt x="1020" y="6017"/>
                  </a:cubicBezTo>
                  <a:cubicBezTo>
                    <a:pt x="1993" y="7446"/>
                    <a:pt x="2753" y="8965"/>
                    <a:pt x="3695" y="10364"/>
                  </a:cubicBezTo>
                  <a:cubicBezTo>
                    <a:pt x="2996" y="9756"/>
                    <a:pt x="2236" y="9209"/>
                    <a:pt x="1385" y="8722"/>
                  </a:cubicBezTo>
                  <a:cubicBezTo>
                    <a:pt x="1367" y="8704"/>
                    <a:pt x="1344" y="8697"/>
                    <a:pt x="1321" y="8697"/>
                  </a:cubicBezTo>
                  <a:cubicBezTo>
                    <a:pt x="1266" y="8697"/>
                    <a:pt x="1211" y="8740"/>
                    <a:pt x="1233" y="8783"/>
                  </a:cubicBezTo>
                  <a:cubicBezTo>
                    <a:pt x="2297" y="9969"/>
                    <a:pt x="3361" y="11215"/>
                    <a:pt x="4577" y="12309"/>
                  </a:cubicBezTo>
                  <a:cubicBezTo>
                    <a:pt x="3239" y="11610"/>
                    <a:pt x="1628" y="11002"/>
                    <a:pt x="260" y="10364"/>
                  </a:cubicBezTo>
                  <a:cubicBezTo>
                    <a:pt x="250" y="10360"/>
                    <a:pt x="239" y="10359"/>
                    <a:pt x="228" y="10359"/>
                  </a:cubicBezTo>
                  <a:cubicBezTo>
                    <a:pt x="133" y="10359"/>
                    <a:pt x="0" y="10458"/>
                    <a:pt x="108" y="10485"/>
                  </a:cubicBezTo>
                  <a:cubicBezTo>
                    <a:pt x="1324" y="11093"/>
                    <a:pt x="2479" y="11762"/>
                    <a:pt x="3604" y="12400"/>
                  </a:cubicBezTo>
                  <a:cubicBezTo>
                    <a:pt x="4698" y="13038"/>
                    <a:pt x="5458" y="13829"/>
                    <a:pt x="6491" y="14467"/>
                  </a:cubicBezTo>
                  <a:cubicBezTo>
                    <a:pt x="6510" y="14486"/>
                    <a:pt x="6535" y="14493"/>
                    <a:pt x="6562" y="14493"/>
                  </a:cubicBezTo>
                  <a:cubicBezTo>
                    <a:pt x="6622" y="14493"/>
                    <a:pt x="6693" y="14458"/>
                    <a:pt x="6735" y="14437"/>
                  </a:cubicBezTo>
                  <a:lnTo>
                    <a:pt x="6795" y="14528"/>
                  </a:lnTo>
                  <a:cubicBezTo>
                    <a:pt x="6809" y="14624"/>
                    <a:pt x="6866" y="14658"/>
                    <a:pt x="6925" y="14658"/>
                  </a:cubicBezTo>
                  <a:cubicBezTo>
                    <a:pt x="6996" y="14658"/>
                    <a:pt x="7069" y="14608"/>
                    <a:pt x="7069" y="14558"/>
                  </a:cubicBezTo>
                  <a:cubicBezTo>
                    <a:pt x="7130" y="14558"/>
                    <a:pt x="7221" y="14528"/>
                    <a:pt x="7251" y="14437"/>
                  </a:cubicBezTo>
                  <a:cubicBezTo>
                    <a:pt x="7282" y="14345"/>
                    <a:pt x="7282" y="14193"/>
                    <a:pt x="7312" y="14072"/>
                  </a:cubicBezTo>
                  <a:cubicBezTo>
                    <a:pt x="7373" y="14072"/>
                    <a:pt x="7403" y="14042"/>
                    <a:pt x="7403" y="13981"/>
                  </a:cubicBezTo>
                  <a:cubicBezTo>
                    <a:pt x="7464" y="13464"/>
                    <a:pt x="7525" y="12886"/>
                    <a:pt x="7586" y="12370"/>
                  </a:cubicBezTo>
                  <a:cubicBezTo>
                    <a:pt x="7768" y="11610"/>
                    <a:pt x="8011" y="10880"/>
                    <a:pt x="8771" y="10151"/>
                  </a:cubicBezTo>
                  <a:cubicBezTo>
                    <a:pt x="8802" y="10120"/>
                    <a:pt x="8741" y="10120"/>
                    <a:pt x="8680" y="10120"/>
                  </a:cubicBezTo>
                  <a:cubicBezTo>
                    <a:pt x="8315" y="10455"/>
                    <a:pt x="8011" y="10789"/>
                    <a:pt x="7768" y="11124"/>
                  </a:cubicBezTo>
                  <a:lnTo>
                    <a:pt x="7859" y="10637"/>
                  </a:lnTo>
                  <a:cubicBezTo>
                    <a:pt x="8042" y="9604"/>
                    <a:pt x="8832" y="8631"/>
                    <a:pt x="9197" y="7628"/>
                  </a:cubicBezTo>
                  <a:cubicBezTo>
                    <a:pt x="9212" y="7582"/>
                    <a:pt x="9151" y="7560"/>
                    <a:pt x="9079" y="7560"/>
                  </a:cubicBezTo>
                  <a:cubicBezTo>
                    <a:pt x="9007" y="7560"/>
                    <a:pt x="8923" y="7582"/>
                    <a:pt x="8893" y="7628"/>
                  </a:cubicBezTo>
                  <a:cubicBezTo>
                    <a:pt x="7890" y="8783"/>
                    <a:pt x="7464" y="9877"/>
                    <a:pt x="7282" y="11002"/>
                  </a:cubicBezTo>
                  <a:lnTo>
                    <a:pt x="7282" y="10880"/>
                  </a:lnTo>
                  <a:cubicBezTo>
                    <a:pt x="7282" y="9513"/>
                    <a:pt x="8072" y="8175"/>
                    <a:pt x="8771" y="6838"/>
                  </a:cubicBezTo>
                  <a:cubicBezTo>
                    <a:pt x="8802" y="6777"/>
                    <a:pt x="8733" y="6747"/>
                    <a:pt x="8650" y="6747"/>
                  </a:cubicBezTo>
                  <a:cubicBezTo>
                    <a:pt x="8566" y="6747"/>
                    <a:pt x="8467" y="6777"/>
                    <a:pt x="8437" y="6838"/>
                  </a:cubicBezTo>
                  <a:cubicBezTo>
                    <a:pt x="7434" y="8388"/>
                    <a:pt x="6795" y="10029"/>
                    <a:pt x="6643" y="11640"/>
                  </a:cubicBezTo>
                  <a:cubicBezTo>
                    <a:pt x="6461" y="10607"/>
                    <a:pt x="6309" y="9573"/>
                    <a:pt x="6370" y="8479"/>
                  </a:cubicBezTo>
                  <a:cubicBezTo>
                    <a:pt x="6400" y="7476"/>
                    <a:pt x="6795" y="6503"/>
                    <a:pt x="7099" y="5500"/>
                  </a:cubicBezTo>
                  <a:cubicBezTo>
                    <a:pt x="7403" y="4558"/>
                    <a:pt x="7525" y="3768"/>
                    <a:pt x="7616" y="2856"/>
                  </a:cubicBezTo>
                  <a:cubicBezTo>
                    <a:pt x="7616" y="2810"/>
                    <a:pt x="7571" y="2788"/>
                    <a:pt x="7521" y="2788"/>
                  </a:cubicBezTo>
                  <a:cubicBezTo>
                    <a:pt x="7472" y="2788"/>
                    <a:pt x="7419" y="2810"/>
                    <a:pt x="7403" y="2856"/>
                  </a:cubicBezTo>
                  <a:cubicBezTo>
                    <a:pt x="7099" y="3798"/>
                    <a:pt x="6917" y="4710"/>
                    <a:pt x="6613" y="5713"/>
                  </a:cubicBezTo>
                  <a:cubicBezTo>
                    <a:pt x="6461" y="6230"/>
                    <a:pt x="6248" y="6777"/>
                    <a:pt x="6157" y="7263"/>
                  </a:cubicBezTo>
                  <a:cubicBezTo>
                    <a:pt x="6096" y="6260"/>
                    <a:pt x="6036" y="5288"/>
                    <a:pt x="5914" y="4285"/>
                  </a:cubicBezTo>
                  <a:lnTo>
                    <a:pt x="5884" y="4285"/>
                  </a:lnTo>
                  <a:cubicBezTo>
                    <a:pt x="5762" y="5409"/>
                    <a:pt x="5640" y="6534"/>
                    <a:pt x="5671" y="7689"/>
                  </a:cubicBezTo>
                  <a:lnTo>
                    <a:pt x="5610" y="7324"/>
                  </a:lnTo>
                  <a:cubicBezTo>
                    <a:pt x="5367" y="6199"/>
                    <a:pt x="5184" y="5014"/>
                    <a:pt x="5032" y="3829"/>
                  </a:cubicBezTo>
                  <a:lnTo>
                    <a:pt x="4820" y="2096"/>
                  </a:lnTo>
                  <a:cubicBezTo>
                    <a:pt x="4729" y="1488"/>
                    <a:pt x="4607" y="759"/>
                    <a:pt x="4303" y="90"/>
                  </a:cubicBezTo>
                  <a:cubicBezTo>
                    <a:pt x="4285" y="26"/>
                    <a:pt x="4233" y="0"/>
                    <a:pt x="41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28"/>
            <p:cNvSpPr/>
            <p:nvPr/>
          </p:nvSpPr>
          <p:spPr>
            <a:xfrm>
              <a:off x="7335023" y="5183227"/>
              <a:ext cx="275855" cy="417037"/>
            </a:xfrm>
            <a:custGeom>
              <a:rect b="b" l="l" r="r" t="t"/>
              <a:pathLst>
                <a:path extrusionOk="0" h="13006" w="8603">
                  <a:moveTo>
                    <a:pt x="1897" y="0"/>
                  </a:moveTo>
                  <a:cubicBezTo>
                    <a:pt x="1754" y="0"/>
                    <a:pt x="1537" y="128"/>
                    <a:pt x="1581" y="240"/>
                  </a:cubicBezTo>
                  <a:cubicBezTo>
                    <a:pt x="2311" y="2185"/>
                    <a:pt x="3192" y="4039"/>
                    <a:pt x="3952" y="5985"/>
                  </a:cubicBezTo>
                  <a:cubicBezTo>
                    <a:pt x="3831" y="5833"/>
                    <a:pt x="3709" y="5620"/>
                    <a:pt x="3618" y="5468"/>
                  </a:cubicBezTo>
                  <a:cubicBezTo>
                    <a:pt x="2767" y="4465"/>
                    <a:pt x="2128" y="3158"/>
                    <a:pt x="517" y="2580"/>
                  </a:cubicBezTo>
                  <a:cubicBezTo>
                    <a:pt x="487" y="2580"/>
                    <a:pt x="426" y="2641"/>
                    <a:pt x="457" y="2671"/>
                  </a:cubicBezTo>
                  <a:cubicBezTo>
                    <a:pt x="1976" y="3279"/>
                    <a:pt x="2767" y="5012"/>
                    <a:pt x="3496" y="6167"/>
                  </a:cubicBezTo>
                  <a:cubicBezTo>
                    <a:pt x="3831" y="6684"/>
                    <a:pt x="4074" y="7292"/>
                    <a:pt x="4286" y="7869"/>
                  </a:cubicBezTo>
                  <a:cubicBezTo>
                    <a:pt x="4013" y="7596"/>
                    <a:pt x="3709" y="7352"/>
                    <a:pt x="3405" y="7079"/>
                  </a:cubicBezTo>
                  <a:cubicBezTo>
                    <a:pt x="3399" y="7073"/>
                    <a:pt x="3390" y="7071"/>
                    <a:pt x="3379" y="7071"/>
                  </a:cubicBezTo>
                  <a:cubicBezTo>
                    <a:pt x="3333" y="7071"/>
                    <a:pt x="3253" y="7115"/>
                    <a:pt x="3253" y="7140"/>
                  </a:cubicBezTo>
                  <a:cubicBezTo>
                    <a:pt x="3952" y="8112"/>
                    <a:pt x="4621" y="9055"/>
                    <a:pt x="5229" y="9997"/>
                  </a:cubicBezTo>
                  <a:cubicBezTo>
                    <a:pt x="5502" y="10422"/>
                    <a:pt x="5745" y="10848"/>
                    <a:pt x="5958" y="11213"/>
                  </a:cubicBezTo>
                  <a:cubicBezTo>
                    <a:pt x="5837" y="11152"/>
                    <a:pt x="5776" y="11091"/>
                    <a:pt x="5654" y="11030"/>
                  </a:cubicBezTo>
                  <a:cubicBezTo>
                    <a:pt x="4286" y="9267"/>
                    <a:pt x="2037" y="7839"/>
                    <a:pt x="61" y="6349"/>
                  </a:cubicBezTo>
                  <a:cubicBezTo>
                    <a:pt x="31" y="6349"/>
                    <a:pt x="1" y="6349"/>
                    <a:pt x="1" y="6380"/>
                  </a:cubicBezTo>
                  <a:cubicBezTo>
                    <a:pt x="1277" y="7474"/>
                    <a:pt x="2341" y="8781"/>
                    <a:pt x="3648" y="9936"/>
                  </a:cubicBezTo>
                  <a:cubicBezTo>
                    <a:pt x="2797" y="9510"/>
                    <a:pt x="1946" y="9176"/>
                    <a:pt x="973" y="8872"/>
                  </a:cubicBezTo>
                  <a:cubicBezTo>
                    <a:pt x="961" y="8860"/>
                    <a:pt x="947" y="8855"/>
                    <a:pt x="933" y="8855"/>
                  </a:cubicBezTo>
                  <a:cubicBezTo>
                    <a:pt x="873" y="8855"/>
                    <a:pt x="809" y="8939"/>
                    <a:pt x="882" y="8963"/>
                  </a:cubicBezTo>
                  <a:cubicBezTo>
                    <a:pt x="2159" y="9875"/>
                    <a:pt x="3527" y="10848"/>
                    <a:pt x="4986" y="11547"/>
                  </a:cubicBezTo>
                  <a:cubicBezTo>
                    <a:pt x="3496" y="11243"/>
                    <a:pt x="1733" y="11061"/>
                    <a:pt x="274" y="10757"/>
                  </a:cubicBezTo>
                  <a:cubicBezTo>
                    <a:pt x="263" y="10754"/>
                    <a:pt x="252" y="10753"/>
                    <a:pt x="242" y="10753"/>
                  </a:cubicBezTo>
                  <a:cubicBezTo>
                    <a:pt x="133" y="10753"/>
                    <a:pt x="42" y="10881"/>
                    <a:pt x="153" y="10909"/>
                  </a:cubicBezTo>
                  <a:cubicBezTo>
                    <a:pt x="1490" y="11213"/>
                    <a:pt x="2797" y="11608"/>
                    <a:pt x="4013" y="11912"/>
                  </a:cubicBezTo>
                  <a:cubicBezTo>
                    <a:pt x="5290" y="12246"/>
                    <a:pt x="6232" y="12732"/>
                    <a:pt x="7417" y="13006"/>
                  </a:cubicBezTo>
                  <a:cubicBezTo>
                    <a:pt x="7478" y="13006"/>
                    <a:pt x="7600" y="12945"/>
                    <a:pt x="7630" y="12884"/>
                  </a:cubicBezTo>
                  <a:lnTo>
                    <a:pt x="7721" y="12915"/>
                  </a:lnTo>
                  <a:cubicBezTo>
                    <a:pt x="7773" y="12932"/>
                    <a:pt x="7822" y="12940"/>
                    <a:pt x="7867" y="12940"/>
                  </a:cubicBezTo>
                  <a:cubicBezTo>
                    <a:pt x="8057" y="12940"/>
                    <a:pt x="8171" y="12806"/>
                    <a:pt x="8147" y="12732"/>
                  </a:cubicBezTo>
                  <a:cubicBezTo>
                    <a:pt x="8208" y="12702"/>
                    <a:pt x="8268" y="12611"/>
                    <a:pt x="8238" y="12580"/>
                  </a:cubicBezTo>
                  <a:cubicBezTo>
                    <a:pt x="8238" y="12459"/>
                    <a:pt x="8208" y="12307"/>
                    <a:pt x="8208" y="12216"/>
                  </a:cubicBezTo>
                  <a:cubicBezTo>
                    <a:pt x="8238" y="12155"/>
                    <a:pt x="8238" y="12124"/>
                    <a:pt x="8238" y="12094"/>
                  </a:cubicBezTo>
                  <a:cubicBezTo>
                    <a:pt x="8147" y="11608"/>
                    <a:pt x="8056" y="11061"/>
                    <a:pt x="7964" y="10574"/>
                  </a:cubicBezTo>
                  <a:cubicBezTo>
                    <a:pt x="7934" y="9845"/>
                    <a:pt x="8025" y="9115"/>
                    <a:pt x="8572" y="8264"/>
                  </a:cubicBezTo>
                  <a:cubicBezTo>
                    <a:pt x="8603" y="8234"/>
                    <a:pt x="8595" y="8219"/>
                    <a:pt x="8576" y="8219"/>
                  </a:cubicBezTo>
                  <a:cubicBezTo>
                    <a:pt x="8557" y="8219"/>
                    <a:pt x="8527" y="8234"/>
                    <a:pt x="8511" y="8264"/>
                  </a:cubicBezTo>
                  <a:cubicBezTo>
                    <a:pt x="8238" y="8629"/>
                    <a:pt x="8025" y="9055"/>
                    <a:pt x="7873" y="9419"/>
                  </a:cubicBezTo>
                  <a:cubicBezTo>
                    <a:pt x="7873" y="9267"/>
                    <a:pt x="7812" y="9115"/>
                    <a:pt x="7812" y="8963"/>
                  </a:cubicBezTo>
                  <a:cubicBezTo>
                    <a:pt x="7752" y="7991"/>
                    <a:pt x="8329" y="6896"/>
                    <a:pt x="8390" y="5863"/>
                  </a:cubicBezTo>
                  <a:cubicBezTo>
                    <a:pt x="8390" y="5821"/>
                    <a:pt x="8365" y="5804"/>
                    <a:pt x="8328" y="5804"/>
                  </a:cubicBezTo>
                  <a:cubicBezTo>
                    <a:pt x="8257" y="5804"/>
                    <a:pt x="8146" y="5864"/>
                    <a:pt x="8086" y="5924"/>
                  </a:cubicBezTo>
                  <a:cubicBezTo>
                    <a:pt x="7356" y="7231"/>
                    <a:pt x="7204" y="8355"/>
                    <a:pt x="7326" y="9419"/>
                  </a:cubicBezTo>
                  <a:lnTo>
                    <a:pt x="7296" y="9328"/>
                  </a:lnTo>
                  <a:cubicBezTo>
                    <a:pt x="6992" y="8051"/>
                    <a:pt x="7448" y="6623"/>
                    <a:pt x="7782" y="5225"/>
                  </a:cubicBezTo>
                  <a:cubicBezTo>
                    <a:pt x="7795" y="5174"/>
                    <a:pt x="7744" y="5150"/>
                    <a:pt x="7678" y="5150"/>
                  </a:cubicBezTo>
                  <a:cubicBezTo>
                    <a:pt x="7586" y="5150"/>
                    <a:pt x="7465" y="5197"/>
                    <a:pt x="7448" y="5285"/>
                  </a:cubicBezTo>
                  <a:cubicBezTo>
                    <a:pt x="6840" y="6988"/>
                    <a:pt x="6566" y="8720"/>
                    <a:pt x="6840" y="10240"/>
                  </a:cubicBezTo>
                  <a:cubicBezTo>
                    <a:pt x="6384" y="9328"/>
                    <a:pt x="5989" y="8416"/>
                    <a:pt x="5806" y="7383"/>
                  </a:cubicBezTo>
                  <a:cubicBezTo>
                    <a:pt x="5624" y="6440"/>
                    <a:pt x="5745" y="5407"/>
                    <a:pt x="5806" y="4374"/>
                  </a:cubicBezTo>
                  <a:cubicBezTo>
                    <a:pt x="5897" y="3401"/>
                    <a:pt x="5776" y="2550"/>
                    <a:pt x="5624" y="1638"/>
                  </a:cubicBezTo>
                  <a:cubicBezTo>
                    <a:pt x="5624" y="1615"/>
                    <a:pt x="5588" y="1605"/>
                    <a:pt x="5545" y="1605"/>
                  </a:cubicBezTo>
                  <a:cubicBezTo>
                    <a:pt x="5474" y="1605"/>
                    <a:pt x="5381" y="1631"/>
                    <a:pt x="5381" y="1668"/>
                  </a:cubicBezTo>
                  <a:cubicBezTo>
                    <a:pt x="5350" y="2671"/>
                    <a:pt x="5442" y="3644"/>
                    <a:pt x="5350" y="4678"/>
                  </a:cubicBezTo>
                  <a:cubicBezTo>
                    <a:pt x="5320" y="5225"/>
                    <a:pt x="5290" y="5772"/>
                    <a:pt x="5290" y="6319"/>
                  </a:cubicBezTo>
                  <a:cubicBezTo>
                    <a:pt x="5016" y="5377"/>
                    <a:pt x="4712" y="4465"/>
                    <a:pt x="4378" y="3492"/>
                  </a:cubicBezTo>
                  <a:lnTo>
                    <a:pt x="4317" y="3492"/>
                  </a:lnTo>
                  <a:cubicBezTo>
                    <a:pt x="4469" y="4647"/>
                    <a:pt x="4682" y="5741"/>
                    <a:pt x="4986" y="6805"/>
                  </a:cubicBezTo>
                  <a:lnTo>
                    <a:pt x="4834" y="6501"/>
                  </a:lnTo>
                  <a:cubicBezTo>
                    <a:pt x="3831" y="4404"/>
                    <a:pt x="3040" y="2185"/>
                    <a:pt x="2007" y="57"/>
                  </a:cubicBezTo>
                  <a:cubicBezTo>
                    <a:pt x="1991" y="17"/>
                    <a:pt x="1949" y="0"/>
                    <a:pt x="189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28"/>
            <p:cNvSpPr/>
            <p:nvPr/>
          </p:nvSpPr>
          <p:spPr>
            <a:xfrm>
              <a:off x="7583878" y="5247067"/>
              <a:ext cx="273033" cy="348322"/>
            </a:xfrm>
            <a:custGeom>
              <a:rect b="b" l="l" r="r" t="t"/>
              <a:pathLst>
                <a:path extrusionOk="0" h="10863" w="8515">
                  <a:moveTo>
                    <a:pt x="3908" y="0"/>
                  </a:moveTo>
                  <a:cubicBezTo>
                    <a:pt x="3801" y="0"/>
                    <a:pt x="3699" y="31"/>
                    <a:pt x="3699" y="103"/>
                  </a:cubicBezTo>
                  <a:cubicBezTo>
                    <a:pt x="3608" y="1775"/>
                    <a:pt x="3912" y="3416"/>
                    <a:pt x="4276" y="4997"/>
                  </a:cubicBezTo>
                  <a:cubicBezTo>
                    <a:pt x="4216" y="4845"/>
                    <a:pt x="4124" y="4753"/>
                    <a:pt x="4064" y="4601"/>
                  </a:cubicBezTo>
                  <a:cubicBezTo>
                    <a:pt x="3456" y="3629"/>
                    <a:pt x="3152" y="2535"/>
                    <a:pt x="1875" y="1653"/>
                  </a:cubicBezTo>
                  <a:cubicBezTo>
                    <a:pt x="1867" y="1645"/>
                    <a:pt x="1857" y="1641"/>
                    <a:pt x="1846" y="1641"/>
                  </a:cubicBezTo>
                  <a:cubicBezTo>
                    <a:pt x="1819" y="1641"/>
                    <a:pt x="1792" y="1669"/>
                    <a:pt x="1814" y="1714"/>
                  </a:cubicBezTo>
                  <a:cubicBezTo>
                    <a:pt x="3030" y="2656"/>
                    <a:pt x="3364" y="4146"/>
                    <a:pt x="3851" y="5149"/>
                  </a:cubicBezTo>
                  <a:cubicBezTo>
                    <a:pt x="3972" y="5392"/>
                    <a:pt x="4064" y="5665"/>
                    <a:pt x="4124" y="5878"/>
                  </a:cubicBezTo>
                  <a:lnTo>
                    <a:pt x="4398" y="6608"/>
                  </a:lnTo>
                  <a:cubicBezTo>
                    <a:pt x="4155" y="6364"/>
                    <a:pt x="3912" y="6152"/>
                    <a:pt x="3668" y="5908"/>
                  </a:cubicBezTo>
                  <a:cubicBezTo>
                    <a:pt x="3660" y="5900"/>
                    <a:pt x="3646" y="5897"/>
                    <a:pt x="3628" y="5897"/>
                  </a:cubicBezTo>
                  <a:cubicBezTo>
                    <a:pt x="3582" y="5897"/>
                    <a:pt x="3516" y="5925"/>
                    <a:pt x="3516" y="5969"/>
                  </a:cubicBezTo>
                  <a:cubicBezTo>
                    <a:pt x="4064" y="6790"/>
                    <a:pt x="4580" y="7580"/>
                    <a:pt x="5127" y="8401"/>
                  </a:cubicBezTo>
                  <a:cubicBezTo>
                    <a:pt x="5340" y="8735"/>
                    <a:pt x="5523" y="9070"/>
                    <a:pt x="5735" y="9404"/>
                  </a:cubicBezTo>
                  <a:cubicBezTo>
                    <a:pt x="5644" y="9374"/>
                    <a:pt x="5523" y="9343"/>
                    <a:pt x="5462" y="9252"/>
                  </a:cubicBezTo>
                  <a:cubicBezTo>
                    <a:pt x="4854" y="8553"/>
                    <a:pt x="4064" y="7884"/>
                    <a:pt x="3213" y="7215"/>
                  </a:cubicBezTo>
                  <a:cubicBezTo>
                    <a:pt x="2331" y="6516"/>
                    <a:pt x="1419" y="5756"/>
                    <a:pt x="598" y="4936"/>
                  </a:cubicBezTo>
                  <a:cubicBezTo>
                    <a:pt x="598" y="4927"/>
                    <a:pt x="591" y="4923"/>
                    <a:pt x="580" y="4923"/>
                  </a:cubicBezTo>
                  <a:cubicBezTo>
                    <a:pt x="553" y="4923"/>
                    <a:pt x="507" y="4945"/>
                    <a:pt x="507" y="4966"/>
                  </a:cubicBezTo>
                  <a:cubicBezTo>
                    <a:pt x="1541" y="6212"/>
                    <a:pt x="2483" y="7428"/>
                    <a:pt x="3638" y="8431"/>
                  </a:cubicBezTo>
                  <a:cubicBezTo>
                    <a:pt x="2878" y="8097"/>
                    <a:pt x="1997" y="7732"/>
                    <a:pt x="1115" y="7428"/>
                  </a:cubicBezTo>
                  <a:cubicBezTo>
                    <a:pt x="1107" y="7424"/>
                    <a:pt x="1097" y="7422"/>
                    <a:pt x="1087" y="7422"/>
                  </a:cubicBezTo>
                  <a:cubicBezTo>
                    <a:pt x="1023" y="7422"/>
                    <a:pt x="937" y="7493"/>
                    <a:pt x="963" y="7519"/>
                  </a:cubicBezTo>
                  <a:cubicBezTo>
                    <a:pt x="2149" y="8431"/>
                    <a:pt x="3395" y="9252"/>
                    <a:pt x="4763" y="9799"/>
                  </a:cubicBezTo>
                  <a:cubicBezTo>
                    <a:pt x="3364" y="9617"/>
                    <a:pt x="1662" y="9495"/>
                    <a:pt x="203" y="9161"/>
                  </a:cubicBezTo>
                  <a:cubicBezTo>
                    <a:pt x="189" y="9151"/>
                    <a:pt x="173" y="9147"/>
                    <a:pt x="158" y="9147"/>
                  </a:cubicBezTo>
                  <a:cubicBezTo>
                    <a:pt x="78" y="9147"/>
                    <a:pt x="0" y="9262"/>
                    <a:pt x="51" y="9313"/>
                  </a:cubicBezTo>
                  <a:cubicBezTo>
                    <a:pt x="1358" y="9647"/>
                    <a:pt x="2635" y="9951"/>
                    <a:pt x="3820" y="10164"/>
                  </a:cubicBezTo>
                  <a:cubicBezTo>
                    <a:pt x="5006" y="10407"/>
                    <a:pt x="5918" y="10741"/>
                    <a:pt x="6982" y="10863"/>
                  </a:cubicBezTo>
                  <a:cubicBezTo>
                    <a:pt x="7042" y="10863"/>
                    <a:pt x="7134" y="10772"/>
                    <a:pt x="7194" y="10741"/>
                  </a:cubicBezTo>
                  <a:lnTo>
                    <a:pt x="7286" y="10772"/>
                  </a:lnTo>
                  <a:cubicBezTo>
                    <a:pt x="7407" y="10772"/>
                    <a:pt x="7589" y="10620"/>
                    <a:pt x="7589" y="10559"/>
                  </a:cubicBezTo>
                  <a:cubicBezTo>
                    <a:pt x="7681" y="10529"/>
                    <a:pt x="7711" y="10437"/>
                    <a:pt x="7711" y="10407"/>
                  </a:cubicBezTo>
                  <a:cubicBezTo>
                    <a:pt x="7711" y="10285"/>
                    <a:pt x="7711" y="10164"/>
                    <a:pt x="7650" y="10103"/>
                  </a:cubicBezTo>
                  <a:cubicBezTo>
                    <a:pt x="7711" y="10073"/>
                    <a:pt x="7711" y="10012"/>
                    <a:pt x="7711" y="10012"/>
                  </a:cubicBezTo>
                  <a:cubicBezTo>
                    <a:pt x="7620" y="9617"/>
                    <a:pt x="7589" y="9191"/>
                    <a:pt x="7559" y="8766"/>
                  </a:cubicBezTo>
                  <a:cubicBezTo>
                    <a:pt x="7589" y="8158"/>
                    <a:pt x="7711" y="7550"/>
                    <a:pt x="8349" y="6820"/>
                  </a:cubicBezTo>
                  <a:cubicBezTo>
                    <a:pt x="8365" y="6805"/>
                    <a:pt x="8357" y="6798"/>
                    <a:pt x="8338" y="6798"/>
                  </a:cubicBezTo>
                  <a:cubicBezTo>
                    <a:pt x="8319" y="6798"/>
                    <a:pt x="8289" y="6805"/>
                    <a:pt x="8258" y="6820"/>
                  </a:cubicBezTo>
                  <a:cubicBezTo>
                    <a:pt x="7985" y="7185"/>
                    <a:pt x="7711" y="7519"/>
                    <a:pt x="7498" y="7854"/>
                  </a:cubicBezTo>
                  <a:lnTo>
                    <a:pt x="7498" y="7489"/>
                  </a:lnTo>
                  <a:cubicBezTo>
                    <a:pt x="7559" y="6668"/>
                    <a:pt x="8258" y="5756"/>
                    <a:pt x="8501" y="5057"/>
                  </a:cubicBezTo>
                  <a:cubicBezTo>
                    <a:pt x="8514" y="5019"/>
                    <a:pt x="8484" y="5002"/>
                    <a:pt x="8438" y="5002"/>
                  </a:cubicBezTo>
                  <a:cubicBezTo>
                    <a:pt x="8375" y="5002"/>
                    <a:pt x="8281" y="5035"/>
                    <a:pt x="8228" y="5088"/>
                  </a:cubicBezTo>
                  <a:cubicBezTo>
                    <a:pt x="7316" y="6060"/>
                    <a:pt x="7042" y="6972"/>
                    <a:pt x="7012" y="7854"/>
                  </a:cubicBezTo>
                  <a:lnTo>
                    <a:pt x="6982" y="7793"/>
                  </a:lnTo>
                  <a:cubicBezTo>
                    <a:pt x="6799" y="6760"/>
                    <a:pt x="7438" y="5574"/>
                    <a:pt x="8076" y="4601"/>
                  </a:cubicBezTo>
                  <a:cubicBezTo>
                    <a:pt x="8114" y="4563"/>
                    <a:pt x="8072" y="4546"/>
                    <a:pt x="8006" y="4546"/>
                  </a:cubicBezTo>
                  <a:cubicBezTo>
                    <a:pt x="7915" y="4546"/>
                    <a:pt x="7777" y="4579"/>
                    <a:pt x="7741" y="4632"/>
                  </a:cubicBezTo>
                  <a:cubicBezTo>
                    <a:pt x="6830" y="5848"/>
                    <a:pt x="6374" y="7276"/>
                    <a:pt x="6495" y="8553"/>
                  </a:cubicBezTo>
                  <a:cubicBezTo>
                    <a:pt x="6131" y="7823"/>
                    <a:pt x="5887" y="7064"/>
                    <a:pt x="5827" y="6212"/>
                  </a:cubicBezTo>
                  <a:cubicBezTo>
                    <a:pt x="5796" y="5453"/>
                    <a:pt x="6100" y="4662"/>
                    <a:pt x="6404" y="3902"/>
                  </a:cubicBezTo>
                  <a:cubicBezTo>
                    <a:pt x="6708" y="3173"/>
                    <a:pt x="6830" y="2656"/>
                    <a:pt x="6982" y="2018"/>
                  </a:cubicBezTo>
                  <a:cubicBezTo>
                    <a:pt x="6982" y="1987"/>
                    <a:pt x="6936" y="1972"/>
                    <a:pt x="6883" y="1972"/>
                  </a:cubicBezTo>
                  <a:cubicBezTo>
                    <a:pt x="6830" y="1972"/>
                    <a:pt x="6769" y="1987"/>
                    <a:pt x="6738" y="2018"/>
                  </a:cubicBezTo>
                  <a:cubicBezTo>
                    <a:pt x="6404" y="2656"/>
                    <a:pt x="6222" y="3325"/>
                    <a:pt x="5918" y="4085"/>
                  </a:cubicBezTo>
                  <a:cubicBezTo>
                    <a:pt x="5766" y="4510"/>
                    <a:pt x="5614" y="4936"/>
                    <a:pt x="5523" y="5361"/>
                  </a:cubicBezTo>
                  <a:cubicBezTo>
                    <a:pt x="5462" y="4601"/>
                    <a:pt x="5340" y="3872"/>
                    <a:pt x="5279" y="3142"/>
                  </a:cubicBezTo>
                  <a:lnTo>
                    <a:pt x="5219" y="3142"/>
                  </a:lnTo>
                  <a:cubicBezTo>
                    <a:pt x="5067" y="3994"/>
                    <a:pt x="5036" y="4905"/>
                    <a:pt x="5158" y="5756"/>
                  </a:cubicBezTo>
                  <a:cubicBezTo>
                    <a:pt x="5127" y="5696"/>
                    <a:pt x="5067" y="5605"/>
                    <a:pt x="5036" y="5513"/>
                  </a:cubicBezTo>
                  <a:cubicBezTo>
                    <a:pt x="4428" y="3781"/>
                    <a:pt x="4246" y="1927"/>
                    <a:pt x="4155" y="103"/>
                  </a:cubicBezTo>
                  <a:cubicBezTo>
                    <a:pt x="4155" y="39"/>
                    <a:pt x="4028" y="0"/>
                    <a:pt x="390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28"/>
            <p:cNvSpPr/>
            <p:nvPr/>
          </p:nvSpPr>
          <p:spPr>
            <a:xfrm>
              <a:off x="7809421" y="5195507"/>
              <a:ext cx="306060" cy="514579"/>
            </a:xfrm>
            <a:custGeom>
              <a:rect b="b" l="l" r="r" t="t"/>
              <a:pathLst>
                <a:path extrusionOk="0" h="16048" w="9545">
                  <a:moveTo>
                    <a:pt x="6775" y="1"/>
                  </a:moveTo>
                  <a:cubicBezTo>
                    <a:pt x="6690" y="1"/>
                    <a:pt x="6616" y="30"/>
                    <a:pt x="6604" y="100"/>
                  </a:cubicBezTo>
                  <a:cubicBezTo>
                    <a:pt x="6088" y="2440"/>
                    <a:pt x="5844" y="4750"/>
                    <a:pt x="5601" y="7061"/>
                  </a:cubicBezTo>
                  <a:cubicBezTo>
                    <a:pt x="5601" y="6848"/>
                    <a:pt x="5571" y="6605"/>
                    <a:pt x="5540" y="6422"/>
                  </a:cubicBezTo>
                  <a:cubicBezTo>
                    <a:pt x="5297" y="4933"/>
                    <a:pt x="5419" y="3291"/>
                    <a:pt x="4416" y="1833"/>
                  </a:cubicBezTo>
                  <a:cubicBezTo>
                    <a:pt x="4402" y="1805"/>
                    <a:pt x="4382" y="1790"/>
                    <a:pt x="4365" y="1790"/>
                  </a:cubicBezTo>
                  <a:cubicBezTo>
                    <a:pt x="4343" y="1790"/>
                    <a:pt x="4325" y="1813"/>
                    <a:pt x="4325" y="1863"/>
                  </a:cubicBezTo>
                  <a:cubicBezTo>
                    <a:pt x="5267" y="3352"/>
                    <a:pt x="5024" y="5541"/>
                    <a:pt x="5115" y="7030"/>
                  </a:cubicBezTo>
                  <a:cubicBezTo>
                    <a:pt x="5145" y="7760"/>
                    <a:pt x="5084" y="8489"/>
                    <a:pt x="5024" y="9158"/>
                  </a:cubicBezTo>
                  <a:cubicBezTo>
                    <a:pt x="4932" y="8732"/>
                    <a:pt x="4781" y="8337"/>
                    <a:pt x="4629" y="7912"/>
                  </a:cubicBezTo>
                  <a:cubicBezTo>
                    <a:pt x="4629" y="7881"/>
                    <a:pt x="4591" y="7866"/>
                    <a:pt x="4553" y="7866"/>
                  </a:cubicBezTo>
                  <a:cubicBezTo>
                    <a:pt x="4515" y="7866"/>
                    <a:pt x="4477" y="7881"/>
                    <a:pt x="4477" y="7912"/>
                  </a:cubicBezTo>
                  <a:cubicBezTo>
                    <a:pt x="4659" y="9249"/>
                    <a:pt x="4811" y="10526"/>
                    <a:pt x="5024" y="11833"/>
                  </a:cubicBezTo>
                  <a:lnTo>
                    <a:pt x="5145" y="12623"/>
                  </a:lnTo>
                  <a:cubicBezTo>
                    <a:pt x="5176" y="12896"/>
                    <a:pt x="5176" y="13140"/>
                    <a:pt x="5236" y="13413"/>
                  </a:cubicBezTo>
                  <a:cubicBezTo>
                    <a:pt x="5145" y="13292"/>
                    <a:pt x="5084" y="13200"/>
                    <a:pt x="5024" y="13079"/>
                  </a:cubicBezTo>
                  <a:cubicBezTo>
                    <a:pt x="4720" y="11863"/>
                    <a:pt x="4233" y="10617"/>
                    <a:pt x="3717" y="9310"/>
                  </a:cubicBezTo>
                  <a:cubicBezTo>
                    <a:pt x="3170" y="8033"/>
                    <a:pt x="2592" y="6696"/>
                    <a:pt x="2106" y="5358"/>
                  </a:cubicBezTo>
                  <a:cubicBezTo>
                    <a:pt x="2106" y="5343"/>
                    <a:pt x="2090" y="5336"/>
                    <a:pt x="2075" y="5336"/>
                  </a:cubicBezTo>
                  <a:cubicBezTo>
                    <a:pt x="2060" y="5336"/>
                    <a:pt x="2045" y="5343"/>
                    <a:pt x="2045" y="5358"/>
                  </a:cubicBezTo>
                  <a:cubicBezTo>
                    <a:pt x="2562" y="7213"/>
                    <a:pt x="2957" y="9158"/>
                    <a:pt x="3625" y="10982"/>
                  </a:cubicBezTo>
                  <a:cubicBezTo>
                    <a:pt x="3018" y="10161"/>
                    <a:pt x="2379" y="9310"/>
                    <a:pt x="1680" y="8550"/>
                  </a:cubicBezTo>
                  <a:cubicBezTo>
                    <a:pt x="1668" y="8537"/>
                    <a:pt x="1634" y="8530"/>
                    <a:pt x="1601" y="8530"/>
                  </a:cubicBezTo>
                  <a:cubicBezTo>
                    <a:pt x="1555" y="8530"/>
                    <a:pt x="1510" y="8545"/>
                    <a:pt x="1528" y="8580"/>
                  </a:cubicBezTo>
                  <a:cubicBezTo>
                    <a:pt x="2288" y="10222"/>
                    <a:pt x="3139" y="11924"/>
                    <a:pt x="4233" y="13352"/>
                  </a:cubicBezTo>
                  <a:cubicBezTo>
                    <a:pt x="2987" y="12319"/>
                    <a:pt x="1467" y="11286"/>
                    <a:pt x="252" y="10191"/>
                  </a:cubicBezTo>
                  <a:cubicBezTo>
                    <a:pt x="229" y="10168"/>
                    <a:pt x="200" y="10159"/>
                    <a:pt x="172" y="10159"/>
                  </a:cubicBezTo>
                  <a:cubicBezTo>
                    <a:pt x="86" y="10159"/>
                    <a:pt x="1" y="10244"/>
                    <a:pt x="69" y="10313"/>
                  </a:cubicBezTo>
                  <a:cubicBezTo>
                    <a:pt x="1133" y="11316"/>
                    <a:pt x="2197" y="12349"/>
                    <a:pt x="3200" y="13261"/>
                  </a:cubicBezTo>
                  <a:cubicBezTo>
                    <a:pt x="4264" y="14173"/>
                    <a:pt x="4963" y="15176"/>
                    <a:pt x="6027" y="15936"/>
                  </a:cubicBezTo>
                  <a:cubicBezTo>
                    <a:pt x="6049" y="15947"/>
                    <a:pt x="6079" y="15954"/>
                    <a:pt x="6113" y="15954"/>
                  </a:cubicBezTo>
                  <a:cubicBezTo>
                    <a:pt x="6172" y="15954"/>
                    <a:pt x="6242" y="15933"/>
                    <a:pt x="6300" y="15875"/>
                  </a:cubicBezTo>
                  <a:lnTo>
                    <a:pt x="6331" y="15966"/>
                  </a:lnTo>
                  <a:cubicBezTo>
                    <a:pt x="6342" y="16025"/>
                    <a:pt x="6386" y="16048"/>
                    <a:pt x="6435" y="16048"/>
                  </a:cubicBezTo>
                  <a:cubicBezTo>
                    <a:pt x="6513" y="16048"/>
                    <a:pt x="6604" y="15992"/>
                    <a:pt x="6604" y="15936"/>
                  </a:cubicBezTo>
                  <a:cubicBezTo>
                    <a:pt x="6665" y="15936"/>
                    <a:pt x="6756" y="15875"/>
                    <a:pt x="6787" y="15814"/>
                  </a:cubicBezTo>
                  <a:cubicBezTo>
                    <a:pt x="6817" y="15662"/>
                    <a:pt x="6817" y="15541"/>
                    <a:pt x="6878" y="15389"/>
                  </a:cubicBezTo>
                  <a:cubicBezTo>
                    <a:pt x="6908" y="15389"/>
                    <a:pt x="6939" y="15359"/>
                    <a:pt x="6939" y="15328"/>
                  </a:cubicBezTo>
                  <a:cubicBezTo>
                    <a:pt x="6969" y="15055"/>
                    <a:pt x="7030" y="14751"/>
                    <a:pt x="7060" y="14477"/>
                  </a:cubicBezTo>
                  <a:cubicBezTo>
                    <a:pt x="7091" y="14204"/>
                    <a:pt x="7121" y="13900"/>
                    <a:pt x="7212" y="13656"/>
                  </a:cubicBezTo>
                  <a:cubicBezTo>
                    <a:pt x="7334" y="13261"/>
                    <a:pt x="7486" y="12896"/>
                    <a:pt x="7698" y="12532"/>
                  </a:cubicBezTo>
                  <a:cubicBezTo>
                    <a:pt x="7942" y="12197"/>
                    <a:pt x="8215" y="11863"/>
                    <a:pt x="8641" y="11559"/>
                  </a:cubicBezTo>
                  <a:cubicBezTo>
                    <a:pt x="8683" y="11538"/>
                    <a:pt x="8652" y="11503"/>
                    <a:pt x="8619" y="11503"/>
                  </a:cubicBezTo>
                  <a:cubicBezTo>
                    <a:pt x="8605" y="11503"/>
                    <a:pt x="8589" y="11510"/>
                    <a:pt x="8580" y="11529"/>
                  </a:cubicBezTo>
                  <a:cubicBezTo>
                    <a:pt x="8154" y="11772"/>
                    <a:pt x="7759" y="12076"/>
                    <a:pt x="7516" y="12410"/>
                  </a:cubicBezTo>
                  <a:cubicBezTo>
                    <a:pt x="7547" y="12289"/>
                    <a:pt x="7577" y="12106"/>
                    <a:pt x="7668" y="11924"/>
                  </a:cubicBezTo>
                  <a:cubicBezTo>
                    <a:pt x="8002" y="10890"/>
                    <a:pt x="8975" y="10070"/>
                    <a:pt x="9522" y="9158"/>
                  </a:cubicBezTo>
                  <a:cubicBezTo>
                    <a:pt x="9544" y="9092"/>
                    <a:pt x="9440" y="9042"/>
                    <a:pt x="9346" y="9042"/>
                  </a:cubicBezTo>
                  <a:cubicBezTo>
                    <a:pt x="9309" y="9042"/>
                    <a:pt x="9274" y="9050"/>
                    <a:pt x="9249" y="9067"/>
                  </a:cubicBezTo>
                  <a:cubicBezTo>
                    <a:pt x="8033" y="9979"/>
                    <a:pt x="7425" y="11042"/>
                    <a:pt x="7091" y="12197"/>
                  </a:cubicBezTo>
                  <a:lnTo>
                    <a:pt x="7091" y="12076"/>
                  </a:lnTo>
                  <a:cubicBezTo>
                    <a:pt x="7303" y="10678"/>
                    <a:pt x="8337" y="9462"/>
                    <a:pt x="9340" y="8276"/>
                  </a:cubicBezTo>
                  <a:cubicBezTo>
                    <a:pt x="9384" y="8187"/>
                    <a:pt x="9233" y="8131"/>
                    <a:pt x="9102" y="8131"/>
                  </a:cubicBezTo>
                  <a:cubicBezTo>
                    <a:pt x="9053" y="8131"/>
                    <a:pt x="9008" y="8138"/>
                    <a:pt x="8975" y="8155"/>
                  </a:cubicBezTo>
                  <a:cubicBezTo>
                    <a:pt x="7668" y="9523"/>
                    <a:pt x="6665" y="11103"/>
                    <a:pt x="6331" y="12805"/>
                  </a:cubicBezTo>
                  <a:cubicBezTo>
                    <a:pt x="6239" y="11711"/>
                    <a:pt x="6300" y="10556"/>
                    <a:pt x="6604" y="9431"/>
                  </a:cubicBezTo>
                  <a:cubicBezTo>
                    <a:pt x="6847" y="8398"/>
                    <a:pt x="7425" y="7456"/>
                    <a:pt x="8002" y="6483"/>
                  </a:cubicBezTo>
                  <a:cubicBezTo>
                    <a:pt x="8580" y="5571"/>
                    <a:pt x="8884" y="4781"/>
                    <a:pt x="9249" y="3808"/>
                  </a:cubicBezTo>
                  <a:cubicBezTo>
                    <a:pt x="9271" y="3742"/>
                    <a:pt x="9182" y="3693"/>
                    <a:pt x="9108" y="3693"/>
                  </a:cubicBezTo>
                  <a:cubicBezTo>
                    <a:pt x="9079" y="3693"/>
                    <a:pt x="9053" y="3700"/>
                    <a:pt x="9036" y="3717"/>
                  </a:cubicBezTo>
                  <a:cubicBezTo>
                    <a:pt x="8458" y="4659"/>
                    <a:pt x="8033" y="5632"/>
                    <a:pt x="7455" y="6544"/>
                  </a:cubicBezTo>
                  <a:cubicBezTo>
                    <a:pt x="7151" y="7030"/>
                    <a:pt x="6908" y="7547"/>
                    <a:pt x="6635" y="8094"/>
                  </a:cubicBezTo>
                  <a:cubicBezTo>
                    <a:pt x="6817" y="7030"/>
                    <a:pt x="6999" y="5966"/>
                    <a:pt x="7212" y="4872"/>
                  </a:cubicBezTo>
                  <a:cubicBezTo>
                    <a:pt x="7212" y="4872"/>
                    <a:pt x="7185" y="4845"/>
                    <a:pt x="7167" y="4845"/>
                  </a:cubicBezTo>
                  <a:cubicBezTo>
                    <a:pt x="7158" y="4845"/>
                    <a:pt x="7151" y="4852"/>
                    <a:pt x="7151" y="4872"/>
                  </a:cubicBezTo>
                  <a:cubicBezTo>
                    <a:pt x="6695" y="6027"/>
                    <a:pt x="6331" y="7213"/>
                    <a:pt x="6088" y="8428"/>
                  </a:cubicBezTo>
                  <a:lnTo>
                    <a:pt x="6088" y="8064"/>
                  </a:lnTo>
                  <a:cubicBezTo>
                    <a:pt x="6179" y="5419"/>
                    <a:pt x="6695" y="2836"/>
                    <a:pt x="7060" y="191"/>
                  </a:cubicBezTo>
                  <a:cubicBezTo>
                    <a:pt x="7079" y="78"/>
                    <a:pt x="6912" y="1"/>
                    <a:pt x="677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28"/>
            <p:cNvSpPr/>
            <p:nvPr/>
          </p:nvSpPr>
          <p:spPr>
            <a:xfrm>
              <a:off x="7217281" y="5150264"/>
              <a:ext cx="301988" cy="537121"/>
            </a:xfrm>
            <a:custGeom>
              <a:rect b="b" l="l" r="r" t="t"/>
              <a:pathLst>
                <a:path extrusionOk="0" h="16751" w="9418">
                  <a:moveTo>
                    <a:pt x="1284" y="1"/>
                  </a:moveTo>
                  <a:cubicBezTo>
                    <a:pt x="1141" y="1"/>
                    <a:pt x="947" y="119"/>
                    <a:pt x="967" y="265"/>
                  </a:cubicBezTo>
                  <a:cubicBezTo>
                    <a:pt x="1849" y="2788"/>
                    <a:pt x="2974" y="5189"/>
                    <a:pt x="4098" y="7560"/>
                  </a:cubicBezTo>
                  <a:cubicBezTo>
                    <a:pt x="3946" y="7347"/>
                    <a:pt x="3825" y="7165"/>
                    <a:pt x="3673" y="6952"/>
                  </a:cubicBezTo>
                  <a:cubicBezTo>
                    <a:pt x="2639" y="5645"/>
                    <a:pt x="1819" y="4003"/>
                    <a:pt x="86" y="3092"/>
                  </a:cubicBezTo>
                  <a:cubicBezTo>
                    <a:pt x="80" y="3086"/>
                    <a:pt x="73" y="3083"/>
                    <a:pt x="66" y="3083"/>
                  </a:cubicBezTo>
                  <a:cubicBezTo>
                    <a:pt x="36" y="3083"/>
                    <a:pt x="1" y="3128"/>
                    <a:pt x="25" y="3152"/>
                  </a:cubicBezTo>
                  <a:cubicBezTo>
                    <a:pt x="1667" y="4125"/>
                    <a:pt x="2730" y="6313"/>
                    <a:pt x="3642" y="7772"/>
                  </a:cubicBezTo>
                  <a:cubicBezTo>
                    <a:pt x="4037" y="8441"/>
                    <a:pt x="4402" y="9201"/>
                    <a:pt x="4737" y="9931"/>
                  </a:cubicBezTo>
                  <a:cubicBezTo>
                    <a:pt x="4402" y="9596"/>
                    <a:pt x="4037" y="9201"/>
                    <a:pt x="3703" y="8897"/>
                  </a:cubicBezTo>
                  <a:cubicBezTo>
                    <a:pt x="3697" y="8892"/>
                    <a:pt x="3688" y="8889"/>
                    <a:pt x="3676" y="8889"/>
                  </a:cubicBezTo>
                  <a:cubicBezTo>
                    <a:pt x="3623" y="8889"/>
                    <a:pt x="3526" y="8939"/>
                    <a:pt x="3551" y="8988"/>
                  </a:cubicBezTo>
                  <a:cubicBezTo>
                    <a:pt x="4433" y="10204"/>
                    <a:pt x="5253" y="11420"/>
                    <a:pt x="6074" y="12666"/>
                  </a:cubicBezTo>
                  <a:cubicBezTo>
                    <a:pt x="6408" y="13183"/>
                    <a:pt x="6712" y="13730"/>
                    <a:pt x="7016" y="14247"/>
                  </a:cubicBezTo>
                  <a:cubicBezTo>
                    <a:pt x="6895" y="14186"/>
                    <a:pt x="6773" y="14064"/>
                    <a:pt x="6682" y="14004"/>
                  </a:cubicBezTo>
                  <a:cubicBezTo>
                    <a:pt x="5010" y="11663"/>
                    <a:pt x="2426" y="9809"/>
                    <a:pt x="147" y="7803"/>
                  </a:cubicBezTo>
                  <a:cubicBezTo>
                    <a:pt x="128" y="7784"/>
                    <a:pt x="112" y="7777"/>
                    <a:pt x="100" y="7777"/>
                  </a:cubicBezTo>
                  <a:cubicBezTo>
                    <a:pt x="73" y="7777"/>
                    <a:pt x="65" y="7812"/>
                    <a:pt x="86" y="7833"/>
                  </a:cubicBezTo>
                  <a:cubicBezTo>
                    <a:pt x="1606" y="9353"/>
                    <a:pt x="2943" y="10964"/>
                    <a:pt x="4433" y="12423"/>
                  </a:cubicBezTo>
                  <a:cubicBezTo>
                    <a:pt x="3490" y="11876"/>
                    <a:pt x="2487" y="11359"/>
                    <a:pt x="1515" y="10994"/>
                  </a:cubicBezTo>
                  <a:cubicBezTo>
                    <a:pt x="1502" y="10990"/>
                    <a:pt x="1489" y="10988"/>
                    <a:pt x="1476" y="10988"/>
                  </a:cubicBezTo>
                  <a:cubicBezTo>
                    <a:pt x="1394" y="10988"/>
                    <a:pt x="1314" y="11063"/>
                    <a:pt x="1393" y="11116"/>
                  </a:cubicBezTo>
                  <a:cubicBezTo>
                    <a:pt x="2913" y="12271"/>
                    <a:pt x="4433" y="13487"/>
                    <a:pt x="6074" y="14551"/>
                  </a:cubicBezTo>
                  <a:cubicBezTo>
                    <a:pt x="4463" y="14004"/>
                    <a:pt x="2609" y="13639"/>
                    <a:pt x="998" y="13183"/>
                  </a:cubicBezTo>
                  <a:cubicBezTo>
                    <a:pt x="991" y="13181"/>
                    <a:pt x="984" y="13179"/>
                    <a:pt x="977" y="13179"/>
                  </a:cubicBezTo>
                  <a:cubicBezTo>
                    <a:pt x="890" y="13179"/>
                    <a:pt x="794" y="13339"/>
                    <a:pt x="907" y="13396"/>
                  </a:cubicBezTo>
                  <a:cubicBezTo>
                    <a:pt x="2335" y="13852"/>
                    <a:pt x="3733" y="14338"/>
                    <a:pt x="5071" y="14855"/>
                  </a:cubicBezTo>
                  <a:cubicBezTo>
                    <a:pt x="6439" y="15402"/>
                    <a:pt x="7503" y="16162"/>
                    <a:pt x="8749" y="16739"/>
                  </a:cubicBezTo>
                  <a:cubicBezTo>
                    <a:pt x="8772" y="16747"/>
                    <a:pt x="8796" y="16751"/>
                    <a:pt x="8821" y="16751"/>
                  </a:cubicBezTo>
                  <a:cubicBezTo>
                    <a:pt x="8895" y="16751"/>
                    <a:pt x="8969" y="16716"/>
                    <a:pt x="8992" y="16648"/>
                  </a:cubicBezTo>
                  <a:lnTo>
                    <a:pt x="9053" y="16739"/>
                  </a:lnTo>
                  <a:cubicBezTo>
                    <a:pt x="9114" y="16678"/>
                    <a:pt x="9296" y="16526"/>
                    <a:pt x="9265" y="16435"/>
                  </a:cubicBezTo>
                  <a:cubicBezTo>
                    <a:pt x="9326" y="16374"/>
                    <a:pt x="9417" y="16344"/>
                    <a:pt x="9387" y="16283"/>
                  </a:cubicBezTo>
                  <a:cubicBezTo>
                    <a:pt x="9326" y="16131"/>
                    <a:pt x="9326" y="15979"/>
                    <a:pt x="9296" y="15766"/>
                  </a:cubicBezTo>
                  <a:cubicBezTo>
                    <a:pt x="9326" y="15736"/>
                    <a:pt x="9326" y="15706"/>
                    <a:pt x="9326" y="15675"/>
                  </a:cubicBezTo>
                  <a:cubicBezTo>
                    <a:pt x="9174" y="15007"/>
                    <a:pt x="8992" y="14338"/>
                    <a:pt x="8870" y="13700"/>
                  </a:cubicBezTo>
                  <a:cubicBezTo>
                    <a:pt x="8779" y="12727"/>
                    <a:pt x="8718" y="11815"/>
                    <a:pt x="9174" y="10812"/>
                  </a:cubicBezTo>
                  <a:cubicBezTo>
                    <a:pt x="9191" y="10779"/>
                    <a:pt x="9171" y="10754"/>
                    <a:pt x="9150" y="10754"/>
                  </a:cubicBezTo>
                  <a:cubicBezTo>
                    <a:pt x="9132" y="10754"/>
                    <a:pt x="9114" y="10771"/>
                    <a:pt x="9114" y="10812"/>
                  </a:cubicBezTo>
                  <a:cubicBezTo>
                    <a:pt x="8870" y="11268"/>
                    <a:pt x="8688" y="11754"/>
                    <a:pt x="8597" y="12241"/>
                  </a:cubicBezTo>
                  <a:lnTo>
                    <a:pt x="8506" y="11633"/>
                  </a:lnTo>
                  <a:cubicBezTo>
                    <a:pt x="8262" y="10386"/>
                    <a:pt x="8688" y="8988"/>
                    <a:pt x="8597" y="7712"/>
                  </a:cubicBezTo>
                  <a:cubicBezTo>
                    <a:pt x="8597" y="7676"/>
                    <a:pt x="8559" y="7659"/>
                    <a:pt x="8509" y="7659"/>
                  </a:cubicBezTo>
                  <a:cubicBezTo>
                    <a:pt x="8433" y="7659"/>
                    <a:pt x="8330" y="7699"/>
                    <a:pt x="8293" y="7772"/>
                  </a:cubicBezTo>
                  <a:cubicBezTo>
                    <a:pt x="7776" y="9353"/>
                    <a:pt x="7806" y="10751"/>
                    <a:pt x="8080" y="12119"/>
                  </a:cubicBezTo>
                  <a:lnTo>
                    <a:pt x="8050" y="11967"/>
                  </a:lnTo>
                  <a:cubicBezTo>
                    <a:pt x="7503" y="10356"/>
                    <a:pt x="7746" y="8563"/>
                    <a:pt x="7898" y="6800"/>
                  </a:cubicBezTo>
                  <a:cubicBezTo>
                    <a:pt x="7898" y="6741"/>
                    <a:pt x="7842" y="6714"/>
                    <a:pt x="7775" y="6714"/>
                  </a:cubicBezTo>
                  <a:cubicBezTo>
                    <a:pt x="7669" y="6714"/>
                    <a:pt x="7533" y="6780"/>
                    <a:pt x="7533" y="6891"/>
                  </a:cubicBezTo>
                  <a:cubicBezTo>
                    <a:pt x="7199" y="8988"/>
                    <a:pt x="7168" y="11116"/>
                    <a:pt x="7685" y="13092"/>
                  </a:cubicBezTo>
                  <a:cubicBezTo>
                    <a:pt x="7077" y="11906"/>
                    <a:pt x="6560" y="10690"/>
                    <a:pt x="6165" y="9383"/>
                  </a:cubicBezTo>
                  <a:cubicBezTo>
                    <a:pt x="5831" y="8228"/>
                    <a:pt x="5800" y="6921"/>
                    <a:pt x="5709" y="5675"/>
                  </a:cubicBezTo>
                  <a:cubicBezTo>
                    <a:pt x="5679" y="4459"/>
                    <a:pt x="5466" y="3456"/>
                    <a:pt x="5223" y="2332"/>
                  </a:cubicBezTo>
                  <a:cubicBezTo>
                    <a:pt x="5210" y="2278"/>
                    <a:pt x="5167" y="2254"/>
                    <a:pt x="5123" y="2254"/>
                  </a:cubicBezTo>
                  <a:cubicBezTo>
                    <a:pt x="5068" y="2254"/>
                    <a:pt x="5010" y="2294"/>
                    <a:pt x="5010" y="2362"/>
                  </a:cubicBezTo>
                  <a:cubicBezTo>
                    <a:pt x="5040" y="3578"/>
                    <a:pt x="5253" y="4763"/>
                    <a:pt x="5344" y="6010"/>
                  </a:cubicBezTo>
                  <a:cubicBezTo>
                    <a:pt x="5375" y="6709"/>
                    <a:pt x="5405" y="7347"/>
                    <a:pt x="5527" y="8016"/>
                  </a:cubicBezTo>
                  <a:cubicBezTo>
                    <a:pt x="5101" y="6861"/>
                    <a:pt x="4645" y="5675"/>
                    <a:pt x="4189" y="4520"/>
                  </a:cubicBezTo>
                  <a:lnTo>
                    <a:pt x="4159" y="4520"/>
                  </a:lnTo>
                  <a:cubicBezTo>
                    <a:pt x="4463" y="5949"/>
                    <a:pt x="4797" y="7317"/>
                    <a:pt x="5314" y="8684"/>
                  </a:cubicBezTo>
                  <a:lnTo>
                    <a:pt x="5101" y="8289"/>
                  </a:lnTo>
                  <a:cubicBezTo>
                    <a:pt x="3733" y="5645"/>
                    <a:pt x="2639" y="2818"/>
                    <a:pt x="1423" y="82"/>
                  </a:cubicBezTo>
                  <a:cubicBezTo>
                    <a:pt x="1404" y="25"/>
                    <a:pt x="1350" y="1"/>
                    <a:pt x="128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28"/>
            <p:cNvSpPr/>
            <p:nvPr/>
          </p:nvSpPr>
          <p:spPr>
            <a:xfrm>
              <a:off x="7753693" y="5222651"/>
              <a:ext cx="307888" cy="458818"/>
            </a:xfrm>
            <a:custGeom>
              <a:rect b="b" l="l" r="r" t="t"/>
              <a:pathLst>
                <a:path extrusionOk="0" h="14309" w="9602">
                  <a:moveTo>
                    <a:pt x="7363" y="1"/>
                  </a:moveTo>
                  <a:cubicBezTo>
                    <a:pt x="7300" y="1"/>
                    <a:pt x="7244" y="19"/>
                    <a:pt x="7218" y="64"/>
                  </a:cubicBezTo>
                  <a:cubicBezTo>
                    <a:pt x="6458" y="2009"/>
                    <a:pt x="6093" y="4046"/>
                    <a:pt x="5759" y="6113"/>
                  </a:cubicBezTo>
                  <a:cubicBezTo>
                    <a:pt x="5759" y="5900"/>
                    <a:pt x="5759" y="5717"/>
                    <a:pt x="5698" y="5474"/>
                  </a:cubicBezTo>
                  <a:cubicBezTo>
                    <a:pt x="5546" y="4167"/>
                    <a:pt x="5759" y="2708"/>
                    <a:pt x="4908" y="1280"/>
                  </a:cubicBezTo>
                  <a:cubicBezTo>
                    <a:pt x="4892" y="1249"/>
                    <a:pt x="4862" y="1234"/>
                    <a:pt x="4835" y="1234"/>
                  </a:cubicBezTo>
                  <a:cubicBezTo>
                    <a:pt x="4809" y="1234"/>
                    <a:pt x="4786" y="1249"/>
                    <a:pt x="4786" y="1280"/>
                  </a:cubicBezTo>
                  <a:cubicBezTo>
                    <a:pt x="5607" y="2739"/>
                    <a:pt x="5242" y="4654"/>
                    <a:pt x="5242" y="6021"/>
                  </a:cubicBezTo>
                  <a:cubicBezTo>
                    <a:pt x="5242" y="6660"/>
                    <a:pt x="5151" y="7298"/>
                    <a:pt x="5060" y="7906"/>
                  </a:cubicBezTo>
                  <a:lnTo>
                    <a:pt x="4725" y="6781"/>
                  </a:lnTo>
                  <a:cubicBezTo>
                    <a:pt x="4725" y="6763"/>
                    <a:pt x="4669" y="6733"/>
                    <a:pt x="4625" y="6733"/>
                  </a:cubicBezTo>
                  <a:cubicBezTo>
                    <a:pt x="4597" y="6733"/>
                    <a:pt x="4573" y="6746"/>
                    <a:pt x="4573" y="6781"/>
                  </a:cubicBezTo>
                  <a:cubicBezTo>
                    <a:pt x="4695" y="7997"/>
                    <a:pt x="4756" y="9183"/>
                    <a:pt x="4877" y="10307"/>
                  </a:cubicBezTo>
                  <a:cubicBezTo>
                    <a:pt x="4908" y="10794"/>
                    <a:pt x="4908" y="11310"/>
                    <a:pt x="4908" y="11797"/>
                  </a:cubicBezTo>
                  <a:cubicBezTo>
                    <a:pt x="4877" y="11675"/>
                    <a:pt x="4816" y="11553"/>
                    <a:pt x="4756" y="11493"/>
                  </a:cubicBezTo>
                  <a:cubicBezTo>
                    <a:pt x="4421" y="9243"/>
                    <a:pt x="3175" y="6842"/>
                    <a:pt x="2385" y="4350"/>
                  </a:cubicBezTo>
                  <a:cubicBezTo>
                    <a:pt x="2385" y="4334"/>
                    <a:pt x="2362" y="4327"/>
                    <a:pt x="2339" y="4327"/>
                  </a:cubicBezTo>
                  <a:cubicBezTo>
                    <a:pt x="2316" y="4327"/>
                    <a:pt x="2293" y="4334"/>
                    <a:pt x="2293" y="4350"/>
                  </a:cubicBezTo>
                  <a:cubicBezTo>
                    <a:pt x="2719" y="6143"/>
                    <a:pt x="3023" y="7845"/>
                    <a:pt x="3570" y="9487"/>
                  </a:cubicBezTo>
                  <a:cubicBezTo>
                    <a:pt x="3053" y="8666"/>
                    <a:pt x="2476" y="7906"/>
                    <a:pt x="1838" y="7146"/>
                  </a:cubicBezTo>
                  <a:cubicBezTo>
                    <a:pt x="1826" y="7135"/>
                    <a:pt x="1799" y="7128"/>
                    <a:pt x="1770" y="7128"/>
                  </a:cubicBezTo>
                  <a:cubicBezTo>
                    <a:pt x="1720" y="7128"/>
                    <a:pt x="1666" y="7149"/>
                    <a:pt x="1686" y="7207"/>
                  </a:cubicBezTo>
                  <a:cubicBezTo>
                    <a:pt x="2324" y="8727"/>
                    <a:pt x="3053" y="10246"/>
                    <a:pt x="3965" y="11614"/>
                  </a:cubicBezTo>
                  <a:cubicBezTo>
                    <a:pt x="2871" y="10581"/>
                    <a:pt x="1412" y="9547"/>
                    <a:pt x="257" y="8483"/>
                  </a:cubicBezTo>
                  <a:cubicBezTo>
                    <a:pt x="232" y="8466"/>
                    <a:pt x="199" y="8459"/>
                    <a:pt x="167" y="8459"/>
                  </a:cubicBezTo>
                  <a:cubicBezTo>
                    <a:pt x="83" y="8459"/>
                    <a:pt x="0" y="8509"/>
                    <a:pt x="44" y="8575"/>
                  </a:cubicBezTo>
                  <a:cubicBezTo>
                    <a:pt x="1047" y="9517"/>
                    <a:pt x="2020" y="10490"/>
                    <a:pt x="2932" y="11401"/>
                  </a:cubicBezTo>
                  <a:cubicBezTo>
                    <a:pt x="3904" y="12313"/>
                    <a:pt x="4452" y="13286"/>
                    <a:pt x="5333" y="14107"/>
                  </a:cubicBezTo>
                  <a:cubicBezTo>
                    <a:pt x="5363" y="14137"/>
                    <a:pt x="5515" y="14137"/>
                    <a:pt x="5607" y="14137"/>
                  </a:cubicBezTo>
                  <a:lnTo>
                    <a:pt x="5637" y="14228"/>
                  </a:lnTo>
                  <a:cubicBezTo>
                    <a:pt x="5637" y="14285"/>
                    <a:pt x="5696" y="14308"/>
                    <a:pt x="5759" y="14308"/>
                  </a:cubicBezTo>
                  <a:cubicBezTo>
                    <a:pt x="5832" y="14308"/>
                    <a:pt x="5911" y="14277"/>
                    <a:pt x="5911" y="14228"/>
                  </a:cubicBezTo>
                  <a:cubicBezTo>
                    <a:pt x="5971" y="14228"/>
                    <a:pt x="6063" y="14228"/>
                    <a:pt x="6093" y="14167"/>
                  </a:cubicBezTo>
                  <a:cubicBezTo>
                    <a:pt x="6123" y="14046"/>
                    <a:pt x="6215" y="13924"/>
                    <a:pt x="6245" y="13772"/>
                  </a:cubicBezTo>
                  <a:cubicBezTo>
                    <a:pt x="6275" y="13772"/>
                    <a:pt x="6336" y="13742"/>
                    <a:pt x="6336" y="13712"/>
                  </a:cubicBezTo>
                  <a:cubicBezTo>
                    <a:pt x="6488" y="13195"/>
                    <a:pt x="6670" y="12678"/>
                    <a:pt x="6853" y="12192"/>
                  </a:cubicBezTo>
                  <a:cubicBezTo>
                    <a:pt x="7187" y="11493"/>
                    <a:pt x="7613" y="10885"/>
                    <a:pt x="8525" y="10398"/>
                  </a:cubicBezTo>
                  <a:cubicBezTo>
                    <a:pt x="8546" y="10377"/>
                    <a:pt x="8523" y="10342"/>
                    <a:pt x="8487" y="10342"/>
                  </a:cubicBezTo>
                  <a:cubicBezTo>
                    <a:pt x="8471" y="10342"/>
                    <a:pt x="8452" y="10349"/>
                    <a:pt x="8433" y="10368"/>
                  </a:cubicBezTo>
                  <a:cubicBezTo>
                    <a:pt x="8038" y="10581"/>
                    <a:pt x="7613" y="10824"/>
                    <a:pt x="7309" y="11067"/>
                  </a:cubicBezTo>
                  <a:cubicBezTo>
                    <a:pt x="7400" y="10915"/>
                    <a:pt x="7430" y="10763"/>
                    <a:pt x="7491" y="10672"/>
                  </a:cubicBezTo>
                  <a:cubicBezTo>
                    <a:pt x="7917" y="9760"/>
                    <a:pt x="8981" y="9031"/>
                    <a:pt x="9558" y="8271"/>
                  </a:cubicBezTo>
                  <a:cubicBezTo>
                    <a:pt x="9602" y="8205"/>
                    <a:pt x="9472" y="8155"/>
                    <a:pt x="9373" y="8155"/>
                  </a:cubicBezTo>
                  <a:cubicBezTo>
                    <a:pt x="9335" y="8155"/>
                    <a:pt x="9301" y="8163"/>
                    <a:pt x="9285" y="8180"/>
                  </a:cubicBezTo>
                  <a:cubicBezTo>
                    <a:pt x="8038" y="8939"/>
                    <a:pt x="7309" y="9851"/>
                    <a:pt x="6883" y="10854"/>
                  </a:cubicBezTo>
                  <a:lnTo>
                    <a:pt x="6914" y="10733"/>
                  </a:lnTo>
                  <a:cubicBezTo>
                    <a:pt x="7278" y="9456"/>
                    <a:pt x="8373" y="8423"/>
                    <a:pt x="9436" y="7420"/>
                  </a:cubicBezTo>
                  <a:cubicBezTo>
                    <a:pt x="9510" y="7370"/>
                    <a:pt x="9306" y="7281"/>
                    <a:pt x="9176" y="7281"/>
                  </a:cubicBezTo>
                  <a:cubicBezTo>
                    <a:pt x="9146" y="7281"/>
                    <a:pt x="9120" y="7286"/>
                    <a:pt x="9102" y="7298"/>
                  </a:cubicBezTo>
                  <a:cubicBezTo>
                    <a:pt x="7674" y="8423"/>
                    <a:pt x="6610" y="9790"/>
                    <a:pt x="6093" y="11310"/>
                  </a:cubicBezTo>
                  <a:cubicBezTo>
                    <a:pt x="6123" y="10277"/>
                    <a:pt x="6275" y="9243"/>
                    <a:pt x="6610" y="8271"/>
                  </a:cubicBezTo>
                  <a:cubicBezTo>
                    <a:pt x="6974" y="7359"/>
                    <a:pt x="7582" y="6538"/>
                    <a:pt x="8190" y="5748"/>
                  </a:cubicBezTo>
                  <a:cubicBezTo>
                    <a:pt x="8798" y="4988"/>
                    <a:pt x="9133" y="4350"/>
                    <a:pt x="9558" y="3559"/>
                  </a:cubicBezTo>
                  <a:cubicBezTo>
                    <a:pt x="9580" y="3494"/>
                    <a:pt x="9491" y="3444"/>
                    <a:pt x="9406" y="3444"/>
                  </a:cubicBezTo>
                  <a:cubicBezTo>
                    <a:pt x="9373" y="3444"/>
                    <a:pt x="9340" y="3451"/>
                    <a:pt x="9315" y="3468"/>
                  </a:cubicBezTo>
                  <a:cubicBezTo>
                    <a:pt x="8707" y="4198"/>
                    <a:pt x="8251" y="4988"/>
                    <a:pt x="7643" y="5748"/>
                  </a:cubicBezTo>
                  <a:cubicBezTo>
                    <a:pt x="7309" y="6173"/>
                    <a:pt x="7005" y="6629"/>
                    <a:pt x="6731" y="7085"/>
                  </a:cubicBezTo>
                  <a:cubicBezTo>
                    <a:pt x="7005" y="6143"/>
                    <a:pt x="7248" y="5231"/>
                    <a:pt x="7461" y="4258"/>
                  </a:cubicBezTo>
                  <a:cubicBezTo>
                    <a:pt x="7461" y="4258"/>
                    <a:pt x="7447" y="4245"/>
                    <a:pt x="7438" y="4245"/>
                  </a:cubicBezTo>
                  <a:cubicBezTo>
                    <a:pt x="7434" y="4245"/>
                    <a:pt x="7430" y="4248"/>
                    <a:pt x="7430" y="4258"/>
                  </a:cubicBezTo>
                  <a:cubicBezTo>
                    <a:pt x="6944" y="5262"/>
                    <a:pt x="6488" y="6295"/>
                    <a:pt x="6215" y="7389"/>
                  </a:cubicBezTo>
                  <a:cubicBezTo>
                    <a:pt x="6215" y="7268"/>
                    <a:pt x="6215" y="7146"/>
                    <a:pt x="6245" y="7055"/>
                  </a:cubicBezTo>
                  <a:cubicBezTo>
                    <a:pt x="6488" y="4714"/>
                    <a:pt x="7096" y="2435"/>
                    <a:pt x="7674" y="216"/>
                  </a:cubicBezTo>
                  <a:cubicBezTo>
                    <a:pt x="7717" y="108"/>
                    <a:pt x="7516" y="1"/>
                    <a:pt x="73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28"/>
            <p:cNvSpPr/>
            <p:nvPr/>
          </p:nvSpPr>
          <p:spPr>
            <a:xfrm>
              <a:off x="8187657" y="5152444"/>
              <a:ext cx="336298" cy="437495"/>
            </a:xfrm>
            <a:custGeom>
              <a:rect b="b" l="l" r="r" t="t"/>
              <a:pathLst>
                <a:path extrusionOk="0" h="13644" w="10488">
                  <a:moveTo>
                    <a:pt x="9210" y="0"/>
                  </a:moveTo>
                  <a:cubicBezTo>
                    <a:pt x="9174" y="0"/>
                    <a:pt x="9143" y="13"/>
                    <a:pt x="9125" y="45"/>
                  </a:cubicBezTo>
                  <a:cubicBezTo>
                    <a:pt x="7878" y="1717"/>
                    <a:pt x="6997" y="3631"/>
                    <a:pt x="6237" y="5516"/>
                  </a:cubicBezTo>
                  <a:cubicBezTo>
                    <a:pt x="6267" y="5334"/>
                    <a:pt x="6328" y="5151"/>
                    <a:pt x="6328" y="4908"/>
                  </a:cubicBezTo>
                  <a:cubicBezTo>
                    <a:pt x="6480" y="3571"/>
                    <a:pt x="6967" y="2264"/>
                    <a:pt x="6541" y="592"/>
                  </a:cubicBezTo>
                  <a:cubicBezTo>
                    <a:pt x="6541" y="559"/>
                    <a:pt x="6504" y="534"/>
                    <a:pt x="6471" y="534"/>
                  </a:cubicBezTo>
                  <a:cubicBezTo>
                    <a:pt x="6444" y="534"/>
                    <a:pt x="6419" y="551"/>
                    <a:pt x="6419" y="592"/>
                  </a:cubicBezTo>
                  <a:cubicBezTo>
                    <a:pt x="6815" y="2203"/>
                    <a:pt x="6055" y="3996"/>
                    <a:pt x="5751" y="5364"/>
                  </a:cubicBezTo>
                  <a:cubicBezTo>
                    <a:pt x="5660" y="5668"/>
                    <a:pt x="5599" y="5972"/>
                    <a:pt x="5477" y="6276"/>
                  </a:cubicBezTo>
                  <a:lnTo>
                    <a:pt x="5173" y="7188"/>
                  </a:lnTo>
                  <a:cubicBezTo>
                    <a:pt x="5143" y="6823"/>
                    <a:pt x="5112" y="6397"/>
                    <a:pt x="5052" y="5972"/>
                  </a:cubicBezTo>
                  <a:cubicBezTo>
                    <a:pt x="5052" y="5950"/>
                    <a:pt x="4976" y="5929"/>
                    <a:pt x="4931" y="5929"/>
                  </a:cubicBezTo>
                  <a:cubicBezTo>
                    <a:pt x="4913" y="5929"/>
                    <a:pt x="4900" y="5933"/>
                    <a:pt x="4900" y="5942"/>
                  </a:cubicBezTo>
                  <a:cubicBezTo>
                    <a:pt x="4808" y="7157"/>
                    <a:pt x="4687" y="8343"/>
                    <a:pt x="4596" y="9498"/>
                  </a:cubicBezTo>
                  <a:cubicBezTo>
                    <a:pt x="4565" y="10015"/>
                    <a:pt x="4504" y="10501"/>
                    <a:pt x="4413" y="10987"/>
                  </a:cubicBezTo>
                  <a:lnTo>
                    <a:pt x="4292" y="10653"/>
                  </a:lnTo>
                  <a:cubicBezTo>
                    <a:pt x="4292" y="9498"/>
                    <a:pt x="4079" y="8282"/>
                    <a:pt x="3836" y="7036"/>
                  </a:cubicBezTo>
                  <a:cubicBezTo>
                    <a:pt x="3623" y="5790"/>
                    <a:pt x="3349" y="4422"/>
                    <a:pt x="3228" y="3084"/>
                  </a:cubicBezTo>
                  <a:cubicBezTo>
                    <a:pt x="3228" y="3069"/>
                    <a:pt x="3213" y="3062"/>
                    <a:pt x="3197" y="3062"/>
                  </a:cubicBezTo>
                  <a:cubicBezTo>
                    <a:pt x="3182" y="3062"/>
                    <a:pt x="3167" y="3069"/>
                    <a:pt x="3167" y="3084"/>
                  </a:cubicBezTo>
                  <a:cubicBezTo>
                    <a:pt x="3167" y="4938"/>
                    <a:pt x="3137" y="6762"/>
                    <a:pt x="3380" y="8525"/>
                  </a:cubicBezTo>
                  <a:cubicBezTo>
                    <a:pt x="3015" y="7644"/>
                    <a:pt x="2559" y="6732"/>
                    <a:pt x="2073" y="5850"/>
                  </a:cubicBezTo>
                  <a:cubicBezTo>
                    <a:pt x="2042" y="5820"/>
                    <a:pt x="1989" y="5805"/>
                    <a:pt x="1951" y="5805"/>
                  </a:cubicBezTo>
                  <a:cubicBezTo>
                    <a:pt x="1913" y="5805"/>
                    <a:pt x="1890" y="5820"/>
                    <a:pt x="1921" y="5850"/>
                  </a:cubicBezTo>
                  <a:cubicBezTo>
                    <a:pt x="2255" y="7522"/>
                    <a:pt x="2711" y="9194"/>
                    <a:pt x="3441" y="10683"/>
                  </a:cubicBezTo>
                  <a:cubicBezTo>
                    <a:pt x="2468" y="9498"/>
                    <a:pt x="1191" y="8221"/>
                    <a:pt x="249" y="6975"/>
                  </a:cubicBezTo>
                  <a:cubicBezTo>
                    <a:pt x="211" y="6937"/>
                    <a:pt x="157" y="6920"/>
                    <a:pt x="111" y="6920"/>
                  </a:cubicBezTo>
                  <a:cubicBezTo>
                    <a:pt x="48" y="6920"/>
                    <a:pt x="1" y="6952"/>
                    <a:pt x="36" y="7005"/>
                  </a:cubicBezTo>
                  <a:cubicBezTo>
                    <a:pt x="857" y="8191"/>
                    <a:pt x="1678" y="9315"/>
                    <a:pt x="2438" y="10379"/>
                  </a:cubicBezTo>
                  <a:cubicBezTo>
                    <a:pt x="3228" y="11443"/>
                    <a:pt x="3684" y="12446"/>
                    <a:pt x="4504" y="13388"/>
                  </a:cubicBezTo>
                  <a:cubicBezTo>
                    <a:pt x="4526" y="13410"/>
                    <a:pt x="4593" y="13431"/>
                    <a:pt x="4663" y="13431"/>
                  </a:cubicBezTo>
                  <a:cubicBezTo>
                    <a:pt x="4692" y="13431"/>
                    <a:pt x="4721" y="13428"/>
                    <a:pt x="4748" y="13419"/>
                  </a:cubicBezTo>
                  <a:lnTo>
                    <a:pt x="4808" y="13510"/>
                  </a:lnTo>
                  <a:cubicBezTo>
                    <a:pt x="4921" y="13606"/>
                    <a:pt x="5042" y="13643"/>
                    <a:pt x="5135" y="13643"/>
                  </a:cubicBezTo>
                  <a:cubicBezTo>
                    <a:pt x="5219" y="13643"/>
                    <a:pt x="5280" y="13614"/>
                    <a:pt x="5295" y="13571"/>
                  </a:cubicBezTo>
                  <a:cubicBezTo>
                    <a:pt x="5356" y="13571"/>
                    <a:pt x="5447" y="13571"/>
                    <a:pt x="5477" y="13540"/>
                  </a:cubicBezTo>
                  <a:cubicBezTo>
                    <a:pt x="5568" y="13419"/>
                    <a:pt x="5599" y="13328"/>
                    <a:pt x="5660" y="13206"/>
                  </a:cubicBezTo>
                  <a:cubicBezTo>
                    <a:pt x="5720" y="13206"/>
                    <a:pt x="5751" y="13176"/>
                    <a:pt x="5751" y="13176"/>
                  </a:cubicBezTo>
                  <a:cubicBezTo>
                    <a:pt x="5872" y="12932"/>
                    <a:pt x="5963" y="12659"/>
                    <a:pt x="6085" y="12446"/>
                  </a:cubicBezTo>
                  <a:lnTo>
                    <a:pt x="6419" y="11747"/>
                  </a:lnTo>
                  <a:cubicBezTo>
                    <a:pt x="6845" y="11139"/>
                    <a:pt x="7331" y="10622"/>
                    <a:pt x="8304" y="10288"/>
                  </a:cubicBezTo>
                  <a:cubicBezTo>
                    <a:pt x="8330" y="10288"/>
                    <a:pt x="8311" y="10221"/>
                    <a:pt x="8248" y="10221"/>
                  </a:cubicBezTo>
                  <a:cubicBezTo>
                    <a:pt x="8238" y="10221"/>
                    <a:pt x="8226" y="10223"/>
                    <a:pt x="8213" y="10227"/>
                  </a:cubicBezTo>
                  <a:cubicBezTo>
                    <a:pt x="7757" y="10349"/>
                    <a:pt x="7331" y="10531"/>
                    <a:pt x="6967" y="10774"/>
                  </a:cubicBezTo>
                  <a:cubicBezTo>
                    <a:pt x="7027" y="10653"/>
                    <a:pt x="7119" y="10501"/>
                    <a:pt x="7179" y="10379"/>
                  </a:cubicBezTo>
                  <a:cubicBezTo>
                    <a:pt x="7757" y="9589"/>
                    <a:pt x="8912" y="9103"/>
                    <a:pt x="9581" y="8434"/>
                  </a:cubicBezTo>
                  <a:cubicBezTo>
                    <a:pt x="9654" y="8385"/>
                    <a:pt x="9509" y="8296"/>
                    <a:pt x="9387" y="8296"/>
                  </a:cubicBezTo>
                  <a:cubicBezTo>
                    <a:pt x="9358" y="8296"/>
                    <a:pt x="9330" y="8301"/>
                    <a:pt x="9307" y="8312"/>
                  </a:cubicBezTo>
                  <a:cubicBezTo>
                    <a:pt x="7939" y="8768"/>
                    <a:pt x="7119" y="9559"/>
                    <a:pt x="6541" y="10440"/>
                  </a:cubicBezTo>
                  <a:lnTo>
                    <a:pt x="6571" y="10318"/>
                  </a:lnTo>
                  <a:cubicBezTo>
                    <a:pt x="7119" y="9133"/>
                    <a:pt x="8365" y="8312"/>
                    <a:pt x="9550" y="7613"/>
                  </a:cubicBezTo>
                  <a:cubicBezTo>
                    <a:pt x="9629" y="7561"/>
                    <a:pt x="9415" y="7419"/>
                    <a:pt x="9295" y="7419"/>
                  </a:cubicBezTo>
                  <a:cubicBezTo>
                    <a:pt x="9276" y="7419"/>
                    <a:pt x="9259" y="7422"/>
                    <a:pt x="9246" y="7431"/>
                  </a:cubicBezTo>
                  <a:cubicBezTo>
                    <a:pt x="7696" y="8191"/>
                    <a:pt x="6389" y="9315"/>
                    <a:pt x="5660" y="10714"/>
                  </a:cubicBezTo>
                  <a:cubicBezTo>
                    <a:pt x="5872" y="9741"/>
                    <a:pt x="6115" y="8768"/>
                    <a:pt x="6663" y="7826"/>
                  </a:cubicBezTo>
                  <a:cubicBezTo>
                    <a:pt x="7149" y="7005"/>
                    <a:pt x="7909" y="6367"/>
                    <a:pt x="8669" y="5759"/>
                  </a:cubicBezTo>
                  <a:cubicBezTo>
                    <a:pt x="9398" y="5182"/>
                    <a:pt x="9885" y="4604"/>
                    <a:pt x="10462" y="3996"/>
                  </a:cubicBezTo>
                  <a:cubicBezTo>
                    <a:pt x="10487" y="3971"/>
                    <a:pt x="10385" y="3860"/>
                    <a:pt x="10316" y="3860"/>
                  </a:cubicBezTo>
                  <a:cubicBezTo>
                    <a:pt x="10302" y="3860"/>
                    <a:pt x="10290" y="3865"/>
                    <a:pt x="10280" y="3875"/>
                  </a:cubicBezTo>
                  <a:cubicBezTo>
                    <a:pt x="9520" y="4422"/>
                    <a:pt x="8912" y="5030"/>
                    <a:pt x="8152" y="5668"/>
                  </a:cubicBezTo>
                  <a:cubicBezTo>
                    <a:pt x="7726" y="6002"/>
                    <a:pt x="7331" y="6367"/>
                    <a:pt x="6997" y="6732"/>
                  </a:cubicBezTo>
                  <a:cubicBezTo>
                    <a:pt x="7422" y="5850"/>
                    <a:pt x="7848" y="5030"/>
                    <a:pt x="8304" y="4179"/>
                  </a:cubicBezTo>
                  <a:lnTo>
                    <a:pt x="8243" y="4148"/>
                  </a:lnTo>
                  <a:cubicBezTo>
                    <a:pt x="7574" y="4999"/>
                    <a:pt x="6936" y="5911"/>
                    <a:pt x="6419" y="6884"/>
                  </a:cubicBezTo>
                  <a:cubicBezTo>
                    <a:pt x="6480" y="6762"/>
                    <a:pt x="6480" y="6671"/>
                    <a:pt x="6511" y="6549"/>
                  </a:cubicBezTo>
                  <a:cubicBezTo>
                    <a:pt x="7149" y="4331"/>
                    <a:pt x="8304" y="2294"/>
                    <a:pt x="9520" y="318"/>
                  </a:cubicBezTo>
                  <a:cubicBezTo>
                    <a:pt x="9568" y="198"/>
                    <a:pt x="9348" y="0"/>
                    <a:pt x="92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28"/>
            <p:cNvSpPr/>
            <p:nvPr/>
          </p:nvSpPr>
          <p:spPr>
            <a:xfrm>
              <a:off x="8476945" y="4618823"/>
              <a:ext cx="397029" cy="1071965"/>
            </a:xfrm>
            <a:custGeom>
              <a:rect b="b" l="l" r="r" t="t"/>
              <a:pathLst>
                <a:path extrusionOk="0" h="33431" w="12382">
                  <a:moveTo>
                    <a:pt x="11372" y="0"/>
                  </a:moveTo>
                  <a:cubicBezTo>
                    <a:pt x="11270" y="0"/>
                    <a:pt x="11158" y="75"/>
                    <a:pt x="11106" y="243"/>
                  </a:cubicBezTo>
                  <a:cubicBezTo>
                    <a:pt x="9677" y="4954"/>
                    <a:pt x="8431" y="9696"/>
                    <a:pt x="7063" y="14407"/>
                  </a:cubicBezTo>
                  <a:cubicBezTo>
                    <a:pt x="7124" y="13951"/>
                    <a:pt x="7246" y="13495"/>
                    <a:pt x="7306" y="13039"/>
                  </a:cubicBezTo>
                  <a:cubicBezTo>
                    <a:pt x="7823" y="10000"/>
                    <a:pt x="8613" y="6747"/>
                    <a:pt x="8157" y="3799"/>
                  </a:cubicBezTo>
                  <a:cubicBezTo>
                    <a:pt x="8157" y="3777"/>
                    <a:pt x="8142" y="3767"/>
                    <a:pt x="8123" y="3767"/>
                  </a:cubicBezTo>
                  <a:cubicBezTo>
                    <a:pt x="8087" y="3767"/>
                    <a:pt x="8036" y="3801"/>
                    <a:pt x="8036" y="3860"/>
                  </a:cubicBezTo>
                  <a:cubicBezTo>
                    <a:pt x="8431" y="6808"/>
                    <a:pt x="7246" y="11216"/>
                    <a:pt x="6607" y="14255"/>
                  </a:cubicBezTo>
                  <a:cubicBezTo>
                    <a:pt x="6303" y="15714"/>
                    <a:pt x="5847" y="17143"/>
                    <a:pt x="5422" y="18602"/>
                  </a:cubicBezTo>
                  <a:cubicBezTo>
                    <a:pt x="5543" y="17720"/>
                    <a:pt x="5604" y="16839"/>
                    <a:pt x="5695" y="16018"/>
                  </a:cubicBezTo>
                  <a:cubicBezTo>
                    <a:pt x="5695" y="15954"/>
                    <a:pt x="5653" y="15915"/>
                    <a:pt x="5613" y="15915"/>
                  </a:cubicBezTo>
                  <a:cubicBezTo>
                    <a:pt x="5577" y="15915"/>
                    <a:pt x="5543" y="15946"/>
                    <a:pt x="5543" y="16018"/>
                  </a:cubicBezTo>
                  <a:cubicBezTo>
                    <a:pt x="5057" y="18662"/>
                    <a:pt x="4510" y="21337"/>
                    <a:pt x="3902" y="23982"/>
                  </a:cubicBezTo>
                  <a:cubicBezTo>
                    <a:pt x="3629" y="25076"/>
                    <a:pt x="3325" y="26201"/>
                    <a:pt x="3021" y="27295"/>
                  </a:cubicBezTo>
                  <a:cubicBezTo>
                    <a:pt x="3021" y="27021"/>
                    <a:pt x="3081" y="26808"/>
                    <a:pt x="3081" y="26535"/>
                  </a:cubicBezTo>
                  <a:cubicBezTo>
                    <a:pt x="4176" y="21368"/>
                    <a:pt x="4145" y="16018"/>
                    <a:pt x="4328" y="10881"/>
                  </a:cubicBezTo>
                  <a:cubicBezTo>
                    <a:pt x="4328" y="10845"/>
                    <a:pt x="4314" y="10833"/>
                    <a:pt x="4297" y="10833"/>
                  </a:cubicBezTo>
                  <a:cubicBezTo>
                    <a:pt x="4270" y="10833"/>
                    <a:pt x="4236" y="10863"/>
                    <a:pt x="4236" y="10881"/>
                  </a:cubicBezTo>
                  <a:cubicBezTo>
                    <a:pt x="3993" y="14529"/>
                    <a:pt x="3446" y="18237"/>
                    <a:pt x="3081" y="21884"/>
                  </a:cubicBezTo>
                  <a:cubicBezTo>
                    <a:pt x="2990" y="20121"/>
                    <a:pt x="2808" y="18359"/>
                    <a:pt x="2504" y="16808"/>
                  </a:cubicBezTo>
                  <a:cubicBezTo>
                    <a:pt x="2491" y="16755"/>
                    <a:pt x="2460" y="16731"/>
                    <a:pt x="2427" y="16731"/>
                  </a:cubicBezTo>
                  <a:cubicBezTo>
                    <a:pt x="2384" y="16731"/>
                    <a:pt x="2339" y="16770"/>
                    <a:pt x="2322" y="16839"/>
                  </a:cubicBezTo>
                  <a:cubicBezTo>
                    <a:pt x="2261" y="20030"/>
                    <a:pt x="2170" y="23374"/>
                    <a:pt x="2200" y="26657"/>
                  </a:cubicBezTo>
                  <a:cubicBezTo>
                    <a:pt x="1744" y="24103"/>
                    <a:pt x="893" y="21672"/>
                    <a:pt x="255" y="19422"/>
                  </a:cubicBezTo>
                  <a:cubicBezTo>
                    <a:pt x="245" y="19373"/>
                    <a:pt x="212" y="19353"/>
                    <a:pt x="175" y="19353"/>
                  </a:cubicBezTo>
                  <a:cubicBezTo>
                    <a:pt x="98" y="19353"/>
                    <a:pt x="1" y="19441"/>
                    <a:pt x="42" y="19544"/>
                  </a:cubicBezTo>
                  <a:cubicBezTo>
                    <a:pt x="559" y="21641"/>
                    <a:pt x="984" y="23830"/>
                    <a:pt x="1318" y="25988"/>
                  </a:cubicBezTo>
                  <a:cubicBezTo>
                    <a:pt x="1501" y="27112"/>
                    <a:pt x="1592" y="28207"/>
                    <a:pt x="1622" y="29331"/>
                  </a:cubicBezTo>
                  <a:cubicBezTo>
                    <a:pt x="1653" y="30456"/>
                    <a:pt x="1714" y="31550"/>
                    <a:pt x="1318" y="32736"/>
                  </a:cubicBezTo>
                  <a:cubicBezTo>
                    <a:pt x="1288" y="32888"/>
                    <a:pt x="1349" y="32948"/>
                    <a:pt x="1470" y="32948"/>
                  </a:cubicBezTo>
                  <a:cubicBezTo>
                    <a:pt x="1440" y="33040"/>
                    <a:pt x="1379" y="33100"/>
                    <a:pt x="1318" y="33131"/>
                  </a:cubicBezTo>
                  <a:cubicBezTo>
                    <a:pt x="1175" y="33315"/>
                    <a:pt x="1225" y="33430"/>
                    <a:pt x="1347" y="33430"/>
                  </a:cubicBezTo>
                  <a:cubicBezTo>
                    <a:pt x="1406" y="33430"/>
                    <a:pt x="1482" y="33403"/>
                    <a:pt x="1562" y="33344"/>
                  </a:cubicBezTo>
                  <a:cubicBezTo>
                    <a:pt x="1579" y="33379"/>
                    <a:pt x="1627" y="33414"/>
                    <a:pt x="1682" y="33414"/>
                  </a:cubicBezTo>
                  <a:cubicBezTo>
                    <a:pt x="1722" y="33414"/>
                    <a:pt x="1766" y="33395"/>
                    <a:pt x="1805" y="33344"/>
                  </a:cubicBezTo>
                  <a:cubicBezTo>
                    <a:pt x="2109" y="33070"/>
                    <a:pt x="2352" y="32796"/>
                    <a:pt x="2565" y="32492"/>
                  </a:cubicBezTo>
                  <a:cubicBezTo>
                    <a:pt x="2625" y="32492"/>
                    <a:pt x="2686" y="32462"/>
                    <a:pt x="2717" y="32401"/>
                  </a:cubicBezTo>
                  <a:cubicBezTo>
                    <a:pt x="3173" y="31733"/>
                    <a:pt x="3477" y="31064"/>
                    <a:pt x="3781" y="30456"/>
                  </a:cubicBezTo>
                  <a:lnTo>
                    <a:pt x="4601" y="28754"/>
                  </a:lnTo>
                  <a:cubicBezTo>
                    <a:pt x="5391" y="27264"/>
                    <a:pt x="6182" y="25836"/>
                    <a:pt x="7398" y="24802"/>
                  </a:cubicBezTo>
                  <a:cubicBezTo>
                    <a:pt x="7424" y="24750"/>
                    <a:pt x="7405" y="24675"/>
                    <a:pt x="7380" y="24675"/>
                  </a:cubicBezTo>
                  <a:cubicBezTo>
                    <a:pt x="7376" y="24675"/>
                    <a:pt x="7371" y="24677"/>
                    <a:pt x="7367" y="24681"/>
                  </a:cubicBezTo>
                  <a:cubicBezTo>
                    <a:pt x="6790" y="25137"/>
                    <a:pt x="6212" y="25653"/>
                    <a:pt x="5756" y="26231"/>
                  </a:cubicBezTo>
                  <a:cubicBezTo>
                    <a:pt x="5908" y="25897"/>
                    <a:pt x="6060" y="25562"/>
                    <a:pt x="6212" y="25258"/>
                  </a:cubicBezTo>
                  <a:cubicBezTo>
                    <a:pt x="7246" y="23161"/>
                    <a:pt x="8735" y="21489"/>
                    <a:pt x="9799" y="19483"/>
                  </a:cubicBezTo>
                  <a:cubicBezTo>
                    <a:pt x="9867" y="19325"/>
                    <a:pt x="9783" y="19184"/>
                    <a:pt x="9674" y="19184"/>
                  </a:cubicBezTo>
                  <a:cubicBezTo>
                    <a:pt x="9636" y="19184"/>
                    <a:pt x="9595" y="19201"/>
                    <a:pt x="9556" y="19240"/>
                  </a:cubicBezTo>
                  <a:cubicBezTo>
                    <a:pt x="7823" y="21094"/>
                    <a:pt x="6547" y="23283"/>
                    <a:pt x="5452" y="25562"/>
                  </a:cubicBezTo>
                  <a:lnTo>
                    <a:pt x="5574" y="25289"/>
                  </a:lnTo>
                  <a:cubicBezTo>
                    <a:pt x="6698" y="22310"/>
                    <a:pt x="8461" y="19939"/>
                    <a:pt x="10133" y="17386"/>
                  </a:cubicBezTo>
                  <a:cubicBezTo>
                    <a:pt x="10244" y="17208"/>
                    <a:pt x="10128" y="17031"/>
                    <a:pt x="9998" y="17031"/>
                  </a:cubicBezTo>
                  <a:cubicBezTo>
                    <a:pt x="9950" y="17031"/>
                    <a:pt x="9901" y="17055"/>
                    <a:pt x="9860" y="17112"/>
                  </a:cubicBezTo>
                  <a:cubicBezTo>
                    <a:pt x="7762" y="19969"/>
                    <a:pt x="5878" y="23131"/>
                    <a:pt x="4388" y="26474"/>
                  </a:cubicBezTo>
                  <a:cubicBezTo>
                    <a:pt x="5118" y="24103"/>
                    <a:pt x="5847" y="21702"/>
                    <a:pt x="6790" y="19392"/>
                  </a:cubicBezTo>
                  <a:cubicBezTo>
                    <a:pt x="7610" y="17264"/>
                    <a:pt x="8735" y="15289"/>
                    <a:pt x="9799" y="13313"/>
                  </a:cubicBezTo>
                  <a:cubicBezTo>
                    <a:pt x="10802" y="11428"/>
                    <a:pt x="11531" y="9665"/>
                    <a:pt x="12322" y="7629"/>
                  </a:cubicBezTo>
                  <a:cubicBezTo>
                    <a:pt x="12382" y="7489"/>
                    <a:pt x="12323" y="7401"/>
                    <a:pt x="12250" y="7401"/>
                  </a:cubicBezTo>
                  <a:cubicBezTo>
                    <a:pt x="12212" y="7401"/>
                    <a:pt x="12170" y="7425"/>
                    <a:pt x="12139" y="7477"/>
                  </a:cubicBezTo>
                  <a:cubicBezTo>
                    <a:pt x="11167" y="9453"/>
                    <a:pt x="10255" y="11459"/>
                    <a:pt x="9221" y="13434"/>
                  </a:cubicBezTo>
                  <a:cubicBezTo>
                    <a:pt x="8644" y="14498"/>
                    <a:pt x="8127" y="15562"/>
                    <a:pt x="7580" y="16656"/>
                  </a:cubicBezTo>
                  <a:cubicBezTo>
                    <a:pt x="8340" y="14468"/>
                    <a:pt x="9069" y="12188"/>
                    <a:pt x="9738" y="9969"/>
                  </a:cubicBezTo>
                  <a:cubicBezTo>
                    <a:pt x="9738" y="9939"/>
                    <a:pt x="9708" y="9939"/>
                    <a:pt x="9708" y="9939"/>
                  </a:cubicBezTo>
                  <a:cubicBezTo>
                    <a:pt x="8735" y="12371"/>
                    <a:pt x="7732" y="14833"/>
                    <a:pt x="6850" y="17355"/>
                  </a:cubicBezTo>
                  <a:lnTo>
                    <a:pt x="7094" y="16535"/>
                  </a:lnTo>
                  <a:cubicBezTo>
                    <a:pt x="8522" y="11155"/>
                    <a:pt x="10164" y="5775"/>
                    <a:pt x="11562" y="364"/>
                  </a:cubicBezTo>
                  <a:cubicBezTo>
                    <a:pt x="11632" y="137"/>
                    <a:pt x="11511" y="0"/>
                    <a:pt x="1137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28"/>
            <p:cNvSpPr/>
            <p:nvPr/>
          </p:nvSpPr>
          <p:spPr>
            <a:xfrm>
              <a:off x="8111375" y="5229368"/>
              <a:ext cx="307535" cy="459588"/>
            </a:xfrm>
            <a:custGeom>
              <a:rect b="b" l="l" r="r" t="t"/>
              <a:pathLst>
                <a:path extrusionOk="0" h="14333" w="9591">
                  <a:moveTo>
                    <a:pt x="5377" y="0"/>
                  </a:moveTo>
                  <a:cubicBezTo>
                    <a:pt x="5254" y="0"/>
                    <a:pt x="5121" y="53"/>
                    <a:pt x="5121" y="169"/>
                  </a:cubicBezTo>
                  <a:cubicBezTo>
                    <a:pt x="5121" y="2175"/>
                    <a:pt x="5303" y="4181"/>
                    <a:pt x="5394" y="6157"/>
                  </a:cubicBezTo>
                  <a:cubicBezTo>
                    <a:pt x="5333" y="5974"/>
                    <a:pt x="5273" y="5792"/>
                    <a:pt x="5242" y="5579"/>
                  </a:cubicBezTo>
                  <a:cubicBezTo>
                    <a:pt x="4817" y="4363"/>
                    <a:pt x="4634" y="2995"/>
                    <a:pt x="3327" y="1932"/>
                  </a:cubicBezTo>
                  <a:cubicBezTo>
                    <a:pt x="3319" y="1923"/>
                    <a:pt x="3309" y="1920"/>
                    <a:pt x="3299" y="1920"/>
                  </a:cubicBezTo>
                  <a:cubicBezTo>
                    <a:pt x="3271" y="1920"/>
                    <a:pt x="3244" y="1948"/>
                    <a:pt x="3266" y="1992"/>
                  </a:cubicBezTo>
                  <a:cubicBezTo>
                    <a:pt x="4482" y="3056"/>
                    <a:pt x="4665" y="4910"/>
                    <a:pt x="4877" y="6157"/>
                  </a:cubicBezTo>
                  <a:cubicBezTo>
                    <a:pt x="4999" y="6764"/>
                    <a:pt x="4999" y="7372"/>
                    <a:pt x="5029" y="7980"/>
                  </a:cubicBezTo>
                  <a:cubicBezTo>
                    <a:pt x="4877" y="7646"/>
                    <a:pt x="4695" y="7312"/>
                    <a:pt x="4513" y="6947"/>
                  </a:cubicBezTo>
                  <a:cubicBezTo>
                    <a:pt x="4501" y="6936"/>
                    <a:pt x="4478" y="6929"/>
                    <a:pt x="4453" y="6929"/>
                  </a:cubicBezTo>
                  <a:cubicBezTo>
                    <a:pt x="4410" y="6929"/>
                    <a:pt x="4361" y="6950"/>
                    <a:pt x="4361" y="7008"/>
                  </a:cubicBezTo>
                  <a:cubicBezTo>
                    <a:pt x="4665" y="8102"/>
                    <a:pt x="4938" y="9196"/>
                    <a:pt x="5121" y="10290"/>
                  </a:cubicBezTo>
                  <a:cubicBezTo>
                    <a:pt x="5181" y="10746"/>
                    <a:pt x="5242" y="11202"/>
                    <a:pt x="5242" y="11719"/>
                  </a:cubicBezTo>
                  <a:cubicBezTo>
                    <a:pt x="5151" y="11597"/>
                    <a:pt x="5121" y="11506"/>
                    <a:pt x="5029" y="11415"/>
                  </a:cubicBezTo>
                  <a:cubicBezTo>
                    <a:pt x="4573" y="9287"/>
                    <a:pt x="2993" y="7220"/>
                    <a:pt x="1655" y="5275"/>
                  </a:cubicBezTo>
                  <a:cubicBezTo>
                    <a:pt x="1655" y="5265"/>
                    <a:pt x="1649" y="5262"/>
                    <a:pt x="1640" y="5262"/>
                  </a:cubicBezTo>
                  <a:cubicBezTo>
                    <a:pt x="1622" y="5262"/>
                    <a:pt x="1595" y="5275"/>
                    <a:pt x="1595" y="5275"/>
                  </a:cubicBezTo>
                  <a:cubicBezTo>
                    <a:pt x="2415" y="6734"/>
                    <a:pt x="2962" y="8223"/>
                    <a:pt x="3662" y="9652"/>
                  </a:cubicBezTo>
                  <a:cubicBezTo>
                    <a:pt x="3054" y="9014"/>
                    <a:pt x="2385" y="8375"/>
                    <a:pt x="1625" y="7828"/>
                  </a:cubicBezTo>
                  <a:cubicBezTo>
                    <a:pt x="1616" y="7819"/>
                    <a:pt x="1597" y="7816"/>
                    <a:pt x="1575" y="7816"/>
                  </a:cubicBezTo>
                  <a:cubicBezTo>
                    <a:pt x="1521" y="7816"/>
                    <a:pt x="1452" y="7837"/>
                    <a:pt x="1473" y="7859"/>
                  </a:cubicBezTo>
                  <a:cubicBezTo>
                    <a:pt x="2355" y="9074"/>
                    <a:pt x="3206" y="10382"/>
                    <a:pt x="4209" y="11597"/>
                  </a:cubicBezTo>
                  <a:cubicBezTo>
                    <a:pt x="3023" y="10716"/>
                    <a:pt x="1503" y="9926"/>
                    <a:pt x="257" y="9196"/>
                  </a:cubicBezTo>
                  <a:cubicBezTo>
                    <a:pt x="240" y="9190"/>
                    <a:pt x="221" y="9188"/>
                    <a:pt x="200" y="9188"/>
                  </a:cubicBezTo>
                  <a:cubicBezTo>
                    <a:pt x="108" y="9188"/>
                    <a:pt x="0" y="9238"/>
                    <a:pt x="75" y="9287"/>
                  </a:cubicBezTo>
                  <a:cubicBezTo>
                    <a:pt x="1169" y="9956"/>
                    <a:pt x="2233" y="10746"/>
                    <a:pt x="3175" y="11506"/>
                  </a:cubicBezTo>
                  <a:cubicBezTo>
                    <a:pt x="4178" y="12266"/>
                    <a:pt x="4756" y="13087"/>
                    <a:pt x="5424" y="14090"/>
                  </a:cubicBezTo>
                  <a:cubicBezTo>
                    <a:pt x="5455" y="14181"/>
                    <a:pt x="5576" y="14181"/>
                    <a:pt x="5698" y="14181"/>
                  </a:cubicBezTo>
                  <a:lnTo>
                    <a:pt x="5698" y="14303"/>
                  </a:lnTo>
                  <a:cubicBezTo>
                    <a:pt x="5774" y="14318"/>
                    <a:pt x="5865" y="14333"/>
                    <a:pt x="5945" y="14333"/>
                  </a:cubicBezTo>
                  <a:cubicBezTo>
                    <a:pt x="6025" y="14333"/>
                    <a:pt x="6093" y="14318"/>
                    <a:pt x="6124" y="14272"/>
                  </a:cubicBezTo>
                  <a:cubicBezTo>
                    <a:pt x="6146" y="14283"/>
                    <a:pt x="6172" y="14290"/>
                    <a:pt x="6198" y="14290"/>
                  </a:cubicBezTo>
                  <a:cubicBezTo>
                    <a:pt x="6243" y="14290"/>
                    <a:pt x="6287" y="14269"/>
                    <a:pt x="6306" y="14211"/>
                  </a:cubicBezTo>
                  <a:cubicBezTo>
                    <a:pt x="6367" y="14090"/>
                    <a:pt x="6458" y="13968"/>
                    <a:pt x="6519" y="13847"/>
                  </a:cubicBezTo>
                  <a:cubicBezTo>
                    <a:pt x="6580" y="13847"/>
                    <a:pt x="6610" y="13786"/>
                    <a:pt x="6640" y="13755"/>
                  </a:cubicBezTo>
                  <a:cubicBezTo>
                    <a:pt x="6883" y="13208"/>
                    <a:pt x="7096" y="12631"/>
                    <a:pt x="7248" y="12053"/>
                  </a:cubicBezTo>
                  <a:cubicBezTo>
                    <a:pt x="7583" y="11293"/>
                    <a:pt x="7917" y="10594"/>
                    <a:pt x="8798" y="10047"/>
                  </a:cubicBezTo>
                  <a:cubicBezTo>
                    <a:pt x="8843" y="10003"/>
                    <a:pt x="8806" y="9974"/>
                    <a:pt x="8771" y="9974"/>
                  </a:cubicBezTo>
                  <a:cubicBezTo>
                    <a:pt x="8758" y="9974"/>
                    <a:pt x="8746" y="9978"/>
                    <a:pt x="8738" y="9986"/>
                  </a:cubicBezTo>
                  <a:cubicBezTo>
                    <a:pt x="8312" y="10260"/>
                    <a:pt x="7917" y="10533"/>
                    <a:pt x="7674" y="10868"/>
                  </a:cubicBezTo>
                  <a:lnTo>
                    <a:pt x="7826" y="10412"/>
                  </a:lnTo>
                  <a:cubicBezTo>
                    <a:pt x="8160" y="9470"/>
                    <a:pt x="9102" y="8588"/>
                    <a:pt x="9558" y="7646"/>
                  </a:cubicBezTo>
                  <a:cubicBezTo>
                    <a:pt x="9591" y="7581"/>
                    <a:pt x="9536" y="7551"/>
                    <a:pt x="9460" y="7551"/>
                  </a:cubicBezTo>
                  <a:cubicBezTo>
                    <a:pt x="9393" y="7551"/>
                    <a:pt x="9311" y="7573"/>
                    <a:pt x="9254" y="7616"/>
                  </a:cubicBezTo>
                  <a:cubicBezTo>
                    <a:pt x="8130" y="8588"/>
                    <a:pt x="7552" y="9622"/>
                    <a:pt x="7187" y="10655"/>
                  </a:cubicBezTo>
                  <a:lnTo>
                    <a:pt x="7187" y="10533"/>
                  </a:lnTo>
                  <a:cubicBezTo>
                    <a:pt x="7400" y="9226"/>
                    <a:pt x="8342" y="8011"/>
                    <a:pt x="9224" y="6795"/>
                  </a:cubicBezTo>
                  <a:cubicBezTo>
                    <a:pt x="9283" y="6735"/>
                    <a:pt x="9149" y="6689"/>
                    <a:pt x="9032" y="6689"/>
                  </a:cubicBezTo>
                  <a:cubicBezTo>
                    <a:pt x="8969" y="6689"/>
                    <a:pt x="8911" y="6702"/>
                    <a:pt x="8890" y="6734"/>
                  </a:cubicBezTo>
                  <a:cubicBezTo>
                    <a:pt x="7704" y="8163"/>
                    <a:pt x="6823" y="9622"/>
                    <a:pt x="6428" y="11172"/>
                  </a:cubicBezTo>
                  <a:cubicBezTo>
                    <a:pt x="6428" y="10138"/>
                    <a:pt x="6428" y="9166"/>
                    <a:pt x="6610" y="8102"/>
                  </a:cubicBezTo>
                  <a:cubicBezTo>
                    <a:pt x="6792" y="7160"/>
                    <a:pt x="7248" y="6248"/>
                    <a:pt x="7674" y="5336"/>
                  </a:cubicBezTo>
                  <a:cubicBezTo>
                    <a:pt x="8099" y="4454"/>
                    <a:pt x="8251" y="3664"/>
                    <a:pt x="8434" y="2752"/>
                  </a:cubicBezTo>
                  <a:cubicBezTo>
                    <a:pt x="8434" y="2693"/>
                    <a:pt x="8358" y="2660"/>
                    <a:pt x="8287" y="2660"/>
                  </a:cubicBezTo>
                  <a:cubicBezTo>
                    <a:pt x="8249" y="2660"/>
                    <a:pt x="8212" y="2670"/>
                    <a:pt x="8190" y="2691"/>
                  </a:cubicBezTo>
                  <a:cubicBezTo>
                    <a:pt x="7826" y="3603"/>
                    <a:pt x="7552" y="4515"/>
                    <a:pt x="7127" y="5427"/>
                  </a:cubicBezTo>
                  <a:cubicBezTo>
                    <a:pt x="6914" y="5944"/>
                    <a:pt x="6671" y="6430"/>
                    <a:pt x="6519" y="6916"/>
                  </a:cubicBezTo>
                  <a:cubicBezTo>
                    <a:pt x="6610" y="5974"/>
                    <a:pt x="6640" y="4971"/>
                    <a:pt x="6640" y="4029"/>
                  </a:cubicBezTo>
                  <a:lnTo>
                    <a:pt x="6610" y="4029"/>
                  </a:lnTo>
                  <a:cubicBezTo>
                    <a:pt x="6367" y="5093"/>
                    <a:pt x="6154" y="6187"/>
                    <a:pt x="6032" y="7312"/>
                  </a:cubicBezTo>
                  <a:lnTo>
                    <a:pt x="6002" y="6947"/>
                  </a:lnTo>
                  <a:cubicBezTo>
                    <a:pt x="5789" y="4667"/>
                    <a:pt x="5789" y="2387"/>
                    <a:pt x="5576" y="108"/>
                  </a:cubicBezTo>
                  <a:cubicBezTo>
                    <a:pt x="5576" y="38"/>
                    <a:pt x="5481" y="0"/>
                    <a:pt x="537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28"/>
            <p:cNvSpPr/>
            <p:nvPr/>
          </p:nvSpPr>
          <p:spPr>
            <a:xfrm>
              <a:off x="7888557" y="5146541"/>
              <a:ext cx="294966" cy="456125"/>
            </a:xfrm>
            <a:custGeom>
              <a:rect b="b" l="l" r="r" t="t"/>
              <a:pathLst>
                <a:path extrusionOk="0" h="14225" w="9199">
                  <a:moveTo>
                    <a:pt x="4010" y="1"/>
                  </a:moveTo>
                  <a:cubicBezTo>
                    <a:pt x="3870" y="1"/>
                    <a:pt x="3691" y="73"/>
                    <a:pt x="3711" y="170"/>
                  </a:cubicBezTo>
                  <a:cubicBezTo>
                    <a:pt x="4075" y="2207"/>
                    <a:pt x="4592" y="4182"/>
                    <a:pt x="4927" y="6219"/>
                  </a:cubicBezTo>
                  <a:cubicBezTo>
                    <a:pt x="4835" y="6036"/>
                    <a:pt x="4775" y="5854"/>
                    <a:pt x="4683" y="5702"/>
                  </a:cubicBezTo>
                  <a:cubicBezTo>
                    <a:pt x="4136" y="4517"/>
                    <a:pt x="3711" y="3149"/>
                    <a:pt x="2252" y="2359"/>
                  </a:cubicBezTo>
                  <a:cubicBezTo>
                    <a:pt x="2244" y="2343"/>
                    <a:pt x="2235" y="2338"/>
                    <a:pt x="2225" y="2338"/>
                  </a:cubicBezTo>
                  <a:cubicBezTo>
                    <a:pt x="2197" y="2338"/>
                    <a:pt x="2168" y="2389"/>
                    <a:pt x="2191" y="2389"/>
                  </a:cubicBezTo>
                  <a:cubicBezTo>
                    <a:pt x="3559" y="3210"/>
                    <a:pt x="4015" y="5094"/>
                    <a:pt x="4440" y="6310"/>
                  </a:cubicBezTo>
                  <a:cubicBezTo>
                    <a:pt x="4623" y="6918"/>
                    <a:pt x="4683" y="7526"/>
                    <a:pt x="4805" y="8134"/>
                  </a:cubicBezTo>
                  <a:cubicBezTo>
                    <a:pt x="4623" y="7799"/>
                    <a:pt x="4379" y="7495"/>
                    <a:pt x="4167" y="7131"/>
                  </a:cubicBezTo>
                  <a:cubicBezTo>
                    <a:pt x="4158" y="7122"/>
                    <a:pt x="4142" y="7119"/>
                    <a:pt x="4122" y="7119"/>
                  </a:cubicBezTo>
                  <a:cubicBezTo>
                    <a:pt x="4068" y="7119"/>
                    <a:pt x="3992" y="7147"/>
                    <a:pt x="4015" y="7191"/>
                  </a:cubicBezTo>
                  <a:cubicBezTo>
                    <a:pt x="4471" y="8255"/>
                    <a:pt x="4805" y="9319"/>
                    <a:pt x="5109" y="10413"/>
                  </a:cubicBezTo>
                  <a:cubicBezTo>
                    <a:pt x="5230" y="10869"/>
                    <a:pt x="5291" y="11356"/>
                    <a:pt x="5352" y="11812"/>
                  </a:cubicBezTo>
                  <a:cubicBezTo>
                    <a:pt x="5261" y="11690"/>
                    <a:pt x="5230" y="11629"/>
                    <a:pt x="5139" y="11508"/>
                  </a:cubicBezTo>
                  <a:cubicBezTo>
                    <a:pt x="4531" y="9380"/>
                    <a:pt x="2768" y="7465"/>
                    <a:pt x="1157" y="5763"/>
                  </a:cubicBezTo>
                  <a:cubicBezTo>
                    <a:pt x="1157" y="5754"/>
                    <a:pt x="1152" y="5750"/>
                    <a:pt x="1145" y="5750"/>
                  </a:cubicBezTo>
                  <a:cubicBezTo>
                    <a:pt x="1127" y="5750"/>
                    <a:pt x="1097" y="5772"/>
                    <a:pt x="1097" y="5793"/>
                  </a:cubicBezTo>
                  <a:cubicBezTo>
                    <a:pt x="2069" y="7100"/>
                    <a:pt x="2799" y="8498"/>
                    <a:pt x="3680" y="9866"/>
                  </a:cubicBezTo>
                  <a:cubicBezTo>
                    <a:pt x="3012" y="9258"/>
                    <a:pt x="2252" y="8742"/>
                    <a:pt x="1461" y="8286"/>
                  </a:cubicBezTo>
                  <a:cubicBezTo>
                    <a:pt x="1453" y="8268"/>
                    <a:pt x="1433" y="8260"/>
                    <a:pt x="1411" y="8260"/>
                  </a:cubicBezTo>
                  <a:cubicBezTo>
                    <a:pt x="1358" y="8260"/>
                    <a:pt x="1288" y="8303"/>
                    <a:pt x="1309" y="8346"/>
                  </a:cubicBezTo>
                  <a:cubicBezTo>
                    <a:pt x="2343" y="9441"/>
                    <a:pt x="3285" y="10626"/>
                    <a:pt x="4379" y="11812"/>
                  </a:cubicBezTo>
                  <a:cubicBezTo>
                    <a:pt x="3164" y="11021"/>
                    <a:pt x="1583" y="10322"/>
                    <a:pt x="246" y="9775"/>
                  </a:cubicBezTo>
                  <a:cubicBezTo>
                    <a:pt x="231" y="9761"/>
                    <a:pt x="209" y="9755"/>
                    <a:pt x="185" y="9755"/>
                  </a:cubicBezTo>
                  <a:cubicBezTo>
                    <a:pt x="104" y="9755"/>
                    <a:pt x="0" y="9820"/>
                    <a:pt x="94" y="9866"/>
                  </a:cubicBezTo>
                  <a:cubicBezTo>
                    <a:pt x="1279" y="10444"/>
                    <a:pt x="2373" y="11082"/>
                    <a:pt x="3407" y="11812"/>
                  </a:cubicBezTo>
                  <a:cubicBezTo>
                    <a:pt x="4440" y="12511"/>
                    <a:pt x="5079" y="13362"/>
                    <a:pt x="5990" y="14122"/>
                  </a:cubicBezTo>
                  <a:cubicBezTo>
                    <a:pt x="6006" y="14152"/>
                    <a:pt x="6051" y="14167"/>
                    <a:pt x="6104" y="14167"/>
                  </a:cubicBezTo>
                  <a:cubicBezTo>
                    <a:pt x="6158" y="14167"/>
                    <a:pt x="6218" y="14152"/>
                    <a:pt x="6264" y="14122"/>
                  </a:cubicBezTo>
                  <a:lnTo>
                    <a:pt x="6294" y="14213"/>
                  </a:lnTo>
                  <a:cubicBezTo>
                    <a:pt x="6294" y="14220"/>
                    <a:pt x="6311" y="14224"/>
                    <a:pt x="6337" y="14224"/>
                  </a:cubicBezTo>
                  <a:cubicBezTo>
                    <a:pt x="6414" y="14224"/>
                    <a:pt x="6568" y="14190"/>
                    <a:pt x="6568" y="14122"/>
                  </a:cubicBezTo>
                  <a:cubicBezTo>
                    <a:pt x="6629" y="14122"/>
                    <a:pt x="6720" y="14122"/>
                    <a:pt x="6750" y="14061"/>
                  </a:cubicBezTo>
                  <a:cubicBezTo>
                    <a:pt x="6781" y="13939"/>
                    <a:pt x="6841" y="13787"/>
                    <a:pt x="6872" y="13666"/>
                  </a:cubicBezTo>
                  <a:cubicBezTo>
                    <a:pt x="6902" y="13666"/>
                    <a:pt x="6933" y="13635"/>
                    <a:pt x="6933" y="13605"/>
                  </a:cubicBezTo>
                  <a:cubicBezTo>
                    <a:pt x="7085" y="13058"/>
                    <a:pt x="7206" y="12541"/>
                    <a:pt x="7328" y="11994"/>
                  </a:cubicBezTo>
                  <a:cubicBezTo>
                    <a:pt x="7601" y="11295"/>
                    <a:pt x="7905" y="10565"/>
                    <a:pt x="8696" y="9866"/>
                  </a:cubicBezTo>
                  <a:cubicBezTo>
                    <a:pt x="8717" y="9845"/>
                    <a:pt x="8693" y="9823"/>
                    <a:pt x="8656" y="9823"/>
                  </a:cubicBezTo>
                  <a:cubicBezTo>
                    <a:pt x="8640" y="9823"/>
                    <a:pt x="8622" y="9827"/>
                    <a:pt x="8604" y="9836"/>
                  </a:cubicBezTo>
                  <a:cubicBezTo>
                    <a:pt x="8240" y="10140"/>
                    <a:pt x="7905" y="10474"/>
                    <a:pt x="7632" y="10839"/>
                  </a:cubicBezTo>
                  <a:lnTo>
                    <a:pt x="7753" y="10322"/>
                  </a:lnTo>
                  <a:cubicBezTo>
                    <a:pt x="7997" y="9319"/>
                    <a:pt x="8878" y="8316"/>
                    <a:pt x="9182" y="7283"/>
                  </a:cubicBezTo>
                  <a:cubicBezTo>
                    <a:pt x="9199" y="7232"/>
                    <a:pt x="9123" y="7210"/>
                    <a:pt x="9042" y="7210"/>
                  </a:cubicBezTo>
                  <a:cubicBezTo>
                    <a:pt x="8976" y="7210"/>
                    <a:pt x="8905" y="7225"/>
                    <a:pt x="8878" y="7252"/>
                  </a:cubicBezTo>
                  <a:cubicBezTo>
                    <a:pt x="7845" y="8438"/>
                    <a:pt x="7389" y="9501"/>
                    <a:pt x="7145" y="10596"/>
                  </a:cubicBezTo>
                  <a:lnTo>
                    <a:pt x="7145" y="10474"/>
                  </a:lnTo>
                  <a:cubicBezTo>
                    <a:pt x="7237" y="9106"/>
                    <a:pt x="8088" y="7769"/>
                    <a:pt x="8756" y="6432"/>
                  </a:cubicBezTo>
                  <a:cubicBezTo>
                    <a:pt x="8812" y="6358"/>
                    <a:pt x="8700" y="6318"/>
                    <a:pt x="8589" y="6318"/>
                  </a:cubicBezTo>
                  <a:cubicBezTo>
                    <a:pt x="8517" y="6318"/>
                    <a:pt x="8446" y="6335"/>
                    <a:pt x="8422" y="6371"/>
                  </a:cubicBezTo>
                  <a:cubicBezTo>
                    <a:pt x="7419" y="8012"/>
                    <a:pt x="6720" y="9593"/>
                    <a:pt x="6416" y="11204"/>
                  </a:cubicBezTo>
                  <a:cubicBezTo>
                    <a:pt x="6325" y="10170"/>
                    <a:pt x="6264" y="9106"/>
                    <a:pt x="6325" y="8042"/>
                  </a:cubicBezTo>
                  <a:cubicBezTo>
                    <a:pt x="6416" y="7070"/>
                    <a:pt x="6750" y="6067"/>
                    <a:pt x="7054" y="5033"/>
                  </a:cubicBezTo>
                  <a:cubicBezTo>
                    <a:pt x="7328" y="4061"/>
                    <a:pt x="7389" y="3210"/>
                    <a:pt x="7419" y="2267"/>
                  </a:cubicBezTo>
                  <a:cubicBezTo>
                    <a:pt x="7419" y="2237"/>
                    <a:pt x="7373" y="2222"/>
                    <a:pt x="7324" y="2222"/>
                  </a:cubicBezTo>
                  <a:cubicBezTo>
                    <a:pt x="7275" y="2222"/>
                    <a:pt x="7221" y="2237"/>
                    <a:pt x="7206" y="2267"/>
                  </a:cubicBezTo>
                  <a:cubicBezTo>
                    <a:pt x="6963" y="3270"/>
                    <a:pt x="6872" y="4243"/>
                    <a:pt x="6598" y="5246"/>
                  </a:cubicBezTo>
                  <a:cubicBezTo>
                    <a:pt x="6446" y="5763"/>
                    <a:pt x="6294" y="6310"/>
                    <a:pt x="6173" y="6827"/>
                  </a:cubicBezTo>
                  <a:cubicBezTo>
                    <a:pt x="6142" y="5854"/>
                    <a:pt x="6021" y="4851"/>
                    <a:pt x="5869" y="3878"/>
                  </a:cubicBezTo>
                  <a:lnTo>
                    <a:pt x="5838" y="3878"/>
                  </a:lnTo>
                  <a:cubicBezTo>
                    <a:pt x="5747" y="5003"/>
                    <a:pt x="5717" y="6158"/>
                    <a:pt x="5717" y="7283"/>
                  </a:cubicBezTo>
                  <a:lnTo>
                    <a:pt x="5656" y="6948"/>
                  </a:lnTo>
                  <a:cubicBezTo>
                    <a:pt x="5200" y="4638"/>
                    <a:pt x="4805" y="2298"/>
                    <a:pt x="4167" y="79"/>
                  </a:cubicBezTo>
                  <a:cubicBezTo>
                    <a:pt x="4156" y="24"/>
                    <a:pt x="4089" y="1"/>
                    <a:pt x="401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28"/>
            <p:cNvSpPr/>
            <p:nvPr/>
          </p:nvSpPr>
          <p:spPr>
            <a:xfrm>
              <a:off x="7570443" y="5202369"/>
              <a:ext cx="297339" cy="512591"/>
            </a:xfrm>
            <a:custGeom>
              <a:rect b="b" l="l" r="r" t="t"/>
              <a:pathLst>
                <a:path extrusionOk="0" h="15986" w="9273">
                  <a:moveTo>
                    <a:pt x="3924" y="1"/>
                  </a:moveTo>
                  <a:cubicBezTo>
                    <a:pt x="3785" y="1"/>
                    <a:pt x="3612" y="87"/>
                    <a:pt x="3632" y="220"/>
                  </a:cubicBezTo>
                  <a:cubicBezTo>
                    <a:pt x="4057" y="2439"/>
                    <a:pt x="4574" y="4688"/>
                    <a:pt x="4939" y="6968"/>
                  </a:cubicBezTo>
                  <a:cubicBezTo>
                    <a:pt x="4847" y="6786"/>
                    <a:pt x="4787" y="6543"/>
                    <a:pt x="4695" y="6360"/>
                  </a:cubicBezTo>
                  <a:cubicBezTo>
                    <a:pt x="4087" y="5023"/>
                    <a:pt x="3662" y="3503"/>
                    <a:pt x="2233" y="2530"/>
                  </a:cubicBezTo>
                  <a:cubicBezTo>
                    <a:pt x="2227" y="2524"/>
                    <a:pt x="2219" y="2522"/>
                    <a:pt x="2209" y="2522"/>
                  </a:cubicBezTo>
                  <a:cubicBezTo>
                    <a:pt x="2171" y="2522"/>
                    <a:pt x="2118" y="2561"/>
                    <a:pt x="2142" y="2561"/>
                  </a:cubicBezTo>
                  <a:cubicBezTo>
                    <a:pt x="3571" y="3564"/>
                    <a:pt x="4057" y="5631"/>
                    <a:pt x="4483" y="7059"/>
                  </a:cubicBezTo>
                  <a:cubicBezTo>
                    <a:pt x="4695" y="7698"/>
                    <a:pt x="4787" y="8427"/>
                    <a:pt x="4878" y="9096"/>
                  </a:cubicBezTo>
                  <a:cubicBezTo>
                    <a:pt x="4665" y="8731"/>
                    <a:pt x="4483" y="8336"/>
                    <a:pt x="4239" y="8002"/>
                  </a:cubicBezTo>
                  <a:cubicBezTo>
                    <a:pt x="4231" y="7993"/>
                    <a:pt x="4211" y="7989"/>
                    <a:pt x="4189" y="7989"/>
                  </a:cubicBezTo>
                  <a:cubicBezTo>
                    <a:pt x="4136" y="7989"/>
                    <a:pt x="4066" y="8010"/>
                    <a:pt x="4087" y="8032"/>
                  </a:cubicBezTo>
                  <a:cubicBezTo>
                    <a:pt x="4543" y="9217"/>
                    <a:pt x="4939" y="10433"/>
                    <a:pt x="5273" y="11679"/>
                  </a:cubicBezTo>
                  <a:cubicBezTo>
                    <a:pt x="5394" y="12227"/>
                    <a:pt x="5455" y="12743"/>
                    <a:pt x="5546" y="13290"/>
                  </a:cubicBezTo>
                  <a:cubicBezTo>
                    <a:pt x="5455" y="13169"/>
                    <a:pt x="5394" y="13047"/>
                    <a:pt x="5303" y="12986"/>
                  </a:cubicBezTo>
                  <a:cubicBezTo>
                    <a:pt x="4635" y="10585"/>
                    <a:pt x="2811" y="8458"/>
                    <a:pt x="1169" y="6451"/>
                  </a:cubicBezTo>
                  <a:cubicBezTo>
                    <a:pt x="1169" y="6433"/>
                    <a:pt x="1161" y="6425"/>
                    <a:pt x="1149" y="6425"/>
                  </a:cubicBezTo>
                  <a:cubicBezTo>
                    <a:pt x="1122" y="6425"/>
                    <a:pt x="1078" y="6461"/>
                    <a:pt x="1078" y="6482"/>
                  </a:cubicBezTo>
                  <a:cubicBezTo>
                    <a:pt x="2112" y="7971"/>
                    <a:pt x="2872" y="9552"/>
                    <a:pt x="3753" y="11102"/>
                  </a:cubicBezTo>
                  <a:cubicBezTo>
                    <a:pt x="3054" y="10433"/>
                    <a:pt x="2294" y="9795"/>
                    <a:pt x="1473" y="9248"/>
                  </a:cubicBezTo>
                  <a:cubicBezTo>
                    <a:pt x="1466" y="9240"/>
                    <a:pt x="1451" y="9236"/>
                    <a:pt x="1433" y="9236"/>
                  </a:cubicBezTo>
                  <a:cubicBezTo>
                    <a:pt x="1378" y="9236"/>
                    <a:pt x="1299" y="9271"/>
                    <a:pt x="1321" y="9339"/>
                  </a:cubicBezTo>
                  <a:cubicBezTo>
                    <a:pt x="2355" y="10585"/>
                    <a:pt x="3358" y="11953"/>
                    <a:pt x="4483" y="13230"/>
                  </a:cubicBezTo>
                  <a:cubicBezTo>
                    <a:pt x="3206" y="12318"/>
                    <a:pt x="1595" y="11558"/>
                    <a:pt x="258" y="10889"/>
                  </a:cubicBezTo>
                  <a:cubicBezTo>
                    <a:pt x="245" y="10885"/>
                    <a:pt x="231" y="10883"/>
                    <a:pt x="216" y="10883"/>
                  </a:cubicBezTo>
                  <a:cubicBezTo>
                    <a:pt x="122" y="10883"/>
                    <a:pt x="1" y="10958"/>
                    <a:pt x="106" y="11011"/>
                  </a:cubicBezTo>
                  <a:cubicBezTo>
                    <a:pt x="1291" y="11679"/>
                    <a:pt x="2416" y="12439"/>
                    <a:pt x="3449" y="13199"/>
                  </a:cubicBezTo>
                  <a:cubicBezTo>
                    <a:pt x="4513" y="13990"/>
                    <a:pt x="5182" y="14962"/>
                    <a:pt x="6094" y="15813"/>
                  </a:cubicBezTo>
                  <a:cubicBezTo>
                    <a:pt x="6124" y="15844"/>
                    <a:pt x="6177" y="15859"/>
                    <a:pt x="6230" y="15859"/>
                  </a:cubicBezTo>
                  <a:cubicBezTo>
                    <a:pt x="6284" y="15859"/>
                    <a:pt x="6337" y="15844"/>
                    <a:pt x="6367" y="15813"/>
                  </a:cubicBezTo>
                  <a:lnTo>
                    <a:pt x="6398" y="15904"/>
                  </a:lnTo>
                  <a:cubicBezTo>
                    <a:pt x="6433" y="15963"/>
                    <a:pt x="6491" y="15986"/>
                    <a:pt x="6551" y="15986"/>
                  </a:cubicBezTo>
                  <a:cubicBezTo>
                    <a:pt x="6645" y="15986"/>
                    <a:pt x="6744" y="15930"/>
                    <a:pt x="6762" y="15874"/>
                  </a:cubicBezTo>
                  <a:cubicBezTo>
                    <a:pt x="6823" y="15874"/>
                    <a:pt x="6914" y="15813"/>
                    <a:pt x="6945" y="15783"/>
                  </a:cubicBezTo>
                  <a:cubicBezTo>
                    <a:pt x="6975" y="15631"/>
                    <a:pt x="7036" y="15509"/>
                    <a:pt x="7066" y="15357"/>
                  </a:cubicBezTo>
                  <a:cubicBezTo>
                    <a:pt x="7097" y="15357"/>
                    <a:pt x="7127" y="15327"/>
                    <a:pt x="7127" y="15297"/>
                  </a:cubicBezTo>
                  <a:cubicBezTo>
                    <a:pt x="7249" y="14689"/>
                    <a:pt x="7370" y="14111"/>
                    <a:pt x="7492" y="13503"/>
                  </a:cubicBezTo>
                  <a:cubicBezTo>
                    <a:pt x="7705" y="12682"/>
                    <a:pt x="8008" y="11923"/>
                    <a:pt x="8799" y="11163"/>
                  </a:cubicBezTo>
                  <a:cubicBezTo>
                    <a:pt x="8843" y="11118"/>
                    <a:pt x="8806" y="11090"/>
                    <a:pt x="8771" y="11090"/>
                  </a:cubicBezTo>
                  <a:cubicBezTo>
                    <a:pt x="8759" y="11090"/>
                    <a:pt x="8746" y="11094"/>
                    <a:pt x="8738" y="11102"/>
                  </a:cubicBezTo>
                  <a:cubicBezTo>
                    <a:pt x="8343" y="11436"/>
                    <a:pt x="8008" y="11801"/>
                    <a:pt x="7735" y="12166"/>
                  </a:cubicBezTo>
                  <a:lnTo>
                    <a:pt x="7857" y="11649"/>
                  </a:lnTo>
                  <a:cubicBezTo>
                    <a:pt x="8069" y="10494"/>
                    <a:pt x="8920" y="9430"/>
                    <a:pt x="9255" y="8275"/>
                  </a:cubicBezTo>
                  <a:cubicBezTo>
                    <a:pt x="9273" y="8204"/>
                    <a:pt x="9196" y="8174"/>
                    <a:pt x="9112" y="8174"/>
                  </a:cubicBezTo>
                  <a:cubicBezTo>
                    <a:pt x="9052" y="8174"/>
                    <a:pt x="8989" y="8189"/>
                    <a:pt x="8951" y="8214"/>
                  </a:cubicBezTo>
                  <a:cubicBezTo>
                    <a:pt x="7978" y="9491"/>
                    <a:pt x="7522" y="10707"/>
                    <a:pt x="7249" y="11953"/>
                  </a:cubicBezTo>
                  <a:lnTo>
                    <a:pt x="7249" y="11801"/>
                  </a:lnTo>
                  <a:cubicBezTo>
                    <a:pt x="7340" y="10281"/>
                    <a:pt x="8160" y="8822"/>
                    <a:pt x="8799" y="7272"/>
                  </a:cubicBezTo>
                  <a:cubicBezTo>
                    <a:pt x="8847" y="7192"/>
                    <a:pt x="8768" y="7154"/>
                    <a:pt x="8674" y="7154"/>
                  </a:cubicBezTo>
                  <a:cubicBezTo>
                    <a:pt x="8590" y="7154"/>
                    <a:pt x="8493" y="7184"/>
                    <a:pt x="8464" y="7242"/>
                  </a:cubicBezTo>
                  <a:cubicBezTo>
                    <a:pt x="7522" y="9035"/>
                    <a:pt x="6793" y="10798"/>
                    <a:pt x="6519" y="12561"/>
                  </a:cubicBezTo>
                  <a:cubicBezTo>
                    <a:pt x="6428" y="11375"/>
                    <a:pt x="6306" y="10251"/>
                    <a:pt x="6367" y="9035"/>
                  </a:cubicBezTo>
                  <a:cubicBezTo>
                    <a:pt x="6458" y="7910"/>
                    <a:pt x="6762" y="6816"/>
                    <a:pt x="7066" y="5722"/>
                  </a:cubicBezTo>
                  <a:cubicBezTo>
                    <a:pt x="7340" y="4658"/>
                    <a:pt x="7370" y="3746"/>
                    <a:pt x="7401" y="2682"/>
                  </a:cubicBezTo>
                  <a:cubicBezTo>
                    <a:pt x="7401" y="2637"/>
                    <a:pt x="7355" y="2614"/>
                    <a:pt x="7302" y="2614"/>
                  </a:cubicBezTo>
                  <a:cubicBezTo>
                    <a:pt x="7249" y="2614"/>
                    <a:pt x="7188" y="2637"/>
                    <a:pt x="7157" y="2682"/>
                  </a:cubicBezTo>
                  <a:cubicBezTo>
                    <a:pt x="6945" y="3777"/>
                    <a:pt x="6884" y="4840"/>
                    <a:pt x="6610" y="5935"/>
                  </a:cubicBezTo>
                  <a:cubicBezTo>
                    <a:pt x="6458" y="6543"/>
                    <a:pt x="6306" y="7120"/>
                    <a:pt x="6185" y="7698"/>
                  </a:cubicBezTo>
                  <a:cubicBezTo>
                    <a:pt x="6154" y="6603"/>
                    <a:pt x="6002" y="5479"/>
                    <a:pt x="5850" y="4385"/>
                  </a:cubicBezTo>
                  <a:lnTo>
                    <a:pt x="5790" y="4385"/>
                  </a:lnTo>
                  <a:cubicBezTo>
                    <a:pt x="5759" y="5631"/>
                    <a:pt x="5729" y="6938"/>
                    <a:pt x="5759" y="8184"/>
                  </a:cubicBezTo>
                  <a:lnTo>
                    <a:pt x="5698" y="7819"/>
                  </a:lnTo>
                  <a:cubicBezTo>
                    <a:pt x="5182" y="5236"/>
                    <a:pt x="4787" y="2652"/>
                    <a:pt x="4087" y="99"/>
                  </a:cubicBezTo>
                  <a:cubicBezTo>
                    <a:pt x="4076" y="31"/>
                    <a:pt x="4006" y="1"/>
                    <a:pt x="3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28"/>
            <p:cNvSpPr/>
            <p:nvPr/>
          </p:nvSpPr>
          <p:spPr>
            <a:xfrm>
              <a:off x="7373341" y="5224558"/>
              <a:ext cx="278869" cy="430665"/>
            </a:xfrm>
            <a:custGeom>
              <a:rect b="b" l="l" r="r" t="t"/>
              <a:pathLst>
                <a:path extrusionOk="0" h="13431" w="8697">
                  <a:moveTo>
                    <a:pt x="2645" y="1"/>
                  </a:moveTo>
                  <a:cubicBezTo>
                    <a:pt x="2486" y="1"/>
                    <a:pt x="2290" y="198"/>
                    <a:pt x="2362" y="319"/>
                  </a:cubicBezTo>
                  <a:cubicBezTo>
                    <a:pt x="2727" y="775"/>
                    <a:pt x="2939" y="1352"/>
                    <a:pt x="3122" y="1838"/>
                  </a:cubicBezTo>
                  <a:cubicBezTo>
                    <a:pt x="3335" y="2355"/>
                    <a:pt x="3426" y="2872"/>
                    <a:pt x="3547" y="3328"/>
                  </a:cubicBezTo>
                  <a:cubicBezTo>
                    <a:pt x="3821" y="4270"/>
                    <a:pt x="4095" y="5212"/>
                    <a:pt x="4398" y="6155"/>
                  </a:cubicBezTo>
                  <a:cubicBezTo>
                    <a:pt x="4307" y="6003"/>
                    <a:pt x="4186" y="5820"/>
                    <a:pt x="4095" y="5668"/>
                  </a:cubicBezTo>
                  <a:cubicBezTo>
                    <a:pt x="3730" y="5151"/>
                    <a:pt x="3426" y="4544"/>
                    <a:pt x="3061" y="3996"/>
                  </a:cubicBezTo>
                  <a:cubicBezTo>
                    <a:pt x="2666" y="3480"/>
                    <a:pt x="2180" y="2902"/>
                    <a:pt x="1450" y="2629"/>
                  </a:cubicBezTo>
                  <a:cubicBezTo>
                    <a:pt x="1420" y="2629"/>
                    <a:pt x="1359" y="2659"/>
                    <a:pt x="1389" y="2659"/>
                  </a:cubicBezTo>
                  <a:cubicBezTo>
                    <a:pt x="2058" y="2963"/>
                    <a:pt x="2575" y="3662"/>
                    <a:pt x="2939" y="4331"/>
                  </a:cubicBezTo>
                  <a:cubicBezTo>
                    <a:pt x="3335" y="5030"/>
                    <a:pt x="3639" y="5759"/>
                    <a:pt x="3882" y="6307"/>
                  </a:cubicBezTo>
                  <a:cubicBezTo>
                    <a:pt x="4155" y="6854"/>
                    <a:pt x="4307" y="7462"/>
                    <a:pt x="4490" y="8039"/>
                  </a:cubicBezTo>
                  <a:cubicBezTo>
                    <a:pt x="4247" y="7735"/>
                    <a:pt x="4003" y="7462"/>
                    <a:pt x="3730" y="7188"/>
                  </a:cubicBezTo>
                  <a:cubicBezTo>
                    <a:pt x="3722" y="7180"/>
                    <a:pt x="3707" y="7177"/>
                    <a:pt x="3689" y="7177"/>
                  </a:cubicBezTo>
                  <a:cubicBezTo>
                    <a:pt x="3635" y="7177"/>
                    <a:pt x="3555" y="7211"/>
                    <a:pt x="3578" y="7279"/>
                  </a:cubicBezTo>
                  <a:cubicBezTo>
                    <a:pt x="4155" y="8221"/>
                    <a:pt x="4733" y="9194"/>
                    <a:pt x="5219" y="10197"/>
                  </a:cubicBezTo>
                  <a:cubicBezTo>
                    <a:pt x="5462" y="10623"/>
                    <a:pt x="5614" y="11018"/>
                    <a:pt x="5766" y="11474"/>
                  </a:cubicBezTo>
                  <a:cubicBezTo>
                    <a:pt x="5675" y="11413"/>
                    <a:pt x="5554" y="11322"/>
                    <a:pt x="5493" y="11261"/>
                  </a:cubicBezTo>
                  <a:cubicBezTo>
                    <a:pt x="4398" y="9407"/>
                    <a:pt x="2332" y="7887"/>
                    <a:pt x="538" y="6215"/>
                  </a:cubicBezTo>
                  <a:cubicBezTo>
                    <a:pt x="508" y="6215"/>
                    <a:pt x="477" y="6215"/>
                    <a:pt x="477" y="6246"/>
                  </a:cubicBezTo>
                  <a:cubicBezTo>
                    <a:pt x="1602" y="7492"/>
                    <a:pt x="2575" y="8829"/>
                    <a:pt x="3669" y="10015"/>
                  </a:cubicBezTo>
                  <a:cubicBezTo>
                    <a:pt x="2909" y="9559"/>
                    <a:pt x="2058" y="9133"/>
                    <a:pt x="1146" y="8738"/>
                  </a:cubicBezTo>
                  <a:cubicBezTo>
                    <a:pt x="1138" y="8734"/>
                    <a:pt x="1128" y="8732"/>
                    <a:pt x="1118" y="8732"/>
                  </a:cubicBezTo>
                  <a:cubicBezTo>
                    <a:pt x="1054" y="8732"/>
                    <a:pt x="968" y="8803"/>
                    <a:pt x="994" y="8829"/>
                  </a:cubicBezTo>
                  <a:cubicBezTo>
                    <a:pt x="2180" y="9802"/>
                    <a:pt x="3395" y="10805"/>
                    <a:pt x="4733" y="11687"/>
                  </a:cubicBezTo>
                  <a:cubicBezTo>
                    <a:pt x="3335" y="11170"/>
                    <a:pt x="1602" y="10866"/>
                    <a:pt x="204" y="10471"/>
                  </a:cubicBezTo>
                  <a:cubicBezTo>
                    <a:pt x="184" y="10461"/>
                    <a:pt x="165" y="10457"/>
                    <a:pt x="148" y="10457"/>
                  </a:cubicBezTo>
                  <a:cubicBezTo>
                    <a:pt x="57" y="10457"/>
                    <a:pt x="1" y="10572"/>
                    <a:pt x="52" y="10623"/>
                  </a:cubicBezTo>
                  <a:cubicBezTo>
                    <a:pt x="1298" y="11018"/>
                    <a:pt x="2575" y="11443"/>
                    <a:pt x="3730" y="11899"/>
                  </a:cubicBezTo>
                  <a:cubicBezTo>
                    <a:pt x="4915" y="12355"/>
                    <a:pt x="5766" y="12963"/>
                    <a:pt x="6861" y="13419"/>
                  </a:cubicBezTo>
                  <a:cubicBezTo>
                    <a:pt x="6877" y="13427"/>
                    <a:pt x="6897" y="13431"/>
                    <a:pt x="6921" y="13431"/>
                  </a:cubicBezTo>
                  <a:cubicBezTo>
                    <a:pt x="6984" y="13431"/>
                    <a:pt x="7067" y="13403"/>
                    <a:pt x="7134" y="13358"/>
                  </a:cubicBezTo>
                  <a:lnTo>
                    <a:pt x="7195" y="13419"/>
                  </a:lnTo>
                  <a:cubicBezTo>
                    <a:pt x="7347" y="13419"/>
                    <a:pt x="7590" y="13267"/>
                    <a:pt x="7560" y="13206"/>
                  </a:cubicBezTo>
                  <a:cubicBezTo>
                    <a:pt x="7620" y="13146"/>
                    <a:pt x="7712" y="13115"/>
                    <a:pt x="7712" y="13085"/>
                  </a:cubicBezTo>
                  <a:lnTo>
                    <a:pt x="7712" y="12690"/>
                  </a:lnTo>
                  <a:cubicBezTo>
                    <a:pt x="7742" y="12659"/>
                    <a:pt x="7772" y="12659"/>
                    <a:pt x="7772" y="12629"/>
                  </a:cubicBezTo>
                  <a:cubicBezTo>
                    <a:pt x="7772" y="12082"/>
                    <a:pt x="7742" y="11595"/>
                    <a:pt x="7742" y="11079"/>
                  </a:cubicBezTo>
                  <a:cubicBezTo>
                    <a:pt x="7803" y="10349"/>
                    <a:pt x="7955" y="9620"/>
                    <a:pt x="8593" y="8829"/>
                  </a:cubicBezTo>
                  <a:cubicBezTo>
                    <a:pt x="8623" y="8814"/>
                    <a:pt x="8616" y="8807"/>
                    <a:pt x="8597" y="8807"/>
                  </a:cubicBezTo>
                  <a:cubicBezTo>
                    <a:pt x="8578" y="8807"/>
                    <a:pt x="8547" y="8814"/>
                    <a:pt x="8532" y="8829"/>
                  </a:cubicBezTo>
                  <a:cubicBezTo>
                    <a:pt x="8228" y="9164"/>
                    <a:pt x="7924" y="9559"/>
                    <a:pt x="7742" y="9924"/>
                  </a:cubicBezTo>
                  <a:lnTo>
                    <a:pt x="7742" y="9468"/>
                  </a:lnTo>
                  <a:cubicBezTo>
                    <a:pt x="7803" y="8465"/>
                    <a:pt x="8441" y="7431"/>
                    <a:pt x="8684" y="6458"/>
                  </a:cubicBezTo>
                  <a:cubicBezTo>
                    <a:pt x="8696" y="6423"/>
                    <a:pt x="8661" y="6405"/>
                    <a:pt x="8610" y="6405"/>
                  </a:cubicBezTo>
                  <a:cubicBezTo>
                    <a:pt x="8532" y="6405"/>
                    <a:pt x="8417" y="6446"/>
                    <a:pt x="8380" y="6519"/>
                  </a:cubicBezTo>
                  <a:cubicBezTo>
                    <a:pt x="7529" y="7735"/>
                    <a:pt x="7286" y="8829"/>
                    <a:pt x="7195" y="9893"/>
                  </a:cubicBezTo>
                  <a:lnTo>
                    <a:pt x="7195" y="9772"/>
                  </a:lnTo>
                  <a:cubicBezTo>
                    <a:pt x="7043" y="8495"/>
                    <a:pt x="7651" y="7127"/>
                    <a:pt x="8198" y="5790"/>
                  </a:cubicBezTo>
                  <a:cubicBezTo>
                    <a:pt x="8211" y="5736"/>
                    <a:pt x="8154" y="5712"/>
                    <a:pt x="8081" y="5712"/>
                  </a:cubicBezTo>
                  <a:cubicBezTo>
                    <a:pt x="7988" y="5712"/>
                    <a:pt x="7867" y="5752"/>
                    <a:pt x="7833" y="5820"/>
                  </a:cubicBezTo>
                  <a:cubicBezTo>
                    <a:pt x="7043" y="7431"/>
                    <a:pt x="6587" y="9042"/>
                    <a:pt x="6678" y="10623"/>
                  </a:cubicBezTo>
                  <a:cubicBezTo>
                    <a:pt x="6374" y="9650"/>
                    <a:pt x="6101" y="8708"/>
                    <a:pt x="6009" y="7674"/>
                  </a:cubicBezTo>
                  <a:cubicBezTo>
                    <a:pt x="5949" y="6732"/>
                    <a:pt x="6161" y="5790"/>
                    <a:pt x="6405" y="4787"/>
                  </a:cubicBezTo>
                  <a:cubicBezTo>
                    <a:pt x="6587" y="3875"/>
                    <a:pt x="6617" y="3115"/>
                    <a:pt x="6617" y="2264"/>
                  </a:cubicBezTo>
                  <a:cubicBezTo>
                    <a:pt x="6617" y="2222"/>
                    <a:pt x="6578" y="2199"/>
                    <a:pt x="6533" y="2199"/>
                  </a:cubicBezTo>
                  <a:cubicBezTo>
                    <a:pt x="6481" y="2199"/>
                    <a:pt x="6421" y="2229"/>
                    <a:pt x="6405" y="2294"/>
                  </a:cubicBezTo>
                  <a:cubicBezTo>
                    <a:pt x="6222" y="3206"/>
                    <a:pt x="6131" y="4118"/>
                    <a:pt x="5949" y="5060"/>
                  </a:cubicBezTo>
                  <a:cubicBezTo>
                    <a:pt x="5827" y="5607"/>
                    <a:pt x="5766" y="6094"/>
                    <a:pt x="5675" y="6610"/>
                  </a:cubicBezTo>
                  <a:cubicBezTo>
                    <a:pt x="5523" y="5699"/>
                    <a:pt x="5341" y="4787"/>
                    <a:pt x="5098" y="3875"/>
                  </a:cubicBezTo>
                  <a:lnTo>
                    <a:pt x="5067" y="3875"/>
                  </a:lnTo>
                  <a:cubicBezTo>
                    <a:pt x="5067" y="4939"/>
                    <a:pt x="5098" y="6063"/>
                    <a:pt x="5310" y="7127"/>
                  </a:cubicBezTo>
                  <a:lnTo>
                    <a:pt x="5189" y="6823"/>
                  </a:lnTo>
                  <a:cubicBezTo>
                    <a:pt x="4794" y="5759"/>
                    <a:pt x="4490" y="4696"/>
                    <a:pt x="4186" y="3632"/>
                  </a:cubicBezTo>
                  <a:cubicBezTo>
                    <a:pt x="4034" y="3085"/>
                    <a:pt x="3943" y="2568"/>
                    <a:pt x="3730" y="1899"/>
                  </a:cubicBezTo>
                  <a:cubicBezTo>
                    <a:pt x="3547" y="1291"/>
                    <a:pt x="3213" y="592"/>
                    <a:pt x="2757" y="45"/>
                  </a:cubicBezTo>
                  <a:cubicBezTo>
                    <a:pt x="2726" y="14"/>
                    <a:pt x="2687" y="1"/>
                    <a:pt x="264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28"/>
            <p:cNvSpPr/>
            <p:nvPr/>
          </p:nvSpPr>
          <p:spPr>
            <a:xfrm>
              <a:off x="7058240" y="5268936"/>
              <a:ext cx="372339" cy="366439"/>
            </a:xfrm>
            <a:custGeom>
              <a:rect b="b" l="l" r="r" t="t"/>
              <a:pathLst>
                <a:path extrusionOk="0" h="11428" w="11612">
                  <a:moveTo>
                    <a:pt x="394" y="1"/>
                  </a:moveTo>
                  <a:cubicBezTo>
                    <a:pt x="260" y="1"/>
                    <a:pt x="20" y="231"/>
                    <a:pt x="122" y="333"/>
                  </a:cubicBezTo>
                  <a:cubicBezTo>
                    <a:pt x="1611" y="2096"/>
                    <a:pt x="3253" y="3676"/>
                    <a:pt x="4772" y="5378"/>
                  </a:cubicBezTo>
                  <a:cubicBezTo>
                    <a:pt x="4560" y="5226"/>
                    <a:pt x="4408" y="5135"/>
                    <a:pt x="4225" y="5014"/>
                  </a:cubicBezTo>
                  <a:cubicBezTo>
                    <a:pt x="3009" y="4223"/>
                    <a:pt x="1824" y="3160"/>
                    <a:pt x="91" y="3068"/>
                  </a:cubicBezTo>
                  <a:cubicBezTo>
                    <a:pt x="61" y="3068"/>
                    <a:pt x="0" y="3160"/>
                    <a:pt x="61" y="3160"/>
                  </a:cubicBezTo>
                  <a:cubicBezTo>
                    <a:pt x="1763" y="3312"/>
                    <a:pt x="3283" y="4771"/>
                    <a:pt x="4408" y="5682"/>
                  </a:cubicBezTo>
                  <a:cubicBezTo>
                    <a:pt x="4955" y="6138"/>
                    <a:pt x="5411" y="6685"/>
                    <a:pt x="5897" y="7172"/>
                  </a:cubicBezTo>
                  <a:cubicBezTo>
                    <a:pt x="5532" y="6989"/>
                    <a:pt x="5137" y="6807"/>
                    <a:pt x="4772" y="6655"/>
                  </a:cubicBezTo>
                  <a:cubicBezTo>
                    <a:pt x="4761" y="6643"/>
                    <a:pt x="4748" y="6638"/>
                    <a:pt x="4734" y="6638"/>
                  </a:cubicBezTo>
                  <a:cubicBezTo>
                    <a:pt x="4681" y="6638"/>
                    <a:pt x="4626" y="6722"/>
                    <a:pt x="4651" y="6746"/>
                  </a:cubicBezTo>
                  <a:cubicBezTo>
                    <a:pt x="5715" y="7476"/>
                    <a:pt x="6687" y="8266"/>
                    <a:pt x="7721" y="9026"/>
                  </a:cubicBezTo>
                  <a:cubicBezTo>
                    <a:pt x="8146" y="9330"/>
                    <a:pt x="8511" y="9725"/>
                    <a:pt x="8937" y="10059"/>
                  </a:cubicBezTo>
                  <a:cubicBezTo>
                    <a:pt x="8815" y="10029"/>
                    <a:pt x="8724" y="9999"/>
                    <a:pt x="8572" y="9938"/>
                  </a:cubicBezTo>
                  <a:cubicBezTo>
                    <a:pt x="6505" y="8570"/>
                    <a:pt x="3769" y="7780"/>
                    <a:pt x="1307" y="6959"/>
                  </a:cubicBezTo>
                  <a:cubicBezTo>
                    <a:pt x="1277" y="6959"/>
                    <a:pt x="1216" y="6989"/>
                    <a:pt x="1277" y="6989"/>
                  </a:cubicBezTo>
                  <a:cubicBezTo>
                    <a:pt x="2949" y="7658"/>
                    <a:pt x="4499" y="8661"/>
                    <a:pt x="6171" y="9421"/>
                  </a:cubicBezTo>
                  <a:cubicBezTo>
                    <a:pt x="5168" y="9269"/>
                    <a:pt x="4195" y="9148"/>
                    <a:pt x="3161" y="9148"/>
                  </a:cubicBezTo>
                  <a:cubicBezTo>
                    <a:pt x="3101" y="9148"/>
                    <a:pt x="3009" y="9269"/>
                    <a:pt x="3101" y="9299"/>
                  </a:cubicBezTo>
                  <a:cubicBezTo>
                    <a:pt x="4681" y="9786"/>
                    <a:pt x="6383" y="10394"/>
                    <a:pt x="8146" y="10667"/>
                  </a:cubicBezTo>
                  <a:cubicBezTo>
                    <a:pt x="6596" y="10789"/>
                    <a:pt x="4772" y="11093"/>
                    <a:pt x="3192" y="11245"/>
                  </a:cubicBezTo>
                  <a:cubicBezTo>
                    <a:pt x="3101" y="11245"/>
                    <a:pt x="3040" y="11427"/>
                    <a:pt x="3131" y="11427"/>
                  </a:cubicBezTo>
                  <a:cubicBezTo>
                    <a:pt x="4529" y="11366"/>
                    <a:pt x="5988" y="11306"/>
                    <a:pt x="7356" y="11275"/>
                  </a:cubicBezTo>
                  <a:cubicBezTo>
                    <a:pt x="7450" y="11273"/>
                    <a:pt x="7542" y="11272"/>
                    <a:pt x="7634" y="11272"/>
                  </a:cubicBezTo>
                  <a:cubicBezTo>
                    <a:pt x="8522" y="11272"/>
                    <a:pt x="9326" y="11361"/>
                    <a:pt x="10124" y="11361"/>
                  </a:cubicBezTo>
                  <a:cubicBezTo>
                    <a:pt x="10447" y="11361"/>
                    <a:pt x="10768" y="11346"/>
                    <a:pt x="11095" y="11306"/>
                  </a:cubicBezTo>
                  <a:cubicBezTo>
                    <a:pt x="11186" y="11306"/>
                    <a:pt x="11247" y="11214"/>
                    <a:pt x="11307" y="11123"/>
                  </a:cubicBezTo>
                  <a:lnTo>
                    <a:pt x="11368" y="11154"/>
                  </a:lnTo>
                  <a:cubicBezTo>
                    <a:pt x="11392" y="11171"/>
                    <a:pt x="11414" y="11178"/>
                    <a:pt x="11434" y="11178"/>
                  </a:cubicBezTo>
                  <a:cubicBezTo>
                    <a:pt x="11519" y="11178"/>
                    <a:pt x="11569" y="11045"/>
                    <a:pt x="11520" y="10971"/>
                  </a:cubicBezTo>
                  <a:cubicBezTo>
                    <a:pt x="11551" y="10941"/>
                    <a:pt x="11611" y="10819"/>
                    <a:pt x="11611" y="10789"/>
                  </a:cubicBezTo>
                  <a:lnTo>
                    <a:pt x="11368" y="10455"/>
                  </a:lnTo>
                  <a:cubicBezTo>
                    <a:pt x="11368" y="10394"/>
                    <a:pt x="11399" y="10363"/>
                    <a:pt x="11368" y="10333"/>
                  </a:cubicBezTo>
                  <a:cubicBezTo>
                    <a:pt x="11064" y="9877"/>
                    <a:pt x="10760" y="9391"/>
                    <a:pt x="10487" y="8935"/>
                  </a:cubicBezTo>
                  <a:cubicBezTo>
                    <a:pt x="10183" y="8205"/>
                    <a:pt x="9970" y="7445"/>
                    <a:pt x="10152" y="6412"/>
                  </a:cubicBezTo>
                  <a:cubicBezTo>
                    <a:pt x="10152" y="6399"/>
                    <a:pt x="10142" y="6392"/>
                    <a:pt x="10130" y="6392"/>
                  </a:cubicBezTo>
                  <a:cubicBezTo>
                    <a:pt x="10113" y="6392"/>
                    <a:pt x="10092" y="6407"/>
                    <a:pt x="10092" y="6442"/>
                  </a:cubicBezTo>
                  <a:cubicBezTo>
                    <a:pt x="9970" y="6959"/>
                    <a:pt x="9879" y="7415"/>
                    <a:pt x="9940" y="7810"/>
                  </a:cubicBezTo>
                  <a:lnTo>
                    <a:pt x="9697" y="7354"/>
                  </a:lnTo>
                  <a:cubicBezTo>
                    <a:pt x="9241" y="6412"/>
                    <a:pt x="9362" y="5074"/>
                    <a:pt x="9028" y="4011"/>
                  </a:cubicBezTo>
                  <a:cubicBezTo>
                    <a:pt x="9011" y="3986"/>
                    <a:pt x="8985" y="3974"/>
                    <a:pt x="8956" y="3974"/>
                  </a:cubicBezTo>
                  <a:cubicBezTo>
                    <a:pt x="8878" y="3974"/>
                    <a:pt x="8776" y="4052"/>
                    <a:pt x="8754" y="4163"/>
                  </a:cubicBezTo>
                  <a:cubicBezTo>
                    <a:pt x="8602" y="5743"/>
                    <a:pt x="8906" y="6898"/>
                    <a:pt x="9393" y="7962"/>
                  </a:cubicBezTo>
                  <a:lnTo>
                    <a:pt x="9332" y="7871"/>
                  </a:lnTo>
                  <a:cubicBezTo>
                    <a:pt x="8511" y="6685"/>
                    <a:pt x="8420" y="5074"/>
                    <a:pt x="8146" y="3494"/>
                  </a:cubicBezTo>
                  <a:cubicBezTo>
                    <a:pt x="8138" y="3454"/>
                    <a:pt x="8113" y="3437"/>
                    <a:pt x="8080" y="3437"/>
                  </a:cubicBezTo>
                  <a:cubicBezTo>
                    <a:pt x="7990" y="3437"/>
                    <a:pt x="7842" y="3565"/>
                    <a:pt x="7842" y="3676"/>
                  </a:cubicBezTo>
                  <a:cubicBezTo>
                    <a:pt x="7994" y="5622"/>
                    <a:pt x="8359" y="7445"/>
                    <a:pt x="9241" y="8874"/>
                  </a:cubicBezTo>
                  <a:cubicBezTo>
                    <a:pt x="8450" y="8114"/>
                    <a:pt x="7721" y="7293"/>
                    <a:pt x="7113" y="6260"/>
                  </a:cubicBezTo>
                  <a:cubicBezTo>
                    <a:pt x="6596" y="5348"/>
                    <a:pt x="6231" y="4254"/>
                    <a:pt x="5897" y="3190"/>
                  </a:cubicBezTo>
                  <a:cubicBezTo>
                    <a:pt x="5563" y="2157"/>
                    <a:pt x="5107" y="1366"/>
                    <a:pt x="4620" y="485"/>
                  </a:cubicBezTo>
                  <a:cubicBezTo>
                    <a:pt x="4607" y="471"/>
                    <a:pt x="4587" y="465"/>
                    <a:pt x="4565" y="465"/>
                  </a:cubicBezTo>
                  <a:cubicBezTo>
                    <a:pt x="4488" y="465"/>
                    <a:pt x="4384" y="536"/>
                    <a:pt x="4408" y="606"/>
                  </a:cubicBezTo>
                  <a:cubicBezTo>
                    <a:pt x="4803" y="1640"/>
                    <a:pt x="5259" y="2582"/>
                    <a:pt x="5623" y="3646"/>
                  </a:cubicBezTo>
                  <a:cubicBezTo>
                    <a:pt x="5836" y="4223"/>
                    <a:pt x="6019" y="4771"/>
                    <a:pt x="6231" y="5318"/>
                  </a:cubicBezTo>
                  <a:cubicBezTo>
                    <a:pt x="5593" y="4436"/>
                    <a:pt x="4924" y="3555"/>
                    <a:pt x="4195" y="2764"/>
                  </a:cubicBezTo>
                  <a:cubicBezTo>
                    <a:pt x="4195" y="2764"/>
                    <a:pt x="4165" y="2764"/>
                    <a:pt x="4165" y="2795"/>
                  </a:cubicBezTo>
                  <a:cubicBezTo>
                    <a:pt x="4772" y="3859"/>
                    <a:pt x="5411" y="4983"/>
                    <a:pt x="6140" y="5956"/>
                  </a:cubicBezTo>
                  <a:lnTo>
                    <a:pt x="5867" y="5682"/>
                  </a:lnTo>
                  <a:cubicBezTo>
                    <a:pt x="4043" y="3828"/>
                    <a:pt x="2341" y="1853"/>
                    <a:pt x="456" y="29"/>
                  </a:cubicBezTo>
                  <a:cubicBezTo>
                    <a:pt x="442" y="9"/>
                    <a:pt x="420" y="1"/>
                    <a:pt x="39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28"/>
            <p:cNvSpPr/>
            <p:nvPr/>
          </p:nvSpPr>
          <p:spPr>
            <a:xfrm>
              <a:off x="7223245" y="4845617"/>
              <a:ext cx="422713" cy="695490"/>
            </a:xfrm>
            <a:custGeom>
              <a:rect b="b" l="l" r="r" t="t"/>
              <a:pathLst>
                <a:path extrusionOk="0" h="21690" w="13183">
                  <a:moveTo>
                    <a:pt x="3973" y="1"/>
                  </a:moveTo>
                  <a:cubicBezTo>
                    <a:pt x="3854" y="1"/>
                    <a:pt x="3730" y="93"/>
                    <a:pt x="3730" y="252"/>
                  </a:cubicBezTo>
                  <a:cubicBezTo>
                    <a:pt x="3730" y="1225"/>
                    <a:pt x="3517" y="2167"/>
                    <a:pt x="3335" y="3048"/>
                  </a:cubicBezTo>
                  <a:cubicBezTo>
                    <a:pt x="3152" y="3930"/>
                    <a:pt x="2970" y="4811"/>
                    <a:pt x="2848" y="5632"/>
                  </a:cubicBezTo>
                  <a:cubicBezTo>
                    <a:pt x="2757" y="6483"/>
                    <a:pt x="2818" y="7273"/>
                    <a:pt x="3061" y="8003"/>
                  </a:cubicBezTo>
                  <a:cubicBezTo>
                    <a:pt x="3335" y="8702"/>
                    <a:pt x="3791" y="9371"/>
                    <a:pt x="4368" y="10009"/>
                  </a:cubicBezTo>
                  <a:cubicBezTo>
                    <a:pt x="4125" y="9827"/>
                    <a:pt x="3882" y="9583"/>
                    <a:pt x="3669" y="9371"/>
                  </a:cubicBezTo>
                  <a:cubicBezTo>
                    <a:pt x="3304" y="9006"/>
                    <a:pt x="2970" y="8550"/>
                    <a:pt x="2727" y="8094"/>
                  </a:cubicBezTo>
                  <a:cubicBezTo>
                    <a:pt x="2453" y="7608"/>
                    <a:pt x="2271" y="7091"/>
                    <a:pt x="2149" y="6513"/>
                  </a:cubicBezTo>
                  <a:cubicBezTo>
                    <a:pt x="1936" y="5358"/>
                    <a:pt x="1845" y="4143"/>
                    <a:pt x="1450" y="3079"/>
                  </a:cubicBezTo>
                  <a:cubicBezTo>
                    <a:pt x="1429" y="3057"/>
                    <a:pt x="1407" y="3047"/>
                    <a:pt x="1388" y="3047"/>
                  </a:cubicBezTo>
                  <a:cubicBezTo>
                    <a:pt x="1354" y="3047"/>
                    <a:pt x="1329" y="3081"/>
                    <a:pt x="1329" y="3140"/>
                  </a:cubicBezTo>
                  <a:cubicBezTo>
                    <a:pt x="1693" y="4234"/>
                    <a:pt x="1633" y="5662"/>
                    <a:pt x="1967" y="7091"/>
                  </a:cubicBezTo>
                  <a:cubicBezTo>
                    <a:pt x="2119" y="7760"/>
                    <a:pt x="2423" y="8398"/>
                    <a:pt x="2757" y="8975"/>
                  </a:cubicBezTo>
                  <a:cubicBezTo>
                    <a:pt x="3152" y="9553"/>
                    <a:pt x="3578" y="10009"/>
                    <a:pt x="3973" y="10343"/>
                  </a:cubicBezTo>
                  <a:cubicBezTo>
                    <a:pt x="4794" y="11073"/>
                    <a:pt x="5614" y="11741"/>
                    <a:pt x="6465" y="12471"/>
                  </a:cubicBezTo>
                  <a:cubicBezTo>
                    <a:pt x="5888" y="12167"/>
                    <a:pt x="5280" y="11893"/>
                    <a:pt x="4702" y="11589"/>
                  </a:cubicBezTo>
                  <a:cubicBezTo>
                    <a:pt x="4696" y="11586"/>
                    <a:pt x="4689" y="11585"/>
                    <a:pt x="4682" y="11585"/>
                  </a:cubicBezTo>
                  <a:cubicBezTo>
                    <a:pt x="4624" y="11585"/>
                    <a:pt x="4561" y="11684"/>
                    <a:pt x="4642" y="11711"/>
                  </a:cubicBezTo>
                  <a:cubicBezTo>
                    <a:pt x="5462" y="12289"/>
                    <a:pt x="6313" y="12775"/>
                    <a:pt x="7104" y="13413"/>
                  </a:cubicBezTo>
                  <a:cubicBezTo>
                    <a:pt x="7894" y="14021"/>
                    <a:pt x="8624" y="14751"/>
                    <a:pt x="9231" y="15511"/>
                  </a:cubicBezTo>
                  <a:cubicBezTo>
                    <a:pt x="9748" y="16149"/>
                    <a:pt x="10204" y="16878"/>
                    <a:pt x="10599" y="17638"/>
                  </a:cubicBezTo>
                  <a:cubicBezTo>
                    <a:pt x="10478" y="17486"/>
                    <a:pt x="10326" y="17365"/>
                    <a:pt x="10174" y="17213"/>
                  </a:cubicBezTo>
                  <a:cubicBezTo>
                    <a:pt x="9110" y="15602"/>
                    <a:pt x="7529" y="14386"/>
                    <a:pt x="5797" y="13656"/>
                  </a:cubicBezTo>
                  <a:cubicBezTo>
                    <a:pt x="4946" y="13261"/>
                    <a:pt x="4034" y="12927"/>
                    <a:pt x="3031" y="12471"/>
                  </a:cubicBezTo>
                  <a:cubicBezTo>
                    <a:pt x="2088" y="11985"/>
                    <a:pt x="1025" y="11377"/>
                    <a:pt x="82" y="10282"/>
                  </a:cubicBezTo>
                  <a:cubicBezTo>
                    <a:pt x="65" y="10265"/>
                    <a:pt x="49" y="10257"/>
                    <a:pt x="38" y="10257"/>
                  </a:cubicBezTo>
                  <a:cubicBezTo>
                    <a:pt x="9" y="10257"/>
                    <a:pt x="0" y="10300"/>
                    <a:pt x="22" y="10343"/>
                  </a:cubicBezTo>
                  <a:cubicBezTo>
                    <a:pt x="690" y="11134"/>
                    <a:pt x="1389" y="11741"/>
                    <a:pt x="2088" y="12197"/>
                  </a:cubicBezTo>
                  <a:cubicBezTo>
                    <a:pt x="2757" y="12714"/>
                    <a:pt x="3426" y="13048"/>
                    <a:pt x="4034" y="13383"/>
                  </a:cubicBezTo>
                  <a:lnTo>
                    <a:pt x="5766" y="14325"/>
                  </a:lnTo>
                  <a:cubicBezTo>
                    <a:pt x="6313" y="14629"/>
                    <a:pt x="6830" y="14994"/>
                    <a:pt x="7377" y="15328"/>
                  </a:cubicBezTo>
                  <a:cubicBezTo>
                    <a:pt x="6192" y="14781"/>
                    <a:pt x="5006" y="14629"/>
                    <a:pt x="3760" y="14538"/>
                  </a:cubicBezTo>
                  <a:cubicBezTo>
                    <a:pt x="3669" y="14538"/>
                    <a:pt x="3608" y="14629"/>
                    <a:pt x="3730" y="14690"/>
                  </a:cubicBezTo>
                  <a:cubicBezTo>
                    <a:pt x="4277" y="14872"/>
                    <a:pt x="4794" y="15055"/>
                    <a:pt x="5280" y="15237"/>
                  </a:cubicBezTo>
                  <a:cubicBezTo>
                    <a:pt x="5766" y="15450"/>
                    <a:pt x="6253" y="15662"/>
                    <a:pt x="6769" y="15906"/>
                  </a:cubicBezTo>
                  <a:cubicBezTo>
                    <a:pt x="7742" y="16392"/>
                    <a:pt x="8684" y="17030"/>
                    <a:pt x="9596" y="17790"/>
                  </a:cubicBezTo>
                  <a:cubicBezTo>
                    <a:pt x="8193" y="17052"/>
                    <a:pt x="6570" y="16812"/>
                    <a:pt x="5181" y="16812"/>
                  </a:cubicBezTo>
                  <a:cubicBezTo>
                    <a:pt x="4855" y="16812"/>
                    <a:pt x="4541" y="16825"/>
                    <a:pt x="4247" y="16848"/>
                  </a:cubicBezTo>
                  <a:cubicBezTo>
                    <a:pt x="4125" y="16848"/>
                    <a:pt x="4095" y="17030"/>
                    <a:pt x="4186" y="17030"/>
                  </a:cubicBezTo>
                  <a:cubicBezTo>
                    <a:pt x="4245" y="17029"/>
                    <a:pt x="4305" y="17028"/>
                    <a:pt x="4365" y="17028"/>
                  </a:cubicBezTo>
                  <a:cubicBezTo>
                    <a:pt x="5743" y="17028"/>
                    <a:pt x="7225" y="17363"/>
                    <a:pt x="8624" y="18033"/>
                  </a:cubicBezTo>
                  <a:cubicBezTo>
                    <a:pt x="10113" y="18732"/>
                    <a:pt x="11207" y="20009"/>
                    <a:pt x="12332" y="21377"/>
                  </a:cubicBezTo>
                  <a:cubicBezTo>
                    <a:pt x="12377" y="21407"/>
                    <a:pt x="12431" y="21422"/>
                    <a:pt x="12480" y="21422"/>
                  </a:cubicBezTo>
                  <a:cubicBezTo>
                    <a:pt x="12529" y="21422"/>
                    <a:pt x="12575" y="21407"/>
                    <a:pt x="12605" y="21377"/>
                  </a:cubicBezTo>
                  <a:lnTo>
                    <a:pt x="12697" y="21529"/>
                  </a:lnTo>
                  <a:cubicBezTo>
                    <a:pt x="12711" y="21642"/>
                    <a:pt x="12777" y="21689"/>
                    <a:pt x="12839" y="21689"/>
                  </a:cubicBezTo>
                  <a:cubicBezTo>
                    <a:pt x="12909" y="21689"/>
                    <a:pt x="12972" y="21626"/>
                    <a:pt x="12940" y="21529"/>
                  </a:cubicBezTo>
                  <a:cubicBezTo>
                    <a:pt x="13031" y="21529"/>
                    <a:pt x="13092" y="21468"/>
                    <a:pt x="13092" y="21377"/>
                  </a:cubicBezTo>
                  <a:lnTo>
                    <a:pt x="13092" y="20647"/>
                  </a:lnTo>
                  <a:cubicBezTo>
                    <a:pt x="13153" y="20617"/>
                    <a:pt x="13183" y="20556"/>
                    <a:pt x="13183" y="20495"/>
                  </a:cubicBezTo>
                  <a:cubicBezTo>
                    <a:pt x="13092" y="19492"/>
                    <a:pt x="12940" y="18489"/>
                    <a:pt x="12697" y="17486"/>
                  </a:cubicBezTo>
                  <a:cubicBezTo>
                    <a:pt x="12423" y="16088"/>
                    <a:pt x="12119" y="14751"/>
                    <a:pt x="12119" y="13261"/>
                  </a:cubicBezTo>
                  <a:cubicBezTo>
                    <a:pt x="12119" y="13226"/>
                    <a:pt x="12077" y="13211"/>
                    <a:pt x="12043" y="13211"/>
                  </a:cubicBezTo>
                  <a:cubicBezTo>
                    <a:pt x="12018" y="13211"/>
                    <a:pt x="11997" y="13218"/>
                    <a:pt x="11997" y="13231"/>
                  </a:cubicBezTo>
                  <a:cubicBezTo>
                    <a:pt x="11967" y="13930"/>
                    <a:pt x="11967" y="14599"/>
                    <a:pt x="11997" y="15298"/>
                  </a:cubicBezTo>
                  <a:cubicBezTo>
                    <a:pt x="11876" y="14994"/>
                    <a:pt x="11785" y="14720"/>
                    <a:pt x="11663" y="14416"/>
                  </a:cubicBezTo>
                  <a:cubicBezTo>
                    <a:pt x="11268" y="13504"/>
                    <a:pt x="10964" y="12562"/>
                    <a:pt x="10599" y="11589"/>
                  </a:cubicBezTo>
                  <a:cubicBezTo>
                    <a:pt x="10204" y="10647"/>
                    <a:pt x="9687" y="9675"/>
                    <a:pt x="9201" y="8915"/>
                  </a:cubicBezTo>
                  <a:cubicBezTo>
                    <a:pt x="9160" y="8863"/>
                    <a:pt x="9104" y="8839"/>
                    <a:pt x="9052" y="8839"/>
                  </a:cubicBezTo>
                  <a:cubicBezTo>
                    <a:pt x="8952" y="8839"/>
                    <a:pt x="8867" y="8927"/>
                    <a:pt x="8928" y="9067"/>
                  </a:cubicBezTo>
                  <a:cubicBezTo>
                    <a:pt x="9201" y="10070"/>
                    <a:pt x="9718" y="11134"/>
                    <a:pt x="10143" y="12137"/>
                  </a:cubicBezTo>
                  <a:cubicBezTo>
                    <a:pt x="10569" y="13170"/>
                    <a:pt x="10964" y="14112"/>
                    <a:pt x="11390" y="15085"/>
                  </a:cubicBezTo>
                  <a:lnTo>
                    <a:pt x="11268" y="14872"/>
                  </a:lnTo>
                  <a:cubicBezTo>
                    <a:pt x="10660" y="13687"/>
                    <a:pt x="10143" y="12501"/>
                    <a:pt x="9535" y="11346"/>
                  </a:cubicBezTo>
                  <a:cubicBezTo>
                    <a:pt x="8897" y="10130"/>
                    <a:pt x="8289" y="9067"/>
                    <a:pt x="7894" y="8094"/>
                  </a:cubicBezTo>
                  <a:cubicBezTo>
                    <a:pt x="7877" y="8051"/>
                    <a:pt x="7843" y="8032"/>
                    <a:pt x="7804" y="8032"/>
                  </a:cubicBezTo>
                  <a:cubicBezTo>
                    <a:pt x="7703" y="8032"/>
                    <a:pt x="7568" y="8154"/>
                    <a:pt x="7590" y="8307"/>
                  </a:cubicBezTo>
                  <a:cubicBezTo>
                    <a:pt x="7772" y="8854"/>
                    <a:pt x="8046" y="9462"/>
                    <a:pt x="8380" y="10130"/>
                  </a:cubicBezTo>
                  <a:cubicBezTo>
                    <a:pt x="8745" y="10769"/>
                    <a:pt x="9110" y="11437"/>
                    <a:pt x="9444" y="12167"/>
                  </a:cubicBezTo>
                  <a:cubicBezTo>
                    <a:pt x="10143" y="13535"/>
                    <a:pt x="10721" y="14933"/>
                    <a:pt x="11207" y="16301"/>
                  </a:cubicBezTo>
                  <a:cubicBezTo>
                    <a:pt x="10265" y="14599"/>
                    <a:pt x="9049" y="13018"/>
                    <a:pt x="7712" y="11498"/>
                  </a:cubicBezTo>
                  <a:cubicBezTo>
                    <a:pt x="7134" y="10799"/>
                    <a:pt x="6617" y="10161"/>
                    <a:pt x="6222" y="9523"/>
                  </a:cubicBezTo>
                  <a:cubicBezTo>
                    <a:pt x="5858" y="8854"/>
                    <a:pt x="5584" y="8246"/>
                    <a:pt x="5554" y="7760"/>
                  </a:cubicBezTo>
                  <a:cubicBezTo>
                    <a:pt x="5493" y="7273"/>
                    <a:pt x="5584" y="7030"/>
                    <a:pt x="5706" y="6817"/>
                  </a:cubicBezTo>
                  <a:cubicBezTo>
                    <a:pt x="5797" y="6544"/>
                    <a:pt x="5888" y="6240"/>
                    <a:pt x="6070" y="5723"/>
                  </a:cubicBezTo>
                  <a:cubicBezTo>
                    <a:pt x="6092" y="5657"/>
                    <a:pt x="6004" y="5607"/>
                    <a:pt x="5930" y="5607"/>
                  </a:cubicBezTo>
                  <a:cubicBezTo>
                    <a:pt x="5901" y="5607"/>
                    <a:pt x="5875" y="5615"/>
                    <a:pt x="5858" y="5632"/>
                  </a:cubicBezTo>
                  <a:cubicBezTo>
                    <a:pt x="5554" y="6179"/>
                    <a:pt x="5341" y="6544"/>
                    <a:pt x="5250" y="6878"/>
                  </a:cubicBezTo>
                  <a:cubicBezTo>
                    <a:pt x="5128" y="7182"/>
                    <a:pt x="5037" y="7577"/>
                    <a:pt x="5158" y="8155"/>
                  </a:cubicBezTo>
                  <a:cubicBezTo>
                    <a:pt x="5280" y="8763"/>
                    <a:pt x="5614" y="9431"/>
                    <a:pt x="6101" y="10130"/>
                  </a:cubicBezTo>
                  <a:cubicBezTo>
                    <a:pt x="5554" y="9553"/>
                    <a:pt x="5037" y="8975"/>
                    <a:pt x="4733" y="8459"/>
                  </a:cubicBezTo>
                  <a:cubicBezTo>
                    <a:pt x="4581" y="8185"/>
                    <a:pt x="4429" y="7942"/>
                    <a:pt x="4368" y="7699"/>
                  </a:cubicBezTo>
                  <a:cubicBezTo>
                    <a:pt x="4277" y="7456"/>
                    <a:pt x="4216" y="7182"/>
                    <a:pt x="4216" y="6969"/>
                  </a:cubicBezTo>
                  <a:lnTo>
                    <a:pt x="4186" y="6969"/>
                  </a:lnTo>
                  <a:cubicBezTo>
                    <a:pt x="4095" y="7577"/>
                    <a:pt x="4247" y="8185"/>
                    <a:pt x="4642" y="8854"/>
                  </a:cubicBezTo>
                  <a:cubicBezTo>
                    <a:pt x="5006" y="9553"/>
                    <a:pt x="5614" y="10222"/>
                    <a:pt x="6253" y="10921"/>
                  </a:cubicBezTo>
                  <a:lnTo>
                    <a:pt x="5797" y="10526"/>
                  </a:lnTo>
                  <a:cubicBezTo>
                    <a:pt x="5037" y="9887"/>
                    <a:pt x="4399" y="9279"/>
                    <a:pt x="3973" y="8550"/>
                  </a:cubicBezTo>
                  <a:cubicBezTo>
                    <a:pt x="3578" y="7881"/>
                    <a:pt x="3365" y="7152"/>
                    <a:pt x="3365" y="6331"/>
                  </a:cubicBezTo>
                  <a:cubicBezTo>
                    <a:pt x="3365" y="5480"/>
                    <a:pt x="3608" y="4538"/>
                    <a:pt x="3791" y="3535"/>
                  </a:cubicBezTo>
                  <a:cubicBezTo>
                    <a:pt x="3973" y="2562"/>
                    <a:pt x="4216" y="1407"/>
                    <a:pt x="4186" y="252"/>
                  </a:cubicBezTo>
                  <a:cubicBezTo>
                    <a:pt x="4186" y="78"/>
                    <a:pt x="4082" y="1"/>
                    <a:pt x="397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28"/>
            <p:cNvSpPr/>
            <p:nvPr/>
          </p:nvSpPr>
          <p:spPr>
            <a:xfrm>
              <a:off x="513599" y="3303975"/>
              <a:ext cx="1035090" cy="1274904"/>
            </a:xfrm>
            <a:custGeom>
              <a:rect b="b" l="l" r="r" t="t"/>
              <a:pathLst>
                <a:path extrusionOk="0" h="39760" w="32281">
                  <a:moveTo>
                    <a:pt x="18313" y="0"/>
                  </a:moveTo>
                  <a:cubicBezTo>
                    <a:pt x="12705" y="0"/>
                    <a:pt x="7578" y="3810"/>
                    <a:pt x="6140" y="9485"/>
                  </a:cubicBezTo>
                  <a:lnTo>
                    <a:pt x="0" y="33528"/>
                  </a:lnTo>
                  <a:lnTo>
                    <a:pt x="24438" y="39759"/>
                  </a:lnTo>
                  <a:lnTo>
                    <a:pt x="30517" y="15716"/>
                  </a:lnTo>
                  <a:cubicBezTo>
                    <a:pt x="32280" y="8999"/>
                    <a:pt x="28177" y="2130"/>
                    <a:pt x="21429" y="397"/>
                  </a:cubicBezTo>
                  <a:cubicBezTo>
                    <a:pt x="20387" y="128"/>
                    <a:pt x="19342" y="0"/>
                    <a:pt x="1831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28"/>
            <p:cNvSpPr/>
            <p:nvPr/>
          </p:nvSpPr>
          <p:spPr>
            <a:xfrm>
              <a:off x="713394" y="3304136"/>
              <a:ext cx="613083" cy="290349"/>
            </a:xfrm>
            <a:custGeom>
              <a:rect b="b" l="l" r="r" t="t"/>
              <a:pathLst>
                <a:path extrusionOk="0" h="9055" w="19120">
                  <a:moveTo>
                    <a:pt x="12077" y="1"/>
                  </a:moveTo>
                  <a:cubicBezTo>
                    <a:pt x="6604" y="1"/>
                    <a:pt x="1612" y="3580"/>
                    <a:pt x="0" y="9055"/>
                  </a:cubicBezTo>
                  <a:cubicBezTo>
                    <a:pt x="2857" y="6927"/>
                    <a:pt x="5775" y="4799"/>
                    <a:pt x="9058" y="3523"/>
                  </a:cubicBezTo>
                  <a:cubicBezTo>
                    <a:pt x="11575" y="2540"/>
                    <a:pt x="14280" y="2049"/>
                    <a:pt x="16966" y="2049"/>
                  </a:cubicBezTo>
                  <a:cubicBezTo>
                    <a:pt x="17686" y="2049"/>
                    <a:pt x="18405" y="2084"/>
                    <a:pt x="19119" y="2155"/>
                  </a:cubicBezTo>
                  <a:cubicBezTo>
                    <a:pt x="17934" y="1395"/>
                    <a:pt x="16657" y="787"/>
                    <a:pt x="15198" y="392"/>
                  </a:cubicBezTo>
                  <a:cubicBezTo>
                    <a:pt x="14153" y="127"/>
                    <a:pt x="13107" y="1"/>
                    <a:pt x="1207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28"/>
            <p:cNvSpPr/>
            <p:nvPr/>
          </p:nvSpPr>
          <p:spPr>
            <a:xfrm>
              <a:off x="513599" y="3261137"/>
              <a:ext cx="1035090" cy="1317743"/>
            </a:xfrm>
            <a:custGeom>
              <a:rect b="b" l="l" r="r" t="t"/>
              <a:pathLst>
                <a:path extrusionOk="0" fill="none" h="41096" w="32281">
                  <a:moveTo>
                    <a:pt x="24438" y="41095"/>
                  </a:moveTo>
                  <a:lnTo>
                    <a:pt x="0" y="34864"/>
                  </a:lnTo>
                  <a:lnTo>
                    <a:pt x="6140" y="10821"/>
                  </a:lnTo>
                  <a:cubicBezTo>
                    <a:pt x="7842" y="4104"/>
                    <a:pt x="14712" y="1"/>
                    <a:pt x="21429" y="1733"/>
                  </a:cubicBezTo>
                  <a:lnTo>
                    <a:pt x="21429" y="1733"/>
                  </a:lnTo>
                  <a:cubicBezTo>
                    <a:pt x="28177" y="3466"/>
                    <a:pt x="32280" y="10335"/>
                    <a:pt x="30517" y="17052"/>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28"/>
            <p:cNvSpPr/>
            <p:nvPr/>
          </p:nvSpPr>
          <p:spPr>
            <a:xfrm>
              <a:off x="449277" y="4285478"/>
              <a:ext cx="914237" cy="406456"/>
            </a:xfrm>
            <a:custGeom>
              <a:rect b="b" l="l" r="r" t="t"/>
              <a:pathLst>
                <a:path extrusionOk="0" h="12676" w="28512">
                  <a:moveTo>
                    <a:pt x="1459" y="0"/>
                  </a:moveTo>
                  <a:lnTo>
                    <a:pt x="0" y="5775"/>
                  </a:lnTo>
                  <a:lnTo>
                    <a:pt x="27022" y="12675"/>
                  </a:lnTo>
                  <a:lnTo>
                    <a:pt x="28511" y="6870"/>
                  </a:lnTo>
                  <a:lnTo>
                    <a:pt x="1459"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28"/>
            <p:cNvSpPr/>
            <p:nvPr/>
          </p:nvSpPr>
          <p:spPr>
            <a:xfrm>
              <a:off x="477526" y="4284484"/>
              <a:ext cx="216407" cy="109213"/>
            </a:xfrm>
            <a:custGeom>
              <a:rect b="b" l="l" r="r" t="t"/>
              <a:pathLst>
                <a:path extrusionOk="0" h="3406" w="6749">
                  <a:moveTo>
                    <a:pt x="608" y="1"/>
                  </a:moveTo>
                  <a:lnTo>
                    <a:pt x="0" y="2615"/>
                  </a:lnTo>
                  <a:lnTo>
                    <a:pt x="0" y="2737"/>
                  </a:lnTo>
                  <a:lnTo>
                    <a:pt x="2615" y="3405"/>
                  </a:lnTo>
                  <a:cubicBezTo>
                    <a:pt x="3222" y="3040"/>
                    <a:pt x="3861" y="2706"/>
                    <a:pt x="4529" y="2402"/>
                  </a:cubicBezTo>
                  <a:cubicBezTo>
                    <a:pt x="5077" y="2129"/>
                    <a:pt x="5684" y="1855"/>
                    <a:pt x="6292" y="1673"/>
                  </a:cubicBezTo>
                  <a:lnTo>
                    <a:pt x="6748" y="1551"/>
                  </a:lnTo>
                  <a:lnTo>
                    <a:pt x="60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28"/>
            <p:cNvSpPr/>
            <p:nvPr/>
          </p:nvSpPr>
          <p:spPr>
            <a:xfrm>
              <a:off x="449277" y="4285478"/>
              <a:ext cx="914237" cy="406456"/>
            </a:xfrm>
            <a:custGeom>
              <a:rect b="b" l="l" r="r" t="t"/>
              <a:pathLst>
                <a:path extrusionOk="0" fill="none" h="12676" w="28512">
                  <a:moveTo>
                    <a:pt x="1459" y="0"/>
                  </a:moveTo>
                  <a:lnTo>
                    <a:pt x="28511" y="6870"/>
                  </a:lnTo>
                  <a:lnTo>
                    <a:pt x="27022" y="12675"/>
                  </a:lnTo>
                  <a:lnTo>
                    <a:pt x="0" y="5775"/>
                  </a:ln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28"/>
            <p:cNvSpPr/>
            <p:nvPr/>
          </p:nvSpPr>
          <p:spPr>
            <a:xfrm>
              <a:off x="400538" y="4340052"/>
              <a:ext cx="976604" cy="434705"/>
            </a:xfrm>
            <a:custGeom>
              <a:rect b="b" l="l" r="r" t="t"/>
              <a:pathLst>
                <a:path extrusionOk="0" h="13557" w="30457">
                  <a:moveTo>
                    <a:pt x="1581" y="0"/>
                  </a:moveTo>
                  <a:lnTo>
                    <a:pt x="0" y="6171"/>
                  </a:lnTo>
                  <a:lnTo>
                    <a:pt x="28876" y="13557"/>
                  </a:lnTo>
                  <a:lnTo>
                    <a:pt x="30457" y="7356"/>
                  </a:lnTo>
                  <a:lnTo>
                    <a:pt x="1581" y="0"/>
                  </a:lnTo>
                  <a:close/>
                </a:path>
              </a:pathLst>
            </a:custGeom>
            <a:solidFill>
              <a:srgbClr val="8E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28"/>
            <p:cNvSpPr/>
            <p:nvPr/>
          </p:nvSpPr>
          <p:spPr>
            <a:xfrm>
              <a:off x="400538" y="4340052"/>
              <a:ext cx="976604" cy="434705"/>
            </a:xfrm>
            <a:custGeom>
              <a:rect b="b" l="l" r="r" t="t"/>
              <a:pathLst>
                <a:path extrusionOk="0" fill="none" h="13557" w="30457">
                  <a:moveTo>
                    <a:pt x="1581" y="0"/>
                  </a:moveTo>
                  <a:lnTo>
                    <a:pt x="30457" y="7356"/>
                  </a:lnTo>
                  <a:lnTo>
                    <a:pt x="28876" y="13557"/>
                  </a:lnTo>
                  <a:lnTo>
                    <a:pt x="0" y="6171"/>
                  </a:ln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28"/>
            <p:cNvSpPr/>
            <p:nvPr/>
          </p:nvSpPr>
          <p:spPr>
            <a:xfrm>
              <a:off x="440491" y="4374169"/>
              <a:ext cx="896698" cy="364547"/>
            </a:xfrm>
            <a:custGeom>
              <a:rect b="b" l="l" r="r" t="t"/>
              <a:pathLst>
                <a:path extrusionOk="0" h="11369" w="27965">
                  <a:moveTo>
                    <a:pt x="1155" y="0"/>
                  </a:moveTo>
                  <a:lnTo>
                    <a:pt x="0" y="4529"/>
                  </a:lnTo>
                  <a:lnTo>
                    <a:pt x="26809" y="11368"/>
                  </a:lnTo>
                  <a:lnTo>
                    <a:pt x="27965" y="6839"/>
                  </a:lnTo>
                  <a:lnTo>
                    <a:pt x="115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28"/>
            <p:cNvSpPr/>
            <p:nvPr/>
          </p:nvSpPr>
          <p:spPr>
            <a:xfrm>
              <a:off x="445365" y="4471613"/>
              <a:ext cx="23407" cy="33187"/>
            </a:xfrm>
            <a:custGeom>
              <a:rect b="b" l="l" r="r" t="t"/>
              <a:pathLst>
                <a:path extrusionOk="0" h="1035" w="730">
                  <a:moveTo>
                    <a:pt x="274" y="1"/>
                  </a:moveTo>
                  <a:lnTo>
                    <a:pt x="0" y="1034"/>
                  </a:lnTo>
                  <a:cubicBezTo>
                    <a:pt x="244" y="730"/>
                    <a:pt x="456" y="396"/>
                    <a:pt x="730" y="122"/>
                  </a:cubicBezTo>
                  <a:lnTo>
                    <a:pt x="274" y="1"/>
                  </a:lnTo>
                  <a:close/>
                </a:path>
              </a:pathLst>
            </a:custGeom>
            <a:solidFill>
              <a:srgbClr val="FF5E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28"/>
            <p:cNvSpPr/>
            <p:nvPr/>
          </p:nvSpPr>
          <p:spPr>
            <a:xfrm>
              <a:off x="454150" y="4374169"/>
              <a:ext cx="110143" cy="101390"/>
            </a:xfrm>
            <a:custGeom>
              <a:rect b="b" l="l" r="r" t="t"/>
              <a:pathLst>
                <a:path extrusionOk="0" h="3162" w="3435">
                  <a:moveTo>
                    <a:pt x="760" y="0"/>
                  </a:moveTo>
                  <a:lnTo>
                    <a:pt x="0" y="3040"/>
                  </a:lnTo>
                  <a:lnTo>
                    <a:pt x="456" y="3161"/>
                  </a:lnTo>
                  <a:cubicBezTo>
                    <a:pt x="760" y="2827"/>
                    <a:pt x="1064" y="2493"/>
                    <a:pt x="1398" y="2189"/>
                  </a:cubicBezTo>
                  <a:cubicBezTo>
                    <a:pt x="2006" y="1611"/>
                    <a:pt x="2705" y="1125"/>
                    <a:pt x="3435" y="669"/>
                  </a:cubicBezTo>
                  <a:lnTo>
                    <a:pt x="7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28"/>
            <p:cNvSpPr/>
            <p:nvPr/>
          </p:nvSpPr>
          <p:spPr>
            <a:xfrm>
              <a:off x="440491" y="4374169"/>
              <a:ext cx="896698" cy="364547"/>
            </a:xfrm>
            <a:custGeom>
              <a:rect b="b" l="l" r="r" t="t"/>
              <a:pathLst>
                <a:path extrusionOk="0" fill="none" h="11369" w="27965">
                  <a:moveTo>
                    <a:pt x="1155" y="0"/>
                  </a:moveTo>
                  <a:lnTo>
                    <a:pt x="27965" y="6839"/>
                  </a:lnTo>
                  <a:lnTo>
                    <a:pt x="26809" y="11368"/>
                  </a:lnTo>
                  <a:lnTo>
                    <a:pt x="0" y="4529"/>
                  </a:ln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28"/>
            <p:cNvSpPr/>
            <p:nvPr/>
          </p:nvSpPr>
          <p:spPr>
            <a:xfrm>
              <a:off x="1340068" y="4581756"/>
              <a:ext cx="25363" cy="13692"/>
            </a:xfrm>
            <a:custGeom>
              <a:rect b="b" l="l" r="r" t="t"/>
              <a:pathLst>
                <a:path extrusionOk="0" fill="none" h="427" w="791">
                  <a:moveTo>
                    <a:pt x="1" y="426"/>
                  </a:moveTo>
                  <a:cubicBezTo>
                    <a:pt x="274" y="274"/>
                    <a:pt x="517" y="153"/>
                    <a:pt x="791" y="1"/>
                  </a:cubicBezTo>
                </a:path>
              </a:pathLst>
            </a:custGeom>
            <a:noFill/>
            <a:ln cap="flat" cmpd="sng" w="12925">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28"/>
            <p:cNvSpPr/>
            <p:nvPr/>
          </p:nvSpPr>
          <p:spPr>
            <a:xfrm>
              <a:off x="1302071" y="4739643"/>
              <a:ext cx="20490" cy="29275"/>
            </a:xfrm>
            <a:custGeom>
              <a:rect b="b" l="l" r="r" t="t"/>
              <a:pathLst>
                <a:path extrusionOk="0" fill="none" h="913" w="639">
                  <a:moveTo>
                    <a:pt x="0" y="1"/>
                  </a:moveTo>
                  <a:cubicBezTo>
                    <a:pt x="183" y="244"/>
                    <a:pt x="395" y="457"/>
                    <a:pt x="578" y="730"/>
                  </a:cubicBezTo>
                  <a:cubicBezTo>
                    <a:pt x="608" y="761"/>
                    <a:pt x="639" y="852"/>
                    <a:pt x="639" y="913"/>
                  </a:cubicBezTo>
                </a:path>
              </a:pathLst>
            </a:custGeom>
            <a:noFill/>
            <a:ln cap="flat" cmpd="sng" w="12925">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28"/>
            <p:cNvSpPr/>
            <p:nvPr/>
          </p:nvSpPr>
          <p:spPr>
            <a:xfrm>
              <a:off x="450239" y="4343964"/>
              <a:ext cx="27319" cy="28281"/>
            </a:xfrm>
            <a:custGeom>
              <a:rect b="b" l="l" r="r" t="t"/>
              <a:pathLst>
                <a:path extrusionOk="0" fill="none" h="882" w="852">
                  <a:moveTo>
                    <a:pt x="0" y="0"/>
                  </a:moveTo>
                  <a:cubicBezTo>
                    <a:pt x="304" y="274"/>
                    <a:pt x="578" y="578"/>
                    <a:pt x="851" y="882"/>
                  </a:cubicBezTo>
                </a:path>
              </a:pathLst>
            </a:custGeom>
            <a:noFill/>
            <a:ln cap="flat" cmpd="sng" w="12925">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28"/>
            <p:cNvSpPr/>
            <p:nvPr/>
          </p:nvSpPr>
          <p:spPr>
            <a:xfrm>
              <a:off x="408330" y="4518396"/>
              <a:ext cx="32193" cy="11736"/>
            </a:xfrm>
            <a:custGeom>
              <a:rect b="b" l="l" r="r" t="t"/>
              <a:pathLst>
                <a:path extrusionOk="0" fill="none" h="366" w="1004">
                  <a:moveTo>
                    <a:pt x="973" y="1"/>
                  </a:moveTo>
                  <a:cubicBezTo>
                    <a:pt x="1003" y="1"/>
                    <a:pt x="973" y="31"/>
                    <a:pt x="943" y="31"/>
                  </a:cubicBezTo>
                  <a:cubicBezTo>
                    <a:pt x="639" y="183"/>
                    <a:pt x="335" y="305"/>
                    <a:pt x="0" y="366"/>
                  </a:cubicBezTo>
                </a:path>
              </a:pathLst>
            </a:custGeom>
            <a:noFill/>
            <a:ln cap="flat" cmpd="sng" w="12925">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28"/>
            <p:cNvSpPr/>
            <p:nvPr/>
          </p:nvSpPr>
          <p:spPr>
            <a:xfrm>
              <a:off x="620791" y="3396675"/>
              <a:ext cx="840167" cy="1034064"/>
            </a:xfrm>
            <a:custGeom>
              <a:rect b="b" l="l" r="r" t="t"/>
              <a:pathLst>
                <a:path extrusionOk="0" h="32249" w="26202">
                  <a:moveTo>
                    <a:pt x="14844" y="1"/>
                  </a:moveTo>
                  <a:cubicBezTo>
                    <a:pt x="10298" y="1"/>
                    <a:pt x="6164" y="3079"/>
                    <a:pt x="4986" y="7689"/>
                  </a:cubicBezTo>
                  <a:lnTo>
                    <a:pt x="1" y="27203"/>
                  </a:lnTo>
                  <a:lnTo>
                    <a:pt x="19849" y="32248"/>
                  </a:lnTo>
                  <a:lnTo>
                    <a:pt x="24773" y="12765"/>
                  </a:lnTo>
                  <a:cubicBezTo>
                    <a:pt x="26202" y="7293"/>
                    <a:pt x="22889" y="1731"/>
                    <a:pt x="17417" y="333"/>
                  </a:cubicBezTo>
                  <a:cubicBezTo>
                    <a:pt x="16556" y="108"/>
                    <a:pt x="15693" y="1"/>
                    <a:pt x="1484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28"/>
            <p:cNvSpPr/>
            <p:nvPr/>
          </p:nvSpPr>
          <p:spPr>
            <a:xfrm>
              <a:off x="765050" y="3395103"/>
              <a:ext cx="556552" cy="316353"/>
            </a:xfrm>
            <a:custGeom>
              <a:rect b="b" l="l" r="r" t="t"/>
              <a:pathLst>
                <a:path extrusionOk="0" h="9866" w="17357">
                  <a:moveTo>
                    <a:pt x="10414" y="1"/>
                  </a:moveTo>
                  <a:cubicBezTo>
                    <a:pt x="5846" y="1"/>
                    <a:pt x="1673" y="3083"/>
                    <a:pt x="517" y="7707"/>
                  </a:cubicBezTo>
                  <a:lnTo>
                    <a:pt x="0" y="9865"/>
                  </a:lnTo>
                  <a:cubicBezTo>
                    <a:pt x="365" y="9440"/>
                    <a:pt x="760" y="9045"/>
                    <a:pt x="1186" y="8649"/>
                  </a:cubicBezTo>
                  <a:cubicBezTo>
                    <a:pt x="2006" y="7829"/>
                    <a:pt x="2918" y="6978"/>
                    <a:pt x="3952" y="6218"/>
                  </a:cubicBezTo>
                  <a:cubicBezTo>
                    <a:pt x="7130" y="3842"/>
                    <a:pt x="11121" y="2568"/>
                    <a:pt x="15102" y="2568"/>
                  </a:cubicBezTo>
                  <a:cubicBezTo>
                    <a:pt x="15195" y="2568"/>
                    <a:pt x="15288" y="2569"/>
                    <a:pt x="15380" y="2570"/>
                  </a:cubicBezTo>
                  <a:cubicBezTo>
                    <a:pt x="16019" y="2570"/>
                    <a:pt x="16718" y="2662"/>
                    <a:pt x="17356" y="2722"/>
                  </a:cubicBezTo>
                  <a:cubicBezTo>
                    <a:pt x="16140" y="1628"/>
                    <a:pt x="14651" y="777"/>
                    <a:pt x="12949" y="321"/>
                  </a:cubicBezTo>
                  <a:cubicBezTo>
                    <a:pt x="12101" y="105"/>
                    <a:pt x="11251" y="1"/>
                    <a:pt x="1041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28"/>
            <p:cNvSpPr/>
            <p:nvPr/>
          </p:nvSpPr>
          <p:spPr>
            <a:xfrm>
              <a:off x="620791" y="3361532"/>
              <a:ext cx="840167" cy="1069207"/>
            </a:xfrm>
            <a:custGeom>
              <a:rect b="b" l="l" r="r" t="t"/>
              <a:pathLst>
                <a:path extrusionOk="0" fill="none" h="33345" w="26202">
                  <a:moveTo>
                    <a:pt x="19849" y="33344"/>
                  </a:moveTo>
                  <a:lnTo>
                    <a:pt x="1" y="28299"/>
                  </a:lnTo>
                  <a:lnTo>
                    <a:pt x="4986" y="8785"/>
                  </a:lnTo>
                  <a:cubicBezTo>
                    <a:pt x="6384" y="3313"/>
                    <a:pt x="11946" y="0"/>
                    <a:pt x="17417" y="1429"/>
                  </a:cubicBezTo>
                  <a:lnTo>
                    <a:pt x="17417" y="1429"/>
                  </a:lnTo>
                  <a:cubicBezTo>
                    <a:pt x="22889" y="2827"/>
                    <a:pt x="26202" y="8389"/>
                    <a:pt x="24773" y="13861"/>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28"/>
            <p:cNvSpPr/>
            <p:nvPr/>
          </p:nvSpPr>
          <p:spPr>
            <a:xfrm>
              <a:off x="958978" y="3540870"/>
              <a:ext cx="322638" cy="175460"/>
            </a:xfrm>
            <a:custGeom>
              <a:rect b="b" l="l" r="r" t="t"/>
              <a:pathLst>
                <a:path extrusionOk="0" h="5472" w="10062">
                  <a:moveTo>
                    <a:pt x="791" y="0"/>
                  </a:moveTo>
                  <a:lnTo>
                    <a:pt x="1" y="3100"/>
                  </a:lnTo>
                  <a:lnTo>
                    <a:pt x="9272" y="5471"/>
                  </a:lnTo>
                  <a:lnTo>
                    <a:pt x="10062" y="2371"/>
                  </a:lnTo>
                  <a:lnTo>
                    <a:pt x="7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28"/>
            <p:cNvSpPr/>
            <p:nvPr/>
          </p:nvSpPr>
          <p:spPr>
            <a:xfrm>
              <a:off x="1029168" y="3501879"/>
              <a:ext cx="169624" cy="303143"/>
            </a:xfrm>
            <a:custGeom>
              <a:rect b="b" l="l" r="r" t="t"/>
              <a:pathLst>
                <a:path extrusionOk="0" h="9454" w="5290">
                  <a:moveTo>
                    <a:pt x="2219" y="0"/>
                  </a:moveTo>
                  <a:lnTo>
                    <a:pt x="0" y="8663"/>
                  </a:lnTo>
                  <a:lnTo>
                    <a:pt x="3101" y="9453"/>
                  </a:lnTo>
                  <a:lnTo>
                    <a:pt x="5289" y="791"/>
                  </a:lnTo>
                  <a:lnTo>
                    <a:pt x="221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28"/>
            <p:cNvSpPr/>
            <p:nvPr/>
          </p:nvSpPr>
          <p:spPr>
            <a:xfrm>
              <a:off x="960934" y="4169499"/>
              <a:ext cx="347007" cy="213457"/>
            </a:xfrm>
            <a:custGeom>
              <a:rect b="b" l="l" r="r" t="t"/>
              <a:pathLst>
                <a:path extrusionOk="0" fill="none" h="6657" w="10822">
                  <a:moveTo>
                    <a:pt x="3527" y="3708"/>
                  </a:moveTo>
                  <a:cubicBezTo>
                    <a:pt x="3922" y="3405"/>
                    <a:pt x="4439" y="3344"/>
                    <a:pt x="4894" y="3496"/>
                  </a:cubicBezTo>
                  <a:cubicBezTo>
                    <a:pt x="5350" y="3708"/>
                    <a:pt x="5685" y="4104"/>
                    <a:pt x="5776" y="4560"/>
                  </a:cubicBezTo>
                  <a:cubicBezTo>
                    <a:pt x="5898" y="5137"/>
                    <a:pt x="5654" y="5745"/>
                    <a:pt x="5229" y="6140"/>
                  </a:cubicBezTo>
                  <a:cubicBezTo>
                    <a:pt x="4834" y="6505"/>
                    <a:pt x="4226" y="6657"/>
                    <a:pt x="3648" y="6626"/>
                  </a:cubicBezTo>
                  <a:cubicBezTo>
                    <a:pt x="3010" y="6535"/>
                    <a:pt x="2432" y="6201"/>
                    <a:pt x="1885" y="5836"/>
                  </a:cubicBezTo>
                  <a:cubicBezTo>
                    <a:pt x="1369" y="5411"/>
                    <a:pt x="821" y="4924"/>
                    <a:pt x="517" y="4316"/>
                  </a:cubicBezTo>
                  <a:cubicBezTo>
                    <a:pt x="1" y="3161"/>
                    <a:pt x="366" y="1733"/>
                    <a:pt x="1338" y="912"/>
                  </a:cubicBezTo>
                  <a:cubicBezTo>
                    <a:pt x="2280" y="122"/>
                    <a:pt x="3770" y="0"/>
                    <a:pt x="4864" y="578"/>
                  </a:cubicBezTo>
                  <a:cubicBezTo>
                    <a:pt x="6232" y="1307"/>
                    <a:pt x="7022" y="2857"/>
                    <a:pt x="8481" y="3405"/>
                  </a:cubicBezTo>
                  <a:cubicBezTo>
                    <a:pt x="8816" y="3496"/>
                    <a:pt x="9150" y="3587"/>
                    <a:pt x="9484" y="3435"/>
                  </a:cubicBezTo>
                  <a:cubicBezTo>
                    <a:pt x="9727" y="3313"/>
                    <a:pt x="9910" y="3131"/>
                    <a:pt x="10062" y="2888"/>
                  </a:cubicBezTo>
                  <a:cubicBezTo>
                    <a:pt x="10335" y="2553"/>
                    <a:pt x="10609" y="2128"/>
                    <a:pt x="10822" y="1763"/>
                  </a:cubicBezTo>
                </a:path>
              </a:pathLst>
            </a:custGeom>
            <a:noFill/>
            <a:ln cap="flat" cmpd="sng" w="12925">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28"/>
            <p:cNvSpPr/>
            <p:nvPr/>
          </p:nvSpPr>
          <p:spPr>
            <a:xfrm>
              <a:off x="376914" y="4166678"/>
              <a:ext cx="241193" cy="454970"/>
            </a:xfrm>
            <a:custGeom>
              <a:rect b="b" l="l" r="r" t="t"/>
              <a:pathLst>
                <a:path extrusionOk="0" h="14189" w="7522">
                  <a:moveTo>
                    <a:pt x="3455" y="1"/>
                  </a:moveTo>
                  <a:cubicBezTo>
                    <a:pt x="3327" y="1"/>
                    <a:pt x="3186" y="129"/>
                    <a:pt x="3276" y="240"/>
                  </a:cubicBezTo>
                  <a:cubicBezTo>
                    <a:pt x="3823" y="1274"/>
                    <a:pt x="3944" y="2338"/>
                    <a:pt x="4036" y="3341"/>
                  </a:cubicBezTo>
                  <a:cubicBezTo>
                    <a:pt x="4096" y="4313"/>
                    <a:pt x="4188" y="5316"/>
                    <a:pt x="4218" y="6289"/>
                  </a:cubicBezTo>
                  <a:cubicBezTo>
                    <a:pt x="4188" y="6107"/>
                    <a:pt x="4127" y="5924"/>
                    <a:pt x="4096" y="5772"/>
                  </a:cubicBezTo>
                  <a:cubicBezTo>
                    <a:pt x="3914" y="5164"/>
                    <a:pt x="3792" y="4496"/>
                    <a:pt x="3580" y="3888"/>
                  </a:cubicBezTo>
                  <a:cubicBezTo>
                    <a:pt x="3337" y="3280"/>
                    <a:pt x="3002" y="2672"/>
                    <a:pt x="2425" y="2307"/>
                  </a:cubicBezTo>
                  <a:cubicBezTo>
                    <a:pt x="2416" y="2298"/>
                    <a:pt x="2402" y="2295"/>
                    <a:pt x="2388" y="2295"/>
                  </a:cubicBezTo>
                  <a:cubicBezTo>
                    <a:pt x="2354" y="2295"/>
                    <a:pt x="2321" y="2316"/>
                    <a:pt x="2364" y="2338"/>
                  </a:cubicBezTo>
                  <a:cubicBezTo>
                    <a:pt x="2881" y="2733"/>
                    <a:pt x="3215" y="3432"/>
                    <a:pt x="3428" y="4192"/>
                  </a:cubicBezTo>
                  <a:cubicBezTo>
                    <a:pt x="3610" y="4921"/>
                    <a:pt x="3732" y="5711"/>
                    <a:pt x="3823" y="6319"/>
                  </a:cubicBezTo>
                  <a:cubicBezTo>
                    <a:pt x="3944" y="6927"/>
                    <a:pt x="3944" y="7535"/>
                    <a:pt x="3944" y="8113"/>
                  </a:cubicBezTo>
                  <a:cubicBezTo>
                    <a:pt x="3823" y="7778"/>
                    <a:pt x="3671" y="7444"/>
                    <a:pt x="3519" y="7079"/>
                  </a:cubicBezTo>
                  <a:cubicBezTo>
                    <a:pt x="3504" y="7064"/>
                    <a:pt x="3466" y="7056"/>
                    <a:pt x="3439" y="7056"/>
                  </a:cubicBezTo>
                  <a:cubicBezTo>
                    <a:pt x="3413" y="7056"/>
                    <a:pt x="3397" y="7064"/>
                    <a:pt x="3428" y="7079"/>
                  </a:cubicBezTo>
                  <a:cubicBezTo>
                    <a:pt x="3671" y="8143"/>
                    <a:pt x="3823" y="9268"/>
                    <a:pt x="3944" y="10332"/>
                  </a:cubicBezTo>
                  <a:cubicBezTo>
                    <a:pt x="3975" y="10787"/>
                    <a:pt x="3975" y="11243"/>
                    <a:pt x="3975" y="11699"/>
                  </a:cubicBezTo>
                  <a:cubicBezTo>
                    <a:pt x="3944" y="11578"/>
                    <a:pt x="3914" y="11487"/>
                    <a:pt x="3884" y="11395"/>
                  </a:cubicBezTo>
                  <a:cubicBezTo>
                    <a:pt x="3640" y="9268"/>
                    <a:pt x="2394" y="7201"/>
                    <a:pt x="1300" y="5347"/>
                  </a:cubicBezTo>
                  <a:cubicBezTo>
                    <a:pt x="1300" y="5337"/>
                    <a:pt x="1290" y="5333"/>
                    <a:pt x="1277" y="5333"/>
                  </a:cubicBezTo>
                  <a:cubicBezTo>
                    <a:pt x="1253" y="5333"/>
                    <a:pt x="1219" y="5347"/>
                    <a:pt x="1239" y="5347"/>
                  </a:cubicBezTo>
                  <a:cubicBezTo>
                    <a:pt x="1938" y="6714"/>
                    <a:pt x="2364" y="8143"/>
                    <a:pt x="2881" y="9572"/>
                  </a:cubicBezTo>
                  <a:cubicBezTo>
                    <a:pt x="2425" y="8873"/>
                    <a:pt x="1908" y="8265"/>
                    <a:pt x="1300" y="7748"/>
                  </a:cubicBezTo>
                  <a:cubicBezTo>
                    <a:pt x="1281" y="7729"/>
                    <a:pt x="1259" y="7722"/>
                    <a:pt x="1239" y="7722"/>
                  </a:cubicBezTo>
                  <a:cubicBezTo>
                    <a:pt x="1194" y="7722"/>
                    <a:pt x="1157" y="7757"/>
                    <a:pt x="1178" y="7778"/>
                  </a:cubicBezTo>
                  <a:cubicBezTo>
                    <a:pt x="1847" y="8964"/>
                    <a:pt x="2516" y="10210"/>
                    <a:pt x="3215" y="11456"/>
                  </a:cubicBezTo>
                  <a:cubicBezTo>
                    <a:pt x="2364" y="10514"/>
                    <a:pt x="1178" y="9663"/>
                    <a:pt x="175" y="8964"/>
                  </a:cubicBezTo>
                  <a:cubicBezTo>
                    <a:pt x="161" y="8949"/>
                    <a:pt x="143" y="8943"/>
                    <a:pt x="124" y="8943"/>
                  </a:cubicBezTo>
                  <a:cubicBezTo>
                    <a:pt x="65" y="8943"/>
                    <a:pt x="0" y="9001"/>
                    <a:pt x="23" y="9025"/>
                  </a:cubicBezTo>
                  <a:cubicBezTo>
                    <a:pt x="905" y="9724"/>
                    <a:pt x="1695" y="10514"/>
                    <a:pt x="2425" y="11304"/>
                  </a:cubicBezTo>
                  <a:cubicBezTo>
                    <a:pt x="3154" y="12094"/>
                    <a:pt x="3580" y="13006"/>
                    <a:pt x="4188" y="13888"/>
                  </a:cubicBezTo>
                  <a:cubicBezTo>
                    <a:pt x="4209" y="13909"/>
                    <a:pt x="4273" y="13944"/>
                    <a:pt x="4321" y="13944"/>
                  </a:cubicBezTo>
                  <a:cubicBezTo>
                    <a:pt x="4342" y="13944"/>
                    <a:pt x="4361" y="13937"/>
                    <a:pt x="4370" y="13918"/>
                  </a:cubicBezTo>
                  <a:lnTo>
                    <a:pt x="4400" y="14009"/>
                  </a:lnTo>
                  <a:cubicBezTo>
                    <a:pt x="4382" y="14138"/>
                    <a:pt x="4441" y="14189"/>
                    <a:pt x="4505" y="14189"/>
                  </a:cubicBezTo>
                  <a:cubicBezTo>
                    <a:pt x="4546" y="14189"/>
                    <a:pt x="4589" y="14167"/>
                    <a:pt x="4613" y="14131"/>
                  </a:cubicBezTo>
                  <a:cubicBezTo>
                    <a:pt x="4674" y="14131"/>
                    <a:pt x="4704" y="14131"/>
                    <a:pt x="4765" y="14070"/>
                  </a:cubicBezTo>
                  <a:cubicBezTo>
                    <a:pt x="4796" y="13979"/>
                    <a:pt x="4856" y="13857"/>
                    <a:pt x="4917" y="13736"/>
                  </a:cubicBezTo>
                  <a:cubicBezTo>
                    <a:pt x="4947" y="13736"/>
                    <a:pt x="4978" y="13705"/>
                    <a:pt x="4978" y="13705"/>
                  </a:cubicBezTo>
                  <a:cubicBezTo>
                    <a:pt x="5160" y="13219"/>
                    <a:pt x="5312" y="12702"/>
                    <a:pt x="5464" y="12216"/>
                  </a:cubicBezTo>
                  <a:cubicBezTo>
                    <a:pt x="5768" y="11547"/>
                    <a:pt x="6072" y="10939"/>
                    <a:pt x="6802" y="10362"/>
                  </a:cubicBezTo>
                  <a:cubicBezTo>
                    <a:pt x="6823" y="10341"/>
                    <a:pt x="6800" y="10306"/>
                    <a:pt x="6784" y="10306"/>
                  </a:cubicBezTo>
                  <a:cubicBezTo>
                    <a:pt x="6777" y="10306"/>
                    <a:pt x="6771" y="10313"/>
                    <a:pt x="6771" y="10332"/>
                  </a:cubicBezTo>
                  <a:cubicBezTo>
                    <a:pt x="6437" y="10544"/>
                    <a:pt x="6133" y="10818"/>
                    <a:pt x="5859" y="11122"/>
                  </a:cubicBezTo>
                  <a:lnTo>
                    <a:pt x="6011" y="10666"/>
                  </a:lnTo>
                  <a:cubicBezTo>
                    <a:pt x="6346" y="9724"/>
                    <a:pt x="7106" y="8873"/>
                    <a:pt x="7501" y="7930"/>
                  </a:cubicBezTo>
                  <a:cubicBezTo>
                    <a:pt x="7521" y="7849"/>
                    <a:pt x="7447" y="7809"/>
                    <a:pt x="7368" y="7809"/>
                  </a:cubicBezTo>
                  <a:cubicBezTo>
                    <a:pt x="7328" y="7809"/>
                    <a:pt x="7288" y="7819"/>
                    <a:pt x="7258" y="7839"/>
                  </a:cubicBezTo>
                  <a:cubicBezTo>
                    <a:pt x="6417" y="8763"/>
                    <a:pt x="5938" y="9662"/>
                    <a:pt x="5583" y="10606"/>
                  </a:cubicBezTo>
                  <a:lnTo>
                    <a:pt x="5583" y="10606"/>
                  </a:lnTo>
                  <a:cubicBezTo>
                    <a:pt x="5879" y="9377"/>
                    <a:pt x="6639" y="8256"/>
                    <a:pt x="7258" y="7049"/>
                  </a:cubicBezTo>
                  <a:cubicBezTo>
                    <a:pt x="7314" y="6974"/>
                    <a:pt x="7231" y="6922"/>
                    <a:pt x="7138" y="6922"/>
                  </a:cubicBezTo>
                  <a:cubicBezTo>
                    <a:pt x="7080" y="6922"/>
                    <a:pt x="7019" y="6942"/>
                    <a:pt x="6984" y="6988"/>
                  </a:cubicBezTo>
                  <a:cubicBezTo>
                    <a:pt x="6042" y="8417"/>
                    <a:pt x="5312" y="9876"/>
                    <a:pt x="4856" y="11304"/>
                  </a:cubicBezTo>
                  <a:cubicBezTo>
                    <a:pt x="4887" y="10271"/>
                    <a:pt x="4978" y="9298"/>
                    <a:pt x="5160" y="8265"/>
                  </a:cubicBezTo>
                  <a:cubicBezTo>
                    <a:pt x="5312" y="7322"/>
                    <a:pt x="5707" y="6441"/>
                    <a:pt x="6042" y="5499"/>
                  </a:cubicBezTo>
                  <a:cubicBezTo>
                    <a:pt x="6194" y="5043"/>
                    <a:pt x="6315" y="4617"/>
                    <a:pt x="6376" y="4192"/>
                  </a:cubicBezTo>
                  <a:cubicBezTo>
                    <a:pt x="6467" y="3796"/>
                    <a:pt x="6528" y="3371"/>
                    <a:pt x="6558" y="2885"/>
                  </a:cubicBezTo>
                  <a:cubicBezTo>
                    <a:pt x="6558" y="2836"/>
                    <a:pt x="6515" y="2804"/>
                    <a:pt x="6470" y="2804"/>
                  </a:cubicBezTo>
                  <a:cubicBezTo>
                    <a:pt x="6431" y="2804"/>
                    <a:pt x="6390" y="2828"/>
                    <a:pt x="6376" y="2885"/>
                  </a:cubicBezTo>
                  <a:cubicBezTo>
                    <a:pt x="6255" y="3371"/>
                    <a:pt x="6163" y="3827"/>
                    <a:pt x="6042" y="4283"/>
                  </a:cubicBezTo>
                  <a:cubicBezTo>
                    <a:pt x="5920" y="4739"/>
                    <a:pt x="5799" y="5195"/>
                    <a:pt x="5647" y="5651"/>
                  </a:cubicBezTo>
                  <a:cubicBezTo>
                    <a:pt x="5495" y="6137"/>
                    <a:pt x="5312" y="6623"/>
                    <a:pt x="5160" y="7140"/>
                  </a:cubicBezTo>
                  <a:cubicBezTo>
                    <a:pt x="5251" y="6167"/>
                    <a:pt x="5251" y="5195"/>
                    <a:pt x="5191" y="4252"/>
                  </a:cubicBezTo>
                  <a:lnTo>
                    <a:pt x="5160" y="4252"/>
                  </a:lnTo>
                  <a:cubicBezTo>
                    <a:pt x="5008" y="5316"/>
                    <a:pt x="4856" y="6411"/>
                    <a:pt x="4796" y="7474"/>
                  </a:cubicBezTo>
                  <a:lnTo>
                    <a:pt x="4735" y="7140"/>
                  </a:lnTo>
                  <a:cubicBezTo>
                    <a:pt x="4674" y="5985"/>
                    <a:pt x="4644" y="4860"/>
                    <a:pt x="4522" y="3736"/>
                  </a:cubicBezTo>
                  <a:cubicBezTo>
                    <a:pt x="4492" y="3189"/>
                    <a:pt x="4431" y="2611"/>
                    <a:pt x="4279" y="1973"/>
                  </a:cubicBezTo>
                  <a:cubicBezTo>
                    <a:pt x="4188" y="1365"/>
                    <a:pt x="3944" y="666"/>
                    <a:pt x="3580" y="58"/>
                  </a:cubicBezTo>
                  <a:cubicBezTo>
                    <a:pt x="3547" y="17"/>
                    <a:pt x="3502" y="1"/>
                    <a:pt x="3455" y="1"/>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28"/>
            <p:cNvSpPr/>
            <p:nvPr/>
          </p:nvSpPr>
          <p:spPr>
            <a:xfrm>
              <a:off x="1181507" y="4514099"/>
              <a:ext cx="275374" cy="276272"/>
            </a:xfrm>
            <a:custGeom>
              <a:rect b="b" l="l" r="r" t="t"/>
              <a:pathLst>
                <a:path extrusionOk="0" h="8616" w="8588">
                  <a:moveTo>
                    <a:pt x="6420" y="1"/>
                  </a:moveTo>
                  <a:cubicBezTo>
                    <a:pt x="6407" y="1"/>
                    <a:pt x="6392" y="4"/>
                    <a:pt x="6374" y="13"/>
                  </a:cubicBezTo>
                  <a:cubicBezTo>
                    <a:pt x="6192" y="712"/>
                    <a:pt x="5858" y="1259"/>
                    <a:pt x="5523" y="1807"/>
                  </a:cubicBezTo>
                  <a:cubicBezTo>
                    <a:pt x="5158" y="2323"/>
                    <a:pt x="4794" y="2870"/>
                    <a:pt x="4520" y="3296"/>
                  </a:cubicBezTo>
                  <a:cubicBezTo>
                    <a:pt x="4247" y="3691"/>
                    <a:pt x="3912" y="4086"/>
                    <a:pt x="3608" y="4451"/>
                  </a:cubicBezTo>
                  <a:cubicBezTo>
                    <a:pt x="3699" y="4147"/>
                    <a:pt x="3791" y="3843"/>
                    <a:pt x="3882" y="3539"/>
                  </a:cubicBezTo>
                  <a:cubicBezTo>
                    <a:pt x="3882" y="3515"/>
                    <a:pt x="3822" y="3470"/>
                    <a:pt x="3783" y="3470"/>
                  </a:cubicBezTo>
                  <a:cubicBezTo>
                    <a:pt x="3774" y="3470"/>
                    <a:pt x="3766" y="3473"/>
                    <a:pt x="3760" y="3478"/>
                  </a:cubicBezTo>
                  <a:cubicBezTo>
                    <a:pt x="3335" y="4299"/>
                    <a:pt x="2940" y="5120"/>
                    <a:pt x="2362" y="5819"/>
                  </a:cubicBezTo>
                  <a:cubicBezTo>
                    <a:pt x="2119" y="6123"/>
                    <a:pt x="1815" y="6396"/>
                    <a:pt x="1572" y="6670"/>
                  </a:cubicBezTo>
                  <a:cubicBezTo>
                    <a:pt x="1602" y="6579"/>
                    <a:pt x="1633" y="6488"/>
                    <a:pt x="1663" y="6396"/>
                  </a:cubicBezTo>
                  <a:cubicBezTo>
                    <a:pt x="2240" y="5728"/>
                    <a:pt x="2514" y="4816"/>
                    <a:pt x="2696" y="3904"/>
                  </a:cubicBezTo>
                  <a:cubicBezTo>
                    <a:pt x="2879" y="2931"/>
                    <a:pt x="2970" y="1959"/>
                    <a:pt x="3274" y="895"/>
                  </a:cubicBezTo>
                  <a:cubicBezTo>
                    <a:pt x="3274" y="864"/>
                    <a:pt x="3244" y="864"/>
                    <a:pt x="3244" y="864"/>
                  </a:cubicBezTo>
                  <a:cubicBezTo>
                    <a:pt x="2727" y="2263"/>
                    <a:pt x="2362" y="3478"/>
                    <a:pt x="1967" y="4664"/>
                  </a:cubicBezTo>
                  <a:cubicBezTo>
                    <a:pt x="1967" y="3934"/>
                    <a:pt x="1906" y="3205"/>
                    <a:pt x="1754" y="2475"/>
                  </a:cubicBezTo>
                  <a:cubicBezTo>
                    <a:pt x="1754" y="2454"/>
                    <a:pt x="1696" y="2419"/>
                    <a:pt x="1660" y="2419"/>
                  </a:cubicBezTo>
                  <a:cubicBezTo>
                    <a:pt x="1644" y="2419"/>
                    <a:pt x="1633" y="2426"/>
                    <a:pt x="1633" y="2445"/>
                  </a:cubicBezTo>
                  <a:cubicBezTo>
                    <a:pt x="1511" y="3661"/>
                    <a:pt x="1420" y="4755"/>
                    <a:pt x="1177" y="5971"/>
                  </a:cubicBezTo>
                  <a:cubicBezTo>
                    <a:pt x="1146" y="4816"/>
                    <a:pt x="660" y="3600"/>
                    <a:pt x="265" y="2536"/>
                  </a:cubicBezTo>
                  <a:cubicBezTo>
                    <a:pt x="245" y="2477"/>
                    <a:pt x="187" y="2444"/>
                    <a:pt x="149" y="2444"/>
                  </a:cubicBezTo>
                  <a:cubicBezTo>
                    <a:pt x="128" y="2444"/>
                    <a:pt x="113" y="2454"/>
                    <a:pt x="113" y="2475"/>
                  </a:cubicBezTo>
                  <a:cubicBezTo>
                    <a:pt x="417" y="3448"/>
                    <a:pt x="660" y="4390"/>
                    <a:pt x="721" y="5332"/>
                  </a:cubicBezTo>
                  <a:cubicBezTo>
                    <a:pt x="812" y="6275"/>
                    <a:pt x="508" y="7035"/>
                    <a:pt x="113" y="7947"/>
                  </a:cubicBezTo>
                  <a:cubicBezTo>
                    <a:pt x="82" y="8007"/>
                    <a:pt x="113" y="8098"/>
                    <a:pt x="204" y="8159"/>
                  </a:cubicBezTo>
                  <a:lnTo>
                    <a:pt x="113" y="8190"/>
                  </a:lnTo>
                  <a:cubicBezTo>
                    <a:pt x="0" y="8330"/>
                    <a:pt x="70" y="8497"/>
                    <a:pt x="129" y="8497"/>
                  </a:cubicBezTo>
                  <a:cubicBezTo>
                    <a:pt x="134" y="8497"/>
                    <a:pt x="139" y="8496"/>
                    <a:pt x="143" y="8494"/>
                  </a:cubicBezTo>
                  <a:cubicBezTo>
                    <a:pt x="143" y="8554"/>
                    <a:pt x="234" y="8615"/>
                    <a:pt x="265" y="8615"/>
                  </a:cubicBezTo>
                  <a:cubicBezTo>
                    <a:pt x="386" y="8615"/>
                    <a:pt x="478" y="8615"/>
                    <a:pt x="660" y="8554"/>
                  </a:cubicBezTo>
                  <a:cubicBezTo>
                    <a:pt x="690" y="8615"/>
                    <a:pt x="690" y="8615"/>
                    <a:pt x="721" y="8615"/>
                  </a:cubicBezTo>
                  <a:cubicBezTo>
                    <a:pt x="1207" y="8494"/>
                    <a:pt x="1754" y="8342"/>
                    <a:pt x="2210" y="8159"/>
                  </a:cubicBezTo>
                  <a:cubicBezTo>
                    <a:pt x="2758" y="7985"/>
                    <a:pt x="3325" y="7831"/>
                    <a:pt x="3997" y="7831"/>
                  </a:cubicBezTo>
                  <a:cubicBezTo>
                    <a:pt x="4146" y="7831"/>
                    <a:pt x="4300" y="7839"/>
                    <a:pt x="4459" y="7855"/>
                  </a:cubicBezTo>
                  <a:cubicBezTo>
                    <a:pt x="4490" y="7855"/>
                    <a:pt x="4490" y="7764"/>
                    <a:pt x="4459" y="7764"/>
                  </a:cubicBezTo>
                  <a:cubicBezTo>
                    <a:pt x="4034" y="7703"/>
                    <a:pt x="3639" y="7703"/>
                    <a:pt x="3274" y="7703"/>
                  </a:cubicBezTo>
                  <a:lnTo>
                    <a:pt x="3699" y="7491"/>
                  </a:lnTo>
                  <a:cubicBezTo>
                    <a:pt x="4520" y="7095"/>
                    <a:pt x="5614" y="7004"/>
                    <a:pt x="6435" y="6670"/>
                  </a:cubicBezTo>
                  <a:cubicBezTo>
                    <a:pt x="6496" y="6639"/>
                    <a:pt x="6374" y="6488"/>
                    <a:pt x="6283" y="6488"/>
                  </a:cubicBezTo>
                  <a:cubicBezTo>
                    <a:pt x="5067" y="6488"/>
                    <a:pt x="4095" y="6852"/>
                    <a:pt x="3183" y="7278"/>
                  </a:cubicBezTo>
                  <a:lnTo>
                    <a:pt x="3304" y="7187"/>
                  </a:lnTo>
                  <a:cubicBezTo>
                    <a:pt x="3791" y="6852"/>
                    <a:pt x="4368" y="6639"/>
                    <a:pt x="4946" y="6427"/>
                  </a:cubicBezTo>
                  <a:cubicBezTo>
                    <a:pt x="5523" y="6244"/>
                    <a:pt x="6131" y="6092"/>
                    <a:pt x="6739" y="5971"/>
                  </a:cubicBezTo>
                  <a:cubicBezTo>
                    <a:pt x="6830" y="5940"/>
                    <a:pt x="6648" y="5758"/>
                    <a:pt x="6526" y="5758"/>
                  </a:cubicBezTo>
                  <a:cubicBezTo>
                    <a:pt x="5827" y="5880"/>
                    <a:pt x="5098" y="6062"/>
                    <a:pt x="4399" y="6275"/>
                  </a:cubicBezTo>
                  <a:cubicBezTo>
                    <a:pt x="3730" y="6518"/>
                    <a:pt x="3092" y="6822"/>
                    <a:pt x="2423" y="7126"/>
                  </a:cubicBezTo>
                  <a:cubicBezTo>
                    <a:pt x="3122" y="6518"/>
                    <a:pt x="3730" y="5910"/>
                    <a:pt x="4459" y="5363"/>
                  </a:cubicBezTo>
                  <a:cubicBezTo>
                    <a:pt x="5098" y="4877"/>
                    <a:pt x="5858" y="4573"/>
                    <a:pt x="6526" y="4360"/>
                  </a:cubicBezTo>
                  <a:cubicBezTo>
                    <a:pt x="7225" y="4117"/>
                    <a:pt x="7681" y="3934"/>
                    <a:pt x="8168" y="3782"/>
                  </a:cubicBezTo>
                  <a:cubicBezTo>
                    <a:pt x="8198" y="3782"/>
                    <a:pt x="8137" y="3630"/>
                    <a:pt x="8046" y="3630"/>
                  </a:cubicBezTo>
                  <a:cubicBezTo>
                    <a:pt x="7499" y="3661"/>
                    <a:pt x="6891" y="3904"/>
                    <a:pt x="6192" y="4147"/>
                  </a:cubicBezTo>
                  <a:cubicBezTo>
                    <a:pt x="5827" y="4299"/>
                    <a:pt x="5432" y="4451"/>
                    <a:pt x="5067" y="4664"/>
                  </a:cubicBezTo>
                  <a:cubicBezTo>
                    <a:pt x="5614" y="4117"/>
                    <a:pt x="6131" y="3630"/>
                    <a:pt x="6648" y="3174"/>
                  </a:cubicBezTo>
                  <a:cubicBezTo>
                    <a:pt x="6648" y="3174"/>
                    <a:pt x="6648" y="3144"/>
                    <a:pt x="6617" y="3144"/>
                  </a:cubicBezTo>
                  <a:cubicBezTo>
                    <a:pt x="5918" y="3478"/>
                    <a:pt x="5219" y="3995"/>
                    <a:pt x="4551" y="4573"/>
                  </a:cubicBezTo>
                  <a:lnTo>
                    <a:pt x="4703" y="4360"/>
                  </a:lnTo>
                  <a:cubicBezTo>
                    <a:pt x="5827" y="2901"/>
                    <a:pt x="7073" y="1685"/>
                    <a:pt x="8472" y="1168"/>
                  </a:cubicBezTo>
                  <a:cubicBezTo>
                    <a:pt x="8588" y="1110"/>
                    <a:pt x="8482" y="802"/>
                    <a:pt x="8366" y="802"/>
                  </a:cubicBezTo>
                  <a:cubicBezTo>
                    <a:pt x="8361" y="802"/>
                    <a:pt x="8355" y="802"/>
                    <a:pt x="8350" y="804"/>
                  </a:cubicBezTo>
                  <a:cubicBezTo>
                    <a:pt x="7651" y="1016"/>
                    <a:pt x="6982" y="1381"/>
                    <a:pt x="6435" y="1867"/>
                  </a:cubicBezTo>
                  <a:cubicBezTo>
                    <a:pt x="5827" y="2384"/>
                    <a:pt x="5310" y="2931"/>
                    <a:pt x="4794" y="3539"/>
                  </a:cubicBezTo>
                  <a:cubicBezTo>
                    <a:pt x="4855" y="3448"/>
                    <a:pt x="4946" y="3296"/>
                    <a:pt x="5006" y="3144"/>
                  </a:cubicBezTo>
                  <a:cubicBezTo>
                    <a:pt x="5250" y="2688"/>
                    <a:pt x="5523" y="2232"/>
                    <a:pt x="5766" y="1715"/>
                  </a:cubicBezTo>
                  <a:cubicBezTo>
                    <a:pt x="6040" y="1229"/>
                    <a:pt x="6283" y="743"/>
                    <a:pt x="6465" y="44"/>
                  </a:cubicBezTo>
                  <a:cubicBezTo>
                    <a:pt x="6465" y="22"/>
                    <a:pt x="6450" y="1"/>
                    <a:pt x="6420" y="1"/>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28"/>
            <p:cNvSpPr/>
            <p:nvPr/>
          </p:nvSpPr>
          <p:spPr>
            <a:xfrm>
              <a:off x="1042475" y="4577459"/>
              <a:ext cx="235261" cy="182546"/>
            </a:xfrm>
            <a:custGeom>
              <a:rect b="b" l="l" r="r" t="t"/>
              <a:pathLst>
                <a:path extrusionOk="0" h="5693" w="7337">
                  <a:moveTo>
                    <a:pt x="4249" y="0"/>
                  </a:moveTo>
                  <a:cubicBezTo>
                    <a:pt x="4241" y="0"/>
                    <a:pt x="4236" y="4"/>
                    <a:pt x="4236" y="13"/>
                  </a:cubicBezTo>
                  <a:cubicBezTo>
                    <a:pt x="4631" y="986"/>
                    <a:pt x="4236" y="1685"/>
                    <a:pt x="4023" y="2262"/>
                  </a:cubicBezTo>
                  <a:cubicBezTo>
                    <a:pt x="3962" y="2505"/>
                    <a:pt x="3780" y="2749"/>
                    <a:pt x="3628" y="2961"/>
                  </a:cubicBezTo>
                  <a:cubicBezTo>
                    <a:pt x="3628" y="2779"/>
                    <a:pt x="3567" y="2597"/>
                    <a:pt x="3537" y="2353"/>
                  </a:cubicBezTo>
                  <a:cubicBezTo>
                    <a:pt x="3537" y="2323"/>
                    <a:pt x="3415" y="2293"/>
                    <a:pt x="3415" y="2293"/>
                  </a:cubicBezTo>
                  <a:cubicBezTo>
                    <a:pt x="3355" y="2809"/>
                    <a:pt x="3203" y="3326"/>
                    <a:pt x="3051" y="3812"/>
                  </a:cubicBezTo>
                  <a:cubicBezTo>
                    <a:pt x="2959" y="3995"/>
                    <a:pt x="2899" y="4177"/>
                    <a:pt x="2777" y="4390"/>
                  </a:cubicBezTo>
                  <a:cubicBezTo>
                    <a:pt x="2777" y="4299"/>
                    <a:pt x="2747" y="4268"/>
                    <a:pt x="2747" y="4177"/>
                  </a:cubicBezTo>
                  <a:cubicBezTo>
                    <a:pt x="2959" y="3235"/>
                    <a:pt x="2443" y="1806"/>
                    <a:pt x="2199" y="439"/>
                  </a:cubicBezTo>
                  <a:lnTo>
                    <a:pt x="2169" y="378"/>
                  </a:lnTo>
                  <a:lnTo>
                    <a:pt x="2169" y="378"/>
                  </a:lnTo>
                  <a:cubicBezTo>
                    <a:pt x="2260" y="1290"/>
                    <a:pt x="2199" y="2141"/>
                    <a:pt x="2291" y="2961"/>
                  </a:cubicBezTo>
                  <a:cubicBezTo>
                    <a:pt x="2048" y="2475"/>
                    <a:pt x="1804" y="1897"/>
                    <a:pt x="1440" y="1381"/>
                  </a:cubicBezTo>
                  <a:cubicBezTo>
                    <a:pt x="1419" y="1360"/>
                    <a:pt x="1383" y="1324"/>
                    <a:pt x="1363" y="1324"/>
                  </a:cubicBezTo>
                  <a:cubicBezTo>
                    <a:pt x="1354" y="1324"/>
                    <a:pt x="1348" y="1332"/>
                    <a:pt x="1348" y="1350"/>
                  </a:cubicBezTo>
                  <a:cubicBezTo>
                    <a:pt x="1561" y="2201"/>
                    <a:pt x="1804" y="3083"/>
                    <a:pt x="2169" y="3964"/>
                  </a:cubicBezTo>
                  <a:cubicBezTo>
                    <a:pt x="1592" y="3174"/>
                    <a:pt x="771" y="2201"/>
                    <a:pt x="163" y="1350"/>
                  </a:cubicBezTo>
                  <a:cubicBezTo>
                    <a:pt x="143" y="1291"/>
                    <a:pt x="73" y="1258"/>
                    <a:pt x="34" y="1258"/>
                  </a:cubicBezTo>
                  <a:cubicBezTo>
                    <a:pt x="12" y="1258"/>
                    <a:pt x="0" y="1268"/>
                    <a:pt x="11" y="1290"/>
                  </a:cubicBezTo>
                  <a:cubicBezTo>
                    <a:pt x="528" y="2049"/>
                    <a:pt x="1044" y="2809"/>
                    <a:pt x="1500" y="3508"/>
                  </a:cubicBezTo>
                  <a:cubicBezTo>
                    <a:pt x="1956" y="4177"/>
                    <a:pt x="2169" y="4755"/>
                    <a:pt x="2595" y="5393"/>
                  </a:cubicBezTo>
                  <a:cubicBezTo>
                    <a:pt x="2625" y="5454"/>
                    <a:pt x="2716" y="5484"/>
                    <a:pt x="2777" y="5515"/>
                  </a:cubicBezTo>
                  <a:lnTo>
                    <a:pt x="2777" y="5545"/>
                  </a:lnTo>
                  <a:cubicBezTo>
                    <a:pt x="2802" y="5595"/>
                    <a:pt x="2948" y="5644"/>
                    <a:pt x="3018" y="5644"/>
                  </a:cubicBezTo>
                  <a:cubicBezTo>
                    <a:pt x="3033" y="5644"/>
                    <a:pt x="3045" y="5642"/>
                    <a:pt x="3051" y="5636"/>
                  </a:cubicBezTo>
                  <a:cubicBezTo>
                    <a:pt x="3072" y="5657"/>
                    <a:pt x="3121" y="5693"/>
                    <a:pt x="3160" y="5693"/>
                  </a:cubicBezTo>
                  <a:cubicBezTo>
                    <a:pt x="3178" y="5693"/>
                    <a:pt x="3193" y="5685"/>
                    <a:pt x="3203" y="5667"/>
                  </a:cubicBezTo>
                  <a:cubicBezTo>
                    <a:pt x="3263" y="5636"/>
                    <a:pt x="3324" y="5636"/>
                    <a:pt x="3385" y="5606"/>
                  </a:cubicBezTo>
                  <a:lnTo>
                    <a:pt x="3476" y="5606"/>
                  </a:lnTo>
                  <a:lnTo>
                    <a:pt x="4145" y="5271"/>
                  </a:lnTo>
                  <a:cubicBezTo>
                    <a:pt x="4392" y="5195"/>
                    <a:pt x="4640" y="5131"/>
                    <a:pt x="4970" y="5131"/>
                  </a:cubicBezTo>
                  <a:cubicBezTo>
                    <a:pt x="5166" y="5131"/>
                    <a:pt x="5392" y="5154"/>
                    <a:pt x="5665" y="5211"/>
                  </a:cubicBezTo>
                  <a:cubicBezTo>
                    <a:pt x="5695" y="5211"/>
                    <a:pt x="5665" y="5180"/>
                    <a:pt x="5634" y="5180"/>
                  </a:cubicBezTo>
                  <a:cubicBezTo>
                    <a:pt x="5300" y="5119"/>
                    <a:pt x="4935" y="5028"/>
                    <a:pt x="4692" y="5028"/>
                  </a:cubicBezTo>
                  <a:cubicBezTo>
                    <a:pt x="4753" y="4998"/>
                    <a:pt x="4844" y="4967"/>
                    <a:pt x="4905" y="4967"/>
                  </a:cubicBezTo>
                  <a:cubicBezTo>
                    <a:pt x="5133" y="4861"/>
                    <a:pt x="5467" y="4846"/>
                    <a:pt x="5805" y="4846"/>
                  </a:cubicBezTo>
                  <a:cubicBezTo>
                    <a:pt x="5940" y="4846"/>
                    <a:pt x="6076" y="4848"/>
                    <a:pt x="6206" y="4848"/>
                  </a:cubicBezTo>
                  <a:cubicBezTo>
                    <a:pt x="6401" y="4848"/>
                    <a:pt x="6583" y="4843"/>
                    <a:pt x="6728" y="4815"/>
                  </a:cubicBezTo>
                  <a:cubicBezTo>
                    <a:pt x="6759" y="4815"/>
                    <a:pt x="6607" y="4694"/>
                    <a:pt x="6546" y="4663"/>
                  </a:cubicBezTo>
                  <a:cubicBezTo>
                    <a:pt x="6147" y="4579"/>
                    <a:pt x="5807" y="4542"/>
                    <a:pt x="5510" y="4542"/>
                  </a:cubicBezTo>
                  <a:cubicBezTo>
                    <a:pt x="5060" y="4542"/>
                    <a:pt x="4711" y="4626"/>
                    <a:pt x="4418" y="4755"/>
                  </a:cubicBezTo>
                  <a:lnTo>
                    <a:pt x="4449" y="4724"/>
                  </a:lnTo>
                  <a:cubicBezTo>
                    <a:pt x="4822" y="4467"/>
                    <a:pt x="5447" y="4408"/>
                    <a:pt x="6117" y="4408"/>
                  </a:cubicBezTo>
                  <a:cubicBezTo>
                    <a:pt x="6318" y="4408"/>
                    <a:pt x="6524" y="4413"/>
                    <a:pt x="6728" y="4420"/>
                  </a:cubicBezTo>
                  <a:cubicBezTo>
                    <a:pt x="6820" y="4420"/>
                    <a:pt x="6607" y="4268"/>
                    <a:pt x="6516" y="4238"/>
                  </a:cubicBezTo>
                  <a:cubicBezTo>
                    <a:pt x="6275" y="4218"/>
                    <a:pt x="6041" y="4209"/>
                    <a:pt x="5815" y="4209"/>
                  </a:cubicBezTo>
                  <a:cubicBezTo>
                    <a:pt x="4990" y="4209"/>
                    <a:pt x="4282" y="4340"/>
                    <a:pt x="3780" y="4603"/>
                  </a:cubicBezTo>
                  <a:cubicBezTo>
                    <a:pt x="3993" y="4268"/>
                    <a:pt x="4266" y="3904"/>
                    <a:pt x="4692" y="3660"/>
                  </a:cubicBezTo>
                  <a:cubicBezTo>
                    <a:pt x="5057" y="3448"/>
                    <a:pt x="5604" y="3326"/>
                    <a:pt x="6121" y="3235"/>
                  </a:cubicBezTo>
                  <a:cubicBezTo>
                    <a:pt x="6607" y="3174"/>
                    <a:pt x="6911" y="3022"/>
                    <a:pt x="7306" y="2840"/>
                  </a:cubicBezTo>
                  <a:cubicBezTo>
                    <a:pt x="7336" y="2840"/>
                    <a:pt x="7215" y="2718"/>
                    <a:pt x="7154" y="2718"/>
                  </a:cubicBezTo>
                  <a:cubicBezTo>
                    <a:pt x="6668" y="2779"/>
                    <a:pt x="6273" y="2931"/>
                    <a:pt x="5756" y="3053"/>
                  </a:cubicBezTo>
                  <a:cubicBezTo>
                    <a:pt x="5482" y="3083"/>
                    <a:pt x="5209" y="3174"/>
                    <a:pt x="4935" y="3235"/>
                  </a:cubicBezTo>
                  <a:cubicBezTo>
                    <a:pt x="5239" y="2992"/>
                    <a:pt x="5543" y="2688"/>
                    <a:pt x="5786" y="2384"/>
                  </a:cubicBezTo>
                  <a:lnTo>
                    <a:pt x="5756" y="2323"/>
                  </a:lnTo>
                  <a:cubicBezTo>
                    <a:pt x="5300" y="2566"/>
                    <a:pt x="4874" y="2809"/>
                    <a:pt x="4479" y="3144"/>
                  </a:cubicBezTo>
                  <a:lnTo>
                    <a:pt x="4570" y="3022"/>
                  </a:lnTo>
                  <a:cubicBezTo>
                    <a:pt x="5057" y="2141"/>
                    <a:pt x="5695" y="1411"/>
                    <a:pt x="6273" y="621"/>
                  </a:cubicBezTo>
                  <a:cubicBezTo>
                    <a:pt x="6299" y="541"/>
                    <a:pt x="6115" y="367"/>
                    <a:pt x="6008" y="367"/>
                  </a:cubicBezTo>
                  <a:cubicBezTo>
                    <a:pt x="5993" y="367"/>
                    <a:pt x="5980" y="370"/>
                    <a:pt x="5969" y="378"/>
                  </a:cubicBezTo>
                  <a:cubicBezTo>
                    <a:pt x="5361" y="986"/>
                    <a:pt x="4874" y="1746"/>
                    <a:pt x="4388" y="2475"/>
                  </a:cubicBezTo>
                  <a:cubicBezTo>
                    <a:pt x="4418" y="2414"/>
                    <a:pt x="4418" y="2323"/>
                    <a:pt x="4418" y="2201"/>
                  </a:cubicBezTo>
                  <a:cubicBezTo>
                    <a:pt x="4479" y="1594"/>
                    <a:pt x="4753" y="1077"/>
                    <a:pt x="4297" y="43"/>
                  </a:cubicBezTo>
                  <a:cubicBezTo>
                    <a:pt x="4297" y="22"/>
                    <a:pt x="4266" y="0"/>
                    <a:pt x="4249" y="0"/>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28"/>
            <p:cNvSpPr/>
            <p:nvPr/>
          </p:nvSpPr>
          <p:spPr>
            <a:xfrm>
              <a:off x="934897" y="4548376"/>
              <a:ext cx="241482" cy="178634"/>
            </a:xfrm>
            <a:custGeom>
              <a:rect b="b" l="l" r="r" t="t"/>
              <a:pathLst>
                <a:path extrusionOk="0" h="5571" w="7531">
                  <a:moveTo>
                    <a:pt x="4849" y="0"/>
                  </a:moveTo>
                  <a:cubicBezTo>
                    <a:pt x="4825" y="0"/>
                    <a:pt x="4805" y="3"/>
                    <a:pt x="4795" y="8"/>
                  </a:cubicBezTo>
                  <a:cubicBezTo>
                    <a:pt x="4491" y="768"/>
                    <a:pt x="4430" y="1589"/>
                    <a:pt x="4339" y="2409"/>
                  </a:cubicBezTo>
                  <a:cubicBezTo>
                    <a:pt x="4339" y="2318"/>
                    <a:pt x="4308" y="2257"/>
                    <a:pt x="4278" y="2166"/>
                  </a:cubicBezTo>
                  <a:cubicBezTo>
                    <a:pt x="4035" y="1649"/>
                    <a:pt x="4035" y="1072"/>
                    <a:pt x="3214" y="373"/>
                  </a:cubicBezTo>
                  <a:cubicBezTo>
                    <a:pt x="3199" y="358"/>
                    <a:pt x="3168" y="350"/>
                    <a:pt x="3146" y="350"/>
                  </a:cubicBezTo>
                  <a:cubicBezTo>
                    <a:pt x="3123" y="350"/>
                    <a:pt x="3108" y="358"/>
                    <a:pt x="3123" y="373"/>
                  </a:cubicBezTo>
                  <a:cubicBezTo>
                    <a:pt x="3944" y="1072"/>
                    <a:pt x="3852" y="1832"/>
                    <a:pt x="3974" y="2349"/>
                  </a:cubicBezTo>
                  <a:cubicBezTo>
                    <a:pt x="4004" y="2622"/>
                    <a:pt x="3974" y="2865"/>
                    <a:pt x="3974" y="3108"/>
                  </a:cubicBezTo>
                  <a:lnTo>
                    <a:pt x="3640" y="2653"/>
                  </a:lnTo>
                  <a:cubicBezTo>
                    <a:pt x="3640" y="2637"/>
                    <a:pt x="3602" y="2630"/>
                    <a:pt x="3567" y="2630"/>
                  </a:cubicBezTo>
                  <a:cubicBezTo>
                    <a:pt x="3533" y="2630"/>
                    <a:pt x="3503" y="2637"/>
                    <a:pt x="3518" y="2653"/>
                  </a:cubicBezTo>
                  <a:cubicBezTo>
                    <a:pt x="3700" y="3169"/>
                    <a:pt x="3822" y="3625"/>
                    <a:pt x="3944" y="4081"/>
                  </a:cubicBezTo>
                  <a:cubicBezTo>
                    <a:pt x="3974" y="4263"/>
                    <a:pt x="4004" y="4446"/>
                    <a:pt x="4004" y="4628"/>
                  </a:cubicBezTo>
                  <a:cubicBezTo>
                    <a:pt x="3974" y="4598"/>
                    <a:pt x="3944" y="4567"/>
                    <a:pt x="3852" y="4537"/>
                  </a:cubicBezTo>
                  <a:cubicBezTo>
                    <a:pt x="3548" y="3656"/>
                    <a:pt x="2424" y="2713"/>
                    <a:pt x="1542" y="1589"/>
                  </a:cubicBezTo>
                  <a:lnTo>
                    <a:pt x="1512" y="1589"/>
                  </a:lnTo>
                  <a:cubicBezTo>
                    <a:pt x="1998" y="2349"/>
                    <a:pt x="2333" y="3108"/>
                    <a:pt x="2880" y="3777"/>
                  </a:cubicBezTo>
                  <a:cubicBezTo>
                    <a:pt x="2424" y="3473"/>
                    <a:pt x="1907" y="3108"/>
                    <a:pt x="1360" y="2804"/>
                  </a:cubicBezTo>
                  <a:cubicBezTo>
                    <a:pt x="1340" y="2794"/>
                    <a:pt x="1316" y="2791"/>
                    <a:pt x="1295" y="2791"/>
                  </a:cubicBezTo>
                  <a:cubicBezTo>
                    <a:pt x="1252" y="2791"/>
                    <a:pt x="1218" y="2804"/>
                    <a:pt x="1238" y="2804"/>
                  </a:cubicBezTo>
                  <a:cubicBezTo>
                    <a:pt x="1846" y="3473"/>
                    <a:pt x="2485" y="4112"/>
                    <a:pt x="3244" y="4598"/>
                  </a:cubicBezTo>
                  <a:cubicBezTo>
                    <a:pt x="2333" y="4233"/>
                    <a:pt x="1147" y="3838"/>
                    <a:pt x="174" y="3382"/>
                  </a:cubicBezTo>
                  <a:cubicBezTo>
                    <a:pt x="148" y="3373"/>
                    <a:pt x="121" y="3369"/>
                    <a:pt x="97" y="3369"/>
                  </a:cubicBezTo>
                  <a:cubicBezTo>
                    <a:pt x="40" y="3369"/>
                    <a:pt x="1" y="3391"/>
                    <a:pt x="22" y="3412"/>
                  </a:cubicBezTo>
                  <a:cubicBezTo>
                    <a:pt x="843" y="3838"/>
                    <a:pt x="1694" y="4233"/>
                    <a:pt x="2454" y="4567"/>
                  </a:cubicBezTo>
                  <a:cubicBezTo>
                    <a:pt x="3214" y="4902"/>
                    <a:pt x="3700" y="5236"/>
                    <a:pt x="4399" y="5510"/>
                  </a:cubicBezTo>
                  <a:lnTo>
                    <a:pt x="4582" y="5510"/>
                  </a:lnTo>
                  <a:lnTo>
                    <a:pt x="4599" y="5543"/>
                  </a:lnTo>
                  <a:lnTo>
                    <a:pt x="4599" y="5543"/>
                  </a:lnTo>
                  <a:cubicBezTo>
                    <a:pt x="4636" y="5523"/>
                    <a:pt x="4703" y="5496"/>
                    <a:pt x="4703" y="5479"/>
                  </a:cubicBezTo>
                  <a:cubicBezTo>
                    <a:pt x="4764" y="5479"/>
                    <a:pt x="4795" y="5479"/>
                    <a:pt x="4855" y="5449"/>
                  </a:cubicBezTo>
                  <a:cubicBezTo>
                    <a:pt x="4886" y="5388"/>
                    <a:pt x="4916" y="5327"/>
                    <a:pt x="4947" y="5297"/>
                  </a:cubicBezTo>
                  <a:cubicBezTo>
                    <a:pt x="5007" y="5297"/>
                    <a:pt x="5038" y="5297"/>
                    <a:pt x="5038" y="5236"/>
                  </a:cubicBezTo>
                  <a:cubicBezTo>
                    <a:pt x="5159" y="5054"/>
                    <a:pt x="5311" y="4841"/>
                    <a:pt x="5463" y="4628"/>
                  </a:cubicBezTo>
                  <a:cubicBezTo>
                    <a:pt x="5706" y="4385"/>
                    <a:pt x="6010" y="4142"/>
                    <a:pt x="6740" y="3929"/>
                  </a:cubicBezTo>
                  <a:cubicBezTo>
                    <a:pt x="6760" y="3929"/>
                    <a:pt x="6740" y="3902"/>
                    <a:pt x="6724" y="3902"/>
                  </a:cubicBezTo>
                  <a:cubicBezTo>
                    <a:pt x="6716" y="3902"/>
                    <a:pt x="6710" y="3909"/>
                    <a:pt x="6710" y="3929"/>
                  </a:cubicBezTo>
                  <a:cubicBezTo>
                    <a:pt x="6375" y="3990"/>
                    <a:pt x="6071" y="4112"/>
                    <a:pt x="5828" y="4233"/>
                  </a:cubicBezTo>
                  <a:cubicBezTo>
                    <a:pt x="5858" y="4172"/>
                    <a:pt x="5919" y="4112"/>
                    <a:pt x="5980" y="4081"/>
                  </a:cubicBezTo>
                  <a:cubicBezTo>
                    <a:pt x="6284" y="3747"/>
                    <a:pt x="7074" y="3473"/>
                    <a:pt x="7500" y="3200"/>
                  </a:cubicBezTo>
                  <a:cubicBezTo>
                    <a:pt x="7530" y="3169"/>
                    <a:pt x="7348" y="3169"/>
                    <a:pt x="7287" y="3169"/>
                  </a:cubicBezTo>
                  <a:cubicBezTo>
                    <a:pt x="6314" y="3412"/>
                    <a:pt x="5798" y="3777"/>
                    <a:pt x="5494" y="4142"/>
                  </a:cubicBezTo>
                  <a:lnTo>
                    <a:pt x="5494" y="4112"/>
                  </a:lnTo>
                  <a:cubicBezTo>
                    <a:pt x="5706" y="3625"/>
                    <a:pt x="6558" y="3230"/>
                    <a:pt x="7317" y="2896"/>
                  </a:cubicBezTo>
                  <a:cubicBezTo>
                    <a:pt x="7360" y="2874"/>
                    <a:pt x="7251" y="2853"/>
                    <a:pt x="7152" y="2853"/>
                  </a:cubicBezTo>
                  <a:cubicBezTo>
                    <a:pt x="7110" y="2853"/>
                    <a:pt x="7071" y="2856"/>
                    <a:pt x="7044" y="2865"/>
                  </a:cubicBezTo>
                  <a:cubicBezTo>
                    <a:pt x="6010" y="3230"/>
                    <a:pt x="5220" y="3777"/>
                    <a:pt x="4886" y="4385"/>
                  </a:cubicBezTo>
                  <a:cubicBezTo>
                    <a:pt x="4916" y="3990"/>
                    <a:pt x="4947" y="3564"/>
                    <a:pt x="5190" y="3200"/>
                  </a:cubicBezTo>
                  <a:cubicBezTo>
                    <a:pt x="5372" y="2865"/>
                    <a:pt x="5828" y="2561"/>
                    <a:pt x="6254" y="2288"/>
                  </a:cubicBezTo>
                  <a:cubicBezTo>
                    <a:pt x="6679" y="2014"/>
                    <a:pt x="6862" y="1801"/>
                    <a:pt x="7074" y="1528"/>
                  </a:cubicBezTo>
                  <a:cubicBezTo>
                    <a:pt x="7116" y="1507"/>
                    <a:pt x="7028" y="1471"/>
                    <a:pt x="6959" y="1471"/>
                  </a:cubicBezTo>
                  <a:cubicBezTo>
                    <a:pt x="6928" y="1471"/>
                    <a:pt x="6901" y="1479"/>
                    <a:pt x="6892" y="1497"/>
                  </a:cubicBezTo>
                  <a:cubicBezTo>
                    <a:pt x="6527" y="1710"/>
                    <a:pt x="6223" y="1984"/>
                    <a:pt x="5828" y="2288"/>
                  </a:cubicBezTo>
                  <a:cubicBezTo>
                    <a:pt x="5615" y="2440"/>
                    <a:pt x="5403" y="2592"/>
                    <a:pt x="5220" y="2774"/>
                  </a:cubicBezTo>
                  <a:cubicBezTo>
                    <a:pt x="5372" y="2440"/>
                    <a:pt x="5463" y="2075"/>
                    <a:pt x="5554" y="1710"/>
                  </a:cubicBezTo>
                  <a:lnTo>
                    <a:pt x="5524" y="1710"/>
                  </a:lnTo>
                  <a:cubicBezTo>
                    <a:pt x="5220" y="2105"/>
                    <a:pt x="5007" y="2470"/>
                    <a:pt x="4795" y="2896"/>
                  </a:cubicBezTo>
                  <a:lnTo>
                    <a:pt x="4795" y="2774"/>
                  </a:lnTo>
                  <a:cubicBezTo>
                    <a:pt x="4795" y="1862"/>
                    <a:pt x="5068" y="1011"/>
                    <a:pt x="5190" y="130"/>
                  </a:cubicBezTo>
                  <a:cubicBezTo>
                    <a:pt x="5190" y="55"/>
                    <a:pt x="4963" y="0"/>
                    <a:pt x="4849" y="0"/>
                  </a:cubicBezTo>
                  <a:close/>
                  <a:moveTo>
                    <a:pt x="4599" y="5543"/>
                  </a:moveTo>
                  <a:cubicBezTo>
                    <a:pt x="4570" y="5559"/>
                    <a:pt x="4559" y="5570"/>
                    <a:pt x="4612" y="5570"/>
                  </a:cubicBezTo>
                  <a:lnTo>
                    <a:pt x="4599" y="5543"/>
                  </a:ln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28"/>
            <p:cNvSpPr/>
            <p:nvPr/>
          </p:nvSpPr>
          <p:spPr>
            <a:xfrm>
              <a:off x="775760" y="4453561"/>
              <a:ext cx="225449" cy="227116"/>
            </a:xfrm>
            <a:custGeom>
              <a:rect b="b" l="l" r="r" t="t"/>
              <a:pathLst>
                <a:path extrusionOk="0" h="7083" w="7031">
                  <a:moveTo>
                    <a:pt x="3375" y="1"/>
                  </a:moveTo>
                  <a:cubicBezTo>
                    <a:pt x="3259" y="1"/>
                    <a:pt x="3101" y="39"/>
                    <a:pt x="3101" y="78"/>
                  </a:cubicBezTo>
                  <a:cubicBezTo>
                    <a:pt x="3162" y="1141"/>
                    <a:pt x="3405" y="2175"/>
                    <a:pt x="3678" y="3208"/>
                  </a:cubicBezTo>
                  <a:cubicBezTo>
                    <a:pt x="3648" y="3117"/>
                    <a:pt x="3557" y="2996"/>
                    <a:pt x="3496" y="2935"/>
                  </a:cubicBezTo>
                  <a:cubicBezTo>
                    <a:pt x="3040" y="2357"/>
                    <a:pt x="2797" y="1688"/>
                    <a:pt x="1733" y="1233"/>
                  </a:cubicBezTo>
                  <a:cubicBezTo>
                    <a:pt x="1703" y="1233"/>
                    <a:pt x="1642" y="1233"/>
                    <a:pt x="1672" y="1263"/>
                  </a:cubicBezTo>
                  <a:cubicBezTo>
                    <a:pt x="2706" y="1719"/>
                    <a:pt x="2949" y="2661"/>
                    <a:pt x="3253" y="3299"/>
                  </a:cubicBezTo>
                  <a:cubicBezTo>
                    <a:pt x="3405" y="3603"/>
                    <a:pt x="3496" y="3907"/>
                    <a:pt x="3618" y="4211"/>
                  </a:cubicBezTo>
                  <a:cubicBezTo>
                    <a:pt x="3466" y="4059"/>
                    <a:pt x="3253" y="3907"/>
                    <a:pt x="3071" y="3816"/>
                  </a:cubicBezTo>
                  <a:cubicBezTo>
                    <a:pt x="3040" y="3816"/>
                    <a:pt x="2919" y="3816"/>
                    <a:pt x="2949" y="3847"/>
                  </a:cubicBezTo>
                  <a:cubicBezTo>
                    <a:pt x="3344" y="4363"/>
                    <a:pt x="3678" y="4880"/>
                    <a:pt x="3982" y="5397"/>
                  </a:cubicBezTo>
                  <a:lnTo>
                    <a:pt x="4317" y="6096"/>
                  </a:lnTo>
                  <a:cubicBezTo>
                    <a:pt x="4256" y="6035"/>
                    <a:pt x="4226" y="6005"/>
                    <a:pt x="4134" y="5974"/>
                  </a:cubicBezTo>
                  <a:cubicBezTo>
                    <a:pt x="3405" y="5032"/>
                    <a:pt x="1946" y="4303"/>
                    <a:pt x="669" y="3360"/>
                  </a:cubicBezTo>
                  <a:cubicBezTo>
                    <a:pt x="669" y="3360"/>
                    <a:pt x="608" y="3360"/>
                    <a:pt x="639" y="3391"/>
                  </a:cubicBezTo>
                  <a:cubicBezTo>
                    <a:pt x="1429" y="4120"/>
                    <a:pt x="2067" y="4819"/>
                    <a:pt x="2858" y="5427"/>
                  </a:cubicBezTo>
                  <a:cubicBezTo>
                    <a:pt x="2280" y="5245"/>
                    <a:pt x="1672" y="5032"/>
                    <a:pt x="1034" y="4880"/>
                  </a:cubicBezTo>
                  <a:cubicBezTo>
                    <a:pt x="1004" y="4880"/>
                    <a:pt x="882" y="4910"/>
                    <a:pt x="912" y="4941"/>
                  </a:cubicBezTo>
                  <a:cubicBezTo>
                    <a:pt x="1794" y="5488"/>
                    <a:pt x="2615" y="5974"/>
                    <a:pt x="3618" y="6309"/>
                  </a:cubicBezTo>
                  <a:cubicBezTo>
                    <a:pt x="2584" y="6187"/>
                    <a:pt x="1308" y="6126"/>
                    <a:pt x="183" y="5974"/>
                  </a:cubicBezTo>
                  <a:cubicBezTo>
                    <a:pt x="122" y="5974"/>
                    <a:pt x="1" y="6035"/>
                    <a:pt x="92" y="6035"/>
                  </a:cubicBezTo>
                  <a:cubicBezTo>
                    <a:pt x="1034" y="6248"/>
                    <a:pt x="1976" y="6400"/>
                    <a:pt x="2858" y="6552"/>
                  </a:cubicBezTo>
                  <a:cubicBezTo>
                    <a:pt x="3709" y="6704"/>
                    <a:pt x="4347" y="6917"/>
                    <a:pt x="5137" y="7038"/>
                  </a:cubicBezTo>
                  <a:cubicBezTo>
                    <a:pt x="5168" y="7038"/>
                    <a:pt x="5289" y="7008"/>
                    <a:pt x="5320" y="6947"/>
                  </a:cubicBezTo>
                  <a:lnTo>
                    <a:pt x="5350" y="7008"/>
                  </a:lnTo>
                  <a:cubicBezTo>
                    <a:pt x="5384" y="7064"/>
                    <a:pt x="5430" y="7083"/>
                    <a:pt x="5474" y="7083"/>
                  </a:cubicBezTo>
                  <a:cubicBezTo>
                    <a:pt x="5551" y="7083"/>
                    <a:pt x="5624" y="7027"/>
                    <a:pt x="5624" y="7008"/>
                  </a:cubicBezTo>
                  <a:cubicBezTo>
                    <a:pt x="5715" y="6947"/>
                    <a:pt x="5745" y="6917"/>
                    <a:pt x="5745" y="6886"/>
                  </a:cubicBezTo>
                  <a:cubicBezTo>
                    <a:pt x="5745" y="6795"/>
                    <a:pt x="5776" y="6734"/>
                    <a:pt x="5776" y="6643"/>
                  </a:cubicBezTo>
                  <a:cubicBezTo>
                    <a:pt x="5806" y="6643"/>
                    <a:pt x="5806" y="6613"/>
                    <a:pt x="5806" y="6582"/>
                  </a:cubicBezTo>
                  <a:cubicBezTo>
                    <a:pt x="5837" y="6278"/>
                    <a:pt x="5837" y="6005"/>
                    <a:pt x="5897" y="5701"/>
                  </a:cubicBezTo>
                  <a:cubicBezTo>
                    <a:pt x="5989" y="5275"/>
                    <a:pt x="6201" y="4880"/>
                    <a:pt x="6748" y="4363"/>
                  </a:cubicBezTo>
                  <a:cubicBezTo>
                    <a:pt x="6779" y="4348"/>
                    <a:pt x="6771" y="4341"/>
                    <a:pt x="6752" y="4341"/>
                  </a:cubicBezTo>
                  <a:cubicBezTo>
                    <a:pt x="6733" y="4341"/>
                    <a:pt x="6703" y="4348"/>
                    <a:pt x="6688" y="4363"/>
                  </a:cubicBezTo>
                  <a:cubicBezTo>
                    <a:pt x="6414" y="4606"/>
                    <a:pt x="6141" y="4819"/>
                    <a:pt x="5989" y="5062"/>
                  </a:cubicBezTo>
                  <a:cubicBezTo>
                    <a:pt x="5989" y="4971"/>
                    <a:pt x="6049" y="4910"/>
                    <a:pt x="6049" y="4789"/>
                  </a:cubicBezTo>
                  <a:cubicBezTo>
                    <a:pt x="6141" y="4272"/>
                    <a:pt x="6809" y="3603"/>
                    <a:pt x="7022" y="3117"/>
                  </a:cubicBezTo>
                  <a:cubicBezTo>
                    <a:pt x="7031" y="3108"/>
                    <a:pt x="7022" y="3104"/>
                    <a:pt x="7002" y="3104"/>
                  </a:cubicBezTo>
                  <a:cubicBezTo>
                    <a:pt x="6956" y="3104"/>
                    <a:pt x="6852" y="3126"/>
                    <a:pt x="6809" y="3147"/>
                  </a:cubicBezTo>
                  <a:cubicBezTo>
                    <a:pt x="6049" y="3847"/>
                    <a:pt x="5745" y="4454"/>
                    <a:pt x="5593" y="5062"/>
                  </a:cubicBezTo>
                  <a:lnTo>
                    <a:pt x="5593" y="4971"/>
                  </a:lnTo>
                  <a:cubicBezTo>
                    <a:pt x="5593" y="4303"/>
                    <a:pt x="6141" y="3512"/>
                    <a:pt x="6688" y="2783"/>
                  </a:cubicBezTo>
                  <a:cubicBezTo>
                    <a:pt x="6699" y="2749"/>
                    <a:pt x="6669" y="2736"/>
                    <a:pt x="6625" y="2736"/>
                  </a:cubicBezTo>
                  <a:cubicBezTo>
                    <a:pt x="6550" y="2736"/>
                    <a:pt x="6433" y="2775"/>
                    <a:pt x="6414" y="2813"/>
                  </a:cubicBezTo>
                  <a:cubicBezTo>
                    <a:pt x="5654" y="3695"/>
                    <a:pt x="5168" y="4637"/>
                    <a:pt x="5077" y="5488"/>
                  </a:cubicBezTo>
                  <a:cubicBezTo>
                    <a:pt x="4925" y="4971"/>
                    <a:pt x="4773" y="4485"/>
                    <a:pt x="4834" y="3907"/>
                  </a:cubicBezTo>
                  <a:cubicBezTo>
                    <a:pt x="4864" y="3421"/>
                    <a:pt x="5137" y="2904"/>
                    <a:pt x="5381" y="2357"/>
                  </a:cubicBezTo>
                  <a:cubicBezTo>
                    <a:pt x="5654" y="1871"/>
                    <a:pt x="5745" y="1476"/>
                    <a:pt x="5837" y="1081"/>
                  </a:cubicBezTo>
                  <a:cubicBezTo>
                    <a:pt x="5837" y="1050"/>
                    <a:pt x="5799" y="1035"/>
                    <a:pt x="5757" y="1035"/>
                  </a:cubicBezTo>
                  <a:cubicBezTo>
                    <a:pt x="5715" y="1035"/>
                    <a:pt x="5669" y="1050"/>
                    <a:pt x="5654" y="1081"/>
                  </a:cubicBezTo>
                  <a:cubicBezTo>
                    <a:pt x="5381" y="1537"/>
                    <a:pt x="5229" y="2023"/>
                    <a:pt x="5016" y="2509"/>
                  </a:cubicBezTo>
                  <a:cubicBezTo>
                    <a:pt x="4864" y="2783"/>
                    <a:pt x="4742" y="3087"/>
                    <a:pt x="4682" y="3360"/>
                  </a:cubicBezTo>
                  <a:cubicBezTo>
                    <a:pt x="4621" y="2844"/>
                    <a:pt x="4590" y="2357"/>
                    <a:pt x="4530" y="1901"/>
                  </a:cubicBezTo>
                  <a:lnTo>
                    <a:pt x="4469" y="1901"/>
                  </a:lnTo>
                  <a:cubicBezTo>
                    <a:pt x="4378" y="2479"/>
                    <a:pt x="4286" y="3056"/>
                    <a:pt x="4317" y="3603"/>
                  </a:cubicBezTo>
                  <a:lnTo>
                    <a:pt x="4256" y="3451"/>
                  </a:lnTo>
                  <a:cubicBezTo>
                    <a:pt x="3861" y="2357"/>
                    <a:pt x="3709" y="1172"/>
                    <a:pt x="3496" y="47"/>
                  </a:cubicBezTo>
                  <a:cubicBezTo>
                    <a:pt x="3496" y="14"/>
                    <a:pt x="3443" y="1"/>
                    <a:pt x="3375" y="1"/>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28"/>
            <p:cNvSpPr/>
            <p:nvPr/>
          </p:nvSpPr>
          <p:spPr>
            <a:xfrm>
              <a:off x="470696" y="4466547"/>
              <a:ext cx="230868" cy="202971"/>
            </a:xfrm>
            <a:custGeom>
              <a:rect b="b" l="l" r="r" t="t"/>
              <a:pathLst>
                <a:path extrusionOk="0" h="6330" w="7200">
                  <a:moveTo>
                    <a:pt x="2768" y="1"/>
                  </a:moveTo>
                  <a:cubicBezTo>
                    <a:pt x="2767" y="1"/>
                    <a:pt x="2767" y="3"/>
                    <a:pt x="2767" y="7"/>
                  </a:cubicBezTo>
                  <a:cubicBezTo>
                    <a:pt x="2372" y="1010"/>
                    <a:pt x="1855" y="1831"/>
                    <a:pt x="1399" y="2803"/>
                  </a:cubicBezTo>
                  <a:cubicBezTo>
                    <a:pt x="1460" y="2195"/>
                    <a:pt x="1490" y="1527"/>
                    <a:pt x="1460" y="858"/>
                  </a:cubicBezTo>
                  <a:cubicBezTo>
                    <a:pt x="1460" y="832"/>
                    <a:pt x="1415" y="761"/>
                    <a:pt x="1402" y="761"/>
                  </a:cubicBezTo>
                  <a:cubicBezTo>
                    <a:pt x="1400" y="761"/>
                    <a:pt x="1399" y="763"/>
                    <a:pt x="1399" y="767"/>
                  </a:cubicBezTo>
                  <a:cubicBezTo>
                    <a:pt x="1156" y="1770"/>
                    <a:pt x="852" y="2742"/>
                    <a:pt x="609" y="3776"/>
                  </a:cubicBezTo>
                  <a:cubicBezTo>
                    <a:pt x="578" y="2712"/>
                    <a:pt x="335" y="1435"/>
                    <a:pt x="153" y="372"/>
                  </a:cubicBezTo>
                  <a:cubicBezTo>
                    <a:pt x="153" y="306"/>
                    <a:pt x="105" y="256"/>
                    <a:pt x="79" y="256"/>
                  </a:cubicBezTo>
                  <a:cubicBezTo>
                    <a:pt x="69" y="256"/>
                    <a:pt x="62" y="263"/>
                    <a:pt x="62" y="280"/>
                  </a:cubicBezTo>
                  <a:cubicBezTo>
                    <a:pt x="153" y="1223"/>
                    <a:pt x="244" y="2195"/>
                    <a:pt x="244" y="3107"/>
                  </a:cubicBezTo>
                  <a:cubicBezTo>
                    <a:pt x="274" y="3989"/>
                    <a:pt x="92" y="4657"/>
                    <a:pt x="1" y="5478"/>
                  </a:cubicBezTo>
                  <a:cubicBezTo>
                    <a:pt x="1" y="5539"/>
                    <a:pt x="62" y="5600"/>
                    <a:pt x="122" y="5691"/>
                  </a:cubicBezTo>
                  <a:cubicBezTo>
                    <a:pt x="122" y="5691"/>
                    <a:pt x="122" y="5721"/>
                    <a:pt x="92" y="5721"/>
                  </a:cubicBezTo>
                  <a:cubicBezTo>
                    <a:pt x="31" y="5752"/>
                    <a:pt x="183" y="5904"/>
                    <a:pt x="213" y="5904"/>
                  </a:cubicBezTo>
                  <a:cubicBezTo>
                    <a:pt x="244" y="5934"/>
                    <a:pt x="274" y="6025"/>
                    <a:pt x="335" y="6025"/>
                  </a:cubicBezTo>
                  <a:lnTo>
                    <a:pt x="578" y="6025"/>
                  </a:lnTo>
                  <a:cubicBezTo>
                    <a:pt x="639" y="6056"/>
                    <a:pt x="639" y="6056"/>
                    <a:pt x="669" y="6056"/>
                  </a:cubicBezTo>
                  <a:cubicBezTo>
                    <a:pt x="1004" y="6025"/>
                    <a:pt x="1338" y="5934"/>
                    <a:pt x="1642" y="5904"/>
                  </a:cubicBezTo>
                  <a:cubicBezTo>
                    <a:pt x="2159" y="5904"/>
                    <a:pt x="2645" y="5934"/>
                    <a:pt x="3314" y="6329"/>
                  </a:cubicBezTo>
                  <a:cubicBezTo>
                    <a:pt x="3375" y="6329"/>
                    <a:pt x="3314" y="6299"/>
                    <a:pt x="3314" y="6238"/>
                  </a:cubicBezTo>
                  <a:cubicBezTo>
                    <a:pt x="3010" y="6056"/>
                    <a:pt x="2706" y="5904"/>
                    <a:pt x="2402" y="5782"/>
                  </a:cubicBezTo>
                  <a:cubicBezTo>
                    <a:pt x="2524" y="5782"/>
                    <a:pt x="2615" y="5752"/>
                    <a:pt x="2706" y="5752"/>
                  </a:cubicBezTo>
                  <a:cubicBezTo>
                    <a:pt x="2757" y="5747"/>
                    <a:pt x="2810" y="5745"/>
                    <a:pt x="2863" y="5745"/>
                  </a:cubicBezTo>
                  <a:cubicBezTo>
                    <a:pt x="3505" y="5745"/>
                    <a:pt x="4277" y="6056"/>
                    <a:pt x="4894" y="6056"/>
                  </a:cubicBezTo>
                  <a:cubicBezTo>
                    <a:pt x="4955" y="6056"/>
                    <a:pt x="4894" y="5873"/>
                    <a:pt x="4773" y="5873"/>
                  </a:cubicBezTo>
                  <a:cubicBezTo>
                    <a:pt x="3995" y="5520"/>
                    <a:pt x="3345" y="5386"/>
                    <a:pt x="2781" y="5386"/>
                  </a:cubicBezTo>
                  <a:cubicBezTo>
                    <a:pt x="2629" y="5386"/>
                    <a:pt x="2483" y="5395"/>
                    <a:pt x="2342" y="5413"/>
                  </a:cubicBezTo>
                  <a:lnTo>
                    <a:pt x="2342" y="5413"/>
                  </a:lnTo>
                  <a:cubicBezTo>
                    <a:pt x="2349" y="5409"/>
                    <a:pt x="2357" y="5402"/>
                    <a:pt x="2372" y="5387"/>
                  </a:cubicBezTo>
                  <a:cubicBezTo>
                    <a:pt x="2592" y="5308"/>
                    <a:pt x="2835" y="5277"/>
                    <a:pt x="3095" y="5277"/>
                  </a:cubicBezTo>
                  <a:cubicBezTo>
                    <a:pt x="3731" y="5277"/>
                    <a:pt x="4465" y="5461"/>
                    <a:pt x="5198" y="5569"/>
                  </a:cubicBezTo>
                  <a:cubicBezTo>
                    <a:pt x="5259" y="5569"/>
                    <a:pt x="5138" y="5326"/>
                    <a:pt x="5077" y="5296"/>
                  </a:cubicBezTo>
                  <a:cubicBezTo>
                    <a:pt x="4223" y="5067"/>
                    <a:pt x="3412" y="4937"/>
                    <a:pt x="2683" y="4937"/>
                  </a:cubicBezTo>
                  <a:cubicBezTo>
                    <a:pt x="2348" y="4937"/>
                    <a:pt x="2030" y="4965"/>
                    <a:pt x="1733" y="5022"/>
                  </a:cubicBezTo>
                  <a:cubicBezTo>
                    <a:pt x="2250" y="4718"/>
                    <a:pt x="2797" y="4384"/>
                    <a:pt x="3405" y="4232"/>
                  </a:cubicBezTo>
                  <a:cubicBezTo>
                    <a:pt x="3983" y="4080"/>
                    <a:pt x="4651" y="4080"/>
                    <a:pt x="5290" y="4080"/>
                  </a:cubicBezTo>
                  <a:cubicBezTo>
                    <a:pt x="5958" y="4080"/>
                    <a:pt x="6414" y="3958"/>
                    <a:pt x="6961" y="3806"/>
                  </a:cubicBezTo>
                  <a:cubicBezTo>
                    <a:pt x="7022" y="3806"/>
                    <a:pt x="6931" y="3654"/>
                    <a:pt x="6901" y="3654"/>
                  </a:cubicBezTo>
                  <a:cubicBezTo>
                    <a:pt x="6262" y="3715"/>
                    <a:pt x="5685" y="3806"/>
                    <a:pt x="5046" y="3806"/>
                  </a:cubicBezTo>
                  <a:cubicBezTo>
                    <a:pt x="4682" y="3806"/>
                    <a:pt x="4347" y="3806"/>
                    <a:pt x="4013" y="3867"/>
                  </a:cubicBezTo>
                  <a:cubicBezTo>
                    <a:pt x="4530" y="3624"/>
                    <a:pt x="5077" y="3320"/>
                    <a:pt x="5563" y="3016"/>
                  </a:cubicBezTo>
                  <a:lnTo>
                    <a:pt x="5563" y="2986"/>
                  </a:lnTo>
                  <a:cubicBezTo>
                    <a:pt x="4925" y="3168"/>
                    <a:pt x="4226" y="3350"/>
                    <a:pt x="3618" y="3624"/>
                  </a:cubicBezTo>
                  <a:cubicBezTo>
                    <a:pt x="3679" y="3594"/>
                    <a:pt x="3739" y="3563"/>
                    <a:pt x="3770" y="3502"/>
                  </a:cubicBezTo>
                  <a:cubicBezTo>
                    <a:pt x="4894" y="2682"/>
                    <a:pt x="6049" y="1952"/>
                    <a:pt x="7113" y="1071"/>
                  </a:cubicBezTo>
                  <a:cubicBezTo>
                    <a:pt x="7200" y="1013"/>
                    <a:pt x="7040" y="764"/>
                    <a:pt x="6920" y="764"/>
                  </a:cubicBezTo>
                  <a:cubicBezTo>
                    <a:pt x="6913" y="764"/>
                    <a:pt x="6907" y="765"/>
                    <a:pt x="6901" y="767"/>
                  </a:cubicBezTo>
                  <a:cubicBezTo>
                    <a:pt x="5867" y="1375"/>
                    <a:pt x="4894" y="2135"/>
                    <a:pt x="3891" y="2834"/>
                  </a:cubicBezTo>
                  <a:cubicBezTo>
                    <a:pt x="3983" y="2742"/>
                    <a:pt x="4043" y="2651"/>
                    <a:pt x="4135" y="2560"/>
                  </a:cubicBezTo>
                  <a:cubicBezTo>
                    <a:pt x="4590" y="1922"/>
                    <a:pt x="5198" y="1344"/>
                    <a:pt x="5198" y="159"/>
                  </a:cubicBezTo>
                  <a:cubicBezTo>
                    <a:pt x="5198" y="137"/>
                    <a:pt x="5168" y="116"/>
                    <a:pt x="5150" y="116"/>
                  </a:cubicBezTo>
                  <a:cubicBezTo>
                    <a:pt x="5143" y="116"/>
                    <a:pt x="5138" y="120"/>
                    <a:pt x="5138" y="128"/>
                  </a:cubicBezTo>
                  <a:cubicBezTo>
                    <a:pt x="5107" y="1283"/>
                    <a:pt x="4226" y="1952"/>
                    <a:pt x="3709" y="2530"/>
                  </a:cubicBezTo>
                  <a:cubicBezTo>
                    <a:pt x="3435" y="2803"/>
                    <a:pt x="3131" y="2986"/>
                    <a:pt x="2828" y="3198"/>
                  </a:cubicBezTo>
                  <a:cubicBezTo>
                    <a:pt x="2949" y="2986"/>
                    <a:pt x="3071" y="2742"/>
                    <a:pt x="3131" y="2530"/>
                  </a:cubicBezTo>
                  <a:cubicBezTo>
                    <a:pt x="3131" y="2499"/>
                    <a:pt x="3040" y="2408"/>
                    <a:pt x="3040" y="2408"/>
                  </a:cubicBezTo>
                  <a:cubicBezTo>
                    <a:pt x="2645" y="2986"/>
                    <a:pt x="2189" y="3472"/>
                    <a:pt x="1672" y="3928"/>
                  </a:cubicBezTo>
                  <a:cubicBezTo>
                    <a:pt x="1490" y="4110"/>
                    <a:pt x="1277" y="4323"/>
                    <a:pt x="1004" y="4475"/>
                  </a:cubicBezTo>
                  <a:cubicBezTo>
                    <a:pt x="1034" y="4384"/>
                    <a:pt x="1034" y="4323"/>
                    <a:pt x="1095" y="4232"/>
                  </a:cubicBezTo>
                  <a:cubicBezTo>
                    <a:pt x="2007" y="3259"/>
                    <a:pt x="2341" y="1587"/>
                    <a:pt x="2797" y="68"/>
                  </a:cubicBezTo>
                  <a:cubicBezTo>
                    <a:pt x="2797" y="68"/>
                    <a:pt x="2775" y="1"/>
                    <a:pt x="27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28"/>
            <p:cNvSpPr/>
            <p:nvPr/>
          </p:nvSpPr>
          <p:spPr>
            <a:xfrm>
              <a:off x="325289" y="4273870"/>
              <a:ext cx="231092" cy="331199"/>
            </a:xfrm>
            <a:custGeom>
              <a:rect b="b" l="l" r="r" t="t"/>
              <a:pathLst>
                <a:path extrusionOk="0" h="10329" w="7207">
                  <a:moveTo>
                    <a:pt x="3040" y="1"/>
                  </a:moveTo>
                  <a:cubicBezTo>
                    <a:pt x="2932" y="1"/>
                    <a:pt x="2784" y="68"/>
                    <a:pt x="2784" y="150"/>
                  </a:cubicBezTo>
                  <a:cubicBezTo>
                    <a:pt x="2996" y="1609"/>
                    <a:pt x="3391" y="3098"/>
                    <a:pt x="3726" y="4587"/>
                  </a:cubicBezTo>
                  <a:cubicBezTo>
                    <a:pt x="3635" y="4466"/>
                    <a:pt x="3604" y="4314"/>
                    <a:pt x="3543" y="4192"/>
                  </a:cubicBezTo>
                  <a:cubicBezTo>
                    <a:pt x="3027" y="3371"/>
                    <a:pt x="2692" y="2368"/>
                    <a:pt x="1598" y="1730"/>
                  </a:cubicBezTo>
                  <a:cubicBezTo>
                    <a:pt x="1568" y="1730"/>
                    <a:pt x="1477" y="1730"/>
                    <a:pt x="1507" y="1760"/>
                  </a:cubicBezTo>
                  <a:cubicBezTo>
                    <a:pt x="2632" y="2429"/>
                    <a:pt x="2966" y="3797"/>
                    <a:pt x="3331" y="4648"/>
                  </a:cubicBezTo>
                  <a:cubicBezTo>
                    <a:pt x="3543" y="5074"/>
                    <a:pt x="3604" y="5530"/>
                    <a:pt x="3726" y="5985"/>
                  </a:cubicBezTo>
                  <a:lnTo>
                    <a:pt x="3148" y="5317"/>
                  </a:lnTo>
                  <a:cubicBezTo>
                    <a:pt x="3139" y="5298"/>
                    <a:pt x="3121" y="5291"/>
                    <a:pt x="3101" y="5291"/>
                  </a:cubicBezTo>
                  <a:cubicBezTo>
                    <a:pt x="3057" y="5291"/>
                    <a:pt x="3006" y="5326"/>
                    <a:pt x="3027" y="5347"/>
                  </a:cubicBezTo>
                  <a:cubicBezTo>
                    <a:pt x="3452" y="6107"/>
                    <a:pt x="3787" y="6867"/>
                    <a:pt x="4151" y="7657"/>
                  </a:cubicBezTo>
                  <a:cubicBezTo>
                    <a:pt x="4303" y="7992"/>
                    <a:pt x="4364" y="8356"/>
                    <a:pt x="4486" y="8691"/>
                  </a:cubicBezTo>
                  <a:lnTo>
                    <a:pt x="4303" y="8508"/>
                  </a:lnTo>
                  <a:cubicBezTo>
                    <a:pt x="3574" y="7019"/>
                    <a:pt x="2054" y="5773"/>
                    <a:pt x="717" y="4466"/>
                  </a:cubicBezTo>
                  <a:cubicBezTo>
                    <a:pt x="717" y="4466"/>
                    <a:pt x="656" y="4466"/>
                    <a:pt x="686" y="4496"/>
                  </a:cubicBezTo>
                  <a:cubicBezTo>
                    <a:pt x="1507" y="5469"/>
                    <a:pt x="2176" y="6533"/>
                    <a:pt x="2966" y="7475"/>
                  </a:cubicBezTo>
                  <a:cubicBezTo>
                    <a:pt x="2388" y="7080"/>
                    <a:pt x="1750" y="6715"/>
                    <a:pt x="1051" y="6411"/>
                  </a:cubicBezTo>
                  <a:cubicBezTo>
                    <a:pt x="1045" y="6405"/>
                    <a:pt x="1035" y="6403"/>
                    <a:pt x="1024" y="6403"/>
                  </a:cubicBezTo>
                  <a:cubicBezTo>
                    <a:pt x="979" y="6403"/>
                    <a:pt x="911" y="6441"/>
                    <a:pt x="960" y="6441"/>
                  </a:cubicBezTo>
                  <a:cubicBezTo>
                    <a:pt x="1811" y="7232"/>
                    <a:pt x="2692" y="8052"/>
                    <a:pt x="3695" y="8751"/>
                  </a:cubicBezTo>
                  <a:cubicBezTo>
                    <a:pt x="2632" y="8296"/>
                    <a:pt x="1294" y="7961"/>
                    <a:pt x="200" y="7627"/>
                  </a:cubicBezTo>
                  <a:cubicBezTo>
                    <a:pt x="187" y="7623"/>
                    <a:pt x="173" y="7621"/>
                    <a:pt x="160" y="7621"/>
                  </a:cubicBezTo>
                  <a:cubicBezTo>
                    <a:pt x="78" y="7621"/>
                    <a:pt x="0" y="7688"/>
                    <a:pt x="78" y="7688"/>
                  </a:cubicBezTo>
                  <a:cubicBezTo>
                    <a:pt x="1051" y="8052"/>
                    <a:pt x="2024" y="8448"/>
                    <a:pt x="2875" y="8843"/>
                  </a:cubicBezTo>
                  <a:cubicBezTo>
                    <a:pt x="3787" y="9268"/>
                    <a:pt x="4395" y="9785"/>
                    <a:pt x="5215" y="10210"/>
                  </a:cubicBezTo>
                  <a:cubicBezTo>
                    <a:pt x="5224" y="10219"/>
                    <a:pt x="5241" y="10223"/>
                    <a:pt x="5261" y="10223"/>
                  </a:cubicBezTo>
                  <a:cubicBezTo>
                    <a:pt x="5309" y="10223"/>
                    <a:pt x="5376" y="10202"/>
                    <a:pt x="5398" y="10180"/>
                  </a:cubicBezTo>
                  <a:lnTo>
                    <a:pt x="5428" y="10210"/>
                  </a:lnTo>
                  <a:cubicBezTo>
                    <a:pt x="5500" y="10297"/>
                    <a:pt x="5578" y="10329"/>
                    <a:pt x="5641" y="10329"/>
                  </a:cubicBezTo>
                  <a:cubicBezTo>
                    <a:pt x="5712" y="10329"/>
                    <a:pt x="5762" y="10289"/>
                    <a:pt x="5762" y="10241"/>
                  </a:cubicBezTo>
                  <a:cubicBezTo>
                    <a:pt x="5854" y="10241"/>
                    <a:pt x="5884" y="10210"/>
                    <a:pt x="5914" y="10180"/>
                  </a:cubicBezTo>
                  <a:cubicBezTo>
                    <a:pt x="5975" y="10058"/>
                    <a:pt x="5975" y="9967"/>
                    <a:pt x="5975" y="9876"/>
                  </a:cubicBezTo>
                  <a:cubicBezTo>
                    <a:pt x="6005" y="9876"/>
                    <a:pt x="6005" y="9815"/>
                    <a:pt x="6005" y="9785"/>
                  </a:cubicBezTo>
                  <a:cubicBezTo>
                    <a:pt x="6036" y="9359"/>
                    <a:pt x="6066" y="8995"/>
                    <a:pt x="6127" y="8569"/>
                  </a:cubicBezTo>
                  <a:cubicBezTo>
                    <a:pt x="6218" y="7992"/>
                    <a:pt x="6401" y="7475"/>
                    <a:pt x="6978" y="6897"/>
                  </a:cubicBezTo>
                  <a:cubicBezTo>
                    <a:pt x="7009" y="6882"/>
                    <a:pt x="7001" y="6875"/>
                    <a:pt x="6982" y="6875"/>
                  </a:cubicBezTo>
                  <a:cubicBezTo>
                    <a:pt x="6963" y="6875"/>
                    <a:pt x="6933" y="6882"/>
                    <a:pt x="6917" y="6897"/>
                  </a:cubicBezTo>
                  <a:cubicBezTo>
                    <a:pt x="6644" y="7171"/>
                    <a:pt x="6370" y="7444"/>
                    <a:pt x="6188" y="7688"/>
                  </a:cubicBezTo>
                  <a:cubicBezTo>
                    <a:pt x="6188" y="7596"/>
                    <a:pt x="6218" y="7475"/>
                    <a:pt x="6218" y="7353"/>
                  </a:cubicBezTo>
                  <a:cubicBezTo>
                    <a:pt x="6340" y="6593"/>
                    <a:pt x="6948" y="5803"/>
                    <a:pt x="7191" y="5074"/>
                  </a:cubicBezTo>
                  <a:cubicBezTo>
                    <a:pt x="7206" y="5043"/>
                    <a:pt x="7153" y="5028"/>
                    <a:pt x="7092" y="5028"/>
                  </a:cubicBezTo>
                  <a:cubicBezTo>
                    <a:pt x="7031" y="5028"/>
                    <a:pt x="6963" y="5043"/>
                    <a:pt x="6948" y="5074"/>
                  </a:cubicBezTo>
                  <a:cubicBezTo>
                    <a:pt x="6188" y="5985"/>
                    <a:pt x="5914" y="6776"/>
                    <a:pt x="5793" y="7627"/>
                  </a:cubicBezTo>
                  <a:lnTo>
                    <a:pt x="5793" y="7536"/>
                  </a:lnTo>
                  <a:cubicBezTo>
                    <a:pt x="5762" y="6563"/>
                    <a:pt x="6340" y="5530"/>
                    <a:pt x="6826" y="4496"/>
                  </a:cubicBezTo>
                  <a:cubicBezTo>
                    <a:pt x="6857" y="4466"/>
                    <a:pt x="6803" y="4451"/>
                    <a:pt x="6735" y="4451"/>
                  </a:cubicBezTo>
                  <a:cubicBezTo>
                    <a:pt x="6667" y="4451"/>
                    <a:pt x="6583" y="4466"/>
                    <a:pt x="6553" y="4496"/>
                  </a:cubicBezTo>
                  <a:cubicBezTo>
                    <a:pt x="5854" y="5712"/>
                    <a:pt x="5398" y="6928"/>
                    <a:pt x="5306" y="8113"/>
                  </a:cubicBezTo>
                  <a:cubicBezTo>
                    <a:pt x="5124" y="7384"/>
                    <a:pt x="5002" y="6624"/>
                    <a:pt x="5002" y="5834"/>
                  </a:cubicBezTo>
                  <a:cubicBezTo>
                    <a:pt x="5002" y="5104"/>
                    <a:pt x="5246" y="4344"/>
                    <a:pt x="5458" y="3645"/>
                  </a:cubicBezTo>
                  <a:cubicBezTo>
                    <a:pt x="5671" y="2916"/>
                    <a:pt x="5702" y="2338"/>
                    <a:pt x="5732" y="1669"/>
                  </a:cubicBezTo>
                  <a:cubicBezTo>
                    <a:pt x="5732" y="1628"/>
                    <a:pt x="5701" y="1612"/>
                    <a:pt x="5664" y="1612"/>
                  </a:cubicBezTo>
                  <a:cubicBezTo>
                    <a:pt x="5620" y="1612"/>
                    <a:pt x="5566" y="1636"/>
                    <a:pt x="5550" y="1669"/>
                  </a:cubicBezTo>
                  <a:cubicBezTo>
                    <a:pt x="5367" y="2368"/>
                    <a:pt x="5276" y="3068"/>
                    <a:pt x="5063" y="3797"/>
                  </a:cubicBezTo>
                  <a:cubicBezTo>
                    <a:pt x="4942" y="4162"/>
                    <a:pt x="4820" y="4587"/>
                    <a:pt x="4759" y="4952"/>
                  </a:cubicBezTo>
                  <a:cubicBezTo>
                    <a:pt x="4668" y="4253"/>
                    <a:pt x="4547" y="3523"/>
                    <a:pt x="4455" y="2824"/>
                  </a:cubicBezTo>
                  <a:lnTo>
                    <a:pt x="4395" y="2824"/>
                  </a:lnTo>
                  <a:cubicBezTo>
                    <a:pt x="4364" y="3675"/>
                    <a:pt x="4334" y="4496"/>
                    <a:pt x="4395" y="5317"/>
                  </a:cubicBezTo>
                  <a:lnTo>
                    <a:pt x="4334" y="5074"/>
                  </a:lnTo>
                  <a:cubicBezTo>
                    <a:pt x="3847" y="3432"/>
                    <a:pt x="3574" y="1730"/>
                    <a:pt x="3148" y="58"/>
                  </a:cubicBezTo>
                  <a:cubicBezTo>
                    <a:pt x="3138" y="18"/>
                    <a:pt x="3094" y="1"/>
                    <a:pt x="304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28"/>
            <p:cNvSpPr/>
            <p:nvPr/>
          </p:nvSpPr>
          <p:spPr>
            <a:xfrm>
              <a:off x="549158" y="4461417"/>
              <a:ext cx="236864" cy="221729"/>
            </a:xfrm>
            <a:custGeom>
              <a:rect b="b" l="l" r="r" t="t"/>
              <a:pathLst>
                <a:path extrusionOk="0" h="6915" w="7387">
                  <a:moveTo>
                    <a:pt x="3597" y="1"/>
                  </a:moveTo>
                  <a:cubicBezTo>
                    <a:pt x="3504" y="1"/>
                    <a:pt x="3273" y="116"/>
                    <a:pt x="3299" y="167"/>
                  </a:cubicBezTo>
                  <a:cubicBezTo>
                    <a:pt x="3694" y="1231"/>
                    <a:pt x="3906" y="2264"/>
                    <a:pt x="4058" y="3298"/>
                  </a:cubicBezTo>
                  <a:cubicBezTo>
                    <a:pt x="4028" y="3206"/>
                    <a:pt x="3998" y="3115"/>
                    <a:pt x="3906" y="3024"/>
                  </a:cubicBezTo>
                  <a:cubicBezTo>
                    <a:pt x="3724" y="2720"/>
                    <a:pt x="3572" y="2416"/>
                    <a:pt x="3329" y="2112"/>
                  </a:cubicBezTo>
                  <a:cubicBezTo>
                    <a:pt x="3116" y="1839"/>
                    <a:pt x="2782" y="1595"/>
                    <a:pt x="2204" y="1504"/>
                  </a:cubicBezTo>
                  <a:cubicBezTo>
                    <a:pt x="2174" y="1504"/>
                    <a:pt x="2083" y="1535"/>
                    <a:pt x="2113" y="1535"/>
                  </a:cubicBezTo>
                  <a:cubicBezTo>
                    <a:pt x="2660" y="1656"/>
                    <a:pt x="2964" y="1960"/>
                    <a:pt x="3177" y="2295"/>
                  </a:cubicBezTo>
                  <a:cubicBezTo>
                    <a:pt x="3420" y="2659"/>
                    <a:pt x="3542" y="3024"/>
                    <a:pt x="3633" y="3358"/>
                  </a:cubicBezTo>
                  <a:cubicBezTo>
                    <a:pt x="3754" y="3662"/>
                    <a:pt x="3785" y="3966"/>
                    <a:pt x="3846" y="4270"/>
                  </a:cubicBezTo>
                  <a:lnTo>
                    <a:pt x="3390" y="3814"/>
                  </a:lnTo>
                  <a:cubicBezTo>
                    <a:pt x="3373" y="3806"/>
                    <a:pt x="3355" y="3802"/>
                    <a:pt x="3337" y="3802"/>
                  </a:cubicBezTo>
                  <a:cubicBezTo>
                    <a:pt x="3289" y="3802"/>
                    <a:pt x="3246" y="3831"/>
                    <a:pt x="3268" y="3875"/>
                  </a:cubicBezTo>
                  <a:cubicBezTo>
                    <a:pt x="3572" y="4392"/>
                    <a:pt x="3785" y="4939"/>
                    <a:pt x="4028" y="5425"/>
                  </a:cubicBezTo>
                  <a:cubicBezTo>
                    <a:pt x="4150" y="5638"/>
                    <a:pt x="4180" y="5851"/>
                    <a:pt x="4241" y="6064"/>
                  </a:cubicBezTo>
                  <a:cubicBezTo>
                    <a:pt x="4180" y="6033"/>
                    <a:pt x="4150" y="6003"/>
                    <a:pt x="4058" y="5942"/>
                  </a:cubicBezTo>
                  <a:cubicBezTo>
                    <a:pt x="3754" y="5486"/>
                    <a:pt x="3299" y="5000"/>
                    <a:pt x="2782" y="4544"/>
                  </a:cubicBezTo>
                  <a:cubicBezTo>
                    <a:pt x="2235" y="4088"/>
                    <a:pt x="1627" y="3632"/>
                    <a:pt x="1049" y="3206"/>
                  </a:cubicBezTo>
                  <a:lnTo>
                    <a:pt x="1019" y="3206"/>
                  </a:lnTo>
                  <a:cubicBezTo>
                    <a:pt x="1718" y="3784"/>
                    <a:pt x="2204" y="4544"/>
                    <a:pt x="2873" y="5243"/>
                  </a:cubicBezTo>
                  <a:cubicBezTo>
                    <a:pt x="2356" y="4969"/>
                    <a:pt x="1779" y="4665"/>
                    <a:pt x="1171" y="4483"/>
                  </a:cubicBezTo>
                  <a:cubicBezTo>
                    <a:pt x="1140" y="4483"/>
                    <a:pt x="1019" y="4483"/>
                    <a:pt x="1049" y="4513"/>
                  </a:cubicBezTo>
                  <a:cubicBezTo>
                    <a:pt x="1809" y="5091"/>
                    <a:pt x="2569" y="5760"/>
                    <a:pt x="3542" y="6185"/>
                  </a:cubicBezTo>
                  <a:cubicBezTo>
                    <a:pt x="2508" y="5942"/>
                    <a:pt x="1262" y="5699"/>
                    <a:pt x="198" y="5395"/>
                  </a:cubicBezTo>
                  <a:cubicBezTo>
                    <a:pt x="176" y="5380"/>
                    <a:pt x="153" y="5374"/>
                    <a:pt x="130" y="5374"/>
                  </a:cubicBezTo>
                  <a:cubicBezTo>
                    <a:pt x="59" y="5374"/>
                    <a:pt x="0" y="5433"/>
                    <a:pt x="46" y="5456"/>
                  </a:cubicBezTo>
                  <a:cubicBezTo>
                    <a:pt x="958" y="5760"/>
                    <a:pt x="1870" y="6094"/>
                    <a:pt x="2721" y="6337"/>
                  </a:cubicBezTo>
                  <a:cubicBezTo>
                    <a:pt x="3602" y="6550"/>
                    <a:pt x="4180" y="6854"/>
                    <a:pt x="4970" y="6915"/>
                  </a:cubicBezTo>
                  <a:cubicBezTo>
                    <a:pt x="5001" y="6915"/>
                    <a:pt x="5092" y="6854"/>
                    <a:pt x="5153" y="6824"/>
                  </a:cubicBezTo>
                  <a:lnTo>
                    <a:pt x="5213" y="6854"/>
                  </a:lnTo>
                  <a:cubicBezTo>
                    <a:pt x="5237" y="6866"/>
                    <a:pt x="5262" y="6871"/>
                    <a:pt x="5287" y="6871"/>
                  </a:cubicBezTo>
                  <a:cubicBezTo>
                    <a:pt x="5389" y="6871"/>
                    <a:pt x="5487" y="6787"/>
                    <a:pt x="5487" y="6763"/>
                  </a:cubicBezTo>
                  <a:cubicBezTo>
                    <a:pt x="5517" y="6702"/>
                    <a:pt x="5578" y="6672"/>
                    <a:pt x="5578" y="6641"/>
                  </a:cubicBezTo>
                  <a:cubicBezTo>
                    <a:pt x="5639" y="6550"/>
                    <a:pt x="5639" y="6520"/>
                    <a:pt x="5639" y="6459"/>
                  </a:cubicBezTo>
                  <a:cubicBezTo>
                    <a:pt x="5669" y="6459"/>
                    <a:pt x="5669" y="6398"/>
                    <a:pt x="5669" y="6398"/>
                  </a:cubicBezTo>
                  <a:cubicBezTo>
                    <a:pt x="5700" y="6307"/>
                    <a:pt x="5700" y="6185"/>
                    <a:pt x="5730" y="6064"/>
                  </a:cubicBezTo>
                  <a:lnTo>
                    <a:pt x="5852" y="5729"/>
                  </a:lnTo>
                  <a:cubicBezTo>
                    <a:pt x="5943" y="5577"/>
                    <a:pt x="6034" y="5395"/>
                    <a:pt x="6186" y="5243"/>
                  </a:cubicBezTo>
                  <a:cubicBezTo>
                    <a:pt x="6338" y="5091"/>
                    <a:pt x="6581" y="4878"/>
                    <a:pt x="6885" y="4696"/>
                  </a:cubicBezTo>
                  <a:lnTo>
                    <a:pt x="6824" y="4696"/>
                  </a:lnTo>
                  <a:cubicBezTo>
                    <a:pt x="6551" y="4848"/>
                    <a:pt x="6277" y="5030"/>
                    <a:pt x="6034" y="5182"/>
                  </a:cubicBezTo>
                  <a:cubicBezTo>
                    <a:pt x="6065" y="5121"/>
                    <a:pt x="6065" y="5091"/>
                    <a:pt x="6125" y="5000"/>
                  </a:cubicBezTo>
                  <a:cubicBezTo>
                    <a:pt x="6338" y="4544"/>
                    <a:pt x="7068" y="4088"/>
                    <a:pt x="7372" y="3632"/>
                  </a:cubicBezTo>
                  <a:cubicBezTo>
                    <a:pt x="7387" y="3617"/>
                    <a:pt x="7349" y="3609"/>
                    <a:pt x="7296" y="3609"/>
                  </a:cubicBezTo>
                  <a:cubicBezTo>
                    <a:pt x="7242" y="3609"/>
                    <a:pt x="7174" y="3617"/>
                    <a:pt x="7128" y="3632"/>
                  </a:cubicBezTo>
                  <a:cubicBezTo>
                    <a:pt x="6277" y="4209"/>
                    <a:pt x="5852" y="4696"/>
                    <a:pt x="5669" y="5182"/>
                  </a:cubicBezTo>
                  <a:lnTo>
                    <a:pt x="5669" y="5152"/>
                  </a:lnTo>
                  <a:cubicBezTo>
                    <a:pt x="5761" y="4574"/>
                    <a:pt x="6490" y="3936"/>
                    <a:pt x="7098" y="3267"/>
                  </a:cubicBezTo>
                  <a:cubicBezTo>
                    <a:pt x="7113" y="3222"/>
                    <a:pt x="7060" y="3199"/>
                    <a:pt x="6995" y="3199"/>
                  </a:cubicBezTo>
                  <a:cubicBezTo>
                    <a:pt x="6931" y="3199"/>
                    <a:pt x="6855" y="3222"/>
                    <a:pt x="6824" y="3267"/>
                  </a:cubicBezTo>
                  <a:cubicBezTo>
                    <a:pt x="5973" y="4058"/>
                    <a:pt x="5274" y="4817"/>
                    <a:pt x="5092" y="5577"/>
                  </a:cubicBezTo>
                  <a:cubicBezTo>
                    <a:pt x="5001" y="5152"/>
                    <a:pt x="4940" y="4665"/>
                    <a:pt x="5092" y="4179"/>
                  </a:cubicBezTo>
                  <a:cubicBezTo>
                    <a:pt x="5213" y="3662"/>
                    <a:pt x="5548" y="3206"/>
                    <a:pt x="5852" y="2659"/>
                  </a:cubicBezTo>
                  <a:cubicBezTo>
                    <a:pt x="6125" y="2112"/>
                    <a:pt x="6217" y="1656"/>
                    <a:pt x="6277" y="1018"/>
                  </a:cubicBezTo>
                  <a:cubicBezTo>
                    <a:pt x="6277" y="1005"/>
                    <a:pt x="6251" y="998"/>
                    <a:pt x="6216" y="998"/>
                  </a:cubicBezTo>
                  <a:cubicBezTo>
                    <a:pt x="6167" y="998"/>
                    <a:pt x="6100" y="1013"/>
                    <a:pt x="6065" y="1048"/>
                  </a:cubicBezTo>
                  <a:cubicBezTo>
                    <a:pt x="5882" y="1687"/>
                    <a:pt x="5730" y="2234"/>
                    <a:pt x="5457" y="2751"/>
                  </a:cubicBezTo>
                  <a:cubicBezTo>
                    <a:pt x="5305" y="3054"/>
                    <a:pt x="5153" y="3328"/>
                    <a:pt x="5001" y="3602"/>
                  </a:cubicBezTo>
                  <a:cubicBezTo>
                    <a:pt x="5061" y="3115"/>
                    <a:pt x="5061" y="2599"/>
                    <a:pt x="4970" y="2082"/>
                  </a:cubicBezTo>
                  <a:lnTo>
                    <a:pt x="4940" y="2082"/>
                  </a:lnTo>
                  <a:cubicBezTo>
                    <a:pt x="4818" y="2720"/>
                    <a:pt x="4697" y="3298"/>
                    <a:pt x="4636" y="3814"/>
                  </a:cubicBezTo>
                  <a:lnTo>
                    <a:pt x="4606" y="3662"/>
                  </a:lnTo>
                  <a:cubicBezTo>
                    <a:pt x="4484" y="3115"/>
                    <a:pt x="4393" y="2538"/>
                    <a:pt x="4302" y="1899"/>
                  </a:cubicBezTo>
                  <a:cubicBezTo>
                    <a:pt x="4180" y="1292"/>
                    <a:pt x="3998" y="623"/>
                    <a:pt x="3633" y="15"/>
                  </a:cubicBezTo>
                  <a:cubicBezTo>
                    <a:pt x="3628" y="5"/>
                    <a:pt x="3615" y="1"/>
                    <a:pt x="359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28"/>
            <p:cNvSpPr/>
            <p:nvPr/>
          </p:nvSpPr>
          <p:spPr>
            <a:xfrm>
              <a:off x="662411" y="4550429"/>
              <a:ext cx="228399" cy="142465"/>
            </a:xfrm>
            <a:custGeom>
              <a:rect b="b" l="l" r="r" t="t"/>
              <a:pathLst>
                <a:path extrusionOk="0" h="4443" w="7123">
                  <a:moveTo>
                    <a:pt x="4955" y="0"/>
                  </a:moveTo>
                  <a:cubicBezTo>
                    <a:pt x="4944" y="0"/>
                    <a:pt x="4937" y="2"/>
                    <a:pt x="4934" y="5"/>
                  </a:cubicBezTo>
                  <a:cubicBezTo>
                    <a:pt x="4660" y="613"/>
                    <a:pt x="4539" y="1282"/>
                    <a:pt x="4265" y="1889"/>
                  </a:cubicBezTo>
                  <a:cubicBezTo>
                    <a:pt x="4265" y="1798"/>
                    <a:pt x="4265" y="1737"/>
                    <a:pt x="4235" y="1646"/>
                  </a:cubicBezTo>
                  <a:cubicBezTo>
                    <a:pt x="4113" y="1160"/>
                    <a:pt x="4174" y="704"/>
                    <a:pt x="3353" y="96"/>
                  </a:cubicBezTo>
                  <a:cubicBezTo>
                    <a:pt x="3333" y="96"/>
                    <a:pt x="3286" y="83"/>
                    <a:pt x="3265" y="83"/>
                  </a:cubicBezTo>
                  <a:cubicBezTo>
                    <a:pt x="3255" y="83"/>
                    <a:pt x="3252" y="86"/>
                    <a:pt x="3262" y="96"/>
                  </a:cubicBezTo>
                  <a:cubicBezTo>
                    <a:pt x="4083" y="704"/>
                    <a:pt x="3931" y="1312"/>
                    <a:pt x="3870" y="1737"/>
                  </a:cubicBezTo>
                  <a:cubicBezTo>
                    <a:pt x="3870" y="1920"/>
                    <a:pt x="3779" y="2102"/>
                    <a:pt x="3688" y="2285"/>
                  </a:cubicBezTo>
                  <a:cubicBezTo>
                    <a:pt x="3657" y="2133"/>
                    <a:pt x="3566" y="1981"/>
                    <a:pt x="3505" y="1829"/>
                  </a:cubicBezTo>
                  <a:cubicBezTo>
                    <a:pt x="3505" y="1807"/>
                    <a:pt x="3444" y="1786"/>
                    <a:pt x="3409" y="1786"/>
                  </a:cubicBezTo>
                  <a:cubicBezTo>
                    <a:pt x="3394" y="1786"/>
                    <a:pt x="3384" y="1789"/>
                    <a:pt x="3384" y="1798"/>
                  </a:cubicBezTo>
                  <a:cubicBezTo>
                    <a:pt x="3414" y="2224"/>
                    <a:pt x="3414" y="2589"/>
                    <a:pt x="3353" y="2953"/>
                  </a:cubicBezTo>
                  <a:cubicBezTo>
                    <a:pt x="3323" y="3105"/>
                    <a:pt x="3232" y="3257"/>
                    <a:pt x="3171" y="3348"/>
                  </a:cubicBezTo>
                  <a:cubicBezTo>
                    <a:pt x="3110" y="3318"/>
                    <a:pt x="3110" y="3257"/>
                    <a:pt x="3080" y="3196"/>
                  </a:cubicBezTo>
                  <a:cubicBezTo>
                    <a:pt x="3201" y="2437"/>
                    <a:pt x="2411" y="1342"/>
                    <a:pt x="1681" y="461"/>
                  </a:cubicBezTo>
                  <a:cubicBezTo>
                    <a:pt x="1681" y="461"/>
                    <a:pt x="1641" y="447"/>
                    <a:pt x="1623" y="447"/>
                  </a:cubicBezTo>
                  <a:cubicBezTo>
                    <a:pt x="1614" y="447"/>
                    <a:pt x="1611" y="451"/>
                    <a:pt x="1621" y="461"/>
                  </a:cubicBezTo>
                  <a:cubicBezTo>
                    <a:pt x="2046" y="1038"/>
                    <a:pt x="2198" y="1616"/>
                    <a:pt x="2472" y="2224"/>
                  </a:cubicBezTo>
                  <a:cubicBezTo>
                    <a:pt x="2168" y="1829"/>
                    <a:pt x="1803" y="1433"/>
                    <a:pt x="1286" y="1038"/>
                  </a:cubicBezTo>
                  <a:cubicBezTo>
                    <a:pt x="1265" y="1017"/>
                    <a:pt x="1198" y="995"/>
                    <a:pt x="1182" y="995"/>
                  </a:cubicBezTo>
                  <a:cubicBezTo>
                    <a:pt x="1175" y="995"/>
                    <a:pt x="1177" y="999"/>
                    <a:pt x="1195" y="1008"/>
                  </a:cubicBezTo>
                  <a:cubicBezTo>
                    <a:pt x="1651" y="1585"/>
                    <a:pt x="2046" y="2224"/>
                    <a:pt x="2502" y="2892"/>
                  </a:cubicBezTo>
                  <a:cubicBezTo>
                    <a:pt x="1864" y="2224"/>
                    <a:pt x="922" y="1464"/>
                    <a:pt x="162" y="856"/>
                  </a:cubicBezTo>
                  <a:cubicBezTo>
                    <a:pt x="120" y="835"/>
                    <a:pt x="49" y="800"/>
                    <a:pt x="19" y="800"/>
                  </a:cubicBezTo>
                  <a:cubicBezTo>
                    <a:pt x="5" y="800"/>
                    <a:pt x="0" y="807"/>
                    <a:pt x="10" y="826"/>
                  </a:cubicBezTo>
                  <a:cubicBezTo>
                    <a:pt x="678" y="1342"/>
                    <a:pt x="1286" y="1920"/>
                    <a:pt x="1833" y="2497"/>
                  </a:cubicBezTo>
                  <a:cubicBezTo>
                    <a:pt x="2350" y="3044"/>
                    <a:pt x="2593" y="3500"/>
                    <a:pt x="3019" y="4108"/>
                  </a:cubicBezTo>
                  <a:cubicBezTo>
                    <a:pt x="3049" y="4169"/>
                    <a:pt x="3110" y="4199"/>
                    <a:pt x="3140" y="4230"/>
                  </a:cubicBezTo>
                  <a:lnTo>
                    <a:pt x="3140" y="4260"/>
                  </a:lnTo>
                  <a:cubicBezTo>
                    <a:pt x="3232" y="4291"/>
                    <a:pt x="3384" y="4351"/>
                    <a:pt x="3414" y="4351"/>
                  </a:cubicBezTo>
                  <a:cubicBezTo>
                    <a:pt x="3475" y="4382"/>
                    <a:pt x="3536" y="4443"/>
                    <a:pt x="3566" y="4443"/>
                  </a:cubicBezTo>
                  <a:cubicBezTo>
                    <a:pt x="3657" y="4443"/>
                    <a:pt x="3688" y="4382"/>
                    <a:pt x="3748" y="4382"/>
                  </a:cubicBezTo>
                  <a:cubicBezTo>
                    <a:pt x="3809" y="4382"/>
                    <a:pt x="3840" y="4443"/>
                    <a:pt x="3840" y="4443"/>
                  </a:cubicBezTo>
                  <a:cubicBezTo>
                    <a:pt x="4052" y="4351"/>
                    <a:pt x="4295" y="4291"/>
                    <a:pt x="4478" y="4199"/>
                  </a:cubicBezTo>
                  <a:cubicBezTo>
                    <a:pt x="4689" y="4167"/>
                    <a:pt x="4892" y="4134"/>
                    <a:pt x="5146" y="4134"/>
                  </a:cubicBezTo>
                  <a:cubicBezTo>
                    <a:pt x="5367" y="4134"/>
                    <a:pt x="5628" y="4159"/>
                    <a:pt x="5967" y="4230"/>
                  </a:cubicBezTo>
                  <a:cubicBezTo>
                    <a:pt x="5998" y="4230"/>
                    <a:pt x="5967" y="4199"/>
                    <a:pt x="5937" y="4199"/>
                  </a:cubicBezTo>
                  <a:cubicBezTo>
                    <a:pt x="5602" y="4139"/>
                    <a:pt x="5299" y="4048"/>
                    <a:pt x="4995" y="4048"/>
                  </a:cubicBezTo>
                  <a:cubicBezTo>
                    <a:pt x="5055" y="4017"/>
                    <a:pt x="5086" y="4017"/>
                    <a:pt x="5177" y="3987"/>
                  </a:cubicBezTo>
                  <a:cubicBezTo>
                    <a:pt x="5633" y="3835"/>
                    <a:pt x="6454" y="3896"/>
                    <a:pt x="6970" y="3744"/>
                  </a:cubicBezTo>
                  <a:cubicBezTo>
                    <a:pt x="7001" y="3744"/>
                    <a:pt x="6849" y="3622"/>
                    <a:pt x="6758" y="3622"/>
                  </a:cubicBezTo>
                  <a:cubicBezTo>
                    <a:pt x="6577" y="3611"/>
                    <a:pt x="6410" y="3606"/>
                    <a:pt x="6255" y="3606"/>
                  </a:cubicBezTo>
                  <a:cubicBezTo>
                    <a:pt x="5549" y="3606"/>
                    <a:pt x="5089" y="3710"/>
                    <a:pt x="4691" y="3835"/>
                  </a:cubicBezTo>
                  <a:lnTo>
                    <a:pt x="4721" y="3774"/>
                  </a:lnTo>
                  <a:cubicBezTo>
                    <a:pt x="5147" y="3470"/>
                    <a:pt x="6058" y="3470"/>
                    <a:pt x="6910" y="3318"/>
                  </a:cubicBezTo>
                  <a:cubicBezTo>
                    <a:pt x="7001" y="3318"/>
                    <a:pt x="6758" y="3166"/>
                    <a:pt x="6697" y="3166"/>
                  </a:cubicBezTo>
                  <a:cubicBezTo>
                    <a:pt x="5602" y="3257"/>
                    <a:pt x="4630" y="3379"/>
                    <a:pt x="4083" y="3622"/>
                  </a:cubicBezTo>
                  <a:cubicBezTo>
                    <a:pt x="4265" y="3318"/>
                    <a:pt x="4478" y="3075"/>
                    <a:pt x="4782" y="2832"/>
                  </a:cubicBezTo>
                  <a:cubicBezTo>
                    <a:pt x="5086" y="2589"/>
                    <a:pt x="5602" y="2497"/>
                    <a:pt x="6089" y="2345"/>
                  </a:cubicBezTo>
                  <a:cubicBezTo>
                    <a:pt x="6545" y="2193"/>
                    <a:pt x="6818" y="1950"/>
                    <a:pt x="7061" y="1707"/>
                  </a:cubicBezTo>
                  <a:cubicBezTo>
                    <a:pt x="7122" y="1646"/>
                    <a:pt x="6970" y="1616"/>
                    <a:pt x="6910" y="1616"/>
                  </a:cubicBezTo>
                  <a:cubicBezTo>
                    <a:pt x="6514" y="1859"/>
                    <a:pt x="6150" y="2072"/>
                    <a:pt x="5694" y="2224"/>
                  </a:cubicBezTo>
                  <a:cubicBezTo>
                    <a:pt x="5420" y="2315"/>
                    <a:pt x="5207" y="2376"/>
                    <a:pt x="4964" y="2497"/>
                  </a:cubicBezTo>
                  <a:cubicBezTo>
                    <a:pt x="5207" y="2224"/>
                    <a:pt x="5390" y="1920"/>
                    <a:pt x="5542" y="1616"/>
                  </a:cubicBezTo>
                  <a:lnTo>
                    <a:pt x="5511" y="1616"/>
                  </a:lnTo>
                  <a:cubicBezTo>
                    <a:pt x="5177" y="1889"/>
                    <a:pt x="4843" y="2133"/>
                    <a:pt x="4569" y="2467"/>
                  </a:cubicBezTo>
                  <a:lnTo>
                    <a:pt x="4599" y="2345"/>
                  </a:lnTo>
                  <a:cubicBezTo>
                    <a:pt x="4873" y="1616"/>
                    <a:pt x="5207" y="886"/>
                    <a:pt x="5329" y="126"/>
                  </a:cubicBezTo>
                  <a:cubicBezTo>
                    <a:pt x="5329" y="99"/>
                    <a:pt x="5040" y="0"/>
                    <a:pt x="4955" y="0"/>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28"/>
            <p:cNvSpPr/>
            <p:nvPr/>
          </p:nvSpPr>
          <p:spPr>
            <a:xfrm>
              <a:off x="871890" y="4503774"/>
              <a:ext cx="247574" cy="221281"/>
            </a:xfrm>
            <a:custGeom>
              <a:rect b="b" l="l" r="r" t="t"/>
              <a:pathLst>
                <a:path extrusionOk="0" h="6901" w="7721">
                  <a:moveTo>
                    <a:pt x="2717" y="6891"/>
                  </a:moveTo>
                  <a:cubicBezTo>
                    <a:pt x="2713" y="6894"/>
                    <a:pt x="2713" y="6897"/>
                    <a:pt x="2717" y="6901"/>
                  </a:cubicBezTo>
                  <a:lnTo>
                    <a:pt x="2717" y="6891"/>
                  </a:lnTo>
                  <a:close/>
                  <a:moveTo>
                    <a:pt x="5865" y="1"/>
                  </a:moveTo>
                  <a:cubicBezTo>
                    <a:pt x="5811" y="1"/>
                    <a:pt x="5767" y="11"/>
                    <a:pt x="5757" y="31"/>
                  </a:cubicBezTo>
                  <a:cubicBezTo>
                    <a:pt x="5483" y="1217"/>
                    <a:pt x="4997" y="2281"/>
                    <a:pt x="4419" y="3192"/>
                  </a:cubicBezTo>
                  <a:cubicBezTo>
                    <a:pt x="4450" y="3071"/>
                    <a:pt x="4450" y="2949"/>
                    <a:pt x="4480" y="2888"/>
                  </a:cubicBezTo>
                  <a:cubicBezTo>
                    <a:pt x="4541" y="2493"/>
                    <a:pt x="4602" y="2159"/>
                    <a:pt x="4602" y="1794"/>
                  </a:cubicBezTo>
                  <a:cubicBezTo>
                    <a:pt x="4602" y="1399"/>
                    <a:pt x="4450" y="974"/>
                    <a:pt x="4085" y="609"/>
                  </a:cubicBezTo>
                  <a:cubicBezTo>
                    <a:pt x="4054" y="578"/>
                    <a:pt x="4032" y="563"/>
                    <a:pt x="4016" y="563"/>
                  </a:cubicBezTo>
                  <a:cubicBezTo>
                    <a:pt x="4001" y="563"/>
                    <a:pt x="3994" y="578"/>
                    <a:pt x="3994" y="609"/>
                  </a:cubicBezTo>
                  <a:cubicBezTo>
                    <a:pt x="4328" y="974"/>
                    <a:pt x="4450" y="1430"/>
                    <a:pt x="4419" y="1885"/>
                  </a:cubicBezTo>
                  <a:cubicBezTo>
                    <a:pt x="4389" y="2311"/>
                    <a:pt x="4237" y="2737"/>
                    <a:pt x="4115" y="3071"/>
                  </a:cubicBezTo>
                  <a:cubicBezTo>
                    <a:pt x="3994" y="3375"/>
                    <a:pt x="3811" y="3648"/>
                    <a:pt x="3659" y="3952"/>
                  </a:cubicBezTo>
                  <a:cubicBezTo>
                    <a:pt x="3659" y="3709"/>
                    <a:pt x="3659" y="3496"/>
                    <a:pt x="3629" y="3253"/>
                  </a:cubicBezTo>
                  <a:cubicBezTo>
                    <a:pt x="3629" y="3223"/>
                    <a:pt x="3507" y="3192"/>
                    <a:pt x="3507" y="3192"/>
                  </a:cubicBezTo>
                  <a:cubicBezTo>
                    <a:pt x="3386" y="3800"/>
                    <a:pt x="3203" y="4408"/>
                    <a:pt x="3021" y="4986"/>
                  </a:cubicBezTo>
                  <a:cubicBezTo>
                    <a:pt x="2930" y="5199"/>
                    <a:pt x="2808" y="5442"/>
                    <a:pt x="2717" y="5654"/>
                  </a:cubicBezTo>
                  <a:cubicBezTo>
                    <a:pt x="2717" y="5594"/>
                    <a:pt x="2656" y="5503"/>
                    <a:pt x="2656" y="5472"/>
                  </a:cubicBezTo>
                  <a:cubicBezTo>
                    <a:pt x="2778" y="4895"/>
                    <a:pt x="2778" y="4226"/>
                    <a:pt x="2717" y="3496"/>
                  </a:cubicBezTo>
                  <a:cubicBezTo>
                    <a:pt x="2626" y="2767"/>
                    <a:pt x="2443" y="2007"/>
                    <a:pt x="2200" y="1369"/>
                  </a:cubicBezTo>
                  <a:lnTo>
                    <a:pt x="2170" y="1308"/>
                  </a:lnTo>
                  <a:lnTo>
                    <a:pt x="2170" y="1308"/>
                  </a:lnTo>
                  <a:cubicBezTo>
                    <a:pt x="2352" y="2189"/>
                    <a:pt x="2261" y="3101"/>
                    <a:pt x="2291" y="4104"/>
                  </a:cubicBezTo>
                  <a:cubicBezTo>
                    <a:pt x="2109" y="3527"/>
                    <a:pt x="1836" y="2949"/>
                    <a:pt x="1501" y="2402"/>
                  </a:cubicBezTo>
                  <a:cubicBezTo>
                    <a:pt x="1457" y="2358"/>
                    <a:pt x="1412" y="2329"/>
                    <a:pt x="1391" y="2329"/>
                  </a:cubicBezTo>
                  <a:cubicBezTo>
                    <a:pt x="1384" y="2329"/>
                    <a:pt x="1380" y="2333"/>
                    <a:pt x="1380" y="2341"/>
                  </a:cubicBezTo>
                  <a:cubicBezTo>
                    <a:pt x="1592" y="3253"/>
                    <a:pt x="1714" y="4287"/>
                    <a:pt x="2048" y="5229"/>
                  </a:cubicBezTo>
                  <a:cubicBezTo>
                    <a:pt x="1501" y="4347"/>
                    <a:pt x="741" y="3284"/>
                    <a:pt x="164" y="2402"/>
                  </a:cubicBezTo>
                  <a:cubicBezTo>
                    <a:pt x="144" y="2343"/>
                    <a:pt x="74" y="2310"/>
                    <a:pt x="35" y="2310"/>
                  </a:cubicBezTo>
                  <a:cubicBezTo>
                    <a:pt x="13" y="2310"/>
                    <a:pt x="1" y="2320"/>
                    <a:pt x="12" y="2341"/>
                  </a:cubicBezTo>
                  <a:cubicBezTo>
                    <a:pt x="498" y="3192"/>
                    <a:pt x="954" y="4013"/>
                    <a:pt x="1380" y="4773"/>
                  </a:cubicBezTo>
                  <a:cubicBezTo>
                    <a:pt x="1836" y="5533"/>
                    <a:pt x="2018" y="6232"/>
                    <a:pt x="2504" y="6779"/>
                  </a:cubicBezTo>
                  <a:cubicBezTo>
                    <a:pt x="2565" y="6840"/>
                    <a:pt x="2626" y="6870"/>
                    <a:pt x="2717" y="6870"/>
                  </a:cubicBezTo>
                  <a:lnTo>
                    <a:pt x="2717" y="6891"/>
                  </a:lnTo>
                  <a:lnTo>
                    <a:pt x="2717" y="6891"/>
                  </a:lnTo>
                  <a:cubicBezTo>
                    <a:pt x="2727" y="6886"/>
                    <a:pt x="2762" y="6886"/>
                    <a:pt x="2801" y="6886"/>
                  </a:cubicBezTo>
                  <a:cubicBezTo>
                    <a:pt x="2854" y="6886"/>
                    <a:pt x="2915" y="6886"/>
                    <a:pt x="2930" y="6870"/>
                  </a:cubicBezTo>
                  <a:cubicBezTo>
                    <a:pt x="2960" y="6901"/>
                    <a:pt x="3051" y="6901"/>
                    <a:pt x="3082" y="6901"/>
                  </a:cubicBezTo>
                  <a:cubicBezTo>
                    <a:pt x="3173" y="6870"/>
                    <a:pt x="3203" y="6840"/>
                    <a:pt x="3264" y="6810"/>
                  </a:cubicBezTo>
                  <a:lnTo>
                    <a:pt x="3355" y="6810"/>
                  </a:lnTo>
                  <a:lnTo>
                    <a:pt x="3690" y="6566"/>
                  </a:lnTo>
                  <a:cubicBezTo>
                    <a:pt x="3811" y="6506"/>
                    <a:pt x="3933" y="6414"/>
                    <a:pt x="4024" y="6384"/>
                  </a:cubicBezTo>
                  <a:cubicBezTo>
                    <a:pt x="4237" y="6293"/>
                    <a:pt x="4419" y="6232"/>
                    <a:pt x="4693" y="6232"/>
                  </a:cubicBezTo>
                  <a:cubicBezTo>
                    <a:pt x="4755" y="6223"/>
                    <a:pt x="4825" y="6219"/>
                    <a:pt x="4903" y="6219"/>
                  </a:cubicBezTo>
                  <a:cubicBezTo>
                    <a:pt x="5091" y="6219"/>
                    <a:pt x="5325" y="6241"/>
                    <a:pt x="5605" y="6262"/>
                  </a:cubicBezTo>
                  <a:cubicBezTo>
                    <a:pt x="5635" y="6262"/>
                    <a:pt x="5605" y="6232"/>
                    <a:pt x="5544" y="6232"/>
                  </a:cubicBezTo>
                  <a:cubicBezTo>
                    <a:pt x="5209" y="6141"/>
                    <a:pt x="4875" y="6110"/>
                    <a:pt x="4602" y="6110"/>
                  </a:cubicBezTo>
                  <a:lnTo>
                    <a:pt x="4845" y="5989"/>
                  </a:lnTo>
                  <a:cubicBezTo>
                    <a:pt x="5331" y="5776"/>
                    <a:pt x="6212" y="5837"/>
                    <a:pt x="6760" y="5654"/>
                  </a:cubicBezTo>
                  <a:cubicBezTo>
                    <a:pt x="6851" y="5624"/>
                    <a:pt x="6699" y="5503"/>
                    <a:pt x="6577" y="5503"/>
                  </a:cubicBezTo>
                  <a:cubicBezTo>
                    <a:pt x="6418" y="5493"/>
                    <a:pt x="6269" y="5489"/>
                    <a:pt x="6126" y="5489"/>
                  </a:cubicBezTo>
                  <a:cubicBezTo>
                    <a:pt x="5317" y="5489"/>
                    <a:pt x="4763" y="5630"/>
                    <a:pt x="4298" y="5837"/>
                  </a:cubicBezTo>
                  <a:lnTo>
                    <a:pt x="4328" y="5806"/>
                  </a:lnTo>
                  <a:cubicBezTo>
                    <a:pt x="4845" y="5381"/>
                    <a:pt x="5817" y="5351"/>
                    <a:pt x="6820" y="5107"/>
                  </a:cubicBezTo>
                  <a:cubicBezTo>
                    <a:pt x="6881" y="5077"/>
                    <a:pt x="6699" y="4925"/>
                    <a:pt x="6577" y="4925"/>
                  </a:cubicBezTo>
                  <a:cubicBezTo>
                    <a:pt x="5331" y="5077"/>
                    <a:pt x="4298" y="5259"/>
                    <a:pt x="3629" y="5746"/>
                  </a:cubicBezTo>
                  <a:cubicBezTo>
                    <a:pt x="3872" y="5320"/>
                    <a:pt x="4176" y="4895"/>
                    <a:pt x="4632" y="4560"/>
                  </a:cubicBezTo>
                  <a:cubicBezTo>
                    <a:pt x="5057" y="4226"/>
                    <a:pt x="5665" y="4013"/>
                    <a:pt x="6273" y="3740"/>
                  </a:cubicBezTo>
                  <a:cubicBezTo>
                    <a:pt x="6851" y="3436"/>
                    <a:pt x="7276" y="3101"/>
                    <a:pt x="7671" y="2524"/>
                  </a:cubicBezTo>
                  <a:cubicBezTo>
                    <a:pt x="7721" y="2499"/>
                    <a:pt x="7631" y="2455"/>
                    <a:pt x="7562" y="2455"/>
                  </a:cubicBezTo>
                  <a:cubicBezTo>
                    <a:pt x="7546" y="2455"/>
                    <a:pt x="7531" y="2457"/>
                    <a:pt x="7519" y="2463"/>
                  </a:cubicBezTo>
                  <a:cubicBezTo>
                    <a:pt x="6972" y="2949"/>
                    <a:pt x="6456" y="3344"/>
                    <a:pt x="5909" y="3588"/>
                  </a:cubicBezTo>
                  <a:cubicBezTo>
                    <a:pt x="5605" y="3740"/>
                    <a:pt x="5301" y="3861"/>
                    <a:pt x="4997" y="4013"/>
                  </a:cubicBezTo>
                  <a:cubicBezTo>
                    <a:pt x="5361" y="3648"/>
                    <a:pt x="5665" y="3192"/>
                    <a:pt x="5969" y="2645"/>
                  </a:cubicBezTo>
                  <a:cubicBezTo>
                    <a:pt x="5969" y="2645"/>
                    <a:pt x="5956" y="2632"/>
                    <a:pt x="5947" y="2632"/>
                  </a:cubicBezTo>
                  <a:cubicBezTo>
                    <a:pt x="5942" y="2632"/>
                    <a:pt x="5939" y="2635"/>
                    <a:pt x="5939" y="2645"/>
                  </a:cubicBezTo>
                  <a:cubicBezTo>
                    <a:pt x="5453" y="3162"/>
                    <a:pt x="4936" y="3557"/>
                    <a:pt x="4541" y="3983"/>
                  </a:cubicBezTo>
                  <a:lnTo>
                    <a:pt x="4602" y="3831"/>
                  </a:lnTo>
                  <a:cubicBezTo>
                    <a:pt x="4905" y="3314"/>
                    <a:pt x="5240" y="2737"/>
                    <a:pt x="5513" y="2129"/>
                  </a:cubicBezTo>
                  <a:cubicBezTo>
                    <a:pt x="5817" y="1521"/>
                    <a:pt x="6061" y="822"/>
                    <a:pt x="6121" y="122"/>
                  </a:cubicBezTo>
                  <a:cubicBezTo>
                    <a:pt x="6121" y="41"/>
                    <a:pt x="5973" y="1"/>
                    <a:pt x="5865" y="1"/>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28"/>
            <p:cNvSpPr/>
            <p:nvPr/>
          </p:nvSpPr>
          <p:spPr>
            <a:xfrm>
              <a:off x="1258206" y="3085582"/>
              <a:ext cx="1185187" cy="1764248"/>
            </a:xfrm>
            <a:custGeom>
              <a:rect b="b" l="l" r="r" t="t"/>
              <a:pathLst>
                <a:path extrusionOk="0" h="55021" w="36962">
                  <a:moveTo>
                    <a:pt x="18373" y="1"/>
                  </a:moveTo>
                  <a:cubicBezTo>
                    <a:pt x="18288" y="1"/>
                    <a:pt x="18202" y="2"/>
                    <a:pt x="18116" y="4"/>
                  </a:cubicBezTo>
                  <a:cubicBezTo>
                    <a:pt x="13922" y="65"/>
                    <a:pt x="10426" y="3105"/>
                    <a:pt x="9606" y="7087"/>
                  </a:cubicBezTo>
                  <a:cubicBezTo>
                    <a:pt x="9362" y="7056"/>
                    <a:pt x="9058" y="7056"/>
                    <a:pt x="8785" y="7056"/>
                  </a:cubicBezTo>
                  <a:cubicBezTo>
                    <a:pt x="3891" y="7178"/>
                    <a:pt x="0" y="11251"/>
                    <a:pt x="122" y="16144"/>
                  </a:cubicBezTo>
                  <a:cubicBezTo>
                    <a:pt x="152" y="17543"/>
                    <a:pt x="943" y="20005"/>
                    <a:pt x="943" y="20005"/>
                  </a:cubicBezTo>
                  <a:lnTo>
                    <a:pt x="6657" y="55020"/>
                  </a:lnTo>
                  <a:lnTo>
                    <a:pt x="32190" y="54443"/>
                  </a:lnTo>
                  <a:lnTo>
                    <a:pt x="36019" y="19458"/>
                  </a:lnTo>
                  <a:cubicBezTo>
                    <a:pt x="36627" y="18211"/>
                    <a:pt x="36962" y="16783"/>
                    <a:pt x="36931" y="15324"/>
                  </a:cubicBezTo>
                  <a:cubicBezTo>
                    <a:pt x="36811" y="10457"/>
                    <a:pt x="32860" y="6629"/>
                    <a:pt x="28014" y="6629"/>
                  </a:cubicBezTo>
                  <a:cubicBezTo>
                    <a:pt x="27957" y="6629"/>
                    <a:pt x="27900" y="6630"/>
                    <a:pt x="27843" y="6631"/>
                  </a:cubicBezTo>
                  <a:cubicBezTo>
                    <a:pt x="27539" y="6631"/>
                    <a:pt x="27235" y="6691"/>
                    <a:pt x="26931" y="6722"/>
                  </a:cubicBezTo>
                  <a:cubicBezTo>
                    <a:pt x="25978" y="2851"/>
                    <a:pt x="22487" y="1"/>
                    <a:pt x="1837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28"/>
            <p:cNvSpPr/>
            <p:nvPr/>
          </p:nvSpPr>
          <p:spPr>
            <a:xfrm>
              <a:off x="1258206" y="3084556"/>
              <a:ext cx="730024" cy="606413"/>
            </a:xfrm>
            <a:custGeom>
              <a:rect b="b" l="l" r="r" t="t"/>
              <a:pathLst>
                <a:path extrusionOk="0" h="18912" w="22767">
                  <a:moveTo>
                    <a:pt x="18431" y="0"/>
                  </a:moveTo>
                  <a:cubicBezTo>
                    <a:pt x="18327" y="0"/>
                    <a:pt x="18222" y="2"/>
                    <a:pt x="18116" y="6"/>
                  </a:cubicBezTo>
                  <a:cubicBezTo>
                    <a:pt x="13922" y="67"/>
                    <a:pt x="10426" y="3106"/>
                    <a:pt x="9606" y="7088"/>
                  </a:cubicBezTo>
                  <a:cubicBezTo>
                    <a:pt x="9362" y="7058"/>
                    <a:pt x="9058" y="7058"/>
                    <a:pt x="8785" y="7058"/>
                  </a:cubicBezTo>
                  <a:cubicBezTo>
                    <a:pt x="3891" y="7179"/>
                    <a:pt x="0" y="11222"/>
                    <a:pt x="122" y="16146"/>
                  </a:cubicBezTo>
                  <a:cubicBezTo>
                    <a:pt x="122" y="16936"/>
                    <a:pt x="396" y="18091"/>
                    <a:pt x="608" y="18912"/>
                  </a:cubicBezTo>
                  <a:cubicBezTo>
                    <a:pt x="548" y="16420"/>
                    <a:pt x="1216" y="13836"/>
                    <a:pt x="2736" y="11769"/>
                  </a:cubicBezTo>
                  <a:cubicBezTo>
                    <a:pt x="4422" y="9512"/>
                    <a:pt x="7180" y="8000"/>
                    <a:pt x="10037" y="8000"/>
                  </a:cubicBezTo>
                  <a:cubicBezTo>
                    <a:pt x="10065" y="8000"/>
                    <a:pt x="10094" y="8000"/>
                    <a:pt x="10122" y="8000"/>
                  </a:cubicBezTo>
                  <a:cubicBezTo>
                    <a:pt x="10669" y="5477"/>
                    <a:pt x="12615" y="3289"/>
                    <a:pt x="14986" y="2134"/>
                  </a:cubicBezTo>
                  <a:cubicBezTo>
                    <a:pt x="16596" y="1329"/>
                    <a:pt x="18501" y="952"/>
                    <a:pt x="20373" y="952"/>
                  </a:cubicBezTo>
                  <a:cubicBezTo>
                    <a:pt x="21186" y="952"/>
                    <a:pt x="21993" y="1023"/>
                    <a:pt x="22767" y="1161"/>
                  </a:cubicBezTo>
                  <a:cubicBezTo>
                    <a:pt x="21485" y="420"/>
                    <a:pt x="19990" y="0"/>
                    <a:pt x="1843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28"/>
            <p:cNvSpPr/>
            <p:nvPr/>
          </p:nvSpPr>
          <p:spPr>
            <a:xfrm>
              <a:off x="1355683" y="3223108"/>
              <a:ext cx="995137" cy="1563361"/>
            </a:xfrm>
            <a:custGeom>
              <a:rect b="b" l="l" r="r" t="t"/>
              <a:pathLst>
                <a:path extrusionOk="0" h="48756" w="31035">
                  <a:moveTo>
                    <a:pt x="15329" y="0"/>
                  </a:moveTo>
                  <a:cubicBezTo>
                    <a:pt x="15286" y="0"/>
                    <a:pt x="15242" y="0"/>
                    <a:pt x="15198" y="1"/>
                  </a:cubicBezTo>
                  <a:cubicBezTo>
                    <a:pt x="11642" y="92"/>
                    <a:pt x="8754" y="2615"/>
                    <a:pt x="8055" y="5959"/>
                  </a:cubicBezTo>
                  <a:cubicBezTo>
                    <a:pt x="7913" y="5959"/>
                    <a:pt x="7758" y="5945"/>
                    <a:pt x="7607" y="5945"/>
                  </a:cubicBezTo>
                  <a:cubicBezTo>
                    <a:pt x="7531" y="5945"/>
                    <a:pt x="7457" y="5949"/>
                    <a:pt x="7386" y="5959"/>
                  </a:cubicBezTo>
                  <a:cubicBezTo>
                    <a:pt x="3283" y="6050"/>
                    <a:pt x="0" y="9454"/>
                    <a:pt x="91" y="13618"/>
                  </a:cubicBezTo>
                  <a:cubicBezTo>
                    <a:pt x="122" y="14773"/>
                    <a:pt x="760" y="16871"/>
                    <a:pt x="760" y="16871"/>
                  </a:cubicBezTo>
                  <a:lnTo>
                    <a:pt x="5593" y="48756"/>
                  </a:lnTo>
                  <a:lnTo>
                    <a:pt x="27052" y="48269"/>
                  </a:lnTo>
                  <a:lnTo>
                    <a:pt x="30244" y="16415"/>
                  </a:lnTo>
                  <a:cubicBezTo>
                    <a:pt x="30730" y="15351"/>
                    <a:pt x="31034" y="14165"/>
                    <a:pt x="31004" y="12919"/>
                  </a:cubicBezTo>
                  <a:cubicBezTo>
                    <a:pt x="30943" y="8854"/>
                    <a:pt x="27571" y="5623"/>
                    <a:pt x="23488" y="5623"/>
                  </a:cubicBezTo>
                  <a:cubicBezTo>
                    <a:pt x="23450" y="5623"/>
                    <a:pt x="23412" y="5624"/>
                    <a:pt x="23374" y="5624"/>
                  </a:cubicBezTo>
                  <a:cubicBezTo>
                    <a:pt x="23101" y="5624"/>
                    <a:pt x="22827" y="5655"/>
                    <a:pt x="22614" y="5655"/>
                  </a:cubicBezTo>
                  <a:cubicBezTo>
                    <a:pt x="21774" y="2412"/>
                    <a:pt x="18857" y="0"/>
                    <a:pt x="1532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28"/>
            <p:cNvSpPr/>
            <p:nvPr/>
          </p:nvSpPr>
          <p:spPr>
            <a:xfrm>
              <a:off x="1354689" y="3223108"/>
              <a:ext cx="695939" cy="921067"/>
            </a:xfrm>
            <a:custGeom>
              <a:rect b="b" l="l" r="r" t="t"/>
              <a:pathLst>
                <a:path extrusionOk="0" h="28725" w="21704">
                  <a:moveTo>
                    <a:pt x="15286" y="1"/>
                  </a:moveTo>
                  <a:cubicBezTo>
                    <a:pt x="15257" y="1"/>
                    <a:pt x="15228" y="1"/>
                    <a:pt x="15198" y="1"/>
                  </a:cubicBezTo>
                  <a:cubicBezTo>
                    <a:pt x="11612" y="92"/>
                    <a:pt x="8724" y="2615"/>
                    <a:pt x="8055" y="5959"/>
                  </a:cubicBezTo>
                  <a:cubicBezTo>
                    <a:pt x="7893" y="5959"/>
                    <a:pt x="7745" y="5945"/>
                    <a:pt x="7592" y="5945"/>
                  </a:cubicBezTo>
                  <a:cubicBezTo>
                    <a:pt x="7515" y="5945"/>
                    <a:pt x="7437" y="5949"/>
                    <a:pt x="7356" y="5959"/>
                  </a:cubicBezTo>
                  <a:cubicBezTo>
                    <a:pt x="3253" y="6050"/>
                    <a:pt x="1" y="9454"/>
                    <a:pt x="61" y="13618"/>
                  </a:cubicBezTo>
                  <a:cubicBezTo>
                    <a:pt x="92" y="14773"/>
                    <a:pt x="761" y="16871"/>
                    <a:pt x="761" y="16871"/>
                  </a:cubicBezTo>
                  <a:lnTo>
                    <a:pt x="2523" y="28725"/>
                  </a:lnTo>
                  <a:cubicBezTo>
                    <a:pt x="2615" y="27813"/>
                    <a:pt x="2615" y="26871"/>
                    <a:pt x="2584" y="25959"/>
                  </a:cubicBezTo>
                  <a:cubicBezTo>
                    <a:pt x="2463" y="22494"/>
                    <a:pt x="2250" y="18998"/>
                    <a:pt x="3071" y="15624"/>
                  </a:cubicBezTo>
                  <a:cubicBezTo>
                    <a:pt x="3922" y="12281"/>
                    <a:pt x="6110" y="9059"/>
                    <a:pt x="9393" y="7904"/>
                  </a:cubicBezTo>
                  <a:cubicBezTo>
                    <a:pt x="9727" y="7782"/>
                    <a:pt x="10092" y="7661"/>
                    <a:pt x="10335" y="7448"/>
                  </a:cubicBezTo>
                  <a:cubicBezTo>
                    <a:pt x="10518" y="7266"/>
                    <a:pt x="10670" y="6992"/>
                    <a:pt x="10791" y="6719"/>
                  </a:cubicBezTo>
                  <a:cubicBezTo>
                    <a:pt x="11764" y="4743"/>
                    <a:pt x="13496" y="3071"/>
                    <a:pt x="15563" y="2402"/>
                  </a:cubicBezTo>
                  <a:cubicBezTo>
                    <a:pt x="16242" y="2173"/>
                    <a:pt x="16961" y="2058"/>
                    <a:pt x="17678" y="2058"/>
                  </a:cubicBezTo>
                  <a:cubicBezTo>
                    <a:pt x="19143" y="2058"/>
                    <a:pt x="20601" y="2537"/>
                    <a:pt x="21703" y="3497"/>
                  </a:cubicBezTo>
                  <a:cubicBezTo>
                    <a:pt x="20350" y="1392"/>
                    <a:pt x="17985" y="1"/>
                    <a:pt x="1528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28"/>
            <p:cNvSpPr/>
            <p:nvPr/>
          </p:nvSpPr>
          <p:spPr>
            <a:xfrm>
              <a:off x="1355683" y="3221184"/>
              <a:ext cx="995137" cy="1565285"/>
            </a:xfrm>
            <a:custGeom>
              <a:rect b="b" l="l" r="r" t="t"/>
              <a:pathLst>
                <a:path extrusionOk="0" fill="none" h="48816" w="31035">
                  <a:moveTo>
                    <a:pt x="31004" y="12979"/>
                  </a:moveTo>
                  <a:cubicBezTo>
                    <a:pt x="30943" y="8876"/>
                    <a:pt x="27508" y="5624"/>
                    <a:pt x="23374" y="5684"/>
                  </a:cubicBezTo>
                  <a:cubicBezTo>
                    <a:pt x="23101" y="5684"/>
                    <a:pt x="22827" y="5715"/>
                    <a:pt x="22614" y="5715"/>
                  </a:cubicBezTo>
                  <a:cubicBezTo>
                    <a:pt x="21763" y="2432"/>
                    <a:pt x="18785" y="0"/>
                    <a:pt x="15198" y="61"/>
                  </a:cubicBezTo>
                  <a:cubicBezTo>
                    <a:pt x="11642" y="152"/>
                    <a:pt x="8754" y="2675"/>
                    <a:pt x="8055" y="6019"/>
                  </a:cubicBezTo>
                  <a:cubicBezTo>
                    <a:pt x="7842" y="6019"/>
                    <a:pt x="7599" y="5988"/>
                    <a:pt x="7386" y="6019"/>
                  </a:cubicBezTo>
                  <a:cubicBezTo>
                    <a:pt x="3283" y="6110"/>
                    <a:pt x="0" y="9514"/>
                    <a:pt x="91" y="13678"/>
                  </a:cubicBezTo>
                  <a:cubicBezTo>
                    <a:pt x="122" y="14833"/>
                    <a:pt x="760" y="16931"/>
                    <a:pt x="760" y="16931"/>
                  </a:cubicBezTo>
                  <a:lnTo>
                    <a:pt x="5593" y="48816"/>
                  </a:lnTo>
                  <a:lnTo>
                    <a:pt x="27052" y="48329"/>
                  </a:lnTo>
                  <a:lnTo>
                    <a:pt x="30244" y="16475"/>
                  </a:lnTo>
                  <a:cubicBezTo>
                    <a:pt x="30730" y="15411"/>
                    <a:pt x="31034" y="14225"/>
                    <a:pt x="31004" y="12979"/>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28"/>
            <p:cNvSpPr/>
            <p:nvPr/>
          </p:nvSpPr>
          <p:spPr>
            <a:xfrm>
              <a:off x="1258206" y="3081799"/>
              <a:ext cx="1185187" cy="1768032"/>
            </a:xfrm>
            <a:custGeom>
              <a:rect b="b" l="l" r="r" t="t"/>
              <a:pathLst>
                <a:path extrusionOk="0" fill="none" h="55139" w="36962">
                  <a:moveTo>
                    <a:pt x="36931" y="15442"/>
                  </a:moveTo>
                  <a:cubicBezTo>
                    <a:pt x="36810" y="10518"/>
                    <a:pt x="32767" y="6657"/>
                    <a:pt x="27843" y="6749"/>
                  </a:cubicBezTo>
                  <a:cubicBezTo>
                    <a:pt x="27539" y="6749"/>
                    <a:pt x="27235" y="6809"/>
                    <a:pt x="26931" y="6840"/>
                  </a:cubicBezTo>
                  <a:cubicBezTo>
                    <a:pt x="25958" y="2888"/>
                    <a:pt x="22341" y="1"/>
                    <a:pt x="18116" y="122"/>
                  </a:cubicBezTo>
                  <a:cubicBezTo>
                    <a:pt x="13922" y="183"/>
                    <a:pt x="10426" y="3223"/>
                    <a:pt x="9606" y="7205"/>
                  </a:cubicBezTo>
                  <a:cubicBezTo>
                    <a:pt x="9362" y="7174"/>
                    <a:pt x="9058" y="7174"/>
                    <a:pt x="8785" y="7174"/>
                  </a:cubicBezTo>
                  <a:cubicBezTo>
                    <a:pt x="3891" y="7296"/>
                    <a:pt x="0" y="11369"/>
                    <a:pt x="122" y="16262"/>
                  </a:cubicBezTo>
                  <a:cubicBezTo>
                    <a:pt x="152" y="17661"/>
                    <a:pt x="943" y="20123"/>
                    <a:pt x="943" y="20123"/>
                  </a:cubicBezTo>
                  <a:lnTo>
                    <a:pt x="6657" y="55138"/>
                  </a:lnTo>
                  <a:lnTo>
                    <a:pt x="32190" y="54561"/>
                  </a:lnTo>
                  <a:lnTo>
                    <a:pt x="36019" y="19576"/>
                  </a:lnTo>
                  <a:cubicBezTo>
                    <a:pt x="36627" y="18329"/>
                    <a:pt x="36962" y="16901"/>
                    <a:pt x="36931" y="15442"/>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28"/>
            <p:cNvSpPr/>
            <p:nvPr/>
          </p:nvSpPr>
          <p:spPr>
            <a:xfrm>
              <a:off x="1678287" y="3492131"/>
              <a:ext cx="345051" cy="122841"/>
            </a:xfrm>
            <a:custGeom>
              <a:rect b="b" l="l" r="r" t="t"/>
              <a:pathLst>
                <a:path extrusionOk="0" h="3831" w="10761">
                  <a:moveTo>
                    <a:pt x="10669" y="0"/>
                  </a:moveTo>
                  <a:lnTo>
                    <a:pt x="0" y="243"/>
                  </a:lnTo>
                  <a:lnTo>
                    <a:pt x="91" y="3830"/>
                  </a:lnTo>
                  <a:lnTo>
                    <a:pt x="10760" y="3587"/>
                  </a:lnTo>
                  <a:lnTo>
                    <a:pt x="1066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28"/>
            <p:cNvSpPr/>
            <p:nvPr/>
          </p:nvSpPr>
          <p:spPr>
            <a:xfrm>
              <a:off x="1791315" y="3420980"/>
              <a:ext cx="140381" cy="1187142"/>
            </a:xfrm>
            <a:custGeom>
              <a:rect b="b" l="l" r="r" t="t"/>
              <a:pathLst>
                <a:path extrusionOk="0" h="37023" w="4378">
                  <a:moveTo>
                    <a:pt x="3557" y="0"/>
                  </a:moveTo>
                  <a:lnTo>
                    <a:pt x="1" y="61"/>
                  </a:lnTo>
                  <a:lnTo>
                    <a:pt x="822" y="37022"/>
                  </a:lnTo>
                  <a:lnTo>
                    <a:pt x="4378" y="36961"/>
                  </a:lnTo>
                  <a:lnTo>
                    <a:pt x="3557"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28"/>
            <p:cNvSpPr/>
            <p:nvPr/>
          </p:nvSpPr>
          <p:spPr>
            <a:xfrm>
              <a:off x="2242594" y="3711422"/>
              <a:ext cx="144260" cy="880120"/>
            </a:xfrm>
            <a:custGeom>
              <a:rect b="b" l="l" r="r" t="t"/>
              <a:pathLst>
                <a:path extrusionOk="0" fill="none" h="27448" w="4499">
                  <a:moveTo>
                    <a:pt x="0" y="27448"/>
                  </a:moveTo>
                  <a:cubicBezTo>
                    <a:pt x="91" y="25289"/>
                    <a:pt x="2067" y="23648"/>
                    <a:pt x="2523" y="21551"/>
                  </a:cubicBezTo>
                  <a:cubicBezTo>
                    <a:pt x="3040" y="19150"/>
                    <a:pt x="1490" y="16718"/>
                    <a:pt x="1550" y="14256"/>
                  </a:cubicBezTo>
                  <a:cubicBezTo>
                    <a:pt x="1611" y="12675"/>
                    <a:pt x="2310" y="11155"/>
                    <a:pt x="3161" y="9727"/>
                  </a:cubicBezTo>
                  <a:cubicBezTo>
                    <a:pt x="3648" y="8937"/>
                    <a:pt x="4164" y="8116"/>
                    <a:pt x="4286" y="7204"/>
                  </a:cubicBezTo>
                  <a:cubicBezTo>
                    <a:pt x="4499" y="5927"/>
                    <a:pt x="3921" y="4712"/>
                    <a:pt x="3526" y="3557"/>
                  </a:cubicBezTo>
                  <a:cubicBezTo>
                    <a:pt x="3192" y="2402"/>
                    <a:pt x="3009" y="1216"/>
                    <a:pt x="2979" y="0"/>
                  </a:cubicBez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28"/>
            <p:cNvSpPr/>
            <p:nvPr/>
          </p:nvSpPr>
          <p:spPr>
            <a:xfrm>
              <a:off x="1330320" y="3734797"/>
              <a:ext cx="172542" cy="873322"/>
            </a:xfrm>
            <a:custGeom>
              <a:rect b="b" l="l" r="r" t="t"/>
              <a:pathLst>
                <a:path extrusionOk="0" fill="none" h="27236" w="5381">
                  <a:moveTo>
                    <a:pt x="5381" y="27235"/>
                  </a:moveTo>
                  <a:cubicBezTo>
                    <a:pt x="5198" y="25108"/>
                    <a:pt x="3162" y="23557"/>
                    <a:pt x="2615" y="21460"/>
                  </a:cubicBezTo>
                  <a:cubicBezTo>
                    <a:pt x="1976" y="19089"/>
                    <a:pt x="3405" y="16597"/>
                    <a:pt x="3253" y="14165"/>
                  </a:cubicBezTo>
                  <a:cubicBezTo>
                    <a:pt x="3162" y="12585"/>
                    <a:pt x="2341" y="11095"/>
                    <a:pt x="1490" y="9727"/>
                  </a:cubicBezTo>
                  <a:cubicBezTo>
                    <a:pt x="943" y="8937"/>
                    <a:pt x="365" y="8177"/>
                    <a:pt x="214" y="7235"/>
                  </a:cubicBezTo>
                  <a:cubicBezTo>
                    <a:pt x="1" y="6019"/>
                    <a:pt x="487" y="4743"/>
                    <a:pt x="791" y="3527"/>
                  </a:cubicBezTo>
                  <a:cubicBezTo>
                    <a:pt x="1095" y="2402"/>
                    <a:pt x="1247" y="1186"/>
                    <a:pt x="1217" y="1"/>
                  </a:cubicBezTo>
                </a:path>
              </a:pathLst>
            </a:custGeom>
            <a:noFill/>
            <a:ln cap="flat" cmpd="sng" w="15200">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28"/>
            <p:cNvSpPr/>
            <p:nvPr/>
          </p:nvSpPr>
          <p:spPr>
            <a:xfrm>
              <a:off x="2090543" y="3301090"/>
              <a:ext cx="36105" cy="97510"/>
            </a:xfrm>
            <a:custGeom>
              <a:rect b="b" l="l" r="r" t="t"/>
              <a:pathLst>
                <a:path extrusionOk="0" fill="none" h="3041" w="1126">
                  <a:moveTo>
                    <a:pt x="0" y="3040"/>
                  </a:moveTo>
                  <a:cubicBezTo>
                    <a:pt x="61" y="2402"/>
                    <a:pt x="365" y="1764"/>
                    <a:pt x="639" y="1156"/>
                  </a:cubicBezTo>
                  <a:cubicBezTo>
                    <a:pt x="791" y="761"/>
                    <a:pt x="973" y="396"/>
                    <a:pt x="1125" y="1"/>
                  </a:cubicBez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28"/>
            <p:cNvSpPr/>
            <p:nvPr/>
          </p:nvSpPr>
          <p:spPr>
            <a:xfrm>
              <a:off x="1569106" y="3309875"/>
              <a:ext cx="39985" cy="104307"/>
            </a:xfrm>
            <a:custGeom>
              <a:rect b="b" l="l" r="r" t="t"/>
              <a:pathLst>
                <a:path extrusionOk="0" fill="none" h="3253" w="1247">
                  <a:moveTo>
                    <a:pt x="1247" y="3253"/>
                  </a:moveTo>
                  <a:cubicBezTo>
                    <a:pt x="973" y="2462"/>
                    <a:pt x="730" y="1672"/>
                    <a:pt x="426" y="851"/>
                  </a:cubicBezTo>
                  <a:cubicBezTo>
                    <a:pt x="305" y="547"/>
                    <a:pt x="183" y="243"/>
                    <a:pt x="1" y="0"/>
                  </a:cubicBez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28"/>
            <p:cNvSpPr/>
            <p:nvPr/>
          </p:nvSpPr>
          <p:spPr>
            <a:xfrm>
              <a:off x="1376141" y="4602213"/>
              <a:ext cx="1002929" cy="236864"/>
            </a:xfrm>
            <a:custGeom>
              <a:rect b="b" l="l" r="r" t="t"/>
              <a:pathLst>
                <a:path extrusionOk="0" h="7387" w="31278">
                  <a:moveTo>
                    <a:pt x="31126" y="1"/>
                  </a:moveTo>
                  <a:lnTo>
                    <a:pt x="0" y="700"/>
                  </a:lnTo>
                  <a:lnTo>
                    <a:pt x="152" y="7387"/>
                  </a:lnTo>
                  <a:lnTo>
                    <a:pt x="31278" y="6688"/>
                  </a:lnTo>
                  <a:lnTo>
                    <a:pt x="3112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28"/>
            <p:cNvSpPr/>
            <p:nvPr/>
          </p:nvSpPr>
          <p:spPr>
            <a:xfrm>
              <a:off x="1376141" y="4619753"/>
              <a:ext cx="228078" cy="107257"/>
            </a:xfrm>
            <a:custGeom>
              <a:rect b="b" l="l" r="r" t="t"/>
              <a:pathLst>
                <a:path extrusionOk="0" h="3345" w="7113">
                  <a:moveTo>
                    <a:pt x="7113" y="1"/>
                  </a:moveTo>
                  <a:lnTo>
                    <a:pt x="0" y="153"/>
                  </a:lnTo>
                  <a:lnTo>
                    <a:pt x="122" y="3132"/>
                  </a:lnTo>
                  <a:lnTo>
                    <a:pt x="244" y="3344"/>
                  </a:lnTo>
                  <a:lnTo>
                    <a:pt x="3253" y="3253"/>
                  </a:lnTo>
                  <a:cubicBezTo>
                    <a:pt x="3800" y="2676"/>
                    <a:pt x="4377" y="2129"/>
                    <a:pt x="4985" y="1582"/>
                  </a:cubicBezTo>
                  <a:cubicBezTo>
                    <a:pt x="5532" y="1095"/>
                    <a:pt x="6079" y="639"/>
                    <a:pt x="6687" y="244"/>
                  </a:cubicBezTo>
                  <a:cubicBezTo>
                    <a:pt x="6809" y="153"/>
                    <a:pt x="6961" y="62"/>
                    <a:pt x="7113" y="1"/>
                  </a:cubicBezTo>
                  <a:close/>
                </a:path>
              </a:pathLst>
            </a:custGeom>
            <a:solidFill>
              <a:srgbClr val="FF5E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28"/>
            <p:cNvSpPr/>
            <p:nvPr/>
          </p:nvSpPr>
          <p:spPr>
            <a:xfrm>
              <a:off x="1376141" y="4602213"/>
              <a:ext cx="1002929" cy="236864"/>
            </a:xfrm>
            <a:custGeom>
              <a:rect b="b" l="l" r="r" t="t"/>
              <a:pathLst>
                <a:path extrusionOk="0" fill="none" h="7387" w="31278">
                  <a:moveTo>
                    <a:pt x="0" y="700"/>
                  </a:moveTo>
                  <a:lnTo>
                    <a:pt x="31126" y="1"/>
                  </a:lnTo>
                  <a:lnTo>
                    <a:pt x="31278" y="6688"/>
                  </a:lnTo>
                  <a:lnTo>
                    <a:pt x="152" y="7387"/>
                  </a:ln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28"/>
            <p:cNvSpPr/>
            <p:nvPr/>
          </p:nvSpPr>
          <p:spPr>
            <a:xfrm>
              <a:off x="1343980" y="4673365"/>
              <a:ext cx="1070169" cy="251486"/>
            </a:xfrm>
            <a:custGeom>
              <a:rect b="b" l="l" r="r" t="t"/>
              <a:pathLst>
                <a:path extrusionOk="0" h="7843" w="33375">
                  <a:moveTo>
                    <a:pt x="33223" y="1"/>
                  </a:moveTo>
                  <a:lnTo>
                    <a:pt x="0" y="761"/>
                  </a:lnTo>
                  <a:lnTo>
                    <a:pt x="152" y="7843"/>
                  </a:lnTo>
                  <a:lnTo>
                    <a:pt x="33375" y="7113"/>
                  </a:lnTo>
                  <a:lnTo>
                    <a:pt x="3322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28"/>
            <p:cNvSpPr/>
            <p:nvPr/>
          </p:nvSpPr>
          <p:spPr>
            <a:xfrm>
              <a:off x="1343980" y="4673365"/>
              <a:ext cx="1070169" cy="251486"/>
            </a:xfrm>
            <a:custGeom>
              <a:rect b="b" l="l" r="r" t="t"/>
              <a:pathLst>
                <a:path extrusionOk="0" fill="none" h="7843" w="33375">
                  <a:moveTo>
                    <a:pt x="0" y="761"/>
                  </a:moveTo>
                  <a:lnTo>
                    <a:pt x="33223" y="1"/>
                  </a:lnTo>
                  <a:lnTo>
                    <a:pt x="33375" y="7113"/>
                  </a:lnTo>
                  <a:lnTo>
                    <a:pt x="152" y="7843"/>
                  </a:ln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28"/>
            <p:cNvSpPr/>
            <p:nvPr/>
          </p:nvSpPr>
          <p:spPr>
            <a:xfrm>
              <a:off x="1382970" y="4704564"/>
              <a:ext cx="993181" cy="189119"/>
            </a:xfrm>
            <a:custGeom>
              <a:rect b="b" l="l" r="r" t="t"/>
              <a:pathLst>
                <a:path extrusionOk="0" h="5898" w="30974">
                  <a:moveTo>
                    <a:pt x="30852" y="0"/>
                  </a:moveTo>
                  <a:lnTo>
                    <a:pt x="0" y="699"/>
                  </a:lnTo>
                  <a:lnTo>
                    <a:pt x="122" y="5897"/>
                  </a:lnTo>
                  <a:lnTo>
                    <a:pt x="30973" y="5198"/>
                  </a:lnTo>
                  <a:lnTo>
                    <a:pt x="30852"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28"/>
            <p:cNvSpPr/>
            <p:nvPr/>
          </p:nvSpPr>
          <p:spPr>
            <a:xfrm>
              <a:off x="1385888" y="4837120"/>
              <a:ext cx="16610" cy="39023"/>
            </a:xfrm>
            <a:custGeom>
              <a:rect b="b" l="l" r="r" t="t"/>
              <a:pathLst>
                <a:path extrusionOk="0" h="1217" w="518">
                  <a:moveTo>
                    <a:pt x="0" y="0"/>
                  </a:moveTo>
                  <a:lnTo>
                    <a:pt x="0" y="1216"/>
                  </a:lnTo>
                  <a:cubicBezTo>
                    <a:pt x="152" y="790"/>
                    <a:pt x="304" y="426"/>
                    <a:pt x="517" y="0"/>
                  </a:cubicBezTo>
                  <a:close/>
                </a:path>
              </a:pathLst>
            </a:custGeom>
            <a:solidFill>
              <a:srgbClr val="FF5E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28"/>
            <p:cNvSpPr/>
            <p:nvPr/>
          </p:nvSpPr>
          <p:spPr>
            <a:xfrm>
              <a:off x="1382970" y="4725021"/>
              <a:ext cx="95522" cy="114055"/>
            </a:xfrm>
            <a:custGeom>
              <a:rect b="b" l="l" r="r" t="t"/>
              <a:pathLst>
                <a:path extrusionOk="0" h="3557" w="2979">
                  <a:moveTo>
                    <a:pt x="2979" y="1"/>
                  </a:moveTo>
                  <a:lnTo>
                    <a:pt x="0" y="61"/>
                  </a:lnTo>
                  <a:lnTo>
                    <a:pt x="61" y="3557"/>
                  </a:lnTo>
                  <a:lnTo>
                    <a:pt x="547" y="3557"/>
                  </a:lnTo>
                  <a:cubicBezTo>
                    <a:pt x="790" y="3101"/>
                    <a:pt x="1003" y="2645"/>
                    <a:pt x="1277" y="2220"/>
                  </a:cubicBezTo>
                  <a:cubicBezTo>
                    <a:pt x="1763" y="1429"/>
                    <a:pt x="2341" y="700"/>
                    <a:pt x="2979" y="1"/>
                  </a:cubicBezTo>
                  <a:close/>
                </a:path>
              </a:pathLst>
            </a:custGeom>
            <a:solidFill>
              <a:srgbClr val="FF5E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28"/>
            <p:cNvSpPr/>
            <p:nvPr/>
          </p:nvSpPr>
          <p:spPr>
            <a:xfrm>
              <a:off x="1382970" y="4704564"/>
              <a:ext cx="993181" cy="189119"/>
            </a:xfrm>
            <a:custGeom>
              <a:rect b="b" l="l" r="r" t="t"/>
              <a:pathLst>
                <a:path extrusionOk="0" fill="none" h="5898" w="30974">
                  <a:moveTo>
                    <a:pt x="0" y="699"/>
                  </a:moveTo>
                  <a:lnTo>
                    <a:pt x="30852" y="0"/>
                  </a:lnTo>
                  <a:lnTo>
                    <a:pt x="30973" y="5198"/>
                  </a:lnTo>
                  <a:lnTo>
                    <a:pt x="122" y="5897"/>
                  </a:ln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28"/>
            <p:cNvSpPr/>
            <p:nvPr/>
          </p:nvSpPr>
          <p:spPr>
            <a:xfrm>
              <a:off x="2374156" y="4683113"/>
              <a:ext cx="23440" cy="21484"/>
            </a:xfrm>
            <a:custGeom>
              <a:rect b="b" l="l" r="r" t="t"/>
              <a:pathLst>
                <a:path extrusionOk="0" fill="none" h="670" w="731">
                  <a:moveTo>
                    <a:pt x="1" y="669"/>
                  </a:moveTo>
                  <a:cubicBezTo>
                    <a:pt x="244" y="457"/>
                    <a:pt x="487" y="213"/>
                    <a:pt x="730" y="1"/>
                  </a:cubicBezTo>
                </a:path>
              </a:pathLst>
            </a:custGeom>
            <a:noFill/>
            <a:ln cap="flat" cmpd="sng" w="15200">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28"/>
            <p:cNvSpPr/>
            <p:nvPr/>
          </p:nvSpPr>
          <p:spPr>
            <a:xfrm>
              <a:off x="2378068" y="4871237"/>
              <a:ext cx="31199" cy="23407"/>
            </a:xfrm>
            <a:custGeom>
              <a:rect b="b" l="l" r="r" t="t"/>
              <a:pathLst>
                <a:path extrusionOk="0" fill="none" h="730" w="973">
                  <a:moveTo>
                    <a:pt x="0" y="0"/>
                  </a:moveTo>
                  <a:cubicBezTo>
                    <a:pt x="274" y="213"/>
                    <a:pt x="578" y="395"/>
                    <a:pt x="821" y="578"/>
                  </a:cubicBezTo>
                  <a:cubicBezTo>
                    <a:pt x="912" y="608"/>
                    <a:pt x="942" y="669"/>
                    <a:pt x="973" y="730"/>
                  </a:cubicBezTo>
                </a:path>
              </a:pathLst>
            </a:custGeom>
            <a:noFill/>
            <a:ln cap="flat" cmpd="sng" w="15200">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28"/>
            <p:cNvSpPr/>
            <p:nvPr/>
          </p:nvSpPr>
          <p:spPr>
            <a:xfrm>
              <a:off x="1343980" y="4702608"/>
              <a:ext cx="37067" cy="22446"/>
            </a:xfrm>
            <a:custGeom>
              <a:rect b="b" l="l" r="r" t="t"/>
              <a:pathLst>
                <a:path extrusionOk="0" fill="none" h="700" w="1156">
                  <a:moveTo>
                    <a:pt x="0" y="1"/>
                  </a:moveTo>
                  <a:cubicBezTo>
                    <a:pt x="395" y="183"/>
                    <a:pt x="791" y="457"/>
                    <a:pt x="1155" y="700"/>
                  </a:cubicBezTo>
                </a:path>
              </a:pathLst>
            </a:custGeom>
            <a:noFill/>
            <a:ln cap="flat" cmpd="sng" w="15200">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28"/>
            <p:cNvSpPr/>
            <p:nvPr/>
          </p:nvSpPr>
          <p:spPr>
            <a:xfrm>
              <a:off x="1354689" y="4892656"/>
              <a:ext cx="30237" cy="22446"/>
            </a:xfrm>
            <a:custGeom>
              <a:rect b="b" l="l" r="r" t="t"/>
              <a:pathLst>
                <a:path extrusionOk="0" fill="none" h="700" w="943">
                  <a:moveTo>
                    <a:pt x="913" y="1"/>
                  </a:moveTo>
                  <a:cubicBezTo>
                    <a:pt x="943" y="1"/>
                    <a:pt x="913" y="31"/>
                    <a:pt x="913" y="62"/>
                  </a:cubicBezTo>
                  <a:cubicBezTo>
                    <a:pt x="609" y="305"/>
                    <a:pt x="305" y="517"/>
                    <a:pt x="1" y="700"/>
                  </a:cubicBezTo>
                </a:path>
              </a:pathLst>
            </a:custGeom>
            <a:noFill/>
            <a:ln cap="flat" cmpd="sng" w="15200">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28"/>
            <p:cNvSpPr/>
            <p:nvPr/>
          </p:nvSpPr>
          <p:spPr>
            <a:xfrm>
              <a:off x="2211139" y="4058267"/>
              <a:ext cx="366695" cy="978528"/>
            </a:xfrm>
            <a:custGeom>
              <a:rect b="b" l="l" r="r" t="t"/>
              <a:pathLst>
                <a:path extrusionOk="0" h="30517" w="11436">
                  <a:moveTo>
                    <a:pt x="10158" y="0"/>
                  </a:moveTo>
                  <a:cubicBezTo>
                    <a:pt x="10065" y="0"/>
                    <a:pt x="9963" y="84"/>
                    <a:pt x="9948" y="247"/>
                  </a:cubicBezTo>
                  <a:lnTo>
                    <a:pt x="9796" y="2010"/>
                  </a:lnTo>
                  <a:lnTo>
                    <a:pt x="9522" y="3712"/>
                  </a:lnTo>
                  <a:cubicBezTo>
                    <a:pt x="9310" y="4837"/>
                    <a:pt x="9066" y="5992"/>
                    <a:pt x="8732" y="7086"/>
                  </a:cubicBezTo>
                  <a:cubicBezTo>
                    <a:pt x="8124" y="9305"/>
                    <a:pt x="7334" y="11463"/>
                    <a:pt x="6452" y="13591"/>
                  </a:cubicBezTo>
                  <a:cubicBezTo>
                    <a:pt x="6574" y="13165"/>
                    <a:pt x="6726" y="12740"/>
                    <a:pt x="6817" y="12375"/>
                  </a:cubicBezTo>
                  <a:cubicBezTo>
                    <a:pt x="7212" y="11007"/>
                    <a:pt x="7638" y="9548"/>
                    <a:pt x="7881" y="8120"/>
                  </a:cubicBezTo>
                  <a:cubicBezTo>
                    <a:pt x="8033" y="7390"/>
                    <a:pt x="8094" y="6661"/>
                    <a:pt x="8124" y="5992"/>
                  </a:cubicBezTo>
                  <a:cubicBezTo>
                    <a:pt x="8155" y="5293"/>
                    <a:pt x="8094" y="4624"/>
                    <a:pt x="7972" y="3986"/>
                  </a:cubicBezTo>
                  <a:cubicBezTo>
                    <a:pt x="7972" y="3948"/>
                    <a:pt x="7951" y="3931"/>
                    <a:pt x="7928" y="3931"/>
                  </a:cubicBezTo>
                  <a:cubicBezTo>
                    <a:pt x="7897" y="3931"/>
                    <a:pt x="7863" y="3963"/>
                    <a:pt x="7881" y="4016"/>
                  </a:cubicBezTo>
                  <a:cubicBezTo>
                    <a:pt x="8094" y="5293"/>
                    <a:pt x="7972" y="7026"/>
                    <a:pt x="7547" y="8697"/>
                  </a:cubicBezTo>
                  <a:cubicBezTo>
                    <a:pt x="7182" y="10399"/>
                    <a:pt x="6574" y="12071"/>
                    <a:pt x="6118" y="13439"/>
                  </a:cubicBezTo>
                  <a:cubicBezTo>
                    <a:pt x="5662" y="14716"/>
                    <a:pt x="5115" y="16023"/>
                    <a:pt x="4598" y="17299"/>
                  </a:cubicBezTo>
                  <a:cubicBezTo>
                    <a:pt x="4781" y="16509"/>
                    <a:pt x="4963" y="15749"/>
                    <a:pt x="5145" y="14989"/>
                  </a:cubicBezTo>
                  <a:cubicBezTo>
                    <a:pt x="5178" y="14924"/>
                    <a:pt x="5158" y="14894"/>
                    <a:pt x="5128" y="14894"/>
                  </a:cubicBezTo>
                  <a:cubicBezTo>
                    <a:pt x="5102" y="14894"/>
                    <a:pt x="5068" y="14916"/>
                    <a:pt x="5054" y="14959"/>
                  </a:cubicBezTo>
                  <a:cubicBezTo>
                    <a:pt x="4294" y="17360"/>
                    <a:pt x="3443" y="19700"/>
                    <a:pt x="2683" y="22102"/>
                  </a:cubicBezTo>
                  <a:lnTo>
                    <a:pt x="2471" y="22862"/>
                  </a:lnTo>
                  <a:lnTo>
                    <a:pt x="2227" y="23621"/>
                  </a:lnTo>
                  <a:cubicBezTo>
                    <a:pt x="2075" y="24108"/>
                    <a:pt x="1893" y="24594"/>
                    <a:pt x="1741" y="25141"/>
                  </a:cubicBezTo>
                  <a:cubicBezTo>
                    <a:pt x="1771" y="24898"/>
                    <a:pt x="1771" y="24685"/>
                    <a:pt x="1802" y="24442"/>
                  </a:cubicBezTo>
                  <a:cubicBezTo>
                    <a:pt x="2410" y="22102"/>
                    <a:pt x="2987" y="19700"/>
                    <a:pt x="3443" y="17360"/>
                  </a:cubicBezTo>
                  <a:cubicBezTo>
                    <a:pt x="3930" y="14959"/>
                    <a:pt x="4325" y="12588"/>
                    <a:pt x="4659" y="10308"/>
                  </a:cubicBezTo>
                  <a:cubicBezTo>
                    <a:pt x="4659" y="10293"/>
                    <a:pt x="4651" y="10285"/>
                    <a:pt x="4640" y="10285"/>
                  </a:cubicBezTo>
                  <a:cubicBezTo>
                    <a:pt x="4629" y="10285"/>
                    <a:pt x="4613" y="10293"/>
                    <a:pt x="4598" y="10308"/>
                  </a:cubicBezTo>
                  <a:cubicBezTo>
                    <a:pt x="4021" y="13561"/>
                    <a:pt x="2957" y="16843"/>
                    <a:pt x="2227" y="20187"/>
                  </a:cubicBezTo>
                  <a:cubicBezTo>
                    <a:pt x="2379" y="18576"/>
                    <a:pt x="2471" y="16965"/>
                    <a:pt x="2410" y="15536"/>
                  </a:cubicBezTo>
                  <a:cubicBezTo>
                    <a:pt x="2410" y="15483"/>
                    <a:pt x="2392" y="15459"/>
                    <a:pt x="2367" y="15459"/>
                  </a:cubicBezTo>
                  <a:cubicBezTo>
                    <a:pt x="2336" y="15459"/>
                    <a:pt x="2292" y="15498"/>
                    <a:pt x="2258" y="15567"/>
                  </a:cubicBezTo>
                  <a:cubicBezTo>
                    <a:pt x="1802" y="18454"/>
                    <a:pt x="1194" y="21555"/>
                    <a:pt x="1042" y="24564"/>
                  </a:cubicBezTo>
                  <a:cubicBezTo>
                    <a:pt x="860" y="22223"/>
                    <a:pt x="434" y="19883"/>
                    <a:pt x="221" y="17816"/>
                  </a:cubicBezTo>
                  <a:cubicBezTo>
                    <a:pt x="221" y="17761"/>
                    <a:pt x="189" y="17738"/>
                    <a:pt x="152" y="17738"/>
                  </a:cubicBezTo>
                  <a:cubicBezTo>
                    <a:pt x="85" y="17738"/>
                    <a:pt x="0" y="17810"/>
                    <a:pt x="39" y="17907"/>
                  </a:cubicBezTo>
                  <a:cubicBezTo>
                    <a:pt x="130" y="19883"/>
                    <a:pt x="252" y="21980"/>
                    <a:pt x="373" y="23986"/>
                  </a:cubicBezTo>
                  <a:cubicBezTo>
                    <a:pt x="404" y="24503"/>
                    <a:pt x="434" y="25020"/>
                    <a:pt x="434" y="25567"/>
                  </a:cubicBezTo>
                  <a:lnTo>
                    <a:pt x="434" y="26327"/>
                  </a:lnTo>
                  <a:cubicBezTo>
                    <a:pt x="434" y="26570"/>
                    <a:pt x="495" y="26843"/>
                    <a:pt x="495" y="27087"/>
                  </a:cubicBezTo>
                  <a:cubicBezTo>
                    <a:pt x="525" y="27603"/>
                    <a:pt x="525" y="28090"/>
                    <a:pt x="556" y="28606"/>
                  </a:cubicBezTo>
                  <a:cubicBezTo>
                    <a:pt x="647" y="29093"/>
                    <a:pt x="677" y="29609"/>
                    <a:pt x="799" y="30126"/>
                  </a:cubicBezTo>
                  <a:cubicBezTo>
                    <a:pt x="821" y="30192"/>
                    <a:pt x="858" y="30242"/>
                    <a:pt x="912" y="30242"/>
                  </a:cubicBezTo>
                  <a:cubicBezTo>
                    <a:pt x="933" y="30242"/>
                    <a:pt x="956" y="30234"/>
                    <a:pt x="981" y="30217"/>
                  </a:cubicBezTo>
                  <a:lnTo>
                    <a:pt x="981" y="30430"/>
                  </a:lnTo>
                  <a:cubicBezTo>
                    <a:pt x="1017" y="30489"/>
                    <a:pt x="1066" y="30516"/>
                    <a:pt x="1115" y="30516"/>
                  </a:cubicBezTo>
                  <a:cubicBezTo>
                    <a:pt x="1191" y="30516"/>
                    <a:pt x="1267" y="30450"/>
                    <a:pt x="1285" y="30339"/>
                  </a:cubicBezTo>
                  <a:cubicBezTo>
                    <a:pt x="1292" y="30346"/>
                    <a:pt x="1305" y="30350"/>
                    <a:pt x="1319" y="30350"/>
                  </a:cubicBezTo>
                  <a:cubicBezTo>
                    <a:pt x="1368" y="30350"/>
                    <a:pt x="1444" y="30310"/>
                    <a:pt x="1467" y="30217"/>
                  </a:cubicBezTo>
                  <a:cubicBezTo>
                    <a:pt x="1559" y="30005"/>
                    <a:pt x="1680" y="29731"/>
                    <a:pt x="1741" y="29518"/>
                  </a:cubicBezTo>
                  <a:cubicBezTo>
                    <a:pt x="1771" y="29518"/>
                    <a:pt x="1832" y="29457"/>
                    <a:pt x="1832" y="29397"/>
                  </a:cubicBezTo>
                  <a:cubicBezTo>
                    <a:pt x="1893" y="29123"/>
                    <a:pt x="1984" y="28850"/>
                    <a:pt x="2075" y="28637"/>
                  </a:cubicBezTo>
                  <a:lnTo>
                    <a:pt x="2379" y="27877"/>
                  </a:lnTo>
                  <a:cubicBezTo>
                    <a:pt x="2592" y="27391"/>
                    <a:pt x="2774" y="26843"/>
                    <a:pt x="2987" y="26357"/>
                  </a:cubicBezTo>
                  <a:cubicBezTo>
                    <a:pt x="3139" y="26023"/>
                    <a:pt x="3352" y="25719"/>
                    <a:pt x="3504" y="25354"/>
                  </a:cubicBezTo>
                  <a:lnTo>
                    <a:pt x="4051" y="24442"/>
                  </a:lnTo>
                  <a:cubicBezTo>
                    <a:pt x="4264" y="24138"/>
                    <a:pt x="4477" y="23895"/>
                    <a:pt x="4720" y="23621"/>
                  </a:cubicBezTo>
                  <a:cubicBezTo>
                    <a:pt x="4933" y="23348"/>
                    <a:pt x="5206" y="23135"/>
                    <a:pt x="5480" y="22892"/>
                  </a:cubicBezTo>
                  <a:cubicBezTo>
                    <a:pt x="5503" y="22869"/>
                    <a:pt x="5508" y="22811"/>
                    <a:pt x="5470" y="22811"/>
                  </a:cubicBezTo>
                  <a:cubicBezTo>
                    <a:pt x="5457" y="22811"/>
                    <a:pt x="5441" y="22817"/>
                    <a:pt x="5419" y="22831"/>
                  </a:cubicBezTo>
                  <a:cubicBezTo>
                    <a:pt x="5176" y="23014"/>
                    <a:pt x="4933" y="23196"/>
                    <a:pt x="4659" y="23439"/>
                  </a:cubicBezTo>
                  <a:cubicBezTo>
                    <a:pt x="4446" y="23652"/>
                    <a:pt x="4203" y="23895"/>
                    <a:pt x="3990" y="24138"/>
                  </a:cubicBezTo>
                  <a:cubicBezTo>
                    <a:pt x="4142" y="23834"/>
                    <a:pt x="4294" y="23591"/>
                    <a:pt x="4446" y="23287"/>
                  </a:cubicBezTo>
                  <a:cubicBezTo>
                    <a:pt x="5419" y="21463"/>
                    <a:pt x="6878" y="20096"/>
                    <a:pt x="8003" y="18333"/>
                  </a:cubicBezTo>
                  <a:cubicBezTo>
                    <a:pt x="8094" y="18196"/>
                    <a:pt x="8048" y="18076"/>
                    <a:pt x="7956" y="18076"/>
                  </a:cubicBezTo>
                  <a:cubicBezTo>
                    <a:pt x="7925" y="18076"/>
                    <a:pt x="7889" y="18089"/>
                    <a:pt x="7851" y="18120"/>
                  </a:cubicBezTo>
                  <a:cubicBezTo>
                    <a:pt x="6261" y="19594"/>
                    <a:pt x="5028" y="21315"/>
                    <a:pt x="3997" y="23206"/>
                  </a:cubicBezTo>
                  <a:lnTo>
                    <a:pt x="3997" y="23206"/>
                  </a:lnTo>
                  <a:cubicBezTo>
                    <a:pt x="5152" y="20661"/>
                    <a:pt x="6896" y="18644"/>
                    <a:pt x="8580" y="16448"/>
                  </a:cubicBezTo>
                  <a:cubicBezTo>
                    <a:pt x="8694" y="16288"/>
                    <a:pt x="8619" y="16110"/>
                    <a:pt x="8510" y="16110"/>
                  </a:cubicBezTo>
                  <a:cubicBezTo>
                    <a:pt x="8475" y="16110"/>
                    <a:pt x="8435" y="16130"/>
                    <a:pt x="8398" y="16175"/>
                  </a:cubicBezTo>
                  <a:cubicBezTo>
                    <a:pt x="6300" y="18667"/>
                    <a:pt x="4294" y="21311"/>
                    <a:pt x="2866" y="24290"/>
                  </a:cubicBezTo>
                  <a:cubicBezTo>
                    <a:pt x="3595" y="22163"/>
                    <a:pt x="4477" y="20096"/>
                    <a:pt x="5540" y="18059"/>
                  </a:cubicBezTo>
                  <a:cubicBezTo>
                    <a:pt x="6513" y="16205"/>
                    <a:pt x="7668" y="14503"/>
                    <a:pt x="8793" y="12679"/>
                  </a:cubicBezTo>
                  <a:cubicBezTo>
                    <a:pt x="9066" y="12254"/>
                    <a:pt x="9310" y="11798"/>
                    <a:pt x="9553" y="11372"/>
                  </a:cubicBezTo>
                  <a:cubicBezTo>
                    <a:pt x="9796" y="10977"/>
                    <a:pt x="10009" y="10521"/>
                    <a:pt x="10221" y="10065"/>
                  </a:cubicBezTo>
                  <a:cubicBezTo>
                    <a:pt x="10404" y="9609"/>
                    <a:pt x="10617" y="9153"/>
                    <a:pt x="10829" y="8697"/>
                  </a:cubicBezTo>
                  <a:cubicBezTo>
                    <a:pt x="11012" y="8241"/>
                    <a:pt x="11194" y="7725"/>
                    <a:pt x="11376" y="7208"/>
                  </a:cubicBezTo>
                  <a:cubicBezTo>
                    <a:pt x="11436" y="7089"/>
                    <a:pt x="11392" y="6996"/>
                    <a:pt x="11329" y="6996"/>
                  </a:cubicBezTo>
                  <a:cubicBezTo>
                    <a:pt x="11295" y="6996"/>
                    <a:pt x="11256" y="7023"/>
                    <a:pt x="11224" y="7086"/>
                  </a:cubicBezTo>
                  <a:lnTo>
                    <a:pt x="10556" y="8576"/>
                  </a:lnTo>
                  <a:lnTo>
                    <a:pt x="9826" y="10004"/>
                  </a:lnTo>
                  <a:cubicBezTo>
                    <a:pt x="9613" y="10521"/>
                    <a:pt x="9340" y="10977"/>
                    <a:pt x="9097" y="11433"/>
                  </a:cubicBezTo>
                  <a:cubicBezTo>
                    <a:pt x="8854" y="11889"/>
                    <a:pt x="8610" y="12345"/>
                    <a:pt x="8306" y="12801"/>
                  </a:cubicBezTo>
                  <a:cubicBezTo>
                    <a:pt x="7729" y="13743"/>
                    <a:pt x="7121" y="14685"/>
                    <a:pt x="6574" y="15627"/>
                  </a:cubicBezTo>
                  <a:cubicBezTo>
                    <a:pt x="7516" y="13652"/>
                    <a:pt x="8398" y="11646"/>
                    <a:pt x="9097" y="9518"/>
                  </a:cubicBezTo>
                  <a:cubicBezTo>
                    <a:pt x="9097" y="9503"/>
                    <a:pt x="9097" y="9495"/>
                    <a:pt x="9093" y="9495"/>
                  </a:cubicBezTo>
                  <a:cubicBezTo>
                    <a:pt x="9089" y="9495"/>
                    <a:pt x="9082" y="9503"/>
                    <a:pt x="9066" y="9518"/>
                  </a:cubicBezTo>
                  <a:cubicBezTo>
                    <a:pt x="8094" y="11798"/>
                    <a:pt x="6939" y="14016"/>
                    <a:pt x="5875" y="16205"/>
                  </a:cubicBezTo>
                  <a:cubicBezTo>
                    <a:pt x="5966" y="15992"/>
                    <a:pt x="6057" y="15749"/>
                    <a:pt x="6148" y="15536"/>
                  </a:cubicBezTo>
                  <a:cubicBezTo>
                    <a:pt x="7091" y="13135"/>
                    <a:pt x="8094" y="10703"/>
                    <a:pt x="8884" y="8150"/>
                  </a:cubicBezTo>
                  <a:cubicBezTo>
                    <a:pt x="9644" y="5658"/>
                    <a:pt x="10221" y="2983"/>
                    <a:pt x="10313" y="278"/>
                  </a:cubicBezTo>
                  <a:cubicBezTo>
                    <a:pt x="10344" y="91"/>
                    <a:pt x="10256" y="0"/>
                    <a:pt x="1015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28"/>
            <p:cNvSpPr/>
            <p:nvPr/>
          </p:nvSpPr>
          <p:spPr>
            <a:xfrm>
              <a:off x="2046935" y="4574164"/>
              <a:ext cx="230291" cy="455740"/>
            </a:xfrm>
            <a:custGeom>
              <a:rect b="b" l="l" r="r" t="t"/>
              <a:pathLst>
                <a:path extrusionOk="0" h="14213" w="7182">
                  <a:moveTo>
                    <a:pt x="3340" y="1"/>
                  </a:moveTo>
                  <a:cubicBezTo>
                    <a:pt x="3258" y="1"/>
                    <a:pt x="3184" y="32"/>
                    <a:pt x="3184" y="101"/>
                  </a:cubicBezTo>
                  <a:cubicBezTo>
                    <a:pt x="3002" y="2107"/>
                    <a:pt x="3336" y="4113"/>
                    <a:pt x="3701" y="6119"/>
                  </a:cubicBezTo>
                  <a:cubicBezTo>
                    <a:pt x="3640" y="5937"/>
                    <a:pt x="3610" y="5754"/>
                    <a:pt x="3488" y="5602"/>
                  </a:cubicBezTo>
                  <a:cubicBezTo>
                    <a:pt x="2941" y="4386"/>
                    <a:pt x="2698" y="3049"/>
                    <a:pt x="1664" y="1924"/>
                  </a:cubicBezTo>
                  <a:cubicBezTo>
                    <a:pt x="1655" y="1906"/>
                    <a:pt x="1640" y="1898"/>
                    <a:pt x="1624" y="1898"/>
                  </a:cubicBezTo>
                  <a:cubicBezTo>
                    <a:pt x="1589" y="1898"/>
                    <a:pt x="1552" y="1934"/>
                    <a:pt x="1573" y="1955"/>
                  </a:cubicBezTo>
                  <a:cubicBezTo>
                    <a:pt x="2090" y="2532"/>
                    <a:pt x="2394" y="3292"/>
                    <a:pt x="2637" y="4052"/>
                  </a:cubicBezTo>
                  <a:cubicBezTo>
                    <a:pt x="2911" y="4812"/>
                    <a:pt x="3093" y="5602"/>
                    <a:pt x="3306" y="6210"/>
                  </a:cubicBezTo>
                  <a:cubicBezTo>
                    <a:pt x="3488" y="6818"/>
                    <a:pt x="3610" y="7426"/>
                    <a:pt x="3762" y="8034"/>
                  </a:cubicBezTo>
                  <a:cubicBezTo>
                    <a:pt x="3549" y="7700"/>
                    <a:pt x="3367" y="7396"/>
                    <a:pt x="3154" y="7031"/>
                  </a:cubicBezTo>
                  <a:cubicBezTo>
                    <a:pt x="3137" y="7023"/>
                    <a:pt x="3119" y="7019"/>
                    <a:pt x="3101" y="7019"/>
                  </a:cubicBezTo>
                  <a:cubicBezTo>
                    <a:pt x="3053" y="7019"/>
                    <a:pt x="3010" y="7047"/>
                    <a:pt x="3032" y="7092"/>
                  </a:cubicBezTo>
                  <a:cubicBezTo>
                    <a:pt x="3488" y="8155"/>
                    <a:pt x="3914" y="9250"/>
                    <a:pt x="4248" y="10344"/>
                  </a:cubicBezTo>
                  <a:cubicBezTo>
                    <a:pt x="4400" y="10800"/>
                    <a:pt x="4522" y="11286"/>
                    <a:pt x="4582" y="11742"/>
                  </a:cubicBezTo>
                  <a:cubicBezTo>
                    <a:pt x="4522" y="11681"/>
                    <a:pt x="4461" y="11560"/>
                    <a:pt x="4400" y="11499"/>
                  </a:cubicBezTo>
                  <a:cubicBezTo>
                    <a:pt x="3670" y="9371"/>
                    <a:pt x="1968" y="7578"/>
                    <a:pt x="600" y="5572"/>
                  </a:cubicBezTo>
                  <a:cubicBezTo>
                    <a:pt x="600" y="5553"/>
                    <a:pt x="592" y="5546"/>
                    <a:pt x="581" y="5546"/>
                  </a:cubicBezTo>
                  <a:cubicBezTo>
                    <a:pt x="559" y="5546"/>
                    <a:pt x="528" y="5581"/>
                    <a:pt x="570" y="5602"/>
                  </a:cubicBezTo>
                  <a:cubicBezTo>
                    <a:pt x="1421" y="7092"/>
                    <a:pt x="2151" y="8520"/>
                    <a:pt x="3032" y="9888"/>
                  </a:cubicBezTo>
                  <a:cubicBezTo>
                    <a:pt x="2424" y="9280"/>
                    <a:pt x="1725" y="8763"/>
                    <a:pt x="1056" y="8247"/>
                  </a:cubicBezTo>
                  <a:cubicBezTo>
                    <a:pt x="1049" y="8239"/>
                    <a:pt x="1036" y="8235"/>
                    <a:pt x="1020" y="8235"/>
                  </a:cubicBezTo>
                  <a:cubicBezTo>
                    <a:pt x="975" y="8235"/>
                    <a:pt x="912" y="8269"/>
                    <a:pt x="935" y="8338"/>
                  </a:cubicBezTo>
                  <a:cubicBezTo>
                    <a:pt x="1877" y="9523"/>
                    <a:pt x="2789" y="10648"/>
                    <a:pt x="3792" y="11803"/>
                  </a:cubicBezTo>
                  <a:cubicBezTo>
                    <a:pt x="2698" y="11043"/>
                    <a:pt x="1360" y="10435"/>
                    <a:pt x="175" y="9858"/>
                  </a:cubicBezTo>
                  <a:cubicBezTo>
                    <a:pt x="167" y="9853"/>
                    <a:pt x="157" y="9852"/>
                    <a:pt x="147" y="9852"/>
                  </a:cubicBezTo>
                  <a:cubicBezTo>
                    <a:pt x="84" y="9852"/>
                    <a:pt x="1" y="9927"/>
                    <a:pt x="53" y="9979"/>
                  </a:cubicBezTo>
                  <a:cubicBezTo>
                    <a:pt x="1087" y="10526"/>
                    <a:pt x="2090" y="11195"/>
                    <a:pt x="2941" y="11833"/>
                  </a:cubicBezTo>
                  <a:cubicBezTo>
                    <a:pt x="3853" y="12502"/>
                    <a:pt x="4461" y="13323"/>
                    <a:pt x="5221" y="14113"/>
                  </a:cubicBezTo>
                  <a:cubicBezTo>
                    <a:pt x="5251" y="14128"/>
                    <a:pt x="5289" y="14136"/>
                    <a:pt x="5331" y="14136"/>
                  </a:cubicBezTo>
                  <a:cubicBezTo>
                    <a:pt x="5373" y="14136"/>
                    <a:pt x="5418" y="14128"/>
                    <a:pt x="5464" y="14113"/>
                  </a:cubicBezTo>
                  <a:lnTo>
                    <a:pt x="5494" y="14174"/>
                  </a:lnTo>
                  <a:cubicBezTo>
                    <a:pt x="5494" y="14202"/>
                    <a:pt x="5511" y="14212"/>
                    <a:pt x="5534" y="14212"/>
                  </a:cubicBezTo>
                  <a:cubicBezTo>
                    <a:pt x="5588" y="14212"/>
                    <a:pt x="5677" y="14155"/>
                    <a:pt x="5677" y="14113"/>
                  </a:cubicBezTo>
                  <a:cubicBezTo>
                    <a:pt x="5768" y="14113"/>
                    <a:pt x="5798" y="14083"/>
                    <a:pt x="5829" y="14022"/>
                  </a:cubicBezTo>
                  <a:cubicBezTo>
                    <a:pt x="5889" y="13931"/>
                    <a:pt x="5889" y="13779"/>
                    <a:pt x="5920" y="13657"/>
                  </a:cubicBezTo>
                  <a:cubicBezTo>
                    <a:pt x="5950" y="13657"/>
                    <a:pt x="5981" y="13627"/>
                    <a:pt x="5981" y="13566"/>
                  </a:cubicBezTo>
                  <a:cubicBezTo>
                    <a:pt x="6072" y="13019"/>
                    <a:pt x="6102" y="12472"/>
                    <a:pt x="6193" y="11894"/>
                  </a:cubicBezTo>
                  <a:cubicBezTo>
                    <a:pt x="6345" y="11134"/>
                    <a:pt x="6497" y="10435"/>
                    <a:pt x="7044" y="9706"/>
                  </a:cubicBezTo>
                  <a:cubicBezTo>
                    <a:pt x="7086" y="9685"/>
                    <a:pt x="7056" y="9649"/>
                    <a:pt x="7023" y="9649"/>
                  </a:cubicBezTo>
                  <a:cubicBezTo>
                    <a:pt x="7008" y="9649"/>
                    <a:pt x="6993" y="9656"/>
                    <a:pt x="6984" y="9675"/>
                  </a:cubicBezTo>
                  <a:cubicBezTo>
                    <a:pt x="6710" y="9979"/>
                    <a:pt x="6436" y="10344"/>
                    <a:pt x="6254" y="10678"/>
                  </a:cubicBezTo>
                  <a:lnTo>
                    <a:pt x="6284" y="10192"/>
                  </a:lnTo>
                  <a:cubicBezTo>
                    <a:pt x="6406" y="9159"/>
                    <a:pt x="6984" y="8155"/>
                    <a:pt x="7166" y="7152"/>
                  </a:cubicBezTo>
                  <a:cubicBezTo>
                    <a:pt x="7181" y="7092"/>
                    <a:pt x="7136" y="7061"/>
                    <a:pt x="7082" y="7061"/>
                  </a:cubicBezTo>
                  <a:cubicBezTo>
                    <a:pt x="7029" y="7061"/>
                    <a:pt x="6968" y="7092"/>
                    <a:pt x="6953" y="7152"/>
                  </a:cubicBezTo>
                  <a:cubicBezTo>
                    <a:pt x="6224" y="8307"/>
                    <a:pt x="5950" y="9402"/>
                    <a:pt x="5829" y="10496"/>
                  </a:cubicBezTo>
                  <a:lnTo>
                    <a:pt x="5829" y="10374"/>
                  </a:lnTo>
                  <a:cubicBezTo>
                    <a:pt x="5798" y="9007"/>
                    <a:pt x="6284" y="7700"/>
                    <a:pt x="6801" y="6362"/>
                  </a:cubicBezTo>
                  <a:cubicBezTo>
                    <a:pt x="6816" y="6301"/>
                    <a:pt x="6756" y="6271"/>
                    <a:pt x="6687" y="6271"/>
                  </a:cubicBezTo>
                  <a:cubicBezTo>
                    <a:pt x="6619" y="6271"/>
                    <a:pt x="6543" y="6301"/>
                    <a:pt x="6528" y="6362"/>
                  </a:cubicBezTo>
                  <a:cubicBezTo>
                    <a:pt x="5829" y="7882"/>
                    <a:pt x="5433" y="9523"/>
                    <a:pt x="5342" y="11134"/>
                  </a:cubicBezTo>
                  <a:cubicBezTo>
                    <a:pt x="5160" y="10070"/>
                    <a:pt x="4977" y="9067"/>
                    <a:pt x="4977" y="8004"/>
                  </a:cubicBezTo>
                  <a:cubicBezTo>
                    <a:pt x="4917" y="7000"/>
                    <a:pt x="5160" y="6058"/>
                    <a:pt x="5373" y="5116"/>
                  </a:cubicBezTo>
                  <a:cubicBezTo>
                    <a:pt x="5616" y="4234"/>
                    <a:pt x="5646" y="3475"/>
                    <a:pt x="5768" y="2684"/>
                  </a:cubicBezTo>
                  <a:cubicBezTo>
                    <a:pt x="5768" y="2639"/>
                    <a:pt x="5730" y="2616"/>
                    <a:pt x="5688" y="2616"/>
                  </a:cubicBezTo>
                  <a:cubicBezTo>
                    <a:pt x="5646" y="2616"/>
                    <a:pt x="5601" y="2639"/>
                    <a:pt x="5585" y="2684"/>
                  </a:cubicBezTo>
                  <a:cubicBezTo>
                    <a:pt x="5312" y="3505"/>
                    <a:pt x="5190" y="4386"/>
                    <a:pt x="5008" y="5298"/>
                  </a:cubicBezTo>
                  <a:cubicBezTo>
                    <a:pt x="4886" y="5785"/>
                    <a:pt x="4826" y="6301"/>
                    <a:pt x="4734" y="6818"/>
                  </a:cubicBezTo>
                  <a:cubicBezTo>
                    <a:pt x="4613" y="5876"/>
                    <a:pt x="4552" y="4903"/>
                    <a:pt x="4430" y="3961"/>
                  </a:cubicBezTo>
                  <a:lnTo>
                    <a:pt x="4400" y="3961"/>
                  </a:lnTo>
                  <a:cubicBezTo>
                    <a:pt x="4309" y="5025"/>
                    <a:pt x="4309" y="6119"/>
                    <a:pt x="4430" y="7244"/>
                  </a:cubicBezTo>
                  <a:lnTo>
                    <a:pt x="4370" y="6879"/>
                  </a:lnTo>
                  <a:cubicBezTo>
                    <a:pt x="3822" y="4599"/>
                    <a:pt x="3549" y="2380"/>
                    <a:pt x="3549" y="131"/>
                  </a:cubicBezTo>
                  <a:cubicBezTo>
                    <a:pt x="3549" y="48"/>
                    <a:pt x="3439" y="1"/>
                    <a:pt x="334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28"/>
            <p:cNvSpPr/>
            <p:nvPr/>
          </p:nvSpPr>
          <p:spPr>
            <a:xfrm>
              <a:off x="1794737" y="4598782"/>
              <a:ext cx="243053" cy="386896"/>
            </a:xfrm>
            <a:custGeom>
              <a:rect b="b" l="l" r="r" t="t"/>
              <a:pathLst>
                <a:path extrusionOk="0" h="12066" w="7580">
                  <a:moveTo>
                    <a:pt x="4117" y="1"/>
                  </a:moveTo>
                  <a:cubicBezTo>
                    <a:pt x="3997" y="1"/>
                    <a:pt x="3844" y="81"/>
                    <a:pt x="3883" y="199"/>
                  </a:cubicBezTo>
                  <a:cubicBezTo>
                    <a:pt x="3975" y="685"/>
                    <a:pt x="3975" y="1141"/>
                    <a:pt x="4035" y="1597"/>
                  </a:cubicBezTo>
                  <a:cubicBezTo>
                    <a:pt x="4035" y="2023"/>
                    <a:pt x="4035" y="2418"/>
                    <a:pt x="4066" y="2843"/>
                  </a:cubicBezTo>
                  <a:lnTo>
                    <a:pt x="4187" y="5366"/>
                  </a:lnTo>
                  <a:cubicBezTo>
                    <a:pt x="4127" y="5214"/>
                    <a:pt x="4096" y="5062"/>
                    <a:pt x="4035" y="4910"/>
                  </a:cubicBezTo>
                  <a:cubicBezTo>
                    <a:pt x="3671" y="3877"/>
                    <a:pt x="3519" y="2722"/>
                    <a:pt x="2546" y="1810"/>
                  </a:cubicBezTo>
                  <a:cubicBezTo>
                    <a:pt x="2538" y="1802"/>
                    <a:pt x="2525" y="1798"/>
                    <a:pt x="2512" y="1798"/>
                  </a:cubicBezTo>
                  <a:cubicBezTo>
                    <a:pt x="2476" y="1798"/>
                    <a:pt x="2433" y="1826"/>
                    <a:pt x="2455" y="1871"/>
                  </a:cubicBezTo>
                  <a:cubicBezTo>
                    <a:pt x="3428" y="2783"/>
                    <a:pt x="3519" y="4333"/>
                    <a:pt x="3792" y="5397"/>
                  </a:cubicBezTo>
                  <a:cubicBezTo>
                    <a:pt x="3914" y="5883"/>
                    <a:pt x="3914" y="6430"/>
                    <a:pt x="3944" y="6916"/>
                  </a:cubicBezTo>
                  <a:cubicBezTo>
                    <a:pt x="3792" y="6613"/>
                    <a:pt x="3640" y="6339"/>
                    <a:pt x="3488" y="6065"/>
                  </a:cubicBezTo>
                  <a:cubicBezTo>
                    <a:pt x="3477" y="6054"/>
                    <a:pt x="3454" y="6047"/>
                    <a:pt x="3430" y="6047"/>
                  </a:cubicBezTo>
                  <a:cubicBezTo>
                    <a:pt x="3389" y="6047"/>
                    <a:pt x="3347" y="6068"/>
                    <a:pt x="3367" y="6126"/>
                  </a:cubicBezTo>
                  <a:cubicBezTo>
                    <a:pt x="3640" y="7038"/>
                    <a:pt x="3914" y="7950"/>
                    <a:pt x="4096" y="8862"/>
                  </a:cubicBezTo>
                  <a:cubicBezTo>
                    <a:pt x="4187" y="9227"/>
                    <a:pt x="4248" y="9622"/>
                    <a:pt x="4279" y="10017"/>
                  </a:cubicBezTo>
                  <a:cubicBezTo>
                    <a:pt x="4248" y="9956"/>
                    <a:pt x="4187" y="9865"/>
                    <a:pt x="4127" y="9804"/>
                  </a:cubicBezTo>
                  <a:cubicBezTo>
                    <a:pt x="3640" y="8041"/>
                    <a:pt x="2272" y="6369"/>
                    <a:pt x="1178" y="4667"/>
                  </a:cubicBezTo>
                  <a:cubicBezTo>
                    <a:pt x="1178" y="4657"/>
                    <a:pt x="1168" y="4654"/>
                    <a:pt x="1157" y="4654"/>
                  </a:cubicBezTo>
                  <a:cubicBezTo>
                    <a:pt x="1134" y="4654"/>
                    <a:pt x="1107" y="4667"/>
                    <a:pt x="1148" y="4667"/>
                  </a:cubicBezTo>
                  <a:cubicBezTo>
                    <a:pt x="1817" y="5913"/>
                    <a:pt x="2303" y="7190"/>
                    <a:pt x="2972" y="8406"/>
                  </a:cubicBezTo>
                  <a:cubicBezTo>
                    <a:pt x="2424" y="7859"/>
                    <a:pt x="1847" y="7342"/>
                    <a:pt x="1239" y="6886"/>
                  </a:cubicBezTo>
                  <a:cubicBezTo>
                    <a:pt x="1230" y="6867"/>
                    <a:pt x="1211" y="6860"/>
                    <a:pt x="1193" y="6860"/>
                  </a:cubicBezTo>
                  <a:cubicBezTo>
                    <a:pt x="1151" y="6860"/>
                    <a:pt x="1106" y="6896"/>
                    <a:pt x="1148" y="6916"/>
                  </a:cubicBezTo>
                  <a:cubicBezTo>
                    <a:pt x="1908" y="7950"/>
                    <a:pt x="2668" y="9044"/>
                    <a:pt x="3519" y="9986"/>
                  </a:cubicBezTo>
                  <a:cubicBezTo>
                    <a:pt x="2546" y="9318"/>
                    <a:pt x="1239" y="8710"/>
                    <a:pt x="175" y="8102"/>
                  </a:cubicBezTo>
                  <a:cubicBezTo>
                    <a:pt x="161" y="8087"/>
                    <a:pt x="142" y="8081"/>
                    <a:pt x="124" y="8081"/>
                  </a:cubicBezTo>
                  <a:cubicBezTo>
                    <a:pt x="65" y="8081"/>
                    <a:pt x="0" y="8140"/>
                    <a:pt x="23" y="8163"/>
                  </a:cubicBezTo>
                  <a:cubicBezTo>
                    <a:pt x="935" y="8740"/>
                    <a:pt x="1847" y="9379"/>
                    <a:pt x="2698" y="9956"/>
                  </a:cubicBezTo>
                  <a:cubicBezTo>
                    <a:pt x="3519" y="10564"/>
                    <a:pt x="4066" y="11233"/>
                    <a:pt x="4856" y="11841"/>
                  </a:cubicBezTo>
                  <a:cubicBezTo>
                    <a:pt x="4871" y="11871"/>
                    <a:pt x="4909" y="11886"/>
                    <a:pt x="4955" y="11886"/>
                  </a:cubicBezTo>
                  <a:cubicBezTo>
                    <a:pt x="5001" y="11886"/>
                    <a:pt x="5054" y="11871"/>
                    <a:pt x="5099" y="11841"/>
                  </a:cubicBezTo>
                  <a:lnTo>
                    <a:pt x="5130" y="11932"/>
                  </a:lnTo>
                  <a:cubicBezTo>
                    <a:pt x="5146" y="12028"/>
                    <a:pt x="5221" y="12065"/>
                    <a:pt x="5289" y="12065"/>
                  </a:cubicBezTo>
                  <a:cubicBezTo>
                    <a:pt x="5349" y="12065"/>
                    <a:pt x="5403" y="12036"/>
                    <a:pt x="5403" y="11993"/>
                  </a:cubicBezTo>
                  <a:cubicBezTo>
                    <a:pt x="5464" y="11993"/>
                    <a:pt x="5494" y="11962"/>
                    <a:pt x="5555" y="11932"/>
                  </a:cubicBezTo>
                  <a:cubicBezTo>
                    <a:pt x="5586" y="11810"/>
                    <a:pt x="5616" y="11749"/>
                    <a:pt x="5616" y="11628"/>
                  </a:cubicBezTo>
                  <a:cubicBezTo>
                    <a:pt x="5646" y="11628"/>
                    <a:pt x="5677" y="11597"/>
                    <a:pt x="5677" y="11537"/>
                  </a:cubicBezTo>
                  <a:cubicBezTo>
                    <a:pt x="5768" y="11141"/>
                    <a:pt x="5890" y="10686"/>
                    <a:pt x="5950" y="10260"/>
                  </a:cubicBezTo>
                  <a:cubicBezTo>
                    <a:pt x="6133" y="9652"/>
                    <a:pt x="6406" y="9105"/>
                    <a:pt x="7045" y="8588"/>
                  </a:cubicBezTo>
                  <a:cubicBezTo>
                    <a:pt x="7105" y="8558"/>
                    <a:pt x="7014" y="8558"/>
                    <a:pt x="6984" y="8558"/>
                  </a:cubicBezTo>
                  <a:cubicBezTo>
                    <a:pt x="6680" y="8771"/>
                    <a:pt x="6376" y="9044"/>
                    <a:pt x="6163" y="9318"/>
                  </a:cubicBezTo>
                  <a:lnTo>
                    <a:pt x="6254" y="8923"/>
                  </a:lnTo>
                  <a:cubicBezTo>
                    <a:pt x="6497" y="8132"/>
                    <a:pt x="7227" y="7403"/>
                    <a:pt x="7561" y="6613"/>
                  </a:cubicBezTo>
                  <a:cubicBezTo>
                    <a:pt x="7579" y="6560"/>
                    <a:pt x="7525" y="6527"/>
                    <a:pt x="7458" y="6527"/>
                  </a:cubicBezTo>
                  <a:cubicBezTo>
                    <a:pt x="7411" y="6527"/>
                    <a:pt x="7356" y="6544"/>
                    <a:pt x="7318" y="6582"/>
                  </a:cubicBezTo>
                  <a:cubicBezTo>
                    <a:pt x="6467" y="7403"/>
                    <a:pt x="6042" y="8223"/>
                    <a:pt x="5768" y="9105"/>
                  </a:cubicBezTo>
                  <a:lnTo>
                    <a:pt x="5768" y="8983"/>
                  </a:lnTo>
                  <a:cubicBezTo>
                    <a:pt x="5890" y="7889"/>
                    <a:pt x="6619" y="6916"/>
                    <a:pt x="7257" y="5883"/>
                  </a:cubicBezTo>
                  <a:cubicBezTo>
                    <a:pt x="7296" y="5845"/>
                    <a:pt x="7188" y="5806"/>
                    <a:pt x="7097" y="5806"/>
                  </a:cubicBezTo>
                  <a:cubicBezTo>
                    <a:pt x="7043" y="5806"/>
                    <a:pt x="6995" y="5819"/>
                    <a:pt x="6984" y="5853"/>
                  </a:cubicBezTo>
                  <a:cubicBezTo>
                    <a:pt x="6072" y="7038"/>
                    <a:pt x="5434" y="8284"/>
                    <a:pt x="5160" y="9561"/>
                  </a:cubicBezTo>
                  <a:cubicBezTo>
                    <a:pt x="5099" y="8740"/>
                    <a:pt x="5039" y="7889"/>
                    <a:pt x="5190" y="7038"/>
                  </a:cubicBezTo>
                  <a:cubicBezTo>
                    <a:pt x="5312" y="6217"/>
                    <a:pt x="5707" y="5457"/>
                    <a:pt x="6011" y="4698"/>
                  </a:cubicBezTo>
                  <a:cubicBezTo>
                    <a:pt x="6346" y="3998"/>
                    <a:pt x="6467" y="3330"/>
                    <a:pt x="6649" y="2600"/>
                  </a:cubicBezTo>
                  <a:cubicBezTo>
                    <a:pt x="6649" y="2565"/>
                    <a:pt x="6597" y="2550"/>
                    <a:pt x="6548" y="2550"/>
                  </a:cubicBezTo>
                  <a:cubicBezTo>
                    <a:pt x="6513" y="2550"/>
                    <a:pt x="6480" y="2557"/>
                    <a:pt x="6467" y="2570"/>
                  </a:cubicBezTo>
                  <a:cubicBezTo>
                    <a:pt x="6163" y="3299"/>
                    <a:pt x="5920" y="4059"/>
                    <a:pt x="5616" y="4789"/>
                  </a:cubicBezTo>
                  <a:cubicBezTo>
                    <a:pt x="5434" y="5184"/>
                    <a:pt x="5282" y="5579"/>
                    <a:pt x="5130" y="6005"/>
                  </a:cubicBezTo>
                  <a:cubicBezTo>
                    <a:pt x="5160" y="5184"/>
                    <a:pt x="5190" y="4394"/>
                    <a:pt x="5190" y="3603"/>
                  </a:cubicBezTo>
                  <a:lnTo>
                    <a:pt x="5160" y="3603"/>
                  </a:lnTo>
                  <a:cubicBezTo>
                    <a:pt x="4978" y="4485"/>
                    <a:pt x="4826" y="5397"/>
                    <a:pt x="4735" y="6309"/>
                  </a:cubicBezTo>
                  <a:lnTo>
                    <a:pt x="4704" y="6035"/>
                  </a:lnTo>
                  <a:cubicBezTo>
                    <a:pt x="4583" y="5093"/>
                    <a:pt x="4552" y="4120"/>
                    <a:pt x="4522" y="3178"/>
                  </a:cubicBezTo>
                  <a:lnTo>
                    <a:pt x="4491" y="1749"/>
                  </a:lnTo>
                  <a:cubicBezTo>
                    <a:pt x="4491" y="1232"/>
                    <a:pt x="4431" y="685"/>
                    <a:pt x="4248" y="77"/>
                  </a:cubicBezTo>
                  <a:cubicBezTo>
                    <a:pt x="4238" y="24"/>
                    <a:pt x="4182" y="1"/>
                    <a:pt x="411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28"/>
            <p:cNvSpPr/>
            <p:nvPr/>
          </p:nvSpPr>
          <p:spPr>
            <a:xfrm>
              <a:off x="1331635" y="4569411"/>
              <a:ext cx="223878" cy="347649"/>
            </a:xfrm>
            <a:custGeom>
              <a:rect b="b" l="l" r="r" t="t"/>
              <a:pathLst>
                <a:path extrusionOk="0" h="10842" w="6982">
                  <a:moveTo>
                    <a:pt x="2292" y="0"/>
                  </a:moveTo>
                  <a:cubicBezTo>
                    <a:pt x="2174" y="0"/>
                    <a:pt x="1996" y="79"/>
                    <a:pt x="1996" y="142"/>
                  </a:cubicBezTo>
                  <a:cubicBezTo>
                    <a:pt x="2422" y="1753"/>
                    <a:pt x="2999" y="3334"/>
                    <a:pt x="3455" y="4945"/>
                  </a:cubicBezTo>
                  <a:cubicBezTo>
                    <a:pt x="3364" y="4793"/>
                    <a:pt x="3303" y="4671"/>
                    <a:pt x="3212" y="4519"/>
                  </a:cubicBezTo>
                  <a:cubicBezTo>
                    <a:pt x="2665" y="3607"/>
                    <a:pt x="2209" y="2544"/>
                    <a:pt x="993" y="1966"/>
                  </a:cubicBezTo>
                  <a:cubicBezTo>
                    <a:pt x="932" y="1966"/>
                    <a:pt x="872" y="2027"/>
                    <a:pt x="902" y="2027"/>
                  </a:cubicBezTo>
                  <a:cubicBezTo>
                    <a:pt x="2087" y="2635"/>
                    <a:pt x="2574" y="4063"/>
                    <a:pt x="3060" y="5066"/>
                  </a:cubicBezTo>
                  <a:cubicBezTo>
                    <a:pt x="3303" y="5522"/>
                    <a:pt x="3425" y="6009"/>
                    <a:pt x="3607" y="6495"/>
                  </a:cubicBezTo>
                  <a:cubicBezTo>
                    <a:pt x="3425" y="6282"/>
                    <a:pt x="3182" y="6009"/>
                    <a:pt x="2969" y="5766"/>
                  </a:cubicBezTo>
                  <a:cubicBezTo>
                    <a:pt x="2953" y="5757"/>
                    <a:pt x="2934" y="5754"/>
                    <a:pt x="2916" y="5754"/>
                  </a:cubicBezTo>
                  <a:cubicBezTo>
                    <a:pt x="2868" y="5754"/>
                    <a:pt x="2825" y="5782"/>
                    <a:pt x="2847" y="5826"/>
                  </a:cubicBezTo>
                  <a:cubicBezTo>
                    <a:pt x="3334" y="6617"/>
                    <a:pt x="3790" y="7437"/>
                    <a:pt x="4215" y="8258"/>
                  </a:cubicBezTo>
                  <a:cubicBezTo>
                    <a:pt x="4398" y="8592"/>
                    <a:pt x="4549" y="8927"/>
                    <a:pt x="4701" y="9322"/>
                  </a:cubicBezTo>
                  <a:cubicBezTo>
                    <a:pt x="4641" y="9231"/>
                    <a:pt x="4549" y="9200"/>
                    <a:pt x="4489" y="9109"/>
                  </a:cubicBezTo>
                  <a:cubicBezTo>
                    <a:pt x="3516" y="7589"/>
                    <a:pt x="1844" y="6282"/>
                    <a:pt x="385" y="4945"/>
                  </a:cubicBezTo>
                  <a:cubicBezTo>
                    <a:pt x="385" y="4945"/>
                    <a:pt x="294" y="4945"/>
                    <a:pt x="324" y="4975"/>
                  </a:cubicBezTo>
                  <a:cubicBezTo>
                    <a:pt x="1297" y="5978"/>
                    <a:pt x="2057" y="7073"/>
                    <a:pt x="2969" y="8106"/>
                  </a:cubicBezTo>
                  <a:cubicBezTo>
                    <a:pt x="2300" y="7711"/>
                    <a:pt x="1632" y="7346"/>
                    <a:pt x="902" y="7042"/>
                  </a:cubicBezTo>
                  <a:cubicBezTo>
                    <a:pt x="895" y="7028"/>
                    <a:pt x="882" y="7022"/>
                    <a:pt x="868" y="7022"/>
                  </a:cubicBezTo>
                  <a:cubicBezTo>
                    <a:pt x="822" y="7022"/>
                    <a:pt x="757" y="7080"/>
                    <a:pt x="780" y="7103"/>
                  </a:cubicBezTo>
                  <a:cubicBezTo>
                    <a:pt x="1783" y="7954"/>
                    <a:pt x="2756" y="8805"/>
                    <a:pt x="3911" y="9504"/>
                  </a:cubicBezTo>
                  <a:cubicBezTo>
                    <a:pt x="2756" y="9109"/>
                    <a:pt x="1358" y="8866"/>
                    <a:pt x="173" y="8471"/>
                  </a:cubicBezTo>
                  <a:cubicBezTo>
                    <a:pt x="166" y="8467"/>
                    <a:pt x="158" y="8466"/>
                    <a:pt x="151" y="8466"/>
                  </a:cubicBezTo>
                  <a:cubicBezTo>
                    <a:pt x="88" y="8466"/>
                    <a:pt x="0" y="8565"/>
                    <a:pt x="81" y="8592"/>
                  </a:cubicBezTo>
                  <a:cubicBezTo>
                    <a:pt x="1084" y="8927"/>
                    <a:pt x="2148" y="9352"/>
                    <a:pt x="3121" y="9687"/>
                  </a:cubicBezTo>
                  <a:cubicBezTo>
                    <a:pt x="4094" y="10021"/>
                    <a:pt x="4823" y="10538"/>
                    <a:pt x="5735" y="10842"/>
                  </a:cubicBezTo>
                  <a:cubicBezTo>
                    <a:pt x="5765" y="10842"/>
                    <a:pt x="5887" y="10781"/>
                    <a:pt x="5917" y="10750"/>
                  </a:cubicBezTo>
                  <a:lnTo>
                    <a:pt x="5948" y="10781"/>
                  </a:lnTo>
                  <a:cubicBezTo>
                    <a:pt x="5982" y="10801"/>
                    <a:pt x="6016" y="10810"/>
                    <a:pt x="6049" y="10810"/>
                  </a:cubicBezTo>
                  <a:cubicBezTo>
                    <a:pt x="6161" y="10810"/>
                    <a:pt x="6252" y="10713"/>
                    <a:pt x="6252" y="10690"/>
                  </a:cubicBezTo>
                  <a:cubicBezTo>
                    <a:pt x="6343" y="10629"/>
                    <a:pt x="6373" y="10598"/>
                    <a:pt x="6373" y="10568"/>
                  </a:cubicBezTo>
                  <a:lnTo>
                    <a:pt x="6373" y="10264"/>
                  </a:lnTo>
                  <a:cubicBezTo>
                    <a:pt x="6404" y="10234"/>
                    <a:pt x="6404" y="10234"/>
                    <a:pt x="6404" y="10173"/>
                  </a:cubicBezTo>
                  <a:lnTo>
                    <a:pt x="6312" y="8927"/>
                  </a:lnTo>
                  <a:cubicBezTo>
                    <a:pt x="6343" y="8349"/>
                    <a:pt x="6464" y="7741"/>
                    <a:pt x="6951" y="7103"/>
                  </a:cubicBezTo>
                  <a:cubicBezTo>
                    <a:pt x="6966" y="7088"/>
                    <a:pt x="6958" y="7080"/>
                    <a:pt x="6939" y="7080"/>
                  </a:cubicBezTo>
                  <a:cubicBezTo>
                    <a:pt x="6920" y="7080"/>
                    <a:pt x="6890" y="7088"/>
                    <a:pt x="6860" y="7103"/>
                  </a:cubicBezTo>
                  <a:cubicBezTo>
                    <a:pt x="6616" y="7407"/>
                    <a:pt x="6404" y="7711"/>
                    <a:pt x="6252" y="8015"/>
                  </a:cubicBezTo>
                  <a:lnTo>
                    <a:pt x="6252" y="7620"/>
                  </a:lnTo>
                  <a:cubicBezTo>
                    <a:pt x="6312" y="6829"/>
                    <a:pt x="6829" y="6009"/>
                    <a:pt x="6981" y="5218"/>
                  </a:cubicBezTo>
                  <a:cubicBezTo>
                    <a:pt x="6981" y="5180"/>
                    <a:pt x="6949" y="5163"/>
                    <a:pt x="6910" y="5163"/>
                  </a:cubicBezTo>
                  <a:cubicBezTo>
                    <a:pt x="6855" y="5163"/>
                    <a:pt x="6786" y="5196"/>
                    <a:pt x="6768" y="5249"/>
                  </a:cubicBezTo>
                  <a:cubicBezTo>
                    <a:pt x="6069" y="6222"/>
                    <a:pt x="5887" y="7133"/>
                    <a:pt x="5857" y="7984"/>
                  </a:cubicBezTo>
                  <a:lnTo>
                    <a:pt x="5857" y="7893"/>
                  </a:lnTo>
                  <a:cubicBezTo>
                    <a:pt x="5705" y="6890"/>
                    <a:pt x="6191" y="5766"/>
                    <a:pt x="6556" y="4641"/>
                  </a:cubicBezTo>
                  <a:cubicBezTo>
                    <a:pt x="6582" y="4588"/>
                    <a:pt x="6545" y="4564"/>
                    <a:pt x="6491" y="4564"/>
                  </a:cubicBezTo>
                  <a:cubicBezTo>
                    <a:pt x="6423" y="4564"/>
                    <a:pt x="6330" y="4603"/>
                    <a:pt x="6312" y="4671"/>
                  </a:cubicBezTo>
                  <a:cubicBezTo>
                    <a:pt x="5705" y="6009"/>
                    <a:pt x="5309" y="7346"/>
                    <a:pt x="5431" y="8592"/>
                  </a:cubicBezTo>
                  <a:cubicBezTo>
                    <a:pt x="5157" y="7832"/>
                    <a:pt x="4884" y="7073"/>
                    <a:pt x="4853" y="6191"/>
                  </a:cubicBezTo>
                  <a:cubicBezTo>
                    <a:pt x="4793" y="5431"/>
                    <a:pt x="4975" y="4611"/>
                    <a:pt x="5127" y="3790"/>
                  </a:cubicBezTo>
                  <a:cubicBezTo>
                    <a:pt x="5279" y="3000"/>
                    <a:pt x="5249" y="2361"/>
                    <a:pt x="5188" y="1601"/>
                  </a:cubicBezTo>
                  <a:cubicBezTo>
                    <a:pt x="5188" y="1563"/>
                    <a:pt x="5161" y="1546"/>
                    <a:pt x="5128" y="1546"/>
                  </a:cubicBezTo>
                  <a:cubicBezTo>
                    <a:pt x="5082" y="1546"/>
                    <a:pt x="5023" y="1579"/>
                    <a:pt x="5005" y="1632"/>
                  </a:cubicBezTo>
                  <a:cubicBezTo>
                    <a:pt x="4884" y="2422"/>
                    <a:pt x="4884" y="3243"/>
                    <a:pt x="4732" y="4033"/>
                  </a:cubicBezTo>
                  <a:cubicBezTo>
                    <a:pt x="4671" y="4489"/>
                    <a:pt x="4580" y="4914"/>
                    <a:pt x="4549" y="5310"/>
                  </a:cubicBezTo>
                  <a:cubicBezTo>
                    <a:pt x="4398" y="4550"/>
                    <a:pt x="4246" y="3759"/>
                    <a:pt x="4033" y="3000"/>
                  </a:cubicBezTo>
                  <a:lnTo>
                    <a:pt x="3972" y="3000"/>
                  </a:lnTo>
                  <a:cubicBezTo>
                    <a:pt x="4033" y="3911"/>
                    <a:pt x="4094" y="4823"/>
                    <a:pt x="4246" y="5705"/>
                  </a:cubicBezTo>
                  <a:lnTo>
                    <a:pt x="4124" y="5431"/>
                  </a:lnTo>
                  <a:cubicBezTo>
                    <a:pt x="3486" y="3699"/>
                    <a:pt x="3030" y="1814"/>
                    <a:pt x="2391" y="51"/>
                  </a:cubicBezTo>
                  <a:cubicBezTo>
                    <a:pt x="2382" y="15"/>
                    <a:pt x="2343" y="0"/>
                    <a:pt x="2292" y="0"/>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28"/>
            <p:cNvSpPr/>
            <p:nvPr/>
          </p:nvSpPr>
          <p:spPr>
            <a:xfrm>
              <a:off x="1527518" y="4645372"/>
              <a:ext cx="228142" cy="286308"/>
            </a:xfrm>
            <a:custGeom>
              <a:rect b="b" l="l" r="r" t="t"/>
              <a:pathLst>
                <a:path extrusionOk="0" h="8929" w="7115">
                  <a:moveTo>
                    <a:pt x="3774" y="0"/>
                  </a:moveTo>
                  <a:cubicBezTo>
                    <a:pt x="3700" y="0"/>
                    <a:pt x="3638" y="17"/>
                    <a:pt x="3638" y="53"/>
                  </a:cubicBezTo>
                  <a:cubicBezTo>
                    <a:pt x="3425" y="1390"/>
                    <a:pt x="3547" y="2728"/>
                    <a:pt x="3729" y="4065"/>
                  </a:cubicBezTo>
                  <a:cubicBezTo>
                    <a:pt x="3699" y="3944"/>
                    <a:pt x="3608" y="3822"/>
                    <a:pt x="3577" y="3701"/>
                  </a:cubicBezTo>
                  <a:cubicBezTo>
                    <a:pt x="3152" y="2910"/>
                    <a:pt x="3000" y="1998"/>
                    <a:pt x="2058" y="1178"/>
                  </a:cubicBezTo>
                  <a:cubicBezTo>
                    <a:pt x="2048" y="1159"/>
                    <a:pt x="2033" y="1152"/>
                    <a:pt x="2017" y="1152"/>
                  </a:cubicBezTo>
                  <a:cubicBezTo>
                    <a:pt x="1982" y="1152"/>
                    <a:pt x="1945" y="1187"/>
                    <a:pt x="1966" y="1208"/>
                  </a:cubicBezTo>
                  <a:cubicBezTo>
                    <a:pt x="2878" y="2029"/>
                    <a:pt x="3030" y="3305"/>
                    <a:pt x="3334" y="4126"/>
                  </a:cubicBezTo>
                  <a:cubicBezTo>
                    <a:pt x="3425" y="4308"/>
                    <a:pt x="3456" y="4521"/>
                    <a:pt x="3486" y="4734"/>
                  </a:cubicBezTo>
                  <a:lnTo>
                    <a:pt x="3638" y="5342"/>
                  </a:lnTo>
                  <a:cubicBezTo>
                    <a:pt x="3486" y="5160"/>
                    <a:pt x="3304" y="4916"/>
                    <a:pt x="3121" y="4734"/>
                  </a:cubicBezTo>
                  <a:cubicBezTo>
                    <a:pt x="3113" y="4725"/>
                    <a:pt x="3096" y="4721"/>
                    <a:pt x="3077" y="4721"/>
                  </a:cubicBezTo>
                  <a:cubicBezTo>
                    <a:pt x="3033" y="4721"/>
                    <a:pt x="2978" y="4743"/>
                    <a:pt x="3000" y="4764"/>
                  </a:cubicBezTo>
                  <a:cubicBezTo>
                    <a:pt x="3395" y="5494"/>
                    <a:pt x="3729" y="6193"/>
                    <a:pt x="4094" y="6862"/>
                  </a:cubicBezTo>
                  <a:cubicBezTo>
                    <a:pt x="4246" y="7135"/>
                    <a:pt x="4368" y="7439"/>
                    <a:pt x="4520" y="7743"/>
                  </a:cubicBezTo>
                  <a:cubicBezTo>
                    <a:pt x="4459" y="7713"/>
                    <a:pt x="4368" y="7652"/>
                    <a:pt x="4337" y="7591"/>
                  </a:cubicBezTo>
                  <a:cubicBezTo>
                    <a:pt x="3912" y="6983"/>
                    <a:pt x="3304" y="6406"/>
                    <a:pt x="2696" y="5767"/>
                  </a:cubicBezTo>
                  <a:cubicBezTo>
                    <a:pt x="2058" y="5160"/>
                    <a:pt x="1358" y="4460"/>
                    <a:pt x="751" y="3701"/>
                  </a:cubicBezTo>
                  <a:lnTo>
                    <a:pt x="720" y="3701"/>
                  </a:lnTo>
                  <a:cubicBezTo>
                    <a:pt x="1450" y="4825"/>
                    <a:pt x="2088" y="5828"/>
                    <a:pt x="2969" y="6710"/>
                  </a:cubicBezTo>
                  <a:cubicBezTo>
                    <a:pt x="2362" y="6375"/>
                    <a:pt x="1723" y="6041"/>
                    <a:pt x="1024" y="5737"/>
                  </a:cubicBezTo>
                  <a:cubicBezTo>
                    <a:pt x="1017" y="5722"/>
                    <a:pt x="1003" y="5716"/>
                    <a:pt x="988" y="5716"/>
                  </a:cubicBezTo>
                  <a:cubicBezTo>
                    <a:pt x="942" y="5716"/>
                    <a:pt x="880" y="5767"/>
                    <a:pt x="903" y="5767"/>
                  </a:cubicBezTo>
                  <a:cubicBezTo>
                    <a:pt x="1784" y="6588"/>
                    <a:pt x="2726" y="7348"/>
                    <a:pt x="3790" y="7895"/>
                  </a:cubicBezTo>
                  <a:cubicBezTo>
                    <a:pt x="2696" y="7622"/>
                    <a:pt x="1328" y="7409"/>
                    <a:pt x="203" y="7014"/>
                  </a:cubicBezTo>
                  <a:cubicBezTo>
                    <a:pt x="193" y="7010"/>
                    <a:pt x="183" y="7009"/>
                    <a:pt x="173" y="7009"/>
                  </a:cubicBezTo>
                  <a:cubicBezTo>
                    <a:pt x="88" y="7009"/>
                    <a:pt x="1" y="7108"/>
                    <a:pt x="82" y="7135"/>
                  </a:cubicBezTo>
                  <a:cubicBezTo>
                    <a:pt x="1115" y="7500"/>
                    <a:pt x="2088" y="7865"/>
                    <a:pt x="3000" y="8108"/>
                  </a:cubicBezTo>
                  <a:cubicBezTo>
                    <a:pt x="3942" y="8381"/>
                    <a:pt x="4641" y="8777"/>
                    <a:pt x="5462" y="8929"/>
                  </a:cubicBezTo>
                  <a:cubicBezTo>
                    <a:pt x="5523" y="8929"/>
                    <a:pt x="5614" y="8868"/>
                    <a:pt x="5675" y="8837"/>
                  </a:cubicBezTo>
                  <a:lnTo>
                    <a:pt x="5705" y="8868"/>
                  </a:lnTo>
                  <a:cubicBezTo>
                    <a:pt x="5766" y="8868"/>
                    <a:pt x="5979" y="8777"/>
                    <a:pt x="5918" y="8685"/>
                  </a:cubicBezTo>
                  <a:cubicBezTo>
                    <a:pt x="6009" y="8655"/>
                    <a:pt x="6039" y="8625"/>
                    <a:pt x="6039" y="8564"/>
                  </a:cubicBezTo>
                  <a:lnTo>
                    <a:pt x="6039" y="8321"/>
                  </a:lnTo>
                  <a:cubicBezTo>
                    <a:pt x="6070" y="8260"/>
                    <a:pt x="6070" y="8260"/>
                    <a:pt x="6070" y="8229"/>
                  </a:cubicBezTo>
                  <a:cubicBezTo>
                    <a:pt x="6039" y="7895"/>
                    <a:pt x="6039" y="7561"/>
                    <a:pt x="6039" y="7196"/>
                  </a:cubicBezTo>
                  <a:cubicBezTo>
                    <a:pt x="6131" y="6710"/>
                    <a:pt x="6283" y="6254"/>
                    <a:pt x="6830" y="5737"/>
                  </a:cubicBezTo>
                  <a:cubicBezTo>
                    <a:pt x="6860" y="5707"/>
                    <a:pt x="6853" y="5691"/>
                    <a:pt x="6834" y="5691"/>
                  </a:cubicBezTo>
                  <a:cubicBezTo>
                    <a:pt x="6815" y="5691"/>
                    <a:pt x="6784" y="5707"/>
                    <a:pt x="6769" y="5737"/>
                  </a:cubicBezTo>
                  <a:cubicBezTo>
                    <a:pt x="6495" y="5950"/>
                    <a:pt x="6222" y="6223"/>
                    <a:pt x="6070" y="6497"/>
                  </a:cubicBezTo>
                  <a:cubicBezTo>
                    <a:pt x="6070" y="6375"/>
                    <a:pt x="6070" y="6284"/>
                    <a:pt x="6131" y="6193"/>
                  </a:cubicBezTo>
                  <a:cubicBezTo>
                    <a:pt x="6222" y="5524"/>
                    <a:pt x="6830" y="4886"/>
                    <a:pt x="7103" y="4308"/>
                  </a:cubicBezTo>
                  <a:cubicBezTo>
                    <a:pt x="7114" y="4287"/>
                    <a:pt x="7098" y="4277"/>
                    <a:pt x="7070" y="4277"/>
                  </a:cubicBezTo>
                  <a:cubicBezTo>
                    <a:pt x="7020" y="4277"/>
                    <a:pt x="6930" y="4310"/>
                    <a:pt x="6890" y="4369"/>
                  </a:cubicBezTo>
                  <a:cubicBezTo>
                    <a:pt x="6070" y="5068"/>
                    <a:pt x="5766" y="5798"/>
                    <a:pt x="5705" y="6497"/>
                  </a:cubicBezTo>
                  <a:lnTo>
                    <a:pt x="5705" y="6406"/>
                  </a:lnTo>
                  <a:cubicBezTo>
                    <a:pt x="5614" y="5585"/>
                    <a:pt x="6222" y="4704"/>
                    <a:pt x="6830" y="3944"/>
                  </a:cubicBezTo>
                  <a:cubicBezTo>
                    <a:pt x="6854" y="3908"/>
                    <a:pt x="6826" y="3896"/>
                    <a:pt x="6782" y="3896"/>
                  </a:cubicBezTo>
                  <a:cubicBezTo>
                    <a:pt x="6713" y="3896"/>
                    <a:pt x="6605" y="3925"/>
                    <a:pt x="6587" y="3944"/>
                  </a:cubicBezTo>
                  <a:cubicBezTo>
                    <a:pt x="5735" y="4856"/>
                    <a:pt x="5249" y="5950"/>
                    <a:pt x="5249" y="6983"/>
                  </a:cubicBezTo>
                  <a:cubicBezTo>
                    <a:pt x="5006" y="6375"/>
                    <a:pt x="4854" y="5737"/>
                    <a:pt x="4915" y="5068"/>
                  </a:cubicBezTo>
                  <a:cubicBezTo>
                    <a:pt x="4945" y="4460"/>
                    <a:pt x="5249" y="3853"/>
                    <a:pt x="5553" y="3305"/>
                  </a:cubicBezTo>
                  <a:cubicBezTo>
                    <a:pt x="5857" y="2758"/>
                    <a:pt x="5979" y="2302"/>
                    <a:pt x="6161" y="1816"/>
                  </a:cubicBezTo>
                  <a:cubicBezTo>
                    <a:pt x="6161" y="1798"/>
                    <a:pt x="6105" y="1768"/>
                    <a:pt x="6054" y="1768"/>
                  </a:cubicBezTo>
                  <a:cubicBezTo>
                    <a:pt x="6021" y="1768"/>
                    <a:pt x="5991" y="1780"/>
                    <a:pt x="5979" y="1816"/>
                  </a:cubicBezTo>
                  <a:cubicBezTo>
                    <a:pt x="5614" y="2302"/>
                    <a:pt x="5432" y="2849"/>
                    <a:pt x="5128" y="3397"/>
                  </a:cubicBezTo>
                  <a:cubicBezTo>
                    <a:pt x="4976" y="3701"/>
                    <a:pt x="4824" y="4065"/>
                    <a:pt x="4702" y="4369"/>
                  </a:cubicBezTo>
                  <a:cubicBezTo>
                    <a:pt x="4702" y="3761"/>
                    <a:pt x="4672" y="3153"/>
                    <a:pt x="4672" y="2576"/>
                  </a:cubicBezTo>
                  <a:lnTo>
                    <a:pt x="4641" y="2576"/>
                  </a:lnTo>
                  <a:cubicBezTo>
                    <a:pt x="4459" y="3245"/>
                    <a:pt x="4337" y="3944"/>
                    <a:pt x="4368" y="4673"/>
                  </a:cubicBezTo>
                  <a:cubicBezTo>
                    <a:pt x="4337" y="4582"/>
                    <a:pt x="4337" y="4521"/>
                    <a:pt x="4307" y="4460"/>
                  </a:cubicBezTo>
                  <a:cubicBezTo>
                    <a:pt x="3912" y="3032"/>
                    <a:pt x="3942" y="1542"/>
                    <a:pt x="4033" y="114"/>
                  </a:cubicBezTo>
                  <a:cubicBezTo>
                    <a:pt x="4033" y="40"/>
                    <a:pt x="3888" y="0"/>
                    <a:pt x="3774" y="0"/>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28"/>
            <p:cNvSpPr/>
            <p:nvPr/>
          </p:nvSpPr>
          <p:spPr>
            <a:xfrm>
              <a:off x="1710993" y="4624787"/>
              <a:ext cx="253570" cy="414152"/>
            </a:xfrm>
            <a:custGeom>
              <a:rect b="b" l="l" r="r" t="t"/>
              <a:pathLst>
                <a:path extrusionOk="0" h="12916" w="7908">
                  <a:moveTo>
                    <a:pt x="6185" y="0"/>
                  </a:moveTo>
                  <a:cubicBezTo>
                    <a:pt x="6130" y="0"/>
                    <a:pt x="6082" y="17"/>
                    <a:pt x="6062" y="57"/>
                  </a:cubicBezTo>
                  <a:cubicBezTo>
                    <a:pt x="5485" y="1880"/>
                    <a:pt x="5059" y="3704"/>
                    <a:pt x="4725" y="5558"/>
                  </a:cubicBezTo>
                  <a:lnTo>
                    <a:pt x="4725" y="5042"/>
                  </a:lnTo>
                  <a:cubicBezTo>
                    <a:pt x="4694" y="3826"/>
                    <a:pt x="4877" y="2519"/>
                    <a:pt x="4178" y="1273"/>
                  </a:cubicBezTo>
                  <a:cubicBezTo>
                    <a:pt x="4162" y="1257"/>
                    <a:pt x="4140" y="1250"/>
                    <a:pt x="4124" y="1250"/>
                  </a:cubicBezTo>
                  <a:cubicBezTo>
                    <a:pt x="4109" y="1250"/>
                    <a:pt x="4102" y="1257"/>
                    <a:pt x="4117" y="1273"/>
                  </a:cubicBezTo>
                  <a:cubicBezTo>
                    <a:pt x="4755" y="2519"/>
                    <a:pt x="4421" y="4282"/>
                    <a:pt x="4330" y="5498"/>
                  </a:cubicBezTo>
                  <a:cubicBezTo>
                    <a:pt x="4299" y="6075"/>
                    <a:pt x="4178" y="6622"/>
                    <a:pt x="4117" y="7200"/>
                  </a:cubicBezTo>
                  <a:lnTo>
                    <a:pt x="3904" y="6166"/>
                  </a:lnTo>
                  <a:cubicBezTo>
                    <a:pt x="3904" y="6149"/>
                    <a:pt x="3864" y="6131"/>
                    <a:pt x="3829" y="6131"/>
                  </a:cubicBezTo>
                  <a:cubicBezTo>
                    <a:pt x="3804" y="6131"/>
                    <a:pt x="3783" y="6141"/>
                    <a:pt x="3783" y="6166"/>
                  </a:cubicBezTo>
                  <a:cubicBezTo>
                    <a:pt x="3813" y="7230"/>
                    <a:pt x="3843" y="8294"/>
                    <a:pt x="3935" y="9358"/>
                  </a:cubicBezTo>
                  <a:lnTo>
                    <a:pt x="3965" y="10027"/>
                  </a:lnTo>
                  <a:lnTo>
                    <a:pt x="3965" y="10665"/>
                  </a:lnTo>
                  <a:cubicBezTo>
                    <a:pt x="3935" y="10574"/>
                    <a:pt x="3904" y="10482"/>
                    <a:pt x="3813" y="10391"/>
                  </a:cubicBezTo>
                  <a:cubicBezTo>
                    <a:pt x="3661" y="9358"/>
                    <a:pt x="3357" y="8355"/>
                    <a:pt x="3053" y="7291"/>
                  </a:cubicBezTo>
                  <a:cubicBezTo>
                    <a:pt x="2719" y="6227"/>
                    <a:pt x="2354" y="5072"/>
                    <a:pt x="2050" y="4008"/>
                  </a:cubicBezTo>
                  <a:cubicBezTo>
                    <a:pt x="2050" y="3993"/>
                    <a:pt x="2035" y="3985"/>
                    <a:pt x="2023" y="3985"/>
                  </a:cubicBezTo>
                  <a:cubicBezTo>
                    <a:pt x="2012" y="3985"/>
                    <a:pt x="2004" y="3993"/>
                    <a:pt x="2020" y="4008"/>
                  </a:cubicBezTo>
                  <a:cubicBezTo>
                    <a:pt x="2293" y="5558"/>
                    <a:pt x="2445" y="7139"/>
                    <a:pt x="2871" y="8659"/>
                  </a:cubicBezTo>
                  <a:cubicBezTo>
                    <a:pt x="2445" y="7929"/>
                    <a:pt x="1989" y="7200"/>
                    <a:pt x="1503" y="6531"/>
                  </a:cubicBezTo>
                  <a:cubicBezTo>
                    <a:pt x="1472" y="6501"/>
                    <a:pt x="1434" y="6485"/>
                    <a:pt x="1408" y="6485"/>
                  </a:cubicBezTo>
                  <a:cubicBezTo>
                    <a:pt x="1381" y="6485"/>
                    <a:pt x="1366" y="6501"/>
                    <a:pt x="1381" y="6531"/>
                  </a:cubicBezTo>
                  <a:cubicBezTo>
                    <a:pt x="1868" y="7899"/>
                    <a:pt x="2415" y="9297"/>
                    <a:pt x="3175" y="10543"/>
                  </a:cubicBezTo>
                  <a:cubicBezTo>
                    <a:pt x="2263" y="9631"/>
                    <a:pt x="1108" y="8689"/>
                    <a:pt x="196" y="7686"/>
                  </a:cubicBezTo>
                  <a:cubicBezTo>
                    <a:pt x="179" y="7669"/>
                    <a:pt x="155" y="7662"/>
                    <a:pt x="130" y="7662"/>
                  </a:cubicBezTo>
                  <a:cubicBezTo>
                    <a:pt x="67" y="7662"/>
                    <a:pt x="0" y="7712"/>
                    <a:pt x="44" y="7777"/>
                  </a:cubicBezTo>
                  <a:cubicBezTo>
                    <a:pt x="804" y="8689"/>
                    <a:pt x="1594" y="9601"/>
                    <a:pt x="2354" y="10391"/>
                  </a:cubicBezTo>
                  <a:cubicBezTo>
                    <a:pt x="3114" y="11242"/>
                    <a:pt x="3631" y="12063"/>
                    <a:pt x="4421" y="12762"/>
                  </a:cubicBezTo>
                  <a:cubicBezTo>
                    <a:pt x="4436" y="12777"/>
                    <a:pt x="4474" y="12785"/>
                    <a:pt x="4516" y="12785"/>
                  </a:cubicBezTo>
                  <a:cubicBezTo>
                    <a:pt x="4558" y="12785"/>
                    <a:pt x="4603" y="12777"/>
                    <a:pt x="4634" y="12762"/>
                  </a:cubicBezTo>
                  <a:lnTo>
                    <a:pt x="4694" y="12823"/>
                  </a:lnTo>
                  <a:cubicBezTo>
                    <a:pt x="4641" y="12890"/>
                    <a:pt x="4646" y="12915"/>
                    <a:pt x="4669" y="12915"/>
                  </a:cubicBezTo>
                  <a:cubicBezTo>
                    <a:pt x="4698" y="12915"/>
                    <a:pt x="4755" y="12874"/>
                    <a:pt x="4755" y="12823"/>
                  </a:cubicBezTo>
                  <a:cubicBezTo>
                    <a:pt x="4846" y="12823"/>
                    <a:pt x="4877" y="12792"/>
                    <a:pt x="4907" y="12762"/>
                  </a:cubicBezTo>
                  <a:cubicBezTo>
                    <a:pt x="4968" y="12641"/>
                    <a:pt x="4998" y="12519"/>
                    <a:pt x="4998" y="12397"/>
                  </a:cubicBezTo>
                  <a:cubicBezTo>
                    <a:pt x="5029" y="12397"/>
                    <a:pt x="5059" y="12367"/>
                    <a:pt x="5059" y="12337"/>
                  </a:cubicBezTo>
                  <a:cubicBezTo>
                    <a:pt x="5090" y="12093"/>
                    <a:pt x="5181" y="11881"/>
                    <a:pt x="5211" y="11637"/>
                  </a:cubicBezTo>
                  <a:cubicBezTo>
                    <a:pt x="5302" y="11425"/>
                    <a:pt x="5333" y="11182"/>
                    <a:pt x="5424" y="10999"/>
                  </a:cubicBezTo>
                  <a:cubicBezTo>
                    <a:pt x="5515" y="10695"/>
                    <a:pt x="5667" y="10422"/>
                    <a:pt x="5910" y="10178"/>
                  </a:cubicBezTo>
                  <a:cubicBezTo>
                    <a:pt x="6093" y="9905"/>
                    <a:pt x="6366" y="9662"/>
                    <a:pt x="6731" y="9449"/>
                  </a:cubicBezTo>
                  <a:cubicBezTo>
                    <a:pt x="6761" y="9419"/>
                    <a:pt x="6731" y="9419"/>
                    <a:pt x="6701" y="9419"/>
                  </a:cubicBezTo>
                  <a:cubicBezTo>
                    <a:pt x="6366" y="9601"/>
                    <a:pt x="6001" y="9783"/>
                    <a:pt x="5789" y="10057"/>
                  </a:cubicBezTo>
                  <a:cubicBezTo>
                    <a:pt x="5819" y="9935"/>
                    <a:pt x="5849" y="9783"/>
                    <a:pt x="5941" y="9662"/>
                  </a:cubicBezTo>
                  <a:cubicBezTo>
                    <a:pt x="6275" y="8871"/>
                    <a:pt x="7156" y="8264"/>
                    <a:pt x="7643" y="7595"/>
                  </a:cubicBezTo>
                  <a:cubicBezTo>
                    <a:pt x="7687" y="7529"/>
                    <a:pt x="7588" y="7479"/>
                    <a:pt x="7507" y="7479"/>
                  </a:cubicBezTo>
                  <a:cubicBezTo>
                    <a:pt x="7476" y="7479"/>
                    <a:pt x="7447" y="7487"/>
                    <a:pt x="7430" y="7504"/>
                  </a:cubicBezTo>
                  <a:cubicBezTo>
                    <a:pt x="6397" y="8142"/>
                    <a:pt x="5789" y="8963"/>
                    <a:pt x="5454" y="9814"/>
                  </a:cubicBezTo>
                  <a:lnTo>
                    <a:pt x="5485" y="9723"/>
                  </a:lnTo>
                  <a:cubicBezTo>
                    <a:pt x="5758" y="8598"/>
                    <a:pt x="6701" y="7686"/>
                    <a:pt x="7582" y="6835"/>
                  </a:cubicBezTo>
                  <a:cubicBezTo>
                    <a:pt x="7628" y="6767"/>
                    <a:pt x="7502" y="6681"/>
                    <a:pt x="7398" y="6681"/>
                  </a:cubicBezTo>
                  <a:cubicBezTo>
                    <a:pt x="7364" y="6681"/>
                    <a:pt x="7331" y="6691"/>
                    <a:pt x="7308" y="6713"/>
                  </a:cubicBezTo>
                  <a:cubicBezTo>
                    <a:pt x="6123" y="7686"/>
                    <a:pt x="5211" y="8871"/>
                    <a:pt x="4846" y="10209"/>
                  </a:cubicBezTo>
                  <a:cubicBezTo>
                    <a:pt x="4877" y="9297"/>
                    <a:pt x="4998" y="8385"/>
                    <a:pt x="5302" y="7504"/>
                  </a:cubicBezTo>
                  <a:cubicBezTo>
                    <a:pt x="5606" y="6713"/>
                    <a:pt x="6123" y="5984"/>
                    <a:pt x="6670" y="5254"/>
                  </a:cubicBezTo>
                  <a:cubicBezTo>
                    <a:pt x="7187" y="4586"/>
                    <a:pt x="7491" y="3947"/>
                    <a:pt x="7886" y="3218"/>
                  </a:cubicBezTo>
                  <a:cubicBezTo>
                    <a:pt x="7908" y="3152"/>
                    <a:pt x="7835" y="3102"/>
                    <a:pt x="7781" y="3102"/>
                  </a:cubicBezTo>
                  <a:cubicBezTo>
                    <a:pt x="7760" y="3102"/>
                    <a:pt x="7742" y="3110"/>
                    <a:pt x="7734" y="3127"/>
                  </a:cubicBezTo>
                  <a:cubicBezTo>
                    <a:pt x="7187" y="3856"/>
                    <a:pt x="6761" y="4586"/>
                    <a:pt x="6275" y="5254"/>
                  </a:cubicBezTo>
                  <a:cubicBezTo>
                    <a:pt x="6001" y="5650"/>
                    <a:pt x="5758" y="6014"/>
                    <a:pt x="5485" y="6440"/>
                  </a:cubicBezTo>
                  <a:cubicBezTo>
                    <a:pt x="5697" y="5619"/>
                    <a:pt x="5971" y="4768"/>
                    <a:pt x="6214" y="3887"/>
                  </a:cubicBezTo>
                  <a:cubicBezTo>
                    <a:pt x="6214" y="3887"/>
                    <a:pt x="6201" y="3873"/>
                    <a:pt x="6192" y="3873"/>
                  </a:cubicBezTo>
                  <a:cubicBezTo>
                    <a:pt x="6187" y="3873"/>
                    <a:pt x="6184" y="3876"/>
                    <a:pt x="6184" y="3887"/>
                  </a:cubicBezTo>
                  <a:cubicBezTo>
                    <a:pt x="5728" y="4798"/>
                    <a:pt x="5333" y="5710"/>
                    <a:pt x="5029" y="6713"/>
                  </a:cubicBezTo>
                  <a:cubicBezTo>
                    <a:pt x="5029" y="6592"/>
                    <a:pt x="5059" y="6531"/>
                    <a:pt x="5059" y="6409"/>
                  </a:cubicBezTo>
                  <a:cubicBezTo>
                    <a:pt x="5333" y="4312"/>
                    <a:pt x="5971" y="2276"/>
                    <a:pt x="6427" y="178"/>
                  </a:cubicBezTo>
                  <a:cubicBezTo>
                    <a:pt x="6448" y="75"/>
                    <a:pt x="6301" y="0"/>
                    <a:pt x="61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28"/>
            <p:cNvSpPr/>
            <p:nvPr/>
          </p:nvSpPr>
          <p:spPr>
            <a:xfrm>
              <a:off x="1238038" y="4534172"/>
              <a:ext cx="234139" cy="449167"/>
            </a:xfrm>
            <a:custGeom>
              <a:rect b="b" l="l" r="r" t="t"/>
              <a:pathLst>
                <a:path extrusionOk="0" h="14008" w="7302">
                  <a:moveTo>
                    <a:pt x="1579" y="0"/>
                  </a:moveTo>
                  <a:cubicBezTo>
                    <a:pt x="1469" y="0"/>
                    <a:pt x="1340" y="66"/>
                    <a:pt x="1359" y="178"/>
                  </a:cubicBezTo>
                  <a:cubicBezTo>
                    <a:pt x="1839" y="2250"/>
                    <a:pt x="2557" y="4233"/>
                    <a:pt x="3219" y="6244"/>
                  </a:cubicBezTo>
                  <a:lnTo>
                    <a:pt x="3219" y="6244"/>
                  </a:lnTo>
                  <a:cubicBezTo>
                    <a:pt x="3154" y="6068"/>
                    <a:pt x="3047" y="5931"/>
                    <a:pt x="2940" y="5770"/>
                  </a:cubicBezTo>
                  <a:cubicBezTo>
                    <a:pt x="2240" y="4646"/>
                    <a:pt x="1693" y="3278"/>
                    <a:pt x="417" y="2396"/>
                  </a:cubicBezTo>
                  <a:cubicBezTo>
                    <a:pt x="405" y="2390"/>
                    <a:pt x="392" y="2388"/>
                    <a:pt x="381" y="2388"/>
                  </a:cubicBezTo>
                  <a:cubicBezTo>
                    <a:pt x="335" y="2388"/>
                    <a:pt x="301" y="2427"/>
                    <a:pt x="326" y="2427"/>
                  </a:cubicBezTo>
                  <a:cubicBezTo>
                    <a:pt x="1572" y="3308"/>
                    <a:pt x="2271" y="5162"/>
                    <a:pt x="2879" y="6409"/>
                  </a:cubicBezTo>
                  <a:cubicBezTo>
                    <a:pt x="3183" y="6986"/>
                    <a:pt x="3365" y="7624"/>
                    <a:pt x="3608" y="8232"/>
                  </a:cubicBezTo>
                  <a:cubicBezTo>
                    <a:pt x="3365" y="7928"/>
                    <a:pt x="3092" y="7624"/>
                    <a:pt x="2848" y="7321"/>
                  </a:cubicBezTo>
                  <a:cubicBezTo>
                    <a:pt x="2832" y="7312"/>
                    <a:pt x="2814" y="7309"/>
                    <a:pt x="2796" y="7309"/>
                  </a:cubicBezTo>
                  <a:cubicBezTo>
                    <a:pt x="2747" y="7309"/>
                    <a:pt x="2705" y="7337"/>
                    <a:pt x="2727" y="7381"/>
                  </a:cubicBezTo>
                  <a:cubicBezTo>
                    <a:pt x="3335" y="8384"/>
                    <a:pt x="3912" y="9448"/>
                    <a:pt x="4459" y="10512"/>
                  </a:cubicBezTo>
                  <a:cubicBezTo>
                    <a:pt x="4702" y="10968"/>
                    <a:pt x="4885" y="11424"/>
                    <a:pt x="5067" y="11880"/>
                  </a:cubicBezTo>
                  <a:cubicBezTo>
                    <a:pt x="5006" y="11819"/>
                    <a:pt x="4915" y="11728"/>
                    <a:pt x="4824" y="11667"/>
                  </a:cubicBezTo>
                  <a:cubicBezTo>
                    <a:pt x="3669" y="9661"/>
                    <a:pt x="1724" y="7989"/>
                    <a:pt x="52" y="6196"/>
                  </a:cubicBezTo>
                  <a:cubicBezTo>
                    <a:pt x="43" y="6187"/>
                    <a:pt x="34" y="6183"/>
                    <a:pt x="27" y="6183"/>
                  </a:cubicBezTo>
                  <a:cubicBezTo>
                    <a:pt x="9" y="6183"/>
                    <a:pt x="0" y="6205"/>
                    <a:pt x="22" y="6226"/>
                  </a:cubicBezTo>
                  <a:cubicBezTo>
                    <a:pt x="1116" y="7564"/>
                    <a:pt x="2028" y="8962"/>
                    <a:pt x="3152" y="10269"/>
                  </a:cubicBezTo>
                  <a:cubicBezTo>
                    <a:pt x="2423" y="9722"/>
                    <a:pt x="1693" y="9266"/>
                    <a:pt x="903" y="8840"/>
                  </a:cubicBezTo>
                  <a:cubicBezTo>
                    <a:pt x="899" y="8836"/>
                    <a:pt x="893" y="8834"/>
                    <a:pt x="886" y="8834"/>
                  </a:cubicBezTo>
                  <a:cubicBezTo>
                    <a:pt x="842" y="8834"/>
                    <a:pt x="755" y="8905"/>
                    <a:pt x="781" y="8931"/>
                  </a:cubicBezTo>
                  <a:cubicBezTo>
                    <a:pt x="1876" y="9995"/>
                    <a:pt x="3031" y="11090"/>
                    <a:pt x="4247" y="12032"/>
                  </a:cubicBezTo>
                  <a:cubicBezTo>
                    <a:pt x="3031" y="11485"/>
                    <a:pt x="1541" y="11029"/>
                    <a:pt x="295" y="10573"/>
                  </a:cubicBezTo>
                  <a:cubicBezTo>
                    <a:pt x="280" y="10563"/>
                    <a:pt x="265" y="10558"/>
                    <a:pt x="250" y="10558"/>
                  </a:cubicBezTo>
                  <a:cubicBezTo>
                    <a:pt x="178" y="10558"/>
                    <a:pt x="123" y="10664"/>
                    <a:pt x="174" y="10664"/>
                  </a:cubicBezTo>
                  <a:cubicBezTo>
                    <a:pt x="1268" y="11120"/>
                    <a:pt x="2392" y="11667"/>
                    <a:pt x="3395" y="12184"/>
                  </a:cubicBezTo>
                  <a:cubicBezTo>
                    <a:pt x="4459" y="12731"/>
                    <a:pt x="5219" y="13400"/>
                    <a:pt x="6222" y="13977"/>
                  </a:cubicBezTo>
                  <a:cubicBezTo>
                    <a:pt x="6240" y="13986"/>
                    <a:pt x="6260" y="13990"/>
                    <a:pt x="6281" y="13990"/>
                  </a:cubicBezTo>
                  <a:cubicBezTo>
                    <a:pt x="6331" y="13990"/>
                    <a:pt x="6383" y="13968"/>
                    <a:pt x="6405" y="13947"/>
                  </a:cubicBezTo>
                  <a:lnTo>
                    <a:pt x="6496" y="14008"/>
                  </a:lnTo>
                  <a:cubicBezTo>
                    <a:pt x="6800" y="13916"/>
                    <a:pt x="6952" y="13795"/>
                    <a:pt x="6952" y="13704"/>
                  </a:cubicBezTo>
                  <a:cubicBezTo>
                    <a:pt x="7013" y="13704"/>
                    <a:pt x="7043" y="13643"/>
                    <a:pt x="7043" y="13612"/>
                  </a:cubicBezTo>
                  <a:cubicBezTo>
                    <a:pt x="7043" y="13491"/>
                    <a:pt x="7043" y="13339"/>
                    <a:pt x="7013" y="13217"/>
                  </a:cubicBezTo>
                  <a:cubicBezTo>
                    <a:pt x="7043" y="13187"/>
                    <a:pt x="7043" y="13187"/>
                    <a:pt x="7043" y="13156"/>
                  </a:cubicBezTo>
                  <a:cubicBezTo>
                    <a:pt x="6982" y="12609"/>
                    <a:pt x="6891" y="12032"/>
                    <a:pt x="6830" y="11515"/>
                  </a:cubicBezTo>
                  <a:cubicBezTo>
                    <a:pt x="6800" y="10755"/>
                    <a:pt x="6830" y="10026"/>
                    <a:pt x="7286" y="9235"/>
                  </a:cubicBezTo>
                  <a:cubicBezTo>
                    <a:pt x="7301" y="9205"/>
                    <a:pt x="7294" y="9190"/>
                    <a:pt x="7275" y="9190"/>
                  </a:cubicBezTo>
                  <a:cubicBezTo>
                    <a:pt x="7256" y="9190"/>
                    <a:pt x="7225" y="9205"/>
                    <a:pt x="7195" y="9235"/>
                  </a:cubicBezTo>
                  <a:cubicBezTo>
                    <a:pt x="6982" y="9600"/>
                    <a:pt x="6800" y="9935"/>
                    <a:pt x="6678" y="10330"/>
                  </a:cubicBezTo>
                  <a:lnTo>
                    <a:pt x="6648" y="9843"/>
                  </a:lnTo>
                  <a:cubicBezTo>
                    <a:pt x="6557" y="8810"/>
                    <a:pt x="6982" y="7746"/>
                    <a:pt x="7013" y="6713"/>
                  </a:cubicBezTo>
                  <a:cubicBezTo>
                    <a:pt x="7013" y="6666"/>
                    <a:pt x="6986" y="6646"/>
                    <a:pt x="6951" y="6646"/>
                  </a:cubicBezTo>
                  <a:cubicBezTo>
                    <a:pt x="6895" y="6646"/>
                    <a:pt x="6819" y="6698"/>
                    <a:pt x="6800" y="6773"/>
                  </a:cubicBezTo>
                  <a:cubicBezTo>
                    <a:pt x="6253" y="7959"/>
                    <a:pt x="6131" y="9144"/>
                    <a:pt x="6253" y="10238"/>
                  </a:cubicBezTo>
                  <a:lnTo>
                    <a:pt x="6222" y="10147"/>
                  </a:lnTo>
                  <a:cubicBezTo>
                    <a:pt x="5918" y="8810"/>
                    <a:pt x="6253" y="7412"/>
                    <a:pt x="6526" y="6013"/>
                  </a:cubicBezTo>
                  <a:cubicBezTo>
                    <a:pt x="6541" y="5956"/>
                    <a:pt x="6480" y="5926"/>
                    <a:pt x="6410" y="5926"/>
                  </a:cubicBezTo>
                  <a:cubicBezTo>
                    <a:pt x="6331" y="5926"/>
                    <a:pt x="6238" y="5964"/>
                    <a:pt x="6222" y="6044"/>
                  </a:cubicBezTo>
                  <a:cubicBezTo>
                    <a:pt x="5766" y="7716"/>
                    <a:pt x="5614" y="9387"/>
                    <a:pt x="5827" y="11029"/>
                  </a:cubicBezTo>
                  <a:cubicBezTo>
                    <a:pt x="5462" y="10026"/>
                    <a:pt x="5128" y="8992"/>
                    <a:pt x="4915" y="7928"/>
                  </a:cubicBezTo>
                  <a:cubicBezTo>
                    <a:pt x="4733" y="6956"/>
                    <a:pt x="4824" y="5922"/>
                    <a:pt x="4854" y="4889"/>
                  </a:cubicBezTo>
                  <a:cubicBezTo>
                    <a:pt x="4885" y="3916"/>
                    <a:pt x="4824" y="3126"/>
                    <a:pt x="4702" y="2214"/>
                  </a:cubicBezTo>
                  <a:cubicBezTo>
                    <a:pt x="4702" y="2172"/>
                    <a:pt x="4663" y="2149"/>
                    <a:pt x="4621" y="2149"/>
                  </a:cubicBezTo>
                  <a:cubicBezTo>
                    <a:pt x="4572" y="2149"/>
                    <a:pt x="4520" y="2179"/>
                    <a:pt x="4520" y="2244"/>
                  </a:cubicBezTo>
                  <a:cubicBezTo>
                    <a:pt x="4459" y="3217"/>
                    <a:pt x="4520" y="4190"/>
                    <a:pt x="4459" y="5162"/>
                  </a:cubicBezTo>
                  <a:cubicBezTo>
                    <a:pt x="4429" y="5679"/>
                    <a:pt x="4429" y="6226"/>
                    <a:pt x="4459" y="6804"/>
                  </a:cubicBezTo>
                  <a:cubicBezTo>
                    <a:pt x="4247" y="5801"/>
                    <a:pt x="3943" y="4828"/>
                    <a:pt x="3669" y="3886"/>
                  </a:cubicBezTo>
                  <a:lnTo>
                    <a:pt x="3639" y="3886"/>
                  </a:lnTo>
                  <a:cubicBezTo>
                    <a:pt x="3791" y="5010"/>
                    <a:pt x="3943" y="6165"/>
                    <a:pt x="4216" y="7290"/>
                  </a:cubicBezTo>
                  <a:lnTo>
                    <a:pt x="4064" y="6956"/>
                  </a:lnTo>
                  <a:cubicBezTo>
                    <a:pt x="3152" y="4706"/>
                    <a:pt x="2484" y="2366"/>
                    <a:pt x="1724" y="86"/>
                  </a:cubicBezTo>
                  <a:cubicBezTo>
                    <a:pt x="1712" y="27"/>
                    <a:pt x="1649" y="0"/>
                    <a:pt x="1579" y="0"/>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28"/>
            <p:cNvSpPr/>
            <p:nvPr/>
          </p:nvSpPr>
          <p:spPr>
            <a:xfrm>
              <a:off x="1669437" y="4603720"/>
              <a:ext cx="259085" cy="363040"/>
            </a:xfrm>
            <a:custGeom>
              <a:rect b="b" l="l" r="r" t="t"/>
              <a:pathLst>
                <a:path extrusionOk="0" h="11322" w="8080">
                  <a:moveTo>
                    <a:pt x="6555" y="0"/>
                  </a:moveTo>
                  <a:cubicBezTo>
                    <a:pt x="6515" y="0"/>
                    <a:pt x="6485" y="13"/>
                    <a:pt x="6477" y="45"/>
                  </a:cubicBezTo>
                  <a:cubicBezTo>
                    <a:pt x="5717" y="1504"/>
                    <a:pt x="5261" y="3145"/>
                    <a:pt x="4805" y="4787"/>
                  </a:cubicBezTo>
                  <a:cubicBezTo>
                    <a:pt x="4805" y="4635"/>
                    <a:pt x="4835" y="4483"/>
                    <a:pt x="4805" y="4300"/>
                  </a:cubicBezTo>
                  <a:cubicBezTo>
                    <a:pt x="4805" y="3176"/>
                    <a:pt x="5079" y="2082"/>
                    <a:pt x="4501" y="835"/>
                  </a:cubicBezTo>
                  <a:cubicBezTo>
                    <a:pt x="4501" y="820"/>
                    <a:pt x="4486" y="813"/>
                    <a:pt x="4471" y="813"/>
                  </a:cubicBezTo>
                  <a:cubicBezTo>
                    <a:pt x="4455" y="813"/>
                    <a:pt x="4440" y="820"/>
                    <a:pt x="4440" y="835"/>
                  </a:cubicBezTo>
                  <a:cubicBezTo>
                    <a:pt x="4957" y="2082"/>
                    <a:pt x="4531" y="3571"/>
                    <a:pt x="4440" y="4665"/>
                  </a:cubicBezTo>
                  <a:cubicBezTo>
                    <a:pt x="4379" y="5212"/>
                    <a:pt x="4227" y="5699"/>
                    <a:pt x="4136" y="6185"/>
                  </a:cubicBezTo>
                  <a:cubicBezTo>
                    <a:pt x="4075" y="5881"/>
                    <a:pt x="4015" y="5547"/>
                    <a:pt x="3923" y="5243"/>
                  </a:cubicBezTo>
                  <a:cubicBezTo>
                    <a:pt x="3923" y="5224"/>
                    <a:pt x="3890" y="5195"/>
                    <a:pt x="3863" y="5195"/>
                  </a:cubicBezTo>
                  <a:cubicBezTo>
                    <a:pt x="3846" y="5195"/>
                    <a:pt x="3832" y="5207"/>
                    <a:pt x="3832" y="5243"/>
                  </a:cubicBezTo>
                  <a:cubicBezTo>
                    <a:pt x="3832" y="6185"/>
                    <a:pt x="3772" y="7188"/>
                    <a:pt x="3772" y="8100"/>
                  </a:cubicBezTo>
                  <a:cubicBezTo>
                    <a:pt x="3772" y="8465"/>
                    <a:pt x="3741" y="8890"/>
                    <a:pt x="3711" y="9255"/>
                  </a:cubicBezTo>
                  <a:cubicBezTo>
                    <a:pt x="3680" y="9194"/>
                    <a:pt x="3620" y="9073"/>
                    <a:pt x="3589" y="9012"/>
                  </a:cubicBezTo>
                  <a:cubicBezTo>
                    <a:pt x="3528" y="7188"/>
                    <a:pt x="2677" y="5152"/>
                    <a:pt x="2221" y="3115"/>
                  </a:cubicBezTo>
                  <a:cubicBezTo>
                    <a:pt x="2221" y="3100"/>
                    <a:pt x="2206" y="3092"/>
                    <a:pt x="2195" y="3092"/>
                  </a:cubicBezTo>
                  <a:cubicBezTo>
                    <a:pt x="2183" y="3092"/>
                    <a:pt x="2176" y="3100"/>
                    <a:pt x="2191" y="3115"/>
                  </a:cubicBezTo>
                  <a:cubicBezTo>
                    <a:pt x="2373" y="4544"/>
                    <a:pt x="2495" y="5972"/>
                    <a:pt x="2799" y="7340"/>
                  </a:cubicBezTo>
                  <a:cubicBezTo>
                    <a:pt x="2464" y="6641"/>
                    <a:pt x="2039" y="6003"/>
                    <a:pt x="1583" y="5364"/>
                  </a:cubicBezTo>
                  <a:cubicBezTo>
                    <a:pt x="1568" y="5334"/>
                    <a:pt x="1530" y="5319"/>
                    <a:pt x="1499" y="5319"/>
                  </a:cubicBezTo>
                  <a:cubicBezTo>
                    <a:pt x="1469" y="5319"/>
                    <a:pt x="1446" y="5334"/>
                    <a:pt x="1461" y="5364"/>
                  </a:cubicBezTo>
                  <a:cubicBezTo>
                    <a:pt x="1887" y="6610"/>
                    <a:pt x="2343" y="7887"/>
                    <a:pt x="2951" y="9073"/>
                  </a:cubicBezTo>
                  <a:cubicBezTo>
                    <a:pt x="2161" y="8161"/>
                    <a:pt x="1036" y="7218"/>
                    <a:pt x="215" y="6307"/>
                  </a:cubicBezTo>
                  <a:cubicBezTo>
                    <a:pt x="206" y="6278"/>
                    <a:pt x="178" y="6267"/>
                    <a:pt x="147" y="6267"/>
                  </a:cubicBezTo>
                  <a:cubicBezTo>
                    <a:pt x="80" y="6267"/>
                    <a:pt x="1" y="6316"/>
                    <a:pt x="63" y="6337"/>
                  </a:cubicBezTo>
                  <a:cubicBezTo>
                    <a:pt x="793" y="7188"/>
                    <a:pt x="1492" y="8039"/>
                    <a:pt x="2161" y="8860"/>
                  </a:cubicBezTo>
                  <a:cubicBezTo>
                    <a:pt x="2829" y="9650"/>
                    <a:pt x="3224" y="10440"/>
                    <a:pt x="3863" y="11200"/>
                  </a:cubicBezTo>
                  <a:cubicBezTo>
                    <a:pt x="3893" y="11231"/>
                    <a:pt x="4015" y="11231"/>
                    <a:pt x="4045" y="11231"/>
                  </a:cubicBezTo>
                  <a:lnTo>
                    <a:pt x="4075" y="11322"/>
                  </a:lnTo>
                  <a:cubicBezTo>
                    <a:pt x="4136" y="11231"/>
                    <a:pt x="4319" y="11231"/>
                    <a:pt x="4349" y="11170"/>
                  </a:cubicBezTo>
                  <a:cubicBezTo>
                    <a:pt x="4440" y="11170"/>
                    <a:pt x="4501" y="11170"/>
                    <a:pt x="4501" y="11109"/>
                  </a:cubicBezTo>
                  <a:cubicBezTo>
                    <a:pt x="4531" y="11048"/>
                    <a:pt x="4623" y="10927"/>
                    <a:pt x="4653" y="10866"/>
                  </a:cubicBezTo>
                  <a:cubicBezTo>
                    <a:pt x="4683" y="10866"/>
                    <a:pt x="4744" y="10866"/>
                    <a:pt x="4744" y="10805"/>
                  </a:cubicBezTo>
                  <a:cubicBezTo>
                    <a:pt x="4896" y="10440"/>
                    <a:pt x="5079" y="10015"/>
                    <a:pt x="5261" y="9650"/>
                  </a:cubicBezTo>
                  <a:cubicBezTo>
                    <a:pt x="5595" y="9103"/>
                    <a:pt x="5990" y="8647"/>
                    <a:pt x="6750" y="8343"/>
                  </a:cubicBezTo>
                  <a:cubicBezTo>
                    <a:pt x="6781" y="8343"/>
                    <a:pt x="6750" y="8313"/>
                    <a:pt x="6720" y="8313"/>
                  </a:cubicBezTo>
                  <a:cubicBezTo>
                    <a:pt x="6325" y="8465"/>
                    <a:pt x="5990" y="8617"/>
                    <a:pt x="5717" y="8799"/>
                  </a:cubicBezTo>
                  <a:cubicBezTo>
                    <a:pt x="5808" y="8677"/>
                    <a:pt x="5838" y="8586"/>
                    <a:pt x="5899" y="8465"/>
                  </a:cubicBezTo>
                  <a:cubicBezTo>
                    <a:pt x="6325" y="7766"/>
                    <a:pt x="7206" y="7279"/>
                    <a:pt x="7723" y="6671"/>
                  </a:cubicBezTo>
                  <a:cubicBezTo>
                    <a:pt x="7765" y="6629"/>
                    <a:pt x="7704" y="6572"/>
                    <a:pt x="7623" y="6572"/>
                  </a:cubicBezTo>
                  <a:cubicBezTo>
                    <a:pt x="7587" y="6572"/>
                    <a:pt x="7547" y="6583"/>
                    <a:pt x="7510" y="6610"/>
                  </a:cubicBezTo>
                  <a:cubicBezTo>
                    <a:pt x="6446" y="7097"/>
                    <a:pt x="5808" y="7796"/>
                    <a:pt x="5382" y="8556"/>
                  </a:cubicBezTo>
                  <a:lnTo>
                    <a:pt x="5413" y="8465"/>
                  </a:lnTo>
                  <a:cubicBezTo>
                    <a:pt x="5808" y="7492"/>
                    <a:pt x="6750" y="6732"/>
                    <a:pt x="7662" y="6033"/>
                  </a:cubicBezTo>
                  <a:cubicBezTo>
                    <a:pt x="7711" y="5984"/>
                    <a:pt x="7581" y="5895"/>
                    <a:pt x="7466" y="5895"/>
                  </a:cubicBezTo>
                  <a:cubicBezTo>
                    <a:pt x="7438" y="5895"/>
                    <a:pt x="7412" y="5900"/>
                    <a:pt x="7389" y="5911"/>
                  </a:cubicBezTo>
                  <a:cubicBezTo>
                    <a:pt x="6173" y="6732"/>
                    <a:pt x="5231" y="7705"/>
                    <a:pt x="4683" y="8890"/>
                  </a:cubicBezTo>
                  <a:cubicBezTo>
                    <a:pt x="4805" y="8039"/>
                    <a:pt x="4987" y="7249"/>
                    <a:pt x="5352" y="6489"/>
                  </a:cubicBezTo>
                  <a:cubicBezTo>
                    <a:pt x="5686" y="5759"/>
                    <a:pt x="6264" y="5212"/>
                    <a:pt x="6781" y="4604"/>
                  </a:cubicBezTo>
                  <a:cubicBezTo>
                    <a:pt x="7328" y="4027"/>
                    <a:pt x="7662" y="3541"/>
                    <a:pt x="8027" y="2963"/>
                  </a:cubicBezTo>
                  <a:cubicBezTo>
                    <a:pt x="8079" y="2937"/>
                    <a:pt x="7974" y="2866"/>
                    <a:pt x="7905" y="2866"/>
                  </a:cubicBezTo>
                  <a:cubicBezTo>
                    <a:pt x="7894" y="2866"/>
                    <a:pt x="7883" y="2868"/>
                    <a:pt x="7875" y="2872"/>
                  </a:cubicBezTo>
                  <a:cubicBezTo>
                    <a:pt x="7328" y="3419"/>
                    <a:pt x="6902" y="4027"/>
                    <a:pt x="6355" y="4604"/>
                  </a:cubicBezTo>
                  <a:cubicBezTo>
                    <a:pt x="6051" y="4908"/>
                    <a:pt x="5808" y="5243"/>
                    <a:pt x="5534" y="5577"/>
                  </a:cubicBezTo>
                  <a:cubicBezTo>
                    <a:pt x="5808" y="4848"/>
                    <a:pt x="6051" y="4088"/>
                    <a:pt x="6325" y="3419"/>
                  </a:cubicBezTo>
                  <a:cubicBezTo>
                    <a:pt x="6325" y="3419"/>
                    <a:pt x="6311" y="3405"/>
                    <a:pt x="6302" y="3405"/>
                  </a:cubicBezTo>
                  <a:cubicBezTo>
                    <a:pt x="6298" y="3405"/>
                    <a:pt x="6294" y="3409"/>
                    <a:pt x="6294" y="3419"/>
                  </a:cubicBezTo>
                  <a:cubicBezTo>
                    <a:pt x="5808" y="4179"/>
                    <a:pt x="5382" y="4969"/>
                    <a:pt x="5079" y="5820"/>
                  </a:cubicBezTo>
                  <a:cubicBezTo>
                    <a:pt x="5079" y="5729"/>
                    <a:pt x="5109" y="5607"/>
                    <a:pt x="5109" y="5547"/>
                  </a:cubicBezTo>
                  <a:cubicBezTo>
                    <a:pt x="5443" y="3693"/>
                    <a:pt x="6142" y="1930"/>
                    <a:pt x="6811" y="197"/>
                  </a:cubicBezTo>
                  <a:cubicBezTo>
                    <a:pt x="6856" y="107"/>
                    <a:pt x="6668" y="0"/>
                    <a:pt x="655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28"/>
            <p:cNvSpPr/>
            <p:nvPr/>
          </p:nvSpPr>
          <p:spPr>
            <a:xfrm>
              <a:off x="2033404" y="4632198"/>
              <a:ext cx="272360" cy="339665"/>
            </a:xfrm>
            <a:custGeom>
              <a:rect b="b" l="l" r="r" t="t"/>
              <a:pathLst>
                <a:path extrusionOk="0" h="10593" w="8494">
                  <a:moveTo>
                    <a:pt x="7791" y="0"/>
                  </a:moveTo>
                  <a:cubicBezTo>
                    <a:pt x="7761" y="0"/>
                    <a:pt x="7733" y="10"/>
                    <a:pt x="7710" y="34"/>
                  </a:cubicBezTo>
                  <a:cubicBezTo>
                    <a:pt x="6555" y="1250"/>
                    <a:pt x="5734" y="2739"/>
                    <a:pt x="4974" y="4198"/>
                  </a:cubicBezTo>
                  <a:lnTo>
                    <a:pt x="5096" y="3742"/>
                  </a:lnTo>
                  <a:cubicBezTo>
                    <a:pt x="5308" y="2678"/>
                    <a:pt x="5795" y="1675"/>
                    <a:pt x="5582" y="307"/>
                  </a:cubicBezTo>
                  <a:cubicBezTo>
                    <a:pt x="5582" y="263"/>
                    <a:pt x="5533" y="235"/>
                    <a:pt x="5507" y="235"/>
                  </a:cubicBezTo>
                  <a:cubicBezTo>
                    <a:pt x="5497" y="235"/>
                    <a:pt x="5491" y="238"/>
                    <a:pt x="5491" y="246"/>
                  </a:cubicBezTo>
                  <a:cubicBezTo>
                    <a:pt x="5643" y="1614"/>
                    <a:pt x="4944" y="2982"/>
                    <a:pt x="4579" y="4016"/>
                  </a:cubicBezTo>
                  <a:cubicBezTo>
                    <a:pt x="4518" y="4289"/>
                    <a:pt x="4396" y="4502"/>
                    <a:pt x="4336" y="4745"/>
                  </a:cubicBezTo>
                  <a:lnTo>
                    <a:pt x="4032" y="5475"/>
                  </a:lnTo>
                  <a:lnTo>
                    <a:pt x="4032" y="4471"/>
                  </a:lnTo>
                  <a:cubicBezTo>
                    <a:pt x="4032" y="4450"/>
                    <a:pt x="3971" y="4428"/>
                    <a:pt x="3935" y="4428"/>
                  </a:cubicBezTo>
                  <a:cubicBezTo>
                    <a:pt x="3921" y="4428"/>
                    <a:pt x="3910" y="4432"/>
                    <a:pt x="3910" y="4441"/>
                  </a:cubicBezTo>
                  <a:cubicBezTo>
                    <a:pt x="3728" y="5383"/>
                    <a:pt x="3515" y="6326"/>
                    <a:pt x="3363" y="7298"/>
                  </a:cubicBezTo>
                  <a:cubicBezTo>
                    <a:pt x="3302" y="7663"/>
                    <a:pt x="3211" y="8058"/>
                    <a:pt x="3120" y="8453"/>
                  </a:cubicBezTo>
                  <a:cubicBezTo>
                    <a:pt x="3059" y="8393"/>
                    <a:pt x="3059" y="8271"/>
                    <a:pt x="3029" y="8210"/>
                  </a:cubicBezTo>
                  <a:cubicBezTo>
                    <a:pt x="3120" y="7298"/>
                    <a:pt x="3029" y="6295"/>
                    <a:pt x="2968" y="5262"/>
                  </a:cubicBezTo>
                  <a:cubicBezTo>
                    <a:pt x="2877" y="4259"/>
                    <a:pt x="2755" y="3134"/>
                    <a:pt x="2816" y="2040"/>
                  </a:cubicBezTo>
                  <a:cubicBezTo>
                    <a:pt x="2816" y="2025"/>
                    <a:pt x="2801" y="2017"/>
                    <a:pt x="2785" y="2017"/>
                  </a:cubicBezTo>
                  <a:cubicBezTo>
                    <a:pt x="2770" y="2017"/>
                    <a:pt x="2755" y="2025"/>
                    <a:pt x="2755" y="2040"/>
                  </a:cubicBezTo>
                  <a:cubicBezTo>
                    <a:pt x="2603" y="3560"/>
                    <a:pt x="2451" y="5019"/>
                    <a:pt x="2542" y="6417"/>
                  </a:cubicBezTo>
                  <a:cubicBezTo>
                    <a:pt x="2299" y="5687"/>
                    <a:pt x="1995" y="4927"/>
                    <a:pt x="1691" y="4168"/>
                  </a:cubicBezTo>
                  <a:cubicBezTo>
                    <a:pt x="1674" y="4150"/>
                    <a:pt x="1626" y="4132"/>
                    <a:pt x="1600" y="4132"/>
                  </a:cubicBezTo>
                  <a:cubicBezTo>
                    <a:pt x="1581" y="4132"/>
                    <a:pt x="1574" y="4142"/>
                    <a:pt x="1600" y="4168"/>
                  </a:cubicBezTo>
                  <a:cubicBezTo>
                    <a:pt x="1752" y="5535"/>
                    <a:pt x="1965" y="6903"/>
                    <a:pt x="2421" y="8149"/>
                  </a:cubicBezTo>
                  <a:cubicBezTo>
                    <a:pt x="1752" y="7146"/>
                    <a:pt x="840" y="5991"/>
                    <a:pt x="171" y="4927"/>
                  </a:cubicBezTo>
                  <a:cubicBezTo>
                    <a:pt x="160" y="4904"/>
                    <a:pt x="130" y="4894"/>
                    <a:pt x="100" y="4894"/>
                  </a:cubicBezTo>
                  <a:cubicBezTo>
                    <a:pt x="52" y="4894"/>
                    <a:pt x="1" y="4920"/>
                    <a:pt x="19" y="4958"/>
                  </a:cubicBezTo>
                  <a:cubicBezTo>
                    <a:pt x="597" y="5991"/>
                    <a:pt x="1144" y="6994"/>
                    <a:pt x="1691" y="7845"/>
                  </a:cubicBezTo>
                  <a:cubicBezTo>
                    <a:pt x="2269" y="8757"/>
                    <a:pt x="2542" y="9608"/>
                    <a:pt x="3120" y="10399"/>
                  </a:cubicBezTo>
                  <a:cubicBezTo>
                    <a:pt x="3150" y="10429"/>
                    <a:pt x="3211" y="10490"/>
                    <a:pt x="3302" y="10490"/>
                  </a:cubicBezTo>
                  <a:lnTo>
                    <a:pt x="3302" y="10551"/>
                  </a:lnTo>
                  <a:cubicBezTo>
                    <a:pt x="3248" y="10578"/>
                    <a:pt x="3267" y="10593"/>
                    <a:pt x="3307" y="10593"/>
                  </a:cubicBezTo>
                  <a:cubicBezTo>
                    <a:pt x="3356" y="10593"/>
                    <a:pt x="3437" y="10570"/>
                    <a:pt x="3454" y="10520"/>
                  </a:cubicBezTo>
                  <a:cubicBezTo>
                    <a:pt x="3515" y="10520"/>
                    <a:pt x="3606" y="10520"/>
                    <a:pt x="3606" y="10490"/>
                  </a:cubicBezTo>
                  <a:cubicBezTo>
                    <a:pt x="3667" y="10399"/>
                    <a:pt x="3728" y="10277"/>
                    <a:pt x="3789" y="10216"/>
                  </a:cubicBezTo>
                  <a:cubicBezTo>
                    <a:pt x="3819" y="10216"/>
                    <a:pt x="3880" y="10216"/>
                    <a:pt x="3880" y="10186"/>
                  </a:cubicBezTo>
                  <a:cubicBezTo>
                    <a:pt x="3971" y="9973"/>
                    <a:pt x="4092" y="9791"/>
                    <a:pt x="4214" y="9639"/>
                  </a:cubicBezTo>
                  <a:cubicBezTo>
                    <a:pt x="4336" y="9456"/>
                    <a:pt x="4427" y="9304"/>
                    <a:pt x="4548" y="9122"/>
                  </a:cubicBezTo>
                  <a:cubicBezTo>
                    <a:pt x="4944" y="8666"/>
                    <a:pt x="5399" y="8271"/>
                    <a:pt x="6190" y="8089"/>
                  </a:cubicBezTo>
                  <a:cubicBezTo>
                    <a:pt x="6220" y="8089"/>
                    <a:pt x="6190" y="8058"/>
                    <a:pt x="6159" y="8058"/>
                  </a:cubicBezTo>
                  <a:cubicBezTo>
                    <a:pt x="5764" y="8119"/>
                    <a:pt x="5430" y="8241"/>
                    <a:pt x="5126" y="8393"/>
                  </a:cubicBezTo>
                  <a:cubicBezTo>
                    <a:pt x="5187" y="8271"/>
                    <a:pt x="5278" y="8210"/>
                    <a:pt x="5339" y="8089"/>
                  </a:cubicBezTo>
                  <a:cubicBezTo>
                    <a:pt x="5855" y="7481"/>
                    <a:pt x="6828" y="7177"/>
                    <a:pt x="7406" y="6721"/>
                  </a:cubicBezTo>
                  <a:cubicBezTo>
                    <a:pt x="7460" y="6694"/>
                    <a:pt x="7321" y="6594"/>
                    <a:pt x="7247" y="6594"/>
                  </a:cubicBezTo>
                  <a:cubicBezTo>
                    <a:pt x="7238" y="6594"/>
                    <a:pt x="7230" y="6596"/>
                    <a:pt x="7223" y="6599"/>
                  </a:cubicBezTo>
                  <a:cubicBezTo>
                    <a:pt x="6068" y="6873"/>
                    <a:pt x="5339" y="7450"/>
                    <a:pt x="4822" y="8089"/>
                  </a:cubicBezTo>
                  <a:lnTo>
                    <a:pt x="4852" y="7997"/>
                  </a:lnTo>
                  <a:cubicBezTo>
                    <a:pt x="5339" y="7086"/>
                    <a:pt x="6463" y="6569"/>
                    <a:pt x="7436" y="6082"/>
                  </a:cubicBezTo>
                  <a:cubicBezTo>
                    <a:pt x="7512" y="6031"/>
                    <a:pt x="7375" y="5916"/>
                    <a:pt x="7275" y="5916"/>
                  </a:cubicBezTo>
                  <a:cubicBezTo>
                    <a:pt x="7256" y="5916"/>
                    <a:pt x="7238" y="5921"/>
                    <a:pt x="7223" y="5930"/>
                  </a:cubicBezTo>
                  <a:cubicBezTo>
                    <a:pt x="5886" y="6417"/>
                    <a:pt x="4792" y="7237"/>
                    <a:pt x="4092" y="8301"/>
                  </a:cubicBezTo>
                  <a:cubicBezTo>
                    <a:pt x="4336" y="7511"/>
                    <a:pt x="4640" y="6751"/>
                    <a:pt x="5126" y="6082"/>
                  </a:cubicBezTo>
                  <a:cubicBezTo>
                    <a:pt x="5582" y="5475"/>
                    <a:pt x="6220" y="4958"/>
                    <a:pt x="6919" y="4563"/>
                  </a:cubicBezTo>
                  <a:cubicBezTo>
                    <a:pt x="7558" y="4137"/>
                    <a:pt x="7983" y="3742"/>
                    <a:pt x="8469" y="3286"/>
                  </a:cubicBezTo>
                  <a:cubicBezTo>
                    <a:pt x="8494" y="3262"/>
                    <a:pt x="8420" y="3178"/>
                    <a:pt x="8358" y="3178"/>
                  </a:cubicBezTo>
                  <a:cubicBezTo>
                    <a:pt x="8344" y="3178"/>
                    <a:pt x="8329" y="3183"/>
                    <a:pt x="8317" y="3195"/>
                  </a:cubicBezTo>
                  <a:cubicBezTo>
                    <a:pt x="7679" y="3529"/>
                    <a:pt x="7132" y="3985"/>
                    <a:pt x="6494" y="4441"/>
                  </a:cubicBezTo>
                  <a:cubicBezTo>
                    <a:pt x="6159" y="4654"/>
                    <a:pt x="5795" y="4927"/>
                    <a:pt x="5491" y="5201"/>
                  </a:cubicBezTo>
                  <a:cubicBezTo>
                    <a:pt x="5916" y="4563"/>
                    <a:pt x="6311" y="3894"/>
                    <a:pt x="6706" y="3256"/>
                  </a:cubicBezTo>
                  <a:lnTo>
                    <a:pt x="6676" y="3225"/>
                  </a:lnTo>
                  <a:cubicBezTo>
                    <a:pt x="6068" y="3833"/>
                    <a:pt x="5460" y="4502"/>
                    <a:pt x="5004" y="5262"/>
                  </a:cubicBezTo>
                  <a:cubicBezTo>
                    <a:pt x="5035" y="5201"/>
                    <a:pt x="5096" y="5079"/>
                    <a:pt x="5126" y="5019"/>
                  </a:cubicBezTo>
                  <a:cubicBezTo>
                    <a:pt x="5795" y="3256"/>
                    <a:pt x="6919" y="1736"/>
                    <a:pt x="8014" y="246"/>
                  </a:cubicBezTo>
                  <a:cubicBezTo>
                    <a:pt x="8063" y="173"/>
                    <a:pt x="7914" y="0"/>
                    <a:pt x="779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28"/>
            <p:cNvSpPr/>
            <p:nvPr/>
          </p:nvSpPr>
          <p:spPr>
            <a:xfrm>
              <a:off x="2261513" y="4229621"/>
              <a:ext cx="354414" cy="834267"/>
            </a:xfrm>
            <a:custGeom>
              <a:rect b="b" l="l" r="r" t="t"/>
              <a:pathLst>
                <a:path extrusionOk="0" h="26018" w="11053">
                  <a:moveTo>
                    <a:pt x="10789" y="1"/>
                  </a:moveTo>
                  <a:cubicBezTo>
                    <a:pt x="10713" y="1"/>
                    <a:pt x="10632" y="52"/>
                    <a:pt x="10596" y="162"/>
                  </a:cubicBezTo>
                  <a:cubicBezTo>
                    <a:pt x="9076" y="3809"/>
                    <a:pt x="7708" y="7517"/>
                    <a:pt x="6219" y="11195"/>
                  </a:cubicBezTo>
                  <a:cubicBezTo>
                    <a:pt x="6340" y="10861"/>
                    <a:pt x="6432" y="10496"/>
                    <a:pt x="6523" y="10131"/>
                  </a:cubicBezTo>
                  <a:cubicBezTo>
                    <a:pt x="7161" y="7761"/>
                    <a:pt x="8042" y="5177"/>
                    <a:pt x="7921" y="2806"/>
                  </a:cubicBezTo>
                  <a:cubicBezTo>
                    <a:pt x="7921" y="2783"/>
                    <a:pt x="7912" y="2773"/>
                    <a:pt x="7901" y="2773"/>
                  </a:cubicBezTo>
                  <a:cubicBezTo>
                    <a:pt x="7883" y="2773"/>
                    <a:pt x="7860" y="2799"/>
                    <a:pt x="7860" y="2837"/>
                  </a:cubicBezTo>
                  <a:cubicBezTo>
                    <a:pt x="7921" y="5238"/>
                    <a:pt x="6644" y="8703"/>
                    <a:pt x="5884" y="11104"/>
                  </a:cubicBezTo>
                  <a:cubicBezTo>
                    <a:pt x="5489" y="12229"/>
                    <a:pt x="5033" y="13323"/>
                    <a:pt x="4577" y="14478"/>
                  </a:cubicBezTo>
                  <a:cubicBezTo>
                    <a:pt x="4729" y="13779"/>
                    <a:pt x="4851" y="13080"/>
                    <a:pt x="5003" y="12411"/>
                  </a:cubicBezTo>
                  <a:cubicBezTo>
                    <a:pt x="5003" y="12374"/>
                    <a:pt x="4956" y="12348"/>
                    <a:pt x="4921" y="12348"/>
                  </a:cubicBezTo>
                  <a:cubicBezTo>
                    <a:pt x="4899" y="12348"/>
                    <a:pt x="4881" y="12358"/>
                    <a:pt x="4881" y="12381"/>
                  </a:cubicBezTo>
                  <a:cubicBezTo>
                    <a:pt x="4273" y="14478"/>
                    <a:pt x="3635" y="16575"/>
                    <a:pt x="2936" y="18642"/>
                  </a:cubicBezTo>
                  <a:cubicBezTo>
                    <a:pt x="2632" y="19524"/>
                    <a:pt x="2328" y="20405"/>
                    <a:pt x="1994" y="21226"/>
                  </a:cubicBezTo>
                  <a:cubicBezTo>
                    <a:pt x="2024" y="21043"/>
                    <a:pt x="2085" y="20831"/>
                    <a:pt x="2085" y="20618"/>
                  </a:cubicBezTo>
                  <a:cubicBezTo>
                    <a:pt x="3362" y="16575"/>
                    <a:pt x="3757" y="12259"/>
                    <a:pt x="4273" y="8156"/>
                  </a:cubicBezTo>
                  <a:cubicBezTo>
                    <a:pt x="4273" y="8141"/>
                    <a:pt x="4266" y="8133"/>
                    <a:pt x="4254" y="8133"/>
                  </a:cubicBezTo>
                  <a:cubicBezTo>
                    <a:pt x="4243" y="8133"/>
                    <a:pt x="4228" y="8141"/>
                    <a:pt x="4213" y="8156"/>
                  </a:cubicBezTo>
                  <a:cubicBezTo>
                    <a:pt x="3696" y="11074"/>
                    <a:pt x="2997" y="14022"/>
                    <a:pt x="2419" y="16940"/>
                  </a:cubicBezTo>
                  <a:cubicBezTo>
                    <a:pt x="2480" y="15511"/>
                    <a:pt x="2450" y="14083"/>
                    <a:pt x="2328" y="12806"/>
                  </a:cubicBezTo>
                  <a:cubicBezTo>
                    <a:pt x="2328" y="12761"/>
                    <a:pt x="2305" y="12738"/>
                    <a:pt x="2275" y="12738"/>
                  </a:cubicBezTo>
                  <a:cubicBezTo>
                    <a:pt x="2245" y="12738"/>
                    <a:pt x="2207" y="12761"/>
                    <a:pt x="2176" y="12806"/>
                  </a:cubicBezTo>
                  <a:cubicBezTo>
                    <a:pt x="1933" y="15360"/>
                    <a:pt x="1538" y="18034"/>
                    <a:pt x="1325" y="20618"/>
                  </a:cubicBezTo>
                  <a:cubicBezTo>
                    <a:pt x="1173" y="18551"/>
                    <a:pt x="656" y="16515"/>
                    <a:pt x="322" y="14691"/>
                  </a:cubicBezTo>
                  <a:cubicBezTo>
                    <a:pt x="312" y="14660"/>
                    <a:pt x="285" y="14647"/>
                    <a:pt x="254" y="14647"/>
                  </a:cubicBezTo>
                  <a:cubicBezTo>
                    <a:pt x="194" y="14647"/>
                    <a:pt x="119" y="14701"/>
                    <a:pt x="140" y="14782"/>
                  </a:cubicBezTo>
                  <a:cubicBezTo>
                    <a:pt x="413" y="16484"/>
                    <a:pt x="565" y="18308"/>
                    <a:pt x="656" y="20071"/>
                  </a:cubicBezTo>
                  <a:cubicBezTo>
                    <a:pt x="717" y="20952"/>
                    <a:pt x="717" y="21834"/>
                    <a:pt x="656" y="22746"/>
                  </a:cubicBezTo>
                  <a:cubicBezTo>
                    <a:pt x="626" y="23627"/>
                    <a:pt x="565" y="24539"/>
                    <a:pt x="140" y="25451"/>
                  </a:cubicBezTo>
                  <a:cubicBezTo>
                    <a:pt x="109" y="25572"/>
                    <a:pt x="140" y="25633"/>
                    <a:pt x="200" y="25633"/>
                  </a:cubicBezTo>
                  <a:cubicBezTo>
                    <a:pt x="170" y="25694"/>
                    <a:pt x="140" y="25755"/>
                    <a:pt x="109" y="25785"/>
                  </a:cubicBezTo>
                  <a:cubicBezTo>
                    <a:pt x="1" y="25894"/>
                    <a:pt x="47" y="25987"/>
                    <a:pt x="149" y="25987"/>
                  </a:cubicBezTo>
                  <a:cubicBezTo>
                    <a:pt x="190" y="25987"/>
                    <a:pt x="239" y="25972"/>
                    <a:pt x="292" y="25937"/>
                  </a:cubicBezTo>
                  <a:cubicBezTo>
                    <a:pt x="292" y="25986"/>
                    <a:pt x="326" y="26017"/>
                    <a:pt x="373" y="26017"/>
                  </a:cubicBezTo>
                  <a:cubicBezTo>
                    <a:pt x="413" y="26017"/>
                    <a:pt x="462" y="25994"/>
                    <a:pt x="504" y="25937"/>
                  </a:cubicBezTo>
                  <a:cubicBezTo>
                    <a:pt x="778" y="25755"/>
                    <a:pt x="1021" y="25572"/>
                    <a:pt x="1203" y="25329"/>
                  </a:cubicBezTo>
                  <a:cubicBezTo>
                    <a:pt x="1234" y="25329"/>
                    <a:pt x="1264" y="25329"/>
                    <a:pt x="1355" y="25268"/>
                  </a:cubicBezTo>
                  <a:cubicBezTo>
                    <a:pt x="1781" y="24782"/>
                    <a:pt x="2085" y="24265"/>
                    <a:pt x="2328" y="23809"/>
                  </a:cubicBezTo>
                  <a:lnTo>
                    <a:pt x="3088" y="22502"/>
                  </a:lnTo>
                  <a:cubicBezTo>
                    <a:pt x="3848" y="21347"/>
                    <a:pt x="4608" y="20314"/>
                    <a:pt x="5641" y="19554"/>
                  </a:cubicBezTo>
                  <a:cubicBezTo>
                    <a:pt x="5666" y="19530"/>
                    <a:pt x="5671" y="19485"/>
                    <a:pt x="5639" y="19485"/>
                  </a:cubicBezTo>
                  <a:cubicBezTo>
                    <a:pt x="5632" y="19485"/>
                    <a:pt x="5622" y="19488"/>
                    <a:pt x="5611" y="19493"/>
                  </a:cubicBezTo>
                  <a:cubicBezTo>
                    <a:pt x="5125" y="19797"/>
                    <a:pt x="4608" y="20162"/>
                    <a:pt x="4213" y="20618"/>
                  </a:cubicBezTo>
                  <a:cubicBezTo>
                    <a:pt x="4365" y="20375"/>
                    <a:pt x="4517" y="20132"/>
                    <a:pt x="4669" y="19858"/>
                  </a:cubicBezTo>
                  <a:cubicBezTo>
                    <a:pt x="5641" y="18277"/>
                    <a:pt x="6979" y="17062"/>
                    <a:pt x="8012" y="15511"/>
                  </a:cubicBezTo>
                  <a:cubicBezTo>
                    <a:pt x="8084" y="15391"/>
                    <a:pt x="8004" y="15271"/>
                    <a:pt x="7923" y="15271"/>
                  </a:cubicBezTo>
                  <a:cubicBezTo>
                    <a:pt x="7901" y="15271"/>
                    <a:pt x="7879" y="15280"/>
                    <a:pt x="7860" y="15299"/>
                  </a:cubicBezTo>
                  <a:cubicBezTo>
                    <a:pt x="6280" y="16667"/>
                    <a:pt x="5125" y="18277"/>
                    <a:pt x="4091" y="20010"/>
                  </a:cubicBezTo>
                  <a:lnTo>
                    <a:pt x="4213" y="19797"/>
                  </a:lnTo>
                  <a:cubicBezTo>
                    <a:pt x="5337" y="17518"/>
                    <a:pt x="6948" y="15724"/>
                    <a:pt x="8468" y="13779"/>
                  </a:cubicBezTo>
                  <a:cubicBezTo>
                    <a:pt x="8580" y="13667"/>
                    <a:pt x="8477" y="13488"/>
                    <a:pt x="8366" y="13488"/>
                  </a:cubicBezTo>
                  <a:cubicBezTo>
                    <a:pt x="8327" y="13488"/>
                    <a:pt x="8287" y="13511"/>
                    <a:pt x="8255" y="13566"/>
                  </a:cubicBezTo>
                  <a:cubicBezTo>
                    <a:pt x="6371" y="15694"/>
                    <a:pt x="4608" y="18034"/>
                    <a:pt x="3179" y="20618"/>
                  </a:cubicBezTo>
                  <a:cubicBezTo>
                    <a:pt x="3939" y="18764"/>
                    <a:pt x="4699" y="16940"/>
                    <a:pt x="5641" y="15147"/>
                  </a:cubicBezTo>
                  <a:cubicBezTo>
                    <a:pt x="6492" y="13536"/>
                    <a:pt x="7495" y="12046"/>
                    <a:pt x="8529" y="10527"/>
                  </a:cubicBezTo>
                  <a:cubicBezTo>
                    <a:pt x="9471" y="9068"/>
                    <a:pt x="10201" y="7700"/>
                    <a:pt x="10991" y="6150"/>
                  </a:cubicBezTo>
                  <a:cubicBezTo>
                    <a:pt x="11052" y="6047"/>
                    <a:pt x="11003" y="5958"/>
                    <a:pt x="10937" y="5958"/>
                  </a:cubicBezTo>
                  <a:cubicBezTo>
                    <a:pt x="10905" y="5958"/>
                    <a:pt x="10869" y="5979"/>
                    <a:pt x="10839" y="6028"/>
                  </a:cubicBezTo>
                  <a:cubicBezTo>
                    <a:pt x="9897" y="7548"/>
                    <a:pt x="9015" y="9068"/>
                    <a:pt x="8042" y="10587"/>
                  </a:cubicBezTo>
                  <a:cubicBezTo>
                    <a:pt x="7495" y="11408"/>
                    <a:pt x="6979" y="12229"/>
                    <a:pt x="6492" y="13019"/>
                  </a:cubicBezTo>
                  <a:cubicBezTo>
                    <a:pt x="7283" y="11317"/>
                    <a:pt x="8012" y="9554"/>
                    <a:pt x="8711" y="7821"/>
                  </a:cubicBezTo>
                  <a:cubicBezTo>
                    <a:pt x="8711" y="7806"/>
                    <a:pt x="8711" y="7799"/>
                    <a:pt x="8707" y="7799"/>
                  </a:cubicBezTo>
                  <a:cubicBezTo>
                    <a:pt x="8704" y="7799"/>
                    <a:pt x="8696" y="7806"/>
                    <a:pt x="8681" y="7821"/>
                  </a:cubicBezTo>
                  <a:cubicBezTo>
                    <a:pt x="7708" y="9676"/>
                    <a:pt x="6735" y="11590"/>
                    <a:pt x="5824" y="13536"/>
                  </a:cubicBezTo>
                  <a:lnTo>
                    <a:pt x="6067" y="12897"/>
                  </a:lnTo>
                  <a:cubicBezTo>
                    <a:pt x="7647" y="8703"/>
                    <a:pt x="9380" y="4508"/>
                    <a:pt x="10930" y="314"/>
                  </a:cubicBezTo>
                  <a:cubicBezTo>
                    <a:pt x="11003" y="114"/>
                    <a:pt x="10902" y="1"/>
                    <a:pt x="1078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28"/>
            <p:cNvSpPr/>
            <p:nvPr/>
          </p:nvSpPr>
          <p:spPr>
            <a:xfrm>
              <a:off x="2073321" y="4572520"/>
              <a:ext cx="246580" cy="371345"/>
            </a:xfrm>
            <a:custGeom>
              <a:rect b="b" l="l" r="r" t="t"/>
              <a:pathLst>
                <a:path extrusionOk="0" h="11581" w="7690">
                  <a:moveTo>
                    <a:pt x="4941" y="0"/>
                  </a:moveTo>
                  <a:cubicBezTo>
                    <a:pt x="4855" y="0"/>
                    <a:pt x="4779" y="26"/>
                    <a:pt x="4779" y="93"/>
                  </a:cubicBezTo>
                  <a:cubicBezTo>
                    <a:pt x="4627" y="1704"/>
                    <a:pt x="4627" y="3345"/>
                    <a:pt x="4505" y="4926"/>
                  </a:cubicBezTo>
                  <a:cubicBezTo>
                    <a:pt x="4475" y="4774"/>
                    <a:pt x="4475" y="4622"/>
                    <a:pt x="4444" y="4470"/>
                  </a:cubicBezTo>
                  <a:cubicBezTo>
                    <a:pt x="4201" y="3436"/>
                    <a:pt x="4140" y="2342"/>
                    <a:pt x="3229" y="1400"/>
                  </a:cubicBezTo>
                  <a:cubicBezTo>
                    <a:pt x="3220" y="1391"/>
                    <a:pt x="3206" y="1387"/>
                    <a:pt x="3191" y="1387"/>
                  </a:cubicBezTo>
                  <a:cubicBezTo>
                    <a:pt x="3155" y="1387"/>
                    <a:pt x="3116" y="1409"/>
                    <a:pt x="3137" y="1430"/>
                  </a:cubicBezTo>
                  <a:cubicBezTo>
                    <a:pt x="4049" y="2373"/>
                    <a:pt x="4019" y="3862"/>
                    <a:pt x="4140" y="4926"/>
                  </a:cubicBezTo>
                  <a:cubicBezTo>
                    <a:pt x="4171" y="5412"/>
                    <a:pt x="4140" y="5929"/>
                    <a:pt x="4110" y="6415"/>
                  </a:cubicBezTo>
                  <a:cubicBezTo>
                    <a:pt x="3988" y="6111"/>
                    <a:pt x="3867" y="5838"/>
                    <a:pt x="3745" y="5534"/>
                  </a:cubicBezTo>
                  <a:cubicBezTo>
                    <a:pt x="3745" y="5519"/>
                    <a:pt x="3707" y="5511"/>
                    <a:pt x="3677" y="5511"/>
                  </a:cubicBezTo>
                  <a:cubicBezTo>
                    <a:pt x="3646" y="5511"/>
                    <a:pt x="3624" y="5519"/>
                    <a:pt x="3654" y="5534"/>
                  </a:cubicBezTo>
                  <a:cubicBezTo>
                    <a:pt x="3836" y="6446"/>
                    <a:pt x="3958" y="7327"/>
                    <a:pt x="3988" y="8239"/>
                  </a:cubicBezTo>
                  <a:cubicBezTo>
                    <a:pt x="4019" y="8604"/>
                    <a:pt x="3988" y="8999"/>
                    <a:pt x="3988" y="9364"/>
                  </a:cubicBezTo>
                  <a:cubicBezTo>
                    <a:pt x="3958" y="9303"/>
                    <a:pt x="3897" y="9212"/>
                    <a:pt x="3867" y="9120"/>
                  </a:cubicBezTo>
                  <a:cubicBezTo>
                    <a:pt x="3684" y="7357"/>
                    <a:pt x="2529" y="5625"/>
                    <a:pt x="1618" y="3953"/>
                  </a:cubicBezTo>
                  <a:cubicBezTo>
                    <a:pt x="1618" y="3933"/>
                    <a:pt x="1611" y="3926"/>
                    <a:pt x="1603" y="3926"/>
                  </a:cubicBezTo>
                  <a:cubicBezTo>
                    <a:pt x="1587" y="3926"/>
                    <a:pt x="1567" y="3953"/>
                    <a:pt x="1587" y="3953"/>
                  </a:cubicBezTo>
                  <a:cubicBezTo>
                    <a:pt x="2134" y="5169"/>
                    <a:pt x="2469" y="6385"/>
                    <a:pt x="2925" y="7601"/>
                  </a:cubicBezTo>
                  <a:cubicBezTo>
                    <a:pt x="2499" y="7023"/>
                    <a:pt x="1982" y="6446"/>
                    <a:pt x="1435" y="5959"/>
                  </a:cubicBezTo>
                  <a:cubicBezTo>
                    <a:pt x="1423" y="5947"/>
                    <a:pt x="1394" y="5939"/>
                    <a:pt x="1368" y="5939"/>
                  </a:cubicBezTo>
                  <a:cubicBezTo>
                    <a:pt x="1330" y="5939"/>
                    <a:pt x="1296" y="5954"/>
                    <a:pt x="1314" y="5990"/>
                  </a:cubicBezTo>
                  <a:cubicBezTo>
                    <a:pt x="1922" y="7023"/>
                    <a:pt x="2529" y="8148"/>
                    <a:pt x="3229" y="9181"/>
                  </a:cubicBezTo>
                  <a:cubicBezTo>
                    <a:pt x="2347" y="8391"/>
                    <a:pt x="1162" y="7631"/>
                    <a:pt x="219" y="6932"/>
                  </a:cubicBezTo>
                  <a:cubicBezTo>
                    <a:pt x="203" y="6924"/>
                    <a:pt x="178" y="6920"/>
                    <a:pt x="152" y="6920"/>
                  </a:cubicBezTo>
                  <a:cubicBezTo>
                    <a:pt x="80" y="6920"/>
                    <a:pt x="1" y="6948"/>
                    <a:pt x="67" y="6993"/>
                  </a:cubicBezTo>
                  <a:cubicBezTo>
                    <a:pt x="888" y="7631"/>
                    <a:pt x="1709" y="8361"/>
                    <a:pt x="2377" y="8999"/>
                  </a:cubicBezTo>
                  <a:cubicBezTo>
                    <a:pt x="3107" y="9668"/>
                    <a:pt x="3472" y="10367"/>
                    <a:pt x="3988" y="11248"/>
                  </a:cubicBezTo>
                  <a:cubicBezTo>
                    <a:pt x="4019" y="11278"/>
                    <a:pt x="4080" y="11309"/>
                    <a:pt x="4171" y="11309"/>
                  </a:cubicBezTo>
                  <a:lnTo>
                    <a:pt x="4171" y="11400"/>
                  </a:lnTo>
                  <a:cubicBezTo>
                    <a:pt x="4192" y="11527"/>
                    <a:pt x="4302" y="11581"/>
                    <a:pt x="4377" y="11581"/>
                  </a:cubicBezTo>
                  <a:cubicBezTo>
                    <a:pt x="4409" y="11581"/>
                    <a:pt x="4435" y="11570"/>
                    <a:pt x="4444" y="11552"/>
                  </a:cubicBezTo>
                  <a:cubicBezTo>
                    <a:pt x="4475" y="11567"/>
                    <a:pt x="4505" y="11575"/>
                    <a:pt x="4532" y="11575"/>
                  </a:cubicBezTo>
                  <a:cubicBezTo>
                    <a:pt x="4558" y="11575"/>
                    <a:pt x="4581" y="11567"/>
                    <a:pt x="4596" y="11552"/>
                  </a:cubicBezTo>
                  <a:cubicBezTo>
                    <a:pt x="4657" y="11461"/>
                    <a:pt x="4748" y="11339"/>
                    <a:pt x="4779" y="11248"/>
                  </a:cubicBezTo>
                  <a:cubicBezTo>
                    <a:pt x="4809" y="11248"/>
                    <a:pt x="4870" y="11248"/>
                    <a:pt x="4870" y="11187"/>
                  </a:cubicBezTo>
                  <a:cubicBezTo>
                    <a:pt x="5083" y="10792"/>
                    <a:pt x="5326" y="10336"/>
                    <a:pt x="5508" y="9880"/>
                  </a:cubicBezTo>
                  <a:cubicBezTo>
                    <a:pt x="5843" y="9303"/>
                    <a:pt x="6147" y="8756"/>
                    <a:pt x="6906" y="8391"/>
                  </a:cubicBezTo>
                  <a:cubicBezTo>
                    <a:pt x="6937" y="8391"/>
                    <a:pt x="6906" y="8361"/>
                    <a:pt x="6876" y="8361"/>
                  </a:cubicBezTo>
                  <a:cubicBezTo>
                    <a:pt x="6511" y="8543"/>
                    <a:pt x="6177" y="8725"/>
                    <a:pt x="5934" y="8968"/>
                  </a:cubicBezTo>
                  <a:lnTo>
                    <a:pt x="6086" y="8604"/>
                  </a:lnTo>
                  <a:cubicBezTo>
                    <a:pt x="6420" y="7905"/>
                    <a:pt x="7241" y="7236"/>
                    <a:pt x="7666" y="6537"/>
                  </a:cubicBezTo>
                  <a:cubicBezTo>
                    <a:pt x="7689" y="6468"/>
                    <a:pt x="7592" y="6434"/>
                    <a:pt x="7517" y="6434"/>
                  </a:cubicBezTo>
                  <a:cubicBezTo>
                    <a:pt x="7492" y="6434"/>
                    <a:pt x="7469" y="6438"/>
                    <a:pt x="7454" y="6446"/>
                  </a:cubicBezTo>
                  <a:cubicBezTo>
                    <a:pt x="6450" y="7175"/>
                    <a:pt x="5934" y="7935"/>
                    <a:pt x="5539" y="8725"/>
                  </a:cubicBezTo>
                  <a:lnTo>
                    <a:pt x="5569" y="8604"/>
                  </a:lnTo>
                  <a:cubicBezTo>
                    <a:pt x="5873" y="7601"/>
                    <a:pt x="6724" y="6719"/>
                    <a:pt x="7514" y="5777"/>
                  </a:cubicBezTo>
                  <a:cubicBezTo>
                    <a:pt x="7558" y="5711"/>
                    <a:pt x="7444" y="5661"/>
                    <a:pt x="7343" y="5661"/>
                  </a:cubicBezTo>
                  <a:cubicBezTo>
                    <a:pt x="7304" y="5661"/>
                    <a:pt x="7266" y="5669"/>
                    <a:pt x="7241" y="5686"/>
                  </a:cubicBezTo>
                  <a:cubicBezTo>
                    <a:pt x="6238" y="6750"/>
                    <a:pt x="5387" y="7844"/>
                    <a:pt x="4931" y="9029"/>
                  </a:cubicBezTo>
                  <a:cubicBezTo>
                    <a:pt x="4991" y="8209"/>
                    <a:pt x="5083" y="7388"/>
                    <a:pt x="5356" y="6598"/>
                  </a:cubicBezTo>
                  <a:cubicBezTo>
                    <a:pt x="5569" y="5838"/>
                    <a:pt x="6025" y="5169"/>
                    <a:pt x="6450" y="4439"/>
                  </a:cubicBezTo>
                  <a:cubicBezTo>
                    <a:pt x="6846" y="3740"/>
                    <a:pt x="7058" y="3132"/>
                    <a:pt x="7241" y="2433"/>
                  </a:cubicBezTo>
                  <a:cubicBezTo>
                    <a:pt x="7241" y="2375"/>
                    <a:pt x="7177" y="2341"/>
                    <a:pt x="7124" y="2341"/>
                  </a:cubicBezTo>
                  <a:cubicBezTo>
                    <a:pt x="7095" y="2341"/>
                    <a:pt x="7069" y="2351"/>
                    <a:pt x="7058" y="2373"/>
                  </a:cubicBezTo>
                  <a:cubicBezTo>
                    <a:pt x="6694" y="3072"/>
                    <a:pt x="6420" y="3801"/>
                    <a:pt x="5995" y="4470"/>
                  </a:cubicBezTo>
                  <a:cubicBezTo>
                    <a:pt x="5751" y="4865"/>
                    <a:pt x="5569" y="5230"/>
                    <a:pt x="5387" y="5625"/>
                  </a:cubicBezTo>
                  <a:cubicBezTo>
                    <a:pt x="5539" y="4865"/>
                    <a:pt x="5599" y="4105"/>
                    <a:pt x="5691" y="3284"/>
                  </a:cubicBezTo>
                  <a:lnTo>
                    <a:pt x="5660" y="3284"/>
                  </a:lnTo>
                  <a:cubicBezTo>
                    <a:pt x="5387" y="4136"/>
                    <a:pt x="5113" y="5017"/>
                    <a:pt x="4961" y="5868"/>
                  </a:cubicBezTo>
                  <a:lnTo>
                    <a:pt x="4961" y="5625"/>
                  </a:lnTo>
                  <a:cubicBezTo>
                    <a:pt x="4991" y="3801"/>
                    <a:pt x="5174" y="1917"/>
                    <a:pt x="5174" y="93"/>
                  </a:cubicBezTo>
                  <a:cubicBezTo>
                    <a:pt x="5174" y="42"/>
                    <a:pt x="5050" y="0"/>
                    <a:pt x="494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28"/>
            <p:cNvSpPr/>
            <p:nvPr/>
          </p:nvSpPr>
          <p:spPr>
            <a:xfrm>
              <a:off x="1774128" y="4610775"/>
              <a:ext cx="244945" cy="373589"/>
            </a:xfrm>
            <a:custGeom>
              <a:rect b="b" l="l" r="r" t="t"/>
              <a:pathLst>
                <a:path extrusionOk="0" h="11651" w="7639">
                  <a:moveTo>
                    <a:pt x="3982" y="0"/>
                  </a:moveTo>
                  <a:cubicBezTo>
                    <a:pt x="3879" y="0"/>
                    <a:pt x="3759" y="44"/>
                    <a:pt x="3759" y="99"/>
                  </a:cubicBezTo>
                  <a:cubicBezTo>
                    <a:pt x="3911" y="1740"/>
                    <a:pt x="4124" y="3381"/>
                    <a:pt x="4245" y="5053"/>
                  </a:cubicBezTo>
                  <a:cubicBezTo>
                    <a:pt x="4215" y="4901"/>
                    <a:pt x="4154" y="4749"/>
                    <a:pt x="4093" y="4597"/>
                  </a:cubicBezTo>
                  <a:cubicBezTo>
                    <a:pt x="3698" y="3594"/>
                    <a:pt x="3516" y="2469"/>
                    <a:pt x="2421" y="1710"/>
                  </a:cubicBezTo>
                  <a:cubicBezTo>
                    <a:pt x="2413" y="1701"/>
                    <a:pt x="2398" y="1697"/>
                    <a:pt x="2384" y="1697"/>
                  </a:cubicBezTo>
                  <a:cubicBezTo>
                    <a:pt x="2348" y="1697"/>
                    <a:pt x="2309" y="1718"/>
                    <a:pt x="2330" y="1740"/>
                  </a:cubicBezTo>
                  <a:cubicBezTo>
                    <a:pt x="3364" y="2530"/>
                    <a:pt x="3607" y="4020"/>
                    <a:pt x="3820" y="5083"/>
                  </a:cubicBezTo>
                  <a:cubicBezTo>
                    <a:pt x="3941" y="5570"/>
                    <a:pt x="3941" y="6087"/>
                    <a:pt x="3972" y="6573"/>
                  </a:cubicBezTo>
                  <a:cubicBezTo>
                    <a:pt x="3820" y="6299"/>
                    <a:pt x="3698" y="5995"/>
                    <a:pt x="3546" y="5722"/>
                  </a:cubicBezTo>
                  <a:cubicBezTo>
                    <a:pt x="3531" y="5707"/>
                    <a:pt x="3493" y="5699"/>
                    <a:pt x="3466" y="5699"/>
                  </a:cubicBezTo>
                  <a:cubicBezTo>
                    <a:pt x="3440" y="5699"/>
                    <a:pt x="3425" y="5707"/>
                    <a:pt x="3455" y="5722"/>
                  </a:cubicBezTo>
                  <a:cubicBezTo>
                    <a:pt x="3698" y="6603"/>
                    <a:pt x="3941" y="7515"/>
                    <a:pt x="4063" y="8427"/>
                  </a:cubicBezTo>
                  <a:cubicBezTo>
                    <a:pt x="4124" y="8822"/>
                    <a:pt x="4124" y="9187"/>
                    <a:pt x="4124" y="9582"/>
                  </a:cubicBezTo>
                  <a:cubicBezTo>
                    <a:pt x="4093" y="9491"/>
                    <a:pt x="4063" y="9430"/>
                    <a:pt x="3972" y="9339"/>
                  </a:cubicBezTo>
                  <a:cubicBezTo>
                    <a:pt x="3668" y="7606"/>
                    <a:pt x="2330" y="5935"/>
                    <a:pt x="1206" y="4445"/>
                  </a:cubicBezTo>
                  <a:lnTo>
                    <a:pt x="1175" y="4445"/>
                  </a:lnTo>
                  <a:cubicBezTo>
                    <a:pt x="1874" y="5539"/>
                    <a:pt x="2330" y="6725"/>
                    <a:pt x="2908" y="7910"/>
                  </a:cubicBezTo>
                  <a:cubicBezTo>
                    <a:pt x="2421" y="7363"/>
                    <a:pt x="1874" y="6877"/>
                    <a:pt x="1266" y="6421"/>
                  </a:cubicBezTo>
                  <a:cubicBezTo>
                    <a:pt x="1258" y="6412"/>
                    <a:pt x="1241" y="6408"/>
                    <a:pt x="1223" y="6408"/>
                  </a:cubicBezTo>
                  <a:cubicBezTo>
                    <a:pt x="1180" y="6408"/>
                    <a:pt x="1132" y="6430"/>
                    <a:pt x="1175" y="6451"/>
                  </a:cubicBezTo>
                  <a:cubicBezTo>
                    <a:pt x="1874" y="7424"/>
                    <a:pt x="2573" y="8427"/>
                    <a:pt x="3364" y="9460"/>
                  </a:cubicBezTo>
                  <a:cubicBezTo>
                    <a:pt x="2452" y="8701"/>
                    <a:pt x="1206" y="8062"/>
                    <a:pt x="203" y="7485"/>
                  </a:cubicBezTo>
                  <a:cubicBezTo>
                    <a:pt x="191" y="7479"/>
                    <a:pt x="177" y="7477"/>
                    <a:pt x="162" y="7477"/>
                  </a:cubicBezTo>
                  <a:cubicBezTo>
                    <a:pt x="93" y="7477"/>
                    <a:pt x="1" y="7526"/>
                    <a:pt x="51" y="7576"/>
                  </a:cubicBezTo>
                  <a:cubicBezTo>
                    <a:pt x="932" y="8093"/>
                    <a:pt x="1814" y="8731"/>
                    <a:pt x="2573" y="9339"/>
                  </a:cubicBezTo>
                  <a:cubicBezTo>
                    <a:pt x="3333" y="10008"/>
                    <a:pt x="3789" y="10707"/>
                    <a:pt x="4458" y="11406"/>
                  </a:cubicBezTo>
                  <a:cubicBezTo>
                    <a:pt x="4488" y="11436"/>
                    <a:pt x="4610" y="11436"/>
                    <a:pt x="4640" y="11436"/>
                  </a:cubicBezTo>
                  <a:lnTo>
                    <a:pt x="4701" y="11527"/>
                  </a:lnTo>
                  <a:cubicBezTo>
                    <a:pt x="4718" y="11613"/>
                    <a:pt x="4784" y="11650"/>
                    <a:pt x="4848" y="11650"/>
                  </a:cubicBezTo>
                  <a:cubicBezTo>
                    <a:pt x="4898" y="11650"/>
                    <a:pt x="4948" y="11628"/>
                    <a:pt x="4975" y="11588"/>
                  </a:cubicBezTo>
                  <a:cubicBezTo>
                    <a:pt x="5035" y="11588"/>
                    <a:pt x="5127" y="11588"/>
                    <a:pt x="5127" y="11558"/>
                  </a:cubicBezTo>
                  <a:cubicBezTo>
                    <a:pt x="5157" y="11436"/>
                    <a:pt x="5187" y="11375"/>
                    <a:pt x="5218" y="11254"/>
                  </a:cubicBezTo>
                  <a:cubicBezTo>
                    <a:pt x="5279" y="11254"/>
                    <a:pt x="5309" y="11223"/>
                    <a:pt x="5309" y="11223"/>
                  </a:cubicBezTo>
                  <a:lnTo>
                    <a:pt x="5765" y="9947"/>
                  </a:lnTo>
                  <a:cubicBezTo>
                    <a:pt x="6008" y="9369"/>
                    <a:pt x="6312" y="8853"/>
                    <a:pt x="7011" y="8366"/>
                  </a:cubicBezTo>
                  <a:cubicBezTo>
                    <a:pt x="7042" y="8305"/>
                    <a:pt x="6981" y="8305"/>
                    <a:pt x="6981" y="8305"/>
                  </a:cubicBezTo>
                  <a:cubicBezTo>
                    <a:pt x="6646" y="8549"/>
                    <a:pt x="6342" y="8761"/>
                    <a:pt x="6099" y="9005"/>
                  </a:cubicBezTo>
                  <a:lnTo>
                    <a:pt x="6221" y="8609"/>
                  </a:lnTo>
                  <a:cubicBezTo>
                    <a:pt x="6525" y="7819"/>
                    <a:pt x="7285" y="7090"/>
                    <a:pt x="7619" y="6269"/>
                  </a:cubicBezTo>
                  <a:cubicBezTo>
                    <a:pt x="7638" y="6230"/>
                    <a:pt x="7572" y="6192"/>
                    <a:pt x="7506" y="6192"/>
                  </a:cubicBezTo>
                  <a:cubicBezTo>
                    <a:pt x="7467" y="6192"/>
                    <a:pt x="7429" y="6205"/>
                    <a:pt x="7406" y="6239"/>
                  </a:cubicBezTo>
                  <a:cubicBezTo>
                    <a:pt x="6494" y="7059"/>
                    <a:pt x="6039" y="7941"/>
                    <a:pt x="5735" y="8761"/>
                  </a:cubicBezTo>
                  <a:lnTo>
                    <a:pt x="5735" y="8670"/>
                  </a:lnTo>
                  <a:cubicBezTo>
                    <a:pt x="5917" y="7546"/>
                    <a:pt x="6707" y="6573"/>
                    <a:pt x="7346" y="5509"/>
                  </a:cubicBezTo>
                  <a:cubicBezTo>
                    <a:pt x="7400" y="5454"/>
                    <a:pt x="7313" y="5411"/>
                    <a:pt x="7227" y="5411"/>
                  </a:cubicBezTo>
                  <a:cubicBezTo>
                    <a:pt x="7170" y="5411"/>
                    <a:pt x="7115" y="5430"/>
                    <a:pt x="7102" y="5479"/>
                  </a:cubicBezTo>
                  <a:cubicBezTo>
                    <a:pt x="6191" y="6694"/>
                    <a:pt x="5461" y="7941"/>
                    <a:pt x="5066" y="9156"/>
                  </a:cubicBezTo>
                  <a:cubicBezTo>
                    <a:pt x="5066" y="8305"/>
                    <a:pt x="5127" y="7485"/>
                    <a:pt x="5279" y="6603"/>
                  </a:cubicBezTo>
                  <a:cubicBezTo>
                    <a:pt x="5431" y="5813"/>
                    <a:pt x="5765" y="5053"/>
                    <a:pt x="6069" y="4263"/>
                  </a:cubicBezTo>
                  <a:cubicBezTo>
                    <a:pt x="6373" y="3503"/>
                    <a:pt x="6494" y="2834"/>
                    <a:pt x="6555" y="2044"/>
                  </a:cubicBezTo>
                  <a:cubicBezTo>
                    <a:pt x="6555" y="2014"/>
                    <a:pt x="6517" y="1998"/>
                    <a:pt x="6475" y="1998"/>
                  </a:cubicBezTo>
                  <a:cubicBezTo>
                    <a:pt x="6434" y="1998"/>
                    <a:pt x="6388" y="2014"/>
                    <a:pt x="6373" y="2044"/>
                  </a:cubicBezTo>
                  <a:cubicBezTo>
                    <a:pt x="6099" y="2834"/>
                    <a:pt x="5947" y="3594"/>
                    <a:pt x="5643" y="4354"/>
                  </a:cubicBezTo>
                  <a:cubicBezTo>
                    <a:pt x="5491" y="4780"/>
                    <a:pt x="5309" y="5205"/>
                    <a:pt x="5187" y="5631"/>
                  </a:cubicBezTo>
                  <a:cubicBezTo>
                    <a:pt x="5218" y="4810"/>
                    <a:pt x="5218" y="4020"/>
                    <a:pt x="5187" y="3229"/>
                  </a:cubicBezTo>
                  <a:lnTo>
                    <a:pt x="5157" y="3229"/>
                  </a:lnTo>
                  <a:cubicBezTo>
                    <a:pt x="5005" y="4141"/>
                    <a:pt x="4883" y="5053"/>
                    <a:pt x="4823" y="5965"/>
                  </a:cubicBezTo>
                  <a:lnTo>
                    <a:pt x="4762" y="5691"/>
                  </a:lnTo>
                  <a:cubicBezTo>
                    <a:pt x="4580" y="3837"/>
                    <a:pt x="4458" y="1922"/>
                    <a:pt x="4124" y="68"/>
                  </a:cubicBezTo>
                  <a:cubicBezTo>
                    <a:pt x="4111" y="20"/>
                    <a:pt x="4051" y="0"/>
                    <a:pt x="39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28"/>
            <p:cNvSpPr/>
            <p:nvPr/>
          </p:nvSpPr>
          <p:spPr>
            <a:xfrm>
              <a:off x="1516712" y="4609813"/>
              <a:ext cx="242155" cy="415787"/>
            </a:xfrm>
            <a:custGeom>
              <a:rect b="b" l="l" r="r" t="t"/>
              <a:pathLst>
                <a:path extrusionOk="0" h="12967" w="7552">
                  <a:moveTo>
                    <a:pt x="3853" y="1"/>
                  </a:moveTo>
                  <a:cubicBezTo>
                    <a:pt x="3749" y="1"/>
                    <a:pt x="3641" y="55"/>
                    <a:pt x="3641" y="159"/>
                  </a:cubicBezTo>
                  <a:cubicBezTo>
                    <a:pt x="3793" y="2013"/>
                    <a:pt x="4036" y="3837"/>
                    <a:pt x="4188" y="5661"/>
                  </a:cubicBezTo>
                  <a:cubicBezTo>
                    <a:pt x="4127" y="5478"/>
                    <a:pt x="4097" y="5326"/>
                    <a:pt x="4036" y="5174"/>
                  </a:cubicBezTo>
                  <a:cubicBezTo>
                    <a:pt x="3641" y="4050"/>
                    <a:pt x="3428" y="2803"/>
                    <a:pt x="2364" y="1892"/>
                  </a:cubicBezTo>
                  <a:cubicBezTo>
                    <a:pt x="2346" y="1883"/>
                    <a:pt x="2329" y="1879"/>
                    <a:pt x="2313" y="1879"/>
                  </a:cubicBezTo>
                  <a:cubicBezTo>
                    <a:pt x="2276" y="1879"/>
                    <a:pt x="2252" y="1900"/>
                    <a:pt x="2273" y="1922"/>
                  </a:cubicBezTo>
                  <a:cubicBezTo>
                    <a:pt x="3337" y="2834"/>
                    <a:pt x="3519" y="4536"/>
                    <a:pt x="3793" y="5691"/>
                  </a:cubicBezTo>
                  <a:cubicBezTo>
                    <a:pt x="3914" y="6208"/>
                    <a:pt x="3914" y="6785"/>
                    <a:pt x="3945" y="7363"/>
                  </a:cubicBezTo>
                  <a:cubicBezTo>
                    <a:pt x="3793" y="7059"/>
                    <a:pt x="3671" y="6724"/>
                    <a:pt x="3489" y="6420"/>
                  </a:cubicBezTo>
                  <a:cubicBezTo>
                    <a:pt x="3475" y="6393"/>
                    <a:pt x="3443" y="6378"/>
                    <a:pt x="3415" y="6378"/>
                  </a:cubicBezTo>
                  <a:cubicBezTo>
                    <a:pt x="3380" y="6378"/>
                    <a:pt x="3351" y="6401"/>
                    <a:pt x="3367" y="6451"/>
                  </a:cubicBezTo>
                  <a:cubicBezTo>
                    <a:pt x="3641" y="7454"/>
                    <a:pt x="3884" y="8457"/>
                    <a:pt x="4036" y="9460"/>
                  </a:cubicBezTo>
                  <a:cubicBezTo>
                    <a:pt x="4097" y="9855"/>
                    <a:pt x="4097" y="10311"/>
                    <a:pt x="4127" y="10737"/>
                  </a:cubicBezTo>
                  <a:cubicBezTo>
                    <a:pt x="4097" y="10676"/>
                    <a:pt x="4066" y="10554"/>
                    <a:pt x="3975" y="10463"/>
                  </a:cubicBezTo>
                  <a:cubicBezTo>
                    <a:pt x="3641" y="8487"/>
                    <a:pt x="2303" y="6633"/>
                    <a:pt x="1179" y="4931"/>
                  </a:cubicBezTo>
                  <a:cubicBezTo>
                    <a:pt x="1179" y="4921"/>
                    <a:pt x="1169" y="4918"/>
                    <a:pt x="1157" y="4918"/>
                  </a:cubicBezTo>
                  <a:cubicBezTo>
                    <a:pt x="1135" y="4918"/>
                    <a:pt x="1108" y="4931"/>
                    <a:pt x="1148" y="4931"/>
                  </a:cubicBezTo>
                  <a:cubicBezTo>
                    <a:pt x="1847" y="6177"/>
                    <a:pt x="2303" y="7545"/>
                    <a:pt x="2911" y="8852"/>
                  </a:cubicBezTo>
                  <a:cubicBezTo>
                    <a:pt x="2425" y="8244"/>
                    <a:pt x="1847" y="7667"/>
                    <a:pt x="1240" y="7180"/>
                  </a:cubicBezTo>
                  <a:cubicBezTo>
                    <a:pt x="1230" y="7162"/>
                    <a:pt x="1212" y="7154"/>
                    <a:pt x="1193" y="7154"/>
                  </a:cubicBezTo>
                  <a:cubicBezTo>
                    <a:pt x="1151" y="7154"/>
                    <a:pt x="1106" y="7190"/>
                    <a:pt x="1148" y="7211"/>
                  </a:cubicBezTo>
                  <a:cubicBezTo>
                    <a:pt x="1847" y="8305"/>
                    <a:pt x="2577" y="9460"/>
                    <a:pt x="3367" y="10585"/>
                  </a:cubicBezTo>
                  <a:cubicBezTo>
                    <a:pt x="2425" y="9764"/>
                    <a:pt x="1209" y="9035"/>
                    <a:pt x="176" y="8396"/>
                  </a:cubicBezTo>
                  <a:cubicBezTo>
                    <a:pt x="161" y="8382"/>
                    <a:pt x="143" y="8376"/>
                    <a:pt x="124" y="8376"/>
                  </a:cubicBezTo>
                  <a:cubicBezTo>
                    <a:pt x="65" y="8376"/>
                    <a:pt x="1" y="8434"/>
                    <a:pt x="24" y="8457"/>
                  </a:cubicBezTo>
                  <a:cubicBezTo>
                    <a:pt x="905" y="9095"/>
                    <a:pt x="1787" y="9794"/>
                    <a:pt x="2547" y="10524"/>
                  </a:cubicBezTo>
                  <a:cubicBezTo>
                    <a:pt x="3337" y="11223"/>
                    <a:pt x="3793" y="12044"/>
                    <a:pt x="4461" y="12834"/>
                  </a:cubicBezTo>
                  <a:cubicBezTo>
                    <a:pt x="4522" y="12864"/>
                    <a:pt x="4644" y="12864"/>
                    <a:pt x="4674" y="12864"/>
                  </a:cubicBezTo>
                  <a:lnTo>
                    <a:pt x="4705" y="12956"/>
                  </a:lnTo>
                  <a:cubicBezTo>
                    <a:pt x="4712" y="12963"/>
                    <a:pt x="4731" y="12967"/>
                    <a:pt x="4756" y="12967"/>
                  </a:cubicBezTo>
                  <a:cubicBezTo>
                    <a:pt x="4830" y="12967"/>
                    <a:pt x="4955" y="12933"/>
                    <a:pt x="4978" y="12864"/>
                  </a:cubicBezTo>
                  <a:cubicBezTo>
                    <a:pt x="5039" y="12864"/>
                    <a:pt x="5130" y="12864"/>
                    <a:pt x="5130" y="12834"/>
                  </a:cubicBezTo>
                  <a:lnTo>
                    <a:pt x="5252" y="12500"/>
                  </a:lnTo>
                  <a:cubicBezTo>
                    <a:pt x="5282" y="12500"/>
                    <a:pt x="5313" y="12439"/>
                    <a:pt x="5313" y="12439"/>
                  </a:cubicBezTo>
                  <a:cubicBezTo>
                    <a:pt x="5465" y="12013"/>
                    <a:pt x="5586" y="11497"/>
                    <a:pt x="5738" y="11041"/>
                  </a:cubicBezTo>
                  <a:cubicBezTo>
                    <a:pt x="5981" y="10402"/>
                    <a:pt x="6316" y="9794"/>
                    <a:pt x="6984" y="9278"/>
                  </a:cubicBezTo>
                  <a:cubicBezTo>
                    <a:pt x="7007" y="9233"/>
                    <a:pt x="6980" y="9205"/>
                    <a:pt x="6952" y="9205"/>
                  </a:cubicBezTo>
                  <a:cubicBezTo>
                    <a:pt x="6942" y="9205"/>
                    <a:pt x="6932" y="9209"/>
                    <a:pt x="6924" y="9217"/>
                  </a:cubicBezTo>
                  <a:cubicBezTo>
                    <a:pt x="6559" y="9460"/>
                    <a:pt x="6255" y="9734"/>
                    <a:pt x="6042" y="10038"/>
                  </a:cubicBezTo>
                  <a:lnTo>
                    <a:pt x="6164" y="9612"/>
                  </a:lnTo>
                  <a:cubicBezTo>
                    <a:pt x="6407" y="8731"/>
                    <a:pt x="7167" y="7879"/>
                    <a:pt x="7531" y="7028"/>
                  </a:cubicBezTo>
                  <a:cubicBezTo>
                    <a:pt x="7551" y="6970"/>
                    <a:pt x="7482" y="6936"/>
                    <a:pt x="7406" y="6936"/>
                  </a:cubicBezTo>
                  <a:cubicBezTo>
                    <a:pt x="7364" y="6936"/>
                    <a:pt x="7321" y="6946"/>
                    <a:pt x="7288" y="6968"/>
                  </a:cubicBezTo>
                  <a:cubicBezTo>
                    <a:pt x="6407" y="7940"/>
                    <a:pt x="5951" y="8852"/>
                    <a:pt x="5647" y="9825"/>
                  </a:cubicBezTo>
                  <a:lnTo>
                    <a:pt x="5647" y="9703"/>
                  </a:lnTo>
                  <a:cubicBezTo>
                    <a:pt x="5860" y="8487"/>
                    <a:pt x="6620" y="7393"/>
                    <a:pt x="7258" y="6208"/>
                  </a:cubicBezTo>
                  <a:cubicBezTo>
                    <a:pt x="7276" y="6153"/>
                    <a:pt x="7185" y="6109"/>
                    <a:pt x="7103" y="6109"/>
                  </a:cubicBezTo>
                  <a:cubicBezTo>
                    <a:pt x="7048" y="6109"/>
                    <a:pt x="6996" y="6129"/>
                    <a:pt x="6984" y="6177"/>
                  </a:cubicBezTo>
                  <a:cubicBezTo>
                    <a:pt x="6072" y="7545"/>
                    <a:pt x="5404" y="8913"/>
                    <a:pt x="5039" y="10281"/>
                  </a:cubicBezTo>
                  <a:cubicBezTo>
                    <a:pt x="5039" y="9338"/>
                    <a:pt x="5039" y="8427"/>
                    <a:pt x="5191" y="7424"/>
                  </a:cubicBezTo>
                  <a:cubicBezTo>
                    <a:pt x="5343" y="6572"/>
                    <a:pt x="5708" y="5691"/>
                    <a:pt x="6012" y="4810"/>
                  </a:cubicBezTo>
                  <a:cubicBezTo>
                    <a:pt x="6316" y="3989"/>
                    <a:pt x="6407" y="3259"/>
                    <a:pt x="6498" y="2378"/>
                  </a:cubicBezTo>
                  <a:cubicBezTo>
                    <a:pt x="6498" y="2347"/>
                    <a:pt x="6460" y="2332"/>
                    <a:pt x="6418" y="2332"/>
                  </a:cubicBezTo>
                  <a:cubicBezTo>
                    <a:pt x="6376" y="2332"/>
                    <a:pt x="6331" y="2347"/>
                    <a:pt x="6316" y="2378"/>
                  </a:cubicBezTo>
                  <a:cubicBezTo>
                    <a:pt x="6042" y="3259"/>
                    <a:pt x="5890" y="4080"/>
                    <a:pt x="5586" y="4962"/>
                  </a:cubicBezTo>
                  <a:cubicBezTo>
                    <a:pt x="5434" y="5417"/>
                    <a:pt x="5252" y="5873"/>
                    <a:pt x="5130" y="6329"/>
                  </a:cubicBezTo>
                  <a:cubicBezTo>
                    <a:pt x="5161" y="5417"/>
                    <a:pt x="5161" y="4566"/>
                    <a:pt x="5130" y="3685"/>
                  </a:cubicBezTo>
                  <a:lnTo>
                    <a:pt x="5100" y="3685"/>
                  </a:lnTo>
                  <a:cubicBezTo>
                    <a:pt x="4948" y="4718"/>
                    <a:pt x="4826" y="5691"/>
                    <a:pt x="4735" y="6724"/>
                  </a:cubicBezTo>
                  <a:lnTo>
                    <a:pt x="4705" y="6420"/>
                  </a:lnTo>
                  <a:cubicBezTo>
                    <a:pt x="4522" y="4323"/>
                    <a:pt x="4401" y="2196"/>
                    <a:pt x="4036" y="98"/>
                  </a:cubicBezTo>
                  <a:cubicBezTo>
                    <a:pt x="4010" y="33"/>
                    <a:pt x="3932" y="1"/>
                    <a:pt x="3853" y="1"/>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28"/>
            <p:cNvSpPr/>
            <p:nvPr/>
          </p:nvSpPr>
          <p:spPr>
            <a:xfrm>
              <a:off x="1360878" y="4603464"/>
              <a:ext cx="229233" cy="357685"/>
            </a:xfrm>
            <a:custGeom>
              <a:rect b="b" l="l" r="r" t="t"/>
              <a:pathLst>
                <a:path extrusionOk="0" h="11155" w="7149">
                  <a:moveTo>
                    <a:pt x="2763" y="0"/>
                  </a:moveTo>
                  <a:cubicBezTo>
                    <a:pt x="2630" y="0"/>
                    <a:pt x="2475" y="144"/>
                    <a:pt x="2543" y="235"/>
                  </a:cubicBezTo>
                  <a:cubicBezTo>
                    <a:pt x="2756" y="600"/>
                    <a:pt x="2908" y="1117"/>
                    <a:pt x="3030" y="1512"/>
                  </a:cubicBezTo>
                  <a:cubicBezTo>
                    <a:pt x="3151" y="1938"/>
                    <a:pt x="3182" y="2363"/>
                    <a:pt x="3242" y="2728"/>
                  </a:cubicBezTo>
                  <a:cubicBezTo>
                    <a:pt x="3364" y="3549"/>
                    <a:pt x="3546" y="4308"/>
                    <a:pt x="3698" y="5099"/>
                  </a:cubicBezTo>
                  <a:cubicBezTo>
                    <a:pt x="3668" y="4947"/>
                    <a:pt x="3607" y="4825"/>
                    <a:pt x="3516" y="4673"/>
                  </a:cubicBezTo>
                  <a:cubicBezTo>
                    <a:pt x="3303" y="4217"/>
                    <a:pt x="3090" y="3731"/>
                    <a:pt x="2847" y="3214"/>
                  </a:cubicBezTo>
                  <a:cubicBezTo>
                    <a:pt x="2574" y="2758"/>
                    <a:pt x="2239" y="2272"/>
                    <a:pt x="1662" y="1998"/>
                  </a:cubicBezTo>
                  <a:cubicBezTo>
                    <a:pt x="1631" y="1998"/>
                    <a:pt x="1540" y="2059"/>
                    <a:pt x="1571" y="2059"/>
                  </a:cubicBezTo>
                  <a:cubicBezTo>
                    <a:pt x="2118" y="2363"/>
                    <a:pt x="2452" y="2941"/>
                    <a:pt x="2726" y="3488"/>
                  </a:cubicBezTo>
                  <a:cubicBezTo>
                    <a:pt x="2999" y="4065"/>
                    <a:pt x="3151" y="4673"/>
                    <a:pt x="3334" y="5160"/>
                  </a:cubicBezTo>
                  <a:cubicBezTo>
                    <a:pt x="3486" y="5615"/>
                    <a:pt x="3607" y="6132"/>
                    <a:pt x="3668" y="6558"/>
                  </a:cubicBezTo>
                  <a:cubicBezTo>
                    <a:pt x="3486" y="6315"/>
                    <a:pt x="3303" y="6071"/>
                    <a:pt x="3151" y="5859"/>
                  </a:cubicBezTo>
                  <a:cubicBezTo>
                    <a:pt x="3132" y="5840"/>
                    <a:pt x="3111" y="5833"/>
                    <a:pt x="3090" y="5833"/>
                  </a:cubicBezTo>
                  <a:cubicBezTo>
                    <a:pt x="3046" y="5833"/>
                    <a:pt x="3009" y="5868"/>
                    <a:pt x="3030" y="5889"/>
                  </a:cubicBezTo>
                  <a:cubicBezTo>
                    <a:pt x="3394" y="6740"/>
                    <a:pt x="3789" y="7530"/>
                    <a:pt x="4124" y="8351"/>
                  </a:cubicBezTo>
                  <a:cubicBezTo>
                    <a:pt x="4276" y="8716"/>
                    <a:pt x="4367" y="9081"/>
                    <a:pt x="4489" y="9415"/>
                  </a:cubicBezTo>
                  <a:lnTo>
                    <a:pt x="4276" y="9233"/>
                  </a:lnTo>
                  <a:cubicBezTo>
                    <a:pt x="3546" y="7652"/>
                    <a:pt x="1996" y="6284"/>
                    <a:pt x="720" y="4795"/>
                  </a:cubicBezTo>
                  <a:lnTo>
                    <a:pt x="689" y="4795"/>
                  </a:lnTo>
                  <a:cubicBezTo>
                    <a:pt x="1510" y="5889"/>
                    <a:pt x="2148" y="6983"/>
                    <a:pt x="2969" y="8047"/>
                  </a:cubicBezTo>
                  <a:cubicBezTo>
                    <a:pt x="2391" y="7652"/>
                    <a:pt x="1723" y="7226"/>
                    <a:pt x="1054" y="6892"/>
                  </a:cubicBezTo>
                  <a:cubicBezTo>
                    <a:pt x="1046" y="6877"/>
                    <a:pt x="1033" y="6871"/>
                    <a:pt x="1018" y="6871"/>
                  </a:cubicBezTo>
                  <a:cubicBezTo>
                    <a:pt x="972" y="6871"/>
                    <a:pt x="909" y="6922"/>
                    <a:pt x="932" y="6922"/>
                  </a:cubicBezTo>
                  <a:cubicBezTo>
                    <a:pt x="1814" y="7804"/>
                    <a:pt x="2726" y="8716"/>
                    <a:pt x="3729" y="9506"/>
                  </a:cubicBezTo>
                  <a:cubicBezTo>
                    <a:pt x="2665" y="9020"/>
                    <a:pt x="1267" y="8625"/>
                    <a:pt x="172" y="8169"/>
                  </a:cubicBezTo>
                  <a:cubicBezTo>
                    <a:pt x="166" y="8165"/>
                    <a:pt x="158" y="8164"/>
                    <a:pt x="151" y="8164"/>
                  </a:cubicBezTo>
                  <a:cubicBezTo>
                    <a:pt x="87" y="8164"/>
                    <a:pt x="0" y="8263"/>
                    <a:pt x="81" y="8290"/>
                  </a:cubicBezTo>
                  <a:cubicBezTo>
                    <a:pt x="1054" y="8716"/>
                    <a:pt x="2057" y="9172"/>
                    <a:pt x="2908" y="9628"/>
                  </a:cubicBezTo>
                  <a:cubicBezTo>
                    <a:pt x="3820" y="10084"/>
                    <a:pt x="4489" y="10631"/>
                    <a:pt x="5279" y="11087"/>
                  </a:cubicBezTo>
                  <a:cubicBezTo>
                    <a:pt x="5288" y="11105"/>
                    <a:pt x="5306" y="11113"/>
                    <a:pt x="5328" y="11113"/>
                  </a:cubicBezTo>
                  <a:cubicBezTo>
                    <a:pt x="5376" y="11113"/>
                    <a:pt x="5440" y="11077"/>
                    <a:pt x="5461" y="11056"/>
                  </a:cubicBezTo>
                  <a:lnTo>
                    <a:pt x="5492" y="11087"/>
                  </a:lnTo>
                  <a:cubicBezTo>
                    <a:pt x="5516" y="11135"/>
                    <a:pt x="5560" y="11155"/>
                    <a:pt x="5602" y="11155"/>
                  </a:cubicBezTo>
                  <a:cubicBezTo>
                    <a:pt x="5664" y="11155"/>
                    <a:pt x="5723" y="11111"/>
                    <a:pt x="5704" y="11056"/>
                  </a:cubicBezTo>
                  <a:cubicBezTo>
                    <a:pt x="5765" y="11056"/>
                    <a:pt x="5796" y="11026"/>
                    <a:pt x="5856" y="10995"/>
                  </a:cubicBezTo>
                  <a:cubicBezTo>
                    <a:pt x="5887" y="10874"/>
                    <a:pt x="5887" y="10783"/>
                    <a:pt x="5887" y="10692"/>
                  </a:cubicBezTo>
                  <a:cubicBezTo>
                    <a:pt x="5917" y="10692"/>
                    <a:pt x="5917" y="10631"/>
                    <a:pt x="5917" y="10600"/>
                  </a:cubicBezTo>
                  <a:lnTo>
                    <a:pt x="6039" y="9354"/>
                  </a:lnTo>
                  <a:cubicBezTo>
                    <a:pt x="6130" y="8777"/>
                    <a:pt x="6343" y="8199"/>
                    <a:pt x="6890" y="7652"/>
                  </a:cubicBezTo>
                  <a:cubicBezTo>
                    <a:pt x="6920" y="7622"/>
                    <a:pt x="6913" y="7606"/>
                    <a:pt x="6894" y="7606"/>
                  </a:cubicBezTo>
                  <a:cubicBezTo>
                    <a:pt x="6875" y="7606"/>
                    <a:pt x="6844" y="7622"/>
                    <a:pt x="6829" y="7652"/>
                  </a:cubicBezTo>
                  <a:cubicBezTo>
                    <a:pt x="6525" y="7895"/>
                    <a:pt x="6282" y="8169"/>
                    <a:pt x="6100" y="8473"/>
                  </a:cubicBezTo>
                  <a:cubicBezTo>
                    <a:pt x="6100" y="8351"/>
                    <a:pt x="6130" y="8260"/>
                    <a:pt x="6130" y="8108"/>
                  </a:cubicBezTo>
                  <a:cubicBezTo>
                    <a:pt x="6252" y="7287"/>
                    <a:pt x="6890" y="6497"/>
                    <a:pt x="7133" y="5737"/>
                  </a:cubicBezTo>
                  <a:cubicBezTo>
                    <a:pt x="7148" y="5707"/>
                    <a:pt x="7103" y="5691"/>
                    <a:pt x="7046" y="5691"/>
                  </a:cubicBezTo>
                  <a:cubicBezTo>
                    <a:pt x="6989" y="5691"/>
                    <a:pt x="6920" y="5707"/>
                    <a:pt x="6890" y="5737"/>
                  </a:cubicBezTo>
                  <a:cubicBezTo>
                    <a:pt x="6130" y="6649"/>
                    <a:pt x="5826" y="7500"/>
                    <a:pt x="5674" y="8351"/>
                  </a:cubicBezTo>
                  <a:lnTo>
                    <a:pt x="5674" y="8260"/>
                  </a:lnTo>
                  <a:cubicBezTo>
                    <a:pt x="5644" y="7226"/>
                    <a:pt x="6252" y="6163"/>
                    <a:pt x="6799" y="5129"/>
                  </a:cubicBezTo>
                  <a:cubicBezTo>
                    <a:pt x="6814" y="5099"/>
                    <a:pt x="6753" y="5084"/>
                    <a:pt x="6685" y="5084"/>
                  </a:cubicBezTo>
                  <a:cubicBezTo>
                    <a:pt x="6616" y="5084"/>
                    <a:pt x="6540" y="5099"/>
                    <a:pt x="6525" y="5129"/>
                  </a:cubicBezTo>
                  <a:cubicBezTo>
                    <a:pt x="5765" y="6345"/>
                    <a:pt x="5279" y="7652"/>
                    <a:pt x="5188" y="8868"/>
                  </a:cubicBezTo>
                  <a:cubicBezTo>
                    <a:pt x="5005" y="8108"/>
                    <a:pt x="4884" y="7287"/>
                    <a:pt x="4884" y="6467"/>
                  </a:cubicBezTo>
                  <a:cubicBezTo>
                    <a:pt x="4884" y="5707"/>
                    <a:pt x="5157" y="4947"/>
                    <a:pt x="5431" y="4187"/>
                  </a:cubicBezTo>
                  <a:cubicBezTo>
                    <a:pt x="5644" y="3457"/>
                    <a:pt x="5735" y="2849"/>
                    <a:pt x="5796" y="2181"/>
                  </a:cubicBezTo>
                  <a:cubicBezTo>
                    <a:pt x="5796" y="2135"/>
                    <a:pt x="5758" y="2112"/>
                    <a:pt x="5716" y="2112"/>
                  </a:cubicBezTo>
                  <a:cubicBezTo>
                    <a:pt x="5674" y="2112"/>
                    <a:pt x="5628" y="2135"/>
                    <a:pt x="5613" y="2181"/>
                  </a:cubicBezTo>
                  <a:cubicBezTo>
                    <a:pt x="5400" y="2880"/>
                    <a:pt x="5279" y="3609"/>
                    <a:pt x="5036" y="4369"/>
                  </a:cubicBezTo>
                  <a:cubicBezTo>
                    <a:pt x="4945" y="4795"/>
                    <a:pt x="4823" y="5160"/>
                    <a:pt x="4701" y="5585"/>
                  </a:cubicBezTo>
                  <a:cubicBezTo>
                    <a:pt x="4671" y="4825"/>
                    <a:pt x="4549" y="4065"/>
                    <a:pt x="4489" y="3336"/>
                  </a:cubicBezTo>
                  <a:lnTo>
                    <a:pt x="4428" y="3336"/>
                  </a:lnTo>
                  <a:cubicBezTo>
                    <a:pt x="4367" y="4217"/>
                    <a:pt x="4337" y="5099"/>
                    <a:pt x="4367" y="5919"/>
                  </a:cubicBezTo>
                  <a:lnTo>
                    <a:pt x="4276" y="5676"/>
                  </a:lnTo>
                  <a:cubicBezTo>
                    <a:pt x="4063" y="4795"/>
                    <a:pt x="3911" y="3913"/>
                    <a:pt x="3759" y="3001"/>
                  </a:cubicBezTo>
                  <a:cubicBezTo>
                    <a:pt x="3668" y="2545"/>
                    <a:pt x="3637" y="2120"/>
                    <a:pt x="3516" y="1603"/>
                  </a:cubicBezTo>
                  <a:cubicBezTo>
                    <a:pt x="3425" y="1117"/>
                    <a:pt x="3212" y="509"/>
                    <a:pt x="2878" y="53"/>
                  </a:cubicBezTo>
                  <a:cubicBezTo>
                    <a:pt x="2848" y="16"/>
                    <a:pt x="2807" y="0"/>
                    <a:pt x="2763" y="0"/>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28"/>
            <p:cNvSpPr/>
            <p:nvPr/>
          </p:nvSpPr>
          <p:spPr>
            <a:xfrm>
              <a:off x="1119815" y="4613724"/>
              <a:ext cx="278773" cy="319913"/>
            </a:xfrm>
            <a:custGeom>
              <a:rect b="b" l="l" r="r" t="t"/>
              <a:pathLst>
                <a:path extrusionOk="0" h="9977" w="8694">
                  <a:moveTo>
                    <a:pt x="471" y="1"/>
                  </a:moveTo>
                  <a:cubicBezTo>
                    <a:pt x="356" y="1"/>
                    <a:pt x="195" y="154"/>
                    <a:pt x="243" y="250"/>
                  </a:cubicBezTo>
                  <a:cubicBezTo>
                    <a:pt x="1307" y="1770"/>
                    <a:pt x="2493" y="3168"/>
                    <a:pt x="3587" y="4657"/>
                  </a:cubicBezTo>
                  <a:cubicBezTo>
                    <a:pt x="3496" y="4536"/>
                    <a:pt x="3344" y="4444"/>
                    <a:pt x="3222" y="4323"/>
                  </a:cubicBezTo>
                  <a:cubicBezTo>
                    <a:pt x="2310" y="3593"/>
                    <a:pt x="1429" y="2651"/>
                    <a:pt x="61" y="2469"/>
                  </a:cubicBezTo>
                  <a:cubicBezTo>
                    <a:pt x="31" y="2469"/>
                    <a:pt x="0" y="2529"/>
                    <a:pt x="31" y="2529"/>
                  </a:cubicBezTo>
                  <a:cubicBezTo>
                    <a:pt x="1398" y="2773"/>
                    <a:pt x="2493" y="4080"/>
                    <a:pt x="3344" y="4931"/>
                  </a:cubicBezTo>
                  <a:cubicBezTo>
                    <a:pt x="3709" y="5295"/>
                    <a:pt x="4043" y="5812"/>
                    <a:pt x="4408" y="6207"/>
                  </a:cubicBezTo>
                  <a:cubicBezTo>
                    <a:pt x="4104" y="6025"/>
                    <a:pt x="3800" y="5843"/>
                    <a:pt x="3526" y="5691"/>
                  </a:cubicBezTo>
                  <a:cubicBezTo>
                    <a:pt x="3520" y="5685"/>
                    <a:pt x="3512" y="5682"/>
                    <a:pt x="3503" y="5682"/>
                  </a:cubicBezTo>
                  <a:cubicBezTo>
                    <a:pt x="3465" y="5682"/>
                    <a:pt x="3410" y="5727"/>
                    <a:pt x="3435" y="5751"/>
                  </a:cubicBezTo>
                  <a:cubicBezTo>
                    <a:pt x="4256" y="6450"/>
                    <a:pt x="4955" y="7119"/>
                    <a:pt x="5715" y="7849"/>
                  </a:cubicBezTo>
                  <a:cubicBezTo>
                    <a:pt x="6019" y="8153"/>
                    <a:pt x="6323" y="8457"/>
                    <a:pt x="6596" y="8761"/>
                  </a:cubicBezTo>
                  <a:cubicBezTo>
                    <a:pt x="6475" y="8730"/>
                    <a:pt x="6414" y="8700"/>
                    <a:pt x="6292" y="8639"/>
                  </a:cubicBezTo>
                  <a:cubicBezTo>
                    <a:pt x="4772" y="7393"/>
                    <a:pt x="2645" y="6511"/>
                    <a:pt x="699" y="5691"/>
                  </a:cubicBezTo>
                  <a:cubicBezTo>
                    <a:pt x="669" y="5691"/>
                    <a:pt x="639" y="5721"/>
                    <a:pt x="669" y="5721"/>
                  </a:cubicBezTo>
                  <a:cubicBezTo>
                    <a:pt x="1976" y="6420"/>
                    <a:pt x="3101" y="7332"/>
                    <a:pt x="4438" y="8031"/>
                  </a:cubicBezTo>
                  <a:cubicBezTo>
                    <a:pt x="3678" y="7849"/>
                    <a:pt x="2888" y="7666"/>
                    <a:pt x="2067" y="7575"/>
                  </a:cubicBezTo>
                  <a:cubicBezTo>
                    <a:pt x="2037" y="7575"/>
                    <a:pt x="1976" y="7666"/>
                    <a:pt x="2006" y="7697"/>
                  </a:cubicBezTo>
                  <a:cubicBezTo>
                    <a:pt x="3253" y="8244"/>
                    <a:pt x="4590" y="8852"/>
                    <a:pt x="5927" y="9186"/>
                  </a:cubicBezTo>
                  <a:cubicBezTo>
                    <a:pt x="5745" y="9182"/>
                    <a:pt x="5559" y="9180"/>
                    <a:pt x="5370" y="9180"/>
                  </a:cubicBezTo>
                  <a:cubicBezTo>
                    <a:pt x="4238" y="9180"/>
                    <a:pt x="3009" y="9247"/>
                    <a:pt x="1915" y="9247"/>
                  </a:cubicBezTo>
                  <a:cubicBezTo>
                    <a:pt x="1854" y="9247"/>
                    <a:pt x="1763" y="9399"/>
                    <a:pt x="1854" y="9399"/>
                  </a:cubicBezTo>
                  <a:cubicBezTo>
                    <a:pt x="2979" y="9460"/>
                    <a:pt x="4134" y="9551"/>
                    <a:pt x="5228" y="9642"/>
                  </a:cubicBezTo>
                  <a:cubicBezTo>
                    <a:pt x="6323" y="9703"/>
                    <a:pt x="7234" y="9976"/>
                    <a:pt x="8268" y="9976"/>
                  </a:cubicBezTo>
                  <a:cubicBezTo>
                    <a:pt x="8359" y="9976"/>
                    <a:pt x="8389" y="9916"/>
                    <a:pt x="8420" y="9824"/>
                  </a:cubicBezTo>
                  <a:lnTo>
                    <a:pt x="8511" y="9855"/>
                  </a:lnTo>
                  <a:cubicBezTo>
                    <a:pt x="8541" y="9824"/>
                    <a:pt x="8663" y="9642"/>
                    <a:pt x="8602" y="9612"/>
                  </a:cubicBezTo>
                  <a:cubicBezTo>
                    <a:pt x="8663" y="9551"/>
                    <a:pt x="8693" y="9490"/>
                    <a:pt x="8693" y="9460"/>
                  </a:cubicBezTo>
                  <a:cubicBezTo>
                    <a:pt x="8663" y="9338"/>
                    <a:pt x="8602" y="9247"/>
                    <a:pt x="8541" y="9156"/>
                  </a:cubicBezTo>
                  <a:cubicBezTo>
                    <a:pt x="8541" y="9095"/>
                    <a:pt x="8572" y="9064"/>
                    <a:pt x="8541" y="9064"/>
                  </a:cubicBezTo>
                  <a:cubicBezTo>
                    <a:pt x="8298" y="8700"/>
                    <a:pt x="8116" y="8274"/>
                    <a:pt x="7934" y="7849"/>
                  </a:cubicBezTo>
                  <a:cubicBezTo>
                    <a:pt x="7751" y="7241"/>
                    <a:pt x="7630" y="6633"/>
                    <a:pt x="7842" y="5843"/>
                  </a:cubicBezTo>
                  <a:cubicBezTo>
                    <a:pt x="7842" y="5827"/>
                    <a:pt x="7835" y="5820"/>
                    <a:pt x="7823" y="5820"/>
                  </a:cubicBezTo>
                  <a:cubicBezTo>
                    <a:pt x="7812" y="5820"/>
                    <a:pt x="7797" y="5827"/>
                    <a:pt x="7782" y="5843"/>
                  </a:cubicBezTo>
                  <a:cubicBezTo>
                    <a:pt x="7660" y="6207"/>
                    <a:pt x="7538" y="6602"/>
                    <a:pt x="7538" y="6937"/>
                  </a:cubicBezTo>
                  <a:cubicBezTo>
                    <a:pt x="7508" y="6815"/>
                    <a:pt x="7447" y="6663"/>
                    <a:pt x="7386" y="6572"/>
                  </a:cubicBezTo>
                  <a:cubicBezTo>
                    <a:pt x="7143" y="5751"/>
                    <a:pt x="7295" y="4688"/>
                    <a:pt x="7143" y="3836"/>
                  </a:cubicBezTo>
                  <a:cubicBezTo>
                    <a:pt x="7125" y="3810"/>
                    <a:pt x="7100" y="3799"/>
                    <a:pt x="7072" y="3799"/>
                  </a:cubicBezTo>
                  <a:cubicBezTo>
                    <a:pt x="7004" y="3799"/>
                    <a:pt x="6922" y="3863"/>
                    <a:pt x="6900" y="3928"/>
                  </a:cubicBezTo>
                  <a:cubicBezTo>
                    <a:pt x="6687" y="5143"/>
                    <a:pt x="6779" y="6147"/>
                    <a:pt x="7143" y="7028"/>
                  </a:cubicBezTo>
                  <a:lnTo>
                    <a:pt x="7082" y="6937"/>
                  </a:lnTo>
                  <a:cubicBezTo>
                    <a:pt x="6535" y="5964"/>
                    <a:pt x="6566" y="4657"/>
                    <a:pt x="6475" y="3381"/>
                  </a:cubicBezTo>
                  <a:cubicBezTo>
                    <a:pt x="6475" y="3344"/>
                    <a:pt x="6453" y="3329"/>
                    <a:pt x="6422" y="3329"/>
                  </a:cubicBezTo>
                  <a:cubicBezTo>
                    <a:pt x="6350" y="3329"/>
                    <a:pt x="6231" y="3408"/>
                    <a:pt x="6231" y="3472"/>
                  </a:cubicBezTo>
                  <a:cubicBezTo>
                    <a:pt x="6171" y="5083"/>
                    <a:pt x="6323" y="6511"/>
                    <a:pt x="6930" y="7788"/>
                  </a:cubicBezTo>
                  <a:cubicBezTo>
                    <a:pt x="6383" y="7089"/>
                    <a:pt x="5836" y="6359"/>
                    <a:pt x="5411" y="5539"/>
                  </a:cubicBezTo>
                  <a:cubicBezTo>
                    <a:pt x="5046" y="4779"/>
                    <a:pt x="4894" y="3867"/>
                    <a:pt x="4712" y="2955"/>
                  </a:cubicBezTo>
                  <a:cubicBezTo>
                    <a:pt x="4499" y="2104"/>
                    <a:pt x="4195" y="1435"/>
                    <a:pt x="3861" y="675"/>
                  </a:cubicBezTo>
                  <a:cubicBezTo>
                    <a:pt x="3851" y="648"/>
                    <a:pt x="3831" y="637"/>
                    <a:pt x="3808" y="637"/>
                  </a:cubicBezTo>
                  <a:cubicBezTo>
                    <a:pt x="3755" y="637"/>
                    <a:pt x="3687" y="694"/>
                    <a:pt x="3709" y="736"/>
                  </a:cubicBezTo>
                  <a:cubicBezTo>
                    <a:pt x="3921" y="1587"/>
                    <a:pt x="4256" y="2377"/>
                    <a:pt x="4438" y="3259"/>
                  </a:cubicBezTo>
                  <a:cubicBezTo>
                    <a:pt x="4560" y="3715"/>
                    <a:pt x="4651" y="4201"/>
                    <a:pt x="4772" y="4657"/>
                  </a:cubicBezTo>
                  <a:cubicBezTo>
                    <a:pt x="4316" y="3897"/>
                    <a:pt x="3830" y="3168"/>
                    <a:pt x="3344" y="2469"/>
                  </a:cubicBezTo>
                  <a:cubicBezTo>
                    <a:pt x="3344" y="2469"/>
                    <a:pt x="3283" y="2469"/>
                    <a:pt x="3283" y="2499"/>
                  </a:cubicBezTo>
                  <a:cubicBezTo>
                    <a:pt x="3709" y="3411"/>
                    <a:pt x="4134" y="4323"/>
                    <a:pt x="4620" y="5204"/>
                  </a:cubicBezTo>
                  <a:lnTo>
                    <a:pt x="4438" y="4961"/>
                  </a:lnTo>
                  <a:cubicBezTo>
                    <a:pt x="3101" y="3320"/>
                    <a:pt x="1885" y="1618"/>
                    <a:pt x="547" y="37"/>
                  </a:cubicBezTo>
                  <a:cubicBezTo>
                    <a:pt x="528" y="11"/>
                    <a:pt x="501" y="1"/>
                    <a:pt x="471" y="1"/>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28"/>
            <p:cNvSpPr/>
            <p:nvPr/>
          </p:nvSpPr>
          <p:spPr>
            <a:xfrm>
              <a:off x="1267281" y="4291281"/>
              <a:ext cx="313564" cy="582204"/>
            </a:xfrm>
            <a:custGeom>
              <a:rect b="b" l="l" r="r" t="t"/>
              <a:pathLst>
                <a:path extrusionOk="0" h="18157" w="9779">
                  <a:moveTo>
                    <a:pt x="3933" y="1"/>
                  </a:moveTo>
                  <a:cubicBezTo>
                    <a:pt x="3847" y="1"/>
                    <a:pt x="3758" y="54"/>
                    <a:pt x="3730" y="154"/>
                  </a:cubicBezTo>
                  <a:cubicBezTo>
                    <a:pt x="3669" y="974"/>
                    <a:pt x="3426" y="1673"/>
                    <a:pt x="3213" y="2403"/>
                  </a:cubicBezTo>
                  <a:cubicBezTo>
                    <a:pt x="2970" y="3102"/>
                    <a:pt x="2757" y="3771"/>
                    <a:pt x="2635" y="4409"/>
                  </a:cubicBezTo>
                  <a:cubicBezTo>
                    <a:pt x="2514" y="5078"/>
                    <a:pt x="2483" y="5716"/>
                    <a:pt x="2635" y="6324"/>
                  </a:cubicBezTo>
                  <a:cubicBezTo>
                    <a:pt x="2787" y="6932"/>
                    <a:pt x="3122" y="7509"/>
                    <a:pt x="3517" y="8026"/>
                  </a:cubicBezTo>
                  <a:cubicBezTo>
                    <a:pt x="3335" y="7844"/>
                    <a:pt x="3183" y="7661"/>
                    <a:pt x="2970" y="7449"/>
                  </a:cubicBezTo>
                  <a:cubicBezTo>
                    <a:pt x="2727" y="7145"/>
                    <a:pt x="2483" y="6780"/>
                    <a:pt x="2301" y="6354"/>
                  </a:cubicBezTo>
                  <a:cubicBezTo>
                    <a:pt x="2149" y="5929"/>
                    <a:pt x="2028" y="5534"/>
                    <a:pt x="1967" y="5017"/>
                  </a:cubicBezTo>
                  <a:cubicBezTo>
                    <a:pt x="1845" y="4105"/>
                    <a:pt x="1876" y="3132"/>
                    <a:pt x="1663" y="2221"/>
                  </a:cubicBezTo>
                  <a:cubicBezTo>
                    <a:pt x="1663" y="2205"/>
                    <a:pt x="1632" y="2198"/>
                    <a:pt x="1606" y="2198"/>
                  </a:cubicBezTo>
                  <a:cubicBezTo>
                    <a:pt x="1579" y="2198"/>
                    <a:pt x="1556" y="2205"/>
                    <a:pt x="1572" y="2221"/>
                  </a:cubicBezTo>
                  <a:cubicBezTo>
                    <a:pt x="1815" y="3132"/>
                    <a:pt x="1602" y="4257"/>
                    <a:pt x="1815" y="5412"/>
                  </a:cubicBezTo>
                  <a:cubicBezTo>
                    <a:pt x="1876" y="5990"/>
                    <a:pt x="2058" y="6506"/>
                    <a:pt x="2301" y="6993"/>
                  </a:cubicBezTo>
                  <a:cubicBezTo>
                    <a:pt x="2575" y="7449"/>
                    <a:pt x="2879" y="7874"/>
                    <a:pt x="3183" y="8208"/>
                  </a:cubicBezTo>
                  <a:cubicBezTo>
                    <a:pt x="3730" y="8877"/>
                    <a:pt x="4338" y="9485"/>
                    <a:pt x="5006" y="10123"/>
                  </a:cubicBezTo>
                  <a:cubicBezTo>
                    <a:pt x="4550" y="9819"/>
                    <a:pt x="4125" y="9546"/>
                    <a:pt x="3669" y="9272"/>
                  </a:cubicBezTo>
                  <a:cubicBezTo>
                    <a:pt x="3656" y="9268"/>
                    <a:pt x="3645" y="9266"/>
                    <a:pt x="3633" y="9266"/>
                  </a:cubicBezTo>
                  <a:cubicBezTo>
                    <a:pt x="3563" y="9266"/>
                    <a:pt x="3525" y="9341"/>
                    <a:pt x="3578" y="9394"/>
                  </a:cubicBezTo>
                  <a:cubicBezTo>
                    <a:pt x="4186" y="9941"/>
                    <a:pt x="4854" y="10397"/>
                    <a:pt x="5401" y="10944"/>
                  </a:cubicBezTo>
                  <a:cubicBezTo>
                    <a:pt x="5979" y="11522"/>
                    <a:pt x="6526" y="12130"/>
                    <a:pt x="6982" y="12829"/>
                  </a:cubicBezTo>
                  <a:cubicBezTo>
                    <a:pt x="7347" y="13376"/>
                    <a:pt x="7651" y="13984"/>
                    <a:pt x="7924" y="14652"/>
                  </a:cubicBezTo>
                  <a:cubicBezTo>
                    <a:pt x="7833" y="14531"/>
                    <a:pt x="7742" y="14409"/>
                    <a:pt x="7620" y="14288"/>
                  </a:cubicBezTo>
                  <a:cubicBezTo>
                    <a:pt x="6891" y="12889"/>
                    <a:pt x="5675" y="11826"/>
                    <a:pt x="4398" y="11096"/>
                  </a:cubicBezTo>
                  <a:cubicBezTo>
                    <a:pt x="3730" y="10731"/>
                    <a:pt x="3031" y="10397"/>
                    <a:pt x="2271" y="9941"/>
                  </a:cubicBezTo>
                  <a:cubicBezTo>
                    <a:pt x="1541" y="9485"/>
                    <a:pt x="690" y="8908"/>
                    <a:pt x="52" y="7965"/>
                  </a:cubicBezTo>
                  <a:cubicBezTo>
                    <a:pt x="42" y="7946"/>
                    <a:pt x="33" y="7939"/>
                    <a:pt x="25" y="7939"/>
                  </a:cubicBezTo>
                  <a:cubicBezTo>
                    <a:pt x="8" y="7939"/>
                    <a:pt x="0" y="7975"/>
                    <a:pt x="21" y="7996"/>
                  </a:cubicBezTo>
                  <a:cubicBezTo>
                    <a:pt x="477" y="8664"/>
                    <a:pt x="994" y="9212"/>
                    <a:pt x="1511" y="9667"/>
                  </a:cubicBezTo>
                  <a:cubicBezTo>
                    <a:pt x="1997" y="10093"/>
                    <a:pt x="2483" y="10458"/>
                    <a:pt x="2970" y="10762"/>
                  </a:cubicBezTo>
                  <a:lnTo>
                    <a:pt x="4307" y="11643"/>
                  </a:lnTo>
                  <a:cubicBezTo>
                    <a:pt x="4733" y="11917"/>
                    <a:pt x="5097" y="12251"/>
                    <a:pt x="5523" y="12555"/>
                  </a:cubicBezTo>
                  <a:cubicBezTo>
                    <a:pt x="4611" y="12008"/>
                    <a:pt x="3699" y="11826"/>
                    <a:pt x="2666" y="11643"/>
                  </a:cubicBezTo>
                  <a:cubicBezTo>
                    <a:pt x="2605" y="11643"/>
                    <a:pt x="2575" y="11704"/>
                    <a:pt x="2635" y="11765"/>
                  </a:cubicBezTo>
                  <a:cubicBezTo>
                    <a:pt x="3061" y="11947"/>
                    <a:pt x="3487" y="12130"/>
                    <a:pt x="3851" y="12312"/>
                  </a:cubicBezTo>
                  <a:cubicBezTo>
                    <a:pt x="4246" y="12525"/>
                    <a:pt x="4611" y="12737"/>
                    <a:pt x="5006" y="12981"/>
                  </a:cubicBezTo>
                  <a:cubicBezTo>
                    <a:pt x="5705" y="13467"/>
                    <a:pt x="6435" y="14044"/>
                    <a:pt x="7134" y="14713"/>
                  </a:cubicBezTo>
                  <a:cubicBezTo>
                    <a:pt x="5797" y="13832"/>
                    <a:pt x="4155" y="13588"/>
                    <a:pt x="2909" y="13528"/>
                  </a:cubicBezTo>
                  <a:cubicBezTo>
                    <a:pt x="2818" y="13528"/>
                    <a:pt x="2757" y="13680"/>
                    <a:pt x="2818" y="13680"/>
                  </a:cubicBezTo>
                  <a:cubicBezTo>
                    <a:pt x="3973" y="13771"/>
                    <a:pt x="5219" y="14136"/>
                    <a:pt x="6313" y="14835"/>
                  </a:cubicBezTo>
                  <a:cubicBezTo>
                    <a:pt x="7468" y="15503"/>
                    <a:pt x="8228" y="16628"/>
                    <a:pt x="9019" y="17783"/>
                  </a:cubicBezTo>
                  <a:cubicBezTo>
                    <a:pt x="9038" y="17841"/>
                    <a:pt x="9094" y="17862"/>
                    <a:pt x="9155" y="17862"/>
                  </a:cubicBezTo>
                  <a:cubicBezTo>
                    <a:pt x="9191" y="17862"/>
                    <a:pt x="9228" y="17855"/>
                    <a:pt x="9262" y="17844"/>
                  </a:cubicBezTo>
                  <a:lnTo>
                    <a:pt x="9292" y="17935"/>
                  </a:lnTo>
                  <a:cubicBezTo>
                    <a:pt x="9292" y="18098"/>
                    <a:pt x="9345" y="18156"/>
                    <a:pt x="9393" y="18156"/>
                  </a:cubicBezTo>
                  <a:cubicBezTo>
                    <a:pt x="9435" y="18156"/>
                    <a:pt x="9474" y="18113"/>
                    <a:pt x="9474" y="18057"/>
                  </a:cubicBezTo>
                  <a:cubicBezTo>
                    <a:pt x="9566" y="18057"/>
                    <a:pt x="9596" y="18026"/>
                    <a:pt x="9626" y="17935"/>
                  </a:cubicBezTo>
                  <a:cubicBezTo>
                    <a:pt x="9687" y="17753"/>
                    <a:pt x="9687" y="17570"/>
                    <a:pt x="9687" y="17388"/>
                  </a:cubicBezTo>
                  <a:cubicBezTo>
                    <a:pt x="9718" y="17388"/>
                    <a:pt x="9718" y="17327"/>
                    <a:pt x="9748" y="17266"/>
                  </a:cubicBezTo>
                  <a:cubicBezTo>
                    <a:pt x="9778" y="16446"/>
                    <a:pt x="9718" y="15625"/>
                    <a:pt x="9596" y="14774"/>
                  </a:cubicBezTo>
                  <a:cubicBezTo>
                    <a:pt x="9535" y="13649"/>
                    <a:pt x="9323" y="12555"/>
                    <a:pt x="9474" y="11370"/>
                  </a:cubicBezTo>
                  <a:cubicBezTo>
                    <a:pt x="9474" y="11348"/>
                    <a:pt x="9444" y="11327"/>
                    <a:pt x="9426" y="11327"/>
                  </a:cubicBezTo>
                  <a:cubicBezTo>
                    <a:pt x="9419" y="11327"/>
                    <a:pt x="9414" y="11330"/>
                    <a:pt x="9414" y="11339"/>
                  </a:cubicBezTo>
                  <a:cubicBezTo>
                    <a:pt x="9323" y="11856"/>
                    <a:pt x="9262" y="12433"/>
                    <a:pt x="9262" y="12950"/>
                  </a:cubicBezTo>
                  <a:cubicBezTo>
                    <a:pt x="9171" y="12737"/>
                    <a:pt x="9110" y="12464"/>
                    <a:pt x="9019" y="12251"/>
                  </a:cubicBezTo>
                  <a:cubicBezTo>
                    <a:pt x="8806" y="11491"/>
                    <a:pt x="8623" y="10671"/>
                    <a:pt x="8380" y="9880"/>
                  </a:cubicBezTo>
                  <a:cubicBezTo>
                    <a:pt x="8167" y="9090"/>
                    <a:pt x="7803" y="8269"/>
                    <a:pt x="7468" y="7601"/>
                  </a:cubicBezTo>
                  <a:cubicBezTo>
                    <a:pt x="7438" y="7550"/>
                    <a:pt x="7397" y="7530"/>
                    <a:pt x="7358" y="7530"/>
                  </a:cubicBezTo>
                  <a:cubicBezTo>
                    <a:pt x="7279" y="7530"/>
                    <a:pt x="7205" y="7611"/>
                    <a:pt x="7225" y="7692"/>
                  </a:cubicBezTo>
                  <a:cubicBezTo>
                    <a:pt x="7408" y="8512"/>
                    <a:pt x="7742" y="9424"/>
                    <a:pt x="7985" y="10275"/>
                  </a:cubicBezTo>
                  <a:cubicBezTo>
                    <a:pt x="8259" y="11096"/>
                    <a:pt x="8532" y="11947"/>
                    <a:pt x="8745" y="12737"/>
                  </a:cubicBezTo>
                  <a:lnTo>
                    <a:pt x="8684" y="12555"/>
                  </a:lnTo>
                  <a:cubicBezTo>
                    <a:pt x="8289" y="11552"/>
                    <a:pt x="7955" y="10579"/>
                    <a:pt x="7529" y="9576"/>
                  </a:cubicBezTo>
                  <a:cubicBezTo>
                    <a:pt x="7134" y="8573"/>
                    <a:pt x="6708" y="7631"/>
                    <a:pt x="6465" y="6841"/>
                  </a:cubicBezTo>
                  <a:cubicBezTo>
                    <a:pt x="6456" y="6795"/>
                    <a:pt x="6425" y="6777"/>
                    <a:pt x="6388" y="6777"/>
                  </a:cubicBezTo>
                  <a:cubicBezTo>
                    <a:pt x="6301" y="6777"/>
                    <a:pt x="6180" y="6877"/>
                    <a:pt x="6222" y="6962"/>
                  </a:cubicBezTo>
                  <a:cubicBezTo>
                    <a:pt x="6313" y="7418"/>
                    <a:pt x="6465" y="7965"/>
                    <a:pt x="6708" y="8482"/>
                  </a:cubicBezTo>
                  <a:cubicBezTo>
                    <a:pt x="6921" y="9029"/>
                    <a:pt x="7195" y="9637"/>
                    <a:pt x="7377" y="10184"/>
                  </a:cubicBezTo>
                  <a:cubicBezTo>
                    <a:pt x="7833" y="11370"/>
                    <a:pt x="8198" y="12525"/>
                    <a:pt x="8502" y="13649"/>
                  </a:cubicBezTo>
                  <a:cubicBezTo>
                    <a:pt x="7894" y="12221"/>
                    <a:pt x="7012" y="10853"/>
                    <a:pt x="6070" y="9515"/>
                  </a:cubicBezTo>
                  <a:cubicBezTo>
                    <a:pt x="5645" y="8938"/>
                    <a:pt x="5249" y="8360"/>
                    <a:pt x="5037" y="7813"/>
                  </a:cubicBezTo>
                  <a:cubicBezTo>
                    <a:pt x="4763" y="7266"/>
                    <a:pt x="4611" y="6749"/>
                    <a:pt x="4611" y="6324"/>
                  </a:cubicBezTo>
                  <a:cubicBezTo>
                    <a:pt x="4611" y="5929"/>
                    <a:pt x="4733" y="5746"/>
                    <a:pt x="4794" y="5564"/>
                  </a:cubicBezTo>
                  <a:cubicBezTo>
                    <a:pt x="4915" y="5382"/>
                    <a:pt x="5037" y="5108"/>
                    <a:pt x="5219" y="4713"/>
                  </a:cubicBezTo>
                  <a:cubicBezTo>
                    <a:pt x="5240" y="4671"/>
                    <a:pt x="5173" y="4614"/>
                    <a:pt x="5120" y="4614"/>
                  </a:cubicBezTo>
                  <a:cubicBezTo>
                    <a:pt x="5097" y="4614"/>
                    <a:pt x="5076" y="4624"/>
                    <a:pt x="5067" y="4652"/>
                  </a:cubicBezTo>
                  <a:cubicBezTo>
                    <a:pt x="4794" y="5078"/>
                    <a:pt x="4611" y="5382"/>
                    <a:pt x="4459" y="5625"/>
                  </a:cubicBezTo>
                  <a:cubicBezTo>
                    <a:pt x="4338" y="5898"/>
                    <a:pt x="4246" y="6172"/>
                    <a:pt x="4307" y="6628"/>
                  </a:cubicBezTo>
                  <a:cubicBezTo>
                    <a:pt x="4338" y="7114"/>
                    <a:pt x="4581" y="7692"/>
                    <a:pt x="4915" y="8300"/>
                  </a:cubicBezTo>
                  <a:cubicBezTo>
                    <a:pt x="4490" y="7813"/>
                    <a:pt x="4155" y="7297"/>
                    <a:pt x="3973" y="6841"/>
                  </a:cubicBezTo>
                  <a:cubicBezTo>
                    <a:pt x="3851" y="6628"/>
                    <a:pt x="3790" y="6446"/>
                    <a:pt x="3730" y="6202"/>
                  </a:cubicBezTo>
                  <a:cubicBezTo>
                    <a:pt x="3699" y="6020"/>
                    <a:pt x="3669" y="5838"/>
                    <a:pt x="3669" y="5594"/>
                  </a:cubicBezTo>
                  <a:lnTo>
                    <a:pt x="3639" y="5594"/>
                  </a:lnTo>
                  <a:cubicBezTo>
                    <a:pt x="3517" y="6050"/>
                    <a:pt x="3578" y="6537"/>
                    <a:pt x="3821" y="7145"/>
                  </a:cubicBezTo>
                  <a:cubicBezTo>
                    <a:pt x="4094" y="7722"/>
                    <a:pt x="4490" y="8330"/>
                    <a:pt x="4946" y="8908"/>
                  </a:cubicBezTo>
                  <a:lnTo>
                    <a:pt x="4611" y="8573"/>
                  </a:lnTo>
                  <a:cubicBezTo>
                    <a:pt x="4094" y="7996"/>
                    <a:pt x="3578" y="7418"/>
                    <a:pt x="3274" y="6841"/>
                  </a:cubicBezTo>
                  <a:cubicBezTo>
                    <a:pt x="2970" y="6294"/>
                    <a:pt x="2909" y="5686"/>
                    <a:pt x="2970" y="5017"/>
                  </a:cubicBezTo>
                  <a:cubicBezTo>
                    <a:pt x="3061" y="4348"/>
                    <a:pt x="3274" y="3619"/>
                    <a:pt x="3547" y="2828"/>
                  </a:cubicBezTo>
                  <a:cubicBezTo>
                    <a:pt x="3790" y="2038"/>
                    <a:pt x="4034" y="1157"/>
                    <a:pt x="4125" y="214"/>
                  </a:cubicBezTo>
                  <a:cubicBezTo>
                    <a:pt x="4125" y="69"/>
                    <a:pt x="4030" y="1"/>
                    <a:pt x="3933" y="1"/>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28"/>
            <p:cNvSpPr/>
            <p:nvPr/>
          </p:nvSpPr>
          <p:spPr>
            <a:xfrm>
              <a:off x="769924" y="3508645"/>
              <a:ext cx="1087709" cy="1531232"/>
            </a:xfrm>
            <a:custGeom>
              <a:rect b="b" l="l" r="r" t="t"/>
              <a:pathLst>
                <a:path extrusionOk="0" h="47754" w="33922">
                  <a:moveTo>
                    <a:pt x="17600" y="1"/>
                  </a:moveTo>
                  <a:cubicBezTo>
                    <a:pt x="9341" y="1"/>
                    <a:pt x="2411" y="6448"/>
                    <a:pt x="1885" y="14805"/>
                  </a:cubicBezTo>
                  <a:lnTo>
                    <a:pt x="0" y="45808"/>
                  </a:lnTo>
                  <a:lnTo>
                    <a:pt x="31490" y="47753"/>
                  </a:lnTo>
                  <a:lnTo>
                    <a:pt x="33405" y="16750"/>
                  </a:lnTo>
                  <a:cubicBezTo>
                    <a:pt x="33922" y="8057"/>
                    <a:pt x="27326" y="549"/>
                    <a:pt x="18602" y="32"/>
                  </a:cubicBezTo>
                  <a:cubicBezTo>
                    <a:pt x="18266" y="11"/>
                    <a:pt x="17932" y="1"/>
                    <a:pt x="1760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28"/>
            <p:cNvSpPr/>
            <p:nvPr/>
          </p:nvSpPr>
          <p:spPr>
            <a:xfrm>
              <a:off x="831328" y="3508613"/>
              <a:ext cx="702737" cy="456253"/>
            </a:xfrm>
            <a:custGeom>
              <a:rect b="b" l="l" r="r" t="t"/>
              <a:pathLst>
                <a:path extrusionOk="0" h="14229" w="21916">
                  <a:moveTo>
                    <a:pt x="15667" y="1"/>
                  </a:moveTo>
                  <a:cubicBezTo>
                    <a:pt x="7598" y="1"/>
                    <a:pt x="817" y="6176"/>
                    <a:pt x="0" y="14228"/>
                  </a:cubicBezTo>
                  <a:cubicBezTo>
                    <a:pt x="3009" y="10945"/>
                    <a:pt x="6049" y="7663"/>
                    <a:pt x="9818" y="5261"/>
                  </a:cubicBezTo>
                  <a:cubicBezTo>
                    <a:pt x="13435" y="2951"/>
                    <a:pt x="17660" y="1584"/>
                    <a:pt x="21915" y="1249"/>
                  </a:cubicBezTo>
                  <a:cubicBezTo>
                    <a:pt x="20304" y="550"/>
                    <a:pt x="18511" y="155"/>
                    <a:pt x="16687" y="33"/>
                  </a:cubicBezTo>
                  <a:cubicBezTo>
                    <a:pt x="16345" y="11"/>
                    <a:pt x="16005" y="1"/>
                    <a:pt x="1566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28"/>
            <p:cNvSpPr/>
            <p:nvPr/>
          </p:nvSpPr>
          <p:spPr>
            <a:xfrm>
              <a:off x="769924" y="3492131"/>
              <a:ext cx="1087709" cy="1547745"/>
            </a:xfrm>
            <a:custGeom>
              <a:rect b="b" l="l" r="r" t="t"/>
              <a:pathLst>
                <a:path extrusionOk="0" fill="none" h="48269" w="33922">
                  <a:moveTo>
                    <a:pt x="31490" y="48268"/>
                  </a:moveTo>
                  <a:lnTo>
                    <a:pt x="0" y="46323"/>
                  </a:lnTo>
                  <a:lnTo>
                    <a:pt x="1885" y="15320"/>
                  </a:lnTo>
                  <a:cubicBezTo>
                    <a:pt x="2432" y="6627"/>
                    <a:pt x="9909" y="0"/>
                    <a:pt x="18602" y="547"/>
                  </a:cubicBezTo>
                  <a:lnTo>
                    <a:pt x="18602" y="547"/>
                  </a:lnTo>
                  <a:cubicBezTo>
                    <a:pt x="27326" y="1064"/>
                    <a:pt x="33922" y="8572"/>
                    <a:pt x="33405" y="17265"/>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28"/>
            <p:cNvSpPr/>
            <p:nvPr/>
          </p:nvSpPr>
          <p:spPr>
            <a:xfrm>
              <a:off x="710476" y="4865369"/>
              <a:ext cx="1133530" cy="308016"/>
            </a:xfrm>
            <a:custGeom>
              <a:rect b="b" l="l" r="r" t="t"/>
              <a:pathLst>
                <a:path extrusionOk="0" h="9606" w="35351">
                  <a:moveTo>
                    <a:pt x="486" y="1"/>
                  </a:moveTo>
                  <a:lnTo>
                    <a:pt x="0" y="7478"/>
                  </a:lnTo>
                  <a:lnTo>
                    <a:pt x="34894" y="9606"/>
                  </a:lnTo>
                  <a:lnTo>
                    <a:pt x="35350" y="2159"/>
                  </a:lnTo>
                  <a:lnTo>
                    <a:pt x="48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28"/>
            <p:cNvSpPr/>
            <p:nvPr/>
          </p:nvSpPr>
          <p:spPr>
            <a:xfrm>
              <a:off x="721186" y="4865369"/>
              <a:ext cx="259278" cy="121879"/>
            </a:xfrm>
            <a:custGeom>
              <a:rect b="b" l="l" r="r" t="t"/>
              <a:pathLst>
                <a:path extrusionOk="0" h="3801" w="8086">
                  <a:moveTo>
                    <a:pt x="152" y="1"/>
                  </a:moveTo>
                  <a:lnTo>
                    <a:pt x="0" y="3344"/>
                  </a:lnTo>
                  <a:lnTo>
                    <a:pt x="61" y="3618"/>
                  </a:lnTo>
                  <a:lnTo>
                    <a:pt x="3466" y="3800"/>
                  </a:lnTo>
                  <a:cubicBezTo>
                    <a:pt x="4104" y="3192"/>
                    <a:pt x="4833" y="2615"/>
                    <a:pt x="5532" y="2098"/>
                  </a:cubicBezTo>
                  <a:cubicBezTo>
                    <a:pt x="6232" y="1612"/>
                    <a:pt x="6870" y="1156"/>
                    <a:pt x="7599" y="761"/>
                  </a:cubicBezTo>
                  <a:cubicBezTo>
                    <a:pt x="7751" y="639"/>
                    <a:pt x="7903" y="578"/>
                    <a:pt x="8086" y="487"/>
                  </a:cubicBezTo>
                  <a:lnTo>
                    <a:pt x="1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28"/>
            <p:cNvSpPr/>
            <p:nvPr/>
          </p:nvSpPr>
          <p:spPr>
            <a:xfrm>
              <a:off x="710476" y="4865369"/>
              <a:ext cx="1133530" cy="308016"/>
            </a:xfrm>
            <a:custGeom>
              <a:rect b="b" l="l" r="r" t="t"/>
              <a:pathLst>
                <a:path extrusionOk="0" fill="none" h="9606" w="35351">
                  <a:moveTo>
                    <a:pt x="486" y="1"/>
                  </a:moveTo>
                  <a:lnTo>
                    <a:pt x="35350" y="2159"/>
                  </a:lnTo>
                  <a:lnTo>
                    <a:pt x="34894" y="9606"/>
                  </a:lnTo>
                  <a:lnTo>
                    <a:pt x="0" y="7478"/>
                  </a:ln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28"/>
            <p:cNvSpPr/>
            <p:nvPr/>
          </p:nvSpPr>
          <p:spPr>
            <a:xfrm>
              <a:off x="667574" y="4942356"/>
              <a:ext cx="1210550" cy="328506"/>
            </a:xfrm>
            <a:custGeom>
              <a:rect b="b" l="l" r="r" t="t"/>
              <a:pathLst>
                <a:path extrusionOk="0" h="10245" w="37753">
                  <a:moveTo>
                    <a:pt x="517" y="1"/>
                  </a:moveTo>
                  <a:lnTo>
                    <a:pt x="1" y="7965"/>
                  </a:lnTo>
                  <a:lnTo>
                    <a:pt x="37266" y="10244"/>
                  </a:lnTo>
                  <a:lnTo>
                    <a:pt x="37752" y="2281"/>
                  </a:lnTo>
                  <a:lnTo>
                    <a:pt x="51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28"/>
            <p:cNvSpPr/>
            <p:nvPr/>
          </p:nvSpPr>
          <p:spPr>
            <a:xfrm>
              <a:off x="667574" y="4942356"/>
              <a:ext cx="1210550" cy="328506"/>
            </a:xfrm>
            <a:custGeom>
              <a:rect b="b" l="l" r="r" t="t"/>
              <a:pathLst>
                <a:path extrusionOk="0" fill="none" h="10245" w="37753">
                  <a:moveTo>
                    <a:pt x="517" y="1"/>
                  </a:moveTo>
                  <a:lnTo>
                    <a:pt x="37752" y="2281"/>
                  </a:lnTo>
                  <a:lnTo>
                    <a:pt x="37266" y="10244"/>
                  </a:lnTo>
                  <a:lnTo>
                    <a:pt x="1" y="7965"/>
                  </a:ln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28"/>
            <p:cNvSpPr/>
            <p:nvPr/>
          </p:nvSpPr>
          <p:spPr>
            <a:xfrm>
              <a:off x="712400" y="4978429"/>
              <a:ext cx="1120864" cy="256360"/>
            </a:xfrm>
            <a:custGeom>
              <a:rect b="b" l="l" r="r" t="t"/>
              <a:pathLst>
                <a:path extrusionOk="0" h="7995" w="34956">
                  <a:moveTo>
                    <a:pt x="366" y="1"/>
                  </a:moveTo>
                  <a:lnTo>
                    <a:pt x="1" y="5837"/>
                  </a:lnTo>
                  <a:lnTo>
                    <a:pt x="34591" y="7995"/>
                  </a:lnTo>
                  <a:lnTo>
                    <a:pt x="34956" y="2159"/>
                  </a:lnTo>
                  <a:lnTo>
                    <a:pt x="36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28"/>
            <p:cNvSpPr/>
            <p:nvPr/>
          </p:nvSpPr>
          <p:spPr>
            <a:xfrm>
              <a:off x="713394" y="5105117"/>
              <a:ext cx="21451" cy="42935"/>
            </a:xfrm>
            <a:custGeom>
              <a:rect b="b" l="l" r="r" t="t"/>
              <a:pathLst>
                <a:path extrusionOk="0" h="1339" w="669">
                  <a:moveTo>
                    <a:pt x="91" y="1"/>
                  </a:moveTo>
                  <a:lnTo>
                    <a:pt x="0" y="1338"/>
                  </a:lnTo>
                  <a:cubicBezTo>
                    <a:pt x="213" y="882"/>
                    <a:pt x="426" y="457"/>
                    <a:pt x="669" y="62"/>
                  </a:cubicBezTo>
                  <a:lnTo>
                    <a:pt x="91" y="1"/>
                  </a:lnTo>
                  <a:close/>
                </a:path>
              </a:pathLst>
            </a:custGeom>
            <a:solidFill>
              <a:srgbClr val="FF5E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28"/>
            <p:cNvSpPr/>
            <p:nvPr/>
          </p:nvSpPr>
          <p:spPr>
            <a:xfrm>
              <a:off x="716312" y="4978429"/>
              <a:ext cx="115049" cy="126721"/>
            </a:xfrm>
            <a:custGeom>
              <a:rect b="b" l="l" r="r" t="t"/>
              <a:pathLst>
                <a:path extrusionOk="0" h="3952" w="3588">
                  <a:moveTo>
                    <a:pt x="213" y="1"/>
                  </a:moveTo>
                  <a:lnTo>
                    <a:pt x="0" y="3922"/>
                  </a:lnTo>
                  <a:lnTo>
                    <a:pt x="578" y="3952"/>
                  </a:lnTo>
                  <a:cubicBezTo>
                    <a:pt x="821" y="3466"/>
                    <a:pt x="1125" y="3010"/>
                    <a:pt x="1459" y="2554"/>
                  </a:cubicBezTo>
                  <a:cubicBezTo>
                    <a:pt x="2067" y="1733"/>
                    <a:pt x="2797" y="973"/>
                    <a:pt x="3587" y="244"/>
                  </a:cubicBezTo>
                  <a:lnTo>
                    <a:pt x="21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28"/>
            <p:cNvSpPr/>
            <p:nvPr/>
          </p:nvSpPr>
          <p:spPr>
            <a:xfrm>
              <a:off x="712400" y="4978429"/>
              <a:ext cx="1120864" cy="256360"/>
            </a:xfrm>
            <a:custGeom>
              <a:rect b="b" l="l" r="r" t="t"/>
              <a:pathLst>
                <a:path extrusionOk="0" fill="none" h="7995" w="34956">
                  <a:moveTo>
                    <a:pt x="366" y="1"/>
                  </a:moveTo>
                  <a:lnTo>
                    <a:pt x="34956" y="2159"/>
                  </a:lnTo>
                  <a:lnTo>
                    <a:pt x="34591" y="7995"/>
                  </a:lnTo>
                  <a:lnTo>
                    <a:pt x="1" y="5837"/>
                  </a:ln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28"/>
            <p:cNvSpPr/>
            <p:nvPr/>
          </p:nvSpPr>
          <p:spPr>
            <a:xfrm>
              <a:off x="1836174" y="5025211"/>
              <a:ext cx="27319" cy="23440"/>
            </a:xfrm>
            <a:custGeom>
              <a:rect b="b" l="l" r="r" t="t"/>
              <a:pathLst>
                <a:path extrusionOk="0" fill="none" h="731" w="852">
                  <a:moveTo>
                    <a:pt x="0" y="730"/>
                  </a:moveTo>
                  <a:cubicBezTo>
                    <a:pt x="304" y="487"/>
                    <a:pt x="578" y="213"/>
                    <a:pt x="851" y="1"/>
                  </a:cubicBezTo>
                </a:path>
              </a:pathLst>
            </a:custGeom>
            <a:noFill/>
            <a:ln cap="flat" cmpd="sng" w="16725">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28"/>
            <p:cNvSpPr/>
            <p:nvPr/>
          </p:nvSpPr>
          <p:spPr>
            <a:xfrm>
              <a:off x="1823476" y="5235717"/>
              <a:ext cx="33187" cy="29275"/>
            </a:xfrm>
            <a:custGeom>
              <a:rect b="b" l="l" r="r" t="t"/>
              <a:pathLst>
                <a:path extrusionOk="0" fill="none" h="913" w="1035">
                  <a:moveTo>
                    <a:pt x="1" y="1"/>
                  </a:moveTo>
                  <a:cubicBezTo>
                    <a:pt x="305" y="244"/>
                    <a:pt x="578" y="487"/>
                    <a:pt x="882" y="730"/>
                  </a:cubicBezTo>
                  <a:cubicBezTo>
                    <a:pt x="943" y="761"/>
                    <a:pt x="1004" y="852"/>
                    <a:pt x="1034" y="913"/>
                  </a:cubicBezTo>
                </a:path>
              </a:pathLst>
            </a:custGeom>
            <a:noFill/>
            <a:ln cap="flat" cmpd="sng" w="16725">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28"/>
            <p:cNvSpPr/>
            <p:nvPr/>
          </p:nvSpPr>
          <p:spPr>
            <a:xfrm>
              <a:off x="682195" y="4948224"/>
              <a:ext cx="39985" cy="29275"/>
            </a:xfrm>
            <a:custGeom>
              <a:rect b="b" l="l" r="r" t="t"/>
              <a:pathLst>
                <a:path extrusionOk="0" fill="none" h="913" w="1247">
                  <a:moveTo>
                    <a:pt x="1" y="0"/>
                  </a:moveTo>
                  <a:cubicBezTo>
                    <a:pt x="457" y="274"/>
                    <a:pt x="882" y="578"/>
                    <a:pt x="1247" y="912"/>
                  </a:cubicBezTo>
                </a:path>
              </a:pathLst>
            </a:custGeom>
            <a:noFill/>
            <a:ln cap="flat" cmpd="sng" w="16725">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28"/>
            <p:cNvSpPr/>
            <p:nvPr/>
          </p:nvSpPr>
          <p:spPr>
            <a:xfrm>
              <a:off x="673441" y="5165559"/>
              <a:ext cx="38029" cy="22446"/>
            </a:xfrm>
            <a:custGeom>
              <a:rect b="b" l="l" r="r" t="t"/>
              <a:pathLst>
                <a:path extrusionOk="0" fill="none" h="700" w="1186">
                  <a:moveTo>
                    <a:pt x="1155" y="1"/>
                  </a:moveTo>
                  <a:cubicBezTo>
                    <a:pt x="1185" y="1"/>
                    <a:pt x="1155" y="31"/>
                    <a:pt x="1094" y="61"/>
                  </a:cubicBezTo>
                  <a:cubicBezTo>
                    <a:pt x="760" y="304"/>
                    <a:pt x="395" y="517"/>
                    <a:pt x="0" y="700"/>
                  </a:cubicBezTo>
                </a:path>
              </a:pathLst>
            </a:custGeom>
            <a:noFill/>
            <a:ln cap="flat" cmpd="sng" w="16725">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28"/>
            <p:cNvSpPr/>
            <p:nvPr/>
          </p:nvSpPr>
          <p:spPr>
            <a:xfrm>
              <a:off x="876155" y="3622827"/>
              <a:ext cx="883038" cy="1243577"/>
            </a:xfrm>
            <a:custGeom>
              <a:rect b="b" l="l" r="r" t="t"/>
              <a:pathLst>
                <a:path extrusionOk="0" h="38783" w="27539">
                  <a:moveTo>
                    <a:pt x="14274" y="1"/>
                  </a:moveTo>
                  <a:cubicBezTo>
                    <a:pt x="7582" y="1"/>
                    <a:pt x="1959" y="5231"/>
                    <a:pt x="1551" y="12004"/>
                  </a:cubicBezTo>
                  <a:lnTo>
                    <a:pt x="0" y="37201"/>
                  </a:lnTo>
                  <a:lnTo>
                    <a:pt x="25563" y="38782"/>
                  </a:lnTo>
                  <a:lnTo>
                    <a:pt x="27113" y="13615"/>
                  </a:lnTo>
                  <a:cubicBezTo>
                    <a:pt x="27539" y="6532"/>
                    <a:pt x="22159" y="453"/>
                    <a:pt x="15107" y="28"/>
                  </a:cubicBezTo>
                  <a:cubicBezTo>
                    <a:pt x="14828" y="10"/>
                    <a:pt x="14550" y="1"/>
                    <a:pt x="1427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28"/>
            <p:cNvSpPr/>
            <p:nvPr/>
          </p:nvSpPr>
          <p:spPr>
            <a:xfrm>
              <a:off x="918063" y="3621962"/>
              <a:ext cx="632578" cy="474466"/>
            </a:xfrm>
            <a:custGeom>
              <a:rect b="b" l="l" r="r" t="t"/>
              <a:pathLst>
                <a:path extrusionOk="0" h="14797" w="19728">
                  <a:moveTo>
                    <a:pt x="12991" y="1"/>
                  </a:moveTo>
                  <a:cubicBezTo>
                    <a:pt x="6304" y="1"/>
                    <a:pt x="652" y="5241"/>
                    <a:pt x="213" y="12031"/>
                  </a:cubicBezTo>
                  <a:lnTo>
                    <a:pt x="0" y="14797"/>
                  </a:lnTo>
                  <a:cubicBezTo>
                    <a:pt x="365" y="14189"/>
                    <a:pt x="760" y="13642"/>
                    <a:pt x="1155" y="13064"/>
                  </a:cubicBezTo>
                  <a:cubicBezTo>
                    <a:pt x="2098" y="11757"/>
                    <a:pt x="3040" y="10541"/>
                    <a:pt x="4073" y="9386"/>
                  </a:cubicBezTo>
                  <a:cubicBezTo>
                    <a:pt x="7538" y="5617"/>
                    <a:pt x="12280" y="3064"/>
                    <a:pt x="17296" y="2243"/>
                  </a:cubicBezTo>
                  <a:cubicBezTo>
                    <a:pt x="18086" y="2091"/>
                    <a:pt x="18937" y="2000"/>
                    <a:pt x="19727" y="1939"/>
                  </a:cubicBezTo>
                  <a:cubicBezTo>
                    <a:pt x="17995" y="875"/>
                    <a:pt x="15958" y="176"/>
                    <a:pt x="13770" y="24"/>
                  </a:cubicBezTo>
                  <a:cubicBezTo>
                    <a:pt x="13509" y="9"/>
                    <a:pt x="13249" y="1"/>
                    <a:pt x="1299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28"/>
            <p:cNvSpPr/>
            <p:nvPr/>
          </p:nvSpPr>
          <p:spPr>
            <a:xfrm>
              <a:off x="876155" y="3609072"/>
              <a:ext cx="883038" cy="1257333"/>
            </a:xfrm>
            <a:custGeom>
              <a:rect b="b" l="l" r="r" t="t"/>
              <a:pathLst>
                <a:path extrusionOk="0" fill="none" h="39212" w="27539">
                  <a:moveTo>
                    <a:pt x="25563" y="39211"/>
                  </a:moveTo>
                  <a:lnTo>
                    <a:pt x="0" y="37630"/>
                  </a:lnTo>
                  <a:lnTo>
                    <a:pt x="1551" y="12433"/>
                  </a:lnTo>
                  <a:cubicBezTo>
                    <a:pt x="1976" y="5381"/>
                    <a:pt x="8055" y="1"/>
                    <a:pt x="15107" y="457"/>
                  </a:cubicBezTo>
                  <a:lnTo>
                    <a:pt x="15107" y="457"/>
                  </a:lnTo>
                  <a:cubicBezTo>
                    <a:pt x="22159" y="882"/>
                    <a:pt x="27539" y="6961"/>
                    <a:pt x="27113" y="14044"/>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28"/>
            <p:cNvSpPr/>
            <p:nvPr/>
          </p:nvSpPr>
          <p:spPr>
            <a:xfrm>
              <a:off x="1143190" y="3835192"/>
              <a:ext cx="391834" cy="151090"/>
            </a:xfrm>
            <a:custGeom>
              <a:rect b="b" l="l" r="r" t="t"/>
              <a:pathLst>
                <a:path extrusionOk="0" h="4712" w="12220">
                  <a:moveTo>
                    <a:pt x="244" y="1"/>
                  </a:moveTo>
                  <a:lnTo>
                    <a:pt x="1" y="3982"/>
                  </a:lnTo>
                  <a:lnTo>
                    <a:pt x="11977" y="4712"/>
                  </a:lnTo>
                  <a:lnTo>
                    <a:pt x="12220" y="730"/>
                  </a:lnTo>
                  <a:lnTo>
                    <a:pt x="24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28"/>
            <p:cNvSpPr/>
            <p:nvPr/>
          </p:nvSpPr>
          <p:spPr>
            <a:xfrm>
              <a:off x="1220210" y="3759167"/>
              <a:ext cx="192005" cy="1090659"/>
            </a:xfrm>
            <a:custGeom>
              <a:rect b="b" l="l" r="r" t="t"/>
              <a:pathLst>
                <a:path extrusionOk="0" h="34014" w="5988">
                  <a:moveTo>
                    <a:pt x="1976" y="1"/>
                  </a:moveTo>
                  <a:lnTo>
                    <a:pt x="0" y="33770"/>
                  </a:lnTo>
                  <a:lnTo>
                    <a:pt x="4012" y="34013"/>
                  </a:lnTo>
                  <a:lnTo>
                    <a:pt x="5988" y="274"/>
                  </a:lnTo>
                  <a:lnTo>
                    <a:pt x="197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28"/>
            <p:cNvSpPr/>
            <p:nvPr/>
          </p:nvSpPr>
          <p:spPr>
            <a:xfrm>
              <a:off x="544220" y="4736981"/>
              <a:ext cx="290605" cy="551197"/>
            </a:xfrm>
            <a:custGeom>
              <a:rect b="b" l="l" r="r" t="t"/>
              <a:pathLst>
                <a:path extrusionOk="0" h="17190" w="9063">
                  <a:moveTo>
                    <a:pt x="2266" y="0"/>
                  </a:moveTo>
                  <a:cubicBezTo>
                    <a:pt x="2101" y="0"/>
                    <a:pt x="1933" y="236"/>
                    <a:pt x="2054" y="357"/>
                  </a:cubicBezTo>
                  <a:cubicBezTo>
                    <a:pt x="2966" y="1451"/>
                    <a:pt x="3392" y="2789"/>
                    <a:pt x="3726" y="3974"/>
                  </a:cubicBezTo>
                  <a:cubicBezTo>
                    <a:pt x="4060" y="5160"/>
                    <a:pt x="4395" y="6376"/>
                    <a:pt x="4668" y="7591"/>
                  </a:cubicBezTo>
                  <a:cubicBezTo>
                    <a:pt x="4608" y="7348"/>
                    <a:pt x="4486" y="7166"/>
                    <a:pt x="4364" y="6923"/>
                  </a:cubicBezTo>
                  <a:cubicBezTo>
                    <a:pt x="4030" y="6254"/>
                    <a:pt x="3696" y="5494"/>
                    <a:pt x="3270" y="4765"/>
                  </a:cubicBezTo>
                  <a:cubicBezTo>
                    <a:pt x="2845" y="4096"/>
                    <a:pt x="2328" y="3397"/>
                    <a:pt x="1507" y="3062"/>
                  </a:cubicBezTo>
                  <a:cubicBezTo>
                    <a:pt x="1501" y="3057"/>
                    <a:pt x="1494" y="3054"/>
                    <a:pt x="1487" y="3054"/>
                  </a:cubicBezTo>
                  <a:cubicBezTo>
                    <a:pt x="1457" y="3054"/>
                    <a:pt x="1422" y="3099"/>
                    <a:pt x="1446" y="3123"/>
                  </a:cubicBezTo>
                  <a:cubicBezTo>
                    <a:pt x="2206" y="3488"/>
                    <a:pt x="2784" y="4309"/>
                    <a:pt x="3179" y="5160"/>
                  </a:cubicBezTo>
                  <a:cubicBezTo>
                    <a:pt x="3604" y="6011"/>
                    <a:pt x="3908" y="6923"/>
                    <a:pt x="4212" y="7652"/>
                  </a:cubicBezTo>
                  <a:cubicBezTo>
                    <a:pt x="4486" y="8351"/>
                    <a:pt x="4638" y="9111"/>
                    <a:pt x="4790" y="9871"/>
                  </a:cubicBezTo>
                  <a:cubicBezTo>
                    <a:pt x="4547" y="9476"/>
                    <a:pt x="4304" y="9050"/>
                    <a:pt x="4060" y="8716"/>
                  </a:cubicBezTo>
                  <a:cubicBezTo>
                    <a:pt x="4052" y="8707"/>
                    <a:pt x="4032" y="8703"/>
                    <a:pt x="4010" y="8703"/>
                  </a:cubicBezTo>
                  <a:cubicBezTo>
                    <a:pt x="3957" y="8703"/>
                    <a:pt x="3887" y="8725"/>
                    <a:pt x="3908" y="8746"/>
                  </a:cubicBezTo>
                  <a:cubicBezTo>
                    <a:pt x="4486" y="10023"/>
                    <a:pt x="4942" y="11300"/>
                    <a:pt x="5337" y="12637"/>
                  </a:cubicBezTo>
                  <a:cubicBezTo>
                    <a:pt x="5489" y="13215"/>
                    <a:pt x="5580" y="13762"/>
                    <a:pt x="5671" y="14339"/>
                  </a:cubicBezTo>
                  <a:lnTo>
                    <a:pt x="5428" y="14005"/>
                  </a:lnTo>
                  <a:cubicBezTo>
                    <a:pt x="4638" y="11452"/>
                    <a:pt x="2662" y="9202"/>
                    <a:pt x="838" y="7196"/>
                  </a:cubicBezTo>
                  <a:cubicBezTo>
                    <a:pt x="830" y="7187"/>
                    <a:pt x="818" y="7184"/>
                    <a:pt x="806" y="7184"/>
                  </a:cubicBezTo>
                  <a:cubicBezTo>
                    <a:pt x="778" y="7184"/>
                    <a:pt x="747" y="7205"/>
                    <a:pt x="747" y="7227"/>
                  </a:cubicBezTo>
                  <a:cubicBezTo>
                    <a:pt x="1902" y="8746"/>
                    <a:pt x="2784" y="10418"/>
                    <a:pt x="3756" y="12059"/>
                  </a:cubicBezTo>
                  <a:cubicBezTo>
                    <a:pt x="3027" y="11330"/>
                    <a:pt x="2237" y="10692"/>
                    <a:pt x="1386" y="10175"/>
                  </a:cubicBezTo>
                  <a:cubicBezTo>
                    <a:pt x="1364" y="10160"/>
                    <a:pt x="1340" y="10155"/>
                    <a:pt x="1318" y="10155"/>
                  </a:cubicBezTo>
                  <a:cubicBezTo>
                    <a:pt x="1246" y="10155"/>
                    <a:pt x="1187" y="10213"/>
                    <a:pt x="1234" y="10236"/>
                  </a:cubicBezTo>
                  <a:cubicBezTo>
                    <a:pt x="2358" y="11543"/>
                    <a:pt x="3422" y="12941"/>
                    <a:pt x="4608" y="14309"/>
                  </a:cubicBezTo>
                  <a:cubicBezTo>
                    <a:pt x="3301" y="13367"/>
                    <a:pt x="1629" y="12607"/>
                    <a:pt x="261" y="11908"/>
                  </a:cubicBezTo>
                  <a:cubicBezTo>
                    <a:pt x="254" y="11904"/>
                    <a:pt x="246" y="11903"/>
                    <a:pt x="236" y="11903"/>
                  </a:cubicBezTo>
                  <a:cubicBezTo>
                    <a:pt x="158" y="11903"/>
                    <a:pt x="1" y="12002"/>
                    <a:pt x="109" y="12029"/>
                  </a:cubicBezTo>
                  <a:cubicBezTo>
                    <a:pt x="1325" y="12667"/>
                    <a:pt x="2510" y="13458"/>
                    <a:pt x="3604" y="14278"/>
                  </a:cubicBezTo>
                  <a:cubicBezTo>
                    <a:pt x="4699" y="15099"/>
                    <a:pt x="5428" y="16102"/>
                    <a:pt x="6371" y="17044"/>
                  </a:cubicBezTo>
                  <a:cubicBezTo>
                    <a:pt x="6416" y="17060"/>
                    <a:pt x="6469" y="17067"/>
                    <a:pt x="6519" y="17067"/>
                  </a:cubicBezTo>
                  <a:cubicBezTo>
                    <a:pt x="6568" y="17067"/>
                    <a:pt x="6614" y="17060"/>
                    <a:pt x="6644" y="17044"/>
                  </a:cubicBezTo>
                  <a:lnTo>
                    <a:pt x="6705" y="17166"/>
                  </a:lnTo>
                  <a:cubicBezTo>
                    <a:pt x="6689" y="17182"/>
                    <a:pt x="6694" y="17190"/>
                    <a:pt x="6712" y="17190"/>
                  </a:cubicBezTo>
                  <a:cubicBezTo>
                    <a:pt x="6759" y="17190"/>
                    <a:pt x="6895" y="17133"/>
                    <a:pt x="6918" y="17044"/>
                  </a:cubicBezTo>
                  <a:cubicBezTo>
                    <a:pt x="7009" y="17044"/>
                    <a:pt x="7070" y="17014"/>
                    <a:pt x="7100" y="16923"/>
                  </a:cubicBezTo>
                  <a:lnTo>
                    <a:pt x="7222" y="16467"/>
                  </a:lnTo>
                  <a:cubicBezTo>
                    <a:pt x="7252" y="16467"/>
                    <a:pt x="7313" y="16436"/>
                    <a:pt x="7313" y="16406"/>
                  </a:cubicBezTo>
                  <a:cubicBezTo>
                    <a:pt x="7404" y="15737"/>
                    <a:pt x="7495" y="15099"/>
                    <a:pt x="7556" y="14461"/>
                  </a:cubicBezTo>
                  <a:cubicBezTo>
                    <a:pt x="7769" y="13549"/>
                    <a:pt x="8012" y="12698"/>
                    <a:pt x="8772" y="11877"/>
                  </a:cubicBezTo>
                  <a:cubicBezTo>
                    <a:pt x="8814" y="11856"/>
                    <a:pt x="8783" y="11821"/>
                    <a:pt x="8750" y="11821"/>
                  </a:cubicBezTo>
                  <a:cubicBezTo>
                    <a:pt x="8736" y="11821"/>
                    <a:pt x="8720" y="11828"/>
                    <a:pt x="8711" y="11847"/>
                  </a:cubicBezTo>
                  <a:cubicBezTo>
                    <a:pt x="8316" y="12211"/>
                    <a:pt x="8012" y="12637"/>
                    <a:pt x="7799" y="13002"/>
                  </a:cubicBezTo>
                  <a:lnTo>
                    <a:pt x="7860" y="12455"/>
                  </a:lnTo>
                  <a:cubicBezTo>
                    <a:pt x="8073" y="11178"/>
                    <a:pt x="8833" y="10023"/>
                    <a:pt x="9045" y="8716"/>
                  </a:cubicBezTo>
                  <a:cubicBezTo>
                    <a:pt x="9062" y="8648"/>
                    <a:pt x="8993" y="8608"/>
                    <a:pt x="8913" y="8608"/>
                  </a:cubicBezTo>
                  <a:cubicBezTo>
                    <a:pt x="8851" y="8608"/>
                    <a:pt x="8781" y="8632"/>
                    <a:pt x="8741" y="8686"/>
                  </a:cubicBezTo>
                  <a:cubicBezTo>
                    <a:pt x="7829" y="10084"/>
                    <a:pt x="7495" y="11421"/>
                    <a:pt x="7313" y="12789"/>
                  </a:cubicBezTo>
                  <a:lnTo>
                    <a:pt x="7313" y="12637"/>
                  </a:lnTo>
                  <a:cubicBezTo>
                    <a:pt x="7313" y="10996"/>
                    <a:pt x="8012" y="9354"/>
                    <a:pt x="8559" y="7683"/>
                  </a:cubicBezTo>
                  <a:cubicBezTo>
                    <a:pt x="8575" y="7602"/>
                    <a:pt x="8489" y="7564"/>
                    <a:pt x="8396" y="7564"/>
                  </a:cubicBezTo>
                  <a:cubicBezTo>
                    <a:pt x="8313" y="7564"/>
                    <a:pt x="8223" y="7595"/>
                    <a:pt x="8194" y="7652"/>
                  </a:cubicBezTo>
                  <a:cubicBezTo>
                    <a:pt x="7404" y="9628"/>
                    <a:pt x="6796" y="11604"/>
                    <a:pt x="6614" y="13488"/>
                  </a:cubicBezTo>
                  <a:cubicBezTo>
                    <a:pt x="6462" y="12242"/>
                    <a:pt x="6279" y="10996"/>
                    <a:pt x="6279" y="9689"/>
                  </a:cubicBezTo>
                  <a:cubicBezTo>
                    <a:pt x="6279" y="8534"/>
                    <a:pt x="6492" y="7318"/>
                    <a:pt x="6674" y="6102"/>
                  </a:cubicBezTo>
                  <a:cubicBezTo>
                    <a:pt x="6766" y="5524"/>
                    <a:pt x="6796" y="4947"/>
                    <a:pt x="6796" y="4430"/>
                  </a:cubicBezTo>
                  <a:cubicBezTo>
                    <a:pt x="6796" y="3853"/>
                    <a:pt x="6766" y="3366"/>
                    <a:pt x="6735" y="2758"/>
                  </a:cubicBezTo>
                  <a:cubicBezTo>
                    <a:pt x="6735" y="2701"/>
                    <a:pt x="6681" y="2671"/>
                    <a:pt x="6624" y="2671"/>
                  </a:cubicBezTo>
                  <a:cubicBezTo>
                    <a:pt x="6560" y="2671"/>
                    <a:pt x="6492" y="2709"/>
                    <a:pt x="6492" y="2789"/>
                  </a:cubicBezTo>
                  <a:lnTo>
                    <a:pt x="6371" y="4613"/>
                  </a:lnTo>
                  <a:cubicBezTo>
                    <a:pt x="6340" y="5220"/>
                    <a:pt x="6310" y="5798"/>
                    <a:pt x="6219" y="6406"/>
                  </a:cubicBezTo>
                  <a:cubicBezTo>
                    <a:pt x="6158" y="7044"/>
                    <a:pt x="6036" y="7683"/>
                    <a:pt x="5975" y="8351"/>
                  </a:cubicBezTo>
                  <a:cubicBezTo>
                    <a:pt x="5823" y="7135"/>
                    <a:pt x="5611" y="5950"/>
                    <a:pt x="5367" y="4765"/>
                  </a:cubicBezTo>
                  <a:lnTo>
                    <a:pt x="5307" y="4765"/>
                  </a:lnTo>
                  <a:cubicBezTo>
                    <a:pt x="5398" y="6132"/>
                    <a:pt x="5459" y="7500"/>
                    <a:pt x="5580" y="8868"/>
                  </a:cubicBezTo>
                  <a:lnTo>
                    <a:pt x="5459" y="8442"/>
                  </a:lnTo>
                  <a:cubicBezTo>
                    <a:pt x="5124" y="7075"/>
                    <a:pt x="4790" y="5676"/>
                    <a:pt x="4395" y="4309"/>
                  </a:cubicBezTo>
                  <a:cubicBezTo>
                    <a:pt x="4212" y="3640"/>
                    <a:pt x="4030" y="2910"/>
                    <a:pt x="3726" y="2181"/>
                  </a:cubicBezTo>
                  <a:cubicBezTo>
                    <a:pt x="3422" y="1451"/>
                    <a:pt x="2997" y="692"/>
                    <a:pt x="2389" y="53"/>
                  </a:cubicBezTo>
                  <a:cubicBezTo>
                    <a:pt x="2351" y="16"/>
                    <a:pt x="2309" y="0"/>
                    <a:pt x="226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28"/>
            <p:cNvSpPr/>
            <p:nvPr/>
          </p:nvSpPr>
          <p:spPr>
            <a:xfrm>
              <a:off x="1641861" y="4937643"/>
              <a:ext cx="332578" cy="386095"/>
            </a:xfrm>
            <a:custGeom>
              <a:rect b="b" l="l" r="r" t="t"/>
              <a:pathLst>
                <a:path extrusionOk="0" h="12041" w="10372">
                  <a:moveTo>
                    <a:pt x="7199" y="0"/>
                  </a:moveTo>
                  <a:cubicBezTo>
                    <a:pt x="7191" y="0"/>
                    <a:pt x="7185" y="7"/>
                    <a:pt x="7185" y="26"/>
                  </a:cubicBezTo>
                  <a:cubicBezTo>
                    <a:pt x="7124" y="908"/>
                    <a:pt x="6820" y="1698"/>
                    <a:pt x="6486" y="2428"/>
                  </a:cubicBezTo>
                  <a:cubicBezTo>
                    <a:pt x="6182" y="3187"/>
                    <a:pt x="5847" y="3917"/>
                    <a:pt x="5635" y="4525"/>
                  </a:cubicBezTo>
                  <a:cubicBezTo>
                    <a:pt x="5391" y="5072"/>
                    <a:pt x="5087" y="5619"/>
                    <a:pt x="4783" y="6197"/>
                  </a:cubicBezTo>
                  <a:lnTo>
                    <a:pt x="4783" y="6197"/>
                  </a:lnTo>
                  <a:cubicBezTo>
                    <a:pt x="4814" y="5801"/>
                    <a:pt x="4875" y="5437"/>
                    <a:pt x="4905" y="5011"/>
                  </a:cubicBezTo>
                  <a:cubicBezTo>
                    <a:pt x="4905" y="4985"/>
                    <a:pt x="4815" y="4914"/>
                    <a:pt x="4771" y="4914"/>
                  </a:cubicBezTo>
                  <a:cubicBezTo>
                    <a:pt x="4763" y="4914"/>
                    <a:pt x="4757" y="4916"/>
                    <a:pt x="4753" y="4920"/>
                  </a:cubicBezTo>
                  <a:cubicBezTo>
                    <a:pt x="4449" y="6045"/>
                    <a:pt x="4115" y="7139"/>
                    <a:pt x="3568" y="8172"/>
                  </a:cubicBezTo>
                  <a:cubicBezTo>
                    <a:pt x="3355" y="8567"/>
                    <a:pt x="3081" y="8993"/>
                    <a:pt x="2777" y="9388"/>
                  </a:cubicBezTo>
                  <a:cubicBezTo>
                    <a:pt x="2808" y="9267"/>
                    <a:pt x="2808" y="9145"/>
                    <a:pt x="2838" y="9023"/>
                  </a:cubicBezTo>
                  <a:cubicBezTo>
                    <a:pt x="3385" y="8051"/>
                    <a:pt x="3537" y="6865"/>
                    <a:pt x="3537" y="5680"/>
                  </a:cubicBezTo>
                  <a:cubicBezTo>
                    <a:pt x="3537" y="4525"/>
                    <a:pt x="3416" y="3218"/>
                    <a:pt x="3537" y="1880"/>
                  </a:cubicBezTo>
                  <a:cubicBezTo>
                    <a:pt x="3537" y="1850"/>
                    <a:pt x="3476" y="1850"/>
                    <a:pt x="3476" y="1850"/>
                  </a:cubicBezTo>
                  <a:cubicBezTo>
                    <a:pt x="3203" y="3704"/>
                    <a:pt x="3021" y="5285"/>
                    <a:pt x="2808" y="6835"/>
                  </a:cubicBezTo>
                  <a:cubicBezTo>
                    <a:pt x="2656" y="5953"/>
                    <a:pt x="2413" y="5072"/>
                    <a:pt x="2017" y="4221"/>
                  </a:cubicBezTo>
                  <a:cubicBezTo>
                    <a:pt x="1998" y="4162"/>
                    <a:pt x="1940" y="4129"/>
                    <a:pt x="1902" y="4129"/>
                  </a:cubicBezTo>
                  <a:cubicBezTo>
                    <a:pt x="1881" y="4129"/>
                    <a:pt x="1866" y="4139"/>
                    <a:pt x="1866" y="4160"/>
                  </a:cubicBezTo>
                  <a:cubicBezTo>
                    <a:pt x="1987" y="5680"/>
                    <a:pt x="2139" y="7109"/>
                    <a:pt x="2139" y="8628"/>
                  </a:cubicBezTo>
                  <a:cubicBezTo>
                    <a:pt x="1805" y="7200"/>
                    <a:pt x="923" y="5801"/>
                    <a:pt x="194" y="4586"/>
                  </a:cubicBezTo>
                  <a:cubicBezTo>
                    <a:pt x="175" y="4547"/>
                    <a:pt x="95" y="4509"/>
                    <a:pt x="46" y="4509"/>
                  </a:cubicBezTo>
                  <a:cubicBezTo>
                    <a:pt x="18" y="4509"/>
                    <a:pt x="0" y="4522"/>
                    <a:pt x="11" y="4555"/>
                  </a:cubicBezTo>
                  <a:cubicBezTo>
                    <a:pt x="619" y="5650"/>
                    <a:pt x="1106" y="6744"/>
                    <a:pt x="1410" y="7899"/>
                  </a:cubicBezTo>
                  <a:cubicBezTo>
                    <a:pt x="1714" y="9023"/>
                    <a:pt x="1562" y="10057"/>
                    <a:pt x="1258" y="11273"/>
                  </a:cubicBezTo>
                  <a:cubicBezTo>
                    <a:pt x="1258" y="11333"/>
                    <a:pt x="1288" y="11455"/>
                    <a:pt x="1379" y="11516"/>
                  </a:cubicBezTo>
                  <a:lnTo>
                    <a:pt x="1288" y="11577"/>
                  </a:lnTo>
                  <a:cubicBezTo>
                    <a:pt x="1288" y="11737"/>
                    <a:pt x="1453" y="11922"/>
                    <a:pt x="1534" y="11922"/>
                  </a:cubicBezTo>
                  <a:cubicBezTo>
                    <a:pt x="1545" y="11922"/>
                    <a:pt x="1554" y="11918"/>
                    <a:pt x="1562" y="11911"/>
                  </a:cubicBezTo>
                  <a:cubicBezTo>
                    <a:pt x="1587" y="11986"/>
                    <a:pt x="1653" y="12040"/>
                    <a:pt x="1692" y="12040"/>
                  </a:cubicBezTo>
                  <a:cubicBezTo>
                    <a:pt x="1701" y="12040"/>
                    <a:pt x="1708" y="12038"/>
                    <a:pt x="1714" y="12033"/>
                  </a:cubicBezTo>
                  <a:lnTo>
                    <a:pt x="2169" y="11911"/>
                  </a:lnTo>
                  <a:cubicBezTo>
                    <a:pt x="2200" y="11972"/>
                    <a:pt x="2261" y="11972"/>
                    <a:pt x="2291" y="11972"/>
                  </a:cubicBezTo>
                  <a:cubicBezTo>
                    <a:pt x="2899" y="11729"/>
                    <a:pt x="3476" y="11394"/>
                    <a:pt x="4024" y="11060"/>
                  </a:cubicBezTo>
                  <a:cubicBezTo>
                    <a:pt x="4875" y="10634"/>
                    <a:pt x="5635" y="10239"/>
                    <a:pt x="6729" y="10148"/>
                  </a:cubicBezTo>
                  <a:cubicBezTo>
                    <a:pt x="6759" y="10148"/>
                    <a:pt x="6759" y="10057"/>
                    <a:pt x="6698" y="10057"/>
                  </a:cubicBezTo>
                  <a:cubicBezTo>
                    <a:pt x="6151" y="10087"/>
                    <a:pt x="5665" y="10148"/>
                    <a:pt x="5209" y="10239"/>
                  </a:cubicBezTo>
                  <a:lnTo>
                    <a:pt x="5665" y="9905"/>
                  </a:lnTo>
                  <a:cubicBezTo>
                    <a:pt x="6607" y="9175"/>
                    <a:pt x="7945" y="8841"/>
                    <a:pt x="8857" y="8203"/>
                  </a:cubicBezTo>
                  <a:cubicBezTo>
                    <a:pt x="8908" y="8126"/>
                    <a:pt x="8787" y="8006"/>
                    <a:pt x="8693" y="8006"/>
                  </a:cubicBezTo>
                  <a:cubicBezTo>
                    <a:pt x="8675" y="8006"/>
                    <a:pt x="8658" y="8011"/>
                    <a:pt x="8644" y="8020"/>
                  </a:cubicBezTo>
                  <a:cubicBezTo>
                    <a:pt x="7124" y="8324"/>
                    <a:pt x="6060" y="8993"/>
                    <a:pt x="5027" y="9723"/>
                  </a:cubicBezTo>
                  <a:lnTo>
                    <a:pt x="5148" y="9601"/>
                  </a:lnTo>
                  <a:cubicBezTo>
                    <a:pt x="5665" y="9084"/>
                    <a:pt x="6303" y="8659"/>
                    <a:pt x="7002" y="8264"/>
                  </a:cubicBezTo>
                  <a:cubicBezTo>
                    <a:pt x="7671" y="7899"/>
                    <a:pt x="8401" y="7595"/>
                    <a:pt x="9039" y="7291"/>
                  </a:cubicBezTo>
                  <a:cubicBezTo>
                    <a:pt x="9153" y="7262"/>
                    <a:pt x="8918" y="7045"/>
                    <a:pt x="8814" y="7045"/>
                  </a:cubicBezTo>
                  <a:cubicBezTo>
                    <a:pt x="8807" y="7045"/>
                    <a:pt x="8801" y="7046"/>
                    <a:pt x="8796" y="7048"/>
                  </a:cubicBezTo>
                  <a:cubicBezTo>
                    <a:pt x="7914" y="7352"/>
                    <a:pt x="7063" y="7747"/>
                    <a:pt x="6303" y="8203"/>
                  </a:cubicBezTo>
                  <a:cubicBezTo>
                    <a:pt x="5513" y="8659"/>
                    <a:pt x="4783" y="9145"/>
                    <a:pt x="4084" y="9692"/>
                  </a:cubicBezTo>
                  <a:cubicBezTo>
                    <a:pt x="4783" y="8780"/>
                    <a:pt x="5391" y="7868"/>
                    <a:pt x="6121" y="7048"/>
                  </a:cubicBezTo>
                  <a:cubicBezTo>
                    <a:pt x="6820" y="6288"/>
                    <a:pt x="7641" y="5771"/>
                    <a:pt x="8492" y="5315"/>
                  </a:cubicBezTo>
                  <a:cubicBezTo>
                    <a:pt x="9282" y="4890"/>
                    <a:pt x="9768" y="4525"/>
                    <a:pt x="10346" y="4221"/>
                  </a:cubicBezTo>
                  <a:cubicBezTo>
                    <a:pt x="10371" y="4170"/>
                    <a:pt x="10290" y="4055"/>
                    <a:pt x="10227" y="4055"/>
                  </a:cubicBezTo>
                  <a:cubicBezTo>
                    <a:pt x="10215" y="4055"/>
                    <a:pt x="10204" y="4059"/>
                    <a:pt x="10194" y="4069"/>
                  </a:cubicBezTo>
                  <a:cubicBezTo>
                    <a:pt x="9464" y="4221"/>
                    <a:pt x="8796" y="4677"/>
                    <a:pt x="7975" y="5133"/>
                  </a:cubicBezTo>
                  <a:cubicBezTo>
                    <a:pt x="7519" y="5376"/>
                    <a:pt x="7124" y="5650"/>
                    <a:pt x="6698" y="5984"/>
                  </a:cubicBezTo>
                  <a:cubicBezTo>
                    <a:pt x="7276" y="5224"/>
                    <a:pt x="7793" y="4464"/>
                    <a:pt x="8279" y="3826"/>
                  </a:cubicBezTo>
                  <a:lnTo>
                    <a:pt x="8249" y="3795"/>
                  </a:lnTo>
                  <a:cubicBezTo>
                    <a:pt x="7489" y="4403"/>
                    <a:pt x="6729" y="5194"/>
                    <a:pt x="6060" y="6075"/>
                  </a:cubicBezTo>
                  <a:lnTo>
                    <a:pt x="6212" y="5771"/>
                  </a:lnTo>
                  <a:cubicBezTo>
                    <a:pt x="7215" y="3704"/>
                    <a:pt x="8492" y="1941"/>
                    <a:pt x="10072" y="938"/>
                  </a:cubicBezTo>
                  <a:cubicBezTo>
                    <a:pt x="10186" y="881"/>
                    <a:pt x="10034" y="507"/>
                    <a:pt x="9890" y="507"/>
                  </a:cubicBezTo>
                  <a:cubicBezTo>
                    <a:pt x="9880" y="507"/>
                    <a:pt x="9870" y="509"/>
                    <a:pt x="9860" y="513"/>
                  </a:cubicBezTo>
                  <a:cubicBezTo>
                    <a:pt x="9008" y="908"/>
                    <a:pt x="8340" y="1546"/>
                    <a:pt x="7732" y="2306"/>
                  </a:cubicBezTo>
                  <a:cubicBezTo>
                    <a:pt x="7124" y="3066"/>
                    <a:pt x="6607" y="3917"/>
                    <a:pt x="6091" y="4768"/>
                  </a:cubicBezTo>
                  <a:cubicBezTo>
                    <a:pt x="6151" y="4586"/>
                    <a:pt x="6212" y="4403"/>
                    <a:pt x="6242" y="4221"/>
                  </a:cubicBezTo>
                  <a:cubicBezTo>
                    <a:pt x="6394" y="3613"/>
                    <a:pt x="6638" y="2944"/>
                    <a:pt x="6850" y="2306"/>
                  </a:cubicBezTo>
                  <a:cubicBezTo>
                    <a:pt x="7063" y="1668"/>
                    <a:pt x="7215" y="938"/>
                    <a:pt x="7246" y="57"/>
                  </a:cubicBezTo>
                  <a:cubicBezTo>
                    <a:pt x="7246" y="36"/>
                    <a:pt x="7217" y="0"/>
                    <a:pt x="719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28"/>
            <p:cNvSpPr/>
            <p:nvPr/>
          </p:nvSpPr>
          <p:spPr>
            <a:xfrm>
              <a:off x="1471661" y="5063785"/>
              <a:ext cx="302148" cy="234363"/>
            </a:xfrm>
            <a:custGeom>
              <a:rect b="b" l="l" r="r" t="t"/>
              <a:pathLst>
                <a:path extrusionOk="0" h="7309" w="9423">
                  <a:moveTo>
                    <a:pt x="5009" y="1"/>
                  </a:moveTo>
                  <a:cubicBezTo>
                    <a:pt x="5005" y="1"/>
                    <a:pt x="5007" y="4"/>
                    <a:pt x="5015" y="13"/>
                  </a:cubicBezTo>
                  <a:cubicBezTo>
                    <a:pt x="5745" y="1108"/>
                    <a:pt x="5380" y="2050"/>
                    <a:pt x="5289" y="2810"/>
                  </a:cubicBezTo>
                  <a:cubicBezTo>
                    <a:pt x="5228" y="3175"/>
                    <a:pt x="5076" y="3478"/>
                    <a:pt x="4924" y="3782"/>
                  </a:cubicBezTo>
                  <a:cubicBezTo>
                    <a:pt x="4863" y="3539"/>
                    <a:pt x="4772" y="3266"/>
                    <a:pt x="4711" y="3053"/>
                  </a:cubicBezTo>
                  <a:cubicBezTo>
                    <a:pt x="4711" y="3032"/>
                    <a:pt x="4639" y="2997"/>
                    <a:pt x="4594" y="2997"/>
                  </a:cubicBezTo>
                  <a:cubicBezTo>
                    <a:pt x="4574" y="2997"/>
                    <a:pt x="4559" y="3004"/>
                    <a:pt x="4559" y="3023"/>
                  </a:cubicBezTo>
                  <a:cubicBezTo>
                    <a:pt x="4559" y="3691"/>
                    <a:pt x="4529" y="4330"/>
                    <a:pt x="4438" y="4937"/>
                  </a:cubicBezTo>
                  <a:cubicBezTo>
                    <a:pt x="4407" y="5211"/>
                    <a:pt x="4316" y="5454"/>
                    <a:pt x="4256" y="5697"/>
                  </a:cubicBezTo>
                  <a:lnTo>
                    <a:pt x="4134" y="5485"/>
                  </a:lnTo>
                  <a:cubicBezTo>
                    <a:pt x="4164" y="4238"/>
                    <a:pt x="3222" y="2597"/>
                    <a:pt x="2584" y="956"/>
                  </a:cubicBezTo>
                  <a:lnTo>
                    <a:pt x="2493" y="925"/>
                  </a:lnTo>
                  <a:lnTo>
                    <a:pt x="2493" y="925"/>
                  </a:lnTo>
                  <a:cubicBezTo>
                    <a:pt x="2797" y="2019"/>
                    <a:pt x="2918" y="3053"/>
                    <a:pt x="3252" y="4086"/>
                  </a:cubicBezTo>
                  <a:cubicBezTo>
                    <a:pt x="2857" y="3509"/>
                    <a:pt x="2401" y="2901"/>
                    <a:pt x="1854" y="2293"/>
                  </a:cubicBezTo>
                  <a:cubicBezTo>
                    <a:pt x="1833" y="2272"/>
                    <a:pt x="1754" y="2237"/>
                    <a:pt x="1718" y="2237"/>
                  </a:cubicBezTo>
                  <a:cubicBezTo>
                    <a:pt x="1701" y="2237"/>
                    <a:pt x="1693" y="2244"/>
                    <a:pt x="1702" y="2263"/>
                  </a:cubicBezTo>
                  <a:cubicBezTo>
                    <a:pt x="2189" y="3266"/>
                    <a:pt x="2645" y="4299"/>
                    <a:pt x="3344" y="5241"/>
                  </a:cubicBezTo>
                  <a:cubicBezTo>
                    <a:pt x="2432" y="4360"/>
                    <a:pt x="1216" y="3387"/>
                    <a:pt x="213" y="2506"/>
                  </a:cubicBezTo>
                  <a:cubicBezTo>
                    <a:pt x="182" y="2475"/>
                    <a:pt x="122" y="2460"/>
                    <a:pt x="76" y="2460"/>
                  </a:cubicBezTo>
                  <a:cubicBezTo>
                    <a:pt x="31" y="2460"/>
                    <a:pt x="0" y="2475"/>
                    <a:pt x="31" y="2506"/>
                  </a:cubicBezTo>
                  <a:cubicBezTo>
                    <a:pt x="882" y="3357"/>
                    <a:pt x="1672" y="4147"/>
                    <a:pt x="2401" y="4907"/>
                  </a:cubicBezTo>
                  <a:cubicBezTo>
                    <a:pt x="3161" y="5667"/>
                    <a:pt x="3526" y="6305"/>
                    <a:pt x="4164" y="6974"/>
                  </a:cubicBezTo>
                  <a:cubicBezTo>
                    <a:pt x="4195" y="7004"/>
                    <a:pt x="4316" y="7035"/>
                    <a:pt x="4407" y="7035"/>
                  </a:cubicBezTo>
                  <a:lnTo>
                    <a:pt x="4407" y="7065"/>
                  </a:lnTo>
                  <a:cubicBezTo>
                    <a:pt x="4552" y="7234"/>
                    <a:pt x="4735" y="7288"/>
                    <a:pt x="4820" y="7288"/>
                  </a:cubicBezTo>
                  <a:cubicBezTo>
                    <a:pt x="4842" y="7288"/>
                    <a:pt x="4857" y="7284"/>
                    <a:pt x="4863" y="7278"/>
                  </a:cubicBezTo>
                  <a:cubicBezTo>
                    <a:pt x="4924" y="7308"/>
                    <a:pt x="5015" y="7308"/>
                    <a:pt x="5046" y="7308"/>
                  </a:cubicBezTo>
                  <a:cubicBezTo>
                    <a:pt x="5107" y="7278"/>
                    <a:pt x="5198" y="7217"/>
                    <a:pt x="5228" y="7156"/>
                  </a:cubicBezTo>
                  <a:lnTo>
                    <a:pt x="5350" y="7156"/>
                  </a:lnTo>
                  <a:cubicBezTo>
                    <a:pt x="5623" y="6974"/>
                    <a:pt x="5836" y="6731"/>
                    <a:pt x="6110" y="6548"/>
                  </a:cubicBezTo>
                  <a:cubicBezTo>
                    <a:pt x="6532" y="6323"/>
                    <a:pt x="6955" y="6150"/>
                    <a:pt x="7764" y="6150"/>
                  </a:cubicBezTo>
                  <a:cubicBezTo>
                    <a:pt x="7828" y="6150"/>
                    <a:pt x="7895" y="6151"/>
                    <a:pt x="7964" y="6153"/>
                  </a:cubicBezTo>
                  <a:cubicBezTo>
                    <a:pt x="8025" y="6153"/>
                    <a:pt x="7964" y="6123"/>
                    <a:pt x="7903" y="6123"/>
                  </a:cubicBezTo>
                  <a:cubicBezTo>
                    <a:pt x="7675" y="6108"/>
                    <a:pt x="7462" y="6100"/>
                    <a:pt x="7265" y="6100"/>
                  </a:cubicBezTo>
                  <a:cubicBezTo>
                    <a:pt x="7067" y="6100"/>
                    <a:pt x="6885" y="6108"/>
                    <a:pt x="6718" y="6123"/>
                  </a:cubicBezTo>
                  <a:cubicBezTo>
                    <a:pt x="6809" y="6092"/>
                    <a:pt x="6870" y="6001"/>
                    <a:pt x="6961" y="5971"/>
                  </a:cubicBezTo>
                  <a:cubicBezTo>
                    <a:pt x="7477" y="5637"/>
                    <a:pt x="8541" y="5606"/>
                    <a:pt x="9180" y="5363"/>
                  </a:cubicBezTo>
                  <a:cubicBezTo>
                    <a:pt x="9271" y="5333"/>
                    <a:pt x="9028" y="5241"/>
                    <a:pt x="8936" y="5211"/>
                  </a:cubicBezTo>
                  <a:cubicBezTo>
                    <a:pt x="7660" y="5211"/>
                    <a:pt x="6900" y="5485"/>
                    <a:pt x="6353" y="5819"/>
                  </a:cubicBezTo>
                  <a:lnTo>
                    <a:pt x="6383" y="5789"/>
                  </a:lnTo>
                  <a:cubicBezTo>
                    <a:pt x="6870" y="5241"/>
                    <a:pt x="8055" y="5059"/>
                    <a:pt x="9119" y="4877"/>
                  </a:cubicBezTo>
                  <a:cubicBezTo>
                    <a:pt x="9175" y="4877"/>
                    <a:pt x="8972" y="4721"/>
                    <a:pt x="8845" y="4721"/>
                  </a:cubicBezTo>
                  <a:cubicBezTo>
                    <a:pt x="8834" y="4721"/>
                    <a:pt x="8824" y="4722"/>
                    <a:pt x="8815" y="4725"/>
                  </a:cubicBezTo>
                  <a:cubicBezTo>
                    <a:pt x="7417" y="4877"/>
                    <a:pt x="6231" y="5241"/>
                    <a:pt x="5502" y="5849"/>
                  </a:cubicBezTo>
                  <a:cubicBezTo>
                    <a:pt x="5745" y="5363"/>
                    <a:pt x="5958" y="4877"/>
                    <a:pt x="6383" y="4451"/>
                  </a:cubicBezTo>
                  <a:cubicBezTo>
                    <a:pt x="6748" y="4086"/>
                    <a:pt x="7447" y="3843"/>
                    <a:pt x="8055" y="3630"/>
                  </a:cubicBezTo>
                  <a:cubicBezTo>
                    <a:pt x="8663" y="3387"/>
                    <a:pt x="8997" y="3175"/>
                    <a:pt x="9392" y="2871"/>
                  </a:cubicBezTo>
                  <a:cubicBezTo>
                    <a:pt x="9423" y="2810"/>
                    <a:pt x="9240" y="2749"/>
                    <a:pt x="9180" y="2749"/>
                  </a:cubicBezTo>
                  <a:cubicBezTo>
                    <a:pt x="8632" y="2962"/>
                    <a:pt x="8177" y="3235"/>
                    <a:pt x="7569" y="3478"/>
                  </a:cubicBezTo>
                  <a:cubicBezTo>
                    <a:pt x="7204" y="3570"/>
                    <a:pt x="6900" y="3722"/>
                    <a:pt x="6596" y="3874"/>
                  </a:cubicBezTo>
                  <a:cubicBezTo>
                    <a:pt x="6900" y="3478"/>
                    <a:pt x="7204" y="3053"/>
                    <a:pt x="7447" y="2597"/>
                  </a:cubicBezTo>
                  <a:lnTo>
                    <a:pt x="7417" y="2567"/>
                  </a:lnTo>
                  <a:cubicBezTo>
                    <a:pt x="6900" y="2931"/>
                    <a:pt x="6444" y="3357"/>
                    <a:pt x="6079" y="3843"/>
                  </a:cubicBezTo>
                  <a:lnTo>
                    <a:pt x="6110" y="3661"/>
                  </a:lnTo>
                  <a:cubicBezTo>
                    <a:pt x="6505" y="2475"/>
                    <a:pt x="7143" y="1412"/>
                    <a:pt x="7629" y="317"/>
                  </a:cubicBezTo>
                  <a:cubicBezTo>
                    <a:pt x="7656" y="237"/>
                    <a:pt x="7355" y="63"/>
                    <a:pt x="7240" y="63"/>
                  </a:cubicBezTo>
                  <a:cubicBezTo>
                    <a:pt x="7224" y="63"/>
                    <a:pt x="7211" y="67"/>
                    <a:pt x="7204" y="74"/>
                  </a:cubicBezTo>
                  <a:cubicBezTo>
                    <a:pt x="6596" y="986"/>
                    <a:pt x="6201" y="2019"/>
                    <a:pt x="5745" y="3023"/>
                  </a:cubicBezTo>
                  <a:lnTo>
                    <a:pt x="5745" y="2658"/>
                  </a:lnTo>
                  <a:cubicBezTo>
                    <a:pt x="5684" y="1898"/>
                    <a:pt x="5897" y="1138"/>
                    <a:pt x="5076" y="44"/>
                  </a:cubicBezTo>
                  <a:cubicBezTo>
                    <a:pt x="5055" y="22"/>
                    <a:pt x="5018" y="1"/>
                    <a:pt x="50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28"/>
            <p:cNvSpPr/>
            <p:nvPr/>
          </p:nvSpPr>
          <p:spPr>
            <a:xfrm>
              <a:off x="1344525" y="5045605"/>
              <a:ext cx="299166" cy="223685"/>
            </a:xfrm>
            <a:custGeom>
              <a:rect b="b" l="l" r="r" t="t"/>
              <a:pathLst>
                <a:path extrusionOk="0" h="6976" w="9330">
                  <a:moveTo>
                    <a:pt x="5330" y="0"/>
                  </a:moveTo>
                  <a:cubicBezTo>
                    <a:pt x="5247" y="0"/>
                    <a:pt x="5181" y="10"/>
                    <a:pt x="5181" y="33"/>
                  </a:cubicBezTo>
                  <a:cubicBezTo>
                    <a:pt x="4999" y="1067"/>
                    <a:pt x="5090" y="2100"/>
                    <a:pt x="5151" y="3073"/>
                  </a:cubicBezTo>
                  <a:cubicBezTo>
                    <a:pt x="5090" y="3012"/>
                    <a:pt x="5059" y="2890"/>
                    <a:pt x="4999" y="2799"/>
                  </a:cubicBezTo>
                  <a:cubicBezTo>
                    <a:pt x="4573" y="2191"/>
                    <a:pt x="4451" y="1492"/>
                    <a:pt x="3236" y="884"/>
                  </a:cubicBezTo>
                  <a:lnTo>
                    <a:pt x="3175" y="884"/>
                  </a:lnTo>
                  <a:cubicBezTo>
                    <a:pt x="4299" y="1523"/>
                    <a:pt x="4421" y="2465"/>
                    <a:pt x="4695" y="3103"/>
                  </a:cubicBezTo>
                  <a:cubicBezTo>
                    <a:pt x="4786" y="3407"/>
                    <a:pt x="4786" y="3711"/>
                    <a:pt x="4847" y="4076"/>
                  </a:cubicBezTo>
                  <a:cubicBezTo>
                    <a:pt x="4695" y="3924"/>
                    <a:pt x="4482" y="3711"/>
                    <a:pt x="4299" y="3559"/>
                  </a:cubicBezTo>
                  <a:cubicBezTo>
                    <a:pt x="4291" y="3551"/>
                    <a:pt x="4277" y="3547"/>
                    <a:pt x="4259" y="3547"/>
                  </a:cubicBezTo>
                  <a:cubicBezTo>
                    <a:pt x="4213" y="3547"/>
                    <a:pt x="4147" y="3575"/>
                    <a:pt x="4147" y="3620"/>
                  </a:cubicBezTo>
                  <a:cubicBezTo>
                    <a:pt x="4482" y="4167"/>
                    <a:pt x="4755" y="4714"/>
                    <a:pt x="5029" y="5231"/>
                  </a:cubicBezTo>
                  <a:cubicBezTo>
                    <a:pt x="5151" y="5474"/>
                    <a:pt x="5181" y="5687"/>
                    <a:pt x="5242" y="5930"/>
                  </a:cubicBezTo>
                  <a:cubicBezTo>
                    <a:pt x="5181" y="5900"/>
                    <a:pt x="5151" y="5839"/>
                    <a:pt x="5059" y="5808"/>
                  </a:cubicBezTo>
                  <a:cubicBezTo>
                    <a:pt x="4451" y="4836"/>
                    <a:pt x="2810" y="3924"/>
                    <a:pt x="1533" y="2738"/>
                  </a:cubicBezTo>
                  <a:lnTo>
                    <a:pt x="1442" y="2738"/>
                  </a:lnTo>
                  <a:cubicBezTo>
                    <a:pt x="2263" y="3559"/>
                    <a:pt x="2871" y="4410"/>
                    <a:pt x="3631" y="5079"/>
                  </a:cubicBezTo>
                  <a:cubicBezTo>
                    <a:pt x="2962" y="4836"/>
                    <a:pt x="2293" y="4532"/>
                    <a:pt x="1533" y="4289"/>
                  </a:cubicBezTo>
                  <a:cubicBezTo>
                    <a:pt x="1503" y="4289"/>
                    <a:pt x="1351" y="4289"/>
                    <a:pt x="1381" y="4319"/>
                  </a:cubicBezTo>
                  <a:cubicBezTo>
                    <a:pt x="2293" y="4988"/>
                    <a:pt x="3236" y="5626"/>
                    <a:pt x="4299" y="6082"/>
                  </a:cubicBezTo>
                  <a:cubicBezTo>
                    <a:pt x="3084" y="5839"/>
                    <a:pt x="1533" y="5626"/>
                    <a:pt x="226" y="5322"/>
                  </a:cubicBezTo>
                  <a:cubicBezTo>
                    <a:pt x="215" y="5316"/>
                    <a:pt x="199" y="5314"/>
                    <a:pt x="181" y="5314"/>
                  </a:cubicBezTo>
                  <a:cubicBezTo>
                    <a:pt x="106" y="5314"/>
                    <a:pt x="1" y="5358"/>
                    <a:pt x="74" y="5383"/>
                  </a:cubicBezTo>
                  <a:cubicBezTo>
                    <a:pt x="1230" y="5687"/>
                    <a:pt x="2324" y="5991"/>
                    <a:pt x="3327" y="6234"/>
                  </a:cubicBezTo>
                  <a:cubicBezTo>
                    <a:pt x="4330" y="6447"/>
                    <a:pt x="4999" y="6811"/>
                    <a:pt x="5910" y="6963"/>
                  </a:cubicBezTo>
                  <a:cubicBezTo>
                    <a:pt x="5941" y="6963"/>
                    <a:pt x="6093" y="6903"/>
                    <a:pt x="6154" y="6872"/>
                  </a:cubicBezTo>
                  <a:lnTo>
                    <a:pt x="6214" y="6903"/>
                  </a:lnTo>
                  <a:cubicBezTo>
                    <a:pt x="6242" y="6958"/>
                    <a:pt x="6307" y="6975"/>
                    <a:pt x="6370" y="6975"/>
                  </a:cubicBezTo>
                  <a:cubicBezTo>
                    <a:pt x="6446" y="6975"/>
                    <a:pt x="6518" y="6950"/>
                    <a:pt x="6518" y="6933"/>
                  </a:cubicBezTo>
                  <a:cubicBezTo>
                    <a:pt x="6579" y="6933"/>
                    <a:pt x="6670" y="6872"/>
                    <a:pt x="6701" y="6842"/>
                  </a:cubicBezTo>
                  <a:lnTo>
                    <a:pt x="6822" y="6629"/>
                  </a:lnTo>
                  <a:cubicBezTo>
                    <a:pt x="6853" y="6629"/>
                    <a:pt x="6883" y="6568"/>
                    <a:pt x="6883" y="6568"/>
                  </a:cubicBezTo>
                  <a:cubicBezTo>
                    <a:pt x="7005" y="6325"/>
                    <a:pt x="7126" y="6021"/>
                    <a:pt x="7217" y="5748"/>
                  </a:cubicBezTo>
                  <a:cubicBezTo>
                    <a:pt x="7491" y="5352"/>
                    <a:pt x="7795" y="4988"/>
                    <a:pt x="8646" y="4562"/>
                  </a:cubicBezTo>
                  <a:cubicBezTo>
                    <a:pt x="8666" y="4562"/>
                    <a:pt x="8633" y="4549"/>
                    <a:pt x="8599" y="4549"/>
                  </a:cubicBezTo>
                  <a:cubicBezTo>
                    <a:pt x="8582" y="4549"/>
                    <a:pt x="8565" y="4552"/>
                    <a:pt x="8555" y="4562"/>
                  </a:cubicBezTo>
                  <a:cubicBezTo>
                    <a:pt x="8190" y="4745"/>
                    <a:pt x="7795" y="4927"/>
                    <a:pt x="7521" y="5140"/>
                  </a:cubicBezTo>
                  <a:lnTo>
                    <a:pt x="7643" y="4897"/>
                  </a:lnTo>
                  <a:cubicBezTo>
                    <a:pt x="7947" y="4410"/>
                    <a:pt x="8859" y="3863"/>
                    <a:pt x="9315" y="3468"/>
                  </a:cubicBezTo>
                  <a:cubicBezTo>
                    <a:pt x="9330" y="3438"/>
                    <a:pt x="9284" y="3422"/>
                    <a:pt x="9220" y="3422"/>
                  </a:cubicBezTo>
                  <a:cubicBezTo>
                    <a:pt x="9155" y="3422"/>
                    <a:pt x="9072" y="3438"/>
                    <a:pt x="9011" y="3468"/>
                  </a:cubicBezTo>
                  <a:cubicBezTo>
                    <a:pt x="7917" y="3985"/>
                    <a:pt x="7339" y="4562"/>
                    <a:pt x="7035" y="5079"/>
                  </a:cubicBezTo>
                  <a:lnTo>
                    <a:pt x="7035" y="5018"/>
                  </a:lnTo>
                  <a:cubicBezTo>
                    <a:pt x="7187" y="4380"/>
                    <a:pt x="8129" y="3681"/>
                    <a:pt x="8980" y="3103"/>
                  </a:cubicBezTo>
                  <a:cubicBezTo>
                    <a:pt x="9011" y="3088"/>
                    <a:pt x="8942" y="3080"/>
                    <a:pt x="8859" y="3080"/>
                  </a:cubicBezTo>
                  <a:cubicBezTo>
                    <a:pt x="8775" y="3080"/>
                    <a:pt x="8676" y="3088"/>
                    <a:pt x="8646" y="3103"/>
                  </a:cubicBezTo>
                  <a:cubicBezTo>
                    <a:pt x="7461" y="3802"/>
                    <a:pt x="6610" y="4684"/>
                    <a:pt x="6306" y="5474"/>
                  </a:cubicBezTo>
                  <a:cubicBezTo>
                    <a:pt x="6245" y="4988"/>
                    <a:pt x="6214" y="4471"/>
                    <a:pt x="6397" y="3954"/>
                  </a:cubicBezTo>
                  <a:cubicBezTo>
                    <a:pt x="6549" y="3468"/>
                    <a:pt x="7035" y="3012"/>
                    <a:pt x="7461" y="2586"/>
                  </a:cubicBezTo>
                  <a:cubicBezTo>
                    <a:pt x="7886" y="2161"/>
                    <a:pt x="8099" y="1827"/>
                    <a:pt x="8342" y="1431"/>
                  </a:cubicBezTo>
                  <a:cubicBezTo>
                    <a:pt x="8357" y="1416"/>
                    <a:pt x="8304" y="1409"/>
                    <a:pt x="8243" y="1409"/>
                  </a:cubicBezTo>
                  <a:cubicBezTo>
                    <a:pt x="8183" y="1409"/>
                    <a:pt x="8114" y="1416"/>
                    <a:pt x="8099" y="1431"/>
                  </a:cubicBezTo>
                  <a:cubicBezTo>
                    <a:pt x="7673" y="1827"/>
                    <a:pt x="7369" y="2252"/>
                    <a:pt x="6974" y="2647"/>
                  </a:cubicBezTo>
                  <a:cubicBezTo>
                    <a:pt x="6731" y="2890"/>
                    <a:pt x="6518" y="3164"/>
                    <a:pt x="6306" y="3377"/>
                  </a:cubicBezTo>
                  <a:cubicBezTo>
                    <a:pt x="6397" y="2921"/>
                    <a:pt x="6427" y="2465"/>
                    <a:pt x="6458" y="2009"/>
                  </a:cubicBezTo>
                  <a:lnTo>
                    <a:pt x="6427" y="2009"/>
                  </a:lnTo>
                  <a:cubicBezTo>
                    <a:pt x="6154" y="2556"/>
                    <a:pt x="5941" y="3073"/>
                    <a:pt x="5819" y="3620"/>
                  </a:cubicBezTo>
                  <a:lnTo>
                    <a:pt x="5789" y="3468"/>
                  </a:lnTo>
                  <a:cubicBezTo>
                    <a:pt x="5606" y="2343"/>
                    <a:pt x="5667" y="1219"/>
                    <a:pt x="5637" y="64"/>
                  </a:cubicBezTo>
                  <a:cubicBezTo>
                    <a:pt x="5637" y="26"/>
                    <a:pt x="5463" y="0"/>
                    <a:pt x="533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28"/>
            <p:cNvSpPr/>
            <p:nvPr/>
          </p:nvSpPr>
          <p:spPr>
            <a:xfrm>
              <a:off x="1154894" y="4987279"/>
              <a:ext cx="257546" cy="264921"/>
            </a:xfrm>
            <a:custGeom>
              <a:rect b="b" l="l" r="r" t="t"/>
              <a:pathLst>
                <a:path extrusionOk="0" h="8262" w="8032">
                  <a:moveTo>
                    <a:pt x="2878" y="0"/>
                  </a:moveTo>
                  <a:cubicBezTo>
                    <a:pt x="2744" y="0"/>
                    <a:pt x="2469" y="109"/>
                    <a:pt x="2493" y="180"/>
                  </a:cubicBezTo>
                  <a:cubicBezTo>
                    <a:pt x="2797" y="1487"/>
                    <a:pt x="3374" y="2703"/>
                    <a:pt x="3922" y="3889"/>
                  </a:cubicBezTo>
                  <a:cubicBezTo>
                    <a:pt x="3830" y="3767"/>
                    <a:pt x="3709" y="3676"/>
                    <a:pt x="3648" y="3615"/>
                  </a:cubicBezTo>
                  <a:cubicBezTo>
                    <a:pt x="2949" y="3007"/>
                    <a:pt x="2493" y="2247"/>
                    <a:pt x="1095" y="1913"/>
                  </a:cubicBezTo>
                  <a:cubicBezTo>
                    <a:pt x="1064" y="1913"/>
                    <a:pt x="973" y="1943"/>
                    <a:pt x="1034" y="1943"/>
                  </a:cubicBezTo>
                  <a:cubicBezTo>
                    <a:pt x="2371" y="2278"/>
                    <a:pt x="2919" y="3372"/>
                    <a:pt x="3496" y="4071"/>
                  </a:cubicBezTo>
                  <a:cubicBezTo>
                    <a:pt x="3770" y="4375"/>
                    <a:pt x="3891" y="4740"/>
                    <a:pt x="4104" y="5135"/>
                  </a:cubicBezTo>
                  <a:cubicBezTo>
                    <a:pt x="3861" y="4983"/>
                    <a:pt x="3587" y="4861"/>
                    <a:pt x="3344" y="4709"/>
                  </a:cubicBezTo>
                  <a:cubicBezTo>
                    <a:pt x="3314" y="4709"/>
                    <a:pt x="3192" y="4740"/>
                    <a:pt x="3192" y="4801"/>
                  </a:cubicBezTo>
                  <a:cubicBezTo>
                    <a:pt x="3739" y="5317"/>
                    <a:pt x="4286" y="5895"/>
                    <a:pt x="4803" y="6472"/>
                  </a:cubicBezTo>
                  <a:cubicBezTo>
                    <a:pt x="5046" y="6685"/>
                    <a:pt x="5198" y="6959"/>
                    <a:pt x="5381" y="7232"/>
                  </a:cubicBezTo>
                  <a:cubicBezTo>
                    <a:pt x="5320" y="7171"/>
                    <a:pt x="5229" y="7171"/>
                    <a:pt x="5107" y="7141"/>
                  </a:cubicBezTo>
                  <a:cubicBezTo>
                    <a:pt x="4013" y="6168"/>
                    <a:pt x="2037" y="5621"/>
                    <a:pt x="244" y="4740"/>
                  </a:cubicBezTo>
                  <a:cubicBezTo>
                    <a:pt x="213" y="4740"/>
                    <a:pt x="183" y="4801"/>
                    <a:pt x="183" y="4801"/>
                  </a:cubicBezTo>
                  <a:cubicBezTo>
                    <a:pt x="1308" y="5469"/>
                    <a:pt x="2280" y="6229"/>
                    <a:pt x="3374" y="6807"/>
                  </a:cubicBezTo>
                  <a:cubicBezTo>
                    <a:pt x="2645" y="6685"/>
                    <a:pt x="1824" y="6564"/>
                    <a:pt x="973" y="6533"/>
                  </a:cubicBezTo>
                  <a:cubicBezTo>
                    <a:pt x="912" y="6533"/>
                    <a:pt x="791" y="6624"/>
                    <a:pt x="852" y="6655"/>
                  </a:cubicBezTo>
                  <a:cubicBezTo>
                    <a:pt x="2037" y="7111"/>
                    <a:pt x="3222" y="7536"/>
                    <a:pt x="4499" y="7719"/>
                  </a:cubicBezTo>
                  <a:cubicBezTo>
                    <a:pt x="3222" y="7779"/>
                    <a:pt x="1611" y="8053"/>
                    <a:pt x="213" y="8083"/>
                  </a:cubicBezTo>
                  <a:cubicBezTo>
                    <a:pt x="152" y="8083"/>
                    <a:pt x="1" y="8235"/>
                    <a:pt x="92" y="8235"/>
                  </a:cubicBezTo>
                  <a:cubicBezTo>
                    <a:pt x="1308" y="8235"/>
                    <a:pt x="2554" y="8205"/>
                    <a:pt x="3648" y="8175"/>
                  </a:cubicBezTo>
                  <a:cubicBezTo>
                    <a:pt x="3734" y="8172"/>
                    <a:pt x="3818" y="8171"/>
                    <a:pt x="3900" y="8171"/>
                  </a:cubicBezTo>
                  <a:cubicBezTo>
                    <a:pt x="4654" y="8171"/>
                    <a:pt x="5273" y="8261"/>
                    <a:pt x="5961" y="8261"/>
                  </a:cubicBezTo>
                  <a:cubicBezTo>
                    <a:pt x="6156" y="8261"/>
                    <a:pt x="6356" y="8254"/>
                    <a:pt x="6566" y="8235"/>
                  </a:cubicBezTo>
                  <a:cubicBezTo>
                    <a:pt x="6627" y="8235"/>
                    <a:pt x="6718" y="8175"/>
                    <a:pt x="6779" y="8083"/>
                  </a:cubicBezTo>
                  <a:lnTo>
                    <a:pt x="6870" y="8144"/>
                  </a:lnTo>
                  <a:cubicBezTo>
                    <a:pt x="6900" y="8144"/>
                    <a:pt x="7113" y="7992"/>
                    <a:pt x="7113" y="7901"/>
                  </a:cubicBezTo>
                  <a:cubicBezTo>
                    <a:pt x="7174" y="7871"/>
                    <a:pt x="7204" y="7779"/>
                    <a:pt x="7204" y="7749"/>
                  </a:cubicBezTo>
                  <a:lnTo>
                    <a:pt x="7204" y="7475"/>
                  </a:lnTo>
                  <a:cubicBezTo>
                    <a:pt x="7265" y="7445"/>
                    <a:pt x="7265" y="7415"/>
                    <a:pt x="7265" y="7415"/>
                  </a:cubicBezTo>
                  <a:cubicBezTo>
                    <a:pt x="7204" y="7019"/>
                    <a:pt x="7174" y="6685"/>
                    <a:pt x="7174" y="6320"/>
                  </a:cubicBezTo>
                  <a:cubicBezTo>
                    <a:pt x="7204" y="5773"/>
                    <a:pt x="7326" y="5196"/>
                    <a:pt x="7934" y="4497"/>
                  </a:cubicBezTo>
                  <a:cubicBezTo>
                    <a:pt x="7944" y="4476"/>
                    <a:pt x="7944" y="4470"/>
                    <a:pt x="7938" y="4470"/>
                  </a:cubicBezTo>
                  <a:cubicBezTo>
                    <a:pt x="7927" y="4470"/>
                    <a:pt x="7893" y="4497"/>
                    <a:pt x="7873" y="4497"/>
                  </a:cubicBezTo>
                  <a:cubicBezTo>
                    <a:pt x="7569" y="4831"/>
                    <a:pt x="7326" y="5165"/>
                    <a:pt x="7174" y="5469"/>
                  </a:cubicBezTo>
                  <a:lnTo>
                    <a:pt x="7174" y="5165"/>
                  </a:lnTo>
                  <a:cubicBezTo>
                    <a:pt x="7204" y="4497"/>
                    <a:pt x="7812" y="3585"/>
                    <a:pt x="8025" y="2886"/>
                  </a:cubicBezTo>
                  <a:cubicBezTo>
                    <a:pt x="8032" y="2872"/>
                    <a:pt x="8025" y="2866"/>
                    <a:pt x="8009" y="2866"/>
                  </a:cubicBezTo>
                  <a:cubicBezTo>
                    <a:pt x="7955" y="2866"/>
                    <a:pt x="7799" y="2937"/>
                    <a:pt x="7751" y="3007"/>
                  </a:cubicBezTo>
                  <a:cubicBezTo>
                    <a:pt x="6961" y="4041"/>
                    <a:pt x="6718" y="4861"/>
                    <a:pt x="6718" y="5621"/>
                  </a:cubicBezTo>
                  <a:lnTo>
                    <a:pt x="6688" y="5561"/>
                  </a:lnTo>
                  <a:cubicBezTo>
                    <a:pt x="6505" y="4709"/>
                    <a:pt x="7022" y="3615"/>
                    <a:pt x="7569" y="2582"/>
                  </a:cubicBezTo>
                  <a:cubicBezTo>
                    <a:pt x="7576" y="2568"/>
                    <a:pt x="7566" y="2562"/>
                    <a:pt x="7545" y="2562"/>
                  </a:cubicBezTo>
                  <a:cubicBezTo>
                    <a:pt x="7473" y="2562"/>
                    <a:pt x="7275" y="2633"/>
                    <a:pt x="7204" y="2703"/>
                  </a:cubicBezTo>
                  <a:cubicBezTo>
                    <a:pt x="6444" y="3950"/>
                    <a:pt x="6080" y="5257"/>
                    <a:pt x="6171" y="6320"/>
                  </a:cubicBezTo>
                  <a:cubicBezTo>
                    <a:pt x="5867" y="5743"/>
                    <a:pt x="5593" y="5165"/>
                    <a:pt x="5502" y="4497"/>
                  </a:cubicBezTo>
                  <a:cubicBezTo>
                    <a:pt x="5411" y="3828"/>
                    <a:pt x="5624" y="3129"/>
                    <a:pt x="5836" y="2430"/>
                  </a:cubicBezTo>
                  <a:cubicBezTo>
                    <a:pt x="6049" y="1791"/>
                    <a:pt x="6080" y="1305"/>
                    <a:pt x="6080" y="728"/>
                  </a:cubicBezTo>
                  <a:cubicBezTo>
                    <a:pt x="6080" y="719"/>
                    <a:pt x="6064" y="716"/>
                    <a:pt x="6041" y="716"/>
                  </a:cubicBezTo>
                  <a:cubicBezTo>
                    <a:pt x="5979" y="716"/>
                    <a:pt x="5859" y="744"/>
                    <a:pt x="5836" y="788"/>
                  </a:cubicBezTo>
                  <a:cubicBezTo>
                    <a:pt x="5624" y="1457"/>
                    <a:pt x="5593" y="2065"/>
                    <a:pt x="5381" y="2734"/>
                  </a:cubicBezTo>
                  <a:cubicBezTo>
                    <a:pt x="5289" y="3129"/>
                    <a:pt x="5198" y="3494"/>
                    <a:pt x="5168" y="3828"/>
                  </a:cubicBezTo>
                  <a:cubicBezTo>
                    <a:pt x="5016" y="3220"/>
                    <a:pt x="4833" y="2673"/>
                    <a:pt x="4621" y="2095"/>
                  </a:cubicBezTo>
                  <a:lnTo>
                    <a:pt x="4590" y="2095"/>
                  </a:lnTo>
                  <a:cubicBezTo>
                    <a:pt x="4590" y="2825"/>
                    <a:pt x="4621" y="3524"/>
                    <a:pt x="4833" y="4253"/>
                  </a:cubicBezTo>
                  <a:lnTo>
                    <a:pt x="4712" y="4071"/>
                  </a:lnTo>
                  <a:cubicBezTo>
                    <a:pt x="3952" y="2825"/>
                    <a:pt x="3526" y="1366"/>
                    <a:pt x="2949" y="29"/>
                  </a:cubicBezTo>
                  <a:cubicBezTo>
                    <a:pt x="2942" y="9"/>
                    <a:pt x="2916" y="0"/>
                    <a:pt x="287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28"/>
            <p:cNvSpPr/>
            <p:nvPr/>
          </p:nvSpPr>
          <p:spPr>
            <a:xfrm>
              <a:off x="741355" y="5060900"/>
              <a:ext cx="300513" cy="267454"/>
            </a:xfrm>
            <a:custGeom>
              <a:rect b="b" l="l" r="r" t="t"/>
              <a:pathLst>
                <a:path extrusionOk="0" h="8341" w="9372">
                  <a:moveTo>
                    <a:pt x="6191" y="0"/>
                  </a:moveTo>
                  <a:cubicBezTo>
                    <a:pt x="6184" y="0"/>
                    <a:pt x="6180" y="4"/>
                    <a:pt x="6180" y="12"/>
                  </a:cubicBezTo>
                  <a:cubicBezTo>
                    <a:pt x="6393" y="1441"/>
                    <a:pt x="5481" y="2505"/>
                    <a:pt x="4964" y="3325"/>
                  </a:cubicBezTo>
                  <a:cubicBezTo>
                    <a:pt x="4691" y="3720"/>
                    <a:pt x="4356" y="4055"/>
                    <a:pt x="4052" y="4359"/>
                  </a:cubicBezTo>
                  <a:cubicBezTo>
                    <a:pt x="4113" y="4055"/>
                    <a:pt x="4204" y="3751"/>
                    <a:pt x="4265" y="3477"/>
                  </a:cubicBezTo>
                  <a:cubicBezTo>
                    <a:pt x="4265" y="3450"/>
                    <a:pt x="4169" y="3351"/>
                    <a:pt x="4148" y="3351"/>
                  </a:cubicBezTo>
                  <a:cubicBezTo>
                    <a:pt x="4145" y="3351"/>
                    <a:pt x="4144" y="3352"/>
                    <a:pt x="4144" y="3356"/>
                  </a:cubicBezTo>
                  <a:cubicBezTo>
                    <a:pt x="3779" y="4176"/>
                    <a:pt x="3323" y="4875"/>
                    <a:pt x="2837" y="5575"/>
                  </a:cubicBezTo>
                  <a:cubicBezTo>
                    <a:pt x="2624" y="5879"/>
                    <a:pt x="2381" y="6091"/>
                    <a:pt x="2137" y="6365"/>
                  </a:cubicBezTo>
                  <a:cubicBezTo>
                    <a:pt x="2137" y="6304"/>
                    <a:pt x="2168" y="6182"/>
                    <a:pt x="2168" y="6091"/>
                  </a:cubicBezTo>
                  <a:cubicBezTo>
                    <a:pt x="3049" y="4693"/>
                    <a:pt x="3140" y="2535"/>
                    <a:pt x="3323" y="559"/>
                  </a:cubicBezTo>
                  <a:cubicBezTo>
                    <a:pt x="3323" y="538"/>
                    <a:pt x="3308" y="503"/>
                    <a:pt x="3299" y="503"/>
                  </a:cubicBezTo>
                  <a:cubicBezTo>
                    <a:pt x="3295" y="503"/>
                    <a:pt x="3292" y="510"/>
                    <a:pt x="3292" y="529"/>
                  </a:cubicBezTo>
                  <a:cubicBezTo>
                    <a:pt x="3049" y="1836"/>
                    <a:pt x="2593" y="2991"/>
                    <a:pt x="2259" y="4237"/>
                  </a:cubicBezTo>
                  <a:cubicBezTo>
                    <a:pt x="2229" y="3477"/>
                    <a:pt x="2107" y="2657"/>
                    <a:pt x="1864" y="1836"/>
                  </a:cubicBezTo>
                  <a:cubicBezTo>
                    <a:pt x="1864" y="1814"/>
                    <a:pt x="1814" y="1742"/>
                    <a:pt x="1788" y="1742"/>
                  </a:cubicBezTo>
                  <a:cubicBezTo>
                    <a:pt x="1779" y="1742"/>
                    <a:pt x="1773" y="1751"/>
                    <a:pt x="1773" y="1775"/>
                  </a:cubicBezTo>
                  <a:cubicBezTo>
                    <a:pt x="1681" y="3021"/>
                    <a:pt x="1560" y="4328"/>
                    <a:pt x="1530" y="5635"/>
                  </a:cubicBezTo>
                  <a:cubicBezTo>
                    <a:pt x="1226" y="4359"/>
                    <a:pt x="618" y="2839"/>
                    <a:pt x="162" y="1532"/>
                  </a:cubicBezTo>
                  <a:cubicBezTo>
                    <a:pt x="141" y="1490"/>
                    <a:pt x="62" y="1419"/>
                    <a:pt x="25" y="1419"/>
                  </a:cubicBezTo>
                  <a:cubicBezTo>
                    <a:pt x="8" y="1419"/>
                    <a:pt x="0" y="1433"/>
                    <a:pt x="10" y="1471"/>
                  </a:cubicBezTo>
                  <a:cubicBezTo>
                    <a:pt x="344" y="2596"/>
                    <a:pt x="648" y="3781"/>
                    <a:pt x="891" y="4875"/>
                  </a:cubicBezTo>
                  <a:cubicBezTo>
                    <a:pt x="1104" y="6000"/>
                    <a:pt x="1043" y="6851"/>
                    <a:pt x="1195" y="7885"/>
                  </a:cubicBezTo>
                  <a:cubicBezTo>
                    <a:pt x="1195" y="7976"/>
                    <a:pt x="1256" y="8037"/>
                    <a:pt x="1347" y="8067"/>
                  </a:cubicBezTo>
                  <a:cubicBezTo>
                    <a:pt x="1347" y="8128"/>
                    <a:pt x="1347" y="8128"/>
                    <a:pt x="1317" y="8158"/>
                  </a:cubicBezTo>
                  <a:cubicBezTo>
                    <a:pt x="1308" y="8155"/>
                    <a:pt x="1302" y="8154"/>
                    <a:pt x="1298" y="8154"/>
                  </a:cubicBezTo>
                  <a:cubicBezTo>
                    <a:pt x="1266" y="8154"/>
                    <a:pt x="1364" y="8233"/>
                    <a:pt x="1447" y="8233"/>
                  </a:cubicBezTo>
                  <a:cubicBezTo>
                    <a:pt x="1466" y="8233"/>
                    <a:pt x="1484" y="8229"/>
                    <a:pt x="1499" y="8219"/>
                  </a:cubicBezTo>
                  <a:cubicBezTo>
                    <a:pt x="1530" y="8310"/>
                    <a:pt x="1621" y="8341"/>
                    <a:pt x="1651" y="8341"/>
                  </a:cubicBezTo>
                  <a:cubicBezTo>
                    <a:pt x="1773" y="8310"/>
                    <a:pt x="1833" y="8310"/>
                    <a:pt x="1955" y="8280"/>
                  </a:cubicBezTo>
                  <a:cubicBezTo>
                    <a:pt x="1985" y="8310"/>
                    <a:pt x="2016" y="8310"/>
                    <a:pt x="2077" y="8310"/>
                  </a:cubicBezTo>
                  <a:cubicBezTo>
                    <a:pt x="2441" y="8158"/>
                    <a:pt x="2867" y="8037"/>
                    <a:pt x="3232" y="7885"/>
                  </a:cubicBezTo>
                  <a:cubicBezTo>
                    <a:pt x="3513" y="7828"/>
                    <a:pt x="3795" y="7785"/>
                    <a:pt x="4113" y="7785"/>
                  </a:cubicBezTo>
                  <a:cubicBezTo>
                    <a:pt x="4481" y="7785"/>
                    <a:pt x="4898" y="7843"/>
                    <a:pt x="5420" y="8006"/>
                  </a:cubicBezTo>
                  <a:cubicBezTo>
                    <a:pt x="5451" y="8006"/>
                    <a:pt x="5420" y="7976"/>
                    <a:pt x="5359" y="7915"/>
                  </a:cubicBezTo>
                  <a:cubicBezTo>
                    <a:pt x="4964" y="7763"/>
                    <a:pt x="4539" y="7611"/>
                    <a:pt x="4144" y="7581"/>
                  </a:cubicBezTo>
                  <a:lnTo>
                    <a:pt x="4508" y="7459"/>
                  </a:lnTo>
                  <a:cubicBezTo>
                    <a:pt x="4764" y="7390"/>
                    <a:pt x="5051" y="7372"/>
                    <a:pt x="5352" y="7372"/>
                  </a:cubicBezTo>
                  <a:cubicBezTo>
                    <a:pt x="5682" y="7372"/>
                    <a:pt x="6029" y="7394"/>
                    <a:pt x="6370" y="7394"/>
                  </a:cubicBezTo>
                  <a:cubicBezTo>
                    <a:pt x="6682" y="7394"/>
                    <a:pt x="6989" y="7376"/>
                    <a:pt x="7274" y="7307"/>
                  </a:cubicBezTo>
                  <a:cubicBezTo>
                    <a:pt x="7335" y="7307"/>
                    <a:pt x="7183" y="7125"/>
                    <a:pt x="7122" y="7094"/>
                  </a:cubicBezTo>
                  <a:cubicBezTo>
                    <a:pt x="6506" y="6954"/>
                    <a:pt x="5967" y="6892"/>
                    <a:pt x="5482" y="6892"/>
                  </a:cubicBezTo>
                  <a:cubicBezTo>
                    <a:pt x="4923" y="6892"/>
                    <a:pt x="4436" y="6974"/>
                    <a:pt x="3984" y="7118"/>
                  </a:cubicBezTo>
                  <a:lnTo>
                    <a:pt x="3984" y="7118"/>
                  </a:lnTo>
                  <a:cubicBezTo>
                    <a:pt x="3998" y="7109"/>
                    <a:pt x="4011" y="7094"/>
                    <a:pt x="4052" y="7094"/>
                  </a:cubicBezTo>
                  <a:cubicBezTo>
                    <a:pt x="4964" y="6608"/>
                    <a:pt x="6271" y="6699"/>
                    <a:pt x="7548" y="6669"/>
                  </a:cubicBezTo>
                  <a:cubicBezTo>
                    <a:pt x="7639" y="6669"/>
                    <a:pt x="7457" y="6395"/>
                    <a:pt x="7335" y="6395"/>
                  </a:cubicBezTo>
                  <a:cubicBezTo>
                    <a:pt x="6947" y="6373"/>
                    <a:pt x="6566" y="6360"/>
                    <a:pt x="6195" y="6360"/>
                  </a:cubicBezTo>
                  <a:cubicBezTo>
                    <a:pt x="5058" y="6360"/>
                    <a:pt x="4019" y="6484"/>
                    <a:pt x="3171" y="6851"/>
                  </a:cubicBezTo>
                  <a:cubicBezTo>
                    <a:pt x="3748" y="6334"/>
                    <a:pt x="4296" y="5848"/>
                    <a:pt x="5025" y="5453"/>
                  </a:cubicBezTo>
                  <a:cubicBezTo>
                    <a:pt x="5663" y="5119"/>
                    <a:pt x="6514" y="4997"/>
                    <a:pt x="7335" y="4845"/>
                  </a:cubicBezTo>
                  <a:cubicBezTo>
                    <a:pt x="8156" y="4693"/>
                    <a:pt x="8673" y="4420"/>
                    <a:pt x="9311" y="4116"/>
                  </a:cubicBezTo>
                  <a:cubicBezTo>
                    <a:pt x="9372" y="4085"/>
                    <a:pt x="9250" y="3933"/>
                    <a:pt x="9159" y="3933"/>
                  </a:cubicBezTo>
                  <a:cubicBezTo>
                    <a:pt x="8399" y="4116"/>
                    <a:pt x="7730" y="4389"/>
                    <a:pt x="6940" y="4541"/>
                  </a:cubicBezTo>
                  <a:cubicBezTo>
                    <a:pt x="6514" y="4632"/>
                    <a:pt x="6058" y="4723"/>
                    <a:pt x="5663" y="4845"/>
                  </a:cubicBezTo>
                  <a:cubicBezTo>
                    <a:pt x="6271" y="4420"/>
                    <a:pt x="6849" y="3933"/>
                    <a:pt x="7396" y="3477"/>
                  </a:cubicBezTo>
                  <a:lnTo>
                    <a:pt x="7335" y="3447"/>
                  </a:lnTo>
                  <a:cubicBezTo>
                    <a:pt x="6575" y="3812"/>
                    <a:pt x="5815" y="4207"/>
                    <a:pt x="5147" y="4693"/>
                  </a:cubicBezTo>
                  <a:cubicBezTo>
                    <a:pt x="5177" y="4632"/>
                    <a:pt x="5268" y="4572"/>
                    <a:pt x="5299" y="4511"/>
                  </a:cubicBezTo>
                  <a:cubicBezTo>
                    <a:pt x="6423" y="3204"/>
                    <a:pt x="7730" y="2079"/>
                    <a:pt x="8855" y="742"/>
                  </a:cubicBezTo>
                  <a:cubicBezTo>
                    <a:pt x="8936" y="688"/>
                    <a:pt x="8704" y="393"/>
                    <a:pt x="8567" y="393"/>
                  </a:cubicBezTo>
                  <a:cubicBezTo>
                    <a:pt x="8550" y="393"/>
                    <a:pt x="8534" y="397"/>
                    <a:pt x="8521" y="407"/>
                  </a:cubicBezTo>
                  <a:cubicBezTo>
                    <a:pt x="7396" y="1441"/>
                    <a:pt x="6393" y="2565"/>
                    <a:pt x="5299" y="3629"/>
                  </a:cubicBezTo>
                  <a:cubicBezTo>
                    <a:pt x="5359" y="3508"/>
                    <a:pt x="5451" y="3356"/>
                    <a:pt x="5481" y="3265"/>
                  </a:cubicBezTo>
                  <a:cubicBezTo>
                    <a:pt x="5907" y="2353"/>
                    <a:pt x="6514" y="1502"/>
                    <a:pt x="6241" y="73"/>
                  </a:cubicBezTo>
                  <a:cubicBezTo>
                    <a:pt x="6241" y="28"/>
                    <a:pt x="6208" y="0"/>
                    <a:pt x="619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28"/>
            <p:cNvSpPr/>
            <p:nvPr/>
          </p:nvSpPr>
          <p:spPr>
            <a:xfrm>
              <a:off x="522352" y="4878162"/>
              <a:ext cx="268544" cy="391995"/>
            </a:xfrm>
            <a:custGeom>
              <a:rect b="b" l="l" r="r" t="t"/>
              <a:pathLst>
                <a:path extrusionOk="0" h="12225" w="8375">
                  <a:moveTo>
                    <a:pt x="1975" y="0"/>
                  </a:moveTo>
                  <a:cubicBezTo>
                    <a:pt x="1827" y="0"/>
                    <a:pt x="1620" y="128"/>
                    <a:pt x="1642" y="240"/>
                  </a:cubicBezTo>
                  <a:cubicBezTo>
                    <a:pt x="2250" y="2033"/>
                    <a:pt x="3071" y="3735"/>
                    <a:pt x="3831" y="5498"/>
                  </a:cubicBezTo>
                  <a:cubicBezTo>
                    <a:pt x="3709" y="5346"/>
                    <a:pt x="3618" y="5194"/>
                    <a:pt x="3496" y="5073"/>
                  </a:cubicBezTo>
                  <a:cubicBezTo>
                    <a:pt x="2706" y="4161"/>
                    <a:pt x="2068" y="2976"/>
                    <a:pt x="548" y="2489"/>
                  </a:cubicBezTo>
                  <a:cubicBezTo>
                    <a:pt x="487" y="2489"/>
                    <a:pt x="426" y="2520"/>
                    <a:pt x="457" y="2580"/>
                  </a:cubicBezTo>
                  <a:cubicBezTo>
                    <a:pt x="1946" y="3097"/>
                    <a:pt x="2706" y="4708"/>
                    <a:pt x="3375" y="5711"/>
                  </a:cubicBezTo>
                  <a:cubicBezTo>
                    <a:pt x="3679" y="6228"/>
                    <a:pt x="3922" y="6745"/>
                    <a:pt x="4195" y="7292"/>
                  </a:cubicBezTo>
                  <a:cubicBezTo>
                    <a:pt x="3922" y="7049"/>
                    <a:pt x="3618" y="6775"/>
                    <a:pt x="3344" y="6562"/>
                  </a:cubicBezTo>
                  <a:cubicBezTo>
                    <a:pt x="3338" y="6556"/>
                    <a:pt x="3329" y="6554"/>
                    <a:pt x="3318" y="6554"/>
                  </a:cubicBezTo>
                  <a:cubicBezTo>
                    <a:pt x="3272" y="6554"/>
                    <a:pt x="3192" y="6598"/>
                    <a:pt x="3192" y="6623"/>
                  </a:cubicBezTo>
                  <a:cubicBezTo>
                    <a:pt x="3861" y="7474"/>
                    <a:pt x="4469" y="8356"/>
                    <a:pt x="5107" y="9207"/>
                  </a:cubicBezTo>
                  <a:cubicBezTo>
                    <a:pt x="5320" y="9602"/>
                    <a:pt x="5563" y="9967"/>
                    <a:pt x="5745" y="10392"/>
                  </a:cubicBezTo>
                  <a:cubicBezTo>
                    <a:pt x="5654" y="10331"/>
                    <a:pt x="5563" y="10271"/>
                    <a:pt x="5472" y="10210"/>
                  </a:cubicBezTo>
                  <a:cubicBezTo>
                    <a:pt x="4256" y="8538"/>
                    <a:pt x="2068" y="7353"/>
                    <a:pt x="122" y="6076"/>
                  </a:cubicBezTo>
                  <a:cubicBezTo>
                    <a:pt x="61" y="6076"/>
                    <a:pt x="31" y="6106"/>
                    <a:pt x="31" y="6106"/>
                  </a:cubicBezTo>
                  <a:cubicBezTo>
                    <a:pt x="1277" y="7079"/>
                    <a:pt x="2341" y="8234"/>
                    <a:pt x="3557" y="9207"/>
                  </a:cubicBezTo>
                  <a:cubicBezTo>
                    <a:pt x="2767" y="8872"/>
                    <a:pt x="1885" y="8568"/>
                    <a:pt x="973" y="8386"/>
                  </a:cubicBezTo>
                  <a:cubicBezTo>
                    <a:pt x="913" y="8386"/>
                    <a:pt x="791" y="8447"/>
                    <a:pt x="882" y="8508"/>
                  </a:cubicBezTo>
                  <a:cubicBezTo>
                    <a:pt x="2128" y="9267"/>
                    <a:pt x="3435" y="10058"/>
                    <a:pt x="4773" y="10726"/>
                  </a:cubicBezTo>
                  <a:cubicBezTo>
                    <a:pt x="3375" y="10422"/>
                    <a:pt x="1672" y="10331"/>
                    <a:pt x="213" y="10179"/>
                  </a:cubicBezTo>
                  <a:cubicBezTo>
                    <a:pt x="122" y="10179"/>
                    <a:pt x="1" y="10271"/>
                    <a:pt x="122" y="10331"/>
                  </a:cubicBezTo>
                  <a:cubicBezTo>
                    <a:pt x="1399" y="10544"/>
                    <a:pt x="2676" y="10818"/>
                    <a:pt x="3831" y="11091"/>
                  </a:cubicBezTo>
                  <a:cubicBezTo>
                    <a:pt x="5016" y="11395"/>
                    <a:pt x="5928" y="11881"/>
                    <a:pt x="7022" y="12216"/>
                  </a:cubicBezTo>
                  <a:cubicBezTo>
                    <a:pt x="7040" y="12222"/>
                    <a:pt x="7057" y="12224"/>
                    <a:pt x="7074" y="12224"/>
                  </a:cubicBezTo>
                  <a:cubicBezTo>
                    <a:pt x="7147" y="12224"/>
                    <a:pt x="7216" y="12180"/>
                    <a:pt x="7265" y="12155"/>
                  </a:cubicBezTo>
                  <a:lnTo>
                    <a:pt x="7326" y="12185"/>
                  </a:lnTo>
                  <a:cubicBezTo>
                    <a:pt x="7417" y="12185"/>
                    <a:pt x="7630" y="12033"/>
                    <a:pt x="7630" y="11942"/>
                  </a:cubicBezTo>
                  <a:cubicBezTo>
                    <a:pt x="7721" y="11912"/>
                    <a:pt x="7782" y="11881"/>
                    <a:pt x="7782" y="11790"/>
                  </a:cubicBezTo>
                  <a:lnTo>
                    <a:pt x="7782" y="11426"/>
                  </a:lnTo>
                  <a:cubicBezTo>
                    <a:pt x="7843" y="11395"/>
                    <a:pt x="7873" y="11334"/>
                    <a:pt x="7843" y="11334"/>
                  </a:cubicBezTo>
                  <a:cubicBezTo>
                    <a:pt x="7782" y="10848"/>
                    <a:pt x="7752" y="10362"/>
                    <a:pt x="7691" y="9815"/>
                  </a:cubicBezTo>
                  <a:cubicBezTo>
                    <a:pt x="7721" y="9115"/>
                    <a:pt x="7782" y="8386"/>
                    <a:pt x="8360" y="7535"/>
                  </a:cubicBezTo>
                  <a:cubicBezTo>
                    <a:pt x="8375" y="7520"/>
                    <a:pt x="8367" y="7512"/>
                    <a:pt x="8348" y="7512"/>
                  </a:cubicBezTo>
                  <a:cubicBezTo>
                    <a:pt x="8329" y="7512"/>
                    <a:pt x="8299" y="7520"/>
                    <a:pt x="8268" y="7535"/>
                  </a:cubicBezTo>
                  <a:cubicBezTo>
                    <a:pt x="8025" y="7930"/>
                    <a:pt x="7752" y="8356"/>
                    <a:pt x="7600" y="8720"/>
                  </a:cubicBezTo>
                  <a:cubicBezTo>
                    <a:pt x="7600" y="8568"/>
                    <a:pt x="7600" y="8416"/>
                    <a:pt x="7569" y="8264"/>
                  </a:cubicBezTo>
                  <a:cubicBezTo>
                    <a:pt x="7508" y="7322"/>
                    <a:pt x="8086" y="6228"/>
                    <a:pt x="8177" y="5225"/>
                  </a:cubicBezTo>
                  <a:cubicBezTo>
                    <a:pt x="8177" y="5184"/>
                    <a:pt x="8150" y="5167"/>
                    <a:pt x="8113" y="5167"/>
                  </a:cubicBezTo>
                  <a:cubicBezTo>
                    <a:pt x="8039" y="5167"/>
                    <a:pt x="7924" y="5235"/>
                    <a:pt x="7904" y="5316"/>
                  </a:cubicBezTo>
                  <a:cubicBezTo>
                    <a:pt x="7174" y="6593"/>
                    <a:pt x="7022" y="7656"/>
                    <a:pt x="7053" y="8720"/>
                  </a:cubicBezTo>
                  <a:lnTo>
                    <a:pt x="7022" y="8599"/>
                  </a:lnTo>
                  <a:cubicBezTo>
                    <a:pt x="6749" y="7383"/>
                    <a:pt x="7204" y="5985"/>
                    <a:pt x="7600" y="4617"/>
                  </a:cubicBezTo>
                  <a:cubicBezTo>
                    <a:pt x="7610" y="4576"/>
                    <a:pt x="7579" y="4560"/>
                    <a:pt x="7533" y="4560"/>
                  </a:cubicBezTo>
                  <a:cubicBezTo>
                    <a:pt x="7441" y="4560"/>
                    <a:pt x="7286" y="4627"/>
                    <a:pt x="7265" y="4708"/>
                  </a:cubicBezTo>
                  <a:cubicBezTo>
                    <a:pt x="6657" y="6380"/>
                    <a:pt x="6384" y="7991"/>
                    <a:pt x="6536" y="9450"/>
                  </a:cubicBezTo>
                  <a:cubicBezTo>
                    <a:pt x="6141" y="8568"/>
                    <a:pt x="5776" y="7687"/>
                    <a:pt x="5624" y="6714"/>
                  </a:cubicBezTo>
                  <a:cubicBezTo>
                    <a:pt x="5472" y="5833"/>
                    <a:pt x="5594" y="4860"/>
                    <a:pt x="5654" y="3887"/>
                  </a:cubicBezTo>
                  <a:cubicBezTo>
                    <a:pt x="5745" y="2976"/>
                    <a:pt x="5654" y="2276"/>
                    <a:pt x="5563" y="1395"/>
                  </a:cubicBezTo>
                  <a:cubicBezTo>
                    <a:pt x="5563" y="1363"/>
                    <a:pt x="5534" y="1350"/>
                    <a:pt x="5495" y="1350"/>
                  </a:cubicBezTo>
                  <a:cubicBezTo>
                    <a:pt x="5423" y="1350"/>
                    <a:pt x="5320" y="1396"/>
                    <a:pt x="5320" y="1456"/>
                  </a:cubicBezTo>
                  <a:cubicBezTo>
                    <a:pt x="5229" y="2368"/>
                    <a:pt x="5320" y="3249"/>
                    <a:pt x="5229" y="4191"/>
                  </a:cubicBezTo>
                  <a:cubicBezTo>
                    <a:pt x="5198" y="4708"/>
                    <a:pt x="5168" y="5225"/>
                    <a:pt x="5168" y="5711"/>
                  </a:cubicBezTo>
                  <a:cubicBezTo>
                    <a:pt x="4894" y="4860"/>
                    <a:pt x="4590" y="4009"/>
                    <a:pt x="4286" y="3188"/>
                  </a:cubicBezTo>
                  <a:lnTo>
                    <a:pt x="4256" y="3188"/>
                  </a:lnTo>
                  <a:cubicBezTo>
                    <a:pt x="4408" y="4191"/>
                    <a:pt x="4560" y="5225"/>
                    <a:pt x="4864" y="6228"/>
                  </a:cubicBezTo>
                  <a:lnTo>
                    <a:pt x="4712" y="5954"/>
                  </a:lnTo>
                  <a:cubicBezTo>
                    <a:pt x="3709" y="4039"/>
                    <a:pt x="3010" y="2003"/>
                    <a:pt x="2098" y="58"/>
                  </a:cubicBezTo>
                  <a:cubicBezTo>
                    <a:pt x="2074" y="17"/>
                    <a:pt x="2028" y="0"/>
                    <a:pt x="19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28"/>
            <p:cNvSpPr/>
            <p:nvPr/>
          </p:nvSpPr>
          <p:spPr>
            <a:xfrm>
              <a:off x="873237" y="5042815"/>
              <a:ext cx="275470" cy="265819"/>
            </a:xfrm>
            <a:custGeom>
              <a:rect b="b" l="l" r="r" t="t"/>
              <a:pathLst>
                <a:path extrusionOk="0" h="8290" w="8591">
                  <a:moveTo>
                    <a:pt x="3047" y="1"/>
                  </a:moveTo>
                  <a:cubicBezTo>
                    <a:pt x="2923" y="1"/>
                    <a:pt x="2660" y="221"/>
                    <a:pt x="2736" y="272"/>
                  </a:cubicBezTo>
                  <a:cubicBezTo>
                    <a:pt x="3465" y="1488"/>
                    <a:pt x="3982" y="2704"/>
                    <a:pt x="4408" y="3920"/>
                  </a:cubicBezTo>
                  <a:cubicBezTo>
                    <a:pt x="4316" y="3829"/>
                    <a:pt x="4256" y="3737"/>
                    <a:pt x="4164" y="3616"/>
                  </a:cubicBezTo>
                  <a:cubicBezTo>
                    <a:pt x="3860" y="3312"/>
                    <a:pt x="3617" y="2947"/>
                    <a:pt x="3252" y="2673"/>
                  </a:cubicBezTo>
                  <a:cubicBezTo>
                    <a:pt x="2888" y="2370"/>
                    <a:pt x="2432" y="2187"/>
                    <a:pt x="1733" y="2187"/>
                  </a:cubicBezTo>
                  <a:cubicBezTo>
                    <a:pt x="1702" y="2187"/>
                    <a:pt x="1642" y="2248"/>
                    <a:pt x="1672" y="2248"/>
                  </a:cubicBezTo>
                  <a:cubicBezTo>
                    <a:pt x="2310" y="2248"/>
                    <a:pt x="2797" y="2552"/>
                    <a:pt x="3161" y="2947"/>
                  </a:cubicBezTo>
                  <a:cubicBezTo>
                    <a:pt x="3496" y="3312"/>
                    <a:pt x="3708" y="3768"/>
                    <a:pt x="3982" y="4132"/>
                  </a:cubicBezTo>
                  <a:cubicBezTo>
                    <a:pt x="4225" y="4467"/>
                    <a:pt x="4286" y="4832"/>
                    <a:pt x="4438" y="5196"/>
                  </a:cubicBezTo>
                  <a:cubicBezTo>
                    <a:pt x="4225" y="5044"/>
                    <a:pt x="4012" y="4892"/>
                    <a:pt x="3800" y="4740"/>
                  </a:cubicBezTo>
                  <a:cubicBezTo>
                    <a:pt x="3792" y="4726"/>
                    <a:pt x="3780" y="4720"/>
                    <a:pt x="3765" y="4720"/>
                  </a:cubicBezTo>
                  <a:cubicBezTo>
                    <a:pt x="3718" y="4720"/>
                    <a:pt x="3648" y="4778"/>
                    <a:pt x="3648" y="4801"/>
                  </a:cubicBezTo>
                  <a:cubicBezTo>
                    <a:pt x="4134" y="5379"/>
                    <a:pt x="4560" y="5987"/>
                    <a:pt x="4985" y="6564"/>
                  </a:cubicBezTo>
                  <a:cubicBezTo>
                    <a:pt x="5137" y="6777"/>
                    <a:pt x="5289" y="7050"/>
                    <a:pt x="5441" y="7324"/>
                  </a:cubicBezTo>
                  <a:cubicBezTo>
                    <a:pt x="5350" y="7263"/>
                    <a:pt x="5289" y="7263"/>
                    <a:pt x="5198" y="7233"/>
                  </a:cubicBezTo>
                  <a:cubicBezTo>
                    <a:pt x="4742" y="6746"/>
                    <a:pt x="4073" y="6260"/>
                    <a:pt x="3252" y="5804"/>
                  </a:cubicBezTo>
                  <a:cubicBezTo>
                    <a:pt x="2493" y="5348"/>
                    <a:pt x="1642" y="4923"/>
                    <a:pt x="821" y="4588"/>
                  </a:cubicBezTo>
                  <a:lnTo>
                    <a:pt x="760" y="4619"/>
                  </a:lnTo>
                  <a:cubicBezTo>
                    <a:pt x="1733" y="5136"/>
                    <a:pt x="2553" y="5987"/>
                    <a:pt x="3526" y="6655"/>
                  </a:cubicBezTo>
                  <a:cubicBezTo>
                    <a:pt x="2797" y="6443"/>
                    <a:pt x="2037" y="6260"/>
                    <a:pt x="1246" y="6139"/>
                  </a:cubicBezTo>
                  <a:cubicBezTo>
                    <a:pt x="1216" y="6139"/>
                    <a:pt x="1064" y="6169"/>
                    <a:pt x="1094" y="6199"/>
                  </a:cubicBezTo>
                  <a:cubicBezTo>
                    <a:pt x="2158" y="6746"/>
                    <a:pt x="3252" y="7385"/>
                    <a:pt x="4529" y="7689"/>
                  </a:cubicBezTo>
                  <a:cubicBezTo>
                    <a:pt x="3222" y="7658"/>
                    <a:pt x="1581" y="7628"/>
                    <a:pt x="213" y="7506"/>
                  </a:cubicBezTo>
                  <a:cubicBezTo>
                    <a:pt x="152" y="7506"/>
                    <a:pt x="0" y="7628"/>
                    <a:pt x="61" y="7628"/>
                  </a:cubicBezTo>
                  <a:cubicBezTo>
                    <a:pt x="1277" y="7780"/>
                    <a:pt x="2462" y="7993"/>
                    <a:pt x="3617" y="8084"/>
                  </a:cubicBezTo>
                  <a:cubicBezTo>
                    <a:pt x="4438" y="8152"/>
                    <a:pt x="5105" y="8289"/>
                    <a:pt x="5797" y="8289"/>
                  </a:cubicBezTo>
                  <a:cubicBezTo>
                    <a:pt x="6028" y="8289"/>
                    <a:pt x="6262" y="8274"/>
                    <a:pt x="6505" y="8236"/>
                  </a:cubicBezTo>
                  <a:cubicBezTo>
                    <a:pt x="6535" y="8236"/>
                    <a:pt x="6657" y="8145"/>
                    <a:pt x="6718" y="8084"/>
                  </a:cubicBezTo>
                  <a:lnTo>
                    <a:pt x="6748" y="8084"/>
                  </a:lnTo>
                  <a:cubicBezTo>
                    <a:pt x="6839" y="8084"/>
                    <a:pt x="6991" y="7932"/>
                    <a:pt x="6991" y="7841"/>
                  </a:cubicBezTo>
                  <a:cubicBezTo>
                    <a:pt x="7082" y="7810"/>
                    <a:pt x="7113" y="7719"/>
                    <a:pt x="7113" y="7689"/>
                  </a:cubicBezTo>
                  <a:lnTo>
                    <a:pt x="7113" y="7476"/>
                  </a:lnTo>
                  <a:cubicBezTo>
                    <a:pt x="7143" y="7415"/>
                    <a:pt x="7143" y="7385"/>
                    <a:pt x="7143" y="7385"/>
                  </a:cubicBezTo>
                  <a:lnTo>
                    <a:pt x="7143" y="6929"/>
                  </a:lnTo>
                  <a:cubicBezTo>
                    <a:pt x="7143" y="6777"/>
                    <a:pt x="7174" y="6625"/>
                    <a:pt x="7174" y="6473"/>
                  </a:cubicBezTo>
                  <a:cubicBezTo>
                    <a:pt x="7265" y="6260"/>
                    <a:pt x="7326" y="6017"/>
                    <a:pt x="7477" y="5804"/>
                  </a:cubicBezTo>
                  <a:cubicBezTo>
                    <a:pt x="7629" y="5561"/>
                    <a:pt x="7873" y="5287"/>
                    <a:pt x="8237" y="4984"/>
                  </a:cubicBezTo>
                  <a:cubicBezTo>
                    <a:pt x="8248" y="4973"/>
                    <a:pt x="8248" y="4970"/>
                    <a:pt x="8242" y="4970"/>
                  </a:cubicBezTo>
                  <a:cubicBezTo>
                    <a:pt x="8231" y="4970"/>
                    <a:pt x="8197" y="4984"/>
                    <a:pt x="8177" y="4984"/>
                  </a:cubicBezTo>
                  <a:cubicBezTo>
                    <a:pt x="7812" y="5257"/>
                    <a:pt x="7508" y="5561"/>
                    <a:pt x="7295" y="5804"/>
                  </a:cubicBezTo>
                  <a:cubicBezTo>
                    <a:pt x="7326" y="5713"/>
                    <a:pt x="7326" y="5652"/>
                    <a:pt x="7356" y="5531"/>
                  </a:cubicBezTo>
                  <a:cubicBezTo>
                    <a:pt x="7538" y="4923"/>
                    <a:pt x="8329" y="4193"/>
                    <a:pt x="8572" y="3555"/>
                  </a:cubicBezTo>
                  <a:cubicBezTo>
                    <a:pt x="8590" y="3527"/>
                    <a:pt x="8581" y="3516"/>
                    <a:pt x="8557" y="3516"/>
                  </a:cubicBezTo>
                  <a:cubicBezTo>
                    <a:pt x="8502" y="3516"/>
                    <a:pt x="8371" y="3573"/>
                    <a:pt x="8329" y="3616"/>
                  </a:cubicBezTo>
                  <a:cubicBezTo>
                    <a:pt x="7417" y="4528"/>
                    <a:pt x="6991" y="5257"/>
                    <a:pt x="6839" y="5895"/>
                  </a:cubicBezTo>
                  <a:lnTo>
                    <a:pt x="6839" y="5835"/>
                  </a:lnTo>
                  <a:cubicBezTo>
                    <a:pt x="6839" y="5075"/>
                    <a:pt x="7569" y="4163"/>
                    <a:pt x="8177" y="3160"/>
                  </a:cubicBezTo>
                  <a:cubicBezTo>
                    <a:pt x="8187" y="3140"/>
                    <a:pt x="8160" y="3129"/>
                    <a:pt x="8116" y="3129"/>
                  </a:cubicBezTo>
                  <a:cubicBezTo>
                    <a:pt x="8028" y="3129"/>
                    <a:pt x="7873" y="3170"/>
                    <a:pt x="7812" y="3251"/>
                  </a:cubicBezTo>
                  <a:cubicBezTo>
                    <a:pt x="6961" y="4467"/>
                    <a:pt x="6292" y="5531"/>
                    <a:pt x="6231" y="6473"/>
                  </a:cubicBezTo>
                  <a:cubicBezTo>
                    <a:pt x="5988" y="5987"/>
                    <a:pt x="5836" y="5409"/>
                    <a:pt x="5897" y="4740"/>
                  </a:cubicBezTo>
                  <a:cubicBezTo>
                    <a:pt x="5927" y="4132"/>
                    <a:pt x="6231" y="3433"/>
                    <a:pt x="6444" y="2673"/>
                  </a:cubicBezTo>
                  <a:cubicBezTo>
                    <a:pt x="6687" y="1944"/>
                    <a:pt x="6687" y="1336"/>
                    <a:pt x="6566" y="576"/>
                  </a:cubicBezTo>
                  <a:cubicBezTo>
                    <a:pt x="6566" y="559"/>
                    <a:pt x="6551" y="552"/>
                    <a:pt x="6530" y="552"/>
                  </a:cubicBezTo>
                  <a:cubicBezTo>
                    <a:pt x="6476" y="552"/>
                    <a:pt x="6375" y="602"/>
                    <a:pt x="6353" y="667"/>
                  </a:cubicBezTo>
                  <a:cubicBezTo>
                    <a:pt x="6262" y="1488"/>
                    <a:pt x="6201" y="2218"/>
                    <a:pt x="5958" y="2947"/>
                  </a:cubicBezTo>
                  <a:cubicBezTo>
                    <a:pt x="5836" y="3312"/>
                    <a:pt x="5684" y="3707"/>
                    <a:pt x="5623" y="4041"/>
                  </a:cubicBezTo>
                  <a:cubicBezTo>
                    <a:pt x="5532" y="3433"/>
                    <a:pt x="5380" y="2795"/>
                    <a:pt x="5198" y="2187"/>
                  </a:cubicBezTo>
                  <a:lnTo>
                    <a:pt x="5167" y="2187"/>
                  </a:lnTo>
                  <a:cubicBezTo>
                    <a:pt x="5167" y="2977"/>
                    <a:pt x="5167" y="3737"/>
                    <a:pt x="5198" y="4436"/>
                  </a:cubicBezTo>
                  <a:lnTo>
                    <a:pt x="5137" y="4224"/>
                  </a:lnTo>
                  <a:cubicBezTo>
                    <a:pt x="4863" y="3555"/>
                    <a:pt x="4620" y="2856"/>
                    <a:pt x="4316" y="2157"/>
                  </a:cubicBezTo>
                  <a:cubicBezTo>
                    <a:pt x="4012" y="1427"/>
                    <a:pt x="3648" y="667"/>
                    <a:pt x="3101" y="29"/>
                  </a:cubicBezTo>
                  <a:cubicBezTo>
                    <a:pt x="3091" y="9"/>
                    <a:pt x="3072" y="1"/>
                    <a:pt x="304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28"/>
            <p:cNvSpPr/>
            <p:nvPr/>
          </p:nvSpPr>
          <p:spPr>
            <a:xfrm>
              <a:off x="997007" y="5111177"/>
              <a:ext cx="299231" cy="188350"/>
            </a:xfrm>
            <a:custGeom>
              <a:rect b="b" l="l" r="r" t="t"/>
              <a:pathLst>
                <a:path extrusionOk="0" h="5874" w="9332">
                  <a:moveTo>
                    <a:pt x="1581" y="2183"/>
                  </a:moveTo>
                  <a:cubicBezTo>
                    <a:pt x="1575" y="2183"/>
                    <a:pt x="1576" y="2183"/>
                    <a:pt x="1581" y="2183"/>
                  </a:cubicBezTo>
                  <a:lnTo>
                    <a:pt x="1581" y="2183"/>
                  </a:lnTo>
                  <a:cubicBezTo>
                    <a:pt x="1581" y="2183"/>
                    <a:pt x="1581" y="2183"/>
                    <a:pt x="1581" y="2183"/>
                  </a:cubicBezTo>
                  <a:close/>
                  <a:moveTo>
                    <a:pt x="6131" y="0"/>
                  </a:moveTo>
                  <a:cubicBezTo>
                    <a:pt x="6038" y="0"/>
                    <a:pt x="5958" y="17"/>
                    <a:pt x="5958" y="55"/>
                  </a:cubicBezTo>
                  <a:cubicBezTo>
                    <a:pt x="5806" y="876"/>
                    <a:pt x="5715" y="1666"/>
                    <a:pt x="5532" y="2517"/>
                  </a:cubicBezTo>
                  <a:cubicBezTo>
                    <a:pt x="5532" y="2426"/>
                    <a:pt x="5502" y="2365"/>
                    <a:pt x="5441" y="2244"/>
                  </a:cubicBezTo>
                  <a:cubicBezTo>
                    <a:pt x="5198" y="1666"/>
                    <a:pt x="5198" y="1119"/>
                    <a:pt x="4013" y="541"/>
                  </a:cubicBezTo>
                  <a:lnTo>
                    <a:pt x="3921" y="541"/>
                  </a:lnTo>
                  <a:cubicBezTo>
                    <a:pt x="5046" y="1119"/>
                    <a:pt x="4985" y="1879"/>
                    <a:pt x="5076" y="2396"/>
                  </a:cubicBezTo>
                  <a:cubicBezTo>
                    <a:pt x="5107" y="2669"/>
                    <a:pt x="5046" y="2882"/>
                    <a:pt x="4955" y="3125"/>
                  </a:cubicBezTo>
                  <a:cubicBezTo>
                    <a:pt x="4833" y="2943"/>
                    <a:pt x="4742" y="2791"/>
                    <a:pt x="4621" y="2578"/>
                  </a:cubicBezTo>
                  <a:cubicBezTo>
                    <a:pt x="4621" y="2548"/>
                    <a:pt x="4469" y="2548"/>
                    <a:pt x="4469" y="2548"/>
                  </a:cubicBezTo>
                  <a:lnTo>
                    <a:pt x="4469" y="2548"/>
                  </a:lnTo>
                  <a:cubicBezTo>
                    <a:pt x="4621" y="3034"/>
                    <a:pt x="4681" y="3490"/>
                    <a:pt x="4681" y="4007"/>
                  </a:cubicBezTo>
                  <a:cubicBezTo>
                    <a:pt x="4681" y="4189"/>
                    <a:pt x="4621" y="4371"/>
                    <a:pt x="4590" y="4554"/>
                  </a:cubicBezTo>
                  <a:cubicBezTo>
                    <a:pt x="4529" y="4523"/>
                    <a:pt x="4499" y="4463"/>
                    <a:pt x="4469" y="4402"/>
                  </a:cubicBezTo>
                  <a:cubicBezTo>
                    <a:pt x="4438" y="3459"/>
                    <a:pt x="3162" y="2274"/>
                    <a:pt x="2067" y="1423"/>
                  </a:cubicBezTo>
                  <a:cubicBezTo>
                    <a:pt x="2067" y="1423"/>
                    <a:pt x="2040" y="1396"/>
                    <a:pt x="2022" y="1396"/>
                  </a:cubicBezTo>
                  <a:cubicBezTo>
                    <a:pt x="2013" y="1396"/>
                    <a:pt x="2007" y="1403"/>
                    <a:pt x="2007" y="1423"/>
                  </a:cubicBezTo>
                  <a:cubicBezTo>
                    <a:pt x="2645" y="2031"/>
                    <a:pt x="2979" y="2669"/>
                    <a:pt x="3435" y="3399"/>
                  </a:cubicBezTo>
                  <a:cubicBezTo>
                    <a:pt x="2949" y="2973"/>
                    <a:pt x="2371" y="2578"/>
                    <a:pt x="1733" y="2213"/>
                  </a:cubicBezTo>
                  <a:cubicBezTo>
                    <a:pt x="1708" y="2189"/>
                    <a:pt x="1604" y="2184"/>
                    <a:pt x="1581" y="2183"/>
                  </a:cubicBezTo>
                  <a:lnTo>
                    <a:pt x="1581" y="2183"/>
                  </a:lnTo>
                  <a:cubicBezTo>
                    <a:pt x="2311" y="2791"/>
                    <a:pt x="2918" y="3460"/>
                    <a:pt x="3617" y="4219"/>
                  </a:cubicBezTo>
                  <a:cubicBezTo>
                    <a:pt x="2675" y="3490"/>
                    <a:pt x="1338" y="2791"/>
                    <a:pt x="213" y="2244"/>
                  </a:cubicBezTo>
                  <a:cubicBezTo>
                    <a:pt x="149" y="2222"/>
                    <a:pt x="39" y="2201"/>
                    <a:pt x="12" y="2201"/>
                  </a:cubicBezTo>
                  <a:cubicBezTo>
                    <a:pt x="1" y="2201"/>
                    <a:pt x="4" y="2204"/>
                    <a:pt x="31" y="2213"/>
                  </a:cubicBezTo>
                  <a:cubicBezTo>
                    <a:pt x="973" y="2700"/>
                    <a:pt x="1885" y="3277"/>
                    <a:pt x="2675" y="3855"/>
                  </a:cubicBezTo>
                  <a:cubicBezTo>
                    <a:pt x="3466" y="4402"/>
                    <a:pt x="3861" y="4949"/>
                    <a:pt x="4499" y="5587"/>
                  </a:cubicBezTo>
                  <a:cubicBezTo>
                    <a:pt x="4529" y="5618"/>
                    <a:pt x="4651" y="5678"/>
                    <a:pt x="4712" y="5709"/>
                  </a:cubicBezTo>
                  <a:lnTo>
                    <a:pt x="4712" y="5739"/>
                  </a:lnTo>
                  <a:cubicBezTo>
                    <a:pt x="4786" y="5789"/>
                    <a:pt x="4962" y="5838"/>
                    <a:pt x="5041" y="5838"/>
                  </a:cubicBezTo>
                  <a:cubicBezTo>
                    <a:pt x="5058" y="5838"/>
                    <a:pt x="5071" y="5836"/>
                    <a:pt x="5076" y="5830"/>
                  </a:cubicBezTo>
                  <a:cubicBezTo>
                    <a:pt x="5119" y="5852"/>
                    <a:pt x="5178" y="5873"/>
                    <a:pt x="5219" y="5873"/>
                  </a:cubicBezTo>
                  <a:cubicBezTo>
                    <a:pt x="5236" y="5873"/>
                    <a:pt x="5250" y="5870"/>
                    <a:pt x="5259" y="5861"/>
                  </a:cubicBezTo>
                  <a:cubicBezTo>
                    <a:pt x="5350" y="5830"/>
                    <a:pt x="5411" y="5830"/>
                    <a:pt x="5441" y="5800"/>
                  </a:cubicBezTo>
                  <a:lnTo>
                    <a:pt x="5532" y="5800"/>
                  </a:lnTo>
                  <a:cubicBezTo>
                    <a:pt x="5806" y="5648"/>
                    <a:pt x="6019" y="5526"/>
                    <a:pt x="6292" y="5374"/>
                  </a:cubicBezTo>
                  <a:cubicBezTo>
                    <a:pt x="6718" y="5222"/>
                    <a:pt x="7204" y="5070"/>
                    <a:pt x="8116" y="5070"/>
                  </a:cubicBezTo>
                  <a:cubicBezTo>
                    <a:pt x="8146" y="5070"/>
                    <a:pt x="8116" y="5040"/>
                    <a:pt x="8025" y="5040"/>
                  </a:cubicBezTo>
                  <a:lnTo>
                    <a:pt x="6870" y="5040"/>
                  </a:lnTo>
                  <a:cubicBezTo>
                    <a:pt x="6931" y="4979"/>
                    <a:pt x="7022" y="4949"/>
                    <a:pt x="7083" y="4888"/>
                  </a:cubicBezTo>
                  <a:cubicBezTo>
                    <a:pt x="7569" y="4584"/>
                    <a:pt x="8633" y="4493"/>
                    <a:pt x="9241" y="4159"/>
                  </a:cubicBezTo>
                  <a:cubicBezTo>
                    <a:pt x="9332" y="4128"/>
                    <a:pt x="9089" y="4037"/>
                    <a:pt x="8998" y="4037"/>
                  </a:cubicBezTo>
                  <a:cubicBezTo>
                    <a:pt x="7721" y="4189"/>
                    <a:pt x="6991" y="4463"/>
                    <a:pt x="6475" y="4766"/>
                  </a:cubicBezTo>
                  <a:lnTo>
                    <a:pt x="6505" y="4736"/>
                  </a:lnTo>
                  <a:cubicBezTo>
                    <a:pt x="6961" y="4280"/>
                    <a:pt x="8055" y="4037"/>
                    <a:pt x="9089" y="3642"/>
                  </a:cubicBezTo>
                  <a:cubicBezTo>
                    <a:pt x="9167" y="3616"/>
                    <a:pt x="8953" y="3545"/>
                    <a:pt x="8814" y="3545"/>
                  </a:cubicBezTo>
                  <a:cubicBezTo>
                    <a:pt x="8792" y="3545"/>
                    <a:pt x="8771" y="3546"/>
                    <a:pt x="8754" y="3551"/>
                  </a:cubicBezTo>
                  <a:cubicBezTo>
                    <a:pt x="7387" y="3915"/>
                    <a:pt x="6292" y="4250"/>
                    <a:pt x="5624" y="4736"/>
                  </a:cubicBezTo>
                  <a:cubicBezTo>
                    <a:pt x="5836" y="4311"/>
                    <a:pt x="6019" y="3915"/>
                    <a:pt x="6353" y="3551"/>
                  </a:cubicBezTo>
                  <a:cubicBezTo>
                    <a:pt x="6718" y="3216"/>
                    <a:pt x="7265" y="2943"/>
                    <a:pt x="7843" y="2639"/>
                  </a:cubicBezTo>
                  <a:cubicBezTo>
                    <a:pt x="8390" y="2335"/>
                    <a:pt x="8633" y="2000"/>
                    <a:pt x="8937" y="1605"/>
                  </a:cubicBezTo>
                  <a:cubicBezTo>
                    <a:pt x="8980" y="1584"/>
                    <a:pt x="8871" y="1562"/>
                    <a:pt x="8792" y="1562"/>
                  </a:cubicBezTo>
                  <a:cubicBezTo>
                    <a:pt x="8760" y="1562"/>
                    <a:pt x="8733" y="1566"/>
                    <a:pt x="8724" y="1575"/>
                  </a:cubicBezTo>
                  <a:cubicBezTo>
                    <a:pt x="8238" y="1909"/>
                    <a:pt x="7873" y="2274"/>
                    <a:pt x="7356" y="2578"/>
                  </a:cubicBezTo>
                  <a:cubicBezTo>
                    <a:pt x="7052" y="2730"/>
                    <a:pt x="6779" y="2882"/>
                    <a:pt x="6505" y="3095"/>
                  </a:cubicBezTo>
                  <a:cubicBezTo>
                    <a:pt x="6748" y="2700"/>
                    <a:pt x="6900" y="2274"/>
                    <a:pt x="7022" y="1909"/>
                  </a:cubicBezTo>
                  <a:lnTo>
                    <a:pt x="6961" y="1909"/>
                  </a:lnTo>
                  <a:cubicBezTo>
                    <a:pt x="6627" y="2335"/>
                    <a:pt x="6262" y="2730"/>
                    <a:pt x="5988" y="3125"/>
                  </a:cubicBezTo>
                  <a:lnTo>
                    <a:pt x="6019" y="2973"/>
                  </a:lnTo>
                  <a:cubicBezTo>
                    <a:pt x="6171" y="2031"/>
                    <a:pt x="6444" y="1058"/>
                    <a:pt x="6414" y="86"/>
                  </a:cubicBezTo>
                  <a:cubicBezTo>
                    <a:pt x="6414" y="33"/>
                    <a:pt x="6260" y="0"/>
                    <a:pt x="613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28"/>
            <p:cNvSpPr/>
            <p:nvPr/>
          </p:nvSpPr>
          <p:spPr>
            <a:xfrm>
              <a:off x="1246022" y="4996962"/>
              <a:ext cx="311127" cy="299615"/>
            </a:xfrm>
            <a:custGeom>
              <a:rect b="b" l="l" r="r" t="t"/>
              <a:pathLst>
                <a:path extrusionOk="0" h="9344" w="9703">
                  <a:moveTo>
                    <a:pt x="6961" y="0"/>
                  </a:moveTo>
                  <a:cubicBezTo>
                    <a:pt x="6847" y="0"/>
                    <a:pt x="6733" y="30"/>
                    <a:pt x="6733" y="91"/>
                  </a:cubicBezTo>
                  <a:cubicBezTo>
                    <a:pt x="6703" y="1611"/>
                    <a:pt x="6338" y="3009"/>
                    <a:pt x="5852" y="4286"/>
                  </a:cubicBezTo>
                  <a:lnTo>
                    <a:pt x="5852" y="3891"/>
                  </a:lnTo>
                  <a:cubicBezTo>
                    <a:pt x="5821" y="3435"/>
                    <a:pt x="5852" y="2979"/>
                    <a:pt x="5730" y="2462"/>
                  </a:cubicBezTo>
                  <a:cubicBezTo>
                    <a:pt x="5639" y="2006"/>
                    <a:pt x="5365" y="1520"/>
                    <a:pt x="4788" y="1155"/>
                  </a:cubicBezTo>
                  <a:cubicBezTo>
                    <a:pt x="4778" y="1135"/>
                    <a:pt x="4761" y="1128"/>
                    <a:pt x="4745" y="1128"/>
                  </a:cubicBezTo>
                  <a:cubicBezTo>
                    <a:pt x="4714" y="1128"/>
                    <a:pt x="4687" y="1155"/>
                    <a:pt x="4727" y="1155"/>
                  </a:cubicBezTo>
                  <a:cubicBezTo>
                    <a:pt x="5244" y="1520"/>
                    <a:pt x="5487" y="2097"/>
                    <a:pt x="5517" y="2614"/>
                  </a:cubicBezTo>
                  <a:cubicBezTo>
                    <a:pt x="5548" y="3161"/>
                    <a:pt x="5426" y="3678"/>
                    <a:pt x="5396" y="4134"/>
                  </a:cubicBezTo>
                  <a:cubicBezTo>
                    <a:pt x="5365" y="4559"/>
                    <a:pt x="5183" y="4955"/>
                    <a:pt x="5031" y="5319"/>
                  </a:cubicBezTo>
                  <a:cubicBezTo>
                    <a:pt x="4970" y="5046"/>
                    <a:pt x="4909" y="4742"/>
                    <a:pt x="4818" y="4499"/>
                  </a:cubicBezTo>
                  <a:cubicBezTo>
                    <a:pt x="4818" y="4454"/>
                    <a:pt x="4737" y="4426"/>
                    <a:pt x="4693" y="4426"/>
                  </a:cubicBezTo>
                  <a:cubicBezTo>
                    <a:pt x="4677" y="4426"/>
                    <a:pt x="4666" y="4430"/>
                    <a:pt x="4666" y="4438"/>
                  </a:cubicBezTo>
                  <a:cubicBezTo>
                    <a:pt x="4666" y="5259"/>
                    <a:pt x="4575" y="6018"/>
                    <a:pt x="4453" y="6717"/>
                  </a:cubicBezTo>
                  <a:cubicBezTo>
                    <a:pt x="4423" y="7021"/>
                    <a:pt x="4332" y="7325"/>
                    <a:pt x="4210" y="7629"/>
                  </a:cubicBezTo>
                  <a:lnTo>
                    <a:pt x="4119" y="7417"/>
                  </a:lnTo>
                  <a:cubicBezTo>
                    <a:pt x="4150" y="6687"/>
                    <a:pt x="3967" y="5836"/>
                    <a:pt x="3694" y="4985"/>
                  </a:cubicBezTo>
                  <a:cubicBezTo>
                    <a:pt x="3420" y="4103"/>
                    <a:pt x="2994" y="3222"/>
                    <a:pt x="2599" y="2462"/>
                  </a:cubicBezTo>
                  <a:cubicBezTo>
                    <a:pt x="2599" y="2462"/>
                    <a:pt x="2559" y="2449"/>
                    <a:pt x="2532" y="2449"/>
                  </a:cubicBezTo>
                  <a:cubicBezTo>
                    <a:pt x="2518" y="2449"/>
                    <a:pt x="2508" y="2452"/>
                    <a:pt x="2508" y="2462"/>
                  </a:cubicBezTo>
                  <a:cubicBezTo>
                    <a:pt x="2964" y="3496"/>
                    <a:pt x="2994" y="4620"/>
                    <a:pt x="3268" y="5836"/>
                  </a:cubicBezTo>
                  <a:cubicBezTo>
                    <a:pt x="2903" y="5198"/>
                    <a:pt x="2447" y="4529"/>
                    <a:pt x="1900" y="3921"/>
                  </a:cubicBezTo>
                  <a:cubicBezTo>
                    <a:pt x="1878" y="3877"/>
                    <a:pt x="1791" y="3848"/>
                    <a:pt x="1757" y="3848"/>
                  </a:cubicBezTo>
                  <a:cubicBezTo>
                    <a:pt x="1745" y="3848"/>
                    <a:pt x="1740" y="3852"/>
                    <a:pt x="1748" y="3860"/>
                  </a:cubicBezTo>
                  <a:cubicBezTo>
                    <a:pt x="2235" y="4924"/>
                    <a:pt x="2630" y="6140"/>
                    <a:pt x="3268" y="7295"/>
                  </a:cubicBezTo>
                  <a:cubicBezTo>
                    <a:pt x="2356" y="6353"/>
                    <a:pt x="1171" y="5198"/>
                    <a:pt x="228" y="4255"/>
                  </a:cubicBezTo>
                  <a:cubicBezTo>
                    <a:pt x="198" y="4210"/>
                    <a:pt x="130" y="4187"/>
                    <a:pt x="80" y="4187"/>
                  </a:cubicBezTo>
                  <a:cubicBezTo>
                    <a:pt x="31" y="4187"/>
                    <a:pt x="1" y="4210"/>
                    <a:pt x="46" y="4255"/>
                  </a:cubicBezTo>
                  <a:cubicBezTo>
                    <a:pt x="836" y="5167"/>
                    <a:pt x="1596" y="6110"/>
                    <a:pt x="2326" y="6961"/>
                  </a:cubicBezTo>
                  <a:cubicBezTo>
                    <a:pt x="3055" y="7781"/>
                    <a:pt x="3450" y="8541"/>
                    <a:pt x="4210" y="9180"/>
                  </a:cubicBezTo>
                  <a:cubicBezTo>
                    <a:pt x="4271" y="9240"/>
                    <a:pt x="4362" y="9240"/>
                    <a:pt x="4484" y="9240"/>
                  </a:cubicBezTo>
                  <a:lnTo>
                    <a:pt x="4514" y="9271"/>
                  </a:lnTo>
                  <a:cubicBezTo>
                    <a:pt x="4598" y="9321"/>
                    <a:pt x="4718" y="9343"/>
                    <a:pt x="4815" y="9343"/>
                  </a:cubicBezTo>
                  <a:cubicBezTo>
                    <a:pt x="4894" y="9343"/>
                    <a:pt x="4957" y="9328"/>
                    <a:pt x="4970" y="9301"/>
                  </a:cubicBezTo>
                  <a:lnTo>
                    <a:pt x="5183" y="9301"/>
                  </a:lnTo>
                  <a:lnTo>
                    <a:pt x="5365" y="9119"/>
                  </a:lnTo>
                  <a:cubicBezTo>
                    <a:pt x="5396" y="9119"/>
                    <a:pt x="5426" y="9119"/>
                    <a:pt x="5426" y="9088"/>
                  </a:cubicBezTo>
                  <a:lnTo>
                    <a:pt x="5791" y="8754"/>
                  </a:lnTo>
                  <a:cubicBezTo>
                    <a:pt x="5882" y="8632"/>
                    <a:pt x="6004" y="8511"/>
                    <a:pt x="6156" y="8389"/>
                  </a:cubicBezTo>
                  <a:cubicBezTo>
                    <a:pt x="6399" y="8237"/>
                    <a:pt x="6581" y="8146"/>
                    <a:pt x="6885" y="8055"/>
                  </a:cubicBezTo>
                  <a:cubicBezTo>
                    <a:pt x="7189" y="7994"/>
                    <a:pt x="7523" y="7903"/>
                    <a:pt x="7979" y="7903"/>
                  </a:cubicBezTo>
                  <a:cubicBezTo>
                    <a:pt x="8010" y="7903"/>
                    <a:pt x="7979" y="7873"/>
                    <a:pt x="7919" y="7873"/>
                  </a:cubicBezTo>
                  <a:cubicBezTo>
                    <a:pt x="7463" y="7873"/>
                    <a:pt x="7037" y="7873"/>
                    <a:pt x="6703" y="7933"/>
                  </a:cubicBezTo>
                  <a:cubicBezTo>
                    <a:pt x="6764" y="7873"/>
                    <a:pt x="6855" y="7842"/>
                    <a:pt x="6916" y="7751"/>
                  </a:cubicBezTo>
                  <a:cubicBezTo>
                    <a:pt x="7463" y="7386"/>
                    <a:pt x="8557" y="7265"/>
                    <a:pt x="9226" y="6839"/>
                  </a:cubicBezTo>
                  <a:cubicBezTo>
                    <a:pt x="9317" y="6809"/>
                    <a:pt x="9074" y="6687"/>
                    <a:pt x="8982" y="6687"/>
                  </a:cubicBezTo>
                  <a:cubicBezTo>
                    <a:pt x="7645" y="6839"/>
                    <a:pt x="6855" y="7173"/>
                    <a:pt x="6277" y="7629"/>
                  </a:cubicBezTo>
                  <a:lnTo>
                    <a:pt x="6308" y="7569"/>
                  </a:lnTo>
                  <a:cubicBezTo>
                    <a:pt x="6855" y="6930"/>
                    <a:pt x="8071" y="6626"/>
                    <a:pt x="9195" y="6170"/>
                  </a:cubicBezTo>
                  <a:cubicBezTo>
                    <a:pt x="9308" y="6114"/>
                    <a:pt x="9057" y="5954"/>
                    <a:pt x="8922" y="5954"/>
                  </a:cubicBezTo>
                  <a:cubicBezTo>
                    <a:pt x="8911" y="5954"/>
                    <a:pt x="8900" y="5955"/>
                    <a:pt x="8891" y="5958"/>
                  </a:cubicBezTo>
                  <a:cubicBezTo>
                    <a:pt x="7402" y="6474"/>
                    <a:pt x="6156" y="6930"/>
                    <a:pt x="5426" y="7629"/>
                  </a:cubicBezTo>
                  <a:cubicBezTo>
                    <a:pt x="5669" y="7082"/>
                    <a:pt x="5943" y="6474"/>
                    <a:pt x="6429" y="5927"/>
                  </a:cubicBezTo>
                  <a:cubicBezTo>
                    <a:pt x="6885" y="5441"/>
                    <a:pt x="7554" y="5046"/>
                    <a:pt x="8253" y="4559"/>
                  </a:cubicBezTo>
                  <a:cubicBezTo>
                    <a:pt x="8891" y="4073"/>
                    <a:pt x="9286" y="3526"/>
                    <a:pt x="9682" y="2736"/>
                  </a:cubicBezTo>
                  <a:cubicBezTo>
                    <a:pt x="9703" y="2693"/>
                    <a:pt x="9621" y="2636"/>
                    <a:pt x="9548" y="2636"/>
                  </a:cubicBezTo>
                  <a:cubicBezTo>
                    <a:pt x="9517" y="2636"/>
                    <a:pt x="9487" y="2647"/>
                    <a:pt x="9469" y="2675"/>
                  </a:cubicBezTo>
                  <a:cubicBezTo>
                    <a:pt x="8891" y="3374"/>
                    <a:pt x="8344" y="3982"/>
                    <a:pt x="7706" y="4438"/>
                  </a:cubicBezTo>
                  <a:cubicBezTo>
                    <a:pt x="7371" y="4711"/>
                    <a:pt x="7037" y="4955"/>
                    <a:pt x="6703" y="5167"/>
                  </a:cubicBezTo>
                  <a:cubicBezTo>
                    <a:pt x="7068" y="4590"/>
                    <a:pt x="7371" y="3951"/>
                    <a:pt x="7615" y="3283"/>
                  </a:cubicBezTo>
                  <a:cubicBezTo>
                    <a:pt x="7615" y="3283"/>
                    <a:pt x="7588" y="3256"/>
                    <a:pt x="7570" y="3256"/>
                  </a:cubicBezTo>
                  <a:cubicBezTo>
                    <a:pt x="7561" y="3256"/>
                    <a:pt x="7554" y="3263"/>
                    <a:pt x="7554" y="3283"/>
                  </a:cubicBezTo>
                  <a:cubicBezTo>
                    <a:pt x="7068" y="3982"/>
                    <a:pt x="6551" y="4590"/>
                    <a:pt x="6125" y="5259"/>
                  </a:cubicBezTo>
                  <a:lnTo>
                    <a:pt x="6186" y="5015"/>
                  </a:lnTo>
                  <a:cubicBezTo>
                    <a:pt x="6429" y="4255"/>
                    <a:pt x="6733" y="3496"/>
                    <a:pt x="6916" y="2705"/>
                  </a:cubicBezTo>
                  <a:cubicBezTo>
                    <a:pt x="7159" y="1854"/>
                    <a:pt x="7250" y="1003"/>
                    <a:pt x="7189" y="91"/>
                  </a:cubicBezTo>
                  <a:cubicBezTo>
                    <a:pt x="7189" y="30"/>
                    <a:pt x="7075" y="0"/>
                    <a:pt x="696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28"/>
            <p:cNvSpPr/>
            <p:nvPr/>
          </p:nvSpPr>
          <p:spPr>
            <a:xfrm>
              <a:off x="8079631" y="3735407"/>
              <a:ext cx="956178" cy="788414"/>
            </a:xfrm>
            <a:custGeom>
              <a:rect b="b" l="l" r="r" t="t"/>
              <a:pathLst>
                <a:path extrusionOk="0" h="24588" w="29820">
                  <a:moveTo>
                    <a:pt x="1734" y="0"/>
                  </a:moveTo>
                  <a:cubicBezTo>
                    <a:pt x="1127" y="0"/>
                    <a:pt x="530" y="169"/>
                    <a:pt x="1" y="407"/>
                  </a:cubicBezTo>
                  <a:cubicBezTo>
                    <a:pt x="396" y="1471"/>
                    <a:pt x="1612" y="2109"/>
                    <a:pt x="1977" y="3204"/>
                  </a:cubicBezTo>
                  <a:cubicBezTo>
                    <a:pt x="2038" y="3477"/>
                    <a:pt x="2068" y="3751"/>
                    <a:pt x="2068" y="4055"/>
                  </a:cubicBezTo>
                  <a:cubicBezTo>
                    <a:pt x="2129" y="4541"/>
                    <a:pt x="2159" y="5088"/>
                    <a:pt x="2220" y="5575"/>
                  </a:cubicBezTo>
                  <a:cubicBezTo>
                    <a:pt x="2433" y="7763"/>
                    <a:pt x="2615" y="9982"/>
                    <a:pt x="2311" y="12140"/>
                  </a:cubicBezTo>
                  <a:cubicBezTo>
                    <a:pt x="2281" y="12292"/>
                    <a:pt x="2281" y="12444"/>
                    <a:pt x="2311" y="12596"/>
                  </a:cubicBezTo>
                  <a:cubicBezTo>
                    <a:pt x="2372" y="12900"/>
                    <a:pt x="2676" y="13052"/>
                    <a:pt x="2949" y="13204"/>
                  </a:cubicBezTo>
                  <a:cubicBezTo>
                    <a:pt x="3557" y="13629"/>
                    <a:pt x="3892" y="14298"/>
                    <a:pt x="4196" y="14967"/>
                  </a:cubicBezTo>
                  <a:cubicBezTo>
                    <a:pt x="4500" y="15605"/>
                    <a:pt x="4773" y="16213"/>
                    <a:pt x="5047" y="16851"/>
                  </a:cubicBezTo>
                  <a:cubicBezTo>
                    <a:pt x="5199" y="17277"/>
                    <a:pt x="5381" y="18371"/>
                    <a:pt x="5837" y="18523"/>
                  </a:cubicBezTo>
                  <a:cubicBezTo>
                    <a:pt x="5885" y="18541"/>
                    <a:pt x="5932" y="18549"/>
                    <a:pt x="5979" y="18549"/>
                  </a:cubicBezTo>
                  <a:cubicBezTo>
                    <a:pt x="6411" y="18549"/>
                    <a:pt x="6806" y="17858"/>
                    <a:pt x="7053" y="17611"/>
                  </a:cubicBezTo>
                  <a:cubicBezTo>
                    <a:pt x="7509" y="17155"/>
                    <a:pt x="8056" y="16730"/>
                    <a:pt x="8512" y="16243"/>
                  </a:cubicBezTo>
                  <a:cubicBezTo>
                    <a:pt x="8603" y="16122"/>
                    <a:pt x="8725" y="16031"/>
                    <a:pt x="8816" y="15909"/>
                  </a:cubicBezTo>
                  <a:lnTo>
                    <a:pt x="8816" y="16335"/>
                  </a:lnTo>
                  <a:cubicBezTo>
                    <a:pt x="8573" y="17702"/>
                    <a:pt x="8056" y="24237"/>
                    <a:pt x="9424" y="24572"/>
                  </a:cubicBezTo>
                  <a:cubicBezTo>
                    <a:pt x="9464" y="24583"/>
                    <a:pt x="9506" y="24588"/>
                    <a:pt x="9549" y="24588"/>
                  </a:cubicBezTo>
                  <a:cubicBezTo>
                    <a:pt x="10956" y="24588"/>
                    <a:pt x="13602" y="18971"/>
                    <a:pt x="14074" y="17733"/>
                  </a:cubicBezTo>
                  <a:lnTo>
                    <a:pt x="14348" y="17307"/>
                  </a:lnTo>
                  <a:cubicBezTo>
                    <a:pt x="14378" y="17490"/>
                    <a:pt x="14439" y="17642"/>
                    <a:pt x="14469" y="17854"/>
                  </a:cubicBezTo>
                  <a:cubicBezTo>
                    <a:pt x="14621" y="18493"/>
                    <a:pt x="14834" y="19101"/>
                    <a:pt x="15047" y="19739"/>
                  </a:cubicBezTo>
                  <a:cubicBezTo>
                    <a:pt x="15138" y="20164"/>
                    <a:pt x="15077" y="21076"/>
                    <a:pt x="15655" y="21137"/>
                  </a:cubicBezTo>
                  <a:cubicBezTo>
                    <a:pt x="15679" y="21142"/>
                    <a:pt x="15704" y="21144"/>
                    <a:pt x="15730" y="21144"/>
                  </a:cubicBezTo>
                  <a:cubicBezTo>
                    <a:pt x="16208" y="21144"/>
                    <a:pt x="16830" y="20362"/>
                    <a:pt x="17205" y="20073"/>
                  </a:cubicBezTo>
                  <a:cubicBezTo>
                    <a:pt x="17722" y="19678"/>
                    <a:pt x="18299" y="19253"/>
                    <a:pt x="18877" y="18827"/>
                  </a:cubicBezTo>
                  <a:cubicBezTo>
                    <a:pt x="19485" y="18402"/>
                    <a:pt x="20093" y="18006"/>
                    <a:pt x="20822" y="17946"/>
                  </a:cubicBezTo>
                  <a:cubicBezTo>
                    <a:pt x="21126" y="17915"/>
                    <a:pt x="21460" y="17946"/>
                    <a:pt x="21673" y="17733"/>
                  </a:cubicBezTo>
                  <a:cubicBezTo>
                    <a:pt x="21795" y="17611"/>
                    <a:pt x="21825" y="17459"/>
                    <a:pt x="21916" y="17338"/>
                  </a:cubicBezTo>
                  <a:cubicBezTo>
                    <a:pt x="22737" y="15301"/>
                    <a:pt x="24044" y="13477"/>
                    <a:pt x="25290" y="11684"/>
                  </a:cubicBezTo>
                  <a:cubicBezTo>
                    <a:pt x="25594" y="11259"/>
                    <a:pt x="25868" y="10863"/>
                    <a:pt x="26172" y="10438"/>
                  </a:cubicBezTo>
                  <a:cubicBezTo>
                    <a:pt x="26324" y="10195"/>
                    <a:pt x="26476" y="9982"/>
                    <a:pt x="26688" y="9800"/>
                  </a:cubicBezTo>
                  <a:cubicBezTo>
                    <a:pt x="27540" y="8979"/>
                    <a:pt x="28907" y="9070"/>
                    <a:pt x="29819" y="8341"/>
                  </a:cubicBezTo>
                  <a:cubicBezTo>
                    <a:pt x="29333" y="7976"/>
                    <a:pt x="28847" y="7429"/>
                    <a:pt x="28178" y="7155"/>
                  </a:cubicBezTo>
                  <a:cubicBezTo>
                    <a:pt x="27793" y="6999"/>
                    <a:pt x="27380" y="6938"/>
                    <a:pt x="26956" y="6938"/>
                  </a:cubicBezTo>
                  <a:cubicBezTo>
                    <a:pt x="26306" y="6938"/>
                    <a:pt x="25630" y="7081"/>
                    <a:pt x="24986" y="7246"/>
                  </a:cubicBezTo>
                  <a:lnTo>
                    <a:pt x="18968" y="8614"/>
                  </a:lnTo>
                  <a:cubicBezTo>
                    <a:pt x="18877" y="8645"/>
                    <a:pt x="18755" y="8645"/>
                    <a:pt x="18694" y="8736"/>
                  </a:cubicBezTo>
                  <a:cubicBezTo>
                    <a:pt x="18573" y="8797"/>
                    <a:pt x="18542" y="8918"/>
                    <a:pt x="18512" y="9040"/>
                  </a:cubicBezTo>
                  <a:cubicBezTo>
                    <a:pt x="18238" y="9708"/>
                    <a:pt x="17965" y="10407"/>
                    <a:pt x="17661" y="11076"/>
                  </a:cubicBezTo>
                  <a:cubicBezTo>
                    <a:pt x="17387" y="11775"/>
                    <a:pt x="17144" y="12444"/>
                    <a:pt x="16658" y="13022"/>
                  </a:cubicBezTo>
                  <a:cubicBezTo>
                    <a:pt x="16415" y="13356"/>
                    <a:pt x="16111" y="13660"/>
                    <a:pt x="15716" y="13903"/>
                  </a:cubicBezTo>
                  <a:cubicBezTo>
                    <a:pt x="15716" y="13781"/>
                    <a:pt x="15746" y="13629"/>
                    <a:pt x="15716" y="13508"/>
                  </a:cubicBezTo>
                  <a:cubicBezTo>
                    <a:pt x="15898" y="13508"/>
                    <a:pt x="16111" y="13477"/>
                    <a:pt x="16263" y="13386"/>
                  </a:cubicBezTo>
                  <a:cubicBezTo>
                    <a:pt x="16354" y="13356"/>
                    <a:pt x="16445" y="13295"/>
                    <a:pt x="16506" y="13173"/>
                  </a:cubicBezTo>
                  <a:cubicBezTo>
                    <a:pt x="16597" y="13052"/>
                    <a:pt x="16627" y="12930"/>
                    <a:pt x="16627" y="12778"/>
                  </a:cubicBezTo>
                  <a:cubicBezTo>
                    <a:pt x="16627" y="12414"/>
                    <a:pt x="16445" y="12018"/>
                    <a:pt x="16354" y="11623"/>
                  </a:cubicBezTo>
                  <a:cubicBezTo>
                    <a:pt x="16293" y="11198"/>
                    <a:pt x="16415" y="10711"/>
                    <a:pt x="16658" y="10347"/>
                  </a:cubicBezTo>
                  <a:cubicBezTo>
                    <a:pt x="16896" y="10055"/>
                    <a:pt x="17297" y="9879"/>
                    <a:pt x="17677" y="9879"/>
                  </a:cubicBezTo>
                  <a:cubicBezTo>
                    <a:pt x="17733" y="9879"/>
                    <a:pt x="17789" y="9883"/>
                    <a:pt x="17843" y="9891"/>
                  </a:cubicBezTo>
                  <a:cubicBezTo>
                    <a:pt x="17466" y="9632"/>
                    <a:pt x="16998" y="9446"/>
                    <a:pt x="16524" y="9446"/>
                  </a:cubicBezTo>
                  <a:cubicBezTo>
                    <a:pt x="16386" y="9446"/>
                    <a:pt x="16248" y="9461"/>
                    <a:pt x="16111" y="9496"/>
                  </a:cubicBezTo>
                  <a:cubicBezTo>
                    <a:pt x="15746" y="9556"/>
                    <a:pt x="15503" y="9800"/>
                    <a:pt x="15199" y="9982"/>
                  </a:cubicBezTo>
                  <a:cubicBezTo>
                    <a:pt x="14925" y="10195"/>
                    <a:pt x="14652" y="10438"/>
                    <a:pt x="14348" y="10590"/>
                  </a:cubicBezTo>
                  <a:cubicBezTo>
                    <a:pt x="14287" y="10620"/>
                    <a:pt x="14165" y="10651"/>
                    <a:pt x="14074" y="10711"/>
                  </a:cubicBezTo>
                  <a:cubicBezTo>
                    <a:pt x="13831" y="10559"/>
                    <a:pt x="13557" y="10438"/>
                    <a:pt x="13254" y="10347"/>
                  </a:cubicBezTo>
                  <a:lnTo>
                    <a:pt x="12676" y="10256"/>
                  </a:lnTo>
                  <a:cubicBezTo>
                    <a:pt x="12646" y="10195"/>
                    <a:pt x="12615" y="10164"/>
                    <a:pt x="12615" y="10104"/>
                  </a:cubicBezTo>
                  <a:cubicBezTo>
                    <a:pt x="12402" y="9800"/>
                    <a:pt x="12342" y="9435"/>
                    <a:pt x="12190" y="9131"/>
                  </a:cubicBezTo>
                  <a:cubicBezTo>
                    <a:pt x="12068" y="8827"/>
                    <a:pt x="11916" y="8493"/>
                    <a:pt x="11643" y="8280"/>
                  </a:cubicBezTo>
                  <a:cubicBezTo>
                    <a:pt x="11285" y="7895"/>
                    <a:pt x="10679" y="7759"/>
                    <a:pt x="10117" y="7759"/>
                  </a:cubicBezTo>
                  <a:cubicBezTo>
                    <a:pt x="10057" y="7759"/>
                    <a:pt x="9998" y="7760"/>
                    <a:pt x="9940" y="7763"/>
                  </a:cubicBezTo>
                  <a:cubicBezTo>
                    <a:pt x="10366" y="7915"/>
                    <a:pt x="10670" y="8341"/>
                    <a:pt x="10731" y="8766"/>
                  </a:cubicBezTo>
                  <a:cubicBezTo>
                    <a:pt x="10822" y="9192"/>
                    <a:pt x="10670" y="9678"/>
                    <a:pt x="10396" y="9982"/>
                  </a:cubicBezTo>
                  <a:cubicBezTo>
                    <a:pt x="10123" y="10286"/>
                    <a:pt x="9758" y="10499"/>
                    <a:pt x="9606" y="10863"/>
                  </a:cubicBezTo>
                  <a:cubicBezTo>
                    <a:pt x="9515" y="10955"/>
                    <a:pt x="9484" y="11076"/>
                    <a:pt x="9515" y="11228"/>
                  </a:cubicBezTo>
                  <a:cubicBezTo>
                    <a:pt x="9515" y="11350"/>
                    <a:pt x="9576" y="11471"/>
                    <a:pt x="9636" y="11563"/>
                  </a:cubicBezTo>
                  <a:cubicBezTo>
                    <a:pt x="9667" y="11623"/>
                    <a:pt x="9667" y="11654"/>
                    <a:pt x="9728" y="11684"/>
                  </a:cubicBezTo>
                  <a:cubicBezTo>
                    <a:pt x="9606" y="11836"/>
                    <a:pt x="9484" y="12018"/>
                    <a:pt x="9424" y="12231"/>
                  </a:cubicBezTo>
                  <a:cubicBezTo>
                    <a:pt x="9180" y="11836"/>
                    <a:pt x="9029" y="11380"/>
                    <a:pt x="8998" y="10924"/>
                  </a:cubicBezTo>
                  <a:cubicBezTo>
                    <a:pt x="8907" y="10195"/>
                    <a:pt x="9029" y="9496"/>
                    <a:pt x="9120" y="8766"/>
                  </a:cubicBezTo>
                  <a:cubicBezTo>
                    <a:pt x="9211" y="8037"/>
                    <a:pt x="9332" y="7307"/>
                    <a:pt x="9454" y="6547"/>
                  </a:cubicBezTo>
                  <a:cubicBezTo>
                    <a:pt x="9484" y="6456"/>
                    <a:pt x="9484" y="6304"/>
                    <a:pt x="9454" y="6182"/>
                  </a:cubicBezTo>
                  <a:cubicBezTo>
                    <a:pt x="9424" y="6091"/>
                    <a:pt x="9332" y="6031"/>
                    <a:pt x="9272" y="5939"/>
                  </a:cubicBezTo>
                  <a:cubicBezTo>
                    <a:pt x="7752" y="4541"/>
                    <a:pt x="6232" y="3143"/>
                    <a:pt x="4743" y="1684"/>
                  </a:cubicBezTo>
                  <a:cubicBezTo>
                    <a:pt x="3952" y="924"/>
                    <a:pt x="3071" y="164"/>
                    <a:pt x="2007" y="12"/>
                  </a:cubicBezTo>
                  <a:cubicBezTo>
                    <a:pt x="1916" y="4"/>
                    <a:pt x="1825" y="0"/>
                    <a:pt x="17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28"/>
            <p:cNvSpPr/>
            <p:nvPr/>
          </p:nvSpPr>
          <p:spPr>
            <a:xfrm>
              <a:off x="9129335" y="2663706"/>
              <a:ext cx="6830" cy="2950"/>
            </a:xfrm>
            <a:custGeom>
              <a:rect b="b" l="l" r="r" t="t"/>
              <a:pathLst>
                <a:path extrusionOk="0" h="92" w="213">
                  <a:moveTo>
                    <a:pt x="0" y="0"/>
                  </a:moveTo>
                  <a:lnTo>
                    <a:pt x="0" y="91"/>
                  </a:lnTo>
                  <a:cubicBezTo>
                    <a:pt x="91" y="91"/>
                    <a:pt x="152" y="30"/>
                    <a:pt x="213"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28"/>
            <p:cNvSpPr/>
            <p:nvPr/>
          </p:nvSpPr>
          <p:spPr>
            <a:xfrm>
              <a:off x="9050391" y="2819637"/>
              <a:ext cx="2950" cy="2950"/>
            </a:xfrm>
            <a:custGeom>
              <a:rect b="b" l="l" r="r" t="t"/>
              <a:pathLst>
                <a:path extrusionOk="0" h="92" w="92">
                  <a:moveTo>
                    <a:pt x="31" y="0"/>
                  </a:moveTo>
                  <a:lnTo>
                    <a:pt x="0" y="61"/>
                  </a:lnTo>
                  <a:cubicBezTo>
                    <a:pt x="31" y="61"/>
                    <a:pt x="31" y="92"/>
                    <a:pt x="91" y="92"/>
                  </a:cubicBezTo>
                  <a:cubicBezTo>
                    <a:pt x="91" y="92"/>
                    <a:pt x="91" y="61"/>
                    <a:pt x="3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28"/>
            <p:cNvSpPr/>
            <p:nvPr/>
          </p:nvSpPr>
          <p:spPr>
            <a:xfrm>
              <a:off x="8776494" y="2904417"/>
              <a:ext cx="1988" cy="10774"/>
            </a:xfrm>
            <a:custGeom>
              <a:rect b="b" l="l" r="r" t="t"/>
              <a:pathLst>
                <a:path extrusionOk="0" h="336" w="62">
                  <a:moveTo>
                    <a:pt x="1" y="1"/>
                  </a:moveTo>
                  <a:lnTo>
                    <a:pt x="1" y="122"/>
                  </a:lnTo>
                  <a:lnTo>
                    <a:pt x="1" y="335"/>
                  </a:lnTo>
                  <a:cubicBezTo>
                    <a:pt x="62" y="244"/>
                    <a:pt x="62" y="183"/>
                    <a:pt x="62" y="122"/>
                  </a:cubicBezTo>
                  <a:cubicBezTo>
                    <a:pt x="62" y="92"/>
                    <a:pt x="31" y="62"/>
                    <a:pt x="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28"/>
            <p:cNvSpPr/>
            <p:nvPr/>
          </p:nvSpPr>
          <p:spPr>
            <a:xfrm>
              <a:off x="8907094" y="2756277"/>
              <a:ext cx="7856" cy="3944"/>
            </a:xfrm>
            <a:custGeom>
              <a:rect b="b" l="l" r="r" t="t"/>
              <a:pathLst>
                <a:path extrusionOk="0" h="123" w="245">
                  <a:moveTo>
                    <a:pt x="214" y="1"/>
                  </a:moveTo>
                  <a:cubicBezTo>
                    <a:pt x="153" y="1"/>
                    <a:pt x="31" y="61"/>
                    <a:pt x="1" y="122"/>
                  </a:cubicBezTo>
                  <a:lnTo>
                    <a:pt x="244" y="122"/>
                  </a:lnTo>
                  <a:cubicBezTo>
                    <a:pt x="244" y="61"/>
                    <a:pt x="214" y="1"/>
                    <a:pt x="214"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28"/>
            <p:cNvSpPr/>
            <p:nvPr/>
          </p:nvSpPr>
          <p:spPr>
            <a:xfrm>
              <a:off x="7669330" y="2868376"/>
              <a:ext cx="32" cy="32"/>
            </a:xfrm>
            <a:custGeom>
              <a:rect b="b" l="l" r="r" t="t"/>
              <a:pathLst>
                <a:path extrusionOk="0" h="1" w="1">
                  <a:moveTo>
                    <a:pt x="0" y="0"/>
                  </a:move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28"/>
            <p:cNvSpPr/>
            <p:nvPr/>
          </p:nvSpPr>
          <p:spPr>
            <a:xfrm>
              <a:off x="7377926" y="2848143"/>
              <a:ext cx="513" cy="770"/>
            </a:xfrm>
            <a:custGeom>
              <a:rect b="b" l="l" r="r" t="t"/>
              <a:pathLst>
                <a:path extrusionOk="0" h="24" w="16">
                  <a:moveTo>
                    <a:pt x="11" y="0"/>
                  </a:moveTo>
                  <a:cubicBezTo>
                    <a:pt x="8" y="0"/>
                    <a:pt x="0" y="8"/>
                    <a:pt x="0" y="23"/>
                  </a:cubicBezTo>
                  <a:cubicBezTo>
                    <a:pt x="15" y="8"/>
                    <a:pt x="15" y="0"/>
                    <a:pt x="1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28"/>
            <p:cNvSpPr/>
            <p:nvPr/>
          </p:nvSpPr>
          <p:spPr>
            <a:xfrm>
              <a:off x="9129335" y="4085682"/>
              <a:ext cx="6830" cy="2950"/>
            </a:xfrm>
            <a:custGeom>
              <a:rect b="b" l="l" r="r" t="t"/>
              <a:pathLst>
                <a:path extrusionOk="0" h="92" w="213">
                  <a:moveTo>
                    <a:pt x="0" y="0"/>
                  </a:moveTo>
                  <a:lnTo>
                    <a:pt x="0" y="91"/>
                  </a:lnTo>
                  <a:cubicBezTo>
                    <a:pt x="91" y="91"/>
                    <a:pt x="152" y="31"/>
                    <a:pt x="213"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28"/>
            <p:cNvSpPr/>
            <p:nvPr/>
          </p:nvSpPr>
          <p:spPr>
            <a:xfrm>
              <a:off x="8974366" y="4358553"/>
              <a:ext cx="5868" cy="1026"/>
            </a:xfrm>
            <a:custGeom>
              <a:rect b="b" l="l" r="r" t="t"/>
              <a:pathLst>
                <a:path extrusionOk="0" h="32" w="183">
                  <a:moveTo>
                    <a:pt x="91" y="1"/>
                  </a:moveTo>
                  <a:cubicBezTo>
                    <a:pt x="91" y="1"/>
                    <a:pt x="94" y="1"/>
                    <a:pt x="99" y="2"/>
                  </a:cubicBezTo>
                  <a:lnTo>
                    <a:pt x="99" y="2"/>
                  </a:lnTo>
                  <a:cubicBezTo>
                    <a:pt x="97" y="1"/>
                    <a:pt x="94" y="1"/>
                    <a:pt x="91" y="1"/>
                  </a:cubicBezTo>
                  <a:close/>
                  <a:moveTo>
                    <a:pt x="91" y="1"/>
                  </a:moveTo>
                  <a:cubicBezTo>
                    <a:pt x="61" y="1"/>
                    <a:pt x="61" y="1"/>
                    <a:pt x="0" y="31"/>
                  </a:cubicBezTo>
                  <a:cubicBezTo>
                    <a:pt x="61" y="31"/>
                    <a:pt x="61" y="1"/>
                    <a:pt x="91" y="1"/>
                  </a:cubicBezTo>
                  <a:close/>
                  <a:moveTo>
                    <a:pt x="99" y="2"/>
                  </a:moveTo>
                  <a:cubicBezTo>
                    <a:pt x="122" y="7"/>
                    <a:pt x="128" y="31"/>
                    <a:pt x="183" y="31"/>
                  </a:cubicBezTo>
                  <a:cubicBezTo>
                    <a:pt x="140" y="10"/>
                    <a:pt x="112" y="4"/>
                    <a:pt x="99" y="2"/>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28"/>
            <p:cNvSpPr/>
            <p:nvPr/>
          </p:nvSpPr>
          <p:spPr>
            <a:xfrm>
              <a:off x="9050391" y="4240651"/>
              <a:ext cx="2950" cy="1956"/>
            </a:xfrm>
            <a:custGeom>
              <a:rect b="b" l="l" r="r" t="t"/>
              <a:pathLst>
                <a:path extrusionOk="0" h="61" w="92">
                  <a:moveTo>
                    <a:pt x="31" y="0"/>
                  </a:moveTo>
                  <a:cubicBezTo>
                    <a:pt x="31" y="31"/>
                    <a:pt x="31" y="31"/>
                    <a:pt x="0" y="31"/>
                  </a:cubicBezTo>
                  <a:cubicBezTo>
                    <a:pt x="31" y="31"/>
                    <a:pt x="31" y="61"/>
                    <a:pt x="91" y="61"/>
                  </a:cubicBezTo>
                  <a:cubicBezTo>
                    <a:pt x="91" y="61"/>
                    <a:pt x="91" y="31"/>
                    <a:pt x="3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28"/>
            <p:cNvSpPr/>
            <p:nvPr/>
          </p:nvSpPr>
          <p:spPr>
            <a:xfrm>
              <a:off x="8846684" y="4529138"/>
              <a:ext cx="9780" cy="13660"/>
            </a:xfrm>
            <a:custGeom>
              <a:rect b="b" l="l" r="r" t="t"/>
              <a:pathLst>
                <a:path extrusionOk="0" h="426" w="305">
                  <a:moveTo>
                    <a:pt x="0" y="0"/>
                  </a:moveTo>
                  <a:lnTo>
                    <a:pt x="0" y="152"/>
                  </a:lnTo>
                  <a:lnTo>
                    <a:pt x="0" y="426"/>
                  </a:lnTo>
                  <a:lnTo>
                    <a:pt x="304" y="426"/>
                  </a:lnTo>
                  <a:cubicBezTo>
                    <a:pt x="274" y="304"/>
                    <a:pt x="274" y="243"/>
                    <a:pt x="274" y="122"/>
                  </a:cubicBezTo>
                  <a:lnTo>
                    <a:pt x="274"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28"/>
            <p:cNvSpPr/>
            <p:nvPr/>
          </p:nvSpPr>
          <p:spPr>
            <a:xfrm>
              <a:off x="8776494" y="4325430"/>
              <a:ext cx="1988" cy="11736"/>
            </a:xfrm>
            <a:custGeom>
              <a:rect b="b" l="l" r="r" t="t"/>
              <a:pathLst>
                <a:path extrusionOk="0" h="366" w="62">
                  <a:moveTo>
                    <a:pt x="1" y="1"/>
                  </a:moveTo>
                  <a:lnTo>
                    <a:pt x="1" y="152"/>
                  </a:lnTo>
                  <a:lnTo>
                    <a:pt x="1" y="365"/>
                  </a:lnTo>
                  <a:cubicBezTo>
                    <a:pt x="62" y="274"/>
                    <a:pt x="62" y="213"/>
                    <a:pt x="62" y="152"/>
                  </a:cubicBezTo>
                  <a:cubicBezTo>
                    <a:pt x="62" y="122"/>
                    <a:pt x="31" y="92"/>
                    <a:pt x="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28"/>
            <p:cNvSpPr/>
            <p:nvPr/>
          </p:nvSpPr>
          <p:spPr>
            <a:xfrm>
              <a:off x="8907094" y="4178253"/>
              <a:ext cx="7856" cy="3944"/>
            </a:xfrm>
            <a:custGeom>
              <a:rect b="b" l="l" r="r" t="t"/>
              <a:pathLst>
                <a:path extrusionOk="0" h="123" w="245">
                  <a:moveTo>
                    <a:pt x="214" y="1"/>
                  </a:moveTo>
                  <a:cubicBezTo>
                    <a:pt x="153" y="1"/>
                    <a:pt x="31" y="31"/>
                    <a:pt x="1" y="122"/>
                  </a:cubicBezTo>
                  <a:lnTo>
                    <a:pt x="244" y="122"/>
                  </a:lnTo>
                  <a:cubicBezTo>
                    <a:pt x="244" y="31"/>
                    <a:pt x="214" y="1"/>
                    <a:pt x="214"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28"/>
            <p:cNvSpPr/>
            <p:nvPr/>
          </p:nvSpPr>
          <p:spPr>
            <a:xfrm>
              <a:off x="7669330" y="4290351"/>
              <a:ext cx="32" cy="32"/>
            </a:xfrm>
            <a:custGeom>
              <a:rect b="b" l="l" r="r" t="t"/>
              <a:pathLst>
                <a:path extrusionOk="0" h="1" w="1">
                  <a:moveTo>
                    <a:pt x="0" y="0"/>
                  </a:move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28"/>
            <p:cNvSpPr/>
            <p:nvPr/>
          </p:nvSpPr>
          <p:spPr>
            <a:xfrm>
              <a:off x="7391553" y="4388790"/>
              <a:ext cx="1026" cy="3912"/>
            </a:xfrm>
            <a:custGeom>
              <a:rect b="b" l="l" r="r" t="t"/>
              <a:pathLst>
                <a:path extrusionOk="0" h="122" w="32">
                  <a:moveTo>
                    <a:pt x="31" y="0"/>
                  </a:moveTo>
                  <a:lnTo>
                    <a:pt x="31" y="0"/>
                  </a:lnTo>
                  <a:cubicBezTo>
                    <a:pt x="31" y="0"/>
                    <a:pt x="1" y="61"/>
                    <a:pt x="1" y="122"/>
                  </a:cubicBezTo>
                  <a:cubicBezTo>
                    <a:pt x="1" y="91"/>
                    <a:pt x="31" y="61"/>
                    <a:pt x="3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28"/>
            <p:cNvSpPr/>
            <p:nvPr/>
          </p:nvSpPr>
          <p:spPr>
            <a:xfrm>
              <a:off x="7392547" y="4388790"/>
              <a:ext cx="3912" cy="1988"/>
            </a:xfrm>
            <a:custGeom>
              <a:rect b="b" l="l" r="r" t="t"/>
              <a:pathLst>
                <a:path extrusionOk="0" h="62" w="122">
                  <a:moveTo>
                    <a:pt x="0" y="0"/>
                  </a:moveTo>
                  <a:cubicBezTo>
                    <a:pt x="30" y="0"/>
                    <a:pt x="61" y="61"/>
                    <a:pt x="122" y="61"/>
                  </a:cubicBezTo>
                  <a:cubicBezTo>
                    <a:pt x="61" y="0"/>
                    <a:pt x="30" y="0"/>
                    <a:pt x="0"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28"/>
            <p:cNvSpPr/>
            <p:nvPr/>
          </p:nvSpPr>
          <p:spPr>
            <a:xfrm>
              <a:off x="9132253" y="3622731"/>
              <a:ext cx="8786" cy="25363"/>
            </a:xfrm>
            <a:custGeom>
              <a:rect b="b" l="l" r="r" t="t"/>
              <a:pathLst>
                <a:path extrusionOk="0" h="791" w="274">
                  <a:moveTo>
                    <a:pt x="274" y="0"/>
                  </a:moveTo>
                  <a:cubicBezTo>
                    <a:pt x="274" y="31"/>
                    <a:pt x="213" y="31"/>
                    <a:pt x="213" y="91"/>
                  </a:cubicBezTo>
                  <a:lnTo>
                    <a:pt x="213" y="152"/>
                  </a:lnTo>
                  <a:cubicBezTo>
                    <a:pt x="61" y="426"/>
                    <a:pt x="31" y="487"/>
                    <a:pt x="0" y="547"/>
                  </a:cubicBezTo>
                  <a:lnTo>
                    <a:pt x="0" y="669"/>
                  </a:lnTo>
                  <a:cubicBezTo>
                    <a:pt x="61" y="730"/>
                    <a:pt x="183" y="760"/>
                    <a:pt x="274" y="791"/>
                  </a:cubicBezTo>
                  <a:lnTo>
                    <a:pt x="274"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28"/>
            <p:cNvSpPr/>
            <p:nvPr/>
          </p:nvSpPr>
          <p:spPr>
            <a:xfrm>
              <a:off x="9128341" y="3437557"/>
              <a:ext cx="13692" cy="33155"/>
            </a:xfrm>
            <a:custGeom>
              <a:rect b="b" l="l" r="r" t="t"/>
              <a:pathLst>
                <a:path extrusionOk="0" h="1034" w="427">
                  <a:moveTo>
                    <a:pt x="426" y="0"/>
                  </a:moveTo>
                  <a:cubicBezTo>
                    <a:pt x="335" y="31"/>
                    <a:pt x="305" y="31"/>
                    <a:pt x="274" y="91"/>
                  </a:cubicBezTo>
                  <a:cubicBezTo>
                    <a:pt x="122" y="213"/>
                    <a:pt x="1" y="395"/>
                    <a:pt x="1" y="486"/>
                  </a:cubicBezTo>
                  <a:cubicBezTo>
                    <a:pt x="31" y="730"/>
                    <a:pt x="122" y="912"/>
                    <a:pt x="183" y="1034"/>
                  </a:cubicBezTo>
                  <a:lnTo>
                    <a:pt x="426" y="1034"/>
                  </a:lnTo>
                  <a:lnTo>
                    <a:pt x="426"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28"/>
            <p:cNvSpPr/>
            <p:nvPr/>
          </p:nvSpPr>
          <p:spPr>
            <a:xfrm>
              <a:off x="8905170" y="3526248"/>
              <a:ext cx="24401" cy="22446"/>
            </a:xfrm>
            <a:custGeom>
              <a:rect b="b" l="l" r="r" t="t"/>
              <a:pathLst>
                <a:path extrusionOk="0" h="700" w="761">
                  <a:moveTo>
                    <a:pt x="608" y="0"/>
                  </a:moveTo>
                  <a:cubicBezTo>
                    <a:pt x="274" y="0"/>
                    <a:pt x="61" y="122"/>
                    <a:pt x="0" y="213"/>
                  </a:cubicBezTo>
                  <a:cubicBezTo>
                    <a:pt x="0" y="365"/>
                    <a:pt x="365" y="699"/>
                    <a:pt x="608" y="699"/>
                  </a:cubicBezTo>
                  <a:cubicBezTo>
                    <a:pt x="669" y="699"/>
                    <a:pt x="760" y="456"/>
                    <a:pt x="760" y="213"/>
                  </a:cubicBezTo>
                  <a:lnTo>
                    <a:pt x="760"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28"/>
            <p:cNvSpPr/>
            <p:nvPr/>
          </p:nvSpPr>
          <p:spPr>
            <a:xfrm>
              <a:off x="8600106" y="3578867"/>
              <a:ext cx="32" cy="32"/>
            </a:xfrm>
            <a:custGeom>
              <a:rect b="b" l="l" r="r" t="t"/>
              <a:pathLst>
                <a:path extrusionOk="0" h="1" w="1">
                  <a:moveTo>
                    <a:pt x="0" y="1"/>
                  </a:move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28"/>
            <p:cNvSpPr/>
            <p:nvPr/>
          </p:nvSpPr>
          <p:spPr>
            <a:xfrm>
              <a:off x="8395437" y="3792322"/>
              <a:ext cx="10742" cy="12698"/>
            </a:xfrm>
            <a:custGeom>
              <a:rect b="b" l="l" r="r" t="t"/>
              <a:pathLst>
                <a:path extrusionOk="0" h="396" w="335">
                  <a:moveTo>
                    <a:pt x="0" y="0"/>
                  </a:moveTo>
                  <a:lnTo>
                    <a:pt x="0" y="152"/>
                  </a:lnTo>
                  <a:cubicBezTo>
                    <a:pt x="0" y="334"/>
                    <a:pt x="31" y="365"/>
                    <a:pt x="31" y="395"/>
                  </a:cubicBezTo>
                  <a:lnTo>
                    <a:pt x="61" y="395"/>
                  </a:lnTo>
                  <a:cubicBezTo>
                    <a:pt x="243" y="395"/>
                    <a:pt x="335" y="334"/>
                    <a:pt x="335" y="152"/>
                  </a:cubicBezTo>
                  <a:cubicBezTo>
                    <a:pt x="335" y="31"/>
                    <a:pt x="335" y="0"/>
                    <a:pt x="6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28"/>
            <p:cNvSpPr/>
            <p:nvPr/>
          </p:nvSpPr>
          <p:spPr>
            <a:xfrm>
              <a:off x="8534790" y="3797195"/>
              <a:ext cx="1988" cy="994"/>
            </a:xfrm>
            <a:custGeom>
              <a:rect b="b" l="l" r="r" t="t"/>
              <a:pathLst>
                <a:path extrusionOk="0" h="31" w="62">
                  <a:moveTo>
                    <a:pt x="62" y="0"/>
                  </a:moveTo>
                  <a:lnTo>
                    <a:pt x="1" y="31"/>
                  </a:lnTo>
                  <a:cubicBezTo>
                    <a:pt x="62" y="31"/>
                    <a:pt x="62" y="0"/>
                    <a:pt x="62"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28"/>
            <p:cNvSpPr/>
            <p:nvPr/>
          </p:nvSpPr>
          <p:spPr>
            <a:xfrm>
              <a:off x="8875927" y="3721170"/>
              <a:ext cx="22446" cy="23407"/>
            </a:xfrm>
            <a:custGeom>
              <a:rect b="b" l="l" r="r" t="t"/>
              <a:pathLst>
                <a:path extrusionOk="0" h="730" w="700">
                  <a:moveTo>
                    <a:pt x="517" y="0"/>
                  </a:moveTo>
                  <a:cubicBezTo>
                    <a:pt x="243" y="61"/>
                    <a:pt x="0" y="213"/>
                    <a:pt x="0" y="426"/>
                  </a:cubicBezTo>
                  <a:cubicBezTo>
                    <a:pt x="0" y="730"/>
                    <a:pt x="456" y="730"/>
                    <a:pt x="517" y="730"/>
                  </a:cubicBezTo>
                  <a:lnTo>
                    <a:pt x="669" y="730"/>
                  </a:lnTo>
                  <a:cubicBezTo>
                    <a:pt x="669" y="730"/>
                    <a:pt x="699" y="699"/>
                    <a:pt x="699" y="426"/>
                  </a:cubicBezTo>
                  <a:cubicBezTo>
                    <a:pt x="699" y="0"/>
                    <a:pt x="608" y="0"/>
                    <a:pt x="517"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28"/>
            <p:cNvSpPr/>
            <p:nvPr/>
          </p:nvSpPr>
          <p:spPr>
            <a:xfrm>
              <a:off x="8198559" y="3375159"/>
              <a:ext cx="6862" cy="2982"/>
            </a:xfrm>
            <a:custGeom>
              <a:rect b="b" l="l" r="r" t="t"/>
              <a:pathLst>
                <a:path extrusionOk="0" h="93" w="214">
                  <a:moveTo>
                    <a:pt x="0" y="1"/>
                  </a:moveTo>
                  <a:lnTo>
                    <a:pt x="0" y="92"/>
                  </a:lnTo>
                  <a:cubicBezTo>
                    <a:pt x="61" y="62"/>
                    <a:pt x="122" y="62"/>
                    <a:pt x="213"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28"/>
            <p:cNvSpPr/>
            <p:nvPr/>
          </p:nvSpPr>
          <p:spPr>
            <a:xfrm>
              <a:off x="8309664" y="3559371"/>
              <a:ext cx="32" cy="32"/>
            </a:xfrm>
            <a:custGeom>
              <a:rect b="b" l="l" r="r" t="t"/>
              <a:pathLst>
                <a:path extrusionOk="0" h="1" w="1">
                  <a:moveTo>
                    <a:pt x="0" y="1"/>
                  </a:moveTo>
                  <a:lnTo>
                    <a:pt x="0" y="1"/>
                  </a:lnTo>
                  <a:lnTo>
                    <a:pt x="0"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28"/>
            <p:cNvSpPr/>
            <p:nvPr/>
          </p:nvSpPr>
          <p:spPr>
            <a:xfrm>
              <a:off x="8605942" y="4083726"/>
              <a:ext cx="11736" cy="27319"/>
            </a:xfrm>
            <a:custGeom>
              <a:rect b="b" l="l" r="r" t="t"/>
              <a:pathLst>
                <a:path extrusionOk="0" h="852" w="366">
                  <a:moveTo>
                    <a:pt x="213" y="0"/>
                  </a:moveTo>
                  <a:cubicBezTo>
                    <a:pt x="183" y="0"/>
                    <a:pt x="1" y="0"/>
                    <a:pt x="1" y="365"/>
                  </a:cubicBezTo>
                  <a:cubicBezTo>
                    <a:pt x="1" y="608"/>
                    <a:pt x="92" y="851"/>
                    <a:pt x="213" y="851"/>
                  </a:cubicBezTo>
                  <a:cubicBezTo>
                    <a:pt x="274" y="851"/>
                    <a:pt x="365" y="639"/>
                    <a:pt x="365" y="365"/>
                  </a:cubicBezTo>
                  <a:cubicBezTo>
                    <a:pt x="365" y="0"/>
                    <a:pt x="274" y="0"/>
                    <a:pt x="213"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28"/>
            <p:cNvSpPr/>
            <p:nvPr/>
          </p:nvSpPr>
          <p:spPr>
            <a:xfrm>
              <a:off x="8515295" y="4320556"/>
              <a:ext cx="32" cy="3944"/>
            </a:xfrm>
            <a:custGeom>
              <a:rect b="b" l="l" r="r" t="t"/>
              <a:pathLst>
                <a:path extrusionOk="0" h="123" w="1">
                  <a:moveTo>
                    <a:pt x="1" y="1"/>
                  </a:moveTo>
                  <a:lnTo>
                    <a:pt x="1" y="122"/>
                  </a:lnTo>
                  <a:lnTo>
                    <a:pt x="1" y="122"/>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28"/>
            <p:cNvSpPr/>
            <p:nvPr/>
          </p:nvSpPr>
          <p:spPr>
            <a:xfrm>
              <a:off x="8119616" y="3530128"/>
              <a:ext cx="2950" cy="2950"/>
            </a:xfrm>
            <a:custGeom>
              <a:rect b="b" l="l" r="r" t="t"/>
              <a:pathLst>
                <a:path extrusionOk="0" h="92" w="92">
                  <a:moveTo>
                    <a:pt x="31" y="1"/>
                  </a:moveTo>
                  <a:cubicBezTo>
                    <a:pt x="31" y="1"/>
                    <a:pt x="31" y="31"/>
                    <a:pt x="0" y="31"/>
                  </a:cubicBezTo>
                  <a:cubicBezTo>
                    <a:pt x="31" y="31"/>
                    <a:pt x="31" y="92"/>
                    <a:pt x="91" y="92"/>
                  </a:cubicBezTo>
                  <a:cubicBezTo>
                    <a:pt x="91" y="92"/>
                    <a:pt x="91" y="31"/>
                    <a:pt x="3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28"/>
            <p:cNvSpPr/>
            <p:nvPr/>
          </p:nvSpPr>
          <p:spPr>
            <a:xfrm>
              <a:off x="8642015" y="3850776"/>
              <a:ext cx="24401" cy="11736"/>
            </a:xfrm>
            <a:custGeom>
              <a:rect b="b" l="l" r="r" t="t"/>
              <a:pathLst>
                <a:path extrusionOk="0" h="366" w="761">
                  <a:moveTo>
                    <a:pt x="122" y="1"/>
                  </a:moveTo>
                  <a:cubicBezTo>
                    <a:pt x="61" y="62"/>
                    <a:pt x="0" y="183"/>
                    <a:pt x="0" y="183"/>
                  </a:cubicBezTo>
                  <a:lnTo>
                    <a:pt x="0" y="366"/>
                  </a:lnTo>
                  <a:cubicBezTo>
                    <a:pt x="152" y="366"/>
                    <a:pt x="304" y="335"/>
                    <a:pt x="456" y="335"/>
                  </a:cubicBezTo>
                  <a:lnTo>
                    <a:pt x="760" y="335"/>
                  </a:lnTo>
                  <a:cubicBezTo>
                    <a:pt x="699" y="274"/>
                    <a:pt x="608" y="214"/>
                    <a:pt x="517" y="153"/>
                  </a:cubicBezTo>
                  <a:lnTo>
                    <a:pt x="456" y="62"/>
                  </a:lnTo>
                  <a:lnTo>
                    <a:pt x="395"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28"/>
            <p:cNvSpPr/>
            <p:nvPr/>
          </p:nvSpPr>
          <p:spPr>
            <a:xfrm>
              <a:off x="8486084" y="3238724"/>
              <a:ext cx="13660" cy="4906"/>
            </a:xfrm>
            <a:custGeom>
              <a:rect b="b" l="l" r="r" t="t"/>
              <a:pathLst>
                <a:path extrusionOk="0" h="153" w="426">
                  <a:moveTo>
                    <a:pt x="0" y="0"/>
                  </a:moveTo>
                  <a:lnTo>
                    <a:pt x="122" y="122"/>
                  </a:lnTo>
                  <a:cubicBezTo>
                    <a:pt x="213" y="152"/>
                    <a:pt x="243" y="152"/>
                    <a:pt x="274" y="152"/>
                  </a:cubicBezTo>
                  <a:lnTo>
                    <a:pt x="395" y="152"/>
                  </a:lnTo>
                  <a:cubicBezTo>
                    <a:pt x="426" y="122"/>
                    <a:pt x="426" y="122"/>
                    <a:pt x="426" y="92"/>
                  </a:cubicBezTo>
                  <a:lnTo>
                    <a:pt x="426"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28"/>
            <p:cNvSpPr/>
            <p:nvPr/>
          </p:nvSpPr>
          <p:spPr>
            <a:xfrm>
              <a:off x="7845751" y="3613945"/>
              <a:ext cx="1956" cy="11736"/>
            </a:xfrm>
            <a:custGeom>
              <a:rect b="b" l="l" r="r" t="t"/>
              <a:pathLst>
                <a:path extrusionOk="0" h="366" w="61">
                  <a:moveTo>
                    <a:pt x="0" y="1"/>
                  </a:moveTo>
                  <a:lnTo>
                    <a:pt x="0" y="153"/>
                  </a:lnTo>
                  <a:lnTo>
                    <a:pt x="0" y="365"/>
                  </a:lnTo>
                  <a:cubicBezTo>
                    <a:pt x="30" y="274"/>
                    <a:pt x="61" y="244"/>
                    <a:pt x="61" y="153"/>
                  </a:cubicBezTo>
                  <a:cubicBezTo>
                    <a:pt x="61" y="122"/>
                    <a:pt x="30" y="92"/>
                    <a:pt x="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28"/>
            <p:cNvSpPr/>
            <p:nvPr/>
          </p:nvSpPr>
          <p:spPr>
            <a:xfrm>
              <a:off x="7974394" y="3467762"/>
              <a:ext cx="8786" cy="3912"/>
            </a:xfrm>
            <a:custGeom>
              <a:rect b="b" l="l" r="r" t="t"/>
              <a:pathLst>
                <a:path extrusionOk="0" h="122" w="274">
                  <a:moveTo>
                    <a:pt x="243" y="0"/>
                  </a:moveTo>
                  <a:cubicBezTo>
                    <a:pt x="152" y="0"/>
                    <a:pt x="61" y="61"/>
                    <a:pt x="0" y="122"/>
                  </a:cubicBezTo>
                  <a:cubicBezTo>
                    <a:pt x="31" y="112"/>
                    <a:pt x="58" y="108"/>
                    <a:pt x="84" y="108"/>
                  </a:cubicBezTo>
                  <a:cubicBezTo>
                    <a:pt x="135" y="108"/>
                    <a:pt x="183" y="122"/>
                    <a:pt x="243" y="122"/>
                  </a:cubicBezTo>
                  <a:cubicBezTo>
                    <a:pt x="274" y="61"/>
                    <a:pt x="243" y="0"/>
                    <a:pt x="243"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28"/>
            <p:cNvSpPr/>
            <p:nvPr/>
          </p:nvSpPr>
          <p:spPr>
            <a:xfrm>
              <a:off x="7710277" y="3881013"/>
              <a:ext cx="0" cy="994"/>
            </a:xfrm>
            <a:custGeom>
              <a:rect b="b" l="l" r="r" t="t"/>
              <a:pathLst>
                <a:path extrusionOk="0" h="31" w="0">
                  <a:moveTo>
                    <a:pt x="0" y="0"/>
                  </a:moveTo>
                  <a:lnTo>
                    <a:pt x="0" y="31"/>
                  </a:lnTo>
                  <a:lnTo>
                    <a:pt x="0" y="3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28"/>
            <p:cNvSpPr/>
            <p:nvPr/>
          </p:nvSpPr>
          <p:spPr>
            <a:xfrm>
              <a:off x="7702453" y="3881013"/>
              <a:ext cx="7824" cy="994"/>
            </a:xfrm>
            <a:custGeom>
              <a:rect b="b" l="l" r="r" t="t"/>
              <a:pathLst>
                <a:path extrusionOk="0" h="31" w="244">
                  <a:moveTo>
                    <a:pt x="244" y="0"/>
                  </a:moveTo>
                  <a:cubicBezTo>
                    <a:pt x="153" y="0"/>
                    <a:pt x="62" y="31"/>
                    <a:pt x="1" y="31"/>
                  </a:cubicBezTo>
                  <a:cubicBezTo>
                    <a:pt x="92" y="31"/>
                    <a:pt x="183" y="0"/>
                    <a:pt x="244"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28"/>
            <p:cNvSpPr/>
            <p:nvPr/>
          </p:nvSpPr>
          <p:spPr>
            <a:xfrm>
              <a:off x="8254095" y="3160742"/>
              <a:ext cx="1988" cy="12698"/>
            </a:xfrm>
            <a:custGeom>
              <a:rect b="b" l="l" r="r" t="t"/>
              <a:pathLst>
                <a:path extrusionOk="0" h="396" w="62">
                  <a:moveTo>
                    <a:pt x="31" y="1"/>
                  </a:moveTo>
                  <a:cubicBezTo>
                    <a:pt x="31" y="62"/>
                    <a:pt x="1" y="122"/>
                    <a:pt x="1" y="214"/>
                  </a:cubicBezTo>
                  <a:cubicBezTo>
                    <a:pt x="1" y="274"/>
                    <a:pt x="1" y="366"/>
                    <a:pt x="31" y="396"/>
                  </a:cubicBezTo>
                  <a:cubicBezTo>
                    <a:pt x="31" y="305"/>
                    <a:pt x="62" y="274"/>
                    <a:pt x="62" y="214"/>
                  </a:cubicBezTo>
                  <a:cubicBezTo>
                    <a:pt x="62" y="122"/>
                    <a:pt x="62" y="62"/>
                    <a:pt x="3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28"/>
            <p:cNvSpPr/>
            <p:nvPr/>
          </p:nvSpPr>
          <p:spPr>
            <a:xfrm>
              <a:off x="7422752" y="3302084"/>
              <a:ext cx="23407" cy="28281"/>
            </a:xfrm>
            <a:custGeom>
              <a:rect b="b" l="l" r="r" t="t"/>
              <a:pathLst>
                <a:path extrusionOk="0" h="882" w="730">
                  <a:moveTo>
                    <a:pt x="183" y="0"/>
                  </a:moveTo>
                  <a:cubicBezTo>
                    <a:pt x="122" y="0"/>
                    <a:pt x="31" y="0"/>
                    <a:pt x="0" y="61"/>
                  </a:cubicBezTo>
                  <a:lnTo>
                    <a:pt x="0" y="304"/>
                  </a:lnTo>
                  <a:lnTo>
                    <a:pt x="0" y="395"/>
                  </a:lnTo>
                  <a:lnTo>
                    <a:pt x="0" y="547"/>
                  </a:lnTo>
                  <a:lnTo>
                    <a:pt x="0" y="821"/>
                  </a:lnTo>
                  <a:cubicBezTo>
                    <a:pt x="91" y="851"/>
                    <a:pt x="152" y="882"/>
                    <a:pt x="183" y="882"/>
                  </a:cubicBezTo>
                  <a:cubicBezTo>
                    <a:pt x="213" y="882"/>
                    <a:pt x="335" y="851"/>
                    <a:pt x="487" y="699"/>
                  </a:cubicBezTo>
                  <a:cubicBezTo>
                    <a:pt x="608" y="578"/>
                    <a:pt x="669" y="517"/>
                    <a:pt x="730" y="426"/>
                  </a:cubicBezTo>
                  <a:cubicBezTo>
                    <a:pt x="608" y="395"/>
                    <a:pt x="547" y="304"/>
                    <a:pt x="426" y="152"/>
                  </a:cubicBezTo>
                  <a:cubicBezTo>
                    <a:pt x="274" y="0"/>
                    <a:pt x="183" y="0"/>
                    <a:pt x="183"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28"/>
            <p:cNvSpPr/>
            <p:nvPr/>
          </p:nvSpPr>
          <p:spPr>
            <a:xfrm>
              <a:off x="7675166" y="3373235"/>
              <a:ext cx="11736" cy="28281"/>
            </a:xfrm>
            <a:custGeom>
              <a:rect b="b" l="l" r="r" t="t"/>
              <a:pathLst>
                <a:path extrusionOk="0" h="882" w="366">
                  <a:moveTo>
                    <a:pt x="214" y="0"/>
                  </a:moveTo>
                  <a:cubicBezTo>
                    <a:pt x="183" y="0"/>
                    <a:pt x="1" y="0"/>
                    <a:pt x="1" y="365"/>
                  </a:cubicBezTo>
                  <a:cubicBezTo>
                    <a:pt x="1" y="608"/>
                    <a:pt x="92" y="882"/>
                    <a:pt x="214" y="882"/>
                  </a:cubicBezTo>
                  <a:cubicBezTo>
                    <a:pt x="274" y="882"/>
                    <a:pt x="366" y="638"/>
                    <a:pt x="366" y="365"/>
                  </a:cubicBezTo>
                  <a:cubicBezTo>
                    <a:pt x="366" y="0"/>
                    <a:pt x="274" y="0"/>
                    <a:pt x="214"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28"/>
            <p:cNvSpPr/>
            <p:nvPr/>
          </p:nvSpPr>
          <p:spPr>
            <a:xfrm>
              <a:off x="7555308" y="5372184"/>
              <a:ext cx="13660" cy="3912"/>
            </a:xfrm>
            <a:custGeom>
              <a:rect b="b" l="l" r="r" t="t"/>
              <a:pathLst>
                <a:path extrusionOk="0" h="122" w="426">
                  <a:moveTo>
                    <a:pt x="0" y="0"/>
                  </a:moveTo>
                  <a:lnTo>
                    <a:pt x="122" y="122"/>
                  </a:lnTo>
                  <a:lnTo>
                    <a:pt x="395" y="122"/>
                  </a:lnTo>
                  <a:cubicBezTo>
                    <a:pt x="426" y="92"/>
                    <a:pt x="426" y="92"/>
                    <a:pt x="426" y="31"/>
                  </a:cubicBezTo>
                  <a:lnTo>
                    <a:pt x="426"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28"/>
            <p:cNvSpPr/>
            <p:nvPr/>
          </p:nvSpPr>
          <p:spPr>
            <a:xfrm>
              <a:off x="8642015" y="4591504"/>
              <a:ext cx="32" cy="994"/>
            </a:xfrm>
            <a:custGeom>
              <a:rect b="b" l="l" r="r" t="t"/>
              <a:pathLst>
                <a:path extrusionOk="0" h="31" w="1">
                  <a:moveTo>
                    <a:pt x="0" y="31"/>
                  </a:moveTo>
                  <a:lnTo>
                    <a:pt x="0" y="1"/>
                  </a:lnTo>
                  <a:lnTo>
                    <a:pt x="0" y="1"/>
                  </a:lnTo>
                  <a:lnTo>
                    <a:pt x="0"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28"/>
            <p:cNvSpPr/>
            <p:nvPr/>
          </p:nvSpPr>
          <p:spPr>
            <a:xfrm>
              <a:off x="8600106" y="5000842"/>
              <a:ext cx="32" cy="32"/>
            </a:xfrm>
            <a:custGeom>
              <a:rect b="b" l="l" r="r" t="t"/>
              <a:pathLst>
                <a:path extrusionOk="0" h="1" w="1">
                  <a:moveTo>
                    <a:pt x="0" y="1"/>
                  </a:move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28"/>
            <p:cNvSpPr/>
            <p:nvPr/>
          </p:nvSpPr>
          <p:spPr>
            <a:xfrm>
              <a:off x="8395437" y="5212341"/>
              <a:ext cx="10742" cy="13692"/>
            </a:xfrm>
            <a:custGeom>
              <a:rect b="b" l="l" r="r" t="t"/>
              <a:pathLst>
                <a:path extrusionOk="0" h="427" w="335">
                  <a:moveTo>
                    <a:pt x="0" y="0"/>
                  </a:moveTo>
                  <a:lnTo>
                    <a:pt x="0" y="152"/>
                  </a:lnTo>
                  <a:cubicBezTo>
                    <a:pt x="0" y="365"/>
                    <a:pt x="31" y="396"/>
                    <a:pt x="31" y="426"/>
                  </a:cubicBezTo>
                  <a:lnTo>
                    <a:pt x="61" y="426"/>
                  </a:lnTo>
                  <a:cubicBezTo>
                    <a:pt x="243" y="426"/>
                    <a:pt x="335" y="365"/>
                    <a:pt x="335" y="152"/>
                  </a:cubicBezTo>
                  <a:cubicBezTo>
                    <a:pt x="335" y="92"/>
                    <a:pt x="335" y="0"/>
                    <a:pt x="6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28"/>
            <p:cNvSpPr/>
            <p:nvPr/>
          </p:nvSpPr>
          <p:spPr>
            <a:xfrm>
              <a:off x="8534790" y="5219171"/>
              <a:ext cx="1988" cy="994"/>
            </a:xfrm>
            <a:custGeom>
              <a:rect b="b" l="l" r="r" t="t"/>
              <a:pathLst>
                <a:path extrusionOk="0" h="31" w="62">
                  <a:moveTo>
                    <a:pt x="62" y="0"/>
                  </a:moveTo>
                  <a:lnTo>
                    <a:pt x="1" y="31"/>
                  </a:lnTo>
                  <a:cubicBezTo>
                    <a:pt x="62" y="31"/>
                    <a:pt x="62" y="0"/>
                    <a:pt x="62"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28"/>
            <p:cNvSpPr/>
            <p:nvPr/>
          </p:nvSpPr>
          <p:spPr>
            <a:xfrm>
              <a:off x="8198559" y="4796173"/>
              <a:ext cx="6862" cy="1988"/>
            </a:xfrm>
            <a:custGeom>
              <a:rect b="b" l="l" r="r" t="t"/>
              <a:pathLst>
                <a:path extrusionOk="0" h="62" w="214">
                  <a:moveTo>
                    <a:pt x="0" y="1"/>
                  </a:moveTo>
                  <a:lnTo>
                    <a:pt x="0" y="61"/>
                  </a:lnTo>
                  <a:cubicBezTo>
                    <a:pt x="61" y="61"/>
                    <a:pt x="122" y="31"/>
                    <a:pt x="213" y="31"/>
                  </a:cubicBezTo>
                  <a:cubicBezTo>
                    <a:pt x="152" y="31"/>
                    <a:pt x="91" y="31"/>
                    <a:pt x="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28"/>
            <p:cNvSpPr/>
            <p:nvPr/>
          </p:nvSpPr>
          <p:spPr>
            <a:xfrm>
              <a:off x="8309664" y="4981347"/>
              <a:ext cx="32" cy="32"/>
            </a:xfrm>
            <a:custGeom>
              <a:rect b="b" l="l" r="r" t="t"/>
              <a:pathLst>
                <a:path extrusionOk="0" h="1" w="1">
                  <a:moveTo>
                    <a:pt x="0" y="1"/>
                  </a:moveTo>
                  <a:lnTo>
                    <a:pt x="0" y="1"/>
                  </a:lnTo>
                  <a:lnTo>
                    <a:pt x="0"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28"/>
            <p:cNvSpPr/>
            <p:nvPr/>
          </p:nvSpPr>
          <p:spPr>
            <a:xfrm>
              <a:off x="8041634" y="5069076"/>
              <a:ext cx="3944" cy="3912"/>
            </a:xfrm>
            <a:custGeom>
              <a:rect b="b" l="l" r="r" t="t"/>
              <a:pathLst>
                <a:path extrusionOk="0" h="122" w="123">
                  <a:moveTo>
                    <a:pt x="122" y="0"/>
                  </a:moveTo>
                  <a:lnTo>
                    <a:pt x="1" y="122"/>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28"/>
            <p:cNvSpPr/>
            <p:nvPr/>
          </p:nvSpPr>
          <p:spPr>
            <a:xfrm>
              <a:off x="8048464" y="5070038"/>
              <a:ext cx="2950" cy="2950"/>
            </a:xfrm>
            <a:custGeom>
              <a:rect b="b" l="l" r="r" t="t"/>
              <a:pathLst>
                <a:path extrusionOk="0" h="92" w="92">
                  <a:moveTo>
                    <a:pt x="0" y="1"/>
                  </a:moveTo>
                  <a:lnTo>
                    <a:pt x="0" y="1"/>
                  </a:lnTo>
                  <a:cubicBezTo>
                    <a:pt x="0" y="31"/>
                    <a:pt x="61" y="31"/>
                    <a:pt x="92" y="92"/>
                  </a:cubicBezTo>
                  <a:cubicBezTo>
                    <a:pt x="61" y="31"/>
                    <a:pt x="31" y="31"/>
                    <a:pt x="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28"/>
            <p:cNvSpPr/>
            <p:nvPr/>
          </p:nvSpPr>
          <p:spPr>
            <a:xfrm>
              <a:off x="8323291" y="5099281"/>
              <a:ext cx="32" cy="994"/>
            </a:xfrm>
            <a:custGeom>
              <a:rect b="b" l="l" r="r" t="t"/>
              <a:pathLst>
                <a:path extrusionOk="0" h="31" w="1">
                  <a:moveTo>
                    <a:pt x="1" y="1"/>
                  </a:moveTo>
                  <a:lnTo>
                    <a:pt x="1" y="1"/>
                  </a:lnTo>
                  <a:cubicBezTo>
                    <a:pt x="1" y="1"/>
                    <a:pt x="1" y="31"/>
                    <a:pt x="1" y="1"/>
                  </a:cubicBezTo>
                  <a:cubicBezTo>
                    <a:pt x="1" y="31"/>
                    <a:pt x="1" y="1"/>
                    <a:pt x="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28"/>
            <p:cNvSpPr/>
            <p:nvPr/>
          </p:nvSpPr>
          <p:spPr>
            <a:xfrm>
              <a:off x="8119616" y="4952104"/>
              <a:ext cx="2950" cy="1988"/>
            </a:xfrm>
            <a:custGeom>
              <a:rect b="b" l="l" r="r" t="t"/>
              <a:pathLst>
                <a:path extrusionOk="0" h="62" w="92">
                  <a:moveTo>
                    <a:pt x="31" y="1"/>
                  </a:moveTo>
                  <a:lnTo>
                    <a:pt x="0" y="31"/>
                  </a:lnTo>
                  <a:cubicBezTo>
                    <a:pt x="31" y="31"/>
                    <a:pt x="31" y="62"/>
                    <a:pt x="91" y="62"/>
                  </a:cubicBezTo>
                  <a:cubicBezTo>
                    <a:pt x="91" y="62"/>
                    <a:pt x="91" y="31"/>
                    <a:pt x="3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28"/>
            <p:cNvSpPr/>
            <p:nvPr/>
          </p:nvSpPr>
          <p:spPr>
            <a:xfrm>
              <a:off x="8488008" y="4660699"/>
              <a:ext cx="12698" cy="3944"/>
            </a:xfrm>
            <a:custGeom>
              <a:rect b="b" l="l" r="r" t="t"/>
              <a:pathLst>
                <a:path extrusionOk="0" h="123" w="396">
                  <a:moveTo>
                    <a:pt x="1" y="1"/>
                  </a:moveTo>
                  <a:lnTo>
                    <a:pt x="92" y="122"/>
                  </a:lnTo>
                  <a:lnTo>
                    <a:pt x="366" y="122"/>
                  </a:lnTo>
                  <a:cubicBezTo>
                    <a:pt x="396" y="92"/>
                    <a:pt x="396" y="92"/>
                    <a:pt x="396" y="31"/>
                  </a:cubicBezTo>
                  <a:lnTo>
                    <a:pt x="396"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28"/>
            <p:cNvSpPr/>
            <p:nvPr/>
          </p:nvSpPr>
          <p:spPr>
            <a:xfrm>
              <a:off x="7915908" y="5240590"/>
              <a:ext cx="9780" cy="13692"/>
            </a:xfrm>
            <a:custGeom>
              <a:rect b="b" l="l" r="r" t="t"/>
              <a:pathLst>
                <a:path extrusionOk="0" h="427" w="305">
                  <a:moveTo>
                    <a:pt x="1" y="1"/>
                  </a:moveTo>
                  <a:lnTo>
                    <a:pt x="1" y="153"/>
                  </a:lnTo>
                  <a:lnTo>
                    <a:pt x="1" y="427"/>
                  </a:lnTo>
                  <a:lnTo>
                    <a:pt x="304" y="427"/>
                  </a:lnTo>
                  <a:cubicBezTo>
                    <a:pt x="274" y="275"/>
                    <a:pt x="274" y="183"/>
                    <a:pt x="274" y="123"/>
                  </a:cubicBezTo>
                  <a:lnTo>
                    <a:pt x="274"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28"/>
            <p:cNvSpPr/>
            <p:nvPr/>
          </p:nvSpPr>
          <p:spPr>
            <a:xfrm>
              <a:off x="7845751" y="5035921"/>
              <a:ext cx="1956" cy="10774"/>
            </a:xfrm>
            <a:custGeom>
              <a:rect b="b" l="l" r="r" t="t"/>
              <a:pathLst>
                <a:path extrusionOk="0" h="336" w="61">
                  <a:moveTo>
                    <a:pt x="0" y="1"/>
                  </a:moveTo>
                  <a:lnTo>
                    <a:pt x="0" y="153"/>
                  </a:lnTo>
                  <a:lnTo>
                    <a:pt x="0" y="335"/>
                  </a:lnTo>
                  <a:cubicBezTo>
                    <a:pt x="30" y="274"/>
                    <a:pt x="61" y="183"/>
                    <a:pt x="61" y="153"/>
                  </a:cubicBezTo>
                  <a:cubicBezTo>
                    <a:pt x="61" y="122"/>
                    <a:pt x="30" y="92"/>
                    <a:pt x="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28"/>
            <p:cNvSpPr/>
            <p:nvPr/>
          </p:nvSpPr>
          <p:spPr>
            <a:xfrm>
              <a:off x="7974394" y="4889738"/>
              <a:ext cx="8786" cy="3944"/>
            </a:xfrm>
            <a:custGeom>
              <a:rect b="b" l="l" r="r" t="t"/>
              <a:pathLst>
                <a:path extrusionOk="0" h="123" w="274">
                  <a:moveTo>
                    <a:pt x="243" y="1"/>
                  </a:moveTo>
                  <a:cubicBezTo>
                    <a:pt x="152" y="1"/>
                    <a:pt x="61" y="31"/>
                    <a:pt x="0" y="122"/>
                  </a:cubicBezTo>
                  <a:cubicBezTo>
                    <a:pt x="31" y="112"/>
                    <a:pt x="58" y="109"/>
                    <a:pt x="84" y="109"/>
                  </a:cubicBezTo>
                  <a:cubicBezTo>
                    <a:pt x="135" y="109"/>
                    <a:pt x="183" y="122"/>
                    <a:pt x="243" y="122"/>
                  </a:cubicBezTo>
                  <a:cubicBezTo>
                    <a:pt x="274" y="31"/>
                    <a:pt x="243" y="1"/>
                    <a:pt x="243"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28"/>
            <p:cNvSpPr/>
            <p:nvPr/>
          </p:nvSpPr>
          <p:spPr>
            <a:xfrm>
              <a:off x="7703447" y="5302988"/>
              <a:ext cx="2950" cy="994"/>
            </a:xfrm>
            <a:custGeom>
              <a:rect b="b" l="l" r="r" t="t"/>
              <a:pathLst>
                <a:path extrusionOk="0" h="31" w="92">
                  <a:moveTo>
                    <a:pt x="0" y="31"/>
                  </a:moveTo>
                  <a:lnTo>
                    <a:pt x="0" y="31"/>
                  </a:lnTo>
                  <a:cubicBezTo>
                    <a:pt x="31" y="31"/>
                    <a:pt x="61" y="0"/>
                    <a:pt x="91" y="0"/>
                  </a:cubicBezTo>
                  <a:cubicBezTo>
                    <a:pt x="61" y="0"/>
                    <a:pt x="31" y="31"/>
                    <a:pt x="0" y="3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28"/>
            <p:cNvSpPr/>
            <p:nvPr/>
          </p:nvSpPr>
          <p:spPr>
            <a:xfrm>
              <a:off x="8254095" y="4582718"/>
              <a:ext cx="1988" cy="12730"/>
            </a:xfrm>
            <a:custGeom>
              <a:rect b="b" l="l" r="r" t="t"/>
              <a:pathLst>
                <a:path extrusionOk="0" h="397" w="62">
                  <a:moveTo>
                    <a:pt x="31" y="1"/>
                  </a:moveTo>
                  <a:cubicBezTo>
                    <a:pt x="31" y="31"/>
                    <a:pt x="1" y="123"/>
                    <a:pt x="1" y="183"/>
                  </a:cubicBezTo>
                  <a:cubicBezTo>
                    <a:pt x="1" y="275"/>
                    <a:pt x="1" y="335"/>
                    <a:pt x="31" y="396"/>
                  </a:cubicBezTo>
                  <a:cubicBezTo>
                    <a:pt x="31" y="305"/>
                    <a:pt x="62" y="275"/>
                    <a:pt x="62" y="183"/>
                  </a:cubicBezTo>
                  <a:cubicBezTo>
                    <a:pt x="62" y="123"/>
                    <a:pt x="62" y="31"/>
                    <a:pt x="3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28"/>
            <p:cNvSpPr/>
            <p:nvPr/>
          </p:nvSpPr>
          <p:spPr>
            <a:xfrm>
              <a:off x="7575765" y="5029123"/>
              <a:ext cx="7824" cy="5868"/>
            </a:xfrm>
            <a:custGeom>
              <a:rect b="b" l="l" r="r" t="t"/>
              <a:pathLst>
                <a:path extrusionOk="0" h="183" w="244">
                  <a:moveTo>
                    <a:pt x="244" y="0"/>
                  </a:moveTo>
                  <a:cubicBezTo>
                    <a:pt x="183" y="31"/>
                    <a:pt x="92" y="91"/>
                    <a:pt x="0" y="182"/>
                  </a:cubicBezTo>
                  <a:cubicBezTo>
                    <a:pt x="92" y="91"/>
                    <a:pt x="152" y="61"/>
                    <a:pt x="244"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28"/>
            <p:cNvSpPr/>
            <p:nvPr/>
          </p:nvSpPr>
          <p:spPr>
            <a:xfrm>
              <a:off x="7266789" y="2663706"/>
              <a:ext cx="5900" cy="2950"/>
            </a:xfrm>
            <a:custGeom>
              <a:rect b="b" l="l" r="r" t="t"/>
              <a:pathLst>
                <a:path extrusionOk="0" h="92" w="184">
                  <a:moveTo>
                    <a:pt x="1" y="0"/>
                  </a:moveTo>
                  <a:lnTo>
                    <a:pt x="1" y="91"/>
                  </a:lnTo>
                  <a:cubicBezTo>
                    <a:pt x="92" y="91"/>
                    <a:pt x="153" y="30"/>
                    <a:pt x="183"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28"/>
            <p:cNvSpPr/>
            <p:nvPr/>
          </p:nvSpPr>
          <p:spPr>
            <a:xfrm>
              <a:off x="7109896" y="2938533"/>
              <a:ext cx="2950" cy="1988"/>
            </a:xfrm>
            <a:custGeom>
              <a:rect b="b" l="l" r="r" t="t"/>
              <a:pathLst>
                <a:path extrusionOk="0" h="62" w="92">
                  <a:moveTo>
                    <a:pt x="91" y="61"/>
                  </a:moveTo>
                  <a:lnTo>
                    <a:pt x="0" y="61"/>
                  </a:lnTo>
                  <a:lnTo>
                    <a:pt x="61" y="1"/>
                  </a:lnTo>
                  <a:lnTo>
                    <a:pt x="0" y="6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28"/>
            <p:cNvSpPr/>
            <p:nvPr/>
          </p:nvSpPr>
          <p:spPr>
            <a:xfrm>
              <a:off x="7188840" y="2819637"/>
              <a:ext cx="2950" cy="2950"/>
            </a:xfrm>
            <a:custGeom>
              <a:rect b="b" l="l" r="r" t="t"/>
              <a:pathLst>
                <a:path extrusionOk="0" h="92" w="92">
                  <a:moveTo>
                    <a:pt x="31" y="0"/>
                  </a:moveTo>
                  <a:cubicBezTo>
                    <a:pt x="31" y="0"/>
                    <a:pt x="0" y="0"/>
                    <a:pt x="0" y="61"/>
                  </a:cubicBezTo>
                  <a:cubicBezTo>
                    <a:pt x="31" y="61"/>
                    <a:pt x="31" y="92"/>
                    <a:pt x="92" y="92"/>
                  </a:cubicBezTo>
                  <a:cubicBezTo>
                    <a:pt x="92" y="92"/>
                    <a:pt x="92" y="61"/>
                    <a:pt x="3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28"/>
            <p:cNvSpPr/>
            <p:nvPr/>
          </p:nvSpPr>
          <p:spPr>
            <a:xfrm>
              <a:off x="6914975" y="2904417"/>
              <a:ext cx="1956" cy="10774"/>
            </a:xfrm>
            <a:custGeom>
              <a:rect b="b" l="l" r="r" t="t"/>
              <a:pathLst>
                <a:path extrusionOk="0" h="336" w="61">
                  <a:moveTo>
                    <a:pt x="0" y="1"/>
                  </a:moveTo>
                  <a:lnTo>
                    <a:pt x="0" y="122"/>
                  </a:lnTo>
                  <a:lnTo>
                    <a:pt x="0" y="335"/>
                  </a:lnTo>
                  <a:cubicBezTo>
                    <a:pt x="31" y="244"/>
                    <a:pt x="61" y="183"/>
                    <a:pt x="61" y="122"/>
                  </a:cubicBezTo>
                  <a:cubicBezTo>
                    <a:pt x="61" y="92"/>
                    <a:pt x="31" y="62"/>
                    <a:pt x="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28"/>
            <p:cNvSpPr/>
            <p:nvPr/>
          </p:nvSpPr>
          <p:spPr>
            <a:xfrm>
              <a:off x="7043619" y="2756277"/>
              <a:ext cx="8786" cy="3944"/>
            </a:xfrm>
            <a:custGeom>
              <a:rect b="b" l="l" r="r" t="t"/>
              <a:pathLst>
                <a:path extrusionOk="0" h="123" w="274">
                  <a:moveTo>
                    <a:pt x="244" y="1"/>
                  </a:moveTo>
                  <a:cubicBezTo>
                    <a:pt x="152" y="1"/>
                    <a:pt x="61" y="61"/>
                    <a:pt x="0" y="122"/>
                  </a:cubicBezTo>
                  <a:lnTo>
                    <a:pt x="244" y="122"/>
                  </a:lnTo>
                  <a:cubicBezTo>
                    <a:pt x="274" y="61"/>
                    <a:pt x="244" y="1"/>
                    <a:pt x="244"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28"/>
            <p:cNvSpPr/>
            <p:nvPr/>
          </p:nvSpPr>
          <p:spPr>
            <a:xfrm>
              <a:off x="7323319" y="2449289"/>
              <a:ext cx="1988" cy="12698"/>
            </a:xfrm>
            <a:custGeom>
              <a:rect b="b" l="l" r="r" t="t"/>
              <a:pathLst>
                <a:path extrusionOk="0" h="396" w="62">
                  <a:moveTo>
                    <a:pt x="31" y="0"/>
                  </a:moveTo>
                  <a:cubicBezTo>
                    <a:pt x="31" y="61"/>
                    <a:pt x="1" y="122"/>
                    <a:pt x="1" y="213"/>
                  </a:cubicBezTo>
                  <a:cubicBezTo>
                    <a:pt x="1" y="274"/>
                    <a:pt x="1" y="365"/>
                    <a:pt x="31" y="395"/>
                  </a:cubicBezTo>
                  <a:cubicBezTo>
                    <a:pt x="31" y="304"/>
                    <a:pt x="62" y="274"/>
                    <a:pt x="62" y="213"/>
                  </a:cubicBezTo>
                  <a:cubicBezTo>
                    <a:pt x="62" y="152"/>
                    <a:pt x="31" y="91"/>
                    <a:pt x="3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28"/>
            <p:cNvSpPr/>
            <p:nvPr/>
          </p:nvSpPr>
          <p:spPr>
            <a:xfrm>
              <a:off x="5805823" y="2868376"/>
              <a:ext cx="32" cy="32"/>
            </a:xfrm>
            <a:custGeom>
              <a:rect b="b" l="l" r="r" t="t"/>
              <a:pathLst>
                <a:path extrusionOk="0" h="1" w="1">
                  <a:moveTo>
                    <a:pt x="1" y="0"/>
                  </a:move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28"/>
            <p:cNvSpPr/>
            <p:nvPr/>
          </p:nvSpPr>
          <p:spPr>
            <a:xfrm>
              <a:off x="5741501" y="3086673"/>
              <a:ext cx="1026" cy="1026"/>
            </a:xfrm>
            <a:custGeom>
              <a:rect b="b" l="l" r="r" t="t"/>
              <a:pathLst>
                <a:path extrusionOk="0" h="32" w="32">
                  <a:moveTo>
                    <a:pt x="31" y="1"/>
                  </a:moveTo>
                  <a:lnTo>
                    <a:pt x="1" y="31"/>
                  </a:lnTo>
                  <a:cubicBezTo>
                    <a:pt x="31" y="31"/>
                    <a:pt x="31" y="1"/>
                    <a:pt x="3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28"/>
            <p:cNvSpPr/>
            <p:nvPr/>
          </p:nvSpPr>
          <p:spPr>
            <a:xfrm>
              <a:off x="5516374" y="2847886"/>
              <a:ext cx="32" cy="1026"/>
            </a:xfrm>
            <a:custGeom>
              <a:rect b="b" l="l" r="r" t="t"/>
              <a:pathLst>
                <a:path extrusionOk="0" h="32" w="1">
                  <a:moveTo>
                    <a:pt x="0" y="31"/>
                  </a:moveTo>
                  <a:lnTo>
                    <a:pt x="0" y="31"/>
                  </a:lnTo>
                  <a:cubicBezTo>
                    <a:pt x="0" y="1"/>
                    <a:pt x="0" y="1"/>
                    <a:pt x="0" y="31"/>
                  </a:cubicBezTo>
                  <a:cubicBezTo>
                    <a:pt x="0" y="1"/>
                    <a:pt x="0" y="31"/>
                    <a:pt x="0" y="3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28"/>
            <p:cNvSpPr/>
            <p:nvPr/>
          </p:nvSpPr>
          <p:spPr>
            <a:xfrm>
              <a:off x="5528078" y="2967776"/>
              <a:ext cx="1956" cy="2950"/>
            </a:xfrm>
            <a:custGeom>
              <a:rect b="b" l="l" r="r" t="t"/>
              <a:pathLst>
                <a:path extrusionOk="0" h="92" w="61">
                  <a:moveTo>
                    <a:pt x="61" y="0"/>
                  </a:moveTo>
                  <a:cubicBezTo>
                    <a:pt x="61" y="1"/>
                    <a:pt x="61" y="5"/>
                    <a:pt x="58" y="13"/>
                  </a:cubicBezTo>
                  <a:lnTo>
                    <a:pt x="58" y="13"/>
                  </a:lnTo>
                  <a:cubicBezTo>
                    <a:pt x="60" y="9"/>
                    <a:pt x="61" y="5"/>
                    <a:pt x="61" y="0"/>
                  </a:cubicBezTo>
                  <a:close/>
                  <a:moveTo>
                    <a:pt x="58" y="13"/>
                  </a:moveTo>
                  <a:cubicBezTo>
                    <a:pt x="46" y="39"/>
                    <a:pt x="0" y="65"/>
                    <a:pt x="0" y="92"/>
                  </a:cubicBezTo>
                  <a:cubicBezTo>
                    <a:pt x="39" y="53"/>
                    <a:pt x="53" y="27"/>
                    <a:pt x="58" y="13"/>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28"/>
            <p:cNvSpPr/>
            <p:nvPr/>
          </p:nvSpPr>
          <p:spPr>
            <a:xfrm>
              <a:off x="5528078" y="2970694"/>
              <a:ext cx="1956" cy="32"/>
            </a:xfrm>
            <a:custGeom>
              <a:rect b="b" l="l" r="r" t="t"/>
              <a:pathLst>
                <a:path extrusionOk="0" h="1" w="61">
                  <a:moveTo>
                    <a:pt x="61" y="1"/>
                  </a:moveTo>
                  <a:lnTo>
                    <a:pt x="61" y="1"/>
                  </a:lnTo>
                  <a:lnTo>
                    <a:pt x="0"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28"/>
            <p:cNvSpPr/>
            <p:nvPr/>
          </p:nvSpPr>
          <p:spPr>
            <a:xfrm>
              <a:off x="5530002" y="2967776"/>
              <a:ext cx="32" cy="32"/>
            </a:xfrm>
            <a:custGeom>
              <a:rect b="b" l="l" r="r" t="t"/>
              <a:pathLst>
                <a:path extrusionOk="0" h="1" w="1">
                  <a:moveTo>
                    <a:pt x="1" y="0"/>
                  </a:move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28"/>
            <p:cNvSpPr/>
            <p:nvPr/>
          </p:nvSpPr>
          <p:spPr>
            <a:xfrm>
              <a:off x="5692762" y="2529195"/>
              <a:ext cx="13692" cy="4906"/>
            </a:xfrm>
            <a:custGeom>
              <a:rect b="b" l="l" r="r" t="t"/>
              <a:pathLst>
                <a:path extrusionOk="0" h="153" w="427">
                  <a:moveTo>
                    <a:pt x="1" y="0"/>
                  </a:moveTo>
                  <a:lnTo>
                    <a:pt x="122" y="92"/>
                  </a:lnTo>
                  <a:cubicBezTo>
                    <a:pt x="183" y="152"/>
                    <a:pt x="244" y="152"/>
                    <a:pt x="274" y="152"/>
                  </a:cubicBezTo>
                  <a:lnTo>
                    <a:pt x="396" y="152"/>
                  </a:lnTo>
                  <a:cubicBezTo>
                    <a:pt x="426" y="92"/>
                    <a:pt x="426" y="92"/>
                    <a:pt x="426" y="61"/>
                  </a:cubicBezTo>
                  <a:lnTo>
                    <a:pt x="426"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28"/>
            <p:cNvSpPr/>
            <p:nvPr/>
          </p:nvSpPr>
          <p:spPr>
            <a:xfrm>
              <a:off x="6673239" y="2375188"/>
              <a:ext cx="1026" cy="1026"/>
            </a:xfrm>
            <a:custGeom>
              <a:rect b="b" l="l" r="r" t="t"/>
              <a:pathLst>
                <a:path extrusionOk="0" h="32" w="32">
                  <a:moveTo>
                    <a:pt x="31" y="1"/>
                  </a:moveTo>
                  <a:lnTo>
                    <a:pt x="1" y="3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28"/>
            <p:cNvSpPr/>
            <p:nvPr/>
          </p:nvSpPr>
          <p:spPr>
            <a:xfrm>
              <a:off x="6645951" y="2895663"/>
              <a:ext cx="6862" cy="5868"/>
            </a:xfrm>
            <a:custGeom>
              <a:rect b="b" l="l" r="r" t="t"/>
              <a:pathLst>
                <a:path extrusionOk="0" h="183" w="214">
                  <a:moveTo>
                    <a:pt x="213" y="0"/>
                  </a:moveTo>
                  <a:lnTo>
                    <a:pt x="213" y="0"/>
                  </a:lnTo>
                  <a:cubicBezTo>
                    <a:pt x="122" y="61"/>
                    <a:pt x="62" y="122"/>
                    <a:pt x="1" y="183"/>
                  </a:cubicBezTo>
                  <a:cubicBezTo>
                    <a:pt x="31" y="152"/>
                    <a:pt x="122" y="61"/>
                    <a:pt x="213"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28"/>
            <p:cNvSpPr/>
            <p:nvPr/>
          </p:nvSpPr>
          <p:spPr>
            <a:xfrm>
              <a:off x="5839940" y="2460961"/>
              <a:ext cx="7824" cy="1988"/>
            </a:xfrm>
            <a:custGeom>
              <a:rect b="b" l="l" r="r" t="t"/>
              <a:pathLst>
                <a:path extrusionOk="0" h="62" w="244">
                  <a:moveTo>
                    <a:pt x="1" y="1"/>
                  </a:moveTo>
                  <a:lnTo>
                    <a:pt x="1" y="1"/>
                  </a:lnTo>
                  <a:cubicBezTo>
                    <a:pt x="61" y="31"/>
                    <a:pt x="153" y="62"/>
                    <a:pt x="244" y="62"/>
                  </a:cubicBezTo>
                  <a:cubicBezTo>
                    <a:pt x="153" y="62"/>
                    <a:pt x="92" y="31"/>
                    <a:pt x="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28"/>
            <p:cNvSpPr/>
            <p:nvPr/>
          </p:nvSpPr>
          <p:spPr>
            <a:xfrm>
              <a:off x="7377926" y="4270119"/>
              <a:ext cx="513" cy="770"/>
            </a:xfrm>
            <a:custGeom>
              <a:rect b="b" l="l" r="r" t="t"/>
              <a:pathLst>
                <a:path extrusionOk="0" h="24" w="16">
                  <a:moveTo>
                    <a:pt x="11" y="1"/>
                  </a:moveTo>
                  <a:cubicBezTo>
                    <a:pt x="8" y="1"/>
                    <a:pt x="0" y="8"/>
                    <a:pt x="0" y="23"/>
                  </a:cubicBezTo>
                  <a:cubicBezTo>
                    <a:pt x="15" y="8"/>
                    <a:pt x="15" y="1"/>
                    <a:pt x="1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28"/>
            <p:cNvSpPr/>
            <p:nvPr/>
          </p:nvSpPr>
          <p:spPr>
            <a:xfrm>
              <a:off x="7111852" y="4358553"/>
              <a:ext cx="4906" cy="1026"/>
            </a:xfrm>
            <a:custGeom>
              <a:rect b="b" l="l" r="r" t="t"/>
              <a:pathLst>
                <a:path extrusionOk="0" h="32" w="153">
                  <a:moveTo>
                    <a:pt x="91" y="1"/>
                  </a:moveTo>
                  <a:cubicBezTo>
                    <a:pt x="91" y="1"/>
                    <a:pt x="95" y="1"/>
                    <a:pt x="102" y="2"/>
                  </a:cubicBezTo>
                  <a:lnTo>
                    <a:pt x="102" y="2"/>
                  </a:lnTo>
                  <a:cubicBezTo>
                    <a:pt x="99" y="2"/>
                    <a:pt x="95" y="1"/>
                    <a:pt x="91" y="1"/>
                  </a:cubicBezTo>
                  <a:close/>
                  <a:moveTo>
                    <a:pt x="91" y="1"/>
                  </a:moveTo>
                  <a:cubicBezTo>
                    <a:pt x="30" y="1"/>
                    <a:pt x="30" y="1"/>
                    <a:pt x="0" y="31"/>
                  </a:cubicBezTo>
                  <a:cubicBezTo>
                    <a:pt x="30" y="31"/>
                    <a:pt x="30" y="1"/>
                    <a:pt x="91" y="1"/>
                  </a:cubicBezTo>
                  <a:close/>
                  <a:moveTo>
                    <a:pt x="102" y="2"/>
                  </a:moveTo>
                  <a:cubicBezTo>
                    <a:pt x="122" y="9"/>
                    <a:pt x="126" y="31"/>
                    <a:pt x="152" y="31"/>
                  </a:cubicBezTo>
                  <a:cubicBezTo>
                    <a:pt x="133" y="12"/>
                    <a:pt x="113" y="5"/>
                    <a:pt x="102" y="2"/>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28"/>
            <p:cNvSpPr/>
            <p:nvPr/>
          </p:nvSpPr>
          <p:spPr>
            <a:xfrm>
              <a:off x="7109896" y="4359547"/>
              <a:ext cx="1988" cy="2950"/>
            </a:xfrm>
            <a:custGeom>
              <a:rect b="b" l="l" r="r" t="t"/>
              <a:pathLst>
                <a:path extrusionOk="0" h="92" w="62">
                  <a:moveTo>
                    <a:pt x="61" y="0"/>
                  </a:moveTo>
                  <a:lnTo>
                    <a:pt x="0" y="92"/>
                  </a:lnTo>
                  <a:cubicBezTo>
                    <a:pt x="31" y="61"/>
                    <a:pt x="61" y="61"/>
                    <a:pt x="6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28"/>
            <p:cNvSpPr/>
            <p:nvPr/>
          </p:nvSpPr>
          <p:spPr>
            <a:xfrm>
              <a:off x="7188840" y="4240651"/>
              <a:ext cx="2950" cy="1956"/>
            </a:xfrm>
            <a:custGeom>
              <a:rect b="b" l="l" r="r" t="t"/>
              <a:pathLst>
                <a:path extrusionOk="0" h="61" w="92">
                  <a:moveTo>
                    <a:pt x="31" y="0"/>
                  </a:moveTo>
                  <a:cubicBezTo>
                    <a:pt x="31" y="31"/>
                    <a:pt x="0" y="31"/>
                    <a:pt x="0" y="31"/>
                  </a:cubicBezTo>
                  <a:cubicBezTo>
                    <a:pt x="31" y="31"/>
                    <a:pt x="31" y="61"/>
                    <a:pt x="92" y="61"/>
                  </a:cubicBezTo>
                  <a:cubicBezTo>
                    <a:pt x="92" y="61"/>
                    <a:pt x="92" y="31"/>
                    <a:pt x="3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28"/>
            <p:cNvSpPr/>
            <p:nvPr/>
          </p:nvSpPr>
          <p:spPr>
            <a:xfrm>
              <a:off x="6914975" y="4325430"/>
              <a:ext cx="1956" cy="11736"/>
            </a:xfrm>
            <a:custGeom>
              <a:rect b="b" l="l" r="r" t="t"/>
              <a:pathLst>
                <a:path extrusionOk="0" h="366" w="61">
                  <a:moveTo>
                    <a:pt x="0" y="1"/>
                  </a:moveTo>
                  <a:lnTo>
                    <a:pt x="0" y="152"/>
                  </a:lnTo>
                  <a:lnTo>
                    <a:pt x="0" y="365"/>
                  </a:lnTo>
                  <a:cubicBezTo>
                    <a:pt x="31" y="274"/>
                    <a:pt x="61" y="213"/>
                    <a:pt x="61" y="152"/>
                  </a:cubicBezTo>
                  <a:cubicBezTo>
                    <a:pt x="61" y="122"/>
                    <a:pt x="31" y="92"/>
                    <a:pt x="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28"/>
            <p:cNvSpPr/>
            <p:nvPr/>
          </p:nvSpPr>
          <p:spPr>
            <a:xfrm>
              <a:off x="7043619" y="4178253"/>
              <a:ext cx="8786" cy="3944"/>
            </a:xfrm>
            <a:custGeom>
              <a:rect b="b" l="l" r="r" t="t"/>
              <a:pathLst>
                <a:path extrusionOk="0" h="123" w="274">
                  <a:moveTo>
                    <a:pt x="244" y="1"/>
                  </a:moveTo>
                  <a:cubicBezTo>
                    <a:pt x="152" y="1"/>
                    <a:pt x="61" y="31"/>
                    <a:pt x="0" y="122"/>
                  </a:cubicBezTo>
                  <a:lnTo>
                    <a:pt x="244" y="122"/>
                  </a:lnTo>
                  <a:cubicBezTo>
                    <a:pt x="274" y="31"/>
                    <a:pt x="244" y="1"/>
                    <a:pt x="244"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28"/>
            <p:cNvSpPr/>
            <p:nvPr/>
          </p:nvSpPr>
          <p:spPr>
            <a:xfrm>
              <a:off x="5805823" y="4290351"/>
              <a:ext cx="32" cy="32"/>
            </a:xfrm>
            <a:custGeom>
              <a:rect b="b" l="l" r="r" t="t"/>
              <a:pathLst>
                <a:path extrusionOk="0" h="1" w="1">
                  <a:moveTo>
                    <a:pt x="1" y="0"/>
                  </a:move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28"/>
            <p:cNvSpPr/>
            <p:nvPr/>
          </p:nvSpPr>
          <p:spPr>
            <a:xfrm>
              <a:off x="5741501" y="4507686"/>
              <a:ext cx="1026" cy="994"/>
            </a:xfrm>
            <a:custGeom>
              <a:rect b="b" l="l" r="r" t="t"/>
              <a:pathLst>
                <a:path extrusionOk="0" h="31" w="32">
                  <a:moveTo>
                    <a:pt x="31" y="0"/>
                  </a:moveTo>
                  <a:lnTo>
                    <a:pt x="1" y="31"/>
                  </a:lnTo>
                  <a:cubicBezTo>
                    <a:pt x="31" y="31"/>
                    <a:pt x="31" y="31"/>
                    <a:pt x="3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28"/>
            <p:cNvSpPr/>
            <p:nvPr/>
          </p:nvSpPr>
          <p:spPr>
            <a:xfrm>
              <a:off x="6082638" y="4432655"/>
              <a:ext cx="22446" cy="23407"/>
            </a:xfrm>
            <a:custGeom>
              <a:rect b="b" l="l" r="r" t="t"/>
              <a:pathLst>
                <a:path extrusionOk="0" h="730" w="700">
                  <a:moveTo>
                    <a:pt x="487" y="0"/>
                  </a:moveTo>
                  <a:cubicBezTo>
                    <a:pt x="243" y="0"/>
                    <a:pt x="0" y="182"/>
                    <a:pt x="0" y="426"/>
                  </a:cubicBezTo>
                  <a:cubicBezTo>
                    <a:pt x="0" y="730"/>
                    <a:pt x="456" y="730"/>
                    <a:pt x="487" y="730"/>
                  </a:cubicBezTo>
                  <a:lnTo>
                    <a:pt x="639" y="730"/>
                  </a:lnTo>
                  <a:cubicBezTo>
                    <a:pt x="639" y="730"/>
                    <a:pt x="699" y="699"/>
                    <a:pt x="699" y="426"/>
                  </a:cubicBezTo>
                  <a:cubicBezTo>
                    <a:pt x="699" y="0"/>
                    <a:pt x="608" y="0"/>
                    <a:pt x="487"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28"/>
            <p:cNvSpPr/>
            <p:nvPr/>
          </p:nvSpPr>
          <p:spPr>
            <a:xfrm>
              <a:off x="5528078" y="4388790"/>
              <a:ext cx="1956" cy="3912"/>
            </a:xfrm>
            <a:custGeom>
              <a:rect b="b" l="l" r="r" t="t"/>
              <a:pathLst>
                <a:path extrusionOk="0" h="122" w="61">
                  <a:moveTo>
                    <a:pt x="61" y="0"/>
                  </a:moveTo>
                  <a:cubicBezTo>
                    <a:pt x="61" y="1"/>
                    <a:pt x="61" y="12"/>
                    <a:pt x="56" y="30"/>
                  </a:cubicBezTo>
                  <a:lnTo>
                    <a:pt x="56" y="30"/>
                  </a:lnTo>
                  <a:cubicBezTo>
                    <a:pt x="59" y="21"/>
                    <a:pt x="61" y="11"/>
                    <a:pt x="61" y="0"/>
                  </a:cubicBezTo>
                  <a:close/>
                  <a:moveTo>
                    <a:pt x="56" y="30"/>
                  </a:moveTo>
                  <a:cubicBezTo>
                    <a:pt x="41" y="72"/>
                    <a:pt x="0" y="97"/>
                    <a:pt x="0" y="122"/>
                  </a:cubicBezTo>
                  <a:cubicBezTo>
                    <a:pt x="34" y="87"/>
                    <a:pt x="49" y="53"/>
                    <a:pt x="56" y="3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28"/>
            <p:cNvSpPr/>
            <p:nvPr/>
          </p:nvSpPr>
          <p:spPr>
            <a:xfrm>
              <a:off x="5530996" y="4387796"/>
              <a:ext cx="1988" cy="1026"/>
            </a:xfrm>
            <a:custGeom>
              <a:rect b="b" l="l" r="r" t="t"/>
              <a:pathLst>
                <a:path extrusionOk="0" h="32" w="62">
                  <a:moveTo>
                    <a:pt x="0" y="1"/>
                  </a:moveTo>
                  <a:cubicBezTo>
                    <a:pt x="0" y="31"/>
                    <a:pt x="31" y="31"/>
                    <a:pt x="61" y="31"/>
                  </a:cubicBezTo>
                  <a:cubicBezTo>
                    <a:pt x="31" y="31"/>
                    <a:pt x="0" y="1"/>
                    <a:pt x="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28"/>
            <p:cNvSpPr/>
            <p:nvPr/>
          </p:nvSpPr>
          <p:spPr>
            <a:xfrm>
              <a:off x="5692762" y="3949214"/>
              <a:ext cx="13692" cy="4906"/>
            </a:xfrm>
            <a:custGeom>
              <a:rect b="b" l="l" r="r" t="t"/>
              <a:pathLst>
                <a:path extrusionOk="0" h="153" w="427">
                  <a:moveTo>
                    <a:pt x="1" y="1"/>
                  </a:moveTo>
                  <a:lnTo>
                    <a:pt x="122" y="122"/>
                  </a:lnTo>
                  <a:cubicBezTo>
                    <a:pt x="183" y="153"/>
                    <a:pt x="244" y="153"/>
                    <a:pt x="274" y="153"/>
                  </a:cubicBezTo>
                  <a:lnTo>
                    <a:pt x="396" y="153"/>
                  </a:lnTo>
                  <a:cubicBezTo>
                    <a:pt x="426" y="122"/>
                    <a:pt x="426" y="122"/>
                    <a:pt x="426" y="92"/>
                  </a:cubicBezTo>
                  <a:lnTo>
                    <a:pt x="426"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28"/>
            <p:cNvSpPr/>
            <p:nvPr/>
          </p:nvSpPr>
          <p:spPr>
            <a:xfrm>
              <a:off x="6771677" y="3170490"/>
              <a:ext cx="7856" cy="1988"/>
            </a:xfrm>
            <a:custGeom>
              <a:rect b="b" l="l" r="r" t="t"/>
              <a:pathLst>
                <a:path extrusionOk="0" h="62" w="245">
                  <a:moveTo>
                    <a:pt x="244" y="1"/>
                  </a:moveTo>
                  <a:cubicBezTo>
                    <a:pt x="183" y="1"/>
                    <a:pt x="62" y="1"/>
                    <a:pt x="1" y="62"/>
                  </a:cubicBezTo>
                  <a:cubicBezTo>
                    <a:pt x="92" y="62"/>
                    <a:pt x="153" y="1"/>
                    <a:pt x="244"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28"/>
            <p:cNvSpPr/>
            <p:nvPr/>
          </p:nvSpPr>
          <p:spPr>
            <a:xfrm>
              <a:off x="6775589" y="3173408"/>
              <a:ext cx="3944" cy="32"/>
            </a:xfrm>
            <a:custGeom>
              <a:rect b="b" l="l" r="r" t="t"/>
              <a:pathLst>
                <a:path extrusionOk="0" h="1" w="123">
                  <a:moveTo>
                    <a:pt x="122" y="1"/>
                  </a:moveTo>
                  <a:lnTo>
                    <a:pt x="1"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28"/>
            <p:cNvSpPr/>
            <p:nvPr/>
          </p:nvSpPr>
          <p:spPr>
            <a:xfrm>
              <a:off x="6736599" y="3578867"/>
              <a:ext cx="1988" cy="32"/>
            </a:xfrm>
            <a:custGeom>
              <a:rect b="b" l="l" r="r" t="t"/>
              <a:pathLst>
                <a:path extrusionOk="0" h="1" w="62">
                  <a:moveTo>
                    <a:pt x="61" y="1"/>
                  </a:moveTo>
                  <a:lnTo>
                    <a:pt x="1" y="1"/>
                  </a:lnTo>
                  <a:lnTo>
                    <a:pt x="1"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28"/>
            <p:cNvSpPr/>
            <p:nvPr/>
          </p:nvSpPr>
          <p:spPr>
            <a:xfrm>
              <a:off x="6673239" y="3797195"/>
              <a:ext cx="1026" cy="994"/>
            </a:xfrm>
            <a:custGeom>
              <a:rect b="b" l="l" r="r" t="t"/>
              <a:pathLst>
                <a:path extrusionOk="0" h="31" w="32">
                  <a:moveTo>
                    <a:pt x="31" y="0"/>
                  </a:moveTo>
                  <a:cubicBezTo>
                    <a:pt x="1" y="0"/>
                    <a:pt x="1" y="31"/>
                    <a:pt x="1" y="31"/>
                  </a:cubicBezTo>
                  <a:lnTo>
                    <a:pt x="31"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28"/>
            <p:cNvSpPr/>
            <p:nvPr/>
          </p:nvSpPr>
          <p:spPr>
            <a:xfrm>
              <a:off x="6674233" y="3798157"/>
              <a:ext cx="32" cy="32"/>
            </a:xfrm>
            <a:custGeom>
              <a:rect b="b" l="l" r="r" t="t"/>
              <a:pathLst>
                <a:path extrusionOk="0" h="1" w="1">
                  <a:moveTo>
                    <a:pt x="0" y="1"/>
                  </a:move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28"/>
            <p:cNvSpPr/>
            <p:nvPr/>
          </p:nvSpPr>
          <p:spPr>
            <a:xfrm>
              <a:off x="6336046" y="3375159"/>
              <a:ext cx="5868" cy="2982"/>
            </a:xfrm>
            <a:custGeom>
              <a:rect b="b" l="l" r="r" t="t"/>
              <a:pathLst>
                <a:path extrusionOk="0" h="93" w="183">
                  <a:moveTo>
                    <a:pt x="0" y="1"/>
                  </a:moveTo>
                  <a:lnTo>
                    <a:pt x="0" y="92"/>
                  </a:lnTo>
                  <a:cubicBezTo>
                    <a:pt x="91" y="62"/>
                    <a:pt x="122" y="62"/>
                    <a:pt x="182"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28"/>
            <p:cNvSpPr/>
            <p:nvPr/>
          </p:nvSpPr>
          <p:spPr>
            <a:xfrm>
              <a:off x="6447150" y="3559371"/>
              <a:ext cx="32" cy="32"/>
            </a:xfrm>
            <a:custGeom>
              <a:rect b="b" l="l" r="r" t="t"/>
              <a:pathLst>
                <a:path extrusionOk="0" h="1" w="1">
                  <a:moveTo>
                    <a:pt x="0" y="1"/>
                  </a:moveTo>
                  <a:lnTo>
                    <a:pt x="0" y="1"/>
                  </a:lnTo>
                  <a:lnTo>
                    <a:pt x="0"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28"/>
            <p:cNvSpPr/>
            <p:nvPr/>
          </p:nvSpPr>
          <p:spPr>
            <a:xfrm>
              <a:off x="6179121" y="3647100"/>
              <a:ext cx="3912" cy="3912"/>
            </a:xfrm>
            <a:custGeom>
              <a:rect b="b" l="l" r="r" t="t"/>
              <a:pathLst>
                <a:path extrusionOk="0" h="122" w="122">
                  <a:moveTo>
                    <a:pt x="122" y="0"/>
                  </a:moveTo>
                  <a:lnTo>
                    <a:pt x="122" y="0"/>
                  </a:lnTo>
                  <a:lnTo>
                    <a:pt x="0" y="122"/>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28"/>
            <p:cNvSpPr/>
            <p:nvPr/>
          </p:nvSpPr>
          <p:spPr>
            <a:xfrm>
              <a:off x="6653775" y="4324468"/>
              <a:ext cx="32" cy="32"/>
            </a:xfrm>
            <a:custGeom>
              <a:rect b="b" l="l" r="r" t="t"/>
              <a:pathLst>
                <a:path extrusionOk="0" h="1" w="1">
                  <a:moveTo>
                    <a:pt x="0" y="0"/>
                  </a:moveTo>
                  <a:lnTo>
                    <a:pt x="0" y="0"/>
                  </a:lnTo>
                  <a:lnTo>
                    <a:pt x="0"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28"/>
            <p:cNvSpPr/>
            <p:nvPr/>
          </p:nvSpPr>
          <p:spPr>
            <a:xfrm>
              <a:off x="6645951" y="4317639"/>
              <a:ext cx="6862" cy="5868"/>
            </a:xfrm>
            <a:custGeom>
              <a:rect b="b" l="l" r="r" t="t"/>
              <a:pathLst>
                <a:path extrusionOk="0" h="183" w="214">
                  <a:moveTo>
                    <a:pt x="214" y="0"/>
                  </a:moveTo>
                  <a:cubicBezTo>
                    <a:pt x="122" y="61"/>
                    <a:pt x="62" y="92"/>
                    <a:pt x="1" y="183"/>
                  </a:cubicBezTo>
                  <a:cubicBezTo>
                    <a:pt x="31" y="152"/>
                    <a:pt x="122" y="61"/>
                    <a:pt x="214"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28"/>
            <p:cNvSpPr/>
            <p:nvPr/>
          </p:nvSpPr>
          <p:spPr>
            <a:xfrm>
              <a:off x="6460777" y="3679261"/>
              <a:ext cx="1026" cy="1988"/>
            </a:xfrm>
            <a:custGeom>
              <a:rect b="b" l="l" r="r" t="t"/>
              <a:pathLst>
                <a:path extrusionOk="0" h="62" w="32">
                  <a:moveTo>
                    <a:pt x="1" y="61"/>
                  </a:moveTo>
                  <a:cubicBezTo>
                    <a:pt x="1" y="31"/>
                    <a:pt x="1" y="31"/>
                    <a:pt x="31" y="0"/>
                  </a:cubicBezTo>
                  <a:cubicBezTo>
                    <a:pt x="1" y="31"/>
                    <a:pt x="1" y="31"/>
                    <a:pt x="1" y="61"/>
                  </a:cubicBezTo>
                  <a:lnTo>
                    <a:pt x="31" y="6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28"/>
            <p:cNvSpPr/>
            <p:nvPr/>
          </p:nvSpPr>
          <p:spPr>
            <a:xfrm>
              <a:off x="6257102" y="3530128"/>
              <a:ext cx="1956" cy="2950"/>
            </a:xfrm>
            <a:custGeom>
              <a:rect b="b" l="l" r="r" t="t"/>
              <a:pathLst>
                <a:path extrusionOk="0" h="92" w="61">
                  <a:moveTo>
                    <a:pt x="30" y="1"/>
                  </a:moveTo>
                  <a:cubicBezTo>
                    <a:pt x="30" y="1"/>
                    <a:pt x="30" y="31"/>
                    <a:pt x="0" y="31"/>
                  </a:cubicBezTo>
                  <a:cubicBezTo>
                    <a:pt x="30" y="31"/>
                    <a:pt x="30" y="92"/>
                    <a:pt x="61" y="92"/>
                  </a:cubicBezTo>
                  <a:cubicBezTo>
                    <a:pt x="61" y="92"/>
                    <a:pt x="61" y="31"/>
                    <a:pt x="3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28"/>
            <p:cNvSpPr/>
            <p:nvPr/>
          </p:nvSpPr>
          <p:spPr>
            <a:xfrm>
              <a:off x="6624532" y="3238724"/>
              <a:ext cx="13660" cy="4906"/>
            </a:xfrm>
            <a:custGeom>
              <a:rect b="b" l="l" r="r" t="t"/>
              <a:pathLst>
                <a:path extrusionOk="0" h="153" w="426">
                  <a:moveTo>
                    <a:pt x="0" y="0"/>
                  </a:moveTo>
                  <a:lnTo>
                    <a:pt x="122" y="122"/>
                  </a:lnTo>
                  <a:cubicBezTo>
                    <a:pt x="152" y="152"/>
                    <a:pt x="213" y="152"/>
                    <a:pt x="274" y="152"/>
                  </a:cubicBezTo>
                  <a:lnTo>
                    <a:pt x="395" y="152"/>
                  </a:lnTo>
                  <a:cubicBezTo>
                    <a:pt x="426" y="122"/>
                    <a:pt x="426" y="122"/>
                    <a:pt x="426" y="92"/>
                  </a:cubicBezTo>
                  <a:lnTo>
                    <a:pt x="426"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28"/>
            <p:cNvSpPr/>
            <p:nvPr/>
          </p:nvSpPr>
          <p:spPr>
            <a:xfrm>
              <a:off x="6053395" y="3818615"/>
              <a:ext cx="8786" cy="13692"/>
            </a:xfrm>
            <a:custGeom>
              <a:rect b="b" l="l" r="r" t="t"/>
              <a:pathLst>
                <a:path extrusionOk="0" h="427" w="274">
                  <a:moveTo>
                    <a:pt x="0" y="1"/>
                  </a:moveTo>
                  <a:lnTo>
                    <a:pt x="0" y="153"/>
                  </a:lnTo>
                  <a:lnTo>
                    <a:pt x="0" y="426"/>
                  </a:lnTo>
                  <a:lnTo>
                    <a:pt x="243" y="426"/>
                  </a:lnTo>
                  <a:cubicBezTo>
                    <a:pt x="243" y="396"/>
                    <a:pt x="274" y="396"/>
                    <a:pt x="274" y="396"/>
                  </a:cubicBezTo>
                  <a:lnTo>
                    <a:pt x="274" y="122"/>
                  </a:lnTo>
                  <a:lnTo>
                    <a:pt x="274"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28"/>
            <p:cNvSpPr/>
            <p:nvPr/>
          </p:nvSpPr>
          <p:spPr>
            <a:xfrm>
              <a:off x="5983205" y="3613945"/>
              <a:ext cx="1988" cy="11736"/>
            </a:xfrm>
            <a:custGeom>
              <a:rect b="b" l="l" r="r" t="t"/>
              <a:pathLst>
                <a:path extrusionOk="0" h="366" w="62">
                  <a:moveTo>
                    <a:pt x="1" y="1"/>
                  </a:moveTo>
                  <a:lnTo>
                    <a:pt x="1" y="153"/>
                  </a:lnTo>
                  <a:lnTo>
                    <a:pt x="1" y="365"/>
                  </a:lnTo>
                  <a:cubicBezTo>
                    <a:pt x="62" y="274"/>
                    <a:pt x="62" y="244"/>
                    <a:pt x="62" y="153"/>
                  </a:cubicBezTo>
                  <a:cubicBezTo>
                    <a:pt x="62" y="122"/>
                    <a:pt x="31" y="92"/>
                    <a:pt x="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28"/>
            <p:cNvSpPr/>
            <p:nvPr/>
          </p:nvSpPr>
          <p:spPr>
            <a:xfrm>
              <a:off x="6112843" y="3467762"/>
              <a:ext cx="8818" cy="3912"/>
            </a:xfrm>
            <a:custGeom>
              <a:rect b="b" l="l" r="r" t="t"/>
              <a:pathLst>
                <a:path extrusionOk="0" h="122" w="275">
                  <a:moveTo>
                    <a:pt x="244" y="0"/>
                  </a:moveTo>
                  <a:cubicBezTo>
                    <a:pt x="152" y="0"/>
                    <a:pt x="31" y="61"/>
                    <a:pt x="0" y="122"/>
                  </a:cubicBezTo>
                  <a:cubicBezTo>
                    <a:pt x="21" y="112"/>
                    <a:pt x="41" y="108"/>
                    <a:pt x="65" y="108"/>
                  </a:cubicBezTo>
                  <a:cubicBezTo>
                    <a:pt x="112" y="108"/>
                    <a:pt x="173" y="122"/>
                    <a:pt x="274" y="122"/>
                  </a:cubicBezTo>
                  <a:cubicBezTo>
                    <a:pt x="274" y="61"/>
                    <a:pt x="244" y="0"/>
                    <a:pt x="244"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28"/>
            <p:cNvSpPr/>
            <p:nvPr/>
          </p:nvSpPr>
          <p:spPr>
            <a:xfrm>
              <a:off x="5841896" y="3881013"/>
              <a:ext cx="6862" cy="994"/>
            </a:xfrm>
            <a:custGeom>
              <a:rect b="b" l="l" r="r" t="t"/>
              <a:pathLst>
                <a:path extrusionOk="0" h="31" w="214">
                  <a:moveTo>
                    <a:pt x="213" y="0"/>
                  </a:moveTo>
                  <a:cubicBezTo>
                    <a:pt x="92" y="0"/>
                    <a:pt x="31" y="31"/>
                    <a:pt x="0" y="31"/>
                  </a:cubicBezTo>
                  <a:cubicBezTo>
                    <a:pt x="31" y="31"/>
                    <a:pt x="152" y="0"/>
                    <a:pt x="213"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28"/>
            <p:cNvSpPr/>
            <p:nvPr/>
          </p:nvSpPr>
          <p:spPr>
            <a:xfrm>
              <a:off x="6392576" y="3160742"/>
              <a:ext cx="1956" cy="12698"/>
            </a:xfrm>
            <a:custGeom>
              <a:rect b="b" l="l" r="r" t="t"/>
              <a:pathLst>
                <a:path extrusionOk="0" h="396" w="61">
                  <a:moveTo>
                    <a:pt x="30" y="1"/>
                  </a:moveTo>
                  <a:cubicBezTo>
                    <a:pt x="30" y="62"/>
                    <a:pt x="0" y="122"/>
                    <a:pt x="0" y="214"/>
                  </a:cubicBezTo>
                  <a:cubicBezTo>
                    <a:pt x="0" y="274"/>
                    <a:pt x="0" y="366"/>
                    <a:pt x="30" y="396"/>
                  </a:cubicBezTo>
                  <a:cubicBezTo>
                    <a:pt x="30" y="305"/>
                    <a:pt x="61" y="274"/>
                    <a:pt x="61" y="214"/>
                  </a:cubicBezTo>
                  <a:cubicBezTo>
                    <a:pt x="30" y="122"/>
                    <a:pt x="30" y="62"/>
                    <a:pt x="3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28"/>
            <p:cNvSpPr/>
            <p:nvPr/>
          </p:nvSpPr>
          <p:spPr>
            <a:xfrm>
              <a:off x="5717132" y="3613945"/>
              <a:ext cx="4906" cy="1988"/>
            </a:xfrm>
            <a:custGeom>
              <a:rect b="b" l="l" r="r" t="t"/>
              <a:pathLst>
                <a:path extrusionOk="0" h="62" w="153">
                  <a:moveTo>
                    <a:pt x="1" y="1"/>
                  </a:moveTo>
                  <a:cubicBezTo>
                    <a:pt x="92" y="62"/>
                    <a:pt x="122" y="62"/>
                    <a:pt x="153" y="62"/>
                  </a:cubicBezTo>
                  <a:cubicBezTo>
                    <a:pt x="122" y="62"/>
                    <a:pt x="92" y="1"/>
                    <a:pt x="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28"/>
            <p:cNvSpPr/>
            <p:nvPr/>
          </p:nvSpPr>
          <p:spPr>
            <a:xfrm>
              <a:off x="7323319" y="5293241"/>
              <a:ext cx="1988" cy="11736"/>
            </a:xfrm>
            <a:custGeom>
              <a:rect b="b" l="l" r="r" t="t"/>
              <a:pathLst>
                <a:path extrusionOk="0" h="366" w="62">
                  <a:moveTo>
                    <a:pt x="31" y="0"/>
                  </a:moveTo>
                  <a:cubicBezTo>
                    <a:pt x="31" y="31"/>
                    <a:pt x="1" y="122"/>
                    <a:pt x="1" y="183"/>
                  </a:cubicBezTo>
                  <a:cubicBezTo>
                    <a:pt x="1" y="274"/>
                    <a:pt x="1" y="335"/>
                    <a:pt x="31" y="365"/>
                  </a:cubicBezTo>
                  <a:cubicBezTo>
                    <a:pt x="31" y="304"/>
                    <a:pt x="62" y="274"/>
                    <a:pt x="62" y="183"/>
                  </a:cubicBezTo>
                  <a:cubicBezTo>
                    <a:pt x="62" y="122"/>
                    <a:pt x="31" y="61"/>
                    <a:pt x="3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28"/>
            <p:cNvSpPr/>
            <p:nvPr/>
          </p:nvSpPr>
          <p:spPr>
            <a:xfrm>
              <a:off x="5693756" y="5372184"/>
              <a:ext cx="13660" cy="3912"/>
            </a:xfrm>
            <a:custGeom>
              <a:rect b="b" l="l" r="r" t="t"/>
              <a:pathLst>
                <a:path extrusionOk="0" h="122" w="426">
                  <a:moveTo>
                    <a:pt x="0" y="0"/>
                  </a:moveTo>
                  <a:lnTo>
                    <a:pt x="122" y="122"/>
                  </a:lnTo>
                  <a:lnTo>
                    <a:pt x="395" y="122"/>
                  </a:lnTo>
                  <a:cubicBezTo>
                    <a:pt x="426" y="92"/>
                    <a:pt x="426" y="92"/>
                    <a:pt x="426" y="31"/>
                  </a:cubicBezTo>
                  <a:lnTo>
                    <a:pt x="426"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28"/>
            <p:cNvSpPr/>
            <p:nvPr/>
          </p:nvSpPr>
          <p:spPr>
            <a:xfrm>
              <a:off x="7271663" y="5037877"/>
              <a:ext cx="41941" cy="42935"/>
            </a:xfrm>
            <a:custGeom>
              <a:rect b="b" l="l" r="r" t="t"/>
              <a:pathLst>
                <a:path extrusionOk="0" h="1339" w="1308">
                  <a:moveTo>
                    <a:pt x="396" y="1"/>
                  </a:moveTo>
                  <a:cubicBezTo>
                    <a:pt x="335" y="92"/>
                    <a:pt x="305" y="153"/>
                    <a:pt x="244" y="274"/>
                  </a:cubicBezTo>
                  <a:lnTo>
                    <a:pt x="183" y="365"/>
                  </a:lnTo>
                  <a:lnTo>
                    <a:pt x="183" y="396"/>
                  </a:lnTo>
                  <a:cubicBezTo>
                    <a:pt x="92" y="609"/>
                    <a:pt x="1" y="700"/>
                    <a:pt x="1" y="730"/>
                  </a:cubicBezTo>
                  <a:lnTo>
                    <a:pt x="1" y="882"/>
                  </a:lnTo>
                  <a:cubicBezTo>
                    <a:pt x="153" y="973"/>
                    <a:pt x="335" y="1034"/>
                    <a:pt x="548" y="1125"/>
                  </a:cubicBezTo>
                  <a:cubicBezTo>
                    <a:pt x="639" y="1247"/>
                    <a:pt x="730" y="1308"/>
                    <a:pt x="852" y="1338"/>
                  </a:cubicBezTo>
                  <a:cubicBezTo>
                    <a:pt x="913" y="1308"/>
                    <a:pt x="1004" y="1247"/>
                    <a:pt x="1065" y="1186"/>
                  </a:cubicBezTo>
                  <a:cubicBezTo>
                    <a:pt x="1156" y="1156"/>
                    <a:pt x="1217" y="1125"/>
                    <a:pt x="1247" y="1095"/>
                  </a:cubicBezTo>
                  <a:lnTo>
                    <a:pt x="1247" y="1004"/>
                  </a:lnTo>
                  <a:lnTo>
                    <a:pt x="1247" y="700"/>
                  </a:lnTo>
                  <a:cubicBezTo>
                    <a:pt x="1247" y="517"/>
                    <a:pt x="1247" y="365"/>
                    <a:pt x="1308" y="213"/>
                  </a:cubicBezTo>
                  <a:lnTo>
                    <a:pt x="1308" y="183"/>
                  </a:lnTo>
                  <a:cubicBezTo>
                    <a:pt x="1217" y="92"/>
                    <a:pt x="1186" y="61"/>
                    <a:pt x="1156" y="61"/>
                  </a:cubicBezTo>
                  <a:cubicBezTo>
                    <a:pt x="1156" y="61"/>
                    <a:pt x="1034" y="1"/>
                    <a:pt x="76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28"/>
            <p:cNvSpPr/>
            <p:nvPr/>
          </p:nvSpPr>
          <p:spPr>
            <a:xfrm>
              <a:off x="6779501" y="4591504"/>
              <a:ext cx="32" cy="994"/>
            </a:xfrm>
            <a:custGeom>
              <a:rect b="b" l="l" r="r" t="t"/>
              <a:pathLst>
                <a:path extrusionOk="0" h="31" w="1">
                  <a:moveTo>
                    <a:pt x="0" y="31"/>
                  </a:moveTo>
                  <a:lnTo>
                    <a:pt x="0" y="1"/>
                  </a:lnTo>
                  <a:lnTo>
                    <a:pt x="0" y="1"/>
                  </a:lnTo>
                  <a:lnTo>
                    <a:pt x="0"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28"/>
            <p:cNvSpPr/>
            <p:nvPr/>
          </p:nvSpPr>
          <p:spPr>
            <a:xfrm>
              <a:off x="6771677" y="4591504"/>
              <a:ext cx="7856" cy="994"/>
            </a:xfrm>
            <a:custGeom>
              <a:rect b="b" l="l" r="r" t="t"/>
              <a:pathLst>
                <a:path extrusionOk="0" h="31" w="245">
                  <a:moveTo>
                    <a:pt x="244" y="1"/>
                  </a:moveTo>
                  <a:cubicBezTo>
                    <a:pt x="199" y="1"/>
                    <a:pt x="161" y="8"/>
                    <a:pt x="123" y="16"/>
                  </a:cubicBezTo>
                  <a:cubicBezTo>
                    <a:pt x="168" y="8"/>
                    <a:pt x="214" y="1"/>
                    <a:pt x="244" y="1"/>
                  </a:cubicBezTo>
                  <a:close/>
                  <a:moveTo>
                    <a:pt x="123" y="16"/>
                  </a:moveTo>
                  <a:lnTo>
                    <a:pt x="123" y="16"/>
                  </a:lnTo>
                  <a:cubicBezTo>
                    <a:pt x="77" y="23"/>
                    <a:pt x="31" y="31"/>
                    <a:pt x="1" y="31"/>
                  </a:cubicBezTo>
                  <a:cubicBezTo>
                    <a:pt x="47" y="31"/>
                    <a:pt x="85" y="23"/>
                    <a:pt x="123" y="16"/>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28"/>
            <p:cNvSpPr/>
            <p:nvPr/>
          </p:nvSpPr>
          <p:spPr>
            <a:xfrm>
              <a:off x="6736599" y="5000842"/>
              <a:ext cx="1988" cy="32"/>
            </a:xfrm>
            <a:custGeom>
              <a:rect b="b" l="l" r="r" t="t"/>
              <a:pathLst>
                <a:path extrusionOk="0" h="1" w="62">
                  <a:moveTo>
                    <a:pt x="1" y="1"/>
                  </a:moveTo>
                  <a:lnTo>
                    <a:pt x="61"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28"/>
            <p:cNvSpPr/>
            <p:nvPr/>
          </p:nvSpPr>
          <p:spPr>
            <a:xfrm>
              <a:off x="6531929" y="5212341"/>
              <a:ext cx="11736" cy="13692"/>
            </a:xfrm>
            <a:custGeom>
              <a:rect b="b" l="l" r="r" t="t"/>
              <a:pathLst>
                <a:path extrusionOk="0" h="427" w="366">
                  <a:moveTo>
                    <a:pt x="1" y="0"/>
                  </a:moveTo>
                  <a:lnTo>
                    <a:pt x="1" y="152"/>
                  </a:lnTo>
                  <a:cubicBezTo>
                    <a:pt x="1" y="365"/>
                    <a:pt x="31" y="396"/>
                    <a:pt x="31" y="426"/>
                  </a:cubicBezTo>
                  <a:lnTo>
                    <a:pt x="92" y="426"/>
                  </a:lnTo>
                  <a:cubicBezTo>
                    <a:pt x="274" y="426"/>
                    <a:pt x="365" y="365"/>
                    <a:pt x="365" y="152"/>
                  </a:cubicBezTo>
                  <a:cubicBezTo>
                    <a:pt x="365" y="92"/>
                    <a:pt x="365" y="0"/>
                    <a:pt x="92"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28"/>
            <p:cNvSpPr/>
            <p:nvPr/>
          </p:nvSpPr>
          <p:spPr>
            <a:xfrm>
              <a:off x="6673239" y="5219171"/>
              <a:ext cx="1026" cy="994"/>
            </a:xfrm>
            <a:custGeom>
              <a:rect b="b" l="l" r="r" t="t"/>
              <a:pathLst>
                <a:path extrusionOk="0" h="31" w="32">
                  <a:moveTo>
                    <a:pt x="31" y="0"/>
                  </a:moveTo>
                  <a:cubicBezTo>
                    <a:pt x="1" y="0"/>
                    <a:pt x="1" y="31"/>
                    <a:pt x="1" y="31"/>
                  </a:cubicBezTo>
                  <a:lnTo>
                    <a:pt x="31"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28"/>
            <p:cNvSpPr/>
            <p:nvPr/>
          </p:nvSpPr>
          <p:spPr>
            <a:xfrm>
              <a:off x="7013414" y="5143146"/>
              <a:ext cx="22446" cy="23407"/>
            </a:xfrm>
            <a:custGeom>
              <a:rect b="b" l="l" r="r" t="t"/>
              <a:pathLst>
                <a:path extrusionOk="0" h="730" w="700">
                  <a:moveTo>
                    <a:pt x="486" y="0"/>
                  </a:moveTo>
                  <a:cubicBezTo>
                    <a:pt x="213" y="0"/>
                    <a:pt x="0" y="183"/>
                    <a:pt x="0" y="426"/>
                  </a:cubicBezTo>
                  <a:cubicBezTo>
                    <a:pt x="0" y="730"/>
                    <a:pt x="456" y="730"/>
                    <a:pt x="486" y="730"/>
                  </a:cubicBezTo>
                  <a:lnTo>
                    <a:pt x="638" y="730"/>
                  </a:lnTo>
                  <a:cubicBezTo>
                    <a:pt x="638" y="730"/>
                    <a:pt x="699" y="700"/>
                    <a:pt x="699" y="426"/>
                  </a:cubicBezTo>
                  <a:cubicBezTo>
                    <a:pt x="699" y="0"/>
                    <a:pt x="608" y="0"/>
                    <a:pt x="486"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28"/>
            <p:cNvSpPr/>
            <p:nvPr/>
          </p:nvSpPr>
          <p:spPr>
            <a:xfrm>
              <a:off x="6336046" y="4796173"/>
              <a:ext cx="5868" cy="1988"/>
            </a:xfrm>
            <a:custGeom>
              <a:rect b="b" l="l" r="r" t="t"/>
              <a:pathLst>
                <a:path extrusionOk="0" h="62" w="183">
                  <a:moveTo>
                    <a:pt x="0" y="1"/>
                  </a:moveTo>
                  <a:lnTo>
                    <a:pt x="0" y="61"/>
                  </a:lnTo>
                  <a:cubicBezTo>
                    <a:pt x="91" y="61"/>
                    <a:pt x="122" y="31"/>
                    <a:pt x="182" y="31"/>
                  </a:cubicBezTo>
                  <a:cubicBezTo>
                    <a:pt x="152" y="31"/>
                    <a:pt x="91" y="31"/>
                    <a:pt x="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28"/>
            <p:cNvSpPr/>
            <p:nvPr/>
          </p:nvSpPr>
          <p:spPr>
            <a:xfrm>
              <a:off x="6447150" y="4981347"/>
              <a:ext cx="32" cy="32"/>
            </a:xfrm>
            <a:custGeom>
              <a:rect b="b" l="l" r="r" t="t"/>
              <a:pathLst>
                <a:path extrusionOk="0" h="1" w="1">
                  <a:moveTo>
                    <a:pt x="0" y="1"/>
                  </a:moveTo>
                  <a:lnTo>
                    <a:pt x="0" y="1"/>
                  </a:lnTo>
                  <a:lnTo>
                    <a:pt x="0"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28"/>
            <p:cNvSpPr/>
            <p:nvPr/>
          </p:nvSpPr>
          <p:spPr>
            <a:xfrm>
              <a:off x="6186912" y="5071032"/>
              <a:ext cx="1988" cy="1956"/>
            </a:xfrm>
            <a:custGeom>
              <a:rect b="b" l="l" r="r" t="t"/>
              <a:pathLst>
                <a:path extrusionOk="0" h="61" w="62">
                  <a:moveTo>
                    <a:pt x="1" y="0"/>
                  </a:moveTo>
                  <a:lnTo>
                    <a:pt x="31" y="31"/>
                  </a:lnTo>
                  <a:lnTo>
                    <a:pt x="31" y="31"/>
                  </a:lnTo>
                  <a:cubicBezTo>
                    <a:pt x="23" y="15"/>
                    <a:pt x="16" y="0"/>
                    <a:pt x="1" y="0"/>
                  </a:cubicBezTo>
                  <a:close/>
                  <a:moveTo>
                    <a:pt x="31" y="31"/>
                  </a:moveTo>
                  <a:cubicBezTo>
                    <a:pt x="39" y="46"/>
                    <a:pt x="46" y="61"/>
                    <a:pt x="61" y="61"/>
                  </a:cubicBezTo>
                  <a:lnTo>
                    <a:pt x="31" y="3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28"/>
            <p:cNvSpPr/>
            <p:nvPr/>
          </p:nvSpPr>
          <p:spPr>
            <a:xfrm>
              <a:off x="6179121" y="5069076"/>
              <a:ext cx="3912" cy="3912"/>
            </a:xfrm>
            <a:custGeom>
              <a:rect b="b" l="l" r="r" t="t"/>
              <a:pathLst>
                <a:path extrusionOk="0" h="122" w="122">
                  <a:moveTo>
                    <a:pt x="122" y="0"/>
                  </a:moveTo>
                  <a:lnTo>
                    <a:pt x="122" y="0"/>
                  </a:lnTo>
                  <a:lnTo>
                    <a:pt x="0" y="122"/>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28"/>
            <p:cNvSpPr/>
            <p:nvPr/>
          </p:nvSpPr>
          <p:spPr>
            <a:xfrm>
              <a:off x="6458822" y="5100275"/>
              <a:ext cx="1988" cy="2950"/>
            </a:xfrm>
            <a:custGeom>
              <a:rect b="b" l="l" r="r" t="t"/>
              <a:pathLst>
                <a:path extrusionOk="0" h="92" w="62">
                  <a:moveTo>
                    <a:pt x="62" y="0"/>
                  </a:moveTo>
                  <a:cubicBezTo>
                    <a:pt x="62" y="1"/>
                    <a:pt x="61" y="61"/>
                    <a:pt x="1" y="91"/>
                  </a:cubicBezTo>
                  <a:cubicBezTo>
                    <a:pt x="62" y="61"/>
                    <a:pt x="62" y="61"/>
                    <a:pt x="62"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28"/>
            <p:cNvSpPr/>
            <p:nvPr/>
          </p:nvSpPr>
          <p:spPr>
            <a:xfrm>
              <a:off x="6460777" y="5099281"/>
              <a:ext cx="1026" cy="994"/>
            </a:xfrm>
            <a:custGeom>
              <a:rect b="b" l="l" r="r" t="t"/>
              <a:pathLst>
                <a:path extrusionOk="0" h="31" w="32">
                  <a:moveTo>
                    <a:pt x="31" y="1"/>
                  </a:moveTo>
                  <a:lnTo>
                    <a:pt x="31" y="1"/>
                  </a:lnTo>
                  <a:cubicBezTo>
                    <a:pt x="31" y="1"/>
                    <a:pt x="1" y="31"/>
                    <a:pt x="31" y="1"/>
                  </a:cubicBezTo>
                  <a:cubicBezTo>
                    <a:pt x="1" y="31"/>
                    <a:pt x="31" y="1"/>
                    <a:pt x="3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28"/>
            <p:cNvSpPr/>
            <p:nvPr/>
          </p:nvSpPr>
          <p:spPr>
            <a:xfrm>
              <a:off x="6257102" y="4952104"/>
              <a:ext cx="1956" cy="1988"/>
            </a:xfrm>
            <a:custGeom>
              <a:rect b="b" l="l" r="r" t="t"/>
              <a:pathLst>
                <a:path extrusionOk="0" h="62" w="61">
                  <a:moveTo>
                    <a:pt x="30" y="1"/>
                  </a:moveTo>
                  <a:lnTo>
                    <a:pt x="0" y="31"/>
                  </a:lnTo>
                  <a:cubicBezTo>
                    <a:pt x="30" y="31"/>
                    <a:pt x="30" y="62"/>
                    <a:pt x="61" y="62"/>
                  </a:cubicBezTo>
                  <a:cubicBezTo>
                    <a:pt x="61" y="62"/>
                    <a:pt x="61" y="31"/>
                    <a:pt x="3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28"/>
            <p:cNvSpPr/>
            <p:nvPr/>
          </p:nvSpPr>
          <p:spPr>
            <a:xfrm>
              <a:off x="6780463" y="5274707"/>
              <a:ext cx="24401" cy="12698"/>
            </a:xfrm>
            <a:custGeom>
              <a:rect b="b" l="l" r="r" t="t"/>
              <a:pathLst>
                <a:path extrusionOk="0" h="396" w="761">
                  <a:moveTo>
                    <a:pt x="122" y="1"/>
                  </a:moveTo>
                  <a:cubicBezTo>
                    <a:pt x="31" y="62"/>
                    <a:pt x="1" y="183"/>
                    <a:pt x="1" y="183"/>
                  </a:cubicBezTo>
                  <a:lnTo>
                    <a:pt x="1" y="396"/>
                  </a:lnTo>
                  <a:cubicBezTo>
                    <a:pt x="152" y="396"/>
                    <a:pt x="304" y="335"/>
                    <a:pt x="456" y="335"/>
                  </a:cubicBezTo>
                  <a:lnTo>
                    <a:pt x="760" y="335"/>
                  </a:lnTo>
                  <a:cubicBezTo>
                    <a:pt x="700" y="274"/>
                    <a:pt x="578" y="183"/>
                    <a:pt x="487" y="122"/>
                  </a:cubicBezTo>
                  <a:lnTo>
                    <a:pt x="426" y="31"/>
                  </a:lnTo>
                  <a:lnTo>
                    <a:pt x="396"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28"/>
            <p:cNvSpPr/>
            <p:nvPr/>
          </p:nvSpPr>
          <p:spPr>
            <a:xfrm>
              <a:off x="6624532" y="4660699"/>
              <a:ext cx="13660" cy="3944"/>
            </a:xfrm>
            <a:custGeom>
              <a:rect b="b" l="l" r="r" t="t"/>
              <a:pathLst>
                <a:path extrusionOk="0" h="123" w="426">
                  <a:moveTo>
                    <a:pt x="0" y="1"/>
                  </a:moveTo>
                  <a:lnTo>
                    <a:pt x="122" y="122"/>
                  </a:lnTo>
                  <a:lnTo>
                    <a:pt x="395" y="122"/>
                  </a:lnTo>
                  <a:cubicBezTo>
                    <a:pt x="395" y="122"/>
                    <a:pt x="426" y="122"/>
                    <a:pt x="426" y="92"/>
                  </a:cubicBezTo>
                  <a:lnTo>
                    <a:pt x="426"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28"/>
            <p:cNvSpPr/>
            <p:nvPr/>
          </p:nvSpPr>
          <p:spPr>
            <a:xfrm>
              <a:off x="6053395" y="5240590"/>
              <a:ext cx="9780" cy="13692"/>
            </a:xfrm>
            <a:custGeom>
              <a:rect b="b" l="l" r="r" t="t"/>
              <a:pathLst>
                <a:path extrusionOk="0" h="427" w="305">
                  <a:moveTo>
                    <a:pt x="0" y="1"/>
                  </a:moveTo>
                  <a:lnTo>
                    <a:pt x="0" y="153"/>
                  </a:lnTo>
                  <a:lnTo>
                    <a:pt x="0" y="427"/>
                  </a:lnTo>
                  <a:lnTo>
                    <a:pt x="304" y="427"/>
                  </a:lnTo>
                  <a:cubicBezTo>
                    <a:pt x="274" y="275"/>
                    <a:pt x="274" y="183"/>
                    <a:pt x="274" y="123"/>
                  </a:cubicBezTo>
                  <a:lnTo>
                    <a:pt x="274"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28"/>
            <p:cNvSpPr/>
            <p:nvPr/>
          </p:nvSpPr>
          <p:spPr>
            <a:xfrm>
              <a:off x="5983205" y="5035921"/>
              <a:ext cx="1988" cy="10774"/>
            </a:xfrm>
            <a:custGeom>
              <a:rect b="b" l="l" r="r" t="t"/>
              <a:pathLst>
                <a:path extrusionOk="0" h="336" w="62">
                  <a:moveTo>
                    <a:pt x="1" y="1"/>
                  </a:moveTo>
                  <a:lnTo>
                    <a:pt x="1" y="153"/>
                  </a:lnTo>
                  <a:lnTo>
                    <a:pt x="1" y="335"/>
                  </a:lnTo>
                  <a:cubicBezTo>
                    <a:pt x="62" y="274"/>
                    <a:pt x="62" y="183"/>
                    <a:pt x="62" y="153"/>
                  </a:cubicBezTo>
                  <a:cubicBezTo>
                    <a:pt x="62" y="122"/>
                    <a:pt x="31" y="92"/>
                    <a:pt x="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28"/>
            <p:cNvSpPr/>
            <p:nvPr/>
          </p:nvSpPr>
          <p:spPr>
            <a:xfrm>
              <a:off x="6112843" y="4888776"/>
              <a:ext cx="8818" cy="4906"/>
            </a:xfrm>
            <a:custGeom>
              <a:rect b="b" l="l" r="r" t="t"/>
              <a:pathLst>
                <a:path extrusionOk="0" h="153" w="275">
                  <a:moveTo>
                    <a:pt x="244" y="0"/>
                  </a:moveTo>
                  <a:cubicBezTo>
                    <a:pt x="152" y="0"/>
                    <a:pt x="61" y="31"/>
                    <a:pt x="0" y="122"/>
                  </a:cubicBezTo>
                  <a:cubicBezTo>
                    <a:pt x="92" y="122"/>
                    <a:pt x="152" y="152"/>
                    <a:pt x="244" y="152"/>
                  </a:cubicBezTo>
                  <a:lnTo>
                    <a:pt x="274" y="152"/>
                  </a:lnTo>
                  <a:cubicBezTo>
                    <a:pt x="244" y="31"/>
                    <a:pt x="244" y="0"/>
                    <a:pt x="244"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28"/>
            <p:cNvSpPr/>
            <p:nvPr/>
          </p:nvSpPr>
          <p:spPr>
            <a:xfrm>
              <a:off x="5839940" y="5302988"/>
              <a:ext cx="3944" cy="994"/>
            </a:xfrm>
            <a:custGeom>
              <a:rect b="b" l="l" r="r" t="t"/>
              <a:pathLst>
                <a:path extrusionOk="0" h="31" w="123">
                  <a:moveTo>
                    <a:pt x="1" y="31"/>
                  </a:moveTo>
                  <a:lnTo>
                    <a:pt x="1" y="31"/>
                  </a:lnTo>
                  <a:cubicBezTo>
                    <a:pt x="61" y="31"/>
                    <a:pt x="92" y="0"/>
                    <a:pt x="122" y="0"/>
                  </a:cubicBezTo>
                  <a:cubicBezTo>
                    <a:pt x="92" y="0"/>
                    <a:pt x="61" y="31"/>
                    <a:pt x="1" y="3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28"/>
            <p:cNvSpPr/>
            <p:nvPr/>
          </p:nvSpPr>
          <p:spPr>
            <a:xfrm>
              <a:off x="6392576" y="4582718"/>
              <a:ext cx="1956" cy="12730"/>
            </a:xfrm>
            <a:custGeom>
              <a:rect b="b" l="l" r="r" t="t"/>
              <a:pathLst>
                <a:path extrusionOk="0" h="397" w="61">
                  <a:moveTo>
                    <a:pt x="30" y="1"/>
                  </a:moveTo>
                  <a:cubicBezTo>
                    <a:pt x="30" y="31"/>
                    <a:pt x="0" y="123"/>
                    <a:pt x="0" y="183"/>
                  </a:cubicBezTo>
                  <a:cubicBezTo>
                    <a:pt x="0" y="275"/>
                    <a:pt x="0" y="335"/>
                    <a:pt x="30" y="396"/>
                  </a:cubicBezTo>
                  <a:cubicBezTo>
                    <a:pt x="30" y="305"/>
                    <a:pt x="61" y="275"/>
                    <a:pt x="61" y="183"/>
                  </a:cubicBezTo>
                  <a:cubicBezTo>
                    <a:pt x="30" y="123"/>
                    <a:pt x="30" y="31"/>
                    <a:pt x="3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28"/>
            <p:cNvSpPr/>
            <p:nvPr/>
          </p:nvSpPr>
          <p:spPr>
            <a:xfrm>
              <a:off x="5713252" y="5034959"/>
              <a:ext cx="8786" cy="1988"/>
            </a:xfrm>
            <a:custGeom>
              <a:rect b="b" l="l" r="r" t="t"/>
              <a:pathLst>
                <a:path extrusionOk="0" h="62" w="274">
                  <a:moveTo>
                    <a:pt x="0" y="1"/>
                  </a:moveTo>
                  <a:cubicBezTo>
                    <a:pt x="91" y="31"/>
                    <a:pt x="152" y="61"/>
                    <a:pt x="274" y="61"/>
                  </a:cubicBezTo>
                  <a:cubicBezTo>
                    <a:pt x="213" y="61"/>
                    <a:pt x="91" y="31"/>
                    <a:pt x="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28"/>
            <p:cNvSpPr/>
            <p:nvPr/>
          </p:nvSpPr>
          <p:spPr>
            <a:xfrm>
              <a:off x="5405270" y="2663706"/>
              <a:ext cx="5868" cy="2950"/>
            </a:xfrm>
            <a:custGeom>
              <a:rect b="b" l="l" r="r" t="t"/>
              <a:pathLst>
                <a:path extrusionOk="0" h="92" w="183">
                  <a:moveTo>
                    <a:pt x="0" y="0"/>
                  </a:moveTo>
                  <a:lnTo>
                    <a:pt x="0" y="91"/>
                  </a:lnTo>
                  <a:cubicBezTo>
                    <a:pt x="31" y="91"/>
                    <a:pt x="122" y="30"/>
                    <a:pt x="183"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28"/>
            <p:cNvSpPr/>
            <p:nvPr/>
          </p:nvSpPr>
          <p:spPr>
            <a:xfrm>
              <a:off x="5326326" y="2819637"/>
              <a:ext cx="1956" cy="2950"/>
            </a:xfrm>
            <a:custGeom>
              <a:rect b="b" l="l" r="r" t="t"/>
              <a:pathLst>
                <a:path extrusionOk="0" h="92" w="61">
                  <a:moveTo>
                    <a:pt x="31" y="0"/>
                  </a:moveTo>
                  <a:lnTo>
                    <a:pt x="0" y="61"/>
                  </a:lnTo>
                  <a:cubicBezTo>
                    <a:pt x="31" y="61"/>
                    <a:pt x="31" y="92"/>
                    <a:pt x="61" y="92"/>
                  </a:cubicBezTo>
                  <a:cubicBezTo>
                    <a:pt x="61" y="92"/>
                    <a:pt x="61" y="61"/>
                    <a:pt x="3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28"/>
            <p:cNvSpPr/>
            <p:nvPr/>
          </p:nvSpPr>
          <p:spPr>
            <a:xfrm>
              <a:off x="5052429" y="2904417"/>
              <a:ext cx="1988" cy="10774"/>
            </a:xfrm>
            <a:custGeom>
              <a:rect b="b" l="l" r="r" t="t"/>
              <a:pathLst>
                <a:path extrusionOk="0" h="336" w="62">
                  <a:moveTo>
                    <a:pt x="1" y="1"/>
                  </a:moveTo>
                  <a:lnTo>
                    <a:pt x="1" y="122"/>
                  </a:lnTo>
                  <a:lnTo>
                    <a:pt x="1" y="335"/>
                  </a:lnTo>
                  <a:cubicBezTo>
                    <a:pt x="31" y="244"/>
                    <a:pt x="62" y="183"/>
                    <a:pt x="62" y="122"/>
                  </a:cubicBezTo>
                  <a:cubicBezTo>
                    <a:pt x="62" y="92"/>
                    <a:pt x="31" y="62"/>
                    <a:pt x="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28"/>
            <p:cNvSpPr/>
            <p:nvPr/>
          </p:nvSpPr>
          <p:spPr>
            <a:xfrm>
              <a:off x="5181105" y="2756277"/>
              <a:ext cx="8786" cy="3944"/>
            </a:xfrm>
            <a:custGeom>
              <a:rect b="b" l="l" r="r" t="t"/>
              <a:pathLst>
                <a:path extrusionOk="0" h="123" w="274">
                  <a:moveTo>
                    <a:pt x="243" y="1"/>
                  </a:moveTo>
                  <a:cubicBezTo>
                    <a:pt x="152" y="1"/>
                    <a:pt x="31" y="61"/>
                    <a:pt x="0" y="122"/>
                  </a:cubicBezTo>
                  <a:lnTo>
                    <a:pt x="243" y="122"/>
                  </a:lnTo>
                  <a:cubicBezTo>
                    <a:pt x="274" y="61"/>
                    <a:pt x="243" y="1"/>
                    <a:pt x="243"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28"/>
            <p:cNvSpPr/>
            <p:nvPr/>
          </p:nvSpPr>
          <p:spPr>
            <a:xfrm>
              <a:off x="5459844" y="2449289"/>
              <a:ext cx="2950" cy="12698"/>
            </a:xfrm>
            <a:custGeom>
              <a:rect b="b" l="l" r="r" t="t"/>
              <a:pathLst>
                <a:path extrusionOk="0" h="396" w="92">
                  <a:moveTo>
                    <a:pt x="61" y="0"/>
                  </a:moveTo>
                  <a:cubicBezTo>
                    <a:pt x="61" y="61"/>
                    <a:pt x="0" y="122"/>
                    <a:pt x="0" y="213"/>
                  </a:cubicBezTo>
                  <a:cubicBezTo>
                    <a:pt x="0" y="274"/>
                    <a:pt x="0" y="365"/>
                    <a:pt x="61" y="395"/>
                  </a:cubicBezTo>
                  <a:cubicBezTo>
                    <a:pt x="61" y="304"/>
                    <a:pt x="92" y="274"/>
                    <a:pt x="92" y="213"/>
                  </a:cubicBezTo>
                  <a:cubicBezTo>
                    <a:pt x="92" y="152"/>
                    <a:pt x="92" y="91"/>
                    <a:pt x="6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28"/>
            <p:cNvSpPr/>
            <p:nvPr/>
          </p:nvSpPr>
          <p:spPr>
            <a:xfrm>
              <a:off x="3943309" y="2868376"/>
              <a:ext cx="32" cy="32"/>
            </a:xfrm>
            <a:custGeom>
              <a:rect b="b" l="l" r="r" t="t"/>
              <a:pathLst>
                <a:path extrusionOk="0" h="1" w="1">
                  <a:moveTo>
                    <a:pt x="1" y="0"/>
                  </a:move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28"/>
            <p:cNvSpPr/>
            <p:nvPr/>
          </p:nvSpPr>
          <p:spPr>
            <a:xfrm>
              <a:off x="3879949" y="3087667"/>
              <a:ext cx="1026" cy="1956"/>
            </a:xfrm>
            <a:custGeom>
              <a:rect b="b" l="l" r="r" t="t"/>
              <a:pathLst>
                <a:path extrusionOk="0" h="61" w="32">
                  <a:moveTo>
                    <a:pt x="1" y="0"/>
                  </a:moveTo>
                  <a:cubicBezTo>
                    <a:pt x="1" y="0"/>
                    <a:pt x="1" y="61"/>
                    <a:pt x="31" y="61"/>
                  </a:cubicBezTo>
                  <a:lnTo>
                    <a:pt x="1"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28"/>
            <p:cNvSpPr/>
            <p:nvPr/>
          </p:nvSpPr>
          <p:spPr>
            <a:xfrm>
              <a:off x="3653861" y="2847886"/>
              <a:ext cx="32" cy="1026"/>
            </a:xfrm>
            <a:custGeom>
              <a:rect b="b" l="l" r="r" t="t"/>
              <a:pathLst>
                <a:path extrusionOk="0" h="32" w="1">
                  <a:moveTo>
                    <a:pt x="0" y="31"/>
                  </a:moveTo>
                  <a:lnTo>
                    <a:pt x="0" y="31"/>
                  </a:lnTo>
                  <a:cubicBezTo>
                    <a:pt x="0" y="1"/>
                    <a:pt x="0" y="1"/>
                    <a:pt x="0" y="31"/>
                  </a:cubicBezTo>
                  <a:cubicBezTo>
                    <a:pt x="0" y="1"/>
                    <a:pt x="0" y="31"/>
                    <a:pt x="0" y="3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28"/>
            <p:cNvSpPr/>
            <p:nvPr/>
          </p:nvSpPr>
          <p:spPr>
            <a:xfrm>
              <a:off x="3666526" y="2967776"/>
              <a:ext cx="1988" cy="2950"/>
            </a:xfrm>
            <a:custGeom>
              <a:rect b="b" l="l" r="r" t="t"/>
              <a:pathLst>
                <a:path extrusionOk="0" h="92" w="62">
                  <a:moveTo>
                    <a:pt x="61" y="0"/>
                  </a:moveTo>
                  <a:cubicBezTo>
                    <a:pt x="0" y="0"/>
                    <a:pt x="0" y="31"/>
                    <a:pt x="0" y="92"/>
                  </a:cubicBezTo>
                  <a:cubicBezTo>
                    <a:pt x="0" y="61"/>
                    <a:pt x="61" y="31"/>
                    <a:pt x="6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28"/>
            <p:cNvSpPr/>
            <p:nvPr/>
          </p:nvSpPr>
          <p:spPr>
            <a:xfrm>
              <a:off x="3831243" y="2529195"/>
              <a:ext cx="13660" cy="4906"/>
            </a:xfrm>
            <a:custGeom>
              <a:rect b="b" l="l" r="r" t="t"/>
              <a:pathLst>
                <a:path extrusionOk="0" h="153" w="426">
                  <a:moveTo>
                    <a:pt x="0" y="0"/>
                  </a:moveTo>
                  <a:lnTo>
                    <a:pt x="122" y="92"/>
                  </a:lnTo>
                  <a:cubicBezTo>
                    <a:pt x="152" y="152"/>
                    <a:pt x="182" y="152"/>
                    <a:pt x="274" y="152"/>
                  </a:cubicBezTo>
                  <a:lnTo>
                    <a:pt x="395" y="152"/>
                  </a:lnTo>
                  <a:cubicBezTo>
                    <a:pt x="426" y="92"/>
                    <a:pt x="426" y="92"/>
                    <a:pt x="426" y="61"/>
                  </a:cubicBezTo>
                  <a:lnTo>
                    <a:pt x="426"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28"/>
            <p:cNvSpPr/>
            <p:nvPr/>
          </p:nvSpPr>
          <p:spPr>
            <a:xfrm>
              <a:off x="4669416" y="2370314"/>
              <a:ext cx="10742" cy="13692"/>
            </a:xfrm>
            <a:custGeom>
              <a:rect b="b" l="l" r="r" t="t"/>
              <a:pathLst>
                <a:path extrusionOk="0" h="427" w="335">
                  <a:moveTo>
                    <a:pt x="0" y="1"/>
                  </a:moveTo>
                  <a:lnTo>
                    <a:pt x="0" y="153"/>
                  </a:lnTo>
                  <a:cubicBezTo>
                    <a:pt x="0" y="335"/>
                    <a:pt x="31" y="396"/>
                    <a:pt x="31" y="427"/>
                  </a:cubicBezTo>
                  <a:lnTo>
                    <a:pt x="92" y="427"/>
                  </a:lnTo>
                  <a:cubicBezTo>
                    <a:pt x="274" y="427"/>
                    <a:pt x="335" y="305"/>
                    <a:pt x="335" y="153"/>
                  </a:cubicBezTo>
                  <a:cubicBezTo>
                    <a:pt x="335" y="92"/>
                    <a:pt x="335" y="1"/>
                    <a:pt x="92"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28"/>
            <p:cNvSpPr/>
            <p:nvPr/>
          </p:nvSpPr>
          <p:spPr>
            <a:xfrm>
              <a:off x="4786356" y="2896625"/>
              <a:ext cx="3944" cy="1988"/>
            </a:xfrm>
            <a:custGeom>
              <a:rect b="b" l="l" r="r" t="t"/>
              <a:pathLst>
                <a:path extrusionOk="0" h="62" w="123">
                  <a:moveTo>
                    <a:pt x="122" y="1"/>
                  </a:moveTo>
                  <a:cubicBezTo>
                    <a:pt x="92" y="1"/>
                    <a:pt x="31" y="31"/>
                    <a:pt x="1" y="61"/>
                  </a:cubicBezTo>
                  <a:cubicBezTo>
                    <a:pt x="31" y="31"/>
                    <a:pt x="92" y="31"/>
                    <a:pt x="122"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28"/>
            <p:cNvSpPr/>
            <p:nvPr/>
          </p:nvSpPr>
          <p:spPr>
            <a:xfrm>
              <a:off x="5405270" y="4085682"/>
              <a:ext cx="5868" cy="2950"/>
            </a:xfrm>
            <a:custGeom>
              <a:rect b="b" l="l" r="r" t="t"/>
              <a:pathLst>
                <a:path extrusionOk="0" h="92" w="183">
                  <a:moveTo>
                    <a:pt x="0" y="0"/>
                  </a:moveTo>
                  <a:lnTo>
                    <a:pt x="0" y="91"/>
                  </a:lnTo>
                  <a:cubicBezTo>
                    <a:pt x="31" y="91"/>
                    <a:pt x="122" y="31"/>
                    <a:pt x="183"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28"/>
            <p:cNvSpPr/>
            <p:nvPr/>
          </p:nvSpPr>
          <p:spPr>
            <a:xfrm>
              <a:off x="5516374" y="4269862"/>
              <a:ext cx="32" cy="1026"/>
            </a:xfrm>
            <a:custGeom>
              <a:rect b="b" l="l" r="r" t="t"/>
              <a:pathLst>
                <a:path extrusionOk="0" h="32" w="1">
                  <a:moveTo>
                    <a:pt x="0" y="31"/>
                  </a:moveTo>
                  <a:cubicBezTo>
                    <a:pt x="0" y="31"/>
                    <a:pt x="0" y="1"/>
                    <a:pt x="0" y="31"/>
                  </a:cubicBezTo>
                  <a:cubicBezTo>
                    <a:pt x="0" y="1"/>
                    <a:pt x="0" y="1"/>
                    <a:pt x="0" y="31"/>
                  </a:cubicBezTo>
                  <a:cubicBezTo>
                    <a:pt x="0" y="1"/>
                    <a:pt x="0" y="1"/>
                    <a:pt x="0" y="3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28"/>
            <p:cNvSpPr/>
            <p:nvPr/>
          </p:nvSpPr>
          <p:spPr>
            <a:xfrm>
              <a:off x="5249307" y="4358553"/>
              <a:ext cx="4906" cy="1026"/>
            </a:xfrm>
            <a:custGeom>
              <a:rect b="b" l="l" r="r" t="t"/>
              <a:pathLst>
                <a:path extrusionOk="0" h="32" w="153">
                  <a:moveTo>
                    <a:pt x="92" y="1"/>
                  </a:moveTo>
                  <a:cubicBezTo>
                    <a:pt x="31" y="1"/>
                    <a:pt x="31" y="1"/>
                    <a:pt x="1" y="31"/>
                  </a:cubicBezTo>
                  <a:cubicBezTo>
                    <a:pt x="31" y="31"/>
                    <a:pt x="31" y="1"/>
                    <a:pt x="92" y="1"/>
                  </a:cubicBezTo>
                  <a:close/>
                  <a:moveTo>
                    <a:pt x="92" y="1"/>
                  </a:moveTo>
                  <a:cubicBezTo>
                    <a:pt x="122" y="1"/>
                    <a:pt x="122" y="31"/>
                    <a:pt x="153" y="31"/>
                  </a:cubicBezTo>
                  <a:cubicBezTo>
                    <a:pt x="122" y="1"/>
                    <a:pt x="122" y="1"/>
                    <a:pt x="92"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28"/>
            <p:cNvSpPr/>
            <p:nvPr/>
          </p:nvSpPr>
          <p:spPr>
            <a:xfrm>
              <a:off x="5326326" y="4240651"/>
              <a:ext cx="1956" cy="1956"/>
            </a:xfrm>
            <a:custGeom>
              <a:rect b="b" l="l" r="r" t="t"/>
              <a:pathLst>
                <a:path extrusionOk="0" h="61" w="61">
                  <a:moveTo>
                    <a:pt x="31" y="0"/>
                  </a:moveTo>
                  <a:cubicBezTo>
                    <a:pt x="31" y="31"/>
                    <a:pt x="31" y="31"/>
                    <a:pt x="0" y="31"/>
                  </a:cubicBezTo>
                  <a:cubicBezTo>
                    <a:pt x="31" y="31"/>
                    <a:pt x="31" y="61"/>
                    <a:pt x="61" y="61"/>
                  </a:cubicBezTo>
                  <a:cubicBezTo>
                    <a:pt x="61" y="61"/>
                    <a:pt x="61" y="31"/>
                    <a:pt x="3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28"/>
            <p:cNvSpPr/>
            <p:nvPr/>
          </p:nvSpPr>
          <p:spPr>
            <a:xfrm>
              <a:off x="5052429" y="4325430"/>
              <a:ext cx="1988" cy="11736"/>
            </a:xfrm>
            <a:custGeom>
              <a:rect b="b" l="l" r="r" t="t"/>
              <a:pathLst>
                <a:path extrusionOk="0" h="366" w="62">
                  <a:moveTo>
                    <a:pt x="1" y="1"/>
                  </a:moveTo>
                  <a:lnTo>
                    <a:pt x="1" y="152"/>
                  </a:lnTo>
                  <a:lnTo>
                    <a:pt x="1" y="365"/>
                  </a:lnTo>
                  <a:cubicBezTo>
                    <a:pt x="31" y="274"/>
                    <a:pt x="62" y="213"/>
                    <a:pt x="62" y="152"/>
                  </a:cubicBezTo>
                  <a:cubicBezTo>
                    <a:pt x="62" y="122"/>
                    <a:pt x="31" y="92"/>
                    <a:pt x="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28"/>
            <p:cNvSpPr/>
            <p:nvPr/>
          </p:nvSpPr>
          <p:spPr>
            <a:xfrm>
              <a:off x="5181105" y="4178253"/>
              <a:ext cx="8786" cy="3944"/>
            </a:xfrm>
            <a:custGeom>
              <a:rect b="b" l="l" r="r" t="t"/>
              <a:pathLst>
                <a:path extrusionOk="0" h="123" w="274">
                  <a:moveTo>
                    <a:pt x="243" y="1"/>
                  </a:moveTo>
                  <a:cubicBezTo>
                    <a:pt x="152" y="1"/>
                    <a:pt x="31" y="31"/>
                    <a:pt x="0" y="122"/>
                  </a:cubicBezTo>
                  <a:lnTo>
                    <a:pt x="243" y="122"/>
                  </a:lnTo>
                  <a:cubicBezTo>
                    <a:pt x="274" y="31"/>
                    <a:pt x="243" y="1"/>
                    <a:pt x="243"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28"/>
            <p:cNvSpPr/>
            <p:nvPr/>
          </p:nvSpPr>
          <p:spPr>
            <a:xfrm>
              <a:off x="5459844" y="3871265"/>
              <a:ext cx="2950" cy="12698"/>
            </a:xfrm>
            <a:custGeom>
              <a:rect b="b" l="l" r="r" t="t"/>
              <a:pathLst>
                <a:path extrusionOk="0" h="396" w="92">
                  <a:moveTo>
                    <a:pt x="61" y="0"/>
                  </a:moveTo>
                  <a:cubicBezTo>
                    <a:pt x="61" y="31"/>
                    <a:pt x="0" y="122"/>
                    <a:pt x="0" y="183"/>
                  </a:cubicBezTo>
                  <a:cubicBezTo>
                    <a:pt x="0" y="274"/>
                    <a:pt x="0" y="335"/>
                    <a:pt x="61" y="395"/>
                  </a:cubicBezTo>
                  <a:cubicBezTo>
                    <a:pt x="61" y="304"/>
                    <a:pt x="92" y="274"/>
                    <a:pt x="92" y="183"/>
                  </a:cubicBezTo>
                  <a:cubicBezTo>
                    <a:pt x="92" y="152"/>
                    <a:pt x="92" y="91"/>
                    <a:pt x="6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28"/>
            <p:cNvSpPr/>
            <p:nvPr/>
          </p:nvSpPr>
          <p:spPr>
            <a:xfrm>
              <a:off x="3943309" y="4290351"/>
              <a:ext cx="32" cy="32"/>
            </a:xfrm>
            <a:custGeom>
              <a:rect b="b" l="l" r="r" t="t"/>
              <a:pathLst>
                <a:path extrusionOk="0" h="1" w="1">
                  <a:moveTo>
                    <a:pt x="1" y="0"/>
                  </a:move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28"/>
            <p:cNvSpPr/>
            <p:nvPr/>
          </p:nvSpPr>
          <p:spPr>
            <a:xfrm>
              <a:off x="3879949" y="4509642"/>
              <a:ext cx="1026" cy="994"/>
            </a:xfrm>
            <a:custGeom>
              <a:rect b="b" l="l" r="r" t="t"/>
              <a:pathLst>
                <a:path extrusionOk="0" h="31" w="32">
                  <a:moveTo>
                    <a:pt x="1" y="0"/>
                  </a:moveTo>
                  <a:cubicBezTo>
                    <a:pt x="1" y="0"/>
                    <a:pt x="1" y="31"/>
                    <a:pt x="31" y="31"/>
                  </a:cubicBezTo>
                  <a:lnTo>
                    <a:pt x="1"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28"/>
            <p:cNvSpPr/>
            <p:nvPr/>
          </p:nvSpPr>
          <p:spPr>
            <a:xfrm>
              <a:off x="3666526" y="4388790"/>
              <a:ext cx="1988" cy="3912"/>
            </a:xfrm>
            <a:custGeom>
              <a:rect b="b" l="l" r="r" t="t"/>
              <a:pathLst>
                <a:path extrusionOk="0" h="122" w="62">
                  <a:moveTo>
                    <a:pt x="61" y="0"/>
                  </a:moveTo>
                  <a:cubicBezTo>
                    <a:pt x="0" y="0"/>
                    <a:pt x="0" y="61"/>
                    <a:pt x="0" y="122"/>
                  </a:cubicBezTo>
                  <a:cubicBezTo>
                    <a:pt x="0" y="91"/>
                    <a:pt x="61" y="61"/>
                    <a:pt x="6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28"/>
            <p:cNvSpPr/>
            <p:nvPr/>
          </p:nvSpPr>
          <p:spPr>
            <a:xfrm>
              <a:off x="3668482" y="4388790"/>
              <a:ext cx="2950" cy="1988"/>
            </a:xfrm>
            <a:custGeom>
              <a:rect b="b" l="l" r="r" t="t"/>
              <a:pathLst>
                <a:path extrusionOk="0" h="62" w="92">
                  <a:moveTo>
                    <a:pt x="0" y="0"/>
                  </a:moveTo>
                  <a:cubicBezTo>
                    <a:pt x="30" y="0"/>
                    <a:pt x="61" y="61"/>
                    <a:pt x="91" y="61"/>
                  </a:cubicBezTo>
                  <a:cubicBezTo>
                    <a:pt x="61" y="0"/>
                    <a:pt x="30" y="0"/>
                    <a:pt x="0"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28"/>
            <p:cNvSpPr/>
            <p:nvPr/>
          </p:nvSpPr>
          <p:spPr>
            <a:xfrm>
              <a:off x="3831243" y="3949214"/>
              <a:ext cx="13660" cy="4906"/>
            </a:xfrm>
            <a:custGeom>
              <a:rect b="b" l="l" r="r" t="t"/>
              <a:pathLst>
                <a:path extrusionOk="0" h="153" w="426">
                  <a:moveTo>
                    <a:pt x="0" y="1"/>
                  </a:moveTo>
                  <a:lnTo>
                    <a:pt x="122" y="122"/>
                  </a:lnTo>
                  <a:cubicBezTo>
                    <a:pt x="152" y="153"/>
                    <a:pt x="182" y="153"/>
                    <a:pt x="274" y="153"/>
                  </a:cubicBezTo>
                  <a:lnTo>
                    <a:pt x="395" y="153"/>
                  </a:lnTo>
                  <a:cubicBezTo>
                    <a:pt x="426" y="122"/>
                    <a:pt x="426" y="122"/>
                    <a:pt x="426" y="92"/>
                  </a:cubicBezTo>
                  <a:lnTo>
                    <a:pt x="426"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28"/>
            <p:cNvSpPr/>
            <p:nvPr/>
          </p:nvSpPr>
          <p:spPr>
            <a:xfrm>
              <a:off x="4875047" y="3578867"/>
              <a:ext cx="32" cy="32"/>
            </a:xfrm>
            <a:custGeom>
              <a:rect b="b" l="l" r="r" t="t"/>
              <a:pathLst>
                <a:path extrusionOk="0" h="1" w="1">
                  <a:moveTo>
                    <a:pt x="1" y="1"/>
                  </a:move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28"/>
            <p:cNvSpPr/>
            <p:nvPr/>
          </p:nvSpPr>
          <p:spPr>
            <a:xfrm>
              <a:off x="4669416" y="3791328"/>
              <a:ext cx="10742" cy="13211"/>
            </a:xfrm>
            <a:custGeom>
              <a:rect b="b" l="l" r="r" t="t"/>
              <a:pathLst>
                <a:path extrusionOk="0" h="412" w="335">
                  <a:moveTo>
                    <a:pt x="0" y="1"/>
                  </a:moveTo>
                  <a:lnTo>
                    <a:pt x="0" y="153"/>
                  </a:lnTo>
                  <a:cubicBezTo>
                    <a:pt x="0" y="335"/>
                    <a:pt x="31" y="365"/>
                    <a:pt x="31" y="396"/>
                  </a:cubicBezTo>
                  <a:lnTo>
                    <a:pt x="92" y="396"/>
                  </a:lnTo>
                  <a:cubicBezTo>
                    <a:pt x="124" y="407"/>
                    <a:pt x="152" y="412"/>
                    <a:pt x="177" y="412"/>
                  </a:cubicBezTo>
                  <a:cubicBezTo>
                    <a:pt x="294" y="412"/>
                    <a:pt x="335" y="303"/>
                    <a:pt x="335" y="153"/>
                  </a:cubicBezTo>
                  <a:cubicBezTo>
                    <a:pt x="335" y="62"/>
                    <a:pt x="335" y="1"/>
                    <a:pt x="92"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28"/>
            <p:cNvSpPr/>
            <p:nvPr/>
          </p:nvSpPr>
          <p:spPr>
            <a:xfrm>
              <a:off x="4810725" y="3797195"/>
              <a:ext cx="1026" cy="994"/>
            </a:xfrm>
            <a:custGeom>
              <a:rect b="b" l="l" r="r" t="t"/>
              <a:pathLst>
                <a:path extrusionOk="0" h="31" w="32">
                  <a:moveTo>
                    <a:pt x="31" y="0"/>
                  </a:moveTo>
                  <a:lnTo>
                    <a:pt x="1" y="31"/>
                  </a:lnTo>
                  <a:lnTo>
                    <a:pt x="31" y="0"/>
                  </a:lnTo>
                  <a:lnTo>
                    <a:pt x="31" y="31"/>
                  </a:lnTo>
                  <a:lnTo>
                    <a:pt x="31" y="3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28"/>
            <p:cNvSpPr/>
            <p:nvPr/>
          </p:nvSpPr>
          <p:spPr>
            <a:xfrm>
              <a:off x="4473500" y="3374197"/>
              <a:ext cx="5900" cy="2629"/>
            </a:xfrm>
            <a:custGeom>
              <a:rect b="b" l="l" r="r" t="t"/>
              <a:pathLst>
                <a:path extrusionOk="0" h="82" w="184">
                  <a:moveTo>
                    <a:pt x="1" y="0"/>
                  </a:moveTo>
                  <a:lnTo>
                    <a:pt x="1" y="61"/>
                  </a:lnTo>
                  <a:cubicBezTo>
                    <a:pt x="26" y="74"/>
                    <a:pt x="56" y="81"/>
                    <a:pt x="86" y="81"/>
                  </a:cubicBezTo>
                  <a:cubicBezTo>
                    <a:pt x="127" y="81"/>
                    <a:pt x="165" y="66"/>
                    <a:pt x="183" y="31"/>
                  </a:cubicBezTo>
                  <a:cubicBezTo>
                    <a:pt x="153" y="31"/>
                    <a:pt x="62" y="31"/>
                    <a:pt x="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28"/>
            <p:cNvSpPr/>
            <p:nvPr/>
          </p:nvSpPr>
          <p:spPr>
            <a:xfrm>
              <a:off x="4584604" y="3559371"/>
              <a:ext cx="32" cy="32"/>
            </a:xfrm>
            <a:custGeom>
              <a:rect b="b" l="l" r="r" t="t"/>
              <a:pathLst>
                <a:path extrusionOk="0" h="1" w="1">
                  <a:moveTo>
                    <a:pt x="1" y="1"/>
                  </a:moveTo>
                  <a:lnTo>
                    <a:pt x="1" y="1"/>
                  </a:lnTo>
                  <a:lnTo>
                    <a:pt x="1"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28"/>
            <p:cNvSpPr/>
            <p:nvPr/>
          </p:nvSpPr>
          <p:spPr>
            <a:xfrm>
              <a:off x="4318531" y="3647100"/>
              <a:ext cx="2982" cy="994"/>
            </a:xfrm>
            <a:custGeom>
              <a:rect b="b" l="l" r="r" t="t"/>
              <a:pathLst>
                <a:path extrusionOk="0" h="31" w="93">
                  <a:moveTo>
                    <a:pt x="92" y="0"/>
                  </a:moveTo>
                  <a:cubicBezTo>
                    <a:pt x="31" y="0"/>
                    <a:pt x="31" y="31"/>
                    <a:pt x="1" y="31"/>
                  </a:cubicBezTo>
                  <a:cubicBezTo>
                    <a:pt x="31" y="31"/>
                    <a:pt x="31" y="31"/>
                    <a:pt x="92"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28"/>
            <p:cNvSpPr/>
            <p:nvPr/>
          </p:nvSpPr>
          <p:spPr>
            <a:xfrm>
              <a:off x="4786356" y="4318600"/>
              <a:ext cx="3944" cy="1988"/>
            </a:xfrm>
            <a:custGeom>
              <a:rect b="b" l="l" r="r" t="t"/>
              <a:pathLst>
                <a:path extrusionOk="0" h="62" w="123">
                  <a:moveTo>
                    <a:pt x="122" y="1"/>
                  </a:moveTo>
                  <a:cubicBezTo>
                    <a:pt x="92" y="1"/>
                    <a:pt x="31" y="31"/>
                    <a:pt x="1" y="62"/>
                  </a:cubicBezTo>
                  <a:cubicBezTo>
                    <a:pt x="31" y="31"/>
                    <a:pt x="92" y="31"/>
                    <a:pt x="122"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28"/>
            <p:cNvSpPr/>
            <p:nvPr/>
          </p:nvSpPr>
          <p:spPr>
            <a:xfrm>
              <a:off x="4791230" y="4320556"/>
              <a:ext cx="32" cy="3944"/>
            </a:xfrm>
            <a:custGeom>
              <a:rect b="b" l="l" r="r" t="t"/>
              <a:pathLst>
                <a:path extrusionOk="0" h="123" w="1">
                  <a:moveTo>
                    <a:pt x="1" y="1"/>
                  </a:moveTo>
                  <a:lnTo>
                    <a:pt x="1" y="122"/>
                  </a:lnTo>
                  <a:lnTo>
                    <a:pt x="1" y="122"/>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28"/>
            <p:cNvSpPr/>
            <p:nvPr/>
          </p:nvSpPr>
          <p:spPr>
            <a:xfrm>
              <a:off x="4395551" y="3530128"/>
              <a:ext cx="1988" cy="2950"/>
            </a:xfrm>
            <a:custGeom>
              <a:rect b="b" l="l" r="r" t="t"/>
              <a:pathLst>
                <a:path extrusionOk="0" h="92" w="62">
                  <a:moveTo>
                    <a:pt x="31" y="1"/>
                  </a:moveTo>
                  <a:lnTo>
                    <a:pt x="0" y="31"/>
                  </a:lnTo>
                  <a:cubicBezTo>
                    <a:pt x="31" y="31"/>
                    <a:pt x="31" y="92"/>
                    <a:pt x="61" y="92"/>
                  </a:cubicBezTo>
                  <a:cubicBezTo>
                    <a:pt x="61" y="92"/>
                    <a:pt x="61" y="31"/>
                    <a:pt x="3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28"/>
            <p:cNvSpPr/>
            <p:nvPr/>
          </p:nvSpPr>
          <p:spPr>
            <a:xfrm>
              <a:off x="4762019" y="3238724"/>
              <a:ext cx="13660" cy="3944"/>
            </a:xfrm>
            <a:custGeom>
              <a:rect b="b" l="l" r="r" t="t"/>
              <a:pathLst>
                <a:path extrusionOk="0" h="123" w="426">
                  <a:moveTo>
                    <a:pt x="0" y="0"/>
                  </a:moveTo>
                  <a:lnTo>
                    <a:pt x="122" y="122"/>
                  </a:lnTo>
                  <a:lnTo>
                    <a:pt x="395" y="122"/>
                  </a:lnTo>
                  <a:cubicBezTo>
                    <a:pt x="426" y="122"/>
                    <a:pt x="426" y="122"/>
                    <a:pt x="426" y="92"/>
                  </a:cubicBezTo>
                  <a:lnTo>
                    <a:pt x="426"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28"/>
            <p:cNvSpPr/>
            <p:nvPr/>
          </p:nvSpPr>
          <p:spPr>
            <a:xfrm>
              <a:off x="4190881" y="3818615"/>
              <a:ext cx="9780" cy="13692"/>
            </a:xfrm>
            <a:custGeom>
              <a:rect b="b" l="l" r="r" t="t"/>
              <a:pathLst>
                <a:path extrusionOk="0" h="427" w="305">
                  <a:moveTo>
                    <a:pt x="0" y="1"/>
                  </a:moveTo>
                  <a:lnTo>
                    <a:pt x="0" y="153"/>
                  </a:lnTo>
                  <a:lnTo>
                    <a:pt x="0" y="426"/>
                  </a:lnTo>
                  <a:lnTo>
                    <a:pt x="304" y="426"/>
                  </a:lnTo>
                  <a:cubicBezTo>
                    <a:pt x="274" y="305"/>
                    <a:pt x="274" y="214"/>
                    <a:pt x="274" y="122"/>
                  </a:cubicBezTo>
                  <a:lnTo>
                    <a:pt x="274"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28"/>
            <p:cNvSpPr/>
            <p:nvPr/>
          </p:nvSpPr>
          <p:spPr>
            <a:xfrm>
              <a:off x="4121685" y="3613945"/>
              <a:ext cx="1956" cy="11736"/>
            </a:xfrm>
            <a:custGeom>
              <a:rect b="b" l="l" r="r" t="t"/>
              <a:pathLst>
                <a:path extrusionOk="0" h="366" w="61">
                  <a:moveTo>
                    <a:pt x="0" y="1"/>
                  </a:moveTo>
                  <a:lnTo>
                    <a:pt x="0" y="153"/>
                  </a:lnTo>
                  <a:lnTo>
                    <a:pt x="0" y="365"/>
                  </a:lnTo>
                  <a:cubicBezTo>
                    <a:pt x="30" y="274"/>
                    <a:pt x="61" y="244"/>
                    <a:pt x="61" y="153"/>
                  </a:cubicBezTo>
                  <a:cubicBezTo>
                    <a:pt x="61" y="122"/>
                    <a:pt x="30" y="92"/>
                    <a:pt x="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28"/>
            <p:cNvSpPr/>
            <p:nvPr/>
          </p:nvSpPr>
          <p:spPr>
            <a:xfrm>
              <a:off x="4250329" y="3467762"/>
              <a:ext cx="8786" cy="3912"/>
            </a:xfrm>
            <a:custGeom>
              <a:rect b="b" l="l" r="r" t="t"/>
              <a:pathLst>
                <a:path extrusionOk="0" h="122" w="274">
                  <a:moveTo>
                    <a:pt x="243" y="0"/>
                  </a:moveTo>
                  <a:cubicBezTo>
                    <a:pt x="152" y="0"/>
                    <a:pt x="31" y="61"/>
                    <a:pt x="0" y="122"/>
                  </a:cubicBezTo>
                  <a:cubicBezTo>
                    <a:pt x="10" y="112"/>
                    <a:pt x="27" y="108"/>
                    <a:pt x="50" y="108"/>
                  </a:cubicBezTo>
                  <a:cubicBezTo>
                    <a:pt x="95" y="108"/>
                    <a:pt x="162" y="122"/>
                    <a:pt x="243" y="122"/>
                  </a:cubicBezTo>
                  <a:cubicBezTo>
                    <a:pt x="274" y="61"/>
                    <a:pt x="243" y="0"/>
                    <a:pt x="243"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28"/>
            <p:cNvSpPr/>
            <p:nvPr/>
          </p:nvSpPr>
          <p:spPr>
            <a:xfrm>
              <a:off x="3978388" y="3881013"/>
              <a:ext cx="7856" cy="994"/>
            </a:xfrm>
            <a:custGeom>
              <a:rect b="b" l="l" r="r" t="t"/>
              <a:pathLst>
                <a:path extrusionOk="0" h="31" w="245">
                  <a:moveTo>
                    <a:pt x="244" y="0"/>
                  </a:moveTo>
                  <a:lnTo>
                    <a:pt x="244" y="0"/>
                  </a:lnTo>
                  <a:cubicBezTo>
                    <a:pt x="153" y="0"/>
                    <a:pt x="62" y="31"/>
                    <a:pt x="1" y="31"/>
                  </a:cubicBezTo>
                  <a:lnTo>
                    <a:pt x="1" y="31"/>
                  </a:lnTo>
                  <a:cubicBezTo>
                    <a:pt x="62" y="31"/>
                    <a:pt x="153" y="0"/>
                    <a:pt x="244"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28"/>
            <p:cNvSpPr/>
            <p:nvPr/>
          </p:nvSpPr>
          <p:spPr>
            <a:xfrm>
              <a:off x="4529068" y="3160742"/>
              <a:ext cx="2950" cy="12698"/>
            </a:xfrm>
            <a:custGeom>
              <a:rect b="b" l="l" r="r" t="t"/>
              <a:pathLst>
                <a:path extrusionOk="0" h="396" w="92">
                  <a:moveTo>
                    <a:pt x="61" y="1"/>
                  </a:moveTo>
                  <a:cubicBezTo>
                    <a:pt x="61" y="62"/>
                    <a:pt x="0" y="122"/>
                    <a:pt x="0" y="214"/>
                  </a:cubicBezTo>
                  <a:cubicBezTo>
                    <a:pt x="0" y="274"/>
                    <a:pt x="0" y="366"/>
                    <a:pt x="61" y="396"/>
                  </a:cubicBezTo>
                  <a:cubicBezTo>
                    <a:pt x="61" y="305"/>
                    <a:pt x="92" y="274"/>
                    <a:pt x="92" y="214"/>
                  </a:cubicBezTo>
                  <a:cubicBezTo>
                    <a:pt x="92" y="122"/>
                    <a:pt x="61" y="62"/>
                    <a:pt x="6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28"/>
            <p:cNvSpPr/>
            <p:nvPr/>
          </p:nvSpPr>
          <p:spPr>
            <a:xfrm>
              <a:off x="5459844" y="5293241"/>
              <a:ext cx="2950" cy="11736"/>
            </a:xfrm>
            <a:custGeom>
              <a:rect b="b" l="l" r="r" t="t"/>
              <a:pathLst>
                <a:path extrusionOk="0" h="366" w="92">
                  <a:moveTo>
                    <a:pt x="61" y="0"/>
                  </a:moveTo>
                  <a:cubicBezTo>
                    <a:pt x="61" y="31"/>
                    <a:pt x="0" y="122"/>
                    <a:pt x="0" y="183"/>
                  </a:cubicBezTo>
                  <a:cubicBezTo>
                    <a:pt x="0" y="274"/>
                    <a:pt x="0" y="335"/>
                    <a:pt x="61" y="365"/>
                  </a:cubicBezTo>
                  <a:cubicBezTo>
                    <a:pt x="61" y="304"/>
                    <a:pt x="92" y="274"/>
                    <a:pt x="92" y="183"/>
                  </a:cubicBezTo>
                  <a:cubicBezTo>
                    <a:pt x="92" y="122"/>
                    <a:pt x="92" y="61"/>
                    <a:pt x="6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28"/>
            <p:cNvSpPr/>
            <p:nvPr/>
          </p:nvSpPr>
          <p:spPr>
            <a:xfrm>
              <a:off x="3831243" y="5372184"/>
              <a:ext cx="13660" cy="3912"/>
            </a:xfrm>
            <a:custGeom>
              <a:rect b="b" l="l" r="r" t="t"/>
              <a:pathLst>
                <a:path extrusionOk="0" h="122" w="426">
                  <a:moveTo>
                    <a:pt x="0" y="0"/>
                  </a:moveTo>
                  <a:lnTo>
                    <a:pt x="122" y="122"/>
                  </a:lnTo>
                  <a:lnTo>
                    <a:pt x="395" y="122"/>
                  </a:lnTo>
                  <a:cubicBezTo>
                    <a:pt x="426" y="92"/>
                    <a:pt x="426" y="92"/>
                    <a:pt x="426" y="31"/>
                  </a:cubicBezTo>
                  <a:lnTo>
                    <a:pt x="426"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28"/>
            <p:cNvSpPr/>
            <p:nvPr/>
          </p:nvSpPr>
          <p:spPr>
            <a:xfrm>
              <a:off x="4916956" y="4591504"/>
              <a:ext cx="32" cy="994"/>
            </a:xfrm>
            <a:custGeom>
              <a:rect b="b" l="l" r="r" t="t"/>
              <a:pathLst>
                <a:path extrusionOk="0" h="31" w="1">
                  <a:moveTo>
                    <a:pt x="1" y="31"/>
                  </a:moveTo>
                  <a:lnTo>
                    <a:pt x="1" y="1"/>
                  </a:lnTo>
                  <a:lnTo>
                    <a:pt x="1" y="1"/>
                  </a:lnTo>
                  <a:lnTo>
                    <a:pt x="1"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28"/>
            <p:cNvSpPr/>
            <p:nvPr/>
          </p:nvSpPr>
          <p:spPr>
            <a:xfrm>
              <a:off x="4875047" y="5000842"/>
              <a:ext cx="32" cy="32"/>
            </a:xfrm>
            <a:custGeom>
              <a:rect b="b" l="l" r="r" t="t"/>
              <a:pathLst>
                <a:path extrusionOk="0" h="1" w="1">
                  <a:moveTo>
                    <a:pt x="1" y="1"/>
                  </a:move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28"/>
            <p:cNvSpPr/>
            <p:nvPr/>
          </p:nvSpPr>
          <p:spPr>
            <a:xfrm>
              <a:off x="4810725" y="5219171"/>
              <a:ext cx="1026" cy="994"/>
            </a:xfrm>
            <a:custGeom>
              <a:rect b="b" l="l" r="r" t="t"/>
              <a:pathLst>
                <a:path extrusionOk="0" h="31" w="32">
                  <a:moveTo>
                    <a:pt x="1" y="31"/>
                  </a:moveTo>
                  <a:lnTo>
                    <a:pt x="31" y="0"/>
                  </a:lnTo>
                  <a:lnTo>
                    <a:pt x="31" y="31"/>
                  </a:lnTo>
                  <a:lnTo>
                    <a:pt x="31"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28"/>
            <p:cNvSpPr/>
            <p:nvPr/>
          </p:nvSpPr>
          <p:spPr>
            <a:xfrm>
              <a:off x="4473500" y="4796173"/>
              <a:ext cx="5900" cy="1988"/>
            </a:xfrm>
            <a:custGeom>
              <a:rect b="b" l="l" r="r" t="t"/>
              <a:pathLst>
                <a:path extrusionOk="0" h="62" w="184">
                  <a:moveTo>
                    <a:pt x="1" y="1"/>
                  </a:moveTo>
                  <a:lnTo>
                    <a:pt x="1" y="61"/>
                  </a:lnTo>
                  <a:cubicBezTo>
                    <a:pt x="62" y="61"/>
                    <a:pt x="153" y="31"/>
                    <a:pt x="183" y="31"/>
                  </a:cubicBezTo>
                  <a:cubicBezTo>
                    <a:pt x="153" y="31"/>
                    <a:pt x="62" y="31"/>
                    <a:pt x="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28"/>
            <p:cNvSpPr/>
            <p:nvPr/>
          </p:nvSpPr>
          <p:spPr>
            <a:xfrm>
              <a:off x="4584604" y="4981347"/>
              <a:ext cx="32" cy="32"/>
            </a:xfrm>
            <a:custGeom>
              <a:rect b="b" l="l" r="r" t="t"/>
              <a:pathLst>
                <a:path extrusionOk="0" h="1" w="1">
                  <a:moveTo>
                    <a:pt x="1" y="1"/>
                  </a:moveTo>
                  <a:lnTo>
                    <a:pt x="1" y="1"/>
                  </a:lnTo>
                  <a:lnTo>
                    <a:pt x="1"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28"/>
            <p:cNvSpPr/>
            <p:nvPr/>
          </p:nvSpPr>
          <p:spPr>
            <a:xfrm>
              <a:off x="4317569" y="5069076"/>
              <a:ext cx="3944" cy="3912"/>
            </a:xfrm>
            <a:custGeom>
              <a:rect b="b" l="l" r="r" t="t"/>
              <a:pathLst>
                <a:path extrusionOk="0" h="122" w="123">
                  <a:moveTo>
                    <a:pt x="122" y="0"/>
                  </a:moveTo>
                  <a:cubicBezTo>
                    <a:pt x="61" y="31"/>
                    <a:pt x="1" y="61"/>
                    <a:pt x="1" y="122"/>
                  </a:cubicBezTo>
                  <a:lnTo>
                    <a:pt x="122"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28"/>
            <p:cNvSpPr/>
            <p:nvPr/>
          </p:nvSpPr>
          <p:spPr>
            <a:xfrm>
              <a:off x="4326355" y="5072956"/>
              <a:ext cx="32" cy="32"/>
            </a:xfrm>
            <a:custGeom>
              <a:rect b="b" l="l" r="r" t="t"/>
              <a:pathLst>
                <a:path extrusionOk="0" h="1" w="1">
                  <a:moveTo>
                    <a:pt x="0" y="1"/>
                  </a:moveTo>
                  <a:lnTo>
                    <a:pt x="0"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28"/>
            <p:cNvSpPr/>
            <p:nvPr/>
          </p:nvSpPr>
          <p:spPr>
            <a:xfrm>
              <a:off x="4599226" y="5099281"/>
              <a:ext cx="32" cy="994"/>
            </a:xfrm>
            <a:custGeom>
              <a:rect b="b" l="l" r="r" t="t"/>
              <a:pathLst>
                <a:path extrusionOk="0" h="31" w="1">
                  <a:moveTo>
                    <a:pt x="1" y="1"/>
                  </a:moveTo>
                  <a:lnTo>
                    <a:pt x="1" y="1"/>
                  </a:lnTo>
                  <a:cubicBezTo>
                    <a:pt x="1" y="1"/>
                    <a:pt x="1" y="31"/>
                    <a:pt x="1" y="1"/>
                  </a:cubicBezTo>
                  <a:cubicBezTo>
                    <a:pt x="1" y="31"/>
                    <a:pt x="1" y="1"/>
                    <a:pt x="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28"/>
            <p:cNvSpPr/>
            <p:nvPr/>
          </p:nvSpPr>
          <p:spPr>
            <a:xfrm>
              <a:off x="4395551" y="4952104"/>
              <a:ext cx="1988" cy="1988"/>
            </a:xfrm>
            <a:custGeom>
              <a:rect b="b" l="l" r="r" t="t"/>
              <a:pathLst>
                <a:path extrusionOk="0" h="62" w="62">
                  <a:moveTo>
                    <a:pt x="31" y="1"/>
                  </a:moveTo>
                  <a:cubicBezTo>
                    <a:pt x="31" y="1"/>
                    <a:pt x="0" y="1"/>
                    <a:pt x="0" y="31"/>
                  </a:cubicBezTo>
                  <a:cubicBezTo>
                    <a:pt x="31" y="31"/>
                    <a:pt x="31" y="62"/>
                    <a:pt x="61" y="62"/>
                  </a:cubicBezTo>
                  <a:cubicBezTo>
                    <a:pt x="61" y="62"/>
                    <a:pt x="61" y="31"/>
                    <a:pt x="3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28"/>
            <p:cNvSpPr/>
            <p:nvPr/>
          </p:nvSpPr>
          <p:spPr>
            <a:xfrm>
              <a:off x="4762019" y="4660699"/>
              <a:ext cx="13660" cy="3944"/>
            </a:xfrm>
            <a:custGeom>
              <a:rect b="b" l="l" r="r" t="t"/>
              <a:pathLst>
                <a:path extrusionOk="0" h="123" w="426">
                  <a:moveTo>
                    <a:pt x="0" y="1"/>
                  </a:moveTo>
                  <a:lnTo>
                    <a:pt x="122" y="122"/>
                  </a:lnTo>
                  <a:lnTo>
                    <a:pt x="395" y="122"/>
                  </a:lnTo>
                  <a:cubicBezTo>
                    <a:pt x="426" y="122"/>
                    <a:pt x="426" y="122"/>
                    <a:pt x="426" y="92"/>
                  </a:cubicBezTo>
                  <a:lnTo>
                    <a:pt x="426"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28"/>
            <p:cNvSpPr/>
            <p:nvPr/>
          </p:nvSpPr>
          <p:spPr>
            <a:xfrm>
              <a:off x="4121685" y="5035921"/>
              <a:ext cx="1956" cy="10774"/>
            </a:xfrm>
            <a:custGeom>
              <a:rect b="b" l="l" r="r" t="t"/>
              <a:pathLst>
                <a:path extrusionOk="0" h="336" w="61">
                  <a:moveTo>
                    <a:pt x="0" y="1"/>
                  </a:moveTo>
                  <a:lnTo>
                    <a:pt x="0" y="153"/>
                  </a:lnTo>
                  <a:lnTo>
                    <a:pt x="0" y="335"/>
                  </a:lnTo>
                  <a:cubicBezTo>
                    <a:pt x="30" y="274"/>
                    <a:pt x="61" y="183"/>
                    <a:pt x="61" y="153"/>
                  </a:cubicBezTo>
                  <a:cubicBezTo>
                    <a:pt x="61" y="122"/>
                    <a:pt x="30" y="92"/>
                    <a:pt x="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28"/>
            <p:cNvSpPr/>
            <p:nvPr/>
          </p:nvSpPr>
          <p:spPr>
            <a:xfrm>
              <a:off x="4250329" y="4889738"/>
              <a:ext cx="8786" cy="3944"/>
            </a:xfrm>
            <a:custGeom>
              <a:rect b="b" l="l" r="r" t="t"/>
              <a:pathLst>
                <a:path extrusionOk="0" h="123" w="274">
                  <a:moveTo>
                    <a:pt x="243" y="1"/>
                  </a:moveTo>
                  <a:cubicBezTo>
                    <a:pt x="152" y="1"/>
                    <a:pt x="31" y="31"/>
                    <a:pt x="0" y="122"/>
                  </a:cubicBezTo>
                  <a:cubicBezTo>
                    <a:pt x="10" y="112"/>
                    <a:pt x="27" y="109"/>
                    <a:pt x="50" y="109"/>
                  </a:cubicBezTo>
                  <a:cubicBezTo>
                    <a:pt x="95" y="109"/>
                    <a:pt x="162" y="122"/>
                    <a:pt x="243" y="122"/>
                  </a:cubicBezTo>
                  <a:cubicBezTo>
                    <a:pt x="274" y="31"/>
                    <a:pt x="243" y="1"/>
                    <a:pt x="243"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28"/>
            <p:cNvSpPr/>
            <p:nvPr/>
          </p:nvSpPr>
          <p:spPr>
            <a:xfrm>
              <a:off x="3978388" y="5302988"/>
              <a:ext cx="3944" cy="994"/>
            </a:xfrm>
            <a:custGeom>
              <a:rect b="b" l="l" r="r" t="t"/>
              <a:pathLst>
                <a:path extrusionOk="0" h="31" w="123">
                  <a:moveTo>
                    <a:pt x="122" y="0"/>
                  </a:moveTo>
                  <a:cubicBezTo>
                    <a:pt x="62" y="0"/>
                    <a:pt x="1" y="31"/>
                    <a:pt x="1" y="31"/>
                  </a:cubicBezTo>
                  <a:cubicBezTo>
                    <a:pt x="62" y="31"/>
                    <a:pt x="92" y="0"/>
                    <a:pt x="122"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28"/>
            <p:cNvSpPr/>
            <p:nvPr/>
          </p:nvSpPr>
          <p:spPr>
            <a:xfrm>
              <a:off x="4529068" y="4582718"/>
              <a:ext cx="2950" cy="12730"/>
            </a:xfrm>
            <a:custGeom>
              <a:rect b="b" l="l" r="r" t="t"/>
              <a:pathLst>
                <a:path extrusionOk="0" h="397" w="92">
                  <a:moveTo>
                    <a:pt x="61" y="1"/>
                  </a:moveTo>
                  <a:cubicBezTo>
                    <a:pt x="61" y="31"/>
                    <a:pt x="0" y="123"/>
                    <a:pt x="0" y="183"/>
                  </a:cubicBezTo>
                  <a:cubicBezTo>
                    <a:pt x="0" y="275"/>
                    <a:pt x="0" y="335"/>
                    <a:pt x="61" y="396"/>
                  </a:cubicBezTo>
                  <a:cubicBezTo>
                    <a:pt x="61" y="305"/>
                    <a:pt x="92" y="275"/>
                    <a:pt x="92" y="183"/>
                  </a:cubicBezTo>
                  <a:cubicBezTo>
                    <a:pt x="92" y="123"/>
                    <a:pt x="61" y="31"/>
                    <a:pt x="6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28"/>
            <p:cNvSpPr/>
            <p:nvPr/>
          </p:nvSpPr>
          <p:spPr>
            <a:xfrm>
              <a:off x="3851700" y="5029123"/>
              <a:ext cx="7824" cy="5868"/>
            </a:xfrm>
            <a:custGeom>
              <a:rect b="b" l="l" r="r" t="t"/>
              <a:pathLst>
                <a:path extrusionOk="0" h="183" w="244">
                  <a:moveTo>
                    <a:pt x="243" y="0"/>
                  </a:moveTo>
                  <a:cubicBezTo>
                    <a:pt x="152" y="31"/>
                    <a:pt x="61" y="91"/>
                    <a:pt x="0" y="182"/>
                  </a:cubicBezTo>
                  <a:cubicBezTo>
                    <a:pt x="92" y="91"/>
                    <a:pt x="152" y="31"/>
                    <a:pt x="243"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28"/>
            <p:cNvSpPr/>
            <p:nvPr/>
          </p:nvSpPr>
          <p:spPr>
            <a:xfrm>
              <a:off x="3542724" y="2663706"/>
              <a:ext cx="5900" cy="2950"/>
            </a:xfrm>
            <a:custGeom>
              <a:rect b="b" l="l" r="r" t="t"/>
              <a:pathLst>
                <a:path extrusionOk="0" h="92" w="184">
                  <a:moveTo>
                    <a:pt x="1" y="0"/>
                  </a:moveTo>
                  <a:lnTo>
                    <a:pt x="1" y="91"/>
                  </a:lnTo>
                  <a:cubicBezTo>
                    <a:pt x="62" y="91"/>
                    <a:pt x="123" y="30"/>
                    <a:pt x="183"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28"/>
            <p:cNvSpPr/>
            <p:nvPr/>
          </p:nvSpPr>
          <p:spPr>
            <a:xfrm>
              <a:off x="3463781" y="2819637"/>
              <a:ext cx="1988" cy="2950"/>
            </a:xfrm>
            <a:custGeom>
              <a:rect b="b" l="l" r="r" t="t"/>
              <a:pathLst>
                <a:path extrusionOk="0" h="92" w="62">
                  <a:moveTo>
                    <a:pt x="31" y="0"/>
                  </a:moveTo>
                  <a:lnTo>
                    <a:pt x="1" y="61"/>
                  </a:lnTo>
                  <a:cubicBezTo>
                    <a:pt x="31" y="61"/>
                    <a:pt x="31" y="92"/>
                    <a:pt x="62" y="92"/>
                  </a:cubicBezTo>
                  <a:cubicBezTo>
                    <a:pt x="62" y="92"/>
                    <a:pt x="62" y="61"/>
                    <a:pt x="3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28"/>
            <p:cNvSpPr/>
            <p:nvPr/>
          </p:nvSpPr>
          <p:spPr>
            <a:xfrm>
              <a:off x="3188954" y="2904417"/>
              <a:ext cx="2950" cy="10774"/>
            </a:xfrm>
            <a:custGeom>
              <a:rect b="b" l="l" r="r" t="t"/>
              <a:pathLst>
                <a:path extrusionOk="0" h="336" w="92">
                  <a:moveTo>
                    <a:pt x="0" y="1"/>
                  </a:moveTo>
                  <a:lnTo>
                    <a:pt x="0" y="122"/>
                  </a:lnTo>
                  <a:lnTo>
                    <a:pt x="0" y="335"/>
                  </a:lnTo>
                  <a:cubicBezTo>
                    <a:pt x="92" y="244"/>
                    <a:pt x="92" y="183"/>
                    <a:pt x="92" y="122"/>
                  </a:cubicBezTo>
                  <a:cubicBezTo>
                    <a:pt x="92" y="92"/>
                    <a:pt x="31" y="62"/>
                    <a:pt x="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28"/>
            <p:cNvSpPr/>
            <p:nvPr/>
          </p:nvSpPr>
          <p:spPr>
            <a:xfrm>
              <a:off x="3319553" y="2756277"/>
              <a:ext cx="8786" cy="3944"/>
            </a:xfrm>
            <a:custGeom>
              <a:rect b="b" l="l" r="r" t="t"/>
              <a:pathLst>
                <a:path extrusionOk="0" h="123" w="274">
                  <a:moveTo>
                    <a:pt x="244" y="1"/>
                  </a:moveTo>
                  <a:cubicBezTo>
                    <a:pt x="152" y="1"/>
                    <a:pt x="31" y="61"/>
                    <a:pt x="0" y="122"/>
                  </a:cubicBezTo>
                  <a:lnTo>
                    <a:pt x="244" y="122"/>
                  </a:lnTo>
                  <a:cubicBezTo>
                    <a:pt x="274" y="61"/>
                    <a:pt x="244" y="1"/>
                    <a:pt x="244"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28"/>
            <p:cNvSpPr/>
            <p:nvPr/>
          </p:nvSpPr>
          <p:spPr>
            <a:xfrm>
              <a:off x="3598292" y="2449289"/>
              <a:ext cx="2950" cy="12698"/>
            </a:xfrm>
            <a:custGeom>
              <a:rect b="b" l="l" r="r" t="t"/>
              <a:pathLst>
                <a:path extrusionOk="0" h="396" w="92">
                  <a:moveTo>
                    <a:pt x="31" y="0"/>
                  </a:moveTo>
                  <a:cubicBezTo>
                    <a:pt x="31" y="61"/>
                    <a:pt x="1" y="122"/>
                    <a:pt x="1" y="213"/>
                  </a:cubicBezTo>
                  <a:cubicBezTo>
                    <a:pt x="1" y="274"/>
                    <a:pt x="1" y="365"/>
                    <a:pt x="31" y="395"/>
                  </a:cubicBezTo>
                  <a:cubicBezTo>
                    <a:pt x="31" y="304"/>
                    <a:pt x="92" y="274"/>
                    <a:pt x="92" y="213"/>
                  </a:cubicBezTo>
                  <a:cubicBezTo>
                    <a:pt x="31" y="152"/>
                    <a:pt x="31" y="91"/>
                    <a:pt x="3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28"/>
            <p:cNvSpPr/>
            <p:nvPr/>
          </p:nvSpPr>
          <p:spPr>
            <a:xfrm>
              <a:off x="2081758" y="2868376"/>
              <a:ext cx="32" cy="32"/>
            </a:xfrm>
            <a:custGeom>
              <a:rect b="b" l="l" r="r" t="t"/>
              <a:pathLst>
                <a:path extrusionOk="0" h="1" w="1">
                  <a:moveTo>
                    <a:pt x="1" y="0"/>
                  </a:move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28"/>
            <p:cNvSpPr/>
            <p:nvPr/>
          </p:nvSpPr>
          <p:spPr>
            <a:xfrm>
              <a:off x="1876126" y="3080837"/>
              <a:ext cx="10742" cy="12698"/>
            </a:xfrm>
            <a:custGeom>
              <a:rect b="b" l="l" r="r" t="t"/>
              <a:pathLst>
                <a:path extrusionOk="0" h="396" w="335">
                  <a:moveTo>
                    <a:pt x="0" y="0"/>
                  </a:moveTo>
                  <a:lnTo>
                    <a:pt x="0" y="152"/>
                  </a:lnTo>
                  <a:cubicBezTo>
                    <a:pt x="0" y="335"/>
                    <a:pt x="31" y="365"/>
                    <a:pt x="31" y="396"/>
                  </a:cubicBezTo>
                  <a:lnTo>
                    <a:pt x="61" y="396"/>
                  </a:lnTo>
                  <a:cubicBezTo>
                    <a:pt x="274" y="396"/>
                    <a:pt x="335" y="335"/>
                    <a:pt x="335" y="152"/>
                  </a:cubicBezTo>
                  <a:cubicBezTo>
                    <a:pt x="335" y="61"/>
                    <a:pt x="335" y="0"/>
                    <a:pt x="6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28"/>
            <p:cNvSpPr/>
            <p:nvPr/>
          </p:nvSpPr>
          <p:spPr>
            <a:xfrm>
              <a:off x="1790353" y="2847886"/>
              <a:ext cx="32" cy="1026"/>
            </a:xfrm>
            <a:custGeom>
              <a:rect b="b" l="l" r="r" t="t"/>
              <a:pathLst>
                <a:path extrusionOk="0" h="32" w="1">
                  <a:moveTo>
                    <a:pt x="1" y="31"/>
                  </a:moveTo>
                  <a:lnTo>
                    <a:pt x="1" y="31"/>
                  </a:lnTo>
                  <a:cubicBezTo>
                    <a:pt x="1" y="1"/>
                    <a:pt x="1" y="1"/>
                    <a:pt x="1" y="31"/>
                  </a:cubicBezTo>
                  <a:cubicBezTo>
                    <a:pt x="1" y="1"/>
                    <a:pt x="1" y="31"/>
                    <a:pt x="1" y="3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28"/>
            <p:cNvSpPr/>
            <p:nvPr/>
          </p:nvSpPr>
          <p:spPr>
            <a:xfrm>
              <a:off x="1968697" y="2529195"/>
              <a:ext cx="13692" cy="4906"/>
            </a:xfrm>
            <a:custGeom>
              <a:rect b="b" l="l" r="r" t="t"/>
              <a:pathLst>
                <a:path extrusionOk="0" h="153" w="427">
                  <a:moveTo>
                    <a:pt x="1" y="0"/>
                  </a:moveTo>
                  <a:lnTo>
                    <a:pt x="123" y="92"/>
                  </a:lnTo>
                  <a:cubicBezTo>
                    <a:pt x="153" y="152"/>
                    <a:pt x="183" y="152"/>
                    <a:pt x="244" y="152"/>
                  </a:cubicBezTo>
                  <a:lnTo>
                    <a:pt x="366" y="152"/>
                  </a:lnTo>
                  <a:cubicBezTo>
                    <a:pt x="426" y="92"/>
                    <a:pt x="426" y="92"/>
                    <a:pt x="426" y="61"/>
                  </a:cubicBezTo>
                  <a:lnTo>
                    <a:pt x="426"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28"/>
            <p:cNvSpPr/>
            <p:nvPr/>
          </p:nvSpPr>
          <p:spPr>
            <a:xfrm>
              <a:off x="3018401" y="2662712"/>
              <a:ext cx="12698" cy="28313"/>
            </a:xfrm>
            <a:custGeom>
              <a:rect b="b" l="l" r="r" t="t"/>
              <a:pathLst>
                <a:path extrusionOk="0" h="883" w="396">
                  <a:moveTo>
                    <a:pt x="243" y="1"/>
                  </a:moveTo>
                  <a:cubicBezTo>
                    <a:pt x="213" y="1"/>
                    <a:pt x="0" y="1"/>
                    <a:pt x="0" y="396"/>
                  </a:cubicBezTo>
                  <a:cubicBezTo>
                    <a:pt x="0" y="578"/>
                    <a:pt x="122" y="882"/>
                    <a:pt x="243" y="882"/>
                  </a:cubicBezTo>
                  <a:cubicBezTo>
                    <a:pt x="274" y="882"/>
                    <a:pt x="395" y="639"/>
                    <a:pt x="395" y="396"/>
                  </a:cubicBezTo>
                  <a:cubicBezTo>
                    <a:pt x="395" y="1"/>
                    <a:pt x="274" y="1"/>
                    <a:pt x="243"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28"/>
            <p:cNvSpPr/>
            <p:nvPr/>
          </p:nvSpPr>
          <p:spPr>
            <a:xfrm>
              <a:off x="2923842" y="2896625"/>
              <a:ext cx="3944" cy="1988"/>
            </a:xfrm>
            <a:custGeom>
              <a:rect b="b" l="l" r="r" t="t"/>
              <a:pathLst>
                <a:path extrusionOk="0" h="62" w="123">
                  <a:moveTo>
                    <a:pt x="122" y="1"/>
                  </a:moveTo>
                  <a:cubicBezTo>
                    <a:pt x="62" y="1"/>
                    <a:pt x="31" y="31"/>
                    <a:pt x="1" y="61"/>
                  </a:cubicBezTo>
                  <a:cubicBezTo>
                    <a:pt x="31" y="31"/>
                    <a:pt x="62" y="31"/>
                    <a:pt x="122"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28"/>
            <p:cNvSpPr/>
            <p:nvPr/>
          </p:nvSpPr>
          <p:spPr>
            <a:xfrm>
              <a:off x="3542724" y="4085682"/>
              <a:ext cx="5900" cy="2950"/>
            </a:xfrm>
            <a:custGeom>
              <a:rect b="b" l="l" r="r" t="t"/>
              <a:pathLst>
                <a:path extrusionOk="0" h="92" w="184">
                  <a:moveTo>
                    <a:pt x="1" y="0"/>
                  </a:moveTo>
                  <a:lnTo>
                    <a:pt x="1" y="91"/>
                  </a:lnTo>
                  <a:cubicBezTo>
                    <a:pt x="62" y="91"/>
                    <a:pt x="123" y="31"/>
                    <a:pt x="183"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28"/>
            <p:cNvSpPr/>
            <p:nvPr/>
          </p:nvSpPr>
          <p:spPr>
            <a:xfrm>
              <a:off x="3653861" y="4269862"/>
              <a:ext cx="32" cy="1026"/>
            </a:xfrm>
            <a:custGeom>
              <a:rect b="b" l="l" r="r" t="t"/>
              <a:pathLst>
                <a:path extrusionOk="0" h="32" w="1">
                  <a:moveTo>
                    <a:pt x="0" y="31"/>
                  </a:moveTo>
                  <a:cubicBezTo>
                    <a:pt x="0" y="31"/>
                    <a:pt x="0" y="1"/>
                    <a:pt x="0" y="31"/>
                  </a:cubicBezTo>
                  <a:cubicBezTo>
                    <a:pt x="0" y="1"/>
                    <a:pt x="0" y="1"/>
                    <a:pt x="0" y="31"/>
                  </a:cubicBezTo>
                  <a:cubicBezTo>
                    <a:pt x="0" y="1"/>
                    <a:pt x="0" y="1"/>
                    <a:pt x="0" y="3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28"/>
            <p:cNvSpPr/>
            <p:nvPr/>
          </p:nvSpPr>
          <p:spPr>
            <a:xfrm>
              <a:off x="3386793" y="4358553"/>
              <a:ext cx="4906" cy="1026"/>
            </a:xfrm>
            <a:custGeom>
              <a:rect b="b" l="l" r="r" t="t"/>
              <a:pathLst>
                <a:path extrusionOk="0" h="32" w="153">
                  <a:moveTo>
                    <a:pt x="61" y="1"/>
                  </a:moveTo>
                  <a:cubicBezTo>
                    <a:pt x="31" y="1"/>
                    <a:pt x="31" y="1"/>
                    <a:pt x="1" y="31"/>
                  </a:cubicBezTo>
                  <a:cubicBezTo>
                    <a:pt x="31" y="31"/>
                    <a:pt x="31" y="1"/>
                    <a:pt x="61" y="1"/>
                  </a:cubicBezTo>
                  <a:close/>
                  <a:moveTo>
                    <a:pt x="61" y="1"/>
                  </a:moveTo>
                  <a:cubicBezTo>
                    <a:pt x="122" y="1"/>
                    <a:pt x="122" y="31"/>
                    <a:pt x="153" y="31"/>
                  </a:cubicBezTo>
                  <a:cubicBezTo>
                    <a:pt x="153" y="1"/>
                    <a:pt x="122" y="1"/>
                    <a:pt x="6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28"/>
            <p:cNvSpPr/>
            <p:nvPr/>
          </p:nvSpPr>
          <p:spPr>
            <a:xfrm>
              <a:off x="3463781" y="4240651"/>
              <a:ext cx="1988" cy="1956"/>
            </a:xfrm>
            <a:custGeom>
              <a:rect b="b" l="l" r="r" t="t"/>
              <a:pathLst>
                <a:path extrusionOk="0" h="61" w="62">
                  <a:moveTo>
                    <a:pt x="31" y="0"/>
                  </a:moveTo>
                  <a:cubicBezTo>
                    <a:pt x="31" y="31"/>
                    <a:pt x="31" y="31"/>
                    <a:pt x="1" y="31"/>
                  </a:cubicBezTo>
                  <a:cubicBezTo>
                    <a:pt x="31" y="31"/>
                    <a:pt x="31" y="61"/>
                    <a:pt x="62" y="61"/>
                  </a:cubicBezTo>
                  <a:cubicBezTo>
                    <a:pt x="62" y="61"/>
                    <a:pt x="62" y="31"/>
                    <a:pt x="3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28"/>
            <p:cNvSpPr/>
            <p:nvPr/>
          </p:nvSpPr>
          <p:spPr>
            <a:xfrm>
              <a:off x="3188954" y="4325430"/>
              <a:ext cx="2950" cy="11736"/>
            </a:xfrm>
            <a:custGeom>
              <a:rect b="b" l="l" r="r" t="t"/>
              <a:pathLst>
                <a:path extrusionOk="0" h="366" w="92">
                  <a:moveTo>
                    <a:pt x="0" y="1"/>
                  </a:moveTo>
                  <a:lnTo>
                    <a:pt x="0" y="152"/>
                  </a:lnTo>
                  <a:lnTo>
                    <a:pt x="0" y="365"/>
                  </a:lnTo>
                  <a:cubicBezTo>
                    <a:pt x="92" y="274"/>
                    <a:pt x="92" y="213"/>
                    <a:pt x="92" y="152"/>
                  </a:cubicBezTo>
                  <a:cubicBezTo>
                    <a:pt x="92" y="122"/>
                    <a:pt x="31" y="92"/>
                    <a:pt x="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28"/>
            <p:cNvSpPr/>
            <p:nvPr/>
          </p:nvSpPr>
          <p:spPr>
            <a:xfrm>
              <a:off x="3319553" y="4178253"/>
              <a:ext cx="8786" cy="3944"/>
            </a:xfrm>
            <a:custGeom>
              <a:rect b="b" l="l" r="r" t="t"/>
              <a:pathLst>
                <a:path extrusionOk="0" h="123" w="274">
                  <a:moveTo>
                    <a:pt x="244" y="1"/>
                  </a:moveTo>
                  <a:cubicBezTo>
                    <a:pt x="152" y="1"/>
                    <a:pt x="31" y="31"/>
                    <a:pt x="0" y="122"/>
                  </a:cubicBezTo>
                  <a:lnTo>
                    <a:pt x="244" y="122"/>
                  </a:lnTo>
                  <a:cubicBezTo>
                    <a:pt x="274" y="31"/>
                    <a:pt x="244" y="1"/>
                    <a:pt x="244"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28"/>
            <p:cNvSpPr/>
            <p:nvPr/>
          </p:nvSpPr>
          <p:spPr>
            <a:xfrm>
              <a:off x="3598292" y="3871265"/>
              <a:ext cx="2950" cy="12698"/>
            </a:xfrm>
            <a:custGeom>
              <a:rect b="b" l="l" r="r" t="t"/>
              <a:pathLst>
                <a:path extrusionOk="0" h="396" w="92">
                  <a:moveTo>
                    <a:pt x="31" y="0"/>
                  </a:moveTo>
                  <a:cubicBezTo>
                    <a:pt x="31" y="31"/>
                    <a:pt x="1" y="122"/>
                    <a:pt x="1" y="183"/>
                  </a:cubicBezTo>
                  <a:cubicBezTo>
                    <a:pt x="1" y="274"/>
                    <a:pt x="1" y="335"/>
                    <a:pt x="31" y="395"/>
                  </a:cubicBezTo>
                  <a:cubicBezTo>
                    <a:pt x="31" y="304"/>
                    <a:pt x="92" y="274"/>
                    <a:pt x="92" y="183"/>
                  </a:cubicBezTo>
                  <a:cubicBezTo>
                    <a:pt x="31" y="152"/>
                    <a:pt x="31" y="91"/>
                    <a:pt x="3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28"/>
            <p:cNvSpPr/>
            <p:nvPr/>
          </p:nvSpPr>
          <p:spPr>
            <a:xfrm>
              <a:off x="2081758" y="4290351"/>
              <a:ext cx="32" cy="32"/>
            </a:xfrm>
            <a:custGeom>
              <a:rect b="b" l="l" r="r" t="t"/>
              <a:pathLst>
                <a:path extrusionOk="0" h="1" w="1">
                  <a:moveTo>
                    <a:pt x="1" y="0"/>
                  </a:move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28"/>
            <p:cNvSpPr/>
            <p:nvPr/>
          </p:nvSpPr>
          <p:spPr>
            <a:xfrm>
              <a:off x="1804975" y="4388790"/>
              <a:ext cx="3944" cy="1988"/>
            </a:xfrm>
            <a:custGeom>
              <a:rect b="b" l="l" r="r" t="t"/>
              <a:pathLst>
                <a:path extrusionOk="0" h="62" w="123">
                  <a:moveTo>
                    <a:pt x="0" y="0"/>
                  </a:moveTo>
                  <a:cubicBezTo>
                    <a:pt x="61" y="0"/>
                    <a:pt x="92" y="61"/>
                    <a:pt x="122" y="61"/>
                  </a:cubicBezTo>
                  <a:cubicBezTo>
                    <a:pt x="92" y="0"/>
                    <a:pt x="31" y="0"/>
                    <a:pt x="0"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28"/>
            <p:cNvSpPr/>
            <p:nvPr/>
          </p:nvSpPr>
          <p:spPr>
            <a:xfrm>
              <a:off x="1804013" y="4388790"/>
              <a:ext cx="994" cy="3912"/>
            </a:xfrm>
            <a:custGeom>
              <a:rect b="b" l="l" r="r" t="t"/>
              <a:pathLst>
                <a:path extrusionOk="0" h="122" w="31">
                  <a:moveTo>
                    <a:pt x="30" y="0"/>
                  </a:moveTo>
                  <a:lnTo>
                    <a:pt x="30" y="0"/>
                  </a:lnTo>
                  <a:cubicBezTo>
                    <a:pt x="30" y="0"/>
                    <a:pt x="0" y="61"/>
                    <a:pt x="0" y="122"/>
                  </a:cubicBezTo>
                  <a:cubicBezTo>
                    <a:pt x="0" y="91"/>
                    <a:pt x="30" y="61"/>
                    <a:pt x="30"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28"/>
            <p:cNvSpPr/>
            <p:nvPr/>
          </p:nvSpPr>
          <p:spPr>
            <a:xfrm>
              <a:off x="1968697" y="3949214"/>
              <a:ext cx="13692" cy="4906"/>
            </a:xfrm>
            <a:custGeom>
              <a:rect b="b" l="l" r="r" t="t"/>
              <a:pathLst>
                <a:path extrusionOk="0" h="153" w="427">
                  <a:moveTo>
                    <a:pt x="1" y="1"/>
                  </a:moveTo>
                  <a:lnTo>
                    <a:pt x="123" y="122"/>
                  </a:lnTo>
                  <a:cubicBezTo>
                    <a:pt x="153" y="153"/>
                    <a:pt x="183" y="153"/>
                    <a:pt x="244" y="153"/>
                  </a:cubicBezTo>
                  <a:lnTo>
                    <a:pt x="366" y="153"/>
                  </a:lnTo>
                  <a:cubicBezTo>
                    <a:pt x="426" y="122"/>
                    <a:pt x="426" y="122"/>
                    <a:pt x="426" y="92"/>
                  </a:cubicBezTo>
                  <a:lnTo>
                    <a:pt x="426"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28"/>
            <p:cNvSpPr/>
            <p:nvPr/>
          </p:nvSpPr>
          <p:spPr>
            <a:xfrm>
              <a:off x="3318559" y="3526248"/>
              <a:ext cx="24401" cy="21451"/>
            </a:xfrm>
            <a:custGeom>
              <a:rect b="b" l="l" r="r" t="t"/>
              <a:pathLst>
                <a:path extrusionOk="0" h="669" w="761">
                  <a:moveTo>
                    <a:pt x="609" y="0"/>
                  </a:moveTo>
                  <a:cubicBezTo>
                    <a:pt x="275" y="0"/>
                    <a:pt x="31" y="122"/>
                    <a:pt x="1" y="213"/>
                  </a:cubicBezTo>
                  <a:cubicBezTo>
                    <a:pt x="31" y="304"/>
                    <a:pt x="366" y="669"/>
                    <a:pt x="609" y="669"/>
                  </a:cubicBezTo>
                  <a:cubicBezTo>
                    <a:pt x="639" y="669"/>
                    <a:pt x="761" y="426"/>
                    <a:pt x="761" y="152"/>
                  </a:cubicBezTo>
                  <a:lnTo>
                    <a:pt x="761"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28"/>
            <p:cNvSpPr/>
            <p:nvPr/>
          </p:nvSpPr>
          <p:spPr>
            <a:xfrm>
              <a:off x="3012533" y="3578867"/>
              <a:ext cx="32" cy="32"/>
            </a:xfrm>
            <a:custGeom>
              <a:rect b="b" l="l" r="r" t="t"/>
              <a:pathLst>
                <a:path extrusionOk="0" h="1" w="1">
                  <a:moveTo>
                    <a:pt x="1" y="1"/>
                  </a:move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28"/>
            <p:cNvSpPr/>
            <p:nvPr/>
          </p:nvSpPr>
          <p:spPr>
            <a:xfrm>
              <a:off x="2948212" y="3797195"/>
              <a:ext cx="994" cy="994"/>
            </a:xfrm>
            <a:custGeom>
              <a:rect b="b" l="l" r="r" t="t"/>
              <a:pathLst>
                <a:path extrusionOk="0" h="31" w="31">
                  <a:moveTo>
                    <a:pt x="31" y="0"/>
                  </a:moveTo>
                  <a:lnTo>
                    <a:pt x="1" y="31"/>
                  </a:lnTo>
                  <a:cubicBezTo>
                    <a:pt x="31" y="31"/>
                    <a:pt x="31" y="0"/>
                    <a:pt x="3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28"/>
            <p:cNvSpPr/>
            <p:nvPr/>
          </p:nvSpPr>
          <p:spPr>
            <a:xfrm>
              <a:off x="2611980" y="3374197"/>
              <a:ext cx="5868" cy="2629"/>
            </a:xfrm>
            <a:custGeom>
              <a:rect b="b" l="l" r="r" t="t"/>
              <a:pathLst>
                <a:path extrusionOk="0" h="82" w="183">
                  <a:moveTo>
                    <a:pt x="0" y="0"/>
                  </a:moveTo>
                  <a:lnTo>
                    <a:pt x="0" y="61"/>
                  </a:lnTo>
                  <a:cubicBezTo>
                    <a:pt x="13" y="74"/>
                    <a:pt x="36" y="81"/>
                    <a:pt x="63" y="81"/>
                  </a:cubicBezTo>
                  <a:cubicBezTo>
                    <a:pt x="101" y="81"/>
                    <a:pt x="147" y="66"/>
                    <a:pt x="182" y="31"/>
                  </a:cubicBezTo>
                  <a:cubicBezTo>
                    <a:pt x="152" y="31"/>
                    <a:pt x="61" y="31"/>
                    <a:pt x="0"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28"/>
            <p:cNvSpPr/>
            <p:nvPr/>
          </p:nvSpPr>
          <p:spPr>
            <a:xfrm>
              <a:off x="2723085" y="3559371"/>
              <a:ext cx="32" cy="32"/>
            </a:xfrm>
            <a:custGeom>
              <a:rect b="b" l="l" r="r" t="t"/>
              <a:pathLst>
                <a:path extrusionOk="0" h="1" w="1">
                  <a:moveTo>
                    <a:pt x="0" y="1"/>
                  </a:moveTo>
                  <a:lnTo>
                    <a:pt x="0" y="1"/>
                  </a:lnTo>
                  <a:lnTo>
                    <a:pt x="0"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28"/>
            <p:cNvSpPr/>
            <p:nvPr/>
          </p:nvSpPr>
          <p:spPr>
            <a:xfrm>
              <a:off x="2928716" y="4320556"/>
              <a:ext cx="32" cy="3944"/>
            </a:xfrm>
            <a:custGeom>
              <a:rect b="b" l="l" r="r" t="t"/>
              <a:pathLst>
                <a:path extrusionOk="0" h="123" w="1">
                  <a:moveTo>
                    <a:pt x="1" y="1"/>
                  </a:moveTo>
                  <a:lnTo>
                    <a:pt x="1" y="122"/>
                  </a:lnTo>
                  <a:lnTo>
                    <a:pt x="1" y="122"/>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28"/>
            <p:cNvSpPr/>
            <p:nvPr/>
          </p:nvSpPr>
          <p:spPr>
            <a:xfrm>
              <a:off x="2923842" y="4318600"/>
              <a:ext cx="3944" cy="1988"/>
            </a:xfrm>
            <a:custGeom>
              <a:rect b="b" l="l" r="r" t="t"/>
              <a:pathLst>
                <a:path extrusionOk="0" h="62" w="123">
                  <a:moveTo>
                    <a:pt x="122" y="1"/>
                  </a:moveTo>
                  <a:cubicBezTo>
                    <a:pt x="62" y="1"/>
                    <a:pt x="31" y="31"/>
                    <a:pt x="1" y="62"/>
                  </a:cubicBezTo>
                  <a:cubicBezTo>
                    <a:pt x="31" y="31"/>
                    <a:pt x="62" y="31"/>
                    <a:pt x="122"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28"/>
            <p:cNvSpPr/>
            <p:nvPr/>
          </p:nvSpPr>
          <p:spPr>
            <a:xfrm>
              <a:off x="2533037" y="3530128"/>
              <a:ext cx="1956" cy="2950"/>
            </a:xfrm>
            <a:custGeom>
              <a:rect b="b" l="l" r="r" t="t"/>
              <a:pathLst>
                <a:path extrusionOk="0" h="92" w="61">
                  <a:moveTo>
                    <a:pt x="30" y="1"/>
                  </a:moveTo>
                  <a:cubicBezTo>
                    <a:pt x="30" y="1"/>
                    <a:pt x="30" y="31"/>
                    <a:pt x="0" y="31"/>
                  </a:cubicBezTo>
                  <a:cubicBezTo>
                    <a:pt x="30" y="31"/>
                    <a:pt x="30" y="92"/>
                    <a:pt x="61" y="92"/>
                  </a:cubicBezTo>
                  <a:cubicBezTo>
                    <a:pt x="61" y="92"/>
                    <a:pt x="61" y="31"/>
                    <a:pt x="3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28"/>
            <p:cNvSpPr/>
            <p:nvPr/>
          </p:nvSpPr>
          <p:spPr>
            <a:xfrm>
              <a:off x="2899473" y="3238724"/>
              <a:ext cx="13692" cy="4906"/>
            </a:xfrm>
            <a:custGeom>
              <a:rect b="b" l="l" r="r" t="t"/>
              <a:pathLst>
                <a:path extrusionOk="0" h="153" w="427">
                  <a:moveTo>
                    <a:pt x="1" y="0"/>
                  </a:moveTo>
                  <a:lnTo>
                    <a:pt x="122" y="122"/>
                  </a:lnTo>
                  <a:cubicBezTo>
                    <a:pt x="183" y="152"/>
                    <a:pt x="214" y="152"/>
                    <a:pt x="274" y="152"/>
                  </a:cubicBezTo>
                  <a:lnTo>
                    <a:pt x="366" y="152"/>
                  </a:lnTo>
                  <a:cubicBezTo>
                    <a:pt x="426" y="122"/>
                    <a:pt x="426" y="122"/>
                    <a:pt x="426" y="92"/>
                  </a:cubicBezTo>
                  <a:lnTo>
                    <a:pt x="426"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28"/>
            <p:cNvSpPr/>
            <p:nvPr/>
          </p:nvSpPr>
          <p:spPr>
            <a:xfrm>
              <a:off x="2329330" y="3818615"/>
              <a:ext cx="8786" cy="13692"/>
            </a:xfrm>
            <a:custGeom>
              <a:rect b="b" l="l" r="r" t="t"/>
              <a:pathLst>
                <a:path extrusionOk="0" h="427" w="274">
                  <a:moveTo>
                    <a:pt x="0" y="1"/>
                  </a:moveTo>
                  <a:lnTo>
                    <a:pt x="0" y="153"/>
                  </a:lnTo>
                  <a:lnTo>
                    <a:pt x="0" y="426"/>
                  </a:lnTo>
                  <a:lnTo>
                    <a:pt x="213" y="426"/>
                  </a:lnTo>
                  <a:cubicBezTo>
                    <a:pt x="213" y="396"/>
                    <a:pt x="213" y="396"/>
                    <a:pt x="274" y="396"/>
                  </a:cubicBezTo>
                  <a:lnTo>
                    <a:pt x="274" y="122"/>
                  </a:lnTo>
                  <a:lnTo>
                    <a:pt x="274"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28"/>
            <p:cNvSpPr/>
            <p:nvPr/>
          </p:nvSpPr>
          <p:spPr>
            <a:xfrm>
              <a:off x="2258178" y="3613945"/>
              <a:ext cx="2950" cy="11736"/>
            </a:xfrm>
            <a:custGeom>
              <a:rect b="b" l="l" r="r" t="t"/>
              <a:pathLst>
                <a:path extrusionOk="0" h="366" w="92">
                  <a:moveTo>
                    <a:pt x="0" y="1"/>
                  </a:moveTo>
                  <a:lnTo>
                    <a:pt x="0" y="153"/>
                  </a:lnTo>
                  <a:lnTo>
                    <a:pt x="0" y="365"/>
                  </a:lnTo>
                  <a:cubicBezTo>
                    <a:pt x="61" y="274"/>
                    <a:pt x="92" y="244"/>
                    <a:pt x="92" y="153"/>
                  </a:cubicBezTo>
                  <a:cubicBezTo>
                    <a:pt x="92" y="122"/>
                    <a:pt x="61" y="92"/>
                    <a:pt x="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28"/>
            <p:cNvSpPr/>
            <p:nvPr/>
          </p:nvSpPr>
          <p:spPr>
            <a:xfrm>
              <a:off x="2387816" y="3467762"/>
              <a:ext cx="8786" cy="3912"/>
            </a:xfrm>
            <a:custGeom>
              <a:rect b="b" l="l" r="r" t="t"/>
              <a:pathLst>
                <a:path extrusionOk="0" h="122" w="274">
                  <a:moveTo>
                    <a:pt x="213" y="0"/>
                  </a:moveTo>
                  <a:cubicBezTo>
                    <a:pt x="152" y="0"/>
                    <a:pt x="30" y="61"/>
                    <a:pt x="0" y="122"/>
                  </a:cubicBezTo>
                  <a:cubicBezTo>
                    <a:pt x="20" y="112"/>
                    <a:pt x="44" y="108"/>
                    <a:pt x="71" y="108"/>
                  </a:cubicBezTo>
                  <a:cubicBezTo>
                    <a:pt x="125" y="108"/>
                    <a:pt x="193" y="122"/>
                    <a:pt x="274" y="122"/>
                  </a:cubicBezTo>
                  <a:cubicBezTo>
                    <a:pt x="274" y="61"/>
                    <a:pt x="213" y="0"/>
                    <a:pt x="213"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28"/>
            <p:cNvSpPr/>
            <p:nvPr/>
          </p:nvSpPr>
          <p:spPr>
            <a:xfrm>
              <a:off x="2115875" y="3881013"/>
              <a:ext cx="7824" cy="994"/>
            </a:xfrm>
            <a:custGeom>
              <a:rect b="b" l="l" r="r" t="t"/>
              <a:pathLst>
                <a:path extrusionOk="0" h="31" w="244">
                  <a:moveTo>
                    <a:pt x="244" y="0"/>
                  </a:moveTo>
                  <a:cubicBezTo>
                    <a:pt x="153" y="0"/>
                    <a:pt x="31" y="31"/>
                    <a:pt x="1" y="31"/>
                  </a:cubicBezTo>
                  <a:cubicBezTo>
                    <a:pt x="92" y="31"/>
                    <a:pt x="153" y="0"/>
                    <a:pt x="244"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28"/>
            <p:cNvSpPr/>
            <p:nvPr/>
          </p:nvSpPr>
          <p:spPr>
            <a:xfrm>
              <a:off x="2123666" y="3881013"/>
              <a:ext cx="32" cy="994"/>
            </a:xfrm>
            <a:custGeom>
              <a:rect b="b" l="l" r="r" t="t"/>
              <a:pathLst>
                <a:path extrusionOk="0" h="31" w="1">
                  <a:moveTo>
                    <a:pt x="1" y="0"/>
                  </a:moveTo>
                  <a:lnTo>
                    <a:pt x="1" y="31"/>
                  </a:lnTo>
                  <a:lnTo>
                    <a:pt x="1" y="3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28"/>
            <p:cNvSpPr/>
            <p:nvPr/>
          </p:nvSpPr>
          <p:spPr>
            <a:xfrm>
              <a:off x="2666555" y="3160742"/>
              <a:ext cx="2950" cy="12698"/>
            </a:xfrm>
            <a:custGeom>
              <a:rect b="b" l="l" r="r" t="t"/>
              <a:pathLst>
                <a:path extrusionOk="0" h="396" w="92">
                  <a:moveTo>
                    <a:pt x="31" y="1"/>
                  </a:moveTo>
                  <a:cubicBezTo>
                    <a:pt x="31" y="62"/>
                    <a:pt x="0" y="122"/>
                    <a:pt x="0" y="214"/>
                  </a:cubicBezTo>
                  <a:cubicBezTo>
                    <a:pt x="0" y="274"/>
                    <a:pt x="0" y="366"/>
                    <a:pt x="31" y="396"/>
                  </a:cubicBezTo>
                  <a:cubicBezTo>
                    <a:pt x="31" y="305"/>
                    <a:pt x="91" y="274"/>
                    <a:pt x="91" y="214"/>
                  </a:cubicBezTo>
                  <a:cubicBezTo>
                    <a:pt x="91" y="122"/>
                    <a:pt x="91" y="62"/>
                    <a:pt x="3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28"/>
            <p:cNvSpPr/>
            <p:nvPr/>
          </p:nvSpPr>
          <p:spPr>
            <a:xfrm>
              <a:off x="2087625" y="3373235"/>
              <a:ext cx="12698" cy="28281"/>
            </a:xfrm>
            <a:custGeom>
              <a:rect b="b" l="l" r="r" t="t"/>
              <a:pathLst>
                <a:path extrusionOk="0" h="882" w="396">
                  <a:moveTo>
                    <a:pt x="243" y="0"/>
                  </a:moveTo>
                  <a:cubicBezTo>
                    <a:pt x="213" y="0"/>
                    <a:pt x="0" y="0"/>
                    <a:pt x="0" y="365"/>
                  </a:cubicBezTo>
                  <a:cubicBezTo>
                    <a:pt x="0" y="608"/>
                    <a:pt x="122" y="882"/>
                    <a:pt x="243" y="882"/>
                  </a:cubicBezTo>
                  <a:cubicBezTo>
                    <a:pt x="274" y="882"/>
                    <a:pt x="395" y="638"/>
                    <a:pt x="395" y="365"/>
                  </a:cubicBezTo>
                  <a:cubicBezTo>
                    <a:pt x="395" y="0"/>
                    <a:pt x="274" y="0"/>
                    <a:pt x="243"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28"/>
            <p:cNvSpPr/>
            <p:nvPr/>
          </p:nvSpPr>
          <p:spPr>
            <a:xfrm>
              <a:off x="3598292" y="5293241"/>
              <a:ext cx="2950" cy="11736"/>
            </a:xfrm>
            <a:custGeom>
              <a:rect b="b" l="l" r="r" t="t"/>
              <a:pathLst>
                <a:path extrusionOk="0" h="366" w="92">
                  <a:moveTo>
                    <a:pt x="31" y="0"/>
                  </a:moveTo>
                  <a:cubicBezTo>
                    <a:pt x="31" y="31"/>
                    <a:pt x="1" y="122"/>
                    <a:pt x="1" y="183"/>
                  </a:cubicBezTo>
                  <a:cubicBezTo>
                    <a:pt x="1" y="274"/>
                    <a:pt x="1" y="335"/>
                    <a:pt x="31" y="365"/>
                  </a:cubicBezTo>
                  <a:cubicBezTo>
                    <a:pt x="31" y="304"/>
                    <a:pt x="92" y="274"/>
                    <a:pt x="92" y="183"/>
                  </a:cubicBezTo>
                  <a:cubicBezTo>
                    <a:pt x="31" y="122"/>
                    <a:pt x="31" y="61"/>
                    <a:pt x="3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28"/>
            <p:cNvSpPr/>
            <p:nvPr/>
          </p:nvSpPr>
          <p:spPr>
            <a:xfrm>
              <a:off x="1968697" y="5372184"/>
              <a:ext cx="13692" cy="3912"/>
            </a:xfrm>
            <a:custGeom>
              <a:rect b="b" l="l" r="r" t="t"/>
              <a:pathLst>
                <a:path extrusionOk="0" h="122" w="427">
                  <a:moveTo>
                    <a:pt x="1" y="0"/>
                  </a:moveTo>
                  <a:lnTo>
                    <a:pt x="123" y="122"/>
                  </a:lnTo>
                  <a:lnTo>
                    <a:pt x="366" y="122"/>
                  </a:lnTo>
                  <a:cubicBezTo>
                    <a:pt x="426" y="92"/>
                    <a:pt x="426" y="92"/>
                    <a:pt x="426" y="31"/>
                  </a:cubicBezTo>
                  <a:lnTo>
                    <a:pt x="426"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28"/>
            <p:cNvSpPr/>
            <p:nvPr/>
          </p:nvSpPr>
          <p:spPr>
            <a:xfrm>
              <a:off x="3055436" y="4591504"/>
              <a:ext cx="32" cy="994"/>
            </a:xfrm>
            <a:custGeom>
              <a:rect b="b" l="l" r="r" t="t"/>
              <a:pathLst>
                <a:path extrusionOk="0" h="31" w="1">
                  <a:moveTo>
                    <a:pt x="0" y="31"/>
                  </a:moveTo>
                  <a:lnTo>
                    <a:pt x="0" y="1"/>
                  </a:lnTo>
                  <a:lnTo>
                    <a:pt x="0" y="1"/>
                  </a:lnTo>
                  <a:lnTo>
                    <a:pt x="0"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28"/>
            <p:cNvSpPr/>
            <p:nvPr/>
          </p:nvSpPr>
          <p:spPr>
            <a:xfrm>
              <a:off x="3012533" y="5000842"/>
              <a:ext cx="32" cy="32"/>
            </a:xfrm>
            <a:custGeom>
              <a:rect b="b" l="l" r="r" t="t"/>
              <a:pathLst>
                <a:path extrusionOk="0" h="1" w="1">
                  <a:moveTo>
                    <a:pt x="1" y="1"/>
                  </a:move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28"/>
            <p:cNvSpPr/>
            <p:nvPr/>
          </p:nvSpPr>
          <p:spPr>
            <a:xfrm>
              <a:off x="2807864" y="5212341"/>
              <a:ext cx="10742" cy="13692"/>
            </a:xfrm>
            <a:custGeom>
              <a:rect b="b" l="l" r="r" t="t"/>
              <a:pathLst>
                <a:path extrusionOk="0" h="427" w="335">
                  <a:moveTo>
                    <a:pt x="1" y="0"/>
                  </a:moveTo>
                  <a:lnTo>
                    <a:pt x="1" y="152"/>
                  </a:lnTo>
                  <a:cubicBezTo>
                    <a:pt x="1" y="365"/>
                    <a:pt x="31" y="396"/>
                    <a:pt x="31" y="426"/>
                  </a:cubicBezTo>
                  <a:lnTo>
                    <a:pt x="92" y="426"/>
                  </a:lnTo>
                  <a:cubicBezTo>
                    <a:pt x="274" y="426"/>
                    <a:pt x="335" y="365"/>
                    <a:pt x="335" y="152"/>
                  </a:cubicBezTo>
                  <a:cubicBezTo>
                    <a:pt x="335" y="92"/>
                    <a:pt x="335" y="0"/>
                    <a:pt x="92"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28"/>
            <p:cNvSpPr/>
            <p:nvPr/>
          </p:nvSpPr>
          <p:spPr>
            <a:xfrm>
              <a:off x="2948212" y="5219171"/>
              <a:ext cx="994" cy="994"/>
            </a:xfrm>
            <a:custGeom>
              <a:rect b="b" l="l" r="r" t="t"/>
              <a:pathLst>
                <a:path extrusionOk="0" h="31" w="31">
                  <a:moveTo>
                    <a:pt x="31" y="0"/>
                  </a:moveTo>
                  <a:lnTo>
                    <a:pt x="1" y="31"/>
                  </a:lnTo>
                  <a:cubicBezTo>
                    <a:pt x="31" y="31"/>
                    <a:pt x="31" y="0"/>
                    <a:pt x="3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28"/>
            <p:cNvSpPr/>
            <p:nvPr/>
          </p:nvSpPr>
          <p:spPr>
            <a:xfrm>
              <a:off x="2611980" y="4796173"/>
              <a:ext cx="5868" cy="1988"/>
            </a:xfrm>
            <a:custGeom>
              <a:rect b="b" l="l" r="r" t="t"/>
              <a:pathLst>
                <a:path extrusionOk="0" h="62" w="183">
                  <a:moveTo>
                    <a:pt x="0" y="1"/>
                  </a:moveTo>
                  <a:lnTo>
                    <a:pt x="0" y="61"/>
                  </a:lnTo>
                  <a:cubicBezTo>
                    <a:pt x="30" y="61"/>
                    <a:pt x="122" y="31"/>
                    <a:pt x="182" y="31"/>
                  </a:cubicBezTo>
                  <a:cubicBezTo>
                    <a:pt x="152" y="31"/>
                    <a:pt x="61" y="31"/>
                    <a:pt x="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28"/>
            <p:cNvSpPr/>
            <p:nvPr/>
          </p:nvSpPr>
          <p:spPr>
            <a:xfrm>
              <a:off x="2723085" y="4981347"/>
              <a:ext cx="32" cy="32"/>
            </a:xfrm>
            <a:custGeom>
              <a:rect b="b" l="l" r="r" t="t"/>
              <a:pathLst>
                <a:path extrusionOk="0" h="1" w="1">
                  <a:moveTo>
                    <a:pt x="0" y="1"/>
                  </a:moveTo>
                  <a:lnTo>
                    <a:pt x="0" y="1"/>
                  </a:lnTo>
                  <a:lnTo>
                    <a:pt x="0"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28"/>
            <p:cNvSpPr/>
            <p:nvPr/>
          </p:nvSpPr>
          <p:spPr>
            <a:xfrm>
              <a:off x="2462847" y="5072956"/>
              <a:ext cx="1988" cy="32"/>
            </a:xfrm>
            <a:custGeom>
              <a:rect b="b" l="l" r="r" t="t"/>
              <a:pathLst>
                <a:path extrusionOk="0" h="1" w="62">
                  <a:moveTo>
                    <a:pt x="61" y="1"/>
                  </a:moveTo>
                  <a:cubicBezTo>
                    <a:pt x="1" y="1"/>
                    <a:pt x="1" y="1"/>
                    <a:pt x="61" y="1"/>
                  </a:cubicBezTo>
                  <a:cubicBezTo>
                    <a:pt x="1" y="1"/>
                    <a:pt x="1" y="1"/>
                    <a:pt x="6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28"/>
            <p:cNvSpPr/>
            <p:nvPr/>
          </p:nvSpPr>
          <p:spPr>
            <a:xfrm>
              <a:off x="2454062" y="5069076"/>
              <a:ext cx="3944" cy="3912"/>
            </a:xfrm>
            <a:custGeom>
              <a:rect b="b" l="l" r="r" t="t"/>
              <a:pathLst>
                <a:path extrusionOk="0" h="122" w="123">
                  <a:moveTo>
                    <a:pt x="123" y="0"/>
                  </a:moveTo>
                  <a:lnTo>
                    <a:pt x="1" y="122"/>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28"/>
            <p:cNvSpPr/>
            <p:nvPr/>
          </p:nvSpPr>
          <p:spPr>
            <a:xfrm>
              <a:off x="2735750" y="5099281"/>
              <a:ext cx="32" cy="994"/>
            </a:xfrm>
            <a:custGeom>
              <a:rect b="b" l="l" r="r" t="t"/>
              <a:pathLst>
                <a:path extrusionOk="0" h="31" w="1">
                  <a:moveTo>
                    <a:pt x="0" y="1"/>
                  </a:moveTo>
                  <a:lnTo>
                    <a:pt x="0" y="1"/>
                  </a:lnTo>
                  <a:cubicBezTo>
                    <a:pt x="0" y="1"/>
                    <a:pt x="0" y="31"/>
                    <a:pt x="0" y="1"/>
                  </a:cubicBezTo>
                  <a:cubicBezTo>
                    <a:pt x="0" y="31"/>
                    <a:pt x="0" y="1"/>
                    <a:pt x="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28"/>
            <p:cNvSpPr/>
            <p:nvPr/>
          </p:nvSpPr>
          <p:spPr>
            <a:xfrm>
              <a:off x="2533037" y="4952104"/>
              <a:ext cx="1956" cy="1988"/>
            </a:xfrm>
            <a:custGeom>
              <a:rect b="b" l="l" r="r" t="t"/>
              <a:pathLst>
                <a:path extrusionOk="0" h="62" w="61">
                  <a:moveTo>
                    <a:pt x="30" y="1"/>
                  </a:moveTo>
                  <a:lnTo>
                    <a:pt x="0" y="31"/>
                  </a:lnTo>
                  <a:cubicBezTo>
                    <a:pt x="30" y="31"/>
                    <a:pt x="30" y="62"/>
                    <a:pt x="61" y="62"/>
                  </a:cubicBezTo>
                  <a:cubicBezTo>
                    <a:pt x="61" y="62"/>
                    <a:pt x="61" y="31"/>
                    <a:pt x="3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28"/>
            <p:cNvSpPr/>
            <p:nvPr/>
          </p:nvSpPr>
          <p:spPr>
            <a:xfrm>
              <a:off x="3055436" y="5273745"/>
              <a:ext cx="24401" cy="11736"/>
            </a:xfrm>
            <a:custGeom>
              <a:rect b="b" l="l" r="r" t="t"/>
              <a:pathLst>
                <a:path extrusionOk="0" h="366" w="761">
                  <a:moveTo>
                    <a:pt x="122" y="0"/>
                  </a:moveTo>
                  <a:cubicBezTo>
                    <a:pt x="31" y="61"/>
                    <a:pt x="0" y="183"/>
                    <a:pt x="0" y="183"/>
                  </a:cubicBezTo>
                  <a:lnTo>
                    <a:pt x="0" y="365"/>
                  </a:lnTo>
                  <a:cubicBezTo>
                    <a:pt x="152" y="365"/>
                    <a:pt x="304" y="335"/>
                    <a:pt x="456" y="335"/>
                  </a:cubicBezTo>
                  <a:lnTo>
                    <a:pt x="760" y="335"/>
                  </a:lnTo>
                  <a:cubicBezTo>
                    <a:pt x="669" y="274"/>
                    <a:pt x="608" y="213"/>
                    <a:pt x="486" y="152"/>
                  </a:cubicBezTo>
                  <a:lnTo>
                    <a:pt x="426" y="31"/>
                  </a:lnTo>
                  <a:lnTo>
                    <a:pt x="365"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28"/>
            <p:cNvSpPr/>
            <p:nvPr/>
          </p:nvSpPr>
          <p:spPr>
            <a:xfrm>
              <a:off x="2900467" y="4660699"/>
              <a:ext cx="13660" cy="3944"/>
            </a:xfrm>
            <a:custGeom>
              <a:rect b="b" l="l" r="r" t="t"/>
              <a:pathLst>
                <a:path extrusionOk="0" h="123" w="426">
                  <a:moveTo>
                    <a:pt x="0" y="1"/>
                  </a:moveTo>
                  <a:lnTo>
                    <a:pt x="122" y="122"/>
                  </a:lnTo>
                  <a:lnTo>
                    <a:pt x="395" y="122"/>
                  </a:lnTo>
                  <a:cubicBezTo>
                    <a:pt x="426" y="92"/>
                    <a:pt x="426" y="92"/>
                    <a:pt x="426" y="31"/>
                  </a:cubicBezTo>
                  <a:lnTo>
                    <a:pt x="426"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28"/>
            <p:cNvSpPr/>
            <p:nvPr/>
          </p:nvSpPr>
          <p:spPr>
            <a:xfrm>
              <a:off x="2258178" y="5035921"/>
              <a:ext cx="2950" cy="10774"/>
            </a:xfrm>
            <a:custGeom>
              <a:rect b="b" l="l" r="r" t="t"/>
              <a:pathLst>
                <a:path extrusionOk="0" h="336" w="92">
                  <a:moveTo>
                    <a:pt x="0" y="1"/>
                  </a:moveTo>
                  <a:lnTo>
                    <a:pt x="0" y="153"/>
                  </a:lnTo>
                  <a:lnTo>
                    <a:pt x="0" y="335"/>
                  </a:lnTo>
                  <a:cubicBezTo>
                    <a:pt x="61" y="274"/>
                    <a:pt x="92" y="183"/>
                    <a:pt x="92" y="153"/>
                  </a:cubicBezTo>
                  <a:cubicBezTo>
                    <a:pt x="92" y="122"/>
                    <a:pt x="61" y="92"/>
                    <a:pt x="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28"/>
            <p:cNvSpPr/>
            <p:nvPr/>
          </p:nvSpPr>
          <p:spPr>
            <a:xfrm>
              <a:off x="2387816" y="4889738"/>
              <a:ext cx="8786" cy="3944"/>
            </a:xfrm>
            <a:custGeom>
              <a:rect b="b" l="l" r="r" t="t"/>
              <a:pathLst>
                <a:path extrusionOk="0" h="123" w="274">
                  <a:moveTo>
                    <a:pt x="213" y="1"/>
                  </a:moveTo>
                  <a:cubicBezTo>
                    <a:pt x="152" y="1"/>
                    <a:pt x="30" y="31"/>
                    <a:pt x="0" y="122"/>
                  </a:cubicBezTo>
                  <a:cubicBezTo>
                    <a:pt x="20" y="112"/>
                    <a:pt x="44" y="109"/>
                    <a:pt x="71" y="109"/>
                  </a:cubicBezTo>
                  <a:cubicBezTo>
                    <a:pt x="125" y="109"/>
                    <a:pt x="193" y="122"/>
                    <a:pt x="274" y="122"/>
                  </a:cubicBezTo>
                  <a:cubicBezTo>
                    <a:pt x="274" y="31"/>
                    <a:pt x="213" y="1"/>
                    <a:pt x="213"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28"/>
            <p:cNvSpPr/>
            <p:nvPr/>
          </p:nvSpPr>
          <p:spPr>
            <a:xfrm>
              <a:off x="2115875" y="5302988"/>
              <a:ext cx="3944" cy="994"/>
            </a:xfrm>
            <a:custGeom>
              <a:rect b="b" l="l" r="r" t="t"/>
              <a:pathLst>
                <a:path extrusionOk="0" h="31" w="123">
                  <a:moveTo>
                    <a:pt x="1" y="31"/>
                  </a:moveTo>
                  <a:lnTo>
                    <a:pt x="1" y="31"/>
                  </a:lnTo>
                  <a:cubicBezTo>
                    <a:pt x="31" y="31"/>
                    <a:pt x="92" y="0"/>
                    <a:pt x="122" y="0"/>
                  </a:cubicBezTo>
                  <a:cubicBezTo>
                    <a:pt x="92" y="0"/>
                    <a:pt x="31" y="31"/>
                    <a:pt x="1" y="3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28"/>
            <p:cNvSpPr/>
            <p:nvPr/>
          </p:nvSpPr>
          <p:spPr>
            <a:xfrm>
              <a:off x="2666555" y="4582718"/>
              <a:ext cx="2950" cy="12730"/>
            </a:xfrm>
            <a:custGeom>
              <a:rect b="b" l="l" r="r" t="t"/>
              <a:pathLst>
                <a:path extrusionOk="0" h="397" w="92">
                  <a:moveTo>
                    <a:pt x="31" y="1"/>
                  </a:moveTo>
                  <a:cubicBezTo>
                    <a:pt x="31" y="31"/>
                    <a:pt x="0" y="123"/>
                    <a:pt x="0" y="183"/>
                  </a:cubicBezTo>
                  <a:cubicBezTo>
                    <a:pt x="0" y="275"/>
                    <a:pt x="0" y="335"/>
                    <a:pt x="31" y="396"/>
                  </a:cubicBezTo>
                  <a:cubicBezTo>
                    <a:pt x="31" y="305"/>
                    <a:pt x="91" y="275"/>
                    <a:pt x="91" y="183"/>
                  </a:cubicBezTo>
                  <a:cubicBezTo>
                    <a:pt x="91" y="123"/>
                    <a:pt x="91" y="31"/>
                    <a:pt x="3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28"/>
            <p:cNvSpPr/>
            <p:nvPr/>
          </p:nvSpPr>
          <p:spPr>
            <a:xfrm>
              <a:off x="1836174" y="4724059"/>
              <a:ext cx="22446" cy="28281"/>
            </a:xfrm>
            <a:custGeom>
              <a:rect b="b" l="l" r="r" t="t"/>
              <a:pathLst>
                <a:path extrusionOk="0" h="882" w="700">
                  <a:moveTo>
                    <a:pt x="182" y="0"/>
                  </a:moveTo>
                  <a:cubicBezTo>
                    <a:pt x="91" y="0"/>
                    <a:pt x="31" y="0"/>
                    <a:pt x="0" y="31"/>
                  </a:cubicBezTo>
                  <a:lnTo>
                    <a:pt x="0" y="304"/>
                  </a:lnTo>
                  <a:lnTo>
                    <a:pt x="0" y="395"/>
                  </a:lnTo>
                  <a:lnTo>
                    <a:pt x="0" y="547"/>
                  </a:lnTo>
                  <a:lnTo>
                    <a:pt x="0" y="791"/>
                  </a:lnTo>
                  <a:cubicBezTo>
                    <a:pt x="61" y="851"/>
                    <a:pt x="152" y="882"/>
                    <a:pt x="182" y="882"/>
                  </a:cubicBezTo>
                  <a:cubicBezTo>
                    <a:pt x="213" y="882"/>
                    <a:pt x="334" y="851"/>
                    <a:pt x="486" y="699"/>
                  </a:cubicBezTo>
                  <a:cubicBezTo>
                    <a:pt x="608" y="578"/>
                    <a:pt x="669" y="487"/>
                    <a:pt x="699" y="426"/>
                  </a:cubicBezTo>
                  <a:cubicBezTo>
                    <a:pt x="578" y="395"/>
                    <a:pt x="517" y="304"/>
                    <a:pt x="395" y="152"/>
                  </a:cubicBezTo>
                  <a:cubicBezTo>
                    <a:pt x="243" y="0"/>
                    <a:pt x="182" y="0"/>
                    <a:pt x="1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28"/>
            <p:cNvSpPr/>
            <p:nvPr/>
          </p:nvSpPr>
          <p:spPr>
            <a:xfrm>
              <a:off x="2087625" y="4795211"/>
              <a:ext cx="12698" cy="27319"/>
            </a:xfrm>
            <a:custGeom>
              <a:rect b="b" l="l" r="r" t="t"/>
              <a:pathLst>
                <a:path extrusionOk="0" h="852" w="396">
                  <a:moveTo>
                    <a:pt x="243" y="0"/>
                  </a:moveTo>
                  <a:cubicBezTo>
                    <a:pt x="213" y="0"/>
                    <a:pt x="0" y="0"/>
                    <a:pt x="0" y="365"/>
                  </a:cubicBezTo>
                  <a:cubicBezTo>
                    <a:pt x="0" y="608"/>
                    <a:pt x="122" y="851"/>
                    <a:pt x="243" y="851"/>
                  </a:cubicBezTo>
                  <a:cubicBezTo>
                    <a:pt x="274" y="851"/>
                    <a:pt x="395" y="638"/>
                    <a:pt x="395" y="365"/>
                  </a:cubicBezTo>
                  <a:cubicBezTo>
                    <a:pt x="395" y="0"/>
                    <a:pt x="274" y="0"/>
                    <a:pt x="243"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28"/>
            <p:cNvSpPr/>
            <p:nvPr/>
          </p:nvSpPr>
          <p:spPr>
            <a:xfrm>
              <a:off x="1989187" y="5029123"/>
              <a:ext cx="6830" cy="5868"/>
            </a:xfrm>
            <a:custGeom>
              <a:rect b="b" l="l" r="r" t="t"/>
              <a:pathLst>
                <a:path extrusionOk="0" h="183" w="213">
                  <a:moveTo>
                    <a:pt x="213" y="0"/>
                  </a:moveTo>
                  <a:cubicBezTo>
                    <a:pt x="178" y="18"/>
                    <a:pt x="143" y="46"/>
                    <a:pt x="101" y="84"/>
                  </a:cubicBezTo>
                  <a:lnTo>
                    <a:pt x="101" y="84"/>
                  </a:lnTo>
                  <a:cubicBezTo>
                    <a:pt x="141" y="55"/>
                    <a:pt x="181" y="32"/>
                    <a:pt x="213" y="0"/>
                  </a:cubicBezTo>
                  <a:close/>
                  <a:moveTo>
                    <a:pt x="101" y="84"/>
                  </a:moveTo>
                  <a:cubicBezTo>
                    <a:pt x="65" y="109"/>
                    <a:pt x="29" y="139"/>
                    <a:pt x="0" y="182"/>
                  </a:cubicBezTo>
                  <a:cubicBezTo>
                    <a:pt x="39" y="144"/>
                    <a:pt x="72" y="111"/>
                    <a:pt x="101" y="84"/>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28"/>
            <p:cNvSpPr/>
            <p:nvPr/>
          </p:nvSpPr>
          <p:spPr>
            <a:xfrm>
              <a:off x="1996978" y="5029123"/>
              <a:ext cx="994" cy="6830"/>
            </a:xfrm>
            <a:custGeom>
              <a:rect b="b" l="l" r="r" t="t"/>
              <a:pathLst>
                <a:path extrusionOk="0" h="213" w="31">
                  <a:moveTo>
                    <a:pt x="31" y="213"/>
                  </a:moveTo>
                  <a:cubicBezTo>
                    <a:pt x="31" y="152"/>
                    <a:pt x="31" y="61"/>
                    <a:pt x="0" y="0"/>
                  </a:cubicBezTo>
                  <a:cubicBezTo>
                    <a:pt x="31" y="61"/>
                    <a:pt x="31" y="152"/>
                    <a:pt x="31" y="213"/>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28"/>
            <p:cNvSpPr/>
            <p:nvPr/>
          </p:nvSpPr>
          <p:spPr>
            <a:xfrm>
              <a:off x="1680211" y="2662712"/>
              <a:ext cx="5900" cy="2822"/>
            </a:xfrm>
            <a:custGeom>
              <a:rect b="b" l="l" r="r" t="t"/>
              <a:pathLst>
                <a:path extrusionOk="0" h="88" w="184">
                  <a:moveTo>
                    <a:pt x="1" y="1"/>
                  </a:moveTo>
                  <a:lnTo>
                    <a:pt x="1" y="61"/>
                  </a:lnTo>
                  <a:cubicBezTo>
                    <a:pt x="20" y="80"/>
                    <a:pt x="39" y="87"/>
                    <a:pt x="57" y="87"/>
                  </a:cubicBezTo>
                  <a:cubicBezTo>
                    <a:pt x="99" y="87"/>
                    <a:pt x="141" y="52"/>
                    <a:pt x="183" y="31"/>
                  </a:cubicBezTo>
                  <a:cubicBezTo>
                    <a:pt x="153" y="31"/>
                    <a:pt x="62" y="31"/>
                    <a:pt x="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28"/>
            <p:cNvSpPr/>
            <p:nvPr/>
          </p:nvSpPr>
          <p:spPr>
            <a:xfrm>
              <a:off x="1602261" y="2819637"/>
              <a:ext cx="1956" cy="2950"/>
            </a:xfrm>
            <a:custGeom>
              <a:rect b="b" l="l" r="r" t="t"/>
              <a:pathLst>
                <a:path extrusionOk="0" h="92" w="61">
                  <a:moveTo>
                    <a:pt x="31" y="0"/>
                  </a:moveTo>
                  <a:cubicBezTo>
                    <a:pt x="31" y="0"/>
                    <a:pt x="0" y="0"/>
                    <a:pt x="0" y="61"/>
                  </a:cubicBezTo>
                  <a:cubicBezTo>
                    <a:pt x="31" y="61"/>
                    <a:pt x="31" y="92"/>
                    <a:pt x="61" y="92"/>
                  </a:cubicBezTo>
                  <a:cubicBezTo>
                    <a:pt x="61" y="92"/>
                    <a:pt x="61" y="61"/>
                    <a:pt x="3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28"/>
            <p:cNvSpPr/>
            <p:nvPr/>
          </p:nvSpPr>
          <p:spPr>
            <a:xfrm>
              <a:off x="1327402" y="2904417"/>
              <a:ext cx="2950" cy="10774"/>
            </a:xfrm>
            <a:custGeom>
              <a:rect b="b" l="l" r="r" t="t"/>
              <a:pathLst>
                <a:path extrusionOk="0" h="336" w="92">
                  <a:moveTo>
                    <a:pt x="1" y="1"/>
                  </a:moveTo>
                  <a:lnTo>
                    <a:pt x="1" y="122"/>
                  </a:lnTo>
                  <a:lnTo>
                    <a:pt x="1" y="335"/>
                  </a:lnTo>
                  <a:cubicBezTo>
                    <a:pt x="61" y="244"/>
                    <a:pt x="92" y="183"/>
                    <a:pt x="92" y="122"/>
                  </a:cubicBezTo>
                  <a:cubicBezTo>
                    <a:pt x="92" y="92"/>
                    <a:pt x="61" y="62"/>
                    <a:pt x="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28"/>
            <p:cNvSpPr/>
            <p:nvPr/>
          </p:nvSpPr>
          <p:spPr>
            <a:xfrm>
              <a:off x="1457040" y="2756277"/>
              <a:ext cx="8786" cy="3944"/>
            </a:xfrm>
            <a:custGeom>
              <a:rect b="b" l="l" r="r" t="t"/>
              <a:pathLst>
                <a:path extrusionOk="0" h="123" w="274">
                  <a:moveTo>
                    <a:pt x="213" y="1"/>
                  </a:moveTo>
                  <a:cubicBezTo>
                    <a:pt x="152" y="1"/>
                    <a:pt x="31" y="61"/>
                    <a:pt x="0" y="122"/>
                  </a:cubicBezTo>
                  <a:lnTo>
                    <a:pt x="274" y="122"/>
                  </a:lnTo>
                  <a:cubicBezTo>
                    <a:pt x="274" y="61"/>
                    <a:pt x="213" y="1"/>
                    <a:pt x="213"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28"/>
            <p:cNvSpPr/>
            <p:nvPr/>
          </p:nvSpPr>
          <p:spPr>
            <a:xfrm>
              <a:off x="1735779" y="2449289"/>
              <a:ext cx="2950" cy="12698"/>
            </a:xfrm>
            <a:custGeom>
              <a:rect b="b" l="l" r="r" t="t"/>
              <a:pathLst>
                <a:path extrusionOk="0" h="396" w="92">
                  <a:moveTo>
                    <a:pt x="31" y="0"/>
                  </a:moveTo>
                  <a:cubicBezTo>
                    <a:pt x="31" y="61"/>
                    <a:pt x="0" y="122"/>
                    <a:pt x="0" y="213"/>
                  </a:cubicBezTo>
                  <a:cubicBezTo>
                    <a:pt x="0" y="274"/>
                    <a:pt x="0" y="365"/>
                    <a:pt x="31" y="395"/>
                  </a:cubicBezTo>
                  <a:cubicBezTo>
                    <a:pt x="31" y="304"/>
                    <a:pt x="92" y="274"/>
                    <a:pt x="92" y="213"/>
                  </a:cubicBezTo>
                  <a:cubicBezTo>
                    <a:pt x="92" y="152"/>
                    <a:pt x="31" y="91"/>
                    <a:pt x="3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28"/>
            <p:cNvSpPr/>
            <p:nvPr/>
          </p:nvSpPr>
          <p:spPr>
            <a:xfrm>
              <a:off x="219244" y="2868376"/>
              <a:ext cx="32" cy="32"/>
            </a:xfrm>
            <a:custGeom>
              <a:rect b="b" l="l" r="r" t="t"/>
              <a:pathLst>
                <a:path extrusionOk="0" h="1" w="1">
                  <a:moveTo>
                    <a:pt x="1" y="0"/>
                  </a:move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28"/>
            <p:cNvSpPr/>
            <p:nvPr/>
          </p:nvSpPr>
          <p:spPr>
            <a:xfrm>
              <a:off x="14575" y="3080837"/>
              <a:ext cx="10742" cy="12890"/>
            </a:xfrm>
            <a:custGeom>
              <a:rect b="b" l="l" r="r" t="t"/>
              <a:pathLst>
                <a:path extrusionOk="0" h="402" w="335">
                  <a:moveTo>
                    <a:pt x="1" y="0"/>
                  </a:moveTo>
                  <a:lnTo>
                    <a:pt x="1" y="152"/>
                  </a:lnTo>
                  <a:cubicBezTo>
                    <a:pt x="1" y="335"/>
                    <a:pt x="31" y="365"/>
                    <a:pt x="31" y="396"/>
                  </a:cubicBezTo>
                  <a:lnTo>
                    <a:pt x="61" y="396"/>
                  </a:lnTo>
                  <a:cubicBezTo>
                    <a:pt x="81" y="399"/>
                    <a:pt x="99" y="401"/>
                    <a:pt x="118" y="401"/>
                  </a:cubicBezTo>
                  <a:cubicBezTo>
                    <a:pt x="242" y="401"/>
                    <a:pt x="335" y="312"/>
                    <a:pt x="335" y="152"/>
                  </a:cubicBezTo>
                  <a:cubicBezTo>
                    <a:pt x="335" y="61"/>
                    <a:pt x="335" y="0"/>
                    <a:pt x="6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28"/>
            <p:cNvSpPr/>
            <p:nvPr/>
          </p:nvSpPr>
          <p:spPr>
            <a:xfrm>
              <a:off x="106184" y="2529195"/>
              <a:ext cx="12698" cy="4906"/>
            </a:xfrm>
            <a:custGeom>
              <a:rect b="b" l="l" r="r" t="t"/>
              <a:pathLst>
                <a:path extrusionOk="0" h="153" w="396">
                  <a:moveTo>
                    <a:pt x="1" y="0"/>
                  </a:moveTo>
                  <a:lnTo>
                    <a:pt x="92" y="92"/>
                  </a:lnTo>
                  <a:cubicBezTo>
                    <a:pt x="183" y="152"/>
                    <a:pt x="214" y="152"/>
                    <a:pt x="244" y="152"/>
                  </a:cubicBezTo>
                  <a:lnTo>
                    <a:pt x="365" y="152"/>
                  </a:lnTo>
                  <a:cubicBezTo>
                    <a:pt x="396" y="92"/>
                    <a:pt x="396" y="92"/>
                    <a:pt x="396" y="61"/>
                  </a:cubicBezTo>
                  <a:lnTo>
                    <a:pt x="396"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28"/>
            <p:cNvSpPr/>
            <p:nvPr/>
          </p:nvSpPr>
          <p:spPr>
            <a:xfrm>
              <a:off x="1680211" y="4084688"/>
              <a:ext cx="5900" cy="2822"/>
            </a:xfrm>
            <a:custGeom>
              <a:rect b="b" l="l" r="r" t="t"/>
              <a:pathLst>
                <a:path extrusionOk="0" h="88" w="184">
                  <a:moveTo>
                    <a:pt x="1" y="1"/>
                  </a:moveTo>
                  <a:lnTo>
                    <a:pt x="1" y="62"/>
                  </a:lnTo>
                  <a:cubicBezTo>
                    <a:pt x="20" y="80"/>
                    <a:pt x="39" y="88"/>
                    <a:pt x="57" y="88"/>
                  </a:cubicBezTo>
                  <a:cubicBezTo>
                    <a:pt x="99" y="88"/>
                    <a:pt x="141" y="52"/>
                    <a:pt x="183" y="31"/>
                  </a:cubicBezTo>
                  <a:cubicBezTo>
                    <a:pt x="153" y="31"/>
                    <a:pt x="62" y="31"/>
                    <a:pt x="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28"/>
            <p:cNvSpPr/>
            <p:nvPr/>
          </p:nvSpPr>
          <p:spPr>
            <a:xfrm>
              <a:off x="1790353" y="4269862"/>
              <a:ext cx="32" cy="1026"/>
            </a:xfrm>
            <a:custGeom>
              <a:rect b="b" l="l" r="r" t="t"/>
              <a:pathLst>
                <a:path extrusionOk="0" h="32" w="1">
                  <a:moveTo>
                    <a:pt x="1" y="31"/>
                  </a:moveTo>
                  <a:cubicBezTo>
                    <a:pt x="1" y="31"/>
                    <a:pt x="1" y="1"/>
                    <a:pt x="1" y="31"/>
                  </a:cubicBezTo>
                  <a:cubicBezTo>
                    <a:pt x="1" y="1"/>
                    <a:pt x="1" y="1"/>
                    <a:pt x="1" y="31"/>
                  </a:cubicBezTo>
                  <a:cubicBezTo>
                    <a:pt x="1" y="1"/>
                    <a:pt x="1" y="1"/>
                    <a:pt x="1" y="3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28"/>
            <p:cNvSpPr/>
            <p:nvPr/>
          </p:nvSpPr>
          <p:spPr>
            <a:xfrm>
              <a:off x="1525242" y="4358553"/>
              <a:ext cx="6862" cy="3944"/>
            </a:xfrm>
            <a:custGeom>
              <a:rect b="b" l="l" r="r" t="t"/>
              <a:pathLst>
                <a:path extrusionOk="0" h="123" w="214">
                  <a:moveTo>
                    <a:pt x="62" y="1"/>
                  </a:moveTo>
                  <a:cubicBezTo>
                    <a:pt x="31" y="1"/>
                    <a:pt x="31" y="1"/>
                    <a:pt x="1" y="31"/>
                  </a:cubicBezTo>
                  <a:cubicBezTo>
                    <a:pt x="31" y="31"/>
                    <a:pt x="31" y="1"/>
                    <a:pt x="62" y="1"/>
                  </a:cubicBezTo>
                  <a:close/>
                  <a:moveTo>
                    <a:pt x="62" y="1"/>
                  </a:moveTo>
                  <a:cubicBezTo>
                    <a:pt x="122" y="31"/>
                    <a:pt x="153" y="92"/>
                    <a:pt x="214" y="123"/>
                  </a:cubicBezTo>
                  <a:cubicBezTo>
                    <a:pt x="183" y="31"/>
                    <a:pt x="122" y="1"/>
                    <a:pt x="62"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28"/>
            <p:cNvSpPr/>
            <p:nvPr/>
          </p:nvSpPr>
          <p:spPr>
            <a:xfrm>
              <a:off x="1602261" y="4240651"/>
              <a:ext cx="1956" cy="1956"/>
            </a:xfrm>
            <a:custGeom>
              <a:rect b="b" l="l" r="r" t="t"/>
              <a:pathLst>
                <a:path extrusionOk="0" h="61" w="61">
                  <a:moveTo>
                    <a:pt x="31" y="0"/>
                  </a:moveTo>
                  <a:cubicBezTo>
                    <a:pt x="31" y="31"/>
                    <a:pt x="0" y="31"/>
                    <a:pt x="0" y="31"/>
                  </a:cubicBezTo>
                  <a:cubicBezTo>
                    <a:pt x="31" y="31"/>
                    <a:pt x="31" y="61"/>
                    <a:pt x="61" y="61"/>
                  </a:cubicBezTo>
                  <a:cubicBezTo>
                    <a:pt x="61" y="61"/>
                    <a:pt x="61" y="31"/>
                    <a:pt x="3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28"/>
            <p:cNvSpPr/>
            <p:nvPr/>
          </p:nvSpPr>
          <p:spPr>
            <a:xfrm>
              <a:off x="1327402" y="4325430"/>
              <a:ext cx="2950" cy="11736"/>
            </a:xfrm>
            <a:custGeom>
              <a:rect b="b" l="l" r="r" t="t"/>
              <a:pathLst>
                <a:path extrusionOk="0" h="366" w="92">
                  <a:moveTo>
                    <a:pt x="1" y="1"/>
                  </a:moveTo>
                  <a:lnTo>
                    <a:pt x="1" y="152"/>
                  </a:lnTo>
                  <a:lnTo>
                    <a:pt x="1" y="365"/>
                  </a:lnTo>
                  <a:cubicBezTo>
                    <a:pt x="61" y="274"/>
                    <a:pt x="92" y="213"/>
                    <a:pt x="92" y="152"/>
                  </a:cubicBezTo>
                  <a:cubicBezTo>
                    <a:pt x="92" y="122"/>
                    <a:pt x="61" y="92"/>
                    <a:pt x="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28"/>
            <p:cNvSpPr/>
            <p:nvPr/>
          </p:nvSpPr>
          <p:spPr>
            <a:xfrm>
              <a:off x="1457040" y="4178253"/>
              <a:ext cx="8786" cy="3944"/>
            </a:xfrm>
            <a:custGeom>
              <a:rect b="b" l="l" r="r" t="t"/>
              <a:pathLst>
                <a:path extrusionOk="0" h="123" w="274">
                  <a:moveTo>
                    <a:pt x="213" y="1"/>
                  </a:moveTo>
                  <a:cubicBezTo>
                    <a:pt x="152" y="1"/>
                    <a:pt x="31" y="31"/>
                    <a:pt x="0" y="122"/>
                  </a:cubicBezTo>
                  <a:lnTo>
                    <a:pt x="274" y="122"/>
                  </a:lnTo>
                  <a:cubicBezTo>
                    <a:pt x="274" y="31"/>
                    <a:pt x="213" y="1"/>
                    <a:pt x="213"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28"/>
            <p:cNvSpPr/>
            <p:nvPr/>
          </p:nvSpPr>
          <p:spPr>
            <a:xfrm>
              <a:off x="1735779" y="3871265"/>
              <a:ext cx="2950" cy="12698"/>
            </a:xfrm>
            <a:custGeom>
              <a:rect b="b" l="l" r="r" t="t"/>
              <a:pathLst>
                <a:path extrusionOk="0" h="396" w="92">
                  <a:moveTo>
                    <a:pt x="31" y="0"/>
                  </a:moveTo>
                  <a:cubicBezTo>
                    <a:pt x="31" y="31"/>
                    <a:pt x="0" y="122"/>
                    <a:pt x="0" y="183"/>
                  </a:cubicBezTo>
                  <a:cubicBezTo>
                    <a:pt x="0" y="274"/>
                    <a:pt x="0" y="335"/>
                    <a:pt x="31" y="395"/>
                  </a:cubicBezTo>
                  <a:cubicBezTo>
                    <a:pt x="31" y="304"/>
                    <a:pt x="92" y="274"/>
                    <a:pt x="92" y="183"/>
                  </a:cubicBezTo>
                  <a:cubicBezTo>
                    <a:pt x="92" y="152"/>
                    <a:pt x="31" y="91"/>
                    <a:pt x="3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28"/>
            <p:cNvSpPr/>
            <p:nvPr/>
          </p:nvSpPr>
          <p:spPr>
            <a:xfrm>
              <a:off x="219244" y="4290351"/>
              <a:ext cx="32" cy="32"/>
            </a:xfrm>
            <a:custGeom>
              <a:rect b="b" l="l" r="r" t="t"/>
              <a:pathLst>
                <a:path extrusionOk="0" h="1" w="1">
                  <a:moveTo>
                    <a:pt x="1" y="0"/>
                  </a:move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28"/>
            <p:cNvSpPr/>
            <p:nvPr/>
          </p:nvSpPr>
          <p:spPr>
            <a:xfrm>
              <a:off x="14575" y="4502812"/>
              <a:ext cx="10742" cy="12698"/>
            </a:xfrm>
            <a:custGeom>
              <a:rect b="b" l="l" r="r" t="t"/>
              <a:pathLst>
                <a:path extrusionOk="0" h="396" w="335">
                  <a:moveTo>
                    <a:pt x="1" y="1"/>
                  </a:moveTo>
                  <a:lnTo>
                    <a:pt x="1" y="152"/>
                  </a:lnTo>
                  <a:cubicBezTo>
                    <a:pt x="1" y="335"/>
                    <a:pt x="31" y="365"/>
                    <a:pt x="31" y="396"/>
                  </a:cubicBezTo>
                  <a:lnTo>
                    <a:pt x="61" y="396"/>
                  </a:lnTo>
                  <a:cubicBezTo>
                    <a:pt x="213" y="396"/>
                    <a:pt x="335" y="335"/>
                    <a:pt x="335" y="152"/>
                  </a:cubicBezTo>
                  <a:cubicBezTo>
                    <a:pt x="335" y="61"/>
                    <a:pt x="335" y="1"/>
                    <a:pt x="6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28"/>
            <p:cNvSpPr/>
            <p:nvPr/>
          </p:nvSpPr>
          <p:spPr>
            <a:xfrm>
              <a:off x="496059" y="4432655"/>
              <a:ext cx="21451" cy="23407"/>
            </a:xfrm>
            <a:custGeom>
              <a:rect b="b" l="l" r="r" t="t"/>
              <a:pathLst>
                <a:path extrusionOk="0" h="730" w="669">
                  <a:moveTo>
                    <a:pt x="486" y="0"/>
                  </a:moveTo>
                  <a:cubicBezTo>
                    <a:pt x="213" y="0"/>
                    <a:pt x="0" y="213"/>
                    <a:pt x="0" y="426"/>
                  </a:cubicBezTo>
                  <a:cubicBezTo>
                    <a:pt x="0" y="730"/>
                    <a:pt x="456" y="730"/>
                    <a:pt x="486" y="730"/>
                  </a:cubicBezTo>
                  <a:lnTo>
                    <a:pt x="638" y="730"/>
                  </a:lnTo>
                  <a:cubicBezTo>
                    <a:pt x="638" y="730"/>
                    <a:pt x="669" y="699"/>
                    <a:pt x="669" y="426"/>
                  </a:cubicBezTo>
                  <a:cubicBezTo>
                    <a:pt x="669" y="0"/>
                    <a:pt x="608" y="0"/>
                    <a:pt x="486"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28"/>
            <p:cNvSpPr/>
            <p:nvPr/>
          </p:nvSpPr>
          <p:spPr>
            <a:xfrm>
              <a:off x="262147" y="4562261"/>
              <a:ext cx="24369" cy="11736"/>
            </a:xfrm>
            <a:custGeom>
              <a:rect b="b" l="l" r="r" t="t"/>
              <a:pathLst>
                <a:path extrusionOk="0" h="366" w="760">
                  <a:moveTo>
                    <a:pt x="91" y="1"/>
                  </a:moveTo>
                  <a:cubicBezTo>
                    <a:pt x="30" y="61"/>
                    <a:pt x="0" y="183"/>
                    <a:pt x="0" y="183"/>
                  </a:cubicBezTo>
                  <a:lnTo>
                    <a:pt x="0" y="365"/>
                  </a:lnTo>
                  <a:cubicBezTo>
                    <a:pt x="122" y="365"/>
                    <a:pt x="304" y="335"/>
                    <a:pt x="456" y="335"/>
                  </a:cubicBezTo>
                  <a:lnTo>
                    <a:pt x="760" y="335"/>
                  </a:lnTo>
                  <a:cubicBezTo>
                    <a:pt x="669" y="305"/>
                    <a:pt x="608" y="213"/>
                    <a:pt x="517" y="153"/>
                  </a:cubicBezTo>
                  <a:lnTo>
                    <a:pt x="395" y="31"/>
                  </a:lnTo>
                  <a:lnTo>
                    <a:pt x="365"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28"/>
            <p:cNvSpPr/>
            <p:nvPr/>
          </p:nvSpPr>
          <p:spPr>
            <a:xfrm>
              <a:off x="106184" y="3949214"/>
              <a:ext cx="12698" cy="4906"/>
            </a:xfrm>
            <a:custGeom>
              <a:rect b="b" l="l" r="r" t="t"/>
              <a:pathLst>
                <a:path extrusionOk="0" h="153" w="396">
                  <a:moveTo>
                    <a:pt x="1" y="1"/>
                  </a:moveTo>
                  <a:lnTo>
                    <a:pt x="92" y="122"/>
                  </a:lnTo>
                  <a:cubicBezTo>
                    <a:pt x="183" y="153"/>
                    <a:pt x="214" y="153"/>
                    <a:pt x="244" y="153"/>
                  </a:cubicBezTo>
                  <a:lnTo>
                    <a:pt x="365" y="153"/>
                  </a:lnTo>
                  <a:cubicBezTo>
                    <a:pt x="396" y="122"/>
                    <a:pt x="396" y="122"/>
                    <a:pt x="396" y="92"/>
                  </a:cubicBezTo>
                  <a:lnTo>
                    <a:pt x="396"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28"/>
            <p:cNvSpPr/>
            <p:nvPr/>
          </p:nvSpPr>
          <p:spPr>
            <a:xfrm>
              <a:off x="1301077" y="3306957"/>
              <a:ext cx="26357" cy="28281"/>
            </a:xfrm>
            <a:custGeom>
              <a:rect b="b" l="l" r="r" t="t"/>
              <a:pathLst>
                <a:path extrusionOk="0" h="882" w="822">
                  <a:moveTo>
                    <a:pt x="335" y="0"/>
                  </a:moveTo>
                  <a:cubicBezTo>
                    <a:pt x="1" y="0"/>
                    <a:pt x="1" y="456"/>
                    <a:pt x="1" y="456"/>
                  </a:cubicBezTo>
                  <a:cubicBezTo>
                    <a:pt x="1" y="730"/>
                    <a:pt x="122" y="882"/>
                    <a:pt x="335" y="882"/>
                  </a:cubicBezTo>
                  <a:cubicBezTo>
                    <a:pt x="609" y="882"/>
                    <a:pt x="822" y="699"/>
                    <a:pt x="822" y="456"/>
                  </a:cubicBezTo>
                  <a:cubicBezTo>
                    <a:pt x="822" y="243"/>
                    <a:pt x="609" y="0"/>
                    <a:pt x="335"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28"/>
            <p:cNvSpPr/>
            <p:nvPr/>
          </p:nvSpPr>
          <p:spPr>
            <a:xfrm>
              <a:off x="1457040" y="3526248"/>
              <a:ext cx="24401" cy="21451"/>
            </a:xfrm>
            <a:custGeom>
              <a:rect b="b" l="l" r="r" t="t"/>
              <a:pathLst>
                <a:path extrusionOk="0" h="669" w="761">
                  <a:moveTo>
                    <a:pt x="608" y="0"/>
                  </a:moveTo>
                  <a:cubicBezTo>
                    <a:pt x="243" y="0"/>
                    <a:pt x="31" y="122"/>
                    <a:pt x="0" y="213"/>
                  </a:cubicBezTo>
                  <a:cubicBezTo>
                    <a:pt x="0" y="304"/>
                    <a:pt x="335" y="669"/>
                    <a:pt x="608" y="669"/>
                  </a:cubicBezTo>
                  <a:cubicBezTo>
                    <a:pt x="638" y="669"/>
                    <a:pt x="760" y="426"/>
                    <a:pt x="760" y="152"/>
                  </a:cubicBezTo>
                  <a:lnTo>
                    <a:pt x="760"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28"/>
            <p:cNvSpPr/>
            <p:nvPr/>
          </p:nvSpPr>
          <p:spPr>
            <a:xfrm>
              <a:off x="1150020" y="3578867"/>
              <a:ext cx="32" cy="32"/>
            </a:xfrm>
            <a:custGeom>
              <a:rect b="b" l="l" r="r" t="t"/>
              <a:pathLst>
                <a:path extrusionOk="0" h="1" w="1">
                  <a:moveTo>
                    <a:pt x="1" y="1"/>
                  </a:move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28"/>
            <p:cNvSpPr/>
            <p:nvPr/>
          </p:nvSpPr>
          <p:spPr>
            <a:xfrm>
              <a:off x="945351" y="3791328"/>
              <a:ext cx="10742" cy="13211"/>
            </a:xfrm>
            <a:custGeom>
              <a:rect b="b" l="l" r="r" t="t"/>
              <a:pathLst>
                <a:path extrusionOk="0" h="412" w="335">
                  <a:moveTo>
                    <a:pt x="0" y="1"/>
                  </a:moveTo>
                  <a:lnTo>
                    <a:pt x="0" y="153"/>
                  </a:lnTo>
                  <a:cubicBezTo>
                    <a:pt x="0" y="335"/>
                    <a:pt x="31" y="365"/>
                    <a:pt x="31" y="396"/>
                  </a:cubicBezTo>
                  <a:lnTo>
                    <a:pt x="61" y="396"/>
                  </a:lnTo>
                  <a:cubicBezTo>
                    <a:pt x="99" y="407"/>
                    <a:pt x="132" y="412"/>
                    <a:pt x="160" y="412"/>
                  </a:cubicBezTo>
                  <a:cubicBezTo>
                    <a:pt x="294" y="412"/>
                    <a:pt x="335" y="303"/>
                    <a:pt x="335" y="153"/>
                  </a:cubicBezTo>
                  <a:cubicBezTo>
                    <a:pt x="335" y="62"/>
                    <a:pt x="335" y="1"/>
                    <a:pt x="6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28"/>
            <p:cNvSpPr/>
            <p:nvPr/>
          </p:nvSpPr>
          <p:spPr>
            <a:xfrm>
              <a:off x="1087654" y="3797195"/>
              <a:ext cx="32" cy="994"/>
            </a:xfrm>
            <a:custGeom>
              <a:rect b="b" l="l" r="r" t="t"/>
              <a:pathLst>
                <a:path extrusionOk="0" h="31" w="1">
                  <a:moveTo>
                    <a:pt x="0" y="0"/>
                  </a:moveTo>
                  <a:lnTo>
                    <a:pt x="0" y="31"/>
                  </a:lnTo>
                  <a:lnTo>
                    <a:pt x="0" y="3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28"/>
            <p:cNvSpPr/>
            <p:nvPr/>
          </p:nvSpPr>
          <p:spPr>
            <a:xfrm>
              <a:off x="749435" y="3375159"/>
              <a:ext cx="5900" cy="2982"/>
            </a:xfrm>
            <a:custGeom>
              <a:rect b="b" l="l" r="r" t="t"/>
              <a:pathLst>
                <a:path extrusionOk="0" h="93" w="184">
                  <a:moveTo>
                    <a:pt x="1" y="1"/>
                  </a:moveTo>
                  <a:lnTo>
                    <a:pt x="1" y="92"/>
                  </a:lnTo>
                  <a:cubicBezTo>
                    <a:pt x="62" y="62"/>
                    <a:pt x="92" y="62"/>
                    <a:pt x="183"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28"/>
            <p:cNvSpPr/>
            <p:nvPr/>
          </p:nvSpPr>
          <p:spPr>
            <a:xfrm>
              <a:off x="859577" y="3559371"/>
              <a:ext cx="32" cy="32"/>
            </a:xfrm>
            <a:custGeom>
              <a:rect b="b" l="l" r="r" t="t"/>
              <a:pathLst>
                <a:path extrusionOk="0" h="1" w="1">
                  <a:moveTo>
                    <a:pt x="1" y="1"/>
                  </a:moveTo>
                  <a:lnTo>
                    <a:pt x="1" y="1"/>
                  </a:lnTo>
                  <a:lnTo>
                    <a:pt x="1"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28"/>
            <p:cNvSpPr/>
            <p:nvPr/>
          </p:nvSpPr>
          <p:spPr>
            <a:xfrm>
              <a:off x="903442" y="4013536"/>
              <a:ext cx="22445" cy="28313"/>
            </a:xfrm>
            <a:custGeom>
              <a:rect b="b" l="l" r="r" t="t"/>
              <a:pathLst>
                <a:path extrusionOk="0" h="883" w="700">
                  <a:moveTo>
                    <a:pt x="213" y="1"/>
                  </a:moveTo>
                  <a:cubicBezTo>
                    <a:pt x="122" y="1"/>
                    <a:pt x="61" y="1"/>
                    <a:pt x="0" y="62"/>
                  </a:cubicBezTo>
                  <a:lnTo>
                    <a:pt x="0" y="305"/>
                  </a:lnTo>
                  <a:lnTo>
                    <a:pt x="0" y="396"/>
                  </a:lnTo>
                  <a:lnTo>
                    <a:pt x="0" y="548"/>
                  </a:lnTo>
                  <a:lnTo>
                    <a:pt x="0" y="822"/>
                  </a:lnTo>
                  <a:cubicBezTo>
                    <a:pt x="92" y="852"/>
                    <a:pt x="152" y="882"/>
                    <a:pt x="213" y="882"/>
                  </a:cubicBezTo>
                  <a:cubicBezTo>
                    <a:pt x="244" y="882"/>
                    <a:pt x="365" y="852"/>
                    <a:pt x="517" y="700"/>
                  </a:cubicBezTo>
                  <a:cubicBezTo>
                    <a:pt x="608" y="578"/>
                    <a:pt x="669" y="457"/>
                    <a:pt x="700" y="426"/>
                  </a:cubicBezTo>
                  <a:cubicBezTo>
                    <a:pt x="669" y="396"/>
                    <a:pt x="578" y="274"/>
                    <a:pt x="426" y="153"/>
                  </a:cubicBezTo>
                  <a:cubicBezTo>
                    <a:pt x="274" y="1"/>
                    <a:pt x="213" y="1"/>
                    <a:pt x="213"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28"/>
            <p:cNvSpPr/>
            <p:nvPr/>
          </p:nvSpPr>
          <p:spPr>
            <a:xfrm>
              <a:off x="1066203" y="4320556"/>
              <a:ext cx="994" cy="3944"/>
            </a:xfrm>
            <a:custGeom>
              <a:rect b="b" l="l" r="r" t="t"/>
              <a:pathLst>
                <a:path extrusionOk="0" h="123" w="31">
                  <a:moveTo>
                    <a:pt x="1" y="1"/>
                  </a:moveTo>
                  <a:lnTo>
                    <a:pt x="1" y="122"/>
                  </a:lnTo>
                  <a:cubicBezTo>
                    <a:pt x="31" y="92"/>
                    <a:pt x="1" y="61"/>
                    <a:pt x="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28"/>
            <p:cNvSpPr/>
            <p:nvPr/>
          </p:nvSpPr>
          <p:spPr>
            <a:xfrm>
              <a:off x="669529" y="3530128"/>
              <a:ext cx="2950" cy="2950"/>
            </a:xfrm>
            <a:custGeom>
              <a:rect b="b" l="l" r="r" t="t"/>
              <a:pathLst>
                <a:path extrusionOk="0" h="92" w="92">
                  <a:moveTo>
                    <a:pt x="61" y="1"/>
                  </a:moveTo>
                  <a:cubicBezTo>
                    <a:pt x="61" y="1"/>
                    <a:pt x="61" y="31"/>
                    <a:pt x="0" y="31"/>
                  </a:cubicBezTo>
                  <a:cubicBezTo>
                    <a:pt x="61" y="31"/>
                    <a:pt x="61" y="92"/>
                    <a:pt x="92" y="92"/>
                  </a:cubicBezTo>
                  <a:cubicBezTo>
                    <a:pt x="92" y="92"/>
                    <a:pt x="92" y="31"/>
                    <a:pt x="6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28"/>
            <p:cNvSpPr/>
            <p:nvPr/>
          </p:nvSpPr>
          <p:spPr>
            <a:xfrm>
              <a:off x="1192890" y="3851770"/>
              <a:ext cx="24401" cy="12698"/>
            </a:xfrm>
            <a:custGeom>
              <a:rect b="b" l="l" r="r" t="t"/>
              <a:pathLst>
                <a:path extrusionOk="0" h="396" w="761">
                  <a:moveTo>
                    <a:pt x="92" y="0"/>
                  </a:moveTo>
                  <a:cubicBezTo>
                    <a:pt x="31" y="91"/>
                    <a:pt x="1" y="183"/>
                    <a:pt x="1" y="183"/>
                  </a:cubicBezTo>
                  <a:lnTo>
                    <a:pt x="1" y="395"/>
                  </a:lnTo>
                  <a:cubicBezTo>
                    <a:pt x="153" y="395"/>
                    <a:pt x="305" y="335"/>
                    <a:pt x="457" y="335"/>
                  </a:cubicBezTo>
                  <a:lnTo>
                    <a:pt x="761" y="335"/>
                  </a:lnTo>
                  <a:cubicBezTo>
                    <a:pt x="700" y="304"/>
                    <a:pt x="609" y="243"/>
                    <a:pt x="518" y="152"/>
                  </a:cubicBezTo>
                  <a:lnTo>
                    <a:pt x="457" y="91"/>
                  </a:lnTo>
                  <a:lnTo>
                    <a:pt x="366"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28"/>
            <p:cNvSpPr/>
            <p:nvPr/>
          </p:nvSpPr>
          <p:spPr>
            <a:xfrm>
              <a:off x="1037954" y="3238724"/>
              <a:ext cx="12698" cy="4906"/>
            </a:xfrm>
            <a:custGeom>
              <a:rect b="b" l="l" r="r" t="t"/>
              <a:pathLst>
                <a:path extrusionOk="0" h="153" w="396">
                  <a:moveTo>
                    <a:pt x="0" y="0"/>
                  </a:moveTo>
                  <a:lnTo>
                    <a:pt x="91" y="122"/>
                  </a:lnTo>
                  <a:cubicBezTo>
                    <a:pt x="152" y="152"/>
                    <a:pt x="182" y="152"/>
                    <a:pt x="274" y="152"/>
                  </a:cubicBezTo>
                  <a:lnTo>
                    <a:pt x="365" y="152"/>
                  </a:lnTo>
                  <a:cubicBezTo>
                    <a:pt x="395" y="122"/>
                    <a:pt x="395" y="122"/>
                    <a:pt x="395" y="92"/>
                  </a:cubicBezTo>
                  <a:lnTo>
                    <a:pt x="395"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28"/>
            <p:cNvSpPr/>
            <p:nvPr/>
          </p:nvSpPr>
          <p:spPr>
            <a:xfrm>
              <a:off x="602290" y="3962874"/>
              <a:ext cx="22445" cy="31231"/>
            </a:xfrm>
            <a:custGeom>
              <a:rect b="b" l="l" r="r" t="t"/>
              <a:pathLst>
                <a:path extrusionOk="0" h="974" w="700">
                  <a:moveTo>
                    <a:pt x="395" y="0"/>
                  </a:moveTo>
                  <a:cubicBezTo>
                    <a:pt x="365" y="31"/>
                    <a:pt x="274" y="61"/>
                    <a:pt x="183" y="183"/>
                  </a:cubicBezTo>
                  <a:lnTo>
                    <a:pt x="91" y="274"/>
                  </a:lnTo>
                  <a:cubicBezTo>
                    <a:pt x="0" y="335"/>
                    <a:pt x="0" y="335"/>
                    <a:pt x="0" y="487"/>
                  </a:cubicBezTo>
                  <a:lnTo>
                    <a:pt x="0" y="578"/>
                  </a:lnTo>
                  <a:lnTo>
                    <a:pt x="0" y="882"/>
                  </a:lnTo>
                  <a:cubicBezTo>
                    <a:pt x="122" y="943"/>
                    <a:pt x="213" y="973"/>
                    <a:pt x="304" y="973"/>
                  </a:cubicBezTo>
                  <a:cubicBezTo>
                    <a:pt x="456" y="973"/>
                    <a:pt x="578" y="943"/>
                    <a:pt x="669" y="912"/>
                  </a:cubicBezTo>
                  <a:cubicBezTo>
                    <a:pt x="699" y="791"/>
                    <a:pt x="699" y="639"/>
                    <a:pt x="699" y="608"/>
                  </a:cubicBezTo>
                  <a:lnTo>
                    <a:pt x="699" y="487"/>
                  </a:lnTo>
                  <a:cubicBezTo>
                    <a:pt x="699" y="274"/>
                    <a:pt x="699" y="183"/>
                    <a:pt x="669" y="152"/>
                  </a:cubicBezTo>
                  <a:cubicBezTo>
                    <a:pt x="547" y="61"/>
                    <a:pt x="486" y="0"/>
                    <a:pt x="395"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28"/>
            <p:cNvSpPr/>
            <p:nvPr/>
          </p:nvSpPr>
          <p:spPr>
            <a:xfrm>
              <a:off x="753347" y="4328348"/>
              <a:ext cx="41941" cy="42935"/>
            </a:xfrm>
            <a:custGeom>
              <a:rect b="b" l="l" r="r" t="t"/>
              <a:pathLst>
                <a:path extrusionOk="0" h="1339" w="1308">
                  <a:moveTo>
                    <a:pt x="396" y="1"/>
                  </a:moveTo>
                  <a:cubicBezTo>
                    <a:pt x="365" y="61"/>
                    <a:pt x="304" y="153"/>
                    <a:pt x="244" y="244"/>
                  </a:cubicBezTo>
                  <a:lnTo>
                    <a:pt x="213" y="335"/>
                  </a:lnTo>
                  <a:lnTo>
                    <a:pt x="213" y="365"/>
                  </a:lnTo>
                  <a:cubicBezTo>
                    <a:pt x="92" y="609"/>
                    <a:pt x="0" y="669"/>
                    <a:pt x="0" y="700"/>
                  </a:cubicBezTo>
                  <a:lnTo>
                    <a:pt x="0" y="852"/>
                  </a:lnTo>
                  <a:cubicBezTo>
                    <a:pt x="152" y="943"/>
                    <a:pt x="365" y="1004"/>
                    <a:pt x="548" y="1095"/>
                  </a:cubicBezTo>
                  <a:cubicBezTo>
                    <a:pt x="639" y="1186"/>
                    <a:pt x="730" y="1247"/>
                    <a:pt x="852" y="1338"/>
                  </a:cubicBezTo>
                  <a:cubicBezTo>
                    <a:pt x="943" y="1277"/>
                    <a:pt x="1004" y="1217"/>
                    <a:pt x="1064" y="1186"/>
                  </a:cubicBezTo>
                  <a:cubicBezTo>
                    <a:pt x="1156" y="1125"/>
                    <a:pt x="1247" y="1095"/>
                    <a:pt x="1277" y="1065"/>
                  </a:cubicBezTo>
                  <a:lnTo>
                    <a:pt x="1277" y="973"/>
                  </a:lnTo>
                  <a:lnTo>
                    <a:pt x="1277" y="669"/>
                  </a:lnTo>
                  <a:cubicBezTo>
                    <a:pt x="1277" y="487"/>
                    <a:pt x="1277" y="335"/>
                    <a:pt x="1307" y="183"/>
                  </a:cubicBezTo>
                  <a:lnTo>
                    <a:pt x="1307" y="153"/>
                  </a:lnTo>
                  <a:cubicBezTo>
                    <a:pt x="1216" y="61"/>
                    <a:pt x="1186" y="31"/>
                    <a:pt x="1156" y="31"/>
                  </a:cubicBezTo>
                  <a:cubicBezTo>
                    <a:pt x="1156" y="31"/>
                    <a:pt x="1034" y="1"/>
                    <a:pt x="76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28"/>
            <p:cNvSpPr/>
            <p:nvPr/>
          </p:nvSpPr>
          <p:spPr>
            <a:xfrm>
              <a:off x="466816" y="3818615"/>
              <a:ext cx="7824" cy="13692"/>
            </a:xfrm>
            <a:custGeom>
              <a:rect b="b" l="l" r="r" t="t"/>
              <a:pathLst>
                <a:path extrusionOk="0" h="427" w="244">
                  <a:moveTo>
                    <a:pt x="0" y="1"/>
                  </a:moveTo>
                  <a:lnTo>
                    <a:pt x="0" y="153"/>
                  </a:lnTo>
                  <a:lnTo>
                    <a:pt x="0" y="426"/>
                  </a:lnTo>
                  <a:lnTo>
                    <a:pt x="183" y="426"/>
                  </a:lnTo>
                  <a:lnTo>
                    <a:pt x="183" y="396"/>
                  </a:lnTo>
                  <a:lnTo>
                    <a:pt x="243" y="396"/>
                  </a:lnTo>
                  <a:lnTo>
                    <a:pt x="243" y="122"/>
                  </a:lnTo>
                  <a:lnTo>
                    <a:pt x="243"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28"/>
            <p:cNvSpPr/>
            <p:nvPr/>
          </p:nvSpPr>
          <p:spPr>
            <a:xfrm>
              <a:off x="370301" y="4017448"/>
              <a:ext cx="26357" cy="28281"/>
            </a:xfrm>
            <a:custGeom>
              <a:rect b="b" l="l" r="r" t="t"/>
              <a:pathLst>
                <a:path extrusionOk="0" h="882" w="822">
                  <a:moveTo>
                    <a:pt x="335" y="1"/>
                  </a:moveTo>
                  <a:cubicBezTo>
                    <a:pt x="1" y="1"/>
                    <a:pt x="1" y="456"/>
                    <a:pt x="1" y="456"/>
                  </a:cubicBezTo>
                  <a:cubicBezTo>
                    <a:pt x="1" y="730"/>
                    <a:pt x="123" y="882"/>
                    <a:pt x="335" y="882"/>
                  </a:cubicBezTo>
                  <a:cubicBezTo>
                    <a:pt x="609" y="882"/>
                    <a:pt x="822" y="700"/>
                    <a:pt x="822" y="456"/>
                  </a:cubicBezTo>
                  <a:cubicBezTo>
                    <a:pt x="822" y="213"/>
                    <a:pt x="609" y="1"/>
                    <a:pt x="335"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28"/>
            <p:cNvSpPr/>
            <p:nvPr/>
          </p:nvSpPr>
          <p:spPr>
            <a:xfrm>
              <a:off x="395664" y="3613945"/>
              <a:ext cx="2950" cy="11736"/>
            </a:xfrm>
            <a:custGeom>
              <a:rect b="b" l="l" r="r" t="t"/>
              <a:pathLst>
                <a:path extrusionOk="0" h="366" w="92">
                  <a:moveTo>
                    <a:pt x="0" y="1"/>
                  </a:moveTo>
                  <a:lnTo>
                    <a:pt x="0" y="153"/>
                  </a:lnTo>
                  <a:lnTo>
                    <a:pt x="0" y="365"/>
                  </a:lnTo>
                  <a:cubicBezTo>
                    <a:pt x="91" y="274"/>
                    <a:pt x="91" y="244"/>
                    <a:pt x="91" y="153"/>
                  </a:cubicBezTo>
                  <a:cubicBezTo>
                    <a:pt x="91" y="122"/>
                    <a:pt x="31" y="92"/>
                    <a:pt x="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28"/>
            <p:cNvSpPr/>
            <p:nvPr/>
          </p:nvSpPr>
          <p:spPr>
            <a:xfrm>
              <a:off x="526264" y="3467762"/>
              <a:ext cx="8786" cy="3912"/>
            </a:xfrm>
            <a:custGeom>
              <a:rect b="b" l="l" r="r" t="t"/>
              <a:pathLst>
                <a:path extrusionOk="0" h="122" w="274">
                  <a:moveTo>
                    <a:pt x="213" y="0"/>
                  </a:moveTo>
                  <a:cubicBezTo>
                    <a:pt x="152" y="0"/>
                    <a:pt x="31" y="61"/>
                    <a:pt x="0" y="122"/>
                  </a:cubicBezTo>
                  <a:cubicBezTo>
                    <a:pt x="10" y="112"/>
                    <a:pt x="27" y="108"/>
                    <a:pt x="51" y="108"/>
                  </a:cubicBezTo>
                  <a:cubicBezTo>
                    <a:pt x="98" y="108"/>
                    <a:pt x="173" y="122"/>
                    <a:pt x="274" y="122"/>
                  </a:cubicBezTo>
                  <a:cubicBezTo>
                    <a:pt x="274" y="61"/>
                    <a:pt x="213" y="0"/>
                    <a:pt x="213"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28"/>
            <p:cNvSpPr/>
            <p:nvPr/>
          </p:nvSpPr>
          <p:spPr>
            <a:xfrm>
              <a:off x="525270" y="4236739"/>
              <a:ext cx="24401" cy="22446"/>
            </a:xfrm>
            <a:custGeom>
              <a:rect b="b" l="l" r="r" t="t"/>
              <a:pathLst>
                <a:path extrusionOk="0" h="700" w="761">
                  <a:moveTo>
                    <a:pt x="609" y="1"/>
                  </a:moveTo>
                  <a:cubicBezTo>
                    <a:pt x="244" y="1"/>
                    <a:pt x="31" y="122"/>
                    <a:pt x="1" y="183"/>
                  </a:cubicBezTo>
                  <a:cubicBezTo>
                    <a:pt x="1" y="335"/>
                    <a:pt x="335" y="700"/>
                    <a:pt x="609" y="700"/>
                  </a:cubicBezTo>
                  <a:cubicBezTo>
                    <a:pt x="639" y="700"/>
                    <a:pt x="761" y="456"/>
                    <a:pt x="761" y="183"/>
                  </a:cubicBezTo>
                  <a:lnTo>
                    <a:pt x="761"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28"/>
            <p:cNvSpPr/>
            <p:nvPr/>
          </p:nvSpPr>
          <p:spPr>
            <a:xfrm>
              <a:off x="254323" y="3881013"/>
              <a:ext cx="7856" cy="994"/>
            </a:xfrm>
            <a:custGeom>
              <a:rect b="b" l="l" r="r" t="t"/>
              <a:pathLst>
                <a:path extrusionOk="0" h="31" w="245">
                  <a:moveTo>
                    <a:pt x="244" y="0"/>
                  </a:moveTo>
                  <a:cubicBezTo>
                    <a:pt x="122" y="0"/>
                    <a:pt x="31" y="31"/>
                    <a:pt x="1" y="31"/>
                  </a:cubicBezTo>
                  <a:cubicBezTo>
                    <a:pt x="31" y="31"/>
                    <a:pt x="153" y="0"/>
                    <a:pt x="244"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28"/>
            <p:cNvSpPr/>
            <p:nvPr/>
          </p:nvSpPr>
          <p:spPr>
            <a:xfrm>
              <a:off x="262147" y="3881013"/>
              <a:ext cx="32" cy="994"/>
            </a:xfrm>
            <a:custGeom>
              <a:rect b="b" l="l" r="r" t="t"/>
              <a:pathLst>
                <a:path extrusionOk="0" h="31" w="1">
                  <a:moveTo>
                    <a:pt x="0" y="0"/>
                  </a:moveTo>
                  <a:lnTo>
                    <a:pt x="0" y="31"/>
                  </a:lnTo>
                  <a:lnTo>
                    <a:pt x="0" y="3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28"/>
            <p:cNvSpPr/>
            <p:nvPr/>
          </p:nvSpPr>
          <p:spPr>
            <a:xfrm>
              <a:off x="805003" y="3160742"/>
              <a:ext cx="1988" cy="12698"/>
            </a:xfrm>
            <a:custGeom>
              <a:rect b="b" l="l" r="r" t="t"/>
              <a:pathLst>
                <a:path extrusionOk="0" h="396" w="62">
                  <a:moveTo>
                    <a:pt x="31" y="1"/>
                  </a:moveTo>
                  <a:cubicBezTo>
                    <a:pt x="31" y="62"/>
                    <a:pt x="0" y="122"/>
                    <a:pt x="0" y="214"/>
                  </a:cubicBezTo>
                  <a:cubicBezTo>
                    <a:pt x="0" y="274"/>
                    <a:pt x="0" y="366"/>
                    <a:pt x="31" y="396"/>
                  </a:cubicBezTo>
                  <a:cubicBezTo>
                    <a:pt x="31" y="305"/>
                    <a:pt x="61" y="274"/>
                    <a:pt x="61" y="214"/>
                  </a:cubicBezTo>
                  <a:cubicBezTo>
                    <a:pt x="31" y="122"/>
                    <a:pt x="31" y="62"/>
                    <a:pt x="3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28"/>
            <p:cNvSpPr/>
            <p:nvPr/>
          </p:nvSpPr>
          <p:spPr>
            <a:xfrm>
              <a:off x="-3927" y="3316705"/>
              <a:ext cx="4874" cy="7824"/>
            </a:xfrm>
            <a:custGeom>
              <a:rect b="b" l="l" r="r" t="t"/>
              <a:pathLst>
                <a:path extrusionOk="0" h="244" w="152">
                  <a:moveTo>
                    <a:pt x="152" y="0"/>
                  </a:moveTo>
                  <a:cubicBezTo>
                    <a:pt x="152" y="0"/>
                    <a:pt x="122" y="122"/>
                    <a:pt x="0" y="243"/>
                  </a:cubicBezTo>
                  <a:cubicBezTo>
                    <a:pt x="122" y="122"/>
                    <a:pt x="152" y="61"/>
                    <a:pt x="152"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28"/>
            <p:cNvSpPr/>
            <p:nvPr/>
          </p:nvSpPr>
          <p:spPr>
            <a:xfrm>
              <a:off x="-3927" y="3309875"/>
              <a:ext cx="3912" cy="3912"/>
            </a:xfrm>
            <a:custGeom>
              <a:rect b="b" l="l" r="r" t="t"/>
              <a:pathLst>
                <a:path extrusionOk="0" h="122" w="122">
                  <a:moveTo>
                    <a:pt x="0" y="0"/>
                  </a:moveTo>
                  <a:lnTo>
                    <a:pt x="122" y="122"/>
                  </a:lnTo>
                  <a:cubicBezTo>
                    <a:pt x="122" y="61"/>
                    <a:pt x="61" y="31"/>
                    <a:pt x="0"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28"/>
            <p:cNvSpPr/>
            <p:nvPr/>
          </p:nvSpPr>
          <p:spPr>
            <a:xfrm>
              <a:off x="239701" y="3767952"/>
              <a:ext cx="47809" cy="49733"/>
            </a:xfrm>
            <a:custGeom>
              <a:rect b="b" l="l" r="r" t="t"/>
              <a:pathLst>
                <a:path extrusionOk="0" h="1551" w="1491">
                  <a:moveTo>
                    <a:pt x="913" y="0"/>
                  </a:moveTo>
                  <a:cubicBezTo>
                    <a:pt x="913" y="61"/>
                    <a:pt x="791" y="122"/>
                    <a:pt x="639" y="304"/>
                  </a:cubicBezTo>
                  <a:lnTo>
                    <a:pt x="487" y="456"/>
                  </a:lnTo>
                  <a:cubicBezTo>
                    <a:pt x="426" y="517"/>
                    <a:pt x="305" y="608"/>
                    <a:pt x="244" y="669"/>
                  </a:cubicBezTo>
                  <a:cubicBezTo>
                    <a:pt x="123" y="760"/>
                    <a:pt x="31" y="821"/>
                    <a:pt x="1" y="882"/>
                  </a:cubicBezTo>
                  <a:lnTo>
                    <a:pt x="305" y="1186"/>
                  </a:lnTo>
                  <a:cubicBezTo>
                    <a:pt x="335" y="1216"/>
                    <a:pt x="426" y="1246"/>
                    <a:pt x="457" y="1338"/>
                  </a:cubicBezTo>
                  <a:cubicBezTo>
                    <a:pt x="548" y="1398"/>
                    <a:pt x="730" y="1550"/>
                    <a:pt x="913" y="1550"/>
                  </a:cubicBezTo>
                  <a:cubicBezTo>
                    <a:pt x="1034" y="1550"/>
                    <a:pt x="1186" y="1490"/>
                    <a:pt x="1369" y="1277"/>
                  </a:cubicBezTo>
                  <a:cubicBezTo>
                    <a:pt x="1399" y="1246"/>
                    <a:pt x="1490" y="1186"/>
                    <a:pt x="1490" y="821"/>
                  </a:cubicBezTo>
                  <a:lnTo>
                    <a:pt x="1490" y="487"/>
                  </a:lnTo>
                  <a:lnTo>
                    <a:pt x="1490" y="152"/>
                  </a:lnTo>
                  <a:cubicBezTo>
                    <a:pt x="1369" y="61"/>
                    <a:pt x="1095" y="0"/>
                    <a:pt x="913"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28"/>
            <p:cNvSpPr/>
            <p:nvPr/>
          </p:nvSpPr>
          <p:spPr>
            <a:xfrm>
              <a:off x="1735779" y="5293241"/>
              <a:ext cx="2950" cy="11736"/>
            </a:xfrm>
            <a:custGeom>
              <a:rect b="b" l="l" r="r" t="t"/>
              <a:pathLst>
                <a:path extrusionOk="0" h="366" w="92">
                  <a:moveTo>
                    <a:pt x="31" y="0"/>
                  </a:moveTo>
                  <a:cubicBezTo>
                    <a:pt x="31" y="31"/>
                    <a:pt x="0" y="122"/>
                    <a:pt x="0" y="183"/>
                  </a:cubicBezTo>
                  <a:cubicBezTo>
                    <a:pt x="0" y="274"/>
                    <a:pt x="0" y="335"/>
                    <a:pt x="31" y="365"/>
                  </a:cubicBezTo>
                  <a:cubicBezTo>
                    <a:pt x="31" y="304"/>
                    <a:pt x="92" y="274"/>
                    <a:pt x="92" y="183"/>
                  </a:cubicBezTo>
                  <a:cubicBezTo>
                    <a:pt x="92" y="122"/>
                    <a:pt x="31" y="61"/>
                    <a:pt x="3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28"/>
            <p:cNvSpPr/>
            <p:nvPr/>
          </p:nvSpPr>
          <p:spPr>
            <a:xfrm>
              <a:off x="107178" y="5372184"/>
              <a:ext cx="13660" cy="3912"/>
            </a:xfrm>
            <a:custGeom>
              <a:rect b="b" l="l" r="r" t="t"/>
              <a:pathLst>
                <a:path extrusionOk="0" h="122" w="426">
                  <a:moveTo>
                    <a:pt x="0" y="0"/>
                  </a:moveTo>
                  <a:lnTo>
                    <a:pt x="122" y="122"/>
                  </a:lnTo>
                  <a:lnTo>
                    <a:pt x="365" y="122"/>
                  </a:lnTo>
                  <a:cubicBezTo>
                    <a:pt x="365" y="122"/>
                    <a:pt x="365" y="92"/>
                    <a:pt x="426" y="92"/>
                  </a:cubicBezTo>
                  <a:lnTo>
                    <a:pt x="426"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28"/>
            <p:cNvSpPr/>
            <p:nvPr/>
          </p:nvSpPr>
          <p:spPr>
            <a:xfrm>
              <a:off x="1192890" y="4591504"/>
              <a:ext cx="32" cy="994"/>
            </a:xfrm>
            <a:custGeom>
              <a:rect b="b" l="l" r="r" t="t"/>
              <a:pathLst>
                <a:path extrusionOk="0" h="31" w="1">
                  <a:moveTo>
                    <a:pt x="1" y="31"/>
                  </a:moveTo>
                  <a:lnTo>
                    <a:pt x="1" y="1"/>
                  </a:lnTo>
                  <a:lnTo>
                    <a:pt x="1" y="1"/>
                  </a:lnTo>
                  <a:lnTo>
                    <a:pt x="1"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28"/>
            <p:cNvSpPr/>
            <p:nvPr/>
          </p:nvSpPr>
          <p:spPr>
            <a:xfrm>
              <a:off x="1150020" y="5000842"/>
              <a:ext cx="32" cy="32"/>
            </a:xfrm>
            <a:custGeom>
              <a:rect b="b" l="l" r="r" t="t"/>
              <a:pathLst>
                <a:path extrusionOk="0" h="1" w="1">
                  <a:moveTo>
                    <a:pt x="1" y="1"/>
                  </a:move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28"/>
            <p:cNvSpPr/>
            <p:nvPr/>
          </p:nvSpPr>
          <p:spPr>
            <a:xfrm>
              <a:off x="945351" y="5212341"/>
              <a:ext cx="10742" cy="13692"/>
            </a:xfrm>
            <a:custGeom>
              <a:rect b="b" l="l" r="r" t="t"/>
              <a:pathLst>
                <a:path extrusionOk="0" h="427" w="335">
                  <a:moveTo>
                    <a:pt x="0" y="0"/>
                  </a:moveTo>
                  <a:lnTo>
                    <a:pt x="0" y="152"/>
                  </a:lnTo>
                  <a:cubicBezTo>
                    <a:pt x="0" y="365"/>
                    <a:pt x="31" y="396"/>
                    <a:pt x="31" y="426"/>
                  </a:cubicBezTo>
                  <a:lnTo>
                    <a:pt x="61" y="426"/>
                  </a:lnTo>
                  <a:cubicBezTo>
                    <a:pt x="274" y="426"/>
                    <a:pt x="335" y="365"/>
                    <a:pt x="335" y="152"/>
                  </a:cubicBezTo>
                  <a:cubicBezTo>
                    <a:pt x="335" y="92"/>
                    <a:pt x="335" y="0"/>
                    <a:pt x="6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28"/>
            <p:cNvSpPr/>
            <p:nvPr/>
          </p:nvSpPr>
          <p:spPr>
            <a:xfrm>
              <a:off x="1086660" y="5219171"/>
              <a:ext cx="1026" cy="994"/>
            </a:xfrm>
            <a:custGeom>
              <a:rect b="b" l="l" r="r" t="t"/>
              <a:pathLst>
                <a:path extrusionOk="0" h="31" w="32">
                  <a:moveTo>
                    <a:pt x="31" y="0"/>
                  </a:moveTo>
                  <a:cubicBezTo>
                    <a:pt x="1" y="0"/>
                    <a:pt x="1" y="31"/>
                    <a:pt x="1" y="31"/>
                  </a:cubicBezTo>
                  <a:lnTo>
                    <a:pt x="31"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28"/>
            <p:cNvSpPr/>
            <p:nvPr/>
          </p:nvSpPr>
          <p:spPr>
            <a:xfrm>
              <a:off x="749435" y="4796173"/>
              <a:ext cx="5900" cy="1988"/>
            </a:xfrm>
            <a:custGeom>
              <a:rect b="b" l="l" r="r" t="t"/>
              <a:pathLst>
                <a:path extrusionOk="0" h="62" w="184">
                  <a:moveTo>
                    <a:pt x="1" y="1"/>
                  </a:moveTo>
                  <a:lnTo>
                    <a:pt x="1" y="61"/>
                  </a:lnTo>
                  <a:cubicBezTo>
                    <a:pt x="62" y="61"/>
                    <a:pt x="92" y="31"/>
                    <a:pt x="183" y="31"/>
                  </a:cubicBezTo>
                  <a:cubicBezTo>
                    <a:pt x="153" y="31"/>
                    <a:pt x="62" y="31"/>
                    <a:pt x="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28"/>
            <p:cNvSpPr/>
            <p:nvPr/>
          </p:nvSpPr>
          <p:spPr>
            <a:xfrm>
              <a:off x="859577" y="4981347"/>
              <a:ext cx="32" cy="32"/>
            </a:xfrm>
            <a:custGeom>
              <a:rect b="b" l="l" r="r" t="t"/>
              <a:pathLst>
                <a:path extrusionOk="0" h="1" w="1">
                  <a:moveTo>
                    <a:pt x="1" y="1"/>
                  </a:moveTo>
                  <a:lnTo>
                    <a:pt x="1" y="1"/>
                  </a:lnTo>
                  <a:lnTo>
                    <a:pt x="1"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28"/>
            <p:cNvSpPr/>
            <p:nvPr/>
          </p:nvSpPr>
          <p:spPr>
            <a:xfrm>
              <a:off x="591548" y="5069076"/>
              <a:ext cx="3944" cy="3912"/>
            </a:xfrm>
            <a:custGeom>
              <a:rect b="b" l="l" r="r" t="t"/>
              <a:pathLst>
                <a:path extrusionOk="0" h="122" w="123">
                  <a:moveTo>
                    <a:pt x="122" y="0"/>
                  </a:moveTo>
                  <a:lnTo>
                    <a:pt x="1" y="122"/>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28"/>
            <p:cNvSpPr/>
            <p:nvPr/>
          </p:nvSpPr>
          <p:spPr>
            <a:xfrm>
              <a:off x="599340" y="5070038"/>
              <a:ext cx="1988" cy="2950"/>
            </a:xfrm>
            <a:custGeom>
              <a:rect b="b" l="l" r="r" t="t"/>
              <a:pathLst>
                <a:path extrusionOk="0" h="92" w="62">
                  <a:moveTo>
                    <a:pt x="62" y="92"/>
                  </a:moveTo>
                  <a:cubicBezTo>
                    <a:pt x="31" y="31"/>
                    <a:pt x="1" y="31"/>
                    <a:pt x="1" y="1"/>
                  </a:cubicBezTo>
                  <a:cubicBezTo>
                    <a:pt x="1" y="31"/>
                    <a:pt x="31" y="31"/>
                    <a:pt x="62" y="92"/>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28"/>
            <p:cNvSpPr/>
            <p:nvPr/>
          </p:nvSpPr>
          <p:spPr>
            <a:xfrm>
              <a:off x="873237" y="5099281"/>
              <a:ext cx="994" cy="994"/>
            </a:xfrm>
            <a:custGeom>
              <a:rect b="b" l="l" r="r" t="t"/>
              <a:pathLst>
                <a:path extrusionOk="0" h="31" w="31">
                  <a:moveTo>
                    <a:pt x="31" y="1"/>
                  </a:moveTo>
                  <a:lnTo>
                    <a:pt x="31" y="1"/>
                  </a:lnTo>
                  <a:cubicBezTo>
                    <a:pt x="31" y="1"/>
                    <a:pt x="0" y="31"/>
                    <a:pt x="31" y="1"/>
                  </a:cubicBezTo>
                  <a:cubicBezTo>
                    <a:pt x="0" y="31"/>
                    <a:pt x="31" y="1"/>
                    <a:pt x="3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28"/>
            <p:cNvSpPr/>
            <p:nvPr/>
          </p:nvSpPr>
          <p:spPr>
            <a:xfrm>
              <a:off x="669529" y="4952104"/>
              <a:ext cx="2950" cy="1988"/>
            </a:xfrm>
            <a:custGeom>
              <a:rect b="b" l="l" r="r" t="t"/>
              <a:pathLst>
                <a:path extrusionOk="0" h="62" w="92">
                  <a:moveTo>
                    <a:pt x="61" y="1"/>
                  </a:moveTo>
                  <a:lnTo>
                    <a:pt x="0" y="31"/>
                  </a:lnTo>
                  <a:cubicBezTo>
                    <a:pt x="61" y="31"/>
                    <a:pt x="61" y="62"/>
                    <a:pt x="92" y="62"/>
                  </a:cubicBezTo>
                  <a:cubicBezTo>
                    <a:pt x="92" y="62"/>
                    <a:pt x="92" y="31"/>
                    <a:pt x="6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28"/>
            <p:cNvSpPr/>
            <p:nvPr/>
          </p:nvSpPr>
          <p:spPr>
            <a:xfrm>
              <a:off x="1193884" y="5274707"/>
              <a:ext cx="24401" cy="12698"/>
            </a:xfrm>
            <a:custGeom>
              <a:rect b="b" l="l" r="r" t="t"/>
              <a:pathLst>
                <a:path extrusionOk="0" h="396" w="761">
                  <a:moveTo>
                    <a:pt x="122" y="1"/>
                  </a:moveTo>
                  <a:cubicBezTo>
                    <a:pt x="31" y="62"/>
                    <a:pt x="0" y="183"/>
                    <a:pt x="0" y="183"/>
                  </a:cubicBezTo>
                  <a:lnTo>
                    <a:pt x="0" y="396"/>
                  </a:lnTo>
                  <a:cubicBezTo>
                    <a:pt x="152" y="396"/>
                    <a:pt x="304" y="335"/>
                    <a:pt x="456" y="335"/>
                  </a:cubicBezTo>
                  <a:lnTo>
                    <a:pt x="760" y="335"/>
                  </a:lnTo>
                  <a:cubicBezTo>
                    <a:pt x="669" y="274"/>
                    <a:pt x="578" y="183"/>
                    <a:pt x="487" y="122"/>
                  </a:cubicBezTo>
                  <a:lnTo>
                    <a:pt x="426" y="31"/>
                  </a:lnTo>
                  <a:lnTo>
                    <a:pt x="365"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28"/>
            <p:cNvSpPr/>
            <p:nvPr/>
          </p:nvSpPr>
          <p:spPr>
            <a:xfrm>
              <a:off x="1037954" y="4660699"/>
              <a:ext cx="13660" cy="3944"/>
            </a:xfrm>
            <a:custGeom>
              <a:rect b="b" l="l" r="r" t="t"/>
              <a:pathLst>
                <a:path extrusionOk="0" h="123" w="426">
                  <a:moveTo>
                    <a:pt x="0" y="1"/>
                  </a:moveTo>
                  <a:lnTo>
                    <a:pt x="122" y="122"/>
                  </a:lnTo>
                  <a:lnTo>
                    <a:pt x="365" y="122"/>
                  </a:lnTo>
                  <a:cubicBezTo>
                    <a:pt x="365" y="122"/>
                    <a:pt x="426" y="122"/>
                    <a:pt x="426" y="92"/>
                  </a:cubicBezTo>
                  <a:lnTo>
                    <a:pt x="426"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28"/>
            <p:cNvSpPr/>
            <p:nvPr/>
          </p:nvSpPr>
          <p:spPr>
            <a:xfrm>
              <a:off x="602290" y="5384850"/>
              <a:ext cx="22445" cy="31231"/>
            </a:xfrm>
            <a:custGeom>
              <a:rect b="b" l="l" r="r" t="t"/>
              <a:pathLst>
                <a:path extrusionOk="0" h="974" w="700">
                  <a:moveTo>
                    <a:pt x="395" y="1"/>
                  </a:moveTo>
                  <a:cubicBezTo>
                    <a:pt x="365" y="31"/>
                    <a:pt x="274" y="61"/>
                    <a:pt x="183" y="183"/>
                  </a:cubicBezTo>
                  <a:lnTo>
                    <a:pt x="91" y="244"/>
                  </a:lnTo>
                  <a:cubicBezTo>
                    <a:pt x="0" y="335"/>
                    <a:pt x="0" y="335"/>
                    <a:pt x="0" y="487"/>
                  </a:cubicBezTo>
                  <a:lnTo>
                    <a:pt x="0" y="548"/>
                  </a:lnTo>
                  <a:lnTo>
                    <a:pt x="0" y="852"/>
                  </a:lnTo>
                  <a:cubicBezTo>
                    <a:pt x="122" y="943"/>
                    <a:pt x="213" y="973"/>
                    <a:pt x="304" y="973"/>
                  </a:cubicBezTo>
                  <a:cubicBezTo>
                    <a:pt x="456" y="973"/>
                    <a:pt x="578" y="943"/>
                    <a:pt x="669" y="912"/>
                  </a:cubicBezTo>
                  <a:cubicBezTo>
                    <a:pt x="699" y="791"/>
                    <a:pt x="699" y="639"/>
                    <a:pt x="699" y="608"/>
                  </a:cubicBezTo>
                  <a:lnTo>
                    <a:pt x="699" y="487"/>
                  </a:lnTo>
                  <a:cubicBezTo>
                    <a:pt x="699" y="244"/>
                    <a:pt x="699" y="183"/>
                    <a:pt x="669" y="152"/>
                  </a:cubicBezTo>
                  <a:cubicBezTo>
                    <a:pt x="547" y="61"/>
                    <a:pt x="486" y="1"/>
                    <a:pt x="395"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28"/>
            <p:cNvSpPr/>
            <p:nvPr/>
          </p:nvSpPr>
          <p:spPr>
            <a:xfrm>
              <a:off x="465822" y="5240590"/>
              <a:ext cx="10774" cy="13692"/>
            </a:xfrm>
            <a:custGeom>
              <a:rect b="b" l="l" r="r" t="t"/>
              <a:pathLst>
                <a:path extrusionOk="0" h="427" w="336">
                  <a:moveTo>
                    <a:pt x="1" y="1"/>
                  </a:moveTo>
                  <a:lnTo>
                    <a:pt x="1" y="153"/>
                  </a:lnTo>
                  <a:lnTo>
                    <a:pt x="1" y="427"/>
                  </a:lnTo>
                  <a:lnTo>
                    <a:pt x="335" y="427"/>
                  </a:lnTo>
                  <a:cubicBezTo>
                    <a:pt x="274" y="275"/>
                    <a:pt x="274" y="183"/>
                    <a:pt x="274" y="123"/>
                  </a:cubicBezTo>
                  <a:lnTo>
                    <a:pt x="274"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28"/>
            <p:cNvSpPr/>
            <p:nvPr/>
          </p:nvSpPr>
          <p:spPr>
            <a:xfrm>
              <a:off x="395664" y="5035921"/>
              <a:ext cx="2950" cy="10774"/>
            </a:xfrm>
            <a:custGeom>
              <a:rect b="b" l="l" r="r" t="t"/>
              <a:pathLst>
                <a:path extrusionOk="0" h="336" w="92">
                  <a:moveTo>
                    <a:pt x="0" y="1"/>
                  </a:moveTo>
                  <a:lnTo>
                    <a:pt x="0" y="153"/>
                  </a:lnTo>
                  <a:lnTo>
                    <a:pt x="0" y="335"/>
                  </a:lnTo>
                  <a:cubicBezTo>
                    <a:pt x="91" y="274"/>
                    <a:pt x="91" y="183"/>
                    <a:pt x="91" y="153"/>
                  </a:cubicBezTo>
                  <a:cubicBezTo>
                    <a:pt x="91" y="122"/>
                    <a:pt x="31" y="92"/>
                    <a:pt x="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28"/>
            <p:cNvSpPr/>
            <p:nvPr/>
          </p:nvSpPr>
          <p:spPr>
            <a:xfrm>
              <a:off x="526264" y="4888776"/>
              <a:ext cx="8786" cy="4906"/>
            </a:xfrm>
            <a:custGeom>
              <a:rect b="b" l="l" r="r" t="t"/>
              <a:pathLst>
                <a:path extrusionOk="0" h="153" w="274">
                  <a:moveTo>
                    <a:pt x="213" y="0"/>
                  </a:moveTo>
                  <a:cubicBezTo>
                    <a:pt x="152" y="0"/>
                    <a:pt x="31" y="31"/>
                    <a:pt x="0" y="122"/>
                  </a:cubicBezTo>
                  <a:cubicBezTo>
                    <a:pt x="61" y="122"/>
                    <a:pt x="152" y="152"/>
                    <a:pt x="213" y="152"/>
                  </a:cubicBezTo>
                  <a:lnTo>
                    <a:pt x="274" y="152"/>
                  </a:lnTo>
                  <a:cubicBezTo>
                    <a:pt x="213" y="31"/>
                    <a:pt x="213" y="0"/>
                    <a:pt x="213"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28"/>
            <p:cNvSpPr/>
            <p:nvPr/>
          </p:nvSpPr>
          <p:spPr>
            <a:xfrm>
              <a:off x="253361" y="5302988"/>
              <a:ext cx="3944" cy="994"/>
            </a:xfrm>
            <a:custGeom>
              <a:rect b="b" l="l" r="r" t="t"/>
              <a:pathLst>
                <a:path extrusionOk="0" h="31" w="123">
                  <a:moveTo>
                    <a:pt x="0" y="31"/>
                  </a:moveTo>
                  <a:lnTo>
                    <a:pt x="0" y="31"/>
                  </a:lnTo>
                  <a:cubicBezTo>
                    <a:pt x="31" y="31"/>
                    <a:pt x="61" y="0"/>
                    <a:pt x="122" y="0"/>
                  </a:cubicBezTo>
                  <a:cubicBezTo>
                    <a:pt x="61" y="0"/>
                    <a:pt x="31" y="31"/>
                    <a:pt x="0" y="3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28"/>
            <p:cNvSpPr/>
            <p:nvPr/>
          </p:nvSpPr>
          <p:spPr>
            <a:xfrm>
              <a:off x="805003" y="4582718"/>
              <a:ext cx="1988" cy="12730"/>
            </a:xfrm>
            <a:custGeom>
              <a:rect b="b" l="l" r="r" t="t"/>
              <a:pathLst>
                <a:path extrusionOk="0" h="397" w="62">
                  <a:moveTo>
                    <a:pt x="31" y="1"/>
                  </a:moveTo>
                  <a:cubicBezTo>
                    <a:pt x="31" y="31"/>
                    <a:pt x="0" y="123"/>
                    <a:pt x="0" y="183"/>
                  </a:cubicBezTo>
                  <a:cubicBezTo>
                    <a:pt x="0" y="275"/>
                    <a:pt x="0" y="335"/>
                    <a:pt x="31" y="396"/>
                  </a:cubicBezTo>
                  <a:cubicBezTo>
                    <a:pt x="31" y="305"/>
                    <a:pt x="61" y="275"/>
                    <a:pt x="61" y="183"/>
                  </a:cubicBezTo>
                  <a:cubicBezTo>
                    <a:pt x="31" y="123"/>
                    <a:pt x="31" y="31"/>
                    <a:pt x="3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28"/>
            <p:cNvSpPr/>
            <p:nvPr/>
          </p:nvSpPr>
          <p:spPr>
            <a:xfrm>
              <a:off x="-3927" y="4737687"/>
              <a:ext cx="4874" cy="6862"/>
            </a:xfrm>
            <a:custGeom>
              <a:rect b="b" l="l" r="r" t="t"/>
              <a:pathLst>
                <a:path extrusionOk="0" h="214" w="152">
                  <a:moveTo>
                    <a:pt x="0" y="214"/>
                  </a:moveTo>
                  <a:cubicBezTo>
                    <a:pt x="122" y="122"/>
                    <a:pt x="152" y="31"/>
                    <a:pt x="152" y="1"/>
                  </a:cubicBezTo>
                  <a:cubicBezTo>
                    <a:pt x="152" y="31"/>
                    <a:pt x="122" y="122"/>
                    <a:pt x="0" y="214"/>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28"/>
            <p:cNvSpPr/>
            <p:nvPr/>
          </p:nvSpPr>
          <p:spPr>
            <a:xfrm>
              <a:off x="-3927" y="4731851"/>
              <a:ext cx="3912" cy="2950"/>
            </a:xfrm>
            <a:custGeom>
              <a:rect b="b" l="l" r="r" t="t"/>
              <a:pathLst>
                <a:path extrusionOk="0" h="92" w="122">
                  <a:moveTo>
                    <a:pt x="0" y="0"/>
                  </a:moveTo>
                  <a:lnTo>
                    <a:pt x="122" y="92"/>
                  </a:lnTo>
                  <a:cubicBezTo>
                    <a:pt x="122" y="61"/>
                    <a:pt x="61" y="31"/>
                    <a:pt x="0"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28"/>
            <p:cNvSpPr/>
            <p:nvPr/>
          </p:nvSpPr>
          <p:spPr>
            <a:xfrm>
              <a:off x="225112" y="4795211"/>
              <a:ext cx="11704" cy="27319"/>
            </a:xfrm>
            <a:custGeom>
              <a:rect b="b" l="l" r="r" t="t"/>
              <a:pathLst>
                <a:path extrusionOk="0" h="852" w="365">
                  <a:moveTo>
                    <a:pt x="243" y="0"/>
                  </a:moveTo>
                  <a:cubicBezTo>
                    <a:pt x="182" y="0"/>
                    <a:pt x="0" y="0"/>
                    <a:pt x="0" y="365"/>
                  </a:cubicBezTo>
                  <a:cubicBezTo>
                    <a:pt x="0" y="608"/>
                    <a:pt x="122" y="851"/>
                    <a:pt x="243" y="851"/>
                  </a:cubicBezTo>
                  <a:cubicBezTo>
                    <a:pt x="274" y="851"/>
                    <a:pt x="365" y="638"/>
                    <a:pt x="365" y="365"/>
                  </a:cubicBezTo>
                  <a:cubicBezTo>
                    <a:pt x="365" y="0"/>
                    <a:pt x="274" y="0"/>
                    <a:pt x="243"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28"/>
            <p:cNvSpPr/>
            <p:nvPr/>
          </p:nvSpPr>
          <p:spPr>
            <a:xfrm>
              <a:off x="239701" y="5187972"/>
              <a:ext cx="47809" cy="51689"/>
            </a:xfrm>
            <a:custGeom>
              <a:rect b="b" l="l" r="r" t="t"/>
              <a:pathLst>
                <a:path extrusionOk="0" h="1612" w="1491">
                  <a:moveTo>
                    <a:pt x="913" y="1"/>
                  </a:moveTo>
                  <a:cubicBezTo>
                    <a:pt x="913" y="92"/>
                    <a:pt x="791" y="153"/>
                    <a:pt x="639" y="365"/>
                  </a:cubicBezTo>
                  <a:lnTo>
                    <a:pt x="487" y="487"/>
                  </a:lnTo>
                  <a:cubicBezTo>
                    <a:pt x="426" y="578"/>
                    <a:pt x="305" y="639"/>
                    <a:pt x="244" y="730"/>
                  </a:cubicBezTo>
                  <a:cubicBezTo>
                    <a:pt x="123" y="821"/>
                    <a:pt x="31" y="882"/>
                    <a:pt x="1" y="912"/>
                  </a:cubicBezTo>
                  <a:lnTo>
                    <a:pt x="305" y="1216"/>
                  </a:lnTo>
                  <a:cubicBezTo>
                    <a:pt x="335" y="1277"/>
                    <a:pt x="426" y="1308"/>
                    <a:pt x="457" y="1368"/>
                  </a:cubicBezTo>
                  <a:cubicBezTo>
                    <a:pt x="548" y="1460"/>
                    <a:pt x="730" y="1612"/>
                    <a:pt x="913" y="1612"/>
                  </a:cubicBezTo>
                  <a:cubicBezTo>
                    <a:pt x="1034" y="1612"/>
                    <a:pt x="1186" y="1520"/>
                    <a:pt x="1369" y="1338"/>
                  </a:cubicBezTo>
                  <a:cubicBezTo>
                    <a:pt x="1399" y="1308"/>
                    <a:pt x="1490" y="1216"/>
                    <a:pt x="1490" y="882"/>
                  </a:cubicBezTo>
                  <a:lnTo>
                    <a:pt x="1490" y="517"/>
                  </a:lnTo>
                  <a:lnTo>
                    <a:pt x="1490" y="153"/>
                  </a:lnTo>
                  <a:cubicBezTo>
                    <a:pt x="1369" y="92"/>
                    <a:pt x="1095" y="1"/>
                    <a:pt x="913"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28"/>
            <p:cNvSpPr/>
            <p:nvPr/>
          </p:nvSpPr>
          <p:spPr>
            <a:xfrm>
              <a:off x="126673" y="5029123"/>
              <a:ext cx="6830" cy="5868"/>
            </a:xfrm>
            <a:custGeom>
              <a:rect b="b" l="l" r="r" t="t"/>
              <a:pathLst>
                <a:path extrusionOk="0" h="183" w="213">
                  <a:moveTo>
                    <a:pt x="213" y="0"/>
                  </a:moveTo>
                  <a:lnTo>
                    <a:pt x="213" y="0"/>
                  </a:lnTo>
                  <a:cubicBezTo>
                    <a:pt x="152" y="31"/>
                    <a:pt x="61" y="91"/>
                    <a:pt x="0" y="182"/>
                  </a:cubicBezTo>
                  <a:cubicBezTo>
                    <a:pt x="61" y="91"/>
                    <a:pt x="152" y="61"/>
                    <a:pt x="213"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28"/>
            <p:cNvSpPr/>
            <p:nvPr/>
          </p:nvSpPr>
          <p:spPr>
            <a:xfrm rot="-2872905">
              <a:off x="8004521" y="2412119"/>
              <a:ext cx="273026" cy="266728"/>
            </a:xfrm>
            <a:custGeom>
              <a:rect b="b" l="l" r="r" t="t"/>
              <a:pathLst>
                <a:path extrusionOk="0" h="5286" w="5411">
                  <a:moveTo>
                    <a:pt x="973" y="0"/>
                  </a:moveTo>
                  <a:cubicBezTo>
                    <a:pt x="942" y="213"/>
                    <a:pt x="1064" y="456"/>
                    <a:pt x="1003" y="669"/>
                  </a:cubicBezTo>
                  <a:cubicBezTo>
                    <a:pt x="1003" y="699"/>
                    <a:pt x="973" y="791"/>
                    <a:pt x="942" y="821"/>
                  </a:cubicBezTo>
                  <a:lnTo>
                    <a:pt x="790" y="1095"/>
                  </a:lnTo>
                  <a:cubicBezTo>
                    <a:pt x="608" y="1520"/>
                    <a:pt x="395" y="1885"/>
                    <a:pt x="152" y="2280"/>
                  </a:cubicBezTo>
                  <a:cubicBezTo>
                    <a:pt x="152" y="2310"/>
                    <a:pt x="91" y="2310"/>
                    <a:pt x="91" y="2341"/>
                  </a:cubicBezTo>
                  <a:cubicBezTo>
                    <a:pt x="91" y="2402"/>
                    <a:pt x="152" y="2462"/>
                    <a:pt x="152" y="2523"/>
                  </a:cubicBezTo>
                  <a:cubicBezTo>
                    <a:pt x="213" y="2675"/>
                    <a:pt x="213" y="2827"/>
                    <a:pt x="183" y="2979"/>
                  </a:cubicBezTo>
                  <a:cubicBezTo>
                    <a:pt x="183" y="3131"/>
                    <a:pt x="152" y="3253"/>
                    <a:pt x="152" y="3405"/>
                  </a:cubicBezTo>
                  <a:cubicBezTo>
                    <a:pt x="152" y="3465"/>
                    <a:pt x="61" y="3709"/>
                    <a:pt x="152" y="3769"/>
                  </a:cubicBezTo>
                  <a:cubicBezTo>
                    <a:pt x="169" y="3794"/>
                    <a:pt x="192" y="3803"/>
                    <a:pt x="219" y="3803"/>
                  </a:cubicBezTo>
                  <a:cubicBezTo>
                    <a:pt x="291" y="3803"/>
                    <a:pt x="390" y="3739"/>
                    <a:pt x="456" y="3739"/>
                  </a:cubicBezTo>
                  <a:cubicBezTo>
                    <a:pt x="547" y="3709"/>
                    <a:pt x="699" y="3678"/>
                    <a:pt x="821" y="3617"/>
                  </a:cubicBezTo>
                  <a:lnTo>
                    <a:pt x="912" y="3587"/>
                  </a:lnTo>
                  <a:lnTo>
                    <a:pt x="851" y="3678"/>
                  </a:lnTo>
                  <a:cubicBezTo>
                    <a:pt x="699" y="3891"/>
                    <a:pt x="0" y="5046"/>
                    <a:pt x="243" y="5259"/>
                  </a:cubicBezTo>
                  <a:cubicBezTo>
                    <a:pt x="267" y="5277"/>
                    <a:pt x="299" y="5285"/>
                    <a:pt x="338" y="5285"/>
                  </a:cubicBezTo>
                  <a:cubicBezTo>
                    <a:pt x="688" y="5285"/>
                    <a:pt x="1568" y="4602"/>
                    <a:pt x="1733" y="4438"/>
                  </a:cubicBezTo>
                  <a:lnTo>
                    <a:pt x="1824" y="4377"/>
                  </a:lnTo>
                  <a:lnTo>
                    <a:pt x="1763" y="4499"/>
                  </a:lnTo>
                  <a:cubicBezTo>
                    <a:pt x="1733" y="4651"/>
                    <a:pt x="1733" y="4772"/>
                    <a:pt x="1733" y="4924"/>
                  </a:cubicBezTo>
                  <a:cubicBezTo>
                    <a:pt x="1733" y="4985"/>
                    <a:pt x="1611" y="5198"/>
                    <a:pt x="1733" y="5228"/>
                  </a:cubicBezTo>
                  <a:cubicBezTo>
                    <a:pt x="1755" y="5243"/>
                    <a:pt x="1784" y="5249"/>
                    <a:pt x="1816" y="5249"/>
                  </a:cubicBezTo>
                  <a:cubicBezTo>
                    <a:pt x="1919" y="5249"/>
                    <a:pt x="2059" y="5191"/>
                    <a:pt x="2128" y="5168"/>
                  </a:cubicBezTo>
                  <a:cubicBezTo>
                    <a:pt x="2280" y="5107"/>
                    <a:pt x="2371" y="5076"/>
                    <a:pt x="2523" y="5076"/>
                  </a:cubicBezTo>
                  <a:cubicBezTo>
                    <a:pt x="2599" y="5061"/>
                    <a:pt x="2675" y="5054"/>
                    <a:pt x="2751" y="5054"/>
                  </a:cubicBezTo>
                  <a:cubicBezTo>
                    <a:pt x="2827" y="5054"/>
                    <a:pt x="2903" y="5061"/>
                    <a:pt x="2979" y="5076"/>
                  </a:cubicBezTo>
                  <a:cubicBezTo>
                    <a:pt x="3070" y="5107"/>
                    <a:pt x="3101" y="5107"/>
                    <a:pt x="3192" y="5107"/>
                  </a:cubicBezTo>
                  <a:cubicBezTo>
                    <a:pt x="3222" y="5107"/>
                    <a:pt x="3222" y="5076"/>
                    <a:pt x="3252" y="5076"/>
                  </a:cubicBezTo>
                  <a:cubicBezTo>
                    <a:pt x="3556" y="4772"/>
                    <a:pt x="3952" y="4499"/>
                    <a:pt x="4316" y="4286"/>
                  </a:cubicBezTo>
                  <a:lnTo>
                    <a:pt x="4590" y="4104"/>
                  </a:lnTo>
                  <a:cubicBezTo>
                    <a:pt x="4620" y="4043"/>
                    <a:pt x="4651" y="4013"/>
                    <a:pt x="4742" y="4013"/>
                  </a:cubicBezTo>
                  <a:cubicBezTo>
                    <a:pt x="4848" y="3982"/>
                    <a:pt x="4962" y="3982"/>
                    <a:pt x="5076" y="3982"/>
                  </a:cubicBezTo>
                  <a:cubicBezTo>
                    <a:pt x="5190" y="3982"/>
                    <a:pt x="5304" y="3982"/>
                    <a:pt x="5411" y="3952"/>
                  </a:cubicBezTo>
                  <a:cubicBezTo>
                    <a:pt x="5380" y="3709"/>
                    <a:pt x="5350" y="3557"/>
                    <a:pt x="5228" y="3496"/>
                  </a:cubicBezTo>
                  <a:cubicBezTo>
                    <a:pt x="5076" y="3344"/>
                    <a:pt x="4863" y="3283"/>
                    <a:pt x="4651" y="3283"/>
                  </a:cubicBezTo>
                  <a:cubicBezTo>
                    <a:pt x="4286" y="3253"/>
                    <a:pt x="3860" y="3192"/>
                    <a:pt x="3435" y="3101"/>
                  </a:cubicBezTo>
                  <a:lnTo>
                    <a:pt x="3404" y="3101"/>
                  </a:lnTo>
                  <a:cubicBezTo>
                    <a:pt x="3374" y="3101"/>
                    <a:pt x="3374" y="3131"/>
                    <a:pt x="3344" y="3131"/>
                  </a:cubicBezTo>
                  <a:lnTo>
                    <a:pt x="2979" y="3435"/>
                  </a:lnTo>
                  <a:cubicBezTo>
                    <a:pt x="2888" y="3557"/>
                    <a:pt x="2766" y="3648"/>
                    <a:pt x="2645" y="3709"/>
                  </a:cubicBezTo>
                  <a:cubicBezTo>
                    <a:pt x="2584" y="3739"/>
                    <a:pt x="2493" y="3800"/>
                    <a:pt x="2371" y="3800"/>
                  </a:cubicBezTo>
                  <a:cubicBezTo>
                    <a:pt x="2371" y="3739"/>
                    <a:pt x="2432" y="3739"/>
                    <a:pt x="2432" y="3709"/>
                  </a:cubicBezTo>
                  <a:cubicBezTo>
                    <a:pt x="2462" y="3709"/>
                    <a:pt x="2493" y="3739"/>
                    <a:pt x="2523" y="3739"/>
                  </a:cubicBezTo>
                  <a:cubicBezTo>
                    <a:pt x="2584" y="3739"/>
                    <a:pt x="2584" y="3739"/>
                    <a:pt x="2614" y="3709"/>
                  </a:cubicBezTo>
                  <a:cubicBezTo>
                    <a:pt x="2645" y="3709"/>
                    <a:pt x="2645" y="3678"/>
                    <a:pt x="2645" y="3648"/>
                  </a:cubicBezTo>
                  <a:cubicBezTo>
                    <a:pt x="2675" y="3557"/>
                    <a:pt x="2675" y="3496"/>
                    <a:pt x="2675" y="3405"/>
                  </a:cubicBezTo>
                  <a:cubicBezTo>
                    <a:pt x="2736" y="3344"/>
                    <a:pt x="2766" y="3253"/>
                    <a:pt x="2827" y="3222"/>
                  </a:cubicBezTo>
                  <a:cubicBezTo>
                    <a:pt x="2873" y="3207"/>
                    <a:pt x="2926" y="3199"/>
                    <a:pt x="2975" y="3199"/>
                  </a:cubicBezTo>
                  <a:cubicBezTo>
                    <a:pt x="3025" y="3199"/>
                    <a:pt x="3070" y="3207"/>
                    <a:pt x="3101" y="3222"/>
                  </a:cubicBezTo>
                  <a:cubicBezTo>
                    <a:pt x="3040" y="3101"/>
                    <a:pt x="2949" y="3040"/>
                    <a:pt x="2827" y="2979"/>
                  </a:cubicBezTo>
                  <a:lnTo>
                    <a:pt x="2645" y="2979"/>
                  </a:lnTo>
                  <a:cubicBezTo>
                    <a:pt x="2584" y="2979"/>
                    <a:pt x="2493" y="3040"/>
                    <a:pt x="2462" y="3040"/>
                  </a:cubicBezTo>
                  <a:lnTo>
                    <a:pt x="2371" y="3040"/>
                  </a:lnTo>
                  <a:cubicBezTo>
                    <a:pt x="2341" y="2979"/>
                    <a:pt x="2310" y="2918"/>
                    <a:pt x="2280" y="2888"/>
                  </a:cubicBezTo>
                  <a:cubicBezTo>
                    <a:pt x="2219" y="2827"/>
                    <a:pt x="2189" y="2827"/>
                    <a:pt x="2189" y="2797"/>
                  </a:cubicBezTo>
                  <a:lnTo>
                    <a:pt x="2189" y="2766"/>
                  </a:lnTo>
                  <a:lnTo>
                    <a:pt x="2189" y="2584"/>
                  </a:lnTo>
                  <a:lnTo>
                    <a:pt x="2189" y="2371"/>
                  </a:lnTo>
                  <a:cubicBezTo>
                    <a:pt x="2158" y="2280"/>
                    <a:pt x="2037" y="2189"/>
                    <a:pt x="1915" y="2158"/>
                  </a:cubicBezTo>
                  <a:lnTo>
                    <a:pt x="1915" y="2158"/>
                  </a:lnTo>
                  <a:cubicBezTo>
                    <a:pt x="2006" y="2219"/>
                    <a:pt x="2006" y="2310"/>
                    <a:pt x="1976" y="2432"/>
                  </a:cubicBezTo>
                  <a:cubicBezTo>
                    <a:pt x="1915" y="2493"/>
                    <a:pt x="1854" y="2584"/>
                    <a:pt x="1763" y="2614"/>
                  </a:cubicBezTo>
                  <a:cubicBezTo>
                    <a:pt x="1702" y="2645"/>
                    <a:pt x="1611" y="2645"/>
                    <a:pt x="1550" y="2675"/>
                  </a:cubicBezTo>
                  <a:cubicBezTo>
                    <a:pt x="1520" y="2675"/>
                    <a:pt x="1520" y="2736"/>
                    <a:pt x="1520" y="2766"/>
                  </a:cubicBezTo>
                  <a:lnTo>
                    <a:pt x="1520" y="2827"/>
                  </a:lnTo>
                  <a:lnTo>
                    <a:pt x="1520" y="2888"/>
                  </a:lnTo>
                  <a:cubicBezTo>
                    <a:pt x="1459" y="2918"/>
                    <a:pt x="1429" y="2918"/>
                    <a:pt x="1398" y="2949"/>
                  </a:cubicBezTo>
                  <a:cubicBezTo>
                    <a:pt x="1398" y="2888"/>
                    <a:pt x="1398" y="2766"/>
                    <a:pt x="1429" y="2675"/>
                  </a:cubicBezTo>
                  <a:cubicBezTo>
                    <a:pt x="1459" y="2523"/>
                    <a:pt x="1581" y="2432"/>
                    <a:pt x="1672" y="2310"/>
                  </a:cubicBezTo>
                  <a:lnTo>
                    <a:pt x="1915" y="1915"/>
                  </a:lnTo>
                  <a:cubicBezTo>
                    <a:pt x="1915" y="1885"/>
                    <a:pt x="1976" y="1885"/>
                    <a:pt x="1976" y="1854"/>
                  </a:cubicBezTo>
                  <a:lnTo>
                    <a:pt x="1976" y="1824"/>
                  </a:lnTo>
                  <a:cubicBezTo>
                    <a:pt x="1854" y="1429"/>
                    <a:pt x="1733" y="1064"/>
                    <a:pt x="1611" y="639"/>
                  </a:cubicBezTo>
                  <a:cubicBezTo>
                    <a:pt x="1550" y="456"/>
                    <a:pt x="1520" y="213"/>
                    <a:pt x="1368" y="92"/>
                  </a:cubicBezTo>
                  <a:cubicBezTo>
                    <a:pt x="1246" y="31"/>
                    <a:pt x="1125" y="0"/>
                    <a:pt x="97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1" name="Shape 1251"/>
        <p:cNvGrpSpPr/>
        <p:nvPr/>
      </p:nvGrpSpPr>
      <p:grpSpPr>
        <a:xfrm>
          <a:off x="0" y="0"/>
          <a:ext cx="0" cy="0"/>
          <a:chOff x="0" y="0"/>
          <a:chExt cx="0" cy="0"/>
        </a:xfrm>
      </p:grpSpPr>
      <p:sp>
        <p:nvSpPr>
          <p:cNvPr id="1252" name="Google Shape;1252;p29"/>
          <p:cNvSpPr txBox="1"/>
          <p:nvPr>
            <p:ph type="title"/>
          </p:nvPr>
        </p:nvSpPr>
        <p:spPr>
          <a:xfrm>
            <a:off x="720000" y="1089138"/>
            <a:ext cx="4207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Discussion Question</a:t>
            </a:r>
            <a:endParaRPr/>
          </a:p>
        </p:txBody>
      </p:sp>
      <p:sp>
        <p:nvSpPr>
          <p:cNvPr id="1253" name="Google Shape;1253;p29"/>
          <p:cNvSpPr txBox="1"/>
          <p:nvPr>
            <p:ph idx="1" type="body"/>
          </p:nvPr>
        </p:nvSpPr>
        <p:spPr>
          <a:xfrm>
            <a:off x="726450" y="1725113"/>
            <a:ext cx="4015200" cy="215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makes a story memorable?</a:t>
            </a:r>
            <a:endParaRPr/>
          </a:p>
        </p:txBody>
      </p:sp>
      <p:pic>
        <p:nvPicPr>
          <p:cNvPr id="1254" name="Google Shape;1254;p29"/>
          <p:cNvPicPr preferRelativeResize="0"/>
          <p:nvPr>
            <p:ph idx="2" type="pic"/>
          </p:nvPr>
        </p:nvPicPr>
        <p:blipFill rotWithShape="1">
          <a:blip r:embed="rId3">
            <a:alphaModFix/>
          </a:blip>
          <a:srcRect b="0" l="10349" r="10341" t="0"/>
          <a:stretch/>
        </p:blipFill>
        <p:spPr>
          <a:xfrm>
            <a:off x="5137963" y="789126"/>
            <a:ext cx="3292800" cy="3288300"/>
          </a:xfrm>
          <a:prstGeom prst="ellipse">
            <a:avLst/>
          </a:prstGeom>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8" name="Shape 1258"/>
        <p:cNvGrpSpPr/>
        <p:nvPr/>
      </p:nvGrpSpPr>
      <p:grpSpPr>
        <a:xfrm>
          <a:off x="0" y="0"/>
          <a:ext cx="0" cy="0"/>
          <a:chOff x="0" y="0"/>
          <a:chExt cx="0" cy="0"/>
        </a:xfrm>
      </p:grpSpPr>
      <p:sp>
        <p:nvSpPr>
          <p:cNvPr id="1259" name="Google Shape;1259;p30"/>
          <p:cNvSpPr txBox="1"/>
          <p:nvPr>
            <p:ph idx="1" type="subTitle"/>
          </p:nvPr>
        </p:nvSpPr>
        <p:spPr>
          <a:xfrm>
            <a:off x="358300" y="1075725"/>
            <a:ext cx="7388400" cy="443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Nunito Medium"/>
                <a:ea typeface="Nunito Medium"/>
                <a:cs typeface="Nunito Medium"/>
                <a:sym typeface="Nunito Medium"/>
              </a:rPr>
              <a:t>Storytelling is a way to communicate and interact with others. It is a way to discuss ideas, information, or experiences using a narrative structure.</a:t>
            </a:r>
            <a:endParaRPr sz="1200">
              <a:latin typeface="Nunito Medium"/>
              <a:ea typeface="Nunito Medium"/>
              <a:cs typeface="Nunito Medium"/>
              <a:sym typeface="Nunito Medium"/>
            </a:endParaRPr>
          </a:p>
          <a:p>
            <a:pPr indent="0" lvl="0" marL="0" rtl="0" algn="l">
              <a:spcBef>
                <a:spcPts val="0"/>
              </a:spcBef>
              <a:spcAft>
                <a:spcPts val="0"/>
              </a:spcAft>
              <a:buNone/>
            </a:pPr>
            <a:r>
              <a:t/>
            </a:r>
            <a:endParaRPr sz="1200">
              <a:latin typeface="Nunito Medium"/>
              <a:ea typeface="Nunito Medium"/>
              <a:cs typeface="Nunito Medium"/>
              <a:sym typeface="Nunito Medium"/>
            </a:endParaRPr>
          </a:p>
          <a:p>
            <a:pPr indent="0" lvl="0" marL="0" rtl="0" algn="l">
              <a:spcBef>
                <a:spcPts val="0"/>
              </a:spcBef>
              <a:spcAft>
                <a:spcPts val="0"/>
              </a:spcAft>
              <a:buNone/>
            </a:pPr>
            <a:r>
              <a:rPr lang="en" sz="1200">
                <a:latin typeface="Nunito Medium"/>
                <a:ea typeface="Nunito Medium"/>
                <a:cs typeface="Nunito Medium"/>
                <a:sym typeface="Nunito Medium"/>
              </a:rPr>
              <a:t>The narrative structure incl</a:t>
            </a:r>
            <a:r>
              <a:rPr lang="en" sz="1200">
                <a:latin typeface="Nunito Medium"/>
                <a:ea typeface="Nunito Medium"/>
                <a:cs typeface="Nunito Medium"/>
                <a:sym typeface="Nunito Medium"/>
              </a:rPr>
              <a:t>udes a</a:t>
            </a:r>
            <a:r>
              <a:rPr lang="en" sz="1200">
                <a:latin typeface="Nunito Medium"/>
                <a:ea typeface="Nunito Medium"/>
                <a:cs typeface="Nunito Medium"/>
                <a:sym typeface="Nunito Medium"/>
              </a:rPr>
              <a:t> plot, characters, setting, and a conflict.</a:t>
            </a:r>
            <a:endParaRPr sz="1200">
              <a:latin typeface="Nunito Medium"/>
              <a:ea typeface="Nunito Medium"/>
              <a:cs typeface="Nunito Medium"/>
              <a:sym typeface="Nunito Medium"/>
            </a:endParaRPr>
          </a:p>
          <a:p>
            <a:pPr indent="0" lvl="0" marL="0" rtl="0" algn="l">
              <a:lnSpc>
                <a:spcPct val="115000"/>
              </a:lnSpc>
              <a:spcBef>
                <a:spcPts val="1200"/>
              </a:spcBef>
              <a:spcAft>
                <a:spcPts val="0"/>
              </a:spcAft>
              <a:buNone/>
            </a:pPr>
            <a:r>
              <a:rPr lang="en" sz="1200">
                <a:latin typeface="Nunito Medium"/>
                <a:ea typeface="Nunito Medium"/>
                <a:cs typeface="Nunito Medium"/>
                <a:sym typeface="Nunito Medium"/>
              </a:rPr>
              <a:t>Storytelling can be done through various mediums, such as:</a:t>
            </a:r>
            <a:endParaRPr sz="1200">
              <a:latin typeface="Nunito Medium"/>
              <a:ea typeface="Nunito Medium"/>
              <a:cs typeface="Nunito Medium"/>
              <a:sym typeface="Nunito Medium"/>
            </a:endParaRPr>
          </a:p>
          <a:p>
            <a:pPr indent="-304800" lvl="0" marL="457200" rtl="0" algn="l">
              <a:lnSpc>
                <a:spcPct val="115000"/>
              </a:lnSpc>
              <a:spcBef>
                <a:spcPts val="1200"/>
              </a:spcBef>
              <a:spcAft>
                <a:spcPts val="0"/>
              </a:spcAft>
              <a:buClr>
                <a:schemeClr val="dk1"/>
              </a:buClr>
              <a:buSzPts val="1200"/>
              <a:buFont typeface="Arial"/>
              <a:buChar char="●"/>
            </a:pPr>
            <a:r>
              <a:rPr lang="en" sz="1200">
                <a:latin typeface="Nunito Medium"/>
                <a:ea typeface="Nunito Medium"/>
                <a:cs typeface="Nunito Medium"/>
                <a:sym typeface="Nunito Medium"/>
              </a:rPr>
              <a:t>Oral storytelling: Sharing stories through spoken language.</a:t>
            </a:r>
            <a:endParaRPr sz="1200">
              <a:latin typeface="Nunito Medium"/>
              <a:ea typeface="Nunito Medium"/>
              <a:cs typeface="Nunito Medium"/>
              <a:sym typeface="Nunito Medium"/>
            </a:endParaRPr>
          </a:p>
          <a:p>
            <a:pPr indent="-304800" lvl="0" marL="457200" rtl="0" algn="l">
              <a:lnSpc>
                <a:spcPct val="115000"/>
              </a:lnSpc>
              <a:spcBef>
                <a:spcPts val="0"/>
              </a:spcBef>
              <a:spcAft>
                <a:spcPts val="0"/>
              </a:spcAft>
              <a:buClr>
                <a:schemeClr val="dk1"/>
              </a:buClr>
              <a:buSzPts val="1200"/>
              <a:buFont typeface="Arial"/>
              <a:buChar char="●"/>
            </a:pPr>
            <a:r>
              <a:rPr lang="en" sz="1200">
                <a:latin typeface="Nunito Medium"/>
                <a:ea typeface="Nunito Medium"/>
                <a:cs typeface="Nunito Medium"/>
                <a:sym typeface="Nunito Medium"/>
              </a:rPr>
              <a:t>Written storytelling: Creating stories in books, articles, or scripts.</a:t>
            </a:r>
            <a:endParaRPr sz="1200">
              <a:latin typeface="Nunito Medium"/>
              <a:ea typeface="Nunito Medium"/>
              <a:cs typeface="Nunito Medium"/>
              <a:sym typeface="Nunito Medium"/>
            </a:endParaRPr>
          </a:p>
          <a:p>
            <a:pPr indent="-304800" lvl="0" marL="457200" rtl="0" algn="l">
              <a:lnSpc>
                <a:spcPct val="115000"/>
              </a:lnSpc>
              <a:spcBef>
                <a:spcPts val="0"/>
              </a:spcBef>
              <a:spcAft>
                <a:spcPts val="0"/>
              </a:spcAft>
              <a:buClr>
                <a:schemeClr val="dk1"/>
              </a:buClr>
              <a:buSzPts val="1200"/>
              <a:buFont typeface="Arial"/>
              <a:buChar char="●"/>
            </a:pPr>
            <a:r>
              <a:rPr lang="en" sz="1200">
                <a:latin typeface="Nunito Medium"/>
                <a:ea typeface="Nunito Medium"/>
                <a:cs typeface="Nunito Medium"/>
                <a:sym typeface="Nunito Medium"/>
              </a:rPr>
              <a:t>Visual storytelling: Using images, films, or animations to convey a narrative.</a:t>
            </a:r>
            <a:endParaRPr sz="1200">
              <a:latin typeface="Nunito Medium"/>
              <a:ea typeface="Nunito Medium"/>
              <a:cs typeface="Nunito Medium"/>
              <a:sym typeface="Nunito Medium"/>
            </a:endParaRPr>
          </a:p>
          <a:p>
            <a:pPr indent="-304800" lvl="0" marL="457200" rtl="0" algn="l">
              <a:lnSpc>
                <a:spcPct val="115000"/>
              </a:lnSpc>
              <a:spcBef>
                <a:spcPts val="0"/>
              </a:spcBef>
              <a:spcAft>
                <a:spcPts val="0"/>
              </a:spcAft>
              <a:buClr>
                <a:schemeClr val="dk1"/>
              </a:buClr>
              <a:buSzPts val="1200"/>
              <a:buFont typeface="Arial"/>
              <a:buChar char="●"/>
            </a:pPr>
            <a:r>
              <a:rPr lang="en" sz="1200">
                <a:latin typeface="Nunito Medium"/>
                <a:ea typeface="Nunito Medium"/>
                <a:cs typeface="Nunito Medium"/>
                <a:sym typeface="Nunito Medium"/>
              </a:rPr>
              <a:t>Interactive storytelling: Allowing the audience to participate in shaping the story.</a:t>
            </a:r>
            <a:endParaRPr sz="1200">
              <a:latin typeface="Nunito Medium"/>
              <a:ea typeface="Nunito Medium"/>
              <a:cs typeface="Nunito Medium"/>
              <a:sym typeface="Nunito Medium"/>
            </a:endParaRPr>
          </a:p>
          <a:p>
            <a:pPr indent="0" lvl="0" marL="0" rtl="0" algn="l">
              <a:lnSpc>
                <a:spcPct val="115000"/>
              </a:lnSpc>
              <a:spcBef>
                <a:spcPts val="1200"/>
              </a:spcBef>
              <a:spcAft>
                <a:spcPts val="1200"/>
              </a:spcAft>
              <a:buNone/>
            </a:pPr>
            <a:r>
              <a:t/>
            </a:r>
            <a:endParaRPr sz="1200">
              <a:latin typeface="Figtree Medium"/>
              <a:ea typeface="Figtree Medium"/>
              <a:cs typeface="Figtree Medium"/>
              <a:sym typeface="Figtree Medium"/>
            </a:endParaRPr>
          </a:p>
        </p:txBody>
      </p:sp>
      <p:sp>
        <p:nvSpPr>
          <p:cNvPr id="1260" name="Google Shape;1260;p30"/>
          <p:cNvSpPr txBox="1"/>
          <p:nvPr>
            <p:ph type="title"/>
          </p:nvPr>
        </p:nvSpPr>
        <p:spPr>
          <a:xfrm>
            <a:off x="720000" y="445025"/>
            <a:ext cx="6444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a:t>
            </a:r>
            <a:r>
              <a:rPr lang="en"/>
              <a:t>ntroduction to Storytelling</a:t>
            </a:r>
            <a:endParaRPr/>
          </a:p>
        </p:txBody>
      </p:sp>
      <p:sp>
        <p:nvSpPr>
          <p:cNvPr id="1261" name="Google Shape;1261;p30"/>
          <p:cNvSpPr/>
          <p:nvPr/>
        </p:nvSpPr>
        <p:spPr>
          <a:xfrm>
            <a:off x="-3127950" y="5825450"/>
            <a:ext cx="12950" cy="2300"/>
          </a:xfrm>
          <a:custGeom>
            <a:rect b="b" l="l" r="r" t="t"/>
            <a:pathLst>
              <a:path extrusionOk="0" h="92" w="518">
                <a:moveTo>
                  <a:pt x="305" y="1"/>
                </a:moveTo>
                <a:cubicBezTo>
                  <a:pt x="214" y="1"/>
                  <a:pt x="92" y="31"/>
                  <a:pt x="1" y="92"/>
                </a:cubicBezTo>
                <a:cubicBezTo>
                  <a:pt x="92" y="31"/>
                  <a:pt x="214" y="1"/>
                  <a:pt x="305" y="1"/>
                </a:cubicBezTo>
                <a:cubicBezTo>
                  <a:pt x="396" y="1"/>
                  <a:pt x="457" y="31"/>
                  <a:pt x="518" y="92"/>
                </a:cubicBezTo>
                <a:cubicBezTo>
                  <a:pt x="457" y="31"/>
                  <a:pt x="396" y="1"/>
                  <a:pt x="305"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62" name="Google Shape;1262;p30"/>
          <p:cNvGrpSpPr/>
          <p:nvPr/>
        </p:nvGrpSpPr>
        <p:grpSpPr>
          <a:xfrm>
            <a:off x="7296681" y="4577384"/>
            <a:ext cx="1623961" cy="1022608"/>
            <a:chOff x="6654112" y="3620780"/>
            <a:chExt cx="2024132" cy="1574212"/>
          </a:xfrm>
        </p:grpSpPr>
        <p:sp>
          <p:nvSpPr>
            <p:cNvPr id="1263" name="Google Shape;1263;p30"/>
            <p:cNvSpPr/>
            <p:nvPr/>
          </p:nvSpPr>
          <p:spPr>
            <a:xfrm>
              <a:off x="6654112" y="4069433"/>
              <a:ext cx="2024132" cy="547972"/>
            </a:xfrm>
            <a:custGeom>
              <a:rect b="b" l="l" r="r" t="t"/>
              <a:pathLst>
                <a:path extrusionOk="0" h="26367" w="97396">
                  <a:moveTo>
                    <a:pt x="68489" y="8018"/>
                  </a:moveTo>
                  <a:cubicBezTo>
                    <a:pt x="68489" y="8656"/>
                    <a:pt x="68550" y="9264"/>
                    <a:pt x="68702" y="9841"/>
                  </a:cubicBezTo>
                  <a:cubicBezTo>
                    <a:pt x="68368" y="9720"/>
                    <a:pt x="68003" y="9689"/>
                    <a:pt x="67608" y="9629"/>
                  </a:cubicBezTo>
                  <a:cubicBezTo>
                    <a:pt x="67334" y="9264"/>
                    <a:pt x="67030" y="8869"/>
                    <a:pt x="66787" y="8534"/>
                  </a:cubicBezTo>
                  <a:cubicBezTo>
                    <a:pt x="67334" y="8382"/>
                    <a:pt x="67912" y="8200"/>
                    <a:pt x="68489" y="8018"/>
                  </a:cubicBezTo>
                  <a:close/>
                  <a:moveTo>
                    <a:pt x="66209" y="8808"/>
                  </a:moveTo>
                  <a:cubicBezTo>
                    <a:pt x="66422" y="9082"/>
                    <a:pt x="66665" y="9385"/>
                    <a:pt x="66878" y="9689"/>
                  </a:cubicBezTo>
                  <a:cubicBezTo>
                    <a:pt x="66361" y="9720"/>
                    <a:pt x="65784" y="9781"/>
                    <a:pt x="65267" y="9902"/>
                  </a:cubicBezTo>
                  <a:cubicBezTo>
                    <a:pt x="64082" y="10176"/>
                    <a:pt x="62927" y="10632"/>
                    <a:pt x="61832" y="11057"/>
                  </a:cubicBezTo>
                  <a:cubicBezTo>
                    <a:pt x="61498" y="11148"/>
                    <a:pt x="61194" y="11300"/>
                    <a:pt x="60860" y="11452"/>
                  </a:cubicBezTo>
                  <a:cubicBezTo>
                    <a:pt x="62592" y="10449"/>
                    <a:pt x="64355" y="9537"/>
                    <a:pt x="66209" y="8808"/>
                  </a:cubicBezTo>
                  <a:close/>
                  <a:moveTo>
                    <a:pt x="13898" y="11756"/>
                  </a:moveTo>
                  <a:cubicBezTo>
                    <a:pt x="13884" y="11815"/>
                    <a:pt x="13871" y="11872"/>
                    <a:pt x="13860" y="11928"/>
                  </a:cubicBezTo>
                  <a:lnTo>
                    <a:pt x="13860" y="11928"/>
                  </a:lnTo>
                  <a:cubicBezTo>
                    <a:pt x="13884" y="11963"/>
                    <a:pt x="13907" y="11997"/>
                    <a:pt x="13929" y="12030"/>
                  </a:cubicBezTo>
                  <a:cubicBezTo>
                    <a:pt x="13935" y="11978"/>
                    <a:pt x="13944" y="11929"/>
                    <a:pt x="13955" y="11882"/>
                  </a:cubicBezTo>
                  <a:lnTo>
                    <a:pt x="13955" y="11882"/>
                  </a:lnTo>
                  <a:cubicBezTo>
                    <a:pt x="13937" y="11841"/>
                    <a:pt x="13918" y="11798"/>
                    <a:pt x="13898" y="11756"/>
                  </a:cubicBezTo>
                  <a:close/>
                  <a:moveTo>
                    <a:pt x="91043" y="11999"/>
                  </a:moveTo>
                  <a:cubicBezTo>
                    <a:pt x="91012" y="12121"/>
                    <a:pt x="90982" y="12182"/>
                    <a:pt x="90952" y="12303"/>
                  </a:cubicBezTo>
                  <a:lnTo>
                    <a:pt x="90830" y="12425"/>
                  </a:lnTo>
                  <a:cubicBezTo>
                    <a:pt x="90891" y="12273"/>
                    <a:pt x="90982" y="12151"/>
                    <a:pt x="91043" y="11999"/>
                  </a:cubicBezTo>
                  <a:close/>
                  <a:moveTo>
                    <a:pt x="67729" y="9841"/>
                  </a:moveTo>
                  <a:cubicBezTo>
                    <a:pt x="68064" y="9841"/>
                    <a:pt x="68368" y="9872"/>
                    <a:pt x="68672" y="9933"/>
                  </a:cubicBezTo>
                  <a:cubicBezTo>
                    <a:pt x="68702" y="9933"/>
                    <a:pt x="68702" y="9933"/>
                    <a:pt x="68702" y="9902"/>
                  </a:cubicBezTo>
                  <a:lnTo>
                    <a:pt x="68824" y="10237"/>
                  </a:lnTo>
                  <a:cubicBezTo>
                    <a:pt x="69097" y="11088"/>
                    <a:pt x="69431" y="11817"/>
                    <a:pt x="69735" y="12516"/>
                  </a:cubicBezTo>
                  <a:cubicBezTo>
                    <a:pt x="69796" y="12759"/>
                    <a:pt x="69918" y="12942"/>
                    <a:pt x="70039" y="13185"/>
                  </a:cubicBezTo>
                  <a:cubicBezTo>
                    <a:pt x="69219" y="12060"/>
                    <a:pt x="68489" y="10936"/>
                    <a:pt x="67729" y="9841"/>
                  </a:cubicBezTo>
                  <a:close/>
                  <a:moveTo>
                    <a:pt x="34568" y="12790"/>
                  </a:moveTo>
                  <a:cubicBezTo>
                    <a:pt x="34446" y="13033"/>
                    <a:pt x="34294" y="13246"/>
                    <a:pt x="34172" y="13489"/>
                  </a:cubicBezTo>
                  <a:cubicBezTo>
                    <a:pt x="34203" y="13337"/>
                    <a:pt x="34264" y="13215"/>
                    <a:pt x="34294" y="13063"/>
                  </a:cubicBezTo>
                  <a:cubicBezTo>
                    <a:pt x="34355" y="12942"/>
                    <a:pt x="34476" y="12881"/>
                    <a:pt x="34568" y="12790"/>
                  </a:cubicBezTo>
                  <a:close/>
                  <a:moveTo>
                    <a:pt x="87365" y="13367"/>
                  </a:moveTo>
                  <a:cubicBezTo>
                    <a:pt x="87456" y="13398"/>
                    <a:pt x="87547" y="13489"/>
                    <a:pt x="87638" y="13519"/>
                  </a:cubicBezTo>
                  <a:lnTo>
                    <a:pt x="87365" y="13519"/>
                  </a:lnTo>
                  <a:cubicBezTo>
                    <a:pt x="87365" y="13428"/>
                    <a:pt x="87334" y="13398"/>
                    <a:pt x="87365" y="13367"/>
                  </a:cubicBezTo>
                  <a:close/>
                  <a:moveTo>
                    <a:pt x="58702" y="13337"/>
                  </a:moveTo>
                  <a:lnTo>
                    <a:pt x="58702" y="13458"/>
                  </a:lnTo>
                  <a:cubicBezTo>
                    <a:pt x="58550" y="13519"/>
                    <a:pt x="58398" y="13580"/>
                    <a:pt x="58276" y="13610"/>
                  </a:cubicBezTo>
                  <a:cubicBezTo>
                    <a:pt x="58428" y="13519"/>
                    <a:pt x="58580" y="13398"/>
                    <a:pt x="58702" y="13337"/>
                  </a:cubicBezTo>
                  <a:close/>
                  <a:moveTo>
                    <a:pt x="3898" y="11635"/>
                  </a:moveTo>
                  <a:cubicBezTo>
                    <a:pt x="4081" y="11969"/>
                    <a:pt x="4233" y="12273"/>
                    <a:pt x="4476" y="12516"/>
                  </a:cubicBezTo>
                  <a:cubicBezTo>
                    <a:pt x="4324" y="12942"/>
                    <a:pt x="4233" y="13337"/>
                    <a:pt x="4172" y="13732"/>
                  </a:cubicBezTo>
                  <a:lnTo>
                    <a:pt x="3959" y="12759"/>
                  </a:lnTo>
                  <a:cubicBezTo>
                    <a:pt x="3929" y="12425"/>
                    <a:pt x="3898" y="12121"/>
                    <a:pt x="3898" y="11756"/>
                  </a:cubicBezTo>
                  <a:lnTo>
                    <a:pt x="3898" y="11635"/>
                  </a:lnTo>
                  <a:close/>
                  <a:moveTo>
                    <a:pt x="6391" y="12212"/>
                  </a:moveTo>
                  <a:lnTo>
                    <a:pt x="6755" y="13580"/>
                  </a:lnTo>
                  <a:cubicBezTo>
                    <a:pt x="6695" y="13641"/>
                    <a:pt x="6664" y="13702"/>
                    <a:pt x="6634" y="13732"/>
                  </a:cubicBezTo>
                  <a:cubicBezTo>
                    <a:pt x="6512" y="13489"/>
                    <a:pt x="6360" y="13215"/>
                    <a:pt x="6239" y="12942"/>
                  </a:cubicBezTo>
                  <a:cubicBezTo>
                    <a:pt x="6300" y="12668"/>
                    <a:pt x="6330" y="12455"/>
                    <a:pt x="6391" y="12212"/>
                  </a:cubicBezTo>
                  <a:close/>
                  <a:moveTo>
                    <a:pt x="6087" y="13580"/>
                  </a:moveTo>
                  <a:lnTo>
                    <a:pt x="6330" y="14158"/>
                  </a:lnTo>
                  <a:cubicBezTo>
                    <a:pt x="6239" y="14036"/>
                    <a:pt x="6148" y="13945"/>
                    <a:pt x="6056" y="13823"/>
                  </a:cubicBezTo>
                  <a:cubicBezTo>
                    <a:pt x="6056" y="13793"/>
                    <a:pt x="6087" y="13671"/>
                    <a:pt x="6087" y="13580"/>
                  </a:cubicBezTo>
                  <a:close/>
                  <a:moveTo>
                    <a:pt x="62896" y="14097"/>
                  </a:moveTo>
                  <a:cubicBezTo>
                    <a:pt x="62896" y="14127"/>
                    <a:pt x="62866" y="14158"/>
                    <a:pt x="62866" y="14188"/>
                  </a:cubicBezTo>
                  <a:cubicBezTo>
                    <a:pt x="62836" y="14188"/>
                    <a:pt x="62836" y="14158"/>
                    <a:pt x="62775" y="14127"/>
                  </a:cubicBezTo>
                  <a:cubicBezTo>
                    <a:pt x="62836" y="14127"/>
                    <a:pt x="62866" y="14097"/>
                    <a:pt x="62896" y="14097"/>
                  </a:cubicBezTo>
                  <a:close/>
                  <a:moveTo>
                    <a:pt x="56036" y="11998"/>
                  </a:moveTo>
                  <a:lnTo>
                    <a:pt x="56036" y="11998"/>
                  </a:lnTo>
                  <a:cubicBezTo>
                    <a:pt x="56035" y="12019"/>
                    <a:pt x="56041" y="12040"/>
                    <a:pt x="56057" y="12060"/>
                  </a:cubicBezTo>
                  <a:cubicBezTo>
                    <a:pt x="56209" y="12334"/>
                    <a:pt x="56392" y="12638"/>
                    <a:pt x="56544" y="12911"/>
                  </a:cubicBezTo>
                  <a:cubicBezTo>
                    <a:pt x="56452" y="12972"/>
                    <a:pt x="56361" y="13063"/>
                    <a:pt x="56240" y="13124"/>
                  </a:cubicBezTo>
                  <a:lnTo>
                    <a:pt x="56240" y="13094"/>
                  </a:lnTo>
                  <a:cubicBezTo>
                    <a:pt x="56240" y="13085"/>
                    <a:pt x="56234" y="13081"/>
                    <a:pt x="56227" y="13081"/>
                  </a:cubicBezTo>
                  <a:cubicBezTo>
                    <a:pt x="56209" y="13081"/>
                    <a:pt x="56179" y="13103"/>
                    <a:pt x="56179" y="13124"/>
                  </a:cubicBezTo>
                  <a:cubicBezTo>
                    <a:pt x="56148" y="13185"/>
                    <a:pt x="56148" y="13215"/>
                    <a:pt x="56148" y="13246"/>
                  </a:cubicBezTo>
                  <a:cubicBezTo>
                    <a:pt x="55936" y="13398"/>
                    <a:pt x="55753" y="13550"/>
                    <a:pt x="55601" y="13671"/>
                  </a:cubicBezTo>
                  <a:cubicBezTo>
                    <a:pt x="55632" y="13367"/>
                    <a:pt x="55753" y="13033"/>
                    <a:pt x="55936" y="12759"/>
                  </a:cubicBezTo>
                  <a:cubicBezTo>
                    <a:pt x="55966" y="12744"/>
                    <a:pt x="55951" y="12737"/>
                    <a:pt x="55928" y="12737"/>
                  </a:cubicBezTo>
                  <a:cubicBezTo>
                    <a:pt x="55905" y="12737"/>
                    <a:pt x="55875" y="12744"/>
                    <a:pt x="55875" y="12759"/>
                  </a:cubicBezTo>
                  <a:cubicBezTo>
                    <a:pt x="55632" y="13094"/>
                    <a:pt x="55480" y="13489"/>
                    <a:pt x="55449" y="13823"/>
                  </a:cubicBezTo>
                  <a:cubicBezTo>
                    <a:pt x="55267" y="13975"/>
                    <a:pt x="55024" y="14127"/>
                    <a:pt x="54841" y="14310"/>
                  </a:cubicBezTo>
                  <a:cubicBezTo>
                    <a:pt x="54781" y="14158"/>
                    <a:pt x="54659" y="14036"/>
                    <a:pt x="54568" y="13884"/>
                  </a:cubicBezTo>
                  <a:cubicBezTo>
                    <a:pt x="55071" y="13280"/>
                    <a:pt x="55559" y="12650"/>
                    <a:pt x="56036" y="11998"/>
                  </a:cubicBezTo>
                  <a:close/>
                  <a:moveTo>
                    <a:pt x="10190" y="13185"/>
                  </a:moveTo>
                  <a:cubicBezTo>
                    <a:pt x="10281" y="13489"/>
                    <a:pt x="10342" y="13732"/>
                    <a:pt x="10433" y="14036"/>
                  </a:cubicBezTo>
                  <a:lnTo>
                    <a:pt x="10494" y="14401"/>
                  </a:lnTo>
                  <a:cubicBezTo>
                    <a:pt x="10403" y="14127"/>
                    <a:pt x="10281" y="13854"/>
                    <a:pt x="10160" y="13641"/>
                  </a:cubicBezTo>
                  <a:cubicBezTo>
                    <a:pt x="10160" y="13489"/>
                    <a:pt x="10160" y="13337"/>
                    <a:pt x="10190" y="13185"/>
                  </a:cubicBezTo>
                  <a:close/>
                  <a:moveTo>
                    <a:pt x="31376" y="13094"/>
                  </a:moveTo>
                  <a:cubicBezTo>
                    <a:pt x="31406" y="13276"/>
                    <a:pt x="31437" y="13428"/>
                    <a:pt x="31467" y="13641"/>
                  </a:cubicBezTo>
                  <a:cubicBezTo>
                    <a:pt x="31406" y="13884"/>
                    <a:pt x="31315" y="14188"/>
                    <a:pt x="31254" y="14462"/>
                  </a:cubicBezTo>
                  <a:cubicBezTo>
                    <a:pt x="31133" y="14279"/>
                    <a:pt x="31011" y="14097"/>
                    <a:pt x="30950" y="13884"/>
                  </a:cubicBezTo>
                  <a:cubicBezTo>
                    <a:pt x="31072" y="13641"/>
                    <a:pt x="31224" y="13367"/>
                    <a:pt x="31376" y="13094"/>
                  </a:cubicBezTo>
                  <a:close/>
                  <a:moveTo>
                    <a:pt x="13746" y="13489"/>
                  </a:moveTo>
                  <a:cubicBezTo>
                    <a:pt x="13898" y="13854"/>
                    <a:pt x="14081" y="14188"/>
                    <a:pt x="14263" y="14492"/>
                  </a:cubicBezTo>
                  <a:cubicBezTo>
                    <a:pt x="14233" y="14553"/>
                    <a:pt x="14233" y="14583"/>
                    <a:pt x="14202" y="14614"/>
                  </a:cubicBezTo>
                  <a:cubicBezTo>
                    <a:pt x="14050" y="14431"/>
                    <a:pt x="13838" y="14188"/>
                    <a:pt x="13686" y="13975"/>
                  </a:cubicBezTo>
                  <a:cubicBezTo>
                    <a:pt x="13686" y="13823"/>
                    <a:pt x="13746" y="13641"/>
                    <a:pt x="13746" y="13489"/>
                  </a:cubicBezTo>
                  <a:close/>
                  <a:moveTo>
                    <a:pt x="7607" y="11848"/>
                  </a:moveTo>
                  <a:cubicBezTo>
                    <a:pt x="7759" y="12151"/>
                    <a:pt x="8002" y="12486"/>
                    <a:pt x="8306" y="12820"/>
                  </a:cubicBezTo>
                  <a:cubicBezTo>
                    <a:pt x="8518" y="13094"/>
                    <a:pt x="8762" y="13398"/>
                    <a:pt x="9005" y="13671"/>
                  </a:cubicBezTo>
                  <a:cubicBezTo>
                    <a:pt x="8822" y="13823"/>
                    <a:pt x="8670" y="14006"/>
                    <a:pt x="8488" y="14188"/>
                  </a:cubicBezTo>
                  <a:lnTo>
                    <a:pt x="8488" y="13671"/>
                  </a:lnTo>
                  <a:cubicBezTo>
                    <a:pt x="8488" y="13659"/>
                    <a:pt x="8462" y="13651"/>
                    <a:pt x="8431" y="13651"/>
                  </a:cubicBezTo>
                  <a:cubicBezTo>
                    <a:pt x="8388" y="13651"/>
                    <a:pt x="8336" y="13666"/>
                    <a:pt x="8336" y="13702"/>
                  </a:cubicBezTo>
                  <a:cubicBezTo>
                    <a:pt x="8306" y="13975"/>
                    <a:pt x="8275" y="14249"/>
                    <a:pt x="8184" y="14553"/>
                  </a:cubicBezTo>
                  <a:lnTo>
                    <a:pt x="8062" y="14644"/>
                  </a:lnTo>
                  <a:cubicBezTo>
                    <a:pt x="7911" y="14127"/>
                    <a:pt x="7759" y="13580"/>
                    <a:pt x="7728" y="13033"/>
                  </a:cubicBezTo>
                  <a:cubicBezTo>
                    <a:pt x="7698" y="12668"/>
                    <a:pt x="7667" y="12273"/>
                    <a:pt x="7607" y="11848"/>
                  </a:cubicBezTo>
                  <a:close/>
                  <a:moveTo>
                    <a:pt x="53656" y="14127"/>
                  </a:moveTo>
                  <a:lnTo>
                    <a:pt x="53656" y="14127"/>
                  </a:lnTo>
                  <a:cubicBezTo>
                    <a:pt x="53504" y="14310"/>
                    <a:pt x="53322" y="14462"/>
                    <a:pt x="53170" y="14614"/>
                  </a:cubicBezTo>
                  <a:lnTo>
                    <a:pt x="53018" y="14765"/>
                  </a:lnTo>
                  <a:cubicBezTo>
                    <a:pt x="53170" y="14583"/>
                    <a:pt x="53352" y="14431"/>
                    <a:pt x="53504" y="14249"/>
                  </a:cubicBezTo>
                  <a:cubicBezTo>
                    <a:pt x="53565" y="14188"/>
                    <a:pt x="53626" y="14158"/>
                    <a:pt x="53656" y="14127"/>
                  </a:cubicBezTo>
                  <a:close/>
                  <a:moveTo>
                    <a:pt x="58763" y="13823"/>
                  </a:moveTo>
                  <a:cubicBezTo>
                    <a:pt x="58793" y="14097"/>
                    <a:pt x="58823" y="14310"/>
                    <a:pt x="58884" y="14553"/>
                  </a:cubicBezTo>
                  <a:cubicBezTo>
                    <a:pt x="58884" y="14644"/>
                    <a:pt x="58823" y="14765"/>
                    <a:pt x="58823" y="14887"/>
                  </a:cubicBezTo>
                  <a:cubicBezTo>
                    <a:pt x="58732" y="14917"/>
                    <a:pt x="58641" y="14948"/>
                    <a:pt x="58519" y="14948"/>
                  </a:cubicBezTo>
                  <a:lnTo>
                    <a:pt x="58519" y="14279"/>
                  </a:lnTo>
                  <a:cubicBezTo>
                    <a:pt x="58519" y="14260"/>
                    <a:pt x="58514" y="14253"/>
                    <a:pt x="58505" y="14253"/>
                  </a:cubicBezTo>
                  <a:cubicBezTo>
                    <a:pt x="58488" y="14253"/>
                    <a:pt x="58459" y="14289"/>
                    <a:pt x="58459" y="14310"/>
                  </a:cubicBezTo>
                  <a:cubicBezTo>
                    <a:pt x="58428" y="14492"/>
                    <a:pt x="58367" y="14735"/>
                    <a:pt x="58367" y="14917"/>
                  </a:cubicBezTo>
                  <a:cubicBezTo>
                    <a:pt x="58215" y="14674"/>
                    <a:pt x="58063" y="14431"/>
                    <a:pt x="57911" y="14188"/>
                  </a:cubicBezTo>
                  <a:cubicBezTo>
                    <a:pt x="58185" y="14097"/>
                    <a:pt x="58459" y="13975"/>
                    <a:pt x="58763" y="13823"/>
                  </a:cubicBezTo>
                  <a:close/>
                  <a:moveTo>
                    <a:pt x="90070" y="14158"/>
                  </a:moveTo>
                  <a:lnTo>
                    <a:pt x="90070" y="14158"/>
                  </a:lnTo>
                  <a:cubicBezTo>
                    <a:pt x="89979" y="14310"/>
                    <a:pt x="89918" y="14492"/>
                    <a:pt x="89797" y="14644"/>
                  </a:cubicBezTo>
                  <a:cubicBezTo>
                    <a:pt x="89766" y="14765"/>
                    <a:pt x="89675" y="14887"/>
                    <a:pt x="89614" y="14948"/>
                  </a:cubicBezTo>
                  <a:cubicBezTo>
                    <a:pt x="89675" y="14735"/>
                    <a:pt x="89766" y="14553"/>
                    <a:pt x="89797" y="14310"/>
                  </a:cubicBezTo>
                  <a:cubicBezTo>
                    <a:pt x="89823" y="14318"/>
                    <a:pt x="89845" y="14322"/>
                    <a:pt x="89862" y="14322"/>
                  </a:cubicBezTo>
                  <a:cubicBezTo>
                    <a:pt x="89903" y="14322"/>
                    <a:pt x="89918" y="14301"/>
                    <a:pt x="89918" y="14279"/>
                  </a:cubicBezTo>
                  <a:lnTo>
                    <a:pt x="89918" y="14218"/>
                  </a:lnTo>
                  <a:cubicBezTo>
                    <a:pt x="89949" y="14218"/>
                    <a:pt x="90040" y="14188"/>
                    <a:pt x="90070" y="14158"/>
                  </a:cubicBezTo>
                  <a:close/>
                  <a:moveTo>
                    <a:pt x="5996" y="14340"/>
                  </a:moveTo>
                  <a:cubicBezTo>
                    <a:pt x="6026" y="14431"/>
                    <a:pt x="6087" y="14462"/>
                    <a:pt x="6148" y="14553"/>
                  </a:cubicBezTo>
                  <a:cubicBezTo>
                    <a:pt x="6056" y="14705"/>
                    <a:pt x="5935" y="14887"/>
                    <a:pt x="5874" y="15039"/>
                  </a:cubicBezTo>
                  <a:lnTo>
                    <a:pt x="5996" y="14340"/>
                  </a:lnTo>
                  <a:close/>
                  <a:moveTo>
                    <a:pt x="31619" y="14249"/>
                  </a:moveTo>
                  <a:cubicBezTo>
                    <a:pt x="31650" y="14492"/>
                    <a:pt x="31741" y="14765"/>
                    <a:pt x="31771" y="15009"/>
                  </a:cubicBezTo>
                  <a:lnTo>
                    <a:pt x="31680" y="15221"/>
                  </a:lnTo>
                  <a:cubicBezTo>
                    <a:pt x="31589" y="15161"/>
                    <a:pt x="31558" y="15069"/>
                    <a:pt x="31498" y="14948"/>
                  </a:cubicBezTo>
                  <a:cubicBezTo>
                    <a:pt x="31558" y="14735"/>
                    <a:pt x="31589" y="14462"/>
                    <a:pt x="31619" y="14249"/>
                  </a:cubicBezTo>
                  <a:close/>
                  <a:moveTo>
                    <a:pt x="73991" y="13337"/>
                  </a:moveTo>
                  <a:lnTo>
                    <a:pt x="73991" y="13337"/>
                  </a:lnTo>
                  <a:cubicBezTo>
                    <a:pt x="73960" y="13975"/>
                    <a:pt x="73960" y="14614"/>
                    <a:pt x="73991" y="15252"/>
                  </a:cubicBezTo>
                  <a:cubicBezTo>
                    <a:pt x="73869" y="14887"/>
                    <a:pt x="73717" y="14553"/>
                    <a:pt x="73626" y="14188"/>
                  </a:cubicBezTo>
                  <a:cubicBezTo>
                    <a:pt x="73778" y="13884"/>
                    <a:pt x="73869" y="13641"/>
                    <a:pt x="73991" y="13337"/>
                  </a:cubicBezTo>
                  <a:close/>
                  <a:moveTo>
                    <a:pt x="30920" y="15009"/>
                  </a:moveTo>
                  <a:cubicBezTo>
                    <a:pt x="30950" y="15069"/>
                    <a:pt x="30950" y="15100"/>
                    <a:pt x="30981" y="15191"/>
                  </a:cubicBezTo>
                  <a:lnTo>
                    <a:pt x="31011" y="15343"/>
                  </a:lnTo>
                  <a:cubicBezTo>
                    <a:pt x="30981" y="15252"/>
                    <a:pt x="30950" y="15191"/>
                    <a:pt x="30920" y="15161"/>
                  </a:cubicBezTo>
                  <a:lnTo>
                    <a:pt x="30920" y="15009"/>
                  </a:lnTo>
                  <a:close/>
                  <a:moveTo>
                    <a:pt x="4567" y="12668"/>
                  </a:moveTo>
                  <a:cubicBezTo>
                    <a:pt x="4658" y="12759"/>
                    <a:pt x="4689" y="12820"/>
                    <a:pt x="4749" y="12911"/>
                  </a:cubicBezTo>
                  <a:cubicBezTo>
                    <a:pt x="4993" y="13215"/>
                    <a:pt x="5266" y="13489"/>
                    <a:pt x="5479" y="13732"/>
                  </a:cubicBezTo>
                  <a:cubicBezTo>
                    <a:pt x="5327" y="14310"/>
                    <a:pt x="5175" y="14887"/>
                    <a:pt x="5145" y="15465"/>
                  </a:cubicBezTo>
                  <a:cubicBezTo>
                    <a:pt x="4962" y="15343"/>
                    <a:pt x="4810" y="15191"/>
                    <a:pt x="4597" y="15069"/>
                  </a:cubicBezTo>
                  <a:cubicBezTo>
                    <a:pt x="4537" y="14279"/>
                    <a:pt x="4537" y="13489"/>
                    <a:pt x="4567" y="12668"/>
                  </a:cubicBezTo>
                  <a:close/>
                  <a:moveTo>
                    <a:pt x="30312" y="15009"/>
                  </a:moveTo>
                  <a:cubicBezTo>
                    <a:pt x="30343" y="15039"/>
                    <a:pt x="30343" y="15100"/>
                    <a:pt x="30373" y="15161"/>
                  </a:cubicBezTo>
                  <a:lnTo>
                    <a:pt x="30616" y="15647"/>
                  </a:lnTo>
                  <a:lnTo>
                    <a:pt x="30616" y="15677"/>
                  </a:lnTo>
                  <a:cubicBezTo>
                    <a:pt x="30464" y="15556"/>
                    <a:pt x="30312" y="15404"/>
                    <a:pt x="30160" y="15313"/>
                  </a:cubicBezTo>
                  <a:cubicBezTo>
                    <a:pt x="30191" y="15221"/>
                    <a:pt x="30221" y="15100"/>
                    <a:pt x="30312" y="15009"/>
                  </a:cubicBezTo>
                  <a:close/>
                  <a:moveTo>
                    <a:pt x="57395" y="14492"/>
                  </a:moveTo>
                  <a:cubicBezTo>
                    <a:pt x="57577" y="14735"/>
                    <a:pt x="57699" y="14948"/>
                    <a:pt x="57851" y="15191"/>
                  </a:cubicBezTo>
                  <a:cubicBezTo>
                    <a:pt x="57364" y="15343"/>
                    <a:pt x="56817" y="15525"/>
                    <a:pt x="56331" y="15708"/>
                  </a:cubicBezTo>
                  <a:cubicBezTo>
                    <a:pt x="56240" y="15525"/>
                    <a:pt x="56209" y="15373"/>
                    <a:pt x="56148" y="15191"/>
                  </a:cubicBezTo>
                  <a:lnTo>
                    <a:pt x="57395" y="14492"/>
                  </a:lnTo>
                  <a:close/>
                  <a:moveTo>
                    <a:pt x="62410" y="14249"/>
                  </a:moveTo>
                  <a:lnTo>
                    <a:pt x="62410" y="14249"/>
                  </a:lnTo>
                  <a:cubicBezTo>
                    <a:pt x="62380" y="14310"/>
                    <a:pt x="62319" y="14340"/>
                    <a:pt x="62380" y="14401"/>
                  </a:cubicBezTo>
                  <a:cubicBezTo>
                    <a:pt x="62471" y="14492"/>
                    <a:pt x="62562" y="14614"/>
                    <a:pt x="62684" y="14735"/>
                  </a:cubicBezTo>
                  <a:cubicBezTo>
                    <a:pt x="62562" y="15069"/>
                    <a:pt x="62471" y="15373"/>
                    <a:pt x="62380" y="15708"/>
                  </a:cubicBezTo>
                  <a:cubicBezTo>
                    <a:pt x="62288" y="15252"/>
                    <a:pt x="62228" y="14765"/>
                    <a:pt x="62167" y="14310"/>
                  </a:cubicBezTo>
                  <a:cubicBezTo>
                    <a:pt x="62258" y="14279"/>
                    <a:pt x="62319" y="14279"/>
                    <a:pt x="62410" y="14249"/>
                  </a:cubicBezTo>
                  <a:close/>
                  <a:moveTo>
                    <a:pt x="16269" y="15343"/>
                  </a:moveTo>
                  <a:cubicBezTo>
                    <a:pt x="16330" y="15495"/>
                    <a:pt x="16330" y="15647"/>
                    <a:pt x="16361" y="15799"/>
                  </a:cubicBezTo>
                  <a:cubicBezTo>
                    <a:pt x="16269" y="15708"/>
                    <a:pt x="16239" y="15617"/>
                    <a:pt x="16178" y="15525"/>
                  </a:cubicBezTo>
                  <a:cubicBezTo>
                    <a:pt x="16209" y="15495"/>
                    <a:pt x="16239" y="15404"/>
                    <a:pt x="16269" y="15343"/>
                  </a:cubicBezTo>
                  <a:close/>
                  <a:moveTo>
                    <a:pt x="9096" y="13732"/>
                  </a:moveTo>
                  <a:cubicBezTo>
                    <a:pt x="9248" y="13945"/>
                    <a:pt x="9400" y="14097"/>
                    <a:pt x="9521" y="14279"/>
                  </a:cubicBezTo>
                  <a:cubicBezTo>
                    <a:pt x="9491" y="14431"/>
                    <a:pt x="9491" y="14553"/>
                    <a:pt x="9430" y="14644"/>
                  </a:cubicBezTo>
                  <a:cubicBezTo>
                    <a:pt x="9339" y="15069"/>
                    <a:pt x="9248" y="15465"/>
                    <a:pt x="9187" y="15829"/>
                  </a:cubicBezTo>
                  <a:cubicBezTo>
                    <a:pt x="8944" y="15647"/>
                    <a:pt x="8731" y="15465"/>
                    <a:pt x="8488" y="15313"/>
                  </a:cubicBezTo>
                  <a:cubicBezTo>
                    <a:pt x="8488" y="15039"/>
                    <a:pt x="8458" y="14735"/>
                    <a:pt x="8458" y="14462"/>
                  </a:cubicBezTo>
                  <a:cubicBezTo>
                    <a:pt x="8640" y="14249"/>
                    <a:pt x="8883" y="13975"/>
                    <a:pt x="9096" y="13732"/>
                  </a:cubicBezTo>
                  <a:close/>
                  <a:moveTo>
                    <a:pt x="53899" y="14705"/>
                  </a:moveTo>
                  <a:cubicBezTo>
                    <a:pt x="53930" y="14796"/>
                    <a:pt x="53960" y="14887"/>
                    <a:pt x="54051" y="15009"/>
                  </a:cubicBezTo>
                  <a:cubicBezTo>
                    <a:pt x="53595" y="15252"/>
                    <a:pt x="53170" y="15617"/>
                    <a:pt x="52714" y="15921"/>
                  </a:cubicBezTo>
                  <a:cubicBezTo>
                    <a:pt x="53139" y="15525"/>
                    <a:pt x="53504" y="15100"/>
                    <a:pt x="53899" y="14705"/>
                  </a:cubicBezTo>
                  <a:close/>
                  <a:moveTo>
                    <a:pt x="55905" y="15343"/>
                  </a:moveTo>
                  <a:cubicBezTo>
                    <a:pt x="55936" y="15525"/>
                    <a:pt x="55997" y="15677"/>
                    <a:pt x="56027" y="15860"/>
                  </a:cubicBezTo>
                  <a:cubicBezTo>
                    <a:pt x="55997" y="15860"/>
                    <a:pt x="55936" y="15921"/>
                    <a:pt x="55905" y="15921"/>
                  </a:cubicBezTo>
                  <a:cubicBezTo>
                    <a:pt x="55845" y="15769"/>
                    <a:pt x="55784" y="15617"/>
                    <a:pt x="55753" y="15465"/>
                  </a:cubicBezTo>
                  <a:cubicBezTo>
                    <a:pt x="55784" y="15404"/>
                    <a:pt x="55875" y="15373"/>
                    <a:pt x="55905" y="15343"/>
                  </a:cubicBezTo>
                  <a:close/>
                  <a:moveTo>
                    <a:pt x="14841" y="13975"/>
                  </a:moveTo>
                  <a:cubicBezTo>
                    <a:pt x="15114" y="14614"/>
                    <a:pt x="15327" y="15221"/>
                    <a:pt x="15509" y="15921"/>
                  </a:cubicBezTo>
                  <a:lnTo>
                    <a:pt x="15479" y="15951"/>
                  </a:lnTo>
                  <a:cubicBezTo>
                    <a:pt x="15236" y="15373"/>
                    <a:pt x="15023" y="14857"/>
                    <a:pt x="14750" y="14279"/>
                  </a:cubicBezTo>
                  <a:cubicBezTo>
                    <a:pt x="14810" y="14158"/>
                    <a:pt x="14810" y="14097"/>
                    <a:pt x="14841" y="13975"/>
                  </a:cubicBezTo>
                  <a:close/>
                  <a:moveTo>
                    <a:pt x="9977" y="14917"/>
                  </a:moveTo>
                  <a:cubicBezTo>
                    <a:pt x="10038" y="15039"/>
                    <a:pt x="10129" y="15161"/>
                    <a:pt x="10190" y="15313"/>
                  </a:cubicBezTo>
                  <a:cubicBezTo>
                    <a:pt x="10099" y="15556"/>
                    <a:pt x="9947" y="15799"/>
                    <a:pt x="9825" y="16072"/>
                  </a:cubicBezTo>
                  <a:cubicBezTo>
                    <a:pt x="9886" y="15677"/>
                    <a:pt x="9947" y="15313"/>
                    <a:pt x="9977" y="14917"/>
                  </a:cubicBezTo>
                  <a:close/>
                  <a:moveTo>
                    <a:pt x="59097" y="15404"/>
                  </a:moveTo>
                  <a:cubicBezTo>
                    <a:pt x="59158" y="15647"/>
                    <a:pt x="59249" y="15829"/>
                    <a:pt x="59310" y="16072"/>
                  </a:cubicBezTo>
                  <a:lnTo>
                    <a:pt x="59097" y="16072"/>
                  </a:lnTo>
                  <a:cubicBezTo>
                    <a:pt x="59066" y="16012"/>
                    <a:pt x="59066" y="15981"/>
                    <a:pt x="59036" y="15951"/>
                  </a:cubicBezTo>
                  <a:cubicBezTo>
                    <a:pt x="59036" y="15799"/>
                    <a:pt x="58975" y="15617"/>
                    <a:pt x="58975" y="15434"/>
                  </a:cubicBezTo>
                  <a:lnTo>
                    <a:pt x="58975" y="15434"/>
                  </a:lnTo>
                  <a:cubicBezTo>
                    <a:pt x="59000" y="15447"/>
                    <a:pt x="59020" y="15454"/>
                    <a:pt x="59037" y="15454"/>
                  </a:cubicBezTo>
                  <a:cubicBezTo>
                    <a:pt x="59061" y="15454"/>
                    <a:pt x="59079" y="15439"/>
                    <a:pt x="59097" y="15404"/>
                  </a:cubicBezTo>
                  <a:close/>
                  <a:moveTo>
                    <a:pt x="60313" y="15009"/>
                  </a:moveTo>
                  <a:cubicBezTo>
                    <a:pt x="60343" y="15221"/>
                    <a:pt x="60404" y="15465"/>
                    <a:pt x="60465" y="15708"/>
                  </a:cubicBezTo>
                  <a:lnTo>
                    <a:pt x="60404" y="15708"/>
                  </a:lnTo>
                  <a:cubicBezTo>
                    <a:pt x="60404" y="15829"/>
                    <a:pt x="60404" y="15951"/>
                    <a:pt x="60343" y="16072"/>
                  </a:cubicBezTo>
                  <a:lnTo>
                    <a:pt x="60100" y="16072"/>
                  </a:lnTo>
                  <a:cubicBezTo>
                    <a:pt x="60130" y="15921"/>
                    <a:pt x="60130" y="15738"/>
                    <a:pt x="60161" y="15617"/>
                  </a:cubicBezTo>
                  <a:cubicBezTo>
                    <a:pt x="60161" y="15599"/>
                    <a:pt x="60150" y="15591"/>
                    <a:pt x="60135" y="15591"/>
                  </a:cubicBezTo>
                  <a:cubicBezTo>
                    <a:pt x="60097" y="15591"/>
                    <a:pt x="60030" y="15634"/>
                    <a:pt x="60009" y="15677"/>
                  </a:cubicBezTo>
                  <a:cubicBezTo>
                    <a:pt x="59948" y="15799"/>
                    <a:pt x="59887" y="15951"/>
                    <a:pt x="59826" y="16103"/>
                  </a:cubicBezTo>
                  <a:lnTo>
                    <a:pt x="59796" y="16103"/>
                  </a:lnTo>
                  <a:lnTo>
                    <a:pt x="59796" y="16012"/>
                  </a:lnTo>
                  <a:cubicBezTo>
                    <a:pt x="59796" y="15996"/>
                    <a:pt x="59781" y="15989"/>
                    <a:pt x="59762" y="15989"/>
                  </a:cubicBezTo>
                  <a:cubicBezTo>
                    <a:pt x="59743" y="15989"/>
                    <a:pt x="59720" y="15996"/>
                    <a:pt x="59705" y="16012"/>
                  </a:cubicBezTo>
                  <a:cubicBezTo>
                    <a:pt x="59583" y="15799"/>
                    <a:pt x="59522" y="15617"/>
                    <a:pt x="59401" y="15343"/>
                  </a:cubicBezTo>
                  <a:lnTo>
                    <a:pt x="60313" y="15009"/>
                  </a:lnTo>
                  <a:close/>
                  <a:moveTo>
                    <a:pt x="13625" y="14553"/>
                  </a:moveTo>
                  <a:cubicBezTo>
                    <a:pt x="13746" y="14735"/>
                    <a:pt x="13838" y="14887"/>
                    <a:pt x="13959" y="15039"/>
                  </a:cubicBezTo>
                  <a:cubicBezTo>
                    <a:pt x="13777" y="15404"/>
                    <a:pt x="13625" y="15738"/>
                    <a:pt x="13473" y="16133"/>
                  </a:cubicBezTo>
                  <a:cubicBezTo>
                    <a:pt x="13534" y="15617"/>
                    <a:pt x="13595" y="15069"/>
                    <a:pt x="13625" y="14553"/>
                  </a:cubicBezTo>
                  <a:close/>
                  <a:moveTo>
                    <a:pt x="73200" y="15009"/>
                  </a:moveTo>
                  <a:cubicBezTo>
                    <a:pt x="73231" y="15100"/>
                    <a:pt x="73261" y="15191"/>
                    <a:pt x="73261" y="15313"/>
                  </a:cubicBezTo>
                  <a:cubicBezTo>
                    <a:pt x="73200" y="15525"/>
                    <a:pt x="73170" y="15799"/>
                    <a:pt x="73109" y="16072"/>
                  </a:cubicBezTo>
                  <a:lnTo>
                    <a:pt x="73018" y="16164"/>
                  </a:lnTo>
                  <a:cubicBezTo>
                    <a:pt x="72927" y="16012"/>
                    <a:pt x="72805" y="15921"/>
                    <a:pt x="72745" y="15769"/>
                  </a:cubicBezTo>
                  <a:cubicBezTo>
                    <a:pt x="72927" y="15495"/>
                    <a:pt x="73049" y="15221"/>
                    <a:pt x="73200" y="15009"/>
                  </a:cubicBezTo>
                  <a:close/>
                  <a:moveTo>
                    <a:pt x="4658" y="15525"/>
                  </a:moveTo>
                  <a:lnTo>
                    <a:pt x="5114" y="15860"/>
                  </a:lnTo>
                  <a:lnTo>
                    <a:pt x="5114" y="16224"/>
                  </a:lnTo>
                  <a:cubicBezTo>
                    <a:pt x="4993" y="16133"/>
                    <a:pt x="4871" y="16072"/>
                    <a:pt x="4719" y="15981"/>
                  </a:cubicBezTo>
                  <a:cubicBezTo>
                    <a:pt x="4689" y="15829"/>
                    <a:pt x="4689" y="15677"/>
                    <a:pt x="4658" y="15525"/>
                  </a:cubicBezTo>
                  <a:close/>
                  <a:moveTo>
                    <a:pt x="58215" y="15769"/>
                  </a:moveTo>
                  <a:cubicBezTo>
                    <a:pt x="58276" y="15799"/>
                    <a:pt x="58276" y="15829"/>
                    <a:pt x="58307" y="15860"/>
                  </a:cubicBezTo>
                  <a:cubicBezTo>
                    <a:pt x="58307" y="15981"/>
                    <a:pt x="58307" y="16072"/>
                    <a:pt x="58276" y="16164"/>
                  </a:cubicBezTo>
                  <a:cubicBezTo>
                    <a:pt x="58124" y="16164"/>
                    <a:pt x="57911" y="16224"/>
                    <a:pt x="57759" y="16224"/>
                  </a:cubicBezTo>
                  <a:cubicBezTo>
                    <a:pt x="57699" y="16133"/>
                    <a:pt x="57607" y="16103"/>
                    <a:pt x="57577" y="16012"/>
                  </a:cubicBezTo>
                  <a:cubicBezTo>
                    <a:pt x="57790" y="15951"/>
                    <a:pt x="58033" y="15860"/>
                    <a:pt x="58215" y="15769"/>
                  </a:cubicBezTo>
                  <a:close/>
                  <a:moveTo>
                    <a:pt x="33291" y="14401"/>
                  </a:moveTo>
                  <a:cubicBezTo>
                    <a:pt x="33261" y="14887"/>
                    <a:pt x="33230" y="15373"/>
                    <a:pt x="33230" y="15860"/>
                  </a:cubicBezTo>
                  <a:cubicBezTo>
                    <a:pt x="33200" y="16012"/>
                    <a:pt x="33139" y="16133"/>
                    <a:pt x="33109" y="16285"/>
                  </a:cubicBezTo>
                  <a:cubicBezTo>
                    <a:pt x="33048" y="15860"/>
                    <a:pt x="32987" y="15465"/>
                    <a:pt x="32957" y="15039"/>
                  </a:cubicBezTo>
                  <a:cubicBezTo>
                    <a:pt x="33078" y="14857"/>
                    <a:pt x="33169" y="14614"/>
                    <a:pt x="33291" y="14401"/>
                  </a:cubicBezTo>
                  <a:close/>
                  <a:moveTo>
                    <a:pt x="57456" y="16072"/>
                  </a:moveTo>
                  <a:cubicBezTo>
                    <a:pt x="57516" y="16133"/>
                    <a:pt x="57547" y="16164"/>
                    <a:pt x="57577" y="16255"/>
                  </a:cubicBezTo>
                  <a:cubicBezTo>
                    <a:pt x="57273" y="16285"/>
                    <a:pt x="56939" y="16316"/>
                    <a:pt x="56635" y="16407"/>
                  </a:cubicBezTo>
                  <a:cubicBezTo>
                    <a:pt x="56939" y="16285"/>
                    <a:pt x="57182" y="16164"/>
                    <a:pt x="57456" y="16072"/>
                  </a:cubicBezTo>
                  <a:close/>
                  <a:moveTo>
                    <a:pt x="14415" y="15556"/>
                  </a:moveTo>
                  <a:lnTo>
                    <a:pt x="14871" y="16012"/>
                  </a:lnTo>
                  <a:cubicBezTo>
                    <a:pt x="14902" y="16072"/>
                    <a:pt x="14962" y="16072"/>
                    <a:pt x="14962" y="16103"/>
                  </a:cubicBezTo>
                  <a:cubicBezTo>
                    <a:pt x="14993" y="16164"/>
                    <a:pt x="15023" y="16285"/>
                    <a:pt x="15054" y="16376"/>
                  </a:cubicBezTo>
                  <a:lnTo>
                    <a:pt x="14962" y="16468"/>
                  </a:lnTo>
                  <a:cubicBezTo>
                    <a:pt x="14810" y="16285"/>
                    <a:pt x="14567" y="16103"/>
                    <a:pt x="14354" y="15860"/>
                  </a:cubicBezTo>
                  <a:cubicBezTo>
                    <a:pt x="14385" y="15769"/>
                    <a:pt x="14385" y="15677"/>
                    <a:pt x="14415" y="15556"/>
                  </a:cubicBezTo>
                  <a:close/>
                  <a:moveTo>
                    <a:pt x="70769" y="15921"/>
                  </a:moveTo>
                  <a:lnTo>
                    <a:pt x="70769" y="15921"/>
                  </a:lnTo>
                  <a:cubicBezTo>
                    <a:pt x="70830" y="15981"/>
                    <a:pt x="70951" y="16072"/>
                    <a:pt x="71042" y="16164"/>
                  </a:cubicBezTo>
                  <a:cubicBezTo>
                    <a:pt x="70951" y="16285"/>
                    <a:pt x="70890" y="16407"/>
                    <a:pt x="70830" y="16528"/>
                  </a:cubicBezTo>
                  <a:cubicBezTo>
                    <a:pt x="70799" y="16316"/>
                    <a:pt x="70769" y="16103"/>
                    <a:pt x="70769" y="15921"/>
                  </a:cubicBezTo>
                  <a:close/>
                  <a:moveTo>
                    <a:pt x="6604" y="15252"/>
                  </a:moveTo>
                  <a:cubicBezTo>
                    <a:pt x="6604" y="15313"/>
                    <a:pt x="6634" y="15313"/>
                    <a:pt x="6634" y="15343"/>
                  </a:cubicBezTo>
                  <a:cubicBezTo>
                    <a:pt x="6695" y="15525"/>
                    <a:pt x="6786" y="15677"/>
                    <a:pt x="6907" y="15860"/>
                  </a:cubicBezTo>
                  <a:cubicBezTo>
                    <a:pt x="6695" y="16103"/>
                    <a:pt x="6543" y="16316"/>
                    <a:pt x="6360" y="16559"/>
                  </a:cubicBezTo>
                  <a:cubicBezTo>
                    <a:pt x="6330" y="16468"/>
                    <a:pt x="6300" y="16437"/>
                    <a:pt x="6208" y="16407"/>
                  </a:cubicBezTo>
                  <a:cubicBezTo>
                    <a:pt x="6330" y="16012"/>
                    <a:pt x="6452" y="15647"/>
                    <a:pt x="6604" y="15252"/>
                  </a:cubicBezTo>
                  <a:close/>
                  <a:moveTo>
                    <a:pt x="8518" y="15829"/>
                  </a:moveTo>
                  <a:lnTo>
                    <a:pt x="9096" y="16285"/>
                  </a:lnTo>
                  <a:cubicBezTo>
                    <a:pt x="9096" y="16376"/>
                    <a:pt x="9066" y="16468"/>
                    <a:pt x="9066" y="16559"/>
                  </a:cubicBezTo>
                  <a:cubicBezTo>
                    <a:pt x="8914" y="16437"/>
                    <a:pt x="8762" y="16316"/>
                    <a:pt x="8579" y="16224"/>
                  </a:cubicBezTo>
                  <a:cubicBezTo>
                    <a:pt x="8579" y="16103"/>
                    <a:pt x="8518" y="15951"/>
                    <a:pt x="8518" y="15829"/>
                  </a:cubicBezTo>
                  <a:close/>
                  <a:moveTo>
                    <a:pt x="59431" y="16528"/>
                  </a:moveTo>
                  <a:cubicBezTo>
                    <a:pt x="59431" y="16559"/>
                    <a:pt x="59401" y="16559"/>
                    <a:pt x="59401" y="16589"/>
                  </a:cubicBezTo>
                  <a:cubicBezTo>
                    <a:pt x="59401" y="16559"/>
                    <a:pt x="59370" y="16559"/>
                    <a:pt x="59370" y="16528"/>
                  </a:cubicBezTo>
                  <a:close/>
                  <a:moveTo>
                    <a:pt x="35358" y="15100"/>
                  </a:moveTo>
                  <a:cubicBezTo>
                    <a:pt x="35206" y="15525"/>
                    <a:pt x="35084" y="15921"/>
                    <a:pt x="34932" y="16316"/>
                  </a:cubicBezTo>
                  <a:cubicBezTo>
                    <a:pt x="34780" y="16437"/>
                    <a:pt x="34628" y="16559"/>
                    <a:pt x="34507" y="16620"/>
                  </a:cubicBezTo>
                  <a:cubicBezTo>
                    <a:pt x="34568" y="16528"/>
                    <a:pt x="34568" y="16407"/>
                    <a:pt x="34598" y="16285"/>
                  </a:cubicBezTo>
                  <a:cubicBezTo>
                    <a:pt x="34720" y="16072"/>
                    <a:pt x="34872" y="15829"/>
                    <a:pt x="35023" y="15556"/>
                  </a:cubicBezTo>
                  <a:cubicBezTo>
                    <a:pt x="35115" y="15465"/>
                    <a:pt x="35236" y="15313"/>
                    <a:pt x="35358" y="15100"/>
                  </a:cubicBezTo>
                  <a:close/>
                  <a:moveTo>
                    <a:pt x="54659" y="16103"/>
                  </a:moveTo>
                  <a:cubicBezTo>
                    <a:pt x="54690" y="16164"/>
                    <a:pt x="54720" y="16285"/>
                    <a:pt x="54811" y="16407"/>
                  </a:cubicBezTo>
                  <a:cubicBezTo>
                    <a:pt x="54720" y="16437"/>
                    <a:pt x="54629" y="16468"/>
                    <a:pt x="54538" y="16528"/>
                  </a:cubicBezTo>
                  <a:cubicBezTo>
                    <a:pt x="54477" y="16468"/>
                    <a:pt x="54416" y="16437"/>
                    <a:pt x="54355" y="16376"/>
                  </a:cubicBezTo>
                  <a:cubicBezTo>
                    <a:pt x="54355" y="16376"/>
                    <a:pt x="54325" y="16376"/>
                    <a:pt x="54325" y="16407"/>
                  </a:cubicBezTo>
                  <a:cubicBezTo>
                    <a:pt x="54355" y="16437"/>
                    <a:pt x="54386" y="16528"/>
                    <a:pt x="54416" y="16559"/>
                  </a:cubicBezTo>
                  <a:cubicBezTo>
                    <a:pt x="54386" y="16589"/>
                    <a:pt x="54355" y="16589"/>
                    <a:pt x="54325" y="16620"/>
                  </a:cubicBezTo>
                  <a:cubicBezTo>
                    <a:pt x="54234" y="16559"/>
                    <a:pt x="54173" y="16468"/>
                    <a:pt x="54112" y="16407"/>
                  </a:cubicBezTo>
                  <a:cubicBezTo>
                    <a:pt x="54325" y="16285"/>
                    <a:pt x="54477" y="16164"/>
                    <a:pt x="54659" y="16103"/>
                  </a:cubicBezTo>
                  <a:close/>
                  <a:moveTo>
                    <a:pt x="71498" y="16589"/>
                  </a:moveTo>
                  <a:lnTo>
                    <a:pt x="71529" y="16620"/>
                  </a:lnTo>
                  <a:cubicBezTo>
                    <a:pt x="71529" y="16680"/>
                    <a:pt x="71498" y="16711"/>
                    <a:pt x="71438" y="16741"/>
                  </a:cubicBezTo>
                  <a:cubicBezTo>
                    <a:pt x="71438" y="16711"/>
                    <a:pt x="71498" y="16680"/>
                    <a:pt x="71498" y="16589"/>
                  </a:cubicBezTo>
                  <a:close/>
                  <a:moveTo>
                    <a:pt x="64994" y="14583"/>
                  </a:moveTo>
                  <a:cubicBezTo>
                    <a:pt x="64994" y="15252"/>
                    <a:pt x="65176" y="15829"/>
                    <a:pt x="65419" y="16407"/>
                  </a:cubicBezTo>
                  <a:cubicBezTo>
                    <a:pt x="65328" y="16559"/>
                    <a:pt x="65298" y="16711"/>
                    <a:pt x="65206" y="16832"/>
                  </a:cubicBezTo>
                  <a:cubicBezTo>
                    <a:pt x="64842" y="16376"/>
                    <a:pt x="64416" y="15860"/>
                    <a:pt x="64051" y="15404"/>
                  </a:cubicBezTo>
                  <a:cubicBezTo>
                    <a:pt x="64295" y="15069"/>
                    <a:pt x="64599" y="14765"/>
                    <a:pt x="64994" y="14583"/>
                  </a:cubicBezTo>
                  <a:close/>
                  <a:moveTo>
                    <a:pt x="16364" y="16542"/>
                  </a:moveTo>
                  <a:cubicBezTo>
                    <a:pt x="16396" y="16597"/>
                    <a:pt x="16439" y="16646"/>
                    <a:pt x="16482" y="16711"/>
                  </a:cubicBezTo>
                  <a:cubicBezTo>
                    <a:pt x="16512" y="16741"/>
                    <a:pt x="16512" y="16772"/>
                    <a:pt x="16512" y="16863"/>
                  </a:cubicBezTo>
                  <a:cubicBezTo>
                    <a:pt x="16440" y="16742"/>
                    <a:pt x="16406" y="16640"/>
                    <a:pt x="16364" y="16542"/>
                  </a:cubicBezTo>
                  <a:close/>
                  <a:moveTo>
                    <a:pt x="30069" y="15465"/>
                  </a:moveTo>
                  <a:lnTo>
                    <a:pt x="30525" y="15921"/>
                  </a:lnTo>
                  <a:cubicBezTo>
                    <a:pt x="30191" y="16224"/>
                    <a:pt x="29887" y="16559"/>
                    <a:pt x="29583" y="16893"/>
                  </a:cubicBezTo>
                  <a:cubicBezTo>
                    <a:pt x="29552" y="16832"/>
                    <a:pt x="29552" y="16711"/>
                    <a:pt x="29491" y="16620"/>
                  </a:cubicBezTo>
                  <a:cubicBezTo>
                    <a:pt x="29643" y="16255"/>
                    <a:pt x="29856" y="15829"/>
                    <a:pt x="30069" y="15465"/>
                  </a:cubicBezTo>
                  <a:close/>
                  <a:moveTo>
                    <a:pt x="43261" y="12942"/>
                  </a:moveTo>
                  <a:cubicBezTo>
                    <a:pt x="43261" y="13519"/>
                    <a:pt x="43261" y="14097"/>
                    <a:pt x="43291" y="14735"/>
                  </a:cubicBezTo>
                  <a:cubicBezTo>
                    <a:pt x="41802" y="15039"/>
                    <a:pt x="40586" y="15921"/>
                    <a:pt x="39370" y="16559"/>
                  </a:cubicBezTo>
                  <a:cubicBezTo>
                    <a:pt x="39157" y="16680"/>
                    <a:pt x="38975" y="16772"/>
                    <a:pt x="38732" y="16924"/>
                  </a:cubicBezTo>
                  <a:cubicBezTo>
                    <a:pt x="40252" y="15617"/>
                    <a:pt x="41771" y="14310"/>
                    <a:pt x="43261" y="12942"/>
                  </a:cubicBezTo>
                  <a:close/>
                  <a:moveTo>
                    <a:pt x="60708" y="16559"/>
                  </a:moveTo>
                  <a:lnTo>
                    <a:pt x="60708" y="16559"/>
                  </a:lnTo>
                  <a:cubicBezTo>
                    <a:pt x="60738" y="16680"/>
                    <a:pt x="60769" y="16772"/>
                    <a:pt x="60799" y="16924"/>
                  </a:cubicBezTo>
                  <a:cubicBezTo>
                    <a:pt x="60791" y="16915"/>
                    <a:pt x="60783" y="16912"/>
                    <a:pt x="60775" y="16912"/>
                  </a:cubicBezTo>
                  <a:cubicBezTo>
                    <a:pt x="60755" y="16912"/>
                    <a:pt x="60738" y="16940"/>
                    <a:pt x="60738" y="16984"/>
                  </a:cubicBezTo>
                  <a:cubicBezTo>
                    <a:pt x="60738" y="16832"/>
                    <a:pt x="60708" y="16680"/>
                    <a:pt x="60708" y="16559"/>
                  </a:cubicBezTo>
                  <a:close/>
                  <a:moveTo>
                    <a:pt x="73535" y="16012"/>
                  </a:moveTo>
                  <a:cubicBezTo>
                    <a:pt x="73565" y="16103"/>
                    <a:pt x="73596" y="16164"/>
                    <a:pt x="73596" y="16224"/>
                  </a:cubicBezTo>
                  <a:cubicBezTo>
                    <a:pt x="73596" y="16468"/>
                    <a:pt x="73596" y="16711"/>
                    <a:pt x="73565" y="16984"/>
                  </a:cubicBezTo>
                  <a:cubicBezTo>
                    <a:pt x="73535" y="16924"/>
                    <a:pt x="73535" y="16893"/>
                    <a:pt x="73504" y="16863"/>
                  </a:cubicBezTo>
                  <a:cubicBezTo>
                    <a:pt x="73474" y="16832"/>
                    <a:pt x="73474" y="16772"/>
                    <a:pt x="73413" y="16741"/>
                  </a:cubicBezTo>
                  <a:cubicBezTo>
                    <a:pt x="73474" y="16528"/>
                    <a:pt x="73504" y="16285"/>
                    <a:pt x="73535" y="16012"/>
                  </a:cubicBezTo>
                  <a:close/>
                  <a:moveTo>
                    <a:pt x="6056" y="16863"/>
                  </a:moveTo>
                  <a:cubicBezTo>
                    <a:pt x="6056" y="16893"/>
                    <a:pt x="6087" y="16893"/>
                    <a:pt x="6087" y="16893"/>
                  </a:cubicBezTo>
                  <a:cubicBezTo>
                    <a:pt x="6087" y="16924"/>
                    <a:pt x="6087" y="16984"/>
                    <a:pt x="6026" y="17015"/>
                  </a:cubicBezTo>
                  <a:cubicBezTo>
                    <a:pt x="6026" y="16984"/>
                    <a:pt x="6056" y="16893"/>
                    <a:pt x="6056" y="16863"/>
                  </a:cubicBezTo>
                  <a:close/>
                  <a:moveTo>
                    <a:pt x="53960" y="16468"/>
                  </a:moveTo>
                  <a:cubicBezTo>
                    <a:pt x="53990" y="16559"/>
                    <a:pt x="54082" y="16620"/>
                    <a:pt x="54112" y="16711"/>
                  </a:cubicBezTo>
                  <a:cubicBezTo>
                    <a:pt x="53899" y="16832"/>
                    <a:pt x="53717" y="16893"/>
                    <a:pt x="53474" y="17015"/>
                  </a:cubicBezTo>
                  <a:cubicBezTo>
                    <a:pt x="53413" y="16984"/>
                    <a:pt x="53322" y="16924"/>
                    <a:pt x="53291" y="16893"/>
                  </a:cubicBezTo>
                  <a:cubicBezTo>
                    <a:pt x="53504" y="16741"/>
                    <a:pt x="53747" y="16620"/>
                    <a:pt x="53960" y="16468"/>
                  </a:cubicBezTo>
                  <a:close/>
                  <a:moveTo>
                    <a:pt x="77152" y="14857"/>
                  </a:moveTo>
                  <a:cubicBezTo>
                    <a:pt x="77152" y="15556"/>
                    <a:pt x="77122" y="16255"/>
                    <a:pt x="76970" y="16924"/>
                  </a:cubicBezTo>
                  <a:cubicBezTo>
                    <a:pt x="76878" y="16984"/>
                    <a:pt x="76818" y="16984"/>
                    <a:pt x="76757" y="17015"/>
                  </a:cubicBezTo>
                  <a:cubicBezTo>
                    <a:pt x="76848" y="16498"/>
                    <a:pt x="76848" y="15981"/>
                    <a:pt x="76757" y="15404"/>
                  </a:cubicBezTo>
                  <a:cubicBezTo>
                    <a:pt x="76909" y="15221"/>
                    <a:pt x="77030" y="15039"/>
                    <a:pt x="77152" y="14857"/>
                  </a:cubicBezTo>
                  <a:close/>
                  <a:moveTo>
                    <a:pt x="77425" y="16924"/>
                  </a:moveTo>
                  <a:cubicBezTo>
                    <a:pt x="77425" y="16984"/>
                    <a:pt x="77365" y="17015"/>
                    <a:pt x="77365" y="17015"/>
                  </a:cubicBezTo>
                  <a:cubicBezTo>
                    <a:pt x="77365" y="17015"/>
                    <a:pt x="77365" y="16984"/>
                    <a:pt x="77425" y="16924"/>
                  </a:cubicBezTo>
                  <a:close/>
                  <a:moveTo>
                    <a:pt x="63140" y="15252"/>
                  </a:moveTo>
                  <a:cubicBezTo>
                    <a:pt x="63200" y="15373"/>
                    <a:pt x="63322" y="15495"/>
                    <a:pt x="63383" y="15556"/>
                  </a:cubicBezTo>
                  <a:cubicBezTo>
                    <a:pt x="63231" y="15921"/>
                    <a:pt x="63140" y="16164"/>
                    <a:pt x="62988" y="16468"/>
                  </a:cubicBezTo>
                  <a:cubicBezTo>
                    <a:pt x="62927" y="16559"/>
                    <a:pt x="62896" y="16589"/>
                    <a:pt x="62866" y="16680"/>
                  </a:cubicBezTo>
                  <a:cubicBezTo>
                    <a:pt x="62775" y="16772"/>
                    <a:pt x="62714" y="16893"/>
                    <a:pt x="62623" y="17045"/>
                  </a:cubicBezTo>
                  <a:lnTo>
                    <a:pt x="62623" y="17015"/>
                  </a:lnTo>
                  <a:cubicBezTo>
                    <a:pt x="62775" y="16437"/>
                    <a:pt x="62927" y="15829"/>
                    <a:pt x="63140" y="15252"/>
                  </a:cubicBezTo>
                  <a:close/>
                  <a:moveTo>
                    <a:pt x="70613" y="15856"/>
                  </a:moveTo>
                  <a:cubicBezTo>
                    <a:pt x="70590" y="16199"/>
                    <a:pt x="70618" y="16517"/>
                    <a:pt x="70647" y="16863"/>
                  </a:cubicBezTo>
                  <a:cubicBezTo>
                    <a:pt x="70617" y="16924"/>
                    <a:pt x="70586" y="16984"/>
                    <a:pt x="70586" y="17045"/>
                  </a:cubicBezTo>
                  <a:cubicBezTo>
                    <a:pt x="70526" y="17045"/>
                    <a:pt x="70495" y="17015"/>
                    <a:pt x="70465" y="17015"/>
                  </a:cubicBezTo>
                  <a:cubicBezTo>
                    <a:pt x="70523" y="16608"/>
                    <a:pt x="70581" y="16257"/>
                    <a:pt x="70613" y="15856"/>
                  </a:cubicBezTo>
                  <a:close/>
                  <a:moveTo>
                    <a:pt x="57395" y="17045"/>
                  </a:moveTo>
                  <a:lnTo>
                    <a:pt x="57395" y="17076"/>
                  </a:lnTo>
                  <a:lnTo>
                    <a:pt x="57364" y="17045"/>
                  </a:lnTo>
                  <a:close/>
                  <a:moveTo>
                    <a:pt x="67912" y="16376"/>
                  </a:moveTo>
                  <a:lnTo>
                    <a:pt x="67912" y="16376"/>
                  </a:lnTo>
                  <a:cubicBezTo>
                    <a:pt x="68033" y="16407"/>
                    <a:pt x="68185" y="16468"/>
                    <a:pt x="68307" y="16498"/>
                  </a:cubicBezTo>
                  <a:lnTo>
                    <a:pt x="68307" y="17076"/>
                  </a:lnTo>
                  <a:cubicBezTo>
                    <a:pt x="68216" y="17076"/>
                    <a:pt x="68155" y="17136"/>
                    <a:pt x="68094" y="17167"/>
                  </a:cubicBezTo>
                  <a:cubicBezTo>
                    <a:pt x="68064" y="16893"/>
                    <a:pt x="68003" y="16620"/>
                    <a:pt x="67912" y="16376"/>
                  </a:cubicBezTo>
                  <a:close/>
                  <a:moveTo>
                    <a:pt x="71255" y="16376"/>
                  </a:moveTo>
                  <a:lnTo>
                    <a:pt x="71377" y="16468"/>
                  </a:lnTo>
                  <a:cubicBezTo>
                    <a:pt x="71346" y="16559"/>
                    <a:pt x="71286" y="16589"/>
                    <a:pt x="71286" y="16680"/>
                  </a:cubicBezTo>
                  <a:cubicBezTo>
                    <a:pt x="71255" y="16650"/>
                    <a:pt x="71232" y="16635"/>
                    <a:pt x="71217" y="16635"/>
                  </a:cubicBezTo>
                  <a:cubicBezTo>
                    <a:pt x="71202" y="16635"/>
                    <a:pt x="71194" y="16650"/>
                    <a:pt x="71194" y="16680"/>
                  </a:cubicBezTo>
                  <a:cubicBezTo>
                    <a:pt x="71194" y="16741"/>
                    <a:pt x="71194" y="16772"/>
                    <a:pt x="71225" y="16863"/>
                  </a:cubicBezTo>
                  <a:cubicBezTo>
                    <a:pt x="71194" y="16984"/>
                    <a:pt x="71134" y="17045"/>
                    <a:pt x="71073" y="17167"/>
                  </a:cubicBezTo>
                  <a:cubicBezTo>
                    <a:pt x="71042" y="17136"/>
                    <a:pt x="71042" y="17045"/>
                    <a:pt x="70982" y="17015"/>
                  </a:cubicBezTo>
                  <a:cubicBezTo>
                    <a:pt x="71103" y="16832"/>
                    <a:pt x="71194" y="16589"/>
                    <a:pt x="71255" y="16376"/>
                  </a:cubicBezTo>
                  <a:close/>
                  <a:moveTo>
                    <a:pt x="87365" y="13580"/>
                  </a:moveTo>
                  <a:lnTo>
                    <a:pt x="87365" y="13580"/>
                  </a:lnTo>
                  <a:cubicBezTo>
                    <a:pt x="87760" y="13671"/>
                    <a:pt x="88003" y="13793"/>
                    <a:pt x="88246" y="13854"/>
                  </a:cubicBezTo>
                  <a:cubicBezTo>
                    <a:pt x="88459" y="14006"/>
                    <a:pt x="88733" y="14127"/>
                    <a:pt x="88976" y="14279"/>
                  </a:cubicBezTo>
                  <a:cubicBezTo>
                    <a:pt x="88915" y="14705"/>
                    <a:pt x="88854" y="15100"/>
                    <a:pt x="88733" y="15525"/>
                  </a:cubicBezTo>
                  <a:cubicBezTo>
                    <a:pt x="88581" y="16072"/>
                    <a:pt x="88368" y="16589"/>
                    <a:pt x="88094" y="17045"/>
                  </a:cubicBezTo>
                  <a:cubicBezTo>
                    <a:pt x="88021" y="16996"/>
                    <a:pt x="87788" y="16907"/>
                    <a:pt x="87701" y="16907"/>
                  </a:cubicBezTo>
                  <a:cubicBezTo>
                    <a:pt x="87681" y="16907"/>
                    <a:pt x="87669" y="16912"/>
                    <a:pt x="87669" y="16924"/>
                  </a:cubicBezTo>
                  <a:cubicBezTo>
                    <a:pt x="87638" y="17015"/>
                    <a:pt x="87608" y="17136"/>
                    <a:pt x="87547" y="17197"/>
                  </a:cubicBezTo>
                  <a:cubicBezTo>
                    <a:pt x="87760" y="16072"/>
                    <a:pt x="87669" y="14796"/>
                    <a:pt x="87365" y="13580"/>
                  </a:cubicBezTo>
                  <a:close/>
                  <a:moveTo>
                    <a:pt x="10585" y="16133"/>
                  </a:moveTo>
                  <a:cubicBezTo>
                    <a:pt x="10707" y="16376"/>
                    <a:pt x="10798" y="16620"/>
                    <a:pt x="10889" y="16893"/>
                  </a:cubicBezTo>
                  <a:cubicBezTo>
                    <a:pt x="10768" y="17015"/>
                    <a:pt x="10646" y="17167"/>
                    <a:pt x="10555" y="17288"/>
                  </a:cubicBezTo>
                  <a:cubicBezTo>
                    <a:pt x="10464" y="17167"/>
                    <a:pt x="10342" y="17045"/>
                    <a:pt x="10281" y="16984"/>
                  </a:cubicBezTo>
                  <a:cubicBezTo>
                    <a:pt x="10403" y="16711"/>
                    <a:pt x="10494" y="16407"/>
                    <a:pt x="10585" y="16133"/>
                  </a:cubicBezTo>
                  <a:close/>
                  <a:moveTo>
                    <a:pt x="48762" y="17045"/>
                  </a:moveTo>
                  <a:cubicBezTo>
                    <a:pt x="48762" y="17136"/>
                    <a:pt x="48793" y="17167"/>
                    <a:pt x="48793" y="17228"/>
                  </a:cubicBezTo>
                  <a:cubicBezTo>
                    <a:pt x="48793" y="17228"/>
                    <a:pt x="48793" y="17288"/>
                    <a:pt x="48762" y="17288"/>
                  </a:cubicBezTo>
                  <a:lnTo>
                    <a:pt x="48762" y="17045"/>
                  </a:lnTo>
                  <a:close/>
                  <a:moveTo>
                    <a:pt x="52835" y="17167"/>
                  </a:moveTo>
                  <a:cubicBezTo>
                    <a:pt x="52866" y="17167"/>
                    <a:pt x="52896" y="17197"/>
                    <a:pt x="52957" y="17228"/>
                  </a:cubicBezTo>
                  <a:cubicBezTo>
                    <a:pt x="52896" y="17228"/>
                    <a:pt x="52866" y="17288"/>
                    <a:pt x="52835" y="17288"/>
                  </a:cubicBezTo>
                  <a:lnTo>
                    <a:pt x="52835" y="17167"/>
                  </a:lnTo>
                  <a:close/>
                  <a:moveTo>
                    <a:pt x="68702" y="16680"/>
                  </a:moveTo>
                  <a:lnTo>
                    <a:pt x="69067" y="16772"/>
                  </a:lnTo>
                  <a:cubicBezTo>
                    <a:pt x="69158" y="16924"/>
                    <a:pt x="69279" y="17076"/>
                    <a:pt x="69431" y="17228"/>
                  </a:cubicBezTo>
                  <a:lnTo>
                    <a:pt x="69431" y="17288"/>
                  </a:lnTo>
                  <a:cubicBezTo>
                    <a:pt x="69249" y="17228"/>
                    <a:pt x="69006" y="17167"/>
                    <a:pt x="68824" y="17136"/>
                  </a:cubicBezTo>
                  <a:lnTo>
                    <a:pt x="68824" y="17045"/>
                  </a:lnTo>
                  <a:cubicBezTo>
                    <a:pt x="68702" y="16924"/>
                    <a:pt x="68702" y="16832"/>
                    <a:pt x="68702" y="16680"/>
                  </a:cubicBezTo>
                  <a:close/>
                  <a:moveTo>
                    <a:pt x="73808" y="16559"/>
                  </a:moveTo>
                  <a:lnTo>
                    <a:pt x="74021" y="17015"/>
                  </a:lnTo>
                  <a:cubicBezTo>
                    <a:pt x="73960" y="17136"/>
                    <a:pt x="73930" y="17197"/>
                    <a:pt x="73869" y="17288"/>
                  </a:cubicBezTo>
                  <a:cubicBezTo>
                    <a:pt x="73839" y="17045"/>
                    <a:pt x="73808" y="16832"/>
                    <a:pt x="73808" y="16559"/>
                  </a:cubicBezTo>
                  <a:close/>
                  <a:moveTo>
                    <a:pt x="60404" y="16316"/>
                  </a:moveTo>
                  <a:lnTo>
                    <a:pt x="60404" y="16316"/>
                  </a:lnTo>
                  <a:cubicBezTo>
                    <a:pt x="60343" y="16589"/>
                    <a:pt x="60343" y="16924"/>
                    <a:pt x="60404" y="17319"/>
                  </a:cubicBezTo>
                  <a:cubicBezTo>
                    <a:pt x="60282" y="17076"/>
                    <a:pt x="60130" y="16893"/>
                    <a:pt x="60039" y="16680"/>
                  </a:cubicBezTo>
                  <a:cubicBezTo>
                    <a:pt x="60039" y="16559"/>
                    <a:pt x="60070" y="16468"/>
                    <a:pt x="60070" y="16407"/>
                  </a:cubicBezTo>
                  <a:cubicBezTo>
                    <a:pt x="60191" y="16376"/>
                    <a:pt x="60282" y="16376"/>
                    <a:pt x="60404" y="16316"/>
                  </a:cubicBezTo>
                  <a:close/>
                  <a:moveTo>
                    <a:pt x="71954" y="17045"/>
                  </a:moveTo>
                  <a:lnTo>
                    <a:pt x="71985" y="17076"/>
                  </a:lnTo>
                  <a:lnTo>
                    <a:pt x="71741" y="17319"/>
                  </a:lnTo>
                  <a:cubicBezTo>
                    <a:pt x="71833" y="17228"/>
                    <a:pt x="71893" y="17136"/>
                    <a:pt x="71954" y="17045"/>
                  </a:cubicBezTo>
                  <a:close/>
                  <a:moveTo>
                    <a:pt x="29218" y="17136"/>
                  </a:moveTo>
                  <a:cubicBezTo>
                    <a:pt x="29218" y="17197"/>
                    <a:pt x="29218" y="17197"/>
                    <a:pt x="29279" y="17228"/>
                  </a:cubicBezTo>
                  <a:lnTo>
                    <a:pt x="29127" y="17379"/>
                  </a:lnTo>
                  <a:cubicBezTo>
                    <a:pt x="29157" y="17319"/>
                    <a:pt x="29188" y="17228"/>
                    <a:pt x="29218" y="17136"/>
                  </a:cubicBezTo>
                  <a:close/>
                  <a:moveTo>
                    <a:pt x="61407" y="16680"/>
                  </a:moveTo>
                  <a:lnTo>
                    <a:pt x="61407" y="16680"/>
                  </a:lnTo>
                  <a:cubicBezTo>
                    <a:pt x="61377" y="16924"/>
                    <a:pt x="61377" y="17197"/>
                    <a:pt x="61346" y="17471"/>
                  </a:cubicBezTo>
                  <a:cubicBezTo>
                    <a:pt x="61316" y="17349"/>
                    <a:pt x="61255" y="17228"/>
                    <a:pt x="61225" y="17076"/>
                  </a:cubicBezTo>
                  <a:cubicBezTo>
                    <a:pt x="61285" y="16924"/>
                    <a:pt x="61346" y="16832"/>
                    <a:pt x="61407" y="16680"/>
                  </a:cubicBezTo>
                  <a:close/>
                  <a:moveTo>
                    <a:pt x="76301" y="16103"/>
                  </a:moveTo>
                  <a:cubicBezTo>
                    <a:pt x="76301" y="16528"/>
                    <a:pt x="76270" y="16893"/>
                    <a:pt x="76210" y="17288"/>
                  </a:cubicBezTo>
                  <a:lnTo>
                    <a:pt x="75845" y="17501"/>
                  </a:lnTo>
                  <a:cubicBezTo>
                    <a:pt x="75845" y="17228"/>
                    <a:pt x="75815" y="17015"/>
                    <a:pt x="75845" y="16741"/>
                  </a:cubicBezTo>
                  <a:cubicBezTo>
                    <a:pt x="75997" y="16528"/>
                    <a:pt x="76149" y="16316"/>
                    <a:pt x="76301" y="16103"/>
                  </a:cubicBezTo>
                  <a:close/>
                  <a:moveTo>
                    <a:pt x="58063" y="16893"/>
                  </a:moveTo>
                  <a:lnTo>
                    <a:pt x="58215" y="17045"/>
                  </a:lnTo>
                  <a:lnTo>
                    <a:pt x="58215" y="17501"/>
                  </a:lnTo>
                  <a:lnTo>
                    <a:pt x="58215" y="17531"/>
                  </a:lnTo>
                  <a:cubicBezTo>
                    <a:pt x="58063" y="17471"/>
                    <a:pt x="57911" y="17349"/>
                    <a:pt x="57729" y="17288"/>
                  </a:cubicBezTo>
                  <a:cubicBezTo>
                    <a:pt x="57699" y="17288"/>
                    <a:pt x="57699" y="17228"/>
                    <a:pt x="57668" y="17228"/>
                  </a:cubicBezTo>
                  <a:cubicBezTo>
                    <a:pt x="57607" y="17167"/>
                    <a:pt x="57607" y="17076"/>
                    <a:pt x="57577" y="17015"/>
                  </a:cubicBezTo>
                  <a:cubicBezTo>
                    <a:pt x="57729" y="16954"/>
                    <a:pt x="57911" y="16924"/>
                    <a:pt x="58063" y="16893"/>
                  </a:cubicBezTo>
                  <a:close/>
                  <a:moveTo>
                    <a:pt x="65480" y="16680"/>
                  </a:moveTo>
                  <a:cubicBezTo>
                    <a:pt x="65571" y="16863"/>
                    <a:pt x="65632" y="17076"/>
                    <a:pt x="65723" y="17288"/>
                  </a:cubicBezTo>
                  <a:cubicBezTo>
                    <a:pt x="65784" y="17349"/>
                    <a:pt x="65814" y="17471"/>
                    <a:pt x="65814" y="17592"/>
                  </a:cubicBezTo>
                  <a:cubicBezTo>
                    <a:pt x="65662" y="17379"/>
                    <a:pt x="65510" y="17197"/>
                    <a:pt x="65328" y="17015"/>
                  </a:cubicBezTo>
                  <a:cubicBezTo>
                    <a:pt x="65358" y="16893"/>
                    <a:pt x="65419" y="16772"/>
                    <a:pt x="65480" y="16680"/>
                  </a:cubicBezTo>
                  <a:close/>
                  <a:moveTo>
                    <a:pt x="4871" y="16711"/>
                  </a:moveTo>
                  <a:cubicBezTo>
                    <a:pt x="4962" y="16741"/>
                    <a:pt x="5023" y="16832"/>
                    <a:pt x="5145" y="16893"/>
                  </a:cubicBezTo>
                  <a:cubicBezTo>
                    <a:pt x="5145" y="17015"/>
                    <a:pt x="5175" y="17136"/>
                    <a:pt x="5175" y="17228"/>
                  </a:cubicBezTo>
                  <a:cubicBezTo>
                    <a:pt x="5145" y="17349"/>
                    <a:pt x="5145" y="17471"/>
                    <a:pt x="5145" y="17623"/>
                  </a:cubicBezTo>
                  <a:cubicBezTo>
                    <a:pt x="5023" y="17319"/>
                    <a:pt x="4962" y="17015"/>
                    <a:pt x="4871" y="16711"/>
                  </a:cubicBezTo>
                  <a:close/>
                  <a:moveTo>
                    <a:pt x="21862" y="13823"/>
                  </a:moveTo>
                  <a:cubicBezTo>
                    <a:pt x="22045" y="14735"/>
                    <a:pt x="22409" y="15617"/>
                    <a:pt x="22713" y="16407"/>
                  </a:cubicBezTo>
                  <a:lnTo>
                    <a:pt x="22348" y="16984"/>
                  </a:lnTo>
                  <a:cubicBezTo>
                    <a:pt x="22196" y="16741"/>
                    <a:pt x="22014" y="16559"/>
                    <a:pt x="21862" y="16316"/>
                  </a:cubicBezTo>
                  <a:lnTo>
                    <a:pt x="21832" y="16316"/>
                  </a:lnTo>
                  <a:cubicBezTo>
                    <a:pt x="21953" y="16620"/>
                    <a:pt x="22105" y="16893"/>
                    <a:pt x="22257" y="17167"/>
                  </a:cubicBezTo>
                  <a:cubicBezTo>
                    <a:pt x="22136" y="17319"/>
                    <a:pt x="22045" y="17501"/>
                    <a:pt x="21953" y="17653"/>
                  </a:cubicBezTo>
                  <a:lnTo>
                    <a:pt x="21862" y="17592"/>
                  </a:lnTo>
                  <a:cubicBezTo>
                    <a:pt x="21649" y="17440"/>
                    <a:pt x="21437" y="17228"/>
                    <a:pt x="21254" y="17045"/>
                  </a:cubicBezTo>
                  <a:cubicBezTo>
                    <a:pt x="21345" y="16407"/>
                    <a:pt x="21406" y="15799"/>
                    <a:pt x="21497" y="15221"/>
                  </a:cubicBezTo>
                  <a:cubicBezTo>
                    <a:pt x="21497" y="15213"/>
                    <a:pt x="21487" y="15209"/>
                    <a:pt x="21471" y="15209"/>
                  </a:cubicBezTo>
                  <a:cubicBezTo>
                    <a:pt x="21434" y="15209"/>
                    <a:pt x="21367" y="15230"/>
                    <a:pt x="21345" y="15252"/>
                  </a:cubicBezTo>
                  <a:cubicBezTo>
                    <a:pt x="21102" y="15677"/>
                    <a:pt x="20920" y="16133"/>
                    <a:pt x="20768" y="16589"/>
                  </a:cubicBezTo>
                  <a:lnTo>
                    <a:pt x="20312" y="16133"/>
                  </a:lnTo>
                  <a:cubicBezTo>
                    <a:pt x="20312" y="15981"/>
                    <a:pt x="20282" y="15829"/>
                    <a:pt x="20282" y="15677"/>
                  </a:cubicBezTo>
                  <a:cubicBezTo>
                    <a:pt x="20768" y="15069"/>
                    <a:pt x="21285" y="14431"/>
                    <a:pt x="21862" y="13823"/>
                  </a:cubicBezTo>
                  <a:close/>
                  <a:moveTo>
                    <a:pt x="10099" y="17440"/>
                  </a:moveTo>
                  <a:lnTo>
                    <a:pt x="10190" y="17653"/>
                  </a:lnTo>
                  <a:lnTo>
                    <a:pt x="10160" y="17683"/>
                  </a:lnTo>
                  <a:cubicBezTo>
                    <a:pt x="10129" y="17653"/>
                    <a:pt x="10099" y="17592"/>
                    <a:pt x="10038" y="17531"/>
                  </a:cubicBezTo>
                  <a:cubicBezTo>
                    <a:pt x="10038" y="17501"/>
                    <a:pt x="10099" y="17471"/>
                    <a:pt x="10099" y="17440"/>
                  </a:cubicBezTo>
                  <a:close/>
                  <a:moveTo>
                    <a:pt x="92867" y="16164"/>
                  </a:moveTo>
                  <a:lnTo>
                    <a:pt x="92867" y="16164"/>
                  </a:lnTo>
                  <a:cubicBezTo>
                    <a:pt x="92654" y="16711"/>
                    <a:pt x="92411" y="17228"/>
                    <a:pt x="92198" y="17744"/>
                  </a:cubicBezTo>
                  <a:cubicBezTo>
                    <a:pt x="92167" y="17744"/>
                    <a:pt x="92076" y="17775"/>
                    <a:pt x="92046" y="17775"/>
                  </a:cubicBezTo>
                  <a:cubicBezTo>
                    <a:pt x="92046" y="17501"/>
                    <a:pt x="92076" y="17228"/>
                    <a:pt x="92076" y="16984"/>
                  </a:cubicBezTo>
                  <a:lnTo>
                    <a:pt x="92867" y="16164"/>
                  </a:lnTo>
                  <a:close/>
                  <a:moveTo>
                    <a:pt x="20342" y="16772"/>
                  </a:moveTo>
                  <a:lnTo>
                    <a:pt x="20342" y="16772"/>
                  </a:lnTo>
                  <a:cubicBezTo>
                    <a:pt x="20434" y="16893"/>
                    <a:pt x="20525" y="16984"/>
                    <a:pt x="20616" y="17076"/>
                  </a:cubicBezTo>
                  <a:cubicBezTo>
                    <a:pt x="20525" y="17319"/>
                    <a:pt x="20464" y="17592"/>
                    <a:pt x="20434" y="17805"/>
                  </a:cubicBezTo>
                  <a:cubicBezTo>
                    <a:pt x="20373" y="17501"/>
                    <a:pt x="20373" y="17167"/>
                    <a:pt x="20342" y="16772"/>
                  </a:cubicBezTo>
                  <a:close/>
                  <a:moveTo>
                    <a:pt x="48793" y="17349"/>
                  </a:moveTo>
                  <a:cubicBezTo>
                    <a:pt x="48854" y="17471"/>
                    <a:pt x="48854" y="17531"/>
                    <a:pt x="48854" y="17653"/>
                  </a:cubicBezTo>
                  <a:lnTo>
                    <a:pt x="48854" y="17683"/>
                  </a:lnTo>
                  <a:cubicBezTo>
                    <a:pt x="48884" y="17683"/>
                    <a:pt x="48884" y="17775"/>
                    <a:pt x="48854" y="17805"/>
                  </a:cubicBezTo>
                  <a:cubicBezTo>
                    <a:pt x="48793" y="17775"/>
                    <a:pt x="48762" y="17683"/>
                    <a:pt x="48732" y="17653"/>
                  </a:cubicBezTo>
                  <a:lnTo>
                    <a:pt x="48732" y="17440"/>
                  </a:lnTo>
                  <a:lnTo>
                    <a:pt x="48793" y="17349"/>
                  </a:lnTo>
                  <a:close/>
                  <a:moveTo>
                    <a:pt x="57152" y="17471"/>
                  </a:moveTo>
                  <a:lnTo>
                    <a:pt x="57212" y="17501"/>
                  </a:lnTo>
                  <a:cubicBezTo>
                    <a:pt x="57273" y="17531"/>
                    <a:pt x="57304" y="17592"/>
                    <a:pt x="57395" y="17623"/>
                  </a:cubicBezTo>
                  <a:cubicBezTo>
                    <a:pt x="57425" y="17653"/>
                    <a:pt x="57425" y="17744"/>
                    <a:pt x="57425" y="17805"/>
                  </a:cubicBezTo>
                  <a:cubicBezTo>
                    <a:pt x="57364" y="17683"/>
                    <a:pt x="57273" y="17592"/>
                    <a:pt x="57152" y="17471"/>
                  </a:cubicBezTo>
                  <a:close/>
                  <a:moveTo>
                    <a:pt x="64872" y="17471"/>
                  </a:moveTo>
                  <a:cubicBezTo>
                    <a:pt x="64811" y="17592"/>
                    <a:pt x="64750" y="17683"/>
                    <a:pt x="64690" y="17805"/>
                  </a:cubicBezTo>
                  <a:cubicBezTo>
                    <a:pt x="64659" y="17775"/>
                    <a:pt x="64568" y="17744"/>
                    <a:pt x="64447" y="17653"/>
                  </a:cubicBezTo>
                  <a:cubicBezTo>
                    <a:pt x="64599" y="17592"/>
                    <a:pt x="64720" y="17531"/>
                    <a:pt x="64872" y="17471"/>
                  </a:cubicBezTo>
                  <a:close/>
                  <a:moveTo>
                    <a:pt x="6512" y="17440"/>
                  </a:moveTo>
                  <a:cubicBezTo>
                    <a:pt x="6573" y="17531"/>
                    <a:pt x="6634" y="17623"/>
                    <a:pt x="6664" y="17744"/>
                  </a:cubicBezTo>
                  <a:lnTo>
                    <a:pt x="6695" y="17835"/>
                  </a:lnTo>
                  <a:cubicBezTo>
                    <a:pt x="6664" y="17744"/>
                    <a:pt x="6604" y="17623"/>
                    <a:pt x="6482" y="17501"/>
                  </a:cubicBezTo>
                  <a:cubicBezTo>
                    <a:pt x="6482" y="17471"/>
                    <a:pt x="6512" y="17471"/>
                    <a:pt x="6512" y="17440"/>
                  </a:cubicBezTo>
                  <a:close/>
                  <a:moveTo>
                    <a:pt x="62076" y="14401"/>
                  </a:moveTo>
                  <a:cubicBezTo>
                    <a:pt x="62076" y="15161"/>
                    <a:pt x="62076" y="15951"/>
                    <a:pt x="62106" y="16741"/>
                  </a:cubicBezTo>
                  <a:cubicBezTo>
                    <a:pt x="62015" y="17015"/>
                    <a:pt x="61954" y="17319"/>
                    <a:pt x="61832" y="17592"/>
                  </a:cubicBezTo>
                  <a:lnTo>
                    <a:pt x="61772" y="17835"/>
                  </a:lnTo>
                  <a:cubicBezTo>
                    <a:pt x="61802" y="17167"/>
                    <a:pt x="61802" y="16407"/>
                    <a:pt x="61802" y="15677"/>
                  </a:cubicBezTo>
                  <a:cubicBezTo>
                    <a:pt x="61832" y="15617"/>
                    <a:pt x="61863" y="15556"/>
                    <a:pt x="61924" y="15495"/>
                  </a:cubicBezTo>
                  <a:cubicBezTo>
                    <a:pt x="61939" y="15465"/>
                    <a:pt x="61924" y="15449"/>
                    <a:pt x="61897" y="15449"/>
                  </a:cubicBezTo>
                  <a:cubicBezTo>
                    <a:pt x="61870" y="15449"/>
                    <a:pt x="61832" y="15465"/>
                    <a:pt x="61802" y="15495"/>
                  </a:cubicBezTo>
                  <a:lnTo>
                    <a:pt x="61802" y="15069"/>
                  </a:lnTo>
                  <a:cubicBezTo>
                    <a:pt x="61802" y="15069"/>
                    <a:pt x="61789" y="15056"/>
                    <a:pt x="61780" y="15056"/>
                  </a:cubicBezTo>
                  <a:cubicBezTo>
                    <a:pt x="61775" y="15056"/>
                    <a:pt x="61772" y="15059"/>
                    <a:pt x="61772" y="15069"/>
                  </a:cubicBezTo>
                  <a:cubicBezTo>
                    <a:pt x="61711" y="15313"/>
                    <a:pt x="61650" y="15525"/>
                    <a:pt x="61620" y="15738"/>
                  </a:cubicBezTo>
                  <a:cubicBezTo>
                    <a:pt x="61468" y="16012"/>
                    <a:pt x="61316" y="16285"/>
                    <a:pt x="61103" y="16589"/>
                  </a:cubicBezTo>
                  <a:cubicBezTo>
                    <a:pt x="61073" y="16437"/>
                    <a:pt x="61042" y="16285"/>
                    <a:pt x="60951" y="16133"/>
                  </a:cubicBezTo>
                  <a:cubicBezTo>
                    <a:pt x="60829" y="15708"/>
                    <a:pt x="60769" y="15252"/>
                    <a:pt x="60708" y="14857"/>
                  </a:cubicBezTo>
                  <a:lnTo>
                    <a:pt x="62076" y="14401"/>
                  </a:lnTo>
                  <a:close/>
                  <a:moveTo>
                    <a:pt x="74173" y="17349"/>
                  </a:moveTo>
                  <a:cubicBezTo>
                    <a:pt x="74264" y="17501"/>
                    <a:pt x="74325" y="17623"/>
                    <a:pt x="74447" y="17775"/>
                  </a:cubicBezTo>
                  <a:cubicBezTo>
                    <a:pt x="74386" y="17775"/>
                    <a:pt x="74325" y="17805"/>
                    <a:pt x="74295" y="17896"/>
                  </a:cubicBezTo>
                  <a:cubicBezTo>
                    <a:pt x="74234" y="17805"/>
                    <a:pt x="74143" y="17683"/>
                    <a:pt x="74082" y="17623"/>
                  </a:cubicBezTo>
                  <a:cubicBezTo>
                    <a:pt x="74112" y="17531"/>
                    <a:pt x="74143" y="17440"/>
                    <a:pt x="74173" y="17349"/>
                  </a:cubicBezTo>
                  <a:close/>
                  <a:moveTo>
                    <a:pt x="76118" y="17683"/>
                  </a:moveTo>
                  <a:cubicBezTo>
                    <a:pt x="76088" y="17775"/>
                    <a:pt x="76058" y="17835"/>
                    <a:pt x="76058" y="17927"/>
                  </a:cubicBezTo>
                  <a:cubicBezTo>
                    <a:pt x="75997" y="17896"/>
                    <a:pt x="75997" y="17835"/>
                    <a:pt x="75966" y="17805"/>
                  </a:cubicBezTo>
                  <a:cubicBezTo>
                    <a:pt x="75997" y="17775"/>
                    <a:pt x="76058" y="17744"/>
                    <a:pt x="76118" y="17683"/>
                  </a:cubicBezTo>
                  <a:close/>
                  <a:moveTo>
                    <a:pt x="63778" y="16072"/>
                  </a:moveTo>
                  <a:cubicBezTo>
                    <a:pt x="64143" y="16528"/>
                    <a:pt x="64538" y="16924"/>
                    <a:pt x="64902" y="17379"/>
                  </a:cubicBezTo>
                  <a:cubicBezTo>
                    <a:pt x="64690" y="17440"/>
                    <a:pt x="64507" y="17471"/>
                    <a:pt x="64295" y="17531"/>
                  </a:cubicBezTo>
                  <a:cubicBezTo>
                    <a:pt x="64143" y="17471"/>
                    <a:pt x="63991" y="17349"/>
                    <a:pt x="63839" y="17288"/>
                  </a:cubicBezTo>
                  <a:lnTo>
                    <a:pt x="63808" y="17319"/>
                  </a:lnTo>
                  <a:lnTo>
                    <a:pt x="64143" y="17653"/>
                  </a:lnTo>
                  <a:cubicBezTo>
                    <a:pt x="63960" y="17744"/>
                    <a:pt x="63778" y="17835"/>
                    <a:pt x="63626" y="17957"/>
                  </a:cubicBezTo>
                  <a:cubicBezTo>
                    <a:pt x="63626" y="17440"/>
                    <a:pt x="63656" y="16893"/>
                    <a:pt x="63656" y="16376"/>
                  </a:cubicBezTo>
                  <a:cubicBezTo>
                    <a:pt x="63687" y="16255"/>
                    <a:pt x="63747" y="16164"/>
                    <a:pt x="63778" y="16072"/>
                  </a:cubicBezTo>
                  <a:close/>
                  <a:moveTo>
                    <a:pt x="53899" y="17896"/>
                  </a:moveTo>
                  <a:cubicBezTo>
                    <a:pt x="53869" y="17927"/>
                    <a:pt x="53869" y="17957"/>
                    <a:pt x="53808" y="17987"/>
                  </a:cubicBezTo>
                  <a:lnTo>
                    <a:pt x="53352" y="17987"/>
                  </a:lnTo>
                  <a:cubicBezTo>
                    <a:pt x="53565" y="17957"/>
                    <a:pt x="53747" y="17927"/>
                    <a:pt x="53899" y="17896"/>
                  </a:cubicBezTo>
                  <a:close/>
                  <a:moveTo>
                    <a:pt x="63079" y="17531"/>
                  </a:moveTo>
                  <a:lnTo>
                    <a:pt x="62988" y="17987"/>
                  </a:lnTo>
                  <a:cubicBezTo>
                    <a:pt x="62927" y="17987"/>
                    <a:pt x="62896" y="17957"/>
                    <a:pt x="62866" y="17957"/>
                  </a:cubicBezTo>
                  <a:cubicBezTo>
                    <a:pt x="62927" y="17805"/>
                    <a:pt x="63018" y="17683"/>
                    <a:pt x="63079" y="17531"/>
                  </a:cubicBezTo>
                  <a:close/>
                  <a:moveTo>
                    <a:pt x="54112" y="17957"/>
                  </a:moveTo>
                  <a:cubicBezTo>
                    <a:pt x="54142" y="17987"/>
                    <a:pt x="54203" y="17987"/>
                    <a:pt x="54234" y="18048"/>
                  </a:cubicBezTo>
                  <a:lnTo>
                    <a:pt x="54082" y="18048"/>
                  </a:lnTo>
                  <a:cubicBezTo>
                    <a:pt x="54112" y="17987"/>
                    <a:pt x="54112" y="17957"/>
                    <a:pt x="54112" y="17957"/>
                  </a:cubicBezTo>
                  <a:close/>
                  <a:moveTo>
                    <a:pt x="60890" y="17987"/>
                  </a:moveTo>
                  <a:lnTo>
                    <a:pt x="60890" y="18079"/>
                  </a:lnTo>
                  <a:lnTo>
                    <a:pt x="60860" y="18018"/>
                  </a:lnTo>
                  <a:cubicBezTo>
                    <a:pt x="60860" y="18018"/>
                    <a:pt x="60860" y="17987"/>
                    <a:pt x="60890" y="17987"/>
                  </a:cubicBezTo>
                  <a:close/>
                  <a:moveTo>
                    <a:pt x="65146" y="17623"/>
                  </a:moveTo>
                  <a:cubicBezTo>
                    <a:pt x="65206" y="17744"/>
                    <a:pt x="65298" y="17835"/>
                    <a:pt x="65358" y="17927"/>
                  </a:cubicBezTo>
                  <a:cubicBezTo>
                    <a:pt x="65298" y="17987"/>
                    <a:pt x="65206" y="18048"/>
                    <a:pt x="65146" y="18109"/>
                  </a:cubicBezTo>
                  <a:cubicBezTo>
                    <a:pt x="65115" y="18079"/>
                    <a:pt x="65024" y="18048"/>
                    <a:pt x="64994" y="17987"/>
                  </a:cubicBezTo>
                  <a:cubicBezTo>
                    <a:pt x="65024" y="17896"/>
                    <a:pt x="65115" y="17744"/>
                    <a:pt x="65146" y="17623"/>
                  </a:cubicBezTo>
                  <a:close/>
                  <a:moveTo>
                    <a:pt x="7090" y="16376"/>
                  </a:moveTo>
                  <a:cubicBezTo>
                    <a:pt x="7303" y="16984"/>
                    <a:pt x="7455" y="17592"/>
                    <a:pt x="7576" y="18139"/>
                  </a:cubicBezTo>
                  <a:cubicBezTo>
                    <a:pt x="7363" y="17744"/>
                    <a:pt x="7090" y="17319"/>
                    <a:pt x="6755" y="16924"/>
                  </a:cubicBezTo>
                  <a:cubicBezTo>
                    <a:pt x="6786" y="16832"/>
                    <a:pt x="6847" y="16741"/>
                    <a:pt x="6907" y="16620"/>
                  </a:cubicBezTo>
                  <a:cubicBezTo>
                    <a:pt x="6938" y="16559"/>
                    <a:pt x="6999" y="16437"/>
                    <a:pt x="7090" y="16376"/>
                  </a:cubicBezTo>
                  <a:close/>
                  <a:moveTo>
                    <a:pt x="28367" y="16984"/>
                  </a:moveTo>
                  <a:cubicBezTo>
                    <a:pt x="28397" y="17076"/>
                    <a:pt x="28458" y="17197"/>
                    <a:pt x="28519" y="17349"/>
                  </a:cubicBezTo>
                  <a:cubicBezTo>
                    <a:pt x="28428" y="17531"/>
                    <a:pt x="28336" y="17683"/>
                    <a:pt x="28245" y="17896"/>
                  </a:cubicBezTo>
                  <a:lnTo>
                    <a:pt x="28124" y="18139"/>
                  </a:lnTo>
                  <a:cubicBezTo>
                    <a:pt x="28215" y="17744"/>
                    <a:pt x="28276" y="17349"/>
                    <a:pt x="28367" y="16984"/>
                  </a:cubicBezTo>
                  <a:close/>
                  <a:moveTo>
                    <a:pt x="69827" y="18048"/>
                  </a:moveTo>
                  <a:cubicBezTo>
                    <a:pt x="69827" y="18079"/>
                    <a:pt x="69766" y="18109"/>
                    <a:pt x="69766" y="18139"/>
                  </a:cubicBezTo>
                  <a:lnTo>
                    <a:pt x="69766" y="18048"/>
                  </a:lnTo>
                  <a:close/>
                  <a:moveTo>
                    <a:pt x="9825" y="18048"/>
                  </a:moveTo>
                  <a:cubicBezTo>
                    <a:pt x="9825" y="18048"/>
                    <a:pt x="9825" y="18079"/>
                    <a:pt x="9856" y="18079"/>
                  </a:cubicBezTo>
                  <a:cubicBezTo>
                    <a:pt x="9795" y="18109"/>
                    <a:pt x="9795" y="18139"/>
                    <a:pt x="9734" y="18200"/>
                  </a:cubicBezTo>
                  <a:cubicBezTo>
                    <a:pt x="9795" y="18139"/>
                    <a:pt x="9795" y="18079"/>
                    <a:pt x="9825" y="18048"/>
                  </a:cubicBezTo>
                  <a:close/>
                  <a:moveTo>
                    <a:pt x="89797" y="17228"/>
                  </a:moveTo>
                  <a:cubicBezTo>
                    <a:pt x="89827" y="17471"/>
                    <a:pt x="89888" y="17683"/>
                    <a:pt x="89918" y="17957"/>
                  </a:cubicBezTo>
                  <a:cubicBezTo>
                    <a:pt x="89827" y="18048"/>
                    <a:pt x="89736" y="18109"/>
                    <a:pt x="89645" y="18200"/>
                  </a:cubicBezTo>
                  <a:cubicBezTo>
                    <a:pt x="89584" y="17987"/>
                    <a:pt x="89523" y="17835"/>
                    <a:pt x="89462" y="17653"/>
                  </a:cubicBezTo>
                  <a:cubicBezTo>
                    <a:pt x="89584" y="17501"/>
                    <a:pt x="89675" y="17379"/>
                    <a:pt x="89797" y="17228"/>
                  </a:cubicBezTo>
                  <a:close/>
                  <a:moveTo>
                    <a:pt x="72349" y="17440"/>
                  </a:moveTo>
                  <a:cubicBezTo>
                    <a:pt x="72593" y="17653"/>
                    <a:pt x="72775" y="17896"/>
                    <a:pt x="73018" y="18109"/>
                  </a:cubicBezTo>
                  <a:cubicBezTo>
                    <a:pt x="73018" y="18139"/>
                    <a:pt x="73018" y="18231"/>
                    <a:pt x="72957" y="18261"/>
                  </a:cubicBezTo>
                  <a:cubicBezTo>
                    <a:pt x="72653" y="18079"/>
                    <a:pt x="72410" y="17927"/>
                    <a:pt x="72076" y="17744"/>
                  </a:cubicBezTo>
                  <a:cubicBezTo>
                    <a:pt x="72106" y="17683"/>
                    <a:pt x="72137" y="17653"/>
                    <a:pt x="72197" y="17592"/>
                  </a:cubicBezTo>
                  <a:cubicBezTo>
                    <a:pt x="72258" y="17531"/>
                    <a:pt x="72289" y="17471"/>
                    <a:pt x="72349" y="17440"/>
                  </a:cubicBezTo>
                  <a:close/>
                  <a:moveTo>
                    <a:pt x="76878" y="17167"/>
                  </a:moveTo>
                  <a:cubicBezTo>
                    <a:pt x="76767" y="17585"/>
                    <a:pt x="76630" y="17977"/>
                    <a:pt x="76421" y="18344"/>
                  </a:cubicBezTo>
                  <a:lnTo>
                    <a:pt x="76421" y="18344"/>
                  </a:lnTo>
                  <a:cubicBezTo>
                    <a:pt x="76539" y="18009"/>
                    <a:pt x="76617" y="17690"/>
                    <a:pt x="76696" y="17349"/>
                  </a:cubicBezTo>
                  <a:cubicBezTo>
                    <a:pt x="76696" y="17319"/>
                    <a:pt x="76726" y="17288"/>
                    <a:pt x="76726" y="17228"/>
                  </a:cubicBezTo>
                  <a:cubicBezTo>
                    <a:pt x="76757" y="17197"/>
                    <a:pt x="76848" y="17167"/>
                    <a:pt x="76878" y="17167"/>
                  </a:cubicBezTo>
                  <a:close/>
                  <a:moveTo>
                    <a:pt x="57851" y="17805"/>
                  </a:moveTo>
                  <a:lnTo>
                    <a:pt x="57851" y="17805"/>
                  </a:lnTo>
                  <a:cubicBezTo>
                    <a:pt x="57972" y="17896"/>
                    <a:pt x="58063" y="17957"/>
                    <a:pt x="58185" y="17987"/>
                  </a:cubicBezTo>
                  <a:cubicBezTo>
                    <a:pt x="58215" y="18079"/>
                    <a:pt x="58215" y="18200"/>
                    <a:pt x="58215" y="18261"/>
                  </a:cubicBezTo>
                  <a:cubicBezTo>
                    <a:pt x="58185" y="18246"/>
                    <a:pt x="58147" y="18238"/>
                    <a:pt x="58117" y="18238"/>
                  </a:cubicBezTo>
                  <a:cubicBezTo>
                    <a:pt x="58086" y="18238"/>
                    <a:pt x="58063" y="18246"/>
                    <a:pt x="58063" y="18261"/>
                  </a:cubicBezTo>
                  <a:lnTo>
                    <a:pt x="58063" y="18352"/>
                  </a:lnTo>
                  <a:cubicBezTo>
                    <a:pt x="58003" y="18139"/>
                    <a:pt x="57911" y="17987"/>
                    <a:pt x="57851" y="17805"/>
                  </a:cubicBezTo>
                  <a:close/>
                  <a:moveTo>
                    <a:pt x="14294" y="16012"/>
                  </a:moveTo>
                  <a:cubicBezTo>
                    <a:pt x="14476" y="16255"/>
                    <a:pt x="14689" y="16437"/>
                    <a:pt x="14871" y="16680"/>
                  </a:cubicBezTo>
                  <a:cubicBezTo>
                    <a:pt x="14385" y="17228"/>
                    <a:pt x="13868" y="17835"/>
                    <a:pt x="13473" y="18383"/>
                  </a:cubicBezTo>
                  <a:cubicBezTo>
                    <a:pt x="13807" y="17623"/>
                    <a:pt x="14081" y="16832"/>
                    <a:pt x="14294" y="16012"/>
                  </a:cubicBezTo>
                  <a:close/>
                  <a:moveTo>
                    <a:pt x="34750" y="16893"/>
                  </a:moveTo>
                  <a:lnTo>
                    <a:pt x="34750" y="16893"/>
                  </a:lnTo>
                  <a:cubicBezTo>
                    <a:pt x="34568" y="17349"/>
                    <a:pt x="34355" y="17805"/>
                    <a:pt x="34142" y="18261"/>
                  </a:cubicBezTo>
                  <a:lnTo>
                    <a:pt x="33899" y="18383"/>
                  </a:lnTo>
                  <a:cubicBezTo>
                    <a:pt x="34051" y="18079"/>
                    <a:pt x="34203" y="17744"/>
                    <a:pt x="34324" y="17379"/>
                  </a:cubicBezTo>
                  <a:cubicBezTo>
                    <a:pt x="34476" y="17228"/>
                    <a:pt x="34628" y="17045"/>
                    <a:pt x="34750" y="16893"/>
                  </a:cubicBezTo>
                  <a:close/>
                  <a:moveTo>
                    <a:pt x="11041" y="17440"/>
                  </a:moveTo>
                  <a:cubicBezTo>
                    <a:pt x="11102" y="17775"/>
                    <a:pt x="11224" y="18079"/>
                    <a:pt x="11315" y="18413"/>
                  </a:cubicBezTo>
                  <a:cubicBezTo>
                    <a:pt x="11193" y="18139"/>
                    <a:pt x="11041" y="17927"/>
                    <a:pt x="10859" y="17683"/>
                  </a:cubicBezTo>
                  <a:cubicBezTo>
                    <a:pt x="10920" y="17623"/>
                    <a:pt x="10950" y="17501"/>
                    <a:pt x="11041" y="17440"/>
                  </a:cubicBezTo>
                  <a:close/>
                  <a:moveTo>
                    <a:pt x="62836" y="18352"/>
                  </a:moveTo>
                  <a:cubicBezTo>
                    <a:pt x="62866" y="18352"/>
                    <a:pt x="62866" y="18352"/>
                    <a:pt x="62896" y="18383"/>
                  </a:cubicBezTo>
                  <a:lnTo>
                    <a:pt x="62866" y="18413"/>
                  </a:lnTo>
                  <a:cubicBezTo>
                    <a:pt x="62836" y="18413"/>
                    <a:pt x="62836" y="18383"/>
                    <a:pt x="62836" y="18352"/>
                  </a:cubicBezTo>
                  <a:close/>
                  <a:moveTo>
                    <a:pt x="91711" y="17349"/>
                  </a:moveTo>
                  <a:cubicBezTo>
                    <a:pt x="91711" y="17531"/>
                    <a:pt x="91711" y="17744"/>
                    <a:pt x="91651" y="17927"/>
                  </a:cubicBezTo>
                  <a:cubicBezTo>
                    <a:pt x="91256" y="18079"/>
                    <a:pt x="90830" y="18231"/>
                    <a:pt x="90435" y="18413"/>
                  </a:cubicBezTo>
                  <a:cubicBezTo>
                    <a:pt x="90860" y="18079"/>
                    <a:pt x="91286" y="17744"/>
                    <a:pt x="91711" y="17349"/>
                  </a:cubicBezTo>
                  <a:close/>
                  <a:moveTo>
                    <a:pt x="8640" y="16924"/>
                  </a:moveTo>
                  <a:cubicBezTo>
                    <a:pt x="8762" y="17015"/>
                    <a:pt x="8883" y="17136"/>
                    <a:pt x="9035" y="17197"/>
                  </a:cubicBezTo>
                  <a:cubicBezTo>
                    <a:pt x="8974" y="17440"/>
                    <a:pt x="8974" y="17683"/>
                    <a:pt x="8974" y="17927"/>
                  </a:cubicBezTo>
                  <a:cubicBezTo>
                    <a:pt x="8944" y="17927"/>
                    <a:pt x="8914" y="17896"/>
                    <a:pt x="8883" y="17896"/>
                  </a:cubicBezTo>
                  <a:cubicBezTo>
                    <a:pt x="8822" y="17896"/>
                    <a:pt x="8762" y="17927"/>
                    <a:pt x="8792" y="17927"/>
                  </a:cubicBezTo>
                  <a:cubicBezTo>
                    <a:pt x="8883" y="17957"/>
                    <a:pt x="8914" y="17957"/>
                    <a:pt x="8974" y="17987"/>
                  </a:cubicBezTo>
                  <a:cubicBezTo>
                    <a:pt x="8914" y="18048"/>
                    <a:pt x="8914" y="18109"/>
                    <a:pt x="8914" y="18139"/>
                  </a:cubicBezTo>
                  <a:lnTo>
                    <a:pt x="8792" y="18504"/>
                  </a:lnTo>
                  <a:cubicBezTo>
                    <a:pt x="8762" y="18048"/>
                    <a:pt x="8640" y="17531"/>
                    <a:pt x="8640" y="17076"/>
                  </a:cubicBezTo>
                  <a:lnTo>
                    <a:pt x="8640" y="16924"/>
                  </a:lnTo>
                  <a:close/>
                  <a:moveTo>
                    <a:pt x="22440" y="17531"/>
                  </a:moveTo>
                  <a:cubicBezTo>
                    <a:pt x="22592" y="17896"/>
                    <a:pt x="22774" y="18200"/>
                    <a:pt x="22956" y="18504"/>
                  </a:cubicBezTo>
                  <a:cubicBezTo>
                    <a:pt x="22744" y="18291"/>
                    <a:pt x="22500" y="18109"/>
                    <a:pt x="22257" y="17927"/>
                  </a:cubicBezTo>
                  <a:cubicBezTo>
                    <a:pt x="22318" y="17805"/>
                    <a:pt x="22348" y="17653"/>
                    <a:pt x="22440" y="17531"/>
                  </a:cubicBezTo>
                  <a:close/>
                  <a:moveTo>
                    <a:pt x="48246" y="17927"/>
                  </a:moveTo>
                  <a:cubicBezTo>
                    <a:pt x="48276" y="17987"/>
                    <a:pt x="48306" y="18048"/>
                    <a:pt x="48337" y="18079"/>
                  </a:cubicBezTo>
                  <a:cubicBezTo>
                    <a:pt x="48337" y="18231"/>
                    <a:pt x="48306" y="18352"/>
                    <a:pt x="48306" y="18504"/>
                  </a:cubicBezTo>
                  <a:cubicBezTo>
                    <a:pt x="48185" y="18383"/>
                    <a:pt x="48094" y="18291"/>
                    <a:pt x="47972" y="18200"/>
                  </a:cubicBezTo>
                  <a:lnTo>
                    <a:pt x="48246" y="17927"/>
                  </a:lnTo>
                  <a:close/>
                  <a:moveTo>
                    <a:pt x="64264" y="17744"/>
                  </a:moveTo>
                  <a:cubicBezTo>
                    <a:pt x="64386" y="17896"/>
                    <a:pt x="64507" y="17987"/>
                    <a:pt x="64599" y="18079"/>
                  </a:cubicBezTo>
                  <a:cubicBezTo>
                    <a:pt x="64538" y="18231"/>
                    <a:pt x="64447" y="18352"/>
                    <a:pt x="64386" y="18504"/>
                  </a:cubicBezTo>
                  <a:cubicBezTo>
                    <a:pt x="64295" y="18504"/>
                    <a:pt x="64264" y="18443"/>
                    <a:pt x="64203" y="18413"/>
                  </a:cubicBezTo>
                  <a:cubicBezTo>
                    <a:pt x="63991" y="18352"/>
                    <a:pt x="63808" y="18291"/>
                    <a:pt x="63626" y="18231"/>
                  </a:cubicBezTo>
                  <a:cubicBezTo>
                    <a:pt x="63808" y="18048"/>
                    <a:pt x="64051" y="17896"/>
                    <a:pt x="64264" y="17744"/>
                  </a:cubicBezTo>
                  <a:close/>
                  <a:moveTo>
                    <a:pt x="76383" y="18447"/>
                  </a:moveTo>
                  <a:cubicBezTo>
                    <a:pt x="76387" y="18453"/>
                    <a:pt x="76380" y="18467"/>
                    <a:pt x="76362" y="18504"/>
                  </a:cubicBezTo>
                  <a:cubicBezTo>
                    <a:pt x="76369" y="18485"/>
                    <a:pt x="76376" y="18466"/>
                    <a:pt x="76383" y="18447"/>
                  </a:cubicBezTo>
                  <a:close/>
                  <a:moveTo>
                    <a:pt x="71741" y="18139"/>
                  </a:moveTo>
                  <a:cubicBezTo>
                    <a:pt x="71943" y="18254"/>
                    <a:pt x="72090" y="18369"/>
                    <a:pt x="72233" y="18510"/>
                  </a:cubicBezTo>
                  <a:lnTo>
                    <a:pt x="72233" y="18510"/>
                  </a:lnTo>
                  <a:cubicBezTo>
                    <a:pt x="72078" y="18414"/>
                    <a:pt x="71916" y="18333"/>
                    <a:pt x="71711" y="18231"/>
                  </a:cubicBezTo>
                  <a:lnTo>
                    <a:pt x="71711" y="18200"/>
                  </a:lnTo>
                  <a:lnTo>
                    <a:pt x="71741" y="18139"/>
                  </a:lnTo>
                  <a:close/>
                  <a:moveTo>
                    <a:pt x="46726" y="14948"/>
                  </a:moveTo>
                  <a:cubicBezTo>
                    <a:pt x="47091" y="15981"/>
                    <a:pt x="47638" y="16893"/>
                    <a:pt x="48154" y="17775"/>
                  </a:cubicBezTo>
                  <a:cubicBezTo>
                    <a:pt x="48033" y="17835"/>
                    <a:pt x="47942" y="17957"/>
                    <a:pt x="47820" y="18048"/>
                  </a:cubicBezTo>
                  <a:cubicBezTo>
                    <a:pt x="47577" y="17835"/>
                    <a:pt x="47334" y="17623"/>
                    <a:pt x="47091" y="17379"/>
                  </a:cubicBezTo>
                  <a:cubicBezTo>
                    <a:pt x="47091" y="17379"/>
                    <a:pt x="47060" y="17379"/>
                    <a:pt x="47060" y="17440"/>
                  </a:cubicBezTo>
                  <a:cubicBezTo>
                    <a:pt x="47243" y="17683"/>
                    <a:pt x="47395" y="17957"/>
                    <a:pt x="47577" y="18200"/>
                  </a:cubicBezTo>
                  <a:lnTo>
                    <a:pt x="47121" y="18535"/>
                  </a:lnTo>
                  <a:lnTo>
                    <a:pt x="46908" y="18413"/>
                  </a:lnTo>
                  <a:cubicBezTo>
                    <a:pt x="46817" y="17987"/>
                    <a:pt x="46756" y="17531"/>
                    <a:pt x="46665" y="17136"/>
                  </a:cubicBezTo>
                  <a:cubicBezTo>
                    <a:pt x="46647" y="17046"/>
                    <a:pt x="46521" y="16988"/>
                    <a:pt x="46428" y="16988"/>
                  </a:cubicBezTo>
                  <a:cubicBezTo>
                    <a:pt x="46366" y="16988"/>
                    <a:pt x="46318" y="17014"/>
                    <a:pt x="46331" y="17076"/>
                  </a:cubicBezTo>
                  <a:cubicBezTo>
                    <a:pt x="46361" y="17471"/>
                    <a:pt x="46452" y="17805"/>
                    <a:pt x="46483" y="18200"/>
                  </a:cubicBezTo>
                  <a:cubicBezTo>
                    <a:pt x="46057" y="17957"/>
                    <a:pt x="45692" y="17683"/>
                    <a:pt x="45267" y="17379"/>
                  </a:cubicBezTo>
                  <a:cubicBezTo>
                    <a:pt x="45297" y="17288"/>
                    <a:pt x="45419" y="17167"/>
                    <a:pt x="45510" y="17015"/>
                  </a:cubicBezTo>
                  <a:cubicBezTo>
                    <a:pt x="45875" y="16437"/>
                    <a:pt x="46300" y="15708"/>
                    <a:pt x="46726" y="14948"/>
                  </a:cubicBezTo>
                  <a:close/>
                  <a:moveTo>
                    <a:pt x="29431" y="18079"/>
                  </a:moveTo>
                  <a:cubicBezTo>
                    <a:pt x="29461" y="18231"/>
                    <a:pt x="29461" y="18383"/>
                    <a:pt x="29461" y="18535"/>
                  </a:cubicBezTo>
                  <a:cubicBezTo>
                    <a:pt x="29431" y="18535"/>
                    <a:pt x="29431" y="18565"/>
                    <a:pt x="29370" y="18565"/>
                  </a:cubicBezTo>
                  <a:cubicBezTo>
                    <a:pt x="29339" y="18443"/>
                    <a:pt x="29339" y="18291"/>
                    <a:pt x="29309" y="18200"/>
                  </a:cubicBezTo>
                  <a:lnTo>
                    <a:pt x="29431" y="18079"/>
                  </a:lnTo>
                  <a:close/>
                  <a:moveTo>
                    <a:pt x="15114" y="17045"/>
                  </a:moveTo>
                  <a:cubicBezTo>
                    <a:pt x="15388" y="17501"/>
                    <a:pt x="15661" y="17987"/>
                    <a:pt x="15935" y="18504"/>
                  </a:cubicBezTo>
                  <a:cubicBezTo>
                    <a:pt x="15965" y="18535"/>
                    <a:pt x="15965" y="18565"/>
                    <a:pt x="16026" y="18595"/>
                  </a:cubicBezTo>
                  <a:cubicBezTo>
                    <a:pt x="15570" y="18383"/>
                    <a:pt x="15054" y="18139"/>
                    <a:pt x="14537" y="17927"/>
                  </a:cubicBezTo>
                  <a:cubicBezTo>
                    <a:pt x="14719" y="17623"/>
                    <a:pt x="14902" y="17349"/>
                    <a:pt x="15114" y="17045"/>
                  </a:cubicBezTo>
                  <a:close/>
                  <a:moveTo>
                    <a:pt x="22804" y="16741"/>
                  </a:moveTo>
                  <a:cubicBezTo>
                    <a:pt x="23048" y="17228"/>
                    <a:pt x="23260" y="17805"/>
                    <a:pt x="23412" y="18352"/>
                  </a:cubicBezTo>
                  <a:lnTo>
                    <a:pt x="23504" y="18595"/>
                  </a:lnTo>
                  <a:cubicBezTo>
                    <a:pt x="23200" y="18139"/>
                    <a:pt x="22896" y="17683"/>
                    <a:pt x="22561" y="17288"/>
                  </a:cubicBezTo>
                  <a:cubicBezTo>
                    <a:pt x="22622" y="17076"/>
                    <a:pt x="22713" y="16924"/>
                    <a:pt x="22804" y="16741"/>
                  </a:cubicBezTo>
                  <a:close/>
                  <a:moveTo>
                    <a:pt x="92775" y="17927"/>
                  </a:moveTo>
                  <a:lnTo>
                    <a:pt x="92775" y="17927"/>
                  </a:lnTo>
                  <a:cubicBezTo>
                    <a:pt x="92654" y="18079"/>
                    <a:pt x="92563" y="18261"/>
                    <a:pt x="92471" y="18413"/>
                  </a:cubicBezTo>
                  <a:cubicBezTo>
                    <a:pt x="92417" y="18494"/>
                    <a:pt x="92363" y="18575"/>
                    <a:pt x="92330" y="18657"/>
                  </a:cubicBezTo>
                  <a:lnTo>
                    <a:pt x="92330" y="18657"/>
                  </a:lnTo>
                  <a:lnTo>
                    <a:pt x="92532" y="18109"/>
                  </a:lnTo>
                  <a:cubicBezTo>
                    <a:pt x="92563" y="18048"/>
                    <a:pt x="92684" y="17987"/>
                    <a:pt x="92775" y="17927"/>
                  </a:cubicBezTo>
                  <a:close/>
                  <a:moveTo>
                    <a:pt x="13017" y="14857"/>
                  </a:moveTo>
                  <a:cubicBezTo>
                    <a:pt x="12774" y="16072"/>
                    <a:pt x="12622" y="17228"/>
                    <a:pt x="12622" y="18383"/>
                  </a:cubicBezTo>
                  <a:lnTo>
                    <a:pt x="12531" y="18717"/>
                  </a:lnTo>
                  <a:cubicBezTo>
                    <a:pt x="12439" y="18231"/>
                    <a:pt x="12379" y="17714"/>
                    <a:pt x="12287" y="17197"/>
                  </a:cubicBezTo>
                  <a:cubicBezTo>
                    <a:pt x="12257" y="16772"/>
                    <a:pt x="12196" y="16316"/>
                    <a:pt x="12166" y="15921"/>
                  </a:cubicBezTo>
                  <a:cubicBezTo>
                    <a:pt x="12439" y="15556"/>
                    <a:pt x="12713" y="15191"/>
                    <a:pt x="13017" y="14857"/>
                  </a:cubicBezTo>
                  <a:close/>
                  <a:moveTo>
                    <a:pt x="67030" y="9872"/>
                  </a:moveTo>
                  <a:cubicBezTo>
                    <a:pt x="67273" y="10206"/>
                    <a:pt x="67547" y="10540"/>
                    <a:pt x="67760" y="10905"/>
                  </a:cubicBezTo>
                  <a:cubicBezTo>
                    <a:pt x="68520" y="12030"/>
                    <a:pt x="69371" y="13215"/>
                    <a:pt x="70191" y="14401"/>
                  </a:cubicBezTo>
                  <a:lnTo>
                    <a:pt x="70313" y="14553"/>
                  </a:lnTo>
                  <a:lnTo>
                    <a:pt x="70313" y="14583"/>
                  </a:lnTo>
                  <a:cubicBezTo>
                    <a:pt x="69401" y="13671"/>
                    <a:pt x="68459" y="12729"/>
                    <a:pt x="67486" y="11848"/>
                  </a:cubicBezTo>
                  <a:cubicBezTo>
                    <a:pt x="67486" y="11848"/>
                    <a:pt x="67456" y="11848"/>
                    <a:pt x="67456" y="11878"/>
                  </a:cubicBezTo>
                  <a:cubicBezTo>
                    <a:pt x="68155" y="12820"/>
                    <a:pt x="68915" y="13793"/>
                    <a:pt x="69735" y="14705"/>
                  </a:cubicBezTo>
                  <a:cubicBezTo>
                    <a:pt x="69219" y="14310"/>
                    <a:pt x="68641" y="13975"/>
                    <a:pt x="68094" y="13641"/>
                  </a:cubicBezTo>
                  <a:cubicBezTo>
                    <a:pt x="67091" y="12972"/>
                    <a:pt x="66209" y="12151"/>
                    <a:pt x="65298" y="11604"/>
                  </a:cubicBezTo>
                  <a:cubicBezTo>
                    <a:pt x="65289" y="11602"/>
                    <a:pt x="65281" y="11600"/>
                    <a:pt x="65272" y="11600"/>
                  </a:cubicBezTo>
                  <a:cubicBezTo>
                    <a:pt x="65181" y="11600"/>
                    <a:pt x="65063" y="11729"/>
                    <a:pt x="65146" y="11756"/>
                  </a:cubicBezTo>
                  <a:cubicBezTo>
                    <a:pt x="65875" y="12395"/>
                    <a:pt x="66574" y="13124"/>
                    <a:pt x="67608" y="13793"/>
                  </a:cubicBezTo>
                  <a:cubicBezTo>
                    <a:pt x="68489" y="14340"/>
                    <a:pt x="69401" y="14887"/>
                    <a:pt x="70222" y="15495"/>
                  </a:cubicBezTo>
                  <a:cubicBezTo>
                    <a:pt x="70222" y="15951"/>
                    <a:pt x="70191" y="16407"/>
                    <a:pt x="70131" y="16832"/>
                  </a:cubicBezTo>
                  <a:cubicBezTo>
                    <a:pt x="70009" y="16772"/>
                    <a:pt x="69887" y="16741"/>
                    <a:pt x="69766" y="16680"/>
                  </a:cubicBezTo>
                  <a:lnTo>
                    <a:pt x="69766" y="16255"/>
                  </a:lnTo>
                  <a:cubicBezTo>
                    <a:pt x="69766" y="16237"/>
                    <a:pt x="69755" y="16230"/>
                    <a:pt x="69740" y="16230"/>
                  </a:cubicBezTo>
                  <a:cubicBezTo>
                    <a:pt x="69702" y="16230"/>
                    <a:pt x="69635" y="16273"/>
                    <a:pt x="69614" y="16316"/>
                  </a:cubicBezTo>
                  <a:cubicBezTo>
                    <a:pt x="69583" y="16407"/>
                    <a:pt x="69583" y="16498"/>
                    <a:pt x="69553" y="16589"/>
                  </a:cubicBezTo>
                  <a:cubicBezTo>
                    <a:pt x="69219" y="16194"/>
                    <a:pt x="68854" y="15799"/>
                    <a:pt x="68489" y="15434"/>
                  </a:cubicBezTo>
                  <a:cubicBezTo>
                    <a:pt x="68481" y="15426"/>
                    <a:pt x="68471" y="15422"/>
                    <a:pt x="68459" y="15422"/>
                  </a:cubicBezTo>
                  <a:cubicBezTo>
                    <a:pt x="68426" y="15422"/>
                    <a:pt x="68382" y="15450"/>
                    <a:pt x="68337" y="15495"/>
                  </a:cubicBezTo>
                  <a:cubicBezTo>
                    <a:pt x="68276" y="15221"/>
                    <a:pt x="68216" y="14978"/>
                    <a:pt x="68185" y="14735"/>
                  </a:cubicBezTo>
                  <a:cubicBezTo>
                    <a:pt x="68185" y="14716"/>
                    <a:pt x="68176" y="14709"/>
                    <a:pt x="68164" y="14709"/>
                  </a:cubicBezTo>
                  <a:cubicBezTo>
                    <a:pt x="68137" y="14709"/>
                    <a:pt x="68094" y="14745"/>
                    <a:pt x="68094" y="14765"/>
                  </a:cubicBezTo>
                  <a:cubicBezTo>
                    <a:pt x="68124" y="15039"/>
                    <a:pt x="68124" y="15343"/>
                    <a:pt x="68124" y="15647"/>
                  </a:cubicBezTo>
                  <a:cubicBezTo>
                    <a:pt x="68064" y="15708"/>
                    <a:pt x="68064" y="15769"/>
                    <a:pt x="68064" y="15799"/>
                  </a:cubicBezTo>
                  <a:cubicBezTo>
                    <a:pt x="68094" y="15829"/>
                    <a:pt x="68094" y="15860"/>
                    <a:pt x="68124" y="15921"/>
                  </a:cubicBezTo>
                  <a:lnTo>
                    <a:pt x="68124" y="16164"/>
                  </a:lnTo>
                  <a:cubicBezTo>
                    <a:pt x="67972" y="16133"/>
                    <a:pt x="67881" y="16072"/>
                    <a:pt x="67729" y="16012"/>
                  </a:cubicBezTo>
                  <a:cubicBezTo>
                    <a:pt x="67721" y="16010"/>
                    <a:pt x="67713" y="16009"/>
                    <a:pt x="67705" y="16009"/>
                  </a:cubicBezTo>
                  <a:cubicBezTo>
                    <a:pt x="67556" y="16009"/>
                    <a:pt x="67371" y="16256"/>
                    <a:pt x="67486" y="16285"/>
                  </a:cubicBezTo>
                  <a:cubicBezTo>
                    <a:pt x="67456" y="17015"/>
                    <a:pt x="67608" y="17927"/>
                    <a:pt x="67516" y="18717"/>
                  </a:cubicBezTo>
                  <a:cubicBezTo>
                    <a:pt x="67365" y="18352"/>
                    <a:pt x="67182" y="17957"/>
                    <a:pt x="67030" y="17592"/>
                  </a:cubicBezTo>
                  <a:cubicBezTo>
                    <a:pt x="67030" y="17578"/>
                    <a:pt x="67021" y="17572"/>
                    <a:pt x="67008" y="17572"/>
                  </a:cubicBezTo>
                  <a:cubicBezTo>
                    <a:pt x="66968" y="17572"/>
                    <a:pt x="66885" y="17630"/>
                    <a:pt x="66909" y="17653"/>
                  </a:cubicBezTo>
                  <a:cubicBezTo>
                    <a:pt x="66969" y="17957"/>
                    <a:pt x="67000" y="18261"/>
                    <a:pt x="67061" y="18565"/>
                  </a:cubicBezTo>
                  <a:cubicBezTo>
                    <a:pt x="67030" y="18443"/>
                    <a:pt x="67000" y="18383"/>
                    <a:pt x="66969" y="18261"/>
                  </a:cubicBezTo>
                  <a:cubicBezTo>
                    <a:pt x="66969" y="18240"/>
                    <a:pt x="66926" y="18205"/>
                    <a:pt x="66899" y="18205"/>
                  </a:cubicBezTo>
                  <a:cubicBezTo>
                    <a:pt x="66887" y="18205"/>
                    <a:pt x="66878" y="18212"/>
                    <a:pt x="66878" y="18231"/>
                  </a:cubicBezTo>
                  <a:cubicBezTo>
                    <a:pt x="66896" y="18266"/>
                    <a:pt x="66903" y="18313"/>
                    <a:pt x="66919" y="18351"/>
                  </a:cubicBezTo>
                  <a:lnTo>
                    <a:pt x="66919" y="18351"/>
                  </a:lnTo>
                  <a:cubicBezTo>
                    <a:pt x="66662" y="18034"/>
                    <a:pt x="66409" y="17691"/>
                    <a:pt x="66209" y="17349"/>
                  </a:cubicBezTo>
                  <a:cubicBezTo>
                    <a:pt x="66209" y="17349"/>
                    <a:pt x="66209" y="17319"/>
                    <a:pt x="66149" y="17319"/>
                  </a:cubicBezTo>
                  <a:lnTo>
                    <a:pt x="66270" y="17197"/>
                  </a:lnTo>
                  <a:cubicBezTo>
                    <a:pt x="66270" y="17197"/>
                    <a:pt x="66240" y="17167"/>
                    <a:pt x="66209" y="17167"/>
                  </a:cubicBezTo>
                  <a:cubicBezTo>
                    <a:pt x="66179" y="17167"/>
                    <a:pt x="66179" y="17197"/>
                    <a:pt x="66118" y="17197"/>
                  </a:cubicBezTo>
                  <a:cubicBezTo>
                    <a:pt x="65723" y="16437"/>
                    <a:pt x="65054" y="15525"/>
                    <a:pt x="64994" y="14462"/>
                  </a:cubicBezTo>
                  <a:lnTo>
                    <a:pt x="65328" y="14340"/>
                  </a:lnTo>
                  <a:cubicBezTo>
                    <a:pt x="65352" y="14340"/>
                    <a:pt x="65318" y="14301"/>
                    <a:pt x="65288" y="14301"/>
                  </a:cubicBezTo>
                  <a:cubicBezTo>
                    <a:pt x="65281" y="14301"/>
                    <a:pt x="65273" y="14303"/>
                    <a:pt x="65267" y="14310"/>
                  </a:cubicBezTo>
                  <a:cubicBezTo>
                    <a:pt x="65176" y="14340"/>
                    <a:pt x="65054" y="14340"/>
                    <a:pt x="64994" y="14370"/>
                  </a:cubicBezTo>
                  <a:cubicBezTo>
                    <a:pt x="64994" y="14158"/>
                    <a:pt x="64994" y="13975"/>
                    <a:pt x="65024" y="13732"/>
                  </a:cubicBezTo>
                  <a:cubicBezTo>
                    <a:pt x="65024" y="13723"/>
                    <a:pt x="65019" y="13719"/>
                    <a:pt x="65011" y="13719"/>
                  </a:cubicBezTo>
                  <a:cubicBezTo>
                    <a:pt x="64994" y="13719"/>
                    <a:pt x="64963" y="13741"/>
                    <a:pt x="64963" y="13762"/>
                  </a:cubicBezTo>
                  <a:cubicBezTo>
                    <a:pt x="64902" y="14006"/>
                    <a:pt x="64872" y="14218"/>
                    <a:pt x="64872" y="14431"/>
                  </a:cubicBezTo>
                  <a:cubicBezTo>
                    <a:pt x="64386" y="14614"/>
                    <a:pt x="64051" y="14887"/>
                    <a:pt x="63747" y="15191"/>
                  </a:cubicBezTo>
                  <a:cubicBezTo>
                    <a:pt x="63535" y="14978"/>
                    <a:pt x="63383" y="14796"/>
                    <a:pt x="63200" y="14614"/>
                  </a:cubicBezTo>
                  <a:cubicBezTo>
                    <a:pt x="63291" y="14340"/>
                    <a:pt x="63383" y="14127"/>
                    <a:pt x="63474" y="13854"/>
                  </a:cubicBezTo>
                  <a:cubicBezTo>
                    <a:pt x="63747" y="13762"/>
                    <a:pt x="63991" y="13732"/>
                    <a:pt x="64264" y="13671"/>
                  </a:cubicBezTo>
                  <a:cubicBezTo>
                    <a:pt x="64295" y="13671"/>
                    <a:pt x="64295" y="13580"/>
                    <a:pt x="64264" y="13580"/>
                  </a:cubicBezTo>
                  <a:cubicBezTo>
                    <a:pt x="64051" y="13610"/>
                    <a:pt x="63778" y="13671"/>
                    <a:pt x="63535" y="13702"/>
                  </a:cubicBezTo>
                  <a:cubicBezTo>
                    <a:pt x="63747" y="13215"/>
                    <a:pt x="63930" y="12699"/>
                    <a:pt x="64143" y="12243"/>
                  </a:cubicBezTo>
                  <a:cubicBezTo>
                    <a:pt x="64192" y="12169"/>
                    <a:pt x="63944" y="11997"/>
                    <a:pt x="63814" y="11997"/>
                  </a:cubicBezTo>
                  <a:cubicBezTo>
                    <a:pt x="63783" y="11997"/>
                    <a:pt x="63759" y="12006"/>
                    <a:pt x="63747" y="12030"/>
                  </a:cubicBezTo>
                  <a:cubicBezTo>
                    <a:pt x="63383" y="12607"/>
                    <a:pt x="63140" y="13215"/>
                    <a:pt x="62896" y="13823"/>
                  </a:cubicBezTo>
                  <a:cubicBezTo>
                    <a:pt x="62623" y="13854"/>
                    <a:pt x="62380" y="13914"/>
                    <a:pt x="62076" y="13975"/>
                  </a:cubicBezTo>
                  <a:lnTo>
                    <a:pt x="62076" y="13854"/>
                  </a:lnTo>
                  <a:cubicBezTo>
                    <a:pt x="62076" y="13845"/>
                    <a:pt x="62068" y="13841"/>
                    <a:pt x="62057" y="13841"/>
                  </a:cubicBezTo>
                  <a:cubicBezTo>
                    <a:pt x="62030" y="13841"/>
                    <a:pt x="61984" y="13863"/>
                    <a:pt x="61984" y="13884"/>
                  </a:cubicBezTo>
                  <a:lnTo>
                    <a:pt x="61984" y="14006"/>
                  </a:lnTo>
                  <a:cubicBezTo>
                    <a:pt x="61529" y="14127"/>
                    <a:pt x="61042" y="14188"/>
                    <a:pt x="60586" y="14310"/>
                  </a:cubicBezTo>
                  <a:lnTo>
                    <a:pt x="60465" y="13398"/>
                  </a:lnTo>
                  <a:cubicBezTo>
                    <a:pt x="60465" y="13345"/>
                    <a:pt x="60393" y="13312"/>
                    <a:pt x="60333" y="13312"/>
                  </a:cubicBezTo>
                  <a:cubicBezTo>
                    <a:pt x="60289" y="13312"/>
                    <a:pt x="60252" y="13329"/>
                    <a:pt x="60252" y="13367"/>
                  </a:cubicBezTo>
                  <a:cubicBezTo>
                    <a:pt x="60191" y="13732"/>
                    <a:pt x="60191" y="14066"/>
                    <a:pt x="60191" y="14370"/>
                  </a:cubicBezTo>
                  <a:cubicBezTo>
                    <a:pt x="59857" y="14462"/>
                    <a:pt x="59492" y="14583"/>
                    <a:pt x="59127" y="14674"/>
                  </a:cubicBezTo>
                  <a:cubicBezTo>
                    <a:pt x="59036" y="14340"/>
                    <a:pt x="58915" y="14006"/>
                    <a:pt x="58884" y="13610"/>
                  </a:cubicBezTo>
                  <a:cubicBezTo>
                    <a:pt x="59279" y="13428"/>
                    <a:pt x="59705" y="13215"/>
                    <a:pt x="60130" y="13003"/>
                  </a:cubicBezTo>
                  <a:cubicBezTo>
                    <a:pt x="60191" y="12972"/>
                    <a:pt x="60130" y="12851"/>
                    <a:pt x="60039" y="12851"/>
                  </a:cubicBezTo>
                  <a:cubicBezTo>
                    <a:pt x="59644" y="12972"/>
                    <a:pt x="59218" y="13124"/>
                    <a:pt x="58823" y="13276"/>
                  </a:cubicBezTo>
                  <a:lnTo>
                    <a:pt x="58823" y="13094"/>
                  </a:lnTo>
                  <a:cubicBezTo>
                    <a:pt x="59644" y="12729"/>
                    <a:pt x="60343" y="12273"/>
                    <a:pt x="61164" y="11878"/>
                  </a:cubicBezTo>
                  <a:cubicBezTo>
                    <a:pt x="62228" y="11361"/>
                    <a:pt x="63504" y="10753"/>
                    <a:pt x="64872" y="10297"/>
                  </a:cubicBezTo>
                  <a:cubicBezTo>
                    <a:pt x="65602" y="10054"/>
                    <a:pt x="66361" y="9902"/>
                    <a:pt x="67030" y="9872"/>
                  </a:cubicBezTo>
                  <a:close/>
                  <a:moveTo>
                    <a:pt x="31893" y="18352"/>
                  </a:moveTo>
                  <a:cubicBezTo>
                    <a:pt x="31923" y="18413"/>
                    <a:pt x="31984" y="18504"/>
                    <a:pt x="32014" y="18595"/>
                  </a:cubicBezTo>
                  <a:cubicBezTo>
                    <a:pt x="31893" y="18656"/>
                    <a:pt x="31802" y="18717"/>
                    <a:pt x="31710" y="18747"/>
                  </a:cubicBezTo>
                  <a:cubicBezTo>
                    <a:pt x="31741" y="18656"/>
                    <a:pt x="31832" y="18504"/>
                    <a:pt x="31893" y="18352"/>
                  </a:cubicBezTo>
                  <a:close/>
                  <a:moveTo>
                    <a:pt x="45115" y="17623"/>
                  </a:moveTo>
                  <a:cubicBezTo>
                    <a:pt x="45236" y="17775"/>
                    <a:pt x="45388" y="17896"/>
                    <a:pt x="45540" y="17987"/>
                  </a:cubicBezTo>
                  <a:cubicBezTo>
                    <a:pt x="45520" y="17987"/>
                    <a:pt x="45486" y="17974"/>
                    <a:pt x="45466" y="17974"/>
                  </a:cubicBezTo>
                  <a:cubicBezTo>
                    <a:pt x="45456" y="17974"/>
                    <a:pt x="45449" y="17977"/>
                    <a:pt x="45449" y="17987"/>
                  </a:cubicBezTo>
                  <a:cubicBezTo>
                    <a:pt x="45115" y="18261"/>
                    <a:pt x="44781" y="18504"/>
                    <a:pt x="44446" y="18747"/>
                  </a:cubicBezTo>
                  <a:lnTo>
                    <a:pt x="44963" y="17896"/>
                  </a:lnTo>
                  <a:cubicBezTo>
                    <a:pt x="44993" y="17805"/>
                    <a:pt x="45084" y="17683"/>
                    <a:pt x="45115" y="17623"/>
                  </a:cubicBezTo>
                  <a:close/>
                  <a:moveTo>
                    <a:pt x="68854" y="17683"/>
                  </a:moveTo>
                  <a:cubicBezTo>
                    <a:pt x="68975" y="17744"/>
                    <a:pt x="69127" y="17775"/>
                    <a:pt x="69249" y="17835"/>
                  </a:cubicBezTo>
                  <a:cubicBezTo>
                    <a:pt x="69158" y="18200"/>
                    <a:pt x="69097" y="18504"/>
                    <a:pt x="69067" y="18808"/>
                  </a:cubicBezTo>
                  <a:cubicBezTo>
                    <a:pt x="69006" y="18413"/>
                    <a:pt x="68945" y="18048"/>
                    <a:pt x="68854" y="17683"/>
                  </a:cubicBezTo>
                  <a:close/>
                  <a:moveTo>
                    <a:pt x="65480" y="18139"/>
                  </a:moveTo>
                  <a:cubicBezTo>
                    <a:pt x="65632" y="18261"/>
                    <a:pt x="65754" y="18413"/>
                    <a:pt x="65875" y="18595"/>
                  </a:cubicBezTo>
                  <a:lnTo>
                    <a:pt x="66027" y="18838"/>
                  </a:lnTo>
                  <a:cubicBezTo>
                    <a:pt x="65784" y="18656"/>
                    <a:pt x="65571" y="18443"/>
                    <a:pt x="65328" y="18291"/>
                  </a:cubicBezTo>
                  <a:lnTo>
                    <a:pt x="65480" y="18139"/>
                  </a:lnTo>
                  <a:close/>
                  <a:moveTo>
                    <a:pt x="65115" y="18565"/>
                  </a:moveTo>
                  <a:lnTo>
                    <a:pt x="65450" y="18899"/>
                  </a:lnTo>
                  <a:cubicBezTo>
                    <a:pt x="65298" y="18838"/>
                    <a:pt x="65146" y="18778"/>
                    <a:pt x="64963" y="18717"/>
                  </a:cubicBezTo>
                  <a:cubicBezTo>
                    <a:pt x="65024" y="18687"/>
                    <a:pt x="65054" y="18595"/>
                    <a:pt x="65115" y="18565"/>
                  </a:cubicBezTo>
                  <a:close/>
                  <a:moveTo>
                    <a:pt x="28944" y="18808"/>
                  </a:moveTo>
                  <a:lnTo>
                    <a:pt x="28944" y="18960"/>
                  </a:lnTo>
                  <a:cubicBezTo>
                    <a:pt x="28944" y="18960"/>
                    <a:pt x="28884" y="18990"/>
                    <a:pt x="28853" y="18990"/>
                  </a:cubicBezTo>
                  <a:cubicBezTo>
                    <a:pt x="28884" y="18899"/>
                    <a:pt x="28944" y="18869"/>
                    <a:pt x="28944" y="18808"/>
                  </a:cubicBezTo>
                  <a:close/>
                  <a:moveTo>
                    <a:pt x="68094" y="17319"/>
                  </a:moveTo>
                  <a:lnTo>
                    <a:pt x="68094" y="17319"/>
                  </a:lnTo>
                  <a:cubicBezTo>
                    <a:pt x="68185" y="17349"/>
                    <a:pt x="68216" y="17379"/>
                    <a:pt x="68307" y="17440"/>
                  </a:cubicBezTo>
                  <a:cubicBezTo>
                    <a:pt x="68307" y="17653"/>
                    <a:pt x="68337" y="17896"/>
                    <a:pt x="68337" y="18109"/>
                  </a:cubicBezTo>
                  <a:cubicBezTo>
                    <a:pt x="68307" y="18413"/>
                    <a:pt x="68246" y="18717"/>
                    <a:pt x="68185" y="18990"/>
                  </a:cubicBezTo>
                  <a:cubicBezTo>
                    <a:pt x="68155" y="18990"/>
                    <a:pt x="68094" y="18960"/>
                    <a:pt x="68064" y="18960"/>
                  </a:cubicBezTo>
                  <a:cubicBezTo>
                    <a:pt x="68185" y="18443"/>
                    <a:pt x="68216" y="17927"/>
                    <a:pt x="68094" y="17319"/>
                  </a:cubicBezTo>
                  <a:close/>
                  <a:moveTo>
                    <a:pt x="41407" y="15738"/>
                  </a:moveTo>
                  <a:cubicBezTo>
                    <a:pt x="41619" y="16832"/>
                    <a:pt x="41741" y="17987"/>
                    <a:pt x="41437" y="18990"/>
                  </a:cubicBezTo>
                  <a:cubicBezTo>
                    <a:pt x="41407" y="18990"/>
                    <a:pt x="41346" y="19021"/>
                    <a:pt x="41315" y="19021"/>
                  </a:cubicBezTo>
                  <a:cubicBezTo>
                    <a:pt x="41498" y="18200"/>
                    <a:pt x="41467" y="17258"/>
                    <a:pt x="41042" y="16255"/>
                  </a:cubicBezTo>
                  <a:cubicBezTo>
                    <a:pt x="41020" y="16166"/>
                    <a:pt x="40900" y="16109"/>
                    <a:pt x="40837" y="16109"/>
                  </a:cubicBezTo>
                  <a:cubicBezTo>
                    <a:pt x="40832" y="16109"/>
                    <a:pt x="40827" y="16110"/>
                    <a:pt x="40823" y="16111"/>
                  </a:cubicBezTo>
                  <a:lnTo>
                    <a:pt x="40823" y="16111"/>
                  </a:lnTo>
                  <a:cubicBezTo>
                    <a:pt x="41014" y="15984"/>
                    <a:pt x="41209" y="15858"/>
                    <a:pt x="41407" y="15738"/>
                  </a:cubicBezTo>
                  <a:close/>
                  <a:moveTo>
                    <a:pt x="50525" y="19021"/>
                  </a:moveTo>
                  <a:cubicBezTo>
                    <a:pt x="50525" y="19036"/>
                    <a:pt x="50525" y="19044"/>
                    <a:pt x="50518" y="19044"/>
                  </a:cubicBezTo>
                  <a:cubicBezTo>
                    <a:pt x="50510" y="19044"/>
                    <a:pt x="50495" y="19036"/>
                    <a:pt x="50465" y="19021"/>
                  </a:cubicBezTo>
                  <a:close/>
                  <a:moveTo>
                    <a:pt x="47729" y="18413"/>
                  </a:moveTo>
                  <a:cubicBezTo>
                    <a:pt x="47881" y="18656"/>
                    <a:pt x="48094" y="18838"/>
                    <a:pt x="48246" y="18990"/>
                  </a:cubicBezTo>
                  <a:lnTo>
                    <a:pt x="48246" y="19051"/>
                  </a:lnTo>
                  <a:cubicBezTo>
                    <a:pt x="47972" y="18960"/>
                    <a:pt x="47729" y="18838"/>
                    <a:pt x="47425" y="18717"/>
                  </a:cubicBezTo>
                  <a:cubicBezTo>
                    <a:pt x="47547" y="18656"/>
                    <a:pt x="47638" y="18535"/>
                    <a:pt x="47729" y="18413"/>
                  </a:cubicBezTo>
                  <a:close/>
                  <a:moveTo>
                    <a:pt x="72066" y="19002"/>
                  </a:moveTo>
                  <a:lnTo>
                    <a:pt x="72258" y="19112"/>
                  </a:lnTo>
                  <a:cubicBezTo>
                    <a:pt x="72228" y="19127"/>
                    <a:pt x="72205" y="19135"/>
                    <a:pt x="72186" y="19135"/>
                  </a:cubicBezTo>
                  <a:cubicBezTo>
                    <a:pt x="72167" y="19135"/>
                    <a:pt x="72152" y="19127"/>
                    <a:pt x="72137" y="19112"/>
                  </a:cubicBezTo>
                  <a:cubicBezTo>
                    <a:pt x="72110" y="19059"/>
                    <a:pt x="72107" y="19029"/>
                    <a:pt x="72066" y="19002"/>
                  </a:cubicBezTo>
                  <a:close/>
                  <a:moveTo>
                    <a:pt x="46057" y="18413"/>
                  </a:moveTo>
                  <a:lnTo>
                    <a:pt x="46057" y="18413"/>
                  </a:lnTo>
                  <a:cubicBezTo>
                    <a:pt x="46209" y="18504"/>
                    <a:pt x="46361" y="18595"/>
                    <a:pt x="46513" y="18687"/>
                  </a:cubicBezTo>
                  <a:cubicBezTo>
                    <a:pt x="46513" y="18808"/>
                    <a:pt x="46513" y="18869"/>
                    <a:pt x="46574" y="18960"/>
                  </a:cubicBezTo>
                  <a:cubicBezTo>
                    <a:pt x="46483" y="19021"/>
                    <a:pt x="46361" y="19051"/>
                    <a:pt x="46300" y="19142"/>
                  </a:cubicBezTo>
                  <a:cubicBezTo>
                    <a:pt x="46209" y="18899"/>
                    <a:pt x="46148" y="18687"/>
                    <a:pt x="46057" y="18413"/>
                  </a:cubicBezTo>
                  <a:close/>
                  <a:moveTo>
                    <a:pt x="51923" y="18869"/>
                  </a:moveTo>
                  <a:cubicBezTo>
                    <a:pt x="51893" y="18960"/>
                    <a:pt x="51832" y="19051"/>
                    <a:pt x="51802" y="19142"/>
                  </a:cubicBezTo>
                  <a:lnTo>
                    <a:pt x="51802" y="18869"/>
                  </a:lnTo>
                  <a:close/>
                  <a:moveTo>
                    <a:pt x="77061" y="18139"/>
                  </a:moveTo>
                  <a:lnTo>
                    <a:pt x="77061" y="18838"/>
                  </a:lnTo>
                  <a:cubicBezTo>
                    <a:pt x="77000" y="18960"/>
                    <a:pt x="76878" y="19051"/>
                    <a:pt x="76757" y="19173"/>
                  </a:cubicBezTo>
                  <a:cubicBezTo>
                    <a:pt x="76726" y="19142"/>
                    <a:pt x="76726" y="19112"/>
                    <a:pt x="76696" y="19051"/>
                  </a:cubicBezTo>
                  <a:cubicBezTo>
                    <a:pt x="76848" y="18747"/>
                    <a:pt x="76970" y="18443"/>
                    <a:pt x="77061" y="18139"/>
                  </a:cubicBezTo>
                  <a:close/>
                  <a:moveTo>
                    <a:pt x="89158" y="17957"/>
                  </a:moveTo>
                  <a:cubicBezTo>
                    <a:pt x="89189" y="18139"/>
                    <a:pt x="89189" y="18291"/>
                    <a:pt x="89219" y="18504"/>
                  </a:cubicBezTo>
                  <a:cubicBezTo>
                    <a:pt x="89128" y="18565"/>
                    <a:pt x="89006" y="18656"/>
                    <a:pt x="88915" y="18747"/>
                  </a:cubicBezTo>
                  <a:cubicBezTo>
                    <a:pt x="88611" y="18869"/>
                    <a:pt x="88368" y="19021"/>
                    <a:pt x="88155" y="19173"/>
                  </a:cubicBezTo>
                  <a:cubicBezTo>
                    <a:pt x="88216" y="19112"/>
                    <a:pt x="88277" y="19021"/>
                    <a:pt x="88368" y="18960"/>
                  </a:cubicBezTo>
                  <a:lnTo>
                    <a:pt x="88854" y="18352"/>
                  </a:lnTo>
                  <a:cubicBezTo>
                    <a:pt x="88915" y="18231"/>
                    <a:pt x="89037" y="18109"/>
                    <a:pt x="89158" y="17957"/>
                  </a:cubicBezTo>
                  <a:close/>
                  <a:moveTo>
                    <a:pt x="53170" y="18747"/>
                  </a:moveTo>
                  <a:cubicBezTo>
                    <a:pt x="52957" y="18960"/>
                    <a:pt x="52714" y="19112"/>
                    <a:pt x="52471" y="19294"/>
                  </a:cubicBezTo>
                  <a:cubicBezTo>
                    <a:pt x="52501" y="19142"/>
                    <a:pt x="52531" y="18990"/>
                    <a:pt x="52562" y="18808"/>
                  </a:cubicBezTo>
                  <a:cubicBezTo>
                    <a:pt x="52744" y="18747"/>
                    <a:pt x="52987" y="18747"/>
                    <a:pt x="53170" y="18747"/>
                  </a:cubicBezTo>
                  <a:close/>
                  <a:moveTo>
                    <a:pt x="21193" y="17623"/>
                  </a:moveTo>
                  <a:cubicBezTo>
                    <a:pt x="21224" y="17653"/>
                    <a:pt x="21285" y="17683"/>
                    <a:pt x="21376" y="17775"/>
                  </a:cubicBezTo>
                  <a:cubicBezTo>
                    <a:pt x="21528" y="17896"/>
                    <a:pt x="21649" y="17957"/>
                    <a:pt x="21801" y="18079"/>
                  </a:cubicBezTo>
                  <a:cubicBezTo>
                    <a:pt x="21528" y="18535"/>
                    <a:pt x="21285" y="18990"/>
                    <a:pt x="21072" y="19416"/>
                  </a:cubicBezTo>
                  <a:cubicBezTo>
                    <a:pt x="20981" y="19416"/>
                    <a:pt x="20950" y="19355"/>
                    <a:pt x="20920" y="19355"/>
                  </a:cubicBezTo>
                  <a:cubicBezTo>
                    <a:pt x="21041" y="18808"/>
                    <a:pt x="21102" y="18200"/>
                    <a:pt x="21193" y="17623"/>
                  </a:cubicBezTo>
                  <a:close/>
                  <a:moveTo>
                    <a:pt x="63626" y="18656"/>
                  </a:moveTo>
                  <a:cubicBezTo>
                    <a:pt x="63656" y="18656"/>
                    <a:pt x="63747" y="18687"/>
                    <a:pt x="63778" y="18687"/>
                  </a:cubicBezTo>
                  <a:cubicBezTo>
                    <a:pt x="63930" y="18717"/>
                    <a:pt x="64082" y="18747"/>
                    <a:pt x="64234" y="18838"/>
                  </a:cubicBezTo>
                  <a:lnTo>
                    <a:pt x="64234" y="18869"/>
                  </a:lnTo>
                  <a:cubicBezTo>
                    <a:pt x="64082" y="18960"/>
                    <a:pt x="63960" y="19051"/>
                    <a:pt x="63899" y="19142"/>
                  </a:cubicBezTo>
                  <a:cubicBezTo>
                    <a:pt x="63778" y="19264"/>
                    <a:pt x="63656" y="19325"/>
                    <a:pt x="63535" y="19446"/>
                  </a:cubicBezTo>
                  <a:cubicBezTo>
                    <a:pt x="63595" y="19173"/>
                    <a:pt x="63595" y="18899"/>
                    <a:pt x="63626" y="18656"/>
                  </a:cubicBezTo>
                  <a:close/>
                  <a:moveTo>
                    <a:pt x="68033" y="19294"/>
                  </a:moveTo>
                  <a:cubicBezTo>
                    <a:pt x="68064" y="19294"/>
                    <a:pt x="68064" y="19325"/>
                    <a:pt x="68094" y="19325"/>
                  </a:cubicBezTo>
                  <a:cubicBezTo>
                    <a:pt x="68064" y="19355"/>
                    <a:pt x="68064" y="19416"/>
                    <a:pt x="68033" y="19477"/>
                  </a:cubicBezTo>
                  <a:cubicBezTo>
                    <a:pt x="68003" y="19446"/>
                    <a:pt x="68003" y="19416"/>
                    <a:pt x="68003" y="19416"/>
                  </a:cubicBezTo>
                  <a:cubicBezTo>
                    <a:pt x="68003" y="19355"/>
                    <a:pt x="68033" y="19325"/>
                    <a:pt x="68033" y="19294"/>
                  </a:cubicBezTo>
                  <a:close/>
                  <a:moveTo>
                    <a:pt x="40647" y="19446"/>
                  </a:moveTo>
                  <a:cubicBezTo>
                    <a:pt x="40586" y="19477"/>
                    <a:pt x="40586" y="19507"/>
                    <a:pt x="40556" y="19598"/>
                  </a:cubicBezTo>
                  <a:lnTo>
                    <a:pt x="40556" y="19477"/>
                  </a:lnTo>
                  <a:cubicBezTo>
                    <a:pt x="40586" y="19477"/>
                    <a:pt x="40586" y="19446"/>
                    <a:pt x="40647" y="19446"/>
                  </a:cubicBezTo>
                  <a:close/>
                  <a:moveTo>
                    <a:pt x="30616" y="16164"/>
                  </a:moveTo>
                  <a:cubicBezTo>
                    <a:pt x="30647" y="16376"/>
                    <a:pt x="30647" y="16559"/>
                    <a:pt x="30616" y="16711"/>
                  </a:cubicBezTo>
                  <a:cubicBezTo>
                    <a:pt x="30525" y="17744"/>
                    <a:pt x="30343" y="18687"/>
                    <a:pt x="30099" y="19629"/>
                  </a:cubicBezTo>
                  <a:cubicBezTo>
                    <a:pt x="30069" y="18899"/>
                    <a:pt x="29917" y="18139"/>
                    <a:pt x="29704" y="17379"/>
                  </a:cubicBezTo>
                  <a:cubicBezTo>
                    <a:pt x="29947" y="17015"/>
                    <a:pt x="30251" y="16559"/>
                    <a:pt x="30616" y="16164"/>
                  </a:cubicBezTo>
                  <a:close/>
                  <a:moveTo>
                    <a:pt x="41346" y="19173"/>
                  </a:moveTo>
                  <a:cubicBezTo>
                    <a:pt x="41285" y="19325"/>
                    <a:pt x="41194" y="19507"/>
                    <a:pt x="41133" y="19659"/>
                  </a:cubicBezTo>
                  <a:lnTo>
                    <a:pt x="41042" y="19750"/>
                  </a:lnTo>
                  <a:cubicBezTo>
                    <a:pt x="41133" y="19568"/>
                    <a:pt x="41163" y="19416"/>
                    <a:pt x="41255" y="19203"/>
                  </a:cubicBezTo>
                  <a:cubicBezTo>
                    <a:pt x="41285" y="19203"/>
                    <a:pt x="41315" y="19173"/>
                    <a:pt x="41346" y="19173"/>
                  </a:cubicBezTo>
                  <a:close/>
                  <a:moveTo>
                    <a:pt x="81164" y="19021"/>
                  </a:moveTo>
                  <a:cubicBezTo>
                    <a:pt x="81286" y="19203"/>
                    <a:pt x="81407" y="19355"/>
                    <a:pt x="81529" y="19507"/>
                  </a:cubicBezTo>
                  <a:cubicBezTo>
                    <a:pt x="81377" y="19568"/>
                    <a:pt x="81225" y="19568"/>
                    <a:pt x="81073" y="19598"/>
                  </a:cubicBezTo>
                  <a:cubicBezTo>
                    <a:pt x="81103" y="19446"/>
                    <a:pt x="81134" y="19325"/>
                    <a:pt x="81164" y="19173"/>
                  </a:cubicBezTo>
                  <a:cubicBezTo>
                    <a:pt x="81164" y="19164"/>
                    <a:pt x="81156" y="19160"/>
                    <a:pt x="81144" y="19160"/>
                  </a:cubicBezTo>
                  <a:cubicBezTo>
                    <a:pt x="81113" y="19160"/>
                    <a:pt x="81055" y="19182"/>
                    <a:pt x="81012" y="19203"/>
                  </a:cubicBezTo>
                  <a:cubicBezTo>
                    <a:pt x="80921" y="19355"/>
                    <a:pt x="80830" y="19507"/>
                    <a:pt x="80708" y="19659"/>
                  </a:cubicBezTo>
                  <a:cubicBezTo>
                    <a:pt x="80465" y="19720"/>
                    <a:pt x="80222" y="19781"/>
                    <a:pt x="79948" y="19811"/>
                  </a:cubicBezTo>
                  <a:lnTo>
                    <a:pt x="79948" y="19690"/>
                  </a:lnTo>
                  <a:cubicBezTo>
                    <a:pt x="80404" y="19507"/>
                    <a:pt x="80799" y="19264"/>
                    <a:pt x="81164" y="19021"/>
                  </a:cubicBezTo>
                  <a:close/>
                  <a:moveTo>
                    <a:pt x="55328" y="18656"/>
                  </a:moveTo>
                  <a:cubicBezTo>
                    <a:pt x="55480" y="18747"/>
                    <a:pt x="55632" y="18869"/>
                    <a:pt x="55753" y="18990"/>
                  </a:cubicBezTo>
                  <a:cubicBezTo>
                    <a:pt x="56057" y="19234"/>
                    <a:pt x="56331" y="19538"/>
                    <a:pt x="56544" y="19872"/>
                  </a:cubicBezTo>
                  <a:cubicBezTo>
                    <a:pt x="55723" y="19598"/>
                    <a:pt x="54811" y="19446"/>
                    <a:pt x="53778" y="19325"/>
                  </a:cubicBezTo>
                  <a:cubicBezTo>
                    <a:pt x="53747" y="19325"/>
                    <a:pt x="53656" y="19355"/>
                    <a:pt x="53595" y="19416"/>
                  </a:cubicBezTo>
                  <a:cubicBezTo>
                    <a:pt x="53504" y="19355"/>
                    <a:pt x="53443" y="19355"/>
                    <a:pt x="53352" y="19325"/>
                  </a:cubicBezTo>
                  <a:cubicBezTo>
                    <a:pt x="53474" y="19142"/>
                    <a:pt x="53595" y="18899"/>
                    <a:pt x="53717" y="18717"/>
                  </a:cubicBezTo>
                  <a:cubicBezTo>
                    <a:pt x="53869" y="18717"/>
                    <a:pt x="54021" y="18717"/>
                    <a:pt x="54142" y="18687"/>
                  </a:cubicBezTo>
                  <a:cubicBezTo>
                    <a:pt x="54538" y="18687"/>
                    <a:pt x="54902" y="18687"/>
                    <a:pt x="55328" y="18656"/>
                  </a:cubicBezTo>
                  <a:close/>
                  <a:moveTo>
                    <a:pt x="82654" y="19568"/>
                  </a:moveTo>
                  <a:lnTo>
                    <a:pt x="82654" y="19568"/>
                  </a:lnTo>
                  <a:cubicBezTo>
                    <a:pt x="82532" y="19659"/>
                    <a:pt x="82471" y="19781"/>
                    <a:pt x="82350" y="19902"/>
                  </a:cubicBezTo>
                  <a:cubicBezTo>
                    <a:pt x="82289" y="19872"/>
                    <a:pt x="82228" y="19781"/>
                    <a:pt x="82198" y="19750"/>
                  </a:cubicBezTo>
                  <a:cubicBezTo>
                    <a:pt x="82350" y="19659"/>
                    <a:pt x="82502" y="19598"/>
                    <a:pt x="82654" y="19568"/>
                  </a:cubicBezTo>
                  <a:close/>
                  <a:moveTo>
                    <a:pt x="64720" y="19021"/>
                  </a:moveTo>
                  <a:cubicBezTo>
                    <a:pt x="65024" y="19142"/>
                    <a:pt x="65298" y="19264"/>
                    <a:pt x="65571" y="19355"/>
                  </a:cubicBezTo>
                  <a:cubicBezTo>
                    <a:pt x="65115" y="19538"/>
                    <a:pt x="64659" y="19750"/>
                    <a:pt x="64234" y="19933"/>
                  </a:cubicBezTo>
                  <a:cubicBezTo>
                    <a:pt x="64295" y="19750"/>
                    <a:pt x="64386" y="19507"/>
                    <a:pt x="64447" y="19325"/>
                  </a:cubicBezTo>
                  <a:cubicBezTo>
                    <a:pt x="64538" y="19203"/>
                    <a:pt x="64599" y="19142"/>
                    <a:pt x="64720" y="19021"/>
                  </a:cubicBezTo>
                  <a:close/>
                  <a:moveTo>
                    <a:pt x="90070" y="19477"/>
                  </a:moveTo>
                  <a:cubicBezTo>
                    <a:pt x="90100" y="19629"/>
                    <a:pt x="90100" y="19781"/>
                    <a:pt x="90100" y="19933"/>
                  </a:cubicBezTo>
                  <a:lnTo>
                    <a:pt x="89949" y="19933"/>
                  </a:lnTo>
                  <a:cubicBezTo>
                    <a:pt x="89949" y="19811"/>
                    <a:pt x="89949" y="19659"/>
                    <a:pt x="89918" y="19568"/>
                  </a:cubicBezTo>
                  <a:cubicBezTo>
                    <a:pt x="89949" y="19507"/>
                    <a:pt x="90040" y="19507"/>
                    <a:pt x="90070" y="19477"/>
                  </a:cubicBezTo>
                  <a:close/>
                  <a:moveTo>
                    <a:pt x="91590" y="18687"/>
                  </a:moveTo>
                  <a:lnTo>
                    <a:pt x="91590" y="18687"/>
                  </a:lnTo>
                  <a:cubicBezTo>
                    <a:pt x="91559" y="18838"/>
                    <a:pt x="91559" y="18960"/>
                    <a:pt x="91499" y="19112"/>
                  </a:cubicBezTo>
                  <a:cubicBezTo>
                    <a:pt x="91438" y="19355"/>
                    <a:pt x="91347" y="19598"/>
                    <a:pt x="91286" y="19872"/>
                  </a:cubicBezTo>
                  <a:cubicBezTo>
                    <a:pt x="91012" y="19902"/>
                    <a:pt x="90800" y="19902"/>
                    <a:pt x="90556" y="19933"/>
                  </a:cubicBezTo>
                  <a:cubicBezTo>
                    <a:pt x="90556" y="19750"/>
                    <a:pt x="90556" y="19507"/>
                    <a:pt x="90526" y="19325"/>
                  </a:cubicBezTo>
                  <a:cubicBezTo>
                    <a:pt x="90830" y="19112"/>
                    <a:pt x="91195" y="18869"/>
                    <a:pt x="91590" y="18687"/>
                  </a:cubicBezTo>
                  <a:close/>
                  <a:moveTo>
                    <a:pt x="60130" y="19872"/>
                  </a:moveTo>
                  <a:lnTo>
                    <a:pt x="60130" y="20024"/>
                  </a:lnTo>
                  <a:cubicBezTo>
                    <a:pt x="60100" y="19933"/>
                    <a:pt x="60100" y="19902"/>
                    <a:pt x="60130" y="19872"/>
                  </a:cubicBezTo>
                  <a:close/>
                  <a:moveTo>
                    <a:pt x="89462" y="19750"/>
                  </a:moveTo>
                  <a:lnTo>
                    <a:pt x="89462" y="19963"/>
                  </a:lnTo>
                  <a:cubicBezTo>
                    <a:pt x="89310" y="19963"/>
                    <a:pt x="89158" y="20024"/>
                    <a:pt x="89006" y="20024"/>
                  </a:cubicBezTo>
                  <a:cubicBezTo>
                    <a:pt x="89006" y="19963"/>
                    <a:pt x="88976" y="19963"/>
                    <a:pt x="88976" y="19933"/>
                  </a:cubicBezTo>
                  <a:cubicBezTo>
                    <a:pt x="89128" y="19872"/>
                    <a:pt x="89280" y="19811"/>
                    <a:pt x="89462" y="19750"/>
                  </a:cubicBezTo>
                  <a:close/>
                  <a:moveTo>
                    <a:pt x="88885" y="19963"/>
                  </a:moveTo>
                  <a:cubicBezTo>
                    <a:pt x="88885" y="19963"/>
                    <a:pt x="88885" y="20024"/>
                    <a:pt x="88915" y="20024"/>
                  </a:cubicBezTo>
                  <a:cubicBezTo>
                    <a:pt x="88854" y="20024"/>
                    <a:pt x="88763" y="20024"/>
                    <a:pt x="88702" y="20054"/>
                  </a:cubicBezTo>
                  <a:cubicBezTo>
                    <a:pt x="88763" y="20024"/>
                    <a:pt x="88824" y="20024"/>
                    <a:pt x="88885" y="19963"/>
                  </a:cubicBezTo>
                  <a:close/>
                  <a:moveTo>
                    <a:pt x="80100" y="17835"/>
                  </a:moveTo>
                  <a:lnTo>
                    <a:pt x="80100" y="17835"/>
                  </a:lnTo>
                  <a:cubicBezTo>
                    <a:pt x="80009" y="18261"/>
                    <a:pt x="79918" y="18687"/>
                    <a:pt x="79796" y="19051"/>
                  </a:cubicBezTo>
                  <a:cubicBezTo>
                    <a:pt x="79128" y="19416"/>
                    <a:pt x="78429" y="19781"/>
                    <a:pt x="77821" y="20176"/>
                  </a:cubicBezTo>
                  <a:cubicBezTo>
                    <a:pt x="77821" y="20115"/>
                    <a:pt x="77790" y="20085"/>
                    <a:pt x="77790" y="20085"/>
                  </a:cubicBezTo>
                  <a:cubicBezTo>
                    <a:pt x="77912" y="20054"/>
                    <a:pt x="78033" y="19963"/>
                    <a:pt x="78125" y="19933"/>
                  </a:cubicBezTo>
                  <a:cubicBezTo>
                    <a:pt x="78185" y="19933"/>
                    <a:pt x="78094" y="19902"/>
                    <a:pt x="78094" y="19902"/>
                  </a:cubicBezTo>
                  <a:cubicBezTo>
                    <a:pt x="77973" y="19933"/>
                    <a:pt x="77912" y="19963"/>
                    <a:pt x="77790" y="19963"/>
                  </a:cubicBezTo>
                  <a:cubicBezTo>
                    <a:pt x="77790" y="19933"/>
                    <a:pt x="77760" y="19902"/>
                    <a:pt x="77760" y="19902"/>
                  </a:cubicBezTo>
                  <a:lnTo>
                    <a:pt x="78125" y="19598"/>
                  </a:lnTo>
                  <a:cubicBezTo>
                    <a:pt x="78733" y="19021"/>
                    <a:pt x="79432" y="18443"/>
                    <a:pt x="80100" y="17835"/>
                  </a:cubicBezTo>
                  <a:close/>
                  <a:moveTo>
                    <a:pt x="68550" y="19507"/>
                  </a:moveTo>
                  <a:lnTo>
                    <a:pt x="68672" y="19963"/>
                  </a:lnTo>
                  <a:cubicBezTo>
                    <a:pt x="68611" y="20085"/>
                    <a:pt x="68520" y="20176"/>
                    <a:pt x="68459" y="20237"/>
                  </a:cubicBezTo>
                  <a:cubicBezTo>
                    <a:pt x="68368" y="20206"/>
                    <a:pt x="68337" y="20176"/>
                    <a:pt x="68337" y="20115"/>
                  </a:cubicBezTo>
                  <a:cubicBezTo>
                    <a:pt x="68398" y="19933"/>
                    <a:pt x="68489" y="19750"/>
                    <a:pt x="68520" y="19507"/>
                  </a:cubicBezTo>
                  <a:close/>
                  <a:moveTo>
                    <a:pt x="19734" y="16559"/>
                  </a:moveTo>
                  <a:cubicBezTo>
                    <a:pt x="19643" y="17775"/>
                    <a:pt x="19734" y="18960"/>
                    <a:pt x="20038" y="20024"/>
                  </a:cubicBezTo>
                  <a:lnTo>
                    <a:pt x="20038" y="20328"/>
                  </a:lnTo>
                  <a:cubicBezTo>
                    <a:pt x="19856" y="19902"/>
                    <a:pt x="19674" y="19507"/>
                    <a:pt x="19522" y="19112"/>
                  </a:cubicBezTo>
                  <a:cubicBezTo>
                    <a:pt x="19370" y="18717"/>
                    <a:pt x="19248" y="18291"/>
                    <a:pt x="19096" y="17896"/>
                  </a:cubicBezTo>
                  <a:cubicBezTo>
                    <a:pt x="19248" y="17501"/>
                    <a:pt x="19400" y="17076"/>
                    <a:pt x="19613" y="16741"/>
                  </a:cubicBezTo>
                  <a:cubicBezTo>
                    <a:pt x="19674" y="16680"/>
                    <a:pt x="19704" y="16620"/>
                    <a:pt x="19734" y="16559"/>
                  </a:cubicBezTo>
                  <a:close/>
                  <a:moveTo>
                    <a:pt x="70659" y="20183"/>
                  </a:moveTo>
                  <a:cubicBezTo>
                    <a:pt x="70670" y="20183"/>
                    <a:pt x="70678" y="20191"/>
                    <a:pt x="70678" y="20206"/>
                  </a:cubicBezTo>
                  <a:cubicBezTo>
                    <a:pt x="70678" y="20237"/>
                    <a:pt x="70678" y="20267"/>
                    <a:pt x="70647" y="20328"/>
                  </a:cubicBezTo>
                  <a:cubicBezTo>
                    <a:pt x="70647" y="20267"/>
                    <a:pt x="70617" y="20237"/>
                    <a:pt x="70617" y="20206"/>
                  </a:cubicBezTo>
                  <a:cubicBezTo>
                    <a:pt x="70632" y="20191"/>
                    <a:pt x="70647" y="20183"/>
                    <a:pt x="70659" y="20183"/>
                  </a:cubicBezTo>
                  <a:close/>
                  <a:moveTo>
                    <a:pt x="32075" y="18747"/>
                  </a:moveTo>
                  <a:cubicBezTo>
                    <a:pt x="32075" y="18808"/>
                    <a:pt x="32105" y="18808"/>
                    <a:pt x="32105" y="18838"/>
                  </a:cubicBezTo>
                  <a:cubicBezTo>
                    <a:pt x="32105" y="18869"/>
                    <a:pt x="32166" y="18869"/>
                    <a:pt x="32166" y="18869"/>
                  </a:cubicBezTo>
                  <a:cubicBezTo>
                    <a:pt x="31802" y="19294"/>
                    <a:pt x="31558" y="19750"/>
                    <a:pt x="31346" y="20206"/>
                  </a:cubicBezTo>
                  <a:cubicBezTo>
                    <a:pt x="31315" y="20237"/>
                    <a:pt x="31285" y="20328"/>
                    <a:pt x="31194" y="20358"/>
                  </a:cubicBezTo>
                  <a:lnTo>
                    <a:pt x="31133" y="20358"/>
                  </a:lnTo>
                  <a:cubicBezTo>
                    <a:pt x="31254" y="19963"/>
                    <a:pt x="31346" y="19538"/>
                    <a:pt x="31498" y="19203"/>
                  </a:cubicBezTo>
                  <a:lnTo>
                    <a:pt x="32075" y="18747"/>
                  </a:lnTo>
                  <a:close/>
                  <a:moveTo>
                    <a:pt x="46604" y="19477"/>
                  </a:moveTo>
                  <a:cubicBezTo>
                    <a:pt x="46635" y="19781"/>
                    <a:pt x="46635" y="20085"/>
                    <a:pt x="46665" y="20358"/>
                  </a:cubicBezTo>
                  <a:cubicBezTo>
                    <a:pt x="46604" y="20358"/>
                    <a:pt x="46574" y="20358"/>
                    <a:pt x="46483" y="20328"/>
                  </a:cubicBezTo>
                  <a:cubicBezTo>
                    <a:pt x="46452" y="20085"/>
                    <a:pt x="46452" y="19872"/>
                    <a:pt x="46361" y="19629"/>
                  </a:cubicBezTo>
                  <a:cubicBezTo>
                    <a:pt x="46452" y="19598"/>
                    <a:pt x="46513" y="19507"/>
                    <a:pt x="46604" y="19477"/>
                  </a:cubicBezTo>
                  <a:close/>
                  <a:moveTo>
                    <a:pt x="18519" y="19902"/>
                  </a:moveTo>
                  <a:cubicBezTo>
                    <a:pt x="18610" y="20054"/>
                    <a:pt x="18701" y="20206"/>
                    <a:pt x="18792" y="20389"/>
                  </a:cubicBezTo>
                  <a:cubicBezTo>
                    <a:pt x="18701" y="20267"/>
                    <a:pt x="18610" y="20206"/>
                    <a:pt x="18488" y="20085"/>
                  </a:cubicBezTo>
                  <a:cubicBezTo>
                    <a:pt x="18488" y="20024"/>
                    <a:pt x="18519" y="19933"/>
                    <a:pt x="18519" y="19902"/>
                  </a:cubicBezTo>
                  <a:close/>
                  <a:moveTo>
                    <a:pt x="62380" y="19933"/>
                  </a:moveTo>
                  <a:cubicBezTo>
                    <a:pt x="62410" y="20054"/>
                    <a:pt x="62410" y="20176"/>
                    <a:pt x="62440" y="20237"/>
                  </a:cubicBezTo>
                  <a:cubicBezTo>
                    <a:pt x="62380" y="20267"/>
                    <a:pt x="62288" y="20328"/>
                    <a:pt x="62228" y="20389"/>
                  </a:cubicBezTo>
                  <a:cubicBezTo>
                    <a:pt x="62228" y="20358"/>
                    <a:pt x="62167" y="20328"/>
                    <a:pt x="62167" y="20328"/>
                  </a:cubicBezTo>
                  <a:cubicBezTo>
                    <a:pt x="62258" y="20206"/>
                    <a:pt x="62288" y="20054"/>
                    <a:pt x="62380" y="19933"/>
                  </a:cubicBezTo>
                  <a:close/>
                  <a:moveTo>
                    <a:pt x="47182" y="18990"/>
                  </a:moveTo>
                  <a:cubicBezTo>
                    <a:pt x="47516" y="19142"/>
                    <a:pt x="47850" y="19264"/>
                    <a:pt x="48154" y="19446"/>
                  </a:cubicBezTo>
                  <a:lnTo>
                    <a:pt x="48154" y="19507"/>
                  </a:lnTo>
                  <a:cubicBezTo>
                    <a:pt x="48094" y="19872"/>
                    <a:pt x="48002" y="20206"/>
                    <a:pt x="47881" y="20541"/>
                  </a:cubicBezTo>
                  <a:cubicBezTo>
                    <a:pt x="47729" y="20510"/>
                    <a:pt x="47547" y="20480"/>
                    <a:pt x="47395" y="20480"/>
                  </a:cubicBezTo>
                  <a:cubicBezTo>
                    <a:pt x="47425" y="20419"/>
                    <a:pt x="47516" y="20389"/>
                    <a:pt x="47547" y="20358"/>
                  </a:cubicBezTo>
                  <a:cubicBezTo>
                    <a:pt x="47625" y="20306"/>
                    <a:pt x="47545" y="20231"/>
                    <a:pt x="47463" y="20231"/>
                  </a:cubicBezTo>
                  <a:cubicBezTo>
                    <a:pt x="47450" y="20231"/>
                    <a:pt x="47437" y="20233"/>
                    <a:pt x="47425" y="20237"/>
                  </a:cubicBezTo>
                  <a:cubicBezTo>
                    <a:pt x="47334" y="20267"/>
                    <a:pt x="47212" y="20297"/>
                    <a:pt x="47091" y="20297"/>
                  </a:cubicBezTo>
                  <a:cubicBezTo>
                    <a:pt x="47060" y="19933"/>
                    <a:pt x="47030" y="19507"/>
                    <a:pt x="46969" y="19142"/>
                  </a:cubicBezTo>
                  <a:cubicBezTo>
                    <a:pt x="47060" y="19082"/>
                    <a:pt x="47091" y="19021"/>
                    <a:pt x="47182" y="18990"/>
                  </a:cubicBezTo>
                  <a:close/>
                  <a:moveTo>
                    <a:pt x="51285" y="18990"/>
                  </a:moveTo>
                  <a:cubicBezTo>
                    <a:pt x="51224" y="19446"/>
                    <a:pt x="51224" y="19902"/>
                    <a:pt x="51285" y="20297"/>
                  </a:cubicBezTo>
                  <a:cubicBezTo>
                    <a:pt x="51194" y="20389"/>
                    <a:pt x="51072" y="20449"/>
                    <a:pt x="51012" y="20541"/>
                  </a:cubicBezTo>
                  <a:cubicBezTo>
                    <a:pt x="50920" y="20419"/>
                    <a:pt x="50890" y="20358"/>
                    <a:pt x="50890" y="20267"/>
                  </a:cubicBezTo>
                  <a:cubicBezTo>
                    <a:pt x="50768" y="19933"/>
                    <a:pt x="50677" y="19629"/>
                    <a:pt x="50586" y="19294"/>
                  </a:cubicBezTo>
                  <a:cubicBezTo>
                    <a:pt x="50616" y="19203"/>
                    <a:pt x="50708" y="19142"/>
                    <a:pt x="50738" y="19051"/>
                  </a:cubicBezTo>
                  <a:lnTo>
                    <a:pt x="50738" y="19021"/>
                  </a:lnTo>
                  <a:cubicBezTo>
                    <a:pt x="50920" y="19021"/>
                    <a:pt x="51072" y="18990"/>
                    <a:pt x="51285" y="18990"/>
                  </a:cubicBezTo>
                  <a:close/>
                  <a:moveTo>
                    <a:pt x="43261" y="14857"/>
                  </a:moveTo>
                  <a:lnTo>
                    <a:pt x="43261" y="15069"/>
                  </a:lnTo>
                  <a:cubicBezTo>
                    <a:pt x="43322" y="16072"/>
                    <a:pt x="43322" y="17076"/>
                    <a:pt x="42987" y="17987"/>
                  </a:cubicBezTo>
                  <a:cubicBezTo>
                    <a:pt x="42622" y="18990"/>
                    <a:pt x="41954" y="19872"/>
                    <a:pt x="41194" y="20632"/>
                  </a:cubicBezTo>
                  <a:cubicBezTo>
                    <a:pt x="41559" y="20115"/>
                    <a:pt x="41741" y="19568"/>
                    <a:pt x="41863" y="18990"/>
                  </a:cubicBezTo>
                  <a:cubicBezTo>
                    <a:pt x="41954" y="18960"/>
                    <a:pt x="42075" y="18869"/>
                    <a:pt x="42197" y="18838"/>
                  </a:cubicBezTo>
                  <a:cubicBezTo>
                    <a:pt x="42227" y="18838"/>
                    <a:pt x="42197" y="18747"/>
                    <a:pt x="42166" y="18747"/>
                  </a:cubicBezTo>
                  <a:cubicBezTo>
                    <a:pt x="42045" y="18808"/>
                    <a:pt x="41954" y="18808"/>
                    <a:pt x="41863" y="18838"/>
                  </a:cubicBezTo>
                  <a:cubicBezTo>
                    <a:pt x="42045" y="17835"/>
                    <a:pt x="41954" y="16772"/>
                    <a:pt x="41650" y="15769"/>
                  </a:cubicBezTo>
                  <a:cubicBezTo>
                    <a:pt x="41650" y="15708"/>
                    <a:pt x="41589" y="15647"/>
                    <a:pt x="41498" y="15617"/>
                  </a:cubicBezTo>
                  <a:cubicBezTo>
                    <a:pt x="42075" y="15252"/>
                    <a:pt x="42653" y="15009"/>
                    <a:pt x="43261" y="14857"/>
                  </a:cubicBezTo>
                  <a:close/>
                  <a:moveTo>
                    <a:pt x="55328" y="19902"/>
                  </a:moveTo>
                  <a:cubicBezTo>
                    <a:pt x="55997" y="20054"/>
                    <a:pt x="56544" y="20206"/>
                    <a:pt x="56969" y="20541"/>
                  </a:cubicBezTo>
                  <a:lnTo>
                    <a:pt x="57060" y="20632"/>
                  </a:lnTo>
                  <a:cubicBezTo>
                    <a:pt x="56817" y="20510"/>
                    <a:pt x="56604" y="20419"/>
                    <a:pt x="56331" y="20358"/>
                  </a:cubicBezTo>
                  <a:cubicBezTo>
                    <a:pt x="56027" y="20176"/>
                    <a:pt x="55662" y="20054"/>
                    <a:pt x="55328" y="19902"/>
                  </a:cubicBezTo>
                  <a:close/>
                  <a:moveTo>
                    <a:pt x="53261" y="18960"/>
                  </a:moveTo>
                  <a:lnTo>
                    <a:pt x="53261" y="18960"/>
                  </a:lnTo>
                  <a:cubicBezTo>
                    <a:pt x="52835" y="19507"/>
                    <a:pt x="52440" y="20115"/>
                    <a:pt x="52106" y="20662"/>
                  </a:cubicBezTo>
                  <a:lnTo>
                    <a:pt x="52349" y="19872"/>
                  </a:lnTo>
                  <a:lnTo>
                    <a:pt x="53261" y="18960"/>
                  </a:lnTo>
                  <a:close/>
                  <a:moveTo>
                    <a:pt x="62532" y="20480"/>
                  </a:moveTo>
                  <a:lnTo>
                    <a:pt x="62532" y="20510"/>
                  </a:lnTo>
                  <a:cubicBezTo>
                    <a:pt x="62471" y="20571"/>
                    <a:pt x="62410" y="20632"/>
                    <a:pt x="62380" y="20693"/>
                  </a:cubicBezTo>
                  <a:cubicBezTo>
                    <a:pt x="62380" y="20693"/>
                    <a:pt x="62380" y="20662"/>
                    <a:pt x="62319" y="20662"/>
                  </a:cubicBezTo>
                  <a:lnTo>
                    <a:pt x="62532" y="20480"/>
                  </a:lnTo>
                  <a:close/>
                  <a:moveTo>
                    <a:pt x="73687" y="20693"/>
                  </a:moveTo>
                  <a:lnTo>
                    <a:pt x="73687" y="20784"/>
                  </a:lnTo>
                  <a:lnTo>
                    <a:pt x="73565" y="20784"/>
                  </a:lnTo>
                  <a:cubicBezTo>
                    <a:pt x="73626" y="20784"/>
                    <a:pt x="73656" y="20723"/>
                    <a:pt x="73687" y="20693"/>
                  </a:cubicBezTo>
                  <a:close/>
                  <a:moveTo>
                    <a:pt x="82897" y="19446"/>
                  </a:moveTo>
                  <a:cubicBezTo>
                    <a:pt x="82958" y="19902"/>
                    <a:pt x="83079" y="20389"/>
                    <a:pt x="83231" y="20845"/>
                  </a:cubicBezTo>
                  <a:cubicBezTo>
                    <a:pt x="82988" y="20571"/>
                    <a:pt x="82745" y="20328"/>
                    <a:pt x="82471" y="20054"/>
                  </a:cubicBezTo>
                  <a:lnTo>
                    <a:pt x="82441" y="19994"/>
                  </a:lnTo>
                  <a:lnTo>
                    <a:pt x="82897" y="19446"/>
                  </a:lnTo>
                  <a:close/>
                  <a:moveTo>
                    <a:pt x="65814" y="19507"/>
                  </a:moveTo>
                  <a:cubicBezTo>
                    <a:pt x="65906" y="19568"/>
                    <a:pt x="65966" y="19598"/>
                    <a:pt x="66057" y="19659"/>
                  </a:cubicBezTo>
                  <a:cubicBezTo>
                    <a:pt x="66422" y="19933"/>
                    <a:pt x="66726" y="20206"/>
                    <a:pt x="67000" y="20541"/>
                  </a:cubicBezTo>
                  <a:lnTo>
                    <a:pt x="67000" y="20632"/>
                  </a:lnTo>
                  <a:cubicBezTo>
                    <a:pt x="66969" y="20662"/>
                    <a:pt x="66969" y="20693"/>
                    <a:pt x="66939" y="20753"/>
                  </a:cubicBezTo>
                  <a:cubicBezTo>
                    <a:pt x="66817" y="20814"/>
                    <a:pt x="66665" y="20845"/>
                    <a:pt x="66544" y="20875"/>
                  </a:cubicBezTo>
                  <a:cubicBezTo>
                    <a:pt x="66179" y="20662"/>
                    <a:pt x="65814" y="20571"/>
                    <a:pt x="65450" y="20510"/>
                  </a:cubicBezTo>
                  <a:cubicBezTo>
                    <a:pt x="65571" y="20419"/>
                    <a:pt x="65662" y="20389"/>
                    <a:pt x="65814" y="20328"/>
                  </a:cubicBezTo>
                  <a:cubicBezTo>
                    <a:pt x="65875" y="20328"/>
                    <a:pt x="65784" y="20267"/>
                    <a:pt x="65784" y="20267"/>
                  </a:cubicBezTo>
                  <a:cubicBezTo>
                    <a:pt x="65602" y="20358"/>
                    <a:pt x="65450" y="20389"/>
                    <a:pt x="65267" y="20480"/>
                  </a:cubicBezTo>
                  <a:cubicBezTo>
                    <a:pt x="65054" y="20419"/>
                    <a:pt x="64872" y="20389"/>
                    <a:pt x="64690" y="20389"/>
                  </a:cubicBezTo>
                  <a:cubicBezTo>
                    <a:pt x="65054" y="20085"/>
                    <a:pt x="65450" y="19811"/>
                    <a:pt x="65814" y="19507"/>
                  </a:cubicBezTo>
                  <a:close/>
                  <a:moveTo>
                    <a:pt x="89462" y="20571"/>
                  </a:moveTo>
                  <a:cubicBezTo>
                    <a:pt x="89462" y="20693"/>
                    <a:pt x="89432" y="20784"/>
                    <a:pt x="89432" y="20875"/>
                  </a:cubicBezTo>
                  <a:cubicBezTo>
                    <a:pt x="89371" y="20814"/>
                    <a:pt x="89341" y="20693"/>
                    <a:pt x="89310" y="20571"/>
                  </a:cubicBezTo>
                  <a:close/>
                  <a:moveTo>
                    <a:pt x="64264" y="20662"/>
                  </a:moveTo>
                  <a:cubicBezTo>
                    <a:pt x="64386" y="20662"/>
                    <a:pt x="64447" y="20693"/>
                    <a:pt x="64568" y="20693"/>
                  </a:cubicBezTo>
                  <a:cubicBezTo>
                    <a:pt x="64355" y="20784"/>
                    <a:pt x="64112" y="20845"/>
                    <a:pt x="63930" y="20936"/>
                  </a:cubicBezTo>
                  <a:cubicBezTo>
                    <a:pt x="64051" y="20845"/>
                    <a:pt x="64143" y="20784"/>
                    <a:pt x="64264" y="20662"/>
                  </a:cubicBezTo>
                  <a:close/>
                  <a:moveTo>
                    <a:pt x="70465" y="20085"/>
                  </a:moveTo>
                  <a:cubicBezTo>
                    <a:pt x="70495" y="20328"/>
                    <a:pt x="70495" y="20510"/>
                    <a:pt x="70495" y="20693"/>
                  </a:cubicBezTo>
                  <a:lnTo>
                    <a:pt x="70039" y="20936"/>
                  </a:lnTo>
                  <a:cubicBezTo>
                    <a:pt x="70131" y="20693"/>
                    <a:pt x="70161" y="20480"/>
                    <a:pt x="70222" y="20237"/>
                  </a:cubicBezTo>
                  <a:cubicBezTo>
                    <a:pt x="70313" y="20206"/>
                    <a:pt x="70343" y="20115"/>
                    <a:pt x="70434" y="20085"/>
                  </a:cubicBezTo>
                  <a:close/>
                  <a:moveTo>
                    <a:pt x="90040" y="20510"/>
                  </a:moveTo>
                  <a:cubicBezTo>
                    <a:pt x="89979" y="20632"/>
                    <a:pt x="89979" y="20723"/>
                    <a:pt x="89949" y="20845"/>
                  </a:cubicBezTo>
                  <a:cubicBezTo>
                    <a:pt x="89949" y="20845"/>
                    <a:pt x="89918" y="20875"/>
                    <a:pt x="89918" y="20936"/>
                  </a:cubicBezTo>
                  <a:cubicBezTo>
                    <a:pt x="89918" y="20784"/>
                    <a:pt x="89949" y="20662"/>
                    <a:pt x="89949" y="20510"/>
                  </a:cubicBezTo>
                  <a:close/>
                  <a:moveTo>
                    <a:pt x="46665" y="20845"/>
                  </a:moveTo>
                  <a:lnTo>
                    <a:pt x="46665" y="20997"/>
                  </a:lnTo>
                  <a:lnTo>
                    <a:pt x="46513" y="20997"/>
                  </a:lnTo>
                  <a:lnTo>
                    <a:pt x="46513" y="20936"/>
                  </a:lnTo>
                  <a:cubicBezTo>
                    <a:pt x="46604" y="20875"/>
                    <a:pt x="46635" y="20875"/>
                    <a:pt x="46665" y="20845"/>
                  </a:cubicBezTo>
                  <a:close/>
                  <a:moveTo>
                    <a:pt x="47121" y="20693"/>
                  </a:moveTo>
                  <a:lnTo>
                    <a:pt x="47820" y="20814"/>
                  </a:lnTo>
                  <a:cubicBezTo>
                    <a:pt x="47820" y="20875"/>
                    <a:pt x="47790" y="20936"/>
                    <a:pt x="47790" y="20997"/>
                  </a:cubicBezTo>
                  <a:cubicBezTo>
                    <a:pt x="47577" y="20966"/>
                    <a:pt x="47395" y="20966"/>
                    <a:pt x="47182" y="20966"/>
                  </a:cubicBezTo>
                  <a:cubicBezTo>
                    <a:pt x="47121" y="20875"/>
                    <a:pt x="47121" y="20814"/>
                    <a:pt x="47121" y="20693"/>
                  </a:cubicBezTo>
                  <a:close/>
                  <a:moveTo>
                    <a:pt x="64994" y="20723"/>
                  </a:moveTo>
                  <a:cubicBezTo>
                    <a:pt x="65298" y="20784"/>
                    <a:pt x="65571" y="20845"/>
                    <a:pt x="65814" y="20936"/>
                  </a:cubicBezTo>
                  <a:cubicBezTo>
                    <a:pt x="65693" y="20966"/>
                    <a:pt x="65602" y="20966"/>
                    <a:pt x="65480" y="20997"/>
                  </a:cubicBezTo>
                  <a:cubicBezTo>
                    <a:pt x="65176" y="20997"/>
                    <a:pt x="64902" y="20966"/>
                    <a:pt x="64599" y="20966"/>
                  </a:cubicBezTo>
                  <a:cubicBezTo>
                    <a:pt x="64720" y="20875"/>
                    <a:pt x="64842" y="20814"/>
                    <a:pt x="64994" y="20723"/>
                  </a:cubicBezTo>
                  <a:close/>
                  <a:moveTo>
                    <a:pt x="55845" y="20693"/>
                  </a:moveTo>
                  <a:cubicBezTo>
                    <a:pt x="55936" y="20693"/>
                    <a:pt x="56057" y="20723"/>
                    <a:pt x="56148" y="20784"/>
                  </a:cubicBezTo>
                  <a:cubicBezTo>
                    <a:pt x="56209" y="20845"/>
                    <a:pt x="56300" y="20875"/>
                    <a:pt x="56361" y="20966"/>
                  </a:cubicBezTo>
                  <a:lnTo>
                    <a:pt x="56422" y="21027"/>
                  </a:lnTo>
                  <a:cubicBezTo>
                    <a:pt x="56240" y="20936"/>
                    <a:pt x="56057" y="20814"/>
                    <a:pt x="55845" y="20693"/>
                  </a:cubicBezTo>
                  <a:close/>
                  <a:moveTo>
                    <a:pt x="83596" y="17379"/>
                  </a:moveTo>
                  <a:lnTo>
                    <a:pt x="83596" y="17379"/>
                  </a:lnTo>
                  <a:cubicBezTo>
                    <a:pt x="83565" y="17957"/>
                    <a:pt x="83596" y="18565"/>
                    <a:pt x="83657" y="19142"/>
                  </a:cubicBezTo>
                  <a:cubicBezTo>
                    <a:pt x="83583" y="19124"/>
                    <a:pt x="83509" y="19094"/>
                    <a:pt x="83469" y="19094"/>
                  </a:cubicBezTo>
                  <a:cubicBezTo>
                    <a:pt x="83443" y="19094"/>
                    <a:pt x="83432" y="19107"/>
                    <a:pt x="83444" y="19142"/>
                  </a:cubicBezTo>
                  <a:cubicBezTo>
                    <a:pt x="83535" y="19264"/>
                    <a:pt x="83596" y="19355"/>
                    <a:pt x="83687" y="19446"/>
                  </a:cubicBezTo>
                  <a:cubicBezTo>
                    <a:pt x="83687" y="19598"/>
                    <a:pt x="83717" y="19750"/>
                    <a:pt x="83717" y="19902"/>
                  </a:cubicBezTo>
                  <a:cubicBezTo>
                    <a:pt x="83596" y="19781"/>
                    <a:pt x="83505" y="19629"/>
                    <a:pt x="83353" y="19477"/>
                  </a:cubicBezTo>
                  <a:cubicBezTo>
                    <a:pt x="83289" y="19434"/>
                    <a:pt x="83167" y="19377"/>
                    <a:pt x="83109" y="19377"/>
                  </a:cubicBezTo>
                  <a:cubicBezTo>
                    <a:pt x="83083" y="19377"/>
                    <a:pt x="83070" y="19388"/>
                    <a:pt x="83079" y="19416"/>
                  </a:cubicBezTo>
                  <a:cubicBezTo>
                    <a:pt x="83231" y="19720"/>
                    <a:pt x="83505" y="20085"/>
                    <a:pt x="83748" y="20480"/>
                  </a:cubicBezTo>
                  <a:lnTo>
                    <a:pt x="83748" y="20845"/>
                  </a:lnTo>
                  <a:lnTo>
                    <a:pt x="83748" y="21027"/>
                  </a:lnTo>
                  <a:cubicBezTo>
                    <a:pt x="83565" y="20419"/>
                    <a:pt x="83261" y="19781"/>
                    <a:pt x="82927" y="19203"/>
                  </a:cubicBezTo>
                  <a:lnTo>
                    <a:pt x="82897" y="19203"/>
                  </a:lnTo>
                  <a:cubicBezTo>
                    <a:pt x="82897" y="19264"/>
                    <a:pt x="82897" y="19325"/>
                    <a:pt x="82927" y="19355"/>
                  </a:cubicBezTo>
                  <a:cubicBezTo>
                    <a:pt x="82897" y="19355"/>
                    <a:pt x="82836" y="19355"/>
                    <a:pt x="82836" y="19416"/>
                  </a:cubicBezTo>
                  <a:cubicBezTo>
                    <a:pt x="82806" y="19355"/>
                    <a:pt x="82806" y="19355"/>
                    <a:pt x="82775" y="19355"/>
                  </a:cubicBezTo>
                  <a:cubicBezTo>
                    <a:pt x="82502" y="19416"/>
                    <a:pt x="82228" y="19446"/>
                    <a:pt x="82015" y="19477"/>
                  </a:cubicBezTo>
                  <a:cubicBezTo>
                    <a:pt x="81863" y="19294"/>
                    <a:pt x="81681" y="19112"/>
                    <a:pt x="81529" y="18869"/>
                  </a:cubicBezTo>
                  <a:cubicBezTo>
                    <a:pt x="82228" y="18413"/>
                    <a:pt x="82927" y="17866"/>
                    <a:pt x="83596" y="17379"/>
                  </a:cubicBezTo>
                  <a:close/>
                  <a:moveTo>
                    <a:pt x="91043" y="20297"/>
                  </a:moveTo>
                  <a:lnTo>
                    <a:pt x="91043" y="20297"/>
                  </a:lnTo>
                  <a:cubicBezTo>
                    <a:pt x="90982" y="20510"/>
                    <a:pt x="90860" y="20693"/>
                    <a:pt x="90739" y="20936"/>
                  </a:cubicBezTo>
                  <a:lnTo>
                    <a:pt x="90708" y="20936"/>
                  </a:lnTo>
                  <a:cubicBezTo>
                    <a:pt x="90648" y="20966"/>
                    <a:pt x="90556" y="20997"/>
                    <a:pt x="90435" y="21027"/>
                  </a:cubicBezTo>
                  <a:cubicBezTo>
                    <a:pt x="90496" y="20845"/>
                    <a:pt x="90496" y="20632"/>
                    <a:pt x="90496" y="20419"/>
                  </a:cubicBezTo>
                  <a:lnTo>
                    <a:pt x="91043" y="20297"/>
                  </a:lnTo>
                  <a:close/>
                  <a:moveTo>
                    <a:pt x="45875" y="20054"/>
                  </a:moveTo>
                  <a:cubicBezTo>
                    <a:pt x="45905" y="20237"/>
                    <a:pt x="45966" y="20419"/>
                    <a:pt x="45966" y="20632"/>
                  </a:cubicBezTo>
                  <a:cubicBezTo>
                    <a:pt x="45419" y="20784"/>
                    <a:pt x="44902" y="20936"/>
                    <a:pt x="44385" y="21088"/>
                  </a:cubicBezTo>
                  <a:cubicBezTo>
                    <a:pt x="44902" y="20784"/>
                    <a:pt x="45388" y="20419"/>
                    <a:pt x="45875" y="20054"/>
                  </a:cubicBezTo>
                  <a:close/>
                  <a:moveTo>
                    <a:pt x="71681" y="20845"/>
                  </a:moveTo>
                  <a:cubicBezTo>
                    <a:pt x="71711" y="20845"/>
                    <a:pt x="71711" y="20875"/>
                    <a:pt x="71741" y="20875"/>
                  </a:cubicBezTo>
                  <a:cubicBezTo>
                    <a:pt x="71711" y="20936"/>
                    <a:pt x="71681" y="20997"/>
                    <a:pt x="71620" y="21027"/>
                  </a:cubicBezTo>
                  <a:cubicBezTo>
                    <a:pt x="71650" y="21088"/>
                    <a:pt x="71590" y="21088"/>
                    <a:pt x="71559" y="21088"/>
                  </a:cubicBezTo>
                  <a:cubicBezTo>
                    <a:pt x="71559" y="20997"/>
                    <a:pt x="71590" y="20966"/>
                    <a:pt x="71590" y="20875"/>
                  </a:cubicBezTo>
                  <a:cubicBezTo>
                    <a:pt x="71650" y="20875"/>
                    <a:pt x="71650" y="20845"/>
                    <a:pt x="71681" y="20845"/>
                  </a:cubicBezTo>
                  <a:close/>
                  <a:moveTo>
                    <a:pt x="85055" y="18899"/>
                  </a:moveTo>
                  <a:lnTo>
                    <a:pt x="85055" y="18960"/>
                  </a:lnTo>
                  <a:cubicBezTo>
                    <a:pt x="85207" y="19264"/>
                    <a:pt x="85359" y="19598"/>
                    <a:pt x="85480" y="19902"/>
                  </a:cubicBezTo>
                  <a:lnTo>
                    <a:pt x="85359" y="20115"/>
                  </a:lnTo>
                  <a:lnTo>
                    <a:pt x="85359" y="20237"/>
                  </a:lnTo>
                  <a:cubicBezTo>
                    <a:pt x="85328" y="20358"/>
                    <a:pt x="85237" y="20480"/>
                    <a:pt x="85207" y="20632"/>
                  </a:cubicBezTo>
                  <a:lnTo>
                    <a:pt x="85207" y="20723"/>
                  </a:lnTo>
                  <a:lnTo>
                    <a:pt x="85176" y="20723"/>
                  </a:lnTo>
                  <a:lnTo>
                    <a:pt x="84933" y="21088"/>
                  </a:lnTo>
                  <a:lnTo>
                    <a:pt x="84720" y="20632"/>
                  </a:lnTo>
                  <a:cubicBezTo>
                    <a:pt x="84751" y="20510"/>
                    <a:pt x="84781" y="20389"/>
                    <a:pt x="84781" y="20267"/>
                  </a:cubicBezTo>
                  <a:cubicBezTo>
                    <a:pt x="84872" y="19902"/>
                    <a:pt x="84903" y="19416"/>
                    <a:pt x="85055" y="18899"/>
                  </a:cubicBezTo>
                  <a:close/>
                  <a:moveTo>
                    <a:pt x="40343" y="19568"/>
                  </a:moveTo>
                  <a:lnTo>
                    <a:pt x="40343" y="19568"/>
                  </a:lnTo>
                  <a:cubicBezTo>
                    <a:pt x="40282" y="19933"/>
                    <a:pt x="40191" y="20267"/>
                    <a:pt x="40039" y="20632"/>
                  </a:cubicBezTo>
                  <a:cubicBezTo>
                    <a:pt x="39978" y="20814"/>
                    <a:pt x="39917" y="20966"/>
                    <a:pt x="39796" y="21088"/>
                  </a:cubicBezTo>
                  <a:cubicBezTo>
                    <a:pt x="39796" y="21027"/>
                    <a:pt x="39765" y="21027"/>
                    <a:pt x="39735" y="21027"/>
                  </a:cubicBezTo>
                  <a:cubicBezTo>
                    <a:pt x="39450" y="21011"/>
                    <a:pt x="39165" y="21003"/>
                    <a:pt x="38880" y="21003"/>
                  </a:cubicBezTo>
                  <a:cubicBezTo>
                    <a:pt x="38101" y="21003"/>
                    <a:pt x="37322" y="21060"/>
                    <a:pt x="36543" y="21149"/>
                  </a:cubicBezTo>
                  <a:cubicBezTo>
                    <a:pt x="37820" y="20662"/>
                    <a:pt x="39066" y="20085"/>
                    <a:pt x="40343" y="19568"/>
                  </a:cubicBezTo>
                  <a:close/>
                  <a:moveTo>
                    <a:pt x="51316" y="20966"/>
                  </a:moveTo>
                  <a:cubicBezTo>
                    <a:pt x="51316" y="21027"/>
                    <a:pt x="51285" y="21118"/>
                    <a:pt x="51285" y="21149"/>
                  </a:cubicBezTo>
                  <a:cubicBezTo>
                    <a:pt x="51285" y="21118"/>
                    <a:pt x="51224" y="21088"/>
                    <a:pt x="51224" y="21027"/>
                  </a:cubicBezTo>
                  <a:lnTo>
                    <a:pt x="51316" y="20966"/>
                  </a:lnTo>
                  <a:close/>
                  <a:moveTo>
                    <a:pt x="81863" y="19902"/>
                  </a:moveTo>
                  <a:lnTo>
                    <a:pt x="81985" y="19994"/>
                  </a:lnTo>
                  <a:lnTo>
                    <a:pt x="82137" y="20145"/>
                  </a:lnTo>
                  <a:cubicBezTo>
                    <a:pt x="81863" y="20449"/>
                    <a:pt x="81559" y="20814"/>
                    <a:pt x="81255" y="21149"/>
                  </a:cubicBezTo>
                  <a:lnTo>
                    <a:pt x="80921" y="20936"/>
                  </a:lnTo>
                  <a:cubicBezTo>
                    <a:pt x="80891" y="20905"/>
                    <a:pt x="80853" y="20890"/>
                    <a:pt x="80811" y="20890"/>
                  </a:cubicBezTo>
                  <a:cubicBezTo>
                    <a:pt x="80769" y="20890"/>
                    <a:pt x="80723" y="20905"/>
                    <a:pt x="80678" y="20936"/>
                  </a:cubicBezTo>
                  <a:cubicBezTo>
                    <a:pt x="80769" y="20723"/>
                    <a:pt x="80799" y="20510"/>
                    <a:pt x="80860" y="20297"/>
                  </a:cubicBezTo>
                  <a:cubicBezTo>
                    <a:pt x="81225" y="20206"/>
                    <a:pt x="81529" y="20054"/>
                    <a:pt x="81863" y="19902"/>
                  </a:cubicBezTo>
                  <a:close/>
                  <a:moveTo>
                    <a:pt x="25236" y="19720"/>
                  </a:moveTo>
                  <a:cubicBezTo>
                    <a:pt x="25449" y="20176"/>
                    <a:pt x="25510" y="20571"/>
                    <a:pt x="25510" y="20997"/>
                  </a:cubicBezTo>
                  <a:cubicBezTo>
                    <a:pt x="25510" y="21057"/>
                    <a:pt x="25510" y="21118"/>
                    <a:pt x="25479" y="21179"/>
                  </a:cubicBezTo>
                  <a:cubicBezTo>
                    <a:pt x="25388" y="20936"/>
                    <a:pt x="25358" y="20693"/>
                    <a:pt x="25327" y="20419"/>
                  </a:cubicBezTo>
                  <a:cubicBezTo>
                    <a:pt x="25297" y="20206"/>
                    <a:pt x="25236" y="19963"/>
                    <a:pt x="25236" y="19720"/>
                  </a:cubicBezTo>
                  <a:close/>
                  <a:moveTo>
                    <a:pt x="87669" y="20936"/>
                  </a:moveTo>
                  <a:cubicBezTo>
                    <a:pt x="87486" y="20997"/>
                    <a:pt x="87274" y="21118"/>
                    <a:pt x="87122" y="21240"/>
                  </a:cubicBezTo>
                  <a:cubicBezTo>
                    <a:pt x="87183" y="21149"/>
                    <a:pt x="87183" y="21088"/>
                    <a:pt x="87213" y="20997"/>
                  </a:cubicBezTo>
                  <a:cubicBezTo>
                    <a:pt x="87365" y="20966"/>
                    <a:pt x="87517" y="20936"/>
                    <a:pt x="87669" y="20936"/>
                  </a:cubicBezTo>
                  <a:close/>
                  <a:moveTo>
                    <a:pt x="80252" y="20541"/>
                  </a:moveTo>
                  <a:lnTo>
                    <a:pt x="80252" y="20541"/>
                  </a:lnTo>
                  <a:cubicBezTo>
                    <a:pt x="80100" y="20784"/>
                    <a:pt x="80009" y="21027"/>
                    <a:pt x="79888" y="21270"/>
                  </a:cubicBezTo>
                  <a:cubicBezTo>
                    <a:pt x="79918" y="21088"/>
                    <a:pt x="79918" y="20845"/>
                    <a:pt x="79948" y="20662"/>
                  </a:cubicBezTo>
                  <a:cubicBezTo>
                    <a:pt x="80070" y="20632"/>
                    <a:pt x="80191" y="20571"/>
                    <a:pt x="80252" y="20541"/>
                  </a:cubicBezTo>
                  <a:close/>
                  <a:moveTo>
                    <a:pt x="21437" y="19902"/>
                  </a:moveTo>
                  <a:cubicBezTo>
                    <a:pt x="22318" y="20267"/>
                    <a:pt x="23078" y="20662"/>
                    <a:pt x="23504" y="21270"/>
                  </a:cubicBezTo>
                  <a:cubicBezTo>
                    <a:pt x="23504" y="21301"/>
                    <a:pt x="23534" y="21301"/>
                    <a:pt x="23534" y="21331"/>
                  </a:cubicBezTo>
                  <a:cubicBezTo>
                    <a:pt x="23017" y="20845"/>
                    <a:pt x="22318" y="20419"/>
                    <a:pt x="21345" y="20206"/>
                  </a:cubicBezTo>
                  <a:cubicBezTo>
                    <a:pt x="21376" y="20115"/>
                    <a:pt x="21406" y="20024"/>
                    <a:pt x="21437" y="19902"/>
                  </a:cubicBezTo>
                  <a:close/>
                  <a:moveTo>
                    <a:pt x="49644" y="20662"/>
                  </a:moveTo>
                  <a:cubicBezTo>
                    <a:pt x="49796" y="20875"/>
                    <a:pt x="49948" y="21118"/>
                    <a:pt x="50069" y="21331"/>
                  </a:cubicBezTo>
                  <a:cubicBezTo>
                    <a:pt x="49857" y="21179"/>
                    <a:pt x="49644" y="21088"/>
                    <a:pt x="49461" y="20997"/>
                  </a:cubicBezTo>
                  <a:cubicBezTo>
                    <a:pt x="49522" y="20875"/>
                    <a:pt x="49553" y="20784"/>
                    <a:pt x="49644" y="20662"/>
                  </a:cubicBezTo>
                  <a:close/>
                  <a:moveTo>
                    <a:pt x="66179" y="21088"/>
                  </a:moveTo>
                  <a:cubicBezTo>
                    <a:pt x="66331" y="21149"/>
                    <a:pt x="66483" y="21240"/>
                    <a:pt x="66574" y="21301"/>
                  </a:cubicBezTo>
                  <a:cubicBezTo>
                    <a:pt x="66574" y="21301"/>
                    <a:pt x="66574" y="21331"/>
                    <a:pt x="66544" y="21331"/>
                  </a:cubicBezTo>
                  <a:cubicBezTo>
                    <a:pt x="66392" y="21301"/>
                    <a:pt x="66209" y="21240"/>
                    <a:pt x="65966" y="21149"/>
                  </a:cubicBezTo>
                  <a:cubicBezTo>
                    <a:pt x="66057" y="21118"/>
                    <a:pt x="66088" y="21118"/>
                    <a:pt x="66179" y="21088"/>
                  </a:cubicBezTo>
                  <a:close/>
                  <a:moveTo>
                    <a:pt x="64082" y="21331"/>
                  </a:moveTo>
                  <a:cubicBezTo>
                    <a:pt x="64051" y="21331"/>
                    <a:pt x="63960" y="21392"/>
                    <a:pt x="63930" y="21392"/>
                  </a:cubicBezTo>
                  <a:cubicBezTo>
                    <a:pt x="63960" y="21392"/>
                    <a:pt x="63991" y="21331"/>
                    <a:pt x="63991" y="21331"/>
                  </a:cubicBezTo>
                  <a:close/>
                  <a:moveTo>
                    <a:pt x="73778" y="20997"/>
                  </a:moveTo>
                  <a:cubicBezTo>
                    <a:pt x="73808" y="21118"/>
                    <a:pt x="73808" y="21179"/>
                    <a:pt x="73839" y="21301"/>
                  </a:cubicBezTo>
                  <a:cubicBezTo>
                    <a:pt x="73808" y="21331"/>
                    <a:pt x="73717" y="21331"/>
                    <a:pt x="73687" y="21392"/>
                  </a:cubicBezTo>
                  <a:cubicBezTo>
                    <a:pt x="73656" y="21270"/>
                    <a:pt x="73565" y="21179"/>
                    <a:pt x="73535" y="21118"/>
                  </a:cubicBezTo>
                  <a:lnTo>
                    <a:pt x="73778" y="20997"/>
                  </a:lnTo>
                  <a:close/>
                  <a:moveTo>
                    <a:pt x="79340" y="20845"/>
                  </a:moveTo>
                  <a:lnTo>
                    <a:pt x="79340" y="20845"/>
                  </a:lnTo>
                  <a:cubicBezTo>
                    <a:pt x="79310" y="21027"/>
                    <a:pt x="79280" y="21179"/>
                    <a:pt x="79249" y="21392"/>
                  </a:cubicBezTo>
                  <a:cubicBezTo>
                    <a:pt x="79036" y="21392"/>
                    <a:pt x="78824" y="21331"/>
                    <a:pt x="78641" y="21331"/>
                  </a:cubicBezTo>
                  <a:cubicBezTo>
                    <a:pt x="78641" y="21270"/>
                    <a:pt x="78581" y="21149"/>
                    <a:pt x="78581" y="21088"/>
                  </a:cubicBezTo>
                  <a:cubicBezTo>
                    <a:pt x="78854" y="20997"/>
                    <a:pt x="79097" y="20936"/>
                    <a:pt x="79340" y="20845"/>
                  </a:cubicBezTo>
                  <a:close/>
                  <a:moveTo>
                    <a:pt x="22045" y="18291"/>
                  </a:moveTo>
                  <a:cubicBezTo>
                    <a:pt x="22500" y="18626"/>
                    <a:pt x="22956" y="18990"/>
                    <a:pt x="23260" y="19355"/>
                  </a:cubicBezTo>
                  <a:cubicBezTo>
                    <a:pt x="23807" y="19994"/>
                    <a:pt x="24111" y="20723"/>
                    <a:pt x="24324" y="21453"/>
                  </a:cubicBezTo>
                  <a:cubicBezTo>
                    <a:pt x="23716" y="20662"/>
                    <a:pt x="22744" y="20085"/>
                    <a:pt x="21528" y="19598"/>
                  </a:cubicBezTo>
                  <a:cubicBezTo>
                    <a:pt x="21558" y="19446"/>
                    <a:pt x="21619" y="19325"/>
                    <a:pt x="21680" y="19173"/>
                  </a:cubicBezTo>
                  <a:cubicBezTo>
                    <a:pt x="21771" y="18869"/>
                    <a:pt x="21953" y="18595"/>
                    <a:pt x="22045" y="18291"/>
                  </a:cubicBezTo>
                  <a:close/>
                  <a:moveTo>
                    <a:pt x="49188" y="21422"/>
                  </a:moveTo>
                  <a:lnTo>
                    <a:pt x="49218" y="21453"/>
                  </a:lnTo>
                  <a:cubicBezTo>
                    <a:pt x="49188" y="21453"/>
                    <a:pt x="49127" y="21422"/>
                    <a:pt x="49097" y="21422"/>
                  </a:cubicBezTo>
                  <a:close/>
                  <a:moveTo>
                    <a:pt x="80617" y="21027"/>
                  </a:moveTo>
                  <a:cubicBezTo>
                    <a:pt x="80769" y="21149"/>
                    <a:pt x="80921" y="21209"/>
                    <a:pt x="81043" y="21331"/>
                  </a:cubicBezTo>
                  <a:cubicBezTo>
                    <a:pt x="81012" y="21392"/>
                    <a:pt x="80982" y="21453"/>
                    <a:pt x="80921" y="21483"/>
                  </a:cubicBezTo>
                  <a:lnTo>
                    <a:pt x="80678" y="21483"/>
                  </a:lnTo>
                  <a:cubicBezTo>
                    <a:pt x="80647" y="21483"/>
                    <a:pt x="80617" y="21453"/>
                    <a:pt x="80556" y="21453"/>
                  </a:cubicBezTo>
                  <a:lnTo>
                    <a:pt x="80435" y="21453"/>
                  </a:lnTo>
                  <a:cubicBezTo>
                    <a:pt x="80495" y="21301"/>
                    <a:pt x="80556" y="21179"/>
                    <a:pt x="80617" y="21027"/>
                  </a:cubicBezTo>
                  <a:close/>
                  <a:moveTo>
                    <a:pt x="81316" y="21483"/>
                  </a:moveTo>
                  <a:cubicBezTo>
                    <a:pt x="81357" y="21483"/>
                    <a:pt x="81370" y="21510"/>
                    <a:pt x="81357" y="21510"/>
                  </a:cubicBezTo>
                  <a:cubicBezTo>
                    <a:pt x="81350" y="21510"/>
                    <a:pt x="81336" y="21503"/>
                    <a:pt x="81316" y="21483"/>
                  </a:cubicBezTo>
                  <a:lnTo>
                    <a:pt x="81316" y="21483"/>
                  </a:lnTo>
                  <a:cubicBezTo>
                    <a:pt x="81347" y="21513"/>
                    <a:pt x="81347" y="21528"/>
                    <a:pt x="81339" y="21528"/>
                  </a:cubicBezTo>
                  <a:cubicBezTo>
                    <a:pt x="81331" y="21528"/>
                    <a:pt x="81316" y="21513"/>
                    <a:pt x="81316" y="21483"/>
                  </a:cubicBezTo>
                  <a:lnTo>
                    <a:pt x="81316" y="21483"/>
                  </a:lnTo>
                  <a:cubicBezTo>
                    <a:pt x="81316" y="21483"/>
                    <a:pt x="81316" y="21483"/>
                    <a:pt x="81316" y="21483"/>
                  </a:cubicBezTo>
                  <a:close/>
                  <a:moveTo>
                    <a:pt x="90739" y="20966"/>
                  </a:moveTo>
                  <a:cubicBezTo>
                    <a:pt x="90648" y="21179"/>
                    <a:pt x="90496" y="21453"/>
                    <a:pt x="90374" y="21696"/>
                  </a:cubicBezTo>
                  <a:cubicBezTo>
                    <a:pt x="90404" y="21483"/>
                    <a:pt x="90435" y="21301"/>
                    <a:pt x="90435" y="21118"/>
                  </a:cubicBezTo>
                  <a:cubicBezTo>
                    <a:pt x="90556" y="21057"/>
                    <a:pt x="90648" y="20997"/>
                    <a:pt x="90739" y="20966"/>
                  </a:cubicBezTo>
                  <a:close/>
                  <a:moveTo>
                    <a:pt x="28884" y="19538"/>
                  </a:moveTo>
                  <a:cubicBezTo>
                    <a:pt x="28975" y="19811"/>
                    <a:pt x="29036" y="20054"/>
                    <a:pt x="29127" y="20297"/>
                  </a:cubicBezTo>
                  <a:cubicBezTo>
                    <a:pt x="28549" y="20723"/>
                    <a:pt x="28032" y="21149"/>
                    <a:pt x="27607" y="21604"/>
                  </a:cubicBezTo>
                  <a:cubicBezTo>
                    <a:pt x="27516" y="21635"/>
                    <a:pt x="27425" y="21696"/>
                    <a:pt x="27333" y="21756"/>
                  </a:cubicBezTo>
                  <a:cubicBezTo>
                    <a:pt x="27516" y="21422"/>
                    <a:pt x="27759" y="21057"/>
                    <a:pt x="27972" y="20753"/>
                  </a:cubicBezTo>
                  <a:cubicBezTo>
                    <a:pt x="28276" y="20358"/>
                    <a:pt x="28580" y="19963"/>
                    <a:pt x="28884" y="19538"/>
                  </a:cubicBezTo>
                  <a:close/>
                  <a:moveTo>
                    <a:pt x="40800" y="16126"/>
                  </a:moveTo>
                  <a:lnTo>
                    <a:pt x="40800" y="16126"/>
                  </a:lnTo>
                  <a:cubicBezTo>
                    <a:pt x="40799" y="16128"/>
                    <a:pt x="40799" y="16131"/>
                    <a:pt x="40799" y="16133"/>
                  </a:cubicBezTo>
                  <a:cubicBezTo>
                    <a:pt x="40799" y="17015"/>
                    <a:pt x="41103" y="18231"/>
                    <a:pt x="40738" y="19142"/>
                  </a:cubicBezTo>
                  <a:cubicBezTo>
                    <a:pt x="40677" y="19173"/>
                    <a:pt x="40586" y="19173"/>
                    <a:pt x="40525" y="19203"/>
                  </a:cubicBezTo>
                  <a:cubicBezTo>
                    <a:pt x="40495" y="18899"/>
                    <a:pt x="40373" y="18595"/>
                    <a:pt x="40252" y="18261"/>
                  </a:cubicBezTo>
                  <a:cubicBezTo>
                    <a:pt x="40252" y="18240"/>
                    <a:pt x="40223" y="18205"/>
                    <a:pt x="40205" y="18205"/>
                  </a:cubicBezTo>
                  <a:cubicBezTo>
                    <a:pt x="40197" y="18205"/>
                    <a:pt x="40191" y="18212"/>
                    <a:pt x="40191" y="18231"/>
                  </a:cubicBezTo>
                  <a:cubicBezTo>
                    <a:pt x="40282" y="18595"/>
                    <a:pt x="40373" y="18899"/>
                    <a:pt x="40373" y="19203"/>
                  </a:cubicBezTo>
                  <a:cubicBezTo>
                    <a:pt x="38093" y="19902"/>
                    <a:pt x="35814" y="20541"/>
                    <a:pt x="33899" y="21696"/>
                  </a:cubicBezTo>
                  <a:cubicBezTo>
                    <a:pt x="33747" y="21726"/>
                    <a:pt x="33656" y="21756"/>
                    <a:pt x="33504" y="21787"/>
                  </a:cubicBezTo>
                  <a:cubicBezTo>
                    <a:pt x="33960" y="21422"/>
                    <a:pt x="34446" y="21027"/>
                    <a:pt x="34932" y="20693"/>
                  </a:cubicBezTo>
                  <a:cubicBezTo>
                    <a:pt x="36118" y="19902"/>
                    <a:pt x="37364" y="19142"/>
                    <a:pt x="38610" y="18383"/>
                  </a:cubicBezTo>
                  <a:cubicBezTo>
                    <a:pt x="38664" y="18355"/>
                    <a:pt x="38598" y="18256"/>
                    <a:pt x="38561" y="18256"/>
                  </a:cubicBezTo>
                  <a:cubicBezTo>
                    <a:pt x="38557" y="18256"/>
                    <a:pt x="38553" y="18258"/>
                    <a:pt x="38549" y="18261"/>
                  </a:cubicBezTo>
                  <a:cubicBezTo>
                    <a:pt x="38093" y="18413"/>
                    <a:pt x="37668" y="18595"/>
                    <a:pt x="37212" y="18778"/>
                  </a:cubicBezTo>
                  <a:cubicBezTo>
                    <a:pt x="37820" y="18291"/>
                    <a:pt x="38397" y="17714"/>
                    <a:pt x="39066" y="17319"/>
                  </a:cubicBezTo>
                  <a:cubicBezTo>
                    <a:pt x="39596" y="16973"/>
                    <a:pt x="40178" y="16540"/>
                    <a:pt x="40800" y="16126"/>
                  </a:cubicBezTo>
                  <a:close/>
                  <a:moveTo>
                    <a:pt x="45571" y="18018"/>
                  </a:moveTo>
                  <a:cubicBezTo>
                    <a:pt x="45601" y="18018"/>
                    <a:pt x="45601" y="18079"/>
                    <a:pt x="45662" y="18079"/>
                  </a:cubicBezTo>
                  <a:cubicBezTo>
                    <a:pt x="45662" y="18535"/>
                    <a:pt x="45723" y="18990"/>
                    <a:pt x="45814" y="19416"/>
                  </a:cubicBezTo>
                  <a:cubicBezTo>
                    <a:pt x="45662" y="19477"/>
                    <a:pt x="45540" y="19538"/>
                    <a:pt x="45388" y="19659"/>
                  </a:cubicBezTo>
                  <a:cubicBezTo>
                    <a:pt x="44203" y="20389"/>
                    <a:pt x="43078" y="20997"/>
                    <a:pt x="42045" y="21726"/>
                  </a:cubicBezTo>
                  <a:cubicBezTo>
                    <a:pt x="41893" y="21787"/>
                    <a:pt x="41771" y="21848"/>
                    <a:pt x="41650" y="21848"/>
                  </a:cubicBezTo>
                  <a:lnTo>
                    <a:pt x="42835" y="20784"/>
                  </a:lnTo>
                  <a:cubicBezTo>
                    <a:pt x="43777" y="19933"/>
                    <a:pt x="44689" y="19051"/>
                    <a:pt x="45571" y="18079"/>
                  </a:cubicBezTo>
                  <a:lnTo>
                    <a:pt x="45571" y="18018"/>
                  </a:lnTo>
                  <a:close/>
                  <a:moveTo>
                    <a:pt x="72562" y="21756"/>
                  </a:moveTo>
                  <a:cubicBezTo>
                    <a:pt x="72623" y="21848"/>
                    <a:pt x="72653" y="21908"/>
                    <a:pt x="72714" y="21939"/>
                  </a:cubicBezTo>
                  <a:lnTo>
                    <a:pt x="72471" y="21848"/>
                  </a:lnTo>
                  <a:lnTo>
                    <a:pt x="72562" y="21756"/>
                  </a:lnTo>
                  <a:close/>
                  <a:moveTo>
                    <a:pt x="29309" y="21726"/>
                  </a:moveTo>
                  <a:cubicBezTo>
                    <a:pt x="29309" y="21787"/>
                    <a:pt x="29339" y="21878"/>
                    <a:pt x="29339" y="21939"/>
                  </a:cubicBezTo>
                  <a:cubicBezTo>
                    <a:pt x="29339" y="22000"/>
                    <a:pt x="29370" y="22030"/>
                    <a:pt x="29431" y="22030"/>
                  </a:cubicBezTo>
                  <a:lnTo>
                    <a:pt x="29431" y="22060"/>
                  </a:lnTo>
                  <a:cubicBezTo>
                    <a:pt x="29005" y="22060"/>
                    <a:pt x="28640" y="22091"/>
                    <a:pt x="28245" y="22152"/>
                  </a:cubicBezTo>
                  <a:cubicBezTo>
                    <a:pt x="28640" y="22030"/>
                    <a:pt x="28975" y="21878"/>
                    <a:pt x="29309" y="21726"/>
                  </a:cubicBezTo>
                  <a:close/>
                  <a:moveTo>
                    <a:pt x="46574" y="21270"/>
                  </a:moveTo>
                  <a:cubicBezTo>
                    <a:pt x="46604" y="21270"/>
                    <a:pt x="46635" y="21270"/>
                    <a:pt x="46665" y="21301"/>
                  </a:cubicBezTo>
                  <a:cubicBezTo>
                    <a:pt x="46635" y="21574"/>
                    <a:pt x="46635" y="21787"/>
                    <a:pt x="46574" y="22060"/>
                  </a:cubicBezTo>
                  <a:lnTo>
                    <a:pt x="46513" y="22212"/>
                  </a:lnTo>
                  <a:cubicBezTo>
                    <a:pt x="46513" y="21908"/>
                    <a:pt x="46574" y="21574"/>
                    <a:pt x="46574" y="21270"/>
                  </a:cubicBezTo>
                  <a:close/>
                  <a:moveTo>
                    <a:pt x="85359" y="20845"/>
                  </a:moveTo>
                  <a:cubicBezTo>
                    <a:pt x="85384" y="20921"/>
                    <a:pt x="85453" y="21041"/>
                    <a:pt x="85510" y="21041"/>
                  </a:cubicBezTo>
                  <a:cubicBezTo>
                    <a:pt x="85521" y="21041"/>
                    <a:pt x="85531" y="21037"/>
                    <a:pt x="85541" y="21027"/>
                  </a:cubicBezTo>
                  <a:lnTo>
                    <a:pt x="85632" y="20997"/>
                  </a:lnTo>
                  <a:cubicBezTo>
                    <a:pt x="85632" y="21027"/>
                    <a:pt x="85663" y="21027"/>
                    <a:pt x="85663" y="21057"/>
                  </a:cubicBezTo>
                  <a:cubicBezTo>
                    <a:pt x="85632" y="21483"/>
                    <a:pt x="85511" y="21908"/>
                    <a:pt x="85359" y="22273"/>
                  </a:cubicBezTo>
                  <a:cubicBezTo>
                    <a:pt x="85328" y="22030"/>
                    <a:pt x="85237" y="21756"/>
                    <a:pt x="85116" y="21453"/>
                  </a:cubicBezTo>
                  <a:cubicBezTo>
                    <a:pt x="85207" y="21270"/>
                    <a:pt x="85268" y="21027"/>
                    <a:pt x="85359" y="20845"/>
                  </a:cubicBezTo>
                  <a:close/>
                  <a:moveTo>
                    <a:pt x="46027" y="21179"/>
                  </a:moveTo>
                  <a:lnTo>
                    <a:pt x="46027" y="21756"/>
                  </a:lnTo>
                  <a:lnTo>
                    <a:pt x="45996" y="22334"/>
                  </a:lnTo>
                  <a:cubicBezTo>
                    <a:pt x="45875" y="22030"/>
                    <a:pt x="45753" y="21726"/>
                    <a:pt x="45571" y="21422"/>
                  </a:cubicBezTo>
                  <a:lnTo>
                    <a:pt x="46027" y="21179"/>
                  </a:lnTo>
                  <a:close/>
                  <a:moveTo>
                    <a:pt x="70283" y="22182"/>
                  </a:moveTo>
                  <a:cubicBezTo>
                    <a:pt x="70283" y="22243"/>
                    <a:pt x="70222" y="22304"/>
                    <a:pt x="70222" y="22364"/>
                  </a:cubicBezTo>
                  <a:cubicBezTo>
                    <a:pt x="70039" y="22364"/>
                    <a:pt x="69887" y="22334"/>
                    <a:pt x="69766" y="22334"/>
                  </a:cubicBezTo>
                  <a:cubicBezTo>
                    <a:pt x="69766" y="22304"/>
                    <a:pt x="69766" y="22243"/>
                    <a:pt x="69827" y="22212"/>
                  </a:cubicBezTo>
                  <a:cubicBezTo>
                    <a:pt x="69887" y="22212"/>
                    <a:pt x="69979" y="22182"/>
                    <a:pt x="70070" y="22182"/>
                  </a:cubicBezTo>
                  <a:close/>
                  <a:moveTo>
                    <a:pt x="47121" y="21392"/>
                  </a:moveTo>
                  <a:cubicBezTo>
                    <a:pt x="47273" y="21392"/>
                    <a:pt x="47425" y="21422"/>
                    <a:pt x="47638" y="21422"/>
                  </a:cubicBezTo>
                  <a:cubicBezTo>
                    <a:pt x="47516" y="21787"/>
                    <a:pt x="47364" y="22182"/>
                    <a:pt x="47243" y="22516"/>
                  </a:cubicBezTo>
                  <a:lnTo>
                    <a:pt x="47091" y="22516"/>
                  </a:lnTo>
                  <a:cubicBezTo>
                    <a:pt x="47121" y="22152"/>
                    <a:pt x="47121" y="21756"/>
                    <a:pt x="47121" y="21392"/>
                  </a:cubicBezTo>
                  <a:close/>
                  <a:moveTo>
                    <a:pt x="89280" y="21939"/>
                  </a:moveTo>
                  <a:cubicBezTo>
                    <a:pt x="89219" y="22091"/>
                    <a:pt x="89219" y="22243"/>
                    <a:pt x="89189" y="22364"/>
                  </a:cubicBezTo>
                  <a:cubicBezTo>
                    <a:pt x="88854" y="22395"/>
                    <a:pt x="88520" y="22456"/>
                    <a:pt x="88155" y="22516"/>
                  </a:cubicBezTo>
                  <a:cubicBezTo>
                    <a:pt x="88550" y="22334"/>
                    <a:pt x="88885" y="22152"/>
                    <a:pt x="89280" y="21939"/>
                  </a:cubicBezTo>
                  <a:close/>
                  <a:moveTo>
                    <a:pt x="45449" y="21453"/>
                  </a:moveTo>
                  <a:cubicBezTo>
                    <a:pt x="45601" y="21817"/>
                    <a:pt x="45723" y="22212"/>
                    <a:pt x="45814" y="22577"/>
                  </a:cubicBezTo>
                  <a:cubicBezTo>
                    <a:pt x="45656" y="22581"/>
                    <a:pt x="45498" y="22583"/>
                    <a:pt x="45339" y="22583"/>
                  </a:cubicBezTo>
                  <a:cubicBezTo>
                    <a:pt x="44338" y="22583"/>
                    <a:pt x="43336" y="22508"/>
                    <a:pt x="42470" y="22456"/>
                  </a:cubicBezTo>
                  <a:cubicBezTo>
                    <a:pt x="43473" y="22243"/>
                    <a:pt x="44477" y="21908"/>
                    <a:pt x="45449" y="21453"/>
                  </a:cubicBezTo>
                  <a:close/>
                  <a:moveTo>
                    <a:pt x="80617" y="21878"/>
                  </a:moveTo>
                  <a:cubicBezTo>
                    <a:pt x="80374" y="22152"/>
                    <a:pt x="80191" y="22395"/>
                    <a:pt x="79948" y="22638"/>
                  </a:cubicBezTo>
                  <a:cubicBezTo>
                    <a:pt x="80100" y="22364"/>
                    <a:pt x="80222" y="22091"/>
                    <a:pt x="80313" y="21878"/>
                  </a:cubicBezTo>
                  <a:close/>
                  <a:moveTo>
                    <a:pt x="89128" y="20632"/>
                  </a:moveTo>
                  <a:cubicBezTo>
                    <a:pt x="89189" y="20936"/>
                    <a:pt x="89219" y="21179"/>
                    <a:pt x="89219" y="21453"/>
                  </a:cubicBezTo>
                  <a:cubicBezTo>
                    <a:pt x="88094" y="21878"/>
                    <a:pt x="87061" y="22304"/>
                    <a:pt x="86483" y="22942"/>
                  </a:cubicBezTo>
                  <a:cubicBezTo>
                    <a:pt x="86423" y="22972"/>
                    <a:pt x="86331" y="22972"/>
                    <a:pt x="86271" y="23003"/>
                  </a:cubicBezTo>
                  <a:lnTo>
                    <a:pt x="86331" y="22942"/>
                  </a:lnTo>
                  <a:cubicBezTo>
                    <a:pt x="87031" y="22304"/>
                    <a:pt x="87669" y="21604"/>
                    <a:pt x="88277" y="20966"/>
                  </a:cubicBezTo>
                  <a:cubicBezTo>
                    <a:pt x="88292" y="20951"/>
                    <a:pt x="88262" y="20943"/>
                    <a:pt x="88224" y="20943"/>
                  </a:cubicBezTo>
                  <a:cubicBezTo>
                    <a:pt x="88186" y="20943"/>
                    <a:pt x="88140" y="20951"/>
                    <a:pt x="88125" y="20966"/>
                  </a:cubicBezTo>
                  <a:cubicBezTo>
                    <a:pt x="87942" y="21088"/>
                    <a:pt x="87760" y="21179"/>
                    <a:pt x="87608" y="21270"/>
                  </a:cubicBezTo>
                  <a:lnTo>
                    <a:pt x="87942" y="20936"/>
                  </a:lnTo>
                  <a:cubicBezTo>
                    <a:pt x="87942" y="20936"/>
                    <a:pt x="87912" y="20875"/>
                    <a:pt x="87851" y="20875"/>
                  </a:cubicBezTo>
                  <a:cubicBezTo>
                    <a:pt x="88277" y="20814"/>
                    <a:pt x="88702" y="20693"/>
                    <a:pt x="89128" y="20632"/>
                  </a:cubicBezTo>
                  <a:close/>
                  <a:moveTo>
                    <a:pt x="47121" y="22790"/>
                  </a:moveTo>
                  <a:cubicBezTo>
                    <a:pt x="47091" y="22851"/>
                    <a:pt x="47060" y="22972"/>
                    <a:pt x="47060" y="23063"/>
                  </a:cubicBezTo>
                  <a:lnTo>
                    <a:pt x="47060" y="22790"/>
                  </a:lnTo>
                  <a:close/>
                  <a:moveTo>
                    <a:pt x="61832" y="23094"/>
                  </a:moveTo>
                  <a:cubicBezTo>
                    <a:pt x="61832" y="23124"/>
                    <a:pt x="61832" y="23124"/>
                    <a:pt x="61863" y="23124"/>
                  </a:cubicBezTo>
                  <a:lnTo>
                    <a:pt x="61681" y="23124"/>
                  </a:lnTo>
                  <a:cubicBezTo>
                    <a:pt x="61711" y="23124"/>
                    <a:pt x="61802" y="23094"/>
                    <a:pt x="61832" y="23094"/>
                  </a:cubicBezTo>
                  <a:close/>
                  <a:moveTo>
                    <a:pt x="79158" y="21908"/>
                  </a:moveTo>
                  <a:cubicBezTo>
                    <a:pt x="79128" y="22243"/>
                    <a:pt x="79128" y="22608"/>
                    <a:pt x="79188" y="22911"/>
                  </a:cubicBezTo>
                  <a:cubicBezTo>
                    <a:pt x="79188" y="22942"/>
                    <a:pt x="79158" y="23003"/>
                    <a:pt x="79128" y="23124"/>
                  </a:cubicBezTo>
                  <a:cubicBezTo>
                    <a:pt x="79006" y="22851"/>
                    <a:pt x="78884" y="22547"/>
                    <a:pt x="78824" y="22304"/>
                  </a:cubicBezTo>
                  <a:cubicBezTo>
                    <a:pt x="78793" y="22182"/>
                    <a:pt x="78793" y="22060"/>
                    <a:pt x="78733" y="21908"/>
                  </a:cubicBezTo>
                  <a:close/>
                  <a:moveTo>
                    <a:pt x="82228" y="20267"/>
                  </a:moveTo>
                  <a:cubicBezTo>
                    <a:pt x="82654" y="20662"/>
                    <a:pt x="83049" y="21088"/>
                    <a:pt x="83261" y="21483"/>
                  </a:cubicBezTo>
                  <a:cubicBezTo>
                    <a:pt x="83535" y="22060"/>
                    <a:pt x="83657" y="22668"/>
                    <a:pt x="83687" y="23246"/>
                  </a:cubicBezTo>
                  <a:cubicBezTo>
                    <a:pt x="83383" y="22760"/>
                    <a:pt x="82897" y="22243"/>
                    <a:pt x="82228" y="21756"/>
                  </a:cubicBezTo>
                  <a:cubicBezTo>
                    <a:pt x="82441" y="21756"/>
                    <a:pt x="82623" y="21726"/>
                    <a:pt x="82806" y="21726"/>
                  </a:cubicBezTo>
                  <a:cubicBezTo>
                    <a:pt x="82927" y="21726"/>
                    <a:pt x="82836" y="21544"/>
                    <a:pt x="82745" y="21544"/>
                  </a:cubicBezTo>
                  <a:lnTo>
                    <a:pt x="81894" y="21544"/>
                  </a:lnTo>
                  <a:cubicBezTo>
                    <a:pt x="81772" y="21453"/>
                    <a:pt x="81620" y="21331"/>
                    <a:pt x="81468" y="21270"/>
                  </a:cubicBezTo>
                  <a:cubicBezTo>
                    <a:pt x="81711" y="20936"/>
                    <a:pt x="81985" y="20632"/>
                    <a:pt x="82228" y="20267"/>
                  </a:cubicBezTo>
                  <a:close/>
                  <a:moveTo>
                    <a:pt x="77061" y="21939"/>
                  </a:moveTo>
                  <a:cubicBezTo>
                    <a:pt x="77456" y="22364"/>
                    <a:pt x="77729" y="22820"/>
                    <a:pt x="77973" y="23276"/>
                  </a:cubicBezTo>
                  <a:cubicBezTo>
                    <a:pt x="77304" y="22790"/>
                    <a:pt x="76422" y="22456"/>
                    <a:pt x="75359" y="22212"/>
                  </a:cubicBezTo>
                  <a:cubicBezTo>
                    <a:pt x="75663" y="22152"/>
                    <a:pt x="75966" y="22060"/>
                    <a:pt x="76240" y="22000"/>
                  </a:cubicBezTo>
                  <a:cubicBezTo>
                    <a:pt x="76514" y="22000"/>
                    <a:pt x="76757" y="21939"/>
                    <a:pt x="77061" y="21939"/>
                  </a:cubicBezTo>
                  <a:close/>
                  <a:moveTo>
                    <a:pt x="48793" y="22000"/>
                  </a:moveTo>
                  <a:cubicBezTo>
                    <a:pt x="49006" y="22030"/>
                    <a:pt x="49157" y="22060"/>
                    <a:pt x="49309" y="22091"/>
                  </a:cubicBezTo>
                  <a:cubicBezTo>
                    <a:pt x="48884" y="22608"/>
                    <a:pt x="48489" y="23124"/>
                    <a:pt x="48154" y="23732"/>
                  </a:cubicBezTo>
                  <a:cubicBezTo>
                    <a:pt x="48033" y="23823"/>
                    <a:pt x="47972" y="23915"/>
                    <a:pt x="47850" y="24006"/>
                  </a:cubicBezTo>
                  <a:cubicBezTo>
                    <a:pt x="48033" y="23459"/>
                    <a:pt x="48276" y="22972"/>
                    <a:pt x="48550" y="22486"/>
                  </a:cubicBezTo>
                  <a:cubicBezTo>
                    <a:pt x="48610" y="22334"/>
                    <a:pt x="48732" y="22152"/>
                    <a:pt x="48793" y="22000"/>
                  </a:cubicBezTo>
                  <a:close/>
                  <a:moveTo>
                    <a:pt x="20002" y="1"/>
                  </a:moveTo>
                  <a:cubicBezTo>
                    <a:pt x="19965" y="1"/>
                    <a:pt x="19926" y="8"/>
                    <a:pt x="19886" y="24"/>
                  </a:cubicBezTo>
                  <a:cubicBezTo>
                    <a:pt x="19400" y="236"/>
                    <a:pt x="18975" y="601"/>
                    <a:pt x="18671" y="996"/>
                  </a:cubicBezTo>
                  <a:lnTo>
                    <a:pt x="18458" y="1361"/>
                  </a:lnTo>
                  <a:lnTo>
                    <a:pt x="18215" y="1695"/>
                  </a:lnTo>
                  <a:cubicBezTo>
                    <a:pt x="18093" y="1908"/>
                    <a:pt x="18002" y="2182"/>
                    <a:pt x="17880" y="2425"/>
                  </a:cubicBezTo>
                  <a:cubicBezTo>
                    <a:pt x="17485" y="3367"/>
                    <a:pt x="17333" y="4309"/>
                    <a:pt x="17242" y="5160"/>
                  </a:cubicBezTo>
                  <a:cubicBezTo>
                    <a:pt x="16999" y="6863"/>
                    <a:pt x="16816" y="8565"/>
                    <a:pt x="16695" y="10328"/>
                  </a:cubicBezTo>
                  <a:lnTo>
                    <a:pt x="16664" y="10814"/>
                  </a:lnTo>
                  <a:cubicBezTo>
                    <a:pt x="16543" y="9142"/>
                    <a:pt x="16482" y="7471"/>
                    <a:pt x="16391" y="5829"/>
                  </a:cubicBezTo>
                  <a:cubicBezTo>
                    <a:pt x="16391" y="5814"/>
                    <a:pt x="16383" y="5806"/>
                    <a:pt x="16376" y="5806"/>
                  </a:cubicBezTo>
                  <a:cubicBezTo>
                    <a:pt x="16368" y="5806"/>
                    <a:pt x="16361" y="5814"/>
                    <a:pt x="16361" y="5829"/>
                  </a:cubicBezTo>
                  <a:cubicBezTo>
                    <a:pt x="16209" y="7288"/>
                    <a:pt x="16117" y="8747"/>
                    <a:pt x="16209" y="10237"/>
                  </a:cubicBezTo>
                  <a:cubicBezTo>
                    <a:pt x="16026" y="9477"/>
                    <a:pt x="15874" y="8717"/>
                    <a:pt x="15661" y="7957"/>
                  </a:cubicBezTo>
                  <a:cubicBezTo>
                    <a:pt x="15509" y="7227"/>
                    <a:pt x="15418" y="6559"/>
                    <a:pt x="15297" y="5829"/>
                  </a:cubicBezTo>
                  <a:lnTo>
                    <a:pt x="15145" y="4765"/>
                  </a:lnTo>
                  <a:cubicBezTo>
                    <a:pt x="15114" y="4431"/>
                    <a:pt x="15054" y="4005"/>
                    <a:pt x="15023" y="3580"/>
                  </a:cubicBezTo>
                  <a:cubicBezTo>
                    <a:pt x="15023" y="3519"/>
                    <a:pt x="14988" y="3492"/>
                    <a:pt x="14947" y="3492"/>
                  </a:cubicBezTo>
                  <a:cubicBezTo>
                    <a:pt x="14886" y="3492"/>
                    <a:pt x="14810" y="3550"/>
                    <a:pt x="14810" y="3641"/>
                  </a:cubicBezTo>
                  <a:lnTo>
                    <a:pt x="14810" y="4249"/>
                  </a:lnTo>
                  <a:lnTo>
                    <a:pt x="14810" y="4765"/>
                  </a:lnTo>
                  <a:cubicBezTo>
                    <a:pt x="14810" y="5100"/>
                    <a:pt x="14841" y="5404"/>
                    <a:pt x="14871" y="5768"/>
                  </a:cubicBezTo>
                  <a:cubicBezTo>
                    <a:pt x="14902" y="6407"/>
                    <a:pt x="15023" y="7045"/>
                    <a:pt x="15175" y="7774"/>
                  </a:cubicBezTo>
                  <a:cubicBezTo>
                    <a:pt x="15327" y="8443"/>
                    <a:pt x="15509" y="9142"/>
                    <a:pt x="15661" y="9781"/>
                  </a:cubicBezTo>
                  <a:cubicBezTo>
                    <a:pt x="15601" y="9811"/>
                    <a:pt x="15570" y="9872"/>
                    <a:pt x="15570" y="9902"/>
                  </a:cubicBezTo>
                  <a:cubicBezTo>
                    <a:pt x="15509" y="11118"/>
                    <a:pt x="15783" y="12334"/>
                    <a:pt x="16117" y="13428"/>
                  </a:cubicBezTo>
                  <a:cubicBezTo>
                    <a:pt x="16239" y="13732"/>
                    <a:pt x="16330" y="14036"/>
                    <a:pt x="16421" y="14310"/>
                  </a:cubicBezTo>
                  <a:cubicBezTo>
                    <a:pt x="16482" y="14492"/>
                    <a:pt x="16482" y="14674"/>
                    <a:pt x="16512" y="14887"/>
                  </a:cubicBezTo>
                  <a:cubicBezTo>
                    <a:pt x="16421" y="14978"/>
                    <a:pt x="16361" y="15069"/>
                    <a:pt x="16269" y="15191"/>
                  </a:cubicBezTo>
                  <a:cubicBezTo>
                    <a:pt x="16209" y="15069"/>
                    <a:pt x="16117" y="14948"/>
                    <a:pt x="16057" y="14887"/>
                  </a:cubicBezTo>
                  <a:cubicBezTo>
                    <a:pt x="15874" y="14370"/>
                    <a:pt x="15661" y="13914"/>
                    <a:pt x="15449" y="13428"/>
                  </a:cubicBezTo>
                  <a:cubicBezTo>
                    <a:pt x="15054" y="12607"/>
                    <a:pt x="14689" y="11726"/>
                    <a:pt x="14263" y="10875"/>
                  </a:cubicBezTo>
                  <a:cubicBezTo>
                    <a:pt x="14263" y="10844"/>
                    <a:pt x="14263" y="10814"/>
                    <a:pt x="14294" y="10784"/>
                  </a:cubicBezTo>
                  <a:cubicBezTo>
                    <a:pt x="14294" y="10753"/>
                    <a:pt x="14278" y="10738"/>
                    <a:pt x="14263" y="10738"/>
                  </a:cubicBezTo>
                  <a:cubicBezTo>
                    <a:pt x="14248" y="10738"/>
                    <a:pt x="14233" y="10753"/>
                    <a:pt x="14233" y="10784"/>
                  </a:cubicBezTo>
                  <a:cubicBezTo>
                    <a:pt x="14111" y="10510"/>
                    <a:pt x="13990" y="10267"/>
                    <a:pt x="13898" y="10024"/>
                  </a:cubicBezTo>
                  <a:cubicBezTo>
                    <a:pt x="13863" y="9965"/>
                    <a:pt x="13790" y="9938"/>
                    <a:pt x="13719" y="9938"/>
                  </a:cubicBezTo>
                  <a:cubicBezTo>
                    <a:pt x="13607" y="9938"/>
                    <a:pt x="13497" y="10004"/>
                    <a:pt x="13534" y="10115"/>
                  </a:cubicBezTo>
                  <a:cubicBezTo>
                    <a:pt x="13746" y="10540"/>
                    <a:pt x="13898" y="10966"/>
                    <a:pt x="14081" y="11392"/>
                  </a:cubicBezTo>
                  <a:cubicBezTo>
                    <a:pt x="14057" y="11559"/>
                    <a:pt x="13995" y="11708"/>
                    <a:pt x="13955" y="11882"/>
                  </a:cubicBezTo>
                  <a:lnTo>
                    <a:pt x="13955" y="11882"/>
                  </a:lnTo>
                  <a:cubicBezTo>
                    <a:pt x="14233" y="12505"/>
                    <a:pt x="14463" y="13102"/>
                    <a:pt x="14719" y="13671"/>
                  </a:cubicBezTo>
                  <a:lnTo>
                    <a:pt x="14598" y="13884"/>
                  </a:lnTo>
                  <a:cubicBezTo>
                    <a:pt x="14385" y="13428"/>
                    <a:pt x="14111" y="12942"/>
                    <a:pt x="13807" y="12486"/>
                  </a:cubicBezTo>
                  <a:cubicBezTo>
                    <a:pt x="13807" y="12278"/>
                    <a:pt x="13825" y="12105"/>
                    <a:pt x="13860" y="11928"/>
                  </a:cubicBezTo>
                  <a:lnTo>
                    <a:pt x="13860" y="11928"/>
                  </a:lnTo>
                  <a:cubicBezTo>
                    <a:pt x="13752" y="11771"/>
                    <a:pt x="13628" y="11602"/>
                    <a:pt x="13503" y="11452"/>
                  </a:cubicBezTo>
                  <a:cubicBezTo>
                    <a:pt x="13482" y="11409"/>
                    <a:pt x="13434" y="11389"/>
                    <a:pt x="13382" y="11389"/>
                  </a:cubicBezTo>
                  <a:cubicBezTo>
                    <a:pt x="13287" y="11389"/>
                    <a:pt x="13180" y="11456"/>
                    <a:pt x="13199" y="11574"/>
                  </a:cubicBezTo>
                  <a:cubicBezTo>
                    <a:pt x="13321" y="11999"/>
                    <a:pt x="13503" y="12395"/>
                    <a:pt x="13686" y="12820"/>
                  </a:cubicBezTo>
                  <a:cubicBezTo>
                    <a:pt x="13655" y="13003"/>
                    <a:pt x="13625" y="13215"/>
                    <a:pt x="13534" y="13398"/>
                  </a:cubicBezTo>
                  <a:cubicBezTo>
                    <a:pt x="13523" y="13392"/>
                    <a:pt x="13509" y="13390"/>
                    <a:pt x="13494" y="13390"/>
                  </a:cubicBezTo>
                  <a:cubicBezTo>
                    <a:pt x="13425" y="13390"/>
                    <a:pt x="13326" y="13444"/>
                    <a:pt x="13351" y="13519"/>
                  </a:cubicBezTo>
                  <a:lnTo>
                    <a:pt x="13473" y="13732"/>
                  </a:lnTo>
                  <a:cubicBezTo>
                    <a:pt x="13443" y="13975"/>
                    <a:pt x="13351" y="14218"/>
                    <a:pt x="13321" y="14462"/>
                  </a:cubicBezTo>
                  <a:cubicBezTo>
                    <a:pt x="13291" y="14462"/>
                    <a:pt x="13230" y="14462"/>
                    <a:pt x="13230" y="14492"/>
                  </a:cubicBezTo>
                  <a:cubicBezTo>
                    <a:pt x="12987" y="14796"/>
                    <a:pt x="12713" y="15100"/>
                    <a:pt x="12409" y="15404"/>
                  </a:cubicBezTo>
                  <a:cubicBezTo>
                    <a:pt x="12318" y="14765"/>
                    <a:pt x="12287" y="14066"/>
                    <a:pt x="12257" y="13428"/>
                  </a:cubicBezTo>
                  <a:cubicBezTo>
                    <a:pt x="12257" y="13415"/>
                    <a:pt x="12231" y="13408"/>
                    <a:pt x="12200" y="13408"/>
                  </a:cubicBezTo>
                  <a:cubicBezTo>
                    <a:pt x="12157" y="13408"/>
                    <a:pt x="12105" y="13423"/>
                    <a:pt x="12105" y="13458"/>
                  </a:cubicBezTo>
                  <a:cubicBezTo>
                    <a:pt x="12014" y="13884"/>
                    <a:pt x="11984" y="14279"/>
                    <a:pt x="11953" y="14674"/>
                  </a:cubicBezTo>
                  <a:cubicBezTo>
                    <a:pt x="11832" y="14310"/>
                    <a:pt x="11710" y="13914"/>
                    <a:pt x="11649" y="13550"/>
                  </a:cubicBezTo>
                  <a:cubicBezTo>
                    <a:pt x="11649" y="13519"/>
                    <a:pt x="11649" y="13519"/>
                    <a:pt x="11680" y="13458"/>
                  </a:cubicBezTo>
                  <a:cubicBezTo>
                    <a:pt x="11680" y="13428"/>
                    <a:pt x="11680" y="13428"/>
                    <a:pt x="11649" y="13428"/>
                  </a:cubicBezTo>
                  <a:cubicBezTo>
                    <a:pt x="11619" y="13215"/>
                    <a:pt x="11528" y="12972"/>
                    <a:pt x="11497" y="12699"/>
                  </a:cubicBezTo>
                  <a:cubicBezTo>
                    <a:pt x="11406" y="12030"/>
                    <a:pt x="11224" y="11148"/>
                    <a:pt x="11224" y="10328"/>
                  </a:cubicBezTo>
                  <a:cubicBezTo>
                    <a:pt x="11224" y="9446"/>
                    <a:pt x="11345" y="8595"/>
                    <a:pt x="11832" y="7926"/>
                  </a:cubicBezTo>
                  <a:cubicBezTo>
                    <a:pt x="11847" y="7911"/>
                    <a:pt x="11832" y="7904"/>
                    <a:pt x="11805" y="7904"/>
                  </a:cubicBezTo>
                  <a:cubicBezTo>
                    <a:pt x="11778" y="7904"/>
                    <a:pt x="11740" y="7911"/>
                    <a:pt x="11710" y="7926"/>
                  </a:cubicBezTo>
                  <a:cubicBezTo>
                    <a:pt x="10707" y="9264"/>
                    <a:pt x="10920" y="10844"/>
                    <a:pt x="10950" y="12212"/>
                  </a:cubicBezTo>
                  <a:cubicBezTo>
                    <a:pt x="10950" y="12455"/>
                    <a:pt x="10950" y="12638"/>
                    <a:pt x="11011" y="12851"/>
                  </a:cubicBezTo>
                  <a:cubicBezTo>
                    <a:pt x="10889" y="12455"/>
                    <a:pt x="10768" y="12060"/>
                    <a:pt x="10646" y="11635"/>
                  </a:cubicBezTo>
                  <a:cubicBezTo>
                    <a:pt x="10707" y="11422"/>
                    <a:pt x="10737" y="11240"/>
                    <a:pt x="10798" y="11027"/>
                  </a:cubicBezTo>
                  <a:cubicBezTo>
                    <a:pt x="10798" y="11017"/>
                    <a:pt x="10791" y="11013"/>
                    <a:pt x="10782" y="11013"/>
                  </a:cubicBezTo>
                  <a:cubicBezTo>
                    <a:pt x="10764" y="11013"/>
                    <a:pt x="10737" y="11027"/>
                    <a:pt x="10737" y="11027"/>
                  </a:cubicBezTo>
                  <a:cubicBezTo>
                    <a:pt x="10707" y="11148"/>
                    <a:pt x="10646" y="11300"/>
                    <a:pt x="10616" y="11422"/>
                  </a:cubicBezTo>
                  <a:cubicBezTo>
                    <a:pt x="10190" y="9750"/>
                    <a:pt x="9856" y="8048"/>
                    <a:pt x="9673" y="6285"/>
                  </a:cubicBezTo>
                  <a:cubicBezTo>
                    <a:pt x="9660" y="6201"/>
                    <a:pt x="9556" y="6163"/>
                    <a:pt x="9451" y="6163"/>
                  </a:cubicBezTo>
                  <a:cubicBezTo>
                    <a:pt x="9327" y="6163"/>
                    <a:pt x="9201" y="6217"/>
                    <a:pt x="9218" y="6316"/>
                  </a:cubicBezTo>
                  <a:cubicBezTo>
                    <a:pt x="9248" y="8474"/>
                    <a:pt x="9825" y="10480"/>
                    <a:pt x="10312" y="12455"/>
                  </a:cubicBezTo>
                  <a:cubicBezTo>
                    <a:pt x="10281" y="12638"/>
                    <a:pt x="10190" y="12790"/>
                    <a:pt x="10160" y="12972"/>
                  </a:cubicBezTo>
                  <a:cubicBezTo>
                    <a:pt x="9856" y="12334"/>
                    <a:pt x="9521" y="11696"/>
                    <a:pt x="9187" y="11027"/>
                  </a:cubicBezTo>
                  <a:lnTo>
                    <a:pt x="9126" y="11027"/>
                  </a:lnTo>
                  <a:cubicBezTo>
                    <a:pt x="9400" y="11908"/>
                    <a:pt x="9673" y="12759"/>
                    <a:pt x="10008" y="13550"/>
                  </a:cubicBezTo>
                  <a:cubicBezTo>
                    <a:pt x="10008" y="13610"/>
                    <a:pt x="9977" y="13702"/>
                    <a:pt x="9977" y="13732"/>
                  </a:cubicBezTo>
                  <a:cubicBezTo>
                    <a:pt x="9704" y="13398"/>
                    <a:pt x="9430" y="13063"/>
                    <a:pt x="9126" y="12699"/>
                  </a:cubicBezTo>
                  <a:cubicBezTo>
                    <a:pt x="8640" y="12151"/>
                    <a:pt x="8275" y="11513"/>
                    <a:pt x="7850" y="10844"/>
                  </a:cubicBezTo>
                  <a:lnTo>
                    <a:pt x="7850" y="10601"/>
                  </a:lnTo>
                  <a:cubicBezTo>
                    <a:pt x="7880" y="9781"/>
                    <a:pt x="8032" y="8990"/>
                    <a:pt x="8579" y="8382"/>
                  </a:cubicBezTo>
                  <a:cubicBezTo>
                    <a:pt x="8594" y="8367"/>
                    <a:pt x="8572" y="8360"/>
                    <a:pt x="8541" y="8360"/>
                  </a:cubicBezTo>
                  <a:cubicBezTo>
                    <a:pt x="8511" y="8360"/>
                    <a:pt x="8473" y="8367"/>
                    <a:pt x="8458" y="8382"/>
                  </a:cubicBezTo>
                  <a:cubicBezTo>
                    <a:pt x="7880" y="9021"/>
                    <a:pt x="7667" y="9750"/>
                    <a:pt x="7576" y="10480"/>
                  </a:cubicBezTo>
                  <a:cubicBezTo>
                    <a:pt x="7455" y="10328"/>
                    <a:pt x="7363" y="10145"/>
                    <a:pt x="7272" y="9993"/>
                  </a:cubicBezTo>
                  <a:cubicBezTo>
                    <a:pt x="7263" y="9966"/>
                    <a:pt x="7234" y="9955"/>
                    <a:pt x="7200" y="9955"/>
                  </a:cubicBezTo>
                  <a:cubicBezTo>
                    <a:pt x="7122" y="9955"/>
                    <a:pt x="7017" y="10012"/>
                    <a:pt x="7059" y="10054"/>
                  </a:cubicBezTo>
                  <a:cubicBezTo>
                    <a:pt x="7090" y="10176"/>
                    <a:pt x="7151" y="10297"/>
                    <a:pt x="7211" y="10419"/>
                  </a:cubicBezTo>
                  <a:cubicBezTo>
                    <a:pt x="7128" y="10530"/>
                    <a:pt x="7070" y="10666"/>
                    <a:pt x="7015" y="10782"/>
                  </a:cubicBezTo>
                  <a:lnTo>
                    <a:pt x="7015" y="10782"/>
                  </a:lnTo>
                  <a:cubicBezTo>
                    <a:pt x="7001" y="10756"/>
                    <a:pt x="6989" y="10729"/>
                    <a:pt x="6978" y="10703"/>
                  </a:cubicBezTo>
                  <a:lnTo>
                    <a:pt x="6978" y="10703"/>
                  </a:lnTo>
                  <a:cubicBezTo>
                    <a:pt x="6985" y="10740"/>
                    <a:pt x="6992" y="10777"/>
                    <a:pt x="6999" y="10814"/>
                  </a:cubicBezTo>
                  <a:cubicBezTo>
                    <a:pt x="7004" y="10803"/>
                    <a:pt x="7009" y="10793"/>
                    <a:pt x="7015" y="10782"/>
                  </a:cubicBezTo>
                  <a:lnTo>
                    <a:pt x="7015" y="10782"/>
                  </a:lnTo>
                  <a:cubicBezTo>
                    <a:pt x="7076" y="10904"/>
                    <a:pt x="7150" y="11026"/>
                    <a:pt x="7211" y="11148"/>
                  </a:cubicBezTo>
                  <a:lnTo>
                    <a:pt x="7211" y="12486"/>
                  </a:lnTo>
                  <a:lnTo>
                    <a:pt x="7211" y="12942"/>
                  </a:lnTo>
                  <a:lnTo>
                    <a:pt x="7151" y="12972"/>
                  </a:lnTo>
                  <a:cubicBezTo>
                    <a:pt x="6999" y="12364"/>
                    <a:pt x="6847" y="11726"/>
                    <a:pt x="6695" y="11088"/>
                  </a:cubicBezTo>
                  <a:cubicBezTo>
                    <a:pt x="6786" y="10936"/>
                    <a:pt x="6847" y="10784"/>
                    <a:pt x="6938" y="10601"/>
                  </a:cubicBezTo>
                  <a:cubicBezTo>
                    <a:pt x="6949" y="10635"/>
                    <a:pt x="6963" y="10669"/>
                    <a:pt x="6978" y="10703"/>
                  </a:cubicBezTo>
                  <a:lnTo>
                    <a:pt x="6978" y="10703"/>
                  </a:lnTo>
                  <a:cubicBezTo>
                    <a:pt x="6742" y="9460"/>
                    <a:pt x="6511" y="8159"/>
                    <a:pt x="6452" y="6771"/>
                  </a:cubicBezTo>
                  <a:cubicBezTo>
                    <a:pt x="6452" y="6684"/>
                    <a:pt x="6348" y="6646"/>
                    <a:pt x="6239" y="6646"/>
                  </a:cubicBezTo>
                  <a:cubicBezTo>
                    <a:pt x="6120" y="6646"/>
                    <a:pt x="5996" y="6692"/>
                    <a:pt x="5996" y="6771"/>
                  </a:cubicBezTo>
                  <a:cubicBezTo>
                    <a:pt x="5935" y="8443"/>
                    <a:pt x="6239" y="10054"/>
                    <a:pt x="6634" y="11604"/>
                  </a:cubicBezTo>
                  <a:cubicBezTo>
                    <a:pt x="6512" y="11848"/>
                    <a:pt x="6391" y="12060"/>
                    <a:pt x="6330" y="12334"/>
                  </a:cubicBezTo>
                  <a:cubicBezTo>
                    <a:pt x="6148" y="11939"/>
                    <a:pt x="5935" y="11604"/>
                    <a:pt x="5752" y="11240"/>
                  </a:cubicBezTo>
                  <a:lnTo>
                    <a:pt x="5722" y="11240"/>
                  </a:lnTo>
                  <a:cubicBezTo>
                    <a:pt x="5844" y="11726"/>
                    <a:pt x="5996" y="12212"/>
                    <a:pt x="6178" y="12668"/>
                  </a:cubicBezTo>
                  <a:cubicBezTo>
                    <a:pt x="6087" y="12851"/>
                    <a:pt x="6056" y="13003"/>
                    <a:pt x="5996" y="13215"/>
                  </a:cubicBezTo>
                  <a:cubicBezTo>
                    <a:pt x="5874" y="13063"/>
                    <a:pt x="5752" y="12942"/>
                    <a:pt x="5631" y="12790"/>
                  </a:cubicBezTo>
                  <a:cubicBezTo>
                    <a:pt x="5145" y="12182"/>
                    <a:pt x="4719" y="11544"/>
                    <a:pt x="4263" y="10814"/>
                  </a:cubicBezTo>
                  <a:cubicBezTo>
                    <a:pt x="4324" y="9507"/>
                    <a:pt x="4537" y="8048"/>
                    <a:pt x="5540" y="7136"/>
                  </a:cubicBezTo>
                  <a:cubicBezTo>
                    <a:pt x="5562" y="7092"/>
                    <a:pt x="5519" y="7063"/>
                    <a:pt x="5482" y="7063"/>
                  </a:cubicBezTo>
                  <a:cubicBezTo>
                    <a:pt x="5469" y="7063"/>
                    <a:pt x="5457" y="7067"/>
                    <a:pt x="5448" y="7075"/>
                  </a:cubicBezTo>
                  <a:cubicBezTo>
                    <a:pt x="4385" y="7957"/>
                    <a:pt x="4172" y="9142"/>
                    <a:pt x="3959" y="10267"/>
                  </a:cubicBezTo>
                  <a:cubicBezTo>
                    <a:pt x="3929" y="10237"/>
                    <a:pt x="3898" y="10176"/>
                    <a:pt x="3868" y="10115"/>
                  </a:cubicBezTo>
                  <a:cubicBezTo>
                    <a:pt x="3851" y="10098"/>
                    <a:pt x="3822" y="10090"/>
                    <a:pt x="3790" y="10090"/>
                  </a:cubicBezTo>
                  <a:cubicBezTo>
                    <a:pt x="3707" y="10090"/>
                    <a:pt x="3603" y="10140"/>
                    <a:pt x="3625" y="10206"/>
                  </a:cubicBezTo>
                  <a:lnTo>
                    <a:pt x="3868" y="10784"/>
                  </a:lnTo>
                  <a:cubicBezTo>
                    <a:pt x="3868" y="10875"/>
                    <a:pt x="3807" y="10966"/>
                    <a:pt x="3807" y="11088"/>
                  </a:cubicBezTo>
                  <a:cubicBezTo>
                    <a:pt x="3777" y="11270"/>
                    <a:pt x="3777" y="11483"/>
                    <a:pt x="3746" y="11696"/>
                  </a:cubicBezTo>
                  <a:cubicBezTo>
                    <a:pt x="3473" y="9507"/>
                    <a:pt x="3564" y="7319"/>
                    <a:pt x="3716" y="5100"/>
                  </a:cubicBezTo>
                  <a:cubicBezTo>
                    <a:pt x="3716" y="4996"/>
                    <a:pt x="3569" y="4942"/>
                    <a:pt x="3442" y="4942"/>
                  </a:cubicBezTo>
                  <a:cubicBezTo>
                    <a:pt x="3345" y="4942"/>
                    <a:pt x="3260" y="4973"/>
                    <a:pt x="3260" y="5039"/>
                  </a:cubicBezTo>
                  <a:cubicBezTo>
                    <a:pt x="2834" y="7531"/>
                    <a:pt x="2986" y="10115"/>
                    <a:pt x="3290" y="12668"/>
                  </a:cubicBezTo>
                  <a:lnTo>
                    <a:pt x="3321" y="13063"/>
                  </a:lnTo>
                  <a:cubicBezTo>
                    <a:pt x="2986" y="11878"/>
                    <a:pt x="2561" y="10692"/>
                    <a:pt x="2257" y="9477"/>
                  </a:cubicBezTo>
                  <a:lnTo>
                    <a:pt x="2227" y="9477"/>
                  </a:lnTo>
                  <a:cubicBezTo>
                    <a:pt x="2287" y="10571"/>
                    <a:pt x="2500" y="11696"/>
                    <a:pt x="2804" y="12699"/>
                  </a:cubicBezTo>
                  <a:cubicBezTo>
                    <a:pt x="2500" y="12182"/>
                    <a:pt x="2196" y="11696"/>
                    <a:pt x="1892" y="11148"/>
                  </a:cubicBezTo>
                  <a:cubicBezTo>
                    <a:pt x="1345" y="10176"/>
                    <a:pt x="980" y="9112"/>
                    <a:pt x="585" y="8048"/>
                  </a:cubicBezTo>
                  <a:cubicBezTo>
                    <a:pt x="573" y="7999"/>
                    <a:pt x="537" y="7980"/>
                    <a:pt x="497" y="7980"/>
                  </a:cubicBezTo>
                  <a:cubicBezTo>
                    <a:pt x="438" y="7980"/>
                    <a:pt x="372" y="8024"/>
                    <a:pt x="372" y="8078"/>
                  </a:cubicBezTo>
                  <a:cubicBezTo>
                    <a:pt x="555" y="9173"/>
                    <a:pt x="859" y="10085"/>
                    <a:pt x="1375" y="11088"/>
                  </a:cubicBezTo>
                  <a:cubicBezTo>
                    <a:pt x="1953" y="12091"/>
                    <a:pt x="2591" y="13063"/>
                    <a:pt x="3017" y="14036"/>
                  </a:cubicBezTo>
                  <a:cubicBezTo>
                    <a:pt x="3473" y="15130"/>
                    <a:pt x="3868" y="16194"/>
                    <a:pt x="4233" y="17258"/>
                  </a:cubicBezTo>
                  <a:cubicBezTo>
                    <a:pt x="3260" y="15829"/>
                    <a:pt x="1923" y="14462"/>
                    <a:pt x="464" y="12972"/>
                  </a:cubicBezTo>
                  <a:cubicBezTo>
                    <a:pt x="442" y="12943"/>
                    <a:pt x="409" y="12932"/>
                    <a:pt x="371" y="12932"/>
                  </a:cubicBezTo>
                  <a:cubicBezTo>
                    <a:pt x="249" y="12932"/>
                    <a:pt x="83" y="13054"/>
                    <a:pt x="129" y="13124"/>
                  </a:cubicBezTo>
                  <a:cubicBezTo>
                    <a:pt x="1223" y="14462"/>
                    <a:pt x="2530" y="15525"/>
                    <a:pt x="3260" y="16893"/>
                  </a:cubicBezTo>
                  <a:lnTo>
                    <a:pt x="3321" y="17015"/>
                  </a:lnTo>
                  <a:cubicBezTo>
                    <a:pt x="2561" y="15981"/>
                    <a:pt x="1740" y="15039"/>
                    <a:pt x="312" y="14127"/>
                  </a:cubicBezTo>
                  <a:cubicBezTo>
                    <a:pt x="288" y="14104"/>
                    <a:pt x="255" y="14094"/>
                    <a:pt x="220" y="14094"/>
                  </a:cubicBezTo>
                  <a:cubicBezTo>
                    <a:pt x="118" y="14094"/>
                    <a:pt x="1" y="14173"/>
                    <a:pt x="68" y="14218"/>
                  </a:cubicBezTo>
                  <a:cubicBezTo>
                    <a:pt x="737" y="15282"/>
                    <a:pt x="1953" y="16012"/>
                    <a:pt x="2652" y="16954"/>
                  </a:cubicBezTo>
                  <a:lnTo>
                    <a:pt x="2986" y="17410"/>
                  </a:lnTo>
                  <a:cubicBezTo>
                    <a:pt x="2227" y="17349"/>
                    <a:pt x="1771" y="17167"/>
                    <a:pt x="1254" y="16984"/>
                  </a:cubicBezTo>
                  <a:cubicBezTo>
                    <a:pt x="1223" y="16984"/>
                    <a:pt x="1163" y="17015"/>
                    <a:pt x="1223" y="17045"/>
                  </a:cubicBezTo>
                  <a:cubicBezTo>
                    <a:pt x="2257" y="17471"/>
                    <a:pt x="2865" y="18048"/>
                    <a:pt x="3473" y="18656"/>
                  </a:cubicBezTo>
                  <a:cubicBezTo>
                    <a:pt x="3655" y="18869"/>
                    <a:pt x="3868" y="19142"/>
                    <a:pt x="4050" y="19355"/>
                  </a:cubicBezTo>
                  <a:lnTo>
                    <a:pt x="4628" y="20054"/>
                  </a:lnTo>
                  <a:cubicBezTo>
                    <a:pt x="4658" y="20085"/>
                    <a:pt x="4689" y="20085"/>
                    <a:pt x="4719" y="20085"/>
                  </a:cubicBezTo>
                  <a:lnTo>
                    <a:pt x="5023" y="20389"/>
                  </a:lnTo>
                  <a:cubicBezTo>
                    <a:pt x="5048" y="20401"/>
                    <a:pt x="5078" y="20409"/>
                    <a:pt x="5110" y="20409"/>
                  </a:cubicBezTo>
                  <a:cubicBezTo>
                    <a:pt x="5154" y="20409"/>
                    <a:pt x="5200" y="20394"/>
                    <a:pt x="5236" y="20358"/>
                  </a:cubicBezTo>
                  <a:cubicBezTo>
                    <a:pt x="5252" y="20375"/>
                    <a:pt x="5281" y="20382"/>
                    <a:pt x="5316" y="20382"/>
                  </a:cubicBezTo>
                  <a:cubicBezTo>
                    <a:pt x="5409" y="20382"/>
                    <a:pt x="5540" y="20326"/>
                    <a:pt x="5540" y="20237"/>
                  </a:cubicBezTo>
                  <a:lnTo>
                    <a:pt x="5540" y="20115"/>
                  </a:lnTo>
                  <a:cubicBezTo>
                    <a:pt x="5600" y="20115"/>
                    <a:pt x="5722" y="20054"/>
                    <a:pt x="5752" y="19963"/>
                  </a:cubicBezTo>
                  <a:cubicBezTo>
                    <a:pt x="5935" y="19416"/>
                    <a:pt x="6056" y="18869"/>
                    <a:pt x="6239" y="18291"/>
                  </a:cubicBezTo>
                  <a:cubicBezTo>
                    <a:pt x="6512" y="18535"/>
                    <a:pt x="6755" y="18808"/>
                    <a:pt x="6938" y="19051"/>
                  </a:cubicBezTo>
                  <a:lnTo>
                    <a:pt x="7120" y="19355"/>
                  </a:lnTo>
                  <a:lnTo>
                    <a:pt x="7211" y="19507"/>
                  </a:lnTo>
                  <a:cubicBezTo>
                    <a:pt x="7242" y="19598"/>
                    <a:pt x="7272" y="19629"/>
                    <a:pt x="7272" y="19659"/>
                  </a:cubicBezTo>
                  <a:cubicBezTo>
                    <a:pt x="7303" y="19750"/>
                    <a:pt x="7394" y="19781"/>
                    <a:pt x="7424" y="19811"/>
                  </a:cubicBezTo>
                  <a:cubicBezTo>
                    <a:pt x="7455" y="19811"/>
                    <a:pt x="7424" y="19811"/>
                    <a:pt x="7667" y="19872"/>
                  </a:cubicBezTo>
                  <a:cubicBezTo>
                    <a:pt x="7819" y="19902"/>
                    <a:pt x="7971" y="19933"/>
                    <a:pt x="8062" y="19963"/>
                  </a:cubicBezTo>
                  <a:cubicBezTo>
                    <a:pt x="8123" y="19963"/>
                    <a:pt x="8154" y="20024"/>
                    <a:pt x="8184" y="20024"/>
                  </a:cubicBezTo>
                  <a:cubicBezTo>
                    <a:pt x="8366" y="20085"/>
                    <a:pt x="8458" y="20176"/>
                    <a:pt x="8488" y="20176"/>
                  </a:cubicBezTo>
                  <a:lnTo>
                    <a:pt x="8579" y="20237"/>
                  </a:lnTo>
                  <a:cubicBezTo>
                    <a:pt x="8630" y="20271"/>
                    <a:pt x="8688" y="20286"/>
                    <a:pt x="8749" y="20286"/>
                  </a:cubicBezTo>
                  <a:cubicBezTo>
                    <a:pt x="8907" y="20286"/>
                    <a:pt x="9086" y="20186"/>
                    <a:pt x="9218" y="20054"/>
                  </a:cubicBezTo>
                  <a:cubicBezTo>
                    <a:pt x="9430" y="19872"/>
                    <a:pt x="9582" y="19598"/>
                    <a:pt x="9734" y="19355"/>
                  </a:cubicBezTo>
                  <a:cubicBezTo>
                    <a:pt x="9886" y="19142"/>
                    <a:pt x="10008" y="18930"/>
                    <a:pt x="10160" y="18717"/>
                  </a:cubicBezTo>
                  <a:cubicBezTo>
                    <a:pt x="10342" y="18899"/>
                    <a:pt x="10555" y="19142"/>
                    <a:pt x="10707" y="19355"/>
                  </a:cubicBezTo>
                  <a:lnTo>
                    <a:pt x="11315" y="20449"/>
                  </a:lnTo>
                  <a:cubicBezTo>
                    <a:pt x="11315" y="20449"/>
                    <a:pt x="11345" y="20510"/>
                    <a:pt x="11376" y="20510"/>
                  </a:cubicBezTo>
                  <a:cubicBezTo>
                    <a:pt x="11406" y="20571"/>
                    <a:pt x="11467" y="20662"/>
                    <a:pt x="11497" y="20693"/>
                  </a:cubicBezTo>
                  <a:cubicBezTo>
                    <a:pt x="11528" y="20723"/>
                    <a:pt x="11619" y="20753"/>
                    <a:pt x="11680" y="20753"/>
                  </a:cubicBezTo>
                  <a:cubicBezTo>
                    <a:pt x="11680" y="20806"/>
                    <a:pt x="11861" y="20881"/>
                    <a:pt x="11949" y="20881"/>
                  </a:cubicBezTo>
                  <a:cubicBezTo>
                    <a:pt x="11964" y="20881"/>
                    <a:pt x="11975" y="20879"/>
                    <a:pt x="11984" y="20875"/>
                  </a:cubicBezTo>
                  <a:lnTo>
                    <a:pt x="12014" y="20845"/>
                  </a:lnTo>
                  <a:cubicBezTo>
                    <a:pt x="12078" y="20866"/>
                    <a:pt x="12158" y="20888"/>
                    <a:pt x="12221" y="20888"/>
                  </a:cubicBezTo>
                  <a:cubicBezTo>
                    <a:pt x="12247" y="20888"/>
                    <a:pt x="12270" y="20884"/>
                    <a:pt x="12287" y="20875"/>
                  </a:cubicBezTo>
                  <a:cubicBezTo>
                    <a:pt x="12774" y="20662"/>
                    <a:pt x="13169" y="20176"/>
                    <a:pt x="13473" y="19629"/>
                  </a:cubicBezTo>
                  <a:cubicBezTo>
                    <a:pt x="13777" y="19142"/>
                    <a:pt x="14050" y="18626"/>
                    <a:pt x="14385" y="18139"/>
                  </a:cubicBezTo>
                  <a:cubicBezTo>
                    <a:pt x="15054" y="18474"/>
                    <a:pt x="15753" y="18778"/>
                    <a:pt x="16361" y="19112"/>
                  </a:cubicBezTo>
                  <a:cubicBezTo>
                    <a:pt x="16391" y="19203"/>
                    <a:pt x="16482" y="19294"/>
                    <a:pt x="16512" y="19416"/>
                  </a:cubicBezTo>
                  <a:cubicBezTo>
                    <a:pt x="16026" y="19173"/>
                    <a:pt x="15418" y="18990"/>
                    <a:pt x="14719" y="18838"/>
                  </a:cubicBezTo>
                  <a:cubicBezTo>
                    <a:pt x="14702" y="18830"/>
                    <a:pt x="14684" y="18826"/>
                    <a:pt x="14666" y="18826"/>
                  </a:cubicBezTo>
                  <a:cubicBezTo>
                    <a:pt x="14552" y="18826"/>
                    <a:pt x="14428" y="18969"/>
                    <a:pt x="14506" y="19021"/>
                  </a:cubicBezTo>
                  <a:cubicBezTo>
                    <a:pt x="15205" y="19507"/>
                    <a:pt x="16178" y="19750"/>
                    <a:pt x="16877" y="20176"/>
                  </a:cubicBezTo>
                  <a:cubicBezTo>
                    <a:pt x="16968" y="20297"/>
                    <a:pt x="17090" y="20480"/>
                    <a:pt x="17151" y="20632"/>
                  </a:cubicBezTo>
                  <a:cubicBezTo>
                    <a:pt x="16877" y="20571"/>
                    <a:pt x="16634" y="20571"/>
                    <a:pt x="16330" y="20571"/>
                  </a:cubicBezTo>
                  <a:cubicBezTo>
                    <a:pt x="16269" y="20571"/>
                    <a:pt x="16239" y="20662"/>
                    <a:pt x="16269" y="20662"/>
                  </a:cubicBezTo>
                  <a:cubicBezTo>
                    <a:pt x="16695" y="20662"/>
                    <a:pt x="17090" y="20723"/>
                    <a:pt x="17394" y="20845"/>
                  </a:cubicBezTo>
                  <a:cubicBezTo>
                    <a:pt x="17455" y="20966"/>
                    <a:pt x="17546" y="21057"/>
                    <a:pt x="17637" y="21179"/>
                  </a:cubicBezTo>
                  <a:cubicBezTo>
                    <a:pt x="17668" y="21225"/>
                    <a:pt x="17706" y="21247"/>
                    <a:pt x="17747" y="21247"/>
                  </a:cubicBezTo>
                  <a:cubicBezTo>
                    <a:pt x="17789" y="21247"/>
                    <a:pt x="17835" y="21225"/>
                    <a:pt x="17880" y="21179"/>
                  </a:cubicBezTo>
                  <a:cubicBezTo>
                    <a:pt x="17907" y="21232"/>
                    <a:pt x="17951" y="21256"/>
                    <a:pt x="18000" y="21256"/>
                  </a:cubicBezTo>
                  <a:cubicBezTo>
                    <a:pt x="18063" y="21256"/>
                    <a:pt x="18133" y="21217"/>
                    <a:pt x="18184" y="21149"/>
                  </a:cubicBezTo>
                  <a:lnTo>
                    <a:pt x="18519" y="21361"/>
                  </a:lnTo>
                  <a:cubicBezTo>
                    <a:pt x="18853" y="21665"/>
                    <a:pt x="19218" y="22030"/>
                    <a:pt x="19552" y="22364"/>
                  </a:cubicBezTo>
                  <a:cubicBezTo>
                    <a:pt x="19567" y="22380"/>
                    <a:pt x="19582" y="22387"/>
                    <a:pt x="19601" y="22387"/>
                  </a:cubicBezTo>
                  <a:cubicBezTo>
                    <a:pt x="19620" y="22387"/>
                    <a:pt x="19643" y="22380"/>
                    <a:pt x="19674" y="22364"/>
                  </a:cubicBezTo>
                  <a:cubicBezTo>
                    <a:pt x="19734" y="22425"/>
                    <a:pt x="19826" y="22516"/>
                    <a:pt x="19917" y="22577"/>
                  </a:cubicBezTo>
                  <a:cubicBezTo>
                    <a:pt x="19937" y="22597"/>
                    <a:pt x="19957" y="22604"/>
                    <a:pt x="19979" y="22604"/>
                  </a:cubicBezTo>
                  <a:cubicBezTo>
                    <a:pt x="20022" y="22604"/>
                    <a:pt x="20069" y="22577"/>
                    <a:pt x="20130" y="22577"/>
                  </a:cubicBezTo>
                  <a:cubicBezTo>
                    <a:pt x="20139" y="22605"/>
                    <a:pt x="20171" y="22616"/>
                    <a:pt x="20210" y="22616"/>
                  </a:cubicBezTo>
                  <a:cubicBezTo>
                    <a:pt x="20301" y="22616"/>
                    <a:pt x="20434" y="22559"/>
                    <a:pt x="20434" y="22516"/>
                  </a:cubicBezTo>
                  <a:lnTo>
                    <a:pt x="20434" y="22456"/>
                  </a:lnTo>
                  <a:cubicBezTo>
                    <a:pt x="20494" y="22456"/>
                    <a:pt x="20616" y="22395"/>
                    <a:pt x="20646" y="22334"/>
                  </a:cubicBezTo>
                  <a:cubicBezTo>
                    <a:pt x="20950" y="21756"/>
                    <a:pt x="21133" y="21149"/>
                    <a:pt x="21345" y="20541"/>
                  </a:cubicBezTo>
                  <a:cubicBezTo>
                    <a:pt x="21953" y="20784"/>
                    <a:pt x="22622" y="20997"/>
                    <a:pt x="23017" y="21331"/>
                  </a:cubicBezTo>
                  <a:cubicBezTo>
                    <a:pt x="23078" y="21422"/>
                    <a:pt x="23139" y="21483"/>
                    <a:pt x="23260" y="21574"/>
                  </a:cubicBezTo>
                  <a:cubicBezTo>
                    <a:pt x="22926" y="21453"/>
                    <a:pt x="22500" y="21422"/>
                    <a:pt x="22045" y="21392"/>
                  </a:cubicBezTo>
                  <a:cubicBezTo>
                    <a:pt x="22014" y="21392"/>
                    <a:pt x="21953" y="21422"/>
                    <a:pt x="21984" y="21422"/>
                  </a:cubicBezTo>
                  <a:cubicBezTo>
                    <a:pt x="22470" y="21453"/>
                    <a:pt x="22804" y="21574"/>
                    <a:pt x="23108" y="21696"/>
                  </a:cubicBezTo>
                  <a:cubicBezTo>
                    <a:pt x="23412" y="21848"/>
                    <a:pt x="23655" y="22000"/>
                    <a:pt x="23868" y="22182"/>
                  </a:cubicBezTo>
                  <a:cubicBezTo>
                    <a:pt x="24020" y="22334"/>
                    <a:pt x="24142" y="22486"/>
                    <a:pt x="24263" y="22638"/>
                  </a:cubicBezTo>
                  <a:lnTo>
                    <a:pt x="24598" y="23094"/>
                  </a:lnTo>
                  <a:cubicBezTo>
                    <a:pt x="24598" y="23124"/>
                    <a:pt x="24628" y="23124"/>
                    <a:pt x="24659" y="23124"/>
                  </a:cubicBezTo>
                  <a:cubicBezTo>
                    <a:pt x="24719" y="23215"/>
                    <a:pt x="24780" y="23276"/>
                    <a:pt x="24871" y="23367"/>
                  </a:cubicBezTo>
                  <a:cubicBezTo>
                    <a:pt x="24902" y="23398"/>
                    <a:pt x="24963" y="23398"/>
                    <a:pt x="25054" y="23398"/>
                  </a:cubicBezTo>
                  <a:cubicBezTo>
                    <a:pt x="25069" y="23428"/>
                    <a:pt x="25137" y="23443"/>
                    <a:pt x="25206" y="23443"/>
                  </a:cubicBezTo>
                  <a:cubicBezTo>
                    <a:pt x="25274" y="23443"/>
                    <a:pt x="25342" y="23428"/>
                    <a:pt x="25358" y="23398"/>
                  </a:cubicBezTo>
                  <a:lnTo>
                    <a:pt x="25388" y="23307"/>
                  </a:lnTo>
                  <a:cubicBezTo>
                    <a:pt x="25479" y="23307"/>
                    <a:pt x="25631" y="23307"/>
                    <a:pt x="25662" y="23276"/>
                  </a:cubicBezTo>
                  <a:lnTo>
                    <a:pt x="25996" y="22942"/>
                  </a:lnTo>
                  <a:cubicBezTo>
                    <a:pt x="26065" y="22965"/>
                    <a:pt x="26099" y="23023"/>
                    <a:pt x="26138" y="23023"/>
                  </a:cubicBezTo>
                  <a:cubicBezTo>
                    <a:pt x="26151" y="23023"/>
                    <a:pt x="26164" y="23017"/>
                    <a:pt x="26178" y="23003"/>
                  </a:cubicBezTo>
                  <a:cubicBezTo>
                    <a:pt x="27242" y="22972"/>
                    <a:pt x="28184" y="22608"/>
                    <a:pt x="29339" y="22456"/>
                  </a:cubicBezTo>
                  <a:cubicBezTo>
                    <a:pt x="29491" y="22395"/>
                    <a:pt x="29643" y="22395"/>
                    <a:pt x="29795" y="22364"/>
                  </a:cubicBezTo>
                  <a:lnTo>
                    <a:pt x="29887" y="22364"/>
                  </a:lnTo>
                  <a:cubicBezTo>
                    <a:pt x="29887" y="22430"/>
                    <a:pt x="30029" y="22480"/>
                    <a:pt x="30119" y="22480"/>
                  </a:cubicBezTo>
                  <a:cubicBezTo>
                    <a:pt x="30155" y="22480"/>
                    <a:pt x="30182" y="22473"/>
                    <a:pt x="30191" y="22456"/>
                  </a:cubicBezTo>
                  <a:lnTo>
                    <a:pt x="30221" y="22364"/>
                  </a:lnTo>
                  <a:cubicBezTo>
                    <a:pt x="30258" y="22383"/>
                    <a:pt x="30317" y="22413"/>
                    <a:pt x="30379" y="22413"/>
                  </a:cubicBezTo>
                  <a:cubicBezTo>
                    <a:pt x="30418" y="22413"/>
                    <a:pt x="30459" y="22400"/>
                    <a:pt x="30495" y="22364"/>
                  </a:cubicBezTo>
                  <a:cubicBezTo>
                    <a:pt x="30555" y="22304"/>
                    <a:pt x="30647" y="22243"/>
                    <a:pt x="30738" y="22182"/>
                  </a:cubicBezTo>
                  <a:cubicBezTo>
                    <a:pt x="30798" y="22182"/>
                    <a:pt x="30859" y="22182"/>
                    <a:pt x="30920" y="22152"/>
                  </a:cubicBezTo>
                  <a:lnTo>
                    <a:pt x="30920" y="22182"/>
                  </a:lnTo>
                  <a:cubicBezTo>
                    <a:pt x="30829" y="22304"/>
                    <a:pt x="30707" y="22456"/>
                    <a:pt x="30647" y="22608"/>
                  </a:cubicBezTo>
                  <a:cubicBezTo>
                    <a:pt x="30616" y="22668"/>
                    <a:pt x="30647" y="22760"/>
                    <a:pt x="30707" y="22790"/>
                  </a:cubicBezTo>
                  <a:cubicBezTo>
                    <a:pt x="30650" y="22847"/>
                    <a:pt x="30728" y="23066"/>
                    <a:pt x="30889" y="23066"/>
                  </a:cubicBezTo>
                  <a:cubicBezTo>
                    <a:pt x="30899" y="23066"/>
                    <a:pt x="30909" y="23065"/>
                    <a:pt x="30920" y="23063"/>
                  </a:cubicBezTo>
                  <a:lnTo>
                    <a:pt x="31011" y="23003"/>
                  </a:lnTo>
                  <a:cubicBezTo>
                    <a:pt x="31042" y="23094"/>
                    <a:pt x="31133" y="23215"/>
                    <a:pt x="31224" y="23215"/>
                  </a:cubicBezTo>
                  <a:cubicBezTo>
                    <a:pt x="32483" y="23158"/>
                    <a:pt x="33689" y="22939"/>
                    <a:pt x="35018" y="22939"/>
                  </a:cubicBezTo>
                  <a:cubicBezTo>
                    <a:pt x="35100" y="22939"/>
                    <a:pt x="35183" y="22940"/>
                    <a:pt x="35267" y="22942"/>
                  </a:cubicBezTo>
                  <a:cubicBezTo>
                    <a:pt x="36695" y="22972"/>
                    <a:pt x="38154" y="23094"/>
                    <a:pt x="39613" y="23276"/>
                  </a:cubicBezTo>
                  <a:cubicBezTo>
                    <a:pt x="39735" y="23276"/>
                    <a:pt x="39674" y="23094"/>
                    <a:pt x="39583" y="23094"/>
                  </a:cubicBezTo>
                  <a:cubicBezTo>
                    <a:pt x="37972" y="22820"/>
                    <a:pt x="36148" y="22395"/>
                    <a:pt x="34476" y="22304"/>
                  </a:cubicBezTo>
                  <a:cubicBezTo>
                    <a:pt x="36300" y="22000"/>
                    <a:pt x="38124" y="21483"/>
                    <a:pt x="39917" y="21088"/>
                  </a:cubicBezTo>
                  <a:lnTo>
                    <a:pt x="39917" y="21088"/>
                  </a:lnTo>
                  <a:cubicBezTo>
                    <a:pt x="39887" y="21118"/>
                    <a:pt x="39887" y="21149"/>
                    <a:pt x="39826" y="21179"/>
                  </a:cubicBezTo>
                  <a:lnTo>
                    <a:pt x="39370" y="21878"/>
                  </a:lnTo>
                  <a:cubicBezTo>
                    <a:pt x="39340" y="21908"/>
                    <a:pt x="39370" y="21939"/>
                    <a:pt x="39370" y="22000"/>
                  </a:cubicBezTo>
                  <a:lnTo>
                    <a:pt x="39157" y="22334"/>
                  </a:lnTo>
                  <a:cubicBezTo>
                    <a:pt x="39127" y="22364"/>
                    <a:pt x="39157" y="22486"/>
                    <a:pt x="39188" y="22516"/>
                  </a:cubicBezTo>
                  <a:cubicBezTo>
                    <a:pt x="39131" y="22602"/>
                    <a:pt x="39207" y="22793"/>
                    <a:pt x="39316" y="22793"/>
                  </a:cubicBezTo>
                  <a:cubicBezTo>
                    <a:pt x="39324" y="22793"/>
                    <a:pt x="39332" y="22792"/>
                    <a:pt x="39340" y="22790"/>
                  </a:cubicBezTo>
                  <a:lnTo>
                    <a:pt x="39431" y="22760"/>
                  </a:lnTo>
                  <a:cubicBezTo>
                    <a:pt x="39461" y="22820"/>
                    <a:pt x="39522" y="22942"/>
                    <a:pt x="39613" y="22942"/>
                  </a:cubicBezTo>
                  <a:cubicBezTo>
                    <a:pt x="39987" y="22997"/>
                    <a:pt x="40353" y="23016"/>
                    <a:pt x="40719" y="23016"/>
                  </a:cubicBezTo>
                  <a:cubicBezTo>
                    <a:pt x="41574" y="23016"/>
                    <a:pt x="42434" y="22911"/>
                    <a:pt x="43413" y="22911"/>
                  </a:cubicBezTo>
                  <a:cubicBezTo>
                    <a:pt x="44233" y="22911"/>
                    <a:pt x="45084" y="22820"/>
                    <a:pt x="45996" y="22760"/>
                  </a:cubicBezTo>
                  <a:cubicBezTo>
                    <a:pt x="46027" y="23003"/>
                    <a:pt x="46027" y="23307"/>
                    <a:pt x="46027" y="23580"/>
                  </a:cubicBezTo>
                  <a:lnTo>
                    <a:pt x="45905" y="25526"/>
                  </a:lnTo>
                  <a:cubicBezTo>
                    <a:pt x="45905" y="25556"/>
                    <a:pt x="45966" y="25586"/>
                    <a:pt x="45996" y="25647"/>
                  </a:cubicBezTo>
                  <a:cubicBezTo>
                    <a:pt x="45996" y="25799"/>
                    <a:pt x="45996" y="25951"/>
                    <a:pt x="46027" y="26103"/>
                  </a:cubicBezTo>
                  <a:cubicBezTo>
                    <a:pt x="46027" y="26164"/>
                    <a:pt x="46118" y="26194"/>
                    <a:pt x="46179" y="26194"/>
                  </a:cubicBezTo>
                  <a:cubicBezTo>
                    <a:pt x="46179" y="26280"/>
                    <a:pt x="46300" y="26366"/>
                    <a:pt x="46393" y="26366"/>
                  </a:cubicBezTo>
                  <a:cubicBezTo>
                    <a:pt x="46431" y="26366"/>
                    <a:pt x="46465" y="26351"/>
                    <a:pt x="46483" y="26316"/>
                  </a:cubicBezTo>
                  <a:lnTo>
                    <a:pt x="46574" y="26255"/>
                  </a:lnTo>
                  <a:cubicBezTo>
                    <a:pt x="46617" y="26276"/>
                    <a:pt x="46690" y="26298"/>
                    <a:pt x="46751" y="26298"/>
                  </a:cubicBezTo>
                  <a:cubicBezTo>
                    <a:pt x="46776" y="26298"/>
                    <a:pt x="46799" y="26294"/>
                    <a:pt x="46817" y="26285"/>
                  </a:cubicBezTo>
                  <a:cubicBezTo>
                    <a:pt x="47942" y="25556"/>
                    <a:pt x="48793" y="24766"/>
                    <a:pt x="50009" y="24188"/>
                  </a:cubicBezTo>
                  <a:cubicBezTo>
                    <a:pt x="51224" y="23671"/>
                    <a:pt x="52531" y="23155"/>
                    <a:pt x="53869" y="22820"/>
                  </a:cubicBezTo>
                  <a:cubicBezTo>
                    <a:pt x="53952" y="22793"/>
                    <a:pt x="53833" y="22664"/>
                    <a:pt x="53766" y="22664"/>
                  </a:cubicBezTo>
                  <a:cubicBezTo>
                    <a:pt x="53759" y="22664"/>
                    <a:pt x="53753" y="22666"/>
                    <a:pt x="53747" y="22668"/>
                  </a:cubicBezTo>
                  <a:cubicBezTo>
                    <a:pt x="52258" y="23003"/>
                    <a:pt x="50525" y="23367"/>
                    <a:pt x="49036" y="24006"/>
                  </a:cubicBezTo>
                  <a:cubicBezTo>
                    <a:pt x="49583" y="23580"/>
                    <a:pt x="50161" y="23124"/>
                    <a:pt x="50738" y="22668"/>
                  </a:cubicBezTo>
                  <a:cubicBezTo>
                    <a:pt x="50768" y="22699"/>
                    <a:pt x="50860" y="22760"/>
                    <a:pt x="50890" y="22790"/>
                  </a:cubicBezTo>
                  <a:cubicBezTo>
                    <a:pt x="50899" y="22799"/>
                    <a:pt x="50913" y="22803"/>
                    <a:pt x="50930" y="22803"/>
                  </a:cubicBezTo>
                  <a:cubicBezTo>
                    <a:pt x="50971" y="22803"/>
                    <a:pt x="51029" y="22781"/>
                    <a:pt x="51072" y="22760"/>
                  </a:cubicBezTo>
                  <a:cubicBezTo>
                    <a:pt x="51080" y="22767"/>
                    <a:pt x="51103" y="22771"/>
                    <a:pt x="51133" y="22771"/>
                  </a:cubicBezTo>
                  <a:cubicBezTo>
                    <a:pt x="51222" y="22771"/>
                    <a:pt x="51376" y="22737"/>
                    <a:pt x="51376" y="22668"/>
                  </a:cubicBezTo>
                  <a:lnTo>
                    <a:pt x="51376" y="22608"/>
                  </a:lnTo>
                  <a:cubicBezTo>
                    <a:pt x="51468" y="22608"/>
                    <a:pt x="51589" y="22547"/>
                    <a:pt x="51620" y="22486"/>
                  </a:cubicBezTo>
                  <a:cubicBezTo>
                    <a:pt x="51863" y="22152"/>
                    <a:pt x="52106" y="21756"/>
                    <a:pt x="52288" y="21392"/>
                  </a:cubicBezTo>
                  <a:cubicBezTo>
                    <a:pt x="52562" y="21179"/>
                    <a:pt x="52835" y="20966"/>
                    <a:pt x="53109" y="20784"/>
                  </a:cubicBezTo>
                  <a:cubicBezTo>
                    <a:pt x="53139" y="20723"/>
                    <a:pt x="53018" y="20662"/>
                    <a:pt x="52987" y="20662"/>
                  </a:cubicBezTo>
                  <a:cubicBezTo>
                    <a:pt x="52835" y="20693"/>
                    <a:pt x="52714" y="20784"/>
                    <a:pt x="52562" y="20814"/>
                  </a:cubicBezTo>
                  <a:cubicBezTo>
                    <a:pt x="52714" y="20510"/>
                    <a:pt x="52866" y="20206"/>
                    <a:pt x="53048" y="19872"/>
                  </a:cubicBezTo>
                  <a:cubicBezTo>
                    <a:pt x="53139" y="19720"/>
                    <a:pt x="53261" y="19568"/>
                    <a:pt x="53322" y="19355"/>
                  </a:cubicBezTo>
                  <a:lnTo>
                    <a:pt x="54811" y="19811"/>
                  </a:lnTo>
                  <a:lnTo>
                    <a:pt x="54051" y="19811"/>
                  </a:lnTo>
                  <a:cubicBezTo>
                    <a:pt x="54021" y="19811"/>
                    <a:pt x="53930" y="19872"/>
                    <a:pt x="53899" y="19902"/>
                  </a:cubicBezTo>
                  <a:cubicBezTo>
                    <a:pt x="53747" y="19902"/>
                    <a:pt x="53626" y="19872"/>
                    <a:pt x="53474" y="19872"/>
                  </a:cubicBezTo>
                  <a:cubicBezTo>
                    <a:pt x="53352" y="19872"/>
                    <a:pt x="53170" y="20024"/>
                    <a:pt x="53261" y="20054"/>
                  </a:cubicBezTo>
                  <a:cubicBezTo>
                    <a:pt x="54051" y="20419"/>
                    <a:pt x="55176" y="20480"/>
                    <a:pt x="55905" y="20875"/>
                  </a:cubicBezTo>
                  <a:cubicBezTo>
                    <a:pt x="55845" y="20875"/>
                    <a:pt x="55753" y="20936"/>
                    <a:pt x="55693" y="20936"/>
                  </a:cubicBezTo>
                  <a:cubicBezTo>
                    <a:pt x="55632" y="20936"/>
                    <a:pt x="55601" y="20997"/>
                    <a:pt x="55632" y="20997"/>
                  </a:cubicBezTo>
                  <a:cubicBezTo>
                    <a:pt x="55753" y="20966"/>
                    <a:pt x="55905" y="20966"/>
                    <a:pt x="56027" y="20966"/>
                  </a:cubicBezTo>
                  <a:cubicBezTo>
                    <a:pt x="56148" y="21027"/>
                    <a:pt x="56209" y="21088"/>
                    <a:pt x="56331" y="21149"/>
                  </a:cubicBezTo>
                  <a:cubicBezTo>
                    <a:pt x="56167" y="21136"/>
                    <a:pt x="56004" y="21129"/>
                    <a:pt x="55831" y="21129"/>
                  </a:cubicBezTo>
                  <a:cubicBezTo>
                    <a:pt x="55588" y="21129"/>
                    <a:pt x="55327" y="21143"/>
                    <a:pt x="55024" y="21179"/>
                  </a:cubicBezTo>
                  <a:cubicBezTo>
                    <a:pt x="54993" y="21179"/>
                    <a:pt x="54963" y="21270"/>
                    <a:pt x="54993" y="21270"/>
                  </a:cubicBezTo>
                  <a:cubicBezTo>
                    <a:pt x="55139" y="21257"/>
                    <a:pt x="55275" y="21251"/>
                    <a:pt x="55402" y="21251"/>
                  </a:cubicBezTo>
                  <a:cubicBezTo>
                    <a:pt x="56155" y="21251"/>
                    <a:pt x="56623" y="21466"/>
                    <a:pt x="57091" y="21726"/>
                  </a:cubicBezTo>
                  <a:cubicBezTo>
                    <a:pt x="57273" y="21848"/>
                    <a:pt x="57425" y="22000"/>
                    <a:pt x="57577" y="22091"/>
                  </a:cubicBezTo>
                  <a:cubicBezTo>
                    <a:pt x="57729" y="22243"/>
                    <a:pt x="57911" y="22364"/>
                    <a:pt x="58063" y="22516"/>
                  </a:cubicBezTo>
                  <a:lnTo>
                    <a:pt x="58185" y="22516"/>
                  </a:lnTo>
                  <a:cubicBezTo>
                    <a:pt x="58276" y="22608"/>
                    <a:pt x="58337" y="22638"/>
                    <a:pt x="58459" y="22699"/>
                  </a:cubicBezTo>
                  <a:cubicBezTo>
                    <a:pt x="58468" y="22718"/>
                    <a:pt x="58483" y="22725"/>
                    <a:pt x="58502" y="22725"/>
                  </a:cubicBezTo>
                  <a:cubicBezTo>
                    <a:pt x="58543" y="22725"/>
                    <a:pt x="58599" y="22689"/>
                    <a:pt x="58641" y="22668"/>
                  </a:cubicBezTo>
                  <a:cubicBezTo>
                    <a:pt x="58648" y="22676"/>
                    <a:pt x="58669" y="22679"/>
                    <a:pt x="58696" y="22679"/>
                  </a:cubicBezTo>
                  <a:cubicBezTo>
                    <a:pt x="58785" y="22679"/>
                    <a:pt x="58945" y="22640"/>
                    <a:pt x="58945" y="22547"/>
                  </a:cubicBezTo>
                  <a:lnTo>
                    <a:pt x="58945" y="22486"/>
                  </a:lnTo>
                  <a:cubicBezTo>
                    <a:pt x="58975" y="22486"/>
                    <a:pt x="58975" y="22486"/>
                    <a:pt x="59036" y="22456"/>
                  </a:cubicBezTo>
                  <a:cubicBezTo>
                    <a:pt x="59036" y="22760"/>
                    <a:pt x="59066" y="23063"/>
                    <a:pt x="59097" y="23337"/>
                  </a:cubicBezTo>
                  <a:cubicBezTo>
                    <a:pt x="59097" y="23398"/>
                    <a:pt x="59127" y="23398"/>
                    <a:pt x="59188" y="23428"/>
                  </a:cubicBezTo>
                  <a:cubicBezTo>
                    <a:pt x="59188" y="23550"/>
                    <a:pt x="59218" y="23611"/>
                    <a:pt x="59249" y="23732"/>
                  </a:cubicBezTo>
                  <a:cubicBezTo>
                    <a:pt x="59249" y="23763"/>
                    <a:pt x="59340" y="23793"/>
                    <a:pt x="59401" y="23854"/>
                  </a:cubicBezTo>
                  <a:cubicBezTo>
                    <a:pt x="59401" y="23906"/>
                    <a:pt x="59582" y="23981"/>
                    <a:pt x="59671" y="23981"/>
                  </a:cubicBezTo>
                  <a:cubicBezTo>
                    <a:pt x="59685" y="23981"/>
                    <a:pt x="59696" y="23979"/>
                    <a:pt x="59705" y="23975"/>
                  </a:cubicBezTo>
                  <a:lnTo>
                    <a:pt x="59735" y="23915"/>
                  </a:lnTo>
                  <a:cubicBezTo>
                    <a:pt x="59802" y="23959"/>
                    <a:pt x="59885" y="23987"/>
                    <a:pt x="59949" y="23987"/>
                  </a:cubicBezTo>
                  <a:cubicBezTo>
                    <a:pt x="59972" y="23987"/>
                    <a:pt x="59992" y="23983"/>
                    <a:pt x="60009" y="23975"/>
                  </a:cubicBezTo>
                  <a:cubicBezTo>
                    <a:pt x="60890" y="23671"/>
                    <a:pt x="61620" y="23307"/>
                    <a:pt x="62562" y="23215"/>
                  </a:cubicBezTo>
                  <a:cubicBezTo>
                    <a:pt x="62592" y="23215"/>
                    <a:pt x="62592" y="23246"/>
                    <a:pt x="62623" y="23246"/>
                  </a:cubicBezTo>
                  <a:cubicBezTo>
                    <a:pt x="62641" y="23255"/>
                    <a:pt x="62658" y="23258"/>
                    <a:pt x="62677" y="23258"/>
                  </a:cubicBezTo>
                  <a:cubicBezTo>
                    <a:pt x="62722" y="23258"/>
                    <a:pt x="62771" y="23237"/>
                    <a:pt x="62836" y="23215"/>
                  </a:cubicBezTo>
                  <a:cubicBezTo>
                    <a:pt x="62844" y="23232"/>
                    <a:pt x="62867" y="23240"/>
                    <a:pt x="62896" y="23240"/>
                  </a:cubicBezTo>
                  <a:cubicBezTo>
                    <a:pt x="62973" y="23240"/>
                    <a:pt x="63096" y="23190"/>
                    <a:pt x="63140" y="23124"/>
                  </a:cubicBezTo>
                  <a:cubicBezTo>
                    <a:pt x="63551" y="23099"/>
                    <a:pt x="63973" y="23089"/>
                    <a:pt x="64403" y="23089"/>
                  </a:cubicBezTo>
                  <a:cubicBezTo>
                    <a:pt x="64991" y="23089"/>
                    <a:pt x="65595" y="23107"/>
                    <a:pt x="66209" y="23124"/>
                  </a:cubicBezTo>
                  <a:cubicBezTo>
                    <a:pt x="66270" y="23124"/>
                    <a:pt x="66179" y="23003"/>
                    <a:pt x="66057" y="23003"/>
                  </a:cubicBezTo>
                  <a:cubicBezTo>
                    <a:pt x="65206" y="22942"/>
                    <a:pt x="64295" y="22820"/>
                    <a:pt x="63443" y="22790"/>
                  </a:cubicBezTo>
                  <a:lnTo>
                    <a:pt x="63656" y="22212"/>
                  </a:lnTo>
                  <a:cubicBezTo>
                    <a:pt x="64234" y="22030"/>
                    <a:pt x="64811" y="21817"/>
                    <a:pt x="65358" y="21696"/>
                  </a:cubicBezTo>
                  <a:cubicBezTo>
                    <a:pt x="65419" y="21696"/>
                    <a:pt x="65298" y="21574"/>
                    <a:pt x="65237" y="21574"/>
                  </a:cubicBezTo>
                  <a:cubicBezTo>
                    <a:pt x="64750" y="21574"/>
                    <a:pt x="64295" y="21604"/>
                    <a:pt x="63839" y="21635"/>
                  </a:cubicBezTo>
                  <a:cubicBezTo>
                    <a:pt x="63839" y="21604"/>
                    <a:pt x="63839" y="21604"/>
                    <a:pt x="63869" y="21574"/>
                  </a:cubicBezTo>
                  <a:lnTo>
                    <a:pt x="63930" y="21574"/>
                  </a:lnTo>
                  <a:cubicBezTo>
                    <a:pt x="64386" y="21422"/>
                    <a:pt x="64842" y="21270"/>
                    <a:pt x="65328" y="21118"/>
                  </a:cubicBezTo>
                  <a:cubicBezTo>
                    <a:pt x="65784" y="21149"/>
                    <a:pt x="66209" y="21240"/>
                    <a:pt x="66544" y="21422"/>
                  </a:cubicBezTo>
                  <a:cubicBezTo>
                    <a:pt x="66574" y="21422"/>
                    <a:pt x="66574" y="21453"/>
                    <a:pt x="66605" y="21453"/>
                  </a:cubicBezTo>
                  <a:cubicBezTo>
                    <a:pt x="66605" y="21483"/>
                    <a:pt x="66574" y="21544"/>
                    <a:pt x="66574" y="21544"/>
                  </a:cubicBezTo>
                  <a:lnTo>
                    <a:pt x="66574" y="21574"/>
                  </a:lnTo>
                  <a:cubicBezTo>
                    <a:pt x="66270" y="21574"/>
                    <a:pt x="65966" y="21635"/>
                    <a:pt x="65632" y="21726"/>
                  </a:cubicBezTo>
                  <a:cubicBezTo>
                    <a:pt x="65602" y="21726"/>
                    <a:pt x="65541" y="21787"/>
                    <a:pt x="65602" y="21787"/>
                  </a:cubicBezTo>
                  <a:cubicBezTo>
                    <a:pt x="65966" y="21726"/>
                    <a:pt x="66270" y="21726"/>
                    <a:pt x="66574" y="21726"/>
                  </a:cubicBezTo>
                  <a:lnTo>
                    <a:pt x="66453" y="21939"/>
                  </a:lnTo>
                  <a:cubicBezTo>
                    <a:pt x="66422" y="22000"/>
                    <a:pt x="66513" y="22091"/>
                    <a:pt x="66544" y="22152"/>
                  </a:cubicBezTo>
                  <a:cubicBezTo>
                    <a:pt x="66517" y="22206"/>
                    <a:pt x="66586" y="22404"/>
                    <a:pt x="66687" y="22404"/>
                  </a:cubicBezTo>
                  <a:cubicBezTo>
                    <a:pt x="66700" y="22404"/>
                    <a:pt x="66713" y="22401"/>
                    <a:pt x="66726" y="22395"/>
                  </a:cubicBezTo>
                  <a:lnTo>
                    <a:pt x="66817" y="22364"/>
                  </a:lnTo>
                  <a:cubicBezTo>
                    <a:pt x="66848" y="22456"/>
                    <a:pt x="66909" y="22547"/>
                    <a:pt x="67000" y="22547"/>
                  </a:cubicBezTo>
                  <a:cubicBezTo>
                    <a:pt x="67289" y="22577"/>
                    <a:pt x="67562" y="22592"/>
                    <a:pt x="67836" y="22592"/>
                  </a:cubicBezTo>
                  <a:cubicBezTo>
                    <a:pt x="68109" y="22592"/>
                    <a:pt x="68383" y="22577"/>
                    <a:pt x="68672" y="22547"/>
                  </a:cubicBezTo>
                  <a:cubicBezTo>
                    <a:pt x="68732" y="22608"/>
                    <a:pt x="68824" y="22638"/>
                    <a:pt x="68884" y="22699"/>
                  </a:cubicBezTo>
                  <a:lnTo>
                    <a:pt x="69006" y="22699"/>
                  </a:lnTo>
                  <a:cubicBezTo>
                    <a:pt x="69097" y="22760"/>
                    <a:pt x="69188" y="22820"/>
                    <a:pt x="69310" y="22851"/>
                  </a:cubicBezTo>
                  <a:cubicBezTo>
                    <a:pt x="69319" y="22869"/>
                    <a:pt x="69333" y="22876"/>
                    <a:pt x="69350" y="22876"/>
                  </a:cubicBezTo>
                  <a:cubicBezTo>
                    <a:pt x="69391" y="22876"/>
                    <a:pt x="69449" y="22833"/>
                    <a:pt x="69492" y="22790"/>
                  </a:cubicBezTo>
                  <a:cubicBezTo>
                    <a:pt x="69502" y="22793"/>
                    <a:pt x="69513" y="22795"/>
                    <a:pt x="69525" y="22795"/>
                  </a:cubicBezTo>
                  <a:cubicBezTo>
                    <a:pt x="69621" y="22795"/>
                    <a:pt x="69766" y="22692"/>
                    <a:pt x="69766" y="22638"/>
                  </a:cubicBezTo>
                  <a:lnTo>
                    <a:pt x="69766" y="22547"/>
                  </a:lnTo>
                  <a:lnTo>
                    <a:pt x="70495" y="22547"/>
                  </a:lnTo>
                  <a:lnTo>
                    <a:pt x="70495" y="22608"/>
                  </a:lnTo>
                  <a:cubicBezTo>
                    <a:pt x="70495" y="22638"/>
                    <a:pt x="70526" y="22699"/>
                    <a:pt x="70617" y="22760"/>
                  </a:cubicBezTo>
                  <a:cubicBezTo>
                    <a:pt x="70561" y="22816"/>
                    <a:pt x="70738" y="22976"/>
                    <a:pt x="70813" y="22976"/>
                  </a:cubicBezTo>
                  <a:cubicBezTo>
                    <a:pt x="70820" y="22976"/>
                    <a:pt x="70825" y="22975"/>
                    <a:pt x="70830" y="22972"/>
                  </a:cubicBezTo>
                  <a:lnTo>
                    <a:pt x="70921" y="22942"/>
                  </a:lnTo>
                  <a:cubicBezTo>
                    <a:pt x="70951" y="23003"/>
                    <a:pt x="71073" y="23094"/>
                    <a:pt x="71134" y="23094"/>
                  </a:cubicBezTo>
                  <a:cubicBezTo>
                    <a:pt x="71893" y="23094"/>
                    <a:pt x="72593" y="22972"/>
                    <a:pt x="73352" y="22942"/>
                  </a:cubicBezTo>
                  <a:cubicBezTo>
                    <a:pt x="73504" y="23003"/>
                    <a:pt x="73656" y="23094"/>
                    <a:pt x="73748" y="23155"/>
                  </a:cubicBezTo>
                  <a:lnTo>
                    <a:pt x="73869" y="23155"/>
                  </a:lnTo>
                  <a:cubicBezTo>
                    <a:pt x="73960" y="23215"/>
                    <a:pt x="74052" y="23246"/>
                    <a:pt x="74143" y="23276"/>
                  </a:cubicBezTo>
                  <a:cubicBezTo>
                    <a:pt x="74173" y="23276"/>
                    <a:pt x="74264" y="23246"/>
                    <a:pt x="74325" y="23215"/>
                  </a:cubicBezTo>
                  <a:cubicBezTo>
                    <a:pt x="74328" y="23219"/>
                    <a:pt x="74334" y="23220"/>
                    <a:pt x="74342" y="23220"/>
                  </a:cubicBezTo>
                  <a:cubicBezTo>
                    <a:pt x="74405" y="23220"/>
                    <a:pt x="74599" y="23118"/>
                    <a:pt x="74599" y="23063"/>
                  </a:cubicBezTo>
                  <a:lnTo>
                    <a:pt x="74599" y="22972"/>
                  </a:lnTo>
                  <a:lnTo>
                    <a:pt x="74629" y="22972"/>
                  </a:lnTo>
                  <a:cubicBezTo>
                    <a:pt x="75304" y="23002"/>
                    <a:pt x="75979" y="23059"/>
                    <a:pt x="76682" y="23118"/>
                  </a:cubicBezTo>
                  <a:lnTo>
                    <a:pt x="76682" y="23118"/>
                  </a:lnTo>
                  <a:cubicBezTo>
                    <a:pt x="76177" y="22862"/>
                    <a:pt x="75521" y="22699"/>
                    <a:pt x="74629" y="22699"/>
                  </a:cubicBezTo>
                  <a:cubicBezTo>
                    <a:pt x="74690" y="22608"/>
                    <a:pt x="74720" y="22516"/>
                    <a:pt x="74720" y="22395"/>
                  </a:cubicBezTo>
                  <a:cubicBezTo>
                    <a:pt x="75663" y="22608"/>
                    <a:pt x="76574" y="22790"/>
                    <a:pt x="77061" y="23276"/>
                  </a:cubicBezTo>
                  <a:lnTo>
                    <a:pt x="77091" y="23367"/>
                  </a:lnTo>
                  <a:cubicBezTo>
                    <a:pt x="77030" y="23276"/>
                    <a:pt x="76909" y="23215"/>
                    <a:pt x="76848" y="23155"/>
                  </a:cubicBezTo>
                  <a:cubicBezTo>
                    <a:pt x="76848" y="23155"/>
                    <a:pt x="76787" y="23124"/>
                    <a:pt x="76757" y="23124"/>
                  </a:cubicBezTo>
                  <a:cubicBezTo>
                    <a:pt x="76732" y="23122"/>
                    <a:pt x="76707" y="23120"/>
                    <a:pt x="76682" y="23118"/>
                  </a:cubicBezTo>
                  <a:lnTo>
                    <a:pt x="76682" y="23118"/>
                  </a:lnTo>
                  <a:cubicBezTo>
                    <a:pt x="76831" y="23194"/>
                    <a:pt x="76966" y="23277"/>
                    <a:pt x="77091" y="23367"/>
                  </a:cubicBezTo>
                  <a:cubicBezTo>
                    <a:pt x="76941" y="23340"/>
                    <a:pt x="76772" y="23325"/>
                    <a:pt x="76591" y="23325"/>
                  </a:cubicBezTo>
                  <a:cubicBezTo>
                    <a:pt x="76368" y="23325"/>
                    <a:pt x="76126" y="23348"/>
                    <a:pt x="75875" y="23398"/>
                  </a:cubicBezTo>
                  <a:cubicBezTo>
                    <a:pt x="75845" y="23398"/>
                    <a:pt x="75784" y="23428"/>
                    <a:pt x="75845" y="23428"/>
                  </a:cubicBezTo>
                  <a:cubicBezTo>
                    <a:pt x="75968" y="23420"/>
                    <a:pt x="76083" y="23417"/>
                    <a:pt x="76192" y="23417"/>
                  </a:cubicBezTo>
                  <a:cubicBezTo>
                    <a:pt x="76921" y="23417"/>
                    <a:pt x="77367" y="23585"/>
                    <a:pt x="77790" y="23823"/>
                  </a:cubicBezTo>
                  <a:cubicBezTo>
                    <a:pt x="78094" y="24006"/>
                    <a:pt x="78368" y="24219"/>
                    <a:pt x="78672" y="24462"/>
                  </a:cubicBezTo>
                  <a:lnTo>
                    <a:pt x="78763" y="24462"/>
                  </a:lnTo>
                  <a:cubicBezTo>
                    <a:pt x="78854" y="24492"/>
                    <a:pt x="78915" y="24583"/>
                    <a:pt x="79006" y="24614"/>
                  </a:cubicBezTo>
                  <a:cubicBezTo>
                    <a:pt x="79015" y="24623"/>
                    <a:pt x="79029" y="24626"/>
                    <a:pt x="79046" y="24626"/>
                  </a:cubicBezTo>
                  <a:cubicBezTo>
                    <a:pt x="79087" y="24626"/>
                    <a:pt x="79145" y="24605"/>
                    <a:pt x="79188" y="24583"/>
                  </a:cubicBezTo>
                  <a:cubicBezTo>
                    <a:pt x="79193" y="24587"/>
                    <a:pt x="79201" y="24589"/>
                    <a:pt x="79212" y="24589"/>
                  </a:cubicBezTo>
                  <a:cubicBezTo>
                    <a:pt x="79281" y="24589"/>
                    <a:pt x="79466" y="24514"/>
                    <a:pt x="79492" y="24462"/>
                  </a:cubicBezTo>
                  <a:lnTo>
                    <a:pt x="79492" y="24370"/>
                  </a:lnTo>
                  <a:cubicBezTo>
                    <a:pt x="79584" y="24370"/>
                    <a:pt x="79675" y="24310"/>
                    <a:pt x="79736" y="24279"/>
                  </a:cubicBezTo>
                  <a:cubicBezTo>
                    <a:pt x="80283" y="23459"/>
                    <a:pt x="80556" y="22699"/>
                    <a:pt x="81195" y="21848"/>
                  </a:cubicBezTo>
                  <a:cubicBezTo>
                    <a:pt x="81255" y="21787"/>
                    <a:pt x="81286" y="21726"/>
                    <a:pt x="81316" y="21696"/>
                  </a:cubicBezTo>
                  <a:cubicBezTo>
                    <a:pt x="81397" y="21746"/>
                    <a:pt x="81480" y="21797"/>
                    <a:pt x="81563" y="21848"/>
                  </a:cubicBezTo>
                  <a:lnTo>
                    <a:pt x="81772" y="21848"/>
                  </a:lnTo>
                  <a:cubicBezTo>
                    <a:pt x="82289" y="22212"/>
                    <a:pt x="82684" y="22608"/>
                    <a:pt x="82897" y="23003"/>
                  </a:cubicBezTo>
                  <a:lnTo>
                    <a:pt x="82927" y="23094"/>
                  </a:lnTo>
                  <a:cubicBezTo>
                    <a:pt x="82882" y="23029"/>
                    <a:pt x="82835" y="22965"/>
                    <a:pt x="82786" y="22902"/>
                  </a:cubicBezTo>
                  <a:lnTo>
                    <a:pt x="82786" y="22902"/>
                  </a:lnTo>
                  <a:cubicBezTo>
                    <a:pt x="82792" y="22905"/>
                    <a:pt x="82799" y="22908"/>
                    <a:pt x="82806" y="22911"/>
                  </a:cubicBezTo>
                  <a:cubicBezTo>
                    <a:pt x="82714" y="22790"/>
                    <a:pt x="82684" y="22699"/>
                    <a:pt x="82623" y="22638"/>
                  </a:cubicBezTo>
                  <a:cubicBezTo>
                    <a:pt x="82395" y="22359"/>
                    <a:pt x="81977" y="22102"/>
                    <a:pt x="81563" y="21848"/>
                  </a:cubicBezTo>
                  <a:lnTo>
                    <a:pt x="81438" y="21848"/>
                  </a:lnTo>
                  <a:cubicBezTo>
                    <a:pt x="82043" y="22137"/>
                    <a:pt x="82466" y="22495"/>
                    <a:pt x="82786" y="22902"/>
                  </a:cubicBezTo>
                  <a:lnTo>
                    <a:pt x="82786" y="22902"/>
                  </a:lnTo>
                  <a:cubicBezTo>
                    <a:pt x="82483" y="22753"/>
                    <a:pt x="82067" y="22605"/>
                    <a:pt x="81650" y="22486"/>
                  </a:cubicBezTo>
                  <a:cubicBezTo>
                    <a:pt x="81620" y="22486"/>
                    <a:pt x="81559" y="22486"/>
                    <a:pt x="81590" y="22516"/>
                  </a:cubicBezTo>
                  <a:cubicBezTo>
                    <a:pt x="82502" y="22790"/>
                    <a:pt x="82866" y="23155"/>
                    <a:pt x="83261" y="23550"/>
                  </a:cubicBezTo>
                  <a:cubicBezTo>
                    <a:pt x="83444" y="23854"/>
                    <a:pt x="83626" y="24127"/>
                    <a:pt x="83839" y="24431"/>
                  </a:cubicBezTo>
                  <a:cubicBezTo>
                    <a:pt x="83839" y="24462"/>
                    <a:pt x="83869" y="24462"/>
                    <a:pt x="83900" y="24462"/>
                  </a:cubicBezTo>
                  <a:cubicBezTo>
                    <a:pt x="83930" y="24522"/>
                    <a:pt x="84021" y="24614"/>
                    <a:pt x="84052" y="24644"/>
                  </a:cubicBezTo>
                  <a:cubicBezTo>
                    <a:pt x="84082" y="24674"/>
                    <a:pt x="84173" y="24674"/>
                    <a:pt x="84234" y="24674"/>
                  </a:cubicBezTo>
                  <a:cubicBezTo>
                    <a:pt x="84267" y="24708"/>
                    <a:pt x="84347" y="24732"/>
                    <a:pt x="84416" y="24732"/>
                  </a:cubicBezTo>
                  <a:cubicBezTo>
                    <a:pt x="84473" y="24732"/>
                    <a:pt x="84524" y="24716"/>
                    <a:pt x="84538" y="24674"/>
                  </a:cubicBezTo>
                  <a:lnTo>
                    <a:pt x="84599" y="24644"/>
                  </a:lnTo>
                  <a:cubicBezTo>
                    <a:pt x="84660" y="24644"/>
                    <a:pt x="84781" y="24644"/>
                    <a:pt x="84842" y="24614"/>
                  </a:cubicBezTo>
                  <a:cubicBezTo>
                    <a:pt x="85359" y="24310"/>
                    <a:pt x="85724" y="23975"/>
                    <a:pt x="86149" y="23671"/>
                  </a:cubicBezTo>
                  <a:cubicBezTo>
                    <a:pt x="86909" y="23580"/>
                    <a:pt x="87547" y="23428"/>
                    <a:pt x="88459" y="23428"/>
                  </a:cubicBezTo>
                  <a:lnTo>
                    <a:pt x="89037" y="23428"/>
                  </a:lnTo>
                  <a:cubicBezTo>
                    <a:pt x="88429" y="23398"/>
                    <a:pt x="87790" y="23367"/>
                    <a:pt x="87213" y="23367"/>
                  </a:cubicBezTo>
                  <a:cubicBezTo>
                    <a:pt x="87912" y="23215"/>
                    <a:pt x="88520" y="23063"/>
                    <a:pt x="89128" y="22820"/>
                  </a:cubicBezTo>
                  <a:lnTo>
                    <a:pt x="89128" y="22820"/>
                  </a:lnTo>
                  <a:cubicBezTo>
                    <a:pt x="89067" y="23003"/>
                    <a:pt x="89037" y="23246"/>
                    <a:pt x="89037" y="23428"/>
                  </a:cubicBezTo>
                  <a:lnTo>
                    <a:pt x="89371" y="23428"/>
                  </a:lnTo>
                  <a:lnTo>
                    <a:pt x="89371" y="23671"/>
                  </a:lnTo>
                  <a:cubicBezTo>
                    <a:pt x="89371" y="23702"/>
                    <a:pt x="89462" y="23763"/>
                    <a:pt x="89523" y="23823"/>
                  </a:cubicBezTo>
                  <a:cubicBezTo>
                    <a:pt x="89523" y="23879"/>
                    <a:pt x="89674" y="24010"/>
                    <a:pt x="89770" y="24010"/>
                  </a:cubicBezTo>
                  <a:cubicBezTo>
                    <a:pt x="89780" y="24010"/>
                    <a:pt x="89788" y="24008"/>
                    <a:pt x="89797" y="24006"/>
                  </a:cubicBezTo>
                  <a:cubicBezTo>
                    <a:pt x="89827" y="24006"/>
                    <a:pt x="89827" y="23975"/>
                    <a:pt x="89857" y="23975"/>
                  </a:cubicBezTo>
                  <a:cubicBezTo>
                    <a:pt x="89949" y="24036"/>
                    <a:pt x="90070" y="24067"/>
                    <a:pt x="90100" y="24067"/>
                  </a:cubicBezTo>
                  <a:cubicBezTo>
                    <a:pt x="91195" y="23823"/>
                    <a:pt x="92107" y="23398"/>
                    <a:pt x="93292" y="23215"/>
                  </a:cubicBezTo>
                  <a:cubicBezTo>
                    <a:pt x="94477" y="23003"/>
                    <a:pt x="95724" y="22911"/>
                    <a:pt x="97000" y="22820"/>
                  </a:cubicBezTo>
                  <a:cubicBezTo>
                    <a:pt x="97092" y="22820"/>
                    <a:pt x="96970" y="22668"/>
                    <a:pt x="96909" y="22668"/>
                  </a:cubicBezTo>
                  <a:cubicBezTo>
                    <a:pt x="95450" y="22699"/>
                    <a:pt x="93778" y="22638"/>
                    <a:pt x="92380" y="22820"/>
                  </a:cubicBezTo>
                  <a:cubicBezTo>
                    <a:pt x="93778" y="22304"/>
                    <a:pt x="95085" y="21635"/>
                    <a:pt x="96362" y="21027"/>
                  </a:cubicBezTo>
                  <a:cubicBezTo>
                    <a:pt x="96392" y="20997"/>
                    <a:pt x="96332" y="20936"/>
                    <a:pt x="96240" y="20936"/>
                  </a:cubicBezTo>
                  <a:cubicBezTo>
                    <a:pt x="95329" y="21027"/>
                    <a:pt x="94477" y="21240"/>
                    <a:pt x="93657" y="21483"/>
                  </a:cubicBezTo>
                  <a:cubicBezTo>
                    <a:pt x="94933" y="20662"/>
                    <a:pt x="96058" y="19659"/>
                    <a:pt x="97395" y="18899"/>
                  </a:cubicBezTo>
                  <a:lnTo>
                    <a:pt x="97395" y="18899"/>
                  </a:lnTo>
                  <a:cubicBezTo>
                    <a:pt x="97178" y="19008"/>
                    <a:pt x="97085" y="19023"/>
                    <a:pt x="97050" y="19023"/>
                  </a:cubicBezTo>
                  <a:cubicBezTo>
                    <a:pt x="97036" y="19023"/>
                    <a:pt x="97031" y="19021"/>
                    <a:pt x="97031" y="19021"/>
                  </a:cubicBezTo>
                  <a:cubicBezTo>
                    <a:pt x="94994" y="20024"/>
                    <a:pt x="92715" y="20936"/>
                    <a:pt x="91438" y="22486"/>
                  </a:cubicBezTo>
                  <a:cubicBezTo>
                    <a:pt x="91316" y="22516"/>
                    <a:pt x="91256" y="22608"/>
                    <a:pt x="91134" y="22638"/>
                  </a:cubicBezTo>
                  <a:cubicBezTo>
                    <a:pt x="91347" y="22243"/>
                    <a:pt x="91590" y="21878"/>
                    <a:pt x="91863" y="21544"/>
                  </a:cubicBezTo>
                  <a:cubicBezTo>
                    <a:pt x="92319" y="20936"/>
                    <a:pt x="92836" y="20358"/>
                    <a:pt x="93322" y="19781"/>
                  </a:cubicBezTo>
                  <a:cubicBezTo>
                    <a:pt x="93535" y="19750"/>
                    <a:pt x="93687" y="19720"/>
                    <a:pt x="93870" y="19659"/>
                  </a:cubicBezTo>
                  <a:cubicBezTo>
                    <a:pt x="93991" y="19629"/>
                    <a:pt x="93870" y="19477"/>
                    <a:pt x="93748" y="19477"/>
                  </a:cubicBezTo>
                  <a:cubicBezTo>
                    <a:pt x="93721" y="19477"/>
                    <a:pt x="93643" y="19477"/>
                    <a:pt x="93606" y="19499"/>
                  </a:cubicBezTo>
                  <a:lnTo>
                    <a:pt x="93606" y="19499"/>
                  </a:lnTo>
                  <a:cubicBezTo>
                    <a:pt x="93721" y="19409"/>
                    <a:pt x="93782" y="19292"/>
                    <a:pt x="93900" y="19203"/>
                  </a:cubicBezTo>
                  <a:cubicBezTo>
                    <a:pt x="93925" y="19179"/>
                    <a:pt x="93870" y="19134"/>
                    <a:pt x="93815" y="19134"/>
                  </a:cubicBezTo>
                  <a:cubicBezTo>
                    <a:pt x="93803" y="19134"/>
                    <a:pt x="93790" y="19137"/>
                    <a:pt x="93778" y="19142"/>
                  </a:cubicBezTo>
                  <a:cubicBezTo>
                    <a:pt x="93535" y="19294"/>
                    <a:pt x="93292" y="19446"/>
                    <a:pt x="93079" y="19629"/>
                  </a:cubicBezTo>
                  <a:lnTo>
                    <a:pt x="92958" y="19629"/>
                  </a:lnTo>
                  <a:cubicBezTo>
                    <a:pt x="93201" y="19173"/>
                    <a:pt x="93474" y="18717"/>
                    <a:pt x="93839" y="18291"/>
                  </a:cubicBezTo>
                  <a:cubicBezTo>
                    <a:pt x="94599" y="17379"/>
                    <a:pt x="95541" y="15951"/>
                    <a:pt x="97061" y="15647"/>
                  </a:cubicBezTo>
                  <a:cubicBezTo>
                    <a:pt x="97092" y="15647"/>
                    <a:pt x="97031" y="15556"/>
                    <a:pt x="96970" y="15556"/>
                  </a:cubicBezTo>
                  <a:cubicBezTo>
                    <a:pt x="95420" y="15829"/>
                    <a:pt x="94660" y="16863"/>
                    <a:pt x="93748" y="17653"/>
                  </a:cubicBezTo>
                  <a:cubicBezTo>
                    <a:pt x="93596" y="17775"/>
                    <a:pt x="93474" y="17927"/>
                    <a:pt x="93383" y="18048"/>
                  </a:cubicBezTo>
                  <a:cubicBezTo>
                    <a:pt x="94295" y="16437"/>
                    <a:pt x="95298" y="14887"/>
                    <a:pt x="96149" y="13215"/>
                  </a:cubicBezTo>
                  <a:cubicBezTo>
                    <a:pt x="96196" y="13097"/>
                    <a:pt x="95968" y="12924"/>
                    <a:pt x="95822" y="12924"/>
                  </a:cubicBezTo>
                  <a:cubicBezTo>
                    <a:pt x="95779" y="12924"/>
                    <a:pt x="95744" y="12938"/>
                    <a:pt x="95724" y="12972"/>
                  </a:cubicBezTo>
                  <a:cubicBezTo>
                    <a:pt x="94781" y="14431"/>
                    <a:pt x="93930" y="15951"/>
                    <a:pt x="93079" y="17440"/>
                  </a:cubicBezTo>
                  <a:cubicBezTo>
                    <a:pt x="92958" y="17471"/>
                    <a:pt x="92806" y="17501"/>
                    <a:pt x="92684" y="17531"/>
                  </a:cubicBezTo>
                  <a:cubicBezTo>
                    <a:pt x="92836" y="17015"/>
                    <a:pt x="92988" y="16528"/>
                    <a:pt x="93140" y="15981"/>
                  </a:cubicBezTo>
                  <a:lnTo>
                    <a:pt x="94660" y="14462"/>
                  </a:lnTo>
                  <a:cubicBezTo>
                    <a:pt x="94681" y="14440"/>
                    <a:pt x="94657" y="14419"/>
                    <a:pt x="94631" y="14419"/>
                  </a:cubicBezTo>
                  <a:cubicBezTo>
                    <a:pt x="94619" y="14419"/>
                    <a:pt x="94608" y="14422"/>
                    <a:pt x="94599" y="14431"/>
                  </a:cubicBezTo>
                  <a:cubicBezTo>
                    <a:pt x="93778" y="15069"/>
                    <a:pt x="92958" y="15708"/>
                    <a:pt x="92107" y="16316"/>
                  </a:cubicBezTo>
                  <a:cubicBezTo>
                    <a:pt x="92167" y="15495"/>
                    <a:pt x="92259" y="14735"/>
                    <a:pt x="92350" y="13884"/>
                  </a:cubicBezTo>
                  <a:cubicBezTo>
                    <a:pt x="92350" y="13842"/>
                    <a:pt x="92261" y="13785"/>
                    <a:pt x="92208" y="13785"/>
                  </a:cubicBezTo>
                  <a:cubicBezTo>
                    <a:pt x="92184" y="13785"/>
                    <a:pt x="92167" y="13796"/>
                    <a:pt x="92167" y="13823"/>
                  </a:cubicBezTo>
                  <a:cubicBezTo>
                    <a:pt x="91924" y="14644"/>
                    <a:pt x="91772" y="15373"/>
                    <a:pt x="91742" y="16285"/>
                  </a:cubicBezTo>
                  <a:lnTo>
                    <a:pt x="91742" y="16620"/>
                  </a:lnTo>
                  <a:lnTo>
                    <a:pt x="91286" y="16954"/>
                  </a:lnTo>
                  <a:cubicBezTo>
                    <a:pt x="90952" y="17228"/>
                    <a:pt x="90587" y="17471"/>
                    <a:pt x="90283" y="17683"/>
                  </a:cubicBezTo>
                  <a:cubicBezTo>
                    <a:pt x="90252" y="17410"/>
                    <a:pt x="90192" y="17167"/>
                    <a:pt x="90100" y="16893"/>
                  </a:cubicBezTo>
                  <a:cubicBezTo>
                    <a:pt x="90526" y="16407"/>
                    <a:pt x="90952" y="15860"/>
                    <a:pt x="91347" y="15373"/>
                  </a:cubicBezTo>
                  <a:cubicBezTo>
                    <a:pt x="91399" y="15347"/>
                    <a:pt x="91316" y="15276"/>
                    <a:pt x="91234" y="15276"/>
                  </a:cubicBezTo>
                  <a:cubicBezTo>
                    <a:pt x="91221" y="15276"/>
                    <a:pt x="91207" y="15278"/>
                    <a:pt x="91195" y="15282"/>
                  </a:cubicBezTo>
                  <a:cubicBezTo>
                    <a:pt x="90891" y="15556"/>
                    <a:pt x="90556" y="15860"/>
                    <a:pt x="90222" y="16133"/>
                  </a:cubicBezTo>
                  <a:lnTo>
                    <a:pt x="90708" y="15221"/>
                  </a:lnTo>
                  <a:cubicBezTo>
                    <a:pt x="90860" y="14917"/>
                    <a:pt x="91043" y="14614"/>
                    <a:pt x="91256" y="14310"/>
                  </a:cubicBezTo>
                  <a:cubicBezTo>
                    <a:pt x="92046" y="13094"/>
                    <a:pt x="92927" y="11118"/>
                    <a:pt x="94477" y="10328"/>
                  </a:cubicBezTo>
                  <a:cubicBezTo>
                    <a:pt x="94508" y="10267"/>
                    <a:pt x="94447" y="10237"/>
                    <a:pt x="94386" y="10237"/>
                  </a:cubicBezTo>
                  <a:cubicBezTo>
                    <a:pt x="92806" y="10996"/>
                    <a:pt x="92107" y="12455"/>
                    <a:pt x="91195" y="13550"/>
                  </a:cubicBezTo>
                  <a:cubicBezTo>
                    <a:pt x="91043" y="13702"/>
                    <a:pt x="90952" y="13884"/>
                    <a:pt x="90830" y="14066"/>
                  </a:cubicBezTo>
                  <a:cubicBezTo>
                    <a:pt x="91134" y="13398"/>
                    <a:pt x="91468" y="12668"/>
                    <a:pt x="91772" y="11939"/>
                  </a:cubicBezTo>
                  <a:cubicBezTo>
                    <a:pt x="91772" y="11939"/>
                    <a:pt x="91772" y="11908"/>
                    <a:pt x="91803" y="11908"/>
                  </a:cubicBezTo>
                  <a:cubicBezTo>
                    <a:pt x="92502" y="11148"/>
                    <a:pt x="93262" y="10358"/>
                    <a:pt x="94082" y="9598"/>
                  </a:cubicBezTo>
                  <a:cubicBezTo>
                    <a:pt x="94120" y="9586"/>
                    <a:pt x="94111" y="9578"/>
                    <a:pt x="94081" y="9578"/>
                  </a:cubicBezTo>
                  <a:cubicBezTo>
                    <a:pt x="94038" y="9578"/>
                    <a:pt x="93953" y="9593"/>
                    <a:pt x="93900" y="9629"/>
                  </a:cubicBezTo>
                  <a:cubicBezTo>
                    <a:pt x="93322" y="10115"/>
                    <a:pt x="92684" y="10692"/>
                    <a:pt x="92046" y="11270"/>
                  </a:cubicBezTo>
                  <a:cubicBezTo>
                    <a:pt x="92502" y="10085"/>
                    <a:pt x="92958" y="8899"/>
                    <a:pt x="93322" y="7683"/>
                  </a:cubicBezTo>
                  <a:cubicBezTo>
                    <a:pt x="93364" y="7559"/>
                    <a:pt x="93180" y="7449"/>
                    <a:pt x="93029" y="7449"/>
                  </a:cubicBezTo>
                  <a:cubicBezTo>
                    <a:pt x="92959" y="7449"/>
                    <a:pt x="92896" y="7473"/>
                    <a:pt x="92867" y="7531"/>
                  </a:cubicBezTo>
                  <a:cubicBezTo>
                    <a:pt x="92532" y="8382"/>
                    <a:pt x="92228" y="9173"/>
                    <a:pt x="91894" y="10024"/>
                  </a:cubicBezTo>
                  <a:cubicBezTo>
                    <a:pt x="91499" y="10419"/>
                    <a:pt x="91164" y="10844"/>
                    <a:pt x="90860" y="11270"/>
                  </a:cubicBezTo>
                  <a:cubicBezTo>
                    <a:pt x="91164" y="10328"/>
                    <a:pt x="91316" y="9416"/>
                    <a:pt x="91742" y="8413"/>
                  </a:cubicBezTo>
                  <a:lnTo>
                    <a:pt x="91742" y="8413"/>
                  </a:lnTo>
                  <a:cubicBezTo>
                    <a:pt x="91742" y="8413"/>
                    <a:pt x="91711" y="8413"/>
                    <a:pt x="91651" y="8474"/>
                  </a:cubicBezTo>
                  <a:cubicBezTo>
                    <a:pt x="90952" y="9841"/>
                    <a:pt x="90040" y="11361"/>
                    <a:pt x="90070" y="12486"/>
                  </a:cubicBezTo>
                  <a:cubicBezTo>
                    <a:pt x="90040" y="12607"/>
                    <a:pt x="89979" y="12668"/>
                    <a:pt x="89949" y="12790"/>
                  </a:cubicBezTo>
                  <a:cubicBezTo>
                    <a:pt x="89888" y="12607"/>
                    <a:pt x="89797" y="12364"/>
                    <a:pt x="89736" y="12151"/>
                  </a:cubicBezTo>
                  <a:cubicBezTo>
                    <a:pt x="89614" y="11574"/>
                    <a:pt x="89584" y="10936"/>
                    <a:pt x="89614" y="10328"/>
                  </a:cubicBezTo>
                  <a:cubicBezTo>
                    <a:pt x="89614" y="10322"/>
                    <a:pt x="89608" y="10319"/>
                    <a:pt x="89598" y="10319"/>
                  </a:cubicBezTo>
                  <a:cubicBezTo>
                    <a:pt x="89559" y="10319"/>
                    <a:pt x="89462" y="10358"/>
                    <a:pt x="89462" y="10358"/>
                  </a:cubicBezTo>
                  <a:lnTo>
                    <a:pt x="89462" y="9568"/>
                  </a:lnTo>
                  <a:cubicBezTo>
                    <a:pt x="89462" y="9515"/>
                    <a:pt x="89401" y="9482"/>
                    <a:pt x="89337" y="9482"/>
                  </a:cubicBezTo>
                  <a:cubicBezTo>
                    <a:pt x="89291" y="9482"/>
                    <a:pt x="89244" y="9499"/>
                    <a:pt x="89219" y="9537"/>
                  </a:cubicBezTo>
                  <a:cubicBezTo>
                    <a:pt x="89158" y="9933"/>
                    <a:pt x="89128" y="10328"/>
                    <a:pt x="89067" y="10692"/>
                  </a:cubicBezTo>
                  <a:cubicBezTo>
                    <a:pt x="89006" y="10540"/>
                    <a:pt x="88976" y="10358"/>
                    <a:pt x="88915" y="10176"/>
                  </a:cubicBezTo>
                  <a:cubicBezTo>
                    <a:pt x="88854" y="9477"/>
                    <a:pt x="88550" y="8534"/>
                    <a:pt x="89462" y="7592"/>
                  </a:cubicBezTo>
                  <a:cubicBezTo>
                    <a:pt x="89472" y="7582"/>
                    <a:pt x="89466" y="7579"/>
                    <a:pt x="89452" y="7579"/>
                  </a:cubicBezTo>
                  <a:cubicBezTo>
                    <a:pt x="89425" y="7579"/>
                    <a:pt x="89371" y="7592"/>
                    <a:pt x="89371" y="7592"/>
                  </a:cubicBezTo>
                  <a:cubicBezTo>
                    <a:pt x="88429" y="8565"/>
                    <a:pt x="88581" y="9294"/>
                    <a:pt x="88520" y="10024"/>
                  </a:cubicBezTo>
                  <a:lnTo>
                    <a:pt x="88520" y="10358"/>
                  </a:lnTo>
                  <a:cubicBezTo>
                    <a:pt x="88094" y="9385"/>
                    <a:pt x="87790" y="8382"/>
                    <a:pt x="87304" y="7440"/>
                  </a:cubicBezTo>
                  <a:cubicBezTo>
                    <a:pt x="87291" y="7420"/>
                    <a:pt x="87262" y="7412"/>
                    <a:pt x="87225" y="7412"/>
                  </a:cubicBezTo>
                  <a:cubicBezTo>
                    <a:pt x="87090" y="7412"/>
                    <a:pt x="86848" y="7521"/>
                    <a:pt x="86848" y="7592"/>
                  </a:cubicBezTo>
                  <a:cubicBezTo>
                    <a:pt x="87152" y="8778"/>
                    <a:pt x="87699" y="9872"/>
                    <a:pt x="88094" y="10996"/>
                  </a:cubicBezTo>
                  <a:lnTo>
                    <a:pt x="88125" y="11148"/>
                  </a:lnTo>
                  <a:cubicBezTo>
                    <a:pt x="87760" y="10692"/>
                    <a:pt x="87304" y="10237"/>
                    <a:pt x="86848" y="9841"/>
                  </a:cubicBezTo>
                  <a:lnTo>
                    <a:pt x="86787" y="9841"/>
                  </a:lnTo>
                  <a:cubicBezTo>
                    <a:pt x="87031" y="10297"/>
                    <a:pt x="87304" y="10753"/>
                    <a:pt x="87608" y="11148"/>
                  </a:cubicBezTo>
                  <a:cubicBezTo>
                    <a:pt x="87304" y="10996"/>
                    <a:pt x="87000" y="10844"/>
                    <a:pt x="86635" y="10692"/>
                  </a:cubicBezTo>
                  <a:cubicBezTo>
                    <a:pt x="86027" y="10449"/>
                    <a:pt x="85572" y="10085"/>
                    <a:pt x="85024" y="9781"/>
                  </a:cubicBezTo>
                  <a:cubicBezTo>
                    <a:pt x="85018" y="9777"/>
                    <a:pt x="85010" y="9776"/>
                    <a:pt x="85000" y="9776"/>
                  </a:cubicBezTo>
                  <a:cubicBezTo>
                    <a:pt x="84926" y="9776"/>
                    <a:pt x="84785" y="9875"/>
                    <a:pt x="84812" y="9902"/>
                  </a:cubicBezTo>
                  <a:cubicBezTo>
                    <a:pt x="85207" y="10297"/>
                    <a:pt x="85572" y="10601"/>
                    <a:pt x="86149" y="10844"/>
                  </a:cubicBezTo>
                  <a:cubicBezTo>
                    <a:pt x="86757" y="11118"/>
                    <a:pt x="87456" y="11392"/>
                    <a:pt x="87821" y="11726"/>
                  </a:cubicBezTo>
                  <a:cubicBezTo>
                    <a:pt x="88277" y="12151"/>
                    <a:pt x="88550" y="12607"/>
                    <a:pt x="88824" y="13063"/>
                  </a:cubicBezTo>
                  <a:cubicBezTo>
                    <a:pt x="88064" y="12516"/>
                    <a:pt x="86848" y="12182"/>
                    <a:pt x="85420" y="11999"/>
                  </a:cubicBezTo>
                  <a:cubicBezTo>
                    <a:pt x="85328" y="11999"/>
                    <a:pt x="85055" y="12151"/>
                    <a:pt x="85116" y="12151"/>
                  </a:cubicBezTo>
                  <a:cubicBezTo>
                    <a:pt x="86240" y="12425"/>
                    <a:pt x="87365" y="12577"/>
                    <a:pt x="87942" y="13094"/>
                  </a:cubicBezTo>
                  <a:lnTo>
                    <a:pt x="87973" y="13124"/>
                  </a:lnTo>
                  <a:cubicBezTo>
                    <a:pt x="87365" y="12790"/>
                    <a:pt x="86605" y="12577"/>
                    <a:pt x="85328" y="12516"/>
                  </a:cubicBezTo>
                  <a:cubicBezTo>
                    <a:pt x="85207" y="12516"/>
                    <a:pt x="85024" y="12638"/>
                    <a:pt x="85055" y="12668"/>
                  </a:cubicBezTo>
                  <a:cubicBezTo>
                    <a:pt x="85572" y="12911"/>
                    <a:pt x="86392" y="12942"/>
                    <a:pt x="86939" y="13124"/>
                  </a:cubicBezTo>
                  <a:cubicBezTo>
                    <a:pt x="86939" y="13246"/>
                    <a:pt x="87000" y="13337"/>
                    <a:pt x="87000" y="13428"/>
                  </a:cubicBezTo>
                  <a:cubicBezTo>
                    <a:pt x="86787" y="13428"/>
                    <a:pt x="86575" y="13489"/>
                    <a:pt x="86392" y="13489"/>
                  </a:cubicBezTo>
                  <a:cubicBezTo>
                    <a:pt x="86331" y="13489"/>
                    <a:pt x="86271" y="13519"/>
                    <a:pt x="86331" y="13519"/>
                  </a:cubicBezTo>
                  <a:cubicBezTo>
                    <a:pt x="86468" y="13504"/>
                    <a:pt x="86597" y="13496"/>
                    <a:pt x="86715" y="13496"/>
                  </a:cubicBezTo>
                  <a:cubicBezTo>
                    <a:pt x="86833" y="13496"/>
                    <a:pt x="86939" y="13504"/>
                    <a:pt x="87031" y="13519"/>
                  </a:cubicBezTo>
                  <a:cubicBezTo>
                    <a:pt x="87243" y="14857"/>
                    <a:pt x="87486" y="16224"/>
                    <a:pt x="87000" y="17379"/>
                  </a:cubicBezTo>
                  <a:cubicBezTo>
                    <a:pt x="87000" y="17432"/>
                    <a:pt x="86955" y="17462"/>
                    <a:pt x="86942" y="17488"/>
                  </a:cubicBezTo>
                  <a:lnTo>
                    <a:pt x="86942" y="17488"/>
                  </a:lnTo>
                  <a:cubicBezTo>
                    <a:pt x="87213" y="16398"/>
                    <a:pt x="87211" y="15216"/>
                    <a:pt x="86635" y="13854"/>
                  </a:cubicBezTo>
                  <a:cubicBezTo>
                    <a:pt x="86617" y="13778"/>
                    <a:pt x="86528" y="13727"/>
                    <a:pt x="86463" y="13727"/>
                  </a:cubicBezTo>
                  <a:cubicBezTo>
                    <a:pt x="86423" y="13727"/>
                    <a:pt x="86392" y="13746"/>
                    <a:pt x="86392" y="13793"/>
                  </a:cubicBezTo>
                  <a:cubicBezTo>
                    <a:pt x="86392" y="14765"/>
                    <a:pt x="86787" y="15981"/>
                    <a:pt x="86575" y="16984"/>
                  </a:cubicBezTo>
                  <a:lnTo>
                    <a:pt x="86453" y="17440"/>
                  </a:lnTo>
                  <a:cubicBezTo>
                    <a:pt x="86392" y="17015"/>
                    <a:pt x="86240" y="16559"/>
                    <a:pt x="85997" y="16133"/>
                  </a:cubicBezTo>
                  <a:cubicBezTo>
                    <a:pt x="85982" y="16118"/>
                    <a:pt x="85951" y="16110"/>
                    <a:pt x="85932" y="16110"/>
                  </a:cubicBezTo>
                  <a:cubicBezTo>
                    <a:pt x="85913" y="16110"/>
                    <a:pt x="85906" y="16118"/>
                    <a:pt x="85936" y="16133"/>
                  </a:cubicBezTo>
                  <a:cubicBezTo>
                    <a:pt x="86027" y="16376"/>
                    <a:pt x="86119" y="16589"/>
                    <a:pt x="86149" y="16832"/>
                  </a:cubicBezTo>
                  <a:cubicBezTo>
                    <a:pt x="86179" y="17045"/>
                    <a:pt x="86240" y="17228"/>
                    <a:pt x="86240" y="17440"/>
                  </a:cubicBezTo>
                  <a:cubicBezTo>
                    <a:pt x="86240" y="17835"/>
                    <a:pt x="86179" y="18200"/>
                    <a:pt x="86088" y="18565"/>
                  </a:cubicBezTo>
                  <a:cubicBezTo>
                    <a:pt x="85997" y="18838"/>
                    <a:pt x="85875" y="19051"/>
                    <a:pt x="85784" y="19325"/>
                  </a:cubicBezTo>
                  <a:cubicBezTo>
                    <a:pt x="85724" y="19355"/>
                    <a:pt x="85724" y="19446"/>
                    <a:pt x="85693" y="19477"/>
                  </a:cubicBezTo>
                  <a:cubicBezTo>
                    <a:pt x="85663" y="19355"/>
                    <a:pt x="85572" y="19264"/>
                    <a:pt x="85541" y="19142"/>
                  </a:cubicBezTo>
                  <a:cubicBezTo>
                    <a:pt x="85420" y="18899"/>
                    <a:pt x="85359" y="18656"/>
                    <a:pt x="85268" y="18413"/>
                  </a:cubicBezTo>
                  <a:cubicBezTo>
                    <a:pt x="85420" y="18109"/>
                    <a:pt x="85693" y="17835"/>
                    <a:pt x="86027" y="17592"/>
                  </a:cubicBezTo>
                  <a:cubicBezTo>
                    <a:pt x="86058" y="17562"/>
                    <a:pt x="86043" y="17547"/>
                    <a:pt x="86020" y="17547"/>
                  </a:cubicBezTo>
                  <a:cubicBezTo>
                    <a:pt x="85997" y="17547"/>
                    <a:pt x="85967" y="17562"/>
                    <a:pt x="85967" y="17592"/>
                  </a:cubicBezTo>
                  <a:cubicBezTo>
                    <a:pt x="85632" y="17805"/>
                    <a:pt x="85389" y="17987"/>
                    <a:pt x="85207" y="18231"/>
                  </a:cubicBezTo>
                  <a:cubicBezTo>
                    <a:pt x="85116" y="17957"/>
                    <a:pt x="85024" y="17744"/>
                    <a:pt x="84903" y="17471"/>
                  </a:cubicBezTo>
                  <a:cubicBezTo>
                    <a:pt x="84877" y="17445"/>
                    <a:pt x="84716" y="17373"/>
                    <a:pt x="84671" y="17373"/>
                  </a:cubicBezTo>
                  <a:cubicBezTo>
                    <a:pt x="84664" y="17373"/>
                    <a:pt x="84660" y="17375"/>
                    <a:pt x="84660" y="17379"/>
                  </a:cubicBezTo>
                  <a:cubicBezTo>
                    <a:pt x="84720" y="17775"/>
                    <a:pt x="84781" y="18139"/>
                    <a:pt x="84933" y="18565"/>
                  </a:cubicBezTo>
                  <a:cubicBezTo>
                    <a:pt x="84660" y="19021"/>
                    <a:pt x="84568" y="19477"/>
                    <a:pt x="84417" y="19902"/>
                  </a:cubicBezTo>
                  <a:cubicBezTo>
                    <a:pt x="84417" y="19933"/>
                    <a:pt x="84417" y="19933"/>
                    <a:pt x="84356" y="19963"/>
                  </a:cubicBezTo>
                  <a:cubicBezTo>
                    <a:pt x="84325" y="19933"/>
                    <a:pt x="84295" y="19872"/>
                    <a:pt x="84265" y="19811"/>
                  </a:cubicBezTo>
                  <a:cubicBezTo>
                    <a:pt x="84173" y="18869"/>
                    <a:pt x="84143" y="17957"/>
                    <a:pt x="83991" y="17015"/>
                  </a:cubicBezTo>
                  <a:cubicBezTo>
                    <a:pt x="84143" y="16893"/>
                    <a:pt x="84325" y="16772"/>
                    <a:pt x="84477" y="16680"/>
                  </a:cubicBezTo>
                  <a:cubicBezTo>
                    <a:pt x="84503" y="16680"/>
                    <a:pt x="84462" y="16613"/>
                    <a:pt x="84450" y="16613"/>
                  </a:cubicBezTo>
                  <a:cubicBezTo>
                    <a:pt x="84448" y="16613"/>
                    <a:pt x="84447" y="16615"/>
                    <a:pt x="84447" y="16620"/>
                  </a:cubicBezTo>
                  <a:cubicBezTo>
                    <a:pt x="84295" y="16711"/>
                    <a:pt x="84143" y="16832"/>
                    <a:pt x="83991" y="16893"/>
                  </a:cubicBezTo>
                  <a:cubicBezTo>
                    <a:pt x="83991" y="16863"/>
                    <a:pt x="83991" y="16772"/>
                    <a:pt x="83961" y="16741"/>
                  </a:cubicBezTo>
                  <a:cubicBezTo>
                    <a:pt x="83961" y="16718"/>
                    <a:pt x="83894" y="16708"/>
                    <a:pt x="83812" y="16708"/>
                  </a:cubicBezTo>
                  <a:cubicBezTo>
                    <a:pt x="83679" y="16708"/>
                    <a:pt x="83505" y="16734"/>
                    <a:pt x="83505" y="16772"/>
                  </a:cubicBezTo>
                  <a:lnTo>
                    <a:pt x="83505" y="17167"/>
                  </a:lnTo>
                  <a:cubicBezTo>
                    <a:pt x="82532" y="17653"/>
                    <a:pt x="81590" y="18139"/>
                    <a:pt x="80678" y="18595"/>
                  </a:cubicBezTo>
                  <a:cubicBezTo>
                    <a:pt x="80465" y="18717"/>
                    <a:pt x="80252" y="18838"/>
                    <a:pt x="80070" y="18899"/>
                  </a:cubicBezTo>
                  <a:lnTo>
                    <a:pt x="80191" y="17775"/>
                  </a:lnTo>
                  <a:cubicBezTo>
                    <a:pt x="80465" y="17501"/>
                    <a:pt x="80769" y="17288"/>
                    <a:pt x="81073" y="17015"/>
                  </a:cubicBezTo>
                  <a:cubicBezTo>
                    <a:pt x="81100" y="16988"/>
                    <a:pt x="81007" y="16888"/>
                    <a:pt x="80964" y="16888"/>
                  </a:cubicBezTo>
                  <a:cubicBezTo>
                    <a:pt x="80959" y="16888"/>
                    <a:pt x="80955" y="16890"/>
                    <a:pt x="80951" y="16893"/>
                  </a:cubicBezTo>
                  <a:cubicBezTo>
                    <a:pt x="80556" y="17136"/>
                    <a:pt x="80191" y="17349"/>
                    <a:pt x="79857" y="17592"/>
                  </a:cubicBezTo>
                  <a:lnTo>
                    <a:pt x="80495" y="16741"/>
                  </a:lnTo>
                  <a:cubicBezTo>
                    <a:pt x="80708" y="16468"/>
                    <a:pt x="80921" y="16164"/>
                    <a:pt x="81164" y="15921"/>
                  </a:cubicBezTo>
                  <a:cubicBezTo>
                    <a:pt x="82198" y="14796"/>
                    <a:pt x="83413" y="13033"/>
                    <a:pt x="85085" y="12455"/>
                  </a:cubicBezTo>
                  <a:cubicBezTo>
                    <a:pt x="85116" y="12455"/>
                    <a:pt x="85085" y="12364"/>
                    <a:pt x="85024" y="12364"/>
                  </a:cubicBezTo>
                  <a:cubicBezTo>
                    <a:pt x="83292" y="12881"/>
                    <a:pt x="82350" y="14158"/>
                    <a:pt x="81255" y="15161"/>
                  </a:cubicBezTo>
                  <a:cubicBezTo>
                    <a:pt x="81103" y="15313"/>
                    <a:pt x="80921" y="15465"/>
                    <a:pt x="80769" y="15617"/>
                  </a:cubicBezTo>
                  <a:cubicBezTo>
                    <a:pt x="82046" y="13702"/>
                    <a:pt x="83292" y="11756"/>
                    <a:pt x="84356" y="9689"/>
                  </a:cubicBezTo>
                  <a:cubicBezTo>
                    <a:pt x="84427" y="9571"/>
                    <a:pt x="84204" y="9398"/>
                    <a:pt x="84058" y="9398"/>
                  </a:cubicBezTo>
                  <a:cubicBezTo>
                    <a:pt x="84016" y="9398"/>
                    <a:pt x="83981" y="9412"/>
                    <a:pt x="83961" y="9446"/>
                  </a:cubicBezTo>
                  <a:cubicBezTo>
                    <a:pt x="82532" y="11696"/>
                    <a:pt x="81286" y="14006"/>
                    <a:pt x="79705" y="16012"/>
                  </a:cubicBezTo>
                  <a:cubicBezTo>
                    <a:pt x="79614" y="16133"/>
                    <a:pt x="79553" y="16224"/>
                    <a:pt x="79462" y="16316"/>
                  </a:cubicBezTo>
                  <a:cubicBezTo>
                    <a:pt x="80070" y="15252"/>
                    <a:pt x="80526" y="14127"/>
                    <a:pt x="80951" y="12942"/>
                  </a:cubicBezTo>
                  <a:lnTo>
                    <a:pt x="80921" y="12911"/>
                  </a:lnTo>
                  <a:cubicBezTo>
                    <a:pt x="80374" y="13823"/>
                    <a:pt x="79857" y="14765"/>
                    <a:pt x="79310" y="15677"/>
                  </a:cubicBezTo>
                  <a:cubicBezTo>
                    <a:pt x="79462" y="15100"/>
                    <a:pt x="79584" y="14553"/>
                    <a:pt x="79644" y="13975"/>
                  </a:cubicBezTo>
                  <a:cubicBezTo>
                    <a:pt x="79857" y="12911"/>
                    <a:pt x="80100" y="11908"/>
                    <a:pt x="80252" y="10844"/>
                  </a:cubicBezTo>
                  <a:cubicBezTo>
                    <a:pt x="80252" y="10785"/>
                    <a:pt x="80175" y="10739"/>
                    <a:pt x="80113" y="10739"/>
                  </a:cubicBezTo>
                  <a:cubicBezTo>
                    <a:pt x="80079" y="10739"/>
                    <a:pt x="80050" y="10752"/>
                    <a:pt x="80040" y="10784"/>
                  </a:cubicBezTo>
                  <a:cubicBezTo>
                    <a:pt x="79736" y="11726"/>
                    <a:pt x="79462" y="12577"/>
                    <a:pt x="79310" y="13580"/>
                  </a:cubicBezTo>
                  <a:cubicBezTo>
                    <a:pt x="79158" y="14644"/>
                    <a:pt x="78976" y="15769"/>
                    <a:pt x="78520" y="16711"/>
                  </a:cubicBezTo>
                  <a:cubicBezTo>
                    <a:pt x="78216" y="17349"/>
                    <a:pt x="77790" y="17927"/>
                    <a:pt x="77334" y="18443"/>
                  </a:cubicBezTo>
                  <a:cubicBezTo>
                    <a:pt x="77274" y="17957"/>
                    <a:pt x="77274" y="17440"/>
                    <a:pt x="77517" y="16832"/>
                  </a:cubicBezTo>
                  <a:cubicBezTo>
                    <a:pt x="77760" y="16741"/>
                    <a:pt x="77942" y="16711"/>
                    <a:pt x="78216" y="16711"/>
                  </a:cubicBezTo>
                  <a:cubicBezTo>
                    <a:pt x="78246" y="16711"/>
                    <a:pt x="78216" y="16620"/>
                    <a:pt x="78125" y="16620"/>
                  </a:cubicBezTo>
                  <a:cubicBezTo>
                    <a:pt x="77942" y="16620"/>
                    <a:pt x="77760" y="16680"/>
                    <a:pt x="77608" y="16680"/>
                  </a:cubicBezTo>
                  <a:cubicBezTo>
                    <a:pt x="77608" y="16662"/>
                    <a:pt x="77599" y="16654"/>
                    <a:pt x="77587" y="16654"/>
                  </a:cubicBezTo>
                  <a:cubicBezTo>
                    <a:pt x="77560" y="16654"/>
                    <a:pt x="77517" y="16690"/>
                    <a:pt x="77517" y="16711"/>
                  </a:cubicBezTo>
                  <a:cubicBezTo>
                    <a:pt x="77491" y="16711"/>
                    <a:pt x="77464" y="16711"/>
                    <a:pt x="77458" y="16730"/>
                  </a:cubicBezTo>
                  <a:lnTo>
                    <a:pt x="77458" y="16730"/>
                  </a:lnTo>
                  <a:cubicBezTo>
                    <a:pt x="77578" y="15943"/>
                    <a:pt x="77607" y="15096"/>
                    <a:pt x="77517" y="14249"/>
                  </a:cubicBezTo>
                  <a:cubicBezTo>
                    <a:pt x="77517" y="14140"/>
                    <a:pt x="77362" y="14047"/>
                    <a:pt x="77273" y="14047"/>
                  </a:cubicBezTo>
                  <a:cubicBezTo>
                    <a:pt x="77238" y="14047"/>
                    <a:pt x="77213" y="14062"/>
                    <a:pt x="77213" y="14097"/>
                  </a:cubicBezTo>
                  <a:lnTo>
                    <a:pt x="77213" y="14158"/>
                  </a:lnTo>
                  <a:cubicBezTo>
                    <a:pt x="77182" y="14142"/>
                    <a:pt x="77144" y="14135"/>
                    <a:pt x="77114" y="14135"/>
                  </a:cubicBezTo>
                  <a:cubicBezTo>
                    <a:pt x="77084" y="14135"/>
                    <a:pt x="77061" y="14142"/>
                    <a:pt x="77061" y="14158"/>
                  </a:cubicBezTo>
                  <a:cubicBezTo>
                    <a:pt x="76970" y="14310"/>
                    <a:pt x="76818" y="14492"/>
                    <a:pt x="76696" y="14644"/>
                  </a:cubicBezTo>
                  <a:cubicBezTo>
                    <a:pt x="76640" y="14606"/>
                    <a:pt x="76583" y="14580"/>
                    <a:pt x="76548" y="14580"/>
                  </a:cubicBezTo>
                  <a:cubicBezTo>
                    <a:pt x="76527" y="14580"/>
                    <a:pt x="76514" y="14590"/>
                    <a:pt x="76514" y="14614"/>
                  </a:cubicBezTo>
                  <a:cubicBezTo>
                    <a:pt x="76453" y="14735"/>
                    <a:pt x="76453" y="14857"/>
                    <a:pt x="76453" y="15009"/>
                  </a:cubicBezTo>
                  <a:cubicBezTo>
                    <a:pt x="76301" y="15191"/>
                    <a:pt x="76149" y="15404"/>
                    <a:pt x="75997" y="15647"/>
                  </a:cubicBezTo>
                  <a:cubicBezTo>
                    <a:pt x="76088" y="14614"/>
                    <a:pt x="76240" y="13550"/>
                    <a:pt x="76453" y="12486"/>
                  </a:cubicBezTo>
                  <a:cubicBezTo>
                    <a:pt x="76475" y="12442"/>
                    <a:pt x="76461" y="12426"/>
                    <a:pt x="76433" y="12426"/>
                  </a:cubicBezTo>
                  <a:cubicBezTo>
                    <a:pt x="76384" y="12426"/>
                    <a:pt x="76290" y="12477"/>
                    <a:pt x="76270" y="12516"/>
                  </a:cubicBezTo>
                  <a:cubicBezTo>
                    <a:pt x="75966" y="13732"/>
                    <a:pt x="75602" y="15100"/>
                    <a:pt x="75389" y="16468"/>
                  </a:cubicBezTo>
                  <a:cubicBezTo>
                    <a:pt x="75328" y="16559"/>
                    <a:pt x="75237" y="16680"/>
                    <a:pt x="75207" y="16741"/>
                  </a:cubicBezTo>
                  <a:lnTo>
                    <a:pt x="74872" y="14917"/>
                  </a:lnTo>
                  <a:cubicBezTo>
                    <a:pt x="75146" y="14735"/>
                    <a:pt x="75389" y="14583"/>
                    <a:pt x="75693" y="14492"/>
                  </a:cubicBezTo>
                  <a:cubicBezTo>
                    <a:pt x="75754" y="14492"/>
                    <a:pt x="75663" y="14431"/>
                    <a:pt x="75632" y="14431"/>
                  </a:cubicBezTo>
                  <a:cubicBezTo>
                    <a:pt x="75328" y="14553"/>
                    <a:pt x="75055" y="14644"/>
                    <a:pt x="74842" y="14765"/>
                  </a:cubicBezTo>
                  <a:cubicBezTo>
                    <a:pt x="74690" y="14006"/>
                    <a:pt x="74568" y="13246"/>
                    <a:pt x="74447" y="12486"/>
                  </a:cubicBezTo>
                  <a:cubicBezTo>
                    <a:pt x="74477" y="12334"/>
                    <a:pt x="74568" y="12212"/>
                    <a:pt x="74599" y="12060"/>
                  </a:cubicBezTo>
                  <a:cubicBezTo>
                    <a:pt x="74621" y="11947"/>
                    <a:pt x="74408" y="11834"/>
                    <a:pt x="74259" y="11834"/>
                  </a:cubicBezTo>
                  <a:cubicBezTo>
                    <a:pt x="74209" y="11834"/>
                    <a:pt x="74166" y="11847"/>
                    <a:pt x="74143" y="11878"/>
                  </a:cubicBezTo>
                  <a:lnTo>
                    <a:pt x="73474" y="13367"/>
                  </a:lnTo>
                  <a:cubicBezTo>
                    <a:pt x="73049" y="12212"/>
                    <a:pt x="72714" y="11088"/>
                    <a:pt x="72441" y="9902"/>
                  </a:cubicBezTo>
                  <a:cubicBezTo>
                    <a:pt x="72441" y="9893"/>
                    <a:pt x="72433" y="9890"/>
                    <a:pt x="72422" y="9890"/>
                  </a:cubicBezTo>
                  <a:cubicBezTo>
                    <a:pt x="72395" y="9890"/>
                    <a:pt x="72349" y="9911"/>
                    <a:pt x="72349" y="9933"/>
                  </a:cubicBezTo>
                  <a:cubicBezTo>
                    <a:pt x="72501" y="11300"/>
                    <a:pt x="72714" y="12759"/>
                    <a:pt x="73049" y="14127"/>
                  </a:cubicBezTo>
                  <a:cubicBezTo>
                    <a:pt x="72897" y="14462"/>
                    <a:pt x="72714" y="14765"/>
                    <a:pt x="72501" y="15100"/>
                  </a:cubicBezTo>
                  <a:cubicBezTo>
                    <a:pt x="72167" y="14492"/>
                    <a:pt x="71833" y="13884"/>
                    <a:pt x="71529" y="13276"/>
                  </a:cubicBezTo>
                  <a:cubicBezTo>
                    <a:pt x="71524" y="13272"/>
                    <a:pt x="71518" y="13270"/>
                    <a:pt x="71511" y="13270"/>
                  </a:cubicBezTo>
                  <a:cubicBezTo>
                    <a:pt x="71467" y="13270"/>
                    <a:pt x="71377" y="13341"/>
                    <a:pt x="71377" y="13367"/>
                  </a:cubicBezTo>
                  <a:cubicBezTo>
                    <a:pt x="71498" y="13793"/>
                    <a:pt x="71650" y="14249"/>
                    <a:pt x="71802" y="14644"/>
                  </a:cubicBezTo>
                  <a:cubicBezTo>
                    <a:pt x="71438" y="14249"/>
                    <a:pt x="71103" y="13793"/>
                    <a:pt x="70799" y="13337"/>
                  </a:cubicBezTo>
                  <a:lnTo>
                    <a:pt x="70799" y="13124"/>
                  </a:lnTo>
                  <a:cubicBezTo>
                    <a:pt x="70799" y="13063"/>
                    <a:pt x="70678" y="13033"/>
                    <a:pt x="70617" y="13033"/>
                  </a:cubicBezTo>
                  <a:lnTo>
                    <a:pt x="70495" y="12790"/>
                  </a:lnTo>
                  <a:cubicBezTo>
                    <a:pt x="70131" y="12121"/>
                    <a:pt x="69614" y="11270"/>
                    <a:pt x="69249" y="10389"/>
                  </a:cubicBezTo>
                  <a:cubicBezTo>
                    <a:pt x="68915" y="9598"/>
                    <a:pt x="68672" y="8778"/>
                    <a:pt x="68641" y="7926"/>
                  </a:cubicBezTo>
                  <a:cubicBezTo>
                    <a:pt x="69553" y="7653"/>
                    <a:pt x="70495" y="7440"/>
                    <a:pt x="71438" y="7288"/>
                  </a:cubicBezTo>
                  <a:cubicBezTo>
                    <a:pt x="71732" y="7259"/>
                    <a:pt x="71713" y="6831"/>
                    <a:pt x="71408" y="6831"/>
                  </a:cubicBezTo>
                  <a:cubicBezTo>
                    <a:pt x="71398" y="6831"/>
                    <a:pt x="71388" y="6831"/>
                    <a:pt x="71377" y="6832"/>
                  </a:cubicBezTo>
                  <a:cubicBezTo>
                    <a:pt x="69675" y="7015"/>
                    <a:pt x="68003" y="7471"/>
                    <a:pt x="66392" y="8078"/>
                  </a:cubicBezTo>
                  <a:cubicBezTo>
                    <a:pt x="66179" y="7866"/>
                    <a:pt x="65936" y="7623"/>
                    <a:pt x="65723" y="7440"/>
                  </a:cubicBezTo>
                  <a:cubicBezTo>
                    <a:pt x="65700" y="7422"/>
                    <a:pt x="65674" y="7414"/>
                    <a:pt x="65647" y="7414"/>
                  </a:cubicBezTo>
                  <a:cubicBezTo>
                    <a:pt x="65490" y="7414"/>
                    <a:pt x="65290" y="7671"/>
                    <a:pt x="65419" y="7774"/>
                  </a:cubicBezTo>
                  <a:cubicBezTo>
                    <a:pt x="65571" y="7926"/>
                    <a:pt x="65723" y="8109"/>
                    <a:pt x="65875" y="8261"/>
                  </a:cubicBezTo>
                  <a:cubicBezTo>
                    <a:pt x="65571" y="8382"/>
                    <a:pt x="65298" y="8504"/>
                    <a:pt x="64994" y="8626"/>
                  </a:cubicBezTo>
                  <a:cubicBezTo>
                    <a:pt x="62988" y="9477"/>
                    <a:pt x="61103" y="10601"/>
                    <a:pt x="59279" y="11696"/>
                  </a:cubicBezTo>
                  <a:lnTo>
                    <a:pt x="58763" y="11999"/>
                  </a:lnTo>
                  <a:cubicBezTo>
                    <a:pt x="60343" y="10784"/>
                    <a:pt x="61984" y="9477"/>
                    <a:pt x="63747" y="8352"/>
                  </a:cubicBezTo>
                  <a:cubicBezTo>
                    <a:pt x="63778" y="8352"/>
                    <a:pt x="63747" y="8322"/>
                    <a:pt x="63687" y="8322"/>
                  </a:cubicBezTo>
                  <a:cubicBezTo>
                    <a:pt x="62015" y="9142"/>
                    <a:pt x="60465" y="10145"/>
                    <a:pt x="59036" y="11209"/>
                  </a:cubicBezTo>
                  <a:cubicBezTo>
                    <a:pt x="59674" y="10510"/>
                    <a:pt x="60343" y="9872"/>
                    <a:pt x="61042" y="9173"/>
                  </a:cubicBezTo>
                  <a:cubicBezTo>
                    <a:pt x="62319" y="7926"/>
                    <a:pt x="63778" y="6863"/>
                    <a:pt x="65358" y="5799"/>
                  </a:cubicBezTo>
                  <a:cubicBezTo>
                    <a:pt x="65478" y="5703"/>
                    <a:pt x="65409" y="5589"/>
                    <a:pt x="65301" y="5589"/>
                  </a:cubicBezTo>
                  <a:cubicBezTo>
                    <a:pt x="65271" y="5589"/>
                    <a:pt x="65239" y="5597"/>
                    <a:pt x="65206" y="5616"/>
                  </a:cubicBezTo>
                  <a:cubicBezTo>
                    <a:pt x="63535" y="6498"/>
                    <a:pt x="62258" y="7410"/>
                    <a:pt x="61012" y="8626"/>
                  </a:cubicBezTo>
                  <a:cubicBezTo>
                    <a:pt x="59674" y="9902"/>
                    <a:pt x="58519" y="11240"/>
                    <a:pt x="57212" y="12364"/>
                  </a:cubicBezTo>
                  <a:cubicBezTo>
                    <a:pt x="57121" y="12455"/>
                    <a:pt x="57060" y="12516"/>
                    <a:pt x="56969" y="12577"/>
                  </a:cubicBezTo>
                  <a:cubicBezTo>
                    <a:pt x="56817" y="12303"/>
                    <a:pt x="56635" y="12060"/>
                    <a:pt x="56452" y="11817"/>
                  </a:cubicBezTo>
                  <a:cubicBezTo>
                    <a:pt x="56434" y="11792"/>
                    <a:pt x="56400" y="11781"/>
                    <a:pt x="56361" y="11781"/>
                  </a:cubicBezTo>
                  <a:cubicBezTo>
                    <a:pt x="56291" y="11781"/>
                    <a:pt x="56203" y="11814"/>
                    <a:pt x="56135" y="11861"/>
                  </a:cubicBezTo>
                  <a:lnTo>
                    <a:pt x="56135" y="11861"/>
                  </a:lnTo>
                  <a:cubicBezTo>
                    <a:pt x="56774" y="10980"/>
                    <a:pt x="57393" y="10060"/>
                    <a:pt x="58003" y="9112"/>
                  </a:cubicBezTo>
                  <a:cubicBezTo>
                    <a:pt x="58095" y="8973"/>
                    <a:pt x="57941" y="8817"/>
                    <a:pt x="57809" y="8817"/>
                  </a:cubicBezTo>
                  <a:cubicBezTo>
                    <a:pt x="57767" y="8817"/>
                    <a:pt x="57728" y="8832"/>
                    <a:pt x="57699" y="8869"/>
                  </a:cubicBezTo>
                  <a:cubicBezTo>
                    <a:pt x="56513" y="10480"/>
                    <a:pt x="55541" y="12060"/>
                    <a:pt x="54325" y="13428"/>
                  </a:cubicBezTo>
                  <a:cubicBezTo>
                    <a:pt x="54264" y="13398"/>
                    <a:pt x="54264" y="13367"/>
                    <a:pt x="54234" y="13337"/>
                  </a:cubicBezTo>
                  <a:cubicBezTo>
                    <a:pt x="55085" y="12273"/>
                    <a:pt x="55784" y="11118"/>
                    <a:pt x="56392" y="9750"/>
                  </a:cubicBezTo>
                  <a:cubicBezTo>
                    <a:pt x="56460" y="9637"/>
                    <a:pt x="56342" y="9524"/>
                    <a:pt x="56240" y="9524"/>
                  </a:cubicBezTo>
                  <a:cubicBezTo>
                    <a:pt x="56205" y="9524"/>
                    <a:pt x="56172" y="9537"/>
                    <a:pt x="56148" y="9568"/>
                  </a:cubicBezTo>
                  <a:cubicBezTo>
                    <a:pt x="55267" y="10540"/>
                    <a:pt x="54659" y="11696"/>
                    <a:pt x="53960" y="12759"/>
                  </a:cubicBezTo>
                  <a:cubicBezTo>
                    <a:pt x="53869" y="12486"/>
                    <a:pt x="53778" y="12182"/>
                    <a:pt x="53717" y="11908"/>
                  </a:cubicBezTo>
                  <a:cubicBezTo>
                    <a:pt x="53697" y="11859"/>
                    <a:pt x="53636" y="11838"/>
                    <a:pt x="53564" y="11838"/>
                  </a:cubicBezTo>
                  <a:cubicBezTo>
                    <a:pt x="53414" y="11838"/>
                    <a:pt x="53220" y="11927"/>
                    <a:pt x="53261" y="12030"/>
                  </a:cubicBezTo>
                  <a:cubicBezTo>
                    <a:pt x="53322" y="12486"/>
                    <a:pt x="53443" y="12911"/>
                    <a:pt x="53595" y="13337"/>
                  </a:cubicBezTo>
                  <a:cubicBezTo>
                    <a:pt x="53443" y="13519"/>
                    <a:pt x="53291" y="13702"/>
                    <a:pt x="53109" y="13884"/>
                  </a:cubicBezTo>
                  <a:lnTo>
                    <a:pt x="52531" y="14462"/>
                  </a:lnTo>
                  <a:cubicBezTo>
                    <a:pt x="52805" y="13945"/>
                    <a:pt x="52987" y="13337"/>
                    <a:pt x="53109" y="12759"/>
                  </a:cubicBezTo>
                  <a:cubicBezTo>
                    <a:pt x="53109" y="12709"/>
                    <a:pt x="53081" y="12687"/>
                    <a:pt x="53056" y="12687"/>
                  </a:cubicBezTo>
                  <a:cubicBezTo>
                    <a:pt x="53036" y="12687"/>
                    <a:pt x="53018" y="12702"/>
                    <a:pt x="53018" y="12729"/>
                  </a:cubicBezTo>
                  <a:cubicBezTo>
                    <a:pt x="52683" y="14006"/>
                    <a:pt x="51954" y="14948"/>
                    <a:pt x="51133" y="15860"/>
                  </a:cubicBezTo>
                  <a:lnTo>
                    <a:pt x="51042" y="15951"/>
                  </a:lnTo>
                  <a:cubicBezTo>
                    <a:pt x="51802" y="14310"/>
                    <a:pt x="52562" y="12729"/>
                    <a:pt x="53261" y="11057"/>
                  </a:cubicBezTo>
                  <a:cubicBezTo>
                    <a:pt x="53304" y="10906"/>
                    <a:pt x="53101" y="10770"/>
                    <a:pt x="52958" y="10770"/>
                  </a:cubicBezTo>
                  <a:cubicBezTo>
                    <a:pt x="52901" y="10770"/>
                    <a:pt x="52853" y="10792"/>
                    <a:pt x="52835" y="10844"/>
                  </a:cubicBezTo>
                  <a:cubicBezTo>
                    <a:pt x="51802" y="12881"/>
                    <a:pt x="50920" y="14917"/>
                    <a:pt x="49978" y="16984"/>
                  </a:cubicBezTo>
                  <a:cubicBezTo>
                    <a:pt x="49826" y="17076"/>
                    <a:pt x="49674" y="17228"/>
                    <a:pt x="49553" y="17349"/>
                  </a:cubicBezTo>
                  <a:cubicBezTo>
                    <a:pt x="49796" y="16528"/>
                    <a:pt x="49978" y="15677"/>
                    <a:pt x="50161" y="14796"/>
                  </a:cubicBezTo>
                  <a:cubicBezTo>
                    <a:pt x="50161" y="14796"/>
                    <a:pt x="50147" y="14782"/>
                    <a:pt x="50138" y="14782"/>
                  </a:cubicBezTo>
                  <a:cubicBezTo>
                    <a:pt x="50134" y="14782"/>
                    <a:pt x="50130" y="14786"/>
                    <a:pt x="50130" y="14796"/>
                  </a:cubicBezTo>
                  <a:lnTo>
                    <a:pt x="49340" y="16863"/>
                  </a:lnTo>
                  <a:cubicBezTo>
                    <a:pt x="49249" y="16620"/>
                    <a:pt x="49188" y="16376"/>
                    <a:pt x="49157" y="16133"/>
                  </a:cubicBezTo>
                  <a:cubicBezTo>
                    <a:pt x="49036" y="15556"/>
                    <a:pt x="49097" y="14948"/>
                    <a:pt x="49492" y="14401"/>
                  </a:cubicBezTo>
                  <a:cubicBezTo>
                    <a:pt x="49501" y="14382"/>
                    <a:pt x="49496" y="14375"/>
                    <a:pt x="49484" y="14375"/>
                  </a:cubicBezTo>
                  <a:cubicBezTo>
                    <a:pt x="49459" y="14375"/>
                    <a:pt x="49401" y="14410"/>
                    <a:pt x="49401" y="14431"/>
                  </a:cubicBezTo>
                  <a:cubicBezTo>
                    <a:pt x="49309" y="14583"/>
                    <a:pt x="49188" y="14765"/>
                    <a:pt x="49157" y="14917"/>
                  </a:cubicBezTo>
                  <a:cubicBezTo>
                    <a:pt x="49218" y="14188"/>
                    <a:pt x="49309" y="13519"/>
                    <a:pt x="49340" y="12790"/>
                  </a:cubicBezTo>
                  <a:cubicBezTo>
                    <a:pt x="49340" y="12716"/>
                    <a:pt x="49273" y="12676"/>
                    <a:pt x="49207" y="12676"/>
                  </a:cubicBezTo>
                  <a:cubicBezTo>
                    <a:pt x="49164" y="12676"/>
                    <a:pt x="49121" y="12693"/>
                    <a:pt x="49097" y="12729"/>
                  </a:cubicBezTo>
                  <a:cubicBezTo>
                    <a:pt x="48884" y="13793"/>
                    <a:pt x="48702" y="14705"/>
                    <a:pt x="48702" y="15829"/>
                  </a:cubicBezTo>
                  <a:lnTo>
                    <a:pt x="48702" y="16863"/>
                  </a:lnTo>
                  <a:cubicBezTo>
                    <a:pt x="48246" y="16012"/>
                    <a:pt x="47790" y="15161"/>
                    <a:pt x="47395" y="14249"/>
                  </a:cubicBezTo>
                  <a:cubicBezTo>
                    <a:pt x="47790" y="13641"/>
                    <a:pt x="48246" y="13063"/>
                    <a:pt x="48793" y="12607"/>
                  </a:cubicBezTo>
                  <a:cubicBezTo>
                    <a:pt x="48835" y="12586"/>
                    <a:pt x="48804" y="12551"/>
                    <a:pt x="48771" y="12551"/>
                  </a:cubicBezTo>
                  <a:cubicBezTo>
                    <a:pt x="48757" y="12551"/>
                    <a:pt x="48741" y="12558"/>
                    <a:pt x="48732" y="12577"/>
                  </a:cubicBezTo>
                  <a:cubicBezTo>
                    <a:pt x="48337" y="12820"/>
                    <a:pt x="48033" y="13124"/>
                    <a:pt x="47790" y="13428"/>
                  </a:cubicBezTo>
                  <a:cubicBezTo>
                    <a:pt x="47577" y="13641"/>
                    <a:pt x="47425" y="13823"/>
                    <a:pt x="47273" y="14006"/>
                  </a:cubicBezTo>
                  <a:cubicBezTo>
                    <a:pt x="47265" y="13974"/>
                    <a:pt x="47228" y="13961"/>
                    <a:pt x="47179" y="13961"/>
                  </a:cubicBezTo>
                  <a:cubicBezTo>
                    <a:pt x="47039" y="13961"/>
                    <a:pt x="46795" y="14068"/>
                    <a:pt x="46817" y="14158"/>
                  </a:cubicBezTo>
                  <a:lnTo>
                    <a:pt x="46939" y="14492"/>
                  </a:lnTo>
                  <a:cubicBezTo>
                    <a:pt x="46513" y="15069"/>
                    <a:pt x="46179" y="15647"/>
                    <a:pt x="45753" y="16164"/>
                  </a:cubicBezTo>
                  <a:cubicBezTo>
                    <a:pt x="45601" y="16316"/>
                    <a:pt x="45510" y="16498"/>
                    <a:pt x="45388" y="16680"/>
                  </a:cubicBezTo>
                  <a:cubicBezTo>
                    <a:pt x="46361" y="14705"/>
                    <a:pt x="47060" y="12577"/>
                    <a:pt x="47091" y="10358"/>
                  </a:cubicBezTo>
                  <a:cubicBezTo>
                    <a:pt x="47091" y="10263"/>
                    <a:pt x="46966" y="10217"/>
                    <a:pt x="46847" y="10217"/>
                  </a:cubicBezTo>
                  <a:cubicBezTo>
                    <a:pt x="46738" y="10217"/>
                    <a:pt x="46635" y="10255"/>
                    <a:pt x="46635" y="10328"/>
                  </a:cubicBezTo>
                  <a:cubicBezTo>
                    <a:pt x="46361" y="12699"/>
                    <a:pt x="45723" y="15100"/>
                    <a:pt x="44446" y="17167"/>
                  </a:cubicBezTo>
                  <a:cubicBezTo>
                    <a:pt x="44355" y="17258"/>
                    <a:pt x="44325" y="17349"/>
                    <a:pt x="44233" y="17471"/>
                  </a:cubicBezTo>
                  <a:cubicBezTo>
                    <a:pt x="44689" y="16407"/>
                    <a:pt x="44963" y="15252"/>
                    <a:pt x="45054" y="14158"/>
                  </a:cubicBezTo>
                  <a:cubicBezTo>
                    <a:pt x="45054" y="14158"/>
                    <a:pt x="45027" y="14144"/>
                    <a:pt x="45009" y="14144"/>
                  </a:cubicBezTo>
                  <a:cubicBezTo>
                    <a:pt x="45000" y="14144"/>
                    <a:pt x="44993" y="14147"/>
                    <a:pt x="44993" y="14158"/>
                  </a:cubicBezTo>
                  <a:cubicBezTo>
                    <a:pt x="44750" y="15069"/>
                    <a:pt x="44385" y="15981"/>
                    <a:pt x="44021" y="16893"/>
                  </a:cubicBezTo>
                  <a:cubicBezTo>
                    <a:pt x="44051" y="16620"/>
                    <a:pt x="44051" y="16376"/>
                    <a:pt x="44081" y="16103"/>
                  </a:cubicBezTo>
                  <a:lnTo>
                    <a:pt x="44081" y="15282"/>
                  </a:lnTo>
                  <a:cubicBezTo>
                    <a:pt x="44081" y="15069"/>
                    <a:pt x="44051" y="14887"/>
                    <a:pt x="44051" y="14674"/>
                  </a:cubicBezTo>
                  <a:cubicBezTo>
                    <a:pt x="44203" y="14644"/>
                    <a:pt x="44355" y="14644"/>
                    <a:pt x="44507" y="14614"/>
                  </a:cubicBezTo>
                  <a:cubicBezTo>
                    <a:pt x="44534" y="14614"/>
                    <a:pt x="44537" y="14517"/>
                    <a:pt x="44495" y="14517"/>
                  </a:cubicBezTo>
                  <a:cubicBezTo>
                    <a:pt x="44489" y="14517"/>
                    <a:pt x="44483" y="14519"/>
                    <a:pt x="44477" y="14522"/>
                  </a:cubicBezTo>
                  <a:cubicBezTo>
                    <a:pt x="44325" y="14522"/>
                    <a:pt x="44173" y="14522"/>
                    <a:pt x="44051" y="14583"/>
                  </a:cubicBezTo>
                  <a:cubicBezTo>
                    <a:pt x="44021" y="13884"/>
                    <a:pt x="43990" y="13276"/>
                    <a:pt x="43838" y="12638"/>
                  </a:cubicBezTo>
                  <a:cubicBezTo>
                    <a:pt x="44173" y="12303"/>
                    <a:pt x="44507" y="11999"/>
                    <a:pt x="44841" y="11635"/>
                  </a:cubicBezTo>
                  <a:cubicBezTo>
                    <a:pt x="44966" y="11510"/>
                    <a:pt x="44783" y="11262"/>
                    <a:pt x="44630" y="11262"/>
                  </a:cubicBezTo>
                  <a:cubicBezTo>
                    <a:pt x="44596" y="11262"/>
                    <a:pt x="44564" y="11273"/>
                    <a:pt x="44537" y="11300"/>
                  </a:cubicBezTo>
                  <a:cubicBezTo>
                    <a:pt x="42318" y="13215"/>
                    <a:pt x="40191" y="15252"/>
                    <a:pt x="37911" y="17106"/>
                  </a:cubicBezTo>
                  <a:lnTo>
                    <a:pt x="37546" y="17379"/>
                  </a:lnTo>
                  <a:cubicBezTo>
                    <a:pt x="38519" y="16346"/>
                    <a:pt x="39370" y="15252"/>
                    <a:pt x="40221" y="14127"/>
                  </a:cubicBezTo>
                  <a:lnTo>
                    <a:pt x="40191" y="14066"/>
                  </a:lnTo>
                  <a:cubicBezTo>
                    <a:pt x="39309" y="14917"/>
                    <a:pt x="38397" y="15799"/>
                    <a:pt x="37546" y="16711"/>
                  </a:cubicBezTo>
                  <a:cubicBezTo>
                    <a:pt x="37911" y="16133"/>
                    <a:pt x="38215" y="15556"/>
                    <a:pt x="38519" y="14948"/>
                  </a:cubicBezTo>
                  <a:cubicBezTo>
                    <a:pt x="39066" y="13854"/>
                    <a:pt x="39735" y="12911"/>
                    <a:pt x="40282" y="11787"/>
                  </a:cubicBezTo>
                  <a:cubicBezTo>
                    <a:pt x="40331" y="11713"/>
                    <a:pt x="40240" y="11618"/>
                    <a:pt x="40155" y="11618"/>
                  </a:cubicBezTo>
                  <a:cubicBezTo>
                    <a:pt x="40136" y="11618"/>
                    <a:pt x="40117" y="11623"/>
                    <a:pt x="40100" y="11635"/>
                  </a:cubicBezTo>
                  <a:cubicBezTo>
                    <a:pt x="39431" y="12547"/>
                    <a:pt x="38823" y="13398"/>
                    <a:pt x="38276" y="14462"/>
                  </a:cubicBezTo>
                  <a:cubicBezTo>
                    <a:pt x="37698" y="15556"/>
                    <a:pt x="37182" y="16711"/>
                    <a:pt x="36422" y="17653"/>
                  </a:cubicBezTo>
                  <a:cubicBezTo>
                    <a:pt x="35814" y="18413"/>
                    <a:pt x="35084" y="19082"/>
                    <a:pt x="34416" y="19750"/>
                  </a:cubicBezTo>
                  <a:cubicBezTo>
                    <a:pt x="34294" y="19781"/>
                    <a:pt x="34172" y="19811"/>
                    <a:pt x="34020" y="19842"/>
                  </a:cubicBezTo>
                  <a:cubicBezTo>
                    <a:pt x="34294" y="19446"/>
                    <a:pt x="34507" y="19021"/>
                    <a:pt x="34750" y="18595"/>
                  </a:cubicBezTo>
                  <a:cubicBezTo>
                    <a:pt x="35115" y="18291"/>
                    <a:pt x="35510" y="17987"/>
                    <a:pt x="35875" y="17714"/>
                  </a:cubicBezTo>
                  <a:cubicBezTo>
                    <a:pt x="35924" y="17689"/>
                    <a:pt x="35854" y="17645"/>
                    <a:pt x="35777" y="17645"/>
                  </a:cubicBezTo>
                  <a:cubicBezTo>
                    <a:pt x="35759" y="17645"/>
                    <a:pt x="35740" y="17647"/>
                    <a:pt x="35723" y="17653"/>
                  </a:cubicBezTo>
                  <a:lnTo>
                    <a:pt x="35054" y="17866"/>
                  </a:lnTo>
                  <a:cubicBezTo>
                    <a:pt x="35327" y="17319"/>
                    <a:pt x="35540" y="16711"/>
                    <a:pt x="35723" y="16103"/>
                  </a:cubicBezTo>
                  <a:cubicBezTo>
                    <a:pt x="35966" y="15860"/>
                    <a:pt x="36179" y="15677"/>
                    <a:pt x="36452" y="15434"/>
                  </a:cubicBezTo>
                  <a:cubicBezTo>
                    <a:pt x="36482" y="15434"/>
                    <a:pt x="36422" y="15404"/>
                    <a:pt x="36391" y="15404"/>
                  </a:cubicBezTo>
                  <a:cubicBezTo>
                    <a:pt x="36179" y="15525"/>
                    <a:pt x="35996" y="15677"/>
                    <a:pt x="35814" y="15799"/>
                  </a:cubicBezTo>
                  <a:cubicBezTo>
                    <a:pt x="35935" y="15434"/>
                    <a:pt x="35996" y="15130"/>
                    <a:pt x="36087" y="14796"/>
                  </a:cubicBezTo>
                  <a:cubicBezTo>
                    <a:pt x="36118" y="14735"/>
                    <a:pt x="36027" y="14614"/>
                    <a:pt x="35935" y="14583"/>
                  </a:cubicBezTo>
                  <a:cubicBezTo>
                    <a:pt x="36543" y="13732"/>
                    <a:pt x="37212" y="12942"/>
                    <a:pt x="37941" y="12212"/>
                  </a:cubicBezTo>
                  <a:cubicBezTo>
                    <a:pt x="37984" y="12170"/>
                    <a:pt x="37908" y="12113"/>
                    <a:pt x="37838" y="12113"/>
                  </a:cubicBezTo>
                  <a:cubicBezTo>
                    <a:pt x="37807" y="12113"/>
                    <a:pt x="37778" y="12124"/>
                    <a:pt x="37759" y="12151"/>
                  </a:cubicBezTo>
                  <a:cubicBezTo>
                    <a:pt x="36786" y="12972"/>
                    <a:pt x="35723" y="14006"/>
                    <a:pt x="34872" y="15069"/>
                  </a:cubicBezTo>
                  <a:cubicBezTo>
                    <a:pt x="34811" y="15069"/>
                    <a:pt x="34780" y="15069"/>
                    <a:pt x="34750" y="15100"/>
                  </a:cubicBezTo>
                  <a:cubicBezTo>
                    <a:pt x="34720" y="15191"/>
                    <a:pt x="34659" y="15252"/>
                    <a:pt x="34628" y="15373"/>
                  </a:cubicBezTo>
                  <a:cubicBezTo>
                    <a:pt x="34507" y="15495"/>
                    <a:pt x="34446" y="15647"/>
                    <a:pt x="34324" y="15799"/>
                  </a:cubicBezTo>
                  <a:cubicBezTo>
                    <a:pt x="34811" y="14522"/>
                    <a:pt x="35327" y="13276"/>
                    <a:pt x="35814" y="12091"/>
                  </a:cubicBezTo>
                  <a:cubicBezTo>
                    <a:pt x="35844" y="12091"/>
                    <a:pt x="35875" y="12060"/>
                    <a:pt x="35875" y="12060"/>
                  </a:cubicBezTo>
                  <a:cubicBezTo>
                    <a:pt x="35935" y="12060"/>
                    <a:pt x="35875" y="12030"/>
                    <a:pt x="35844" y="11999"/>
                  </a:cubicBezTo>
                  <a:cubicBezTo>
                    <a:pt x="35996" y="11604"/>
                    <a:pt x="36179" y="11240"/>
                    <a:pt x="36330" y="10844"/>
                  </a:cubicBezTo>
                  <a:cubicBezTo>
                    <a:pt x="36366" y="10809"/>
                    <a:pt x="36329" y="10794"/>
                    <a:pt x="36279" y="10794"/>
                  </a:cubicBezTo>
                  <a:cubicBezTo>
                    <a:pt x="36245" y="10794"/>
                    <a:pt x="36204" y="10801"/>
                    <a:pt x="36179" y="10814"/>
                  </a:cubicBezTo>
                  <a:cubicBezTo>
                    <a:pt x="35783" y="11270"/>
                    <a:pt x="35388" y="11756"/>
                    <a:pt x="35054" y="12303"/>
                  </a:cubicBezTo>
                  <a:cubicBezTo>
                    <a:pt x="34902" y="12364"/>
                    <a:pt x="34750" y="12486"/>
                    <a:pt x="34628" y="12547"/>
                  </a:cubicBezTo>
                  <a:cubicBezTo>
                    <a:pt x="35023" y="10936"/>
                    <a:pt x="35388" y="9325"/>
                    <a:pt x="36087" y="7926"/>
                  </a:cubicBezTo>
                  <a:cubicBezTo>
                    <a:pt x="36087" y="7911"/>
                    <a:pt x="36072" y="7904"/>
                    <a:pt x="36053" y="7904"/>
                  </a:cubicBezTo>
                  <a:cubicBezTo>
                    <a:pt x="36034" y="7904"/>
                    <a:pt x="36011" y="7911"/>
                    <a:pt x="35996" y="7926"/>
                  </a:cubicBezTo>
                  <a:cubicBezTo>
                    <a:pt x="35054" y="9568"/>
                    <a:pt x="34142" y="11483"/>
                    <a:pt x="33716" y="13458"/>
                  </a:cubicBezTo>
                  <a:cubicBezTo>
                    <a:pt x="33534" y="13702"/>
                    <a:pt x="33382" y="13914"/>
                    <a:pt x="33200" y="14158"/>
                  </a:cubicBezTo>
                  <a:lnTo>
                    <a:pt x="33200" y="13428"/>
                  </a:lnTo>
                  <a:cubicBezTo>
                    <a:pt x="33716" y="12182"/>
                    <a:pt x="34294" y="10936"/>
                    <a:pt x="34811" y="9659"/>
                  </a:cubicBezTo>
                  <a:cubicBezTo>
                    <a:pt x="34881" y="9542"/>
                    <a:pt x="34644" y="9407"/>
                    <a:pt x="34504" y="9407"/>
                  </a:cubicBezTo>
                  <a:cubicBezTo>
                    <a:pt x="34462" y="9407"/>
                    <a:pt x="34429" y="9418"/>
                    <a:pt x="34416" y="9446"/>
                  </a:cubicBezTo>
                  <a:cubicBezTo>
                    <a:pt x="33990" y="10206"/>
                    <a:pt x="33595" y="10966"/>
                    <a:pt x="33261" y="11756"/>
                  </a:cubicBezTo>
                  <a:cubicBezTo>
                    <a:pt x="33291" y="11240"/>
                    <a:pt x="33352" y="10662"/>
                    <a:pt x="33443" y="10115"/>
                  </a:cubicBezTo>
                  <a:cubicBezTo>
                    <a:pt x="33443" y="10085"/>
                    <a:pt x="33405" y="10069"/>
                    <a:pt x="33367" y="10069"/>
                  </a:cubicBezTo>
                  <a:cubicBezTo>
                    <a:pt x="33329" y="10069"/>
                    <a:pt x="33291" y="10085"/>
                    <a:pt x="33291" y="10115"/>
                  </a:cubicBezTo>
                  <a:cubicBezTo>
                    <a:pt x="33139" y="10540"/>
                    <a:pt x="33048" y="10996"/>
                    <a:pt x="32926" y="11452"/>
                  </a:cubicBezTo>
                  <a:cubicBezTo>
                    <a:pt x="32835" y="10692"/>
                    <a:pt x="32805" y="9902"/>
                    <a:pt x="32896" y="9142"/>
                  </a:cubicBezTo>
                  <a:cubicBezTo>
                    <a:pt x="32957" y="8352"/>
                    <a:pt x="33078" y="7349"/>
                    <a:pt x="33352" y="6407"/>
                  </a:cubicBezTo>
                  <a:cubicBezTo>
                    <a:pt x="33443" y="5951"/>
                    <a:pt x="33656" y="5495"/>
                    <a:pt x="33899" y="5100"/>
                  </a:cubicBezTo>
                  <a:cubicBezTo>
                    <a:pt x="34172" y="4735"/>
                    <a:pt x="34476" y="4492"/>
                    <a:pt x="34872" y="4401"/>
                  </a:cubicBezTo>
                  <a:cubicBezTo>
                    <a:pt x="34902" y="4401"/>
                    <a:pt x="34811" y="4309"/>
                    <a:pt x="34780" y="4309"/>
                  </a:cubicBezTo>
                  <a:cubicBezTo>
                    <a:pt x="34355" y="4431"/>
                    <a:pt x="34051" y="4613"/>
                    <a:pt x="33808" y="4917"/>
                  </a:cubicBezTo>
                  <a:cubicBezTo>
                    <a:pt x="33534" y="5221"/>
                    <a:pt x="33352" y="5616"/>
                    <a:pt x="33200" y="5981"/>
                  </a:cubicBezTo>
                  <a:cubicBezTo>
                    <a:pt x="32896" y="6771"/>
                    <a:pt x="32744" y="7592"/>
                    <a:pt x="32531" y="8382"/>
                  </a:cubicBezTo>
                  <a:cubicBezTo>
                    <a:pt x="32501" y="8595"/>
                    <a:pt x="32470" y="8869"/>
                    <a:pt x="32440" y="9112"/>
                  </a:cubicBezTo>
                  <a:cubicBezTo>
                    <a:pt x="32379" y="7805"/>
                    <a:pt x="32470" y="6559"/>
                    <a:pt x="32622" y="5221"/>
                  </a:cubicBezTo>
                  <a:cubicBezTo>
                    <a:pt x="32744" y="4553"/>
                    <a:pt x="32926" y="3823"/>
                    <a:pt x="33291" y="3215"/>
                  </a:cubicBezTo>
                  <a:cubicBezTo>
                    <a:pt x="33686" y="2607"/>
                    <a:pt x="34264" y="2121"/>
                    <a:pt x="34932" y="1908"/>
                  </a:cubicBezTo>
                  <a:cubicBezTo>
                    <a:pt x="35152" y="1881"/>
                    <a:pt x="34950" y="1531"/>
                    <a:pt x="34707" y="1531"/>
                  </a:cubicBezTo>
                  <a:cubicBezTo>
                    <a:pt x="34681" y="1531"/>
                    <a:pt x="34655" y="1535"/>
                    <a:pt x="34628" y="1543"/>
                  </a:cubicBezTo>
                  <a:cubicBezTo>
                    <a:pt x="33747" y="1756"/>
                    <a:pt x="33048" y="2455"/>
                    <a:pt x="32622" y="3246"/>
                  </a:cubicBezTo>
                  <a:cubicBezTo>
                    <a:pt x="32379" y="3641"/>
                    <a:pt x="32227" y="4097"/>
                    <a:pt x="32166" y="4553"/>
                  </a:cubicBezTo>
                  <a:cubicBezTo>
                    <a:pt x="32045" y="4948"/>
                    <a:pt x="32014" y="5373"/>
                    <a:pt x="31984" y="5768"/>
                  </a:cubicBezTo>
                  <a:cubicBezTo>
                    <a:pt x="31832" y="7288"/>
                    <a:pt x="31832" y="8747"/>
                    <a:pt x="31862" y="10237"/>
                  </a:cubicBezTo>
                  <a:lnTo>
                    <a:pt x="31862" y="10662"/>
                  </a:lnTo>
                  <a:cubicBezTo>
                    <a:pt x="31619" y="9264"/>
                    <a:pt x="31376" y="7835"/>
                    <a:pt x="31163" y="6407"/>
                  </a:cubicBezTo>
                  <a:lnTo>
                    <a:pt x="31133" y="6407"/>
                  </a:lnTo>
                  <a:cubicBezTo>
                    <a:pt x="31102" y="7683"/>
                    <a:pt x="31133" y="8990"/>
                    <a:pt x="31315" y="10237"/>
                  </a:cubicBezTo>
                  <a:cubicBezTo>
                    <a:pt x="31102" y="9598"/>
                    <a:pt x="30829" y="8960"/>
                    <a:pt x="30616" y="8352"/>
                  </a:cubicBezTo>
                  <a:cubicBezTo>
                    <a:pt x="30373" y="7744"/>
                    <a:pt x="30221" y="7136"/>
                    <a:pt x="30069" y="6498"/>
                  </a:cubicBezTo>
                  <a:cubicBezTo>
                    <a:pt x="30008" y="6194"/>
                    <a:pt x="29917" y="5829"/>
                    <a:pt x="29887" y="5495"/>
                  </a:cubicBezTo>
                  <a:cubicBezTo>
                    <a:pt x="29795" y="5160"/>
                    <a:pt x="29765" y="4765"/>
                    <a:pt x="29765" y="4309"/>
                  </a:cubicBezTo>
                  <a:cubicBezTo>
                    <a:pt x="29765" y="4237"/>
                    <a:pt x="29717" y="4199"/>
                    <a:pt x="29666" y="4199"/>
                  </a:cubicBezTo>
                  <a:cubicBezTo>
                    <a:pt x="29610" y="4199"/>
                    <a:pt x="29552" y="4244"/>
                    <a:pt x="29552" y="4340"/>
                  </a:cubicBezTo>
                  <a:cubicBezTo>
                    <a:pt x="29491" y="4796"/>
                    <a:pt x="29552" y="5191"/>
                    <a:pt x="29552" y="5495"/>
                  </a:cubicBezTo>
                  <a:cubicBezTo>
                    <a:pt x="29583" y="5829"/>
                    <a:pt x="29613" y="6103"/>
                    <a:pt x="29643" y="6407"/>
                  </a:cubicBezTo>
                  <a:cubicBezTo>
                    <a:pt x="29765" y="7015"/>
                    <a:pt x="29887" y="7592"/>
                    <a:pt x="30099" y="8200"/>
                  </a:cubicBezTo>
                  <a:cubicBezTo>
                    <a:pt x="30555" y="9446"/>
                    <a:pt x="31133" y="10632"/>
                    <a:pt x="31437" y="11787"/>
                  </a:cubicBezTo>
                  <a:cubicBezTo>
                    <a:pt x="31467" y="11999"/>
                    <a:pt x="31558" y="12212"/>
                    <a:pt x="31589" y="12395"/>
                  </a:cubicBezTo>
                  <a:cubicBezTo>
                    <a:pt x="31558" y="12395"/>
                    <a:pt x="31467" y="12395"/>
                    <a:pt x="31467" y="12455"/>
                  </a:cubicBezTo>
                  <a:cubicBezTo>
                    <a:pt x="31376" y="12638"/>
                    <a:pt x="31224" y="12790"/>
                    <a:pt x="31102" y="12972"/>
                  </a:cubicBezTo>
                  <a:cubicBezTo>
                    <a:pt x="31072" y="12303"/>
                    <a:pt x="31102" y="11604"/>
                    <a:pt x="31102" y="10936"/>
                  </a:cubicBezTo>
                  <a:cubicBezTo>
                    <a:pt x="31102" y="10870"/>
                    <a:pt x="31008" y="10820"/>
                    <a:pt x="30932" y="10820"/>
                  </a:cubicBezTo>
                  <a:cubicBezTo>
                    <a:pt x="30903" y="10820"/>
                    <a:pt x="30876" y="10827"/>
                    <a:pt x="30859" y="10844"/>
                  </a:cubicBezTo>
                  <a:cubicBezTo>
                    <a:pt x="30768" y="11513"/>
                    <a:pt x="30677" y="12121"/>
                    <a:pt x="30677" y="12759"/>
                  </a:cubicBezTo>
                  <a:cubicBezTo>
                    <a:pt x="30191" y="11939"/>
                    <a:pt x="29613" y="11118"/>
                    <a:pt x="29005" y="10297"/>
                  </a:cubicBezTo>
                  <a:cubicBezTo>
                    <a:pt x="28961" y="10242"/>
                    <a:pt x="28893" y="10219"/>
                    <a:pt x="28829" y="10219"/>
                  </a:cubicBezTo>
                  <a:cubicBezTo>
                    <a:pt x="28715" y="10219"/>
                    <a:pt x="28613" y="10291"/>
                    <a:pt x="28671" y="10389"/>
                  </a:cubicBezTo>
                  <a:cubicBezTo>
                    <a:pt x="29339" y="11544"/>
                    <a:pt x="30099" y="12516"/>
                    <a:pt x="30677" y="13580"/>
                  </a:cubicBezTo>
                  <a:cubicBezTo>
                    <a:pt x="30647" y="13641"/>
                    <a:pt x="30616" y="13702"/>
                    <a:pt x="30555" y="13732"/>
                  </a:cubicBezTo>
                  <a:cubicBezTo>
                    <a:pt x="30099" y="12972"/>
                    <a:pt x="29491" y="12273"/>
                    <a:pt x="28732" y="11513"/>
                  </a:cubicBezTo>
                  <a:cubicBezTo>
                    <a:pt x="28698" y="11469"/>
                    <a:pt x="28644" y="11448"/>
                    <a:pt x="28594" y="11448"/>
                  </a:cubicBezTo>
                  <a:cubicBezTo>
                    <a:pt x="28507" y="11448"/>
                    <a:pt x="28431" y="11508"/>
                    <a:pt x="28488" y="11604"/>
                  </a:cubicBezTo>
                  <a:cubicBezTo>
                    <a:pt x="28944" y="12607"/>
                    <a:pt x="29704" y="13398"/>
                    <a:pt x="30312" y="14279"/>
                  </a:cubicBezTo>
                  <a:cubicBezTo>
                    <a:pt x="30191" y="14462"/>
                    <a:pt x="30099" y="14644"/>
                    <a:pt x="30008" y="14857"/>
                  </a:cubicBezTo>
                  <a:cubicBezTo>
                    <a:pt x="29917" y="14796"/>
                    <a:pt x="29795" y="14735"/>
                    <a:pt x="29735" y="14705"/>
                  </a:cubicBezTo>
                  <a:cubicBezTo>
                    <a:pt x="29727" y="14690"/>
                    <a:pt x="29716" y="14684"/>
                    <a:pt x="29705" y="14684"/>
                  </a:cubicBezTo>
                  <a:cubicBezTo>
                    <a:pt x="29667" y="14684"/>
                    <a:pt x="29620" y="14742"/>
                    <a:pt x="29643" y="14765"/>
                  </a:cubicBezTo>
                  <a:cubicBezTo>
                    <a:pt x="29765" y="14857"/>
                    <a:pt x="29856" y="14917"/>
                    <a:pt x="29947" y="14948"/>
                  </a:cubicBezTo>
                  <a:cubicBezTo>
                    <a:pt x="29856" y="15221"/>
                    <a:pt x="29704" y="15495"/>
                    <a:pt x="29583" y="15708"/>
                  </a:cubicBezTo>
                  <a:cubicBezTo>
                    <a:pt x="29461" y="15373"/>
                    <a:pt x="29309" y="15009"/>
                    <a:pt x="29157" y="14614"/>
                  </a:cubicBezTo>
                  <a:cubicBezTo>
                    <a:pt x="29140" y="14545"/>
                    <a:pt x="29027" y="14506"/>
                    <a:pt x="28937" y="14506"/>
                  </a:cubicBezTo>
                  <a:cubicBezTo>
                    <a:pt x="28866" y="14506"/>
                    <a:pt x="28809" y="14530"/>
                    <a:pt x="28823" y="14583"/>
                  </a:cubicBezTo>
                  <a:cubicBezTo>
                    <a:pt x="28853" y="14765"/>
                    <a:pt x="28944" y="14917"/>
                    <a:pt x="28975" y="15100"/>
                  </a:cubicBezTo>
                  <a:lnTo>
                    <a:pt x="28754" y="15624"/>
                  </a:lnTo>
                  <a:lnTo>
                    <a:pt x="28754" y="15624"/>
                  </a:lnTo>
                  <a:cubicBezTo>
                    <a:pt x="28724" y="15531"/>
                    <a:pt x="28696" y="15437"/>
                    <a:pt x="28671" y="15343"/>
                  </a:cubicBezTo>
                  <a:cubicBezTo>
                    <a:pt x="28655" y="15390"/>
                    <a:pt x="28641" y="15434"/>
                    <a:pt x="28629" y="15478"/>
                  </a:cubicBezTo>
                  <a:lnTo>
                    <a:pt x="28629" y="15478"/>
                  </a:lnTo>
                  <a:cubicBezTo>
                    <a:pt x="28677" y="15542"/>
                    <a:pt x="28711" y="15596"/>
                    <a:pt x="28732" y="15677"/>
                  </a:cubicBezTo>
                  <a:lnTo>
                    <a:pt x="28754" y="15624"/>
                  </a:lnTo>
                  <a:lnTo>
                    <a:pt x="28754" y="15624"/>
                  </a:lnTo>
                  <a:cubicBezTo>
                    <a:pt x="28830" y="15863"/>
                    <a:pt x="28918" y="16097"/>
                    <a:pt x="29005" y="16316"/>
                  </a:cubicBezTo>
                  <a:cubicBezTo>
                    <a:pt x="28975" y="16437"/>
                    <a:pt x="28884" y="16559"/>
                    <a:pt x="28853" y="16680"/>
                  </a:cubicBezTo>
                  <a:cubicBezTo>
                    <a:pt x="28762" y="16468"/>
                    <a:pt x="28671" y="16285"/>
                    <a:pt x="28549" y="16072"/>
                  </a:cubicBezTo>
                  <a:cubicBezTo>
                    <a:pt x="28549" y="15871"/>
                    <a:pt x="28570" y="15690"/>
                    <a:pt x="28629" y="15478"/>
                  </a:cubicBezTo>
                  <a:lnTo>
                    <a:pt x="28629" y="15478"/>
                  </a:lnTo>
                  <a:cubicBezTo>
                    <a:pt x="28606" y="15447"/>
                    <a:pt x="28579" y="15413"/>
                    <a:pt x="28549" y="15373"/>
                  </a:cubicBezTo>
                  <a:cubicBezTo>
                    <a:pt x="28515" y="15305"/>
                    <a:pt x="28423" y="15266"/>
                    <a:pt x="28350" y="15266"/>
                  </a:cubicBezTo>
                  <a:cubicBezTo>
                    <a:pt x="28292" y="15266"/>
                    <a:pt x="28245" y="15290"/>
                    <a:pt x="28245" y="15343"/>
                  </a:cubicBezTo>
                  <a:cubicBezTo>
                    <a:pt x="28276" y="15647"/>
                    <a:pt x="28397" y="15951"/>
                    <a:pt x="28488" y="16255"/>
                  </a:cubicBezTo>
                  <a:cubicBezTo>
                    <a:pt x="28336" y="16620"/>
                    <a:pt x="28215" y="17045"/>
                    <a:pt x="28093" y="17410"/>
                  </a:cubicBezTo>
                  <a:lnTo>
                    <a:pt x="28093" y="17258"/>
                  </a:lnTo>
                  <a:cubicBezTo>
                    <a:pt x="28124" y="17167"/>
                    <a:pt x="28124" y="17076"/>
                    <a:pt x="28184" y="16954"/>
                  </a:cubicBezTo>
                  <a:cubicBezTo>
                    <a:pt x="28184" y="16939"/>
                    <a:pt x="28169" y="16931"/>
                    <a:pt x="28146" y="16931"/>
                  </a:cubicBezTo>
                  <a:cubicBezTo>
                    <a:pt x="28124" y="16931"/>
                    <a:pt x="28093" y="16939"/>
                    <a:pt x="28063" y="16954"/>
                  </a:cubicBezTo>
                  <a:cubicBezTo>
                    <a:pt x="28032" y="16650"/>
                    <a:pt x="28032" y="16316"/>
                    <a:pt x="27972" y="16012"/>
                  </a:cubicBezTo>
                  <a:cubicBezTo>
                    <a:pt x="27911" y="15130"/>
                    <a:pt x="27972" y="14279"/>
                    <a:pt x="27972" y="13306"/>
                  </a:cubicBezTo>
                  <a:cubicBezTo>
                    <a:pt x="27972" y="13264"/>
                    <a:pt x="27883" y="13207"/>
                    <a:pt x="27819" y="13207"/>
                  </a:cubicBezTo>
                  <a:cubicBezTo>
                    <a:pt x="27791" y="13207"/>
                    <a:pt x="27768" y="13218"/>
                    <a:pt x="27759" y="13246"/>
                  </a:cubicBezTo>
                  <a:cubicBezTo>
                    <a:pt x="27577" y="14127"/>
                    <a:pt x="27455" y="14796"/>
                    <a:pt x="27516" y="15708"/>
                  </a:cubicBezTo>
                  <a:cubicBezTo>
                    <a:pt x="27607" y="16316"/>
                    <a:pt x="27668" y="16893"/>
                    <a:pt x="27668" y="17471"/>
                  </a:cubicBezTo>
                  <a:cubicBezTo>
                    <a:pt x="27333" y="17987"/>
                    <a:pt x="27029" y="18565"/>
                    <a:pt x="26756" y="19142"/>
                  </a:cubicBezTo>
                  <a:cubicBezTo>
                    <a:pt x="26756" y="19082"/>
                    <a:pt x="26725" y="19021"/>
                    <a:pt x="26725" y="18990"/>
                  </a:cubicBezTo>
                  <a:cubicBezTo>
                    <a:pt x="26877" y="17653"/>
                    <a:pt x="26847" y="16376"/>
                    <a:pt x="27121" y="15130"/>
                  </a:cubicBezTo>
                  <a:cubicBezTo>
                    <a:pt x="27121" y="15120"/>
                    <a:pt x="27110" y="15117"/>
                    <a:pt x="27097" y="15117"/>
                  </a:cubicBezTo>
                  <a:cubicBezTo>
                    <a:pt x="27070" y="15117"/>
                    <a:pt x="27029" y="15130"/>
                    <a:pt x="27029" y="15130"/>
                  </a:cubicBezTo>
                  <a:cubicBezTo>
                    <a:pt x="26817" y="15890"/>
                    <a:pt x="26573" y="16741"/>
                    <a:pt x="26391" y="17562"/>
                  </a:cubicBezTo>
                  <a:cubicBezTo>
                    <a:pt x="26270" y="17197"/>
                    <a:pt x="26118" y="16802"/>
                    <a:pt x="25966" y="16407"/>
                  </a:cubicBezTo>
                  <a:cubicBezTo>
                    <a:pt x="25945" y="16326"/>
                    <a:pt x="25790" y="16258"/>
                    <a:pt x="25698" y="16258"/>
                  </a:cubicBezTo>
                  <a:cubicBezTo>
                    <a:pt x="25651" y="16258"/>
                    <a:pt x="25621" y="16275"/>
                    <a:pt x="25631" y="16316"/>
                  </a:cubicBezTo>
                  <a:cubicBezTo>
                    <a:pt x="25844" y="17015"/>
                    <a:pt x="26087" y="17683"/>
                    <a:pt x="26239" y="18291"/>
                  </a:cubicBezTo>
                  <a:cubicBezTo>
                    <a:pt x="26209" y="18443"/>
                    <a:pt x="26209" y="18565"/>
                    <a:pt x="26148" y="18717"/>
                  </a:cubicBezTo>
                  <a:cubicBezTo>
                    <a:pt x="25996" y="18170"/>
                    <a:pt x="25783" y="17562"/>
                    <a:pt x="25358" y="16924"/>
                  </a:cubicBezTo>
                  <a:cubicBezTo>
                    <a:pt x="25321" y="16850"/>
                    <a:pt x="25217" y="16810"/>
                    <a:pt x="25148" y="16810"/>
                  </a:cubicBezTo>
                  <a:cubicBezTo>
                    <a:pt x="25103" y="16810"/>
                    <a:pt x="25072" y="16827"/>
                    <a:pt x="25084" y="16863"/>
                  </a:cubicBezTo>
                  <a:cubicBezTo>
                    <a:pt x="25206" y="17714"/>
                    <a:pt x="25814" y="18717"/>
                    <a:pt x="25814" y="19538"/>
                  </a:cubicBezTo>
                  <a:lnTo>
                    <a:pt x="25814" y="19933"/>
                  </a:lnTo>
                  <a:cubicBezTo>
                    <a:pt x="25692" y="19750"/>
                    <a:pt x="25601" y="19507"/>
                    <a:pt x="25449" y="19294"/>
                  </a:cubicBezTo>
                  <a:cubicBezTo>
                    <a:pt x="25358" y="18717"/>
                    <a:pt x="25297" y="18109"/>
                    <a:pt x="25206" y="17531"/>
                  </a:cubicBezTo>
                  <a:cubicBezTo>
                    <a:pt x="25206" y="17523"/>
                    <a:pt x="25195" y="17520"/>
                    <a:pt x="25179" y="17520"/>
                  </a:cubicBezTo>
                  <a:cubicBezTo>
                    <a:pt x="25135" y="17520"/>
                    <a:pt x="25054" y="17548"/>
                    <a:pt x="25054" y="17592"/>
                  </a:cubicBezTo>
                  <a:cubicBezTo>
                    <a:pt x="25023" y="17896"/>
                    <a:pt x="24993" y="18231"/>
                    <a:pt x="24932" y="18535"/>
                  </a:cubicBezTo>
                  <a:cubicBezTo>
                    <a:pt x="24750" y="18079"/>
                    <a:pt x="24567" y="17623"/>
                    <a:pt x="24446" y="17136"/>
                  </a:cubicBezTo>
                  <a:cubicBezTo>
                    <a:pt x="24233" y="16103"/>
                    <a:pt x="23716" y="14583"/>
                    <a:pt x="24628" y="13428"/>
                  </a:cubicBezTo>
                  <a:cubicBezTo>
                    <a:pt x="24659" y="13413"/>
                    <a:pt x="24643" y="13405"/>
                    <a:pt x="24617" y="13405"/>
                  </a:cubicBezTo>
                  <a:cubicBezTo>
                    <a:pt x="24590" y="13405"/>
                    <a:pt x="24552" y="13413"/>
                    <a:pt x="24537" y="13428"/>
                  </a:cubicBezTo>
                  <a:cubicBezTo>
                    <a:pt x="23564" y="14614"/>
                    <a:pt x="23868" y="15769"/>
                    <a:pt x="23929" y="16832"/>
                  </a:cubicBezTo>
                  <a:cubicBezTo>
                    <a:pt x="23929" y="16954"/>
                    <a:pt x="23959" y="17136"/>
                    <a:pt x="23959" y="17319"/>
                  </a:cubicBezTo>
                  <a:cubicBezTo>
                    <a:pt x="23777" y="16832"/>
                    <a:pt x="23564" y="16376"/>
                    <a:pt x="23382" y="15860"/>
                  </a:cubicBezTo>
                  <a:cubicBezTo>
                    <a:pt x="23412" y="15738"/>
                    <a:pt x="23504" y="15677"/>
                    <a:pt x="23534" y="15556"/>
                  </a:cubicBezTo>
                  <a:cubicBezTo>
                    <a:pt x="23546" y="15531"/>
                    <a:pt x="23523" y="15516"/>
                    <a:pt x="23488" y="15516"/>
                  </a:cubicBezTo>
                  <a:cubicBezTo>
                    <a:pt x="23439" y="15516"/>
                    <a:pt x="23369" y="15545"/>
                    <a:pt x="23352" y="15617"/>
                  </a:cubicBezTo>
                  <a:cubicBezTo>
                    <a:pt x="23352" y="15647"/>
                    <a:pt x="23321" y="15647"/>
                    <a:pt x="23321" y="15677"/>
                  </a:cubicBezTo>
                  <a:cubicBezTo>
                    <a:pt x="23048" y="14887"/>
                    <a:pt x="22774" y="14097"/>
                    <a:pt x="22561" y="13246"/>
                  </a:cubicBezTo>
                  <a:lnTo>
                    <a:pt x="22592" y="13215"/>
                  </a:lnTo>
                  <a:cubicBezTo>
                    <a:pt x="22622" y="13155"/>
                    <a:pt x="22592" y="13094"/>
                    <a:pt x="22500" y="13094"/>
                  </a:cubicBezTo>
                  <a:cubicBezTo>
                    <a:pt x="22470" y="12911"/>
                    <a:pt x="22409" y="12699"/>
                    <a:pt x="22348" y="12516"/>
                  </a:cubicBezTo>
                  <a:cubicBezTo>
                    <a:pt x="22337" y="12461"/>
                    <a:pt x="22271" y="12438"/>
                    <a:pt x="22192" y="12438"/>
                  </a:cubicBezTo>
                  <a:cubicBezTo>
                    <a:pt x="22052" y="12438"/>
                    <a:pt x="21873" y="12510"/>
                    <a:pt x="21893" y="12607"/>
                  </a:cubicBezTo>
                  <a:cubicBezTo>
                    <a:pt x="21953" y="12851"/>
                    <a:pt x="21984" y="13155"/>
                    <a:pt x="22045" y="13428"/>
                  </a:cubicBezTo>
                  <a:cubicBezTo>
                    <a:pt x="21528" y="13884"/>
                    <a:pt x="20981" y="14370"/>
                    <a:pt x="20494" y="14948"/>
                  </a:cubicBezTo>
                  <a:cubicBezTo>
                    <a:pt x="20494" y="14370"/>
                    <a:pt x="20494" y="13854"/>
                    <a:pt x="20616" y="13276"/>
                  </a:cubicBezTo>
                  <a:cubicBezTo>
                    <a:pt x="20616" y="13266"/>
                    <a:pt x="20606" y="13263"/>
                    <a:pt x="20592" y="13263"/>
                  </a:cubicBezTo>
                  <a:cubicBezTo>
                    <a:pt x="20565" y="13263"/>
                    <a:pt x="20525" y="13276"/>
                    <a:pt x="20525" y="13276"/>
                  </a:cubicBezTo>
                  <a:cubicBezTo>
                    <a:pt x="20373" y="13914"/>
                    <a:pt x="20221" y="14614"/>
                    <a:pt x="20160" y="15313"/>
                  </a:cubicBezTo>
                  <a:cubicBezTo>
                    <a:pt x="19765" y="15738"/>
                    <a:pt x="19400" y="16194"/>
                    <a:pt x="19096" y="16741"/>
                  </a:cubicBezTo>
                  <a:cubicBezTo>
                    <a:pt x="19096" y="16711"/>
                    <a:pt x="19096" y="16680"/>
                    <a:pt x="19066" y="16620"/>
                  </a:cubicBezTo>
                  <a:cubicBezTo>
                    <a:pt x="19674" y="14765"/>
                    <a:pt x="20342" y="13033"/>
                    <a:pt x="21193" y="11422"/>
                  </a:cubicBezTo>
                  <a:cubicBezTo>
                    <a:pt x="21213" y="11384"/>
                    <a:pt x="21159" y="11345"/>
                    <a:pt x="21109" y="11345"/>
                  </a:cubicBezTo>
                  <a:cubicBezTo>
                    <a:pt x="21080" y="11345"/>
                    <a:pt x="21053" y="11358"/>
                    <a:pt x="21041" y="11392"/>
                  </a:cubicBezTo>
                  <a:cubicBezTo>
                    <a:pt x="20282" y="12151"/>
                    <a:pt x="19613" y="13094"/>
                    <a:pt x="19096" y="14127"/>
                  </a:cubicBezTo>
                  <a:cubicBezTo>
                    <a:pt x="19613" y="11939"/>
                    <a:pt x="20221" y="9872"/>
                    <a:pt x="21193" y="7896"/>
                  </a:cubicBezTo>
                  <a:cubicBezTo>
                    <a:pt x="21193" y="7835"/>
                    <a:pt x="21133" y="7835"/>
                    <a:pt x="21102" y="7835"/>
                  </a:cubicBezTo>
                  <a:cubicBezTo>
                    <a:pt x="20342" y="9233"/>
                    <a:pt x="19552" y="10632"/>
                    <a:pt x="18944" y="12151"/>
                  </a:cubicBezTo>
                  <a:cubicBezTo>
                    <a:pt x="18488" y="13276"/>
                    <a:pt x="18184" y="14492"/>
                    <a:pt x="18093" y="15708"/>
                  </a:cubicBezTo>
                  <a:cubicBezTo>
                    <a:pt x="18063" y="15586"/>
                    <a:pt x="18032" y="15525"/>
                    <a:pt x="18002" y="15404"/>
                  </a:cubicBezTo>
                  <a:cubicBezTo>
                    <a:pt x="17911" y="15191"/>
                    <a:pt x="17850" y="14917"/>
                    <a:pt x="17759" y="14644"/>
                  </a:cubicBezTo>
                  <a:cubicBezTo>
                    <a:pt x="17789" y="13215"/>
                    <a:pt x="17941" y="11756"/>
                    <a:pt x="18306" y="10358"/>
                  </a:cubicBezTo>
                  <a:cubicBezTo>
                    <a:pt x="18306" y="10308"/>
                    <a:pt x="18269" y="10285"/>
                    <a:pt x="18231" y="10285"/>
                  </a:cubicBezTo>
                  <a:cubicBezTo>
                    <a:pt x="18200" y="10285"/>
                    <a:pt x="18168" y="10300"/>
                    <a:pt x="18154" y="10328"/>
                  </a:cubicBezTo>
                  <a:cubicBezTo>
                    <a:pt x="17941" y="10784"/>
                    <a:pt x="17789" y="11300"/>
                    <a:pt x="17637" y="11786"/>
                  </a:cubicBezTo>
                  <a:lnTo>
                    <a:pt x="17637" y="11786"/>
                  </a:lnTo>
                  <a:cubicBezTo>
                    <a:pt x="17640" y="10895"/>
                    <a:pt x="17701" y="10004"/>
                    <a:pt x="17850" y="9142"/>
                  </a:cubicBezTo>
                  <a:cubicBezTo>
                    <a:pt x="18032" y="8200"/>
                    <a:pt x="18215" y="7045"/>
                    <a:pt x="18549" y="5951"/>
                  </a:cubicBezTo>
                  <a:cubicBezTo>
                    <a:pt x="18762" y="5404"/>
                    <a:pt x="18944" y="4857"/>
                    <a:pt x="19218" y="4401"/>
                  </a:cubicBezTo>
                  <a:cubicBezTo>
                    <a:pt x="19461" y="3945"/>
                    <a:pt x="19826" y="3550"/>
                    <a:pt x="20190" y="3367"/>
                  </a:cubicBezTo>
                  <a:cubicBezTo>
                    <a:pt x="20221" y="3337"/>
                    <a:pt x="20160" y="3276"/>
                    <a:pt x="20130" y="3276"/>
                  </a:cubicBezTo>
                  <a:cubicBezTo>
                    <a:pt x="19279" y="3701"/>
                    <a:pt x="18792" y="4583"/>
                    <a:pt x="18458" y="5495"/>
                  </a:cubicBezTo>
                  <a:cubicBezTo>
                    <a:pt x="18093" y="6407"/>
                    <a:pt x="17850" y="7349"/>
                    <a:pt x="17576" y="8261"/>
                  </a:cubicBezTo>
                  <a:cubicBezTo>
                    <a:pt x="17485" y="8534"/>
                    <a:pt x="17424" y="8808"/>
                    <a:pt x="17394" y="9112"/>
                  </a:cubicBezTo>
                  <a:cubicBezTo>
                    <a:pt x="17485" y="7592"/>
                    <a:pt x="17698" y="6103"/>
                    <a:pt x="17911" y="4613"/>
                  </a:cubicBezTo>
                  <a:cubicBezTo>
                    <a:pt x="18032" y="3853"/>
                    <a:pt x="18215" y="3063"/>
                    <a:pt x="18549" y="2303"/>
                  </a:cubicBezTo>
                  <a:cubicBezTo>
                    <a:pt x="18914" y="1513"/>
                    <a:pt x="19430" y="784"/>
                    <a:pt x="20190" y="388"/>
                  </a:cubicBezTo>
                  <a:cubicBezTo>
                    <a:pt x="20402" y="309"/>
                    <a:pt x="20246" y="1"/>
                    <a:pt x="2000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30"/>
            <p:cNvSpPr/>
            <p:nvPr/>
          </p:nvSpPr>
          <p:spPr>
            <a:xfrm>
              <a:off x="6830763" y="4489364"/>
              <a:ext cx="21" cy="21"/>
            </a:xfrm>
            <a:custGeom>
              <a:rect b="b" l="l" r="r" t="t"/>
              <a:pathLst>
                <a:path extrusionOk="0" h="1" w="1">
                  <a:moveTo>
                    <a:pt x="0" y="0"/>
                  </a:moveTo>
                  <a:lnTo>
                    <a:pt x="0" y="0"/>
                  </a:lnTo>
                  <a:lnTo>
                    <a:pt x="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30"/>
            <p:cNvSpPr/>
            <p:nvPr/>
          </p:nvSpPr>
          <p:spPr>
            <a:xfrm>
              <a:off x="6866758" y="4232970"/>
              <a:ext cx="63200" cy="17166"/>
            </a:xfrm>
            <a:custGeom>
              <a:rect b="b" l="l" r="r" t="t"/>
              <a:pathLst>
                <a:path extrusionOk="0" h="826" w="3041">
                  <a:moveTo>
                    <a:pt x="1190" y="0"/>
                  </a:moveTo>
                  <a:cubicBezTo>
                    <a:pt x="1055" y="0"/>
                    <a:pt x="933" y="27"/>
                    <a:pt x="852" y="27"/>
                  </a:cubicBezTo>
                  <a:cubicBezTo>
                    <a:pt x="609" y="27"/>
                    <a:pt x="31" y="57"/>
                    <a:pt x="122" y="179"/>
                  </a:cubicBezTo>
                  <a:cubicBezTo>
                    <a:pt x="153" y="179"/>
                    <a:pt x="153" y="209"/>
                    <a:pt x="153" y="209"/>
                  </a:cubicBezTo>
                  <a:cubicBezTo>
                    <a:pt x="153" y="209"/>
                    <a:pt x="92" y="240"/>
                    <a:pt x="31" y="240"/>
                  </a:cubicBezTo>
                  <a:cubicBezTo>
                    <a:pt x="1" y="301"/>
                    <a:pt x="31" y="331"/>
                    <a:pt x="122" y="361"/>
                  </a:cubicBezTo>
                  <a:cubicBezTo>
                    <a:pt x="183" y="392"/>
                    <a:pt x="274" y="453"/>
                    <a:pt x="396" y="483"/>
                  </a:cubicBezTo>
                  <a:cubicBezTo>
                    <a:pt x="457" y="513"/>
                    <a:pt x="578" y="544"/>
                    <a:pt x="700" y="544"/>
                  </a:cubicBezTo>
                  <a:lnTo>
                    <a:pt x="882" y="544"/>
                  </a:lnTo>
                  <a:cubicBezTo>
                    <a:pt x="943" y="544"/>
                    <a:pt x="1034" y="605"/>
                    <a:pt x="1095" y="605"/>
                  </a:cubicBezTo>
                  <a:cubicBezTo>
                    <a:pt x="1338" y="665"/>
                    <a:pt x="1612" y="757"/>
                    <a:pt x="1855" y="787"/>
                  </a:cubicBezTo>
                  <a:cubicBezTo>
                    <a:pt x="1916" y="817"/>
                    <a:pt x="1977" y="817"/>
                    <a:pt x="2007" y="817"/>
                  </a:cubicBezTo>
                  <a:cubicBezTo>
                    <a:pt x="2037" y="823"/>
                    <a:pt x="2066" y="826"/>
                    <a:pt x="2095" y="826"/>
                  </a:cubicBezTo>
                  <a:cubicBezTo>
                    <a:pt x="2209" y="826"/>
                    <a:pt x="2311" y="787"/>
                    <a:pt x="2432" y="787"/>
                  </a:cubicBezTo>
                  <a:lnTo>
                    <a:pt x="2584" y="787"/>
                  </a:lnTo>
                  <a:cubicBezTo>
                    <a:pt x="2676" y="787"/>
                    <a:pt x="2736" y="757"/>
                    <a:pt x="2767" y="757"/>
                  </a:cubicBezTo>
                  <a:cubicBezTo>
                    <a:pt x="2828" y="696"/>
                    <a:pt x="2858" y="696"/>
                    <a:pt x="2858" y="665"/>
                  </a:cubicBezTo>
                  <a:cubicBezTo>
                    <a:pt x="2980" y="635"/>
                    <a:pt x="3040" y="605"/>
                    <a:pt x="3040" y="544"/>
                  </a:cubicBezTo>
                  <a:cubicBezTo>
                    <a:pt x="3040" y="513"/>
                    <a:pt x="3040" y="513"/>
                    <a:pt x="3010" y="483"/>
                  </a:cubicBezTo>
                  <a:cubicBezTo>
                    <a:pt x="2919" y="422"/>
                    <a:pt x="2888" y="392"/>
                    <a:pt x="2797" y="361"/>
                  </a:cubicBezTo>
                  <a:cubicBezTo>
                    <a:pt x="2736" y="331"/>
                    <a:pt x="2706" y="331"/>
                    <a:pt x="2615" y="270"/>
                  </a:cubicBezTo>
                  <a:cubicBezTo>
                    <a:pt x="2493" y="240"/>
                    <a:pt x="2372" y="240"/>
                    <a:pt x="2250" y="209"/>
                  </a:cubicBezTo>
                  <a:cubicBezTo>
                    <a:pt x="1946" y="149"/>
                    <a:pt x="1733" y="57"/>
                    <a:pt x="1399" y="27"/>
                  </a:cubicBezTo>
                  <a:cubicBezTo>
                    <a:pt x="1328" y="7"/>
                    <a:pt x="1257" y="0"/>
                    <a:pt x="119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30"/>
            <p:cNvSpPr/>
            <p:nvPr/>
          </p:nvSpPr>
          <p:spPr>
            <a:xfrm>
              <a:off x="6943196" y="4234778"/>
              <a:ext cx="37928" cy="9498"/>
            </a:xfrm>
            <a:custGeom>
              <a:rect b="b" l="l" r="r" t="t"/>
              <a:pathLst>
                <a:path extrusionOk="0" h="457" w="1825">
                  <a:moveTo>
                    <a:pt x="669" y="1"/>
                  </a:moveTo>
                  <a:cubicBezTo>
                    <a:pt x="548" y="1"/>
                    <a:pt x="457" y="62"/>
                    <a:pt x="396" y="62"/>
                  </a:cubicBezTo>
                  <a:lnTo>
                    <a:pt x="213" y="62"/>
                  </a:lnTo>
                  <a:cubicBezTo>
                    <a:pt x="213" y="62"/>
                    <a:pt x="153" y="62"/>
                    <a:pt x="122" y="92"/>
                  </a:cubicBezTo>
                  <a:cubicBezTo>
                    <a:pt x="61" y="122"/>
                    <a:pt x="1" y="122"/>
                    <a:pt x="1" y="153"/>
                  </a:cubicBezTo>
                  <a:lnTo>
                    <a:pt x="61" y="214"/>
                  </a:lnTo>
                  <a:cubicBezTo>
                    <a:pt x="92" y="244"/>
                    <a:pt x="122" y="244"/>
                    <a:pt x="153" y="274"/>
                  </a:cubicBezTo>
                  <a:cubicBezTo>
                    <a:pt x="213" y="274"/>
                    <a:pt x="244" y="305"/>
                    <a:pt x="274" y="305"/>
                  </a:cubicBezTo>
                  <a:cubicBezTo>
                    <a:pt x="365" y="305"/>
                    <a:pt x="426" y="366"/>
                    <a:pt x="517" y="366"/>
                  </a:cubicBezTo>
                  <a:cubicBezTo>
                    <a:pt x="700" y="396"/>
                    <a:pt x="821" y="426"/>
                    <a:pt x="1004" y="457"/>
                  </a:cubicBezTo>
                  <a:lnTo>
                    <a:pt x="1308" y="457"/>
                  </a:lnTo>
                  <a:cubicBezTo>
                    <a:pt x="1460" y="457"/>
                    <a:pt x="1764" y="426"/>
                    <a:pt x="1733" y="396"/>
                  </a:cubicBezTo>
                  <a:lnTo>
                    <a:pt x="1733" y="366"/>
                  </a:lnTo>
                  <a:cubicBezTo>
                    <a:pt x="1733" y="305"/>
                    <a:pt x="1764" y="305"/>
                    <a:pt x="1794" y="305"/>
                  </a:cubicBezTo>
                  <a:cubicBezTo>
                    <a:pt x="1824" y="305"/>
                    <a:pt x="1794" y="274"/>
                    <a:pt x="1764" y="274"/>
                  </a:cubicBezTo>
                  <a:cubicBezTo>
                    <a:pt x="1733" y="244"/>
                    <a:pt x="1672" y="244"/>
                    <a:pt x="1612" y="214"/>
                  </a:cubicBezTo>
                  <a:cubicBezTo>
                    <a:pt x="1581" y="214"/>
                    <a:pt x="1490" y="153"/>
                    <a:pt x="1429" y="153"/>
                  </a:cubicBezTo>
                  <a:lnTo>
                    <a:pt x="1308" y="153"/>
                  </a:lnTo>
                  <a:cubicBezTo>
                    <a:pt x="1277" y="153"/>
                    <a:pt x="1217" y="122"/>
                    <a:pt x="1186" y="122"/>
                  </a:cubicBezTo>
                  <a:lnTo>
                    <a:pt x="730"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30"/>
            <p:cNvSpPr/>
            <p:nvPr/>
          </p:nvSpPr>
          <p:spPr>
            <a:xfrm>
              <a:off x="6898971" y="4218360"/>
              <a:ext cx="37928" cy="9498"/>
            </a:xfrm>
            <a:custGeom>
              <a:rect b="b" l="l" r="r" t="t"/>
              <a:pathLst>
                <a:path extrusionOk="0" h="457" w="1825">
                  <a:moveTo>
                    <a:pt x="670" y="1"/>
                  </a:moveTo>
                  <a:cubicBezTo>
                    <a:pt x="548" y="1"/>
                    <a:pt x="457" y="31"/>
                    <a:pt x="396" y="31"/>
                  </a:cubicBezTo>
                  <a:lnTo>
                    <a:pt x="214" y="31"/>
                  </a:lnTo>
                  <a:cubicBezTo>
                    <a:pt x="214" y="31"/>
                    <a:pt x="153" y="31"/>
                    <a:pt x="123" y="92"/>
                  </a:cubicBezTo>
                  <a:cubicBezTo>
                    <a:pt x="31" y="122"/>
                    <a:pt x="1" y="122"/>
                    <a:pt x="1" y="153"/>
                  </a:cubicBezTo>
                  <a:lnTo>
                    <a:pt x="31" y="183"/>
                  </a:lnTo>
                  <a:cubicBezTo>
                    <a:pt x="92" y="244"/>
                    <a:pt x="123" y="244"/>
                    <a:pt x="153" y="274"/>
                  </a:cubicBezTo>
                  <a:cubicBezTo>
                    <a:pt x="183" y="274"/>
                    <a:pt x="244" y="305"/>
                    <a:pt x="275" y="305"/>
                  </a:cubicBezTo>
                  <a:cubicBezTo>
                    <a:pt x="366" y="305"/>
                    <a:pt x="427" y="335"/>
                    <a:pt x="487" y="335"/>
                  </a:cubicBezTo>
                  <a:cubicBezTo>
                    <a:pt x="700" y="396"/>
                    <a:pt x="822" y="426"/>
                    <a:pt x="1004" y="457"/>
                  </a:cubicBezTo>
                  <a:lnTo>
                    <a:pt x="1308" y="457"/>
                  </a:lnTo>
                  <a:cubicBezTo>
                    <a:pt x="1460" y="457"/>
                    <a:pt x="1764" y="426"/>
                    <a:pt x="1734" y="396"/>
                  </a:cubicBezTo>
                  <a:lnTo>
                    <a:pt x="1734" y="335"/>
                  </a:lnTo>
                  <a:cubicBezTo>
                    <a:pt x="1734" y="305"/>
                    <a:pt x="1764" y="305"/>
                    <a:pt x="1794" y="305"/>
                  </a:cubicBezTo>
                  <a:cubicBezTo>
                    <a:pt x="1825" y="305"/>
                    <a:pt x="1794" y="274"/>
                    <a:pt x="1764" y="274"/>
                  </a:cubicBezTo>
                  <a:cubicBezTo>
                    <a:pt x="1734" y="244"/>
                    <a:pt x="1673" y="244"/>
                    <a:pt x="1612" y="183"/>
                  </a:cubicBezTo>
                  <a:cubicBezTo>
                    <a:pt x="1582" y="183"/>
                    <a:pt x="1490" y="153"/>
                    <a:pt x="1430" y="153"/>
                  </a:cubicBezTo>
                  <a:lnTo>
                    <a:pt x="1308" y="153"/>
                  </a:lnTo>
                  <a:cubicBezTo>
                    <a:pt x="1247" y="153"/>
                    <a:pt x="1217" y="122"/>
                    <a:pt x="1186" y="122"/>
                  </a:cubicBezTo>
                  <a:lnTo>
                    <a:pt x="730"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30"/>
            <p:cNvSpPr/>
            <p:nvPr/>
          </p:nvSpPr>
          <p:spPr>
            <a:xfrm>
              <a:off x="8071166" y="4553789"/>
              <a:ext cx="130784" cy="30987"/>
            </a:xfrm>
            <a:custGeom>
              <a:rect b="b" l="l" r="r" t="t"/>
              <a:pathLst>
                <a:path extrusionOk="0" h="1491" w="6293">
                  <a:moveTo>
                    <a:pt x="2888" y="1"/>
                  </a:moveTo>
                  <a:cubicBezTo>
                    <a:pt x="2493" y="1"/>
                    <a:pt x="2128" y="31"/>
                    <a:pt x="1794" y="122"/>
                  </a:cubicBezTo>
                  <a:cubicBezTo>
                    <a:pt x="1246" y="244"/>
                    <a:pt x="183" y="426"/>
                    <a:pt x="335" y="609"/>
                  </a:cubicBezTo>
                  <a:cubicBezTo>
                    <a:pt x="335" y="639"/>
                    <a:pt x="365" y="639"/>
                    <a:pt x="365" y="700"/>
                  </a:cubicBezTo>
                  <a:cubicBezTo>
                    <a:pt x="335" y="730"/>
                    <a:pt x="183" y="761"/>
                    <a:pt x="91" y="791"/>
                  </a:cubicBezTo>
                  <a:cubicBezTo>
                    <a:pt x="0" y="882"/>
                    <a:pt x="91" y="943"/>
                    <a:pt x="274" y="1004"/>
                  </a:cubicBezTo>
                  <a:cubicBezTo>
                    <a:pt x="426" y="1064"/>
                    <a:pt x="608" y="1095"/>
                    <a:pt x="821" y="1156"/>
                  </a:cubicBezTo>
                  <a:cubicBezTo>
                    <a:pt x="1034" y="1186"/>
                    <a:pt x="1216" y="1216"/>
                    <a:pt x="1459" y="1216"/>
                  </a:cubicBezTo>
                  <a:cubicBezTo>
                    <a:pt x="1611" y="1186"/>
                    <a:pt x="1733" y="1186"/>
                    <a:pt x="1854" y="1186"/>
                  </a:cubicBezTo>
                  <a:cubicBezTo>
                    <a:pt x="2037" y="1186"/>
                    <a:pt x="2158" y="1186"/>
                    <a:pt x="2310" y="1216"/>
                  </a:cubicBezTo>
                  <a:cubicBezTo>
                    <a:pt x="2797" y="1308"/>
                    <a:pt x="3344" y="1368"/>
                    <a:pt x="3860" y="1460"/>
                  </a:cubicBezTo>
                  <a:cubicBezTo>
                    <a:pt x="3952" y="1490"/>
                    <a:pt x="4043" y="1490"/>
                    <a:pt x="4164" y="1490"/>
                  </a:cubicBezTo>
                  <a:cubicBezTo>
                    <a:pt x="4560" y="1490"/>
                    <a:pt x="4742" y="1368"/>
                    <a:pt x="5046" y="1338"/>
                  </a:cubicBezTo>
                  <a:cubicBezTo>
                    <a:pt x="5167" y="1308"/>
                    <a:pt x="5259" y="1308"/>
                    <a:pt x="5380" y="1308"/>
                  </a:cubicBezTo>
                  <a:cubicBezTo>
                    <a:pt x="5532" y="1308"/>
                    <a:pt x="5654" y="1277"/>
                    <a:pt x="5745" y="1216"/>
                  </a:cubicBezTo>
                  <a:cubicBezTo>
                    <a:pt x="5806" y="1216"/>
                    <a:pt x="5836" y="1186"/>
                    <a:pt x="5927" y="1156"/>
                  </a:cubicBezTo>
                  <a:cubicBezTo>
                    <a:pt x="6110" y="1064"/>
                    <a:pt x="6292" y="943"/>
                    <a:pt x="6262" y="882"/>
                  </a:cubicBezTo>
                  <a:cubicBezTo>
                    <a:pt x="6262" y="852"/>
                    <a:pt x="6171" y="791"/>
                    <a:pt x="6140" y="761"/>
                  </a:cubicBezTo>
                  <a:cubicBezTo>
                    <a:pt x="6019" y="700"/>
                    <a:pt x="5927" y="609"/>
                    <a:pt x="5775" y="548"/>
                  </a:cubicBezTo>
                  <a:cubicBezTo>
                    <a:pt x="5654" y="457"/>
                    <a:pt x="5593" y="426"/>
                    <a:pt x="5380" y="396"/>
                  </a:cubicBezTo>
                  <a:cubicBezTo>
                    <a:pt x="5167" y="305"/>
                    <a:pt x="4864" y="305"/>
                    <a:pt x="4590" y="274"/>
                  </a:cubicBezTo>
                  <a:cubicBezTo>
                    <a:pt x="3982" y="183"/>
                    <a:pt x="3556" y="1"/>
                    <a:pt x="2888"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30"/>
            <p:cNvSpPr/>
            <p:nvPr/>
          </p:nvSpPr>
          <p:spPr>
            <a:xfrm>
              <a:off x="8229716" y="4550506"/>
              <a:ext cx="76459" cy="19099"/>
            </a:xfrm>
            <a:custGeom>
              <a:rect b="b" l="l" r="r" t="t"/>
              <a:pathLst>
                <a:path extrusionOk="0" h="919" w="3679">
                  <a:moveTo>
                    <a:pt x="1130" y="0"/>
                  </a:moveTo>
                  <a:cubicBezTo>
                    <a:pt x="968" y="0"/>
                    <a:pt x="856" y="67"/>
                    <a:pt x="700" y="67"/>
                  </a:cubicBezTo>
                  <a:lnTo>
                    <a:pt x="487" y="67"/>
                  </a:lnTo>
                  <a:cubicBezTo>
                    <a:pt x="426" y="67"/>
                    <a:pt x="335" y="98"/>
                    <a:pt x="304" y="98"/>
                  </a:cubicBezTo>
                  <a:cubicBezTo>
                    <a:pt x="274" y="128"/>
                    <a:pt x="244" y="128"/>
                    <a:pt x="183" y="128"/>
                  </a:cubicBezTo>
                  <a:cubicBezTo>
                    <a:pt x="122" y="159"/>
                    <a:pt x="1" y="250"/>
                    <a:pt x="1" y="280"/>
                  </a:cubicBezTo>
                  <a:cubicBezTo>
                    <a:pt x="1" y="311"/>
                    <a:pt x="31" y="311"/>
                    <a:pt x="92" y="371"/>
                  </a:cubicBezTo>
                  <a:cubicBezTo>
                    <a:pt x="152" y="402"/>
                    <a:pt x="244" y="463"/>
                    <a:pt x="304" y="523"/>
                  </a:cubicBezTo>
                  <a:cubicBezTo>
                    <a:pt x="396" y="554"/>
                    <a:pt x="426" y="584"/>
                    <a:pt x="548" y="615"/>
                  </a:cubicBezTo>
                  <a:cubicBezTo>
                    <a:pt x="639" y="645"/>
                    <a:pt x="821" y="645"/>
                    <a:pt x="1004" y="706"/>
                  </a:cubicBezTo>
                  <a:cubicBezTo>
                    <a:pt x="1338" y="767"/>
                    <a:pt x="1581" y="888"/>
                    <a:pt x="1976" y="919"/>
                  </a:cubicBezTo>
                  <a:lnTo>
                    <a:pt x="2615" y="919"/>
                  </a:lnTo>
                  <a:cubicBezTo>
                    <a:pt x="2919" y="919"/>
                    <a:pt x="3557" y="888"/>
                    <a:pt x="3496" y="767"/>
                  </a:cubicBezTo>
                  <a:cubicBezTo>
                    <a:pt x="3466" y="767"/>
                    <a:pt x="3466" y="736"/>
                    <a:pt x="3466" y="736"/>
                  </a:cubicBezTo>
                  <a:cubicBezTo>
                    <a:pt x="3466" y="736"/>
                    <a:pt x="3587" y="706"/>
                    <a:pt x="3618" y="706"/>
                  </a:cubicBezTo>
                  <a:cubicBezTo>
                    <a:pt x="3678" y="645"/>
                    <a:pt x="3618" y="615"/>
                    <a:pt x="3526" y="584"/>
                  </a:cubicBezTo>
                  <a:cubicBezTo>
                    <a:pt x="3435" y="523"/>
                    <a:pt x="3314" y="463"/>
                    <a:pt x="3192" y="432"/>
                  </a:cubicBezTo>
                  <a:cubicBezTo>
                    <a:pt x="3070" y="402"/>
                    <a:pt x="2979" y="371"/>
                    <a:pt x="2827" y="371"/>
                  </a:cubicBezTo>
                  <a:lnTo>
                    <a:pt x="2584" y="371"/>
                  </a:lnTo>
                  <a:cubicBezTo>
                    <a:pt x="2463" y="311"/>
                    <a:pt x="2402" y="311"/>
                    <a:pt x="2311" y="280"/>
                  </a:cubicBezTo>
                  <a:lnTo>
                    <a:pt x="1399" y="67"/>
                  </a:lnTo>
                  <a:cubicBezTo>
                    <a:pt x="1338" y="7"/>
                    <a:pt x="1308" y="7"/>
                    <a:pt x="1216" y="7"/>
                  </a:cubicBezTo>
                  <a:cubicBezTo>
                    <a:pt x="1186" y="2"/>
                    <a:pt x="1157" y="0"/>
                    <a:pt x="1130"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30"/>
            <p:cNvSpPr/>
            <p:nvPr/>
          </p:nvSpPr>
          <p:spPr>
            <a:xfrm>
              <a:off x="8138128" y="4519041"/>
              <a:ext cx="77706" cy="18351"/>
            </a:xfrm>
            <a:custGeom>
              <a:rect b="b" l="l" r="r" t="t"/>
              <a:pathLst>
                <a:path extrusionOk="0" h="883" w="3739">
                  <a:moveTo>
                    <a:pt x="1216" y="1"/>
                  </a:moveTo>
                  <a:cubicBezTo>
                    <a:pt x="1003" y="1"/>
                    <a:pt x="882" y="31"/>
                    <a:pt x="699" y="92"/>
                  </a:cubicBezTo>
                  <a:lnTo>
                    <a:pt x="486" y="122"/>
                  </a:lnTo>
                  <a:cubicBezTo>
                    <a:pt x="395" y="122"/>
                    <a:pt x="304" y="122"/>
                    <a:pt x="274" y="153"/>
                  </a:cubicBezTo>
                  <a:cubicBezTo>
                    <a:pt x="243" y="214"/>
                    <a:pt x="183" y="214"/>
                    <a:pt x="183" y="244"/>
                  </a:cubicBezTo>
                  <a:cubicBezTo>
                    <a:pt x="91" y="274"/>
                    <a:pt x="0" y="366"/>
                    <a:pt x="0" y="396"/>
                  </a:cubicBezTo>
                  <a:cubicBezTo>
                    <a:pt x="0" y="426"/>
                    <a:pt x="31" y="426"/>
                    <a:pt x="91" y="457"/>
                  </a:cubicBezTo>
                  <a:cubicBezTo>
                    <a:pt x="152" y="548"/>
                    <a:pt x="243" y="578"/>
                    <a:pt x="304" y="609"/>
                  </a:cubicBezTo>
                  <a:cubicBezTo>
                    <a:pt x="395" y="670"/>
                    <a:pt x="426" y="670"/>
                    <a:pt x="547" y="700"/>
                  </a:cubicBezTo>
                  <a:cubicBezTo>
                    <a:pt x="638" y="700"/>
                    <a:pt x="851" y="730"/>
                    <a:pt x="1003" y="730"/>
                  </a:cubicBezTo>
                  <a:cubicBezTo>
                    <a:pt x="1368" y="761"/>
                    <a:pt x="1642" y="852"/>
                    <a:pt x="2006" y="882"/>
                  </a:cubicBezTo>
                  <a:cubicBezTo>
                    <a:pt x="2249" y="882"/>
                    <a:pt x="2462" y="882"/>
                    <a:pt x="2645" y="852"/>
                  </a:cubicBezTo>
                  <a:cubicBezTo>
                    <a:pt x="2949" y="822"/>
                    <a:pt x="3617" y="730"/>
                    <a:pt x="3526" y="609"/>
                  </a:cubicBezTo>
                  <a:cubicBezTo>
                    <a:pt x="3496" y="609"/>
                    <a:pt x="3496" y="578"/>
                    <a:pt x="3496" y="578"/>
                  </a:cubicBezTo>
                  <a:cubicBezTo>
                    <a:pt x="3496" y="548"/>
                    <a:pt x="3617" y="548"/>
                    <a:pt x="3648" y="518"/>
                  </a:cubicBezTo>
                  <a:cubicBezTo>
                    <a:pt x="3739" y="457"/>
                    <a:pt x="3648" y="426"/>
                    <a:pt x="3587" y="396"/>
                  </a:cubicBezTo>
                  <a:lnTo>
                    <a:pt x="3222" y="274"/>
                  </a:lnTo>
                  <a:cubicBezTo>
                    <a:pt x="3131" y="244"/>
                    <a:pt x="3009" y="183"/>
                    <a:pt x="2857" y="183"/>
                  </a:cubicBezTo>
                  <a:lnTo>
                    <a:pt x="2614" y="183"/>
                  </a:lnTo>
                  <a:cubicBezTo>
                    <a:pt x="2523" y="183"/>
                    <a:pt x="2432" y="153"/>
                    <a:pt x="2371" y="153"/>
                  </a:cubicBezTo>
                  <a:cubicBezTo>
                    <a:pt x="2067" y="122"/>
                    <a:pt x="1763" y="62"/>
                    <a:pt x="1398"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30"/>
            <p:cNvSpPr/>
            <p:nvPr/>
          </p:nvSpPr>
          <p:spPr>
            <a:xfrm>
              <a:off x="6955209" y="3758048"/>
              <a:ext cx="470620" cy="634053"/>
            </a:xfrm>
            <a:custGeom>
              <a:rect b="b" l="l" r="r" t="t"/>
              <a:pathLst>
                <a:path extrusionOk="0" h="30509" w="22645">
                  <a:moveTo>
                    <a:pt x="9411" y="1"/>
                  </a:moveTo>
                  <a:cubicBezTo>
                    <a:pt x="6758" y="1"/>
                    <a:pt x="4116" y="1187"/>
                    <a:pt x="2432" y="3487"/>
                  </a:cubicBezTo>
                  <a:cubicBezTo>
                    <a:pt x="0" y="6800"/>
                    <a:pt x="942" y="10478"/>
                    <a:pt x="1520" y="14186"/>
                  </a:cubicBezTo>
                  <a:cubicBezTo>
                    <a:pt x="2067" y="17560"/>
                    <a:pt x="2584" y="20964"/>
                    <a:pt x="3131" y="24368"/>
                  </a:cubicBezTo>
                  <a:cubicBezTo>
                    <a:pt x="2888" y="24399"/>
                    <a:pt x="2705" y="24429"/>
                    <a:pt x="2462" y="24460"/>
                  </a:cubicBezTo>
                  <a:cubicBezTo>
                    <a:pt x="2371" y="24460"/>
                    <a:pt x="2310" y="24581"/>
                    <a:pt x="2310" y="24703"/>
                  </a:cubicBezTo>
                  <a:cubicBezTo>
                    <a:pt x="2401" y="25068"/>
                    <a:pt x="2432" y="25463"/>
                    <a:pt x="2523" y="25827"/>
                  </a:cubicBezTo>
                  <a:cubicBezTo>
                    <a:pt x="2371" y="25888"/>
                    <a:pt x="2219" y="25888"/>
                    <a:pt x="2067" y="25919"/>
                  </a:cubicBezTo>
                  <a:cubicBezTo>
                    <a:pt x="1946" y="25919"/>
                    <a:pt x="1915" y="26040"/>
                    <a:pt x="1915" y="26131"/>
                  </a:cubicBezTo>
                  <a:lnTo>
                    <a:pt x="1915" y="26223"/>
                  </a:lnTo>
                  <a:lnTo>
                    <a:pt x="1915" y="26283"/>
                  </a:lnTo>
                  <a:cubicBezTo>
                    <a:pt x="2128" y="27651"/>
                    <a:pt x="2310" y="28989"/>
                    <a:pt x="2553" y="30356"/>
                  </a:cubicBezTo>
                  <a:cubicBezTo>
                    <a:pt x="2553" y="30478"/>
                    <a:pt x="2675" y="30508"/>
                    <a:pt x="2766" y="30508"/>
                  </a:cubicBezTo>
                  <a:lnTo>
                    <a:pt x="22493" y="27438"/>
                  </a:lnTo>
                  <a:cubicBezTo>
                    <a:pt x="22523" y="27438"/>
                    <a:pt x="22584" y="27408"/>
                    <a:pt x="22615" y="27347"/>
                  </a:cubicBezTo>
                  <a:cubicBezTo>
                    <a:pt x="22645" y="27317"/>
                    <a:pt x="22645" y="27286"/>
                    <a:pt x="22645" y="27256"/>
                  </a:cubicBezTo>
                  <a:cubicBezTo>
                    <a:pt x="22493" y="25767"/>
                    <a:pt x="22280" y="24368"/>
                    <a:pt x="22037" y="22940"/>
                  </a:cubicBezTo>
                  <a:cubicBezTo>
                    <a:pt x="22037" y="22849"/>
                    <a:pt x="21915" y="22788"/>
                    <a:pt x="21824" y="22788"/>
                  </a:cubicBezTo>
                  <a:cubicBezTo>
                    <a:pt x="21672" y="22849"/>
                    <a:pt x="21520" y="22849"/>
                    <a:pt x="21368" y="22879"/>
                  </a:cubicBezTo>
                  <a:cubicBezTo>
                    <a:pt x="21277" y="22484"/>
                    <a:pt x="21247" y="22119"/>
                    <a:pt x="21156" y="21724"/>
                  </a:cubicBezTo>
                  <a:cubicBezTo>
                    <a:pt x="21156" y="21633"/>
                    <a:pt x="21064" y="21572"/>
                    <a:pt x="20943" y="21572"/>
                  </a:cubicBezTo>
                  <a:cubicBezTo>
                    <a:pt x="20669" y="21633"/>
                    <a:pt x="20396" y="21663"/>
                    <a:pt x="20183" y="21694"/>
                  </a:cubicBezTo>
                  <a:cubicBezTo>
                    <a:pt x="19727" y="18897"/>
                    <a:pt x="19301" y="16070"/>
                    <a:pt x="18846" y="13274"/>
                  </a:cubicBezTo>
                  <a:cubicBezTo>
                    <a:pt x="18329" y="9779"/>
                    <a:pt x="18268" y="5523"/>
                    <a:pt x="15776" y="2788"/>
                  </a:cubicBezTo>
                  <a:cubicBezTo>
                    <a:pt x="14071" y="913"/>
                    <a:pt x="11737" y="1"/>
                    <a:pt x="941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30"/>
            <p:cNvSpPr/>
            <p:nvPr/>
          </p:nvSpPr>
          <p:spPr>
            <a:xfrm>
              <a:off x="7059807" y="3749465"/>
              <a:ext cx="1319003" cy="587002"/>
            </a:xfrm>
            <a:custGeom>
              <a:rect b="b" l="l" r="r" t="t"/>
              <a:pathLst>
                <a:path extrusionOk="0" h="28245" w="63467">
                  <a:moveTo>
                    <a:pt x="44895" y="7973"/>
                  </a:moveTo>
                  <a:cubicBezTo>
                    <a:pt x="45047" y="8125"/>
                    <a:pt x="45169" y="8216"/>
                    <a:pt x="45290" y="8307"/>
                  </a:cubicBezTo>
                  <a:cubicBezTo>
                    <a:pt x="45321" y="8672"/>
                    <a:pt x="45351" y="9037"/>
                    <a:pt x="45442" y="9371"/>
                  </a:cubicBezTo>
                  <a:lnTo>
                    <a:pt x="45533" y="10070"/>
                  </a:lnTo>
                  <a:lnTo>
                    <a:pt x="45351" y="10070"/>
                  </a:lnTo>
                  <a:cubicBezTo>
                    <a:pt x="45229" y="9614"/>
                    <a:pt x="45138" y="9158"/>
                    <a:pt x="45047" y="8702"/>
                  </a:cubicBezTo>
                  <a:cubicBezTo>
                    <a:pt x="45017" y="8459"/>
                    <a:pt x="44926" y="8216"/>
                    <a:pt x="44895" y="7973"/>
                  </a:cubicBezTo>
                  <a:close/>
                  <a:moveTo>
                    <a:pt x="45381" y="10222"/>
                  </a:moveTo>
                  <a:cubicBezTo>
                    <a:pt x="45442" y="10222"/>
                    <a:pt x="45503" y="10252"/>
                    <a:pt x="45533" y="10252"/>
                  </a:cubicBezTo>
                  <a:cubicBezTo>
                    <a:pt x="45594" y="10496"/>
                    <a:pt x="45625" y="10739"/>
                    <a:pt x="45655" y="10982"/>
                  </a:cubicBezTo>
                  <a:cubicBezTo>
                    <a:pt x="45625" y="10951"/>
                    <a:pt x="45594" y="10951"/>
                    <a:pt x="45533" y="10891"/>
                  </a:cubicBezTo>
                  <a:cubicBezTo>
                    <a:pt x="45503" y="10678"/>
                    <a:pt x="45473" y="10496"/>
                    <a:pt x="45381" y="10283"/>
                  </a:cubicBezTo>
                  <a:lnTo>
                    <a:pt x="45381" y="10222"/>
                  </a:lnTo>
                  <a:close/>
                  <a:moveTo>
                    <a:pt x="38786" y="10678"/>
                  </a:moveTo>
                  <a:lnTo>
                    <a:pt x="38786" y="10678"/>
                  </a:lnTo>
                  <a:cubicBezTo>
                    <a:pt x="38846" y="10799"/>
                    <a:pt x="38907" y="10830"/>
                    <a:pt x="38968" y="10891"/>
                  </a:cubicBezTo>
                  <a:cubicBezTo>
                    <a:pt x="38938" y="10951"/>
                    <a:pt x="38907" y="11012"/>
                    <a:pt x="38907" y="11043"/>
                  </a:cubicBezTo>
                  <a:cubicBezTo>
                    <a:pt x="38846" y="10951"/>
                    <a:pt x="38816" y="10830"/>
                    <a:pt x="38786" y="10678"/>
                  </a:cubicBezTo>
                  <a:close/>
                  <a:moveTo>
                    <a:pt x="45989" y="8976"/>
                  </a:moveTo>
                  <a:lnTo>
                    <a:pt x="45989" y="8976"/>
                  </a:lnTo>
                  <a:cubicBezTo>
                    <a:pt x="46810" y="9675"/>
                    <a:pt x="47661" y="10374"/>
                    <a:pt x="48512" y="11103"/>
                  </a:cubicBezTo>
                  <a:lnTo>
                    <a:pt x="48512" y="11195"/>
                  </a:lnTo>
                  <a:cubicBezTo>
                    <a:pt x="48421" y="11164"/>
                    <a:pt x="48391" y="11134"/>
                    <a:pt x="48330" y="11134"/>
                  </a:cubicBezTo>
                  <a:cubicBezTo>
                    <a:pt x="47631" y="10830"/>
                    <a:pt x="46962" y="10404"/>
                    <a:pt x="46141" y="10222"/>
                  </a:cubicBezTo>
                  <a:cubicBezTo>
                    <a:pt x="46111" y="9796"/>
                    <a:pt x="46050" y="9371"/>
                    <a:pt x="45989" y="8976"/>
                  </a:cubicBezTo>
                  <a:close/>
                  <a:moveTo>
                    <a:pt x="48695" y="11286"/>
                  </a:moveTo>
                  <a:cubicBezTo>
                    <a:pt x="48725" y="11286"/>
                    <a:pt x="48786" y="11316"/>
                    <a:pt x="48786" y="11347"/>
                  </a:cubicBezTo>
                  <a:cubicBezTo>
                    <a:pt x="48725" y="11347"/>
                    <a:pt x="48695" y="11316"/>
                    <a:pt x="48695" y="11316"/>
                  </a:cubicBezTo>
                  <a:lnTo>
                    <a:pt x="48695" y="11286"/>
                  </a:lnTo>
                  <a:close/>
                  <a:moveTo>
                    <a:pt x="46141" y="10404"/>
                  </a:moveTo>
                  <a:lnTo>
                    <a:pt x="46141" y="10404"/>
                  </a:lnTo>
                  <a:cubicBezTo>
                    <a:pt x="46415" y="10526"/>
                    <a:pt x="46658" y="10648"/>
                    <a:pt x="46901" y="10739"/>
                  </a:cubicBezTo>
                  <a:cubicBezTo>
                    <a:pt x="46840" y="11043"/>
                    <a:pt x="46749" y="11316"/>
                    <a:pt x="46688" y="11590"/>
                  </a:cubicBezTo>
                  <a:cubicBezTo>
                    <a:pt x="46536" y="11499"/>
                    <a:pt x="46415" y="11438"/>
                    <a:pt x="46263" y="11316"/>
                  </a:cubicBezTo>
                  <a:lnTo>
                    <a:pt x="46141" y="10404"/>
                  </a:lnTo>
                  <a:close/>
                  <a:moveTo>
                    <a:pt x="56385" y="11487"/>
                  </a:moveTo>
                  <a:cubicBezTo>
                    <a:pt x="56387" y="11487"/>
                    <a:pt x="56393" y="11515"/>
                    <a:pt x="56415" y="11559"/>
                  </a:cubicBezTo>
                  <a:lnTo>
                    <a:pt x="56415" y="11620"/>
                  </a:lnTo>
                  <a:cubicBezTo>
                    <a:pt x="56415" y="11590"/>
                    <a:pt x="56385" y="11559"/>
                    <a:pt x="56385" y="11499"/>
                  </a:cubicBezTo>
                  <a:cubicBezTo>
                    <a:pt x="56385" y="11490"/>
                    <a:pt x="56385" y="11487"/>
                    <a:pt x="56385" y="11487"/>
                  </a:cubicBezTo>
                  <a:close/>
                  <a:moveTo>
                    <a:pt x="45685" y="11651"/>
                  </a:moveTo>
                  <a:cubicBezTo>
                    <a:pt x="45746" y="11651"/>
                    <a:pt x="45746" y="11711"/>
                    <a:pt x="45777" y="11711"/>
                  </a:cubicBezTo>
                  <a:lnTo>
                    <a:pt x="45777" y="11803"/>
                  </a:lnTo>
                  <a:cubicBezTo>
                    <a:pt x="45777" y="11803"/>
                    <a:pt x="45746" y="11803"/>
                    <a:pt x="45746" y="11863"/>
                  </a:cubicBezTo>
                  <a:cubicBezTo>
                    <a:pt x="45746" y="11772"/>
                    <a:pt x="45685" y="11742"/>
                    <a:pt x="45685" y="11651"/>
                  </a:cubicBezTo>
                  <a:close/>
                  <a:moveTo>
                    <a:pt x="40579" y="10830"/>
                  </a:moveTo>
                  <a:lnTo>
                    <a:pt x="40579" y="10830"/>
                  </a:lnTo>
                  <a:cubicBezTo>
                    <a:pt x="41096" y="11255"/>
                    <a:pt x="41643" y="11590"/>
                    <a:pt x="42099" y="11955"/>
                  </a:cubicBezTo>
                  <a:cubicBezTo>
                    <a:pt x="41795" y="11803"/>
                    <a:pt x="41430" y="11742"/>
                    <a:pt x="41126" y="11620"/>
                  </a:cubicBezTo>
                  <a:cubicBezTo>
                    <a:pt x="40913" y="11407"/>
                    <a:pt x="40761" y="11134"/>
                    <a:pt x="40579" y="10830"/>
                  </a:cubicBezTo>
                  <a:close/>
                  <a:moveTo>
                    <a:pt x="57540" y="12076"/>
                  </a:moveTo>
                  <a:cubicBezTo>
                    <a:pt x="57601" y="12076"/>
                    <a:pt x="57601" y="12107"/>
                    <a:pt x="57601" y="12107"/>
                  </a:cubicBezTo>
                  <a:cubicBezTo>
                    <a:pt x="57601" y="12167"/>
                    <a:pt x="57540" y="12167"/>
                    <a:pt x="57540" y="12198"/>
                  </a:cubicBezTo>
                  <a:lnTo>
                    <a:pt x="57540" y="12076"/>
                  </a:lnTo>
                  <a:close/>
                  <a:moveTo>
                    <a:pt x="48664" y="11803"/>
                  </a:moveTo>
                  <a:cubicBezTo>
                    <a:pt x="48847" y="11955"/>
                    <a:pt x="48999" y="12107"/>
                    <a:pt x="49181" y="12228"/>
                  </a:cubicBezTo>
                  <a:cubicBezTo>
                    <a:pt x="48999" y="12107"/>
                    <a:pt x="48816" y="12015"/>
                    <a:pt x="48664" y="11894"/>
                  </a:cubicBezTo>
                  <a:lnTo>
                    <a:pt x="48664" y="11803"/>
                  </a:lnTo>
                  <a:close/>
                  <a:moveTo>
                    <a:pt x="53041" y="11651"/>
                  </a:moveTo>
                  <a:lnTo>
                    <a:pt x="53041" y="11651"/>
                  </a:lnTo>
                  <a:cubicBezTo>
                    <a:pt x="53151" y="11805"/>
                    <a:pt x="53230" y="11943"/>
                    <a:pt x="53311" y="12065"/>
                  </a:cubicBezTo>
                  <a:lnTo>
                    <a:pt x="53311" y="12065"/>
                  </a:lnTo>
                  <a:cubicBezTo>
                    <a:pt x="53285" y="12071"/>
                    <a:pt x="53254" y="12089"/>
                    <a:pt x="53254" y="12107"/>
                  </a:cubicBezTo>
                  <a:lnTo>
                    <a:pt x="53254" y="12228"/>
                  </a:lnTo>
                  <a:cubicBezTo>
                    <a:pt x="53254" y="12198"/>
                    <a:pt x="53224" y="12198"/>
                    <a:pt x="53224" y="12167"/>
                  </a:cubicBezTo>
                  <a:cubicBezTo>
                    <a:pt x="53132" y="12015"/>
                    <a:pt x="53102" y="11863"/>
                    <a:pt x="53041" y="11651"/>
                  </a:cubicBezTo>
                  <a:close/>
                  <a:moveTo>
                    <a:pt x="43071" y="11195"/>
                  </a:moveTo>
                  <a:lnTo>
                    <a:pt x="43071" y="11195"/>
                  </a:lnTo>
                  <a:cubicBezTo>
                    <a:pt x="43315" y="11499"/>
                    <a:pt x="43527" y="11803"/>
                    <a:pt x="43679" y="12198"/>
                  </a:cubicBezTo>
                  <a:cubicBezTo>
                    <a:pt x="43706" y="12224"/>
                    <a:pt x="43709" y="12298"/>
                    <a:pt x="43730" y="12336"/>
                  </a:cubicBezTo>
                  <a:lnTo>
                    <a:pt x="43730" y="12336"/>
                  </a:lnTo>
                  <a:cubicBezTo>
                    <a:pt x="43492" y="12004"/>
                    <a:pt x="43311" y="11584"/>
                    <a:pt x="43071" y="11195"/>
                  </a:cubicBezTo>
                  <a:close/>
                  <a:moveTo>
                    <a:pt x="50701" y="10587"/>
                  </a:moveTo>
                  <a:cubicBezTo>
                    <a:pt x="50913" y="11255"/>
                    <a:pt x="51157" y="11863"/>
                    <a:pt x="51461" y="12380"/>
                  </a:cubicBezTo>
                  <a:cubicBezTo>
                    <a:pt x="51278" y="12198"/>
                    <a:pt x="51126" y="11955"/>
                    <a:pt x="50944" y="11742"/>
                  </a:cubicBezTo>
                  <a:cubicBezTo>
                    <a:pt x="50792" y="11499"/>
                    <a:pt x="50640" y="11255"/>
                    <a:pt x="50518" y="10982"/>
                  </a:cubicBezTo>
                  <a:cubicBezTo>
                    <a:pt x="50610" y="10830"/>
                    <a:pt x="50640" y="10708"/>
                    <a:pt x="50701" y="10587"/>
                  </a:cubicBezTo>
                  <a:close/>
                  <a:moveTo>
                    <a:pt x="46992" y="10830"/>
                  </a:moveTo>
                  <a:cubicBezTo>
                    <a:pt x="47509" y="11103"/>
                    <a:pt x="47965" y="11438"/>
                    <a:pt x="48391" y="11711"/>
                  </a:cubicBezTo>
                  <a:cubicBezTo>
                    <a:pt x="48421" y="11711"/>
                    <a:pt x="48391" y="11742"/>
                    <a:pt x="48391" y="11742"/>
                  </a:cubicBezTo>
                  <a:cubicBezTo>
                    <a:pt x="48056" y="11499"/>
                    <a:pt x="47752" y="11286"/>
                    <a:pt x="47418" y="11103"/>
                  </a:cubicBezTo>
                  <a:lnTo>
                    <a:pt x="47357" y="11134"/>
                  </a:lnTo>
                  <a:cubicBezTo>
                    <a:pt x="47661" y="11438"/>
                    <a:pt x="47965" y="11742"/>
                    <a:pt x="48330" y="12046"/>
                  </a:cubicBezTo>
                  <a:cubicBezTo>
                    <a:pt x="48269" y="12198"/>
                    <a:pt x="48239" y="12319"/>
                    <a:pt x="48208" y="12471"/>
                  </a:cubicBezTo>
                  <a:cubicBezTo>
                    <a:pt x="47752" y="12198"/>
                    <a:pt x="47266" y="11924"/>
                    <a:pt x="46810" y="11651"/>
                  </a:cubicBezTo>
                  <a:cubicBezTo>
                    <a:pt x="46840" y="11407"/>
                    <a:pt x="46901" y="11103"/>
                    <a:pt x="46992" y="10830"/>
                  </a:cubicBezTo>
                  <a:close/>
                  <a:moveTo>
                    <a:pt x="36263" y="11651"/>
                  </a:moveTo>
                  <a:lnTo>
                    <a:pt x="36263" y="11651"/>
                  </a:lnTo>
                  <a:cubicBezTo>
                    <a:pt x="36476" y="11742"/>
                    <a:pt x="36688" y="11803"/>
                    <a:pt x="36871" y="11924"/>
                  </a:cubicBezTo>
                  <a:cubicBezTo>
                    <a:pt x="36871" y="12107"/>
                    <a:pt x="36840" y="12319"/>
                    <a:pt x="36840" y="12502"/>
                  </a:cubicBezTo>
                  <a:cubicBezTo>
                    <a:pt x="36658" y="12228"/>
                    <a:pt x="36476" y="11924"/>
                    <a:pt x="36263" y="11651"/>
                  </a:cubicBezTo>
                  <a:close/>
                  <a:moveTo>
                    <a:pt x="44530" y="10951"/>
                  </a:moveTo>
                  <a:cubicBezTo>
                    <a:pt x="44713" y="11043"/>
                    <a:pt x="44895" y="11164"/>
                    <a:pt x="45138" y="11316"/>
                  </a:cubicBezTo>
                  <a:cubicBezTo>
                    <a:pt x="45169" y="11742"/>
                    <a:pt x="45199" y="12107"/>
                    <a:pt x="45199" y="12532"/>
                  </a:cubicBezTo>
                  <a:lnTo>
                    <a:pt x="45047" y="12532"/>
                  </a:lnTo>
                  <a:cubicBezTo>
                    <a:pt x="44926" y="11955"/>
                    <a:pt x="44743" y="11438"/>
                    <a:pt x="44530" y="10951"/>
                  </a:cubicBezTo>
                  <a:close/>
                  <a:moveTo>
                    <a:pt x="53345" y="12116"/>
                  </a:moveTo>
                  <a:cubicBezTo>
                    <a:pt x="53365" y="12144"/>
                    <a:pt x="53385" y="12171"/>
                    <a:pt x="53406" y="12198"/>
                  </a:cubicBezTo>
                  <a:lnTo>
                    <a:pt x="53406" y="12532"/>
                  </a:lnTo>
                  <a:cubicBezTo>
                    <a:pt x="53406" y="12502"/>
                    <a:pt x="53376" y="12502"/>
                    <a:pt x="53376" y="12471"/>
                  </a:cubicBezTo>
                  <a:cubicBezTo>
                    <a:pt x="53348" y="12361"/>
                    <a:pt x="53345" y="12250"/>
                    <a:pt x="53345" y="12116"/>
                  </a:cubicBezTo>
                  <a:close/>
                  <a:moveTo>
                    <a:pt x="46293" y="12046"/>
                  </a:moveTo>
                  <a:lnTo>
                    <a:pt x="46293" y="12046"/>
                  </a:lnTo>
                  <a:cubicBezTo>
                    <a:pt x="46385" y="12076"/>
                    <a:pt x="46415" y="12107"/>
                    <a:pt x="46506" y="12167"/>
                  </a:cubicBezTo>
                  <a:cubicBezTo>
                    <a:pt x="46445" y="12319"/>
                    <a:pt x="46415" y="12502"/>
                    <a:pt x="46354" y="12684"/>
                  </a:cubicBezTo>
                  <a:cubicBezTo>
                    <a:pt x="46354" y="12471"/>
                    <a:pt x="46354" y="12258"/>
                    <a:pt x="46293" y="12046"/>
                  </a:cubicBezTo>
                  <a:close/>
                  <a:moveTo>
                    <a:pt x="39181" y="12471"/>
                  </a:moveTo>
                  <a:lnTo>
                    <a:pt x="39181" y="12471"/>
                  </a:lnTo>
                  <a:cubicBezTo>
                    <a:pt x="39394" y="12562"/>
                    <a:pt x="39576" y="12684"/>
                    <a:pt x="39728" y="12806"/>
                  </a:cubicBezTo>
                  <a:cubicBezTo>
                    <a:pt x="39576" y="12714"/>
                    <a:pt x="39394" y="12654"/>
                    <a:pt x="39242" y="12623"/>
                  </a:cubicBezTo>
                  <a:cubicBezTo>
                    <a:pt x="39242" y="12562"/>
                    <a:pt x="39242" y="12532"/>
                    <a:pt x="39181" y="12471"/>
                  </a:cubicBezTo>
                  <a:close/>
                  <a:moveTo>
                    <a:pt x="48543" y="12258"/>
                  </a:moveTo>
                  <a:cubicBezTo>
                    <a:pt x="48664" y="12380"/>
                    <a:pt x="48755" y="12471"/>
                    <a:pt x="48877" y="12562"/>
                  </a:cubicBezTo>
                  <a:cubicBezTo>
                    <a:pt x="48847" y="12562"/>
                    <a:pt x="48816" y="12532"/>
                    <a:pt x="48755" y="12532"/>
                  </a:cubicBezTo>
                  <a:cubicBezTo>
                    <a:pt x="48753" y="12529"/>
                    <a:pt x="48750" y="12528"/>
                    <a:pt x="48746" y="12528"/>
                  </a:cubicBezTo>
                  <a:cubicBezTo>
                    <a:pt x="48715" y="12528"/>
                    <a:pt x="48667" y="12654"/>
                    <a:pt x="48695" y="12654"/>
                  </a:cubicBezTo>
                  <a:lnTo>
                    <a:pt x="48938" y="12775"/>
                  </a:lnTo>
                  <a:cubicBezTo>
                    <a:pt x="48938" y="12775"/>
                    <a:pt x="48938" y="12806"/>
                    <a:pt x="48877" y="12806"/>
                  </a:cubicBezTo>
                  <a:cubicBezTo>
                    <a:pt x="48725" y="12714"/>
                    <a:pt x="48634" y="12654"/>
                    <a:pt x="48482" y="12623"/>
                  </a:cubicBezTo>
                  <a:cubicBezTo>
                    <a:pt x="48512" y="12502"/>
                    <a:pt x="48512" y="12380"/>
                    <a:pt x="48543" y="12258"/>
                  </a:cubicBezTo>
                  <a:close/>
                  <a:moveTo>
                    <a:pt x="59819" y="12532"/>
                  </a:moveTo>
                  <a:cubicBezTo>
                    <a:pt x="59819" y="12623"/>
                    <a:pt x="59789" y="12684"/>
                    <a:pt x="59789" y="12714"/>
                  </a:cubicBezTo>
                  <a:cubicBezTo>
                    <a:pt x="59759" y="12806"/>
                    <a:pt x="59667" y="12866"/>
                    <a:pt x="59637" y="12958"/>
                  </a:cubicBezTo>
                  <a:lnTo>
                    <a:pt x="59637" y="12775"/>
                  </a:lnTo>
                  <a:cubicBezTo>
                    <a:pt x="59728" y="12684"/>
                    <a:pt x="59759" y="12623"/>
                    <a:pt x="59819" y="12532"/>
                  </a:cubicBezTo>
                  <a:close/>
                  <a:moveTo>
                    <a:pt x="39302" y="11438"/>
                  </a:moveTo>
                  <a:cubicBezTo>
                    <a:pt x="39454" y="11499"/>
                    <a:pt x="39576" y="11590"/>
                    <a:pt x="39728" y="11620"/>
                  </a:cubicBezTo>
                  <a:cubicBezTo>
                    <a:pt x="40214" y="12107"/>
                    <a:pt x="40701" y="12562"/>
                    <a:pt x="41278" y="12988"/>
                  </a:cubicBezTo>
                  <a:cubicBezTo>
                    <a:pt x="41156" y="12927"/>
                    <a:pt x="41065" y="12866"/>
                    <a:pt x="40944" y="12806"/>
                  </a:cubicBezTo>
                  <a:cubicBezTo>
                    <a:pt x="40336" y="12471"/>
                    <a:pt x="39758" y="12107"/>
                    <a:pt x="39150" y="11742"/>
                  </a:cubicBezTo>
                  <a:cubicBezTo>
                    <a:pt x="39181" y="11620"/>
                    <a:pt x="39272" y="11559"/>
                    <a:pt x="39302" y="11438"/>
                  </a:cubicBezTo>
                  <a:close/>
                  <a:moveTo>
                    <a:pt x="45199" y="12714"/>
                  </a:moveTo>
                  <a:cubicBezTo>
                    <a:pt x="45169" y="12836"/>
                    <a:pt x="45169" y="12927"/>
                    <a:pt x="45169" y="13018"/>
                  </a:cubicBezTo>
                  <a:cubicBezTo>
                    <a:pt x="45169" y="12927"/>
                    <a:pt x="45138" y="12806"/>
                    <a:pt x="45138" y="12714"/>
                  </a:cubicBezTo>
                  <a:close/>
                  <a:moveTo>
                    <a:pt x="46810" y="12258"/>
                  </a:moveTo>
                  <a:cubicBezTo>
                    <a:pt x="47205" y="12532"/>
                    <a:pt x="47661" y="12775"/>
                    <a:pt x="48117" y="12988"/>
                  </a:cubicBezTo>
                  <a:cubicBezTo>
                    <a:pt x="48026" y="13018"/>
                    <a:pt x="47965" y="13079"/>
                    <a:pt x="47965" y="13110"/>
                  </a:cubicBezTo>
                  <a:lnTo>
                    <a:pt x="47935" y="13110"/>
                  </a:lnTo>
                  <a:cubicBezTo>
                    <a:pt x="47783" y="13079"/>
                    <a:pt x="47631" y="13018"/>
                    <a:pt x="47509" y="12988"/>
                  </a:cubicBezTo>
                  <a:cubicBezTo>
                    <a:pt x="47570" y="12958"/>
                    <a:pt x="47570" y="12866"/>
                    <a:pt x="47600" y="12836"/>
                  </a:cubicBezTo>
                  <a:cubicBezTo>
                    <a:pt x="47600" y="12831"/>
                    <a:pt x="47597" y="12828"/>
                    <a:pt x="47590" y="12828"/>
                  </a:cubicBezTo>
                  <a:cubicBezTo>
                    <a:pt x="47559" y="12828"/>
                    <a:pt x="47468" y="12883"/>
                    <a:pt x="47418" y="12958"/>
                  </a:cubicBezTo>
                  <a:cubicBezTo>
                    <a:pt x="47327" y="12927"/>
                    <a:pt x="47205" y="12927"/>
                    <a:pt x="47144" y="12866"/>
                  </a:cubicBezTo>
                  <a:cubicBezTo>
                    <a:pt x="47175" y="12836"/>
                    <a:pt x="47175" y="12806"/>
                    <a:pt x="47205" y="12714"/>
                  </a:cubicBezTo>
                  <a:cubicBezTo>
                    <a:pt x="47220" y="12707"/>
                    <a:pt x="47222" y="12703"/>
                    <a:pt x="47216" y="12703"/>
                  </a:cubicBezTo>
                  <a:cubicBezTo>
                    <a:pt x="47198" y="12703"/>
                    <a:pt x="47092" y="12743"/>
                    <a:pt x="47023" y="12836"/>
                  </a:cubicBezTo>
                  <a:cubicBezTo>
                    <a:pt x="46901" y="12806"/>
                    <a:pt x="46810" y="12775"/>
                    <a:pt x="46688" y="12775"/>
                  </a:cubicBezTo>
                  <a:cubicBezTo>
                    <a:pt x="46719" y="12623"/>
                    <a:pt x="46749" y="12410"/>
                    <a:pt x="46810" y="12258"/>
                  </a:cubicBezTo>
                  <a:close/>
                  <a:moveTo>
                    <a:pt x="39363" y="13110"/>
                  </a:moveTo>
                  <a:cubicBezTo>
                    <a:pt x="39363" y="13140"/>
                    <a:pt x="39424" y="13170"/>
                    <a:pt x="39454" y="13170"/>
                  </a:cubicBezTo>
                  <a:lnTo>
                    <a:pt x="39363" y="13170"/>
                  </a:lnTo>
                  <a:lnTo>
                    <a:pt x="39363" y="13110"/>
                  </a:lnTo>
                  <a:close/>
                  <a:moveTo>
                    <a:pt x="49424" y="12988"/>
                  </a:moveTo>
                  <a:lnTo>
                    <a:pt x="49637" y="13110"/>
                  </a:lnTo>
                  <a:cubicBezTo>
                    <a:pt x="49680" y="13153"/>
                    <a:pt x="49708" y="13197"/>
                    <a:pt x="49732" y="13218"/>
                  </a:cubicBezTo>
                  <a:lnTo>
                    <a:pt x="49732" y="13218"/>
                  </a:lnTo>
                  <a:lnTo>
                    <a:pt x="49454" y="13079"/>
                  </a:lnTo>
                  <a:cubicBezTo>
                    <a:pt x="49424" y="13079"/>
                    <a:pt x="49424" y="13018"/>
                    <a:pt x="49394" y="13018"/>
                  </a:cubicBezTo>
                  <a:cubicBezTo>
                    <a:pt x="49394" y="13018"/>
                    <a:pt x="49394" y="12988"/>
                    <a:pt x="49424" y="12988"/>
                  </a:cubicBezTo>
                  <a:close/>
                  <a:moveTo>
                    <a:pt x="48330" y="13170"/>
                  </a:moveTo>
                  <a:cubicBezTo>
                    <a:pt x="48391" y="13231"/>
                    <a:pt x="48421" y="13231"/>
                    <a:pt x="48482" y="13262"/>
                  </a:cubicBezTo>
                  <a:cubicBezTo>
                    <a:pt x="48421" y="13262"/>
                    <a:pt x="48360" y="13231"/>
                    <a:pt x="48330" y="13231"/>
                  </a:cubicBezTo>
                  <a:lnTo>
                    <a:pt x="48330" y="13170"/>
                  </a:lnTo>
                  <a:close/>
                  <a:moveTo>
                    <a:pt x="37114" y="12015"/>
                  </a:moveTo>
                  <a:cubicBezTo>
                    <a:pt x="37418" y="12167"/>
                    <a:pt x="37752" y="12350"/>
                    <a:pt x="38086" y="12502"/>
                  </a:cubicBezTo>
                  <a:lnTo>
                    <a:pt x="37995" y="12714"/>
                  </a:lnTo>
                  <a:cubicBezTo>
                    <a:pt x="37935" y="12654"/>
                    <a:pt x="37904" y="12562"/>
                    <a:pt x="37874" y="12532"/>
                  </a:cubicBezTo>
                  <a:cubicBezTo>
                    <a:pt x="37874" y="12532"/>
                    <a:pt x="37843" y="12532"/>
                    <a:pt x="37843" y="12562"/>
                  </a:cubicBezTo>
                  <a:cubicBezTo>
                    <a:pt x="37874" y="12654"/>
                    <a:pt x="37904" y="12775"/>
                    <a:pt x="37935" y="12836"/>
                  </a:cubicBezTo>
                  <a:cubicBezTo>
                    <a:pt x="37843" y="13079"/>
                    <a:pt x="37691" y="13262"/>
                    <a:pt x="37570" y="13474"/>
                  </a:cubicBezTo>
                  <a:cubicBezTo>
                    <a:pt x="37418" y="13262"/>
                    <a:pt x="37235" y="13018"/>
                    <a:pt x="37083" y="12806"/>
                  </a:cubicBezTo>
                  <a:cubicBezTo>
                    <a:pt x="37114" y="12532"/>
                    <a:pt x="37114" y="12319"/>
                    <a:pt x="37114" y="12015"/>
                  </a:cubicBezTo>
                  <a:close/>
                  <a:moveTo>
                    <a:pt x="52464" y="12988"/>
                  </a:moveTo>
                  <a:cubicBezTo>
                    <a:pt x="52494" y="12988"/>
                    <a:pt x="52494" y="13018"/>
                    <a:pt x="52524" y="13079"/>
                  </a:cubicBezTo>
                  <a:cubicBezTo>
                    <a:pt x="52616" y="13231"/>
                    <a:pt x="52676" y="13383"/>
                    <a:pt x="52798" y="13535"/>
                  </a:cubicBezTo>
                  <a:cubicBezTo>
                    <a:pt x="52646" y="13383"/>
                    <a:pt x="52494" y="13262"/>
                    <a:pt x="52372" y="13079"/>
                  </a:cubicBezTo>
                  <a:lnTo>
                    <a:pt x="52464" y="12988"/>
                  </a:lnTo>
                  <a:close/>
                  <a:moveTo>
                    <a:pt x="46506" y="13018"/>
                  </a:moveTo>
                  <a:cubicBezTo>
                    <a:pt x="46567" y="13079"/>
                    <a:pt x="46658" y="13079"/>
                    <a:pt x="46719" y="13110"/>
                  </a:cubicBezTo>
                  <a:cubicBezTo>
                    <a:pt x="46688" y="13292"/>
                    <a:pt x="46567" y="13444"/>
                    <a:pt x="46506" y="13565"/>
                  </a:cubicBezTo>
                  <a:lnTo>
                    <a:pt x="46385" y="13565"/>
                  </a:lnTo>
                  <a:cubicBezTo>
                    <a:pt x="46415" y="13383"/>
                    <a:pt x="46445" y="13231"/>
                    <a:pt x="46506" y="13018"/>
                  </a:cubicBezTo>
                  <a:close/>
                  <a:moveTo>
                    <a:pt x="46901" y="13170"/>
                  </a:moveTo>
                  <a:cubicBezTo>
                    <a:pt x="46992" y="13231"/>
                    <a:pt x="47053" y="13231"/>
                    <a:pt x="47114" y="13262"/>
                  </a:cubicBezTo>
                  <a:cubicBezTo>
                    <a:pt x="47053" y="13414"/>
                    <a:pt x="46992" y="13535"/>
                    <a:pt x="46901" y="13626"/>
                  </a:cubicBezTo>
                  <a:cubicBezTo>
                    <a:pt x="46840" y="13626"/>
                    <a:pt x="46810" y="13626"/>
                    <a:pt x="46719" y="13596"/>
                  </a:cubicBezTo>
                  <a:cubicBezTo>
                    <a:pt x="46810" y="13444"/>
                    <a:pt x="46840" y="13322"/>
                    <a:pt x="46901" y="13170"/>
                  </a:cubicBezTo>
                  <a:close/>
                  <a:moveTo>
                    <a:pt x="59212" y="13535"/>
                  </a:moveTo>
                  <a:lnTo>
                    <a:pt x="59212" y="13626"/>
                  </a:lnTo>
                  <a:cubicBezTo>
                    <a:pt x="59195" y="13626"/>
                    <a:pt x="59179" y="13644"/>
                    <a:pt x="59167" y="13665"/>
                  </a:cubicBezTo>
                  <a:lnTo>
                    <a:pt x="59167" y="13665"/>
                  </a:lnTo>
                  <a:cubicBezTo>
                    <a:pt x="59183" y="13611"/>
                    <a:pt x="59188" y="13583"/>
                    <a:pt x="59212" y="13535"/>
                  </a:cubicBezTo>
                  <a:close/>
                  <a:moveTo>
                    <a:pt x="54105" y="13322"/>
                  </a:moveTo>
                  <a:cubicBezTo>
                    <a:pt x="54166" y="13444"/>
                    <a:pt x="54257" y="13596"/>
                    <a:pt x="54287" y="13717"/>
                  </a:cubicBezTo>
                  <a:cubicBezTo>
                    <a:pt x="54196" y="13596"/>
                    <a:pt x="54166" y="13444"/>
                    <a:pt x="54105" y="13322"/>
                  </a:cubicBezTo>
                  <a:close/>
                  <a:moveTo>
                    <a:pt x="47327" y="13383"/>
                  </a:moveTo>
                  <a:cubicBezTo>
                    <a:pt x="47479" y="13444"/>
                    <a:pt x="47631" y="13474"/>
                    <a:pt x="47783" y="13565"/>
                  </a:cubicBezTo>
                  <a:cubicBezTo>
                    <a:pt x="47783" y="13596"/>
                    <a:pt x="47752" y="13687"/>
                    <a:pt x="47722" y="13748"/>
                  </a:cubicBezTo>
                  <a:cubicBezTo>
                    <a:pt x="47509" y="13717"/>
                    <a:pt x="47357" y="13717"/>
                    <a:pt x="47175" y="13687"/>
                  </a:cubicBezTo>
                  <a:cubicBezTo>
                    <a:pt x="47205" y="13565"/>
                    <a:pt x="47296" y="13444"/>
                    <a:pt x="47327" y="13383"/>
                  </a:cubicBezTo>
                  <a:close/>
                  <a:moveTo>
                    <a:pt x="48208" y="13626"/>
                  </a:moveTo>
                  <a:cubicBezTo>
                    <a:pt x="48208" y="13687"/>
                    <a:pt x="48208" y="13687"/>
                    <a:pt x="48239" y="13687"/>
                  </a:cubicBezTo>
                  <a:cubicBezTo>
                    <a:pt x="48269" y="13687"/>
                    <a:pt x="48330" y="13717"/>
                    <a:pt x="48360" y="13717"/>
                  </a:cubicBezTo>
                  <a:cubicBezTo>
                    <a:pt x="48360" y="13748"/>
                    <a:pt x="48330" y="13778"/>
                    <a:pt x="48330" y="13778"/>
                  </a:cubicBezTo>
                  <a:cubicBezTo>
                    <a:pt x="48269" y="13778"/>
                    <a:pt x="48208" y="13778"/>
                    <a:pt x="48178" y="13748"/>
                  </a:cubicBezTo>
                  <a:cubicBezTo>
                    <a:pt x="48178" y="13717"/>
                    <a:pt x="48208" y="13687"/>
                    <a:pt x="48208" y="13626"/>
                  </a:cubicBezTo>
                  <a:close/>
                  <a:moveTo>
                    <a:pt x="43679" y="12988"/>
                  </a:moveTo>
                  <a:lnTo>
                    <a:pt x="44014" y="13444"/>
                  </a:lnTo>
                  <a:cubicBezTo>
                    <a:pt x="44014" y="13596"/>
                    <a:pt x="44074" y="13748"/>
                    <a:pt x="44074" y="13930"/>
                  </a:cubicBezTo>
                  <a:cubicBezTo>
                    <a:pt x="43983" y="13869"/>
                    <a:pt x="43953" y="13748"/>
                    <a:pt x="43922" y="13687"/>
                  </a:cubicBezTo>
                  <a:cubicBezTo>
                    <a:pt x="43831" y="13383"/>
                    <a:pt x="43801" y="13170"/>
                    <a:pt x="43679" y="12988"/>
                  </a:cubicBezTo>
                  <a:close/>
                  <a:moveTo>
                    <a:pt x="46445" y="13687"/>
                  </a:moveTo>
                  <a:cubicBezTo>
                    <a:pt x="46385" y="13839"/>
                    <a:pt x="46385" y="13900"/>
                    <a:pt x="46293" y="13930"/>
                  </a:cubicBezTo>
                  <a:cubicBezTo>
                    <a:pt x="46354" y="13869"/>
                    <a:pt x="46354" y="13778"/>
                    <a:pt x="46385" y="13687"/>
                  </a:cubicBezTo>
                  <a:close/>
                  <a:moveTo>
                    <a:pt x="36871" y="13535"/>
                  </a:moveTo>
                  <a:lnTo>
                    <a:pt x="37235" y="13991"/>
                  </a:lnTo>
                  <a:cubicBezTo>
                    <a:pt x="37175" y="14052"/>
                    <a:pt x="37114" y="14113"/>
                    <a:pt x="37083" y="14204"/>
                  </a:cubicBezTo>
                  <a:cubicBezTo>
                    <a:pt x="36962" y="14143"/>
                    <a:pt x="36871" y="14052"/>
                    <a:pt x="36749" y="13930"/>
                  </a:cubicBezTo>
                  <a:cubicBezTo>
                    <a:pt x="36810" y="13839"/>
                    <a:pt x="36840" y="13687"/>
                    <a:pt x="36871" y="13535"/>
                  </a:cubicBezTo>
                  <a:close/>
                  <a:moveTo>
                    <a:pt x="41217" y="14113"/>
                  </a:moveTo>
                  <a:lnTo>
                    <a:pt x="41460" y="14295"/>
                  </a:lnTo>
                  <a:cubicBezTo>
                    <a:pt x="41400" y="14295"/>
                    <a:pt x="41278" y="14234"/>
                    <a:pt x="41217" y="14234"/>
                  </a:cubicBezTo>
                  <a:lnTo>
                    <a:pt x="41217" y="14113"/>
                  </a:lnTo>
                  <a:close/>
                  <a:moveTo>
                    <a:pt x="46658" y="13778"/>
                  </a:moveTo>
                  <a:cubicBezTo>
                    <a:pt x="46688" y="13778"/>
                    <a:pt x="46749" y="13839"/>
                    <a:pt x="46810" y="13839"/>
                  </a:cubicBezTo>
                  <a:cubicBezTo>
                    <a:pt x="46719" y="13991"/>
                    <a:pt x="46658" y="14143"/>
                    <a:pt x="46597" y="14295"/>
                  </a:cubicBezTo>
                  <a:lnTo>
                    <a:pt x="46506" y="14173"/>
                  </a:lnTo>
                  <a:cubicBezTo>
                    <a:pt x="46536" y="14052"/>
                    <a:pt x="46597" y="13900"/>
                    <a:pt x="46658" y="13778"/>
                  </a:cubicBezTo>
                  <a:close/>
                  <a:moveTo>
                    <a:pt x="54409" y="13930"/>
                  </a:moveTo>
                  <a:cubicBezTo>
                    <a:pt x="54439" y="13930"/>
                    <a:pt x="54439" y="13930"/>
                    <a:pt x="54470" y="13991"/>
                  </a:cubicBezTo>
                  <a:cubicBezTo>
                    <a:pt x="54591" y="14173"/>
                    <a:pt x="54622" y="14295"/>
                    <a:pt x="54713" y="14386"/>
                  </a:cubicBezTo>
                  <a:cubicBezTo>
                    <a:pt x="54652" y="14356"/>
                    <a:pt x="54652" y="14356"/>
                    <a:pt x="54652" y="14325"/>
                  </a:cubicBezTo>
                  <a:cubicBezTo>
                    <a:pt x="54591" y="14234"/>
                    <a:pt x="54561" y="14173"/>
                    <a:pt x="54470" y="14082"/>
                  </a:cubicBezTo>
                  <a:cubicBezTo>
                    <a:pt x="54439" y="14052"/>
                    <a:pt x="54439" y="13991"/>
                    <a:pt x="54409" y="13930"/>
                  </a:cubicBezTo>
                  <a:close/>
                  <a:moveTo>
                    <a:pt x="60267" y="14315"/>
                  </a:moveTo>
                  <a:cubicBezTo>
                    <a:pt x="60255" y="14347"/>
                    <a:pt x="60250" y="14384"/>
                    <a:pt x="60247" y="14420"/>
                  </a:cubicBezTo>
                  <a:lnTo>
                    <a:pt x="60247" y="14420"/>
                  </a:lnTo>
                  <a:cubicBezTo>
                    <a:pt x="60246" y="14387"/>
                    <a:pt x="60245" y="14355"/>
                    <a:pt x="60245" y="14325"/>
                  </a:cubicBezTo>
                  <a:cubicBezTo>
                    <a:pt x="60252" y="14322"/>
                    <a:pt x="60259" y="14319"/>
                    <a:pt x="60267" y="14315"/>
                  </a:cubicBezTo>
                  <a:close/>
                  <a:moveTo>
                    <a:pt x="47995" y="14204"/>
                  </a:moveTo>
                  <a:cubicBezTo>
                    <a:pt x="48056" y="14204"/>
                    <a:pt x="48056" y="14204"/>
                    <a:pt x="48087" y="14234"/>
                  </a:cubicBezTo>
                  <a:cubicBezTo>
                    <a:pt x="48056" y="14325"/>
                    <a:pt x="48026" y="14386"/>
                    <a:pt x="47935" y="14477"/>
                  </a:cubicBezTo>
                  <a:cubicBezTo>
                    <a:pt x="47965" y="14386"/>
                    <a:pt x="47965" y="14295"/>
                    <a:pt x="47995" y="14204"/>
                  </a:cubicBezTo>
                  <a:close/>
                  <a:moveTo>
                    <a:pt x="57479" y="14173"/>
                  </a:moveTo>
                  <a:lnTo>
                    <a:pt x="57661" y="14356"/>
                  </a:lnTo>
                  <a:cubicBezTo>
                    <a:pt x="57601" y="14477"/>
                    <a:pt x="57509" y="14599"/>
                    <a:pt x="57479" y="14751"/>
                  </a:cubicBezTo>
                  <a:cubicBezTo>
                    <a:pt x="57449" y="14751"/>
                    <a:pt x="57388" y="14690"/>
                    <a:pt x="57388" y="14690"/>
                  </a:cubicBezTo>
                  <a:cubicBezTo>
                    <a:pt x="57388" y="14508"/>
                    <a:pt x="57449" y="14356"/>
                    <a:pt x="57479" y="14173"/>
                  </a:cubicBezTo>
                  <a:close/>
                  <a:moveTo>
                    <a:pt x="38542" y="12775"/>
                  </a:moveTo>
                  <a:cubicBezTo>
                    <a:pt x="38664" y="12806"/>
                    <a:pt x="38755" y="12866"/>
                    <a:pt x="38846" y="12927"/>
                  </a:cubicBezTo>
                  <a:cubicBezTo>
                    <a:pt x="38907" y="13018"/>
                    <a:pt x="38938" y="13140"/>
                    <a:pt x="38938" y="13231"/>
                  </a:cubicBezTo>
                  <a:lnTo>
                    <a:pt x="38846" y="13231"/>
                  </a:lnTo>
                  <a:cubicBezTo>
                    <a:pt x="38755" y="13231"/>
                    <a:pt x="38664" y="13383"/>
                    <a:pt x="38755" y="13383"/>
                  </a:cubicBezTo>
                  <a:lnTo>
                    <a:pt x="38938" y="13383"/>
                  </a:lnTo>
                  <a:cubicBezTo>
                    <a:pt x="38998" y="13839"/>
                    <a:pt x="39059" y="14325"/>
                    <a:pt x="39150" y="14781"/>
                  </a:cubicBezTo>
                  <a:lnTo>
                    <a:pt x="38238" y="13292"/>
                  </a:lnTo>
                  <a:cubicBezTo>
                    <a:pt x="38360" y="13140"/>
                    <a:pt x="38421" y="12958"/>
                    <a:pt x="38542" y="12775"/>
                  </a:cubicBezTo>
                  <a:close/>
                  <a:moveTo>
                    <a:pt x="47053" y="13900"/>
                  </a:moveTo>
                  <a:cubicBezTo>
                    <a:pt x="47205" y="13930"/>
                    <a:pt x="47418" y="14021"/>
                    <a:pt x="47570" y="14052"/>
                  </a:cubicBezTo>
                  <a:cubicBezTo>
                    <a:pt x="47509" y="14082"/>
                    <a:pt x="47509" y="14173"/>
                    <a:pt x="47479" y="14204"/>
                  </a:cubicBezTo>
                  <a:cubicBezTo>
                    <a:pt x="47418" y="14386"/>
                    <a:pt x="47296" y="14599"/>
                    <a:pt x="47205" y="14781"/>
                  </a:cubicBezTo>
                  <a:cubicBezTo>
                    <a:pt x="47205" y="14781"/>
                    <a:pt x="47144" y="14751"/>
                    <a:pt x="47114" y="14690"/>
                  </a:cubicBezTo>
                  <a:cubicBezTo>
                    <a:pt x="47175" y="14508"/>
                    <a:pt x="47296" y="14295"/>
                    <a:pt x="47448" y="14052"/>
                  </a:cubicBezTo>
                  <a:cubicBezTo>
                    <a:pt x="47457" y="14043"/>
                    <a:pt x="47458" y="14039"/>
                    <a:pt x="47454" y="14039"/>
                  </a:cubicBezTo>
                  <a:cubicBezTo>
                    <a:pt x="47443" y="14039"/>
                    <a:pt x="47400" y="14061"/>
                    <a:pt x="47357" y="14082"/>
                  </a:cubicBezTo>
                  <a:cubicBezTo>
                    <a:pt x="47266" y="14295"/>
                    <a:pt x="47114" y="14477"/>
                    <a:pt x="47023" y="14660"/>
                  </a:cubicBezTo>
                  <a:cubicBezTo>
                    <a:pt x="46962" y="14629"/>
                    <a:pt x="46901" y="14599"/>
                    <a:pt x="46840" y="14508"/>
                  </a:cubicBezTo>
                  <a:cubicBezTo>
                    <a:pt x="46871" y="14325"/>
                    <a:pt x="46962" y="14143"/>
                    <a:pt x="47053" y="13900"/>
                  </a:cubicBezTo>
                  <a:close/>
                  <a:moveTo>
                    <a:pt x="37570" y="14477"/>
                  </a:moveTo>
                  <a:cubicBezTo>
                    <a:pt x="37661" y="14629"/>
                    <a:pt x="37752" y="14751"/>
                    <a:pt x="37843" y="14842"/>
                  </a:cubicBezTo>
                  <a:cubicBezTo>
                    <a:pt x="37722" y="14751"/>
                    <a:pt x="37600" y="14660"/>
                    <a:pt x="37479" y="14599"/>
                  </a:cubicBezTo>
                  <a:cubicBezTo>
                    <a:pt x="37509" y="14538"/>
                    <a:pt x="37509" y="14508"/>
                    <a:pt x="37570" y="14477"/>
                  </a:cubicBezTo>
                  <a:close/>
                  <a:moveTo>
                    <a:pt x="55990" y="14690"/>
                  </a:moveTo>
                  <a:lnTo>
                    <a:pt x="56020" y="14751"/>
                  </a:lnTo>
                  <a:lnTo>
                    <a:pt x="56020" y="14842"/>
                  </a:lnTo>
                  <a:cubicBezTo>
                    <a:pt x="56020" y="14812"/>
                    <a:pt x="56020" y="14781"/>
                    <a:pt x="55990" y="14690"/>
                  </a:cubicBezTo>
                  <a:close/>
                  <a:moveTo>
                    <a:pt x="49272" y="14690"/>
                  </a:moveTo>
                  <a:cubicBezTo>
                    <a:pt x="49454" y="14751"/>
                    <a:pt x="49606" y="14781"/>
                    <a:pt x="49789" y="14842"/>
                  </a:cubicBezTo>
                  <a:cubicBezTo>
                    <a:pt x="49789" y="14842"/>
                    <a:pt x="49758" y="14842"/>
                    <a:pt x="49758" y="14903"/>
                  </a:cubicBezTo>
                  <a:lnTo>
                    <a:pt x="49120" y="14903"/>
                  </a:lnTo>
                  <a:cubicBezTo>
                    <a:pt x="49151" y="14812"/>
                    <a:pt x="49242" y="14751"/>
                    <a:pt x="49272" y="14690"/>
                  </a:cubicBezTo>
                  <a:close/>
                  <a:moveTo>
                    <a:pt x="39758" y="13322"/>
                  </a:moveTo>
                  <a:cubicBezTo>
                    <a:pt x="40032" y="13444"/>
                    <a:pt x="40275" y="13596"/>
                    <a:pt x="40488" y="13717"/>
                  </a:cubicBezTo>
                  <a:lnTo>
                    <a:pt x="40913" y="13930"/>
                  </a:lnTo>
                  <a:lnTo>
                    <a:pt x="40913" y="14173"/>
                  </a:lnTo>
                  <a:cubicBezTo>
                    <a:pt x="40640" y="14143"/>
                    <a:pt x="40366" y="14082"/>
                    <a:pt x="40153" y="14052"/>
                  </a:cubicBezTo>
                  <a:cubicBezTo>
                    <a:pt x="40062" y="14052"/>
                    <a:pt x="40032" y="14173"/>
                    <a:pt x="40062" y="14204"/>
                  </a:cubicBezTo>
                  <a:cubicBezTo>
                    <a:pt x="40184" y="14234"/>
                    <a:pt x="40336" y="14295"/>
                    <a:pt x="40457" y="14325"/>
                  </a:cubicBezTo>
                  <a:cubicBezTo>
                    <a:pt x="40184" y="14508"/>
                    <a:pt x="39910" y="14751"/>
                    <a:pt x="39667" y="14933"/>
                  </a:cubicBezTo>
                  <a:cubicBezTo>
                    <a:pt x="39515" y="14447"/>
                    <a:pt x="39424" y="13900"/>
                    <a:pt x="39394" y="13383"/>
                  </a:cubicBezTo>
                  <a:cubicBezTo>
                    <a:pt x="39454" y="13322"/>
                    <a:pt x="39606" y="13322"/>
                    <a:pt x="39758" y="13322"/>
                  </a:cubicBezTo>
                  <a:close/>
                  <a:moveTo>
                    <a:pt x="48725" y="14386"/>
                  </a:moveTo>
                  <a:cubicBezTo>
                    <a:pt x="48695" y="14447"/>
                    <a:pt x="48664" y="14508"/>
                    <a:pt x="48695" y="14508"/>
                  </a:cubicBezTo>
                  <a:cubicBezTo>
                    <a:pt x="48755" y="14508"/>
                    <a:pt x="48847" y="14538"/>
                    <a:pt x="48938" y="14599"/>
                  </a:cubicBezTo>
                  <a:cubicBezTo>
                    <a:pt x="48816" y="14690"/>
                    <a:pt x="48725" y="14812"/>
                    <a:pt x="48603" y="14933"/>
                  </a:cubicBezTo>
                  <a:cubicBezTo>
                    <a:pt x="48512" y="14964"/>
                    <a:pt x="48391" y="14994"/>
                    <a:pt x="48330" y="14994"/>
                  </a:cubicBezTo>
                  <a:cubicBezTo>
                    <a:pt x="48421" y="14812"/>
                    <a:pt x="48543" y="14629"/>
                    <a:pt x="48664" y="14386"/>
                  </a:cubicBezTo>
                  <a:close/>
                  <a:moveTo>
                    <a:pt x="29849" y="14873"/>
                  </a:moveTo>
                  <a:cubicBezTo>
                    <a:pt x="29971" y="14994"/>
                    <a:pt x="30032" y="15116"/>
                    <a:pt x="30123" y="15237"/>
                  </a:cubicBezTo>
                  <a:cubicBezTo>
                    <a:pt x="30032" y="15146"/>
                    <a:pt x="29940" y="15085"/>
                    <a:pt x="29819" y="14994"/>
                  </a:cubicBezTo>
                  <a:cubicBezTo>
                    <a:pt x="29819" y="14964"/>
                    <a:pt x="29849" y="14933"/>
                    <a:pt x="29849" y="14873"/>
                  </a:cubicBezTo>
                  <a:close/>
                  <a:moveTo>
                    <a:pt x="37266" y="14964"/>
                  </a:moveTo>
                  <a:lnTo>
                    <a:pt x="37448" y="15146"/>
                  </a:lnTo>
                  <a:lnTo>
                    <a:pt x="37509" y="15237"/>
                  </a:lnTo>
                  <a:cubicBezTo>
                    <a:pt x="37418" y="15237"/>
                    <a:pt x="37266" y="15176"/>
                    <a:pt x="37144" y="15176"/>
                  </a:cubicBezTo>
                  <a:lnTo>
                    <a:pt x="37266" y="14964"/>
                  </a:lnTo>
                  <a:close/>
                  <a:moveTo>
                    <a:pt x="38178" y="13474"/>
                  </a:moveTo>
                  <a:cubicBezTo>
                    <a:pt x="38390" y="14143"/>
                    <a:pt x="38664" y="14781"/>
                    <a:pt x="38998" y="15359"/>
                  </a:cubicBezTo>
                  <a:lnTo>
                    <a:pt x="38816" y="15116"/>
                  </a:lnTo>
                  <a:cubicBezTo>
                    <a:pt x="38664" y="14964"/>
                    <a:pt x="38542" y="14812"/>
                    <a:pt x="38421" y="14629"/>
                  </a:cubicBezTo>
                  <a:cubicBezTo>
                    <a:pt x="38482" y="14569"/>
                    <a:pt x="38512" y="14538"/>
                    <a:pt x="38512" y="14508"/>
                  </a:cubicBezTo>
                  <a:lnTo>
                    <a:pt x="38482" y="14477"/>
                  </a:lnTo>
                  <a:cubicBezTo>
                    <a:pt x="38421" y="14508"/>
                    <a:pt x="38390" y="14538"/>
                    <a:pt x="38360" y="14538"/>
                  </a:cubicBezTo>
                  <a:cubicBezTo>
                    <a:pt x="38208" y="14356"/>
                    <a:pt x="38056" y="14113"/>
                    <a:pt x="37904" y="13930"/>
                  </a:cubicBezTo>
                  <a:cubicBezTo>
                    <a:pt x="37965" y="13778"/>
                    <a:pt x="38086" y="13626"/>
                    <a:pt x="38178" y="13474"/>
                  </a:cubicBezTo>
                  <a:close/>
                  <a:moveTo>
                    <a:pt x="48208" y="15389"/>
                  </a:moveTo>
                  <a:cubicBezTo>
                    <a:pt x="48208" y="15420"/>
                    <a:pt x="48208" y="15420"/>
                    <a:pt x="48178" y="15450"/>
                  </a:cubicBezTo>
                  <a:cubicBezTo>
                    <a:pt x="48117" y="15450"/>
                    <a:pt x="48117" y="15420"/>
                    <a:pt x="48087" y="15420"/>
                  </a:cubicBezTo>
                  <a:lnTo>
                    <a:pt x="48087" y="15389"/>
                  </a:lnTo>
                  <a:close/>
                  <a:moveTo>
                    <a:pt x="40731" y="14386"/>
                  </a:moveTo>
                  <a:cubicBezTo>
                    <a:pt x="40792" y="14447"/>
                    <a:pt x="40822" y="14447"/>
                    <a:pt x="40913" y="14477"/>
                  </a:cubicBezTo>
                  <a:cubicBezTo>
                    <a:pt x="40913" y="14842"/>
                    <a:pt x="40913" y="15207"/>
                    <a:pt x="40944" y="15541"/>
                  </a:cubicBezTo>
                  <a:cubicBezTo>
                    <a:pt x="40518" y="15541"/>
                    <a:pt x="40184" y="15511"/>
                    <a:pt x="39819" y="15450"/>
                  </a:cubicBezTo>
                  <a:cubicBezTo>
                    <a:pt x="39758" y="15420"/>
                    <a:pt x="39758" y="15389"/>
                    <a:pt x="39758" y="15298"/>
                  </a:cubicBezTo>
                  <a:cubicBezTo>
                    <a:pt x="40123" y="15055"/>
                    <a:pt x="40427" y="14751"/>
                    <a:pt x="40731" y="14386"/>
                  </a:cubicBezTo>
                  <a:close/>
                  <a:moveTo>
                    <a:pt x="36658" y="14356"/>
                  </a:moveTo>
                  <a:lnTo>
                    <a:pt x="36871" y="14599"/>
                  </a:lnTo>
                  <a:cubicBezTo>
                    <a:pt x="36658" y="14933"/>
                    <a:pt x="36476" y="15237"/>
                    <a:pt x="36232" y="15572"/>
                  </a:cubicBezTo>
                  <a:cubicBezTo>
                    <a:pt x="36263" y="15359"/>
                    <a:pt x="36354" y="15146"/>
                    <a:pt x="36415" y="14994"/>
                  </a:cubicBezTo>
                  <a:cubicBezTo>
                    <a:pt x="36506" y="14781"/>
                    <a:pt x="36567" y="14599"/>
                    <a:pt x="36658" y="14356"/>
                  </a:cubicBezTo>
                  <a:close/>
                  <a:moveTo>
                    <a:pt x="41217" y="14599"/>
                  </a:moveTo>
                  <a:cubicBezTo>
                    <a:pt x="41278" y="14629"/>
                    <a:pt x="41400" y="14660"/>
                    <a:pt x="41460" y="14660"/>
                  </a:cubicBezTo>
                  <a:cubicBezTo>
                    <a:pt x="41430" y="14964"/>
                    <a:pt x="41430" y="15268"/>
                    <a:pt x="41430" y="15572"/>
                  </a:cubicBezTo>
                  <a:lnTo>
                    <a:pt x="41248" y="15572"/>
                  </a:lnTo>
                  <a:cubicBezTo>
                    <a:pt x="41248" y="15268"/>
                    <a:pt x="41217" y="14933"/>
                    <a:pt x="41217" y="14599"/>
                  </a:cubicBezTo>
                  <a:close/>
                  <a:moveTo>
                    <a:pt x="30336" y="13687"/>
                  </a:moveTo>
                  <a:cubicBezTo>
                    <a:pt x="30609" y="14356"/>
                    <a:pt x="30913" y="15055"/>
                    <a:pt x="31339" y="15693"/>
                  </a:cubicBezTo>
                  <a:lnTo>
                    <a:pt x="31095" y="15450"/>
                  </a:lnTo>
                  <a:cubicBezTo>
                    <a:pt x="30913" y="15237"/>
                    <a:pt x="30700" y="14994"/>
                    <a:pt x="30488" y="14781"/>
                  </a:cubicBezTo>
                  <a:cubicBezTo>
                    <a:pt x="30457" y="14751"/>
                    <a:pt x="30457" y="14660"/>
                    <a:pt x="30427" y="14629"/>
                  </a:cubicBezTo>
                  <a:cubicBezTo>
                    <a:pt x="30396" y="14599"/>
                    <a:pt x="30336" y="14538"/>
                    <a:pt x="30305" y="14538"/>
                  </a:cubicBezTo>
                  <a:cubicBezTo>
                    <a:pt x="30244" y="14477"/>
                    <a:pt x="30184" y="14386"/>
                    <a:pt x="30123" y="14295"/>
                  </a:cubicBezTo>
                  <a:cubicBezTo>
                    <a:pt x="30184" y="14082"/>
                    <a:pt x="30275" y="13869"/>
                    <a:pt x="30336" y="13687"/>
                  </a:cubicBezTo>
                  <a:close/>
                  <a:moveTo>
                    <a:pt x="41977" y="14842"/>
                  </a:moveTo>
                  <a:cubicBezTo>
                    <a:pt x="42038" y="14903"/>
                    <a:pt x="42099" y="14903"/>
                    <a:pt x="42160" y="14933"/>
                  </a:cubicBezTo>
                  <a:cubicBezTo>
                    <a:pt x="42281" y="15176"/>
                    <a:pt x="42342" y="15450"/>
                    <a:pt x="42463" y="15724"/>
                  </a:cubicBezTo>
                  <a:cubicBezTo>
                    <a:pt x="42311" y="15724"/>
                    <a:pt x="42129" y="15693"/>
                    <a:pt x="41977" y="15693"/>
                  </a:cubicBezTo>
                  <a:cubicBezTo>
                    <a:pt x="41947" y="15389"/>
                    <a:pt x="41977" y="15116"/>
                    <a:pt x="41977" y="14842"/>
                  </a:cubicBezTo>
                  <a:close/>
                  <a:moveTo>
                    <a:pt x="42463" y="15055"/>
                  </a:moveTo>
                  <a:cubicBezTo>
                    <a:pt x="42615" y="15085"/>
                    <a:pt x="42798" y="15116"/>
                    <a:pt x="42980" y="15207"/>
                  </a:cubicBezTo>
                  <a:cubicBezTo>
                    <a:pt x="42980" y="15389"/>
                    <a:pt x="42980" y="15572"/>
                    <a:pt x="42950" y="15754"/>
                  </a:cubicBezTo>
                  <a:lnTo>
                    <a:pt x="42798" y="15754"/>
                  </a:lnTo>
                  <a:cubicBezTo>
                    <a:pt x="42676" y="15511"/>
                    <a:pt x="42585" y="15268"/>
                    <a:pt x="42463" y="15055"/>
                  </a:cubicBezTo>
                  <a:close/>
                  <a:moveTo>
                    <a:pt x="48695" y="15450"/>
                  </a:moveTo>
                  <a:cubicBezTo>
                    <a:pt x="48755" y="15450"/>
                    <a:pt x="48816" y="15450"/>
                    <a:pt x="48877" y="15511"/>
                  </a:cubicBezTo>
                  <a:cubicBezTo>
                    <a:pt x="48786" y="15572"/>
                    <a:pt x="48634" y="15663"/>
                    <a:pt x="48482" y="15754"/>
                  </a:cubicBezTo>
                  <a:cubicBezTo>
                    <a:pt x="48543" y="15663"/>
                    <a:pt x="48634" y="15541"/>
                    <a:pt x="48695" y="15450"/>
                  </a:cubicBezTo>
                  <a:close/>
                  <a:moveTo>
                    <a:pt x="49485" y="15541"/>
                  </a:moveTo>
                  <a:cubicBezTo>
                    <a:pt x="50077" y="15584"/>
                    <a:pt x="50655" y="15641"/>
                    <a:pt x="51239" y="15641"/>
                  </a:cubicBezTo>
                  <a:cubicBezTo>
                    <a:pt x="51493" y="15641"/>
                    <a:pt x="51749" y="15630"/>
                    <a:pt x="52008" y="15602"/>
                  </a:cubicBezTo>
                  <a:lnTo>
                    <a:pt x="52008" y="15602"/>
                  </a:lnTo>
                  <a:cubicBezTo>
                    <a:pt x="51856" y="15663"/>
                    <a:pt x="51704" y="15724"/>
                    <a:pt x="51552" y="15754"/>
                  </a:cubicBezTo>
                  <a:cubicBezTo>
                    <a:pt x="51157" y="15739"/>
                    <a:pt x="50754" y="15731"/>
                    <a:pt x="50351" y="15731"/>
                  </a:cubicBezTo>
                  <a:cubicBezTo>
                    <a:pt x="49948" y="15731"/>
                    <a:pt x="49546" y="15739"/>
                    <a:pt x="49151" y="15754"/>
                  </a:cubicBezTo>
                  <a:lnTo>
                    <a:pt x="49485" y="15541"/>
                  </a:lnTo>
                  <a:close/>
                  <a:moveTo>
                    <a:pt x="41369" y="16210"/>
                  </a:moveTo>
                  <a:cubicBezTo>
                    <a:pt x="41430" y="16210"/>
                    <a:pt x="41460" y="16271"/>
                    <a:pt x="41521" y="16271"/>
                  </a:cubicBezTo>
                  <a:lnTo>
                    <a:pt x="41521" y="16331"/>
                  </a:lnTo>
                  <a:cubicBezTo>
                    <a:pt x="41491" y="16331"/>
                    <a:pt x="41430" y="16331"/>
                    <a:pt x="41400" y="16301"/>
                  </a:cubicBezTo>
                  <a:cubicBezTo>
                    <a:pt x="41400" y="16271"/>
                    <a:pt x="41400" y="16271"/>
                    <a:pt x="41369" y="16210"/>
                  </a:cubicBezTo>
                  <a:close/>
                  <a:moveTo>
                    <a:pt x="25290" y="14903"/>
                  </a:moveTo>
                  <a:lnTo>
                    <a:pt x="25290" y="14903"/>
                  </a:lnTo>
                  <a:cubicBezTo>
                    <a:pt x="25411" y="15389"/>
                    <a:pt x="25563" y="15906"/>
                    <a:pt x="25715" y="16453"/>
                  </a:cubicBezTo>
                  <a:lnTo>
                    <a:pt x="25624" y="16271"/>
                  </a:lnTo>
                  <a:lnTo>
                    <a:pt x="25411" y="15693"/>
                  </a:lnTo>
                  <a:lnTo>
                    <a:pt x="25290" y="14903"/>
                  </a:lnTo>
                  <a:close/>
                  <a:moveTo>
                    <a:pt x="42008" y="16331"/>
                  </a:moveTo>
                  <a:cubicBezTo>
                    <a:pt x="42129" y="16331"/>
                    <a:pt x="42220" y="16362"/>
                    <a:pt x="42342" y="16362"/>
                  </a:cubicBezTo>
                  <a:cubicBezTo>
                    <a:pt x="42342" y="16423"/>
                    <a:pt x="42342" y="16453"/>
                    <a:pt x="42311" y="16453"/>
                  </a:cubicBezTo>
                  <a:cubicBezTo>
                    <a:pt x="42251" y="16453"/>
                    <a:pt x="42160" y="16392"/>
                    <a:pt x="42038" y="16392"/>
                  </a:cubicBezTo>
                  <a:cubicBezTo>
                    <a:pt x="42038" y="16362"/>
                    <a:pt x="42038" y="16331"/>
                    <a:pt x="42008" y="16331"/>
                  </a:cubicBezTo>
                  <a:close/>
                  <a:moveTo>
                    <a:pt x="42511" y="16396"/>
                  </a:moveTo>
                  <a:cubicBezTo>
                    <a:pt x="42551" y="16396"/>
                    <a:pt x="42605" y="16423"/>
                    <a:pt x="42646" y="16423"/>
                  </a:cubicBezTo>
                  <a:cubicBezTo>
                    <a:pt x="42585" y="16423"/>
                    <a:pt x="42555" y="16453"/>
                    <a:pt x="42463" y="16453"/>
                  </a:cubicBezTo>
                  <a:lnTo>
                    <a:pt x="42463" y="16423"/>
                  </a:lnTo>
                  <a:cubicBezTo>
                    <a:pt x="42474" y="16402"/>
                    <a:pt x="42490" y="16396"/>
                    <a:pt x="42511" y="16396"/>
                  </a:cubicBezTo>
                  <a:close/>
                  <a:moveTo>
                    <a:pt x="38390" y="16271"/>
                  </a:moveTo>
                  <a:cubicBezTo>
                    <a:pt x="38482" y="16331"/>
                    <a:pt x="38512" y="16423"/>
                    <a:pt x="38603" y="16483"/>
                  </a:cubicBezTo>
                  <a:cubicBezTo>
                    <a:pt x="38482" y="16453"/>
                    <a:pt x="38390" y="16362"/>
                    <a:pt x="38269" y="16331"/>
                  </a:cubicBezTo>
                  <a:cubicBezTo>
                    <a:pt x="38330" y="16301"/>
                    <a:pt x="38360" y="16301"/>
                    <a:pt x="38390" y="16271"/>
                  </a:cubicBezTo>
                  <a:close/>
                  <a:moveTo>
                    <a:pt x="41521" y="16514"/>
                  </a:moveTo>
                  <a:cubicBezTo>
                    <a:pt x="41521" y="16575"/>
                    <a:pt x="41521" y="16575"/>
                    <a:pt x="41552" y="16575"/>
                  </a:cubicBezTo>
                  <a:lnTo>
                    <a:pt x="41521" y="16575"/>
                  </a:lnTo>
                  <a:lnTo>
                    <a:pt x="41521" y="16514"/>
                  </a:lnTo>
                  <a:close/>
                  <a:moveTo>
                    <a:pt x="34287" y="16271"/>
                  </a:moveTo>
                  <a:lnTo>
                    <a:pt x="34287" y="16271"/>
                  </a:lnTo>
                  <a:cubicBezTo>
                    <a:pt x="34378" y="16301"/>
                    <a:pt x="34439" y="16362"/>
                    <a:pt x="34561" y="16423"/>
                  </a:cubicBezTo>
                  <a:cubicBezTo>
                    <a:pt x="34530" y="16483"/>
                    <a:pt x="34500" y="16605"/>
                    <a:pt x="34439" y="16666"/>
                  </a:cubicBezTo>
                  <a:cubicBezTo>
                    <a:pt x="34439" y="16635"/>
                    <a:pt x="34409" y="16635"/>
                    <a:pt x="34409" y="16605"/>
                  </a:cubicBezTo>
                  <a:lnTo>
                    <a:pt x="34287" y="16271"/>
                  </a:lnTo>
                  <a:close/>
                  <a:moveTo>
                    <a:pt x="34865" y="16575"/>
                  </a:moveTo>
                  <a:cubicBezTo>
                    <a:pt x="34865" y="16605"/>
                    <a:pt x="34895" y="16605"/>
                    <a:pt x="34956" y="16605"/>
                  </a:cubicBezTo>
                  <a:cubicBezTo>
                    <a:pt x="34895" y="16666"/>
                    <a:pt x="34865" y="16727"/>
                    <a:pt x="34834" y="16787"/>
                  </a:cubicBezTo>
                  <a:cubicBezTo>
                    <a:pt x="34834" y="16727"/>
                    <a:pt x="34865" y="16635"/>
                    <a:pt x="34865" y="16575"/>
                  </a:cubicBezTo>
                  <a:close/>
                  <a:moveTo>
                    <a:pt x="40032" y="15997"/>
                  </a:moveTo>
                  <a:lnTo>
                    <a:pt x="40032" y="15997"/>
                  </a:lnTo>
                  <a:cubicBezTo>
                    <a:pt x="40336" y="16028"/>
                    <a:pt x="40640" y="16119"/>
                    <a:pt x="40944" y="16149"/>
                  </a:cubicBezTo>
                  <a:lnTo>
                    <a:pt x="40944" y="16210"/>
                  </a:lnTo>
                  <a:cubicBezTo>
                    <a:pt x="40792" y="16180"/>
                    <a:pt x="40609" y="16149"/>
                    <a:pt x="40457" y="16119"/>
                  </a:cubicBezTo>
                  <a:cubicBezTo>
                    <a:pt x="40427" y="16119"/>
                    <a:pt x="40366" y="16149"/>
                    <a:pt x="40427" y="16149"/>
                  </a:cubicBezTo>
                  <a:lnTo>
                    <a:pt x="40974" y="16362"/>
                  </a:lnTo>
                  <a:cubicBezTo>
                    <a:pt x="40974" y="16483"/>
                    <a:pt x="41035" y="16575"/>
                    <a:pt x="41065" y="16666"/>
                  </a:cubicBezTo>
                  <a:cubicBezTo>
                    <a:pt x="40883" y="16727"/>
                    <a:pt x="40701" y="16757"/>
                    <a:pt x="40518" y="16787"/>
                  </a:cubicBezTo>
                  <a:cubicBezTo>
                    <a:pt x="40336" y="16514"/>
                    <a:pt x="40184" y="16271"/>
                    <a:pt x="40032" y="15997"/>
                  </a:cubicBezTo>
                  <a:close/>
                  <a:moveTo>
                    <a:pt x="37083" y="15268"/>
                  </a:moveTo>
                  <a:lnTo>
                    <a:pt x="37509" y="15389"/>
                  </a:lnTo>
                  <a:lnTo>
                    <a:pt x="36050" y="16879"/>
                  </a:lnTo>
                  <a:lnTo>
                    <a:pt x="36232" y="16575"/>
                  </a:lnTo>
                  <a:cubicBezTo>
                    <a:pt x="36506" y="16149"/>
                    <a:pt x="36810" y="15693"/>
                    <a:pt x="37083" y="15268"/>
                  </a:cubicBezTo>
                  <a:close/>
                  <a:moveTo>
                    <a:pt x="37843" y="15511"/>
                  </a:moveTo>
                  <a:cubicBezTo>
                    <a:pt x="37935" y="15632"/>
                    <a:pt x="38086" y="15815"/>
                    <a:pt x="38208" y="15936"/>
                  </a:cubicBezTo>
                  <a:cubicBezTo>
                    <a:pt x="38178" y="15936"/>
                    <a:pt x="38178" y="15997"/>
                    <a:pt x="38147" y="15997"/>
                  </a:cubicBezTo>
                  <a:lnTo>
                    <a:pt x="37904" y="16119"/>
                  </a:lnTo>
                  <a:cubicBezTo>
                    <a:pt x="37843" y="16058"/>
                    <a:pt x="37722" y="16028"/>
                    <a:pt x="37631" y="15997"/>
                  </a:cubicBezTo>
                  <a:cubicBezTo>
                    <a:pt x="37570" y="15997"/>
                    <a:pt x="37448" y="16058"/>
                    <a:pt x="37479" y="16119"/>
                  </a:cubicBezTo>
                  <a:cubicBezTo>
                    <a:pt x="37570" y="16149"/>
                    <a:pt x="37600" y="16180"/>
                    <a:pt x="37661" y="16271"/>
                  </a:cubicBezTo>
                  <a:cubicBezTo>
                    <a:pt x="37327" y="16453"/>
                    <a:pt x="36992" y="16666"/>
                    <a:pt x="36688" y="16879"/>
                  </a:cubicBezTo>
                  <a:cubicBezTo>
                    <a:pt x="37114" y="16453"/>
                    <a:pt x="37448" y="15997"/>
                    <a:pt x="37843" y="15511"/>
                  </a:cubicBezTo>
                  <a:close/>
                  <a:moveTo>
                    <a:pt x="21338" y="16483"/>
                  </a:moveTo>
                  <a:lnTo>
                    <a:pt x="22038" y="16939"/>
                  </a:lnTo>
                  <a:cubicBezTo>
                    <a:pt x="21794" y="16879"/>
                    <a:pt x="21521" y="16787"/>
                    <a:pt x="21308" y="16696"/>
                  </a:cubicBezTo>
                  <a:cubicBezTo>
                    <a:pt x="21308" y="16635"/>
                    <a:pt x="21308" y="16575"/>
                    <a:pt x="21338" y="16483"/>
                  </a:cubicBezTo>
                  <a:close/>
                  <a:moveTo>
                    <a:pt x="48725" y="16271"/>
                  </a:moveTo>
                  <a:cubicBezTo>
                    <a:pt x="49090" y="16301"/>
                    <a:pt x="49424" y="16331"/>
                    <a:pt x="49758" y="16331"/>
                  </a:cubicBezTo>
                  <a:cubicBezTo>
                    <a:pt x="49029" y="16575"/>
                    <a:pt x="48330" y="16787"/>
                    <a:pt x="47661" y="17031"/>
                  </a:cubicBezTo>
                  <a:cubicBezTo>
                    <a:pt x="47722" y="16970"/>
                    <a:pt x="47722" y="16939"/>
                    <a:pt x="47752" y="16909"/>
                  </a:cubicBezTo>
                  <a:cubicBezTo>
                    <a:pt x="47965" y="16818"/>
                    <a:pt x="48208" y="16757"/>
                    <a:pt x="48391" y="16666"/>
                  </a:cubicBezTo>
                  <a:cubicBezTo>
                    <a:pt x="48451" y="16635"/>
                    <a:pt x="48512" y="16514"/>
                    <a:pt x="48512" y="16453"/>
                  </a:cubicBezTo>
                  <a:lnTo>
                    <a:pt x="48634" y="16453"/>
                  </a:lnTo>
                  <a:cubicBezTo>
                    <a:pt x="48695" y="16453"/>
                    <a:pt x="48725" y="16362"/>
                    <a:pt x="48725" y="16271"/>
                  </a:cubicBezTo>
                  <a:close/>
                  <a:moveTo>
                    <a:pt x="28481" y="14295"/>
                  </a:moveTo>
                  <a:lnTo>
                    <a:pt x="28481" y="14295"/>
                  </a:lnTo>
                  <a:cubicBezTo>
                    <a:pt x="28755" y="14508"/>
                    <a:pt x="28968" y="14781"/>
                    <a:pt x="29211" y="14994"/>
                  </a:cubicBezTo>
                  <a:cubicBezTo>
                    <a:pt x="28907" y="15754"/>
                    <a:pt x="28573" y="16483"/>
                    <a:pt x="28147" y="17213"/>
                  </a:cubicBezTo>
                  <a:lnTo>
                    <a:pt x="28117" y="17213"/>
                  </a:lnTo>
                  <a:cubicBezTo>
                    <a:pt x="28147" y="17061"/>
                    <a:pt x="28177" y="16939"/>
                    <a:pt x="28177" y="16818"/>
                  </a:cubicBezTo>
                  <a:cubicBezTo>
                    <a:pt x="28329" y="15997"/>
                    <a:pt x="28603" y="15146"/>
                    <a:pt x="28481" y="14295"/>
                  </a:cubicBezTo>
                  <a:close/>
                  <a:moveTo>
                    <a:pt x="29667" y="15420"/>
                  </a:moveTo>
                  <a:cubicBezTo>
                    <a:pt x="29697" y="15450"/>
                    <a:pt x="29728" y="15511"/>
                    <a:pt x="29788" y="15511"/>
                  </a:cubicBezTo>
                  <a:cubicBezTo>
                    <a:pt x="30244" y="15906"/>
                    <a:pt x="30579" y="16362"/>
                    <a:pt x="30944" y="16818"/>
                  </a:cubicBezTo>
                  <a:cubicBezTo>
                    <a:pt x="30640" y="16666"/>
                    <a:pt x="30336" y="16575"/>
                    <a:pt x="30092" y="16392"/>
                  </a:cubicBezTo>
                  <a:cubicBezTo>
                    <a:pt x="30123" y="16331"/>
                    <a:pt x="30153" y="16271"/>
                    <a:pt x="30244" y="16149"/>
                  </a:cubicBezTo>
                  <a:lnTo>
                    <a:pt x="30184" y="16088"/>
                  </a:lnTo>
                  <a:cubicBezTo>
                    <a:pt x="30123" y="16180"/>
                    <a:pt x="30092" y="16240"/>
                    <a:pt x="30001" y="16331"/>
                  </a:cubicBezTo>
                  <a:lnTo>
                    <a:pt x="29971" y="16331"/>
                  </a:lnTo>
                  <a:cubicBezTo>
                    <a:pt x="29967" y="16327"/>
                    <a:pt x="29961" y="16325"/>
                    <a:pt x="29954" y="16325"/>
                  </a:cubicBezTo>
                  <a:cubicBezTo>
                    <a:pt x="29910" y="16325"/>
                    <a:pt x="29823" y="16401"/>
                    <a:pt x="29849" y="16453"/>
                  </a:cubicBezTo>
                  <a:cubicBezTo>
                    <a:pt x="29849" y="16453"/>
                    <a:pt x="29880" y="16453"/>
                    <a:pt x="29880" y="16483"/>
                  </a:cubicBezTo>
                  <a:cubicBezTo>
                    <a:pt x="29636" y="16818"/>
                    <a:pt x="29333" y="17122"/>
                    <a:pt x="29059" y="17487"/>
                  </a:cubicBezTo>
                  <a:cubicBezTo>
                    <a:pt x="28937" y="17426"/>
                    <a:pt x="28877" y="17395"/>
                    <a:pt x="28755" y="17365"/>
                  </a:cubicBezTo>
                  <a:cubicBezTo>
                    <a:pt x="29029" y="16757"/>
                    <a:pt x="29363" y="16119"/>
                    <a:pt x="29667" y="15420"/>
                  </a:cubicBezTo>
                  <a:close/>
                  <a:moveTo>
                    <a:pt x="41187" y="17213"/>
                  </a:moveTo>
                  <a:lnTo>
                    <a:pt x="41278" y="17547"/>
                  </a:lnTo>
                  <a:cubicBezTo>
                    <a:pt x="41248" y="17547"/>
                    <a:pt x="41217" y="17578"/>
                    <a:pt x="41187" y="17639"/>
                  </a:cubicBezTo>
                  <a:cubicBezTo>
                    <a:pt x="41065" y="17487"/>
                    <a:pt x="40944" y="17365"/>
                    <a:pt x="40822" y="17213"/>
                  </a:cubicBezTo>
                  <a:close/>
                  <a:moveTo>
                    <a:pt x="29910" y="16605"/>
                  </a:moveTo>
                  <a:cubicBezTo>
                    <a:pt x="30153" y="16787"/>
                    <a:pt x="30366" y="16939"/>
                    <a:pt x="30609" y="17091"/>
                  </a:cubicBezTo>
                  <a:cubicBezTo>
                    <a:pt x="30427" y="17335"/>
                    <a:pt x="30184" y="17517"/>
                    <a:pt x="29940" y="17669"/>
                  </a:cubicBezTo>
                  <a:cubicBezTo>
                    <a:pt x="29880" y="17699"/>
                    <a:pt x="29819" y="17730"/>
                    <a:pt x="29788" y="17790"/>
                  </a:cubicBezTo>
                  <a:cubicBezTo>
                    <a:pt x="29606" y="17730"/>
                    <a:pt x="29485" y="17669"/>
                    <a:pt x="29302" y="17639"/>
                  </a:cubicBezTo>
                  <a:cubicBezTo>
                    <a:pt x="29545" y="17274"/>
                    <a:pt x="29728" y="16939"/>
                    <a:pt x="29910" y="16605"/>
                  </a:cubicBezTo>
                  <a:close/>
                  <a:moveTo>
                    <a:pt x="33466" y="17061"/>
                  </a:moveTo>
                  <a:lnTo>
                    <a:pt x="33801" y="17851"/>
                  </a:lnTo>
                  <a:cubicBezTo>
                    <a:pt x="33801" y="17882"/>
                    <a:pt x="33770" y="17882"/>
                    <a:pt x="33770" y="17942"/>
                  </a:cubicBezTo>
                  <a:cubicBezTo>
                    <a:pt x="33618" y="17821"/>
                    <a:pt x="33466" y="17669"/>
                    <a:pt x="33345" y="17517"/>
                  </a:cubicBezTo>
                  <a:lnTo>
                    <a:pt x="33466" y="17061"/>
                  </a:lnTo>
                  <a:close/>
                  <a:moveTo>
                    <a:pt x="41369" y="17639"/>
                  </a:moveTo>
                  <a:cubicBezTo>
                    <a:pt x="41400" y="17790"/>
                    <a:pt x="41400" y="17851"/>
                    <a:pt x="41430" y="17942"/>
                  </a:cubicBezTo>
                  <a:cubicBezTo>
                    <a:pt x="41369" y="17851"/>
                    <a:pt x="41278" y="17730"/>
                    <a:pt x="41217" y="17639"/>
                  </a:cubicBezTo>
                  <a:close/>
                  <a:moveTo>
                    <a:pt x="43071" y="17821"/>
                  </a:moveTo>
                  <a:lnTo>
                    <a:pt x="43071" y="17851"/>
                  </a:lnTo>
                  <a:lnTo>
                    <a:pt x="42615" y="18094"/>
                  </a:lnTo>
                  <a:cubicBezTo>
                    <a:pt x="42615" y="18034"/>
                    <a:pt x="42615" y="18003"/>
                    <a:pt x="42585" y="17973"/>
                  </a:cubicBezTo>
                  <a:cubicBezTo>
                    <a:pt x="42585" y="17942"/>
                    <a:pt x="42555" y="17851"/>
                    <a:pt x="42555" y="17821"/>
                  </a:cubicBezTo>
                  <a:close/>
                  <a:moveTo>
                    <a:pt x="30944" y="17365"/>
                  </a:moveTo>
                  <a:cubicBezTo>
                    <a:pt x="31004" y="17395"/>
                    <a:pt x="31035" y="17395"/>
                    <a:pt x="31035" y="17426"/>
                  </a:cubicBezTo>
                  <a:cubicBezTo>
                    <a:pt x="31065" y="17699"/>
                    <a:pt x="31156" y="17942"/>
                    <a:pt x="31187" y="18186"/>
                  </a:cubicBezTo>
                  <a:cubicBezTo>
                    <a:pt x="31187" y="18246"/>
                    <a:pt x="31187" y="18277"/>
                    <a:pt x="31217" y="18338"/>
                  </a:cubicBezTo>
                  <a:cubicBezTo>
                    <a:pt x="30913" y="18186"/>
                    <a:pt x="30579" y="18094"/>
                    <a:pt x="30244" y="17973"/>
                  </a:cubicBezTo>
                  <a:cubicBezTo>
                    <a:pt x="30305" y="17942"/>
                    <a:pt x="30396" y="17882"/>
                    <a:pt x="30427" y="17821"/>
                  </a:cubicBezTo>
                  <a:cubicBezTo>
                    <a:pt x="30609" y="17669"/>
                    <a:pt x="30792" y="17517"/>
                    <a:pt x="30944" y="17365"/>
                  </a:cubicBezTo>
                  <a:close/>
                  <a:moveTo>
                    <a:pt x="21156" y="17395"/>
                  </a:moveTo>
                  <a:cubicBezTo>
                    <a:pt x="21217" y="17426"/>
                    <a:pt x="21278" y="17426"/>
                    <a:pt x="21338" y="17456"/>
                  </a:cubicBezTo>
                  <a:cubicBezTo>
                    <a:pt x="21734" y="17608"/>
                    <a:pt x="22098" y="17790"/>
                    <a:pt x="22433" y="17973"/>
                  </a:cubicBezTo>
                  <a:cubicBezTo>
                    <a:pt x="22585" y="18034"/>
                    <a:pt x="22737" y="18125"/>
                    <a:pt x="22858" y="18216"/>
                  </a:cubicBezTo>
                  <a:cubicBezTo>
                    <a:pt x="22889" y="18307"/>
                    <a:pt x="22889" y="18368"/>
                    <a:pt x="22949" y="18459"/>
                  </a:cubicBezTo>
                  <a:cubicBezTo>
                    <a:pt x="22496" y="18316"/>
                    <a:pt x="22043" y="18267"/>
                    <a:pt x="21590" y="18267"/>
                  </a:cubicBezTo>
                  <a:cubicBezTo>
                    <a:pt x="21465" y="18267"/>
                    <a:pt x="21341" y="18270"/>
                    <a:pt x="21217" y="18277"/>
                  </a:cubicBezTo>
                  <a:cubicBezTo>
                    <a:pt x="21126" y="18277"/>
                    <a:pt x="20974" y="18277"/>
                    <a:pt x="20852" y="18307"/>
                  </a:cubicBezTo>
                  <a:cubicBezTo>
                    <a:pt x="20883" y="18246"/>
                    <a:pt x="20913" y="18155"/>
                    <a:pt x="20913" y="18094"/>
                  </a:cubicBezTo>
                  <a:cubicBezTo>
                    <a:pt x="21035" y="17821"/>
                    <a:pt x="21126" y="17639"/>
                    <a:pt x="21156" y="17395"/>
                  </a:cubicBezTo>
                  <a:close/>
                  <a:moveTo>
                    <a:pt x="43831" y="18398"/>
                  </a:moveTo>
                  <a:lnTo>
                    <a:pt x="43831" y="18398"/>
                  </a:lnTo>
                  <a:cubicBezTo>
                    <a:pt x="43862" y="18429"/>
                    <a:pt x="43862" y="18429"/>
                    <a:pt x="43862" y="18459"/>
                  </a:cubicBezTo>
                  <a:cubicBezTo>
                    <a:pt x="43831" y="18459"/>
                    <a:pt x="43831" y="18429"/>
                    <a:pt x="43831" y="18398"/>
                  </a:cubicBezTo>
                  <a:close/>
                  <a:moveTo>
                    <a:pt x="38483" y="18523"/>
                  </a:moveTo>
                  <a:cubicBezTo>
                    <a:pt x="38485" y="18523"/>
                    <a:pt x="38492" y="18550"/>
                    <a:pt x="38512" y="18550"/>
                  </a:cubicBezTo>
                  <a:lnTo>
                    <a:pt x="38482" y="18550"/>
                  </a:lnTo>
                  <a:cubicBezTo>
                    <a:pt x="38482" y="18530"/>
                    <a:pt x="38482" y="18523"/>
                    <a:pt x="38483" y="18523"/>
                  </a:cubicBezTo>
                  <a:close/>
                  <a:moveTo>
                    <a:pt x="31643" y="17821"/>
                  </a:moveTo>
                  <a:lnTo>
                    <a:pt x="31643" y="17821"/>
                  </a:lnTo>
                  <a:cubicBezTo>
                    <a:pt x="31764" y="17882"/>
                    <a:pt x="31855" y="17973"/>
                    <a:pt x="31947" y="18034"/>
                  </a:cubicBezTo>
                  <a:lnTo>
                    <a:pt x="31947" y="18581"/>
                  </a:lnTo>
                  <a:cubicBezTo>
                    <a:pt x="31916" y="18581"/>
                    <a:pt x="31855" y="18550"/>
                    <a:pt x="31825" y="18550"/>
                  </a:cubicBezTo>
                  <a:cubicBezTo>
                    <a:pt x="31795" y="18307"/>
                    <a:pt x="31703" y="18094"/>
                    <a:pt x="31643" y="17821"/>
                  </a:cubicBezTo>
                  <a:close/>
                  <a:moveTo>
                    <a:pt x="29089" y="18003"/>
                  </a:moveTo>
                  <a:cubicBezTo>
                    <a:pt x="29120" y="18094"/>
                    <a:pt x="29211" y="18125"/>
                    <a:pt x="29272" y="18155"/>
                  </a:cubicBezTo>
                  <a:cubicBezTo>
                    <a:pt x="29059" y="18307"/>
                    <a:pt x="28816" y="18459"/>
                    <a:pt x="28633" y="18611"/>
                  </a:cubicBezTo>
                  <a:cubicBezTo>
                    <a:pt x="28785" y="18429"/>
                    <a:pt x="28937" y="18246"/>
                    <a:pt x="29089" y="18003"/>
                  </a:cubicBezTo>
                  <a:close/>
                  <a:moveTo>
                    <a:pt x="23314" y="18490"/>
                  </a:moveTo>
                  <a:cubicBezTo>
                    <a:pt x="23405" y="18550"/>
                    <a:pt x="23466" y="18581"/>
                    <a:pt x="23497" y="18642"/>
                  </a:cubicBezTo>
                  <a:cubicBezTo>
                    <a:pt x="23466" y="18611"/>
                    <a:pt x="23405" y="18611"/>
                    <a:pt x="23345" y="18581"/>
                  </a:cubicBezTo>
                  <a:cubicBezTo>
                    <a:pt x="23345" y="18550"/>
                    <a:pt x="23314" y="18550"/>
                    <a:pt x="23314" y="18490"/>
                  </a:cubicBezTo>
                  <a:close/>
                  <a:moveTo>
                    <a:pt x="26536" y="16635"/>
                  </a:moveTo>
                  <a:cubicBezTo>
                    <a:pt x="26901" y="16787"/>
                    <a:pt x="27235" y="17031"/>
                    <a:pt x="27600" y="17213"/>
                  </a:cubicBezTo>
                  <a:cubicBezTo>
                    <a:pt x="27509" y="17426"/>
                    <a:pt x="27387" y="17699"/>
                    <a:pt x="27266" y="17942"/>
                  </a:cubicBezTo>
                  <a:lnTo>
                    <a:pt x="26810" y="18642"/>
                  </a:lnTo>
                  <a:cubicBezTo>
                    <a:pt x="26840" y="18277"/>
                    <a:pt x="26901" y="17942"/>
                    <a:pt x="26931" y="17578"/>
                  </a:cubicBezTo>
                  <a:cubicBezTo>
                    <a:pt x="26931" y="17555"/>
                    <a:pt x="26861" y="17496"/>
                    <a:pt x="26814" y="17496"/>
                  </a:cubicBezTo>
                  <a:cubicBezTo>
                    <a:pt x="26799" y="17496"/>
                    <a:pt x="26787" y="17502"/>
                    <a:pt x="26779" y="17517"/>
                  </a:cubicBezTo>
                  <a:cubicBezTo>
                    <a:pt x="26688" y="17790"/>
                    <a:pt x="26627" y="18003"/>
                    <a:pt x="26536" y="18277"/>
                  </a:cubicBezTo>
                  <a:lnTo>
                    <a:pt x="26536" y="16635"/>
                  </a:lnTo>
                  <a:close/>
                  <a:moveTo>
                    <a:pt x="28512" y="17730"/>
                  </a:moveTo>
                  <a:cubicBezTo>
                    <a:pt x="28603" y="17790"/>
                    <a:pt x="28664" y="17821"/>
                    <a:pt x="28725" y="17851"/>
                  </a:cubicBezTo>
                  <a:cubicBezTo>
                    <a:pt x="28481" y="18125"/>
                    <a:pt x="28269" y="18398"/>
                    <a:pt x="27995" y="18702"/>
                  </a:cubicBezTo>
                  <a:lnTo>
                    <a:pt x="28177" y="18398"/>
                  </a:lnTo>
                  <a:cubicBezTo>
                    <a:pt x="28299" y="18155"/>
                    <a:pt x="28421" y="17973"/>
                    <a:pt x="28512" y="17730"/>
                  </a:cubicBezTo>
                  <a:close/>
                  <a:moveTo>
                    <a:pt x="29667" y="18338"/>
                  </a:moveTo>
                  <a:cubicBezTo>
                    <a:pt x="30123" y="18581"/>
                    <a:pt x="30579" y="18763"/>
                    <a:pt x="31035" y="18946"/>
                  </a:cubicBezTo>
                  <a:cubicBezTo>
                    <a:pt x="30366" y="18885"/>
                    <a:pt x="29667" y="18854"/>
                    <a:pt x="28968" y="18794"/>
                  </a:cubicBezTo>
                  <a:lnTo>
                    <a:pt x="29667" y="18338"/>
                  </a:lnTo>
                  <a:close/>
                  <a:moveTo>
                    <a:pt x="37995" y="16514"/>
                  </a:moveTo>
                  <a:cubicBezTo>
                    <a:pt x="38664" y="17061"/>
                    <a:pt x="39363" y="17578"/>
                    <a:pt x="40001" y="18155"/>
                  </a:cubicBezTo>
                  <a:cubicBezTo>
                    <a:pt x="40305" y="18398"/>
                    <a:pt x="40518" y="18642"/>
                    <a:pt x="40792" y="18915"/>
                  </a:cubicBezTo>
                  <a:cubicBezTo>
                    <a:pt x="40761" y="18946"/>
                    <a:pt x="40670" y="18946"/>
                    <a:pt x="40640" y="19006"/>
                  </a:cubicBezTo>
                  <a:cubicBezTo>
                    <a:pt x="39606" y="18246"/>
                    <a:pt x="38299" y="17699"/>
                    <a:pt x="36871" y="17213"/>
                  </a:cubicBezTo>
                  <a:cubicBezTo>
                    <a:pt x="37235" y="16939"/>
                    <a:pt x="37600" y="16727"/>
                    <a:pt x="37995" y="16514"/>
                  </a:cubicBezTo>
                  <a:close/>
                  <a:moveTo>
                    <a:pt x="22671" y="18901"/>
                  </a:moveTo>
                  <a:lnTo>
                    <a:pt x="22671" y="18901"/>
                  </a:lnTo>
                  <a:cubicBezTo>
                    <a:pt x="22646" y="18945"/>
                    <a:pt x="22621" y="18989"/>
                    <a:pt x="22594" y="19034"/>
                  </a:cubicBezTo>
                  <a:lnTo>
                    <a:pt x="22594" y="19034"/>
                  </a:lnTo>
                  <a:cubicBezTo>
                    <a:pt x="22631" y="18994"/>
                    <a:pt x="22668" y="18955"/>
                    <a:pt x="22706" y="18915"/>
                  </a:cubicBezTo>
                  <a:cubicBezTo>
                    <a:pt x="22695" y="18909"/>
                    <a:pt x="22683" y="18905"/>
                    <a:pt x="22671" y="18901"/>
                  </a:cubicBezTo>
                  <a:close/>
                  <a:moveTo>
                    <a:pt x="36476" y="17426"/>
                  </a:moveTo>
                  <a:cubicBezTo>
                    <a:pt x="36992" y="17730"/>
                    <a:pt x="37479" y="18003"/>
                    <a:pt x="38026" y="18277"/>
                  </a:cubicBezTo>
                  <a:cubicBezTo>
                    <a:pt x="37874" y="18307"/>
                    <a:pt x="37722" y="18338"/>
                    <a:pt x="37570" y="18429"/>
                  </a:cubicBezTo>
                  <a:cubicBezTo>
                    <a:pt x="36992" y="18368"/>
                    <a:pt x="36384" y="18338"/>
                    <a:pt x="35776" y="18338"/>
                  </a:cubicBezTo>
                  <a:cubicBezTo>
                    <a:pt x="35770" y="18334"/>
                    <a:pt x="35763" y="18333"/>
                    <a:pt x="35756" y="18333"/>
                  </a:cubicBezTo>
                  <a:cubicBezTo>
                    <a:pt x="35697" y="18333"/>
                    <a:pt x="35628" y="18432"/>
                    <a:pt x="35655" y="18459"/>
                  </a:cubicBezTo>
                  <a:cubicBezTo>
                    <a:pt x="35959" y="18581"/>
                    <a:pt x="36263" y="18642"/>
                    <a:pt x="36567" y="18763"/>
                  </a:cubicBezTo>
                  <a:cubicBezTo>
                    <a:pt x="36324" y="18854"/>
                    <a:pt x="36080" y="18946"/>
                    <a:pt x="35807" y="19037"/>
                  </a:cubicBezTo>
                  <a:lnTo>
                    <a:pt x="35807" y="18976"/>
                  </a:lnTo>
                  <a:cubicBezTo>
                    <a:pt x="35655" y="18794"/>
                    <a:pt x="35564" y="18611"/>
                    <a:pt x="35412" y="18429"/>
                  </a:cubicBezTo>
                  <a:cubicBezTo>
                    <a:pt x="35412" y="18368"/>
                    <a:pt x="35351" y="18368"/>
                    <a:pt x="35351" y="18338"/>
                  </a:cubicBezTo>
                  <a:cubicBezTo>
                    <a:pt x="35564" y="18155"/>
                    <a:pt x="35746" y="17973"/>
                    <a:pt x="35959" y="17821"/>
                  </a:cubicBezTo>
                  <a:cubicBezTo>
                    <a:pt x="36111" y="17699"/>
                    <a:pt x="36263" y="17547"/>
                    <a:pt x="36476" y="17426"/>
                  </a:cubicBezTo>
                  <a:close/>
                  <a:moveTo>
                    <a:pt x="32919" y="18763"/>
                  </a:moveTo>
                  <a:lnTo>
                    <a:pt x="33041" y="18854"/>
                  </a:lnTo>
                  <a:cubicBezTo>
                    <a:pt x="33071" y="18885"/>
                    <a:pt x="33102" y="18885"/>
                    <a:pt x="33162" y="18915"/>
                  </a:cubicBezTo>
                  <a:cubicBezTo>
                    <a:pt x="33132" y="18976"/>
                    <a:pt x="33071" y="19037"/>
                    <a:pt x="33041" y="19097"/>
                  </a:cubicBezTo>
                  <a:lnTo>
                    <a:pt x="32828" y="18976"/>
                  </a:lnTo>
                  <a:lnTo>
                    <a:pt x="32919" y="18763"/>
                  </a:lnTo>
                  <a:close/>
                  <a:moveTo>
                    <a:pt x="45229" y="17973"/>
                  </a:moveTo>
                  <a:lnTo>
                    <a:pt x="45229" y="17973"/>
                  </a:lnTo>
                  <a:cubicBezTo>
                    <a:pt x="45078" y="18398"/>
                    <a:pt x="44834" y="18763"/>
                    <a:pt x="44561" y="19158"/>
                  </a:cubicBezTo>
                  <a:cubicBezTo>
                    <a:pt x="44561" y="19037"/>
                    <a:pt x="44591" y="18915"/>
                    <a:pt x="44591" y="18794"/>
                  </a:cubicBezTo>
                  <a:cubicBezTo>
                    <a:pt x="44713" y="18581"/>
                    <a:pt x="44774" y="18338"/>
                    <a:pt x="44865" y="18094"/>
                  </a:cubicBezTo>
                  <a:cubicBezTo>
                    <a:pt x="44986" y="18034"/>
                    <a:pt x="45138" y="18003"/>
                    <a:pt x="45229" y="17973"/>
                  </a:cubicBezTo>
                  <a:close/>
                  <a:moveTo>
                    <a:pt x="7600" y="17578"/>
                  </a:moveTo>
                  <a:cubicBezTo>
                    <a:pt x="8177" y="18034"/>
                    <a:pt x="8815" y="18459"/>
                    <a:pt x="9454" y="18915"/>
                  </a:cubicBezTo>
                  <a:cubicBezTo>
                    <a:pt x="9423" y="19006"/>
                    <a:pt x="9332" y="19097"/>
                    <a:pt x="9302" y="19189"/>
                  </a:cubicBezTo>
                  <a:cubicBezTo>
                    <a:pt x="8724" y="18946"/>
                    <a:pt x="8147" y="18763"/>
                    <a:pt x="7508" y="18733"/>
                  </a:cubicBezTo>
                  <a:lnTo>
                    <a:pt x="7508" y="18581"/>
                  </a:lnTo>
                  <a:cubicBezTo>
                    <a:pt x="7508" y="18246"/>
                    <a:pt x="7539" y="17882"/>
                    <a:pt x="7600" y="17578"/>
                  </a:cubicBezTo>
                  <a:close/>
                  <a:moveTo>
                    <a:pt x="46958" y="19166"/>
                  </a:moveTo>
                  <a:cubicBezTo>
                    <a:pt x="46930" y="19192"/>
                    <a:pt x="46902" y="19218"/>
                    <a:pt x="46875" y="19245"/>
                  </a:cubicBezTo>
                  <a:lnTo>
                    <a:pt x="46875" y="19245"/>
                  </a:lnTo>
                  <a:cubicBezTo>
                    <a:pt x="46880" y="19244"/>
                    <a:pt x="46885" y="19243"/>
                    <a:pt x="46890" y="19243"/>
                  </a:cubicBezTo>
                  <a:lnTo>
                    <a:pt x="46890" y="19243"/>
                  </a:lnTo>
                  <a:cubicBezTo>
                    <a:pt x="46874" y="19254"/>
                    <a:pt x="46858" y="19266"/>
                    <a:pt x="46842" y="19278"/>
                  </a:cubicBezTo>
                  <a:lnTo>
                    <a:pt x="46842" y="19278"/>
                  </a:lnTo>
                  <a:cubicBezTo>
                    <a:pt x="46853" y="19267"/>
                    <a:pt x="46864" y="19256"/>
                    <a:pt x="46875" y="19245"/>
                  </a:cubicBezTo>
                  <a:lnTo>
                    <a:pt x="46875" y="19245"/>
                  </a:lnTo>
                  <a:cubicBezTo>
                    <a:pt x="46864" y="19246"/>
                    <a:pt x="46852" y="19248"/>
                    <a:pt x="46840" y="19249"/>
                  </a:cubicBezTo>
                  <a:lnTo>
                    <a:pt x="46958" y="19166"/>
                  </a:lnTo>
                  <a:close/>
                  <a:moveTo>
                    <a:pt x="20366" y="18581"/>
                  </a:moveTo>
                  <a:cubicBezTo>
                    <a:pt x="20244" y="18854"/>
                    <a:pt x="20153" y="19097"/>
                    <a:pt x="20092" y="19371"/>
                  </a:cubicBezTo>
                  <a:lnTo>
                    <a:pt x="19971" y="18581"/>
                  </a:lnTo>
                  <a:close/>
                  <a:moveTo>
                    <a:pt x="49120" y="16909"/>
                  </a:moveTo>
                  <a:cubicBezTo>
                    <a:pt x="48786" y="17031"/>
                    <a:pt x="48391" y="17183"/>
                    <a:pt x="48056" y="17335"/>
                  </a:cubicBezTo>
                  <a:cubicBezTo>
                    <a:pt x="47965" y="17365"/>
                    <a:pt x="47935" y="17487"/>
                    <a:pt x="48026" y="17487"/>
                  </a:cubicBezTo>
                  <a:cubicBezTo>
                    <a:pt x="48512" y="17426"/>
                    <a:pt x="48968" y="17365"/>
                    <a:pt x="49454" y="17335"/>
                  </a:cubicBezTo>
                  <a:lnTo>
                    <a:pt x="49454" y="17335"/>
                  </a:lnTo>
                  <a:cubicBezTo>
                    <a:pt x="48056" y="17851"/>
                    <a:pt x="46840" y="18550"/>
                    <a:pt x="45807" y="19371"/>
                  </a:cubicBezTo>
                  <a:cubicBezTo>
                    <a:pt x="46354" y="18642"/>
                    <a:pt x="46840" y="17942"/>
                    <a:pt x="47448" y="17274"/>
                  </a:cubicBezTo>
                  <a:cubicBezTo>
                    <a:pt x="47965" y="17122"/>
                    <a:pt x="48543" y="17031"/>
                    <a:pt x="49120" y="16909"/>
                  </a:cubicBezTo>
                  <a:close/>
                  <a:moveTo>
                    <a:pt x="9697" y="19097"/>
                  </a:moveTo>
                  <a:cubicBezTo>
                    <a:pt x="9758" y="19189"/>
                    <a:pt x="9758" y="19189"/>
                    <a:pt x="9788" y="19189"/>
                  </a:cubicBezTo>
                  <a:cubicBezTo>
                    <a:pt x="9879" y="19249"/>
                    <a:pt x="9940" y="19371"/>
                    <a:pt x="9970" y="19462"/>
                  </a:cubicBezTo>
                  <a:cubicBezTo>
                    <a:pt x="9940" y="19462"/>
                    <a:pt x="9879" y="19401"/>
                    <a:pt x="9818" y="19371"/>
                  </a:cubicBezTo>
                  <a:cubicBezTo>
                    <a:pt x="9758" y="19341"/>
                    <a:pt x="9697" y="19341"/>
                    <a:pt x="9636" y="19310"/>
                  </a:cubicBezTo>
                  <a:cubicBezTo>
                    <a:pt x="9667" y="19219"/>
                    <a:pt x="9697" y="19189"/>
                    <a:pt x="9697" y="19097"/>
                  </a:cubicBezTo>
                  <a:close/>
                  <a:moveTo>
                    <a:pt x="37205" y="18915"/>
                  </a:moveTo>
                  <a:cubicBezTo>
                    <a:pt x="37448" y="19006"/>
                    <a:pt x="37661" y="19067"/>
                    <a:pt x="37874" y="19097"/>
                  </a:cubicBezTo>
                  <a:cubicBezTo>
                    <a:pt x="37144" y="19219"/>
                    <a:pt x="36536" y="19371"/>
                    <a:pt x="35959" y="19553"/>
                  </a:cubicBezTo>
                  <a:cubicBezTo>
                    <a:pt x="35989" y="19493"/>
                    <a:pt x="36050" y="19401"/>
                    <a:pt x="35989" y="19371"/>
                  </a:cubicBezTo>
                  <a:cubicBezTo>
                    <a:pt x="36384" y="19219"/>
                    <a:pt x="36810" y="19067"/>
                    <a:pt x="37205" y="18915"/>
                  </a:cubicBezTo>
                  <a:close/>
                  <a:moveTo>
                    <a:pt x="19667" y="18581"/>
                  </a:moveTo>
                  <a:cubicBezTo>
                    <a:pt x="19667" y="19006"/>
                    <a:pt x="19667" y="19371"/>
                    <a:pt x="19758" y="19797"/>
                  </a:cubicBezTo>
                  <a:lnTo>
                    <a:pt x="19636" y="19553"/>
                  </a:lnTo>
                  <a:cubicBezTo>
                    <a:pt x="19484" y="19219"/>
                    <a:pt x="19363" y="18885"/>
                    <a:pt x="19241" y="18581"/>
                  </a:cubicBezTo>
                  <a:close/>
                  <a:moveTo>
                    <a:pt x="38512" y="19310"/>
                  </a:moveTo>
                  <a:cubicBezTo>
                    <a:pt x="39059" y="19462"/>
                    <a:pt x="39576" y="19553"/>
                    <a:pt x="40123" y="19645"/>
                  </a:cubicBezTo>
                  <a:cubicBezTo>
                    <a:pt x="40045" y="19652"/>
                    <a:pt x="39965" y="19659"/>
                    <a:pt x="39885" y="19667"/>
                  </a:cubicBezTo>
                  <a:lnTo>
                    <a:pt x="39885" y="19667"/>
                  </a:lnTo>
                  <a:cubicBezTo>
                    <a:pt x="39798" y="19665"/>
                    <a:pt x="39710" y="19664"/>
                    <a:pt x="39620" y="19664"/>
                  </a:cubicBezTo>
                  <a:cubicBezTo>
                    <a:pt x="39468" y="19664"/>
                    <a:pt x="39311" y="19667"/>
                    <a:pt x="39150" y="19675"/>
                  </a:cubicBezTo>
                  <a:cubicBezTo>
                    <a:pt x="38513" y="19723"/>
                    <a:pt x="37851" y="19762"/>
                    <a:pt x="37173" y="19802"/>
                  </a:cubicBezTo>
                  <a:lnTo>
                    <a:pt x="37173" y="19802"/>
                  </a:lnTo>
                  <a:cubicBezTo>
                    <a:pt x="36762" y="19918"/>
                    <a:pt x="36348" y="20020"/>
                    <a:pt x="35963" y="20145"/>
                  </a:cubicBezTo>
                  <a:lnTo>
                    <a:pt x="35963" y="20145"/>
                  </a:lnTo>
                  <a:cubicBezTo>
                    <a:pt x="35728" y="20121"/>
                    <a:pt x="35494" y="20111"/>
                    <a:pt x="35268" y="20111"/>
                  </a:cubicBezTo>
                  <a:cubicBezTo>
                    <a:pt x="35076" y="20111"/>
                    <a:pt x="34889" y="20118"/>
                    <a:pt x="34713" y="20131"/>
                  </a:cubicBezTo>
                  <a:lnTo>
                    <a:pt x="35138" y="19857"/>
                  </a:lnTo>
                  <a:cubicBezTo>
                    <a:pt x="35169" y="19827"/>
                    <a:pt x="35199" y="19827"/>
                    <a:pt x="35260" y="19827"/>
                  </a:cubicBezTo>
                  <a:cubicBezTo>
                    <a:pt x="35260" y="19857"/>
                    <a:pt x="35260" y="19918"/>
                    <a:pt x="35290" y="19918"/>
                  </a:cubicBezTo>
                  <a:cubicBezTo>
                    <a:pt x="35927" y="19875"/>
                    <a:pt x="36556" y="19838"/>
                    <a:pt x="37173" y="19802"/>
                  </a:cubicBezTo>
                  <a:lnTo>
                    <a:pt x="37173" y="19802"/>
                  </a:lnTo>
                  <a:cubicBezTo>
                    <a:pt x="37637" y="19672"/>
                    <a:pt x="38098" y="19524"/>
                    <a:pt x="38512" y="19310"/>
                  </a:cubicBezTo>
                  <a:close/>
                  <a:moveTo>
                    <a:pt x="35733" y="20224"/>
                  </a:moveTo>
                  <a:cubicBezTo>
                    <a:pt x="35707" y="20233"/>
                    <a:pt x="35681" y="20243"/>
                    <a:pt x="35655" y="20253"/>
                  </a:cubicBezTo>
                  <a:cubicBezTo>
                    <a:pt x="35721" y="20244"/>
                    <a:pt x="35787" y="20236"/>
                    <a:pt x="35853" y="20227"/>
                  </a:cubicBezTo>
                  <a:lnTo>
                    <a:pt x="35853" y="20227"/>
                  </a:lnTo>
                  <a:cubicBezTo>
                    <a:pt x="35813" y="20225"/>
                    <a:pt x="35773" y="20224"/>
                    <a:pt x="35733" y="20224"/>
                  </a:cubicBezTo>
                  <a:close/>
                  <a:moveTo>
                    <a:pt x="36173" y="20184"/>
                  </a:moveTo>
                  <a:cubicBezTo>
                    <a:pt x="36066" y="20199"/>
                    <a:pt x="35959" y="20213"/>
                    <a:pt x="35853" y="20227"/>
                  </a:cubicBezTo>
                  <a:lnTo>
                    <a:pt x="35853" y="20227"/>
                  </a:lnTo>
                  <a:cubicBezTo>
                    <a:pt x="35956" y="20232"/>
                    <a:pt x="36062" y="20240"/>
                    <a:pt x="36172" y="20253"/>
                  </a:cubicBezTo>
                  <a:cubicBezTo>
                    <a:pt x="36192" y="20253"/>
                    <a:pt x="36199" y="20211"/>
                    <a:pt x="36173" y="20184"/>
                  </a:cubicBezTo>
                  <a:close/>
                  <a:moveTo>
                    <a:pt x="6931" y="18885"/>
                  </a:moveTo>
                  <a:cubicBezTo>
                    <a:pt x="6931" y="19384"/>
                    <a:pt x="6931" y="19883"/>
                    <a:pt x="6981" y="20382"/>
                  </a:cubicBezTo>
                  <a:lnTo>
                    <a:pt x="6981" y="20382"/>
                  </a:lnTo>
                  <a:cubicBezTo>
                    <a:pt x="6977" y="20382"/>
                    <a:pt x="6973" y="20382"/>
                    <a:pt x="6969" y="20382"/>
                  </a:cubicBezTo>
                  <a:cubicBezTo>
                    <a:pt x="6938" y="20382"/>
                    <a:pt x="6900" y="20389"/>
                    <a:pt x="6870" y="20404"/>
                  </a:cubicBezTo>
                  <a:cubicBezTo>
                    <a:pt x="6627" y="19918"/>
                    <a:pt x="6536" y="19401"/>
                    <a:pt x="6384" y="18915"/>
                  </a:cubicBezTo>
                  <a:cubicBezTo>
                    <a:pt x="6566" y="18885"/>
                    <a:pt x="6749" y="18885"/>
                    <a:pt x="6931" y="18885"/>
                  </a:cubicBezTo>
                  <a:close/>
                  <a:moveTo>
                    <a:pt x="15442" y="20009"/>
                  </a:moveTo>
                  <a:cubicBezTo>
                    <a:pt x="15533" y="20070"/>
                    <a:pt x="15563" y="20131"/>
                    <a:pt x="15654" y="20161"/>
                  </a:cubicBezTo>
                  <a:cubicBezTo>
                    <a:pt x="15502" y="20283"/>
                    <a:pt x="15381" y="20404"/>
                    <a:pt x="15259" y="20496"/>
                  </a:cubicBezTo>
                  <a:cubicBezTo>
                    <a:pt x="15290" y="20435"/>
                    <a:pt x="15290" y="20374"/>
                    <a:pt x="15351" y="20253"/>
                  </a:cubicBezTo>
                  <a:lnTo>
                    <a:pt x="15442" y="20009"/>
                  </a:lnTo>
                  <a:close/>
                  <a:moveTo>
                    <a:pt x="13922" y="19645"/>
                  </a:moveTo>
                  <a:cubicBezTo>
                    <a:pt x="14043" y="19949"/>
                    <a:pt x="14165" y="20253"/>
                    <a:pt x="14317" y="20526"/>
                  </a:cubicBezTo>
                  <a:lnTo>
                    <a:pt x="14317" y="20556"/>
                  </a:lnTo>
                  <a:cubicBezTo>
                    <a:pt x="14165" y="20374"/>
                    <a:pt x="14043" y="20161"/>
                    <a:pt x="13922" y="19949"/>
                  </a:cubicBezTo>
                  <a:lnTo>
                    <a:pt x="13922" y="19645"/>
                  </a:lnTo>
                  <a:close/>
                  <a:moveTo>
                    <a:pt x="23770" y="19614"/>
                  </a:moveTo>
                  <a:lnTo>
                    <a:pt x="24104" y="19949"/>
                  </a:lnTo>
                  <a:lnTo>
                    <a:pt x="24104" y="20739"/>
                  </a:lnTo>
                  <a:cubicBezTo>
                    <a:pt x="24044" y="20374"/>
                    <a:pt x="23892" y="19979"/>
                    <a:pt x="23770" y="19614"/>
                  </a:cubicBezTo>
                  <a:close/>
                  <a:moveTo>
                    <a:pt x="9484" y="19705"/>
                  </a:moveTo>
                  <a:cubicBezTo>
                    <a:pt x="9636" y="19797"/>
                    <a:pt x="9818" y="19857"/>
                    <a:pt x="10031" y="19979"/>
                  </a:cubicBezTo>
                  <a:cubicBezTo>
                    <a:pt x="10366" y="20131"/>
                    <a:pt x="10639" y="20374"/>
                    <a:pt x="10943" y="20587"/>
                  </a:cubicBezTo>
                  <a:lnTo>
                    <a:pt x="11186" y="20860"/>
                  </a:lnTo>
                  <a:cubicBezTo>
                    <a:pt x="11095" y="20830"/>
                    <a:pt x="10974" y="20830"/>
                    <a:pt x="10882" y="20830"/>
                  </a:cubicBezTo>
                  <a:cubicBezTo>
                    <a:pt x="10366" y="20587"/>
                    <a:pt x="9818" y="20313"/>
                    <a:pt x="9271" y="20101"/>
                  </a:cubicBezTo>
                  <a:cubicBezTo>
                    <a:pt x="9271" y="20101"/>
                    <a:pt x="9271" y="20070"/>
                    <a:pt x="9302" y="20070"/>
                  </a:cubicBezTo>
                  <a:cubicBezTo>
                    <a:pt x="9363" y="19949"/>
                    <a:pt x="9454" y="19827"/>
                    <a:pt x="9484" y="19705"/>
                  </a:cubicBezTo>
                  <a:close/>
                  <a:moveTo>
                    <a:pt x="6991" y="20474"/>
                  </a:moveTo>
                  <a:lnTo>
                    <a:pt x="6991" y="20474"/>
                  </a:lnTo>
                  <a:cubicBezTo>
                    <a:pt x="7007" y="20613"/>
                    <a:pt x="7027" y="20752"/>
                    <a:pt x="7052" y="20891"/>
                  </a:cubicBezTo>
                  <a:cubicBezTo>
                    <a:pt x="7022" y="20830"/>
                    <a:pt x="7022" y="20739"/>
                    <a:pt x="6961" y="20708"/>
                  </a:cubicBezTo>
                  <a:cubicBezTo>
                    <a:pt x="6961" y="20612"/>
                    <a:pt x="6961" y="20554"/>
                    <a:pt x="6991" y="20474"/>
                  </a:cubicBezTo>
                  <a:close/>
                  <a:moveTo>
                    <a:pt x="8268" y="19097"/>
                  </a:moveTo>
                  <a:cubicBezTo>
                    <a:pt x="8572" y="19219"/>
                    <a:pt x="8846" y="19341"/>
                    <a:pt x="9089" y="19493"/>
                  </a:cubicBezTo>
                  <a:lnTo>
                    <a:pt x="8755" y="20161"/>
                  </a:lnTo>
                  <a:cubicBezTo>
                    <a:pt x="8542" y="20556"/>
                    <a:pt x="8359" y="20982"/>
                    <a:pt x="8238" y="21347"/>
                  </a:cubicBezTo>
                  <a:cubicBezTo>
                    <a:pt x="8177" y="20617"/>
                    <a:pt x="8238" y="19857"/>
                    <a:pt x="8268" y="19097"/>
                  </a:cubicBezTo>
                  <a:close/>
                  <a:moveTo>
                    <a:pt x="24956" y="20921"/>
                  </a:moveTo>
                  <a:cubicBezTo>
                    <a:pt x="24986" y="21012"/>
                    <a:pt x="25016" y="21043"/>
                    <a:pt x="25077" y="21134"/>
                  </a:cubicBezTo>
                  <a:cubicBezTo>
                    <a:pt x="24956" y="21225"/>
                    <a:pt x="24864" y="21377"/>
                    <a:pt x="24773" y="21499"/>
                  </a:cubicBezTo>
                  <a:cubicBezTo>
                    <a:pt x="24804" y="21377"/>
                    <a:pt x="24804" y="21286"/>
                    <a:pt x="24834" y="21164"/>
                  </a:cubicBezTo>
                  <a:lnTo>
                    <a:pt x="24956" y="20921"/>
                  </a:lnTo>
                  <a:close/>
                  <a:moveTo>
                    <a:pt x="7478" y="18915"/>
                  </a:moveTo>
                  <a:lnTo>
                    <a:pt x="7478" y="18915"/>
                  </a:lnTo>
                  <a:cubicBezTo>
                    <a:pt x="7752" y="18946"/>
                    <a:pt x="7964" y="19037"/>
                    <a:pt x="8208" y="19097"/>
                  </a:cubicBezTo>
                  <a:cubicBezTo>
                    <a:pt x="7964" y="19918"/>
                    <a:pt x="7782" y="20708"/>
                    <a:pt x="7782" y="21499"/>
                  </a:cubicBezTo>
                  <a:lnTo>
                    <a:pt x="7782" y="21742"/>
                  </a:lnTo>
                  <a:cubicBezTo>
                    <a:pt x="7752" y="21651"/>
                    <a:pt x="7752" y="21529"/>
                    <a:pt x="7691" y="21468"/>
                  </a:cubicBezTo>
                  <a:cubicBezTo>
                    <a:pt x="7660" y="21286"/>
                    <a:pt x="7630" y="21134"/>
                    <a:pt x="7600" y="20921"/>
                  </a:cubicBezTo>
                  <a:lnTo>
                    <a:pt x="7600" y="20739"/>
                  </a:lnTo>
                  <a:cubicBezTo>
                    <a:pt x="7600" y="20739"/>
                    <a:pt x="7600" y="20708"/>
                    <a:pt x="7539" y="20708"/>
                  </a:cubicBezTo>
                  <a:cubicBezTo>
                    <a:pt x="7478" y="20131"/>
                    <a:pt x="7448" y="19523"/>
                    <a:pt x="7478" y="18915"/>
                  </a:cubicBezTo>
                  <a:close/>
                  <a:moveTo>
                    <a:pt x="9150" y="20253"/>
                  </a:moveTo>
                  <a:cubicBezTo>
                    <a:pt x="9484" y="20556"/>
                    <a:pt x="9879" y="20830"/>
                    <a:pt x="10244" y="21073"/>
                  </a:cubicBezTo>
                  <a:cubicBezTo>
                    <a:pt x="10092" y="21286"/>
                    <a:pt x="9940" y="21438"/>
                    <a:pt x="9788" y="21651"/>
                  </a:cubicBezTo>
                  <a:cubicBezTo>
                    <a:pt x="9758" y="21742"/>
                    <a:pt x="9697" y="21772"/>
                    <a:pt x="9667" y="21833"/>
                  </a:cubicBezTo>
                  <a:lnTo>
                    <a:pt x="8542" y="21620"/>
                  </a:lnTo>
                  <a:cubicBezTo>
                    <a:pt x="8663" y="21134"/>
                    <a:pt x="8876" y="20678"/>
                    <a:pt x="9150" y="20253"/>
                  </a:cubicBezTo>
                  <a:close/>
                  <a:moveTo>
                    <a:pt x="10426" y="21225"/>
                  </a:moveTo>
                  <a:cubicBezTo>
                    <a:pt x="10518" y="21286"/>
                    <a:pt x="10578" y="21347"/>
                    <a:pt x="10670" y="21377"/>
                  </a:cubicBezTo>
                  <a:cubicBezTo>
                    <a:pt x="10518" y="21529"/>
                    <a:pt x="10366" y="21651"/>
                    <a:pt x="10244" y="21803"/>
                  </a:cubicBezTo>
                  <a:cubicBezTo>
                    <a:pt x="10214" y="21833"/>
                    <a:pt x="10214" y="21894"/>
                    <a:pt x="10183" y="21924"/>
                  </a:cubicBezTo>
                  <a:cubicBezTo>
                    <a:pt x="10092" y="21924"/>
                    <a:pt x="10001" y="21894"/>
                    <a:pt x="9940" y="21894"/>
                  </a:cubicBezTo>
                  <a:cubicBezTo>
                    <a:pt x="10031" y="21742"/>
                    <a:pt x="10122" y="21590"/>
                    <a:pt x="10244" y="21438"/>
                  </a:cubicBezTo>
                  <a:cubicBezTo>
                    <a:pt x="10335" y="21347"/>
                    <a:pt x="10396" y="21316"/>
                    <a:pt x="10426" y="21225"/>
                  </a:cubicBezTo>
                  <a:close/>
                  <a:moveTo>
                    <a:pt x="8511" y="21772"/>
                  </a:moveTo>
                  <a:cubicBezTo>
                    <a:pt x="8724" y="21833"/>
                    <a:pt x="8967" y="21924"/>
                    <a:pt x="9180" y="21955"/>
                  </a:cubicBezTo>
                  <a:lnTo>
                    <a:pt x="8451" y="21955"/>
                  </a:lnTo>
                  <a:cubicBezTo>
                    <a:pt x="8451" y="21894"/>
                    <a:pt x="8511" y="21833"/>
                    <a:pt x="8511" y="21772"/>
                  </a:cubicBezTo>
                  <a:close/>
                  <a:moveTo>
                    <a:pt x="29241" y="20982"/>
                  </a:moveTo>
                  <a:lnTo>
                    <a:pt x="29241" y="20982"/>
                  </a:lnTo>
                  <a:cubicBezTo>
                    <a:pt x="28299" y="21225"/>
                    <a:pt x="27539" y="21590"/>
                    <a:pt x="26901" y="21955"/>
                  </a:cubicBezTo>
                  <a:lnTo>
                    <a:pt x="26992" y="21894"/>
                  </a:lnTo>
                  <a:cubicBezTo>
                    <a:pt x="27418" y="21529"/>
                    <a:pt x="27904" y="21286"/>
                    <a:pt x="28451" y="21043"/>
                  </a:cubicBezTo>
                  <a:cubicBezTo>
                    <a:pt x="28725" y="21043"/>
                    <a:pt x="28968" y="21012"/>
                    <a:pt x="29241" y="20982"/>
                  </a:cubicBezTo>
                  <a:close/>
                  <a:moveTo>
                    <a:pt x="20731" y="18581"/>
                  </a:moveTo>
                  <a:cubicBezTo>
                    <a:pt x="21186" y="18581"/>
                    <a:pt x="21673" y="18611"/>
                    <a:pt x="22129" y="18733"/>
                  </a:cubicBezTo>
                  <a:cubicBezTo>
                    <a:pt x="21338" y="19827"/>
                    <a:pt x="20883" y="21012"/>
                    <a:pt x="20883" y="22046"/>
                  </a:cubicBezTo>
                  <a:cubicBezTo>
                    <a:pt x="20609" y="21438"/>
                    <a:pt x="20396" y="20830"/>
                    <a:pt x="20396" y="20101"/>
                  </a:cubicBezTo>
                  <a:cubicBezTo>
                    <a:pt x="20396" y="19614"/>
                    <a:pt x="20548" y="19097"/>
                    <a:pt x="20731" y="18581"/>
                  </a:cubicBezTo>
                  <a:close/>
                  <a:moveTo>
                    <a:pt x="10882" y="21529"/>
                  </a:moveTo>
                  <a:cubicBezTo>
                    <a:pt x="11338" y="21803"/>
                    <a:pt x="11794" y="22046"/>
                    <a:pt x="12250" y="22198"/>
                  </a:cubicBezTo>
                  <a:cubicBezTo>
                    <a:pt x="11764" y="22137"/>
                    <a:pt x="11186" y="22076"/>
                    <a:pt x="10609" y="21985"/>
                  </a:cubicBezTo>
                  <a:cubicBezTo>
                    <a:pt x="10730" y="21833"/>
                    <a:pt x="10822" y="21742"/>
                    <a:pt x="10852" y="21620"/>
                  </a:cubicBezTo>
                  <a:cubicBezTo>
                    <a:pt x="10852" y="21590"/>
                    <a:pt x="10882" y="21590"/>
                    <a:pt x="10882" y="21529"/>
                  </a:cubicBezTo>
                  <a:close/>
                  <a:moveTo>
                    <a:pt x="6840" y="22137"/>
                  </a:moveTo>
                  <a:lnTo>
                    <a:pt x="6931" y="22593"/>
                  </a:lnTo>
                  <a:cubicBezTo>
                    <a:pt x="6900" y="22563"/>
                    <a:pt x="6870" y="22502"/>
                    <a:pt x="6779" y="22441"/>
                  </a:cubicBezTo>
                  <a:cubicBezTo>
                    <a:pt x="6840" y="22350"/>
                    <a:pt x="6840" y="22228"/>
                    <a:pt x="6840" y="22137"/>
                  </a:cubicBezTo>
                  <a:close/>
                  <a:moveTo>
                    <a:pt x="10426" y="22593"/>
                  </a:moveTo>
                  <a:lnTo>
                    <a:pt x="11581" y="22836"/>
                  </a:lnTo>
                  <a:cubicBezTo>
                    <a:pt x="11156" y="22836"/>
                    <a:pt x="10730" y="22897"/>
                    <a:pt x="10335" y="23019"/>
                  </a:cubicBezTo>
                  <a:cubicBezTo>
                    <a:pt x="10366" y="22867"/>
                    <a:pt x="10396" y="22715"/>
                    <a:pt x="10426" y="22593"/>
                  </a:cubicBezTo>
                  <a:close/>
                  <a:moveTo>
                    <a:pt x="16152" y="23010"/>
                  </a:moveTo>
                  <a:cubicBezTo>
                    <a:pt x="16160" y="23049"/>
                    <a:pt x="16135" y="23115"/>
                    <a:pt x="16110" y="23140"/>
                  </a:cubicBezTo>
                  <a:cubicBezTo>
                    <a:pt x="16602" y="23155"/>
                    <a:pt x="17108" y="23155"/>
                    <a:pt x="17603" y="23155"/>
                  </a:cubicBezTo>
                  <a:lnTo>
                    <a:pt x="17603" y="23155"/>
                  </a:lnTo>
                  <a:cubicBezTo>
                    <a:pt x="17133" y="23108"/>
                    <a:pt x="16649" y="23054"/>
                    <a:pt x="16152" y="23010"/>
                  </a:cubicBezTo>
                  <a:close/>
                  <a:moveTo>
                    <a:pt x="9758" y="22411"/>
                  </a:moveTo>
                  <a:cubicBezTo>
                    <a:pt x="9818" y="22441"/>
                    <a:pt x="9910" y="22441"/>
                    <a:pt x="9940" y="22441"/>
                  </a:cubicBezTo>
                  <a:cubicBezTo>
                    <a:pt x="9940" y="22502"/>
                    <a:pt x="9910" y="22502"/>
                    <a:pt x="9910" y="22532"/>
                  </a:cubicBezTo>
                  <a:cubicBezTo>
                    <a:pt x="9818" y="22715"/>
                    <a:pt x="9818" y="22897"/>
                    <a:pt x="9788" y="23140"/>
                  </a:cubicBezTo>
                  <a:cubicBezTo>
                    <a:pt x="9758" y="23140"/>
                    <a:pt x="9727" y="23170"/>
                    <a:pt x="9636" y="23170"/>
                  </a:cubicBezTo>
                  <a:cubicBezTo>
                    <a:pt x="9636" y="22897"/>
                    <a:pt x="9667" y="22684"/>
                    <a:pt x="9758" y="22411"/>
                  </a:cubicBezTo>
                  <a:close/>
                  <a:moveTo>
                    <a:pt x="6840" y="23140"/>
                  </a:moveTo>
                  <a:lnTo>
                    <a:pt x="6840" y="23140"/>
                  </a:lnTo>
                  <a:cubicBezTo>
                    <a:pt x="6840" y="23171"/>
                    <a:pt x="6870" y="23201"/>
                    <a:pt x="6870" y="23201"/>
                  </a:cubicBezTo>
                  <a:cubicBezTo>
                    <a:pt x="6900" y="23262"/>
                    <a:pt x="6900" y="23292"/>
                    <a:pt x="6931" y="23322"/>
                  </a:cubicBezTo>
                  <a:cubicBezTo>
                    <a:pt x="6931" y="23596"/>
                    <a:pt x="6961" y="23809"/>
                    <a:pt x="7022" y="24082"/>
                  </a:cubicBezTo>
                  <a:lnTo>
                    <a:pt x="6992" y="24022"/>
                  </a:lnTo>
                  <a:cubicBezTo>
                    <a:pt x="6901" y="23748"/>
                    <a:pt x="6840" y="23444"/>
                    <a:pt x="6840" y="23140"/>
                  </a:cubicBezTo>
                  <a:close/>
                  <a:moveTo>
                    <a:pt x="9788" y="23505"/>
                  </a:moveTo>
                  <a:lnTo>
                    <a:pt x="9788" y="24265"/>
                  </a:lnTo>
                  <a:lnTo>
                    <a:pt x="9758" y="24113"/>
                  </a:lnTo>
                  <a:cubicBezTo>
                    <a:pt x="9667" y="23900"/>
                    <a:pt x="9667" y="23718"/>
                    <a:pt x="9667" y="23505"/>
                  </a:cubicBezTo>
                  <a:close/>
                  <a:moveTo>
                    <a:pt x="10700" y="23474"/>
                  </a:moveTo>
                  <a:cubicBezTo>
                    <a:pt x="10518" y="23778"/>
                    <a:pt x="10396" y="24052"/>
                    <a:pt x="10244" y="24356"/>
                  </a:cubicBezTo>
                  <a:cubicBezTo>
                    <a:pt x="10274" y="24204"/>
                    <a:pt x="10244" y="24022"/>
                    <a:pt x="10244" y="23809"/>
                  </a:cubicBezTo>
                  <a:lnTo>
                    <a:pt x="10244" y="23474"/>
                  </a:lnTo>
                  <a:close/>
                  <a:moveTo>
                    <a:pt x="8451" y="22137"/>
                  </a:moveTo>
                  <a:cubicBezTo>
                    <a:pt x="8815" y="22228"/>
                    <a:pt x="9119" y="22259"/>
                    <a:pt x="9454" y="22350"/>
                  </a:cubicBezTo>
                  <a:cubicBezTo>
                    <a:pt x="9423" y="22411"/>
                    <a:pt x="9363" y="22502"/>
                    <a:pt x="9363" y="22563"/>
                  </a:cubicBezTo>
                  <a:cubicBezTo>
                    <a:pt x="9302" y="22806"/>
                    <a:pt x="9241" y="23019"/>
                    <a:pt x="9241" y="23292"/>
                  </a:cubicBezTo>
                  <a:cubicBezTo>
                    <a:pt x="9211" y="23292"/>
                    <a:pt x="9150" y="23322"/>
                    <a:pt x="9089" y="23322"/>
                  </a:cubicBezTo>
                  <a:cubicBezTo>
                    <a:pt x="9028" y="23353"/>
                    <a:pt x="8998" y="23474"/>
                    <a:pt x="9028" y="23474"/>
                  </a:cubicBezTo>
                  <a:lnTo>
                    <a:pt x="9241" y="23474"/>
                  </a:lnTo>
                  <a:cubicBezTo>
                    <a:pt x="9211" y="23961"/>
                    <a:pt x="9211" y="24478"/>
                    <a:pt x="9241" y="24994"/>
                  </a:cubicBezTo>
                  <a:cubicBezTo>
                    <a:pt x="8876" y="23930"/>
                    <a:pt x="8451" y="23049"/>
                    <a:pt x="8451" y="22228"/>
                  </a:cubicBezTo>
                  <a:lnTo>
                    <a:pt x="8451" y="22137"/>
                  </a:lnTo>
                  <a:close/>
                  <a:moveTo>
                    <a:pt x="7660" y="24478"/>
                  </a:moveTo>
                  <a:cubicBezTo>
                    <a:pt x="7691" y="24508"/>
                    <a:pt x="7691" y="24538"/>
                    <a:pt x="7721" y="24569"/>
                  </a:cubicBezTo>
                  <a:cubicBezTo>
                    <a:pt x="7964" y="24964"/>
                    <a:pt x="8116" y="25420"/>
                    <a:pt x="8238" y="25876"/>
                  </a:cubicBezTo>
                  <a:cubicBezTo>
                    <a:pt x="8147" y="25754"/>
                    <a:pt x="8086" y="25693"/>
                    <a:pt x="7995" y="25602"/>
                  </a:cubicBezTo>
                  <a:lnTo>
                    <a:pt x="7660" y="25025"/>
                  </a:lnTo>
                  <a:lnTo>
                    <a:pt x="7660" y="24994"/>
                  </a:lnTo>
                  <a:lnTo>
                    <a:pt x="7660" y="24478"/>
                  </a:lnTo>
                  <a:close/>
                  <a:moveTo>
                    <a:pt x="40238" y="1"/>
                  </a:moveTo>
                  <a:cubicBezTo>
                    <a:pt x="40157" y="1"/>
                    <a:pt x="40085" y="31"/>
                    <a:pt x="40062" y="100"/>
                  </a:cubicBezTo>
                  <a:cubicBezTo>
                    <a:pt x="39606" y="2532"/>
                    <a:pt x="40153" y="5176"/>
                    <a:pt x="41278" y="7334"/>
                  </a:cubicBezTo>
                  <a:cubicBezTo>
                    <a:pt x="41126" y="7152"/>
                    <a:pt x="40974" y="6939"/>
                    <a:pt x="40883" y="6757"/>
                  </a:cubicBezTo>
                  <a:cubicBezTo>
                    <a:pt x="40366" y="6119"/>
                    <a:pt x="40001" y="5359"/>
                    <a:pt x="39576" y="4599"/>
                  </a:cubicBezTo>
                  <a:cubicBezTo>
                    <a:pt x="39150" y="3839"/>
                    <a:pt x="38694" y="3049"/>
                    <a:pt x="38086" y="2289"/>
                  </a:cubicBezTo>
                  <a:cubicBezTo>
                    <a:pt x="38077" y="2270"/>
                    <a:pt x="38065" y="2263"/>
                    <a:pt x="38053" y="2263"/>
                  </a:cubicBezTo>
                  <a:cubicBezTo>
                    <a:pt x="38027" y="2263"/>
                    <a:pt x="38005" y="2298"/>
                    <a:pt x="38026" y="2319"/>
                  </a:cubicBezTo>
                  <a:cubicBezTo>
                    <a:pt x="38634" y="3109"/>
                    <a:pt x="39090" y="4052"/>
                    <a:pt x="39515" y="4964"/>
                  </a:cubicBezTo>
                  <a:cubicBezTo>
                    <a:pt x="39971" y="5936"/>
                    <a:pt x="40427" y="6848"/>
                    <a:pt x="40883" y="7517"/>
                  </a:cubicBezTo>
                  <a:cubicBezTo>
                    <a:pt x="41339" y="8155"/>
                    <a:pt x="41734" y="8824"/>
                    <a:pt x="42251" y="9462"/>
                  </a:cubicBezTo>
                  <a:cubicBezTo>
                    <a:pt x="41856" y="9158"/>
                    <a:pt x="41430" y="8885"/>
                    <a:pt x="41065" y="8611"/>
                  </a:cubicBezTo>
                  <a:cubicBezTo>
                    <a:pt x="41061" y="8607"/>
                    <a:pt x="41055" y="8605"/>
                    <a:pt x="41048" y="8605"/>
                  </a:cubicBezTo>
                  <a:cubicBezTo>
                    <a:pt x="41004" y="8605"/>
                    <a:pt x="40917" y="8680"/>
                    <a:pt x="40944" y="8733"/>
                  </a:cubicBezTo>
                  <a:cubicBezTo>
                    <a:pt x="41430" y="9219"/>
                    <a:pt x="41947" y="9675"/>
                    <a:pt x="42403" y="10192"/>
                  </a:cubicBezTo>
                  <a:cubicBezTo>
                    <a:pt x="42585" y="10678"/>
                    <a:pt x="42798" y="11164"/>
                    <a:pt x="43071" y="11651"/>
                  </a:cubicBezTo>
                  <a:lnTo>
                    <a:pt x="43011" y="11651"/>
                  </a:lnTo>
                  <a:cubicBezTo>
                    <a:pt x="42494" y="11195"/>
                    <a:pt x="41947" y="10830"/>
                    <a:pt x="41339" y="10496"/>
                  </a:cubicBezTo>
                  <a:cubicBezTo>
                    <a:pt x="40913" y="10222"/>
                    <a:pt x="40457" y="9979"/>
                    <a:pt x="40001" y="9675"/>
                  </a:cubicBezTo>
                  <a:cubicBezTo>
                    <a:pt x="39545" y="9037"/>
                    <a:pt x="39090" y="8520"/>
                    <a:pt x="38603" y="7912"/>
                  </a:cubicBezTo>
                  <a:cubicBezTo>
                    <a:pt x="38590" y="7892"/>
                    <a:pt x="38571" y="7884"/>
                    <a:pt x="38551" y="7884"/>
                  </a:cubicBezTo>
                  <a:cubicBezTo>
                    <a:pt x="38476" y="7884"/>
                    <a:pt x="38380" y="7992"/>
                    <a:pt x="38451" y="8064"/>
                  </a:cubicBezTo>
                  <a:cubicBezTo>
                    <a:pt x="38603" y="8368"/>
                    <a:pt x="38786" y="8672"/>
                    <a:pt x="38968" y="8915"/>
                  </a:cubicBezTo>
                  <a:cubicBezTo>
                    <a:pt x="38390" y="8459"/>
                    <a:pt x="37874" y="7973"/>
                    <a:pt x="37387" y="7456"/>
                  </a:cubicBezTo>
                  <a:cubicBezTo>
                    <a:pt x="37369" y="7437"/>
                    <a:pt x="37353" y="7430"/>
                    <a:pt x="37340" y="7430"/>
                  </a:cubicBezTo>
                  <a:cubicBezTo>
                    <a:pt x="37311" y="7430"/>
                    <a:pt x="37296" y="7465"/>
                    <a:pt x="37296" y="7486"/>
                  </a:cubicBezTo>
                  <a:cubicBezTo>
                    <a:pt x="38026" y="8398"/>
                    <a:pt x="38816" y="9219"/>
                    <a:pt x="39667" y="9948"/>
                  </a:cubicBezTo>
                  <a:cubicBezTo>
                    <a:pt x="39849" y="10222"/>
                    <a:pt x="40032" y="10526"/>
                    <a:pt x="40214" y="10799"/>
                  </a:cubicBezTo>
                  <a:cubicBezTo>
                    <a:pt x="40366" y="11012"/>
                    <a:pt x="40488" y="11195"/>
                    <a:pt x="40640" y="11407"/>
                  </a:cubicBezTo>
                  <a:cubicBezTo>
                    <a:pt x="40427" y="11347"/>
                    <a:pt x="40184" y="11286"/>
                    <a:pt x="39910" y="11255"/>
                  </a:cubicBezTo>
                  <a:cubicBezTo>
                    <a:pt x="39819" y="11164"/>
                    <a:pt x="39728" y="11103"/>
                    <a:pt x="39606" y="11012"/>
                  </a:cubicBezTo>
                  <a:cubicBezTo>
                    <a:pt x="39697" y="10830"/>
                    <a:pt x="39758" y="10678"/>
                    <a:pt x="39849" y="10496"/>
                  </a:cubicBezTo>
                  <a:cubicBezTo>
                    <a:pt x="39898" y="10375"/>
                    <a:pt x="39659" y="10216"/>
                    <a:pt x="39513" y="10216"/>
                  </a:cubicBezTo>
                  <a:cubicBezTo>
                    <a:pt x="39475" y="10216"/>
                    <a:pt x="39443" y="10227"/>
                    <a:pt x="39424" y="10252"/>
                  </a:cubicBezTo>
                  <a:cubicBezTo>
                    <a:pt x="39363" y="10404"/>
                    <a:pt x="39272" y="10526"/>
                    <a:pt x="39211" y="10678"/>
                  </a:cubicBezTo>
                  <a:cubicBezTo>
                    <a:pt x="38998" y="10526"/>
                    <a:pt x="38786" y="10374"/>
                    <a:pt x="38603" y="10192"/>
                  </a:cubicBezTo>
                  <a:lnTo>
                    <a:pt x="38542" y="10222"/>
                  </a:lnTo>
                  <a:cubicBezTo>
                    <a:pt x="38634" y="10283"/>
                    <a:pt x="38694" y="10404"/>
                    <a:pt x="38786" y="10496"/>
                  </a:cubicBezTo>
                  <a:cubicBezTo>
                    <a:pt x="38694" y="10496"/>
                    <a:pt x="38664" y="10556"/>
                    <a:pt x="38664" y="10587"/>
                  </a:cubicBezTo>
                  <a:cubicBezTo>
                    <a:pt x="38694" y="10830"/>
                    <a:pt x="38694" y="11043"/>
                    <a:pt x="38755" y="11286"/>
                  </a:cubicBezTo>
                  <a:cubicBezTo>
                    <a:pt x="37235" y="10222"/>
                    <a:pt x="35776" y="9037"/>
                    <a:pt x="34378" y="7821"/>
                  </a:cubicBezTo>
                  <a:cubicBezTo>
                    <a:pt x="34354" y="7801"/>
                    <a:pt x="34326" y="7793"/>
                    <a:pt x="34296" y="7793"/>
                  </a:cubicBezTo>
                  <a:cubicBezTo>
                    <a:pt x="34140" y="7793"/>
                    <a:pt x="33942" y="8027"/>
                    <a:pt x="34044" y="8155"/>
                  </a:cubicBezTo>
                  <a:cubicBezTo>
                    <a:pt x="35351" y="9584"/>
                    <a:pt x="36871" y="10739"/>
                    <a:pt x="38512" y="11803"/>
                  </a:cubicBezTo>
                  <a:cubicBezTo>
                    <a:pt x="38482" y="11894"/>
                    <a:pt x="38390" y="12015"/>
                    <a:pt x="38360" y="12076"/>
                  </a:cubicBezTo>
                  <a:cubicBezTo>
                    <a:pt x="37935" y="11924"/>
                    <a:pt x="37570" y="11742"/>
                    <a:pt x="37144" y="11590"/>
                  </a:cubicBezTo>
                  <a:cubicBezTo>
                    <a:pt x="37114" y="11347"/>
                    <a:pt x="37083" y="11103"/>
                    <a:pt x="36962" y="10860"/>
                  </a:cubicBezTo>
                  <a:cubicBezTo>
                    <a:pt x="36962" y="10839"/>
                    <a:pt x="36901" y="10817"/>
                    <a:pt x="36876" y="10817"/>
                  </a:cubicBezTo>
                  <a:cubicBezTo>
                    <a:pt x="36866" y="10817"/>
                    <a:pt x="36862" y="10821"/>
                    <a:pt x="36871" y="10830"/>
                  </a:cubicBezTo>
                  <a:cubicBezTo>
                    <a:pt x="36962" y="11043"/>
                    <a:pt x="36992" y="11286"/>
                    <a:pt x="36992" y="11499"/>
                  </a:cubicBezTo>
                  <a:cubicBezTo>
                    <a:pt x="36719" y="11407"/>
                    <a:pt x="36476" y="11316"/>
                    <a:pt x="36202" y="11255"/>
                  </a:cubicBezTo>
                  <a:cubicBezTo>
                    <a:pt x="35898" y="10739"/>
                    <a:pt x="35564" y="10252"/>
                    <a:pt x="35260" y="9796"/>
                  </a:cubicBezTo>
                  <a:cubicBezTo>
                    <a:pt x="35242" y="9773"/>
                    <a:pt x="35213" y="9763"/>
                    <a:pt x="35177" y="9763"/>
                  </a:cubicBezTo>
                  <a:cubicBezTo>
                    <a:pt x="35025" y="9763"/>
                    <a:pt x="34760" y="9941"/>
                    <a:pt x="34834" y="10040"/>
                  </a:cubicBezTo>
                  <a:lnTo>
                    <a:pt x="35412" y="11043"/>
                  </a:lnTo>
                  <a:cubicBezTo>
                    <a:pt x="35108" y="11012"/>
                    <a:pt x="34743" y="10982"/>
                    <a:pt x="34378" y="10982"/>
                  </a:cubicBezTo>
                  <a:cubicBezTo>
                    <a:pt x="34348" y="10982"/>
                    <a:pt x="34287" y="11043"/>
                    <a:pt x="34348" y="11043"/>
                  </a:cubicBezTo>
                  <a:cubicBezTo>
                    <a:pt x="34713" y="11043"/>
                    <a:pt x="35108" y="11134"/>
                    <a:pt x="35472" y="11255"/>
                  </a:cubicBezTo>
                  <a:cubicBezTo>
                    <a:pt x="35868" y="11894"/>
                    <a:pt x="36263" y="12502"/>
                    <a:pt x="36719" y="13110"/>
                  </a:cubicBezTo>
                  <a:cubicBezTo>
                    <a:pt x="36688" y="13292"/>
                    <a:pt x="36627" y="13444"/>
                    <a:pt x="36536" y="13626"/>
                  </a:cubicBezTo>
                  <a:cubicBezTo>
                    <a:pt x="35868" y="13110"/>
                    <a:pt x="35138" y="12562"/>
                    <a:pt x="34044" y="12410"/>
                  </a:cubicBezTo>
                  <a:cubicBezTo>
                    <a:pt x="33983" y="12410"/>
                    <a:pt x="33922" y="12502"/>
                    <a:pt x="33953" y="12502"/>
                  </a:cubicBezTo>
                  <a:cubicBezTo>
                    <a:pt x="34956" y="12684"/>
                    <a:pt x="35716" y="13292"/>
                    <a:pt x="36384" y="13930"/>
                  </a:cubicBezTo>
                  <a:cubicBezTo>
                    <a:pt x="36202" y="14356"/>
                    <a:pt x="36020" y="14781"/>
                    <a:pt x="35807" y="15116"/>
                  </a:cubicBezTo>
                  <a:cubicBezTo>
                    <a:pt x="35624" y="15572"/>
                    <a:pt x="35320" y="15967"/>
                    <a:pt x="35017" y="16331"/>
                  </a:cubicBezTo>
                  <a:cubicBezTo>
                    <a:pt x="34986" y="16331"/>
                    <a:pt x="34956" y="16301"/>
                    <a:pt x="34865" y="16301"/>
                  </a:cubicBezTo>
                  <a:cubicBezTo>
                    <a:pt x="34895" y="16028"/>
                    <a:pt x="34986" y="15815"/>
                    <a:pt x="35017" y="15541"/>
                  </a:cubicBezTo>
                  <a:cubicBezTo>
                    <a:pt x="35017" y="15515"/>
                    <a:pt x="34927" y="15444"/>
                    <a:pt x="34882" y="15444"/>
                  </a:cubicBezTo>
                  <a:cubicBezTo>
                    <a:pt x="34875" y="15444"/>
                    <a:pt x="34869" y="15446"/>
                    <a:pt x="34865" y="15450"/>
                  </a:cubicBezTo>
                  <a:cubicBezTo>
                    <a:pt x="34865" y="15511"/>
                    <a:pt x="34834" y="15541"/>
                    <a:pt x="34834" y="15541"/>
                  </a:cubicBezTo>
                  <a:lnTo>
                    <a:pt x="34834" y="15511"/>
                  </a:lnTo>
                  <a:cubicBezTo>
                    <a:pt x="34834" y="15492"/>
                    <a:pt x="34831" y="15485"/>
                    <a:pt x="34825" y="15485"/>
                  </a:cubicBezTo>
                  <a:cubicBezTo>
                    <a:pt x="34812" y="15485"/>
                    <a:pt x="34785" y="15520"/>
                    <a:pt x="34743" y="15541"/>
                  </a:cubicBezTo>
                  <a:cubicBezTo>
                    <a:pt x="34713" y="15693"/>
                    <a:pt x="34682" y="15815"/>
                    <a:pt x="34652" y="15967"/>
                  </a:cubicBezTo>
                  <a:cubicBezTo>
                    <a:pt x="34591" y="16028"/>
                    <a:pt x="34591" y="16119"/>
                    <a:pt x="34561" y="16149"/>
                  </a:cubicBezTo>
                  <a:cubicBezTo>
                    <a:pt x="34439" y="16119"/>
                    <a:pt x="34378" y="16058"/>
                    <a:pt x="34257" y="16028"/>
                  </a:cubicBezTo>
                  <a:lnTo>
                    <a:pt x="34226" y="16028"/>
                  </a:lnTo>
                  <a:cubicBezTo>
                    <a:pt x="34074" y="15268"/>
                    <a:pt x="34226" y="14325"/>
                    <a:pt x="34135" y="13596"/>
                  </a:cubicBezTo>
                  <a:cubicBezTo>
                    <a:pt x="34135" y="13583"/>
                    <a:pt x="34125" y="13577"/>
                    <a:pt x="34109" y="13577"/>
                  </a:cubicBezTo>
                  <a:cubicBezTo>
                    <a:pt x="34052" y="13577"/>
                    <a:pt x="33922" y="13653"/>
                    <a:pt x="33922" y="13748"/>
                  </a:cubicBezTo>
                  <a:cubicBezTo>
                    <a:pt x="33527" y="15085"/>
                    <a:pt x="33679" y="16149"/>
                    <a:pt x="34074" y="17031"/>
                  </a:cubicBezTo>
                  <a:lnTo>
                    <a:pt x="33983" y="16939"/>
                  </a:lnTo>
                  <a:cubicBezTo>
                    <a:pt x="33801" y="16635"/>
                    <a:pt x="33649" y="16301"/>
                    <a:pt x="33588" y="15906"/>
                  </a:cubicBezTo>
                  <a:cubicBezTo>
                    <a:pt x="33740" y="14781"/>
                    <a:pt x="33740" y="13596"/>
                    <a:pt x="33679" y="12502"/>
                  </a:cubicBezTo>
                  <a:cubicBezTo>
                    <a:pt x="33679" y="12471"/>
                    <a:pt x="33618" y="12471"/>
                    <a:pt x="33618" y="12471"/>
                  </a:cubicBezTo>
                  <a:cubicBezTo>
                    <a:pt x="33588" y="12927"/>
                    <a:pt x="33497" y="13383"/>
                    <a:pt x="33436" y="13839"/>
                  </a:cubicBezTo>
                  <a:cubicBezTo>
                    <a:pt x="33436" y="13626"/>
                    <a:pt x="33436" y="13414"/>
                    <a:pt x="33466" y="13231"/>
                  </a:cubicBezTo>
                  <a:cubicBezTo>
                    <a:pt x="33466" y="13200"/>
                    <a:pt x="33446" y="13186"/>
                    <a:pt x="33415" y="13186"/>
                  </a:cubicBezTo>
                  <a:cubicBezTo>
                    <a:pt x="33329" y="13186"/>
                    <a:pt x="33162" y="13293"/>
                    <a:pt x="33162" y="13383"/>
                  </a:cubicBezTo>
                  <a:cubicBezTo>
                    <a:pt x="33071" y="14052"/>
                    <a:pt x="33041" y="14690"/>
                    <a:pt x="33071" y="15359"/>
                  </a:cubicBezTo>
                  <a:lnTo>
                    <a:pt x="32737" y="16727"/>
                  </a:lnTo>
                  <a:cubicBezTo>
                    <a:pt x="32706" y="16666"/>
                    <a:pt x="32676" y="16635"/>
                    <a:pt x="32676" y="16605"/>
                  </a:cubicBezTo>
                  <a:cubicBezTo>
                    <a:pt x="32585" y="15845"/>
                    <a:pt x="32463" y="15085"/>
                    <a:pt x="32251" y="14356"/>
                  </a:cubicBezTo>
                  <a:cubicBezTo>
                    <a:pt x="32251" y="14313"/>
                    <a:pt x="32175" y="14270"/>
                    <a:pt x="32130" y="14270"/>
                  </a:cubicBezTo>
                  <a:cubicBezTo>
                    <a:pt x="32112" y="14270"/>
                    <a:pt x="32099" y="14277"/>
                    <a:pt x="32099" y="14295"/>
                  </a:cubicBezTo>
                  <a:cubicBezTo>
                    <a:pt x="32099" y="14690"/>
                    <a:pt x="32099" y="15116"/>
                    <a:pt x="32068" y="15541"/>
                  </a:cubicBezTo>
                  <a:lnTo>
                    <a:pt x="32007" y="15572"/>
                  </a:lnTo>
                  <a:cubicBezTo>
                    <a:pt x="31673" y="14812"/>
                    <a:pt x="31551" y="13930"/>
                    <a:pt x="31491" y="13110"/>
                  </a:cubicBezTo>
                  <a:cubicBezTo>
                    <a:pt x="31369" y="12198"/>
                    <a:pt x="31187" y="11499"/>
                    <a:pt x="30913" y="10708"/>
                  </a:cubicBezTo>
                  <a:cubicBezTo>
                    <a:pt x="30905" y="10692"/>
                    <a:pt x="30886" y="10684"/>
                    <a:pt x="30863" y="10684"/>
                  </a:cubicBezTo>
                  <a:cubicBezTo>
                    <a:pt x="30800" y="10684"/>
                    <a:pt x="30708" y="10741"/>
                    <a:pt x="30731" y="10830"/>
                  </a:cubicBezTo>
                  <a:cubicBezTo>
                    <a:pt x="30852" y="11742"/>
                    <a:pt x="31035" y="12562"/>
                    <a:pt x="31187" y="13474"/>
                  </a:cubicBezTo>
                  <a:cubicBezTo>
                    <a:pt x="31247" y="13991"/>
                    <a:pt x="31339" y="14477"/>
                    <a:pt x="31460" y="14964"/>
                  </a:cubicBezTo>
                  <a:cubicBezTo>
                    <a:pt x="31095" y="14386"/>
                    <a:pt x="30761" y="13839"/>
                    <a:pt x="30396" y="13262"/>
                  </a:cubicBezTo>
                  <a:cubicBezTo>
                    <a:pt x="30488" y="12866"/>
                    <a:pt x="30640" y="12471"/>
                    <a:pt x="30731" y="12046"/>
                  </a:cubicBezTo>
                  <a:cubicBezTo>
                    <a:pt x="30752" y="11937"/>
                    <a:pt x="30542" y="11844"/>
                    <a:pt x="30397" y="11844"/>
                  </a:cubicBezTo>
                  <a:cubicBezTo>
                    <a:pt x="30339" y="11844"/>
                    <a:pt x="30292" y="11859"/>
                    <a:pt x="30275" y="11894"/>
                  </a:cubicBezTo>
                  <a:cubicBezTo>
                    <a:pt x="30092" y="12471"/>
                    <a:pt x="29849" y="12988"/>
                    <a:pt x="29667" y="13535"/>
                  </a:cubicBezTo>
                  <a:cubicBezTo>
                    <a:pt x="28816" y="12350"/>
                    <a:pt x="28056" y="11134"/>
                    <a:pt x="27235" y="9918"/>
                  </a:cubicBezTo>
                  <a:cubicBezTo>
                    <a:pt x="27218" y="9895"/>
                    <a:pt x="27190" y="9885"/>
                    <a:pt x="27156" y="9885"/>
                  </a:cubicBezTo>
                  <a:cubicBezTo>
                    <a:pt x="27011" y="9885"/>
                    <a:pt x="26760" y="10068"/>
                    <a:pt x="26810" y="10192"/>
                  </a:cubicBezTo>
                  <a:cubicBezTo>
                    <a:pt x="27600" y="11590"/>
                    <a:pt x="28481" y="12866"/>
                    <a:pt x="29424" y="14173"/>
                  </a:cubicBezTo>
                  <a:cubicBezTo>
                    <a:pt x="29393" y="14234"/>
                    <a:pt x="29363" y="14356"/>
                    <a:pt x="29333" y="14447"/>
                  </a:cubicBezTo>
                  <a:cubicBezTo>
                    <a:pt x="29029" y="14173"/>
                    <a:pt x="28664" y="13900"/>
                    <a:pt x="28329" y="13626"/>
                  </a:cubicBezTo>
                  <a:cubicBezTo>
                    <a:pt x="28269" y="13383"/>
                    <a:pt x="28147" y="13110"/>
                    <a:pt x="27995" y="12806"/>
                  </a:cubicBezTo>
                  <a:cubicBezTo>
                    <a:pt x="27980" y="12790"/>
                    <a:pt x="27950" y="12783"/>
                    <a:pt x="27923" y="12783"/>
                  </a:cubicBezTo>
                  <a:cubicBezTo>
                    <a:pt x="27896" y="12783"/>
                    <a:pt x="27874" y="12790"/>
                    <a:pt x="27874" y="12806"/>
                  </a:cubicBezTo>
                  <a:cubicBezTo>
                    <a:pt x="27995" y="13018"/>
                    <a:pt x="28117" y="13262"/>
                    <a:pt x="28147" y="13474"/>
                  </a:cubicBezTo>
                  <a:cubicBezTo>
                    <a:pt x="27570" y="13110"/>
                    <a:pt x="26962" y="12775"/>
                    <a:pt x="26141" y="12623"/>
                  </a:cubicBezTo>
                  <a:cubicBezTo>
                    <a:pt x="26080" y="12623"/>
                    <a:pt x="26019" y="12684"/>
                    <a:pt x="26050" y="12684"/>
                  </a:cubicBezTo>
                  <a:cubicBezTo>
                    <a:pt x="26901" y="12836"/>
                    <a:pt x="27570" y="13322"/>
                    <a:pt x="28177" y="13869"/>
                  </a:cubicBezTo>
                  <a:cubicBezTo>
                    <a:pt x="28299" y="14903"/>
                    <a:pt x="27874" y="15967"/>
                    <a:pt x="27570" y="16787"/>
                  </a:cubicBezTo>
                  <a:cubicBezTo>
                    <a:pt x="27205" y="16635"/>
                    <a:pt x="26840" y="16483"/>
                    <a:pt x="26475" y="16331"/>
                  </a:cubicBezTo>
                  <a:lnTo>
                    <a:pt x="26445" y="16331"/>
                  </a:lnTo>
                  <a:cubicBezTo>
                    <a:pt x="26445" y="15815"/>
                    <a:pt x="26475" y="15237"/>
                    <a:pt x="26536" y="14629"/>
                  </a:cubicBezTo>
                  <a:cubicBezTo>
                    <a:pt x="26536" y="14579"/>
                    <a:pt x="26518" y="14557"/>
                    <a:pt x="26501" y="14557"/>
                  </a:cubicBezTo>
                  <a:cubicBezTo>
                    <a:pt x="26488" y="14557"/>
                    <a:pt x="26475" y="14572"/>
                    <a:pt x="26475" y="14599"/>
                  </a:cubicBezTo>
                  <a:cubicBezTo>
                    <a:pt x="26354" y="15207"/>
                    <a:pt x="26232" y="15815"/>
                    <a:pt x="26171" y="16362"/>
                  </a:cubicBezTo>
                  <a:cubicBezTo>
                    <a:pt x="26141" y="16119"/>
                    <a:pt x="26050" y="15876"/>
                    <a:pt x="25989" y="15602"/>
                  </a:cubicBezTo>
                  <a:cubicBezTo>
                    <a:pt x="25746" y="14812"/>
                    <a:pt x="25594" y="14052"/>
                    <a:pt x="25533" y="13322"/>
                  </a:cubicBezTo>
                  <a:cubicBezTo>
                    <a:pt x="25442" y="12623"/>
                    <a:pt x="25411" y="12015"/>
                    <a:pt x="25381" y="11559"/>
                  </a:cubicBezTo>
                  <a:cubicBezTo>
                    <a:pt x="25381" y="11533"/>
                    <a:pt x="25360" y="11522"/>
                    <a:pt x="25330" y="11522"/>
                  </a:cubicBezTo>
                  <a:cubicBezTo>
                    <a:pt x="25257" y="11522"/>
                    <a:pt x="25129" y="11586"/>
                    <a:pt x="25108" y="11651"/>
                  </a:cubicBezTo>
                  <a:cubicBezTo>
                    <a:pt x="24834" y="12319"/>
                    <a:pt x="24864" y="13079"/>
                    <a:pt x="24986" y="13839"/>
                  </a:cubicBezTo>
                  <a:cubicBezTo>
                    <a:pt x="25016" y="14082"/>
                    <a:pt x="25108" y="14325"/>
                    <a:pt x="25138" y="14599"/>
                  </a:cubicBezTo>
                  <a:cubicBezTo>
                    <a:pt x="25138" y="14599"/>
                    <a:pt x="25124" y="14572"/>
                    <a:pt x="25115" y="14572"/>
                  </a:cubicBezTo>
                  <a:cubicBezTo>
                    <a:pt x="25111" y="14572"/>
                    <a:pt x="25108" y="14579"/>
                    <a:pt x="25108" y="14599"/>
                  </a:cubicBezTo>
                  <a:cubicBezTo>
                    <a:pt x="25108" y="14690"/>
                    <a:pt x="25108" y="14842"/>
                    <a:pt x="25138" y="14964"/>
                  </a:cubicBezTo>
                  <a:cubicBezTo>
                    <a:pt x="24956" y="14386"/>
                    <a:pt x="24773" y="13839"/>
                    <a:pt x="24682" y="13292"/>
                  </a:cubicBezTo>
                  <a:cubicBezTo>
                    <a:pt x="24530" y="12471"/>
                    <a:pt x="24560" y="11711"/>
                    <a:pt x="24834" y="11255"/>
                  </a:cubicBezTo>
                  <a:cubicBezTo>
                    <a:pt x="24842" y="11232"/>
                    <a:pt x="24828" y="11223"/>
                    <a:pt x="24802" y="11223"/>
                  </a:cubicBezTo>
                  <a:cubicBezTo>
                    <a:pt x="24726" y="11223"/>
                    <a:pt x="24553" y="11301"/>
                    <a:pt x="24530" y="11347"/>
                  </a:cubicBezTo>
                  <a:cubicBezTo>
                    <a:pt x="24165" y="11955"/>
                    <a:pt x="24165" y="12927"/>
                    <a:pt x="24378" y="13930"/>
                  </a:cubicBezTo>
                  <a:cubicBezTo>
                    <a:pt x="24560" y="14781"/>
                    <a:pt x="24834" y="15693"/>
                    <a:pt x="25077" y="16605"/>
                  </a:cubicBezTo>
                  <a:cubicBezTo>
                    <a:pt x="25077" y="16666"/>
                    <a:pt x="25077" y="16757"/>
                    <a:pt x="25016" y="16879"/>
                  </a:cubicBezTo>
                  <a:cubicBezTo>
                    <a:pt x="24773" y="16301"/>
                    <a:pt x="24469" y="15754"/>
                    <a:pt x="24165" y="15268"/>
                  </a:cubicBezTo>
                  <a:cubicBezTo>
                    <a:pt x="23770" y="14660"/>
                    <a:pt x="23436" y="14143"/>
                    <a:pt x="23162" y="13565"/>
                  </a:cubicBezTo>
                  <a:cubicBezTo>
                    <a:pt x="22676" y="12532"/>
                    <a:pt x="22858" y="11742"/>
                    <a:pt x="23101" y="10739"/>
                  </a:cubicBezTo>
                  <a:cubicBezTo>
                    <a:pt x="23193" y="10283"/>
                    <a:pt x="23284" y="9888"/>
                    <a:pt x="23345" y="9371"/>
                  </a:cubicBezTo>
                  <a:cubicBezTo>
                    <a:pt x="23436" y="8915"/>
                    <a:pt x="23436" y="8398"/>
                    <a:pt x="23466" y="7821"/>
                  </a:cubicBezTo>
                  <a:cubicBezTo>
                    <a:pt x="23466" y="7760"/>
                    <a:pt x="23421" y="7730"/>
                    <a:pt x="23371" y="7730"/>
                  </a:cubicBezTo>
                  <a:cubicBezTo>
                    <a:pt x="23322" y="7730"/>
                    <a:pt x="23269" y="7760"/>
                    <a:pt x="23253" y="7821"/>
                  </a:cubicBezTo>
                  <a:cubicBezTo>
                    <a:pt x="23041" y="8885"/>
                    <a:pt x="22858" y="9918"/>
                    <a:pt x="22645" y="10982"/>
                  </a:cubicBezTo>
                  <a:cubicBezTo>
                    <a:pt x="22524" y="11499"/>
                    <a:pt x="22493" y="12015"/>
                    <a:pt x="22493" y="12502"/>
                  </a:cubicBezTo>
                  <a:cubicBezTo>
                    <a:pt x="22190" y="11620"/>
                    <a:pt x="21977" y="10678"/>
                    <a:pt x="21825" y="9584"/>
                  </a:cubicBezTo>
                  <a:lnTo>
                    <a:pt x="21794" y="9584"/>
                  </a:lnTo>
                  <a:cubicBezTo>
                    <a:pt x="21734" y="10860"/>
                    <a:pt x="21764" y="12046"/>
                    <a:pt x="22220" y="13079"/>
                  </a:cubicBezTo>
                  <a:cubicBezTo>
                    <a:pt x="22129" y="12958"/>
                    <a:pt x="22098" y="12866"/>
                    <a:pt x="22038" y="12775"/>
                  </a:cubicBezTo>
                  <a:cubicBezTo>
                    <a:pt x="21430" y="11742"/>
                    <a:pt x="21156" y="10435"/>
                    <a:pt x="20913" y="9037"/>
                  </a:cubicBezTo>
                  <a:cubicBezTo>
                    <a:pt x="20700" y="7638"/>
                    <a:pt x="20518" y="6119"/>
                    <a:pt x="19849" y="4568"/>
                  </a:cubicBezTo>
                  <a:cubicBezTo>
                    <a:pt x="19828" y="4486"/>
                    <a:pt x="19766" y="4452"/>
                    <a:pt x="19693" y="4452"/>
                  </a:cubicBezTo>
                  <a:cubicBezTo>
                    <a:pt x="19552" y="4452"/>
                    <a:pt x="19373" y="4580"/>
                    <a:pt x="19393" y="4720"/>
                  </a:cubicBezTo>
                  <a:cubicBezTo>
                    <a:pt x="19849" y="5997"/>
                    <a:pt x="20062" y="7334"/>
                    <a:pt x="20244" y="8581"/>
                  </a:cubicBezTo>
                  <a:cubicBezTo>
                    <a:pt x="20427" y="9827"/>
                    <a:pt x="20670" y="11043"/>
                    <a:pt x="21035" y="12167"/>
                  </a:cubicBezTo>
                  <a:lnTo>
                    <a:pt x="20700" y="11590"/>
                  </a:lnTo>
                  <a:cubicBezTo>
                    <a:pt x="19940" y="10252"/>
                    <a:pt x="19636" y="8429"/>
                    <a:pt x="18147" y="7334"/>
                  </a:cubicBezTo>
                  <a:cubicBezTo>
                    <a:pt x="18141" y="7328"/>
                    <a:pt x="18132" y="7326"/>
                    <a:pt x="18123" y="7326"/>
                  </a:cubicBezTo>
                  <a:cubicBezTo>
                    <a:pt x="18086" y="7326"/>
                    <a:pt x="18037" y="7365"/>
                    <a:pt x="18086" y="7365"/>
                  </a:cubicBezTo>
                  <a:cubicBezTo>
                    <a:pt x="18755" y="7912"/>
                    <a:pt x="19211" y="8824"/>
                    <a:pt x="19545" y="9766"/>
                  </a:cubicBezTo>
                  <a:cubicBezTo>
                    <a:pt x="19910" y="10678"/>
                    <a:pt x="20214" y="11651"/>
                    <a:pt x="20579" y="12350"/>
                  </a:cubicBezTo>
                  <a:cubicBezTo>
                    <a:pt x="20913" y="13018"/>
                    <a:pt x="21278" y="13687"/>
                    <a:pt x="21734" y="14295"/>
                  </a:cubicBezTo>
                  <a:cubicBezTo>
                    <a:pt x="21338" y="14021"/>
                    <a:pt x="20974" y="13748"/>
                    <a:pt x="20609" y="13414"/>
                  </a:cubicBezTo>
                  <a:cubicBezTo>
                    <a:pt x="20603" y="13408"/>
                    <a:pt x="20593" y="13405"/>
                    <a:pt x="20581" y="13405"/>
                  </a:cubicBezTo>
                  <a:cubicBezTo>
                    <a:pt x="20529" y="13405"/>
                    <a:pt x="20444" y="13450"/>
                    <a:pt x="20518" y="13474"/>
                  </a:cubicBezTo>
                  <a:cubicBezTo>
                    <a:pt x="21460" y="14629"/>
                    <a:pt x="22554" y="15450"/>
                    <a:pt x="23466" y="16605"/>
                  </a:cubicBezTo>
                  <a:cubicBezTo>
                    <a:pt x="23618" y="16787"/>
                    <a:pt x="23770" y="17031"/>
                    <a:pt x="23892" y="17243"/>
                  </a:cubicBezTo>
                  <a:cubicBezTo>
                    <a:pt x="23892" y="17395"/>
                    <a:pt x="23892" y="17547"/>
                    <a:pt x="23922" y="17730"/>
                  </a:cubicBezTo>
                  <a:cubicBezTo>
                    <a:pt x="23588" y="17213"/>
                    <a:pt x="23162" y="16757"/>
                    <a:pt x="22676" y="16362"/>
                  </a:cubicBezTo>
                  <a:cubicBezTo>
                    <a:pt x="22098" y="15967"/>
                    <a:pt x="21490" y="15602"/>
                    <a:pt x="20852" y="15237"/>
                  </a:cubicBezTo>
                  <a:cubicBezTo>
                    <a:pt x="20214" y="14842"/>
                    <a:pt x="19484" y="14386"/>
                    <a:pt x="18876" y="13748"/>
                  </a:cubicBezTo>
                  <a:cubicBezTo>
                    <a:pt x="18238" y="13140"/>
                    <a:pt x="17661" y="12471"/>
                    <a:pt x="17174" y="11772"/>
                  </a:cubicBezTo>
                  <a:cubicBezTo>
                    <a:pt x="17156" y="11763"/>
                    <a:pt x="17141" y="11760"/>
                    <a:pt x="17129" y="11760"/>
                  </a:cubicBezTo>
                  <a:cubicBezTo>
                    <a:pt x="17098" y="11760"/>
                    <a:pt x="17083" y="11781"/>
                    <a:pt x="17083" y="11803"/>
                  </a:cubicBezTo>
                  <a:cubicBezTo>
                    <a:pt x="17691" y="12806"/>
                    <a:pt x="18451" y="13900"/>
                    <a:pt x="19332" y="14781"/>
                  </a:cubicBezTo>
                  <a:cubicBezTo>
                    <a:pt x="19910" y="15298"/>
                    <a:pt x="20457" y="15724"/>
                    <a:pt x="21004" y="16119"/>
                  </a:cubicBezTo>
                  <a:cubicBezTo>
                    <a:pt x="20974" y="16119"/>
                    <a:pt x="20974" y="16149"/>
                    <a:pt x="20974" y="16149"/>
                  </a:cubicBezTo>
                  <a:lnTo>
                    <a:pt x="20852" y="16362"/>
                  </a:lnTo>
                  <a:cubicBezTo>
                    <a:pt x="20153" y="16180"/>
                    <a:pt x="19484" y="16028"/>
                    <a:pt x="18724" y="15754"/>
                  </a:cubicBezTo>
                  <a:cubicBezTo>
                    <a:pt x="18715" y="15751"/>
                    <a:pt x="18705" y="15749"/>
                    <a:pt x="18696" y="15749"/>
                  </a:cubicBezTo>
                  <a:cubicBezTo>
                    <a:pt x="18621" y="15749"/>
                    <a:pt x="18576" y="15852"/>
                    <a:pt x="18603" y="15906"/>
                  </a:cubicBezTo>
                  <a:cubicBezTo>
                    <a:pt x="19332" y="16362"/>
                    <a:pt x="20001" y="16727"/>
                    <a:pt x="20609" y="16970"/>
                  </a:cubicBezTo>
                  <a:cubicBezTo>
                    <a:pt x="20518" y="17335"/>
                    <a:pt x="20396" y="17669"/>
                    <a:pt x="20275" y="18034"/>
                  </a:cubicBezTo>
                  <a:cubicBezTo>
                    <a:pt x="20092" y="18034"/>
                    <a:pt x="19940" y="18094"/>
                    <a:pt x="19758" y="18094"/>
                  </a:cubicBezTo>
                  <a:cubicBezTo>
                    <a:pt x="19697" y="17821"/>
                    <a:pt x="19636" y="17547"/>
                    <a:pt x="19606" y="17335"/>
                  </a:cubicBezTo>
                  <a:lnTo>
                    <a:pt x="19545" y="17335"/>
                  </a:lnTo>
                  <a:cubicBezTo>
                    <a:pt x="19515" y="17578"/>
                    <a:pt x="19515" y="17851"/>
                    <a:pt x="19484" y="18094"/>
                  </a:cubicBezTo>
                  <a:lnTo>
                    <a:pt x="18998" y="18094"/>
                  </a:lnTo>
                  <a:cubicBezTo>
                    <a:pt x="18633" y="17061"/>
                    <a:pt x="18420" y="16028"/>
                    <a:pt x="18147" y="14964"/>
                  </a:cubicBezTo>
                  <a:cubicBezTo>
                    <a:pt x="18137" y="14923"/>
                    <a:pt x="18079" y="14906"/>
                    <a:pt x="18008" y="14906"/>
                  </a:cubicBezTo>
                  <a:cubicBezTo>
                    <a:pt x="17867" y="14906"/>
                    <a:pt x="17671" y="14974"/>
                    <a:pt x="17691" y="15055"/>
                  </a:cubicBezTo>
                  <a:cubicBezTo>
                    <a:pt x="17843" y="16362"/>
                    <a:pt x="18268" y="17669"/>
                    <a:pt x="18694" y="18946"/>
                  </a:cubicBezTo>
                  <a:cubicBezTo>
                    <a:pt x="18603" y="18854"/>
                    <a:pt x="18542" y="18733"/>
                    <a:pt x="18451" y="18642"/>
                  </a:cubicBezTo>
                  <a:cubicBezTo>
                    <a:pt x="17843" y="17973"/>
                    <a:pt x="17478" y="17091"/>
                    <a:pt x="16110" y="16605"/>
                  </a:cubicBezTo>
                  <a:cubicBezTo>
                    <a:pt x="16050" y="16605"/>
                    <a:pt x="15989" y="16635"/>
                    <a:pt x="16019" y="16635"/>
                  </a:cubicBezTo>
                  <a:cubicBezTo>
                    <a:pt x="17326" y="17183"/>
                    <a:pt x="17782" y="18338"/>
                    <a:pt x="18238" y="19097"/>
                  </a:cubicBezTo>
                  <a:cubicBezTo>
                    <a:pt x="18451" y="19462"/>
                    <a:pt x="18572" y="19857"/>
                    <a:pt x="18724" y="20253"/>
                  </a:cubicBezTo>
                  <a:cubicBezTo>
                    <a:pt x="18481" y="20101"/>
                    <a:pt x="18268" y="19918"/>
                    <a:pt x="18025" y="19766"/>
                  </a:cubicBezTo>
                  <a:cubicBezTo>
                    <a:pt x="18018" y="19752"/>
                    <a:pt x="18005" y="19746"/>
                    <a:pt x="17991" y="19746"/>
                  </a:cubicBezTo>
                  <a:cubicBezTo>
                    <a:pt x="17943" y="19746"/>
                    <a:pt x="17873" y="19804"/>
                    <a:pt x="17873" y="19827"/>
                  </a:cubicBezTo>
                  <a:cubicBezTo>
                    <a:pt x="18420" y="20435"/>
                    <a:pt x="18876" y="21073"/>
                    <a:pt x="19332" y="21681"/>
                  </a:cubicBezTo>
                  <a:cubicBezTo>
                    <a:pt x="19515" y="21955"/>
                    <a:pt x="19667" y="22228"/>
                    <a:pt x="19819" y="22532"/>
                  </a:cubicBezTo>
                  <a:lnTo>
                    <a:pt x="19606" y="22411"/>
                  </a:lnTo>
                  <a:cubicBezTo>
                    <a:pt x="18724" y="21438"/>
                    <a:pt x="17113" y="20708"/>
                    <a:pt x="15654" y="19797"/>
                  </a:cubicBezTo>
                  <a:cubicBezTo>
                    <a:pt x="15746" y="19675"/>
                    <a:pt x="15898" y="19553"/>
                    <a:pt x="16050" y="19462"/>
                  </a:cubicBezTo>
                  <a:cubicBezTo>
                    <a:pt x="16070" y="19442"/>
                    <a:pt x="16073" y="19435"/>
                    <a:pt x="16068" y="19435"/>
                  </a:cubicBezTo>
                  <a:cubicBezTo>
                    <a:pt x="16056" y="19435"/>
                    <a:pt x="16009" y="19462"/>
                    <a:pt x="15989" y="19462"/>
                  </a:cubicBezTo>
                  <a:cubicBezTo>
                    <a:pt x="15837" y="19523"/>
                    <a:pt x="15715" y="19645"/>
                    <a:pt x="15563" y="19766"/>
                  </a:cubicBezTo>
                  <a:cubicBezTo>
                    <a:pt x="15502" y="19705"/>
                    <a:pt x="15411" y="19645"/>
                    <a:pt x="15351" y="19614"/>
                  </a:cubicBezTo>
                  <a:cubicBezTo>
                    <a:pt x="15685" y="19158"/>
                    <a:pt x="16293" y="18642"/>
                    <a:pt x="16627" y="18277"/>
                  </a:cubicBezTo>
                  <a:cubicBezTo>
                    <a:pt x="16640" y="18264"/>
                    <a:pt x="16611" y="18257"/>
                    <a:pt x="16566" y="18257"/>
                  </a:cubicBezTo>
                  <a:cubicBezTo>
                    <a:pt x="16502" y="18257"/>
                    <a:pt x="16407" y="18272"/>
                    <a:pt x="16354" y="18307"/>
                  </a:cubicBezTo>
                  <a:cubicBezTo>
                    <a:pt x="15746" y="18702"/>
                    <a:pt x="15351" y="19067"/>
                    <a:pt x="15077" y="19401"/>
                  </a:cubicBezTo>
                  <a:lnTo>
                    <a:pt x="15047" y="19371"/>
                  </a:lnTo>
                  <a:cubicBezTo>
                    <a:pt x="15047" y="19371"/>
                    <a:pt x="14955" y="19371"/>
                    <a:pt x="14955" y="19401"/>
                  </a:cubicBezTo>
                  <a:lnTo>
                    <a:pt x="15047" y="19493"/>
                  </a:lnTo>
                  <a:lnTo>
                    <a:pt x="14803" y="19827"/>
                  </a:lnTo>
                  <a:lnTo>
                    <a:pt x="14803" y="19645"/>
                  </a:lnTo>
                  <a:cubicBezTo>
                    <a:pt x="15107" y="19067"/>
                    <a:pt x="15715" y="18459"/>
                    <a:pt x="16323" y="17942"/>
                  </a:cubicBezTo>
                  <a:cubicBezTo>
                    <a:pt x="16361" y="17904"/>
                    <a:pt x="16320" y="17887"/>
                    <a:pt x="16254" y="17887"/>
                  </a:cubicBezTo>
                  <a:cubicBezTo>
                    <a:pt x="16162" y="17887"/>
                    <a:pt x="16024" y="17920"/>
                    <a:pt x="15989" y="17973"/>
                  </a:cubicBezTo>
                  <a:cubicBezTo>
                    <a:pt x="15533" y="18307"/>
                    <a:pt x="15107" y="18733"/>
                    <a:pt x="14803" y="19097"/>
                  </a:cubicBezTo>
                  <a:cubicBezTo>
                    <a:pt x="14803" y="19006"/>
                    <a:pt x="14803" y="18885"/>
                    <a:pt x="14834" y="18763"/>
                  </a:cubicBezTo>
                  <a:cubicBezTo>
                    <a:pt x="14834" y="18754"/>
                    <a:pt x="14829" y="18751"/>
                    <a:pt x="14821" y="18751"/>
                  </a:cubicBezTo>
                  <a:cubicBezTo>
                    <a:pt x="14803" y="18751"/>
                    <a:pt x="14773" y="18772"/>
                    <a:pt x="14773" y="18794"/>
                  </a:cubicBezTo>
                  <a:cubicBezTo>
                    <a:pt x="14743" y="18946"/>
                    <a:pt x="14743" y="19067"/>
                    <a:pt x="14682" y="19219"/>
                  </a:cubicBezTo>
                  <a:cubicBezTo>
                    <a:pt x="14591" y="19371"/>
                    <a:pt x="14499" y="19523"/>
                    <a:pt x="14378" y="19645"/>
                  </a:cubicBezTo>
                  <a:cubicBezTo>
                    <a:pt x="14195" y="19249"/>
                    <a:pt x="14135" y="18794"/>
                    <a:pt x="14043" y="18338"/>
                  </a:cubicBezTo>
                  <a:cubicBezTo>
                    <a:pt x="14226" y="18003"/>
                    <a:pt x="14499" y="17639"/>
                    <a:pt x="14743" y="17274"/>
                  </a:cubicBezTo>
                  <a:cubicBezTo>
                    <a:pt x="15107" y="16727"/>
                    <a:pt x="15290" y="16271"/>
                    <a:pt x="15502" y="15663"/>
                  </a:cubicBezTo>
                  <a:cubicBezTo>
                    <a:pt x="15502" y="15629"/>
                    <a:pt x="15438" y="15605"/>
                    <a:pt x="15376" y="15605"/>
                  </a:cubicBezTo>
                  <a:cubicBezTo>
                    <a:pt x="15324" y="15605"/>
                    <a:pt x="15273" y="15622"/>
                    <a:pt x="15259" y="15663"/>
                  </a:cubicBezTo>
                  <a:cubicBezTo>
                    <a:pt x="14895" y="16271"/>
                    <a:pt x="14621" y="16818"/>
                    <a:pt x="14226" y="17395"/>
                  </a:cubicBezTo>
                  <a:cubicBezTo>
                    <a:pt x="14135" y="17547"/>
                    <a:pt x="14043" y="17699"/>
                    <a:pt x="13922" y="17851"/>
                  </a:cubicBezTo>
                  <a:cubicBezTo>
                    <a:pt x="13861" y="17517"/>
                    <a:pt x="13770" y="17183"/>
                    <a:pt x="13709" y="16909"/>
                  </a:cubicBezTo>
                  <a:lnTo>
                    <a:pt x="13709" y="16605"/>
                  </a:lnTo>
                  <a:lnTo>
                    <a:pt x="13679" y="16605"/>
                  </a:lnTo>
                  <a:cubicBezTo>
                    <a:pt x="13618" y="16727"/>
                    <a:pt x="13588" y="16787"/>
                    <a:pt x="13588" y="16909"/>
                  </a:cubicBezTo>
                  <a:cubicBezTo>
                    <a:pt x="13557" y="16939"/>
                    <a:pt x="13527" y="17031"/>
                    <a:pt x="13527" y="17091"/>
                  </a:cubicBezTo>
                  <a:lnTo>
                    <a:pt x="13527" y="17243"/>
                  </a:lnTo>
                  <a:cubicBezTo>
                    <a:pt x="13436" y="17578"/>
                    <a:pt x="13375" y="17882"/>
                    <a:pt x="13284" y="18246"/>
                  </a:cubicBezTo>
                  <a:cubicBezTo>
                    <a:pt x="13162" y="17730"/>
                    <a:pt x="13071" y="17213"/>
                    <a:pt x="12949" y="16666"/>
                  </a:cubicBezTo>
                  <a:cubicBezTo>
                    <a:pt x="12949" y="16666"/>
                    <a:pt x="12949" y="16635"/>
                    <a:pt x="12919" y="16635"/>
                  </a:cubicBezTo>
                  <a:cubicBezTo>
                    <a:pt x="12828" y="15815"/>
                    <a:pt x="12797" y="14933"/>
                    <a:pt x="12645" y="14052"/>
                  </a:cubicBezTo>
                  <a:cubicBezTo>
                    <a:pt x="12633" y="14003"/>
                    <a:pt x="12558" y="13984"/>
                    <a:pt x="12472" y="13984"/>
                  </a:cubicBezTo>
                  <a:cubicBezTo>
                    <a:pt x="12343" y="13984"/>
                    <a:pt x="12189" y="14028"/>
                    <a:pt x="12189" y="14082"/>
                  </a:cubicBezTo>
                  <a:cubicBezTo>
                    <a:pt x="12220" y="15450"/>
                    <a:pt x="12341" y="16787"/>
                    <a:pt x="12493" y="18094"/>
                  </a:cubicBezTo>
                  <a:cubicBezTo>
                    <a:pt x="12463" y="17973"/>
                    <a:pt x="12372" y="17851"/>
                    <a:pt x="12311" y="17730"/>
                  </a:cubicBezTo>
                  <a:cubicBezTo>
                    <a:pt x="11855" y="16970"/>
                    <a:pt x="11642" y="16058"/>
                    <a:pt x="10396" y="15420"/>
                  </a:cubicBezTo>
                  <a:cubicBezTo>
                    <a:pt x="10366" y="15420"/>
                    <a:pt x="10274" y="15420"/>
                    <a:pt x="10335" y="15450"/>
                  </a:cubicBezTo>
                  <a:cubicBezTo>
                    <a:pt x="11551" y="16119"/>
                    <a:pt x="11703" y="17365"/>
                    <a:pt x="12037" y="18155"/>
                  </a:cubicBezTo>
                  <a:cubicBezTo>
                    <a:pt x="12189" y="18550"/>
                    <a:pt x="12220" y="18946"/>
                    <a:pt x="12311" y="19341"/>
                  </a:cubicBezTo>
                  <a:lnTo>
                    <a:pt x="11794" y="18854"/>
                  </a:lnTo>
                  <a:cubicBezTo>
                    <a:pt x="11490" y="18307"/>
                    <a:pt x="11277" y="17669"/>
                    <a:pt x="11034" y="17061"/>
                  </a:cubicBezTo>
                  <a:cubicBezTo>
                    <a:pt x="10700" y="16271"/>
                    <a:pt x="10335" y="15693"/>
                    <a:pt x="9818" y="15055"/>
                  </a:cubicBezTo>
                  <a:cubicBezTo>
                    <a:pt x="9813" y="15044"/>
                    <a:pt x="9803" y="15039"/>
                    <a:pt x="9791" y="15039"/>
                  </a:cubicBezTo>
                  <a:cubicBezTo>
                    <a:pt x="9738" y="15039"/>
                    <a:pt x="9642" y="15133"/>
                    <a:pt x="9667" y="15207"/>
                  </a:cubicBezTo>
                  <a:cubicBezTo>
                    <a:pt x="10031" y="15997"/>
                    <a:pt x="10487" y="16666"/>
                    <a:pt x="10822" y="17517"/>
                  </a:cubicBezTo>
                  <a:cubicBezTo>
                    <a:pt x="11004" y="17973"/>
                    <a:pt x="11186" y="18398"/>
                    <a:pt x="11399" y="18794"/>
                  </a:cubicBezTo>
                  <a:cubicBezTo>
                    <a:pt x="10822" y="18186"/>
                    <a:pt x="10183" y="17669"/>
                    <a:pt x="9575" y="17122"/>
                  </a:cubicBezTo>
                  <a:lnTo>
                    <a:pt x="9515" y="17183"/>
                  </a:lnTo>
                  <a:cubicBezTo>
                    <a:pt x="10092" y="17942"/>
                    <a:pt x="10670" y="18702"/>
                    <a:pt x="11308" y="19401"/>
                  </a:cubicBezTo>
                  <a:cubicBezTo>
                    <a:pt x="11247" y="19371"/>
                    <a:pt x="11156" y="19310"/>
                    <a:pt x="11095" y="19249"/>
                  </a:cubicBezTo>
                  <a:lnTo>
                    <a:pt x="9818" y="18338"/>
                  </a:lnTo>
                  <a:cubicBezTo>
                    <a:pt x="9910" y="18186"/>
                    <a:pt x="9940" y="18034"/>
                    <a:pt x="10031" y="17882"/>
                  </a:cubicBezTo>
                  <a:cubicBezTo>
                    <a:pt x="10052" y="17861"/>
                    <a:pt x="9943" y="17825"/>
                    <a:pt x="9863" y="17825"/>
                  </a:cubicBezTo>
                  <a:cubicBezTo>
                    <a:pt x="9827" y="17825"/>
                    <a:pt x="9798" y="17832"/>
                    <a:pt x="9788" y="17851"/>
                  </a:cubicBezTo>
                  <a:cubicBezTo>
                    <a:pt x="9727" y="17973"/>
                    <a:pt x="9636" y="18034"/>
                    <a:pt x="9606" y="18155"/>
                  </a:cubicBezTo>
                  <a:cubicBezTo>
                    <a:pt x="8907" y="17639"/>
                    <a:pt x="8208" y="17122"/>
                    <a:pt x="7508" y="16605"/>
                  </a:cubicBezTo>
                  <a:cubicBezTo>
                    <a:pt x="7539" y="16149"/>
                    <a:pt x="7630" y="15663"/>
                    <a:pt x="7660" y="15207"/>
                  </a:cubicBezTo>
                  <a:cubicBezTo>
                    <a:pt x="7660" y="15110"/>
                    <a:pt x="7487" y="15038"/>
                    <a:pt x="7354" y="15038"/>
                  </a:cubicBezTo>
                  <a:cubicBezTo>
                    <a:pt x="7278" y="15038"/>
                    <a:pt x="7215" y="15061"/>
                    <a:pt x="7204" y="15116"/>
                  </a:cubicBezTo>
                  <a:lnTo>
                    <a:pt x="6992" y="16271"/>
                  </a:lnTo>
                  <a:lnTo>
                    <a:pt x="6293" y="15815"/>
                  </a:lnTo>
                  <a:cubicBezTo>
                    <a:pt x="6280" y="15805"/>
                    <a:pt x="6266" y="15801"/>
                    <a:pt x="6252" y="15801"/>
                  </a:cubicBezTo>
                  <a:cubicBezTo>
                    <a:pt x="6125" y="15801"/>
                    <a:pt x="5937" y="16125"/>
                    <a:pt x="6019" y="16180"/>
                  </a:cubicBezTo>
                  <a:cubicBezTo>
                    <a:pt x="6293" y="16423"/>
                    <a:pt x="6597" y="16635"/>
                    <a:pt x="6900" y="16879"/>
                  </a:cubicBezTo>
                  <a:cubicBezTo>
                    <a:pt x="6840" y="17395"/>
                    <a:pt x="6779" y="17942"/>
                    <a:pt x="6779" y="18459"/>
                  </a:cubicBezTo>
                  <a:cubicBezTo>
                    <a:pt x="6597" y="18459"/>
                    <a:pt x="6414" y="18490"/>
                    <a:pt x="6232" y="18581"/>
                  </a:cubicBezTo>
                  <a:cubicBezTo>
                    <a:pt x="5989" y="17882"/>
                    <a:pt x="5715" y="17183"/>
                    <a:pt x="5107" y="16483"/>
                  </a:cubicBezTo>
                  <a:cubicBezTo>
                    <a:pt x="5097" y="16473"/>
                    <a:pt x="5084" y="16470"/>
                    <a:pt x="5070" y="16470"/>
                  </a:cubicBezTo>
                  <a:cubicBezTo>
                    <a:pt x="5043" y="16470"/>
                    <a:pt x="5016" y="16483"/>
                    <a:pt x="5016" y="16483"/>
                  </a:cubicBezTo>
                  <a:cubicBezTo>
                    <a:pt x="5502" y="17091"/>
                    <a:pt x="5776" y="17851"/>
                    <a:pt x="5928" y="18611"/>
                  </a:cubicBezTo>
                  <a:cubicBezTo>
                    <a:pt x="6080" y="19341"/>
                    <a:pt x="6171" y="20101"/>
                    <a:pt x="6384" y="20678"/>
                  </a:cubicBezTo>
                  <a:cubicBezTo>
                    <a:pt x="6414" y="20739"/>
                    <a:pt x="6414" y="20830"/>
                    <a:pt x="6414" y="20860"/>
                  </a:cubicBezTo>
                  <a:cubicBezTo>
                    <a:pt x="6384" y="21164"/>
                    <a:pt x="6323" y="21468"/>
                    <a:pt x="6323" y="21772"/>
                  </a:cubicBezTo>
                  <a:cubicBezTo>
                    <a:pt x="6262" y="21651"/>
                    <a:pt x="6171" y="21590"/>
                    <a:pt x="6110" y="21468"/>
                  </a:cubicBezTo>
                  <a:cubicBezTo>
                    <a:pt x="6101" y="21459"/>
                    <a:pt x="6082" y="21456"/>
                    <a:pt x="6060" y="21456"/>
                  </a:cubicBezTo>
                  <a:cubicBezTo>
                    <a:pt x="6006" y="21456"/>
                    <a:pt x="5937" y="21477"/>
                    <a:pt x="5958" y="21499"/>
                  </a:cubicBezTo>
                  <a:cubicBezTo>
                    <a:pt x="6080" y="21742"/>
                    <a:pt x="6171" y="21955"/>
                    <a:pt x="6293" y="22228"/>
                  </a:cubicBezTo>
                  <a:cubicBezTo>
                    <a:pt x="6262" y="22684"/>
                    <a:pt x="6262" y="23140"/>
                    <a:pt x="6293" y="23596"/>
                  </a:cubicBezTo>
                  <a:cubicBezTo>
                    <a:pt x="6080" y="23414"/>
                    <a:pt x="5806" y="23170"/>
                    <a:pt x="5563" y="22958"/>
                  </a:cubicBezTo>
                  <a:lnTo>
                    <a:pt x="5411" y="22806"/>
                  </a:lnTo>
                  <a:lnTo>
                    <a:pt x="5320" y="22563"/>
                  </a:lnTo>
                  <a:cubicBezTo>
                    <a:pt x="5046" y="21894"/>
                    <a:pt x="5016" y="21043"/>
                    <a:pt x="4925" y="20222"/>
                  </a:cubicBezTo>
                  <a:cubicBezTo>
                    <a:pt x="4864" y="19462"/>
                    <a:pt x="4651" y="18885"/>
                    <a:pt x="4438" y="18277"/>
                  </a:cubicBezTo>
                  <a:cubicBezTo>
                    <a:pt x="4434" y="18273"/>
                    <a:pt x="4428" y="18271"/>
                    <a:pt x="4420" y="18271"/>
                  </a:cubicBezTo>
                  <a:cubicBezTo>
                    <a:pt x="4369" y="18271"/>
                    <a:pt x="4256" y="18346"/>
                    <a:pt x="4256" y="18398"/>
                  </a:cubicBezTo>
                  <a:cubicBezTo>
                    <a:pt x="4317" y="19097"/>
                    <a:pt x="4499" y="19797"/>
                    <a:pt x="4621" y="20587"/>
                  </a:cubicBezTo>
                  <a:cubicBezTo>
                    <a:pt x="4651" y="21012"/>
                    <a:pt x="4742" y="21438"/>
                    <a:pt x="4773" y="21833"/>
                  </a:cubicBezTo>
                  <a:cubicBezTo>
                    <a:pt x="4438" y="21195"/>
                    <a:pt x="4013" y="20617"/>
                    <a:pt x="3587" y="20101"/>
                  </a:cubicBezTo>
                  <a:cubicBezTo>
                    <a:pt x="3587" y="20101"/>
                    <a:pt x="3557" y="20101"/>
                    <a:pt x="3557" y="20131"/>
                  </a:cubicBezTo>
                  <a:cubicBezTo>
                    <a:pt x="3679" y="20404"/>
                    <a:pt x="3800" y="20708"/>
                    <a:pt x="3891" y="20982"/>
                  </a:cubicBezTo>
                  <a:cubicBezTo>
                    <a:pt x="3648" y="20587"/>
                    <a:pt x="3375" y="20222"/>
                    <a:pt x="3131" y="19827"/>
                  </a:cubicBezTo>
                  <a:cubicBezTo>
                    <a:pt x="3131" y="19817"/>
                    <a:pt x="3125" y="19813"/>
                    <a:pt x="3116" y="19813"/>
                  </a:cubicBezTo>
                  <a:cubicBezTo>
                    <a:pt x="3098" y="19813"/>
                    <a:pt x="3071" y="19827"/>
                    <a:pt x="3071" y="19827"/>
                  </a:cubicBezTo>
                  <a:cubicBezTo>
                    <a:pt x="3435" y="20587"/>
                    <a:pt x="3831" y="21347"/>
                    <a:pt x="4256" y="22046"/>
                  </a:cubicBezTo>
                  <a:cubicBezTo>
                    <a:pt x="3131" y="20860"/>
                    <a:pt x="2189" y="19645"/>
                    <a:pt x="1156" y="18550"/>
                  </a:cubicBezTo>
                  <a:cubicBezTo>
                    <a:pt x="1147" y="18538"/>
                    <a:pt x="1134" y="18532"/>
                    <a:pt x="1116" y="18532"/>
                  </a:cubicBezTo>
                  <a:cubicBezTo>
                    <a:pt x="1009" y="18532"/>
                    <a:pt x="765" y="18750"/>
                    <a:pt x="791" y="18854"/>
                  </a:cubicBezTo>
                  <a:cubicBezTo>
                    <a:pt x="1581" y="20009"/>
                    <a:pt x="2615" y="21012"/>
                    <a:pt x="3527" y="22107"/>
                  </a:cubicBezTo>
                  <a:cubicBezTo>
                    <a:pt x="3405" y="22046"/>
                    <a:pt x="3283" y="21955"/>
                    <a:pt x="3131" y="21894"/>
                  </a:cubicBezTo>
                  <a:cubicBezTo>
                    <a:pt x="2371" y="21487"/>
                    <a:pt x="1708" y="20958"/>
                    <a:pt x="536" y="20958"/>
                  </a:cubicBezTo>
                  <a:cubicBezTo>
                    <a:pt x="395" y="20958"/>
                    <a:pt x="248" y="20966"/>
                    <a:pt x="92" y="20982"/>
                  </a:cubicBezTo>
                  <a:cubicBezTo>
                    <a:pt x="61" y="20982"/>
                    <a:pt x="1" y="21043"/>
                    <a:pt x="61" y="21043"/>
                  </a:cubicBezTo>
                  <a:cubicBezTo>
                    <a:pt x="147" y="21035"/>
                    <a:pt x="231" y="21032"/>
                    <a:pt x="314" y="21032"/>
                  </a:cubicBezTo>
                  <a:cubicBezTo>
                    <a:pt x="1578" y="21032"/>
                    <a:pt x="2479" y="21868"/>
                    <a:pt x="3192" y="22411"/>
                  </a:cubicBezTo>
                  <a:cubicBezTo>
                    <a:pt x="3405" y="22593"/>
                    <a:pt x="3587" y="22836"/>
                    <a:pt x="3800" y="23049"/>
                  </a:cubicBezTo>
                  <a:cubicBezTo>
                    <a:pt x="3679" y="22988"/>
                    <a:pt x="3557" y="22958"/>
                    <a:pt x="3496" y="22867"/>
                  </a:cubicBezTo>
                  <a:cubicBezTo>
                    <a:pt x="3479" y="22861"/>
                    <a:pt x="3462" y="22858"/>
                    <a:pt x="3444" y="22858"/>
                  </a:cubicBezTo>
                  <a:cubicBezTo>
                    <a:pt x="3367" y="22858"/>
                    <a:pt x="3295" y="22908"/>
                    <a:pt x="3344" y="22958"/>
                  </a:cubicBezTo>
                  <a:lnTo>
                    <a:pt x="3587" y="23201"/>
                  </a:lnTo>
                  <a:cubicBezTo>
                    <a:pt x="3496" y="23170"/>
                    <a:pt x="3344" y="23140"/>
                    <a:pt x="3223" y="23110"/>
                  </a:cubicBezTo>
                  <a:cubicBezTo>
                    <a:pt x="3192" y="23110"/>
                    <a:pt x="3071" y="23170"/>
                    <a:pt x="3101" y="23201"/>
                  </a:cubicBezTo>
                  <a:cubicBezTo>
                    <a:pt x="3831" y="23626"/>
                    <a:pt x="4469" y="24113"/>
                    <a:pt x="5046" y="24690"/>
                  </a:cubicBezTo>
                  <a:cubicBezTo>
                    <a:pt x="5229" y="24873"/>
                    <a:pt x="5411" y="25116"/>
                    <a:pt x="5563" y="25329"/>
                  </a:cubicBezTo>
                  <a:cubicBezTo>
                    <a:pt x="5502" y="25329"/>
                    <a:pt x="5381" y="25298"/>
                    <a:pt x="5320" y="25298"/>
                  </a:cubicBezTo>
                  <a:cubicBezTo>
                    <a:pt x="4742" y="24812"/>
                    <a:pt x="3952" y="24508"/>
                    <a:pt x="3101" y="24326"/>
                  </a:cubicBezTo>
                  <a:cubicBezTo>
                    <a:pt x="2189" y="24113"/>
                    <a:pt x="1217" y="24022"/>
                    <a:pt x="305" y="23900"/>
                  </a:cubicBezTo>
                  <a:cubicBezTo>
                    <a:pt x="244" y="23900"/>
                    <a:pt x="213" y="23930"/>
                    <a:pt x="244" y="23930"/>
                  </a:cubicBezTo>
                  <a:cubicBezTo>
                    <a:pt x="1520" y="24234"/>
                    <a:pt x="2524" y="24660"/>
                    <a:pt x="3679" y="25085"/>
                  </a:cubicBezTo>
                  <a:lnTo>
                    <a:pt x="3648" y="25085"/>
                  </a:lnTo>
                  <a:cubicBezTo>
                    <a:pt x="3283" y="25025"/>
                    <a:pt x="2979" y="24964"/>
                    <a:pt x="2645" y="24842"/>
                  </a:cubicBezTo>
                  <a:cubicBezTo>
                    <a:pt x="2634" y="24840"/>
                    <a:pt x="2623" y="24838"/>
                    <a:pt x="2613" y="24838"/>
                  </a:cubicBezTo>
                  <a:cubicBezTo>
                    <a:pt x="2509" y="24838"/>
                    <a:pt x="2441" y="24967"/>
                    <a:pt x="2524" y="24994"/>
                  </a:cubicBezTo>
                  <a:cubicBezTo>
                    <a:pt x="2615" y="25025"/>
                    <a:pt x="2675" y="25025"/>
                    <a:pt x="2797" y="25085"/>
                  </a:cubicBezTo>
                  <a:cubicBezTo>
                    <a:pt x="2341" y="25116"/>
                    <a:pt x="1855" y="25146"/>
                    <a:pt x="1368" y="25268"/>
                  </a:cubicBezTo>
                  <a:cubicBezTo>
                    <a:pt x="1308" y="25268"/>
                    <a:pt x="1217" y="25389"/>
                    <a:pt x="1247" y="25389"/>
                  </a:cubicBezTo>
                  <a:cubicBezTo>
                    <a:pt x="2432" y="25481"/>
                    <a:pt x="3557" y="25693"/>
                    <a:pt x="4803" y="25876"/>
                  </a:cubicBezTo>
                  <a:cubicBezTo>
                    <a:pt x="3527" y="25936"/>
                    <a:pt x="2007" y="26392"/>
                    <a:pt x="761" y="26788"/>
                  </a:cubicBezTo>
                  <a:cubicBezTo>
                    <a:pt x="669" y="26818"/>
                    <a:pt x="548" y="26940"/>
                    <a:pt x="639" y="26940"/>
                  </a:cubicBezTo>
                  <a:cubicBezTo>
                    <a:pt x="1733" y="26636"/>
                    <a:pt x="2888" y="26453"/>
                    <a:pt x="3952" y="26362"/>
                  </a:cubicBezTo>
                  <a:cubicBezTo>
                    <a:pt x="4079" y="26355"/>
                    <a:pt x="4202" y="26351"/>
                    <a:pt x="4322" y="26351"/>
                  </a:cubicBezTo>
                  <a:cubicBezTo>
                    <a:pt x="5214" y="26351"/>
                    <a:pt x="5956" y="26536"/>
                    <a:pt x="6840" y="26696"/>
                  </a:cubicBezTo>
                  <a:cubicBezTo>
                    <a:pt x="6900" y="26696"/>
                    <a:pt x="7022" y="26666"/>
                    <a:pt x="7052" y="26636"/>
                  </a:cubicBezTo>
                  <a:lnTo>
                    <a:pt x="7144" y="26666"/>
                  </a:lnTo>
                  <a:cubicBezTo>
                    <a:pt x="7152" y="26670"/>
                    <a:pt x="7163" y="26672"/>
                    <a:pt x="7177" y="26672"/>
                  </a:cubicBezTo>
                  <a:cubicBezTo>
                    <a:pt x="7264" y="26672"/>
                    <a:pt x="7439" y="26593"/>
                    <a:pt x="7387" y="26514"/>
                  </a:cubicBezTo>
                  <a:cubicBezTo>
                    <a:pt x="7387" y="26514"/>
                    <a:pt x="7448" y="26514"/>
                    <a:pt x="7448" y="26484"/>
                  </a:cubicBezTo>
                  <a:lnTo>
                    <a:pt x="7478" y="26514"/>
                  </a:lnTo>
                  <a:cubicBezTo>
                    <a:pt x="7843" y="26848"/>
                    <a:pt x="8208" y="27274"/>
                    <a:pt x="8420" y="27882"/>
                  </a:cubicBezTo>
                  <a:cubicBezTo>
                    <a:pt x="8451" y="27973"/>
                    <a:pt x="8572" y="28003"/>
                    <a:pt x="8663" y="28003"/>
                  </a:cubicBezTo>
                  <a:lnTo>
                    <a:pt x="8663" y="28125"/>
                  </a:lnTo>
                  <a:cubicBezTo>
                    <a:pt x="8663" y="28185"/>
                    <a:pt x="8755" y="28244"/>
                    <a:pt x="8843" y="28244"/>
                  </a:cubicBezTo>
                  <a:cubicBezTo>
                    <a:pt x="8890" y="28244"/>
                    <a:pt x="8936" y="28228"/>
                    <a:pt x="8967" y="28186"/>
                  </a:cubicBezTo>
                  <a:cubicBezTo>
                    <a:pt x="8998" y="28201"/>
                    <a:pt x="9036" y="28209"/>
                    <a:pt x="9074" y="28209"/>
                  </a:cubicBezTo>
                  <a:cubicBezTo>
                    <a:pt x="9112" y="28209"/>
                    <a:pt x="9150" y="28201"/>
                    <a:pt x="9180" y="28186"/>
                  </a:cubicBezTo>
                  <a:cubicBezTo>
                    <a:pt x="9302" y="28034"/>
                    <a:pt x="9363" y="27882"/>
                    <a:pt x="9484" y="27730"/>
                  </a:cubicBezTo>
                  <a:cubicBezTo>
                    <a:pt x="9515" y="27730"/>
                    <a:pt x="9575" y="27699"/>
                    <a:pt x="9606" y="27669"/>
                  </a:cubicBezTo>
                  <a:cubicBezTo>
                    <a:pt x="9910" y="26970"/>
                    <a:pt x="10062" y="26210"/>
                    <a:pt x="10122" y="25541"/>
                  </a:cubicBezTo>
                  <a:cubicBezTo>
                    <a:pt x="10214" y="25177"/>
                    <a:pt x="10244" y="24812"/>
                    <a:pt x="10335" y="24478"/>
                  </a:cubicBezTo>
                  <a:cubicBezTo>
                    <a:pt x="10380" y="24459"/>
                    <a:pt x="10426" y="24441"/>
                    <a:pt x="10471" y="24423"/>
                  </a:cubicBezTo>
                  <a:lnTo>
                    <a:pt x="10471" y="24423"/>
                  </a:lnTo>
                  <a:cubicBezTo>
                    <a:pt x="10466" y="24441"/>
                    <a:pt x="10461" y="24459"/>
                    <a:pt x="10457" y="24478"/>
                  </a:cubicBezTo>
                  <a:lnTo>
                    <a:pt x="10457" y="24538"/>
                  </a:lnTo>
                  <a:cubicBezTo>
                    <a:pt x="10920" y="24329"/>
                    <a:pt x="11376" y="24127"/>
                    <a:pt x="11820" y="23940"/>
                  </a:cubicBezTo>
                  <a:lnTo>
                    <a:pt x="11820" y="23940"/>
                  </a:lnTo>
                  <a:cubicBezTo>
                    <a:pt x="11371" y="24081"/>
                    <a:pt x="10915" y="24245"/>
                    <a:pt x="10471" y="24423"/>
                  </a:cubicBezTo>
                  <a:lnTo>
                    <a:pt x="10471" y="24423"/>
                  </a:lnTo>
                  <a:cubicBezTo>
                    <a:pt x="10560" y="24082"/>
                    <a:pt x="10677" y="23792"/>
                    <a:pt x="10822" y="23474"/>
                  </a:cubicBezTo>
                  <a:cubicBezTo>
                    <a:pt x="11581" y="23474"/>
                    <a:pt x="12372" y="23474"/>
                    <a:pt x="13162" y="23414"/>
                  </a:cubicBezTo>
                  <a:lnTo>
                    <a:pt x="13162" y="23414"/>
                  </a:lnTo>
                  <a:cubicBezTo>
                    <a:pt x="12729" y="23568"/>
                    <a:pt x="12281" y="23746"/>
                    <a:pt x="11820" y="23940"/>
                  </a:cubicBezTo>
                  <a:lnTo>
                    <a:pt x="11820" y="23940"/>
                  </a:lnTo>
                  <a:cubicBezTo>
                    <a:pt x="12006" y="23882"/>
                    <a:pt x="12190" y="23828"/>
                    <a:pt x="12372" y="23778"/>
                  </a:cubicBezTo>
                  <a:cubicBezTo>
                    <a:pt x="13527" y="23444"/>
                    <a:pt x="14469" y="23444"/>
                    <a:pt x="15533" y="23262"/>
                  </a:cubicBezTo>
                  <a:cubicBezTo>
                    <a:pt x="15594" y="23262"/>
                    <a:pt x="15685" y="23140"/>
                    <a:pt x="15715" y="23049"/>
                  </a:cubicBezTo>
                  <a:lnTo>
                    <a:pt x="15806" y="23049"/>
                  </a:lnTo>
                  <a:cubicBezTo>
                    <a:pt x="15837" y="23049"/>
                    <a:pt x="15867" y="23019"/>
                    <a:pt x="15898" y="22988"/>
                  </a:cubicBezTo>
                  <a:cubicBezTo>
                    <a:pt x="15983" y="22995"/>
                    <a:pt x="16067" y="23002"/>
                    <a:pt x="16152" y="23010"/>
                  </a:cubicBezTo>
                  <a:lnTo>
                    <a:pt x="16152" y="23010"/>
                  </a:lnTo>
                  <a:cubicBezTo>
                    <a:pt x="16150" y="23001"/>
                    <a:pt x="16146" y="22994"/>
                    <a:pt x="16141" y="22988"/>
                  </a:cubicBezTo>
                  <a:cubicBezTo>
                    <a:pt x="16110" y="22867"/>
                    <a:pt x="16050" y="22745"/>
                    <a:pt x="15989" y="22684"/>
                  </a:cubicBezTo>
                  <a:cubicBezTo>
                    <a:pt x="16019" y="22654"/>
                    <a:pt x="16019" y="22593"/>
                    <a:pt x="15989" y="22563"/>
                  </a:cubicBezTo>
                  <a:cubicBezTo>
                    <a:pt x="15746" y="22137"/>
                    <a:pt x="15533" y="21772"/>
                    <a:pt x="15290" y="21347"/>
                  </a:cubicBezTo>
                  <a:cubicBezTo>
                    <a:pt x="15259" y="21225"/>
                    <a:pt x="15199" y="21073"/>
                    <a:pt x="15138" y="20982"/>
                  </a:cubicBezTo>
                  <a:cubicBezTo>
                    <a:pt x="15259" y="20739"/>
                    <a:pt x="15411" y="20465"/>
                    <a:pt x="15685" y="20222"/>
                  </a:cubicBezTo>
                  <a:cubicBezTo>
                    <a:pt x="16475" y="20891"/>
                    <a:pt x="17205" y="21590"/>
                    <a:pt x="18086" y="22137"/>
                  </a:cubicBezTo>
                  <a:cubicBezTo>
                    <a:pt x="17357" y="21924"/>
                    <a:pt x="16566" y="21742"/>
                    <a:pt x="15715" y="21590"/>
                  </a:cubicBezTo>
                  <a:cubicBezTo>
                    <a:pt x="15624" y="21590"/>
                    <a:pt x="15533" y="21651"/>
                    <a:pt x="15563" y="21651"/>
                  </a:cubicBezTo>
                  <a:cubicBezTo>
                    <a:pt x="16688" y="22259"/>
                    <a:pt x="17843" y="22836"/>
                    <a:pt x="19089" y="23170"/>
                  </a:cubicBezTo>
                  <a:cubicBezTo>
                    <a:pt x="18633" y="23155"/>
                    <a:pt x="18139" y="23155"/>
                    <a:pt x="17634" y="23155"/>
                  </a:cubicBezTo>
                  <a:cubicBezTo>
                    <a:pt x="17624" y="23155"/>
                    <a:pt x="17614" y="23155"/>
                    <a:pt x="17603" y="23155"/>
                  </a:cubicBezTo>
                  <a:lnTo>
                    <a:pt x="17603" y="23155"/>
                  </a:lnTo>
                  <a:cubicBezTo>
                    <a:pt x="17766" y="23172"/>
                    <a:pt x="17927" y="23187"/>
                    <a:pt x="18086" y="23201"/>
                  </a:cubicBezTo>
                  <a:cubicBezTo>
                    <a:pt x="19180" y="23322"/>
                    <a:pt x="19971" y="23596"/>
                    <a:pt x="20974" y="23626"/>
                  </a:cubicBezTo>
                  <a:cubicBezTo>
                    <a:pt x="21035" y="23626"/>
                    <a:pt x="21126" y="23596"/>
                    <a:pt x="21186" y="23505"/>
                  </a:cubicBezTo>
                  <a:lnTo>
                    <a:pt x="21217" y="23566"/>
                  </a:lnTo>
                  <a:cubicBezTo>
                    <a:pt x="21225" y="23568"/>
                    <a:pt x="21234" y="23570"/>
                    <a:pt x="21243" y="23570"/>
                  </a:cubicBezTo>
                  <a:cubicBezTo>
                    <a:pt x="21339" y="23570"/>
                    <a:pt x="21490" y="23436"/>
                    <a:pt x="21490" y="23353"/>
                  </a:cubicBezTo>
                  <a:cubicBezTo>
                    <a:pt x="21582" y="23322"/>
                    <a:pt x="21642" y="23292"/>
                    <a:pt x="21642" y="23201"/>
                  </a:cubicBezTo>
                  <a:cubicBezTo>
                    <a:pt x="21642" y="23110"/>
                    <a:pt x="21642" y="23019"/>
                    <a:pt x="21673" y="22958"/>
                  </a:cubicBezTo>
                  <a:cubicBezTo>
                    <a:pt x="21734" y="22897"/>
                    <a:pt x="21764" y="22897"/>
                    <a:pt x="21764" y="22867"/>
                  </a:cubicBezTo>
                  <a:lnTo>
                    <a:pt x="21764" y="21772"/>
                  </a:lnTo>
                  <a:cubicBezTo>
                    <a:pt x="21886" y="21225"/>
                    <a:pt x="22038" y="20708"/>
                    <a:pt x="22706" y="20009"/>
                  </a:cubicBezTo>
                  <a:cubicBezTo>
                    <a:pt x="22721" y="19994"/>
                    <a:pt x="22714" y="19987"/>
                    <a:pt x="22699" y="19987"/>
                  </a:cubicBezTo>
                  <a:cubicBezTo>
                    <a:pt x="22683" y="19987"/>
                    <a:pt x="22661" y="19994"/>
                    <a:pt x="22645" y="20009"/>
                  </a:cubicBezTo>
                  <a:cubicBezTo>
                    <a:pt x="22342" y="20313"/>
                    <a:pt x="22038" y="20678"/>
                    <a:pt x="21825" y="20921"/>
                  </a:cubicBezTo>
                  <a:cubicBezTo>
                    <a:pt x="21825" y="20830"/>
                    <a:pt x="21825" y="20708"/>
                    <a:pt x="21886" y="20587"/>
                  </a:cubicBezTo>
                  <a:cubicBezTo>
                    <a:pt x="21933" y="20114"/>
                    <a:pt x="22294" y="19548"/>
                    <a:pt x="22594" y="19034"/>
                  </a:cubicBezTo>
                  <a:lnTo>
                    <a:pt x="22594" y="19034"/>
                  </a:lnTo>
                  <a:cubicBezTo>
                    <a:pt x="21799" y="19901"/>
                    <a:pt x="21518" y="20709"/>
                    <a:pt x="21460" y="21377"/>
                  </a:cubicBezTo>
                  <a:lnTo>
                    <a:pt x="21460" y="21316"/>
                  </a:lnTo>
                  <a:cubicBezTo>
                    <a:pt x="21369" y="20556"/>
                    <a:pt x="21886" y="19645"/>
                    <a:pt x="22372" y="18794"/>
                  </a:cubicBezTo>
                  <a:cubicBezTo>
                    <a:pt x="22402" y="18794"/>
                    <a:pt x="22493" y="18854"/>
                    <a:pt x="22524" y="18854"/>
                  </a:cubicBezTo>
                  <a:cubicBezTo>
                    <a:pt x="22573" y="18879"/>
                    <a:pt x="22622" y="18884"/>
                    <a:pt x="22671" y="18901"/>
                  </a:cubicBezTo>
                  <a:lnTo>
                    <a:pt x="22671" y="18901"/>
                  </a:lnTo>
                  <a:cubicBezTo>
                    <a:pt x="22728" y="18801"/>
                    <a:pt x="22781" y="18704"/>
                    <a:pt x="22828" y="18611"/>
                  </a:cubicBezTo>
                  <a:cubicBezTo>
                    <a:pt x="22949" y="18642"/>
                    <a:pt x="23010" y="18733"/>
                    <a:pt x="23132" y="18763"/>
                  </a:cubicBezTo>
                  <a:lnTo>
                    <a:pt x="23345" y="19553"/>
                  </a:lnTo>
                  <a:cubicBezTo>
                    <a:pt x="23618" y="20708"/>
                    <a:pt x="23497" y="21681"/>
                    <a:pt x="23497" y="22867"/>
                  </a:cubicBezTo>
                  <a:cubicBezTo>
                    <a:pt x="23497" y="22958"/>
                    <a:pt x="23588" y="23019"/>
                    <a:pt x="23649" y="23049"/>
                  </a:cubicBezTo>
                  <a:lnTo>
                    <a:pt x="23618" y="23140"/>
                  </a:lnTo>
                  <a:cubicBezTo>
                    <a:pt x="23593" y="23243"/>
                    <a:pt x="23718" y="23367"/>
                    <a:pt x="23813" y="23367"/>
                  </a:cubicBezTo>
                  <a:cubicBezTo>
                    <a:pt x="23830" y="23367"/>
                    <a:pt x="23847" y="23362"/>
                    <a:pt x="23861" y="23353"/>
                  </a:cubicBezTo>
                  <a:cubicBezTo>
                    <a:pt x="23892" y="23444"/>
                    <a:pt x="23952" y="23474"/>
                    <a:pt x="24044" y="23474"/>
                  </a:cubicBezTo>
                  <a:cubicBezTo>
                    <a:pt x="24165" y="23444"/>
                    <a:pt x="24256" y="23414"/>
                    <a:pt x="24378" y="23322"/>
                  </a:cubicBezTo>
                  <a:cubicBezTo>
                    <a:pt x="24408" y="23353"/>
                    <a:pt x="24469" y="23353"/>
                    <a:pt x="24500" y="23353"/>
                  </a:cubicBezTo>
                  <a:cubicBezTo>
                    <a:pt x="24986" y="23140"/>
                    <a:pt x="25442" y="22867"/>
                    <a:pt x="25928" y="22593"/>
                  </a:cubicBezTo>
                  <a:cubicBezTo>
                    <a:pt x="26582" y="22321"/>
                    <a:pt x="27235" y="22097"/>
                    <a:pt x="28107" y="22097"/>
                  </a:cubicBezTo>
                  <a:cubicBezTo>
                    <a:pt x="28208" y="22097"/>
                    <a:pt x="28313" y="22100"/>
                    <a:pt x="28421" y="22107"/>
                  </a:cubicBezTo>
                  <a:cubicBezTo>
                    <a:pt x="28451" y="22107"/>
                    <a:pt x="28451" y="22046"/>
                    <a:pt x="28360" y="22046"/>
                  </a:cubicBezTo>
                  <a:cubicBezTo>
                    <a:pt x="28004" y="22001"/>
                    <a:pt x="27648" y="21973"/>
                    <a:pt x="27316" y="21973"/>
                  </a:cubicBezTo>
                  <a:cubicBezTo>
                    <a:pt x="27194" y="21973"/>
                    <a:pt x="27076" y="21977"/>
                    <a:pt x="26962" y="21985"/>
                  </a:cubicBezTo>
                  <a:cubicBezTo>
                    <a:pt x="27114" y="21924"/>
                    <a:pt x="27235" y="21833"/>
                    <a:pt x="27387" y="21742"/>
                  </a:cubicBezTo>
                  <a:cubicBezTo>
                    <a:pt x="28287" y="21202"/>
                    <a:pt x="29541" y="21047"/>
                    <a:pt x="30508" y="20460"/>
                  </a:cubicBezTo>
                  <a:lnTo>
                    <a:pt x="30508" y="20460"/>
                  </a:lnTo>
                  <a:cubicBezTo>
                    <a:pt x="30045" y="20548"/>
                    <a:pt x="29567" y="20643"/>
                    <a:pt x="29089" y="20739"/>
                  </a:cubicBezTo>
                  <a:cubicBezTo>
                    <a:pt x="29697" y="20496"/>
                    <a:pt x="30305" y="20253"/>
                    <a:pt x="30913" y="19979"/>
                  </a:cubicBezTo>
                  <a:cubicBezTo>
                    <a:pt x="31021" y="19925"/>
                    <a:pt x="30840" y="19726"/>
                    <a:pt x="30692" y="19726"/>
                  </a:cubicBezTo>
                  <a:cubicBezTo>
                    <a:pt x="30674" y="19726"/>
                    <a:pt x="30656" y="19729"/>
                    <a:pt x="30640" y="19736"/>
                  </a:cubicBezTo>
                  <a:cubicBezTo>
                    <a:pt x="28877" y="20404"/>
                    <a:pt x="27235" y="21043"/>
                    <a:pt x="25928" y="21894"/>
                  </a:cubicBezTo>
                  <a:cubicBezTo>
                    <a:pt x="26597" y="21134"/>
                    <a:pt x="27235" y="20374"/>
                    <a:pt x="27995" y="19645"/>
                  </a:cubicBezTo>
                  <a:cubicBezTo>
                    <a:pt x="28177" y="19462"/>
                    <a:pt x="28360" y="19310"/>
                    <a:pt x="28603" y="19158"/>
                  </a:cubicBezTo>
                  <a:cubicBezTo>
                    <a:pt x="29485" y="19401"/>
                    <a:pt x="30396" y="19675"/>
                    <a:pt x="31308" y="19827"/>
                  </a:cubicBezTo>
                  <a:lnTo>
                    <a:pt x="31308" y="20313"/>
                  </a:lnTo>
                  <a:cubicBezTo>
                    <a:pt x="31268" y="20320"/>
                    <a:pt x="31227" y="20327"/>
                    <a:pt x="31187" y="20335"/>
                  </a:cubicBezTo>
                  <a:lnTo>
                    <a:pt x="31187" y="20335"/>
                  </a:lnTo>
                  <a:lnTo>
                    <a:pt x="31187" y="20283"/>
                  </a:lnTo>
                  <a:cubicBezTo>
                    <a:pt x="30944" y="20313"/>
                    <a:pt x="30761" y="20313"/>
                    <a:pt x="30548" y="20374"/>
                  </a:cubicBezTo>
                  <a:cubicBezTo>
                    <a:pt x="30579" y="20404"/>
                    <a:pt x="30579" y="20404"/>
                    <a:pt x="30548" y="20435"/>
                  </a:cubicBezTo>
                  <a:cubicBezTo>
                    <a:pt x="30535" y="20443"/>
                    <a:pt x="30522" y="20451"/>
                    <a:pt x="30508" y="20460"/>
                  </a:cubicBezTo>
                  <a:lnTo>
                    <a:pt x="30508" y="20460"/>
                  </a:lnTo>
                  <a:cubicBezTo>
                    <a:pt x="30739" y="20416"/>
                    <a:pt x="30966" y="20374"/>
                    <a:pt x="31187" y="20335"/>
                  </a:cubicBezTo>
                  <a:lnTo>
                    <a:pt x="31187" y="20335"/>
                  </a:lnTo>
                  <a:lnTo>
                    <a:pt x="31187" y="21134"/>
                  </a:lnTo>
                  <a:cubicBezTo>
                    <a:pt x="31187" y="21195"/>
                    <a:pt x="31247" y="21286"/>
                    <a:pt x="31339" y="21316"/>
                  </a:cubicBezTo>
                  <a:lnTo>
                    <a:pt x="31308" y="21377"/>
                  </a:lnTo>
                  <a:cubicBezTo>
                    <a:pt x="31257" y="21480"/>
                    <a:pt x="31400" y="21604"/>
                    <a:pt x="31483" y="21604"/>
                  </a:cubicBezTo>
                  <a:cubicBezTo>
                    <a:pt x="31498" y="21604"/>
                    <a:pt x="31511" y="21599"/>
                    <a:pt x="31521" y="21590"/>
                  </a:cubicBezTo>
                  <a:cubicBezTo>
                    <a:pt x="31543" y="21634"/>
                    <a:pt x="31598" y="21663"/>
                    <a:pt x="31650" y="21663"/>
                  </a:cubicBezTo>
                  <a:cubicBezTo>
                    <a:pt x="31669" y="21663"/>
                    <a:pt x="31687" y="21659"/>
                    <a:pt x="31703" y="21651"/>
                  </a:cubicBezTo>
                  <a:cubicBezTo>
                    <a:pt x="31825" y="21620"/>
                    <a:pt x="31947" y="21529"/>
                    <a:pt x="32099" y="21499"/>
                  </a:cubicBezTo>
                  <a:cubicBezTo>
                    <a:pt x="32114" y="21514"/>
                    <a:pt x="32129" y="21522"/>
                    <a:pt x="32148" y="21522"/>
                  </a:cubicBezTo>
                  <a:cubicBezTo>
                    <a:pt x="32167" y="21522"/>
                    <a:pt x="32190" y="21514"/>
                    <a:pt x="32220" y="21499"/>
                  </a:cubicBezTo>
                  <a:cubicBezTo>
                    <a:pt x="32706" y="21225"/>
                    <a:pt x="33162" y="20982"/>
                    <a:pt x="33649" y="20708"/>
                  </a:cubicBezTo>
                  <a:cubicBezTo>
                    <a:pt x="34257" y="20455"/>
                    <a:pt x="34865" y="20223"/>
                    <a:pt x="35666" y="20223"/>
                  </a:cubicBezTo>
                  <a:cubicBezTo>
                    <a:pt x="35688" y="20223"/>
                    <a:pt x="35711" y="20223"/>
                    <a:pt x="35733" y="20224"/>
                  </a:cubicBezTo>
                  <a:lnTo>
                    <a:pt x="35733" y="20224"/>
                  </a:lnTo>
                  <a:cubicBezTo>
                    <a:pt x="35809" y="20196"/>
                    <a:pt x="35885" y="20170"/>
                    <a:pt x="35963" y="20145"/>
                  </a:cubicBezTo>
                  <a:lnTo>
                    <a:pt x="35963" y="20145"/>
                  </a:lnTo>
                  <a:cubicBezTo>
                    <a:pt x="36012" y="20150"/>
                    <a:pt x="36062" y="20155"/>
                    <a:pt x="36111" y="20161"/>
                  </a:cubicBezTo>
                  <a:cubicBezTo>
                    <a:pt x="36141" y="20161"/>
                    <a:pt x="36161" y="20171"/>
                    <a:pt x="36173" y="20184"/>
                  </a:cubicBezTo>
                  <a:lnTo>
                    <a:pt x="36173" y="20184"/>
                  </a:lnTo>
                  <a:cubicBezTo>
                    <a:pt x="37408" y="20013"/>
                    <a:pt x="38731" y="19784"/>
                    <a:pt x="39885" y="19667"/>
                  </a:cubicBezTo>
                  <a:lnTo>
                    <a:pt x="39885" y="19667"/>
                  </a:lnTo>
                  <a:cubicBezTo>
                    <a:pt x="40745" y="19688"/>
                    <a:pt x="41494" y="19800"/>
                    <a:pt x="42324" y="19800"/>
                  </a:cubicBezTo>
                  <a:cubicBezTo>
                    <a:pt x="42400" y="19800"/>
                    <a:pt x="42477" y="19799"/>
                    <a:pt x="42555" y="19797"/>
                  </a:cubicBezTo>
                  <a:cubicBezTo>
                    <a:pt x="42615" y="19797"/>
                    <a:pt x="42707" y="19705"/>
                    <a:pt x="42737" y="19645"/>
                  </a:cubicBezTo>
                  <a:lnTo>
                    <a:pt x="42798" y="19675"/>
                  </a:lnTo>
                  <a:cubicBezTo>
                    <a:pt x="42807" y="19677"/>
                    <a:pt x="42816" y="19678"/>
                    <a:pt x="42826" y="19678"/>
                  </a:cubicBezTo>
                  <a:cubicBezTo>
                    <a:pt x="42941" y="19678"/>
                    <a:pt x="43067" y="19518"/>
                    <a:pt x="43011" y="19462"/>
                  </a:cubicBezTo>
                  <a:cubicBezTo>
                    <a:pt x="43071" y="19401"/>
                    <a:pt x="43102" y="19341"/>
                    <a:pt x="43102" y="19249"/>
                  </a:cubicBezTo>
                  <a:lnTo>
                    <a:pt x="43011" y="18915"/>
                  </a:lnTo>
                  <a:cubicBezTo>
                    <a:pt x="43041" y="18885"/>
                    <a:pt x="43041" y="18854"/>
                    <a:pt x="43041" y="18794"/>
                  </a:cubicBezTo>
                  <a:cubicBezTo>
                    <a:pt x="42919" y="18581"/>
                    <a:pt x="42859" y="18398"/>
                    <a:pt x="42767" y="18155"/>
                  </a:cubicBezTo>
                  <a:lnTo>
                    <a:pt x="43102" y="18034"/>
                  </a:lnTo>
                  <a:cubicBezTo>
                    <a:pt x="43254" y="18946"/>
                    <a:pt x="43254" y="19827"/>
                    <a:pt x="43375" y="20739"/>
                  </a:cubicBezTo>
                  <a:cubicBezTo>
                    <a:pt x="43375" y="20830"/>
                    <a:pt x="43497" y="20891"/>
                    <a:pt x="43558" y="20921"/>
                  </a:cubicBezTo>
                  <a:lnTo>
                    <a:pt x="43527" y="21012"/>
                  </a:lnTo>
                  <a:cubicBezTo>
                    <a:pt x="43504" y="21107"/>
                    <a:pt x="43628" y="21184"/>
                    <a:pt x="43727" y="21184"/>
                  </a:cubicBezTo>
                  <a:cubicBezTo>
                    <a:pt x="43755" y="21184"/>
                    <a:pt x="43781" y="21178"/>
                    <a:pt x="43801" y="21164"/>
                  </a:cubicBezTo>
                  <a:cubicBezTo>
                    <a:pt x="43831" y="21195"/>
                    <a:pt x="43953" y="21225"/>
                    <a:pt x="43983" y="21225"/>
                  </a:cubicBezTo>
                  <a:lnTo>
                    <a:pt x="44318" y="21012"/>
                  </a:lnTo>
                  <a:cubicBezTo>
                    <a:pt x="44358" y="21012"/>
                    <a:pt x="44385" y="21026"/>
                    <a:pt x="44408" y="21026"/>
                  </a:cubicBezTo>
                  <a:cubicBezTo>
                    <a:pt x="44419" y="21026"/>
                    <a:pt x="44429" y="21023"/>
                    <a:pt x="44439" y="21012"/>
                  </a:cubicBezTo>
                  <a:cubicBezTo>
                    <a:pt x="44895" y="20678"/>
                    <a:pt x="45351" y="20374"/>
                    <a:pt x="45807" y="20009"/>
                  </a:cubicBezTo>
                  <a:cubicBezTo>
                    <a:pt x="46506" y="19614"/>
                    <a:pt x="47205" y="19249"/>
                    <a:pt x="48269" y="19219"/>
                  </a:cubicBezTo>
                  <a:cubicBezTo>
                    <a:pt x="48330" y="19219"/>
                    <a:pt x="48269" y="19158"/>
                    <a:pt x="48239" y="19158"/>
                  </a:cubicBezTo>
                  <a:cubicBezTo>
                    <a:pt x="47771" y="19158"/>
                    <a:pt x="47303" y="19186"/>
                    <a:pt x="46890" y="19243"/>
                  </a:cubicBezTo>
                  <a:lnTo>
                    <a:pt x="46890" y="19243"/>
                  </a:lnTo>
                  <a:cubicBezTo>
                    <a:pt x="47586" y="18735"/>
                    <a:pt x="48384" y="18338"/>
                    <a:pt x="49363" y="18065"/>
                  </a:cubicBezTo>
                  <a:lnTo>
                    <a:pt x="49363" y="18065"/>
                  </a:lnTo>
                  <a:cubicBezTo>
                    <a:pt x="49523" y="17971"/>
                    <a:pt x="49684" y="17879"/>
                    <a:pt x="49850" y="17790"/>
                  </a:cubicBezTo>
                  <a:lnTo>
                    <a:pt x="49850" y="17790"/>
                  </a:lnTo>
                  <a:cubicBezTo>
                    <a:pt x="48968" y="18186"/>
                    <a:pt x="47965" y="18429"/>
                    <a:pt x="47266" y="18946"/>
                  </a:cubicBezTo>
                  <a:lnTo>
                    <a:pt x="46958" y="19166"/>
                  </a:lnTo>
                  <a:lnTo>
                    <a:pt x="46958" y="19166"/>
                  </a:lnTo>
                  <a:cubicBezTo>
                    <a:pt x="47932" y="18259"/>
                    <a:pt x="49374" y="17786"/>
                    <a:pt x="50762" y="17122"/>
                  </a:cubicBezTo>
                  <a:cubicBezTo>
                    <a:pt x="51351" y="17066"/>
                    <a:pt x="51915" y="16958"/>
                    <a:pt x="52500" y="16822"/>
                  </a:cubicBezTo>
                  <a:lnTo>
                    <a:pt x="52500" y="16822"/>
                  </a:lnTo>
                  <a:cubicBezTo>
                    <a:pt x="52347" y="16887"/>
                    <a:pt x="52193" y="16956"/>
                    <a:pt x="52038" y="17031"/>
                  </a:cubicBezTo>
                  <a:cubicBezTo>
                    <a:pt x="51482" y="17286"/>
                    <a:pt x="50904" y="17564"/>
                    <a:pt x="50319" y="17852"/>
                  </a:cubicBezTo>
                  <a:lnTo>
                    <a:pt x="50319" y="17852"/>
                  </a:lnTo>
                  <a:cubicBezTo>
                    <a:pt x="50314" y="17852"/>
                    <a:pt x="50310" y="17851"/>
                    <a:pt x="50306" y="17851"/>
                  </a:cubicBezTo>
                  <a:cubicBezTo>
                    <a:pt x="49973" y="17911"/>
                    <a:pt x="49660" y="17982"/>
                    <a:pt x="49363" y="18065"/>
                  </a:cubicBezTo>
                  <a:lnTo>
                    <a:pt x="49363" y="18065"/>
                  </a:lnTo>
                  <a:cubicBezTo>
                    <a:pt x="49081" y="18232"/>
                    <a:pt x="48803" y="18406"/>
                    <a:pt x="48512" y="18581"/>
                  </a:cubicBezTo>
                  <a:cubicBezTo>
                    <a:pt x="48428" y="18609"/>
                    <a:pt x="48422" y="18767"/>
                    <a:pt x="48493" y="18767"/>
                  </a:cubicBezTo>
                  <a:cubicBezTo>
                    <a:pt x="48499" y="18767"/>
                    <a:pt x="48505" y="18765"/>
                    <a:pt x="48512" y="18763"/>
                  </a:cubicBezTo>
                  <a:cubicBezTo>
                    <a:pt x="49112" y="18456"/>
                    <a:pt x="49719" y="18148"/>
                    <a:pt x="50319" y="17852"/>
                  </a:cubicBezTo>
                  <a:lnTo>
                    <a:pt x="50319" y="17852"/>
                  </a:lnTo>
                  <a:cubicBezTo>
                    <a:pt x="50386" y="17863"/>
                    <a:pt x="50518" y="17946"/>
                    <a:pt x="50518" y="18003"/>
                  </a:cubicBezTo>
                  <a:cubicBezTo>
                    <a:pt x="51248" y="17578"/>
                    <a:pt x="51977" y="17122"/>
                    <a:pt x="52646" y="16787"/>
                  </a:cubicBezTo>
                  <a:lnTo>
                    <a:pt x="52646" y="16787"/>
                  </a:lnTo>
                  <a:cubicBezTo>
                    <a:pt x="52597" y="16799"/>
                    <a:pt x="52549" y="16810"/>
                    <a:pt x="52500" y="16822"/>
                  </a:cubicBezTo>
                  <a:lnTo>
                    <a:pt x="52500" y="16822"/>
                  </a:lnTo>
                  <a:cubicBezTo>
                    <a:pt x="53279" y="16492"/>
                    <a:pt x="54037" y="16277"/>
                    <a:pt x="54774" y="15997"/>
                  </a:cubicBezTo>
                  <a:cubicBezTo>
                    <a:pt x="54895" y="16727"/>
                    <a:pt x="54895" y="17365"/>
                    <a:pt x="55017" y="18094"/>
                  </a:cubicBezTo>
                  <a:cubicBezTo>
                    <a:pt x="55017" y="18155"/>
                    <a:pt x="55108" y="18246"/>
                    <a:pt x="55199" y="18277"/>
                  </a:cubicBezTo>
                  <a:lnTo>
                    <a:pt x="55169" y="18338"/>
                  </a:lnTo>
                  <a:cubicBezTo>
                    <a:pt x="55113" y="18421"/>
                    <a:pt x="55311" y="18554"/>
                    <a:pt x="55392" y="18554"/>
                  </a:cubicBezTo>
                  <a:cubicBezTo>
                    <a:pt x="55400" y="18554"/>
                    <a:pt x="55407" y="18553"/>
                    <a:pt x="55412" y="18550"/>
                  </a:cubicBezTo>
                  <a:cubicBezTo>
                    <a:pt x="55457" y="18595"/>
                    <a:pt x="55501" y="18623"/>
                    <a:pt x="55557" y="18623"/>
                  </a:cubicBezTo>
                  <a:cubicBezTo>
                    <a:pt x="55578" y="18623"/>
                    <a:pt x="55600" y="18619"/>
                    <a:pt x="55625" y="18611"/>
                  </a:cubicBezTo>
                  <a:cubicBezTo>
                    <a:pt x="55716" y="18581"/>
                    <a:pt x="55838" y="18550"/>
                    <a:pt x="55929" y="18490"/>
                  </a:cubicBezTo>
                  <a:cubicBezTo>
                    <a:pt x="55959" y="18550"/>
                    <a:pt x="55990" y="18550"/>
                    <a:pt x="56020" y="18550"/>
                  </a:cubicBezTo>
                  <a:cubicBezTo>
                    <a:pt x="56445" y="18338"/>
                    <a:pt x="56871" y="18155"/>
                    <a:pt x="57297" y="17942"/>
                  </a:cubicBezTo>
                  <a:cubicBezTo>
                    <a:pt x="57758" y="17767"/>
                    <a:pt x="58220" y="17638"/>
                    <a:pt x="58819" y="17638"/>
                  </a:cubicBezTo>
                  <a:cubicBezTo>
                    <a:pt x="59049" y="17638"/>
                    <a:pt x="59299" y="17657"/>
                    <a:pt x="59576" y="17699"/>
                  </a:cubicBezTo>
                  <a:cubicBezTo>
                    <a:pt x="59607" y="17699"/>
                    <a:pt x="59576" y="17639"/>
                    <a:pt x="59515" y="17639"/>
                  </a:cubicBezTo>
                  <a:cubicBezTo>
                    <a:pt x="59060" y="17517"/>
                    <a:pt x="58604" y="17487"/>
                    <a:pt x="58239" y="17487"/>
                  </a:cubicBezTo>
                  <a:cubicBezTo>
                    <a:pt x="58360" y="17395"/>
                    <a:pt x="58512" y="17365"/>
                    <a:pt x="58604" y="17274"/>
                  </a:cubicBezTo>
                  <a:cubicBezTo>
                    <a:pt x="59424" y="16909"/>
                    <a:pt x="60640" y="16939"/>
                    <a:pt x="61552" y="16575"/>
                  </a:cubicBezTo>
                  <a:cubicBezTo>
                    <a:pt x="61613" y="16514"/>
                    <a:pt x="61461" y="16331"/>
                    <a:pt x="61339" y="16331"/>
                  </a:cubicBezTo>
                  <a:cubicBezTo>
                    <a:pt x="61273" y="16330"/>
                    <a:pt x="61208" y="16329"/>
                    <a:pt x="61144" y="16329"/>
                  </a:cubicBezTo>
                  <a:cubicBezTo>
                    <a:pt x="59818" y="16329"/>
                    <a:pt x="58868" y="16625"/>
                    <a:pt x="58056" y="17031"/>
                  </a:cubicBezTo>
                  <a:lnTo>
                    <a:pt x="58117" y="16939"/>
                  </a:lnTo>
                  <a:cubicBezTo>
                    <a:pt x="59029" y="16271"/>
                    <a:pt x="60427" y="16119"/>
                    <a:pt x="61765" y="15754"/>
                  </a:cubicBezTo>
                  <a:cubicBezTo>
                    <a:pt x="61886" y="15724"/>
                    <a:pt x="61643" y="15511"/>
                    <a:pt x="61552" y="15511"/>
                  </a:cubicBezTo>
                  <a:cubicBezTo>
                    <a:pt x="60063" y="15724"/>
                    <a:pt x="58725" y="16058"/>
                    <a:pt x="57661" y="16575"/>
                  </a:cubicBezTo>
                  <a:cubicBezTo>
                    <a:pt x="57753" y="16362"/>
                    <a:pt x="57844" y="16180"/>
                    <a:pt x="57935" y="15997"/>
                  </a:cubicBezTo>
                  <a:lnTo>
                    <a:pt x="58300" y="15602"/>
                  </a:lnTo>
                  <a:cubicBezTo>
                    <a:pt x="58695" y="15663"/>
                    <a:pt x="59060" y="15693"/>
                    <a:pt x="59515" y="15693"/>
                  </a:cubicBezTo>
                  <a:cubicBezTo>
                    <a:pt x="59607" y="15693"/>
                    <a:pt x="59667" y="15602"/>
                    <a:pt x="59759" y="15572"/>
                  </a:cubicBezTo>
                  <a:lnTo>
                    <a:pt x="59819" y="15602"/>
                  </a:lnTo>
                  <a:cubicBezTo>
                    <a:pt x="59834" y="15612"/>
                    <a:pt x="59851" y="15616"/>
                    <a:pt x="59869" y="15616"/>
                  </a:cubicBezTo>
                  <a:cubicBezTo>
                    <a:pt x="59964" y="15616"/>
                    <a:pt x="60093" y="15496"/>
                    <a:pt x="60093" y="15420"/>
                  </a:cubicBezTo>
                  <a:cubicBezTo>
                    <a:pt x="60184" y="15389"/>
                    <a:pt x="60245" y="15359"/>
                    <a:pt x="60245" y="15268"/>
                  </a:cubicBezTo>
                  <a:lnTo>
                    <a:pt x="60245" y="14994"/>
                  </a:lnTo>
                  <a:cubicBezTo>
                    <a:pt x="60275" y="14964"/>
                    <a:pt x="60275" y="14964"/>
                    <a:pt x="60275" y="14933"/>
                  </a:cubicBezTo>
                  <a:cubicBezTo>
                    <a:pt x="60275" y="14840"/>
                    <a:pt x="60267" y="14731"/>
                    <a:pt x="60260" y="14622"/>
                  </a:cubicBezTo>
                  <a:lnTo>
                    <a:pt x="60260" y="14622"/>
                  </a:lnTo>
                  <a:lnTo>
                    <a:pt x="60245" y="14629"/>
                  </a:lnTo>
                  <a:lnTo>
                    <a:pt x="60245" y="14508"/>
                  </a:lnTo>
                  <a:cubicBezTo>
                    <a:pt x="60245" y="14482"/>
                    <a:pt x="60245" y="14452"/>
                    <a:pt x="60247" y="14420"/>
                  </a:cubicBezTo>
                  <a:lnTo>
                    <a:pt x="60247" y="14420"/>
                  </a:lnTo>
                  <a:cubicBezTo>
                    <a:pt x="60250" y="14485"/>
                    <a:pt x="60255" y="14553"/>
                    <a:pt x="60260" y="14622"/>
                  </a:cubicBezTo>
                  <a:lnTo>
                    <a:pt x="60260" y="14622"/>
                  </a:lnTo>
                  <a:lnTo>
                    <a:pt x="60944" y="14295"/>
                  </a:lnTo>
                  <a:cubicBezTo>
                    <a:pt x="61339" y="14143"/>
                    <a:pt x="61704" y="13900"/>
                    <a:pt x="62069" y="13687"/>
                  </a:cubicBezTo>
                  <a:cubicBezTo>
                    <a:pt x="62403" y="13444"/>
                    <a:pt x="62829" y="13170"/>
                    <a:pt x="63254" y="12836"/>
                  </a:cubicBezTo>
                  <a:cubicBezTo>
                    <a:pt x="63315" y="12775"/>
                    <a:pt x="63467" y="12927"/>
                    <a:pt x="63406" y="12258"/>
                  </a:cubicBezTo>
                  <a:lnTo>
                    <a:pt x="63406" y="12258"/>
                  </a:lnTo>
                  <a:cubicBezTo>
                    <a:pt x="63011" y="12684"/>
                    <a:pt x="62707" y="12958"/>
                    <a:pt x="62403" y="13170"/>
                  </a:cubicBezTo>
                  <a:cubicBezTo>
                    <a:pt x="62099" y="13414"/>
                    <a:pt x="61765" y="13596"/>
                    <a:pt x="61400" y="13778"/>
                  </a:cubicBezTo>
                  <a:cubicBezTo>
                    <a:pt x="61012" y="13987"/>
                    <a:pt x="60653" y="14137"/>
                    <a:pt x="60267" y="14315"/>
                  </a:cubicBezTo>
                  <a:lnTo>
                    <a:pt x="60267" y="14315"/>
                  </a:lnTo>
                  <a:cubicBezTo>
                    <a:pt x="60269" y="14308"/>
                    <a:pt x="60272" y="14301"/>
                    <a:pt x="60275" y="14295"/>
                  </a:cubicBezTo>
                  <a:cubicBezTo>
                    <a:pt x="60640" y="13900"/>
                    <a:pt x="60974" y="13474"/>
                    <a:pt x="61278" y="13079"/>
                  </a:cubicBezTo>
                  <a:lnTo>
                    <a:pt x="61248" y="13018"/>
                  </a:lnTo>
                  <a:cubicBezTo>
                    <a:pt x="60974" y="13262"/>
                    <a:pt x="60670" y="13474"/>
                    <a:pt x="60397" y="13748"/>
                  </a:cubicBezTo>
                  <a:cubicBezTo>
                    <a:pt x="60488" y="13414"/>
                    <a:pt x="60670" y="13018"/>
                    <a:pt x="60944" y="12593"/>
                  </a:cubicBezTo>
                  <a:cubicBezTo>
                    <a:pt x="60959" y="12578"/>
                    <a:pt x="60944" y="12570"/>
                    <a:pt x="60921" y="12570"/>
                  </a:cubicBezTo>
                  <a:cubicBezTo>
                    <a:pt x="60898" y="12570"/>
                    <a:pt x="60868" y="12578"/>
                    <a:pt x="60853" y="12593"/>
                  </a:cubicBezTo>
                  <a:cubicBezTo>
                    <a:pt x="60579" y="12988"/>
                    <a:pt x="60367" y="13322"/>
                    <a:pt x="60215" y="13657"/>
                  </a:cubicBezTo>
                  <a:lnTo>
                    <a:pt x="60215" y="13353"/>
                  </a:lnTo>
                  <a:cubicBezTo>
                    <a:pt x="60367" y="13170"/>
                    <a:pt x="60488" y="12988"/>
                    <a:pt x="60579" y="12806"/>
                  </a:cubicBezTo>
                  <a:cubicBezTo>
                    <a:pt x="60579" y="12745"/>
                    <a:pt x="60579" y="12714"/>
                    <a:pt x="60519" y="12714"/>
                  </a:cubicBezTo>
                  <a:cubicBezTo>
                    <a:pt x="60640" y="12562"/>
                    <a:pt x="60731" y="12380"/>
                    <a:pt x="60853" y="12228"/>
                  </a:cubicBezTo>
                  <a:cubicBezTo>
                    <a:pt x="61126" y="11803"/>
                    <a:pt x="61400" y="11347"/>
                    <a:pt x="61613" y="10769"/>
                  </a:cubicBezTo>
                  <a:cubicBezTo>
                    <a:pt x="61856" y="10252"/>
                    <a:pt x="61947" y="9644"/>
                    <a:pt x="61947" y="9037"/>
                  </a:cubicBezTo>
                  <a:cubicBezTo>
                    <a:pt x="61947" y="8953"/>
                    <a:pt x="61809" y="8906"/>
                    <a:pt x="61685" y="8906"/>
                  </a:cubicBezTo>
                  <a:cubicBezTo>
                    <a:pt x="61584" y="8906"/>
                    <a:pt x="61491" y="8938"/>
                    <a:pt x="61491" y="9006"/>
                  </a:cubicBezTo>
                  <a:cubicBezTo>
                    <a:pt x="61461" y="9462"/>
                    <a:pt x="61339" y="9948"/>
                    <a:pt x="61187" y="10374"/>
                  </a:cubicBezTo>
                  <a:cubicBezTo>
                    <a:pt x="61035" y="10708"/>
                    <a:pt x="60883" y="11043"/>
                    <a:pt x="60701" y="11347"/>
                  </a:cubicBezTo>
                  <a:cubicBezTo>
                    <a:pt x="60792" y="11134"/>
                    <a:pt x="60822" y="10921"/>
                    <a:pt x="60822" y="10739"/>
                  </a:cubicBezTo>
                  <a:cubicBezTo>
                    <a:pt x="60822" y="10725"/>
                    <a:pt x="60810" y="10719"/>
                    <a:pt x="60791" y="10719"/>
                  </a:cubicBezTo>
                  <a:cubicBezTo>
                    <a:pt x="60724" y="10719"/>
                    <a:pt x="60572" y="10790"/>
                    <a:pt x="60549" y="10860"/>
                  </a:cubicBezTo>
                  <a:cubicBezTo>
                    <a:pt x="60367" y="11225"/>
                    <a:pt x="60215" y="11590"/>
                    <a:pt x="60093" y="11894"/>
                  </a:cubicBezTo>
                  <a:cubicBezTo>
                    <a:pt x="60063" y="11894"/>
                    <a:pt x="59971" y="11924"/>
                    <a:pt x="59971" y="11924"/>
                  </a:cubicBezTo>
                  <a:cubicBezTo>
                    <a:pt x="59941" y="11955"/>
                    <a:pt x="59911" y="12046"/>
                    <a:pt x="59819" y="12076"/>
                  </a:cubicBezTo>
                  <a:cubicBezTo>
                    <a:pt x="59941" y="11529"/>
                    <a:pt x="60123" y="10921"/>
                    <a:pt x="60275" y="10374"/>
                  </a:cubicBezTo>
                  <a:cubicBezTo>
                    <a:pt x="60291" y="10342"/>
                    <a:pt x="60282" y="10329"/>
                    <a:pt x="60260" y="10329"/>
                  </a:cubicBezTo>
                  <a:cubicBezTo>
                    <a:pt x="60195" y="10329"/>
                    <a:pt x="60016" y="10436"/>
                    <a:pt x="59971" y="10526"/>
                  </a:cubicBezTo>
                  <a:cubicBezTo>
                    <a:pt x="59941" y="10678"/>
                    <a:pt x="59911" y="10769"/>
                    <a:pt x="59819" y="10921"/>
                  </a:cubicBezTo>
                  <a:cubicBezTo>
                    <a:pt x="59789" y="10556"/>
                    <a:pt x="59667" y="10222"/>
                    <a:pt x="59424" y="9857"/>
                  </a:cubicBezTo>
                  <a:cubicBezTo>
                    <a:pt x="59394" y="9842"/>
                    <a:pt x="59363" y="9834"/>
                    <a:pt x="59344" y="9834"/>
                  </a:cubicBezTo>
                  <a:cubicBezTo>
                    <a:pt x="59325" y="9834"/>
                    <a:pt x="59318" y="9842"/>
                    <a:pt x="59333" y="9857"/>
                  </a:cubicBezTo>
                  <a:cubicBezTo>
                    <a:pt x="59759" y="10404"/>
                    <a:pt x="59728" y="11134"/>
                    <a:pt x="59515" y="11742"/>
                  </a:cubicBezTo>
                  <a:cubicBezTo>
                    <a:pt x="59363" y="12289"/>
                    <a:pt x="59120" y="12836"/>
                    <a:pt x="58877" y="13292"/>
                  </a:cubicBezTo>
                  <a:cubicBezTo>
                    <a:pt x="58847" y="13322"/>
                    <a:pt x="58816" y="13353"/>
                    <a:pt x="58816" y="13414"/>
                  </a:cubicBezTo>
                  <a:cubicBezTo>
                    <a:pt x="58695" y="13140"/>
                    <a:pt x="58573" y="12836"/>
                    <a:pt x="58512" y="12532"/>
                  </a:cubicBezTo>
                  <a:cubicBezTo>
                    <a:pt x="58421" y="12198"/>
                    <a:pt x="58421" y="11803"/>
                    <a:pt x="58421" y="11438"/>
                  </a:cubicBezTo>
                  <a:cubicBezTo>
                    <a:pt x="58543" y="11195"/>
                    <a:pt x="58664" y="10982"/>
                    <a:pt x="58756" y="10708"/>
                  </a:cubicBezTo>
                  <a:cubicBezTo>
                    <a:pt x="59120" y="9857"/>
                    <a:pt x="59212" y="9097"/>
                    <a:pt x="59272" y="8185"/>
                  </a:cubicBezTo>
                  <a:cubicBezTo>
                    <a:pt x="59272" y="8155"/>
                    <a:pt x="59219" y="8140"/>
                    <a:pt x="59162" y="8140"/>
                  </a:cubicBezTo>
                  <a:cubicBezTo>
                    <a:pt x="59105" y="8140"/>
                    <a:pt x="59044" y="8155"/>
                    <a:pt x="59029" y="8185"/>
                  </a:cubicBezTo>
                  <a:cubicBezTo>
                    <a:pt x="58877" y="8885"/>
                    <a:pt x="58725" y="9523"/>
                    <a:pt x="58512" y="10161"/>
                  </a:cubicBezTo>
                  <a:cubicBezTo>
                    <a:pt x="58543" y="9492"/>
                    <a:pt x="58421" y="8945"/>
                    <a:pt x="58300" y="8398"/>
                  </a:cubicBezTo>
                  <a:cubicBezTo>
                    <a:pt x="58300" y="8384"/>
                    <a:pt x="58290" y="8378"/>
                    <a:pt x="58275" y="8378"/>
                  </a:cubicBezTo>
                  <a:cubicBezTo>
                    <a:pt x="58225" y="8378"/>
                    <a:pt x="58117" y="8443"/>
                    <a:pt x="58117" y="8489"/>
                  </a:cubicBezTo>
                  <a:cubicBezTo>
                    <a:pt x="58117" y="9219"/>
                    <a:pt x="58208" y="9918"/>
                    <a:pt x="58117" y="10678"/>
                  </a:cubicBezTo>
                  <a:cubicBezTo>
                    <a:pt x="58117" y="10860"/>
                    <a:pt x="58087" y="11043"/>
                    <a:pt x="58087" y="11225"/>
                  </a:cubicBezTo>
                  <a:cubicBezTo>
                    <a:pt x="58056" y="11347"/>
                    <a:pt x="57965" y="11468"/>
                    <a:pt x="57935" y="11590"/>
                  </a:cubicBezTo>
                  <a:cubicBezTo>
                    <a:pt x="57844" y="11438"/>
                    <a:pt x="57783" y="11225"/>
                    <a:pt x="57692" y="11073"/>
                  </a:cubicBezTo>
                  <a:cubicBezTo>
                    <a:pt x="57692" y="10617"/>
                    <a:pt x="57661" y="10131"/>
                    <a:pt x="57631" y="9675"/>
                  </a:cubicBezTo>
                  <a:lnTo>
                    <a:pt x="57601" y="9675"/>
                  </a:lnTo>
                  <a:cubicBezTo>
                    <a:pt x="57540" y="9979"/>
                    <a:pt x="57509" y="10283"/>
                    <a:pt x="57449" y="10587"/>
                  </a:cubicBezTo>
                  <a:lnTo>
                    <a:pt x="57205" y="10131"/>
                  </a:lnTo>
                  <a:cubicBezTo>
                    <a:pt x="57205" y="10131"/>
                    <a:pt x="57175" y="10131"/>
                    <a:pt x="57175" y="10161"/>
                  </a:cubicBezTo>
                  <a:lnTo>
                    <a:pt x="57388" y="11073"/>
                  </a:lnTo>
                  <a:cubicBezTo>
                    <a:pt x="57357" y="11286"/>
                    <a:pt x="57327" y="11499"/>
                    <a:pt x="57327" y="11681"/>
                  </a:cubicBezTo>
                  <a:cubicBezTo>
                    <a:pt x="57236" y="11590"/>
                    <a:pt x="57175" y="11468"/>
                    <a:pt x="57053" y="11347"/>
                  </a:cubicBezTo>
                  <a:cubicBezTo>
                    <a:pt x="56871" y="9705"/>
                    <a:pt x="56628" y="8034"/>
                    <a:pt x="55959" y="6483"/>
                  </a:cubicBezTo>
                  <a:cubicBezTo>
                    <a:pt x="55951" y="6452"/>
                    <a:pt x="55915" y="6439"/>
                    <a:pt x="55865" y="6439"/>
                  </a:cubicBezTo>
                  <a:cubicBezTo>
                    <a:pt x="55725" y="6439"/>
                    <a:pt x="55481" y="6545"/>
                    <a:pt x="55503" y="6635"/>
                  </a:cubicBezTo>
                  <a:cubicBezTo>
                    <a:pt x="55838" y="7821"/>
                    <a:pt x="56142" y="9037"/>
                    <a:pt x="56324" y="10252"/>
                  </a:cubicBezTo>
                  <a:cubicBezTo>
                    <a:pt x="55929" y="9614"/>
                    <a:pt x="55503" y="9006"/>
                    <a:pt x="55047" y="8398"/>
                  </a:cubicBezTo>
                  <a:cubicBezTo>
                    <a:pt x="55034" y="8385"/>
                    <a:pt x="55016" y="8380"/>
                    <a:pt x="54995" y="8380"/>
                  </a:cubicBezTo>
                  <a:cubicBezTo>
                    <a:pt x="54862" y="8380"/>
                    <a:pt x="54600" y="8589"/>
                    <a:pt x="54652" y="8641"/>
                  </a:cubicBezTo>
                  <a:cubicBezTo>
                    <a:pt x="54713" y="8733"/>
                    <a:pt x="54743" y="8763"/>
                    <a:pt x="54774" y="8793"/>
                  </a:cubicBezTo>
                  <a:cubicBezTo>
                    <a:pt x="54591" y="8702"/>
                    <a:pt x="54409" y="8581"/>
                    <a:pt x="54135" y="8489"/>
                  </a:cubicBezTo>
                  <a:cubicBezTo>
                    <a:pt x="54105" y="8489"/>
                    <a:pt x="54014" y="8550"/>
                    <a:pt x="54044" y="8550"/>
                  </a:cubicBezTo>
                  <a:cubicBezTo>
                    <a:pt x="54470" y="8702"/>
                    <a:pt x="54774" y="8945"/>
                    <a:pt x="55047" y="9249"/>
                  </a:cubicBezTo>
                  <a:cubicBezTo>
                    <a:pt x="55199" y="9492"/>
                    <a:pt x="55321" y="9705"/>
                    <a:pt x="55473" y="9918"/>
                  </a:cubicBezTo>
                  <a:cubicBezTo>
                    <a:pt x="55686" y="10404"/>
                    <a:pt x="55838" y="10891"/>
                    <a:pt x="55959" y="11347"/>
                  </a:cubicBezTo>
                  <a:cubicBezTo>
                    <a:pt x="55439" y="11018"/>
                    <a:pt x="54894" y="10665"/>
                    <a:pt x="54035" y="10665"/>
                  </a:cubicBezTo>
                  <a:cubicBezTo>
                    <a:pt x="53941" y="10665"/>
                    <a:pt x="53843" y="10669"/>
                    <a:pt x="53740" y="10678"/>
                  </a:cubicBezTo>
                  <a:cubicBezTo>
                    <a:pt x="53710" y="10678"/>
                    <a:pt x="53649" y="10739"/>
                    <a:pt x="53679" y="10739"/>
                  </a:cubicBezTo>
                  <a:cubicBezTo>
                    <a:pt x="53704" y="10738"/>
                    <a:pt x="53729" y="10738"/>
                    <a:pt x="53753" y="10738"/>
                  </a:cubicBezTo>
                  <a:cubicBezTo>
                    <a:pt x="54836" y="10738"/>
                    <a:pt x="55546" y="11390"/>
                    <a:pt x="56111" y="11955"/>
                  </a:cubicBezTo>
                  <a:cubicBezTo>
                    <a:pt x="56172" y="12350"/>
                    <a:pt x="56172" y="12714"/>
                    <a:pt x="56172" y="13110"/>
                  </a:cubicBezTo>
                  <a:cubicBezTo>
                    <a:pt x="56020" y="12836"/>
                    <a:pt x="55838" y="12532"/>
                    <a:pt x="55655" y="12258"/>
                  </a:cubicBezTo>
                  <a:cubicBezTo>
                    <a:pt x="55646" y="12250"/>
                    <a:pt x="55627" y="12246"/>
                    <a:pt x="55605" y="12246"/>
                  </a:cubicBezTo>
                  <a:cubicBezTo>
                    <a:pt x="55551" y="12246"/>
                    <a:pt x="55482" y="12267"/>
                    <a:pt x="55503" y="12289"/>
                  </a:cubicBezTo>
                  <a:cubicBezTo>
                    <a:pt x="55716" y="12866"/>
                    <a:pt x="55868" y="13474"/>
                    <a:pt x="56020" y="14082"/>
                  </a:cubicBezTo>
                  <a:lnTo>
                    <a:pt x="55990" y="14082"/>
                  </a:lnTo>
                  <a:cubicBezTo>
                    <a:pt x="55868" y="13565"/>
                    <a:pt x="55686" y="12988"/>
                    <a:pt x="55503" y="12441"/>
                  </a:cubicBezTo>
                  <a:cubicBezTo>
                    <a:pt x="55479" y="12416"/>
                    <a:pt x="55394" y="12372"/>
                    <a:pt x="55363" y="12372"/>
                  </a:cubicBezTo>
                  <a:cubicBezTo>
                    <a:pt x="55356" y="12372"/>
                    <a:pt x="55351" y="12374"/>
                    <a:pt x="55351" y="12380"/>
                  </a:cubicBezTo>
                  <a:cubicBezTo>
                    <a:pt x="55382" y="12866"/>
                    <a:pt x="55412" y="13414"/>
                    <a:pt x="55412" y="13930"/>
                  </a:cubicBezTo>
                  <a:cubicBezTo>
                    <a:pt x="55382" y="13930"/>
                    <a:pt x="55321" y="13900"/>
                    <a:pt x="55260" y="13900"/>
                  </a:cubicBezTo>
                  <a:cubicBezTo>
                    <a:pt x="54804" y="13201"/>
                    <a:pt x="54287" y="12562"/>
                    <a:pt x="53679" y="11955"/>
                  </a:cubicBezTo>
                  <a:cubicBezTo>
                    <a:pt x="53679" y="11742"/>
                    <a:pt x="53679" y="11468"/>
                    <a:pt x="53740" y="11195"/>
                  </a:cubicBezTo>
                  <a:cubicBezTo>
                    <a:pt x="53740" y="11186"/>
                    <a:pt x="53738" y="11182"/>
                    <a:pt x="53733" y="11182"/>
                  </a:cubicBezTo>
                  <a:cubicBezTo>
                    <a:pt x="53722" y="11182"/>
                    <a:pt x="53701" y="11204"/>
                    <a:pt x="53679" y="11225"/>
                  </a:cubicBezTo>
                  <a:cubicBezTo>
                    <a:pt x="53649" y="11468"/>
                    <a:pt x="53588" y="11651"/>
                    <a:pt x="53558" y="11833"/>
                  </a:cubicBezTo>
                  <a:cubicBezTo>
                    <a:pt x="53406" y="11681"/>
                    <a:pt x="53254" y="11529"/>
                    <a:pt x="53102" y="11438"/>
                  </a:cubicBezTo>
                  <a:cubicBezTo>
                    <a:pt x="52980" y="10739"/>
                    <a:pt x="52950" y="9948"/>
                    <a:pt x="52737" y="9249"/>
                  </a:cubicBezTo>
                  <a:cubicBezTo>
                    <a:pt x="52726" y="9232"/>
                    <a:pt x="52710" y="9225"/>
                    <a:pt x="52692" y="9225"/>
                  </a:cubicBezTo>
                  <a:cubicBezTo>
                    <a:pt x="52614" y="9225"/>
                    <a:pt x="52494" y="9363"/>
                    <a:pt x="52494" y="9462"/>
                  </a:cubicBezTo>
                  <a:cubicBezTo>
                    <a:pt x="52433" y="10921"/>
                    <a:pt x="52646" y="11955"/>
                    <a:pt x="53102" y="12745"/>
                  </a:cubicBezTo>
                  <a:lnTo>
                    <a:pt x="53041" y="12684"/>
                  </a:lnTo>
                  <a:cubicBezTo>
                    <a:pt x="52342" y="11803"/>
                    <a:pt x="52190" y="10374"/>
                    <a:pt x="51917" y="8915"/>
                  </a:cubicBezTo>
                  <a:cubicBezTo>
                    <a:pt x="51910" y="8890"/>
                    <a:pt x="51894" y="8879"/>
                    <a:pt x="51871" y="8879"/>
                  </a:cubicBezTo>
                  <a:cubicBezTo>
                    <a:pt x="51787" y="8879"/>
                    <a:pt x="51625" y="9038"/>
                    <a:pt x="51673" y="9158"/>
                  </a:cubicBezTo>
                  <a:cubicBezTo>
                    <a:pt x="51704" y="9553"/>
                    <a:pt x="51765" y="9948"/>
                    <a:pt x="51825" y="10313"/>
                  </a:cubicBezTo>
                  <a:cubicBezTo>
                    <a:pt x="51734" y="10313"/>
                    <a:pt x="51673" y="10465"/>
                    <a:pt x="51673" y="10587"/>
                  </a:cubicBezTo>
                  <a:cubicBezTo>
                    <a:pt x="51825" y="11499"/>
                    <a:pt x="52129" y="12228"/>
                    <a:pt x="52494" y="12836"/>
                  </a:cubicBezTo>
                  <a:cubicBezTo>
                    <a:pt x="52479" y="12821"/>
                    <a:pt x="52464" y="12813"/>
                    <a:pt x="52445" y="12813"/>
                  </a:cubicBezTo>
                  <a:cubicBezTo>
                    <a:pt x="52426" y="12813"/>
                    <a:pt x="52403" y="12821"/>
                    <a:pt x="52372" y="12836"/>
                  </a:cubicBezTo>
                  <a:lnTo>
                    <a:pt x="52342" y="12866"/>
                  </a:lnTo>
                  <a:cubicBezTo>
                    <a:pt x="51825" y="12107"/>
                    <a:pt x="51430" y="11164"/>
                    <a:pt x="51005" y="10252"/>
                  </a:cubicBezTo>
                  <a:cubicBezTo>
                    <a:pt x="51005" y="10222"/>
                    <a:pt x="50974" y="10222"/>
                    <a:pt x="50974" y="10222"/>
                  </a:cubicBezTo>
                  <a:cubicBezTo>
                    <a:pt x="51157" y="9827"/>
                    <a:pt x="51309" y="9492"/>
                    <a:pt x="51461" y="9097"/>
                  </a:cubicBezTo>
                  <a:cubicBezTo>
                    <a:pt x="51529" y="9006"/>
                    <a:pt x="51304" y="8862"/>
                    <a:pt x="51164" y="8862"/>
                  </a:cubicBezTo>
                  <a:cubicBezTo>
                    <a:pt x="51118" y="8862"/>
                    <a:pt x="51080" y="8878"/>
                    <a:pt x="51065" y="8915"/>
                  </a:cubicBezTo>
                  <a:cubicBezTo>
                    <a:pt x="50792" y="9371"/>
                    <a:pt x="50549" y="9827"/>
                    <a:pt x="50306" y="10283"/>
                  </a:cubicBezTo>
                  <a:cubicBezTo>
                    <a:pt x="50154" y="9918"/>
                    <a:pt x="50002" y="9492"/>
                    <a:pt x="49850" y="9097"/>
                  </a:cubicBezTo>
                  <a:cubicBezTo>
                    <a:pt x="49485" y="8246"/>
                    <a:pt x="49120" y="7578"/>
                    <a:pt x="48634" y="6909"/>
                  </a:cubicBezTo>
                  <a:cubicBezTo>
                    <a:pt x="48621" y="6889"/>
                    <a:pt x="48603" y="6881"/>
                    <a:pt x="48584" y="6881"/>
                  </a:cubicBezTo>
                  <a:cubicBezTo>
                    <a:pt x="48517" y="6881"/>
                    <a:pt x="48434" y="6989"/>
                    <a:pt x="48482" y="7061"/>
                  </a:cubicBezTo>
                  <a:cubicBezTo>
                    <a:pt x="48816" y="7942"/>
                    <a:pt x="49272" y="8702"/>
                    <a:pt x="49606" y="9553"/>
                  </a:cubicBezTo>
                  <a:lnTo>
                    <a:pt x="50062" y="10708"/>
                  </a:lnTo>
                  <a:cubicBezTo>
                    <a:pt x="50062" y="10739"/>
                    <a:pt x="50032" y="10769"/>
                    <a:pt x="50032" y="10769"/>
                  </a:cubicBezTo>
                  <a:cubicBezTo>
                    <a:pt x="49454" y="10161"/>
                    <a:pt x="48877" y="9553"/>
                    <a:pt x="48330" y="9006"/>
                  </a:cubicBezTo>
                  <a:lnTo>
                    <a:pt x="48269" y="9037"/>
                  </a:lnTo>
                  <a:cubicBezTo>
                    <a:pt x="48786" y="9766"/>
                    <a:pt x="49272" y="10496"/>
                    <a:pt x="49850" y="11164"/>
                  </a:cubicBezTo>
                  <a:cubicBezTo>
                    <a:pt x="49850" y="11195"/>
                    <a:pt x="49789" y="11255"/>
                    <a:pt x="49789" y="11286"/>
                  </a:cubicBezTo>
                  <a:cubicBezTo>
                    <a:pt x="49485" y="11012"/>
                    <a:pt x="49181" y="10799"/>
                    <a:pt x="48877" y="10526"/>
                  </a:cubicBezTo>
                  <a:cubicBezTo>
                    <a:pt x="48847" y="10496"/>
                    <a:pt x="48816" y="10404"/>
                    <a:pt x="48786" y="10374"/>
                  </a:cubicBezTo>
                  <a:cubicBezTo>
                    <a:pt x="48725" y="10131"/>
                    <a:pt x="48664" y="9888"/>
                    <a:pt x="48573" y="9644"/>
                  </a:cubicBezTo>
                  <a:cubicBezTo>
                    <a:pt x="48573" y="9627"/>
                    <a:pt x="48543" y="9609"/>
                    <a:pt x="48517" y="9609"/>
                  </a:cubicBezTo>
                  <a:cubicBezTo>
                    <a:pt x="48498" y="9609"/>
                    <a:pt x="48482" y="9619"/>
                    <a:pt x="48482" y="9644"/>
                  </a:cubicBezTo>
                  <a:cubicBezTo>
                    <a:pt x="48543" y="9827"/>
                    <a:pt x="48573" y="9979"/>
                    <a:pt x="48573" y="10192"/>
                  </a:cubicBezTo>
                  <a:cubicBezTo>
                    <a:pt x="48239" y="9736"/>
                    <a:pt x="47874" y="9341"/>
                    <a:pt x="47479" y="8885"/>
                  </a:cubicBezTo>
                  <a:cubicBezTo>
                    <a:pt x="47476" y="8882"/>
                    <a:pt x="47472" y="8881"/>
                    <a:pt x="47468" y="8881"/>
                  </a:cubicBezTo>
                  <a:cubicBezTo>
                    <a:pt x="47423" y="8881"/>
                    <a:pt x="47299" y="9012"/>
                    <a:pt x="47327" y="9067"/>
                  </a:cubicBezTo>
                  <a:cubicBezTo>
                    <a:pt x="47418" y="9219"/>
                    <a:pt x="47479" y="9341"/>
                    <a:pt x="47600" y="9462"/>
                  </a:cubicBezTo>
                  <a:cubicBezTo>
                    <a:pt x="47053" y="9006"/>
                    <a:pt x="46506" y="8520"/>
                    <a:pt x="45929" y="8064"/>
                  </a:cubicBezTo>
                  <a:cubicBezTo>
                    <a:pt x="45837" y="7547"/>
                    <a:pt x="45777" y="7091"/>
                    <a:pt x="45655" y="6696"/>
                  </a:cubicBezTo>
                  <a:cubicBezTo>
                    <a:pt x="45644" y="6651"/>
                    <a:pt x="45604" y="6631"/>
                    <a:pt x="45558" y="6631"/>
                  </a:cubicBezTo>
                  <a:cubicBezTo>
                    <a:pt x="45479" y="6631"/>
                    <a:pt x="45381" y="6691"/>
                    <a:pt x="45381" y="6787"/>
                  </a:cubicBezTo>
                  <a:cubicBezTo>
                    <a:pt x="45351" y="7061"/>
                    <a:pt x="45321" y="7304"/>
                    <a:pt x="45321" y="7547"/>
                  </a:cubicBezTo>
                  <a:cubicBezTo>
                    <a:pt x="45169" y="7456"/>
                    <a:pt x="45047" y="7334"/>
                    <a:pt x="44895" y="7213"/>
                  </a:cubicBezTo>
                  <a:cubicBezTo>
                    <a:pt x="44865" y="6787"/>
                    <a:pt x="44865" y="6423"/>
                    <a:pt x="44895" y="6088"/>
                  </a:cubicBezTo>
                  <a:cubicBezTo>
                    <a:pt x="44904" y="6053"/>
                    <a:pt x="44883" y="6039"/>
                    <a:pt x="44848" y="6039"/>
                  </a:cubicBezTo>
                  <a:cubicBezTo>
                    <a:pt x="44762" y="6039"/>
                    <a:pt x="44591" y="6132"/>
                    <a:pt x="44591" y="6240"/>
                  </a:cubicBezTo>
                  <a:cubicBezTo>
                    <a:pt x="44378" y="7061"/>
                    <a:pt x="44561" y="8125"/>
                    <a:pt x="44834" y="9341"/>
                  </a:cubicBezTo>
                  <a:cubicBezTo>
                    <a:pt x="44865" y="9584"/>
                    <a:pt x="44926" y="9796"/>
                    <a:pt x="44986" y="10040"/>
                  </a:cubicBezTo>
                  <a:cubicBezTo>
                    <a:pt x="44865" y="10040"/>
                    <a:pt x="44713" y="10040"/>
                    <a:pt x="44591" y="10070"/>
                  </a:cubicBezTo>
                  <a:cubicBezTo>
                    <a:pt x="44561" y="10070"/>
                    <a:pt x="44530" y="10131"/>
                    <a:pt x="44561" y="10131"/>
                  </a:cubicBezTo>
                  <a:cubicBezTo>
                    <a:pt x="44662" y="10131"/>
                    <a:pt x="44763" y="10117"/>
                    <a:pt x="44865" y="10117"/>
                  </a:cubicBezTo>
                  <a:cubicBezTo>
                    <a:pt x="44915" y="10117"/>
                    <a:pt x="44966" y="10121"/>
                    <a:pt x="45017" y="10131"/>
                  </a:cubicBezTo>
                  <a:cubicBezTo>
                    <a:pt x="45047" y="10252"/>
                    <a:pt x="45047" y="10404"/>
                    <a:pt x="45078" y="10526"/>
                  </a:cubicBezTo>
                  <a:lnTo>
                    <a:pt x="44166" y="9948"/>
                  </a:lnTo>
                  <a:cubicBezTo>
                    <a:pt x="43953" y="9523"/>
                    <a:pt x="43770" y="9158"/>
                    <a:pt x="43558" y="8763"/>
                  </a:cubicBezTo>
                  <a:cubicBezTo>
                    <a:pt x="43315" y="8216"/>
                    <a:pt x="43102" y="7669"/>
                    <a:pt x="43041" y="7152"/>
                  </a:cubicBezTo>
                  <a:cubicBezTo>
                    <a:pt x="42950" y="6605"/>
                    <a:pt x="42950" y="6119"/>
                    <a:pt x="43011" y="5571"/>
                  </a:cubicBezTo>
                  <a:cubicBezTo>
                    <a:pt x="43041" y="5116"/>
                    <a:pt x="43071" y="4660"/>
                    <a:pt x="43071" y="4264"/>
                  </a:cubicBezTo>
                  <a:cubicBezTo>
                    <a:pt x="43102" y="3839"/>
                    <a:pt x="43102" y="3444"/>
                    <a:pt x="43193" y="3049"/>
                  </a:cubicBezTo>
                  <a:cubicBezTo>
                    <a:pt x="43193" y="3003"/>
                    <a:pt x="43147" y="2980"/>
                    <a:pt x="43094" y="2980"/>
                  </a:cubicBezTo>
                  <a:cubicBezTo>
                    <a:pt x="43041" y="2980"/>
                    <a:pt x="42980" y="3003"/>
                    <a:pt x="42950" y="3049"/>
                  </a:cubicBezTo>
                  <a:cubicBezTo>
                    <a:pt x="42646" y="3900"/>
                    <a:pt x="42615" y="4872"/>
                    <a:pt x="42585" y="5875"/>
                  </a:cubicBezTo>
                  <a:cubicBezTo>
                    <a:pt x="42585" y="6453"/>
                    <a:pt x="42615" y="7030"/>
                    <a:pt x="42737" y="7608"/>
                  </a:cubicBezTo>
                  <a:cubicBezTo>
                    <a:pt x="42281" y="6635"/>
                    <a:pt x="41856" y="5632"/>
                    <a:pt x="41643" y="4599"/>
                  </a:cubicBezTo>
                  <a:lnTo>
                    <a:pt x="41582" y="4599"/>
                  </a:lnTo>
                  <a:cubicBezTo>
                    <a:pt x="41643" y="5815"/>
                    <a:pt x="41947" y="7061"/>
                    <a:pt x="42555" y="8216"/>
                  </a:cubicBezTo>
                  <a:cubicBezTo>
                    <a:pt x="42463" y="8094"/>
                    <a:pt x="42403" y="7973"/>
                    <a:pt x="42311" y="7912"/>
                  </a:cubicBezTo>
                  <a:cubicBezTo>
                    <a:pt x="41552" y="6787"/>
                    <a:pt x="41035" y="5541"/>
                    <a:pt x="40731" y="4204"/>
                  </a:cubicBezTo>
                  <a:cubicBezTo>
                    <a:pt x="40427" y="2897"/>
                    <a:pt x="40366" y="1529"/>
                    <a:pt x="40518" y="191"/>
                  </a:cubicBezTo>
                  <a:cubicBezTo>
                    <a:pt x="40518" y="79"/>
                    <a:pt x="40367" y="1"/>
                    <a:pt x="4023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30"/>
            <p:cNvSpPr/>
            <p:nvPr/>
          </p:nvSpPr>
          <p:spPr>
            <a:xfrm>
              <a:off x="6670945" y="3896190"/>
              <a:ext cx="423755" cy="608990"/>
            </a:xfrm>
            <a:custGeom>
              <a:rect b="b" l="l" r="r" t="t"/>
              <a:pathLst>
                <a:path extrusionOk="0" h="29303" w="20390">
                  <a:moveTo>
                    <a:pt x="16566" y="13861"/>
                  </a:moveTo>
                  <a:cubicBezTo>
                    <a:pt x="16596" y="14074"/>
                    <a:pt x="16657" y="14256"/>
                    <a:pt x="16687" y="14408"/>
                  </a:cubicBezTo>
                  <a:cubicBezTo>
                    <a:pt x="16718" y="14530"/>
                    <a:pt x="16718" y="14621"/>
                    <a:pt x="16748" y="14743"/>
                  </a:cubicBezTo>
                  <a:cubicBezTo>
                    <a:pt x="16718" y="14803"/>
                    <a:pt x="16657" y="14895"/>
                    <a:pt x="16596" y="14955"/>
                  </a:cubicBezTo>
                  <a:cubicBezTo>
                    <a:pt x="16566" y="14743"/>
                    <a:pt x="16505" y="14530"/>
                    <a:pt x="16444" y="14317"/>
                  </a:cubicBezTo>
                  <a:lnTo>
                    <a:pt x="16566" y="13861"/>
                  </a:lnTo>
                  <a:close/>
                  <a:moveTo>
                    <a:pt x="16140" y="15168"/>
                  </a:moveTo>
                  <a:cubicBezTo>
                    <a:pt x="16201" y="15290"/>
                    <a:pt x="16201" y="15351"/>
                    <a:pt x="16231" y="15472"/>
                  </a:cubicBezTo>
                  <a:lnTo>
                    <a:pt x="16231" y="15533"/>
                  </a:lnTo>
                  <a:cubicBezTo>
                    <a:pt x="16079" y="15776"/>
                    <a:pt x="15958" y="15989"/>
                    <a:pt x="15806" y="16232"/>
                  </a:cubicBezTo>
                  <a:lnTo>
                    <a:pt x="15806" y="16202"/>
                  </a:lnTo>
                  <a:cubicBezTo>
                    <a:pt x="15897" y="16050"/>
                    <a:pt x="15927" y="15837"/>
                    <a:pt x="15988" y="15685"/>
                  </a:cubicBezTo>
                  <a:cubicBezTo>
                    <a:pt x="16019" y="15503"/>
                    <a:pt x="16079" y="15351"/>
                    <a:pt x="16140" y="15168"/>
                  </a:cubicBezTo>
                  <a:close/>
                  <a:moveTo>
                    <a:pt x="16870" y="15594"/>
                  </a:moveTo>
                  <a:cubicBezTo>
                    <a:pt x="16900" y="15807"/>
                    <a:pt x="16900" y="15989"/>
                    <a:pt x="16961" y="16202"/>
                  </a:cubicBezTo>
                  <a:lnTo>
                    <a:pt x="16839" y="16293"/>
                  </a:lnTo>
                  <a:cubicBezTo>
                    <a:pt x="16809" y="16110"/>
                    <a:pt x="16809" y="15959"/>
                    <a:pt x="16748" y="15776"/>
                  </a:cubicBezTo>
                  <a:cubicBezTo>
                    <a:pt x="16809" y="15685"/>
                    <a:pt x="16839" y="15655"/>
                    <a:pt x="16870" y="15594"/>
                  </a:cubicBezTo>
                  <a:close/>
                  <a:moveTo>
                    <a:pt x="10669" y="14196"/>
                  </a:moveTo>
                  <a:cubicBezTo>
                    <a:pt x="11399" y="15016"/>
                    <a:pt x="12098" y="15624"/>
                    <a:pt x="12706" y="16262"/>
                  </a:cubicBezTo>
                  <a:cubicBezTo>
                    <a:pt x="12706" y="16354"/>
                    <a:pt x="12645" y="16384"/>
                    <a:pt x="12645" y="16445"/>
                  </a:cubicBezTo>
                  <a:cubicBezTo>
                    <a:pt x="12341" y="16262"/>
                    <a:pt x="12006" y="16080"/>
                    <a:pt x="11702" y="15898"/>
                  </a:cubicBezTo>
                  <a:cubicBezTo>
                    <a:pt x="11702" y="15837"/>
                    <a:pt x="11672" y="15807"/>
                    <a:pt x="11672" y="15776"/>
                  </a:cubicBezTo>
                  <a:cubicBezTo>
                    <a:pt x="11633" y="15717"/>
                    <a:pt x="11581" y="15684"/>
                    <a:pt x="11549" y="15684"/>
                  </a:cubicBezTo>
                  <a:cubicBezTo>
                    <a:pt x="11532" y="15684"/>
                    <a:pt x="11520" y="15694"/>
                    <a:pt x="11520" y="15715"/>
                  </a:cubicBezTo>
                  <a:lnTo>
                    <a:pt x="11520" y="15776"/>
                  </a:lnTo>
                  <a:cubicBezTo>
                    <a:pt x="11095" y="15533"/>
                    <a:pt x="10639" y="15320"/>
                    <a:pt x="10152" y="15077"/>
                  </a:cubicBezTo>
                  <a:cubicBezTo>
                    <a:pt x="10335" y="14773"/>
                    <a:pt x="10517" y="14530"/>
                    <a:pt x="10669" y="14196"/>
                  </a:cubicBezTo>
                  <a:close/>
                  <a:moveTo>
                    <a:pt x="13192" y="14591"/>
                  </a:moveTo>
                  <a:cubicBezTo>
                    <a:pt x="13253" y="14712"/>
                    <a:pt x="13344" y="14773"/>
                    <a:pt x="13374" y="14864"/>
                  </a:cubicBezTo>
                  <a:cubicBezTo>
                    <a:pt x="13739" y="15351"/>
                    <a:pt x="14134" y="15898"/>
                    <a:pt x="14438" y="16506"/>
                  </a:cubicBezTo>
                  <a:lnTo>
                    <a:pt x="14408" y="16506"/>
                  </a:lnTo>
                  <a:cubicBezTo>
                    <a:pt x="14317" y="16688"/>
                    <a:pt x="14286" y="16870"/>
                    <a:pt x="14195" y="17053"/>
                  </a:cubicBezTo>
                  <a:cubicBezTo>
                    <a:pt x="14195" y="17053"/>
                    <a:pt x="14195" y="17022"/>
                    <a:pt x="14165" y="17022"/>
                  </a:cubicBezTo>
                  <a:cubicBezTo>
                    <a:pt x="14043" y="16536"/>
                    <a:pt x="13861" y="16050"/>
                    <a:pt x="13678" y="15594"/>
                  </a:cubicBezTo>
                  <a:cubicBezTo>
                    <a:pt x="13670" y="15562"/>
                    <a:pt x="13632" y="15549"/>
                    <a:pt x="13581" y="15549"/>
                  </a:cubicBezTo>
                  <a:cubicBezTo>
                    <a:pt x="13440" y="15549"/>
                    <a:pt x="13200" y="15648"/>
                    <a:pt x="13222" y="15715"/>
                  </a:cubicBezTo>
                  <a:cubicBezTo>
                    <a:pt x="13222" y="15776"/>
                    <a:pt x="13253" y="15807"/>
                    <a:pt x="13253" y="15837"/>
                  </a:cubicBezTo>
                  <a:lnTo>
                    <a:pt x="13131" y="15715"/>
                  </a:lnTo>
                  <a:cubicBezTo>
                    <a:pt x="13131" y="15351"/>
                    <a:pt x="13192" y="14955"/>
                    <a:pt x="13192" y="14591"/>
                  </a:cubicBezTo>
                  <a:close/>
                  <a:moveTo>
                    <a:pt x="16961" y="16658"/>
                  </a:moveTo>
                  <a:cubicBezTo>
                    <a:pt x="16991" y="16810"/>
                    <a:pt x="16991" y="16962"/>
                    <a:pt x="16991" y="17053"/>
                  </a:cubicBezTo>
                  <a:cubicBezTo>
                    <a:pt x="16961" y="17053"/>
                    <a:pt x="16961" y="17114"/>
                    <a:pt x="16900" y="17114"/>
                  </a:cubicBezTo>
                  <a:cubicBezTo>
                    <a:pt x="16900" y="16992"/>
                    <a:pt x="16870" y="16870"/>
                    <a:pt x="16870" y="16749"/>
                  </a:cubicBezTo>
                  <a:cubicBezTo>
                    <a:pt x="16900" y="16718"/>
                    <a:pt x="16961" y="16688"/>
                    <a:pt x="16961" y="16658"/>
                  </a:cubicBezTo>
                  <a:close/>
                  <a:moveTo>
                    <a:pt x="16383" y="16445"/>
                  </a:moveTo>
                  <a:cubicBezTo>
                    <a:pt x="16353" y="16566"/>
                    <a:pt x="16383" y="16688"/>
                    <a:pt x="16383" y="16749"/>
                  </a:cubicBezTo>
                  <a:lnTo>
                    <a:pt x="16383" y="16810"/>
                  </a:lnTo>
                  <a:cubicBezTo>
                    <a:pt x="16262" y="16901"/>
                    <a:pt x="16140" y="17022"/>
                    <a:pt x="16079" y="17174"/>
                  </a:cubicBezTo>
                  <a:cubicBezTo>
                    <a:pt x="16079" y="17114"/>
                    <a:pt x="16049" y="17053"/>
                    <a:pt x="16049" y="16992"/>
                  </a:cubicBezTo>
                  <a:cubicBezTo>
                    <a:pt x="16140" y="16810"/>
                    <a:pt x="16262" y="16597"/>
                    <a:pt x="16383" y="16445"/>
                  </a:cubicBezTo>
                  <a:close/>
                  <a:moveTo>
                    <a:pt x="8815" y="11551"/>
                  </a:moveTo>
                  <a:cubicBezTo>
                    <a:pt x="8845" y="11582"/>
                    <a:pt x="8845" y="11642"/>
                    <a:pt x="8906" y="11703"/>
                  </a:cubicBezTo>
                  <a:cubicBezTo>
                    <a:pt x="9088" y="12098"/>
                    <a:pt x="9362" y="12463"/>
                    <a:pt x="9575" y="12858"/>
                  </a:cubicBezTo>
                  <a:cubicBezTo>
                    <a:pt x="9848" y="13223"/>
                    <a:pt x="10061" y="13527"/>
                    <a:pt x="10335" y="13831"/>
                  </a:cubicBezTo>
                  <a:lnTo>
                    <a:pt x="10456" y="13952"/>
                  </a:lnTo>
                  <a:cubicBezTo>
                    <a:pt x="10213" y="14256"/>
                    <a:pt x="10000" y="14591"/>
                    <a:pt x="9757" y="14895"/>
                  </a:cubicBezTo>
                  <a:cubicBezTo>
                    <a:pt x="9751" y="14891"/>
                    <a:pt x="9744" y="14890"/>
                    <a:pt x="9737" y="14890"/>
                  </a:cubicBezTo>
                  <a:cubicBezTo>
                    <a:pt x="9678" y="14890"/>
                    <a:pt x="9612" y="14992"/>
                    <a:pt x="9666" y="15047"/>
                  </a:cubicBezTo>
                  <a:cubicBezTo>
                    <a:pt x="9453" y="15290"/>
                    <a:pt x="9301" y="15533"/>
                    <a:pt x="9088" y="15776"/>
                  </a:cubicBezTo>
                  <a:cubicBezTo>
                    <a:pt x="8754" y="16202"/>
                    <a:pt x="8389" y="16658"/>
                    <a:pt x="8085" y="17053"/>
                  </a:cubicBezTo>
                  <a:cubicBezTo>
                    <a:pt x="8420" y="16110"/>
                    <a:pt x="8693" y="15168"/>
                    <a:pt x="8967" y="14196"/>
                  </a:cubicBezTo>
                  <a:cubicBezTo>
                    <a:pt x="8967" y="14196"/>
                    <a:pt x="8953" y="14182"/>
                    <a:pt x="8944" y="14182"/>
                  </a:cubicBezTo>
                  <a:cubicBezTo>
                    <a:pt x="8940" y="14182"/>
                    <a:pt x="8936" y="14185"/>
                    <a:pt x="8936" y="14196"/>
                  </a:cubicBezTo>
                  <a:cubicBezTo>
                    <a:pt x="8389" y="15199"/>
                    <a:pt x="7903" y="16262"/>
                    <a:pt x="7508" y="17326"/>
                  </a:cubicBezTo>
                  <a:lnTo>
                    <a:pt x="7599" y="16992"/>
                  </a:lnTo>
                  <a:cubicBezTo>
                    <a:pt x="7903" y="15168"/>
                    <a:pt x="8389" y="13344"/>
                    <a:pt x="8815" y="11551"/>
                  </a:cubicBezTo>
                  <a:close/>
                  <a:moveTo>
                    <a:pt x="14499" y="16658"/>
                  </a:moveTo>
                  <a:cubicBezTo>
                    <a:pt x="14590" y="16810"/>
                    <a:pt x="14651" y="16962"/>
                    <a:pt x="14712" y="17144"/>
                  </a:cubicBezTo>
                  <a:cubicBezTo>
                    <a:pt x="14620" y="17326"/>
                    <a:pt x="14560" y="17478"/>
                    <a:pt x="14468" y="17600"/>
                  </a:cubicBezTo>
                  <a:cubicBezTo>
                    <a:pt x="14438" y="17569"/>
                    <a:pt x="14438" y="17509"/>
                    <a:pt x="14408" y="17448"/>
                  </a:cubicBezTo>
                  <a:lnTo>
                    <a:pt x="14499" y="16658"/>
                  </a:lnTo>
                  <a:close/>
                  <a:moveTo>
                    <a:pt x="16414" y="17418"/>
                  </a:moveTo>
                  <a:lnTo>
                    <a:pt x="16414" y="17478"/>
                  </a:lnTo>
                  <a:cubicBezTo>
                    <a:pt x="16353" y="17569"/>
                    <a:pt x="16292" y="17569"/>
                    <a:pt x="16262" y="17600"/>
                  </a:cubicBezTo>
                  <a:cubicBezTo>
                    <a:pt x="16292" y="17509"/>
                    <a:pt x="16353" y="17478"/>
                    <a:pt x="16414" y="17418"/>
                  </a:cubicBezTo>
                  <a:close/>
                  <a:moveTo>
                    <a:pt x="6231" y="17114"/>
                  </a:moveTo>
                  <a:cubicBezTo>
                    <a:pt x="6353" y="17144"/>
                    <a:pt x="6414" y="17266"/>
                    <a:pt x="6505" y="17326"/>
                  </a:cubicBezTo>
                  <a:cubicBezTo>
                    <a:pt x="6474" y="17478"/>
                    <a:pt x="6414" y="17630"/>
                    <a:pt x="6383" y="17813"/>
                  </a:cubicBezTo>
                  <a:cubicBezTo>
                    <a:pt x="6353" y="17569"/>
                    <a:pt x="6262" y="17326"/>
                    <a:pt x="6231" y="17114"/>
                  </a:cubicBezTo>
                  <a:close/>
                  <a:moveTo>
                    <a:pt x="10578" y="15715"/>
                  </a:moveTo>
                  <a:lnTo>
                    <a:pt x="10578" y="15715"/>
                  </a:lnTo>
                  <a:cubicBezTo>
                    <a:pt x="10912" y="15989"/>
                    <a:pt x="11216" y="16232"/>
                    <a:pt x="11520" y="16445"/>
                  </a:cubicBezTo>
                  <a:lnTo>
                    <a:pt x="11520" y="17873"/>
                  </a:lnTo>
                  <a:lnTo>
                    <a:pt x="10943" y="17752"/>
                  </a:lnTo>
                  <a:lnTo>
                    <a:pt x="10912" y="17752"/>
                  </a:lnTo>
                  <a:cubicBezTo>
                    <a:pt x="10821" y="17114"/>
                    <a:pt x="10760" y="16414"/>
                    <a:pt x="10578" y="15715"/>
                  </a:cubicBezTo>
                  <a:close/>
                  <a:moveTo>
                    <a:pt x="11976" y="16840"/>
                  </a:moveTo>
                  <a:lnTo>
                    <a:pt x="11976" y="16840"/>
                  </a:lnTo>
                  <a:cubicBezTo>
                    <a:pt x="12128" y="16962"/>
                    <a:pt x="12280" y="17114"/>
                    <a:pt x="12432" y="17205"/>
                  </a:cubicBezTo>
                  <a:lnTo>
                    <a:pt x="12554" y="17326"/>
                  </a:lnTo>
                  <a:cubicBezTo>
                    <a:pt x="12462" y="17478"/>
                    <a:pt x="12462" y="17661"/>
                    <a:pt x="12432" y="17873"/>
                  </a:cubicBezTo>
                  <a:cubicBezTo>
                    <a:pt x="12341" y="17813"/>
                    <a:pt x="12250" y="17752"/>
                    <a:pt x="12158" y="17721"/>
                  </a:cubicBezTo>
                  <a:cubicBezTo>
                    <a:pt x="12098" y="17418"/>
                    <a:pt x="12037" y="17114"/>
                    <a:pt x="11976" y="16840"/>
                  </a:cubicBezTo>
                  <a:close/>
                  <a:moveTo>
                    <a:pt x="9970" y="15381"/>
                  </a:moveTo>
                  <a:cubicBezTo>
                    <a:pt x="10122" y="16141"/>
                    <a:pt x="10213" y="16870"/>
                    <a:pt x="10304" y="17569"/>
                  </a:cubicBezTo>
                  <a:cubicBezTo>
                    <a:pt x="10274" y="17600"/>
                    <a:pt x="10213" y="17600"/>
                    <a:pt x="10183" y="17630"/>
                  </a:cubicBezTo>
                  <a:cubicBezTo>
                    <a:pt x="10000" y="17205"/>
                    <a:pt x="9818" y="16840"/>
                    <a:pt x="9666" y="16414"/>
                  </a:cubicBezTo>
                  <a:cubicBezTo>
                    <a:pt x="9636" y="16354"/>
                    <a:pt x="9575" y="16323"/>
                    <a:pt x="9525" y="16323"/>
                  </a:cubicBezTo>
                  <a:cubicBezTo>
                    <a:pt x="9476" y="16323"/>
                    <a:pt x="9438" y="16354"/>
                    <a:pt x="9453" y="16414"/>
                  </a:cubicBezTo>
                  <a:cubicBezTo>
                    <a:pt x="9605" y="16810"/>
                    <a:pt x="9727" y="17174"/>
                    <a:pt x="9879" y="17569"/>
                  </a:cubicBezTo>
                  <a:cubicBezTo>
                    <a:pt x="9848" y="17569"/>
                    <a:pt x="9818" y="17569"/>
                    <a:pt x="9757" y="17509"/>
                  </a:cubicBezTo>
                  <a:cubicBezTo>
                    <a:pt x="9750" y="17506"/>
                    <a:pt x="9743" y="17505"/>
                    <a:pt x="9736" y="17505"/>
                  </a:cubicBezTo>
                  <a:cubicBezTo>
                    <a:pt x="9649" y="17505"/>
                    <a:pt x="9554" y="17663"/>
                    <a:pt x="9666" y="17691"/>
                  </a:cubicBezTo>
                  <a:cubicBezTo>
                    <a:pt x="9757" y="17752"/>
                    <a:pt x="9879" y="17752"/>
                    <a:pt x="9970" y="17782"/>
                  </a:cubicBezTo>
                  <a:cubicBezTo>
                    <a:pt x="9879" y="17813"/>
                    <a:pt x="9818" y="17904"/>
                    <a:pt x="9757" y="17934"/>
                  </a:cubicBezTo>
                  <a:cubicBezTo>
                    <a:pt x="9544" y="17539"/>
                    <a:pt x="9210" y="17205"/>
                    <a:pt x="8633" y="16931"/>
                  </a:cubicBezTo>
                  <a:cubicBezTo>
                    <a:pt x="8936" y="16536"/>
                    <a:pt x="9271" y="16110"/>
                    <a:pt x="9605" y="15685"/>
                  </a:cubicBezTo>
                  <a:cubicBezTo>
                    <a:pt x="9757" y="15655"/>
                    <a:pt x="9848" y="15503"/>
                    <a:pt x="9970" y="15381"/>
                  </a:cubicBezTo>
                  <a:close/>
                  <a:moveTo>
                    <a:pt x="16991" y="17509"/>
                  </a:moveTo>
                  <a:cubicBezTo>
                    <a:pt x="17022" y="17752"/>
                    <a:pt x="16991" y="17965"/>
                    <a:pt x="16991" y="18177"/>
                  </a:cubicBezTo>
                  <a:lnTo>
                    <a:pt x="16991" y="17873"/>
                  </a:lnTo>
                  <a:cubicBezTo>
                    <a:pt x="16991" y="17752"/>
                    <a:pt x="16991" y="17661"/>
                    <a:pt x="16961" y="17569"/>
                  </a:cubicBezTo>
                  <a:lnTo>
                    <a:pt x="16991" y="17509"/>
                  </a:lnTo>
                  <a:close/>
                  <a:moveTo>
                    <a:pt x="12189" y="17873"/>
                  </a:moveTo>
                  <a:lnTo>
                    <a:pt x="12189" y="17873"/>
                  </a:lnTo>
                  <a:cubicBezTo>
                    <a:pt x="12280" y="17904"/>
                    <a:pt x="12341" y="17965"/>
                    <a:pt x="12432" y="18056"/>
                  </a:cubicBezTo>
                  <a:cubicBezTo>
                    <a:pt x="12402" y="18086"/>
                    <a:pt x="12402" y="18117"/>
                    <a:pt x="12402" y="18208"/>
                  </a:cubicBezTo>
                  <a:cubicBezTo>
                    <a:pt x="12341" y="18177"/>
                    <a:pt x="12280" y="18177"/>
                    <a:pt x="12250" y="18117"/>
                  </a:cubicBezTo>
                  <a:cubicBezTo>
                    <a:pt x="12250" y="18056"/>
                    <a:pt x="12189" y="17934"/>
                    <a:pt x="12189" y="17873"/>
                  </a:cubicBezTo>
                  <a:close/>
                  <a:moveTo>
                    <a:pt x="10122" y="18177"/>
                  </a:moveTo>
                  <a:cubicBezTo>
                    <a:pt x="10152" y="18329"/>
                    <a:pt x="10183" y="18481"/>
                    <a:pt x="10274" y="18573"/>
                  </a:cubicBezTo>
                  <a:cubicBezTo>
                    <a:pt x="10213" y="18633"/>
                    <a:pt x="10183" y="18633"/>
                    <a:pt x="10122" y="18664"/>
                  </a:cubicBezTo>
                  <a:cubicBezTo>
                    <a:pt x="10061" y="18542"/>
                    <a:pt x="10000" y="18421"/>
                    <a:pt x="9970" y="18329"/>
                  </a:cubicBezTo>
                  <a:cubicBezTo>
                    <a:pt x="10000" y="18269"/>
                    <a:pt x="10061" y="18238"/>
                    <a:pt x="10122" y="18177"/>
                  </a:cubicBezTo>
                  <a:close/>
                  <a:moveTo>
                    <a:pt x="18207" y="16810"/>
                  </a:moveTo>
                  <a:lnTo>
                    <a:pt x="18207" y="16810"/>
                  </a:lnTo>
                  <a:cubicBezTo>
                    <a:pt x="17964" y="17478"/>
                    <a:pt x="17751" y="18117"/>
                    <a:pt x="17508" y="18785"/>
                  </a:cubicBezTo>
                  <a:lnTo>
                    <a:pt x="17569" y="18208"/>
                  </a:lnTo>
                  <a:lnTo>
                    <a:pt x="17569" y="17630"/>
                  </a:lnTo>
                  <a:lnTo>
                    <a:pt x="17569" y="17205"/>
                  </a:lnTo>
                  <a:cubicBezTo>
                    <a:pt x="17751" y="17053"/>
                    <a:pt x="17964" y="16901"/>
                    <a:pt x="18207" y="16810"/>
                  </a:cubicBezTo>
                  <a:close/>
                  <a:moveTo>
                    <a:pt x="8602" y="17114"/>
                  </a:moveTo>
                  <a:cubicBezTo>
                    <a:pt x="9058" y="17326"/>
                    <a:pt x="9301" y="17721"/>
                    <a:pt x="9514" y="18086"/>
                  </a:cubicBezTo>
                  <a:cubicBezTo>
                    <a:pt x="9514" y="18117"/>
                    <a:pt x="9544" y="18177"/>
                    <a:pt x="9544" y="18208"/>
                  </a:cubicBezTo>
                  <a:cubicBezTo>
                    <a:pt x="9240" y="18481"/>
                    <a:pt x="8967" y="18725"/>
                    <a:pt x="8693" y="18998"/>
                  </a:cubicBezTo>
                  <a:cubicBezTo>
                    <a:pt x="8633" y="18876"/>
                    <a:pt x="8511" y="18816"/>
                    <a:pt x="8450" y="18694"/>
                  </a:cubicBezTo>
                  <a:cubicBezTo>
                    <a:pt x="8298" y="18512"/>
                    <a:pt x="8085" y="18360"/>
                    <a:pt x="7933" y="18177"/>
                  </a:cubicBezTo>
                  <a:cubicBezTo>
                    <a:pt x="8146" y="17782"/>
                    <a:pt x="8359" y="17418"/>
                    <a:pt x="8602" y="17114"/>
                  </a:cubicBezTo>
                  <a:close/>
                  <a:moveTo>
                    <a:pt x="13131" y="18025"/>
                  </a:moveTo>
                  <a:cubicBezTo>
                    <a:pt x="13344" y="18238"/>
                    <a:pt x="13496" y="18481"/>
                    <a:pt x="13648" y="18725"/>
                  </a:cubicBezTo>
                  <a:cubicBezTo>
                    <a:pt x="13617" y="18846"/>
                    <a:pt x="13557" y="18937"/>
                    <a:pt x="13526" y="19028"/>
                  </a:cubicBezTo>
                  <a:lnTo>
                    <a:pt x="13313" y="18816"/>
                  </a:lnTo>
                  <a:cubicBezTo>
                    <a:pt x="13253" y="18755"/>
                    <a:pt x="13253" y="18725"/>
                    <a:pt x="13222" y="18694"/>
                  </a:cubicBezTo>
                  <a:cubicBezTo>
                    <a:pt x="13131" y="18573"/>
                    <a:pt x="13101" y="18512"/>
                    <a:pt x="13040" y="18421"/>
                  </a:cubicBezTo>
                  <a:lnTo>
                    <a:pt x="13040" y="18269"/>
                  </a:lnTo>
                  <a:cubicBezTo>
                    <a:pt x="13070" y="18208"/>
                    <a:pt x="13101" y="18117"/>
                    <a:pt x="13131" y="18025"/>
                  </a:cubicBezTo>
                  <a:close/>
                  <a:moveTo>
                    <a:pt x="16414" y="17965"/>
                  </a:moveTo>
                  <a:cubicBezTo>
                    <a:pt x="16414" y="18269"/>
                    <a:pt x="16383" y="18633"/>
                    <a:pt x="16323" y="18937"/>
                  </a:cubicBezTo>
                  <a:cubicBezTo>
                    <a:pt x="16292" y="18998"/>
                    <a:pt x="16262" y="19028"/>
                    <a:pt x="16262" y="19089"/>
                  </a:cubicBezTo>
                  <a:cubicBezTo>
                    <a:pt x="16262" y="18785"/>
                    <a:pt x="16262" y="18421"/>
                    <a:pt x="16231" y="18117"/>
                  </a:cubicBezTo>
                  <a:cubicBezTo>
                    <a:pt x="16292" y="18086"/>
                    <a:pt x="16323" y="18025"/>
                    <a:pt x="16414" y="17965"/>
                  </a:cubicBezTo>
                  <a:close/>
                  <a:moveTo>
                    <a:pt x="10943" y="18056"/>
                  </a:moveTo>
                  <a:lnTo>
                    <a:pt x="10943" y="18056"/>
                  </a:lnTo>
                  <a:cubicBezTo>
                    <a:pt x="11125" y="18086"/>
                    <a:pt x="11338" y="18177"/>
                    <a:pt x="11550" y="18238"/>
                  </a:cubicBezTo>
                  <a:cubicBezTo>
                    <a:pt x="11490" y="18238"/>
                    <a:pt x="11429" y="18360"/>
                    <a:pt x="11490" y="18421"/>
                  </a:cubicBezTo>
                  <a:cubicBezTo>
                    <a:pt x="11490" y="18481"/>
                    <a:pt x="11520" y="18512"/>
                    <a:pt x="11520" y="18573"/>
                  </a:cubicBezTo>
                  <a:cubicBezTo>
                    <a:pt x="11429" y="18755"/>
                    <a:pt x="11399" y="18998"/>
                    <a:pt x="11368" y="19180"/>
                  </a:cubicBezTo>
                  <a:cubicBezTo>
                    <a:pt x="11247" y="18998"/>
                    <a:pt x="11095" y="18816"/>
                    <a:pt x="10973" y="18633"/>
                  </a:cubicBezTo>
                  <a:cubicBezTo>
                    <a:pt x="10973" y="18421"/>
                    <a:pt x="10943" y="18238"/>
                    <a:pt x="10943" y="18056"/>
                  </a:cubicBezTo>
                  <a:close/>
                  <a:moveTo>
                    <a:pt x="9696" y="18542"/>
                  </a:moveTo>
                  <a:lnTo>
                    <a:pt x="9818" y="18876"/>
                  </a:lnTo>
                  <a:cubicBezTo>
                    <a:pt x="9544" y="19089"/>
                    <a:pt x="9301" y="19241"/>
                    <a:pt x="9088" y="19424"/>
                  </a:cubicBezTo>
                  <a:cubicBezTo>
                    <a:pt x="9058" y="19393"/>
                    <a:pt x="8997" y="19302"/>
                    <a:pt x="8936" y="19272"/>
                  </a:cubicBezTo>
                  <a:cubicBezTo>
                    <a:pt x="9149" y="19028"/>
                    <a:pt x="9423" y="18785"/>
                    <a:pt x="9696" y="18542"/>
                  </a:cubicBezTo>
                  <a:close/>
                  <a:moveTo>
                    <a:pt x="10426" y="18998"/>
                  </a:moveTo>
                  <a:cubicBezTo>
                    <a:pt x="10426" y="19028"/>
                    <a:pt x="10456" y="19089"/>
                    <a:pt x="10456" y="19089"/>
                  </a:cubicBezTo>
                  <a:cubicBezTo>
                    <a:pt x="10456" y="19180"/>
                    <a:pt x="10456" y="19302"/>
                    <a:pt x="10487" y="19424"/>
                  </a:cubicBezTo>
                  <a:cubicBezTo>
                    <a:pt x="10456" y="19302"/>
                    <a:pt x="10426" y="19180"/>
                    <a:pt x="10335" y="19089"/>
                  </a:cubicBezTo>
                  <a:cubicBezTo>
                    <a:pt x="10335" y="19028"/>
                    <a:pt x="10365" y="18998"/>
                    <a:pt x="10426" y="18998"/>
                  </a:cubicBezTo>
                  <a:close/>
                  <a:moveTo>
                    <a:pt x="7781" y="18573"/>
                  </a:moveTo>
                  <a:cubicBezTo>
                    <a:pt x="7933" y="18725"/>
                    <a:pt x="8177" y="18968"/>
                    <a:pt x="8359" y="19180"/>
                  </a:cubicBezTo>
                  <a:lnTo>
                    <a:pt x="8450" y="19272"/>
                  </a:lnTo>
                  <a:cubicBezTo>
                    <a:pt x="8329" y="19393"/>
                    <a:pt x="8207" y="19515"/>
                    <a:pt x="8085" y="19636"/>
                  </a:cubicBezTo>
                  <a:cubicBezTo>
                    <a:pt x="7903" y="19515"/>
                    <a:pt x="7690" y="19424"/>
                    <a:pt x="7477" y="19332"/>
                  </a:cubicBezTo>
                  <a:cubicBezTo>
                    <a:pt x="7569" y="19089"/>
                    <a:pt x="7690" y="18816"/>
                    <a:pt x="7781" y="18573"/>
                  </a:cubicBezTo>
                  <a:close/>
                  <a:moveTo>
                    <a:pt x="7417" y="19484"/>
                  </a:moveTo>
                  <a:cubicBezTo>
                    <a:pt x="7569" y="19606"/>
                    <a:pt x="7751" y="19728"/>
                    <a:pt x="7903" y="19849"/>
                  </a:cubicBezTo>
                  <a:cubicBezTo>
                    <a:pt x="7903" y="19880"/>
                    <a:pt x="7873" y="19880"/>
                    <a:pt x="7873" y="19910"/>
                  </a:cubicBezTo>
                  <a:cubicBezTo>
                    <a:pt x="7690" y="19788"/>
                    <a:pt x="7569" y="19636"/>
                    <a:pt x="7417" y="19484"/>
                  </a:cubicBezTo>
                  <a:close/>
                  <a:moveTo>
                    <a:pt x="8693" y="19545"/>
                  </a:moveTo>
                  <a:cubicBezTo>
                    <a:pt x="8754" y="19576"/>
                    <a:pt x="8784" y="19636"/>
                    <a:pt x="8815" y="19697"/>
                  </a:cubicBezTo>
                  <a:lnTo>
                    <a:pt x="8602" y="19910"/>
                  </a:lnTo>
                  <a:cubicBezTo>
                    <a:pt x="8541" y="19880"/>
                    <a:pt x="8511" y="19880"/>
                    <a:pt x="8481" y="19849"/>
                  </a:cubicBezTo>
                  <a:cubicBezTo>
                    <a:pt x="8541" y="19728"/>
                    <a:pt x="8633" y="19636"/>
                    <a:pt x="8693" y="19545"/>
                  </a:cubicBezTo>
                  <a:close/>
                  <a:moveTo>
                    <a:pt x="15137" y="19332"/>
                  </a:moveTo>
                  <a:lnTo>
                    <a:pt x="15137" y="19484"/>
                  </a:lnTo>
                  <a:lnTo>
                    <a:pt x="15016" y="19940"/>
                  </a:lnTo>
                  <a:cubicBezTo>
                    <a:pt x="14985" y="19880"/>
                    <a:pt x="14985" y="19758"/>
                    <a:pt x="14924" y="19697"/>
                  </a:cubicBezTo>
                  <a:lnTo>
                    <a:pt x="14924" y="19606"/>
                  </a:lnTo>
                  <a:cubicBezTo>
                    <a:pt x="15016" y="19484"/>
                    <a:pt x="15046" y="19424"/>
                    <a:pt x="15137" y="19332"/>
                  </a:cubicBezTo>
                  <a:close/>
                  <a:moveTo>
                    <a:pt x="7325" y="19728"/>
                  </a:moveTo>
                  <a:cubicBezTo>
                    <a:pt x="7447" y="19880"/>
                    <a:pt x="7569" y="20032"/>
                    <a:pt x="7629" y="20184"/>
                  </a:cubicBezTo>
                  <a:lnTo>
                    <a:pt x="7599" y="20214"/>
                  </a:lnTo>
                  <a:cubicBezTo>
                    <a:pt x="7477" y="20184"/>
                    <a:pt x="7325" y="20092"/>
                    <a:pt x="7204" y="20062"/>
                  </a:cubicBezTo>
                  <a:lnTo>
                    <a:pt x="7325" y="19728"/>
                  </a:lnTo>
                  <a:close/>
                  <a:moveTo>
                    <a:pt x="8237" y="20092"/>
                  </a:moveTo>
                  <a:cubicBezTo>
                    <a:pt x="8298" y="20153"/>
                    <a:pt x="8329" y="20153"/>
                    <a:pt x="8359" y="20184"/>
                  </a:cubicBezTo>
                  <a:lnTo>
                    <a:pt x="8237" y="20305"/>
                  </a:lnTo>
                  <a:lnTo>
                    <a:pt x="8177" y="20214"/>
                  </a:lnTo>
                  <a:cubicBezTo>
                    <a:pt x="8207" y="20214"/>
                    <a:pt x="8207" y="20184"/>
                    <a:pt x="8237" y="20092"/>
                  </a:cubicBezTo>
                  <a:close/>
                  <a:moveTo>
                    <a:pt x="12918" y="19302"/>
                  </a:moveTo>
                  <a:cubicBezTo>
                    <a:pt x="12979" y="19393"/>
                    <a:pt x="13040" y="19454"/>
                    <a:pt x="13101" y="19545"/>
                  </a:cubicBezTo>
                  <a:cubicBezTo>
                    <a:pt x="13192" y="19606"/>
                    <a:pt x="13222" y="19728"/>
                    <a:pt x="13253" y="19788"/>
                  </a:cubicBezTo>
                  <a:cubicBezTo>
                    <a:pt x="13253" y="19880"/>
                    <a:pt x="13253" y="19910"/>
                    <a:pt x="13222" y="20001"/>
                  </a:cubicBezTo>
                  <a:lnTo>
                    <a:pt x="13101" y="20335"/>
                  </a:lnTo>
                  <a:lnTo>
                    <a:pt x="13070" y="20366"/>
                  </a:lnTo>
                  <a:lnTo>
                    <a:pt x="12858" y="20032"/>
                  </a:lnTo>
                  <a:cubicBezTo>
                    <a:pt x="12888" y="19788"/>
                    <a:pt x="12918" y="19576"/>
                    <a:pt x="12918" y="19302"/>
                  </a:cubicBezTo>
                  <a:close/>
                  <a:moveTo>
                    <a:pt x="9909" y="19393"/>
                  </a:moveTo>
                  <a:cubicBezTo>
                    <a:pt x="9970" y="19424"/>
                    <a:pt x="9970" y="19424"/>
                    <a:pt x="9970" y="19454"/>
                  </a:cubicBezTo>
                  <a:cubicBezTo>
                    <a:pt x="10061" y="19788"/>
                    <a:pt x="10061" y="20092"/>
                    <a:pt x="10061" y="20457"/>
                  </a:cubicBezTo>
                  <a:cubicBezTo>
                    <a:pt x="9848" y="20244"/>
                    <a:pt x="9666" y="20032"/>
                    <a:pt x="9423" y="19788"/>
                  </a:cubicBezTo>
                  <a:cubicBezTo>
                    <a:pt x="9575" y="19636"/>
                    <a:pt x="9757" y="19545"/>
                    <a:pt x="9909" y="19393"/>
                  </a:cubicBezTo>
                  <a:close/>
                  <a:moveTo>
                    <a:pt x="1854" y="18177"/>
                  </a:moveTo>
                  <a:lnTo>
                    <a:pt x="1854" y="18177"/>
                  </a:lnTo>
                  <a:cubicBezTo>
                    <a:pt x="2584" y="18542"/>
                    <a:pt x="3222" y="18846"/>
                    <a:pt x="3921" y="19150"/>
                  </a:cubicBezTo>
                  <a:cubicBezTo>
                    <a:pt x="4073" y="19606"/>
                    <a:pt x="4256" y="20032"/>
                    <a:pt x="4438" y="20487"/>
                  </a:cubicBezTo>
                  <a:lnTo>
                    <a:pt x="4134" y="20487"/>
                  </a:lnTo>
                  <a:cubicBezTo>
                    <a:pt x="3435" y="19728"/>
                    <a:pt x="2584" y="18937"/>
                    <a:pt x="1854" y="18177"/>
                  </a:cubicBezTo>
                  <a:close/>
                  <a:moveTo>
                    <a:pt x="9149" y="20062"/>
                  </a:moveTo>
                  <a:cubicBezTo>
                    <a:pt x="9301" y="20214"/>
                    <a:pt x="9423" y="20366"/>
                    <a:pt x="9575" y="20487"/>
                  </a:cubicBezTo>
                  <a:cubicBezTo>
                    <a:pt x="9392" y="20366"/>
                    <a:pt x="9210" y="20305"/>
                    <a:pt x="9058" y="20184"/>
                  </a:cubicBezTo>
                  <a:lnTo>
                    <a:pt x="9149" y="20062"/>
                  </a:lnTo>
                  <a:close/>
                  <a:moveTo>
                    <a:pt x="5563" y="19880"/>
                  </a:moveTo>
                  <a:lnTo>
                    <a:pt x="5563" y="19880"/>
                  </a:lnTo>
                  <a:cubicBezTo>
                    <a:pt x="5654" y="19940"/>
                    <a:pt x="5775" y="20032"/>
                    <a:pt x="5927" y="20062"/>
                  </a:cubicBezTo>
                  <a:lnTo>
                    <a:pt x="5927" y="20153"/>
                  </a:lnTo>
                  <a:cubicBezTo>
                    <a:pt x="5927" y="20275"/>
                    <a:pt x="5897" y="20457"/>
                    <a:pt x="5897" y="20609"/>
                  </a:cubicBezTo>
                  <a:cubicBezTo>
                    <a:pt x="5806" y="20609"/>
                    <a:pt x="5715" y="20548"/>
                    <a:pt x="5623" y="20548"/>
                  </a:cubicBezTo>
                  <a:cubicBezTo>
                    <a:pt x="5623" y="20335"/>
                    <a:pt x="5593" y="20092"/>
                    <a:pt x="5563" y="19880"/>
                  </a:cubicBezTo>
                  <a:close/>
                  <a:moveTo>
                    <a:pt x="7082" y="20609"/>
                  </a:moveTo>
                  <a:cubicBezTo>
                    <a:pt x="7143" y="20639"/>
                    <a:pt x="7174" y="20670"/>
                    <a:pt x="7265" y="20670"/>
                  </a:cubicBezTo>
                  <a:cubicBezTo>
                    <a:pt x="7265" y="20761"/>
                    <a:pt x="7234" y="20791"/>
                    <a:pt x="7174" y="20852"/>
                  </a:cubicBezTo>
                  <a:cubicBezTo>
                    <a:pt x="7143" y="20822"/>
                    <a:pt x="7113" y="20822"/>
                    <a:pt x="7022" y="20791"/>
                  </a:cubicBezTo>
                  <a:cubicBezTo>
                    <a:pt x="7022" y="20700"/>
                    <a:pt x="7082" y="20670"/>
                    <a:pt x="7082" y="20609"/>
                  </a:cubicBezTo>
                  <a:close/>
                  <a:moveTo>
                    <a:pt x="8784" y="20487"/>
                  </a:moveTo>
                  <a:cubicBezTo>
                    <a:pt x="8936" y="20548"/>
                    <a:pt x="9088" y="20670"/>
                    <a:pt x="9240" y="20791"/>
                  </a:cubicBezTo>
                  <a:cubicBezTo>
                    <a:pt x="9180" y="20822"/>
                    <a:pt x="9119" y="20822"/>
                    <a:pt x="9088" y="20852"/>
                  </a:cubicBezTo>
                  <a:cubicBezTo>
                    <a:pt x="8936" y="20791"/>
                    <a:pt x="8784" y="20761"/>
                    <a:pt x="8633" y="20670"/>
                  </a:cubicBezTo>
                  <a:cubicBezTo>
                    <a:pt x="8663" y="20609"/>
                    <a:pt x="8693" y="20548"/>
                    <a:pt x="8784" y="20487"/>
                  </a:cubicBezTo>
                  <a:close/>
                  <a:moveTo>
                    <a:pt x="11702" y="20396"/>
                  </a:moveTo>
                  <a:lnTo>
                    <a:pt x="11794" y="20487"/>
                  </a:lnTo>
                  <a:cubicBezTo>
                    <a:pt x="11824" y="20639"/>
                    <a:pt x="11854" y="20791"/>
                    <a:pt x="11854" y="20943"/>
                  </a:cubicBezTo>
                  <a:cubicBezTo>
                    <a:pt x="11794" y="20822"/>
                    <a:pt x="11733" y="20670"/>
                    <a:pt x="11672" y="20548"/>
                  </a:cubicBezTo>
                  <a:cubicBezTo>
                    <a:pt x="11672" y="20518"/>
                    <a:pt x="11702" y="20487"/>
                    <a:pt x="11702" y="20396"/>
                  </a:cubicBezTo>
                  <a:close/>
                  <a:moveTo>
                    <a:pt x="12918" y="20943"/>
                  </a:moveTo>
                  <a:cubicBezTo>
                    <a:pt x="12918" y="20974"/>
                    <a:pt x="12888" y="21004"/>
                    <a:pt x="12888" y="21065"/>
                  </a:cubicBezTo>
                  <a:lnTo>
                    <a:pt x="12858" y="21004"/>
                  </a:lnTo>
                  <a:cubicBezTo>
                    <a:pt x="12858" y="20974"/>
                    <a:pt x="12888" y="20974"/>
                    <a:pt x="12918" y="20943"/>
                  </a:cubicBezTo>
                  <a:close/>
                  <a:moveTo>
                    <a:pt x="9301" y="20822"/>
                  </a:moveTo>
                  <a:cubicBezTo>
                    <a:pt x="9453" y="20943"/>
                    <a:pt x="9605" y="21004"/>
                    <a:pt x="9757" y="21095"/>
                  </a:cubicBezTo>
                  <a:lnTo>
                    <a:pt x="9423" y="20943"/>
                  </a:lnTo>
                  <a:cubicBezTo>
                    <a:pt x="9362" y="20913"/>
                    <a:pt x="9271" y="20852"/>
                    <a:pt x="9210" y="20852"/>
                  </a:cubicBezTo>
                  <a:cubicBezTo>
                    <a:pt x="9240" y="20822"/>
                    <a:pt x="9271" y="20822"/>
                    <a:pt x="9301" y="20822"/>
                  </a:cubicBezTo>
                  <a:close/>
                  <a:moveTo>
                    <a:pt x="4529" y="20700"/>
                  </a:moveTo>
                  <a:cubicBezTo>
                    <a:pt x="4651" y="20913"/>
                    <a:pt x="4711" y="21095"/>
                    <a:pt x="4772" y="21278"/>
                  </a:cubicBezTo>
                  <a:cubicBezTo>
                    <a:pt x="4620" y="21095"/>
                    <a:pt x="4468" y="20913"/>
                    <a:pt x="4286" y="20700"/>
                  </a:cubicBezTo>
                  <a:close/>
                  <a:moveTo>
                    <a:pt x="6991" y="21247"/>
                  </a:moveTo>
                  <a:cubicBezTo>
                    <a:pt x="6991" y="21278"/>
                    <a:pt x="6961" y="21278"/>
                    <a:pt x="6961" y="21308"/>
                  </a:cubicBezTo>
                  <a:cubicBezTo>
                    <a:pt x="6961" y="21278"/>
                    <a:pt x="6961" y="21247"/>
                    <a:pt x="6991" y="21247"/>
                  </a:cubicBezTo>
                  <a:close/>
                  <a:moveTo>
                    <a:pt x="5623" y="20822"/>
                  </a:moveTo>
                  <a:cubicBezTo>
                    <a:pt x="5684" y="20822"/>
                    <a:pt x="5775" y="20852"/>
                    <a:pt x="5836" y="20852"/>
                  </a:cubicBezTo>
                  <a:cubicBezTo>
                    <a:pt x="5806" y="21126"/>
                    <a:pt x="5775" y="21369"/>
                    <a:pt x="5745" y="21582"/>
                  </a:cubicBezTo>
                  <a:lnTo>
                    <a:pt x="5623" y="21247"/>
                  </a:lnTo>
                  <a:lnTo>
                    <a:pt x="5623" y="20822"/>
                  </a:lnTo>
                  <a:close/>
                  <a:moveTo>
                    <a:pt x="7933" y="21886"/>
                  </a:moveTo>
                  <a:lnTo>
                    <a:pt x="8085" y="22038"/>
                  </a:lnTo>
                  <a:cubicBezTo>
                    <a:pt x="8055" y="22068"/>
                    <a:pt x="8055" y="22129"/>
                    <a:pt x="8025" y="22159"/>
                  </a:cubicBezTo>
                  <a:cubicBezTo>
                    <a:pt x="7964" y="22311"/>
                    <a:pt x="7933" y="22463"/>
                    <a:pt x="7933" y="22615"/>
                  </a:cubicBezTo>
                  <a:lnTo>
                    <a:pt x="7599" y="22494"/>
                  </a:lnTo>
                  <a:lnTo>
                    <a:pt x="7599" y="22311"/>
                  </a:lnTo>
                  <a:cubicBezTo>
                    <a:pt x="7721" y="22159"/>
                    <a:pt x="7842" y="22038"/>
                    <a:pt x="7933" y="21886"/>
                  </a:cubicBezTo>
                  <a:close/>
                  <a:moveTo>
                    <a:pt x="10365" y="22828"/>
                  </a:moveTo>
                  <a:cubicBezTo>
                    <a:pt x="10426" y="22828"/>
                    <a:pt x="10456" y="22828"/>
                    <a:pt x="10487" y="22889"/>
                  </a:cubicBezTo>
                  <a:lnTo>
                    <a:pt x="10487" y="22919"/>
                  </a:lnTo>
                  <a:cubicBezTo>
                    <a:pt x="10456" y="22889"/>
                    <a:pt x="10426" y="22889"/>
                    <a:pt x="10365" y="22828"/>
                  </a:cubicBezTo>
                  <a:close/>
                  <a:moveTo>
                    <a:pt x="8268" y="22220"/>
                  </a:moveTo>
                  <a:lnTo>
                    <a:pt x="8268" y="22220"/>
                  </a:lnTo>
                  <a:cubicBezTo>
                    <a:pt x="8663" y="22524"/>
                    <a:pt x="9088" y="22828"/>
                    <a:pt x="9514" y="23071"/>
                  </a:cubicBezTo>
                  <a:cubicBezTo>
                    <a:pt x="9119" y="22950"/>
                    <a:pt x="8754" y="22828"/>
                    <a:pt x="8329" y="22737"/>
                  </a:cubicBezTo>
                  <a:cubicBezTo>
                    <a:pt x="8329" y="22524"/>
                    <a:pt x="8329" y="22372"/>
                    <a:pt x="8268" y="22220"/>
                  </a:cubicBezTo>
                  <a:close/>
                  <a:moveTo>
                    <a:pt x="8359" y="23132"/>
                  </a:moveTo>
                  <a:cubicBezTo>
                    <a:pt x="8389" y="23132"/>
                    <a:pt x="8481" y="23193"/>
                    <a:pt x="8511" y="23223"/>
                  </a:cubicBezTo>
                  <a:cubicBezTo>
                    <a:pt x="8967" y="23375"/>
                    <a:pt x="9332" y="23557"/>
                    <a:pt x="9727" y="23709"/>
                  </a:cubicBezTo>
                  <a:cubicBezTo>
                    <a:pt x="9301" y="23709"/>
                    <a:pt x="8845" y="23709"/>
                    <a:pt x="8389" y="23740"/>
                  </a:cubicBezTo>
                  <a:cubicBezTo>
                    <a:pt x="8389" y="23557"/>
                    <a:pt x="8359" y="23314"/>
                    <a:pt x="8359" y="23132"/>
                  </a:cubicBezTo>
                  <a:close/>
                  <a:moveTo>
                    <a:pt x="7599" y="22828"/>
                  </a:moveTo>
                  <a:cubicBezTo>
                    <a:pt x="7721" y="22889"/>
                    <a:pt x="7781" y="22919"/>
                    <a:pt x="7903" y="22950"/>
                  </a:cubicBezTo>
                  <a:cubicBezTo>
                    <a:pt x="7873" y="23253"/>
                    <a:pt x="7903" y="23527"/>
                    <a:pt x="7903" y="23801"/>
                  </a:cubicBezTo>
                  <a:lnTo>
                    <a:pt x="7721" y="23801"/>
                  </a:lnTo>
                  <a:cubicBezTo>
                    <a:pt x="7690" y="23497"/>
                    <a:pt x="7629" y="23193"/>
                    <a:pt x="7599" y="22828"/>
                  </a:cubicBezTo>
                  <a:close/>
                  <a:moveTo>
                    <a:pt x="7295" y="22919"/>
                  </a:moveTo>
                  <a:cubicBezTo>
                    <a:pt x="7295" y="23223"/>
                    <a:pt x="7325" y="23557"/>
                    <a:pt x="7386" y="23861"/>
                  </a:cubicBezTo>
                  <a:cubicBezTo>
                    <a:pt x="7143" y="23861"/>
                    <a:pt x="6930" y="23892"/>
                    <a:pt x="6657" y="23892"/>
                  </a:cubicBezTo>
                  <a:cubicBezTo>
                    <a:pt x="6657" y="23861"/>
                    <a:pt x="6657" y="23831"/>
                    <a:pt x="6687" y="23831"/>
                  </a:cubicBezTo>
                  <a:cubicBezTo>
                    <a:pt x="6718" y="23831"/>
                    <a:pt x="6748" y="23831"/>
                    <a:pt x="6809" y="23801"/>
                  </a:cubicBezTo>
                  <a:cubicBezTo>
                    <a:pt x="6961" y="23497"/>
                    <a:pt x="7143" y="23223"/>
                    <a:pt x="7295" y="22919"/>
                  </a:cubicBezTo>
                  <a:close/>
                  <a:moveTo>
                    <a:pt x="12706" y="24895"/>
                  </a:moveTo>
                  <a:cubicBezTo>
                    <a:pt x="12706" y="24925"/>
                    <a:pt x="12645" y="24925"/>
                    <a:pt x="12645" y="24956"/>
                  </a:cubicBezTo>
                  <a:lnTo>
                    <a:pt x="12645" y="24895"/>
                  </a:lnTo>
                  <a:close/>
                  <a:moveTo>
                    <a:pt x="9058" y="24257"/>
                  </a:moveTo>
                  <a:cubicBezTo>
                    <a:pt x="9727" y="24287"/>
                    <a:pt x="10426" y="24348"/>
                    <a:pt x="11095" y="24348"/>
                  </a:cubicBezTo>
                  <a:cubicBezTo>
                    <a:pt x="11095" y="24348"/>
                    <a:pt x="11095" y="24408"/>
                    <a:pt x="11125" y="24408"/>
                  </a:cubicBezTo>
                  <a:cubicBezTo>
                    <a:pt x="10426" y="24591"/>
                    <a:pt x="9727" y="24773"/>
                    <a:pt x="8997" y="25047"/>
                  </a:cubicBezTo>
                  <a:cubicBezTo>
                    <a:pt x="8997" y="24773"/>
                    <a:pt x="8997" y="24500"/>
                    <a:pt x="9058" y="24257"/>
                  </a:cubicBezTo>
                  <a:close/>
                  <a:moveTo>
                    <a:pt x="8481" y="24165"/>
                  </a:moveTo>
                  <a:cubicBezTo>
                    <a:pt x="8663" y="24165"/>
                    <a:pt x="8815" y="24196"/>
                    <a:pt x="8997" y="24196"/>
                  </a:cubicBezTo>
                  <a:cubicBezTo>
                    <a:pt x="8936" y="24500"/>
                    <a:pt x="8876" y="24773"/>
                    <a:pt x="8876" y="25077"/>
                  </a:cubicBezTo>
                  <a:cubicBezTo>
                    <a:pt x="8815" y="25077"/>
                    <a:pt x="8815" y="25108"/>
                    <a:pt x="8784" y="25108"/>
                  </a:cubicBezTo>
                  <a:lnTo>
                    <a:pt x="8663" y="24895"/>
                  </a:lnTo>
                  <a:cubicBezTo>
                    <a:pt x="8541" y="24652"/>
                    <a:pt x="8511" y="24439"/>
                    <a:pt x="8481" y="24165"/>
                  </a:cubicBezTo>
                  <a:close/>
                  <a:moveTo>
                    <a:pt x="7964" y="24135"/>
                  </a:moveTo>
                  <a:cubicBezTo>
                    <a:pt x="8025" y="24560"/>
                    <a:pt x="8177" y="24925"/>
                    <a:pt x="8268" y="25351"/>
                  </a:cubicBezTo>
                  <a:cubicBezTo>
                    <a:pt x="8055" y="25016"/>
                    <a:pt x="7873" y="24591"/>
                    <a:pt x="7781" y="24135"/>
                  </a:cubicBezTo>
                  <a:close/>
                  <a:moveTo>
                    <a:pt x="8359" y="25412"/>
                  </a:moveTo>
                  <a:cubicBezTo>
                    <a:pt x="8389" y="25412"/>
                    <a:pt x="8389" y="25472"/>
                    <a:pt x="8389" y="25472"/>
                  </a:cubicBezTo>
                  <a:lnTo>
                    <a:pt x="8359" y="25412"/>
                  </a:lnTo>
                  <a:close/>
                  <a:moveTo>
                    <a:pt x="6535" y="24044"/>
                  </a:moveTo>
                  <a:cubicBezTo>
                    <a:pt x="6839" y="24044"/>
                    <a:pt x="7113" y="24074"/>
                    <a:pt x="7417" y="24074"/>
                  </a:cubicBezTo>
                  <a:cubicBezTo>
                    <a:pt x="7569" y="24925"/>
                    <a:pt x="7842" y="25685"/>
                    <a:pt x="8237" y="26354"/>
                  </a:cubicBezTo>
                  <a:cubicBezTo>
                    <a:pt x="7508" y="25776"/>
                    <a:pt x="6839" y="25077"/>
                    <a:pt x="6383" y="24257"/>
                  </a:cubicBezTo>
                  <a:cubicBezTo>
                    <a:pt x="6383" y="24257"/>
                    <a:pt x="6383" y="24196"/>
                    <a:pt x="6353" y="24196"/>
                  </a:cubicBezTo>
                  <a:cubicBezTo>
                    <a:pt x="6383" y="24196"/>
                    <a:pt x="6414" y="24196"/>
                    <a:pt x="6474" y="24165"/>
                  </a:cubicBezTo>
                  <a:cubicBezTo>
                    <a:pt x="6505" y="24135"/>
                    <a:pt x="6505" y="24074"/>
                    <a:pt x="6535" y="24044"/>
                  </a:cubicBezTo>
                  <a:close/>
                  <a:moveTo>
                    <a:pt x="13218" y="0"/>
                  </a:moveTo>
                  <a:cubicBezTo>
                    <a:pt x="13130" y="0"/>
                    <a:pt x="13045" y="47"/>
                    <a:pt x="13009" y="153"/>
                  </a:cubicBezTo>
                  <a:cubicBezTo>
                    <a:pt x="12402" y="1916"/>
                    <a:pt x="11885" y="3648"/>
                    <a:pt x="11642" y="5411"/>
                  </a:cubicBezTo>
                  <a:cubicBezTo>
                    <a:pt x="11368" y="7144"/>
                    <a:pt x="11368" y="8937"/>
                    <a:pt x="11854" y="10609"/>
                  </a:cubicBezTo>
                  <a:cubicBezTo>
                    <a:pt x="11702" y="10305"/>
                    <a:pt x="11642" y="10001"/>
                    <a:pt x="11490" y="9697"/>
                  </a:cubicBezTo>
                  <a:cubicBezTo>
                    <a:pt x="11095" y="8664"/>
                    <a:pt x="10943" y="7478"/>
                    <a:pt x="10821" y="6262"/>
                  </a:cubicBezTo>
                  <a:cubicBezTo>
                    <a:pt x="10730" y="5107"/>
                    <a:pt x="10608" y="3891"/>
                    <a:pt x="10274" y="2706"/>
                  </a:cubicBezTo>
                  <a:cubicBezTo>
                    <a:pt x="10252" y="2673"/>
                    <a:pt x="10229" y="2660"/>
                    <a:pt x="10210" y="2660"/>
                  </a:cubicBezTo>
                  <a:cubicBezTo>
                    <a:pt x="10177" y="2660"/>
                    <a:pt x="10152" y="2698"/>
                    <a:pt x="10152" y="2736"/>
                  </a:cubicBezTo>
                  <a:cubicBezTo>
                    <a:pt x="10456" y="3922"/>
                    <a:pt x="10456" y="5350"/>
                    <a:pt x="10578" y="6809"/>
                  </a:cubicBezTo>
                  <a:cubicBezTo>
                    <a:pt x="10608" y="7539"/>
                    <a:pt x="10730" y="8238"/>
                    <a:pt x="10791" y="8907"/>
                  </a:cubicBezTo>
                  <a:cubicBezTo>
                    <a:pt x="10943" y="9575"/>
                    <a:pt x="11095" y="10183"/>
                    <a:pt x="11338" y="10730"/>
                  </a:cubicBezTo>
                  <a:cubicBezTo>
                    <a:pt x="11399" y="10974"/>
                    <a:pt x="11550" y="11217"/>
                    <a:pt x="11672" y="11490"/>
                  </a:cubicBezTo>
                  <a:cubicBezTo>
                    <a:pt x="11794" y="11734"/>
                    <a:pt x="11885" y="11977"/>
                    <a:pt x="12006" y="12189"/>
                  </a:cubicBezTo>
                  <a:cubicBezTo>
                    <a:pt x="12280" y="12706"/>
                    <a:pt x="12554" y="13162"/>
                    <a:pt x="12858" y="13648"/>
                  </a:cubicBezTo>
                  <a:cubicBezTo>
                    <a:pt x="12341" y="13193"/>
                    <a:pt x="11885" y="12706"/>
                    <a:pt x="11490" y="12189"/>
                  </a:cubicBezTo>
                  <a:cubicBezTo>
                    <a:pt x="11473" y="12172"/>
                    <a:pt x="11449" y="12165"/>
                    <a:pt x="11425" y="12165"/>
                  </a:cubicBezTo>
                  <a:cubicBezTo>
                    <a:pt x="11363" y="12165"/>
                    <a:pt x="11302" y="12215"/>
                    <a:pt x="11368" y="12281"/>
                  </a:cubicBezTo>
                  <a:cubicBezTo>
                    <a:pt x="11854" y="13010"/>
                    <a:pt x="12402" y="13648"/>
                    <a:pt x="12918" y="14287"/>
                  </a:cubicBezTo>
                  <a:cubicBezTo>
                    <a:pt x="12858" y="14621"/>
                    <a:pt x="12797" y="14986"/>
                    <a:pt x="12736" y="15320"/>
                  </a:cubicBezTo>
                  <a:cubicBezTo>
                    <a:pt x="12462" y="15077"/>
                    <a:pt x="12250" y="14864"/>
                    <a:pt x="11946" y="14621"/>
                  </a:cubicBezTo>
                  <a:cubicBezTo>
                    <a:pt x="11581" y="14317"/>
                    <a:pt x="11186" y="13983"/>
                    <a:pt x="10791" y="13648"/>
                  </a:cubicBezTo>
                  <a:cubicBezTo>
                    <a:pt x="10821" y="13527"/>
                    <a:pt x="10912" y="13466"/>
                    <a:pt x="10943" y="13344"/>
                  </a:cubicBezTo>
                  <a:cubicBezTo>
                    <a:pt x="10964" y="13279"/>
                    <a:pt x="10876" y="13229"/>
                    <a:pt x="10791" y="13229"/>
                  </a:cubicBezTo>
                  <a:cubicBezTo>
                    <a:pt x="10757" y="13229"/>
                    <a:pt x="10725" y="13236"/>
                    <a:pt x="10699" y="13253"/>
                  </a:cubicBezTo>
                  <a:cubicBezTo>
                    <a:pt x="10669" y="13344"/>
                    <a:pt x="10639" y="13375"/>
                    <a:pt x="10578" y="13466"/>
                  </a:cubicBezTo>
                  <a:cubicBezTo>
                    <a:pt x="10213" y="13101"/>
                    <a:pt x="9879" y="12737"/>
                    <a:pt x="9544" y="12311"/>
                  </a:cubicBezTo>
                  <a:cubicBezTo>
                    <a:pt x="9240" y="11946"/>
                    <a:pt x="8967" y="11521"/>
                    <a:pt x="8754" y="11095"/>
                  </a:cubicBezTo>
                  <a:cubicBezTo>
                    <a:pt x="8815" y="10730"/>
                    <a:pt x="8936" y="10335"/>
                    <a:pt x="8997" y="9910"/>
                  </a:cubicBezTo>
                  <a:cubicBezTo>
                    <a:pt x="9036" y="9813"/>
                    <a:pt x="8852" y="9741"/>
                    <a:pt x="8706" y="9741"/>
                  </a:cubicBezTo>
                  <a:cubicBezTo>
                    <a:pt x="8623" y="9741"/>
                    <a:pt x="8552" y="9764"/>
                    <a:pt x="8541" y="9819"/>
                  </a:cubicBezTo>
                  <a:cubicBezTo>
                    <a:pt x="8481" y="10001"/>
                    <a:pt x="8420" y="10214"/>
                    <a:pt x="8359" y="10427"/>
                  </a:cubicBezTo>
                  <a:cubicBezTo>
                    <a:pt x="8116" y="9971"/>
                    <a:pt x="7933" y="9545"/>
                    <a:pt x="7751" y="9089"/>
                  </a:cubicBezTo>
                  <a:cubicBezTo>
                    <a:pt x="7751" y="9077"/>
                    <a:pt x="7735" y="9069"/>
                    <a:pt x="7717" y="9069"/>
                  </a:cubicBezTo>
                  <a:cubicBezTo>
                    <a:pt x="7691" y="9069"/>
                    <a:pt x="7660" y="9084"/>
                    <a:pt x="7660" y="9120"/>
                  </a:cubicBezTo>
                  <a:cubicBezTo>
                    <a:pt x="7873" y="9667"/>
                    <a:pt x="8055" y="10153"/>
                    <a:pt x="8268" y="10670"/>
                  </a:cubicBezTo>
                  <a:cubicBezTo>
                    <a:pt x="7781" y="12402"/>
                    <a:pt x="7417" y="14165"/>
                    <a:pt x="7022" y="15928"/>
                  </a:cubicBezTo>
                  <a:lnTo>
                    <a:pt x="7022" y="15320"/>
                  </a:lnTo>
                  <a:cubicBezTo>
                    <a:pt x="6961" y="13983"/>
                    <a:pt x="7174" y="12554"/>
                    <a:pt x="6262" y="11126"/>
                  </a:cubicBezTo>
                  <a:cubicBezTo>
                    <a:pt x="6246" y="11110"/>
                    <a:pt x="6216" y="11103"/>
                    <a:pt x="6189" y="11103"/>
                  </a:cubicBezTo>
                  <a:cubicBezTo>
                    <a:pt x="6163" y="11103"/>
                    <a:pt x="6140" y="11110"/>
                    <a:pt x="6140" y="11126"/>
                  </a:cubicBezTo>
                  <a:cubicBezTo>
                    <a:pt x="6991" y="12585"/>
                    <a:pt x="6596" y="14469"/>
                    <a:pt x="6535" y="15807"/>
                  </a:cubicBezTo>
                  <a:cubicBezTo>
                    <a:pt x="6505" y="16141"/>
                    <a:pt x="6444" y="16536"/>
                    <a:pt x="6383" y="16870"/>
                  </a:cubicBezTo>
                  <a:cubicBezTo>
                    <a:pt x="6231" y="16749"/>
                    <a:pt x="6110" y="16688"/>
                    <a:pt x="5958" y="16566"/>
                  </a:cubicBezTo>
                  <a:lnTo>
                    <a:pt x="5958" y="16536"/>
                  </a:lnTo>
                  <a:cubicBezTo>
                    <a:pt x="5958" y="16515"/>
                    <a:pt x="5885" y="16480"/>
                    <a:pt x="5840" y="16480"/>
                  </a:cubicBezTo>
                  <a:cubicBezTo>
                    <a:pt x="5820" y="16480"/>
                    <a:pt x="5806" y="16487"/>
                    <a:pt x="5806" y="16506"/>
                  </a:cubicBezTo>
                  <a:lnTo>
                    <a:pt x="5806" y="16566"/>
                  </a:lnTo>
                  <a:cubicBezTo>
                    <a:pt x="5775" y="16597"/>
                    <a:pt x="5775" y="16658"/>
                    <a:pt x="5806" y="16688"/>
                  </a:cubicBezTo>
                  <a:cubicBezTo>
                    <a:pt x="5806" y="17569"/>
                    <a:pt x="5806" y="18421"/>
                    <a:pt x="5775" y="19302"/>
                  </a:cubicBezTo>
                  <a:cubicBezTo>
                    <a:pt x="5593" y="19241"/>
                    <a:pt x="5380" y="19150"/>
                    <a:pt x="5228" y="19028"/>
                  </a:cubicBezTo>
                  <a:cubicBezTo>
                    <a:pt x="4894" y="17357"/>
                    <a:pt x="4256" y="15655"/>
                    <a:pt x="3708" y="13952"/>
                  </a:cubicBezTo>
                  <a:cubicBezTo>
                    <a:pt x="3708" y="13937"/>
                    <a:pt x="3693" y="13930"/>
                    <a:pt x="3678" y="13930"/>
                  </a:cubicBezTo>
                  <a:cubicBezTo>
                    <a:pt x="3663" y="13930"/>
                    <a:pt x="3648" y="13937"/>
                    <a:pt x="3648" y="13952"/>
                  </a:cubicBezTo>
                  <a:cubicBezTo>
                    <a:pt x="4012" y="15533"/>
                    <a:pt x="4164" y="17144"/>
                    <a:pt x="4468" y="18694"/>
                  </a:cubicBezTo>
                  <a:cubicBezTo>
                    <a:pt x="4438" y="18664"/>
                    <a:pt x="4408" y="18664"/>
                    <a:pt x="4377" y="18633"/>
                  </a:cubicBezTo>
                  <a:cubicBezTo>
                    <a:pt x="3982" y="17904"/>
                    <a:pt x="3526" y="17205"/>
                    <a:pt x="3040" y="16566"/>
                  </a:cubicBezTo>
                  <a:cubicBezTo>
                    <a:pt x="3025" y="16551"/>
                    <a:pt x="2979" y="16544"/>
                    <a:pt x="2941" y="16544"/>
                  </a:cubicBezTo>
                  <a:cubicBezTo>
                    <a:pt x="2903" y="16544"/>
                    <a:pt x="2873" y="16551"/>
                    <a:pt x="2888" y="16566"/>
                  </a:cubicBezTo>
                  <a:cubicBezTo>
                    <a:pt x="3070" y="17114"/>
                    <a:pt x="3313" y="17661"/>
                    <a:pt x="3496" y="18238"/>
                  </a:cubicBezTo>
                  <a:cubicBezTo>
                    <a:pt x="2949" y="18025"/>
                    <a:pt x="2462" y="17782"/>
                    <a:pt x="1945" y="17600"/>
                  </a:cubicBezTo>
                  <a:cubicBezTo>
                    <a:pt x="1929" y="17590"/>
                    <a:pt x="1912" y="17585"/>
                    <a:pt x="1896" y="17585"/>
                  </a:cubicBezTo>
                  <a:cubicBezTo>
                    <a:pt x="1763" y="17585"/>
                    <a:pt x="1648" y="17883"/>
                    <a:pt x="1702" y="17965"/>
                  </a:cubicBezTo>
                  <a:lnTo>
                    <a:pt x="1368" y="17630"/>
                  </a:lnTo>
                  <a:cubicBezTo>
                    <a:pt x="1333" y="17607"/>
                    <a:pt x="1285" y="17597"/>
                    <a:pt x="1244" y="17597"/>
                  </a:cubicBezTo>
                  <a:cubicBezTo>
                    <a:pt x="1177" y="17597"/>
                    <a:pt x="1129" y="17623"/>
                    <a:pt x="1186" y="17661"/>
                  </a:cubicBezTo>
                  <a:cubicBezTo>
                    <a:pt x="1976" y="18573"/>
                    <a:pt x="2705" y="19484"/>
                    <a:pt x="3404" y="20366"/>
                  </a:cubicBezTo>
                  <a:cubicBezTo>
                    <a:pt x="3222" y="20396"/>
                    <a:pt x="3040" y="20457"/>
                    <a:pt x="2797" y="20518"/>
                  </a:cubicBezTo>
                  <a:cubicBezTo>
                    <a:pt x="2766" y="20518"/>
                    <a:pt x="2766" y="20639"/>
                    <a:pt x="2797" y="20639"/>
                  </a:cubicBezTo>
                  <a:cubicBezTo>
                    <a:pt x="3040" y="20548"/>
                    <a:pt x="3252" y="20518"/>
                    <a:pt x="3496" y="20487"/>
                  </a:cubicBezTo>
                  <a:cubicBezTo>
                    <a:pt x="3556" y="20548"/>
                    <a:pt x="3617" y="20639"/>
                    <a:pt x="3678" y="20700"/>
                  </a:cubicBezTo>
                  <a:cubicBezTo>
                    <a:pt x="3800" y="20852"/>
                    <a:pt x="3860" y="20974"/>
                    <a:pt x="3982" y="21126"/>
                  </a:cubicBezTo>
                  <a:cubicBezTo>
                    <a:pt x="4316" y="22068"/>
                    <a:pt x="4772" y="22980"/>
                    <a:pt x="5350" y="23831"/>
                  </a:cubicBezTo>
                  <a:lnTo>
                    <a:pt x="5137" y="23588"/>
                  </a:lnTo>
                  <a:cubicBezTo>
                    <a:pt x="3617" y="22068"/>
                    <a:pt x="2432" y="20305"/>
                    <a:pt x="1277" y="18512"/>
                  </a:cubicBezTo>
                  <a:cubicBezTo>
                    <a:pt x="1263" y="18484"/>
                    <a:pt x="1230" y="18472"/>
                    <a:pt x="1188" y="18472"/>
                  </a:cubicBezTo>
                  <a:cubicBezTo>
                    <a:pt x="1048" y="18472"/>
                    <a:pt x="811" y="18607"/>
                    <a:pt x="882" y="18725"/>
                  </a:cubicBezTo>
                  <a:cubicBezTo>
                    <a:pt x="1702" y="20457"/>
                    <a:pt x="2918" y="21977"/>
                    <a:pt x="4134" y="23405"/>
                  </a:cubicBezTo>
                  <a:cubicBezTo>
                    <a:pt x="3982" y="23284"/>
                    <a:pt x="3830" y="23193"/>
                    <a:pt x="3678" y="23101"/>
                  </a:cubicBezTo>
                  <a:cubicBezTo>
                    <a:pt x="2614" y="22433"/>
                    <a:pt x="1733" y="21430"/>
                    <a:pt x="122" y="21156"/>
                  </a:cubicBezTo>
                  <a:cubicBezTo>
                    <a:pt x="61" y="21156"/>
                    <a:pt x="0" y="21247"/>
                    <a:pt x="31" y="21247"/>
                  </a:cubicBezTo>
                  <a:cubicBezTo>
                    <a:pt x="1641" y="21582"/>
                    <a:pt x="2766" y="22950"/>
                    <a:pt x="3708" y="23740"/>
                  </a:cubicBezTo>
                  <a:cubicBezTo>
                    <a:pt x="3952" y="23953"/>
                    <a:pt x="4164" y="24135"/>
                    <a:pt x="4377" y="24348"/>
                  </a:cubicBezTo>
                  <a:lnTo>
                    <a:pt x="4985" y="25016"/>
                  </a:lnTo>
                  <a:cubicBezTo>
                    <a:pt x="4620" y="24864"/>
                    <a:pt x="4286" y="24743"/>
                    <a:pt x="3952" y="24591"/>
                  </a:cubicBezTo>
                  <a:cubicBezTo>
                    <a:pt x="3921" y="24591"/>
                    <a:pt x="3800" y="24652"/>
                    <a:pt x="3830" y="24712"/>
                  </a:cubicBezTo>
                  <a:cubicBezTo>
                    <a:pt x="4742" y="25320"/>
                    <a:pt x="5684" y="25928"/>
                    <a:pt x="6596" y="26536"/>
                  </a:cubicBezTo>
                  <a:cubicBezTo>
                    <a:pt x="6991" y="26779"/>
                    <a:pt x="7325" y="27053"/>
                    <a:pt x="7721" y="27326"/>
                  </a:cubicBezTo>
                  <a:cubicBezTo>
                    <a:pt x="7599" y="27326"/>
                    <a:pt x="7477" y="27296"/>
                    <a:pt x="7356" y="27296"/>
                  </a:cubicBezTo>
                  <a:cubicBezTo>
                    <a:pt x="6444" y="26779"/>
                    <a:pt x="5350" y="26445"/>
                    <a:pt x="4225" y="26111"/>
                  </a:cubicBezTo>
                  <a:cubicBezTo>
                    <a:pt x="3070" y="25776"/>
                    <a:pt x="1824" y="25412"/>
                    <a:pt x="638" y="24956"/>
                  </a:cubicBezTo>
                  <a:cubicBezTo>
                    <a:pt x="608" y="24956"/>
                    <a:pt x="578" y="25016"/>
                    <a:pt x="608" y="25016"/>
                  </a:cubicBezTo>
                  <a:cubicBezTo>
                    <a:pt x="2158" y="25776"/>
                    <a:pt x="3648" y="26567"/>
                    <a:pt x="5198" y="27083"/>
                  </a:cubicBezTo>
                  <a:cubicBezTo>
                    <a:pt x="4742" y="27068"/>
                    <a:pt x="4278" y="27061"/>
                    <a:pt x="3811" y="27061"/>
                  </a:cubicBezTo>
                  <a:cubicBezTo>
                    <a:pt x="3344" y="27061"/>
                    <a:pt x="2873" y="27068"/>
                    <a:pt x="2401" y="27083"/>
                  </a:cubicBezTo>
                  <a:cubicBezTo>
                    <a:pt x="2310" y="27083"/>
                    <a:pt x="2249" y="27205"/>
                    <a:pt x="2310" y="27235"/>
                  </a:cubicBezTo>
                  <a:cubicBezTo>
                    <a:pt x="3860" y="27630"/>
                    <a:pt x="5441" y="27965"/>
                    <a:pt x="7022" y="27995"/>
                  </a:cubicBezTo>
                  <a:cubicBezTo>
                    <a:pt x="5593" y="28299"/>
                    <a:pt x="3921" y="28846"/>
                    <a:pt x="2432" y="29120"/>
                  </a:cubicBezTo>
                  <a:cubicBezTo>
                    <a:pt x="2310" y="29120"/>
                    <a:pt x="2280" y="29302"/>
                    <a:pt x="2341" y="29302"/>
                  </a:cubicBezTo>
                  <a:cubicBezTo>
                    <a:pt x="3708" y="29120"/>
                    <a:pt x="5046" y="28907"/>
                    <a:pt x="6292" y="28694"/>
                  </a:cubicBezTo>
                  <a:cubicBezTo>
                    <a:pt x="7569" y="28451"/>
                    <a:pt x="8572" y="28542"/>
                    <a:pt x="9727" y="28299"/>
                  </a:cubicBezTo>
                  <a:cubicBezTo>
                    <a:pt x="9788" y="28299"/>
                    <a:pt x="9879" y="28208"/>
                    <a:pt x="9879" y="28117"/>
                  </a:cubicBezTo>
                  <a:lnTo>
                    <a:pt x="9940" y="28117"/>
                  </a:lnTo>
                  <a:cubicBezTo>
                    <a:pt x="10061" y="28117"/>
                    <a:pt x="10183" y="27904"/>
                    <a:pt x="10092" y="27843"/>
                  </a:cubicBezTo>
                  <a:cubicBezTo>
                    <a:pt x="10152" y="27782"/>
                    <a:pt x="10183" y="27691"/>
                    <a:pt x="10183" y="27661"/>
                  </a:cubicBezTo>
                  <a:cubicBezTo>
                    <a:pt x="10152" y="27539"/>
                    <a:pt x="10061" y="27448"/>
                    <a:pt x="10000" y="27357"/>
                  </a:cubicBezTo>
                  <a:cubicBezTo>
                    <a:pt x="10000" y="27326"/>
                    <a:pt x="10031" y="27296"/>
                    <a:pt x="10000" y="27235"/>
                  </a:cubicBezTo>
                  <a:lnTo>
                    <a:pt x="9757" y="26901"/>
                  </a:lnTo>
                  <a:cubicBezTo>
                    <a:pt x="9605" y="26688"/>
                    <a:pt x="9453" y="26445"/>
                    <a:pt x="9362" y="26232"/>
                  </a:cubicBezTo>
                  <a:cubicBezTo>
                    <a:pt x="9240" y="25959"/>
                    <a:pt x="9119" y="25685"/>
                    <a:pt x="9088" y="25381"/>
                  </a:cubicBezTo>
                  <a:cubicBezTo>
                    <a:pt x="9879" y="25320"/>
                    <a:pt x="10730" y="25229"/>
                    <a:pt x="11520" y="25108"/>
                  </a:cubicBezTo>
                  <a:cubicBezTo>
                    <a:pt x="11581" y="25320"/>
                    <a:pt x="11702" y="25533"/>
                    <a:pt x="11794" y="25776"/>
                  </a:cubicBezTo>
                  <a:cubicBezTo>
                    <a:pt x="11095" y="26141"/>
                    <a:pt x="10456" y="26536"/>
                    <a:pt x="9757" y="26901"/>
                  </a:cubicBezTo>
                  <a:cubicBezTo>
                    <a:pt x="10456" y="26567"/>
                    <a:pt x="11125" y="26263"/>
                    <a:pt x="11763" y="25959"/>
                  </a:cubicBezTo>
                  <a:cubicBezTo>
                    <a:pt x="11854" y="26141"/>
                    <a:pt x="11885" y="26323"/>
                    <a:pt x="11976" y="26567"/>
                  </a:cubicBezTo>
                  <a:cubicBezTo>
                    <a:pt x="12006" y="26627"/>
                    <a:pt x="12067" y="26688"/>
                    <a:pt x="12158" y="26719"/>
                  </a:cubicBezTo>
                  <a:lnTo>
                    <a:pt x="12158" y="26779"/>
                  </a:lnTo>
                  <a:cubicBezTo>
                    <a:pt x="12158" y="26874"/>
                    <a:pt x="12288" y="26951"/>
                    <a:pt x="12374" y="26951"/>
                  </a:cubicBezTo>
                  <a:cubicBezTo>
                    <a:pt x="12398" y="26951"/>
                    <a:pt x="12419" y="26945"/>
                    <a:pt x="12432" y="26931"/>
                  </a:cubicBezTo>
                  <a:cubicBezTo>
                    <a:pt x="12493" y="26992"/>
                    <a:pt x="12584" y="27023"/>
                    <a:pt x="12614" y="27023"/>
                  </a:cubicBezTo>
                  <a:cubicBezTo>
                    <a:pt x="12736" y="26992"/>
                    <a:pt x="12797" y="26901"/>
                    <a:pt x="12918" y="26840"/>
                  </a:cubicBezTo>
                  <a:cubicBezTo>
                    <a:pt x="12939" y="26840"/>
                    <a:pt x="12959" y="26854"/>
                    <a:pt x="12988" y="26854"/>
                  </a:cubicBezTo>
                  <a:cubicBezTo>
                    <a:pt x="13003" y="26854"/>
                    <a:pt x="13020" y="26850"/>
                    <a:pt x="13040" y="26840"/>
                  </a:cubicBezTo>
                  <a:lnTo>
                    <a:pt x="13587" y="26384"/>
                  </a:lnTo>
                  <a:cubicBezTo>
                    <a:pt x="13800" y="26232"/>
                    <a:pt x="13982" y="26019"/>
                    <a:pt x="14134" y="25867"/>
                  </a:cubicBezTo>
                  <a:cubicBezTo>
                    <a:pt x="14408" y="25655"/>
                    <a:pt x="14712" y="25472"/>
                    <a:pt x="15046" y="25229"/>
                  </a:cubicBezTo>
                  <a:cubicBezTo>
                    <a:pt x="15380" y="25047"/>
                    <a:pt x="15806" y="24864"/>
                    <a:pt x="16292" y="24712"/>
                  </a:cubicBezTo>
                  <a:cubicBezTo>
                    <a:pt x="16318" y="24712"/>
                    <a:pt x="16300" y="24645"/>
                    <a:pt x="16275" y="24645"/>
                  </a:cubicBezTo>
                  <a:cubicBezTo>
                    <a:pt x="16271" y="24645"/>
                    <a:pt x="16266" y="24647"/>
                    <a:pt x="16262" y="24652"/>
                  </a:cubicBezTo>
                  <a:cubicBezTo>
                    <a:pt x="15775" y="24773"/>
                    <a:pt x="15350" y="24925"/>
                    <a:pt x="14924" y="25077"/>
                  </a:cubicBezTo>
                  <a:cubicBezTo>
                    <a:pt x="15046" y="24956"/>
                    <a:pt x="15107" y="24864"/>
                    <a:pt x="15228" y="24743"/>
                  </a:cubicBezTo>
                  <a:cubicBezTo>
                    <a:pt x="15350" y="24621"/>
                    <a:pt x="15411" y="24500"/>
                    <a:pt x="15532" y="24439"/>
                  </a:cubicBezTo>
                  <a:cubicBezTo>
                    <a:pt x="15836" y="24317"/>
                    <a:pt x="16140" y="24165"/>
                    <a:pt x="16444" y="24013"/>
                  </a:cubicBezTo>
                  <a:cubicBezTo>
                    <a:pt x="16535" y="23983"/>
                    <a:pt x="16566" y="23861"/>
                    <a:pt x="16535" y="23801"/>
                  </a:cubicBezTo>
                  <a:lnTo>
                    <a:pt x="16627" y="23801"/>
                  </a:lnTo>
                  <a:cubicBezTo>
                    <a:pt x="16748" y="23801"/>
                    <a:pt x="16748" y="23588"/>
                    <a:pt x="16718" y="23527"/>
                  </a:cubicBezTo>
                  <a:cubicBezTo>
                    <a:pt x="17052" y="23223"/>
                    <a:pt x="17386" y="22919"/>
                    <a:pt x="17630" y="22585"/>
                  </a:cubicBezTo>
                  <a:cubicBezTo>
                    <a:pt x="17675" y="22516"/>
                    <a:pt x="17567" y="22431"/>
                    <a:pt x="17459" y="22431"/>
                  </a:cubicBezTo>
                  <a:cubicBezTo>
                    <a:pt x="17423" y="22431"/>
                    <a:pt x="17386" y="22440"/>
                    <a:pt x="17356" y="22463"/>
                  </a:cubicBezTo>
                  <a:cubicBezTo>
                    <a:pt x="17022" y="22676"/>
                    <a:pt x="16687" y="22889"/>
                    <a:pt x="16414" y="23101"/>
                  </a:cubicBezTo>
                  <a:cubicBezTo>
                    <a:pt x="16383" y="23071"/>
                    <a:pt x="16323" y="23071"/>
                    <a:pt x="16323" y="23041"/>
                  </a:cubicBezTo>
                  <a:cubicBezTo>
                    <a:pt x="16323" y="22980"/>
                    <a:pt x="16323" y="22950"/>
                    <a:pt x="16292" y="22919"/>
                  </a:cubicBezTo>
                  <a:lnTo>
                    <a:pt x="16262" y="22889"/>
                  </a:lnTo>
                  <a:cubicBezTo>
                    <a:pt x="16687" y="22463"/>
                    <a:pt x="17143" y="22038"/>
                    <a:pt x="17508" y="21582"/>
                  </a:cubicBezTo>
                  <a:cubicBezTo>
                    <a:pt x="17575" y="21493"/>
                    <a:pt x="17430" y="21436"/>
                    <a:pt x="17300" y="21436"/>
                  </a:cubicBezTo>
                  <a:cubicBezTo>
                    <a:pt x="17252" y="21436"/>
                    <a:pt x="17206" y="21444"/>
                    <a:pt x="17174" y="21460"/>
                  </a:cubicBezTo>
                  <a:cubicBezTo>
                    <a:pt x="16748" y="21886"/>
                    <a:pt x="16323" y="22281"/>
                    <a:pt x="15958" y="22615"/>
                  </a:cubicBezTo>
                  <a:cubicBezTo>
                    <a:pt x="16231" y="22190"/>
                    <a:pt x="16444" y="21734"/>
                    <a:pt x="16627" y="21278"/>
                  </a:cubicBezTo>
                  <a:cubicBezTo>
                    <a:pt x="16779" y="20943"/>
                    <a:pt x="16931" y="20609"/>
                    <a:pt x="17052" y="20214"/>
                  </a:cubicBezTo>
                  <a:cubicBezTo>
                    <a:pt x="17447" y="20062"/>
                    <a:pt x="17812" y="19910"/>
                    <a:pt x="18146" y="19697"/>
                  </a:cubicBezTo>
                  <a:cubicBezTo>
                    <a:pt x="18229" y="19614"/>
                    <a:pt x="18111" y="19480"/>
                    <a:pt x="17974" y="19480"/>
                  </a:cubicBezTo>
                  <a:cubicBezTo>
                    <a:pt x="17961" y="19480"/>
                    <a:pt x="17947" y="19482"/>
                    <a:pt x="17934" y="19484"/>
                  </a:cubicBezTo>
                  <a:cubicBezTo>
                    <a:pt x="17690" y="19545"/>
                    <a:pt x="17478" y="19576"/>
                    <a:pt x="17234" y="19636"/>
                  </a:cubicBezTo>
                  <a:cubicBezTo>
                    <a:pt x="17295" y="19484"/>
                    <a:pt x="17326" y="19332"/>
                    <a:pt x="17386" y="19241"/>
                  </a:cubicBezTo>
                  <a:cubicBezTo>
                    <a:pt x="17690" y="19089"/>
                    <a:pt x="18055" y="18968"/>
                    <a:pt x="18390" y="18816"/>
                  </a:cubicBezTo>
                  <a:cubicBezTo>
                    <a:pt x="18428" y="18823"/>
                    <a:pt x="18458" y="18827"/>
                    <a:pt x="18481" y="18827"/>
                  </a:cubicBezTo>
                  <a:cubicBezTo>
                    <a:pt x="18628" y="18827"/>
                    <a:pt x="18487" y="18691"/>
                    <a:pt x="18360" y="18691"/>
                  </a:cubicBezTo>
                  <a:cubicBezTo>
                    <a:pt x="18349" y="18691"/>
                    <a:pt x="18339" y="18692"/>
                    <a:pt x="18329" y="18694"/>
                  </a:cubicBezTo>
                  <a:cubicBezTo>
                    <a:pt x="18116" y="18785"/>
                    <a:pt x="17934" y="18846"/>
                    <a:pt x="17721" y="18937"/>
                  </a:cubicBezTo>
                  <a:cubicBezTo>
                    <a:pt x="17934" y="18208"/>
                    <a:pt x="18116" y="17448"/>
                    <a:pt x="18329" y="16688"/>
                  </a:cubicBezTo>
                  <a:cubicBezTo>
                    <a:pt x="19119" y="16141"/>
                    <a:pt x="19697" y="15594"/>
                    <a:pt x="20335" y="14925"/>
                  </a:cubicBezTo>
                  <a:cubicBezTo>
                    <a:pt x="20389" y="14871"/>
                    <a:pt x="20274" y="14768"/>
                    <a:pt x="20162" y="14768"/>
                  </a:cubicBezTo>
                  <a:cubicBezTo>
                    <a:pt x="20149" y="14768"/>
                    <a:pt x="20135" y="14770"/>
                    <a:pt x="20122" y="14773"/>
                  </a:cubicBezTo>
                  <a:cubicBezTo>
                    <a:pt x="19271" y="15351"/>
                    <a:pt x="18511" y="16050"/>
                    <a:pt x="17630" y="16597"/>
                  </a:cubicBezTo>
                  <a:cubicBezTo>
                    <a:pt x="17599" y="16658"/>
                    <a:pt x="17508" y="16688"/>
                    <a:pt x="17478" y="16718"/>
                  </a:cubicBezTo>
                  <a:cubicBezTo>
                    <a:pt x="17478" y="16506"/>
                    <a:pt x="17447" y="16232"/>
                    <a:pt x="17447" y="15959"/>
                  </a:cubicBezTo>
                  <a:cubicBezTo>
                    <a:pt x="17630" y="15655"/>
                    <a:pt x="17842" y="15381"/>
                    <a:pt x="18055" y="15077"/>
                  </a:cubicBezTo>
                  <a:lnTo>
                    <a:pt x="17994" y="15047"/>
                  </a:lnTo>
                  <a:lnTo>
                    <a:pt x="17386" y="15655"/>
                  </a:lnTo>
                  <a:cubicBezTo>
                    <a:pt x="17356" y="15351"/>
                    <a:pt x="17326" y="15047"/>
                    <a:pt x="17295" y="14773"/>
                  </a:cubicBezTo>
                  <a:cubicBezTo>
                    <a:pt x="18055" y="13527"/>
                    <a:pt x="18845" y="12281"/>
                    <a:pt x="19575" y="10974"/>
                  </a:cubicBezTo>
                  <a:cubicBezTo>
                    <a:pt x="19622" y="10856"/>
                    <a:pt x="19412" y="10682"/>
                    <a:pt x="19274" y="10682"/>
                  </a:cubicBezTo>
                  <a:cubicBezTo>
                    <a:pt x="19234" y="10682"/>
                    <a:pt x="19200" y="10697"/>
                    <a:pt x="19180" y="10730"/>
                  </a:cubicBezTo>
                  <a:cubicBezTo>
                    <a:pt x="18481" y="11734"/>
                    <a:pt x="17812" y="12858"/>
                    <a:pt x="17174" y="13922"/>
                  </a:cubicBezTo>
                  <a:cubicBezTo>
                    <a:pt x="16991" y="12858"/>
                    <a:pt x="16748" y="11886"/>
                    <a:pt x="16596" y="11126"/>
                  </a:cubicBezTo>
                  <a:cubicBezTo>
                    <a:pt x="16585" y="11071"/>
                    <a:pt x="16546" y="11048"/>
                    <a:pt x="16500" y="11048"/>
                  </a:cubicBezTo>
                  <a:cubicBezTo>
                    <a:pt x="16418" y="11048"/>
                    <a:pt x="16312" y="11120"/>
                    <a:pt x="16292" y="11217"/>
                  </a:cubicBezTo>
                  <a:cubicBezTo>
                    <a:pt x="16231" y="11855"/>
                    <a:pt x="16292" y="12554"/>
                    <a:pt x="16414" y="13253"/>
                  </a:cubicBezTo>
                  <a:cubicBezTo>
                    <a:pt x="16383" y="13466"/>
                    <a:pt x="16292" y="13648"/>
                    <a:pt x="16262" y="13800"/>
                  </a:cubicBezTo>
                  <a:cubicBezTo>
                    <a:pt x="16231" y="13679"/>
                    <a:pt x="16231" y="13557"/>
                    <a:pt x="16171" y="13466"/>
                  </a:cubicBezTo>
                  <a:cubicBezTo>
                    <a:pt x="15897" y="12159"/>
                    <a:pt x="15654" y="11034"/>
                    <a:pt x="15806" y="10275"/>
                  </a:cubicBezTo>
                  <a:cubicBezTo>
                    <a:pt x="15818" y="10228"/>
                    <a:pt x="15776" y="10208"/>
                    <a:pt x="15718" y="10208"/>
                  </a:cubicBezTo>
                  <a:cubicBezTo>
                    <a:pt x="15625" y="10208"/>
                    <a:pt x="15490" y="10260"/>
                    <a:pt x="15472" y="10335"/>
                  </a:cubicBezTo>
                  <a:cubicBezTo>
                    <a:pt x="15350" y="10791"/>
                    <a:pt x="15350" y="11369"/>
                    <a:pt x="15472" y="12037"/>
                  </a:cubicBezTo>
                  <a:cubicBezTo>
                    <a:pt x="15563" y="12706"/>
                    <a:pt x="15745" y="13466"/>
                    <a:pt x="15927" y="14226"/>
                  </a:cubicBezTo>
                  <a:cubicBezTo>
                    <a:pt x="15958" y="14317"/>
                    <a:pt x="15958" y="14408"/>
                    <a:pt x="15988" y="14530"/>
                  </a:cubicBezTo>
                  <a:lnTo>
                    <a:pt x="15532" y="15533"/>
                  </a:lnTo>
                  <a:cubicBezTo>
                    <a:pt x="15198" y="14682"/>
                    <a:pt x="14772" y="13861"/>
                    <a:pt x="14438" y="13162"/>
                  </a:cubicBezTo>
                  <a:cubicBezTo>
                    <a:pt x="14073" y="12341"/>
                    <a:pt x="13830" y="11642"/>
                    <a:pt x="13769" y="10974"/>
                  </a:cubicBezTo>
                  <a:cubicBezTo>
                    <a:pt x="13709" y="10335"/>
                    <a:pt x="13800" y="9697"/>
                    <a:pt x="13921" y="9089"/>
                  </a:cubicBezTo>
                  <a:cubicBezTo>
                    <a:pt x="14165" y="7904"/>
                    <a:pt x="14468" y="6870"/>
                    <a:pt x="14894" y="5594"/>
                  </a:cubicBezTo>
                  <a:cubicBezTo>
                    <a:pt x="14914" y="5513"/>
                    <a:pt x="14840" y="5459"/>
                    <a:pt x="14770" y="5459"/>
                  </a:cubicBezTo>
                  <a:cubicBezTo>
                    <a:pt x="14735" y="5459"/>
                    <a:pt x="14702" y="5472"/>
                    <a:pt x="14681" y="5502"/>
                  </a:cubicBezTo>
                  <a:cubicBezTo>
                    <a:pt x="14013" y="6809"/>
                    <a:pt x="13648" y="8025"/>
                    <a:pt x="13405" y="9302"/>
                  </a:cubicBezTo>
                  <a:cubicBezTo>
                    <a:pt x="13313" y="10001"/>
                    <a:pt x="13253" y="10730"/>
                    <a:pt x="13405" y="11490"/>
                  </a:cubicBezTo>
                  <a:cubicBezTo>
                    <a:pt x="13161" y="10791"/>
                    <a:pt x="13009" y="10153"/>
                    <a:pt x="12888" y="9423"/>
                  </a:cubicBezTo>
                  <a:cubicBezTo>
                    <a:pt x="12797" y="8694"/>
                    <a:pt x="12797" y="7995"/>
                    <a:pt x="12858" y="7235"/>
                  </a:cubicBezTo>
                  <a:cubicBezTo>
                    <a:pt x="12858" y="7205"/>
                    <a:pt x="12842" y="7189"/>
                    <a:pt x="12827" y="7189"/>
                  </a:cubicBezTo>
                  <a:cubicBezTo>
                    <a:pt x="12812" y="7189"/>
                    <a:pt x="12797" y="7205"/>
                    <a:pt x="12797" y="7235"/>
                  </a:cubicBezTo>
                  <a:cubicBezTo>
                    <a:pt x="12614" y="8056"/>
                    <a:pt x="12554" y="8907"/>
                    <a:pt x="12584" y="9727"/>
                  </a:cubicBezTo>
                  <a:lnTo>
                    <a:pt x="12614" y="10031"/>
                  </a:lnTo>
                  <a:lnTo>
                    <a:pt x="12645" y="10335"/>
                  </a:lnTo>
                  <a:cubicBezTo>
                    <a:pt x="12706" y="10518"/>
                    <a:pt x="12736" y="10761"/>
                    <a:pt x="12766" y="10943"/>
                  </a:cubicBezTo>
                  <a:cubicBezTo>
                    <a:pt x="12858" y="11369"/>
                    <a:pt x="13009" y="11734"/>
                    <a:pt x="13192" y="12159"/>
                  </a:cubicBezTo>
                  <a:cubicBezTo>
                    <a:pt x="13070" y="12007"/>
                    <a:pt x="13009" y="11855"/>
                    <a:pt x="12918" y="11673"/>
                  </a:cubicBezTo>
                  <a:cubicBezTo>
                    <a:pt x="12037" y="10062"/>
                    <a:pt x="11854" y="8177"/>
                    <a:pt x="12098" y="6232"/>
                  </a:cubicBezTo>
                  <a:cubicBezTo>
                    <a:pt x="12310" y="4287"/>
                    <a:pt x="12888" y="2311"/>
                    <a:pt x="13465" y="305"/>
                  </a:cubicBezTo>
                  <a:cubicBezTo>
                    <a:pt x="13503" y="118"/>
                    <a:pt x="13357" y="0"/>
                    <a:pt x="1321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30"/>
            <p:cNvSpPr/>
            <p:nvPr/>
          </p:nvSpPr>
          <p:spPr>
            <a:xfrm>
              <a:off x="7022170" y="3765405"/>
              <a:ext cx="670880" cy="826312"/>
            </a:xfrm>
            <a:custGeom>
              <a:rect b="b" l="l" r="r" t="t"/>
              <a:pathLst>
                <a:path extrusionOk="0" h="39760" w="32281">
                  <a:moveTo>
                    <a:pt x="18313" y="0"/>
                  </a:moveTo>
                  <a:cubicBezTo>
                    <a:pt x="12705" y="0"/>
                    <a:pt x="7578" y="3810"/>
                    <a:pt x="6140" y="9485"/>
                  </a:cubicBezTo>
                  <a:lnTo>
                    <a:pt x="0" y="33528"/>
                  </a:lnTo>
                  <a:lnTo>
                    <a:pt x="24438" y="39759"/>
                  </a:lnTo>
                  <a:lnTo>
                    <a:pt x="30517" y="15716"/>
                  </a:lnTo>
                  <a:cubicBezTo>
                    <a:pt x="32280" y="8999"/>
                    <a:pt x="28177" y="2130"/>
                    <a:pt x="21429" y="397"/>
                  </a:cubicBezTo>
                  <a:cubicBezTo>
                    <a:pt x="20387" y="128"/>
                    <a:pt x="19342" y="0"/>
                    <a:pt x="1831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30"/>
            <p:cNvSpPr/>
            <p:nvPr/>
          </p:nvSpPr>
          <p:spPr>
            <a:xfrm>
              <a:off x="7150148" y="3765509"/>
              <a:ext cx="397361" cy="188186"/>
            </a:xfrm>
            <a:custGeom>
              <a:rect b="b" l="l" r="r" t="t"/>
              <a:pathLst>
                <a:path extrusionOk="0" h="9055" w="19120">
                  <a:moveTo>
                    <a:pt x="12077" y="1"/>
                  </a:moveTo>
                  <a:cubicBezTo>
                    <a:pt x="6604" y="1"/>
                    <a:pt x="1612" y="3580"/>
                    <a:pt x="0" y="9055"/>
                  </a:cubicBezTo>
                  <a:cubicBezTo>
                    <a:pt x="2857" y="6927"/>
                    <a:pt x="5775" y="4799"/>
                    <a:pt x="9058" y="3523"/>
                  </a:cubicBezTo>
                  <a:cubicBezTo>
                    <a:pt x="11575" y="2540"/>
                    <a:pt x="14280" y="2049"/>
                    <a:pt x="16966" y="2049"/>
                  </a:cubicBezTo>
                  <a:cubicBezTo>
                    <a:pt x="17686" y="2049"/>
                    <a:pt x="18405" y="2084"/>
                    <a:pt x="19119" y="2155"/>
                  </a:cubicBezTo>
                  <a:cubicBezTo>
                    <a:pt x="17934" y="1395"/>
                    <a:pt x="16657" y="787"/>
                    <a:pt x="15198" y="392"/>
                  </a:cubicBezTo>
                  <a:cubicBezTo>
                    <a:pt x="14153" y="127"/>
                    <a:pt x="13107" y="1"/>
                    <a:pt x="1207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30"/>
            <p:cNvSpPr/>
            <p:nvPr/>
          </p:nvSpPr>
          <p:spPr>
            <a:xfrm>
              <a:off x="7020653" y="3737640"/>
              <a:ext cx="670880" cy="854078"/>
            </a:xfrm>
            <a:custGeom>
              <a:rect b="b" l="l" r="r" t="t"/>
              <a:pathLst>
                <a:path extrusionOk="0" fill="none" h="41096" w="32281">
                  <a:moveTo>
                    <a:pt x="24438" y="41095"/>
                  </a:moveTo>
                  <a:lnTo>
                    <a:pt x="0" y="34864"/>
                  </a:lnTo>
                  <a:lnTo>
                    <a:pt x="6140" y="10821"/>
                  </a:lnTo>
                  <a:cubicBezTo>
                    <a:pt x="7842" y="4104"/>
                    <a:pt x="14712" y="1"/>
                    <a:pt x="21429" y="1733"/>
                  </a:cubicBezTo>
                  <a:lnTo>
                    <a:pt x="21429" y="1733"/>
                  </a:lnTo>
                  <a:cubicBezTo>
                    <a:pt x="28177" y="3466"/>
                    <a:pt x="32280" y="10335"/>
                    <a:pt x="30517" y="17052"/>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30"/>
            <p:cNvSpPr/>
            <p:nvPr/>
          </p:nvSpPr>
          <p:spPr>
            <a:xfrm>
              <a:off x="6998789" y="4400913"/>
              <a:ext cx="140261" cy="70785"/>
            </a:xfrm>
            <a:custGeom>
              <a:rect b="b" l="l" r="r" t="t"/>
              <a:pathLst>
                <a:path extrusionOk="0" h="3406" w="6749">
                  <a:moveTo>
                    <a:pt x="608" y="1"/>
                  </a:moveTo>
                  <a:lnTo>
                    <a:pt x="0" y="2615"/>
                  </a:lnTo>
                  <a:lnTo>
                    <a:pt x="0" y="2737"/>
                  </a:lnTo>
                  <a:lnTo>
                    <a:pt x="2615" y="3405"/>
                  </a:lnTo>
                  <a:cubicBezTo>
                    <a:pt x="3222" y="3040"/>
                    <a:pt x="3861" y="2706"/>
                    <a:pt x="4529" y="2402"/>
                  </a:cubicBezTo>
                  <a:cubicBezTo>
                    <a:pt x="5077" y="2129"/>
                    <a:pt x="5684" y="1855"/>
                    <a:pt x="6292" y="1673"/>
                  </a:cubicBezTo>
                  <a:lnTo>
                    <a:pt x="6748" y="1551"/>
                  </a:lnTo>
                  <a:lnTo>
                    <a:pt x="60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30"/>
            <p:cNvSpPr/>
            <p:nvPr/>
          </p:nvSpPr>
          <p:spPr>
            <a:xfrm>
              <a:off x="6980480" y="4401558"/>
              <a:ext cx="592551" cy="263439"/>
            </a:xfrm>
            <a:custGeom>
              <a:rect b="b" l="l" r="r" t="t"/>
              <a:pathLst>
                <a:path extrusionOk="0" fill="none" h="12676" w="28512">
                  <a:moveTo>
                    <a:pt x="1459" y="0"/>
                  </a:moveTo>
                  <a:lnTo>
                    <a:pt x="28511" y="6870"/>
                  </a:lnTo>
                  <a:lnTo>
                    <a:pt x="27022" y="12675"/>
                  </a:lnTo>
                  <a:lnTo>
                    <a:pt x="0" y="5775"/>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30"/>
            <p:cNvSpPr/>
            <p:nvPr/>
          </p:nvSpPr>
          <p:spPr>
            <a:xfrm>
              <a:off x="6948891" y="4436929"/>
              <a:ext cx="632973" cy="281748"/>
            </a:xfrm>
            <a:custGeom>
              <a:rect b="b" l="l" r="r" t="t"/>
              <a:pathLst>
                <a:path extrusionOk="0" h="13557" w="30457">
                  <a:moveTo>
                    <a:pt x="1581" y="0"/>
                  </a:moveTo>
                  <a:lnTo>
                    <a:pt x="0" y="6171"/>
                  </a:lnTo>
                  <a:lnTo>
                    <a:pt x="28876" y="13557"/>
                  </a:lnTo>
                  <a:lnTo>
                    <a:pt x="30457" y="7356"/>
                  </a:lnTo>
                  <a:lnTo>
                    <a:pt x="158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30"/>
            <p:cNvSpPr/>
            <p:nvPr/>
          </p:nvSpPr>
          <p:spPr>
            <a:xfrm>
              <a:off x="6948891" y="4436929"/>
              <a:ext cx="632973" cy="281748"/>
            </a:xfrm>
            <a:custGeom>
              <a:rect b="b" l="l" r="r" t="t"/>
              <a:pathLst>
                <a:path extrusionOk="0" fill="none" h="13557" w="30457">
                  <a:moveTo>
                    <a:pt x="1581" y="0"/>
                  </a:moveTo>
                  <a:lnTo>
                    <a:pt x="30457" y="7356"/>
                  </a:lnTo>
                  <a:lnTo>
                    <a:pt x="28876" y="13557"/>
                  </a:lnTo>
                  <a:lnTo>
                    <a:pt x="0" y="617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30"/>
            <p:cNvSpPr/>
            <p:nvPr/>
          </p:nvSpPr>
          <p:spPr>
            <a:xfrm>
              <a:off x="6974786" y="4459042"/>
              <a:ext cx="581183" cy="236276"/>
            </a:xfrm>
            <a:custGeom>
              <a:rect b="b" l="l" r="r" t="t"/>
              <a:pathLst>
                <a:path extrusionOk="0" h="11369" w="27965">
                  <a:moveTo>
                    <a:pt x="1155" y="0"/>
                  </a:moveTo>
                  <a:lnTo>
                    <a:pt x="0" y="4529"/>
                  </a:lnTo>
                  <a:lnTo>
                    <a:pt x="26809" y="11368"/>
                  </a:lnTo>
                  <a:lnTo>
                    <a:pt x="27965" y="6839"/>
                  </a:lnTo>
                  <a:lnTo>
                    <a:pt x="1155"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30"/>
            <p:cNvSpPr/>
            <p:nvPr/>
          </p:nvSpPr>
          <p:spPr>
            <a:xfrm>
              <a:off x="6977945" y="4522200"/>
              <a:ext cx="15171" cy="21510"/>
            </a:xfrm>
            <a:custGeom>
              <a:rect b="b" l="l" r="r" t="t"/>
              <a:pathLst>
                <a:path extrusionOk="0" h="1035" w="730">
                  <a:moveTo>
                    <a:pt x="274" y="1"/>
                  </a:moveTo>
                  <a:lnTo>
                    <a:pt x="0" y="1034"/>
                  </a:lnTo>
                  <a:cubicBezTo>
                    <a:pt x="244" y="730"/>
                    <a:pt x="456" y="396"/>
                    <a:pt x="730" y="122"/>
                  </a:cubicBezTo>
                  <a:lnTo>
                    <a:pt x="27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30"/>
            <p:cNvSpPr/>
            <p:nvPr/>
          </p:nvSpPr>
          <p:spPr>
            <a:xfrm>
              <a:off x="6983639" y="4459042"/>
              <a:ext cx="71388" cy="65714"/>
            </a:xfrm>
            <a:custGeom>
              <a:rect b="b" l="l" r="r" t="t"/>
              <a:pathLst>
                <a:path extrusionOk="0" h="3162" w="3435">
                  <a:moveTo>
                    <a:pt x="760" y="0"/>
                  </a:moveTo>
                  <a:lnTo>
                    <a:pt x="0" y="3040"/>
                  </a:lnTo>
                  <a:lnTo>
                    <a:pt x="456" y="3161"/>
                  </a:lnTo>
                  <a:cubicBezTo>
                    <a:pt x="760" y="2827"/>
                    <a:pt x="1064" y="2493"/>
                    <a:pt x="1398" y="2189"/>
                  </a:cubicBezTo>
                  <a:cubicBezTo>
                    <a:pt x="2006" y="1611"/>
                    <a:pt x="2705" y="1125"/>
                    <a:pt x="3435" y="669"/>
                  </a:cubicBezTo>
                  <a:lnTo>
                    <a:pt x="76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30"/>
            <p:cNvSpPr/>
            <p:nvPr/>
          </p:nvSpPr>
          <p:spPr>
            <a:xfrm>
              <a:off x="6974786" y="4459042"/>
              <a:ext cx="581183" cy="236276"/>
            </a:xfrm>
            <a:custGeom>
              <a:rect b="b" l="l" r="r" t="t"/>
              <a:pathLst>
                <a:path extrusionOk="0" fill="none" h="11369" w="27965">
                  <a:moveTo>
                    <a:pt x="1155" y="0"/>
                  </a:moveTo>
                  <a:lnTo>
                    <a:pt x="27965" y="6839"/>
                  </a:lnTo>
                  <a:lnTo>
                    <a:pt x="26809" y="11368"/>
                  </a:lnTo>
                  <a:lnTo>
                    <a:pt x="0" y="4529"/>
                  </a:lnTo>
                  <a:close/>
                </a:path>
              </a:pathLst>
            </a:custGeom>
            <a:solidFill>
              <a:schemeClr val="accent5"/>
            </a:solidFill>
            <a:ln cap="flat" cmpd="sng" w="129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30"/>
            <p:cNvSpPr/>
            <p:nvPr/>
          </p:nvSpPr>
          <p:spPr>
            <a:xfrm>
              <a:off x="7556322" y="4593588"/>
              <a:ext cx="16439" cy="8874"/>
            </a:xfrm>
            <a:custGeom>
              <a:rect b="b" l="l" r="r" t="t"/>
              <a:pathLst>
                <a:path extrusionOk="0" fill="none" h="427" w="791">
                  <a:moveTo>
                    <a:pt x="1" y="426"/>
                  </a:moveTo>
                  <a:cubicBezTo>
                    <a:pt x="274" y="274"/>
                    <a:pt x="517" y="153"/>
                    <a:pt x="791" y="1"/>
                  </a:cubicBezTo>
                </a:path>
              </a:pathLst>
            </a:custGeom>
            <a:noFill/>
            <a:ln cap="flat" cmpd="sng" w="12925">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30"/>
            <p:cNvSpPr/>
            <p:nvPr/>
          </p:nvSpPr>
          <p:spPr>
            <a:xfrm>
              <a:off x="7531694" y="4695921"/>
              <a:ext cx="13280" cy="18974"/>
            </a:xfrm>
            <a:custGeom>
              <a:rect b="b" l="l" r="r" t="t"/>
              <a:pathLst>
                <a:path extrusionOk="0" fill="none" h="913" w="639">
                  <a:moveTo>
                    <a:pt x="0" y="1"/>
                  </a:moveTo>
                  <a:cubicBezTo>
                    <a:pt x="183" y="244"/>
                    <a:pt x="395" y="457"/>
                    <a:pt x="578" y="730"/>
                  </a:cubicBezTo>
                  <a:cubicBezTo>
                    <a:pt x="608" y="761"/>
                    <a:pt x="639" y="852"/>
                    <a:pt x="639" y="913"/>
                  </a:cubicBezTo>
                </a:path>
              </a:pathLst>
            </a:custGeom>
            <a:noFill/>
            <a:ln cap="flat" cmpd="sng" w="12925">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30"/>
            <p:cNvSpPr/>
            <p:nvPr/>
          </p:nvSpPr>
          <p:spPr>
            <a:xfrm>
              <a:off x="6981104" y="4439465"/>
              <a:ext cx="17707" cy="18330"/>
            </a:xfrm>
            <a:custGeom>
              <a:rect b="b" l="l" r="r" t="t"/>
              <a:pathLst>
                <a:path extrusionOk="0" fill="none" h="882" w="852">
                  <a:moveTo>
                    <a:pt x="0" y="0"/>
                  </a:moveTo>
                  <a:cubicBezTo>
                    <a:pt x="304" y="274"/>
                    <a:pt x="578" y="578"/>
                    <a:pt x="851" y="882"/>
                  </a:cubicBezTo>
                </a:path>
              </a:pathLst>
            </a:custGeom>
            <a:solidFill>
              <a:schemeClr val="accent5"/>
            </a:solidFill>
            <a:ln cap="flat" cmpd="sng" w="12925">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30"/>
            <p:cNvSpPr/>
            <p:nvPr/>
          </p:nvSpPr>
          <p:spPr>
            <a:xfrm>
              <a:off x="6953941" y="4552522"/>
              <a:ext cx="20866" cy="7606"/>
            </a:xfrm>
            <a:custGeom>
              <a:rect b="b" l="l" r="r" t="t"/>
              <a:pathLst>
                <a:path extrusionOk="0" fill="none" h="366" w="1004">
                  <a:moveTo>
                    <a:pt x="973" y="1"/>
                  </a:moveTo>
                  <a:cubicBezTo>
                    <a:pt x="1003" y="1"/>
                    <a:pt x="973" y="31"/>
                    <a:pt x="943" y="31"/>
                  </a:cubicBezTo>
                  <a:cubicBezTo>
                    <a:pt x="639" y="183"/>
                    <a:pt x="335" y="305"/>
                    <a:pt x="0" y="366"/>
                  </a:cubicBezTo>
                </a:path>
              </a:pathLst>
            </a:custGeom>
            <a:solidFill>
              <a:schemeClr val="accent5"/>
            </a:solidFill>
            <a:ln cap="flat" cmpd="sng" w="12925">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30"/>
            <p:cNvSpPr/>
            <p:nvPr/>
          </p:nvSpPr>
          <p:spPr>
            <a:xfrm>
              <a:off x="7091646" y="3825488"/>
              <a:ext cx="544543" cy="670215"/>
            </a:xfrm>
            <a:custGeom>
              <a:rect b="b" l="l" r="r" t="t"/>
              <a:pathLst>
                <a:path extrusionOk="0" h="32249" w="26202">
                  <a:moveTo>
                    <a:pt x="14844" y="1"/>
                  </a:moveTo>
                  <a:cubicBezTo>
                    <a:pt x="10298" y="1"/>
                    <a:pt x="6164" y="3079"/>
                    <a:pt x="4986" y="7689"/>
                  </a:cubicBezTo>
                  <a:lnTo>
                    <a:pt x="1" y="27203"/>
                  </a:lnTo>
                  <a:lnTo>
                    <a:pt x="19849" y="32248"/>
                  </a:lnTo>
                  <a:lnTo>
                    <a:pt x="24773" y="12765"/>
                  </a:lnTo>
                  <a:cubicBezTo>
                    <a:pt x="26202" y="7293"/>
                    <a:pt x="22889" y="1731"/>
                    <a:pt x="17417" y="333"/>
                  </a:cubicBezTo>
                  <a:cubicBezTo>
                    <a:pt x="16556" y="108"/>
                    <a:pt x="15693" y="1"/>
                    <a:pt x="1484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30"/>
            <p:cNvSpPr/>
            <p:nvPr/>
          </p:nvSpPr>
          <p:spPr>
            <a:xfrm>
              <a:off x="7183629" y="3824469"/>
              <a:ext cx="360722" cy="205040"/>
            </a:xfrm>
            <a:custGeom>
              <a:rect b="b" l="l" r="r" t="t"/>
              <a:pathLst>
                <a:path extrusionOk="0" h="9866" w="17357">
                  <a:moveTo>
                    <a:pt x="10414" y="1"/>
                  </a:moveTo>
                  <a:cubicBezTo>
                    <a:pt x="5846" y="1"/>
                    <a:pt x="1673" y="3083"/>
                    <a:pt x="517" y="7707"/>
                  </a:cubicBezTo>
                  <a:lnTo>
                    <a:pt x="0" y="9865"/>
                  </a:lnTo>
                  <a:cubicBezTo>
                    <a:pt x="365" y="9440"/>
                    <a:pt x="760" y="9045"/>
                    <a:pt x="1186" y="8649"/>
                  </a:cubicBezTo>
                  <a:cubicBezTo>
                    <a:pt x="2006" y="7829"/>
                    <a:pt x="2918" y="6978"/>
                    <a:pt x="3952" y="6218"/>
                  </a:cubicBezTo>
                  <a:cubicBezTo>
                    <a:pt x="7130" y="3842"/>
                    <a:pt x="11121" y="2568"/>
                    <a:pt x="15102" y="2568"/>
                  </a:cubicBezTo>
                  <a:cubicBezTo>
                    <a:pt x="15195" y="2568"/>
                    <a:pt x="15288" y="2569"/>
                    <a:pt x="15380" y="2570"/>
                  </a:cubicBezTo>
                  <a:cubicBezTo>
                    <a:pt x="16019" y="2570"/>
                    <a:pt x="16718" y="2662"/>
                    <a:pt x="17356" y="2722"/>
                  </a:cubicBezTo>
                  <a:cubicBezTo>
                    <a:pt x="16140" y="1628"/>
                    <a:pt x="14651" y="777"/>
                    <a:pt x="12949" y="321"/>
                  </a:cubicBezTo>
                  <a:cubicBezTo>
                    <a:pt x="12101" y="105"/>
                    <a:pt x="11251" y="1"/>
                    <a:pt x="1041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30"/>
            <p:cNvSpPr/>
            <p:nvPr/>
          </p:nvSpPr>
          <p:spPr>
            <a:xfrm>
              <a:off x="7090129" y="3802710"/>
              <a:ext cx="544543" cy="692992"/>
            </a:xfrm>
            <a:custGeom>
              <a:rect b="b" l="l" r="r" t="t"/>
              <a:pathLst>
                <a:path extrusionOk="0" fill="none" h="33345" w="26202">
                  <a:moveTo>
                    <a:pt x="19849" y="33344"/>
                  </a:moveTo>
                  <a:lnTo>
                    <a:pt x="1" y="28299"/>
                  </a:lnTo>
                  <a:lnTo>
                    <a:pt x="4986" y="8785"/>
                  </a:lnTo>
                  <a:cubicBezTo>
                    <a:pt x="6384" y="3313"/>
                    <a:pt x="11946" y="0"/>
                    <a:pt x="17417" y="1429"/>
                  </a:cubicBezTo>
                  <a:lnTo>
                    <a:pt x="17417" y="1429"/>
                  </a:lnTo>
                  <a:cubicBezTo>
                    <a:pt x="22889" y="2827"/>
                    <a:pt x="26202" y="8389"/>
                    <a:pt x="24773" y="13861"/>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30"/>
            <p:cNvSpPr/>
            <p:nvPr/>
          </p:nvSpPr>
          <p:spPr>
            <a:xfrm>
              <a:off x="7309322" y="3918946"/>
              <a:ext cx="209114" cy="113722"/>
            </a:xfrm>
            <a:custGeom>
              <a:rect b="b" l="l" r="r" t="t"/>
              <a:pathLst>
                <a:path extrusionOk="0" h="5472" w="10062">
                  <a:moveTo>
                    <a:pt x="791" y="0"/>
                  </a:moveTo>
                  <a:lnTo>
                    <a:pt x="1" y="3100"/>
                  </a:lnTo>
                  <a:lnTo>
                    <a:pt x="9272" y="5471"/>
                  </a:lnTo>
                  <a:lnTo>
                    <a:pt x="10062" y="2371"/>
                  </a:lnTo>
                  <a:lnTo>
                    <a:pt x="79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30"/>
            <p:cNvSpPr/>
            <p:nvPr/>
          </p:nvSpPr>
          <p:spPr>
            <a:xfrm>
              <a:off x="7354814" y="3893675"/>
              <a:ext cx="109939" cy="196478"/>
            </a:xfrm>
            <a:custGeom>
              <a:rect b="b" l="l" r="r" t="t"/>
              <a:pathLst>
                <a:path extrusionOk="0" h="9454" w="5290">
                  <a:moveTo>
                    <a:pt x="2219" y="0"/>
                  </a:moveTo>
                  <a:lnTo>
                    <a:pt x="0" y="8663"/>
                  </a:lnTo>
                  <a:lnTo>
                    <a:pt x="3101" y="9453"/>
                  </a:lnTo>
                  <a:lnTo>
                    <a:pt x="5289" y="791"/>
                  </a:lnTo>
                  <a:lnTo>
                    <a:pt x="221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30"/>
            <p:cNvSpPr/>
            <p:nvPr/>
          </p:nvSpPr>
          <p:spPr>
            <a:xfrm>
              <a:off x="7310589" y="4326387"/>
              <a:ext cx="224908" cy="138349"/>
            </a:xfrm>
            <a:custGeom>
              <a:rect b="b" l="l" r="r" t="t"/>
              <a:pathLst>
                <a:path extrusionOk="0" fill="none" h="6657" w="10822">
                  <a:moveTo>
                    <a:pt x="3527" y="3708"/>
                  </a:moveTo>
                  <a:cubicBezTo>
                    <a:pt x="3922" y="3405"/>
                    <a:pt x="4439" y="3344"/>
                    <a:pt x="4894" y="3496"/>
                  </a:cubicBezTo>
                  <a:cubicBezTo>
                    <a:pt x="5350" y="3708"/>
                    <a:pt x="5685" y="4104"/>
                    <a:pt x="5776" y="4560"/>
                  </a:cubicBezTo>
                  <a:cubicBezTo>
                    <a:pt x="5898" y="5137"/>
                    <a:pt x="5654" y="5745"/>
                    <a:pt x="5229" y="6140"/>
                  </a:cubicBezTo>
                  <a:cubicBezTo>
                    <a:pt x="4834" y="6505"/>
                    <a:pt x="4226" y="6657"/>
                    <a:pt x="3648" y="6626"/>
                  </a:cubicBezTo>
                  <a:cubicBezTo>
                    <a:pt x="3010" y="6535"/>
                    <a:pt x="2432" y="6201"/>
                    <a:pt x="1885" y="5836"/>
                  </a:cubicBezTo>
                  <a:cubicBezTo>
                    <a:pt x="1369" y="5411"/>
                    <a:pt x="821" y="4924"/>
                    <a:pt x="517" y="4316"/>
                  </a:cubicBezTo>
                  <a:cubicBezTo>
                    <a:pt x="1" y="3161"/>
                    <a:pt x="366" y="1733"/>
                    <a:pt x="1338" y="912"/>
                  </a:cubicBezTo>
                  <a:cubicBezTo>
                    <a:pt x="2280" y="122"/>
                    <a:pt x="3770" y="0"/>
                    <a:pt x="4864" y="578"/>
                  </a:cubicBezTo>
                  <a:cubicBezTo>
                    <a:pt x="6232" y="1307"/>
                    <a:pt x="7022" y="2857"/>
                    <a:pt x="8481" y="3405"/>
                  </a:cubicBezTo>
                  <a:cubicBezTo>
                    <a:pt x="8816" y="3496"/>
                    <a:pt x="9150" y="3587"/>
                    <a:pt x="9484" y="3435"/>
                  </a:cubicBezTo>
                  <a:cubicBezTo>
                    <a:pt x="9727" y="3313"/>
                    <a:pt x="9910" y="3131"/>
                    <a:pt x="10062" y="2888"/>
                  </a:cubicBezTo>
                  <a:cubicBezTo>
                    <a:pt x="10335" y="2553"/>
                    <a:pt x="10609" y="2128"/>
                    <a:pt x="10822" y="1763"/>
                  </a:cubicBezTo>
                </a:path>
              </a:pathLst>
            </a:custGeom>
            <a:noFill/>
            <a:ln cap="flat" cmpd="sng" w="12925">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30"/>
            <p:cNvSpPr/>
            <p:nvPr/>
          </p:nvSpPr>
          <p:spPr>
            <a:xfrm>
              <a:off x="6895978" y="4324559"/>
              <a:ext cx="156326" cy="294883"/>
            </a:xfrm>
            <a:custGeom>
              <a:rect b="b" l="l" r="r" t="t"/>
              <a:pathLst>
                <a:path extrusionOk="0" h="14189" w="7522">
                  <a:moveTo>
                    <a:pt x="3455" y="1"/>
                  </a:moveTo>
                  <a:cubicBezTo>
                    <a:pt x="3327" y="1"/>
                    <a:pt x="3186" y="129"/>
                    <a:pt x="3276" y="240"/>
                  </a:cubicBezTo>
                  <a:cubicBezTo>
                    <a:pt x="3823" y="1274"/>
                    <a:pt x="3944" y="2338"/>
                    <a:pt x="4036" y="3341"/>
                  </a:cubicBezTo>
                  <a:cubicBezTo>
                    <a:pt x="4096" y="4313"/>
                    <a:pt x="4188" y="5316"/>
                    <a:pt x="4218" y="6289"/>
                  </a:cubicBezTo>
                  <a:cubicBezTo>
                    <a:pt x="4188" y="6107"/>
                    <a:pt x="4127" y="5924"/>
                    <a:pt x="4096" y="5772"/>
                  </a:cubicBezTo>
                  <a:cubicBezTo>
                    <a:pt x="3914" y="5164"/>
                    <a:pt x="3792" y="4496"/>
                    <a:pt x="3580" y="3888"/>
                  </a:cubicBezTo>
                  <a:cubicBezTo>
                    <a:pt x="3337" y="3280"/>
                    <a:pt x="3002" y="2672"/>
                    <a:pt x="2425" y="2307"/>
                  </a:cubicBezTo>
                  <a:cubicBezTo>
                    <a:pt x="2416" y="2298"/>
                    <a:pt x="2402" y="2295"/>
                    <a:pt x="2388" y="2295"/>
                  </a:cubicBezTo>
                  <a:cubicBezTo>
                    <a:pt x="2354" y="2295"/>
                    <a:pt x="2321" y="2316"/>
                    <a:pt x="2364" y="2338"/>
                  </a:cubicBezTo>
                  <a:cubicBezTo>
                    <a:pt x="2881" y="2733"/>
                    <a:pt x="3215" y="3432"/>
                    <a:pt x="3428" y="4192"/>
                  </a:cubicBezTo>
                  <a:cubicBezTo>
                    <a:pt x="3610" y="4921"/>
                    <a:pt x="3732" y="5711"/>
                    <a:pt x="3823" y="6319"/>
                  </a:cubicBezTo>
                  <a:cubicBezTo>
                    <a:pt x="3944" y="6927"/>
                    <a:pt x="3944" y="7535"/>
                    <a:pt x="3944" y="8113"/>
                  </a:cubicBezTo>
                  <a:cubicBezTo>
                    <a:pt x="3823" y="7778"/>
                    <a:pt x="3671" y="7444"/>
                    <a:pt x="3519" y="7079"/>
                  </a:cubicBezTo>
                  <a:cubicBezTo>
                    <a:pt x="3504" y="7064"/>
                    <a:pt x="3466" y="7056"/>
                    <a:pt x="3439" y="7056"/>
                  </a:cubicBezTo>
                  <a:cubicBezTo>
                    <a:pt x="3413" y="7056"/>
                    <a:pt x="3397" y="7064"/>
                    <a:pt x="3428" y="7079"/>
                  </a:cubicBezTo>
                  <a:cubicBezTo>
                    <a:pt x="3671" y="8143"/>
                    <a:pt x="3823" y="9268"/>
                    <a:pt x="3944" y="10332"/>
                  </a:cubicBezTo>
                  <a:cubicBezTo>
                    <a:pt x="3975" y="10787"/>
                    <a:pt x="3975" y="11243"/>
                    <a:pt x="3975" y="11699"/>
                  </a:cubicBezTo>
                  <a:cubicBezTo>
                    <a:pt x="3944" y="11578"/>
                    <a:pt x="3914" y="11487"/>
                    <a:pt x="3884" y="11395"/>
                  </a:cubicBezTo>
                  <a:cubicBezTo>
                    <a:pt x="3640" y="9268"/>
                    <a:pt x="2394" y="7201"/>
                    <a:pt x="1300" y="5347"/>
                  </a:cubicBezTo>
                  <a:cubicBezTo>
                    <a:pt x="1300" y="5337"/>
                    <a:pt x="1290" y="5333"/>
                    <a:pt x="1277" y="5333"/>
                  </a:cubicBezTo>
                  <a:cubicBezTo>
                    <a:pt x="1253" y="5333"/>
                    <a:pt x="1219" y="5347"/>
                    <a:pt x="1239" y="5347"/>
                  </a:cubicBezTo>
                  <a:cubicBezTo>
                    <a:pt x="1938" y="6714"/>
                    <a:pt x="2364" y="8143"/>
                    <a:pt x="2881" y="9572"/>
                  </a:cubicBezTo>
                  <a:cubicBezTo>
                    <a:pt x="2425" y="8873"/>
                    <a:pt x="1908" y="8265"/>
                    <a:pt x="1300" y="7748"/>
                  </a:cubicBezTo>
                  <a:cubicBezTo>
                    <a:pt x="1281" y="7729"/>
                    <a:pt x="1259" y="7722"/>
                    <a:pt x="1239" y="7722"/>
                  </a:cubicBezTo>
                  <a:cubicBezTo>
                    <a:pt x="1194" y="7722"/>
                    <a:pt x="1157" y="7757"/>
                    <a:pt x="1178" y="7778"/>
                  </a:cubicBezTo>
                  <a:cubicBezTo>
                    <a:pt x="1847" y="8964"/>
                    <a:pt x="2516" y="10210"/>
                    <a:pt x="3215" y="11456"/>
                  </a:cubicBezTo>
                  <a:cubicBezTo>
                    <a:pt x="2364" y="10514"/>
                    <a:pt x="1178" y="9663"/>
                    <a:pt x="175" y="8964"/>
                  </a:cubicBezTo>
                  <a:cubicBezTo>
                    <a:pt x="161" y="8949"/>
                    <a:pt x="143" y="8943"/>
                    <a:pt x="124" y="8943"/>
                  </a:cubicBezTo>
                  <a:cubicBezTo>
                    <a:pt x="65" y="8943"/>
                    <a:pt x="0" y="9001"/>
                    <a:pt x="23" y="9025"/>
                  </a:cubicBezTo>
                  <a:cubicBezTo>
                    <a:pt x="905" y="9724"/>
                    <a:pt x="1695" y="10514"/>
                    <a:pt x="2425" y="11304"/>
                  </a:cubicBezTo>
                  <a:cubicBezTo>
                    <a:pt x="3154" y="12094"/>
                    <a:pt x="3580" y="13006"/>
                    <a:pt x="4188" y="13888"/>
                  </a:cubicBezTo>
                  <a:cubicBezTo>
                    <a:pt x="4209" y="13909"/>
                    <a:pt x="4273" y="13944"/>
                    <a:pt x="4321" y="13944"/>
                  </a:cubicBezTo>
                  <a:cubicBezTo>
                    <a:pt x="4342" y="13944"/>
                    <a:pt x="4361" y="13937"/>
                    <a:pt x="4370" y="13918"/>
                  </a:cubicBezTo>
                  <a:lnTo>
                    <a:pt x="4400" y="14009"/>
                  </a:lnTo>
                  <a:cubicBezTo>
                    <a:pt x="4382" y="14138"/>
                    <a:pt x="4441" y="14189"/>
                    <a:pt x="4505" y="14189"/>
                  </a:cubicBezTo>
                  <a:cubicBezTo>
                    <a:pt x="4546" y="14189"/>
                    <a:pt x="4589" y="14167"/>
                    <a:pt x="4613" y="14131"/>
                  </a:cubicBezTo>
                  <a:cubicBezTo>
                    <a:pt x="4674" y="14131"/>
                    <a:pt x="4704" y="14131"/>
                    <a:pt x="4765" y="14070"/>
                  </a:cubicBezTo>
                  <a:cubicBezTo>
                    <a:pt x="4796" y="13979"/>
                    <a:pt x="4856" y="13857"/>
                    <a:pt x="4917" y="13736"/>
                  </a:cubicBezTo>
                  <a:cubicBezTo>
                    <a:pt x="4947" y="13736"/>
                    <a:pt x="4978" y="13705"/>
                    <a:pt x="4978" y="13705"/>
                  </a:cubicBezTo>
                  <a:cubicBezTo>
                    <a:pt x="5160" y="13219"/>
                    <a:pt x="5312" y="12702"/>
                    <a:pt x="5464" y="12216"/>
                  </a:cubicBezTo>
                  <a:cubicBezTo>
                    <a:pt x="5768" y="11547"/>
                    <a:pt x="6072" y="10939"/>
                    <a:pt x="6802" y="10362"/>
                  </a:cubicBezTo>
                  <a:cubicBezTo>
                    <a:pt x="6823" y="10341"/>
                    <a:pt x="6800" y="10306"/>
                    <a:pt x="6784" y="10306"/>
                  </a:cubicBezTo>
                  <a:cubicBezTo>
                    <a:pt x="6777" y="10306"/>
                    <a:pt x="6771" y="10313"/>
                    <a:pt x="6771" y="10332"/>
                  </a:cubicBezTo>
                  <a:cubicBezTo>
                    <a:pt x="6437" y="10544"/>
                    <a:pt x="6133" y="10818"/>
                    <a:pt x="5859" y="11122"/>
                  </a:cubicBezTo>
                  <a:lnTo>
                    <a:pt x="6011" y="10666"/>
                  </a:lnTo>
                  <a:cubicBezTo>
                    <a:pt x="6346" y="9724"/>
                    <a:pt x="7106" y="8873"/>
                    <a:pt x="7501" y="7930"/>
                  </a:cubicBezTo>
                  <a:cubicBezTo>
                    <a:pt x="7521" y="7849"/>
                    <a:pt x="7447" y="7809"/>
                    <a:pt x="7368" y="7809"/>
                  </a:cubicBezTo>
                  <a:cubicBezTo>
                    <a:pt x="7328" y="7809"/>
                    <a:pt x="7288" y="7819"/>
                    <a:pt x="7258" y="7839"/>
                  </a:cubicBezTo>
                  <a:cubicBezTo>
                    <a:pt x="6417" y="8763"/>
                    <a:pt x="5938" y="9662"/>
                    <a:pt x="5583" y="10606"/>
                  </a:cubicBezTo>
                  <a:lnTo>
                    <a:pt x="5583" y="10606"/>
                  </a:lnTo>
                  <a:cubicBezTo>
                    <a:pt x="5879" y="9377"/>
                    <a:pt x="6639" y="8256"/>
                    <a:pt x="7258" y="7049"/>
                  </a:cubicBezTo>
                  <a:cubicBezTo>
                    <a:pt x="7314" y="6974"/>
                    <a:pt x="7231" y="6922"/>
                    <a:pt x="7138" y="6922"/>
                  </a:cubicBezTo>
                  <a:cubicBezTo>
                    <a:pt x="7080" y="6922"/>
                    <a:pt x="7019" y="6942"/>
                    <a:pt x="6984" y="6988"/>
                  </a:cubicBezTo>
                  <a:cubicBezTo>
                    <a:pt x="6042" y="8417"/>
                    <a:pt x="5312" y="9876"/>
                    <a:pt x="4856" y="11304"/>
                  </a:cubicBezTo>
                  <a:cubicBezTo>
                    <a:pt x="4887" y="10271"/>
                    <a:pt x="4978" y="9298"/>
                    <a:pt x="5160" y="8265"/>
                  </a:cubicBezTo>
                  <a:cubicBezTo>
                    <a:pt x="5312" y="7322"/>
                    <a:pt x="5707" y="6441"/>
                    <a:pt x="6042" y="5499"/>
                  </a:cubicBezTo>
                  <a:cubicBezTo>
                    <a:pt x="6194" y="5043"/>
                    <a:pt x="6315" y="4617"/>
                    <a:pt x="6376" y="4192"/>
                  </a:cubicBezTo>
                  <a:cubicBezTo>
                    <a:pt x="6467" y="3796"/>
                    <a:pt x="6528" y="3371"/>
                    <a:pt x="6558" y="2885"/>
                  </a:cubicBezTo>
                  <a:cubicBezTo>
                    <a:pt x="6558" y="2836"/>
                    <a:pt x="6515" y="2804"/>
                    <a:pt x="6470" y="2804"/>
                  </a:cubicBezTo>
                  <a:cubicBezTo>
                    <a:pt x="6431" y="2804"/>
                    <a:pt x="6390" y="2828"/>
                    <a:pt x="6376" y="2885"/>
                  </a:cubicBezTo>
                  <a:cubicBezTo>
                    <a:pt x="6255" y="3371"/>
                    <a:pt x="6163" y="3827"/>
                    <a:pt x="6042" y="4283"/>
                  </a:cubicBezTo>
                  <a:cubicBezTo>
                    <a:pt x="5920" y="4739"/>
                    <a:pt x="5799" y="5195"/>
                    <a:pt x="5647" y="5651"/>
                  </a:cubicBezTo>
                  <a:cubicBezTo>
                    <a:pt x="5495" y="6137"/>
                    <a:pt x="5312" y="6623"/>
                    <a:pt x="5160" y="7140"/>
                  </a:cubicBezTo>
                  <a:cubicBezTo>
                    <a:pt x="5251" y="6167"/>
                    <a:pt x="5251" y="5195"/>
                    <a:pt x="5191" y="4252"/>
                  </a:cubicBezTo>
                  <a:lnTo>
                    <a:pt x="5160" y="4252"/>
                  </a:lnTo>
                  <a:cubicBezTo>
                    <a:pt x="5008" y="5316"/>
                    <a:pt x="4856" y="6411"/>
                    <a:pt x="4796" y="7474"/>
                  </a:cubicBezTo>
                  <a:lnTo>
                    <a:pt x="4735" y="7140"/>
                  </a:lnTo>
                  <a:cubicBezTo>
                    <a:pt x="4674" y="5985"/>
                    <a:pt x="4644" y="4860"/>
                    <a:pt x="4522" y="3736"/>
                  </a:cubicBezTo>
                  <a:cubicBezTo>
                    <a:pt x="4492" y="3189"/>
                    <a:pt x="4431" y="2611"/>
                    <a:pt x="4279" y="1973"/>
                  </a:cubicBezTo>
                  <a:cubicBezTo>
                    <a:pt x="4188" y="1365"/>
                    <a:pt x="3944" y="666"/>
                    <a:pt x="3580" y="58"/>
                  </a:cubicBezTo>
                  <a:cubicBezTo>
                    <a:pt x="3547" y="17"/>
                    <a:pt x="3502" y="1"/>
                    <a:pt x="345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30"/>
            <p:cNvSpPr/>
            <p:nvPr/>
          </p:nvSpPr>
          <p:spPr>
            <a:xfrm>
              <a:off x="7453552" y="4549737"/>
              <a:ext cx="178480" cy="179062"/>
            </a:xfrm>
            <a:custGeom>
              <a:rect b="b" l="l" r="r" t="t"/>
              <a:pathLst>
                <a:path extrusionOk="0" h="8616" w="8588">
                  <a:moveTo>
                    <a:pt x="6420" y="1"/>
                  </a:moveTo>
                  <a:cubicBezTo>
                    <a:pt x="6407" y="1"/>
                    <a:pt x="6392" y="4"/>
                    <a:pt x="6374" y="13"/>
                  </a:cubicBezTo>
                  <a:cubicBezTo>
                    <a:pt x="6192" y="712"/>
                    <a:pt x="5858" y="1259"/>
                    <a:pt x="5523" y="1807"/>
                  </a:cubicBezTo>
                  <a:cubicBezTo>
                    <a:pt x="5158" y="2323"/>
                    <a:pt x="4794" y="2870"/>
                    <a:pt x="4520" y="3296"/>
                  </a:cubicBezTo>
                  <a:cubicBezTo>
                    <a:pt x="4247" y="3691"/>
                    <a:pt x="3912" y="4086"/>
                    <a:pt x="3608" y="4451"/>
                  </a:cubicBezTo>
                  <a:cubicBezTo>
                    <a:pt x="3699" y="4147"/>
                    <a:pt x="3791" y="3843"/>
                    <a:pt x="3882" y="3539"/>
                  </a:cubicBezTo>
                  <a:cubicBezTo>
                    <a:pt x="3882" y="3515"/>
                    <a:pt x="3822" y="3470"/>
                    <a:pt x="3783" y="3470"/>
                  </a:cubicBezTo>
                  <a:cubicBezTo>
                    <a:pt x="3774" y="3470"/>
                    <a:pt x="3766" y="3473"/>
                    <a:pt x="3760" y="3478"/>
                  </a:cubicBezTo>
                  <a:cubicBezTo>
                    <a:pt x="3335" y="4299"/>
                    <a:pt x="2940" y="5120"/>
                    <a:pt x="2362" y="5819"/>
                  </a:cubicBezTo>
                  <a:cubicBezTo>
                    <a:pt x="2119" y="6123"/>
                    <a:pt x="1815" y="6396"/>
                    <a:pt x="1572" y="6670"/>
                  </a:cubicBezTo>
                  <a:cubicBezTo>
                    <a:pt x="1602" y="6579"/>
                    <a:pt x="1633" y="6488"/>
                    <a:pt x="1663" y="6396"/>
                  </a:cubicBezTo>
                  <a:cubicBezTo>
                    <a:pt x="2240" y="5728"/>
                    <a:pt x="2514" y="4816"/>
                    <a:pt x="2696" y="3904"/>
                  </a:cubicBezTo>
                  <a:cubicBezTo>
                    <a:pt x="2879" y="2931"/>
                    <a:pt x="2970" y="1959"/>
                    <a:pt x="3274" y="895"/>
                  </a:cubicBezTo>
                  <a:cubicBezTo>
                    <a:pt x="3274" y="864"/>
                    <a:pt x="3244" y="864"/>
                    <a:pt x="3244" y="864"/>
                  </a:cubicBezTo>
                  <a:cubicBezTo>
                    <a:pt x="2727" y="2263"/>
                    <a:pt x="2362" y="3478"/>
                    <a:pt x="1967" y="4664"/>
                  </a:cubicBezTo>
                  <a:cubicBezTo>
                    <a:pt x="1967" y="3934"/>
                    <a:pt x="1906" y="3205"/>
                    <a:pt x="1754" y="2475"/>
                  </a:cubicBezTo>
                  <a:cubicBezTo>
                    <a:pt x="1754" y="2454"/>
                    <a:pt x="1696" y="2419"/>
                    <a:pt x="1660" y="2419"/>
                  </a:cubicBezTo>
                  <a:cubicBezTo>
                    <a:pt x="1644" y="2419"/>
                    <a:pt x="1633" y="2426"/>
                    <a:pt x="1633" y="2445"/>
                  </a:cubicBezTo>
                  <a:cubicBezTo>
                    <a:pt x="1511" y="3661"/>
                    <a:pt x="1420" y="4755"/>
                    <a:pt x="1177" y="5971"/>
                  </a:cubicBezTo>
                  <a:cubicBezTo>
                    <a:pt x="1146" y="4816"/>
                    <a:pt x="660" y="3600"/>
                    <a:pt x="265" y="2536"/>
                  </a:cubicBezTo>
                  <a:cubicBezTo>
                    <a:pt x="245" y="2477"/>
                    <a:pt x="187" y="2444"/>
                    <a:pt x="149" y="2444"/>
                  </a:cubicBezTo>
                  <a:cubicBezTo>
                    <a:pt x="128" y="2444"/>
                    <a:pt x="113" y="2454"/>
                    <a:pt x="113" y="2475"/>
                  </a:cubicBezTo>
                  <a:cubicBezTo>
                    <a:pt x="417" y="3448"/>
                    <a:pt x="660" y="4390"/>
                    <a:pt x="721" y="5332"/>
                  </a:cubicBezTo>
                  <a:cubicBezTo>
                    <a:pt x="812" y="6275"/>
                    <a:pt x="508" y="7035"/>
                    <a:pt x="113" y="7947"/>
                  </a:cubicBezTo>
                  <a:cubicBezTo>
                    <a:pt x="82" y="8007"/>
                    <a:pt x="113" y="8098"/>
                    <a:pt x="204" y="8159"/>
                  </a:cubicBezTo>
                  <a:lnTo>
                    <a:pt x="113" y="8190"/>
                  </a:lnTo>
                  <a:cubicBezTo>
                    <a:pt x="0" y="8330"/>
                    <a:pt x="70" y="8497"/>
                    <a:pt x="129" y="8497"/>
                  </a:cubicBezTo>
                  <a:cubicBezTo>
                    <a:pt x="134" y="8497"/>
                    <a:pt x="139" y="8496"/>
                    <a:pt x="143" y="8494"/>
                  </a:cubicBezTo>
                  <a:cubicBezTo>
                    <a:pt x="143" y="8554"/>
                    <a:pt x="234" y="8615"/>
                    <a:pt x="265" y="8615"/>
                  </a:cubicBezTo>
                  <a:cubicBezTo>
                    <a:pt x="386" y="8615"/>
                    <a:pt x="478" y="8615"/>
                    <a:pt x="660" y="8554"/>
                  </a:cubicBezTo>
                  <a:cubicBezTo>
                    <a:pt x="690" y="8615"/>
                    <a:pt x="690" y="8615"/>
                    <a:pt x="721" y="8615"/>
                  </a:cubicBezTo>
                  <a:cubicBezTo>
                    <a:pt x="1207" y="8494"/>
                    <a:pt x="1754" y="8342"/>
                    <a:pt x="2210" y="8159"/>
                  </a:cubicBezTo>
                  <a:cubicBezTo>
                    <a:pt x="2758" y="7985"/>
                    <a:pt x="3325" y="7831"/>
                    <a:pt x="3997" y="7831"/>
                  </a:cubicBezTo>
                  <a:cubicBezTo>
                    <a:pt x="4146" y="7831"/>
                    <a:pt x="4300" y="7839"/>
                    <a:pt x="4459" y="7855"/>
                  </a:cubicBezTo>
                  <a:cubicBezTo>
                    <a:pt x="4490" y="7855"/>
                    <a:pt x="4490" y="7764"/>
                    <a:pt x="4459" y="7764"/>
                  </a:cubicBezTo>
                  <a:cubicBezTo>
                    <a:pt x="4034" y="7703"/>
                    <a:pt x="3639" y="7703"/>
                    <a:pt x="3274" y="7703"/>
                  </a:cubicBezTo>
                  <a:lnTo>
                    <a:pt x="3699" y="7491"/>
                  </a:lnTo>
                  <a:cubicBezTo>
                    <a:pt x="4520" y="7095"/>
                    <a:pt x="5614" y="7004"/>
                    <a:pt x="6435" y="6670"/>
                  </a:cubicBezTo>
                  <a:cubicBezTo>
                    <a:pt x="6496" y="6639"/>
                    <a:pt x="6374" y="6488"/>
                    <a:pt x="6283" y="6488"/>
                  </a:cubicBezTo>
                  <a:cubicBezTo>
                    <a:pt x="5067" y="6488"/>
                    <a:pt x="4095" y="6852"/>
                    <a:pt x="3183" y="7278"/>
                  </a:cubicBezTo>
                  <a:lnTo>
                    <a:pt x="3304" y="7187"/>
                  </a:lnTo>
                  <a:cubicBezTo>
                    <a:pt x="3791" y="6852"/>
                    <a:pt x="4368" y="6639"/>
                    <a:pt x="4946" y="6427"/>
                  </a:cubicBezTo>
                  <a:cubicBezTo>
                    <a:pt x="5523" y="6244"/>
                    <a:pt x="6131" y="6092"/>
                    <a:pt x="6739" y="5971"/>
                  </a:cubicBezTo>
                  <a:cubicBezTo>
                    <a:pt x="6830" y="5940"/>
                    <a:pt x="6648" y="5758"/>
                    <a:pt x="6526" y="5758"/>
                  </a:cubicBezTo>
                  <a:cubicBezTo>
                    <a:pt x="5827" y="5880"/>
                    <a:pt x="5098" y="6062"/>
                    <a:pt x="4399" y="6275"/>
                  </a:cubicBezTo>
                  <a:cubicBezTo>
                    <a:pt x="3730" y="6518"/>
                    <a:pt x="3092" y="6822"/>
                    <a:pt x="2423" y="7126"/>
                  </a:cubicBezTo>
                  <a:cubicBezTo>
                    <a:pt x="3122" y="6518"/>
                    <a:pt x="3730" y="5910"/>
                    <a:pt x="4459" y="5363"/>
                  </a:cubicBezTo>
                  <a:cubicBezTo>
                    <a:pt x="5098" y="4877"/>
                    <a:pt x="5858" y="4573"/>
                    <a:pt x="6526" y="4360"/>
                  </a:cubicBezTo>
                  <a:cubicBezTo>
                    <a:pt x="7225" y="4117"/>
                    <a:pt x="7681" y="3934"/>
                    <a:pt x="8168" y="3782"/>
                  </a:cubicBezTo>
                  <a:cubicBezTo>
                    <a:pt x="8198" y="3782"/>
                    <a:pt x="8137" y="3630"/>
                    <a:pt x="8046" y="3630"/>
                  </a:cubicBezTo>
                  <a:cubicBezTo>
                    <a:pt x="7499" y="3661"/>
                    <a:pt x="6891" y="3904"/>
                    <a:pt x="6192" y="4147"/>
                  </a:cubicBezTo>
                  <a:cubicBezTo>
                    <a:pt x="5827" y="4299"/>
                    <a:pt x="5432" y="4451"/>
                    <a:pt x="5067" y="4664"/>
                  </a:cubicBezTo>
                  <a:cubicBezTo>
                    <a:pt x="5614" y="4117"/>
                    <a:pt x="6131" y="3630"/>
                    <a:pt x="6648" y="3174"/>
                  </a:cubicBezTo>
                  <a:cubicBezTo>
                    <a:pt x="6648" y="3174"/>
                    <a:pt x="6648" y="3144"/>
                    <a:pt x="6617" y="3144"/>
                  </a:cubicBezTo>
                  <a:cubicBezTo>
                    <a:pt x="5918" y="3478"/>
                    <a:pt x="5219" y="3995"/>
                    <a:pt x="4551" y="4573"/>
                  </a:cubicBezTo>
                  <a:lnTo>
                    <a:pt x="4703" y="4360"/>
                  </a:lnTo>
                  <a:cubicBezTo>
                    <a:pt x="5827" y="2901"/>
                    <a:pt x="7073" y="1685"/>
                    <a:pt x="8472" y="1168"/>
                  </a:cubicBezTo>
                  <a:cubicBezTo>
                    <a:pt x="8588" y="1110"/>
                    <a:pt x="8482" y="802"/>
                    <a:pt x="8366" y="802"/>
                  </a:cubicBezTo>
                  <a:cubicBezTo>
                    <a:pt x="8361" y="802"/>
                    <a:pt x="8355" y="802"/>
                    <a:pt x="8350" y="804"/>
                  </a:cubicBezTo>
                  <a:cubicBezTo>
                    <a:pt x="7651" y="1016"/>
                    <a:pt x="6982" y="1381"/>
                    <a:pt x="6435" y="1867"/>
                  </a:cubicBezTo>
                  <a:cubicBezTo>
                    <a:pt x="5827" y="2384"/>
                    <a:pt x="5310" y="2931"/>
                    <a:pt x="4794" y="3539"/>
                  </a:cubicBezTo>
                  <a:cubicBezTo>
                    <a:pt x="4855" y="3448"/>
                    <a:pt x="4946" y="3296"/>
                    <a:pt x="5006" y="3144"/>
                  </a:cubicBezTo>
                  <a:cubicBezTo>
                    <a:pt x="5250" y="2688"/>
                    <a:pt x="5523" y="2232"/>
                    <a:pt x="5766" y="1715"/>
                  </a:cubicBezTo>
                  <a:cubicBezTo>
                    <a:pt x="6040" y="1229"/>
                    <a:pt x="6283" y="743"/>
                    <a:pt x="6465" y="44"/>
                  </a:cubicBezTo>
                  <a:cubicBezTo>
                    <a:pt x="6465" y="22"/>
                    <a:pt x="6450" y="1"/>
                    <a:pt x="6420" y="1"/>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30"/>
            <p:cNvSpPr/>
            <p:nvPr/>
          </p:nvSpPr>
          <p:spPr>
            <a:xfrm>
              <a:off x="7363439" y="4590803"/>
              <a:ext cx="152481" cy="118315"/>
            </a:xfrm>
            <a:custGeom>
              <a:rect b="b" l="l" r="r" t="t"/>
              <a:pathLst>
                <a:path extrusionOk="0" h="5693" w="7337">
                  <a:moveTo>
                    <a:pt x="4249" y="0"/>
                  </a:moveTo>
                  <a:cubicBezTo>
                    <a:pt x="4241" y="0"/>
                    <a:pt x="4236" y="4"/>
                    <a:pt x="4236" y="13"/>
                  </a:cubicBezTo>
                  <a:cubicBezTo>
                    <a:pt x="4631" y="986"/>
                    <a:pt x="4236" y="1685"/>
                    <a:pt x="4023" y="2262"/>
                  </a:cubicBezTo>
                  <a:cubicBezTo>
                    <a:pt x="3962" y="2505"/>
                    <a:pt x="3780" y="2749"/>
                    <a:pt x="3628" y="2961"/>
                  </a:cubicBezTo>
                  <a:cubicBezTo>
                    <a:pt x="3628" y="2779"/>
                    <a:pt x="3567" y="2597"/>
                    <a:pt x="3537" y="2353"/>
                  </a:cubicBezTo>
                  <a:cubicBezTo>
                    <a:pt x="3537" y="2323"/>
                    <a:pt x="3415" y="2293"/>
                    <a:pt x="3415" y="2293"/>
                  </a:cubicBezTo>
                  <a:cubicBezTo>
                    <a:pt x="3355" y="2809"/>
                    <a:pt x="3203" y="3326"/>
                    <a:pt x="3051" y="3812"/>
                  </a:cubicBezTo>
                  <a:cubicBezTo>
                    <a:pt x="2959" y="3995"/>
                    <a:pt x="2899" y="4177"/>
                    <a:pt x="2777" y="4390"/>
                  </a:cubicBezTo>
                  <a:cubicBezTo>
                    <a:pt x="2777" y="4299"/>
                    <a:pt x="2747" y="4268"/>
                    <a:pt x="2747" y="4177"/>
                  </a:cubicBezTo>
                  <a:cubicBezTo>
                    <a:pt x="2959" y="3235"/>
                    <a:pt x="2443" y="1806"/>
                    <a:pt x="2199" y="439"/>
                  </a:cubicBezTo>
                  <a:lnTo>
                    <a:pt x="2169" y="378"/>
                  </a:lnTo>
                  <a:lnTo>
                    <a:pt x="2169" y="378"/>
                  </a:lnTo>
                  <a:cubicBezTo>
                    <a:pt x="2260" y="1290"/>
                    <a:pt x="2199" y="2141"/>
                    <a:pt x="2291" y="2961"/>
                  </a:cubicBezTo>
                  <a:cubicBezTo>
                    <a:pt x="2048" y="2475"/>
                    <a:pt x="1804" y="1897"/>
                    <a:pt x="1440" y="1381"/>
                  </a:cubicBezTo>
                  <a:cubicBezTo>
                    <a:pt x="1419" y="1360"/>
                    <a:pt x="1383" y="1324"/>
                    <a:pt x="1363" y="1324"/>
                  </a:cubicBezTo>
                  <a:cubicBezTo>
                    <a:pt x="1354" y="1324"/>
                    <a:pt x="1348" y="1332"/>
                    <a:pt x="1348" y="1350"/>
                  </a:cubicBezTo>
                  <a:cubicBezTo>
                    <a:pt x="1561" y="2201"/>
                    <a:pt x="1804" y="3083"/>
                    <a:pt x="2169" y="3964"/>
                  </a:cubicBezTo>
                  <a:cubicBezTo>
                    <a:pt x="1592" y="3174"/>
                    <a:pt x="771" y="2201"/>
                    <a:pt x="163" y="1350"/>
                  </a:cubicBezTo>
                  <a:cubicBezTo>
                    <a:pt x="143" y="1291"/>
                    <a:pt x="73" y="1258"/>
                    <a:pt x="34" y="1258"/>
                  </a:cubicBezTo>
                  <a:cubicBezTo>
                    <a:pt x="12" y="1258"/>
                    <a:pt x="0" y="1268"/>
                    <a:pt x="11" y="1290"/>
                  </a:cubicBezTo>
                  <a:cubicBezTo>
                    <a:pt x="528" y="2049"/>
                    <a:pt x="1044" y="2809"/>
                    <a:pt x="1500" y="3508"/>
                  </a:cubicBezTo>
                  <a:cubicBezTo>
                    <a:pt x="1956" y="4177"/>
                    <a:pt x="2169" y="4755"/>
                    <a:pt x="2595" y="5393"/>
                  </a:cubicBezTo>
                  <a:cubicBezTo>
                    <a:pt x="2625" y="5454"/>
                    <a:pt x="2716" y="5484"/>
                    <a:pt x="2777" y="5515"/>
                  </a:cubicBezTo>
                  <a:lnTo>
                    <a:pt x="2777" y="5545"/>
                  </a:lnTo>
                  <a:cubicBezTo>
                    <a:pt x="2802" y="5595"/>
                    <a:pt x="2948" y="5644"/>
                    <a:pt x="3018" y="5644"/>
                  </a:cubicBezTo>
                  <a:cubicBezTo>
                    <a:pt x="3033" y="5644"/>
                    <a:pt x="3045" y="5642"/>
                    <a:pt x="3051" y="5636"/>
                  </a:cubicBezTo>
                  <a:cubicBezTo>
                    <a:pt x="3072" y="5657"/>
                    <a:pt x="3121" y="5693"/>
                    <a:pt x="3160" y="5693"/>
                  </a:cubicBezTo>
                  <a:cubicBezTo>
                    <a:pt x="3178" y="5693"/>
                    <a:pt x="3193" y="5685"/>
                    <a:pt x="3203" y="5667"/>
                  </a:cubicBezTo>
                  <a:cubicBezTo>
                    <a:pt x="3263" y="5636"/>
                    <a:pt x="3324" y="5636"/>
                    <a:pt x="3385" y="5606"/>
                  </a:cubicBezTo>
                  <a:lnTo>
                    <a:pt x="3476" y="5606"/>
                  </a:lnTo>
                  <a:lnTo>
                    <a:pt x="4145" y="5271"/>
                  </a:lnTo>
                  <a:cubicBezTo>
                    <a:pt x="4392" y="5195"/>
                    <a:pt x="4640" y="5131"/>
                    <a:pt x="4970" y="5131"/>
                  </a:cubicBezTo>
                  <a:cubicBezTo>
                    <a:pt x="5166" y="5131"/>
                    <a:pt x="5392" y="5154"/>
                    <a:pt x="5665" y="5211"/>
                  </a:cubicBezTo>
                  <a:cubicBezTo>
                    <a:pt x="5695" y="5211"/>
                    <a:pt x="5665" y="5180"/>
                    <a:pt x="5634" y="5180"/>
                  </a:cubicBezTo>
                  <a:cubicBezTo>
                    <a:pt x="5300" y="5119"/>
                    <a:pt x="4935" y="5028"/>
                    <a:pt x="4692" y="5028"/>
                  </a:cubicBezTo>
                  <a:cubicBezTo>
                    <a:pt x="4753" y="4998"/>
                    <a:pt x="4844" y="4967"/>
                    <a:pt x="4905" y="4967"/>
                  </a:cubicBezTo>
                  <a:cubicBezTo>
                    <a:pt x="5133" y="4861"/>
                    <a:pt x="5467" y="4846"/>
                    <a:pt x="5805" y="4846"/>
                  </a:cubicBezTo>
                  <a:cubicBezTo>
                    <a:pt x="5940" y="4846"/>
                    <a:pt x="6076" y="4848"/>
                    <a:pt x="6206" y="4848"/>
                  </a:cubicBezTo>
                  <a:cubicBezTo>
                    <a:pt x="6401" y="4848"/>
                    <a:pt x="6583" y="4843"/>
                    <a:pt x="6728" y="4815"/>
                  </a:cubicBezTo>
                  <a:cubicBezTo>
                    <a:pt x="6759" y="4815"/>
                    <a:pt x="6607" y="4694"/>
                    <a:pt x="6546" y="4663"/>
                  </a:cubicBezTo>
                  <a:cubicBezTo>
                    <a:pt x="6147" y="4579"/>
                    <a:pt x="5807" y="4542"/>
                    <a:pt x="5510" y="4542"/>
                  </a:cubicBezTo>
                  <a:cubicBezTo>
                    <a:pt x="5060" y="4542"/>
                    <a:pt x="4711" y="4626"/>
                    <a:pt x="4418" y="4755"/>
                  </a:cubicBezTo>
                  <a:lnTo>
                    <a:pt x="4449" y="4724"/>
                  </a:lnTo>
                  <a:cubicBezTo>
                    <a:pt x="4822" y="4467"/>
                    <a:pt x="5447" y="4408"/>
                    <a:pt x="6117" y="4408"/>
                  </a:cubicBezTo>
                  <a:cubicBezTo>
                    <a:pt x="6318" y="4408"/>
                    <a:pt x="6524" y="4413"/>
                    <a:pt x="6728" y="4420"/>
                  </a:cubicBezTo>
                  <a:cubicBezTo>
                    <a:pt x="6820" y="4420"/>
                    <a:pt x="6607" y="4268"/>
                    <a:pt x="6516" y="4238"/>
                  </a:cubicBezTo>
                  <a:cubicBezTo>
                    <a:pt x="6275" y="4218"/>
                    <a:pt x="6041" y="4209"/>
                    <a:pt x="5815" y="4209"/>
                  </a:cubicBezTo>
                  <a:cubicBezTo>
                    <a:pt x="4990" y="4209"/>
                    <a:pt x="4282" y="4340"/>
                    <a:pt x="3780" y="4603"/>
                  </a:cubicBezTo>
                  <a:cubicBezTo>
                    <a:pt x="3993" y="4268"/>
                    <a:pt x="4266" y="3904"/>
                    <a:pt x="4692" y="3660"/>
                  </a:cubicBezTo>
                  <a:cubicBezTo>
                    <a:pt x="5057" y="3448"/>
                    <a:pt x="5604" y="3326"/>
                    <a:pt x="6121" y="3235"/>
                  </a:cubicBezTo>
                  <a:cubicBezTo>
                    <a:pt x="6607" y="3174"/>
                    <a:pt x="6911" y="3022"/>
                    <a:pt x="7306" y="2840"/>
                  </a:cubicBezTo>
                  <a:cubicBezTo>
                    <a:pt x="7336" y="2840"/>
                    <a:pt x="7215" y="2718"/>
                    <a:pt x="7154" y="2718"/>
                  </a:cubicBezTo>
                  <a:cubicBezTo>
                    <a:pt x="6668" y="2779"/>
                    <a:pt x="6273" y="2931"/>
                    <a:pt x="5756" y="3053"/>
                  </a:cubicBezTo>
                  <a:cubicBezTo>
                    <a:pt x="5482" y="3083"/>
                    <a:pt x="5209" y="3174"/>
                    <a:pt x="4935" y="3235"/>
                  </a:cubicBezTo>
                  <a:cubicBezTo>
                    <a:pt x="5239" y="2992"/>
                    <a:pt x="5543" y="2688"/>
                    <a:pt x="5786" y="2384"/>
                  </a:cubicBezTo>
                  <a:lnTo>
                    <a:pt x="5756" y="2323"/>
                  </a:lnTo>
                  <a:cubicBezTo>
                    <a:pt x="5300" y="2566"/>
                    <a:pt x="4874" y="2809"/>
                    <a:pt x="4479" y="3144"/>
                  </a:cubicBezTo>
                  <a:lnTo>
                    <a:pt x="4570" y="3022"/>
                  </a:lnTo>
                  <a:cubicBezTo>
                    <a:pt x="5057" y="2141"/>
                    <a:pt x="5695" y="1411"/>
                    <a:pt x="6273" y="621"/>
                  </a:cubicBezTo>
                  <a:cubicBezTo>
                    <a:pt x="6299" y="541"/>
                    <a:pt x="6115" y="367"/>
                    <a:pt x="6008" y="367"/>
                  </a:cubicBezTo>
                  <a:cubicBezTo>
                    <a:pt x="5993" y="367"/>
                    <a:pt x="5980" y="370"/>
                    <a:pt x="5969" y="378"/>
                  </a:cubicBezTo>
                  <a:cubicBezTo>
                    <a:pt x="5361" y="986"/>
                    <a:pt x="4874" y="1746"/>
                    <a:pt x="4388" y="2475"/>
                  </a:cubicBezTo>
                  <a:cubicBezTo>
                    <a:pt x="4418" y="2414"/>
                    <a:pt x="4418" y="2323"/>
                    <a:pt x="4418" y="2201"/>
                  </a:cubicBezTo>
                  <a:cubicBezTo>
                    <a:pt x="4479" y="1594"/>
                    <a:pt x="4753" y="1077"/>
                    <a:pt x="4297" y="43"/>
                  </a:cubicBezTo>
                  <a:cubicBezTo>
                    <a:pt x="4297" y="22"/>
                    <a:pt x="4266" y="0"/>
                    <a:pt x="4249" y="0"/>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30"/>
            <p:cNvSpPr/>
            <p:nvPr/>
          </p:nvSpPr>
          <p:spPr>
            <a:xfrm>
              <a:off x="7293714" y="4571953"/>
              <a:ext cx="156513" cy="115779"/>
            </a:xfrm>
            <a:custGeom>
              <a:rect b="b" l="l" r="r" t="t"/>
              <a:pathLst>
                <a:path extrusionOk="0" h="5571" w="7531">
                  <a:moveTo>
                    <a:pt x="4849" y="0"/>
                  </a:moveTo>
                  <a:cubicBezTo>
                    <a:pt x="4825" y="0"/>
                    <a:pt x="4805" y="3"/>
                    <a:pt x="4795" y="8"/>
                  </a:cubicBezTo>
                  <a:cubicBezTo>
                    <a:pt x="4491" y="768"/>
                    <a:pt x="4430" y="1589"/>
                    <a:pt x="4339" y="2409"/>
                  </a:cubicBezTo>
                  <a:cubicBezTo>
                    <a:pt x="4339" y="2318"/>
                    <a:pt x="4308" y="2257"/>
                    <a:pt x="4278" y="2166"/>
                  </a:cubicBezTo>
                  <a:cubicBezTo>
                    <a:pt x="4035" y="1649"/>
                    <a:pt x="4035" y="1072"/>
                    <a:pt x="3214" y="373"/>
                  </a:cubicBezTo>
                  <a:cubicBezTo>
                    <a:pt x="3199" y="358"/>
                    <a:pt x="3168" y="350"/>
                    <a:pt x="3146" y="350"/>
                  </a:cubicBezTo>
                  <a:cubicBezTo>
                    <a:pt x="3123" y="350"/>
                    <a:pt x="3108" y="358"/>
                    <a:pt x="3123" y="373"/>
                  </a:cubicBezTo>
                  <a:cubicBezTo>
                    <a:pt x="3944" y="1072"/>
                    <a:pt x="3852" y="1832"/>
                    <a:pt x="3974" y="2349"/>
                  </a:cubicBezTo>
                  <a:cubicBezTo>
                    <a:pt x="4004" y="2622"/>
                    <a:pt x="3974" y="2865"/>
                    <a:pt x="3974" y="3108"/>
                  </a:cubicBezTo>
                  <a:lnTo>
                    <a:pt x="3640" y="2653"/>
                  </a:lnTo>
                  <a:cubicBezTo>
                    <a:pt x="3640" y="2637"/>
                    <a:pt x="3602" y="2630"/>
                    <a:pt x="3567" y="2630"/>
                  </a:cubicBezTo>
                  <a:cubicBezTo>
                    <a:pt x="3533" y="2630"/>
                    <a:pt x="3503" y="2637"/>
                    <a:pt x="3518" y="2653"/>
                  </a:cubicBezTo>
                  <a:cubicBezTo>
                    <a:pt x="3700" y="3169"/>
                    <a:pt x="3822" y="3625"/>
                    <a:pt x="3944" y="4081"/>
                  </a:cubicBezTo>
                  <a:cubicBezTo>
                    <a:pt x="3974" y="4263"/>
                    <a:pt x="4004" y="4446"/>
                    <a:pt x="4004" y="4628"/>
                  </a:cubicBezTo>
                  <a:cubicBezTo>
                    <a:pt x="3974" y="4598"/>
                    <a:pt x="3944" y="4567"/>
                    <a:pt x="3852" y="4537"/>
                  </a:cubicBezTo>
                  <a:cubicBezTo>
                    <a:pt x="3548" y="3656"/>
                    <a:pt x="2424" y="2713"/>
                    <a:pt x="1542" y="1589"/>
                  </a:cubicBezTo>
                  <a:lnTo>
                    <a:pt x="1512" y="1589"/>
                  </a:lnTo>
                  <a:cubicBezTo>
                    <a:pt x="1998" y="2349"/>
                    <a:pt x="2333" y="3108"/>
                    <a:pt x="2880" y="3777"/>
                  </a:cubicBezTo>
                  <a:cubicBezTo>
                    <a:pt x="2424" y="3473"/>
                    <a:pt x="1907" y="3108"/>
                    <a:pt x="1360" y="2804"/>
                  </a:cubicBezTo>
                  <a:cubicBezTo>
                    <a:pt x="1340" y="2794"/>
                    <a:pt x="1316" y="2791"/>
                    <a:pt x="1295" y="2791"/>
                  </a:cubicBezTo>
                  <a:cubicBezTo>
                    <a:pt x="1252" y="2791"/>
                    <a:pt x="1218" y="2804"/>
                    <a:pt x="1238" y="2804"/>
                  </a:cubicBezTo>
                  <a:cubicBezTo>
                    <a:pt x="1846" y="3473"/>
                    <a:pt x="2485" y="4112"/>
                    <a:pt x="3244" y="4598"/>
                  </a:cubicBezTo>
                  <a:cubicBezTo>
                    <a:pt x="2333" y="4233"/>
                    <a:pt x="1147" y="3838"/>
                    <a:pt x="174" y="3382"/>
                  </a:cubicBezTo>
                  <a:cubicBezTo>
                    <a:pt x="148" y="3373"/>
                    <a:pt x="121" y="3369"/>
                    <a:pt x="97" y="3369"/>
                  </a:cubicBezTo>
                  <a:cubicBezTo>
                    <a:pt x="40" y="3369"/>
                    <a:pt x="1" y="3391"/>
                    <a:pt x="22" y="3412"/>
                  </a:cubicBezTo>
                  <a:cubicBezTo>
                    <a:pt x="843" y="3838"/>
                    <a:pt x="1694" y="4233"/>
                    <a:pt x="2454" y="4567"/>
                  </a:cubicBezTo>
                  <a:cubicBezTo>
                    <a:pt x="3214" y="4902"/>
                    <a:pt x="3700" y="5236"/>
                    <a:pt x="4399" y="5510"/>
                  </a:cubicBezTo>
                  <a:lnTo>
                    <a:pt x="4582" y="5510"/>
                  </a:lnTo>
                  <a:lnTo>
                    <a:pt x="4599" y="5543"/>
                  </a:lnTo>
                  <a:lnTo>
                    <a:pt x="4599" y="5543"/>
                  </a:lnTo>
                  <a:cubicBezTo>
                    <a:pt x="4636" y="5523"/>
                    <a:pt x="4703" y="5496"/>
                    <a:pt x="4703" y="5479"/>
                  </a:cubicBezTo>
                  <a:cubicBezTo>
                    <a:pt x="4764" y="5479"/>
                    <a:pt x="4795" y="5479"/>
                    <a:pt x="4855" y="5449"/>
                  </a:cubicBezTo>
                  <a:cubicBezTo>
                    <a:pt x="4886" y="5388"/>
                    <a:pt x="4916" y="5327"/>
                    <a:pt x="4947" y="5297"/>
                  </a:cubicBezTo>
                  <a:cubicBezTo>
                    <a:pt x="5007" y="5297"/>
                    <a:pt x="5038" y="5297"/>
                    <a:pt x="5038" y="5236"/>
                  </a:cubicBezTo>
                  <a:cubicBezTo>
                    <a:pt x="5159" y="5054"/>
                    <a:pt x="5311" y="4841"/>
                    <a:pt x="5463" y="4628"/>
                  </a:cubicBezTo>
                  <a:cubicBezTo>
                    <a:pt x="5706" y="4385"/>
                    <a:pt x="6010" y="4142"/>
                    <a:pt x="6740" y="3929"/>
                  </a:cubicBezTo>
                  <a:cubicBezTo>
                    <a:pt x="6760" y="3929"/>
                    <a:pt x="6740" y="3902"/>
                    <a:pt x="6724" y="3902"/>
                  </a:cubicBezTo>
                  <a:cubicBezTo>
                    <a:pt x="6716" y="3902"/>
                    <a:pt x="6710" y="3909"/>
                    <a:pt x="6710" y="3929"/>
                  </a:cubicBezTo>
                  <a:cubicBezTo>
                    <a:pt x="6375" y="3990"/>
                    <a:pt x="6071" y="4112"/>
                    <a:pt x="5828" y="4233"/>
                  </a:cubicBezTo>
                  <a:cubicBezTo>
                    <a:pt x="5858" y="4172"/>
                    <a:pt x="5919" y="4112"/>
                    <a:pt x="5980" y="4081"/>
                  </a:cubicBezTo>
                  <a:cubicBezTo>
                    <a:pt x="6284" y="3747"/>
                    <a:pt x="7074" y="3473"/>
                    <a:pt x="7500" y="3200"/>
                  </a:cubicBezTo>
                  <a:cubicBezTo>
                    <a:pt x="7530" y="3169"/>
                    <a:pt x="7348" y="3169"/>
                    <a:pt x="7287" y="3169"/>
                  </a:cubicBezTo>
                  <a:cubicBezTo>
                    <a:pt x="6314" y="3412"/>
                    <a:pt x="5798" y="3777"/>
                    <a:pt x="5494" y="4142"/>
                  </a:cubicBezTo>
                  <a:lnTo>
                    <a:pt x="5494" y="4112"/>
                  </a:lnTo>
                  <a:cubicBezTo>
                    <a:pt x="5706" y="3625"/>
                    <a:pt x="6558" y="3230"/>
                    <a:pt x="7317" y="2896"/>
                  </a:cubicBezTo>
                  <a:cubicBezTo>
                    <a:pt x="7360" y="2874"/>
                    <a:pt x="7251" y="2853"/>
                    <a:pt x="7152" y="2853"/>
                  </a:cubicBezTo>
                  <a:cubicBezTo>
                    <a:pt x="7110" y="2853"/>
                    <a:pt x="7071" y="2856"/>
                    <a:pt x="7044" y="2865"/>
                  </a:cubicBezTo>
                  <a:cubicBezTo>
                    <a:pt x="6010" y="3230"/>
                    <a:pt x="5220" y="3777"/>
                    <a:pt x="4886" y="4385"/>
                  </a:cubicBezTo>
                  <a:cubicBezTo>
                    <a:pt x="4916" y="3990"/>
                    <a:pt x="4947" y="3564"/>
                    <a:pt x="5190" y="3200"/>
                  </a:cubicBezTo>
                  <a:cubicBezTo>
                    <a:pt x="5372" y="2865"/>
                    <a:pt x="5828" y="2561"/>
                    <a:pt x="6254" y="2288"/>
                  </a:cubicBezTo>
                  <a:cubicBezTo>
                    <a:pt x="6679" y="2014"/>
                    <a:pt x="6862" y="1801"/>
                    <a:pt x="7074" y="1528"/>
                  </a:cubicBezTo>
                  <a:cubicBezTo>
                    <a:pt x="7116" y="1507"/>
                    <a:pt x="7028" y="1471"/>
                    <a:pt x="6959" y="1471"/>
                  </a:cubicBezTo>
                  <a:cubicBezTo>
                    <a:pt x="6928" y="1471"/>
                    <a:pt x="6901" y="1479"/>
                    <a:pt x="6892" y="1497"/>
                  </a:cubicBezTo>
                  <a:cubicBezTo>
                    <a:pt x="6527" y="1710"/>
                    <a:pt x="6223" y="1984"/>
                    <a:pt x="5828" y="2288"/>
                  </a:cubicBezTo>
                  <a:cubicBezTo>
                    <a:pt x="5615" y="2440"/>
                    <a:pt x="5403" y="2592"/>
                    <a:pt x="5220" y="2774"/>
                  </a:cubicBezTo>
                  <a:cubicBezTo>
                    <a:pt x="5372" y="2440"/>
                    <a:pt x="5463" y="2075"/>
                    <a:pt x="5554" y="1710"/>
                  </a:cubicBezTo>
                  <a:lnTo>
                    <a:pt x="5524" y="1710"/>
                  </a:lnTo>
                  <a:cubicBezTo>
                    <a:pt x="5220" y="2105"/>
                    <a:pt x="5007" y="2470"/>
                    <a:pt x="4795" y="2896"/>
                  </a:cubicBezTo>
                  <a:lnTo>
                    <a:pt x="4795" y="2774"/>
                  </a:lnTo>
                  <a:cubicBezTo>
                    <a:pt x="4795" y="1862"/>
                    <a:pt x="5068" y="1011"/>
                    <a:pt x="5190" y="130"/>
                  </a:cubicBezTo>
                  <a:cubicBezTo>
                    <a:pt x="5190" y="55"/>
                    <a:pt x="4963" y="0"/>
                    <a:pt x="4849" y="0"/>
                  </a:cubicBezTo>
                  <a:close/>
                  <a:moveTo>
                    <a:pt x="4599" y="5543"/>
                  </a:moveTo>
                  <a:cubicBezTo>
                    <a:pt x="4570" y="5559"/>
                    <a:pt x="4559" y="5570"/>
                    <a:pt x="4612" y="5570"/>
                  </a:cubicBezTo>
                  <a:lnTo>
                    <a:pt x="4599" y="5543"/>
                  </a:ln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30"/>
            <p:cNvSpPr/>
            <p:nvPr/>
          </p:nvSpPr>
          <p:spPr>
            <a:xfrm>
              <a:off x="7190570" y="4510500"/>
              <a:ext cx="146122" cy="147202"/>
            </a:xfrm>
            <a:custGeom>
              <a:rect b="b" l="l" r="r" t="t"/>
              <a:pathLst>
                <a:path extrusionOk="0" h="7083" w="7031">
                  <a:moveTo>
                    <a:pt x="3375" y="1"/>
                  </a:moveTo>
                  <a:cubicBezTo>
                    <a:pt x="3259" y="1"/>
                    <a:pt x="3101" y="39"/>
                    <a:pt x="3101" y="78"/>
                  </a:cubicBezTo>
                  <a:cubicBezTo>
                    <a:pt x="3162" y="1141"/>
                    <a:pt x="3405" y="2175"/>
                    <a:pt x="3678" y="3208"/>
                  </a:cubicBezTo>
                  <a:cubicBezTo>
                    <a:pt x="3648" y="3117"/>
                    <a:pt x="3557" y="2996"/>
                    <a:pt x="3496" y="2935"/>
                  </a:cubicBezTo>
                  <a:cubicBezTo>
                    <a:pt x="3040" y="2357"/>
                    <a:pt x="2797" y="1688"/>
                    <a:pt x="1733" y="1233"/>
                  </a:cubicBezTo>
                  <a:cubicBezTo>
                    <a:pt x="1703" y="1233"/>
                    <a:pt x="1642" y="1233"/>
                    <a:pt x="1672" y="1263"/>
                  </a:cubicBezTo>
                  <a:cubicBezTo>
                    <a:pt x="2706" y="1719"/>
                    <a:pt x="2949" y="2661"/>
                    <a:pt x="3253" y="3299"/>
                  </a:cubicBezTo>
                  <a:cubicBezTo>
                    <a:pt x="3405" y="3603"/>
                    <a:pt x="3496" y="3907"/>
                    <a:pt x="3618" y="4211"/>
                  </a:cubicBezTo>
                  <a:cubicBezTo>
                    <a:pt x="3466" y="4059"/>
                    <a:pt x="3253" y="3907"/>
                    <a:pt x="3071" y="3816"/>
                  </a:cubicBezTo>
                  <a:cubicBezTo>
                    <a:pt x="3040" y="3816"/>
                    <a:pt x="2919" y="3816"/>
                    <a:pt x="2949" y="3847"/>
                  </a:cubicBezTo>
                  <a:cubicBezTo>
                    <a:pt x="3344" y="4363"/>
                    <a:pt x="3678" y="4880"/>
                    <a:pt x="3982" y="5397"/>
                  </a:cubicBezTo>
                  <a:lnTo>
                    <a:pt x="4317" y="6096"/>
                  </a:lnTo>
                  <a:cubicBezTo>
                    <a:pt x="4256" y="6035"/>
                    <a:pt x="4226" y="6005"/>
                    <a:pt x="4134" y="5974"/>
                  </a:cubicBezTo>
                  <a:cubicBezTo>
                    <a:pt x="3405" y="5032"/>
                    <a:pt x="1946" y="4303"/>
                    <a:pt x="669" y="3360"/>
                  </a:cubicBezTo>
                  <a:cubicBezTo>
                    <a:pt x="669" y="3360"/>
                    <a:pt x="608" y="3360"/>
                    <a:pt x="639" y="3391"/>
                  </a:cubicBezTo>
                  <a:cubicBezTo>
                    <a:pt x="1429" y="4120"/>
                    <a:pt x="2067" y="4819"/>
                    <a:pt x="2858" y="5427"/>
                  </a:cubicBezTo>
                  <a:cubicBezTo>
                    <a:pt x="2280" y="5245"/>
                    <a:pt x="1672" y="5032"/>
                    <a:pt x="1034" y="4880"/>
                  </a:cubicBezTo>
                  <a:cubicBezTo>
                    <a:pt x="1004" y="4880"/>
                    <a:pt x="882" y="4910"/>
                    <a:pt x="912" y="4941"/>
                  </a:cubicBezTo>
                  <a:cubicBezTo>
                    <a:pt x="1794" y="5488"/>
                    <a:pt x="2615" y="5974"/>
                    <a:pt x="3618" y="6309"/>
                  </a:cubicBezTo>
                  <a:cubicBezTo>
                    <a:pt x="2584" y="6187"/>
                    <a:pt x="1308" y="6126"/>
                    <a:pt x="183" y="5974"/>
                  </a:cubicBezTo>
                  <a:cubicBezTo>
                    <a:pt x="122" y="5974"/>
                    <a:pt x="1" y="6035"/>
                    <a:pt x="92" y="6035"/>
                  </a:cubicBezTo>
                  <a:cubicBezTo>
                    <a:pt x="1034" y="6248"/>
                    <a:pt x="1976" y="6400"/>
                    <a:pt x="2858" y="6552"/>
                  </a:cubicBezTo>
                  <a:cubicBezTo>
                    <a:pt x="3709" y="6704"/>
                    <a:pt x="4347" y="6917"/>
                    <a:pt x="5137" y="7038"/>
                  </a:cubicBezTo>
                  <a:cubicBezTo>
                    <a:pt x="5168" y="7038"/>
                    <a:pt x="5289" y="7008"/>
                    <a:pt x="5320" y="6947"/>
                  </a:cubicBezTo>
                  <a:lnTo>
                    <a:pt x="5350" y="7008"/>
                  </a:lnTo>
                  <a:cubicBezTo>
                    <a:pt x="5384" y="7064"/>
                    <a:pt x="5430" y="7083"/>
                    <a:pt x="5474" y="7083"/>
                  </a:cubicBezTo>
                  <a:cubicBezTo>
                    <a:pt x="5551" y="7083"/>
                    <a:pt x="5624" y="7027"/>
                    <a:pt x="5624" y="7008"/>
                  </a:cubicBezTo>
                  <a:cubicBezTo>
                    <a:pt x="5715" y="6947"/>
                    <a:pt x="5745" y="6917"/>
                    <a:pt x="5745" y="6886"/>
                  </a:cubicBezTo>
                  <a:cubicBezTo>
                    <a:pt x="5745" y="6795"/>
                    <a:pt x="5776" y="6734"/>
                    <a:pt x="5776" y="6643"/>
                  </a:cubicBezTo>
                  <a:cubicBezTo>
                    <a:pt x="5806" y="6643"/>
                    <a:pt x="5806" y="6613"/>
                    <a:pt x="5806" y="6582"/>
                  </a:cubicBezTo>
                  <a:cubicBezTo>
                    <a:pt x="5837" y="6278"/>
                    <a:pt x="5837" y="6005"/>
                    <a:pt x="5897" y="5701"/>
                  </a:cubicBezTo>
                  <a:cubicBezTo>
                    <a:pt x="5989" y="5275"/>
                    <a:pt x="6201" y="4880"/>
                    <a:pt x="6748" y="4363"/>
                  </a:cubicBezTo>
                  <a:cubicBezTo>
                    <a:pt x="6779" y="4348"/>
                    <a:pt x="6771" y="4341"/>
                    <a:pt x="6752" y="4341"/>
                  </a:cubicBezTo>
                  <a:cubicBezTo>
                    <a:pt x="6733" y="4341"/>
                    <a:pt x="6703" y="4348"/>
                    <a:pt x="6688" y="4363"/>
                  </a:cubicBezTo>
                  <a:cubicBezTo>
                    <a:pt x="6414" y="4606"/>
                    <a:pt x="6141" y="4819"/>
                    <a:pt x="5989" y="5062"/>
                  </a:cubicBezTo>
                  <a:cubicBezTo>
                    <a:pt x="5989" y="4971"/>
                    <a:pt x="6049" y="4910"/>
                    <a:pt x="6049" y="4789"/>
                  </a:cubicBezTo>
                  <a:cubicBezTo>
                    <a:pt x="6141" y="4272"/>
                    <a:pt x="6809" y="3603"/>
                    <a:pt x="7022" y="3117"/>
                  </a:cubicBezTo>
                  <a:cubicBezTo>
                    <a:pt x="7031" y="3108"/>
                    <a:pt x="7022" y="3104"/>
                    <a:pt x="7002" y="3104"/>
                  </a:cubicBezTo>
                  <a:cubicBezTo>
                    <a:pt x="6956" y="3104"/>
                    <a:pt x="6852" y="3126"/>
                    <a:pt x="6809" y="3147"/>
                  </a:cubicBezTo>
                  <a:cubicBezTo>
                    <a:pt x="6049" y="3847"/>
                    <a:pt x="5745" y="4454"/>
                    <a:pt x="5593" y="5062"/>
                  </a:cubicBezTo>
                  <a:lnTo>
                    <a:pt x="5593" y="4971"/>
                  </a:lnTo>
                  <a:cubicBezTo>
                    <a:pt x="5593" y="4303"/>
                    <a:pt x="6141" y="3512"/>
                    <a:pt x="6688" y="2783"/>
                  </a:cubicBezTo>
                  <a:cubicBezTo>
                    <a:pt x="6699" y="2749"/>
                    <a:pt x="6669" y="2736"/>
                    <a:pt x="6625" y="2736"/>
                  </a:cubicBezTo>
                  <a:cubicBezTo>
                    <a:pt x="6550" y="2736"/>
                    <a:pt x="6433" y="2775"/>
                    <a:pt x="6414" y="2813"/>
                  </a:cubicBezTo>
                  <a:cubicBezTo>
                    <a:pt x="5654" y="3695"/>
                    <a:pt x="5168" y="4637"/>
                    <a:pt x="5077" y="5488"/>
                  </a:cubicBezTo>
                  <a:cubicBezTo>
                    <a:pt x="4925" y="4971"/>
                    <a:pt x="4773" y="4485"/>
                    <a:pt x="4834" y="3907"/>
                  </a:cubicBezTo>
                  <a:cubicBezTo>
                    <a:pt x="4864" y="3421"/>
                    <a:pt x="5137" y="2904"/>
                    <a:pt x="5381" y="2357"/>
                  </a:cubicBezTo>
                  <a:cubicBezTo>
                    <a:pt x="5654" y="1871"/>
                    <a:pt x="5745" y="1476"/>
                    <a:pt x="5837" y="1081"/>
                  </a:cubicBezTo>
                  <a:cubicBezTo>
                    <a:pt x="5837" y="1050"/>
                    <a:pt x="5799" y="1035"/>
                    <a:pt x="5757" y="1035"/>
                  </a:cubicBezTo>
                  <a:cubicBezTo>
                    <a:pt x="5715" y="1035"/>
                    <a:pt x="5669" y="1050"/>
                    <a:pt x="5654" y="1081"/>
                  </a:cubicBezTo>
                  <a:cubicBezTo>
                    <a:pt x="5381" y="1537"/>
                    <a:pt x="5229" y="2023"/>
                    <a:pt x="5016" y="2509"/>
                  </a:cubicBezTo>
                  <a:cubicBezTo>
                    <a:pt x="4864" y="2783"/>
                    <a:pt x="4742" y="3087"/>
                    <a:pt x="4682" y="3360"/>
                  </a:cubicBezTo>
                  <a:cubicBezTo>
                    <a:pt x="4621" y="2844"/>
                    <a:pt x="4590" y="2357"/>
                    <a:pt x="4530" y="1901"/>
                  </a:cubicBezTo>
                  <a:lnTo>
                    <a:pt x="4469" y="1901"/>
                  </a:lnTo>
                  <a:cubicBezTo>
                    <a:pt x="4378" y="2479"/>
                    <a:pt x="4286" y="3056"/>
                    <a:pt x="4317" y="3603"/>
                  </a:cubicBezTo>
                  <a:lnTo>
                    <a:pt x="4256" y="3451"/>
                  </a:lnTo>
                  <a:cubicBezTo>
                    <a:pt x="3861" y="2357"/>
                    <a:pt x="3709" y="1172"/>
                    <a:pt x="3496" y="47"/>
                  </a:cubicBezTo>
                  <a:cubicBezTo>
                    <a:pt x="3496" y="14"/>
                    <a:pt x="3443" y="1"/>
                    <a:pt x="337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30"/>
            <p:cNvSpPr/>
            <p:nvPr/>
          </p:nvSpPr>
          <p:spPr>
            <a:xfrm>
              <a:off x="7052400" y="4389091"/>
              <a:ext cx="149634" cy="131553"/>
            </a:xfrm>
            <a:custGeom>
              <a:rect b="b" l="l" r="r" t="t"/>
              <a:pathLst>
                <a:path extrusionOk="0" h="6330" w="7200">
                  <a:moveTo>
                    <a:pt x="2768" y="1"/>
                  </a:moveTo>
                  <a:cubicBezTo>
                    <a:pt x="2767" y="1"/>
                    <a:pt x="2767" y="3"/>
                    <a:pt x="2767" y="7"/>
                  </a:cubicBezTo>
                  <a:cubicBezTo>
                    <a:pt x="2372" y="1010"/>
                    <a:pt x="1855" y="1831"/>
                    <a:pt x="1399" y="2803"/>
                  </a:cubicBezTo>
                  <a:cubicBezTo>
                    <a:pt x="1460" y="2195"/>
                    <a:pt x="1490" y="1527"/>
                    <a:pt x="1460" y="858"/>
                  </a:cubicBezTo>
                  <a:cubicBezTo>
                    <a:pt x="1460" y="832"/>
                    <a:pt x="1415" y="761"/>
                    <a:pt x="1402" y="761"/>
                  </a:cubicBezTo>
                  <a:cubicBezTo>
                    <a:pt x="1400" y="761"/>
                    <a:pt x="1399" y="763"/>
                    <a:pt x="1399" y="767"/>
                  </a:cubicBezTo>
                  <a:cubicBezTo>
                    <a:pt x="1156" y="1770"/>
                    <a:pt x="852" y="2742"/>
                    <a:pt x="609" y="3776"/>
                  </a:cubicBezTo>
                  <a:cubicBezTo>
                    <a:pt x="578" y="2712"/>
                    <a:pt x="335" y="1435"/>
                    <a:pt x="153" y="372"/>
                  </a:cubicBezTo>
                  <a:cubicBezTo>
                    <a:pt x="153" y="306"/>
                    <a:pt x="105" y="256"/>
                    <a:pt x="79" y="256"/>
                  </a:cubicBezTo>
                  <a:cubicBezTo>
                    <a:pt x="69" y="256"/>
                    <a:pt x="62" y="263"/>
                    <a:pt x="62" y="280"/>
                  </a:cubicBezTo>
                  <a:cubicBezTo>
                    <a:pt x="153" y="1223"/>
                    <a:pt x="244" y="2195"/>
                    <a:pt x="244" y="3107"/>
                  </a:cubicBezTo>
                  <a:cubicBezTo>
                    <a:pt x="274" y="3989"/>
                    <a:pt x="92" y="4657"/>
                    <a:pt x="1" y="5478"/>
                  </a:cubicBezTo>
                  <a:cubicBezTo>
                    <a:pt x="1" y="5539"/>
                    <a:pt x="62" y="5600"/>
                    <a:pt x="122" y="5691"/>
                  </a:cubicBezTo>
                  <a:cubicBezTo>
                    <a:pt x="122" y="5691"/>
                    <a:pt x="122" y="5721"/>
                    <a:pt x="92" y="5721"/>
                  </a:cubicBezTo>
                  <a:cubicBezTo>
                    <a:pt x="31" y="5752"/>
                    <a:pt x="183" y="5904"/>
                    <a:pt x="213" y="5904"/>
                  </a:cubicBezTo>
                  <a:cubicBezTo>
                    <a:pt x="244" y="5934"/>
                    <a:pt x="274" y="6025"/>
                    <a:pt x="335" y="6025"/>
                  </a:cubicBezTo>
                  <a:lnTo>
                    <a:pt x="578" y="6025"/>
                  </a:lnTo>
                  <a:cubicBezTo>
                    <a:pt x="639" y="6056"/>
                    <a:pt x="639" y="6056"/>
                    <a:pt x="669" y="6056"/>
                  </a:cubicBezTo>
                  <a:cubicBezTo>
                    <a:pt x="1004" y="6025"/>
                    <a:pt x="1338" y="5934"/>
                    <a:pt x="1642" y="5904"/>
                  </a:cubicBezTo>
                  <a:cubicBezTo>
                    <a:pt x="2159" y="5904"/>
                    <a:pt x="2645" y="5934"/>
                    <a:pt x="3314" y="6329"/>
                  </a:cubicBezTo>
                  <a:cubicBezTo>
                    <a:pt x="3375" y="6329"/>
                    <a:pt x="3314" y="6299"/>
                    <a:pt x="3314" y="6238"/>
                  </a:cubicBezTo>
                  <a:cubicBezTo>
                    <a:pt x="3010" y="6056"/>
                    <a:pt x="2706" y="5904"/>
                    <a:pt x="2402" y="5782"/>
                  </a:cubicBezTo>
                  <a:cubicBezTo>
                    <a:pt x="2524" y="5782"/>
                    <a:pt x="2615" y="5752"/>
                    <a:pt x="2706" y="5752"/>
                  </a:cubicBezTo>
                  <a:cubicBezTo>
                    <a:pt x="2757" y="5747"/>
                    <a:pt x="2810" y="5745"/>
                    <a:pt x="2863" y="5745"/>
                  </a:cubicBezTo>
                  <a:cubicBezTo>
                    <a:pt x="3505" y="5745"/>
                    <a:pt x="4277" y="6056"/>
                    <a:pt x="4894" y="6056"/>
                  </a:cubicBezTo>
                  <a:cubicBezTo>
                    <a:pt x="4955" y="6056"/>
                    <a:pt x="4894" y="5873"/>
                    <a:pt x="4773" y="5873"/>
                  </a:cubicBezTo>
                  <a:cubicBezTo>
                    <a:pt x="3995" y="5520"/>
                    <a:pt x="3345" y="5386"/>
                    <a:pt x="2781" y="5386"/>
                  </a:cubicBezTo>
                  <a:cubicBezTo>
                    <a:pt x="2629" y="5386"/>
                    <a:pt x="2483" y="5395"/>
                    <a:pt x="2342" y="5413"/>
                  </a:cubicBezTo>
                  <a:lnTo>
                    <a:pt x="2342" y="5413"/>
                  </a:lnTo>
                  <a:cubicBezTo>
                    <a:pt x="2349" y="5409"/>
                    <a:pt x="2357" y="5402"/>
                    <a:pt x="2372" y="5387"/>
                  </a:cubicBezTo>
                  <a:cubicBezTo>
                    <a:pt x="2592" y="5308"/>
                    <a:pt x="2835" y="5277"/>
                    <a:pt x="3095" y="5277"/>
                  </a:cubicBezTo>
                  <a:cubicBezTo>
                    <a:pt x="3731" y="5277"/>
                    <a:pt x="4465" y="5461"/>
                    <a:pt x="5198" y="5569"/>
                  </a:cubicBezTo>
                  <a:cubicBezTo>
                    <a:pt x="5259" y="5569"/>
                    <a:pt x="5138" y="5326"/>
                    <a:pt x="5077" y="5296"/>
                  </a:cubicBezTo>
                  <a:cubicBezTo>
                    <a:pt x="4223" y="5067"/>
                    <a:pt x="3412" y="4937"/>
                    <a:pt x="2683" y="4937"/>
                  </a:cubicBezTo>
                  <a:cubicBezTo>
                    <a:pt x="2348" y="4937"/>
                    <a:pt x="2030" y="4965"/>
                    <a:pt x="1733" y="5022"/>
                  </a:cubicBezTo>
                  <a:cubicBezTo>
                    <a:pt x="2250" y="4718"/>
                    <a:pt x="2797" y="4384"/>
                    <a:pt x="3405" y="4232"/>
                  </a:cubicBezTo>
                  <a:cubicBezTo>
                    <a:pt x="3983" y="4080"/>
                    <a:pt x="4651" y="4080"/>
                    <a:pt x="5290" y="4080"/>
                  </a:cubicBezTo>
                  <a:cubicBezTo>
                    <a:pt x="5958" y="4080"/>
                    <a:pt x="6414" y="3958"/>
                    <a:pt x="6961" y="3806"/>
                  </a:cubicBezTo>
                  <a:cubicBezTo>
                    <a:pt x="7022" y="3806"/>
                    <a:pt x="6931" y="3654"/>
                    <a:pt x="6901" y="3654"/>
                  </a:cubicBezTo>
                  <a:cubicBezTo>
                    <a:pt x="6262" y="3715"/>
                    <a:pt x="5685" y="3806"/>
                    <a:pt x="5046" y="3806"/>
                  </a:cubicBezTo>
                  <a:cubicBezTo>
                    <a:pt x="4682" y="3806"/>
                    <a:pt x="4347" y="3806"/>
                    <a:pt x="4013" y="3867"/>
                  </a:cubicBezTo>
                  <a:cubicBezTo>
                    <a:pt x="4530" y="3624"/>
                    <a:pt x="5077" y="3320"/>
                    <a:pt x="5563" y="3016"/>
                  </a:cubicBezTo>
                  <a:lnTo>
                    <a:pt x="5563" y="2986"/>
                  </a:lnTo>
                  <a:cubicBezTo>
                    <a:pt x="4925" y="3168"/>
                    <a:pt x="4226" y="3350"/>
                    <a:pt x="3618" y="3624"/>
                  </a:cubicBezTo>
                  <a:cubicBezTo>
                    <a:pt x="3679" y="3594"/>
                    <a:pt x="3739" y="3563"/>
                    <a:pt x="3770" y="3502"/>
                  </a:cubicBezTo>
                  <a:cubicBezTo>
                    <a:pt x="4894" y="2682"/>
                    <a:pt x="6049" y="1952"/>
                    <a:pt x="7113" y="1071"/>
                  </a:cubicBezTo>
                  <a:cubicBezTo>
                    <a:pt x="7200" y="1013"/>
                    <a:pt x="7040" y="764"/>
                    <a:pt x="6920" y="764"/>
                  </a:cubicBezTo>
                  <a:cubicBezTo>
                    <a:pt x="6913" y="764"/>
                    <a:pt x="6907" y="765"/>
                    <a:pt x="6901" y="767"/>
                  </a:cubicBezTo>
                  <a:cubicBezTo>
                    <a:pt x="5867" y="1375"/>
                    <a:pt x="4894" y="2135"/>
                    <a:pt x="3891" y="2834"/>
                  </a:cubicBezTo>
                  <a:cubicBezTo>
                    <a:pt x="3983" y="2742"/>
                    <a:pt x="4043" y="2651"/>
                    <a:pt x="4135" y="2560"/>
                  </a:cubicBezTo>
                  <a:cubicBezTo>
                    <a:pt x="4590" y="1922"/>
                    <a:pt x="5198" y="1344"/>
                    <a:pt x="5198" y="159"/>
                  </a:cubicBezTo>
                  <a:cubicBezTo>
                    <a:pt x="5198" y="137"/>
                    <a:pt x="5168" y="116"/>
                    <a:pt x="5150" y="116"/>
                  </a:cubicBezTo>
                  <a:cubicBezTo>
                    <a:pt x="5143" y="116"/>
                    <a:pt x="5138" y="120"/>
                    <a:pt x="5138" y="128"/>
                  </a:cubicBezTo>
                  <a:cubicBezTo>
                    <a:pt x="5107" y="1283"/>
                    <a:pt x="4226" y="1952"/>
                    <a:pt x="3709" y="2530"/>
                  </a:cubicBezTo>
                  <a:cubicBezTo>
                    <a:pt x="3435" y="2803"/>
                    <a:pt x="3131" y="2986"/>
                    <a:pt x="2828" y="3198"/>
                  </a:cubicBezTo>
                  <a:cubicBezTo>
                    <a:pt x="2949" y="2986"/>
                    <a:pt x="3071" y="2742"/>
                    <a:pt x="3131" y="2530"/>
                  </a:cubicBezTo>
                  <a:cubicBezTo>
                    <a:pt x="3131" y="2499"/>
                    <a:pt x="3040" y="2408"/>
                    <a:pt x="3040" y="2408"/>
                  </a:cubicBezTo>
                  <a:cubicBezTo>
                    <a:pt x="2645" y="2986"/>
                    <a:pt x="2189" y="3472"/>
                    <a:pt x="1672" y="3928"/>
                  </a:cubicBezTo>
                  <a:cubicBezTo>
                    <a:pt x="1490" y="4110"/>
                    <a:pt x="1277" y="4323"/>
                    <a:pt x="1004" y="4475"/>
                  </a:cubicBezTo>
                  <a:cubicBezTo>
                    <a:pt x="1034" y="4384"/>
                    <a:pt x="1034" y="4323"/>
                    <a:pt x="1095" y="4232"/>
                  </a:cubicBezTo>
                  <a:cubicBezTo>
                    <a:pt x="2007" y="3259"/>
                    <a:pt x="2341" y="1587"/>
                    <a:pt x="2797" y="68"/>
                  </a:cubicBezTo>
                  <a:cubicBezTo>
                    <a:pt x="2797" y="68"/>
                    <a:pt x="2775" y="1"/>
                    <a:pt x="27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30"/>
            <p:cNvSpPr/>
            <p:nvPr/>
          </p:nvSpPr>
          <p:spPr>
            <a:xfrm>
              <a:off x="6873991" y="4394034"/>
              <a:ext cx="149779" cy="214662"/>
            </a:xfrm>
            <a:custGeom>
              <a:rect b="b" l="l" r="r" t="t"/>
              <a:pathLst>
                <a:path extrusionOk="0" h="10329" w="7207">
                  <a:moveTo>
                    <a:pt x="3040" y="1"/>
                  </a:moveTo>
                  <a:cubicBezTo>
                    <a:pt x="2932" y="1"/>
                    <a:pt x="2784" y="68"/>
                    <a:pt x="2784" y="150"/>
                  </a:cubicBezTo>
                  <a:cubicBezTo>
                    <a:pt x="2996" y="1609"/>
                    <a:pt x="3391" y="3098"/>
                    <a:pt x="3726" y="4587"/>
                  </a:cubicBezTo>
                  <a:cubicBezTo>
                    <a:pt x="3635" y="4466"/>
                    <a:pt x="3604" y="4314"/>
                    <a:pt x="3543" y="4192"/>
                  </a:cubicBezTo>
                  <a:cubicBezTo>
                    <a:pt x="3027" y="3371"/>
                    <a:pt x="2692" y="2368"/>
                    <a:pt x="1598" y="1730"/>
                  </a:cubicBezTo>
                  <a:cubicBezTo>
                    <a:pt x="1568" y="1730"/>
                    <a:pt x="1477" y="1730"/>
                    <a:pt x="1507" y="1760"/>
                  </a:cubicBezTo>
                  <a:cubicBezTo>
                    <a:pt x="2632" y="2429"/>
                    <a:pt x="2966" y="3797"/>
                    <a:pt x="3331" y="4648"/>
                  </a:cubicBezTo>
                  <a:cubicBezTo>
                    <a:pt x="3543" y="5074"/>
                    <a:pt x="3604" y="5530"/>
                    <a:pt x="3726" y="5985"/>
                  </a:cubicBezTo>
                  <a:lnTo>
                    <a:pt x="3148" y="5317"/>
                  </a:lnTo>
                  <a:cubicBezTo>
                    <a:pt x="3139" y="5298"/>
                    <a:pt x="3121" y="5291"/>
                    <a:pt x="3101" y="5291"/>
                  </a:cubicBezTo>
                  <a:cubicBezTo>
                    <a:pt x="3057" y="5291"/>
                    <a:pt x="3006" y="5326"/>
                    <a:pt x="3027" y="5347"/>
                  </a:cubicBezTo>
                  <a:cubicBezTo>
                    <a:pt x="3452" y="6107"/>
                    <a:pt x="3787" y="6867"/>
                    <a:pt x="4151" y="7657"/>
                  </a:cubicBezTo>
                  <a:cubicBezTo>
                    <a:pt x="4303" y="7992"/>
                    <a:pt x="4364" y="8356"/>
                    <a:pt x="4486" y="8691"/>
                  </a:cubicBezTo>
                  <a:lnTo>
                    <a:pt x="4303" y="8508"/>
                  </a:lnTo>
                  <a:cubicBezTo>
                    <a:pt x="3574" y="7019"/>
                    <a:pt x="2054" y="5773"/>
                    <a:pt x="717" y="4466"/>
                  </a:cubicBezTo>
                  <a:cubicBezTo>
                    <a:pt x="717" y="4466"/>
                    <a:pt x="656" y="4466"/>
                    <a:pt x="686" y="4496"/>
                  </a:cubicBezTo>
                  <a:cubicBezTo>
                    <a:pt x="1507" y="5469"/>
                    <a:pt x="2176" y="6533"/>
                    <a:pt x="2966" y="7475"/>
                  </a:cubicBezTo>
                  <a:cubicBezTo>
                    <a:pt x="2388" y="7080"/>
                    <a:pt x="1750" y="6715"/>
                    <a:pt x="1051" y="6411"/>
                  </a:cubicBezTo>
                  <a:cubicBezTo>
                    <a:pt x="1045" y="6405"/>
                    <a:pt x="1035" y="6403"/>
                    <a:pt x="1024" y="6403"/>
                  </a:cubicBezTo>
                  <a:cubicBezTo>
                    <a:pt x="979" y="6403"/>
                    <a:pt x="911" y="6441"/>
                    <a:pt x="960" y="6441"/>
                  </a:cubicBezTo>
                  <a:cubicBezTo>
                    <a:pt x="1811" y="7232"/>
                    <a:pt x="2692" y="8052"/>
                    <a:pt x="3695" y="8751"/>
                  </a:cubicBezTo>
                  <a:cubicBezTo>
                    <a:pt x="2632" y="8296"/>
                    <a:pt x="1294" y="7961"/>
                    <a:pt x="200" y="7627"/>
                  </a:cubicBezTo>
                  <a:cubicBezTo>
                    <a:pt x="187" y="7623"/>
                    <a:pt x="173" y="7621"/>
                    <a:pt x="160" y="7621"/>
                  </a:cubicBezTo>
                  <a:cubicBezTo>
                    <a:pt x="78" y="7621"/>
                    <a:pt x="0" y="7688"/>
                    <a:pt x="78" y="7688"/>
                  </a:cubicBezTo>
                  <a:cubicBezTo>
                    <a:pt x="1051" y="8052"/>
                    <a:pt x="2024" y="8448"/>
                    <a:pt x="2875" y="8843"/>
                  </a:cubicBezTo>
                  <a:cubicBezTo>
                    <a:pt x="3787" y="9268"/>
                    <a:pt x="4395" y="9785"/>
                    <a:pt x="5215" y="10210"/>
                  </a:cubicBezTo>
                  <a:cubicBezTo>
                    <a:pt x="5224" y="10219"/>
                    <a:pt x="5241" y="10223"/>
                    <a:pt x="5261" y="10223"/>
                  </a:cubicBezTo>
                  <a:cubicBezTo>
                    <a:pt x="5309" y="10223"/>
                    <a:pt x="5376" y="10202"/>
                    <a:pt x="5398" y="10180"/>
                  </a:cubicBezTo>
                  <a:lnTo>
                    <a:pt x="5428" y="10210"/>
                  </a:lnTo>
                  <a:cubicBezTo>
                    <a:pt x="5500" y="10297"/>
                    <a:pt x="5578" y="10329"/>
                    <a:pt x="5641" y="10329"/>
                  </a:cubicBezTo>
                  <a:cubicBezTo>
                    <a:pt x="5712" y="10329"/>
                    <a:pt x="5762" y="10289"/>
                    <a:pt x="5762" y="10241"/>
                  </a:cubicBezTo>
                  <a:cubicBezTo>
                    <a:pt x="5854" y="10241"/>
                    <a:pt x="5884" y="10210"/>
                    <a:pt x="5914" y="10180"/>
                  </a:cubicBezTo>
                  <a:cubicBezTo>
                    <a:pt x="5975" y="10058"/>
                    <a:pt x="5975" y="9967"/>
                    <a:pt x="5975" y="9876"/>
                  </a:cubicBezTo>
                  <a:cubicBezTo>
                    <a:pt x="6005" y="9876"/>
                    <a:pt x="6005" y="9815"/>
                    <a:pt x="6005" y="9785"/>
                  </a:cubicBezTo>
                  <a:cubicBezTo>
                    <a:pt x="6036" y="9359"/>
                    <a:pt x="6066" y="8995"/>
                    <a:pt x="6127" y="8569"/>
                  </a:cubicBezTo>
                  <a:cubicBezTo>
                    <a:pt x="6218" y="7992"/>
                    <a:pt x="6401" y="7475"/>
                    <a:pt x="6978" y="6897"/>
                  </a:cubicBezTo>
                  <a:cubicBezTo>
                    <a:pt x="7009" y="6882"/>
                    <a:pt x="7001" y="6875"/>
                    <a:pt x="6982" y="6875"/>
                  </a:cubicBezTo>
                  <a:cubicBezTo>
                    <a:pt x="6963" y="6875"/>
                    <a:pt x="6933" y="6882"/>
                    <a:pt x="6917" y="6897"/>
                  </a:cubicBezTo>
                  <a:cubicBezTo>
                    <a:pt x="6644" y="7171"/>
                    <a:pt x="6370" y="7444"/>
                    <a:pt x="6188" y="7688"/>
                  </a:cubicBezTo>
                  <a:cubicBezTo>
                    <a:pt x="6188" y="7596"/>
                    <a:pt x="6218" y="7475"/>
                    <a:pt x="6218" y="7353"/>
                  </a:cubicBezTo>
                  <a:cubicBezTo>
                    <a:pt x="6340" y="6593"/>
                    <a:pt x="6948" y="5803"/>
                    <a:pt x="7191" y="5074"/>
                  </a:cubicBezTo>
                  <a:cubicBezTo>
                    <a:pt x="7206" y="5043"/>
                    <a:pt x="7153" y="5028"/>
                    <a:pt x="7092" y="5028"/>
                  </a:cubicBezTo>
                  <a:cubicBezTo>
                    <a:pt x="7031" y="5028"/>
                    <a:pt x="6963" y="5043"/>
                    <a:pt x="6948" y="5074"/>
                  </a:cubicBezTo>
                  <a:cubicBezTo>
                    <a:pt x="6188" y="5985"/>
                    <a:pt x="5914" y="6776"/>
                    <a:pt x="5793" y="7627"/>
                  </a:cubicBezTo>
                  <a:lnTo>
                    <a:pt x="5793" y="7536"/>
                  </a:lnTo>
                  <a:cubicBezTo>
                    <a:pt x="5762" y="6563"/>
                    <a:pt x="6340" y="5530"/>
                    <a:pt x="6826" y="4496"/>
                  </a:cubicBezTo>
                  <a:cubicBezTo>
                    <a:pt x="6857" y="4466"/>
                    <a:pt x="6803" y="4451"/>
                    <a:pt x="6735" y="4451"/>
                  </a:cubicBezTo>
                  <a:cubicBezTo>
                    <a:pt x="6667" y="4451"/>
                    <a:pt x="6583" y="4466"/>
                    <a:pt x="6553" y="4496"/>
                  </a:cubicBezTo>
                  <a:cubicBezTo>
                    <a:pt x="5854" y="5712"/>
                    <a:pt x="5398" y="6928"/>
                    <a:pt x="5306" y="8113"/>
                  </a:cubicBezTo>
                  <a:cubicBezTo>
                    <a:pt x="5124" y="7384"/>
                    <a:pt x="5002" y="6624"/>
                    <a:pt x="5002" y="5834"/>
                  </a:cubicBezTo>
                  <a:cubicBezTo>
                    <a:pt x="5002" y="5104"/>
                    <a:pt x="5246" y="4344"/>
                    <a:pt x="5458" y="3645"/>
                  </a:cubicBezTo>
                  <a:cubicBezTo>
                    <a:pt x="5671" y="2916"/>
                    <a:pt x="5702" y="2338"/>
                    <a:pt x="5732" y="1669"/>
                  </a:cubicBezTo>
                  <a:cubicBezTo>
                    <a:pt x="5732" y="1628"/>
                    <a:pt x="5701" y="1612"/>
                    <a:pt x="5664" y="1612"/>
                  </a:cubicBezTo>
                  <a:cubicBezTo>
                    <a:pt x="5620" y="1612"/>
                    <a:pt x="5566" y="1636"/>
                    <a:pt x="5550" y="1669"/>
                  </a:cubicBezTo>
                  <a:cubicBezTo>
                    <a:pt x="5367" y="2368"/>
                    <a:pt x="5276" y="3068"/>
                    <a:pt x="5063" y="3797"/>
                  </a:cubicBezTo>
                  <a:cubicBezTo>
                    <a:pt x="4942" y="4162"/>
                    <a:pt x="4820" y="4587"/>
                    <a:pt x="4759" y="4952"/>
                  </a:cubicBezTo>
                  <a:cubicBezTo>
                    <a:pt x="4668" y="4253"/>
                    <a:pt x="4547" y="3523"/>
                    <a:pt x="4455" y="2824"/>
                  </a:cubicBezTo>
                  <a:lnTo>
                    <a:pt x="4395" y="2824"/>
                  </a:lnTo>
                  <a:cubicBezTo>
                    <a:pt x="4364" y="3675"/>
                    <a:pt x="4334" y="4496"/>
                    <a:pt x="4395" y="5317"/>
                  </a:cubicBezTo>
                  <a:lnTo>
                    <a:pt x="4334" y="5074"/>
                  </a:lnTo>
                  <a:cubicBezTo>
                    <a:pt x="3847" y="3432"/>
                    <a:pt x="3574" y="1730"/>
                    <a:pt x="3148" y="58"/>
                  </a:cubicBezTo>
                  <a:cubicBezTo>
                    <a:pt x="3138" y="18"/>
                    <a:pt x="3094" y="1"/>
                    <a:pt x="304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30"/>
            <p:cNvSpPr/>
            <p:nvPr/>
          </p:nvSpPr>
          <p:spPr>
            <a:xfrm>
              <a:off x="7045218" y="4515591"/>
              <a:ext cx="153520" cy="143711"/>
            </a:xfrm>
            <a:custGeom>
              <a:rect b="b" l="l" r="r" t="t"/>
              <a:pathLst>
                <a:path extrusionOk="0" h="6915" w="7387">
                  <a:moveTo>
                    <a:pt x="3597" y="1"/>
                  </a:moveTo>
                  <a:cubicBezTo>
                    <a:pt x="3504" y="1"/>
                    <a:pt x="3273" y="116"/>
                    <a:pt x="3299" y="167"/>
                  </a:cubicBezTo>
                  <a:cubicBezTo>
                    <a:pt x="3694" y="1231"/>
                    <a:pt x="3906" y="2264"/>
                    <a:pt x="4058" y="3298"/>
                  </a:cubicBezTo>
                  <a:cubicBezTo>
                    <a:pt x="4028" y="3206"/>
                    <a:pt x="3998" y="3115"/>
                    <a:pt x="3906" y="3024"/>
                  </a:cubicBezTo>
                  <a:cubicBezTo>
                    <a:pt x="3724" y="2720"/>
                    <a:pt x="3572" y="2416"/>
                    <a:pt x="3329" y="2112"/>
                  </a:cubicBezTo>
                  <a:cubicBezTo>
                    <a:pt x="3116" y="1839"/>
                    <a:pt x="2782" y="1595"/>
                    <a:pt x="2204" y="1504"/>
                  </a:cubicBezTo>
                  <a:cubicBezTo>
                    <a:pt x="2174" y="1504"/>
                    <a:pt x="2083" y="1535"/>
                    <a:pt x="2113" y="1535"/>
                  </a:cubicBezTo>
                  <a:cubicBezTo>
                    <a:pt x="2660" y="1656"/>
                    <a:pt x="2964" y="1960"/>
                    <a:pt x="3177" y="2295"/>
                  </a:cubicBezTo>
                  <a:cubicBezTo>
                    <a:pt x="3420" y="2659"/>
                    <a:pt x="3542" y="3024"/>
                    <a:pt x="3633" y="3358"/>
                  </a:cubicBezTo>
                  <a:cubicBezTo>
                    <a:pt x="3754" y="3662"/>
                    <a:pt x="3785" y="3966"/>
                    <a:pt x="3846" y="4270"/>
                  </a:cubicBezTo>
                  <a:lnTo>
                    <a:pt x="3390" y="3814"/>
                  </a:lnTo>
                  <a:cubicBezTo>
                    <a:pt x="3373" y="3806"/>
                    <a:pt x="3355" y="3802"/>
                    <a:pt x="3337" y="3802"/>
                  </a:cubicBezTo>
                  <a:cubicBezTo>
                    <a:pt x="3289" y="3802"/>
                    <a:pt x="3246" y="3831"/>
                    <a:pt x="3268" y="3875"/>
                  </a:cubicBezTo>
                  <a:cubicBezTo>
                    <a:pt x="3572" y="4392"/>
                    <a:pt x="3785" y="4939"/>
                    <a:pt x="4028" y="5425"/>
                  </a:cubicBezTo>
                  <a:cubicBezTo>
                    <a:pt x="4150" y="5638"/>
                    <a:pt x="4180" y="5851"/>
                    <a:pt x="4241" y="6064"/>
                  </a:cubicBezTo>
                  <a:cubicBezTo>
                    <a:pt x="4180" y="6033"/>
                    <a:pt x="4150" y="6003"/>
                    <a:pt x="4058" y="5942"/>
                  </a:cubicBezTo>
                  <a:cubicBezTo>
                    <a:pt x="3754" y="5486"/>
                    <a:pt x="3299" y="5000"/>
                    <a:pt x="2782" y="4544"/>
                  </a:cubicBezTo>
                  <a:cubicBezTo>
                    <a:pt x="2235" y="4088"/>
                    <a:pt x="1627" y="3632"/>
                    <a:pt x="1049" y="3206"/>
                  </a:cubicBezTo>
                  <a:lnTo>
                    <a:pt x="1019" y="3206"/>
                  </a:lnTo>
                  <a:cubicBezTo>
                    <a:pt x="1718" y="3784"/>
                    <a:pt x="2204" y="4544"/>
                    <a:pt x="2873" y="5243"/>
                  </a:cubicBezTo>
                  <a:cubicBezTo>
                    <a:pt x="2356" y="4969"/>
                    <a:pt x="1779" y="4665"/>
                    <a:pt x="1171" y="4483"/>
                  </a:cubicBezTo>
                  <a:cubicBezTo>
                    <a:pt x="1140" y="4483"/>
                    <a:pt x="1019" y="4483"/>
                    <a:pt x="1049" y="4513"/>
                  </a:cubicBezTo>
                  <a:cubicBezTo>
                    <a:pt x="1809" y="5091"/>
                    <a:pt x="2569" y="5760"/>
                    <a:pt x="3542" y="6185"/>
                  </a:cubicBezTo>
                  <a:cubicBezTo>
                    <a:pt x="2508" y="5942"/>
                    <a:pt x="1262" y="5699"/>
                    <a:pt x="198" y="5395"/>
                  </a:cubicBezTo>
                  <a:cubicBezTo>
                    <a:pt x="176" y="5380"/>
                    <a:pt x="153" y="5374"/>
                    <a:pt x="130" y="5374"/>
                  </a:cubicBezTo>
                  <a:cubicBezTo>
                    <a:pt x="59" y="5374"/>
                    <a:pt x="0" y="5433"/>
                    <a:pt x="46" y="5456"/>
                  </a:cubicBezTo>
                  <a:cubicBezTo>
                    <a:pt x="958" y="5760"/>
                    <a:pt x="1870" y="6094"/>
                    <a:pt x="2721" y="6337"/>
                  </a:cubicBezTo>
                  <a:cubicBezTo>
                    <a:pt x="3602" y="6550"/>
                    <a:pt x="4180" y="6854"/>
                    <a:pt x="4970" y="6915"/>
                  </a:cubicBezTo>
                  <a:cubicBezTo>
                    <a:pt x="5001" y="6915"/>
                    <a:pt x="5092" y="6854"/>
                    <a:pt x="5153" y="6824"/>
                  </a:cubicBezTo>
                  <a:lnTo>
                    <a:pt x="5213" y="6854"/>
                  </a:lnTo>
                  <a:cubicBezTo>
                    <a:pt x="5237" y="6866"/>
                    <a:pt x="5262" y="6871"/>
                    <a:pt x="5287" y="6871"/>
                  </a:cubicBezTo>
                  <a:cubicBezTo>
                    <a:pt x="5389" y="6871"/>
                    <a:pt x="5487" y="6787"/>
                    <a:pt x="5487" y="6763"/>
                  </a:cubicBezTo>
                  <a:cubicBezTo>
                    <a:pt x="5517" y="6702"/>
                    <a:pt x="5578" y="6672"/>
                    <a:pt x="5578" y="6641"/>
                  </a:cubicBezTo>
                  <a:cubicBezTo>
                    <a:pt x="5639" y="6550"/>
                    <a:pt x="5639" y="6520"/>
                    <a:pt x="5639" y="6459"/>
                  </a:cubicBezTo>
                  <a:cubicBezTo>
                    <a:pt x="5669" y="6459"/>
                    <a:pt x="5669" y="6398"/>
                    <a:pt x="5669" y="6398"/>
                  </a:cubicBezTo>
                  <a:cubicBezTo>
                    <a:pt x="5700" y="6307"/>
                    <a:pt x="5700" y="6185"/>
                    <a:pt x="5730" y="6064"/>
                  </a:cubicBezTo>
                  <a:lnTo>
                    <a:pt x="5852" y="5729"/>
                  </a:lnTo>
                  <a:cubicBezTo>
                    <a:pt x="5943" y="5577"/>
                    <a:pt x="6034" y="5395"/>
                    <a:pt x="6186" y="5243"/>
                  </a:cubicBezTo>
                  <a:cubicBezTo>
                    <a:pt x="6338" y="5091"/>
                    <a:pt x="6581" y="4878"/>
                    <a:pt x="6885" y="4696"/>
                  </a:cubicBezTo>
                  <a:lnTo>
                    <a:pt x="6824" y="4696"/>
                  </a:lnTo>
                  <a:cubicBezTo>
                    <a:pt x="6551" y="4848"/>
                    <a:pt x="6277" y="5030"/>
                    <a:pt x="6034" y="5182"/>
                  </a:cubicBezTo>
                  <a:cubicBezTo>
                    <a:pt x="6065" y="5121"/>
                    <a:pt x="6065" y="5091"/>
                    <a:pt x="6125" y="5000"/>
                  </a:cubicBezTo>
                  <a:cubicBezTo>
                    <a:pt x="6338" y="4544"/>
                    <a:pt x="7068" y="4088"/>
                    <a:pt x="7372" y="3632"/>
                  </a:cubicBezTo>
                  <a:cubicBezTo>
                    <a:pt x="7387" y="3617"/>
                    <a:pt x="7349" y="3609"/>
                    <a:pt x="7296" y="3609"/>
                  </a:cubicBezTo>
                  <a:cubicBezTo>
                    <a:pt x="7242" y="3609"/>
                    <a:pt x="7174" y="3617"/>
                    <a:pt x="7128" y="3632"/>
                  </a:cubicBezTo>
                  <a:cubicBezTo>
                    <a:pt x="6277" y="4209"/>
                    <a:pt x="5852" y="4696"/>
                    <a:pt x="5669" y="5182"/>
                  </a:cubicBezTo>
                  <a:lnTo>
                    <a:pt x="5669" y="5152"/>
                  </a:lnTo>
                  <a:cubicBezTo>
                    <a:pt x="5761" y="4574"/>
                    <a:pt x="6490" y="3936"/>
                    <a:pt x="7098" y="3267"/>
                  </a:cubicBezTo>
                  <a:cubicBezTo>
                    <a:pt x="7113" y="3222"/>
                    <a:pt x="7060" y="3199"/>
                    <a:pt x="6995" y="3199"/>
                  </a:cubicBezTo>
                  <a:cubicBezTo>
                    <a:pt x="6931" y="3199"/>
                    <a:pt x="6855" y="3222"/>
                    <a:pt x="6824" y="3267"/>
                  </a:cubicBezTo>
                  <a:cubicBezTo>
                    <a:pt x="5973" y="4058"/>
                    <a:pt x="5274" y="4817"/>
                    <a:pt x="5092" y="5577"/>
                  </a:cubicBezTo>
                  <a:cubicBezTo>
                    <a:pt x="5001" y="5152"/>
                    <a:pt x="4940" y="4665"/>
                    <a:pt x="5092" y="4179"/>
                  </a:cubicBezTo>
                  <a:cubicBezTo>
                    <a:pt x="5213" y="3662"/>
                    <a:pt x="5548" y="3206"/>
                    <a:pt x="5852" y="2659"/>
                  </a:cubicBezTo>
                  <a:cubicBezTo>
                    <a:pt x="6125" y="2112"/>
                    <a:pt x="6217" y="1656"/>
                    <a:pt x="6277" y="1018"/>
                  </a:cubicBezTo>
                  <a:cubicBezTo>
                    <a:pt x="6277" y="1005"/>
                    <a:pt x="6251" y="998"/>
                    <a:pt x="6216" y="998"/>
                  </a:cubicBezTo>
                  <a:cubicBezTo>
                    <a:pt x="6167" y="998"/>
                    <a:pt x="6100" y="1013"/>
                    <a:pt x="6065" y="1048"/>
                  </a:cubicBezTo>
                  <a:cubicBezTo>
                    <a:pt x="5882" y="1687"/>
                    <a:pt x="5730" y="2234"/>
                    <a:pt x="5457" y="2751"/>
                  </a:cubicBezTo>
                  <a:cubicBezTo>
                    <a:pt x="5305" y="3054"/>
                    <a:pt x="5153" y="3328"/>
                    <a:pt x="5001" y="3602"/>
                  </a:cubicBezTo>
                  <a:cubicBezTo>
                    <a:pt x="5061" y="3115"/>
                    <a:pt x="5061" y="2599"/>
                    <a:pt x="4970" y="2082"/>
                  </a:cubicBezTo>
                  <a:lnTo>
                    <a:pt x="4940" y="2082"/>
                  </a:lnTo>
                  <a:cubicBezTo>
                    <a:pt x="4818" y="2720"/>
                    <a:pt x="4697" y="3298"/>
                    <a:pt x="4636" y="3814"/>
                  </a:cubicBezTo>
                  <a:lnTo>
                    <a:pt x="4606" y="3662"/>
                  </a:lnTo>
                  <a:cubicBezTo>
                    <a:pt x="4484" y="3115"/>
                    <a:pt x="4393" y="2538"/>
                    <a:pt x="4302" y="1899"/>
                  </a:cubicBezTo>
                  <a:cubicBezTo>
                    <a:pt x="4180" y="1292"/>
                    <a:pt x="3998" y="623"/>
                    <a:pt x="3633" y="15"/>
                  </a:cubicBezTo>
                  <a:cubicBezTo>
                    <a:pt x="3628" y="5"/>
                    <a:pt x="3615" y="1"/>
                    <a:pt x="359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30"/>
            <p:cNvSpPr/>
            <p:nvPr/>
          </p:nvSpPr>
          <p:spPr>
            <a:xfrm>
              <a:off x="7118621" y="4573283"/>
              <a:ext cx="148034" cy="92337"/>
            </a:xfrm>
            <a:custGeom>
              <a:rect b="b" l="l" r="r" t="t"/>
              <a:pathLst>
                <a:path extrusionOk="0" h="4443" w="7123">
                  <a:moveTo>
                    <a:pt x="4955" y="0"/>
                  </a:moveTo>
                  <a:cubicBezTo>
                    <a:pt x="4944" y="0"/>
                    <a:pt x="4937" y="2"/>
                    <a:pt x="4934" y="5"/>
                  </a:cubicBezTo>
                  <a:cubicBezTo>
                    <a:pt x="4660" y="613"/>
                    <a:pt x="4539" y="1282"/>
                    <a:pt x="4265" y="1889"/>
                  </a:cubicBezTo>
                  <a:cubicBezTo>
                    <a:pt x="4265" y="1798"/>
                    <a:pt x="4265" y="1737"/>
                    <a:pt x="4235" y="1646"/>
                  </a:cubicBezTo>
                  <a:cubicBezTo>
                    <a:pt x="4113" y="1160"/>
                    <a:pt x="4174" y="704"/>
                    <a:pt x="3353" y="96"/>
                  </a:cubicBezTo>
                  <a:cubicBezTo>
                    <a:pt x="3333" y="96"/>
                    <a:pt x="3286" y="83"/>
                    <a:pt x="3265" y="83"/>
                  </a:cubicBezTo>
                  <a:cubicBezTo>
                    <a:pt x="3255" y="83"/>
                    <a:pt x="3252" y="86"/>
                    <a:pt x="3262" y="96"/>
                  </a:cubicBezTo>
                  <a:cubicBezTo>
                    <a:pt x="4083" y="704"/>
                    <a:pt x="3931" y="1312"/>
                    <a:pt x="3870" y="1737"/>
                  </a:cubicBezTo>
                  <a:cubicBezTo>
                    <a:pt x="3870" y="1920"/>
                    <a:pt x="3779" y="2102"/>
                    <a:pt x="3688" y="2285"/>
                  </a:cubicBezTo>
                  <a:cubicBezTo>
                    <a:pt x="3657" y="2133"/>
                    <a:pt x="3566" y="1981"/>
                    <a:pt x="3505" y="1829"/>
                  </a:cubicBezTo>
                  <a:cubicBezTo>
                    <a:pt x="3505" y="1807"/>
                    <a:pt x="3444" y="1786"/>
                    <a:pt x="3409" y="1786"/>
                  </a:cubicBezTo>
                  <a:cubicBezTo>
                    <a:pt x="3394" y="1786"/>
                    <a:pt x="3384" y="1789"/>
                    <a:pt x="3384" y="1798"/>
                  </a:cubicBezTo>
                  <a:cubicBezTo>
                    <a:pt x="3414" y="2224"/>
                    <a:pt x="3414" y="2589"/>
                    <a:pt x="3353" y="2953"/>
                  </a:cubicBezTo>
                  <a:cubicBezTo>
                    <a:pt x="3323" y="3105"/>
                    <a:pt x="3232" y="3257"/>
                    <a:pt x="3171" y="3348"/>
                  </a:cubicBezTo>
                  <a:cubicBezTo>
                    <a:pt x="3110" y="3318"/>
                    <a:pt x="3110" y="3257"/>
                    <a:pt x="3080" y="3196"/>
                  </a:cubicBezTo>
                  <a:cubicBezTo>
                    <a:pt x="3201" y="2437"/>
                    <a:pt x="2411" y="1342"/>
                    <a:pt x="1681" y="461"/>
                  </a:cubicBezTo>
                  <a:cubicBezTo>
                    <a:pt x="1681" y="461"/>
                    <a:pt x="1641" y="447"/>
                    <a:pt x="1623" y="447"/>
                  </a:cubicBezTo>
                  <a:cubicBezTo>
                    <a:pt x="1614" y="447"/>
                    <a:pt x="1611" y="451"/>
                    <a:pt x="1621" y="461"/>
                  </a:cubicBezTo>
                  <a:cubicBezTo>
                    <a:pt x="2046" y="1038"/>
                    <a:pt x="2198" y="1616"/>
                    <a:pt x="2472" y="2224"/>
                  </a:cubicBezTo>
                  <a:cubicBezTo>
                    <a:pt x="2168" y="1829"/>
                    <a:pt x="1803" y="1433"/>
                    <a:pt x="1286" y="1038"/>
                  </a:cubicBezTo>
                  <a:cubicBezTo>
                    <a:pt x="1265" y="1017"/>
                    <a:pt x="1198" y="995"/>
                    <a:pt x="1182" y="995"/>
                  </a:cubicBezTo>
                  <a:cubicBezTo>
                    <a:pt x="1175" y="995"/>
                    <a:pt x="1177" y="999"/>
                    <a:pt x="1195" y="1008"/>
                  </a:cubicBezTo>
                  <a:cubicBezTo>
                    <a:pt x="1651" y="1585"/>
                    <a:pt x="2046" y="2224"/>
                    <a:pt x="2502" y="2892"/>
                  </a:cubicBezTo>
                  <a:cubicBezTo>
                    <a:pt x="1864" y="2224"/>
                    <a:pt x="922" y="1464"/>
                    <a:pt x="162" y="856"/>
                  </a:cubicBezTo>
                  <a:cubicBezTo>
                    <a:pt x="120" y="835"/>
                    <a:pt x="49" y="800"/>
                    <a:pt x="19" y="800"/>
                  </a:cubicBezTo>
                  <a:cubicBezTo>
                    <a:pt x="5" y="800"/>
                    <a:pt x="0" y="807"/>
                    <a:pt x="10" y="826"/>
                  </a:cubicBezTo>
                  <a:cubicBezTo>
                    <a:pt x="678" y="1342"/>
                    <a:pt x="1286" y="1920"/>
                    <a:pt x="1833" y="2497"/>
                  </a:cubicBezTo>
                  <a:cubicBezTo>
                    <a:pt x="2350" y="3044"/>
                    <a:pt x="2593" y="3500"/>
                    <a:pt x="3019" y="4108"/>
                  </a:cubicBezTo>
                  <a:cubicBezTo>
                    <a:pt x="3049" y="4169"/>
                    <a:pt x="3110" y="4199"/>
                    <a:pt x="3140" y="4230"/>
                  </a:cubicBezTo>
                  <a:lnTo>
                    <a:pt x="3140" y="4260"/>
                  </a:lnTo>
                  <a:cubicBezTo>
                    <a:pt x="3232" y="4291"/>
                    <a:pt x="3384" y="4351"/>
                    <a:pt x="3414" y="4351"/>
                  </a:cubicBezTo>
                  <a:cubicBezTo>
                    <a:pt x="3475" y="4382"/>
                    <a:pt x="3536" y="4443"/>
                    <a:pt x="3566" y="4443"/>
                  </a:cubicBezTo>
                  <a:cubicBezTo>
                    <a:pt x="3657" y="4443"/>
                    <a:pt x="3688" y="4382"/>
                    <a:pt x="3748" y="4382"/>
                  </a:cubicBezTo>
                  <a:cubicBezTo>
                    <a:pt x="3809" y="4382"/>
                    <a:pt x="3840" y="4443"/>
                    <a:pt x="3840" y="4443"/>
                  </a:cubicBezTo>
                  <a:cubicBezTo>
                    <a:pt x="4052" y="4351"/>
                    <a:pt x="4295" y="4291"/>
                    <a:pt x="4478" y="4199"/>
                  </a:cubicBezTo>
                  <a:cubicBezTo>
                    <a:pt x="4689" y="4167"/>
                    <a:pt x="4892" y="4134"/>
                    <a:pt x="5146" y="4134"/>
                  </a:cubicBezTo>
                  <a:cubicBezTo>
                    <a:pt x="5367" y="4134"/>
                    <a:pt x="5628" y="4159"/>
                    <a:pt x="5967" y="4230"/>
                  </a:cubicBezTo>
                  <a:cubicBezTo>
                    <a:pt x="5998" y="4230"/>
                    <a:pt x="5967" y="4199"/>
                    <a:pt x="5937" y="4199"/>
                  </a:cubicBezTo>
                  <a:cubicBezTo>
                    <a:pt x="5602" y="4139"/>
                    <a:pt x="5299" y="4048"/>
                    <a:pt x="4995" y="4048"/>
                  </a:cubicBezTo>
                  <a:cubicBezTo>
                    <a:pt x="5055" y="4017"/>
                    <a:pt x="5086" y="4017"/>
                    <a:pt x="5177" y="3987"/>
                  </a:cubicBezTo>
                  <a:cubicBezTo>
                    <a:pt x="5633" y="3835"/>
                    <a:pt x="6454" y="3896"/>
                    <a:pt x="6970" y="3744"/>
                  </a:cubicBezTo>
                  <a:cubicBezTo>
                    <a:pt x="7001" y="3744"/>
                    <a:pt x="6849" y="3622"/>
                    <a:pt x="6758" y="3622"/>
                  </a:cubicBezTo>
                  <a:cubicBezTo>
                    <a:pt x="6577" y="3611"/>
                    <a:pt x="6410" y="3606"/>
                    <a:pt x="6255" y="3606"/>
                  </a:cubicBezTo>
                  <a:cubicBezTo>
                    <a:pt x="5549" y="3606"/>
                    <a:pt x="5089" y="3710"/>
                    <a:pt x="4691" y="3835"/>
                  </a:cubicBezTo>
                  <a:lnTo>
                    <a:pt x="4721" y="3774"/>
                  </a:lnTo>
                  <a:cubicBezTo>
                    <a:pt x="5147" y="3470"/>
                    <a:pt x="6058" y="3470"/>
                    <a:pt x="6910" y="3318"/>
                  </a:cubicBezTo>
                  <a:cubicBezTo>
                    <a:pt x="7001" y="3318"/>
                    <a:pt x="6758" y="3166"/>
                    <a:pt x="6697" y="3166"/>
                  </a:cubicBezTo>
                  <a:cubicBezTo>
                    <a:pt x="5602" y="3257"/>
                    <a:pt x="4630" y="3379"/>
                    <a:pt x="4083" y="3622"/>
                  </a:cubicBezTo>
                  <a:cubicBezTo>
                    <a:pt x="4265" y="3318"/>
                    <a:pt x="4478" y="3075"/>
                    <a:pt x="4782" y="2832"/>
                  </a:cubicBezTo>
                  <a:cubicBezTo>
                    <a:pt x="5086" y="2589"/>
                    <a:pt x="5602" y="2497"/>
                    <a:pt x="6089" y="2345"/>
                  </a:cubicBezTo>
                  <a:cubicBezTo>
                    <a:pt x="6545" y="2193"/>
                    <a:pt x="6818" y="1950"/>
                    <a:pt x="7061" y="1707"/>
                  </a:cubicBezTo>
                  <a:cubicBezTo>
                    <a:pt x="7122" y="1646"/>
                    <a:pt x="6970" y="1616"/>
                    <a:pt x="6910" y="1616"/>
                  </a:cubicBezTo>
                  <a:cubicBezTo>
                    <a:pt x="6514" y="1859"/>
                    <a:pt x="6150" y="2072"/>
                    <a:pt x="5694" y="2224"/>
                  </a:cubicBezTo>
                  <a:cubicBezTo>
                    <a:pt x="5420" y="2315"/>
                    <a:pt x="5207" y="2376"/>
                    <a:pt x="4964" y="2497"/>
                  </a:cubicBezTo>
                  <a:cubicBezTo>
                    <a:pt x="5207" y="2224"/>
                    <a:pt x="5390" y="1920"/>
                    <a:pt x="5542" y="1616"/>
                  </a:cubicBezTo>
                  <a:lnTo>
                    <a:pt x="5511" y="1616"/>
                  </a:lnTo>
                  <a:cubicBezTo>
                    <a:pt x="5177" y="1889"/>
                    <a:pt x="4843" y="2133"/>
                    <a:pt x="4569" y="2467"/>
                  </a:cubicBezTo>
                  <a:lnTo>
                    <a:pt x="4599" y="2345"/>
                  </a:lnTo>
                  <a:cubicBezTo>
                    <a:pt x="4873" y="1616"/>
                    <a:pt x="5207" y="886"/>
                    <a:pt x="5329" y="126"/>
                  </a:cubicBezTo>
                  <a:cubicBezTo>
                    <a:pt x="5329" y="99"/>
                    <a:pt x="5040" y="0"/>
                    <a:pt x="495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30"/>
            <p:cNvSpPr/>
            <p:nvPr/>
          </p:nvSpPr>
          <p:spPr>
            <a:xfrm>
              <a:off x="7252876" y="4543045"/>
              <a:ext cx="160462" cy="143420"/>
            </a:xfrm>
            <a:custGeom>
              <a:rect b="b" l="l" r="r" t="t"/>
              <a:pathLst>
                <a:path extrusionOk="0" h="6901" w="7721">
                  <a:moveTo>
                    <a:pt x="2717" y="6891"/>
                  </a:moveTo>
                  <a:cubicBezTo>
                    <a:pt x="2713" y="6894"/>
                    <a:pt x="2713" y="6897"/>
                    <a:pt x="2717" y="6901"/>
                  </a:cubicBezTo>
                  <a:lnTo>
                    <a:pt x="2717" y="6891"/>
                  </a:lnTo>
                  <a:close/>
                  <a:moveTo>
                    <a:pt x="5865" y="1"/>
                  </a:moveTo>
                  <a:cubicBezTo>
                    <a:pt x="5811" y="1"/>
                    <a:pt x="5767" y="11"/>
                    <a:pt x="5757" y="31"/>
                  </a:cubicBezTo>
                  <a:cubicBezTo>
                    <a:pt x="5483" y="1217"/>
                    <a:pt x="4997" y="2281"/>
                    <a:pt x="4419" y="3192"/>
                  </a:cubicBezTo>
                  <a:cubicBezTo>
                    <a:pt x="4450" y="3071"/>
                    <a:pt x="4450" y="2949"/>
                    <a:pt x="4480" y="2888"/>
                  </a:cubicBezTo>
                  <a:cubicBezTo>
                    <a:pt x="4541" y="2493"/>
                    <a:pt x="4602" y="2159"/>
                    <a:pt x="4602" y="1794"/>
                  </a:cubicBezTo>
                  <a:cubicBezTo>
                    <a:pt x="4602" y="1399"/>
                    <a:pt x="4450" y="974"/>
                    <a:pt x="4085" y="609"/>
                  </a:cubicBezTo>
                  <a:cubicBezTo>
                    <a:pt x="4054" y="578"/>
                    <a:pt x="4032" y="563"/>
                    <a:pt x="4016" y="563"/>
                  </a:cubicBezTo>
                  <a:cubicBezTo>
                    <a:pt x="4001" y="563"/>
                    <a:pt x="3994" y="578"/>
                    <a:pt x="3994" y="609"/>
                  </a:cubicBezTo>
                  <a:cubicBezTo>
                    <a:pt x="4328" y="974"/>
                    <a:pt x="4450" y="1430"/>
                    <a:pt x="4419" y="1885"/>
                  </a:cubicBezTo>
                  <a:cubicBezTo>
                    <a:pt x="4389" y="2311"/>
                    <a:pt x="4237" y="2737"/>
                    <a:pt x="4115" y="3071"/>
                  </a:cubicBezTo>
                  <a:cubicBezTo>
                    <a:pt x="3994" y="3375"/>
                    <a:pt x="3811" y="3648"/>
                    <a:pt x="3659" y="3952"/>
                  </a:cubicBezTo>
                  <a:cubicBezTo>
                    <a:pt x="3659" y="3709"/>
                    <a:pt x="3659" y="3496"/>
                    <a:pt x="3629" y="3253"/>
                  </a:cubicBezTo>
                  <a:cubicBezTo>
                    <a:pt x="3629" y="3223"/>
                    <a:pt x="3507" y="3192"/>
                    <a:pt x="3507" y="3192"/>
                  </a:cubicBezTo>
                  <a:cubicBezTo>
                    <a:pt x="3386" y="3800"/>
                    <a:pt x="3203" y="4408"/>
                    <a:pt x="3021" y="4986"/>
                  </a:cubicBezTo>
                  <a:cubicBezTo>
                    <a:pt x="2930" y="5199"/>
                    <a:pt x="2808" y="5442"/>
                    <a:pt x="2717" y="5654"/>
                  </a:cubicBezTo>
                  <a:cubicBezTo>
                    <a:pt x="2717" y="5594"/>
                    <a:pt x="2656" y="5503"/>
                    <a:pt x="2656" y="5472"/>
                  </a:cubicBezTo>
                  <a:cubicBezTo>
                    <a:pt x="2778" y="4895"/>
                    <a:pt x="2778" y="4226"/>
                    <a:pt x="2717" y="3496"/>
                  </a:cubicBezTo>
                  <a:cubicBezTo>
                    <a:pt x="2626" y="2767"/>
                    <a:pt x="2443" y="2007"/>
                    <a:pt x="2200" y="1369"/>
                  </a:cubicBezTo>
                  <a:lnTo>
                    <a:pt x="2170" y="1308"/>
                  </a:lnTo>
                  <a:lnTo>
                    <a:pt x="2170" y="1308"/>
                  </a:lnTo>
                  <a:cubicBezTo>
                    <a:pt x="2352" y="2189"/>
                    <a:pt x="2261" y="3101"/>
                    <a:pt x="2291" y="4104"/>
                  </a:cubicBezTo>
                  <a:cubicBezTo>
                    <a:pt x="2109" y="3527"/>
                    <a:pt x="1836" y="2949"/>
                    <a:pt x="1501" y="2402"/>
                  </a:cubicBezTo>
                  <a:cubicBezTo>
                    <a:pt x="1457" y="2358"/>
                    <a:pt x="1412" y="2329"/>
                    <a:pt x="1391" y="2329"/>
                  </a:cubicBezTo>
                  <a:cubicBezTo>
                    <a:pt x="1384" y="2329"/>
                    <a:pt x="1380" y="2333"/>
                    <a:pt x="1380" y="2341"/>
                  </a:cubicBezTo>
                  <a:cubicBezTo>
                    <a:pt x="1592" y="3253"/>
                    <a:pt x="1714" y="4287"/>
                    <a:pt x="2048" y="5229"/>
                  </a:cubicBezTo>
                  <a:cubicBezTo>
                    <a:pt x="1501" y="4347"/>
                    <a:pt x="741" y="3284"/>
                    <a:pt x="164" y="2402"/>
                  </a:cubicBezTo>
                  <a:cubicBezTo>
                    <a:pt x="144" y="2343"/>
                    <a:pt x="74" y="2310"/>
                    <a:pt x="35" y="2310"/>
                  </a:cubicBezTo>
                  <a:cubicBezTo>
                    <a:pt x="13" y="2310"/>
                    <a:pt x="1" y="2320"/>
                    <a:pt x="12" y="2341"/>
                  </a:cubicBezTo>
                  <a:cubicBezTo>
                    <a:pt x="498" y="3192"/>
                    <a:pt x="954" y="4013"/>
                    <a:pt x="1380" y="4773"/>
                  </a:cubicBezTo>
                  <a:cubicBezTo>
                    <a:pt x="1836" y="5533"/>
                    <a:pt x="2018" y="6232"/>
                    <a:pt x="2504" y="6779"/>
                  </a:cubicBezTo>
                  <a:cubicBezTo>
                    <a:pt x="2565" y="6840"/>
                    <a:pt x="2626" y="6870"/>
                    <a:pt x="2717" y="6870"/>
                  </a:cubicBezTo>
                  <a:lnTo>
                    <a:pt x="2717" y="6891"/>
                  </a:lnTo>
                  <a:lnTo>
                    <a:pt x="2717" y="6891"/>
                  </a:lnTo>
                  <a:cubicBezTo>
                    <a:pt x="2727" y="6886"/>
                    <a:pt x="2762" y="6886"/>
                    <a:pt x="2801" y="6886"/>
                  </a:cubicBezTo>
                  <a:cubicBezTo>
                    <a:pt x="2854" y="6886"/>
                    <a:pt x="2915" y="6886"/>
                    <a:pt x="2930" y="6870"/>
                  </a:cubicBezTo>
                  <a:cubicBezTo>
                    <a:pt x="2960" y="6901"/>
                    <a:pt x="3051" y="6901"/>
                    <a:pt x="3082" y="6901"/>
                  </a:cubicBezTo>
                  <a:cubicBezTo>
                    <a:pt x="3173" y="6870"/>
                    <a:pt x="3203" y="6840"/>
                    <a:pt x="3264" y="6810"/>
                  </a:cubicBezTo>
                  <a:lnTo>
                    <a:pt x="3355" y="6810"/>
                  </a:lnTo>
                  <a:lnTo>
                    <a:pt x="3690" y="6566"/>
                  </a:lnTo>
                  <a:cubicBezTo>
                    <a:pt x="3811" y="6506"/>
                    <a:pt x="3933" y="6414"/>
                    <a:pt x="4024" y="6384"/>
                  </a:cubicBezTo>
                  <a:cubicBezTo>
                    <a:pt x="4237" y="6293"/>
                    <a:pt x="4419" y="6232"/>
                    <a:pt x="4693" y="6232"/>
                  </a:cubicBezTo>
                  <a:cubicBezTo>
                    <a:pt x="4755" y="6223"/>
                    <a:pt x="4825" y="6219"/>
                    <a:pt x="4903" y="6219"/>
                  </a:cubicBezTo>
                  <a:cubicBezTo>
                    <a:pt x="5091" y="6219"/>
                    <a:pt x="5325" y="6241"/>
                    <a:pt x="5605" y="6262"/>
                  </a:cubicBezTo>
                  <a:cubicBezTo>
                    <a:pt x="5635" y="6262"/>
                    <a:pt x="5605" y="6232"/>
                    <a:pt x="5544" y="6232"/>
                  </a:cubicBezTo>
                  <a:cubicBezTo>
                    <a:pt x="5209" y="6141"/>
                    <a:pt x="4875" y="6110"/>
                    <a:pt x="4602" y="6110"/>
                  </a:cubicBezTo>
                  <a:lnTo>
                    <a:pt x="4845" y="5989"/>
                  </a:lnTo>
                  <a:cubicBezTo>
                    <a:pt x="5331" y="5776"/>
                    <a:pt x="6212" y="5837"/>
                    <a:pt x="6760" y="5654"/>
                  </a:cubicBezTo>
                  <a:cubicBezTo>
                    <a:pt x="6851" y="5624"/>
                    <a:pt x="6699" y="5503"/>
                    <a:pt x="6577" y="5503"/>
                  </a:cubicBezTo>
                  <a:cubicBezTo>
                    <a:pt x="6418" y="5493"/>
                    <a:pt x="6269" y="5489"/>
                    <a:pt x="6126" y="5489"/>
                  </a:cubicBezTo>
                  <a:cubicBezTo>
                    <a:pt x="5317" y="5489"/>
                    <a:pt x="4763" y="5630"/>
                    <a:pt x="4298" y="5837"/>
                  </a:cubicBezTo>
                  <a:lnTo>
                    <a:pt x="4328" y="5806"/>
                  </a:lnTo>
                  <a:cubicBezTo>
                    <a:pt x="4845" y="5381"/>
                    <a:pt x="5817" y="5351"/>
                    <a:pt x="6820" y="5107"/>
                  </a:cubicBezTo>
                  <a:cubicBezTo>
                    <a:pt x="6881" y="5077"/>
                    <a:pt x="6699" y="4925"/>
                    <a:pt x="6577" y="4925"/>
                  </a:cubicBezTo>
                  <a:cubicBezTo>
                    <a:pt x="5331" y="5077"/>
                    <a:pt x="4298" y="5259"/>
                    <a:pt x="3629" y="5746"/>
                  </a:cubicBezTo>
                  <a:cubicBezTo>
                    <a:pt x="3872" y="5320"/>
                    <a:pt x="4176" y="4895"/>
                    <a:pt x="4632" y="4560"/>
                  </a:cubicBezTo>
                  <a:cubicBezTo>
                    <a:pt x="5057" y="4226"/>
                    <a:pt x="5665" y="4013"/>
                    <a:pt x="6273" y="3740"/>
                  </a:cubicBezTo>
                  <a:cubicBezTo>
                    <a:pt x="6851" y="3436"/>
                    <a:pt x="7276" y="3101"/>
                    <a:pt x="7671" y="2524"/>
                  </a:cubicBezTo>
                  <a:cubicBezTo>
                    <a:pt x="7721" y="2499"/>
                    <a:pt x="7631" y="2455"/>
                    <a:pt x="7562" y="2455"/>
                  </a:cubicBezTo>
                  <a:cubicBezTo>
                    <a:pt x="7546" y="2455"/>
                    <a:pt x="7531" y="2457"/>
                    <a:pt x="7519" y="2463"/>
                  </a:cubicBezTo>
                  <a:cubicBezTo>
                    <a:pt x="6972" y="2949"/>
                    <a:pt x="6456" y="3344"/>
                    <a:pt x="5909" y="3588"/>
                  </a:cubicBezTo>
                  <a:cubicBezTo>
                    <a:pt x="5605" y="3740"/>
                    <a:pt x="5301" y="3861"/>
                    <a:pt x="4997" y="4013"/>
                  </a:cubicBezTo>
                  <a:cubicBezTo>
                    <a:pt x="5361" y="3648"/>
                    <a:pt x="5665" y="3192"/>
                    <a:pt x="5969" y="2645"/>
                  </a:cubicBezTo>
                  <a:cubicBezTo>
                    <a:pt x="5969" y="2645"/>
                    <a:pt x="5956" y="2632"/>
                    <a:pt x="5947" y="2632"/>
                  </a:cubicBezTo>
                  <a:cubicBezTo>
                    <a:pt x="5942" y="2632"/>
                    <a:pt x="5939" y="2635"/>
                    <a:pt x="5939" y="2645"/>
                  </a:cubicBezTo>
                  <a:cubicBezTo>
                    <a:pt x="5453" y="3162"/>
                    <a:pt x="4936" y="3557"/>
                    <a:pt x="4541" y="3983"/>
                  </a:cubicBezTo>
                  <a:lnTo>
                    <a:pt x="4602" y="3831"/>
                  </a:lnTo>
                  <a:cubicBezTo>
                    <a:pt x="4905" y="3314"/>
                    <a:pt x="5240" y="2737"/>
                    <a:pt x="5513" y="2129"/>
                  </a:cubicBezTo>
                  <a:cubicBezTo>
                    <a:pt x="5817" y="1521"/>
                    <a:pt x="6061" y="822"/>
                    <a:pt x="6121" y="122"/>
                  </a:cubicBezTo>
                  <a:cubicBezTo>
                    <a:pt x="6121" y="41"/>
                    <a:pt x="5973" y="1"/>
                    <a:pt x="5865" y="1"/>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30"/>
            <p:cNvSpPr/>
            <p:nvPr/>
          </p:nvSpPr>
          <p:spPr>
            <a:xfrm>
              <a:off x="7503264" y="3623856"/>
              <a:ext cx="768163" cy="1143474"/>
            </a:xfrm>
            <a:custGeom>
              <a:rect b="b" l="l" r="r" t="t"/>
              <a:pathLst>
                <a:path extrusionOk="0" h="55021" w="36962">
                  <a:moveTo>
                    <a:pt x="18373" y="1"/>
                  </a:moveTo>
                  <a:cubicBezTo>
                    <a:pt x="18288" y="1"/>
                    <a:pt x="18202" y="2"/>
                    <a:pt x="18116" y="4"/>
                  </a:cubicBezTo>
                  <a:cubicBezTo>
                    <a:pt x="13922" y="65"/>
                    <a:pt x="10426" y="3105"/>
                    <a:pt x="9606" y="7087"/>
                  </a:cubicBezTo>
                  <a:cubicBezTo>
                    <a:pt x="9362" y="7056"/>
                    <a:pt x="9058" y="7056"/>
                    <a:pt x="8785" y="7056"/>
                  </a:cubicBezTo>
                  <a:cubicBezTo>
                    <a:pt x="3891" y="7178"/>
                    <a:pt x="0" y="11251"/>
                    <a:pt x="122" y="16144"/>
                  </a:cubicBezTo>
                  <a:cubicBezTo>
                    <a:pt x="152" y="17543"/>
                    <a:pt x="943" y="20005"/>
                    <a:pt x="943" y="20005"/>
                  </a:cubicBezTo>
                  <a:lnTo>
                    <a:pt x="6657" y="55020"/>
                  </a:lnTo>
                  <a:lnTo>
                    <a:pt x="32190" y="54443"/>
                  </a:lnTo>
                  <a:lnTo>
                    <a:pt x="36019" y="19458"/>
                  </a:lnTo>
                  <a:cubicBezTo>
                    <a:pt x="36627" y="18211"/>
                    <a:pt x="36962" y="16783"/>
                    <a:pt x="36931" y="15324"/>
                  </a:cubicBezTo>
                  <a:cubicBezTo>
                    <a:pt x="36811" y="10457"/>
                    <a:pt x="32860" y="6629"/>
                    <a:pt x="28014" y="6629"/>
                  </a:cubicBezTo>
                  <a:cubicBezTo>
                    <a:pt x="27957" y="6629"/>
                    <a:pt x="27900" y="6630"/>
                    <a:pt x="27843" y="6631"/>
                  </a:cubicBezTo>
                  <a:cubicBezTo>
                    <a:pt x="27539" y="6631"/>
                    <a:pt x="27235" y="6691"/>
                    <a:pt x="26931" y="6722"/>
                  </a:cubicBezTo>
                  <a:cubicBezTo>
                    <a:pt x="25978" y="2851"/>
                    <a:pt x="22487" y="1"/>
                    <a:pt x="1837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30"/>
            <p:cNvSpPr/>
            <p:nvPr/>
          </p:nvSpPr>
          <p:spPr>
            <a:xfrm>
              <a:off x="7503264" y="3623191"/>
              <a:ext cx="473155" cy="393039"/>
            </a:xfrm>
            <a:custGeom>
              <a:rect b="b" l="l" r="r" t="t"/>
              <a:pathLst>
                <a:path extrusionOk="0" h="18912" w="22767">
                  <a:moveTo>
                    <a:pt x="18431" y="0"/>
                  </a:moveTo>
                  <a:cubicBezTo>
                    <a:pt x="18327" y="0"/>
                    <a:pt x="18222" y="2"/>
                    <a:pt x="18116" y="6"/>
                  </a:cubicBezTo>
                  <a:cubicBezTo>
                    <a:pt x="13922" y="67"/>
                    <a:pt x="10426" y="3106"/>
                    <a:pt x="9606" y="7088"/>
                  </a:cubicBezTo>
                  <a:cubicBezTo>
                    <a:pt x="9362" y="7058"/>
                    <a:pt x="9058" y="7058"/>
                    <a:pt x="8785" y="7058"/>
                  </a:cubicBezTo>
                  <a:cubicBezTo>
                    <a:pt x="3891" y="7179"/>
                    <a:pt x="0" y="11222"/>
                    <a:pt x="122" y="16146"/>
                  </a:cubicBezTo>
                  <a:cubicBezTo>
                    <a:pt x="122" y="16936"/>
                    <a:pt x="396" y="18091"/>
                    <a:pt x="608" y="18912"/>
                  </a:cubicBezTo>
                  <a:cubicBezTo>
                    <a:pt x="548" y="16420"/>
                    <a:pt x="1216" y="13836"/>
                    <a:pt x="2736" y="11769"/>
                  </a:cubicBezTo>
                  <a:cubicBezTo>
                    <a:pt x="4422" y="9512"/>
                    <a:pt x="7180" y="8000"/>
                    <a:pt x="10037" y="8000"/>
                  </a:cubicBezTo>
                  <a:cubicBezTo>
                    <a:pt x="10065" y="8000"/>
                    <a:pt x="10094" y="8000"/>
                    <a:pt x="10122" y="8000"/>
                  </a:cubicBezTo>
                  <a:cubicBezTo>
                    <a:pt x="10669" y="5477"/>
                    <a:pt x="12615" y="3289"/>
                    <a:pt x="14986" y="2134"/>
                  </a:cubicBezTo>
                  <a:cubicBezTo>
                    <a:pt x="16596" y="1329"/>
                    <a:pt x="18501" y="952"/>
                    <a:pt x="20373" y="952"/>
                  </a:cubicBezTo>
                  <a:cubicBezTo>
                    <a:pt x="21186" y="952"/>
                    <a:pt x="21993" y="1023"/>
                    <a:pt x="22767" y="1161"/>
                  </a:cubicBezTo>
                  <a:cubicBezTo>
                    <a:pt x="21485" y="420"/>
                    <a:pt x="19990" y="0"/>
                    <a:pt x="1843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30"/>
            <p:cNvSpPr/>
            <p:nvPr/>
          </p:nvSpPr>
          <p:spPr>
            <a:xfrm>
              <a:off x="7566443" y="3712992"/>
              <a:ext cx="644985" cy="1013272"/>
            </a:xfrm>
            <a:custGeom>
              <a:rect b="b" l="l" r="r" t="t"/>
              <a:pathLst>
                <a:path extrusionOk="0" h="48756" w="31035">
                  <a:moveTo>
                    <a:pt x="15329" y="0"/>
                  </a:moveTo>
                  <a:cubicBezTo>
                    <a:pt x="15286" y="0"/>
                    <a:pt x="15242" y="0"/>
                    <a:pt x="15198" y="1"/>
                  </a:cubicBezTo>
                  <a:cubicBezTo>
                    <a:pt x="11642" y="92"/>
                    <a:pt x="8754" y="2615"/>
                    <a:pt x="8055" y="5959"/>
                  </a:cubicBezTo>
                  <a:cubicBezTo>
                    <a:pt x="7913" y="5959"/>
                    <a:pt x="7758" y="5945"/>
                    <a:pt x="7607" y="5945"/>
                  </a:cubicBezTo>
                  <a:cubicBezTo>
                    <a:pt x="7531" y="5945"/>
                    <a:pt x="7457" y="5949"/>
                    <a:pt x="7386" y="5959"/>
                  </a:cubicBezTo>
                  <a:cubicBezTo>
                    <a:pt x="3283" y="6050"/>
                    <a:pt x="0" y="9454"/>
                    <a:pt x="91" y="13618"/>
                  </a:cubicBezTo>
                  <a:cubicBezTo>
                    <a:pt x="122" y="14773"/>
                    <a:pt x="760" y="16871"/>
                    <a:pt x="760" y="16871"/>
                  </a:cubicBezTo>
                  <a:lnTo>
                    <a:pt x="5593" y="48756"/>
                  </a:lnTo>
                  <a:lnTo>
                    <a:pt x="27052" y="48269"/>
                  </a:lnTo>
                  <a:lnTo>
                    <a:pt x="30244" y="16415"/>
                  </a:lnTo>
                  <a:cubicBezTo>
                    <a:pt x="30730" y="15351"/>
                    <a:pt x="31034" y="14165"/>
                    <a:pt x="31004" y="12919"/>
                  </a:cubicBezTo>
                  <a:cubicBezTo>
                    <a:pt x="30943" y="8854"/>
                    <a:pt x="27571" y="5623"/>
                    <a:pt x="23488" y="5623"/>
                  </a:cubicBezTo>
                  <a:cubicBezTo>
                    <a:pt x="23450" y="5623"/>
                    <a:pt x="23412" y="5624"/>
                    <a:pt x="23374" y="5624"/>
                  </a:cubicBezTo>
                  <a:cubicBezTo>
                    <a:pt x="23101" y="5624"/>
                    <a:pt x="22827" y="5655"/>
                    <a:pt x="22614" y="5655"/>
                  </a:cubicBezTo>
                  <a:cubicBezTo>
                    <a:pt x="21774" y="2412"/>
                    <a:pt x="18857" y="0"/>
                    <a:pt x="1532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30"/>
            <p:cNvSpPr/>
            <p:nvPr/>
          </p:nvSpPr>
          <p:spPr>
            <a:xfrm>
              <a:off x="7565798" y="3712992"/>
              <a:ext cx="451063" cy="596977"/>
            </a:xfrm>
            <a:custGeom>
              <a:rect b="b" l="l" r="r" t="t"/>
              <a:pathLst>
                <a:path extrusionOk="0" h="28725" w="21704">
                  <a:moveTo>
                    <a:pt x="15286" y="1"/>
                  </a:moveTo>
                  <a:cubicBezTo>
                    <a:pt x="15257" y="1"/>
                    <a:pt x="15228" y="1"/>
                    <a:pt x="15198" y="1"/>
                  </a:cubicBezTo>
                  <a:cubicBezTo>
                    <a:pt x="11612" y="92"/>
                    <a:pt x="8724" y="2615"/>
                    <a:pt x="8055" y="5959"/>
                  </a:cubicBezTo>
                  <a:cubicBezTo>
                    <a:pt x="7893" y="5959"/>
                    <a:pt x="7745" y="5945"/>
                    <a:pt x="7592" y="5945"/>
                  </a:cubicBezTo>
                  <a:cubicBezTo>
                    <a:pt x="7515" y="5945"/>
                    <a:pt x="7437" y="5949"/>
                    <a:pt x="7356" y="5959"/>
                  </a:cubicBezTo>
                  <a:cubicBezTo>
                    <a:pt x="3253" y="6050"/>
                    <a:pt x="1" y="9454"/>
                    <a:pt x="61" y="13618"/>
                  </a:cubicBezTo>
                  <a:cubicBezTo>
                    <a:pt x="92" y="14773"/>
                    <a:pt x="761" y="16871"/>
                    <a:pt x="761" y="16871"/>
                  </a:cubicBezTo>
                  <a:lnTo>
                    <a:pt x="2523" y="28725"/>
                  </a:lnTo>
                  <a:cubicBezTo>
                    <a:pt x="2615" y="27813"/>
                    <a:pt x="2615" y="26871"/>
                    <a:pt x="2584" y="25959"/>
                  </a:cubicBezTo>
                  <a:cubicBezTo>
                    <a:pt x="2463" y="22494"/>
                    <a:pt x="2250" y="18998"/>
                    <a:pt x="3071" y="15624"/>
                  </a:cubicBezTo>
                  <a:cubicBezTo>
                    <a:pt x="3922" y="12281"/>
                    <a:pt x="6110" y="9059"/>
                    <a:pt x="9393" y="7904"/>
                  </a:cubicBezTo>
                  <a:cubicBezTo>
                    <a:pt x="9727" y="7782"/>
                    <a:pt x="10092" y="7661"/>
                    <a:pt x="10335" y="7448"/>
                  </a:cubicBezTo>
                  <a:cubicBezTo>
                    <a:pt x="10518" y="7266"/>
                    <a:pt x="10670" y="6992"/>
                    <a:pt x="10791" y="6719"/>
                  </a:cubicBezTo>
                  <a:cubicBezTo>
                    <a:pt x="11764" y="4743"/>
                    <a:pt x="13496" y="3071"/>
                    <a:pt x="15563" y="2402"/>
                  </a:cubicBezTo>
                  <a:cubicBezTo>
                    <a:pt x="16242" y="2173"/>
                    <a:pt x="16961" y="2058"/>
                    <a:pt x="17678" y="2058"/>
                  </a:cubicBezTo>
                  <a:cubicBezTo>
                    <a:pt x="19143" y="2058"/>
                    <a:pt x="20601" y="2537"/>
                    <a:pt x="21703" y="3497"/>
                  </a:cubicBezTo>
                  <a:cubicBezTo>
                    <a:pt x="20350" y="1392"/>
                    <a:pt x="17985" y="1"/>
                    <a:pt x="1528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30"/>
            <p:cNvSpPr/>
            <p:nvPr/>
          </p:nvSpPr>
          <p:spPr>
            <a:xfrm>
              <a:off x="7566443" y="3711745"/>
              <a:ext cx="644985" cy="1014519"/>
            </a:xfrm>
            <a:custGeom>
              <a:rect b="b" l="l" r="r" t="t"/>
              <a:pathLst>
                <a:path extrusionOk="0" fill="none" h="48816" w="31035">
                  <a:moveTo>
                    <a:pt x="31004" y="12979"/>
                  </a:moveTo>
                  <a:cubicBezTo>
                    <a:pt x="30943" y="8876"/>
                    <a:pt x="27508" y="5624"/>
                    <a:pt x="23374" y="5684"/>
                  </a:cubicBezTo>
                  <a:cubicBezTo>
                    <a:pt x="23101" y="5684"/>
                    <a:pt x="22827" y="5715"/>
                    <a:pt x="22614" y="5715"/>
                  </a:cubicBezTo>
                  <a:cubicBezTo>
                    <a:pt x="21763" y="2432"/>
                    <a:pt x="18785" y="0"/>
                    <a:pt x="15198" y="61"/>
                  </a:cubicBezTo>
                  <a:cubicBezTo>
                    <a:pt x="11642" y="152"/>
                    <a:pt x="8754" y="2675"/>
                    <a:pt x="8055" y="6019"/>
                  </a:cubicBezTo>
                  <a:cubicBezTo>
                    <a:pt x="7842" y="6019"/>
                    <a:pt x="7599" y="5988"/>
                    <a:pt x="7386" y="6019"/>
                  </a:cubicBezTo>
                  <a:cubicBezTo>
                    <a:pt x="3283" y="6110"/>
                    <a:pt x="0" y="9514"/>
                    <a:pt x="91" y="13678"/>
                  </a:cubicBezTo>
                  <a:cubicBezTo>
                    <a:pt x="122" y="14833"/>
                    <a:pt x="760" y="16931"/>
                    <a:pt x="760" y="16931"/>
                  </a:cubicBezTo>
                  <a:lnTo>
                    <a:pt x="5593" y="48816"/>
                  </a:lnTo>
                  <a:lnTo>
                    <a:pt x="27052" y="48329"/>
                  </a:lnTo>
                  <a:lnTo>
                    <a:pt x="30244" y="16475"/>
                  </a:lnTo>
                  <a:cubicBezTo>
                    <a:pt x="30730" y="15411"/>
                    <a:pt x="31034" y="14225"/>
                    <a:pt x="31004" y="12979"/>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30"/>
            <p:cNvSpPr/>
            <p:nvPr/>
          </p:nvSpPr>
          <p:spPr>
            <a:xfrm>
              <a:off x="7775535" y="3887357"/>
              <a:ext cx="223640" cy="79618"/>
            </a:xfrm>
            <a:custGeom>
              <a:rect b="b" l="l" r="r" t="t"/>
              <a:pathLst>
                <a:path extrusionOk="0" h="3831" w="10761">
                  <a:moveTo>
                    <a:pt x="10669" y="0"/>
                  </a:moveTo>
                  <a:lnTo>
                    <a:pt x="0" y="243"/>
                  </a:lnTo>
                  <a:lnTo>
                    <a:pt x="91" y="3830"/>
                  </a:lnTo>
                  <a:lnTo>
                    <a:pt x="10760" y="3587"/>
                  </a:lnTo>
                  <a:lnTo>
                    <a:pt x="1066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30"/>
            <p:cNvSpPr/>
            <p:nvPr/>
          </p:nvSpPr>
          <p:spPr>
            <a:xfrm>
              <a:off x="7848794" y="3841241"/>
              <a:ext cx="90986" cy="769430"/>
            </a:xfrm>
            <a:custGeom>
              <a:rect b="b" l="l" r="r" t="t"/>
              <a:pathLst>
                <a:path extrusionOk="0" h="37023" w="4378">
                  <a:moveTo>
                    <a:pt x="3557" y="0"/>
                  </a:moveTo>
                  <a:lnTo>
                    <a:pt x="1" y="61"/>
                  </a:lnTo>
                  <a:lnTo>
                    <a:pt x="822" y="37022"/>
                  </a:lnTo>
                  <a:lnTo>
                    <a:pt x="4378" y="36961"/>
                  </a:lnTo>
                  <a:lnTo>
                    <a:pt x="3557"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30"/>
            <p:cNvSpPr/>
            <p:nvPr/>
          </p:nvSpPr>
          <p:spPr>
            <a:xfrm>
              <a:off x="8141287" y="4029489"/>
              <a:ext cx="93500" cy="570438"/>
            </a:xfrm>
            <a:custGeom>
              <a:rect b="b" l="l" r="r" t="t"/>
              <a:pathLst>
                <a:path extrusionOk="0" fill="none" h="27448" w="4499">
                  <a:moveTo>
                    <a:pt x="0" y="27448"/>
                  </a:moveTo>
                  <a:cubicBezTo>
                    <a:pt x="91" y="25289"/>
                    <a:pt x="2067" y="23648"/>
                    <a:pt x="2523" y="21551"/>
                  </a:cubicBezTo>
                  <a:cubicBezTo>
                    <a:pt x="3040" y="19150"/>
                    <a:pt x="1490" y="16718"/>
                    <a:pt x="1550" y="14256"/>
                  </a:cubicBezTo>
                  <a:cubicBezTo>
                    <a:pt x="1611" y="12675"/>
                    <a:pt x="2310" y="11155"/>
                    <a:pt x="3161" y="9727"/>
                  </a:cubicBezTo>
                  <a:cubicBezTo>
                    <a:pt x="3648" y="8937"/>
                    <a:pt x="4164" y="8116"/>
                    <a:pt x="4286" y="7204"/>
                  </a:cubicBezTo>
                  <a:cubicBezTo>
                    <a:pt x="4499" y="5927"/>
                    <a:pt x="3921" y="4712"/>
                    <a:pt x="3526" y="3557"/>
                  </a:cubicBezTo>
                  <a:cubicBezTo>
                    <a:pt x="3192" y="2402"/>
                    <a:pt x="3009" y="1216"/>
                    <a:pt x="2979" y="0"/>
                  </a:cubicBez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30"/>
            <p:cNvSpPr/>
            <p:nvPr/>
          </p:nvSpPr>
          <p:spPr>
            <a:xfrm>
              <a:off x="7550004" y="4044639"/>
              <a:ext cx="111831" cy="566032"/>
            </a:xfrm>
            <a:custGeom>
              <a:rect b="b" l="l" r="r" t="t"/>
              <a:pathLst>
                <a:path extrusionOk="0" fill="none" h="27236" w="5381">
                  <a:moveTo>
                    <a:pt x="5381" y="27235"/>
                  </a:moveTo>
                  <a:cubicBezTo>
                    <a:pt x="5198" y="25108"/>
                    <a:pt x="3162" y="23557"/>
                    <a:pt x="2615" y="21460"/>
                  </a:cubicBezTo>
                  <a:cubicBezTo>
                    <a:pt x="1976" y="19089"/>
                    <a:pt x="3405" y="16597"/>
                    <a:pt x="3253" y="14165"/>
                  </a:cubicBezTo>
                  <a:cubicBezTo>
                    <a:pt x="3162" y="12585"/>
                    <a:pt x="2341" y="11095"/>
                    <a:pt x="1490" y="9727"/>
                  </a:cubicBezTo>
                  <a:cubicBezTo>
                    <a:pt x="943" y="8937"/>
                    <a:pt x="365" y="8177"/>
                    <a:pt x="214" y="7235"/>
                  </a:cubicBezTo>
                  <a:cubicBezTo>
                    <a:pt x="1" y="6019"/>
                    <a:pt x="487" y="4743"/>
                    <a:pt x="791" y="3527"/>
                  </a:cubicBezTo>
                  <a:cubicBezTo>
                    <a:pt x="1095" y="2402"/>
                    <a:pt x="1247" y="1186"/>
                    <a:pt x="1217" y="1"/>
                  </a:cubicBezTo>
                </a:path>
              </a:pathLst>
            </a:custGeom>
            <a:noFill/>
            <a:ln cap="flat" cmpd="sng" w="15200">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30"/>
            <p:cNvSpPr/>
            <p:nvPr/>
          </p:nvSpPr>
          <p:spPr>
            <a:xfrm>
              <a:off x="8042736" y="3763535"/>
              <a:ext cx="23401" cy="63200"/>
            </a:xfrm>
            <a:custGeom>
              <a:rect b="b" l="l" r="r" t="t"/>
              <a:pathLst>
                <a:path extrusionOk="0" fill="none" h="3041" w="1126">
                  <a:moveTo>
                    <a:pt x="0" y="3040"/>
                  </a:moveTo>
                  <a:cubicBezTo>
                    <a:pt x="61" y="2402"/>
                    <a:pt x="365" y="1764"/>
                    <a:pt x="639" y="1156"/>
                  </a:cubicBezTo>
                  <a:cubicBezTo>
                    <a:pt x="791" y="761"/>
                    <a:pt x="973" y="396"/>
                    <a:pt x="1125" y="1"/>
                  </a:cubicBez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30"/>
            <p:cNvSpPr/>
            <p:nvPr/>
          </p:nvSpPr>
          <p:spPr>
            <a:xfrm>
              <a:off x="7704771" y="3769229"/>
              <a:ext cx="25916" cy="67605"/>
            </a:xfrm>
            <a:custGeom>
              <a:rect b="b" l="l" r="r" t="t"/>
              <a:pathLst>
                <a:path extrusionOk="0" fill="none" h="3253" w="1247">
                  <a:moveTo>
                    <a:pt x="1247" y="3253"/>
                  </a:moveTo>
                  <a:cubicBezTo>
                    <a:pt x="973" y="2462"/>
                    <a:pt x="730" y="1672"/>
                    <a:pt x="426" y="851"/>
                  </a:cubicBezTo>
                  <a:cubicBezTo>
                    <a:pt x="305" y="547"/>
                    <a:pt x="183" y="243"/>
                    <a:pt x="1" y="0"/>
                  </a:cubicBez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30"/>
            <p:cNvSpPr/>
            <p:nvPr/>
          </p:nvSpPr>
          <p:spPr>
            <a:xfrm>
              <a:off x="7579702" y="4606847"/>
              <a:ext cx="650035" cy="153520"/>
            </a:xfrm>
            <a:custGeom>
              <a:rect b="b" l="l" r="r" t="t"/>
              <a:pathLst>
                <a:path extrusionOk="0" h="7387" w="31278">
                  <a:moveTo>
                    <a:pt x="31126" y="1"/>
                  </a:moveTo>
                  <a:lnTo>
                    <a:pt x="0" y="700"/>
                  </a:lnTo>
                  <a:lnTo>
                    <a:pt x="152" y="7387"/>
                  </a:lnTo>
                  <a:lnTo>
                    <a:pt x="31278" y="6688"/>
                  </a:lnTo>
                  <a:lnTo>
                    <a:pt x="3112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30"/>
            <p:cNvSpPr/>
            <p:nvPr/>
          </p:nvSpPr>
          <p:spPr>
            <a:xfrm>
              <a:off x="7579702" y="4618215"/>
              <a:ext cx="147826" cy="69517"/>
            </a:xfrm>
            <a:custGeom>
              <a:rect b="b" l="l" r="r" t="t"/>
              <a:pathLst>
                <a:path extrusionOk="0" h="3345" w="7113">
                  <a:moveTo>
                    <a:pt x="7113" y="1"/>
                  </a:moveTo>
                  <a:lnTo>
                    <a:pt x="0" y="153"/>
                  </a:lnTo>
                  <a:lnTo>
                    <a:pt x="122" y="3132"/>
                  </a:lnTo>
                  <a:lnTo>
                    <a:pt x="244" y="3344"/>
                  </a:lnTo>
                  <a:lnTo>
                    <a:pt x="3253" y="3253"/>
                  </a:lnTo>
                  <a:cubicBezTo>
                    <a:pt x="3800" y="2676"/>
                    <a:pt x="4377" y="2129"/>
                    <a:pt x="4985" y="1582"/>
                  </a:cubicBezTo>
                  <a:cubicBezTo>
                    <a:pt x="5532" y="1095"/>
                    <a:pt x="6079" y="639"/>
                    <a:pt x="6687" y="244"/>
                  </a:cubicBezTo>
                  <a:cubicBezTo>
                    <a:pt x="6809" y="153"/>
                    <a:pt x="6961" y="62"/>
                    <a:pt x="7113" y="1"/>
                  </a:cubicBezTo>
                  <a:close/>
                </a:path>
              </a:pathLst>
            </a:custGeom>
            <a:solidFill>
              <a:srgbClr val="FF5E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30"/>
            <p:cNvSpPr/>
            <p:nvPr/>
          </p:nvSpPr>
          <p:spPr>
            <a:xfrm>
              <a:off x="7579702" y="4606847"/>
              <a:ext cx="650035" cy="153520"/>
            </a:xfrm>
            <a:custGeom>
              <a:rect b="b" l="l" r="r" t="t"/>
              <a:pathLst>
                <a:path extrusionOk="0" fill="none" h="7387" w="31278">
                  <a:moveTo>
                    <a:pt x="0" y="700"/>
                  </a:moveTo>
                  <a:lnTo>
                    <a:pt x="31126" y="1"/>
                  </a:lnTo>
                  <a:lnTo>
                    <a:pt x="31278" y="6688"/>
                  </a:lnTo>
                  <a:lnTo>
                    <a:pt x="152" y="7387"/>
                  </a:ln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30"/>
            <p:cNvSpPr/>
            <p:nvPr/>
          </p:nvSpPr>
          <p:spPr>
            <a:xfrm>
              <a:off x="7558857" y="4652964"/>
              <a:ext cx="693616" cy="162997"/>
            </a:xfrm>
            <a:custGeom>
              <a:rect b="b" l="l" r="r" t="t"/>
              <a:pathLst>
                <a:path extrusionOk="0" h="7843" w="33375">
                  <a:moveTo>
                    <a:pt x="33223" y="1"/>
                  </a:moveTo>
                  <a:lnTo>
                    <a:pt x="0" y="761"/>
                  </a:lnTo>
                  <a:lnTo>
                    <a:pt x="152" y="7843"/>
                  </a:lnTo>
                  <a:lnTo>
                    <a:pt x="33375" y="7113"/>
                  </a:lnTo>
                  <a:lnTo>
                    <a:pt x="33223" y="1"/>
                  </a:lnTo>
                  <a:close/>
                </a:path>
              </a:pathLst>
            </a:custGeom>
            <a:solidFill>
              <a:srgbClr val="8E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30"/>
            <p:cNvSpPr/>
            <p:nvPr/>
          </p:nvSpPr>
          <p:spPr>
            <a:xfrm>
              <a:off x="7558857" y="4652964"/>
              <a:ext cx="693616" cy="162997"/>
            </a:xfrm>
            <a:custGeom>
              <a:rect b="b" l="l" r="r" t="t"/>
              <a:pathLst>
                <a:path extrusionOk="0" fill="none" h="7843" w="33375">
                  <a:moveTo>
                    <a:pt x="0" y="761"/>
                  </a:moveTo>
                  <a:lnTo>
                    <a:pt x="33223" y="1"/>
                  </a:lnTo>
                  <a:lnTo>
                    <a:pt x="33375" y="7113"/>
                  </a:lnTo>
                  <a:lnTo>
                    <a:pt x="152" y="7843"/>
                  </a:ln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30"/>
            <p:cNvSpPr/>
            <p:nvPr/>
          </p:nvSpPr>
          <p:spPr>
            <a:xfrm>
              <a:off x="7584129" y="4673185"/>
              <a:ext cx="643717" cy="122575"/>
            </a:xfrm>
            <a:custGeom>
              <a:rect b="b" l="l" r="r" t="t"/>
              <a:pathLst>
                <a:path extrusionOk="0" h="5898" w="30974">
                  <a:moveTo>
                    <a:pt x="30852" y="0"/>
                  </a:moveTo>
                  <a:lnTo>
                    <a:pt x="0" y="699"/>
                  </a:lnTo>
                  <a:lnTo>
                    <a:pt x="122" y="5897"/>
                  </a:lnTo>
                  <a:lnTo>
                    <a:pt x="30973" y="5198"/>
                  </a:lnTo>
                  <a:lnTo>
                    <a:pt x="30852"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30"/>
            <p:cNvSpPr/>
            <p:nvPr/>
          </p:nvSpPr>
          <p:spPr>
            <a:xfrm>
              <a:off x="7586020" y="4759100"/>
              <a:ext cx="10765" cy="25292"/>
            </a:xfrm>
            <a:custGeom>
              <a:rect b="b" l="l" r="r" t="t"/>
              <a:pathLst>
                <a:path extrusionOk="0" h="1217" w="518">
                  <a:moveTo>
                    <a:pt x="0" y="0"/>
                  </a:moveTo>
                  <a:lnTo>
                    <a:pt x="0" y="1216"/>
                  </a:lnTo>
                  <a:cubicBezTo>
                    <a:pt x="152" y="790"/>
                    <a:pt x="304" y="426"/>
                    <a:pt x="517" y="0"/>
                  </a:cubicBezTo>
                  <a:close/>
                </a:path>
              </a:pathLst>
            </a:custGeom>
            <a:solidFill>
              <a:srgbClr val="FF5E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30"/>
            <p:cNvSpPr/>
            <p:nvPr/>
          </p:nvSpPr>
          <p:spPr>
            <a:xfrm>
              <a:off x="7584129" y="4686444"/>
              <a:ext cx="61911" cy="73923"/>
            </a:xfrm>
            <a:custGeom>
              <a:rect b="b" l="l" r="r" t="t"/>
              <a:pathLst>
                <a:path extrusionOk="0" h="3557" w="2979">
                  <a:moveTo>
                    <a:pt x="2979" y="1"/>
                  </a:moveTo>
                  <a:lnTo>
                    <a:pt x="0" y="61"/>
                  </a:lnTo>
                  <a:lnTo>
                    <a:pt x="61" y="3557"/>
                  </a:lnTo>
                  <a:lnTo>
                    <a:pt x="547" y="3557"/>
                  </a:lnTo>
                  <a:cubicBezTo>
                    <a:pt x="790" y="3101"/>
                    <a:pt x="1003" y="2645"/>
                    <a:pt x="1277" y="2220"/>
                  </a:cubicBezTo>
                  <a:cubicBezTo>
                    <a:pt x="1763" y="1429"/>
                    <a:pt x="2341" y="700"/>
                    <a:pt x="2979" y="1"/>
                  </a:cubicBezTo>
                  <a:close/>
                </a:path>
              </a:pathLst>
            </a:custGeom>
            <a:solidFill>
              <a:srgbClr val="FF5E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30"/>
            <p:cNvSpPr/>
            <p:nvPr/>
          </p:nvSpPr>
          <p:spPr>
            <a:xfrm>
              <a:off x="7584129" y="4673185"/>
              <a:ext cx="643717" cy="122575"/>
            </a:xfrm>
            <a:custGeom>
              <a:rect b="b" l="l" r="r" t="t"/>
              <a:pathLst>
                <a:path extrusionOk="0" fill="none" h="5898" w="30974">
                  <a:moveTo>
                    <a:pt x="0" y="699"/>
                  </a:moveTo>
                  <a:lnTo>
                    <a:pt x="30852" y="0"/>
                  </a:lnTo>
                  <a:lnTo>
                    <a:pt x="30973" y="5198"/>
                  </a:lnTo>
                  <a:lnTo>
                    <a:pt x="122" y="5897"/>
                  </a:ln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30"/>
            <p:cNvSpPr/>
            <p:nvPr/>
          </p:nvSpPr>
          <p:spPr>
            <a:xfrm>
              <a:off x="8226557" y="4659281"/>
              <a:ext cx="15192" cy="13924"/>
            </a:xfrm>
            <a:custGeom>
              <a:rect b="b" l="l" r="r" t="t"/>
              <a:pathLst>
                <a:path extrusionOk="0" fill="none" h="670" w="731">
                  <a:moveTo>
                    <a:pt x="1" y="669"/>
                  </a:moveTo>
                  <a:cubicBezTo>
                    <a:pt x="244" y="457"/>
                    <a:pt x="487" y="213"/>
                    <a:pt x="730" y="1"/>
                  </a:cubicBezTo>
                </a:path>
              </a:pathLst>
            </a:custGeom>
            <a:noFill/>
            <a:ln cap="flat" cmpd="sng" w="15200">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30"/>
            <p:cNvSpPr/>
            <p:nvPr/>
          </p:nvSpPr>
          <p:spPr>
            <a:xfrm>
              <a:off x="8229093" y="4781212"/>
              <a:ext cx="20221" cy="15171"/>
            </a:xfrm>
            <a:custGeom>
              <a:rect b="b" l="l" r="r" t="t"/>
              <a:pathLst>
                <a:path extrusionOk="0" fill="none" h="730" w="973">
                  <a:moveTo>
                    <a:pt x="0" y="0"/>
                  </a:moveTo>
                  <a:cubicBezTo>
                    <a:pt x="274" y="213"/>
                    <a:pt x="578" y="395"/>
                    <a:pt x="821" y="578"/>
                  </a:cubicBezTo>
                  <a:cubicBezTo>
                    <a:pt x="912" y="608"/>
                    <a:pt x="942" y="669"/>
                    <a:pt x="973" y="730"/>
                  </a:cubicBezTo>
                </a:path>
              </a:pathLst>
            </a:custGeom>
            <a:noFill/>
            <a:ln cap="flat" cmpd="sng" w="15200">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30"/>
            <p:cNvSpPr/>
            <p:nvPr/>
          </p:nvSpPr>
          <p:spPr>
            <a:xfrm>
              <a:off x="7558857" y="4671917"/>
              <a:ext cx="24025" cy="14548"/>
            </a:xfrm>
            <a:custGeom>
              <a:rect b="b" l="l" r="r" t="t"/>
              <a:pathLst>
                <a:path extrusionOk="0" fill="none" h="700" w="1156">
                  <a:moveTo>
                    <a:pt x="0" y="1"/>
                  </a:moveTo>
                  <a:cubicBezTo>
                    <a:pt x="395" y="183"/>
                    <a:pt x="791" y="457"/>
                    <a:pt x="1155" y="700"/>
                  </a:cubicBezTo>
                </a:path>
              </a:pathLst>
            </a:custGeom>
            <a:noFill/>
            <a:ln cap="flat" cmpd="sng" w="15200">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30"/>
            <p:cNvSpPr/>
            <p:nvPr/>
          </p:nvSpPr>
          <p:spPr>
            <a:xfrm>
              <a:off x="7565798" y="4795095"/>
              <a:ext cx="19598" cy="14548"/>
            </a:xfrm>
            <a:custGeom>
              <a:rect b="b" l="l" r="r" t="t"/>
              <a:pathLst>
                <a:path extrusionOk="0" fill="none" h="700" w="943">
                  <a:moveTo>
                    <a:pt x="913" y="1"/>
                  </a:moveTo>
                  <a:cubicBezTo>
                    <a:pt x="943" y="1"/>
                    <a:pt x="913" y="31"/>
                    <a:pt x="913" y="62"/>
                  </a:cubicBezTo>
                  <a:cubicBezTo>
                    <a:pt x="609" y="305"/>
                    <a:pt x="305" y="517"/>
                    <a:pt x="1" y="700"/>
                  </a:cubicBezTo>
                </a:path>
              </a:pathLst>
            </a:custGeom>
            <a:noFill/>
            <a:ln cap="flat" cmpd="sng" w="15200">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30"/>
            <p:cNvSpPr/>
            <p:nvPr/>
          </p:nvSpPr>
          <p:spPr>
            <a:xfrm>
              <a:off x="8120899" y="4254293"/>
              <a:ext cx="237669" cy="634220"/>
            </a:xfrm>
            <a:custGeom>
              <a:rect b="b" l="l" r="r" t="t"/>
              <a:pathLst>
                <a:path extrusionOk="0" h="30517" w="11436">
                  <a:moveTo>
                    <a:pt x="10158" y="0"/>
                  </a:moveTo>
                  <a:cubicBezTo>
                    <a:pt x="10065" y="0"/>
                    <a:pt x="9963" y="84"/>
                    <a:pt x="9948" y="247"/>
                  </a:cubicBezTo>
                  <a:lnTo>
                    <a:pt x="9796" y="2010"/>
                  </a:lnTo>
                  <a:lnTo>
                    <a:pt x="9522" y="3712"/>
                  </a:lnTo>
                  <a:cubicBezTo>
                    <a:pt x="9310" y="4837"/>
                    <a:pt x="9066" y="5992"/>
                    <a:pt x="8732" y="7086"/>
                  </a:cubicBezTo>
                  <a:cubicBezTo>
                    <a:pt x="8124" y="9305"/>
                    <a:pt x="7334" y="11463"/>
                    <a:pt x="6452" y="13591"/>
                  </a:cubicBezTo>
                  <a:cubicBezTo>
                    <a:pt x="6574" y="13165"/>
                    <a:pt x="6726" y="12740"/>
                    <a:pt x="6817" y="12375"/>
                  </a:cubicBezTo>
                  <a:cubicBezTo>
                    <a:pt x="7212" y="11007"/>
                    <a:pt x="7638" y="9548"/>
                    <a:pt x="7881" y="8120"/>
                  </a:cubicBezTo>
                  <a:cubicBezTo>
                    <a:pt x="8033" y="7390"/>
                    <a:pt x="8094" y="6661"/>
                    <a:pt x="8124" y="5992"/>
                  </a:cubicBezTo>
                  <a:cubicBezTo>
                    <a:pt x="8155" y="5293"/>
                    <a:pt x="8094" y="4624"/>
                    <a:pt x="7972" y="3986"/>
                  </a:cubicBezTo>
                  <a:cubicBezTo>
                    <a:pt x="7972" y="3948"/>
                    <a:pt x="7951" y="3931"/>
                    <a:pt x="7928" y="3931"/>
                  </a:cubicBezTo>
                  <a:cubicBezTo>
                    <a:pt x="7897" y="3931"/>
                    <a:pt x="7863" y="3963"/>
                    <a:pt x="7881" y="4016"/>
                  </a:cubicBezTo>
                  <a:cubicBezTo>
                    <a:pt x="8094" y="5293"/>
                    <a:pt x="7972" y="7026"/>
                    <a:pt x="7547" y="8697"/>
                  </a:cubicBezTo>
                  <a:cubicBezTo>
                    <a:pt x="7182" y="10399"/>
                    <a:pt x="6574" y="12071"/>
                    <a:pt x="6118" y="13439"/>
                  </a:cubicBezTo>
                  <a:cubicBezTo>
                    <a:pt x="5662" y="14716"/>
                    <a:pt x="5115" y="16023"/>
                    <a:pt x="4598" y="17299"/>
                  </a:cubicBezTo>
                  <a:cubicBezTo>
                    <a:pt x="4781" y="16509"/>
                    <a:pt x="4963" y="15749"/>
                    <a:pt x="5145" y="14989"/>
                  </a:cubicBezTo>
                  <a:cubicBezTo>
                    <a:pt x="5178" y="14924"/>
                    <a:pt x="5158" y="14894"/>
                    <a:pt x="5128" y="14894"/>
                  </a:cubicBezTo>
                  <a:cubicBezTo>
                    <a:pt x="5102" y="14894"/>
                    <a:pt x="5068" y="14916"/>
                    <a:pt x="5054" y="14959"/>
                  </a:cubicBezTo>
                  <a:cubicBezTo>
                    <a:pt x="4294" y="17360"/>
                    <a:pt x="3443" y="19700"/>
                    <a:pt x="2683" y="22102"/>
                  </a:cubicBezTo>
                  <a:lnTo>
                    <a:pt x="2471" y="22862"/>
                  </a:lnTo>
                  <a:lnTo>
                    <a:pt x="2227" y="23621"/>
                  </a:lnTo>
                  <a:cubicBezTo>
                    <a:pt x="2075" y="24108"/>
                    <a:pt x="1893" y="24594"/>
                    <a:pt x="1741" y="25141"/>
                  </a:cubicBezTo>
                  <a:cubicBezTo>
                    <a:pt x="1771" y="24898"/>
                    <a:pt x="1771" y="24685"/>
                    <a:pt x="1802" y="24442"/>
                  </a:cubicBezTo>
                  <a:cubicBezTo>
                    <a:pt x="2410" y="22102"/>
                    <a:pt x="2987" y="19700"/>
                    <a:pt x="3443" y="17360"/>
                  </a:cubicBezTo>
                  <a:cubicBezTo>
                    <a:pt x="3930" y="14959"/>
                    <a:pt x="4325" y="12588"/>
                    <a:pt x="4659" y="10308"/>
                  </a:cubicBezTo>
                  <a:cubicBezTo>
                    <a:pt x="4659" y="10293"/>
                    <a:pt x="4651" y="10285"/>
                    <a:pt x="4640" y="10285"/>
                  </a:cubicBezTo>
                  <a:cubicBezTo>
                    <a:pt x="4629" y="10285"/>
                    <a:pt x="4613" y="10293"/>
                    <a:pt x="4598" y="10308"/>
                  </a:cubicBezTo>
                  <a:cubicBezTo>
                    <a:pt x="4021" y="13561"/>
                    <a:pt x="2957" y="16843"/>
                    <a:pt x="2227" y="20187"/>
                  </a:cubicBezTo>
                  <a:cubicBezTo>
                    <a:pt x="2379" y="18576"/>
                    <a:pt x="2471" y="16965"/>
                    <a:pt x="2410" y="15536"/>
                  </a:cubicBezTo>
                  <a:cubicBezTo>
                    <a:pt x="2410" y="15483"/>
                    <a:pt x="2392" y="15459"/>
                    <a:pt x="2367" y="15459"/>
                  </a:cubicBezTo>
                  <a:cubicBezTo>
                    <a:pt x="2336" y="15459"/>
                    <a:pt x="2292" y="15498"/>
                    <a:pt x="2258" y="15567"/>
                  </a:cubicBezTo>
                  <a:cubicBezTo>
                    <a:pt x="1802" y="18454"/>
                    <a:pt x="1194" y="21555"/>
                    <a:pt x="1042" y="24564"/>
                  </a:cubicBezTo>
                  <a:cubicBezTo>
                    <a:pt x="860" y="22223"/>
                    <a:pt x="434" y="19883"/>
                    <a:pt x="221" y="17816"/>
                  </a:cubicBezTo>
                  <a:cubicBezTo>
                    <a:pt x="221" y="17761"/>
                    <a:pt x="189" y="17738"/>
                    <a:pt x="152" y="17738"/>
                  </a:cubicBezTo>
                  <a:cubicBezTo>
                    <a:pt x="85" y="17738"/>
                    <a:pt x="0" y="17810"/>
                    <a:pt x="39" y="17907"/>
                  </a:cubicBezTo>
                  <a:cubicBezTo>
                    <a:pt x="130" y="19883"/>
                    <a:pt x="252" y="21980"/>
                    <a:pt x="373" y="23986"/>
                  </a:cubicBezTo>
                  <a:cubicBezTo>
                    <a:pt x="404" y="24503"/>
                    <a:pt x="434" y="25020"/>
                    <a:pt x="434" y="25567"/>
                  </a:cubicBezTo>
                  <a:lnTo>
                    <a:pt x="434" y="26327"/>
                  </a:lnTo>
                  <a:cubicBezTo>
                    <a:pt x="434" y="26570"/>
                    <a:pt x="495" y="26843"/>
                    <a:pt x="495" y="27087"/>
                  </a:cubicBezTo>
                  <a:cubicBezTo>
                    <a:pt x="525" y="27603"/>
                    <a:pt x="525" y="28090"/>
                    <a:pt x="556" y="28606"/>
                  </a:cubicBezTo>
                  <a:cubicBezTo>
                    <a:pt x="647" y="29093"/>
                    <a:pt x="677" y="29609"/>
                    <a:pt x="799" y="30126"/>
                  </a:cubicBezTo>
                  <a:cubicBezTo>
                    <a:pt x="821" y="30192"/>
                    <a:pt x="858" y="30242"/>
                    <a:pt x="912" y="30242"/>
                  </a:cubicBezTo>
                  <a:cubicBezTo>
                    <a:pt x="933" y="30242"/>
                    <a:pt x="956" y="30234"/>
                    <a:pt x="981" y="30217"/>
                  </a:cubicBezTo>
                  <a:lnTo>
                    <a:pt x="981" y="30430"/>
                  </a:lnTo>
                  <a:cubicBezTo>
                    <a:pt x="1017" y="30489"/>
                    <a:pt x="1066" y="30516"/>
                    <a:pt x="1115" y="30516"/>
                  </a:cubicBezTo>
                  <a:cubicBezTo>
                    <a:pt x="1191" y="30516"/>
                    <a:pt x="1267" y="30450"/>
                    <a:pt x="1285" y="30339"/>
                  </a:cubicBezTo>
                  <a:cubicBezTo>
                    <a:pt x="1292" y="30346"/>
                    <a:pt x="1305" y="30350"/>
                    <a:pt x="1319" y="30350"/>
                  </a:cubicBezTo>
                  <a:cubicBezTo>
                    <a:pt x="1368" y="30350"/>
                    <a:pt x="1444" y="30310"/>
                    <a:pt x="1467" y="30217"/>
                  </a:cubicBezTo>
                  <a:cubicBezTo>
                    <a:pt x="1559" y="30005"/>
                    <a:pt x="1680" y="29731"/>
                    <a:pt x="1741" y="29518"/>
                  </a:cubicBezTo>
                  <a:cubicBezTo>
                    <a:pt x="1771" y="29518"/>
                    <a:pt x="1832" y="29457"/>
                    <a:pt x="1832" y="29397"/>
                  </a:cubicBezTo>
                  <a:cubicBezTo>
                    <a:pt x="1893" y="29123"/>
                    <a:pt x="1984" y="28850"/>
                    <a:pt x="2075" y="28637"/>
                  </a:cubicBezTo>
                  <a:lnTo>
                    <a:pt x="2379" y="27877"/>
                  </a:lnTo>
                  <a:cubicBezTo>
                    <a:pt x="2592" y="27391"/>
                    <a:pt x="2774" y="26843"/>
                    <a:pt x="2987" y="26357"/>
                  </a:cubicBezTo>
                  <a:cubicBezTo>
                    <a:pt x="3139" y="26023"/>
                    <a:pt x="3352" y="25719"/>
                    <a:pt x="3504" y="25354"/>
                  </a:cubicBezTo>
                  <a:lnTo>
                    <a:pt x="4051" y="24442"/>
                  </a:lnTo>
                  <a:cubicBezTo>
                    <a:pt x="4264" y="24138"/>
                    <a:pt x="4477" y="23895"/>
                    <a:pt x="4720" y="23621"/>
                  </a:cubicBezTo>
                  <a:cubicBezTo>
                    <a:pt x="4933" y="23348"/>
                    <a:pt x="5206" y="23135"/>
                    <a:pt x="5480" y="22892"/>
                  </a:cubicBezTo>
                  <a:cubicBezTo>
                    <a:pt x="5503" y="22869"/>
                    <a:pt x="5508" y="22811"/>
                    <a:pt x="5470" y="22811"/>
                  </a:cubicBezTo>
                  <a:cubicBezTo>
                    <a:pt x="5457" y="22811"/>
                    <a:pt x="5441" y="22817"/>
                    <a:pt x="5419" y="22831"/>
                  </a:cubicBezTo>
                  <a:cubicBezTo>
                    <a:pt x="5176" y="23014"/>
                    <a:pt x="4933" y="23196"/>
                    <a:pt x="4659" y="23439"/>
                  </a:cubicBezTo>
                  <a:cubicBezTo>
                    <a:pt x="4446" y="23652"/>
                    <a:pt x="4203" y="23895"/>
                    <a:pt x="3990" y="24138"/>
                  </a:cubicBezTo>
                  <a:cubicBezTo>
                    <a:pt x="4142" y="23834"/>
                    <a:pt x="4294" y="23591"/>
                    <a:pt x="4446" y="23287"/>
                  </a:cubicBezTo>
                  <a:cubicBezTo>
                    <a:pt x="5419" y="21463"/>
                    <a:pt x="6878" y="20096"/>
                    <a:pt x="8003" y="18333"/>
                  </a:cubicBezTo>
                  <a:cubicBezTo>
                    <a:pt x="8094" y="18196"/>
                    <a:pt x="8048" y="18076"/>
                    <a:pt x="7956" y="18076"/>
                  </a:cubicBezTo>
                  <a:cubicBezTo>
                    <a:pt x="7925" y="18076"/>
                    <a:pt x="7889" y="18089"/>
                    <a:pt x="7851" y="18120"/>
                  </a:cubicBezTo>
                  <a:cubicBezTo>
                    <a:pt x="6261" y="19594"/>
                    <a:pt x="5028" y="21315"/>
                    <a:pt x="3997" y="23206"/>
                  </a:cubicBezTo>
                  <a:lnTo>
                    <a:pt x="3997" y="23206"/>
                  </a:lnTo>
                  <a:cubicBezTo>
                    <a:pt x="5152" y="20661"/>
                    <a:pt x="6896" y="18644"/>
                    <a:pt x="8580" y="16448"/>
                  </a:cubicBezTo>
                  <a:cubicBezTo>
                    <a:pt x="8694" y="16288"/>
                    <a:pt x="8619" y="16110"/>
                    <a:pt x="8510" y="16110"/>
                  </a:cubicBezTo>
                  <a:cubicBezTo>
                    <a:pt x="8475" y="16110"/>
                    <a:pt x="8435" y="16130"/>
                    <a:pt x="8398" y="16175"/>
                  </a:cubicBezTo>
                  <a:cubicBezTo>
                    <a:pt x="6300" y="18667"/>
                    <a:pt x="4294" y="21311"/>
                    <a:pt x="2866" y="24290"/>
                  </a:cubicBezTo>
                  <a:cubicBezTo>
                    <a:pt x="3595" y="22163"/>
                    <a:pt x="4477" y="20096"/>
                    <a:pt x="5540" y="18059"/>
                  </a:cubicBezTo>
                  <a:cubicBezTo>
                    <a:pt x="6513" y="16205"/>
                    <a:pt x="7668" y="14503"/>
                    <a:pt x="8793" y="12679"/>
                  </a:cubicBezTo>
                  <a:cubicBezTo>
                    <a:pt x="9066" y="12254"/>
                    <a:pt x="9310" y="11798"/>
                    <a:pt x="9553" y="11372"/>
                  </a:cubicBezTo>
                  <a:cubicBezTo>
                    <a:pt x="9796" y="10977"/>
                    <a:pt x="10009" y="10521"/>
                    <a:pt x="10221" y="10065"/>
                  </a:cubicBezTo>
                  <a:cubicBezTo>
                    <a:pt x="10404" y="9609"/>
                    <a:pt x="10617" y="9153"/>
                    <a:pt x="10829" y="8697"/>
                  </a:cubicBezTo>
                  <a:cubicBezTo>
                    <a:pt x="11012" y="8241"/>
                    <a:pt x="11194" y="7725"/>
                    <a:pt x="11376" y="7208"/>
                  </a:cubicBezTo>
                  <a:cubicBezTo>
                    <a:pt x="11436" y="7089"/>
                    <a:pt x="11392" y="6996"/>
                    <a:pt x="11329" y="6996"/>
                  </a:cubicBezTo>
                  <a:cubicBezTo>
                    <a:pt x="11295" y="6996"/>
                    <a:pt x="11256" y="7023"/>
                    <a:pt x="11224" y="7086"/>
                  </a:cubicBezTo>
                  <a:lnTo>
                    <a:pt x="10556" y="8576"/>
                  </a:lnTo>
                  <a:lnTo>
                    <a:pt x="9826" y="10004"/>
                  </a:lnTo>
                  <a:cubicBezTo>
                    <a:pt x="9613" y="10521"/>
                    <a:pt x="9340" y="10977"/>
                    <a:pt x="9097" y="11433"/>
                  </a:cubicBezTo>
                  <a:cubicBezTo>
                    <a:pt x="8854" y="11889"/>
                    <a:pt x="8610" y="12345"/>
                    <a:pt x="8306" y="12801"/>
                  </a:cubicBezTo>
                  <a:cubicBezTo>
                    <a:pt x="7729" y="13743"/>
                    <a:pt x="7121" y="14685"/>
                    <a:pt x="6574" y="15627"/>
                  </a:cubicBezTo>
                  <a:cubicBezTo>
                    <a:pt x="7516" y="13652"/>
                    <a:pt x="8398" y="11646"/>
                    <a:pt x="9097" y="9518"/>
                  </a:cubicBezTo>
                  <a:cubicBezTo>
                    <a:pt x="9097" y="9503"/>
                    <a:pt x="9097" y="9495"/>
                    <a:pt x="9093" y="9495"/>
                  </a:cubicBezTo>
                  <a:cubicBezTo>
                    <a:pt x="9089" y="9495"/>
                    <a:pt x="9082" y="9503"/>
                    <a:pt x="9066" y="9518"/>
                  </a:cubicBezTo>
                  <a:cubicBezTo>
                    <a:pt x="8094" y="11798"/>
                    <a:pt x="6939" y="14016"/>
                    <a:pt x="5875" y="16205"/>
                  </a:cubicBezTo>
                  <a:cubicBezTo>
                    <a:pt x="5966" y="15992"/>
                    <a:pt x="6057" y="15749"/>
                    <a:pt x="6148" y="15536"/>
                  </a:cubicBezTo>
                  <a:cubicBezTo>
                    <a:pt x="7091" y="13135"/>
                    <a:pt x="8094" y="10703"/>
                    <a:pt x="8884" y="8150"/>
                  </a:cubicBezTo>
                  <a:cubicBezTo>
                    <a:pt x="9644" y="5658"/>
                    <a:pt x="10221" y="2983"/>
                    <a:pt x="10313" y="278"/>
                  </a:cubicBezTo>
                  <a:cubicBezTo>
                    <a:pt x="10344" y="91"/>
                    <a:pt x="10256" y="0"/>
                    <a:pt x="1015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30"/>
            <p:cNvSpPr/>
            <p:nvPr/>
          </p:nvSpPr>
          <p:spPr>
            <a:xfrm>
              <a:off x="8014472" y="4518231"/>
              <a:ext cx="149260" cy="295382"/>
            </a:xfrm>
            <a:custGeom>
              <a:rect b="b" l="l" r="r" t="t"/>
              <a:pathLst>
                <a:path extrusionOk="0" h="14213" w="7182">
                  <a:moveTo>
                    <a:pt x="3340" y="1"/>
                  </a:moveTo>
                  <a:cubicBezTo>
                    <a:pt x="3258" y="1"/>
                    <a:pt x="3184" y="32"/>
                    <a:pt x="3184" y="101"/>
                  </a:cubicBezTo>
                  <a:cubicBezTo>
                    <a:pt x="3002" y="2107"/>
                    <a:pt x="3336" y="4113"/>
                    <a:pt x="3701" y="6119"/>
                  </a:cubicBezTo>
                  <a:cubicBezTo>
                    <a:pt x="3640" y="5937"/>
                    <a:pt x="3610" y="5754"/>
                    <a:pt x="3488" y="5602"/>
                  </a:cubicBezTo>
                  <a:cubicBezTo>
                    <a:pt x="2941" y="4386"/>
                    <a:pt x="2698" y="3049"/>
                    <a:pt x="1664" y="1924"/>
                  </a:cubicBezTo>
                  <a:cubicBezTo>
                    <a:pt x="1655" y="1906"/>
                    <a:pt x="1640" y="1898"/>
                    <a:pt x="1624" y="1898"/>
                  </a:cubicBezTo>
                  <a:cubicBezTo>
                    <a:pt x="1589" y="1898"/>
                    <a:pt x="1552" y="1934"/>
                    <a:pt x="1573" y="1955"/>
                  </a:cubicBezTo>
                  <a:cubicBezTo>
                    <a:pt x="2090" y="2532"/>
                    <a:pt x="2394" y="3292"/>
                    <a:pt x="2637" y="4052"/>
                  </a:cubicBezTo>
                  <a:cubicBezTo>
                    <a:pt x="2911" y="4812"/>
                    <a:pt x="3093" y="5602"/>
                    <a:pt x="3306" y="6210"/>
                  </a:cubicBezTo>
                  <a:cubicBezTo>
                    <a:pt x="3488" y="6818"/>
                    <a:pt x="3610" y="7426"/>
                    <a:pt x="3762" y="8034"/>
                  </a:cubicBezTo>
                  <a:cubicBezTo>
                    <a:pt x="3549" y="7700"/>
                    <a:pt x="3367" y="7396"/>
                    <a:pt x="3154" y="7031"/>
                  </a:cubicBezTo>
                  <a:cubicBezTo>
                    <a:pt x="3137" y="7023"/>
                    <a:pt x="3119" y="7019"/>
                    <a:pt x="3101" y="7019"/>
                  </a:cubicBezTo>
                  <a:cubicBezTo>
                    <a:pt x="3053" y="7019"/>
                    <a:pt x="3010" y="7047"/>
                    <a:pt x="3032" y="7092"/>
                  </a:cubicBezTo>
                  <a:cubicBezTo>
                    <a:pt x="3488" y="8155"/>
                    <a:pt x="3914" y="9250"/>
                    <a:pt x="4248" y="10344"/>
                  </a:cubicBezTo>
                  <a:cubicBezTo>
                    <a:pt x="4400" y="10800"/>
                    <a:pt x="4522" y="11286"/>
                    <a:pt x="4582" y="11742"/>
                  </a:cubicBezTo>
                  <a:cubicBezTo>
                    <a:pt x="4522" y="11681"/>
                    <a:pt x="4461" y="11560"/>
                    <a:pt x="4400" y="11499"/>
                  </a:cubicBezTo>
                  <a:cubicBezTo>
                    <a:pt x="3670" y="9371"/>
                    <a:pt x="1968" y="7578"/>
                    <a:pt x="600" y="5572"/>
                  </a:cubicBezTo>
                  <a:cubicBezTo>
                    <a:pt x="600" y="5553"/>
                    <a:pt x="592" y="5546"/>
                    <a:pt x="581" y="5546"/>
                  </a:cubicBezTo>
                  <a:cubicBezTo>
                    <a:pt x="559" y="5546"/>
                    <a:pt x="528" y="5581"/>
                    <a:pt x="570" y="5602"/>
                  </a:cubicBezTo>
                  <a:cubicBezTo>
                    <a:pt x="1421" y="7092"/>
                    <a:pt x="2151" y="8520"/>
                    <a:pt x="3032" y="9888"/>
                  </a:cubicBezTo>
                  <a:cubicBezTo>
                    <a:pt x="2424" y="9280"/>
                    <a:pt x="1725" y="8763"/>
                    <a:pt x="1056" y="8247"/>
                  </a:cubicBezTo>
                  <a:cubicBezTo>
                    <a:pt x="1049" y="8239"/>
                    <a:pt x="1036" y="8235"/>
                    <a:pt x="1020" y="8235"/>
                  </a:cubicBezTo>
                  <a:cubicBezTo>
                    <a:pt x="975" y="8235"/>
                    <a:pt x="912" y="8269"/>
                    <a:pt x="935" y="8338"/>
                  </a:cubicBezTo>
                  <a:cubicBezTo>
                    <a:pt x="1877" y="9523"/>
                    <a:pt x="2789" y="10648"/>
                    <a:pt x="3792" y="11803"/>
                  </a:cubicBezTo>
                  <a:cubicBezTo>
                    <a:pt x="2698" y="11043"/>
                    <a:pt x="1360" y="10435"/>
                    <a:pt x="175" y="9858"/>
                  </a:cubicBezTo>
                  <a:cubicBezTo>
                    <a:pt x="167" y="9853"/>
                    <a:pt x="157" y="9852"/>
                    <a:pt x="147" y="9852"/>
                  </a:cubicBezTo>
                  <a:cubicBezTo>
                    <a:pt x="84" y="9852"/>
                    <a:pt x="1" y="9927"/>
                    <a:pt x="53" y="9979"/>
                  </a:cubicBezTo>
                  <a:cubicBezTo>
                    <a:pt x="1087" y="10526"/>
                    <a:pt x="2090" y="11195"/>
                    <a:pt x="2941" y="11833"/>
                  </a:cubicBezTo>
                  <a:cubicBezTo>
                    <a:pt x="3853" y="12502"/>
                    <a:pt x="4461" y="13323"/>
                    <a:pt x="5221" y="14113"/>
                  </a:cubicBezTo>
                  <a:cubicBezTo>
                    <a:pt x="5251" y="14128"/>
                    <a:pt x="5289" y="14136"/>
                    <a:pt x="5331" y="14136"/>
                  </a:cubicBezTo>
                  <a:cubicBezTo>
                    <a:pt x="5373" y="14136"/>
                    <a:pt x="5418" y="14128"/>
                    <a:pt x="5464" y="14113"/>
                  </a:cubicBezTo>
                  <a:lnTo>
                    <a:pt x="5494" y="14174"/>
                  </a:lnTo>
                  <a:cubicBezTo>
                    <a:pt x="5494" y="14202"/>
                    <a:pt x="5511" y="14212"/>
                    <a:pt x="5534" y="14212"/>
                  </a:cubicBezTo>
                  <a:cubicBezTo>
                    <a:pt x="5588" y="14212"/>
                    <a:pt x="5677" y="14155"/>
                    <a:pt x="5677" y="14113"/>
                  </a:cubicBezTo>
                  <a:cubicBezTo>
                    <a:pt x="5768" y="14113"/>
                    <a:pt x="5798" y="14083"/>
                    <a:pt x="5829" y="14022"/>
                  </a:cubicBezTo>
                  <a:cubicBezTo>
                    <a:pt x="5889" y="13931"/>
                    <a:pt x="5889" y="13779"/>
                    <a:pt x="5920" y="13657"/>
                  </a:cubicBezTo>
                  <a:cubicBezTo>
                    <a:pt x="5950" y="13657"/>
                    <a:pt x="5981" y="13627"/>
                    <a:pt x="5981" y="13566"/>
                  </a:cubicBezTo>
                  <a:cubicBezTo>
                    <a:pt x="6072" y="13019"/>
                    <a:pt x="6102" y="12472"/>
                    <a:pt x="6193" y="11894"/>
                  </a:cubicBezTo>
                  <a:cubicBezTo>
                    <a:pt x="6345" y="11134"/>
                    <a:pt x="6497" y="10435"/>
                    <a:pt x="7044" y="9706"/>
                  </a:cubicBezTo>
                  <a:cubicBezTo>
                    <a:pt x="7086" y="9685"/>
                    <a:pt x="7056" y="9649"/>
                    <a:pt x="7023" y="9649"/>
                  </a:cubicBezTo>
                  <a:cubicBezTo>
                    <a:pt x="7008" y="9649"/>
                    <a:pt x="6993" y="9656"/>
                    <a:pt x="6984" y="9675"/>
                  </a:cubicBezTo>
                  <a:cubicBezTo>
                    <a:pt x="6710" y="9979"/>
                    <a:pt x="6436" y="10344"/>
                    <a:pt x="6254" y="10678"/>
                  </a:cubicBezTo>
                  <a:lnTo>
                    <a:pt x="6284" y="10192"/>
                  </a:lnTo>
                  <a:cubicBezTo>
                    <a:pt x="6406" y="9159"/>
                    <a:pt x="6984" y="8155"/>
                    <a:pt x="7166" y="7152"/>
                  </a:cubicBezTo>
                  <a:cubicBezTo>
                    <a:pt x="7181" y="7092"/>
                    <a:pt x="7136" y="7061"/>
                    <a:pt x="7082" y="7061"/>
                  </a:cubicBezTo>
                  <a:cubicBezTo>
                    <a:pt x="7029" y="7061"/>
                    <a:pt x="6968" y="7092"/>
                    <a:pt x="6953" y="7152"/>
                  </a:cubicBezTo>
                  <a:cubicBezTo>
                    <a:pt x="6224" y="8307"/>
                    <a:pt x="5950" y="9402"/>
                    <a:pt x="5829" y="10496"/>
                  </a:cubicBezTo>
                  <a:lnTo>
                    <a:pt x="5829" y="10374"/>
                  </a:lnTo>
                  <a:cubicBezTo>
                    <a:pt x="5798" y="9007"/>
                    <a:pt x="6284" y="7700"/>
                    <a:pt x="6801" y="6362"/>
                  </a:cubicBezTo>
                  <a:cubicBezTo>
                    <a:pt x="6816" y="6301"/>
                    <a:pt x="6756" y="6271"/>
                    <a:pt x="6687" y="6271"/>
                  </a:cubicBezTo>
                  <a:cubicBezTo>
                    <a:pt x="6619" y="6271"/>
                    <a:pt x="6543" y="6301"/>
                    <a:pt x="6528" y="6362"/>
                  </a:cubicBezTo>
                  <a:cubicBezTo>
                    <a:pt x="5829" y="7882"/>
                    <a:pt x="5433" y="9523"/>
                    <a:pt x="5342" y="11134"/>
                  </a:cubicBezTo>
                  <a:cubicBezTo>
                    <a:pt x="5160" y="10070"/>
                    <a:pt x="4977" y="9067"/>
                    <a:pt x="4977" y="8004"/>
                  </a:cubicBezTo>
                  <a:cubicBezTo>
                    <a:pt x="4917" y="7000"/>
                    <a:pt x="5160" y="6058"/>
                    <a:pt x="5373" y="5116"/>
                  </a:cubicBezTo>
                  <a:cubicBezTo>
                    <a:pt x="5616" y="4234"/>
                    <a:pt x="5646" y="3475"/>
                    <a:pt x="5768" y="2684"/>
                  </a:cubicBezTo>
                  <a:cubicBezTo>
                    <a:pt x="5768" y="2639"/>
                    <a:pt x="5730" y="2616"/>
                    <a:pt x="5688" y="2616"/>
                  </a:cubicBezTo>
                  <a:cubicBezTo>
                    <a:pt x="5646" y="2616"/>
                    <a:pt x="5601" y="2639"/>
                    <a:pt x="5585" y="2684"/>
                  </a:cubicBezTo>
                  <a:cubicBezTo>
                    <a:pt x="5312" y="3505"/>
                    <a:pt x="5190" y="4386"/>
                    <a:pt x="5008" y="5298"/>
                  </a:cubicBezTo>
                  <a:cubicBezTo>
                    <a:pt x="4886" y="5785"/>
                    <a:pt x="4826" y="6301"/>
                    <a:pt x="4734" y="6818"/>
                  </a:cubicBezTo>
                  <a:cubicBezTo>
                    <a:pt x="4613" y="5876"/>
                    <a:pt x="4552" y="4903"/>
                    <a:pt x="4430" y="3961"/>
                  </a:cubicBezTo>
                  <a:lnTo>
                    <a:pt x="4400" y="3961"/>
                  </a:lnTo>
                  <a:cubicBezTo>
                    <a:pt x="4309" y="5025"/>
                    <a:pt x="4309" y="6119"/>
                    <a:pt x="4430" y="7244"/>
                  </a:cubicBezTo>
                  <a:lnTo>
                    <a:pt x="4370" y="6879"/>
                  </a:lnTo>
                  <a:cubicBezTo>
                    <a:pt x="3822" y="4599"/>
                    <a:pt x="3549" y="2380"/>
                    <a:pt x="3549" y="131"/>
                  </a:cubicBezTo>
                  <a:cubicBezTo>
                    <a:pt x="3549" y="48"/>
                    <a:pt x="3439" y="1"/>
                    <a:pt x="334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30"/>
            <p:cNvSpPr/>
            <p:nvPr/>
          </p:nvSpPr>
          <p:spPr>
            <a:xfrm>
              <a:off x="7891917" y="4604623"/>
              <a:ext cx="157531" cy="250762"/>
            </a:xfrm>
            <a:custGeom>
              <a:rect b="b" l="l" r="r" t="t"/>
              <a:pathLst>
                <a:path extrusionOk="0" h="12066" w="7580">
                  <a:moveTo>
                    <a:pt x="4117" y="1"/>
                  </a:moveTo>
                  <a:cubicBezTo>
                    <a:pt x="3997" y="1"/>
                    <a:pt x="3844" y="81"/>
                    <a:pt x="3883" y="199"/>
                  </a:cubicBezTo>
                  <a:cubicBezTo>
                    <a:pt x="3975" y="685"/>
                    <a:pt x="3975" y="1141"/>
                    <a:pt x="4035" y="1597"/>
                  </a:cubicBezTo>
                  <a:cubicBezTo>
                    <a:pt x="4035" y="2023"/>
                    <a:pt x="4035" y="2418"/>
                    <a:pt x="4066" y="2843"/>
                  </a:cubicBezTo>
                  <a:lnTo>
                    <a:pt x="4187" y="5366"/>
                  </a:lnTo>
                  <a:cubicBezTo>
                    <a:pt x="4127" y="5214"/>
                    <a:pt x="4096" y="5062"/>
                    <a:pt x="4035" y="4910"/>
                  </a:cubicBezTo>
                  <a:cubicBezTo>
                    <a:pt x="3671" y="3877"/>
                    <a:pt x="3519" y="2722"/>
                    <a:pt x="2546" y="1810"/>
                  </a:cubicBezTo>
                  <a:cubicBezTo>
                    <a:pt x="2538" y="1802"/>
                    <a:pt x="2525" y="1798"/>
                    <a:pt x="2512" y="1798"/>
                  </a:cubicBezTo>
                  <a:cubicBezTo>
                    <a:pt x="2476" y="1798"/>
                    <a:pt x="2433" y="1826"/>
                    <a:pt x="2455" y="1871"/>
                  </a:cubicBezTo>
                  <a:cubicBezTo>
                    <a:pt x="3428" y="2783"/>
                    <a:pt x="3519" y="4333"/>
                    <a:pt x="3792" y="5397"/>
                  </a:cubicBezTo>
                  <a:cubicBezTo>
                    <a:pt x="3914" y="5883"/>
                    <a:pt x="3914" y="6430"/>
                    <a:pt x="3944" y="6916"/>
                  </a:cubicBezTo>
                  <a:cubicBezTo>
                    <a:pt x="3792" y="6613"/>
                    <a:pt x="3640" y="6339"/>
                    <a:pt x="3488" y="6065"/>
                  </a:cubicBezTo>
                  <a:cubicBezTo>
                    <a:pt x="3477" y="6054"/>
                    <a:pt x="3454" y="6047"/>
                    <a:pt x="3430" y="6047"/>
                  </a:cubicBezTo>
                  <a:cubicBezTo>
                    <a:pt x="3389" y="6047"/>
                    <a:pt x="3347" y="6068"/>
                    <a:pt x="3367" y="6126"/>
                  </a:cubicBezTo>
                  <a:cubicBezTo>
                    <a:pt x="3640" y="7038"/>
                    <a:pt x="3914" y="7950"/>
                    <a:pt x="4096" y="8862"/>
                  </a:cubicBezTo>
                  <a:cubicBezTo>
                    <a:pt x="4187" y="9227"/>
                    <a:pt x="4248" y="9622"/>
                    <a:pt x="4279" y="10017"/>
                  </a:cubicBezTo>
                  <a:cubicBezTo>
                    <a:pt x="4248" y="9956"/>
                    <a:pt x="4187" y="9865"/>
                    <a:pt x="4127" y="9804"/>
                  </a:cubicBezTo>
                  <a:cubicBezTo>
                    <a:pt x="3640" y="8041"/>
                    <a:pt x="2272" y="6369"/>
                    <a:pt x="1178" y="4667"/>
                  </a:cubicBezTo>
                  <a:cubicBezTo>
                    <a:pt x="1178" y="4657"/>
                    <a:pt x="1168" y="4654"/>
                    <a:pt x="1157" y="4654"/>
                  </a:cubicBezTo>
                  <a:cubicBezTo>
                    <a:pt x="1134" y="4654"/>
                    <a:pt x="1107" y="4667"/>
                    <a:pt x="1148" y="4667"/>
                  </a:cubicBezTo>
                  <a:cubicBezTo>
                    <a:pt x="1817" y="5913"/>
                    <a:pt x="2303" y="7190"/>
                    <a:pt x="2972" y="8406"/>
                  </a:cubicBezTo>
                  <a:cubicBezTo>
                    <a:pt x="2424" y="7859"/>
                    <a:pt x="1847" y="7342"/>
                    <a:pt x="1239" y="6886"/>
                  </a:cubicBezTo>
                  <a:cubicBezTo>
                    <a:pt x="1230" y="6867"/>
                    <a:pt x="1211" y="6860"/>
                    <a:pt x="1193" y="6860"/>
                  </a:cubicBezTo>
                  <a:cubicBezTo>
                    <a:pt x="1151" y="6860"/>
                    <a:pt x="1106" y="6896"/>
                    <a:pt x="1148" y="6916"/>
                  </a:cubicBezTo>
                  <a:cubicBezTo>
                    <a:pt x="1908" y="7950"/>
                    <a:pt x="2668" y="9044"/>
                    <a:pt x="3519" y="9986"/>
                  </a:cubicBezTo>
                  <a:cubicBezTo>
                    <a:pt x="2546" y="9318"/>
                    <a:pt x="1239" y="8710"/>
                    <a:pt x="175" y="8102"/>
                  </a:cubicBezTo>
                  <a:cubicBezTo>
                    <a:pt x="161" y="8087"/>
                    <a:pt x="142" y="8081"/>
                    <a:pt x="124" y="8081"/>
                  </a:cubicBezTo>
                  <a:cubicBezTo>
                    <a:pt x="65" y="8081"/>
                    <a:pt x="0" y="8140"/>
                    <a:pt x="23" y="8163"/>
                  </a:cubicBezTo>
                  <a:cubicBezTo>
                    <a:pt x="935" y="8740"/>
                    <a:pt x="1847" y="9379"/>
                    <a:pt x="2698" y="9956"/>
                  </a:cubicBezTo>
                  <a:cubicBezTo>
                    <a:pt x="3519" y="10564"/>
                    <a:pt x="4066" y="11233"/>
                    <a:pt x="4856" y="11841"/>
                  </a:cubicBezTo>
                  <a:cubicBezTo>
                    <a:pt x="4871" y="11871"/>
                    <a:pt x="4909" y="11886"/>
                    <a:pt x="4955" y="11886"/>
                  </a:cubicBezTo>
                  <a:cubicBezTo>
                    <a:pt x="5001" y="11886"/>
                    <a:pt x="5054" y="11871"/>
                    <a:pt x="5099" y="11841"/>
                  </a:cubicBezTo>
                  <a:lnTo>
                    <a:pt x="5130" y="11932"/>
                  </a:lnTo>
                  <a:cubicBezTo>
                    <a:pt x="5146" y="12028"/>
                    <a:pt x="5221" y="12065"/>
                    <a:pt x="5289" y="12065"/>
                  </a:cubicBezTo>
                  <a:cubicBezTo>
                    <a:pt x="5349" y="12065"/>
                    <a:pt x="5403" y="12036"/>
                    <a:pt x="5403" y="11993"/>
                  </a:cubicBezTo>
                  <a:cubicBezTo>
                    <a:pt x="5464" y="11993"/>
                    <a:pt x="5494" y="11962"/>
                    <a:pt x="5555" y="11932"/>
                  </a:cubicBezTo>
                  <a:cubicBezTo>
                    <a:pt x="5586" y="11810"/>
                    <a:pt x="5616" y="11749"/>
                    <a:pt x="5616" y="11628"/>
                  </a:cubicBezTo>
                  <a:cubicBezTo>
                    <a:pt x="5646" y="11628"/>
                    <a:pt x="5677" y="11597"/>
                    <a:pt x="5677" y="11537"/>
                  </a:cubicBezTo>
                  <a:cubicBezTo>
                    <a:pt x="5768" y="11141"/>
                    <a:pt x="5890" y="10686"/>
                    <a:pt x="5950" y="10260"/>
                  </a:cubicBezTo>
                  <a:cubicBezTo>
                    <a:pt x="6133" y="9652"/>
                    <a:pt x="6406" y="9105"/>
                    <a:pt x="7045" y="8588"/>
                  </a:cubicBezTo>
                  <a:cubicBezTo>
                    <a:pt x="7105" y="8558"/>
                    <a:pt x="7014" y="8558"/>
                    <a:pt x="6984" y="8558"/>
                  </a:cubicBezTo>
                  <a:cubicBezTo>
                    <a:pt x="6680" y="8771"/>
                    <a:pt x="6376" y="9044"/>
                    <a:pt x="6163" y="9318"/>
                  </a:cubicBezTo>
                  <a:lnTo>
                    <a:pt x="6254" y="8923"/>
                  </a:lnTo>
                  <a:cubicBezTo>
                    <a:pt x="6497" y="8132"/>
                    <a:pt x="7227" y="7403"/>
                    <a:pt x="7561" y="6613"/>
                  </a:cubicBezTo>
                  <a:cubicBezTo>
                    <a:pt x="7579" y="6560"/>
                    <a:pt x="7525" y="6527"/>
                    <a:pt x="7458" y="6527"/>
                  </a:cubicBezTo>
                  <a:cubicBezTo>
                    <a:pt x="7411" y="6527"/>
                    <a:pt x="7356" y="6544"/>
                    <a:pt x="7318" y="6582"/>
                  </a:cubicBezTo>
                  <a:cubicBezTo>
                    <a:pt x="6467" y="7403"/>
                    <a:pt x="6042" y="8223"/>
                    <a:pt x="5768" y="9105"/>
                  </a:cubicBezTo>
                  <a:lnTo>
                    <a:pt x="5768" y="8983"/>
                  </a:lnTo>
                  <a:cubicBezTo>
                    <a:pt x="5890" y="7889"/>
                    <a:pt x="6619" y="6916"/>
                    <a:pt x="7257" y="5883"/>
                  </a:cubicBezTo>
                  <a:cubicBezTo>
                    <a:pt x="7296" y="5845"/>
                    <a:pt x="7188" y="5806"/>
                    <a:pt x="7097" y="5806"/>
                  </a:cubicBezTo>
                  <a:cubicBezTo>
                    <a:pt x="7043" y="5806"/>
                    <a:pt x="6995" y="5819"/>
                    <a:pt x="6984" y="5853"/>
                  </a:cubicBezTo>
                  <a:cubicBezTo>
                    <a:pt x="6072" y="7038"/>
                    <a:pt x="5434" y="8284"/>
                    <a:pt x="5160" y="9561"/>
                  </a:cubicBezTo>
                  <a:cubicBezTo>
                    <a:pt x="5099" y="8740"/>
                    <a:pt x="5039" y="7889"/>
                    <a:pt x="5190" y="7038"/>
                  </a:cubicBezTo>
                  <a:cubicBezTo>
                    <a:pt x="5312" y="6217"/>
                    <a:pt x="5707" y="5457"/>
                    <a:pt x="6011" y="4698"/>
                  </a:cubicBezTo>
                  <a:cubicBezTo>
                    <a:pt x="6346" y="3998"/>
                    <a:pt x="6467" y="3330"/>
                    <a:pt x="6649" y="2600"/>
                  </a:cubicBezTo>
                  <a:cubicBezTo>
                    <a:pt x="6649" y="2565"/>
                    <a:pt x="6597" y="2550"/>
                    <a:pt x="6548" y="2550"/>
                  </a:cubicBezTo>
                  <a:cubicBezTo>
                    <a:pt x="6513" y="2550"/>
                    <a:pt x="6480" y="2557"/>
                    <a:pt x="6467" y="2570"/>
                  </a:cubicBezTo>
                  <a:cubicBezTo>
                    <a:pt x="6163" y="3299"/>
                    <a:pt x="5920" y="4059"/>
                    <a:pt x="5616" y="4789"/>
                  </a:cubicBezTo>
                  <a:cubicBezTo>
                    <a:pt x="5434" y="5184"/>
                    <a:pt x="5282" y="5579"/>
                    <a:pt x="5130" y="6005"/>
                  </a:cubicBezTo>
                  <a:cubicBezTo>
                    <a:pt x="5160" y="5184"/>
                    <a:pt x="5190" y="4394"/>
                    <a:pt x="5190" y="3603"/>
                  </a:cubicBezTo>
                  <a:lnTo>
                    <a:pt x="5160" y="3603"/>
                  </a:lnTo>
                  <a:cubicBezTo>
                    <a:pt x="4978" y="4485"/>
                    <a:pt x="4826" y="5397"/>
                    <a:pt x="4735" y="6309"/>
                  </a:cubicBezTo>
                  <a:lnTo>
                    <a:pt x="4704" y="6035"/>
                  </a:lnTo>
                  <a:cubicBezTo>
                    <a:pt x="4583" y="5093"/>
                    <a:pt x="4552" y="4120"/>
                    <a:pt x="4522" y="3178"/>
                  </a:cubicBezTo>
                  <a:lnTo>
                    <a:pt x="4491" y="1749"/>
                  </a:lnTo>
                  <a:cubicBezTo>
                    <a:pt x="4491" y="1232"/>
                    <a:pt x="4431" y="685"/>
                    <a:pt x="4248" y="77"/>
                  </a:cubicBezTo>
                  <a:cubicBezTo>
                    <a:pt x="4238" y="24"/>
                    <a:pt x="4182" y="1"/>
                    <a:pt x="411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30"/>
            <p:cNvSpPr/>
            <p:nvPr/>
          </p:nvSpPr>
          <p:spPr>
            <a:xfrm>
              <a:off x="7550856" y="4585587"/>
              <a:ext cx="145103" cy="225324"/>
            </a:xfrm>
            <a:custGeom>
              <a:rect b="b" l="l" r="r" t="t"/>
              <a:pathLst>
                <a:path extrusionOk="0" h="10842" w="6982">
                  <a:moveTo>
                    <a:pt x="2292" y="0"/>
                  </a:moveTo>
                  <a:cubicBezTo>
                    <a:pt x="2174" y="0"/>
                    <a:pt x="1996" y="79"/>
                    <a:pt x="1996" y="142"/>
                  </a:cubicBezTo>
                  <a:cubicBezTo>
                    <a:pt x="2422" y="1753"/>
                    <a:pt x="2999" y="3334"/>
                    <a:pt x="3455" y="4945"/>
                  </a:cubicBezTo>
                  <a:cubicBezTo>
                    <a:pt x="3364" y="4793"/>
                    <a:pt x="3303" y="4671"/>
                    <a:pt x="3212" y="4519"/>
                  </a:cubicBezTo>
                  <a:cubicBezTo>
                    <a:pt x="2665" y="3607"/>
                    <a:pt x="2209" y="2544"/>
                    <a:pt x="993" y="1966"/>
                  </a:cubicBezTo>
                  <a:cubicBezTo>
                    <a:pt x="932" y="1966"/>
                    <a:pt x="872" y="2027"/>
                    <a:pt x="902" y="2027"/>
                  </a:cubicBezTo>
                  <a:cubicBezTo>
                    <a:pt x="2087" y="2635"/>
                    <a:pt x="2574" y="4063"/>
                    <a:pt x="3060" y="5066"/>
                  </a:cubicBezTo>
                  <a:cubicBezTo>
                    <a:pt x="3303" y="5522"/>
                    <a:pt x="3425" y="6009"/>
                    <a:pt x="3607" y="6495"/>
                  </a:cubicBezTo>
                  <a:cubicBezTo>
                    <a:pt x="3425" y="6282"/>
                    <a:pt x="3182" y="6009"/>
                    <a:pt x="2969" y="5766"/>
                  </a:cubicBezTo>
                  <a:cubicBezTo>
                    <a:pt x="2953" y="5757"/>
                    <a:pt x="2934" y="5754"/>
                    <a:pt x="2916" y="5754"/>
                  </a:cubicBezTo>
                  <a:cubicBezTo>
                    <a:pt x="2868" y="5754"/>
                    <a:pt x="2825" y="5782"/>
                    <a:pt x="2847" y="5826"/>
                  </a:cubicBezTo>
                  <a:cubicBezTo>
                    <a:pt x="3334" y="6617"/>
                    <a:pt x="3790" y="7437"/>
                    <a:pt x="4215" y="8258"/>
                  </a:cubicBezTo>
                  <a:cubicBezTo>
                    <a:pt x="4398" y="8592"/>
                    <a:pt x="4549" y="8927"/>
                    <a:pt x="4701" y="9322"/>
                  </a:cubicBezTo>
                  <a:cubicBezTo>
                    <a:pt x="4641" y="9231"/>
                    <a:pt x="4549" y="9200"/>
                    <a:pt x="4489" y="9109"/>
                  </a:cubicBezTo>
                  <a:cubicBezTo>
                    <a:pt x="3516" y="7589"/>
                    <a:pt x="1844" y="6282"/>
                    <a:pt x="385" y="4945"/>
                  </a:cubicBezTo>
                  <a:cubicBezTo>
                    <a:pt x="385" y="4945"/>
                    <a:pt x="294" y="4945"/>
                    <a:pt x="324" y="4975"/>
                  </a:cubicBezTo>
                  <a:cubicBezTo>
                    <a:pt x="1297" y="5978"/>
                    <a:pt x="2057" y="7073"/>
                    <a:pt x="2969" y="8106"/>
                  </a:cubicBezTo>
                  <a:cubicBezTo>
                    <a:pt x="2300" y="7711"/>
                    <a:pt x="1632" y="7346"/>
                    <a:pt x="902" y="7042"/>
                  </a:cubicBezTo>
                  <a:cubicBezTo>
                    <a:pt x="895" y="7028"/>
                    <a:pt x="882" y="7022"/>
                    <a:pt x="868" y="7022"/>
                  </a:cubicBezTo>
                  <a:cubicBezTo>
                    <a:pt x="822" y="7022"/>
                    <a:pt x="757" y="7080"/>
                    <a:pt x="780" y="7103"/>
                  </a:cubicBezTo>
                  <a:cubicBezTo>
                    <a:pt x="1783" y="7954"/>
                    <a:pt x="2756" y="8805"/>
                    <a:pt x="3911" y="9504"/>
                  </a:cubicBezTo>
                  <a:cubicBezTo>
                    <a:pt x="2756" y="9109"/>
                    <a:pt x="1358" y="8866"/>
                    <a:pt x="173" y="8471"/>
                  </a:cubicBezTo>
                  <a:cubicBezTo>
                    <a:pt x="166" y="8467"/>
                    <a:pt x="158" y="8466"/>
                    <a:pt x="151" y="8466"/>
                  </a:cubicBezTo>
                  <a:cubicBezTo>
                    <a:pt x="88" y="8466"/>
                    <a:pt x="0" y="8565"/>
                    <a:pt x="81" y="8592"/>
                  </a:cubicBezTo>
                  <a:cubicBezTo>
                    <a:pt x="1084" y="8927"/>
                    <a:pt x="2148" y="9352"/>
                    <a:pt x="3121" y="9687"/>
                  </a:cubicBezTo>
                  <a:cubicBezTo>
                    <a:pt x="4094" y="10021"/>
                    <a:pt x="4823" y="10538"/>
                    <a:pt x="5735" y="10842"/>
                  </a:cubicBezTo>
                  <a:cubicBezTo>
                    <a:pt x="5765" y="10842"/>
                    <a:pt x="5887" y="10781"/>
                    <a:pt x="5917" y="10750"/>
                  </a:cubicBezTo>
                  <a:lnTo>
                    <a:pt x="5948" y="10781"/>
                  </a:lnTo>
                  <a:cubicBezTo>
                    <a:pt x="5982" y="10801"/>
                    <a:pt x="6016" y="10810"/>
                    <a:pt x="6049" y="10810"/>
                  </a:cubicBezTo>
                  <a:cubicBezTo>
                    <a:pt x="6161" y="10810"/>
                    <a:pt x="6252" y="10713"/>
                    <a:pt x="6252" y="10690"/>
                  </a:cubicBezTo>
                  <a:cubicBezTo>
                    <a:pt x="6343" y="10629"/>
                    <a:pt x="6373" y="10598"/>
                    <a:pt x="6373" y="10568"/>
                  </a:cubicBezTo>
                  <a:lnTo>
                    <a:pt x="6373" y="10264"/>
                  </a:lnTo>
                  <a:cubicBezTo>
                    <a:pt x="6404" y="10234"/>
                    <a:pt x="6404" y="10234"/>
                    <a:pt x="6404" y="10173"/>
                  </a:cubicBezTo>
                  <a:lnTo>
                    <a:pt x="6312" y="8927"/>
                  </a:lnTo>
                  <a:cubicBezTo>
                    <a:pt x="6343" y="8349"/>
                    <a:pt x="6464" y="7741"/>
                    <a:pt x="6951" y="7103"/>
                  </a:cubicBezTo>
                  <a:cubicBezTo>
                    <a:pt x="6966" y="7088"/>
                    <a:pt x="6958" y="7080"/>
                    <a:pt x="6939" y="7080"/>
                  </a:cubicBezTo>
                  <a:cubicBezTo>
                    <a:pt x="6920" y="7080"/>
                    <a:pt x="6890" y="7088"/>
                    <a:pt x="6860" y="7103"/>
                  </a:cubicBezTo>
                  <a:cubicBezTo>
                    <a:pt x="6616" y="7407"/>
                    <a:pt x="6404" y="7711"/>
                    <a:pt x="6252" y="8015"/>
                  </a:cubicBezTo>
                  <a:lnTo>
                    <a:pt x="6252" y="7620"/>
                  </a:lnTo>
                  <a:cubicBezTo>
                    <a:pt x="6312" y="6829"/>
                    <a:pt x="6829" y="6009"/>
                    <a:pt x="6981" y="5218"/>
                  </a:cubicBezTo>
                  <a:cubicBezTo>
                    <a:pt x="6981" y="5180"/>
                    <a:pt x="6949" y="5163"/>
                    <a:pt x="6910" y="5163"/>
                  </a:cubicBezTo>
                  <a:cubicBezTo>
                    <a:pt x="6855" y="5163"/>
                    <a:pt x="6786" y="5196"/>
                    <a:pt x="6768" y="5249"/>
                  </a:cubicBezTo>
                  <a:cubicBezTo>
                    <a:pt x="6069" y="6222"/>
                    <a:pt x="5887" y="7133"/>
                    <a:pt x="5857" y="7984"/>
                  </a:cubicBezTo>
                  <a:lnTo>
                    <a:pt x="5857" y="7893"/>
                  </a:lnTo>
                  <a:cubicBezTo>
                    <a:pt x="5705" y="6890"/>
                    <a:pt x="6191" y="5766"/>
                    <a:pt x="6556" y="4641"/>
                  </a:cubicBezTo>
                  <a:cubicBezTo>
                    <a:pt x="6582" y="4588"/>
                    <a:pt x="6545" y="4564"/>
                    <a:pt x="6491" y="4564"/>
                  </a:cubicBezTo>
                  <a:cubicBezTo>
                    <a:pt x="6423" y="4564"/>
                    <a:pt x="6330" y="4603"/>
                    <a:pt x="6312" y="4671"/>
                  </a:cubicBezTo>
                  <a:cubicBezTo>
                    <a:pt x="5705" y="6009"/>
                    <a:pt x="5309" y="7346"/>
                    <a:pt x="5431" y="8592"/>
                  </a:cubicBezTo>
                  <a:cubicBezTo>
                    <a:pt x="5157" y="7832"/>
                    <a:pt x="4884" y="7073"/>
                    <a:pt x="4853" y="6191"/>
                  </a:cubicBezTo>
                  <a:cubicBezTo>
                    <a:pt x="4793" y="5431"/>
                    <a:pt x="4975" y="4611"/>
                    <a:pt x="5127" y="3790"/>
                  </a:cubicBezTo>
                  <a:cubicBezTo>
                    <a:pt x="5279" y="3000"/>
                    <a:pt x="5249" y="2361"/>
                    <a:pt x="5188" y="1601"/>
                  </a:cubicBezTo>
                  <a:cubicBezTo>
                    <a:pt x="5188" y="1563"/>
                    <a:pt x="5161" y="1546"/>
                    <a:pt x="5128" y="1546"/>
                  </a:cubicBezTo>
                  <a:cubicBezTo>
                    <a:pt x="5082" y="1546"/>
                    <a:pt x="5023" y="1579"/>
                    <a:pt x="5005" y="1632"/>
                  </a:cubicBezTo>
                  <a:cubicBezTo>
                    <a:pt x="4884" y="2422"/>
                    <a:pt x="4884" y="3243"/>
                    <a:pt x="4732" y="4033"/>
                  </a:cubicBezTo>
                  <a:cubicBezTo>
                    <a:pt x="4671" y="4489"/>
                    <a:pt x="4580" y="4914"/>
                    <a:pt x="4549" y="5310"/>
                  </a:cubicBezTo>
                  <a:cubicBezTo>
                    <a:pt x="4398" y="4550"/>
                    <a:pt x="4246" y="3759"/>
                    <a:pt x="4033" y="3000"/>
                  </a:cubicBezTo>
                  <a:lnTo>
                    <a:pt x="3972" y="3000"/>
                  </a:lnTo>
                  <a:cubicBezTo>
                    <a:pt x="4033" y="3911"/>
                    <a:pt x="4094" y="4823"/>
                    <a:pt x="4246" y="5705"/>
                  </a:cubicBezTo>
                  <a:lnTo>
                    <a:pt x="4124" y="5431"/>
                  </a:lnTo>
                  <a:cubicBezTo>
                    <a:pt x="3486" y="3699"/>
                    <a:pt x="3030" y="1814"/>
                    <a:pt x="2391" y="51"/>
                  </a:cubicBezTo>
                  <a:cubicBezTo>
                    <a:pt x="2382" y="15"/>
                    <a:pt x="2343" y="0"/>
                    <a:pt x="2292" y="0"/>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30"/>
            <p:cNvSpPr/>
            <p:nvPr/>
          </p:nvSpPr>
          <p:spPr>
            <a:xfrm>
              <a:off x="7677816" y="4634820"/>
              <a:ext cx="147867" cy="185567"/>
            </a:xfrm>
            <a:custGeom>
              <a:rect b="b" l="l" r="r" t="t"/>
              <a:pathLst>
                <a:path extrusionOk="0" h="8929" w="7115">
                  <a:moveTo>
                    <a:pt x="3774" y="0"/>
                  </a:moveTo>
                  <a:cubicBezTo>
                    <a:pt x="3700" y="0"/>
                    <a:pt x="3638" y="17"/>
                    <a:pt x="3638" y="53"/>
                  </a:cubicBezTo>
                  <a:cubicBezTo>
                    <a:pt x="3425" y="1390"/>
                    <a:pt x="3547" y="2728"/>
                    <a:pt x="3729" y="4065"/>
                  </a:cubicBezTo>
                  <a:cubicBezTo>
                    <a:pt x="3699" y="3944"/>
                    <a:pt x="3608" y="3822"/>
                    <a:pt x="3577" y="3701"/>
                  </a:cubicBezTo>
                  <a:cubicBezTo>
                    <a:pt x="3152" y="2910"/>
                    <a:pt x="3000" y="1998"/>
                    <a:pt x="2058" y="1178"/>
                  </a:cubicBezTo>
                  <a:cubicBezTo>
                    <a:pt x="2048" y="1159"/>
                    <a:pt x="2033" y="1152"/>
                    <a:pt x="2017" y="1152"/>
                  </a:cubicBezTo>
                  <a:cubicBezTo>
                    <a:pt x="1982" y="1152"/>
                    <a:pt x="1945" y="1187"/>
                    <a:pt x="1966" y="1208"/>
                  </a:cubicBezTo>
                  <a:cubicBezTo>
                    <a:pt x="2878" y="2029"/>
                    <a:pt x="3030" y="3305"/>
                    <a:pt x="3334" y="4126"/>
                  </a:cubicBezTo>
                  <a:cubicBezTo>
                    <a:pt x="3425" y="4308"/>
                    <a:pt x="3456" y="4521"/>
                    <a:pt x="3486" y="4734"/>
                  </a:cubicBezTo>
                  <a:lnTo>
                    <a:pt x="3638" y="5342"/>
                  </a:lnTo>
                  <a:cubicBezTo>
                    <a:pt x="3486" y="5160"/>
                    <a:pt x="3304" y="4916"/>
                    <a:pt x="3121" y="4734"/>
                  </a:cubicBezTo>
                  <a:cubicBezTo>
                    <a:pt x="3113" y="4725"/>
                    <a:pt x="3096" y="4721"/>
                    <a:pt x="3077" y="4721"/>
                  </a:cubicBezTo>
                  <a:cubicBezTo>
                    <a:pt x="3033" y="4721"/>
                    <a:pt x="2978" y="4743"/>
                    <a:pt x="3000" y="4764"/>
                  </a:cubicBezTo>
                  <a:cubicBezTo>
                    <a:pt x="3395" y="5494"/>
                    <a:pt x="3729" y="6193"/>
                    <a:pt x="4094" y="6862"/>
                  </a:cubicBezTo>
                  <a:cubicBezTo>
                    <a:pt x="4246" y="7135"/>
                    <a:pt x="4368" y="7439"/>
                    <a:pt x="4520" y="7743"/>
                  </a:cubicBezTo>
                  <a:cubicBezTo>
                    <a:pt x="4459" y="7713"/>
                    <a:pt x="4368" y="7652"/>
                    <a:pt x="4337" y="7591"/>
                  </a:cubicBezTo>
                  <a:cubicBezTo>
                    <a:pt x="3912" y="6983"/>
                    <a:pt x="3304" y="6406"/>
                    <a:pt x="2696" y="5767"/>
                  </a:cubicBezTo>
                  <a:cubicBezTo>
                    <a:pt x="2058" y="5160"/>
                    <a:pt x="1358" y="4460"/>
                    <a:pt x="751" y="3701"/>
                  </a:cubicBezTo>
                  <a:lnTo>
                    <a:pt x="720" y="3701"/>
                  </a:lnTo>
                  <a:cubicBezTo>
                    <a:pt x="1450" y="4825"/>
                    <a:pt x="2088" y="5828"/>
                    <a:pt x="2969" y="6710"/>
                  </a:cubicBezTo>
                  <a:cubicBezTo>
                    <a:pt x="2362" y="6375"/>
                    <a:pt x="1723" y="6041"/>
                    <a:pt x="1024" y="5737"/>
                  </a:cubicBezTo>
                  <a:cubicBezTo>
                    <a:pt x="1017" y="5722"/>
                    <a:pt x="1003" y="5716"/>
                    <a:pt x="988" y="5716"/>
                  </a:cubicBezTo>
                  <a:cubicBezTo>
                    <a:pt x="942" y="5716"/>
                    <a:pt x="880" y="5767"/>
                    <a:pt x="903" y="5767"/>
                  </a:cubicBezTo>
                  <a:cubicBezTo>
                    <a:pt x="1784" y="6588"/>
                    <a:pt x="2726" y="7348"/>
                    <a:pt x="3790" y="7895"/>
                  </a:cubicBezTo>
                  <a:cubicBezTo>
                    <a:pt x="2696" y="7622"/>
                    <a:pt x="1328" y="7409"/>
                    <a:pt x="203" y="7014"/>
                  </a:cubicBezTo>
                  <a:cubicBezTo>
                    <a:pt x="193" y="7010"/>
                    <a:pt x="183" y="7009"/>
                    <a:pt x="173" y="7009"/>
                  </a:cubicBezTo>
                  <a:cubicBezTo>
                    <a:pt x="88" y="7009"/>
                    <a:pt x="1" y="7108"/>
                    <a:pt x="82" y="7135"/>
                  </a:cubicBezTo>
                  <a:cubicBezTo>
                    <a:pt x="1115" y="7500"/>
                    <a:pt x="2088" y="7865"/>
                    <a:pt x="3000" y="8108"/>
                  </a:cubicBezTo>
                  <a:cubicBezTo>
                    <a:pt x="3942" y="8381"/>
                    <a:pt x="4641" y="8777"/>
                    <a:pt x="5462" y="8929"/>
                  </a:cubicBezTo>
                  <a:cubicBezTo>
                    <a:pt x="5523" y="8929"/>
                    <a:pt x="5614" y="8868"/>
                    <a:pt x="5675" y="8837"/>
                  </a:cubicBezTo>
                  <a:lnTo>
                    <a:pt x="5705" y="8868"/>
                  </a:lnTo>
                  <a:cubicBezTo>
                    <a:pt x="5766" y="8868"/>
                    <a:pt x="5979" y="8777"/>
                    <a:pt x="5918" y="8685"/>
                  </a:cubicBezTo>
                  <a:cubicBezTo>
                    <a:pt x="6009" y="8655"/>
                    <a:pt x="6039" y="8625"/>
                    <a:pt x="6039" y="8564"/>
                  </a:cubicBezTo>
                  <a:lnTo>
                    <a:pt x="6039" y="8321"/>
                  </a:lnTo>
                  <a:cubicBezTo>
                    <a:pt x="6070" y="8260"/>
                    <a:pt x="6070" y="8260"/>
                    <a:pt x="6070" y="8229"/>
                  </a:cubicBezTo>
                  <a:cubicBezTo>
                    <a:pt x="6039" y="7895"/>
                    <a:pt x="6039" y="7561"/>
                    <a:pt x="6039" y="7196"/>
                  </a:cubicBezTo>
                  <a:cubicBezTo>
                    <a:pt x="6131" y="6710"/>
                    <a:pt x="6283" y="6254"/>
                    <a:pt x="6830" y="5737"/>
                  </a:cubicBezTo>
                  <a:cubicBezTo>
                    <a:pt x="6860" y="5707"/>
                    <a:pt x="6853" y="5691"/>
                    <a:pt x="6834" y="5691"/>
                  </a:cubicBezTo>
                  <a:cubicBezTo>
                    <a:pt x="6815" y="5691"/>
                    <a:pt x="6784" y="5707"/>
                    <a:pt x="6769" y="5737"/>
                  </a:cubicBezTo>
                  <a:cubicBezTo>
                    <a:pt x="6495" y="5950"/>
                    <a:pt x="6222" y="6223"/>
                    <a:pt x="6070" y="6497"/>
                  </a:cubicBezTo>
                  <a:cubicBezTo>
                    <a:pt x="6070" y="6375"/>
                    <a:pt x="6070" y="6284"/>
                    <a:pt x="6131" y="6193"/>
                  </a:cubicBezTo>
                  <a:cubicBezTo>
                    <a:pt x="6222" y="5524"/>
                    <a:pt x="6830" y="4886"/>
                    <a:pt x="7103" y="4308"/>
                  </a:cubicBezTo>
                  <a:cubicBezTo>
                    <a:pt x="7114" y="4287"/>
                    <a:pt x="7098" y="4277"/>
                    <a:pt x="7070" y="4277"/>
                  </a:cubicBezTo>
                  <a:cubicBezTo>
                    <a:pt x="7020" y="4277"/>
                    <a:pt x="6930" y="4310"/>
                    <a:pt x="6890" y="4369"/>
                  </a:cubicBezTo>
                  <a:cubicBezTo>
                    <a:pt x="6070" y="5068"/>
                    <a:pt x="5766" y="5798"/>
                    <a:pt x="5705" y="6497"/>
                  </a:cubicBezTo>
                  <a:lnTo>
                    <a:pt x="5705" y="6406"/>
                  </a:lnTo>
                  <a:cubicBezTo>
                    <a:pt x="5614" y="5585"/>
                    <a:pt x="6222" y="4704"/>
                    <a:pt x="6830" y="3944"/>
                  </a:cubicBezTo>
                  <a:cubicBezTo>
                    <a:pt x="6854" y="3908"/>
                    <a:pt x="6826" y="3896"/>
                    <a:pt x="6782" y="3896"/>
                  </a:cubicBezTo>
                  <a:cubicBezTo>
                    <a:pt x="6713" y="3896"/>
                    <a:pt x="6605" y="3925"/>
                    <a:pt x="6587" y="3944"/>
                  </a:cubicBezTo>
                  <a:cubicBezTo>
                    <a:pt x="5735" y="4856"/>
                    <a:pt x="5249" y="5950"/>
                    <a:pt x="5249" y="6983"/>
                  </a:cubicBezTo>
                  <a:cubicBezTo>
                    <a:pt x="5006" y="6375"/>
                    <a:pt x="4854" y="5737"/>
                    <a:pt x="4915" y="5068"/>
                  </a:cubicBezTo>
                  <a:cubicBezTo>
                    <a:pt x="4945" y="4460"/>
                    <a:pt x="5249" y="3853"/>
                    <a:pt x="5553" y="3305"/>
                  </a:cubicBezTo>
                  <a:cubicBezTo>
                    <a:pt x="5857" y="2758"/>
                    <a:pt x="5979" y="2302"/>
                    <a:pt x="6161" y="1816"/>
                  </a:cubicBezTo>
                  <a:cubicBezTo>
                    <a:pt x="6161" y="1798"/>
                    <a:pt x="6105" y="1768"/>
                    <a:pt x="6054" y="1768"/>
                  </a:cubicBezTo>
                  <a:cubicBezTo>
                    <a:pt x="6021" y="1768"/>
                    <a:pt x="5991" y="1780"/>
                    <a:pt x="5979" y="1816"/>
                  </a:cubicBezTo>
                  <a:cubicBezTo>
                    <a:pt x="5614" y="2302"/>
                    <a:pt x="5432" y="2849"/>
                    <a:pt x="5128" y="3397"/>
                  </a:cubicBezTo>
                  <a:cubicBezTo>
                    <a:pt x="4976" y="3701"/>
                    <a:pt x="4824" y="4065"/>
                    <a:pt x="4702" y="4369"/>
                  </a:cubicBezTo>
                  <a:cubicBezTo>
                    <a:pt x="4702" y="3761"/>
                    <a:pt x="4672" y="3153"/>
                    <a:pt x="4672" y="2576"/>
                  </a:cubicBezTo>
                  <a:lnTo>
                    <a:pt x="4641" y="2576"/>
                  </a:lnTo>
                  <a:cubicBezTo>
                    <a:pt x="4459" y="3245"/>
                    <a:pt x="4337" y="3944"/>
                    <a:pt x="4368" y="4673"/>
                  </a:cubicBezTo>
                  <a:cubicBezTo>
                    <a:pt x="4337" y="4582"/>
                    <a:pt x="4337" y="4521"/>
                    <a:pt x="4307" y="4460"/>
                  </a:cubicBezTo>
                  <a:cubicBezTo>
                    <a:pt x="3912" y="3032"/>
                    <a:pt x="3942" y="1542"/>
                    <a:pt x="4033" y="114"/>
                  </a:cubicBezTo>
                  <a:cubicBezTo>
                    <a:pt x="4033" y="40"/>
                    <a:pt x="3888" y="0"/>
                    <a:pt x="3774" y="0"/>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30"/>
            <p:cNvSpPr/>
            <p:nvPr/>
          </p:nvSpPr>
          <p:spPr>
            <a:xfrm>
              <a:off x="7796734" y="4621478"/>
              <a:ext cx="164348" cy="268427"/>
            </a:xfrm>
            <a:custGeom>
              <a:rect b="b" l="l" r="r" t="t"/>
              <a:pathLst>
                <a:path extrusionOk="0" h="12916" w="7908">
                  <a:moveTo>
                    <a:pt x="6185" y="0"/>
                  </a:moveTo>
                  <a:cubicBezTo>
                    <a:pt x="6130" y="0"/>
                    <a:pt x="6082" y="17"/>
                    <a:pt x="6062" y="57"/>
                  </a:cubicBezTo>
                  <a:cubicBezTo>
                    <a:pt x="5485" y="1880"/>
                    <a:pt x="5059" y="3704"/>
                    <a:pt x="4725" y="5558"/>
                  </a:cubicBezTo>
                  <a:lnTo>
                    <a:pt x="4725" y="5042"/>
                  </a:lnTo>
                  <a:cubicBezTo>
                    <a:pt x="4694" y="3826"/>
                    <a:pt x="4877" y="2519"/>
                    <a:pt x="4178" y="1273"/>
                  </a:cubicBezTo>
                  <a:cubicBezTo>
                    <a:pt x="4162" y="1257"/>
                    <a:pt x="4140" y="1250"/>
                    <a:pt x="4124" y="1250"/>
                  </a:cubicBezTo>
                  <a:cubicBezTo>
                    <a:pt x="4109" y="1250"/>
                    <a:pt x="4102" y="1257"/>
                    <a:pt x="4117" y="1273"/>
                  </a:cubicBezTo>
                  <a:cubicBezTo>
                    <a:pt x="4755" y="2519"/>
                    <a:pt x="4421" y="4282"/>
                    <a:pt x="4330" y="5498"/>
                  </a:cubicBezTo>
                  <a:cubicBezTo>
                    <a:pt x="4299" y="6075"/>
                    <a:pt x="4178" y="6622"/>
                    <a:pt x="4117" y="7200"/>
                  </a:cubicBezTo>
                  <a:lnTo>
                    <a:pt x="3904" y="6166"/>
                  </a:lnTo>
                  <a:cubicBezTo>
                    <a:pt x="3904" y="6149"/>
                    <a:pt x="3864" y="6131"/>
                    <a:pt x="3829" y="6131"/>
                  </a:cubicBezTo>
                  <a:cubicBezTo>
                    <a:pt x="3804" y="6131"/>
                    <a:pt x="3783" y="6141"/>
                    <a:pt x="3783" y="6166"/>
                  </a:cubicBezTo>
                  <a:cubicBezTo>
                    <a:pt x="3813" y="7230"/>
                    <a:pt x="3843" y="8294"/>
                    <a:pt x="3935" y="9358"/>
                  </a:cubicBezTo>
                  <a:lnTo>
                    <a:pt x="3965" y="10027"/>
                  </a:lnTo>
                  <a:lnTo>
                    <a:pt x="3965" y="10665"/>
                  </a:lnTo>
                  <a:cubicBezTo>
                    <a:pt x="3935" y="10574"/>
                    <a:pt x="3904" y="10482"/>
                    <a:pt x="3813" y="10391"/>
                  </a:cubicBezTo>
                  <a:cubicBezTo>
                    <a:pt x="3661" y="9358"/>
                    <a:pt x="3357" y="8355"/>
                    <a:pt x="3053" y="7291"/>
                  </a:cubicBezTo>
                  <a:cubicBezTo>
                    <a:pt x="2719" y="6227"/>
                    <a:pt x="2354" y="5072"/>
                    <a:pt x="2050" y="4008"/>
                  </a:cubicBezTo>
                  <a:cubicBezTo>
                    <a:pt x="2050" y="3993"/>
                    <a:pt x="2035" y="3985"/>
                    <a:pt x="2023" y="3985"/>
                  </a:cubicBezTo>
                  <a:cubicBezTo>
                    <a:pt x="2012" y="3985"/>
                    <a:pt x="2004" y="3993"/>
                    <a:pt x="2020" y="4008"/>
                  </a:cubicBezTo>
                  <a:cubicBezTo>
                    <a:pt x="2293" y="5558"/>
                    <a:pt x="2445" y="7139"/>
                    <a:pt x="2871" y="8659"/>
                  </a:cubicBezTo>
                  <a:cubicBezTo>
                    <a:pt x="2445" y="7929"/>
                    <a:pt x="1989" y="7200"/>
                    <a:pt x="1503" y="6531"/>
                  </a:cubicBezTo>
                  <a:cubicBezTo>
                    <a:pt x="1472" y="6501"/>
                    <a:pt x="1434" y="6485"/>
                    <a:pt x="1408" y="6485"/>
                  </a:cubicBezTo>
                  <a:cubicBezTo>
                    <a:pt x="1381" y="6485"/>
                    <a:pt x="1366" y="6501"/>
                    <a:pt x="1381" y="6531"/>
                  </a:cubicBezTo>
                  <a:cubicBezTo>
                    <a:pt x="1868" y="7899"/>
                    <a:pt x="2415" y="9297"/>
                    <a:pt x="3175" y="10543"/>
                  </a:cubicBezTo>
                  <a:cubicBezTo>
                    <a:pt x="2263" y="9631"/>
                    <a:pt x="1108" y="8689"/>
                    <a:pt x="196" y="7686"/>
                  </a:cubicBezTo>
                  <a:cubicBezTo>
                    <a:pt x="179" y="7669"/>
                    <a:pt x="155" y="7662"/>
                    <a:pt x="130" y="7662"/>
                  </a:cubicBezTo>
                  <a:cubicBezTo>
                    <a:pt x="67" y="7662"/>
                    <a:pt x="0" y="7712"/>
                    <a:pt x="44" y="7777"/>
                  </a:cubicBezTo>
                  <a:cubicBezTo>
                    <a:pt x="804" y="8689"/>
                    <a:pt x="1594" y="9601"/>
                    <a:pt x="2354" y="10391"/>
                  </a:cubicBezTo>
                  <a:cubicBezTo>
                    <a:pt x="3114" y="11242"/>
                    <a:pt x="3631" y="12063"/>
                    <a:pt x="4421" y="12762"/>
                  </a:cubicBezTo>
                  <a:cubicBezTo>
                    <a:pt x="4436" y="12777"/>
                    <a:pt x="4474" y="12785"/>
                    <a:pt x="4516" y="12785"/>
                  </a:cubicBezTo>
                  <a:cubicBezTo>
                    <a:pt x="4558" y="12785"/>
                    <a:pt x="4603" y="12777"/>
                    <a:pt x="4634" y="12762"/>
                  </a:cubicBezTo>
                  <a:lnTo>
                    <a:pt x="4694" y="12823"/>
                  </a:lnTo>
                  <a:cubicBezTo>
                    <a:pt x="4641" y="12890"/>
                    <a:pt x="4646" y="12915"/>
                    <a:pt x="4669" y="12915"/>
                  </a:cubicBezTo>
                  <a:cubicBezTo>
                    <a:pt x="4698" y="12915"/>
                    <a:pt x="4755" y="12874"/>
                    <a:pt x="4755" y="12823"/>
                  </a:cubicBezTo>
                  <a:cubicBezTo>
                    <a:pt x="4846" y="12823"/>
                    <a:pt x="4877" y="12792"/>
                    <a:pt x="4907" y="12762"/>
                  </a:cubicBezTo>
                  <a:cubicBezTo>
                    <a:pt x="4968" y="12641"/>
                    <a:pt x="4998" y="12519"/>
                    <a:pt x="4998" y="12397"/>
                  </a:cubicBezTo>
                  <a:cubicBezTo>
                    <a:pt x="5029" y="12397"/>
                    <a:pt x="5059" y="12367"/>
                    <a:pt x="5059" y="12337"/>
                  </a:cubicBezTo>
                  <a:cubicBezTo>
                    <a:pt x="5090" y="12093"/>
                    <a:pt x="5181" y="11881"/>
                    <a:pt x="5211" y="11637"/>
                  </a:cubicBezTo>
                  <a:cubicBezTo>
                    <a:pt x="5302" y="11425"/>
                    <a:pt x="5333" y="11182"/>
                    <a:pt x="5424" y="10999"/>
                  </a:cubicBezTo>
                  <a:cubicBezTo>
                    <a:pt x="5515" y="10695"/>
                    <a:pt x="5667" y="10422"/>
                    <a:pt x="5910" y="10178"/>
                  </a:cubicBezTo>
                  <a:cubicBezTo>
                    <a:pt x="6093" y="9905"/>
                    <a:pt x="6366" y="9662"/>
                    <a:pt x="6731" y="9449"/>
                  </a:cubicBezTo>
                  <a:cubicBezTo>
                    <a:pt x="6761" y="9419"/>
                    <a:pt x="6731" y="9419"/>
                    <a:pt x="6701" y="9419"/>
                  </a:cubicBezTo>
                  <a:cubicBezTo>
                    <a:pt x="6366" y="9601"/>
                    <a:pt x="6001" y="9783"/>
                    <a:pt x="5789" y="10057"/>
                  </a:cubicBezTo>
                  <a:cubicBezTo>
                    <a:pt x="5819" y="9935"/>
                    <a:pt x="5849" y="9783"/>
                    <a:pt x="5941" y="9662"/>
                  </a:cubicBezTo>
                  <a:cubicBezTo>
                    <a:pt x="6275" y="8871"/>
                    <a:pt x="7156" y="8264"/>
                    <a:pt x="7643" y="7595"/>
                  </a:cubicBezTo>
                  <a:cubicBezTo>
                    <a:pt x="7687" y="7529"/>
                    <a:pt x="7588" y="7479"/>
                    <a:pt x="7507" y="7479"/>
                  </a:cubicBezTo>
                  <a:cubicBezTo>
                    <a:pt x="7476" y="7479"/>
                    <a:pt x="7447" y="7487"/>
                    <a:pt x="7430" y="7504"/>
                  </a:cubicBezTo>
                  <a:cubicBezTo>
                    <a:pt x="6397" y="8142"/>
                    <a:pt x="5789" y="8963"/>
                    <a:pt x="5454" y="9814"/>
                  </a:cubicBezTo>
                  <a:lnTo>
                    <a:pt x="5485" y="9723"/>
                  </a:lnTo>
                  <a:cubicBezTo>
                    <a:pt x="5758" y="8598"/>
                    <a:pt x="6701" y="7686"/>
                    <a:pt x="7582" y="6835"/>
                  </a:cubicBezTo>
                  <a:cubicBezTo>
                    <a:pt x="7628" y="6767"/>
                    <a:pt x="7502" y="6681"/>
                    <a:pt x="7398" y="6681"/>
                  </a:cubicBezTo>
                  <a:cubicBezTo>
                    <a:pt x="7364" y="6681"/>
                    <a:pt x="7331" y="6691"/>
                    <a:pt x="7308" y="6713"/>
                  </a:cubicBezTo>
                  <a:cubicBezTo>
                    <a:pt x="6123" y="7686"/>
                    <a:pt x="5211" y="8871"/>
                    <a:pt x="4846" y="10209"/>
                  </a:cubicBezTo>
                  <a:cubicBezTo>
                    <a:pt x="4877" y="9297"/>
                    <a:pt x="4998" y="8385"/>
                    <a:pt x="5302" y="7504"/>
                  </a:cubicBezTo>
                  <a:cubicBezTo>
                    <a:pt x="5606" y="6713"/>
                    <a:pt x="6123" y="5984"/>
                    <a:pt x="6670" y="5254"/>
                  </a:cubicBezTo>
                  <a:cubicBezTo>
                    <a:pt x="7187" y="4586"/>
                    <a:pt x="7491" y="3947"/>
                    <a:pt x="7886" y="3218"/>
                  </a:cubicBezTo>
                  <a:cubicBezTo>
                    <a:pt x="7908" y="3152"/>
                    <a:pt x="7835" y="3102"/>
                    <a:pt x="7781" y="3102"/>
                  </a:cubicBezTo>
                  <a:cubicBezTo>
                    <a:pt x="7760" y="3102"/>
                    <a:pt x="7742" y="3110"/>
                    <a:pt x="7734" y="3127"/>
                  </a:cubicBezTo>
                  <a:cubicBezTo>
                    <a:pt x="7187" y="3856"/>
                    <a:pt x="6761" y="4586"/>
                    <a:pt x="6275" y="5254"/>
                  </a:cubicBezTo>
                  <a:cubicBezTo>
                    <a:pt x="6001" y="5650"/>
                    <a:pt x="5758" y="6014"/>
                    <a:pt x="5485" y="6440"/>
                  </a:cubicBezTo>
                  <a:cubicBezTo>
                    <a:pt x="5697" y="5619"/>
                    <a:pt x="5971" y="4768"/>
                    <a:pt x="6214" y="3887"/>
                  </a:cubicBezTo>
                  <a:cubicBezTo>
                    <a:pt x="6214" y="3887"/>
                    <a:pt x="6201" y="3873"/>
                    <a:pt x="6192" y="3873"/>
                  </a:cubicBezTo>
                  <a:cubicBezTo>
                    <a:pt x="6187" y="3873"/>
                    <a:pt x="6184" y="3876"/>
                    <a:pt x="6184" y="3887"/>
                  </a:cubicBezTo>
                  <a:cubicBezTo>
                    <a:pt x="5728" y="4798"/>
                    <a:pt x="5333" y="5710"/>
                    <a:pt x="5029" y="6713"/>
                  </a:cubicBezTo>
                  <a:cubicBezTo>
                    <a:pt x="5029" y="6592"/>
                    <a:pt x="5059" y="6531"/>
                    <a:pt x="5059" y="6409"/>
                  </a:cubicBezTo>
                  <a:cubicBezTo>
                    <a:pt x="5333" y="4312"/>
                    <a:pt x="5971" y="2276"/>
                    <a:pt x="6427" y="178"/>
                  </a:cubicBezTo>
                  <a:cubicBezTo>
                    <a:pt x="6448" y="75"/>
                    <a:pt x="6301" y="0"/>
                    <a:pt x="61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30"/>
            <p:cNvSpPr/>
            <p:nvPr/>
          </p:nvSpPr>
          <p:spPr>
            <a:xfrm>
              <a:off x="7490192" y="4562747"/>
              <a:ext cx="151754" cy="291121"/>
            </a:xfrm>
            <a:custGeom>
              <a:rect b="b" l="l" r="r" t="t"/>
              <a:pathLst>
                <a:path extrusionOk="0" h="14008" w="7302">
                  <a:moveTo>
                    <a:pt x="1579" y="0"/>
                  </a:moveTo>
                  <a:cubicBezTo>
                    <a:pt x="1469" y="0"/>
                    <a:pt x="1340" y="66"/>
                    <a:pt x="1359" y="178"/>
                  </a:cubicBezTo>
                  <a:cubicBezTo>
                    <a:pt x="1839" y="2250"/>
                    <a:pt x="2557" y="4233"/>
                    <a:pt x="3219" y="6244"/>
                  </a:cubicBezTo>
                  <a:lnTo>
                    <a:pt x="3219" y="6244"/>
                  </a:lnTo>
                  <a:cubicBezTo>
                    <a:pt x="3154" y="6068"/>
                    <a:pt x="3047" y="5931"/>
                    <a:pt x="2940" y="5770"/>
                  </a:cubicBezTo>
                  <a:cubicBezTo>
                    <a:pt x="2240" y="4646"/>
                    <a:pt x="1693" y="3278"/>
                    <a:pt x="417" y="2396"/>
                  </a:cubicBezTo>
                  <a:cubicBezTo>
                    <a:pt x="405" y="2390"/>
                    <a:pt x="392" y="2388"/>
                    <a:pt x="381" y="2388"/>
                  </a:cubicBezTo>
                  <a:cubicBezTo>
                    <a:pt x="335" y="2388"/>
                    <a:pt x="301" y="2427"/>
                    <a:pt x="326" y="2427"/>
                  </a:cubicBezTo>
                  <a:cubicBezTo>
                    <a:pt x="1572" y="3308"/>
                    <a:pt x="2271" y="5162"/>
                    <a:pt x="2879" y="6409"/>
                  </a:cubicBezTo>
                  <a:cubicBezTo>
                    <a:pt x="3183" y="6986"/>
                    <a:pt x="3365" y="7624"/>
                    <a:pt x="3608" y="8232"/>
                  </a:cubicBezTo>
                  <a:cubicBezTo>
                    <a:pt x="3365" y="7928"/>
                    <a:pt x="3092" y="7624"/>
                    <a:pt x="2848" y="7321"/>
                  </a:cubicBezTo>
                  <a:cubicBezTo>
                    <a:pt x="2832" y="7312"/>
                    <a:pt x="2814" y="7309"/>
                    <a:pt x="2796" y="7309"/>
                  </a:cubicBezTo>
                  <a:cubicBezTo>
                    <a:pt x="2747" y="7309"/>
                    <a:pt x="2705" y="7337"/>
                    <a:pt x="2727" y="7381"/>
                  </a:cubicBezTo>
                  <a:cubicBezTo>
                    <a:pt x="3335" y="8384"/>
                    <a:pt x="3912" y="9448"/>
                    <a:pt x="4459" y="10512"/>
                  </a:cubicBezTo>
                  <a:cubicBezTo>
                    <a:pt x="4702" y="10968"/>
                    <a:pt x="4885" y="11424"/>
                    <a:pt x="5067" y="11880"/>
                  </a:cubicBezTo>
                  <a:cubicBezTo>
                    <a:pt x="5006" y="11819"/>
                    <a:pt x="4915" y="11728"/>
                    <a:pt x="4824" y="11667"/>
                  </a:cubicBezTo>
                  <a:cubicBezTo>
                    <a:pt x="3669" y="9661"/>
                    <a:pt x="1724" y="7989"/>
                    <a:pt x="52" y="6196"/>
                  </a:cubicBezTo>
                  <a:cubicBezTo>
                    <a:pt x="43" y="6187"/>
                    <a:pt x="34" y="6183"/>
                    <a:pt x="27" y="6183"/>
                  </a:cubicBezTo>
                  <a:cubicBezTo>
                    <a:pt x="9" y="6183"/>
                    <a:pt x="0" y="6205"/>
                    <a:pt x="22" y="6226"/>
                  </a:cubicBezTo>
                  <a:cubicBezTo>
                    <a:pt x="1116" y="7564"/>
                    <a:pt x="2028" y="8962"/>
                    <a:pt x="3152" y="10269"/>
                  </a:cubicBezTo>
                  <a:cubicBezTo>
                    <a:pt x="2423" y="9722"/>
                    <a:pt x="1693" y="9266"/>
                    <a:pt x="903" y="8840"/>
                  </a:cubicBezTo>
                  <a:cubicBezTo>
                    <a:pt x="899" y="8836"/>
                    <a:pt x="893" y="8834"/>
                    <a:pt x="886" y="8834"/>
                  </a:cubicBezTo>
                  <a:cubicBezTo>
                    <a:pt x="842" y="8834"/>
                    <a:pt x="755" y="8905"/>
                    <a:pt x="781" y="8931"/>
                  </a:cubicBezTo>
                  <a:cubicBezTo>
                    <a:pt x="1876" y="9995"/>
                    <a:pt x="3031" y="11090"/>
                    <a:pt x="4247" y="12032"/>
                  </a:cubicBezTo>
                  <a:cubicBezTo>
                    <a:pt x="3031" y="11485"/>
                    <a:pt x="1541" y="11029"/>
                    <a:pt x="295" y="10573"/>
                  </a:cubicBezTo>
                  <a:cubicBezTo>
                    <a:pt x="280" y="10563"/>
                    <a:pt x="265" y="10558"/>
                    <a:pt x="250" y="10558"/>
                  </a:cubicBezTo>
                  <a:cubicBezTo>
                    <a:pt x="178" y="10558"/>
                    <a:pt x="123" y="10664"/>
                    <a:pt x="174" y="10664"/>
                  </a:cubicBezTo>
                  <a:cubicBezTo>
                    <a:pt x="1268" y="11120"/>
                    <a:pt x="2392" y="11667"/>
                    <a:pt x="3395" y="12184"/>
                  </a:cubicBezTo>
                  <a:cubicBezTo>
                    <a:pt x="4459" y="12731"/>
                    <a:pt x="5219" y="13400"/>
                    <a:pt x="6222" y="13977"/>
                  </a:cubicBezTo>
                  <a:cubicBezTo>
                    <a:pt x="6240" y="13986"/>
                    <a:pt x="6260" y="13990"/>
                    <a:pt x="6281" y="13990"/>
                  </a:cubicBezTo>
                  <a:cubicBezTo>
                    <a:pt x="6331" y="13990"/>
                    <a:pt x="6383" y="13968"/>
                    <a:pt x="6405" y="13947"/>
                  </a:cubicBezTo>
                  <a:lnTo>
                    <a:pt x="6496" y="14008"/>
                  </a:lnTo>
                  <a:cubicBezTo>
                    <a:pt x="6800" y="13916"/>
                    <a:pt x="6952" y="13795"/>
                    <a:pt x="6952" y="13704"/>
                  </a:cubicBezTo>
                  <a:cubicBezTo>
                    <a:pt x="7013" y="13704"/>
                    <a:pt x="7043" y="13643"/>
                    <a:pt x="7043" y="13612"/>
                  </a:cubicBezTo>
                  <a:cubicBezTo>
                    <a:pt x="7043" y="13491"/>
                    <a:pt x="7043" y="13339"/>
                    <a:pt x="7013" y="13217"/>
                  </a:cubicBezTo>
                  <a:cubicBezTo>
                    <a:pt x="7043" y="13187"/>
                    <a:pt x="7043" y="13187"/>
                    <a:pt x="7043" y="13156"/>
                  </a:cubicBezTo>
                  <a:cubicBezTo>
                    <a:pt x="6982" y="12609"/>
                    <a:pt x="6891" y="12032"/>
                    <a:pt x="6830" y="11515"/>
                  </a:cubicBezTo>
                  <a:cubicBezTo>
                    <a:pt x="6800" y="10755"/>
                    <a:pt x="6830" y="10026"/>
                    <a:pt x="7286" y="9235"/>
                  </a:cubicBezTo>
                  <a:cubicBezTo>
                    <a:pt x="7301" y="9205"/>
                    <a:pt x="7294" y="9190"/>
                    <a:pt x="7275" y="9190"/>
                  </a:cubicBezTo>
                  <a:cubicBezTo>
                    <a:pt x="7256" y="9190"/>
                    <a:pt x="7225" y="9205"/>
                    <a:pt x="7195" y="9235"/>
                  </a:cubicBezTo>
                  <a:cubicBezTo>
                    <a:pt x="6982" y="9600"/>
                    <a:pt x="6800" y="9935"/>
                    <a:pt x="6678" y="10330"/>
                  </a:cubicBezTo>
                  <a:lnTo>
                    <a:pt x="6648" y="9843"/>
                  </a:lnTo>
                  <a:cubicBezTo>
                    <a:pt x="6557" y="8810"/>
                    <a:pt x="6982" y="7746"/>
                    <a:pt x="7013" y="6713"/>
                  </a:cubicBezTo>
                  <a:cubicBezTo>
                    <a:pt x="7013" y="6666"/>
                    <a:pt x="6986" y="6646"/>
                    <a:pt x="6951" y="6646"/>
                  </a:cubicBezTo>
                  <a:cubicBezTo>
                    <a:pt x="6895" y="6646"/>
                    <a:pt x="6819" y="6698"/>
                    <a:pt x="6800" y="6773"/>
                  </a:cubicBezTo>
                  <a:cubicBezTo>
                    <a:pt x="6253" y="7959"/>
                    <a:pt x="6131" y="9144"/>
                    <a:pt x="6253" y="10238"/>
                  </a:cubicBezTo>
                  <a:lnTo>
                    <a:pt x="6222" y="10147"/>
                  </a:lnTo>
                  <a:cubicBezTo>
                    <a:pt x="5918" y="8810"/>
                    <a:pt x="6253" y="7412"/>
                    <a:pt x="6526" y="6013"/>
                  </a:cubicBezTo>
                  <a:cubicBezTo>
                    <a:pt x="6541" y="5956"/>
                    <a:pt x="6480" y="5926"/>
                    <a:pt x="6410" y="5926"/>
                  </a:cubicBezTo>
                  <a:cubicBezTo>
                    <a:pt x="6331" y="5926"/>
                    <a:pt x="6238" y="5964"/>
                    <a:pt x="6222" y="6044"/>
                  </a:cubicBezTo>
                  <a:cubicBezTo>
                    <a:pt x="5766" y="7716"/>
                    <a:pt x="5614" y="9387"/>
                    <a:pt x="5827" y="11029"/>
                  </a:cubicBezTo>
                  <a:cubicBezTo>
                    <a:pt x="5462" y="10026"/>
                    <a:pt x="5128" y="8992"/>
                    <a:pt x="4915" y="7928"/>
                  </a:cubicBezTo>
                  <a:cubicBezTo>
                    <a:pt x="4733" y="6956"/>
                    <a:pt x="4824" y="5922"/>
                    <a:pt x="4854" y="4889"/>
                  </a:cubicBezTo>
                  <a:cubicBezTo>
                    <a:pt x="4885" y="3916"/>
                    <a:pt x="4824" y="3126"/>
                    <a:pt x="4702" y="2214"/>
                  </a:cubicBezTo>
                  <a:cubicBezTo>
                    <a:pt x="4702" y="2172"/>
                    <a:pt x="4663" y="2149"/>
                    <a:pt x="4621" y="2149"/>
                  </a:cubicBezTo>
                  <a:cubicBezTo>
                    <a:pt x="4572" y="2149"/>
                    <a:pt x="4520" y="2179"/>
                    <a:pt x="4520" y="2244"/>
                  </a:cubicBezTo>
                  <a:cubicBezTo>
                    <a:pt x="4459" y="3217"/>
                    <a:pt x="4520" y="4190"/>
                    <a:pt x="4459" y="5162"/>
                  </a:cubicBezTo>
                  <a:cubicBezTo>
                    <a:pt x="4429" y="5679"/>
                    <a:pt x="4429" y="6226"/>
                    <a:pt x="4459" y="6804"/>
                  </a:cubicBezTo>
                  <a:cubicBezTo>
                    <a:pt x="4247" y="5801"/>
                    <a:pt x="3943" y="4828"/>
                    <a:pt x="3669" y="3886"/>
                  </a:cubicBezTo>
                  <a:lnTo>
                    <a:pt x="3639" y="3886"/>
                  </a:lnTo>
                  <a:cubicBezTo>
                    <a:pt x="3791" y="5010"/>
                    <a:pt x="3943" y="6165"/>
                    <a:pt x="4216" y="7290"/>
                  </a:cubicBezTo>
                  <a:lnTo>
                    <a:pt x="4064" y="6956"/>
                  </a:lnTo>
                  <a:cubicBezTo>
                    <a:pt x="3152" y="4706"/>
                    <a:pt x="2484" y="2366"/>
                    <a:pt x="1724" y="86"/>
                  </a:cubicBezTo>
                  <a:cubicBezTo>
                    <a:pt x="1712" y="27"/>
                    <a:pt x="1649" y="0"/>
                    <a:pt x="1579" y="0"/>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30"/>
            <p:cNvSpPr/>
            <p:nvPr/>
          </p:nvSpPr>
          <p:spPr>
            <a:xfrm>
              <a:off x="7769799" y="4607824"/>
              <a:ext cx="167923" cy="235299"/>
            </a:xfrm>
            <a:custGeom>
              <a:rect b="b" l="l" r="r" t="t"/>
              <a:pathLst>
                <a:path extrusionOk="0" h="11322" w="8080">
                  <a:moveTo>
                    <a:pt x="6555" y="0"/>
                  </a:moveTo>
                  <a:cubicBezTo>
                    <a:pt x="6515" y="0"/>
                    <a:pt x="6485" y="13"/>
                    <a:pt x="6477" y="45"/>
                  </a:cubicBezTo>
                  <a:cubicBezTo>
                    <a:pt x="5717" y="1504"/>
                    <a:pt x="5261" y="3145"/>
                    <a:pt x="4805" y="4787"/>
                  </a:cubicBezTo>
                  <a:cubicBezTo>
                    <a:pt x="4805" y="4635"/>
                    <a:pt x="4835" y="4483"/>
                    <a:pt x="4805" y="4300"/>
                  </a:cubicBezTo>
                  <a:cubicBezTo>
                    <a:pt x="4805" y="3176"/>
                    <a:pt x="5079" y="2082"/>
                    <a:pt x="4501" y="835"/>
                  </a:cubicBezTo>
                  <a:cubicBezTo>
                    <a:pt x="4501" y="820"/>
                    <a:pt x="4486" y="813"/>
                    <a:pt x="4471" y="813"/>
                  </a:cubicBezTo>
                  <a:cubicBezTo>
                    <a:pt x="4455" y="813"/>
                    <a:pt x="4440" y="820"/>
                    <a:pt x="4440" y="835"/>
                  </a:cubicBezTo>
                  <a:cubicBezTo>
                    <a:pt x="4957" y="2082"/>
                    <a:pt x="4531" y="3571"/>
                    <a:pt x="4440" y="4665"/>
                  </a:cubicBezTo>
                  <a:cubicBezTo>
                    <a:pt x="4379" y="5212"/>
                    <a:pt x="4227" y="5699"/>
                    <a:pt x="4136" y="6185"/>
                  </a:cubicBezTo>
                  <a:cubicBezTo>
                    <a:pt x="4075" y="5881"/>
                    <a:pt x="4015" y="5547"/>
                    <a:pt x="3923" y="5243"/>
                  </a:cubicBezTo>
                  <a:cubicBezTo>
                    <a:pt x="3923" y="5224"/>
                    <a:pt x="3890" y="5195"/>
                    <a:pt x="3863" y="5195"/>
                  </a:cubicBezTo>
                  <a:cubicBezTo>
                    <a:pt x="3846" y="5195"/>
                    <a:pt x="3832" y="5207"/>
                    <a:pt x="3832" y="5243"/>
                  </a:cubicBezTo>
                  <a:cubicBezTo>
                    <a:pt x="3832" y="6185"/>
                    <a:pt x="3772" y="7188"/>
                    <a:pt x="3772" y="8100"/>
                  </a:cubicBezTo>
                  <a:cubicBezTo>
                    <a:pt x="3772" y="8465"/>
                    <a:pt x="3741" y="8890"/>
                    <a:pt x="3711" y="9255"/>
                  </a:cubicBezTo>
                  <a:cubicBezTo>
                    <a:pt x="3680" y="9194"/>
                    <a:pt x="3620" y="9073"/>
                    <a:pt x="3589" y="9012"/>
                  </a:cubicBezTo>
                  <a:cubicBezTo>
                    <a:pt x="3528" y="7188"/>
                    <a:pt x="2677" y="5152"/>
                    <a:pt x="2221" y="3115"/>
                  </a:cubicBezTo>
                  <a:cubicBezTo>
                    <a:pt x="2221" y="3100"/>
                    <a:pt x="2206" y="3092"/>
                    <a:pt x="2195" y="3092"/>
                  </a:cubicBezTo>
                  <a:cubicBezTo>
                    <a:pt x="2183" y="3092"/>
                    <a:pt x="2176" y="3100"/>
                    <a:pt x="2191" y="3115"/>
                  </a:cubicBezTo>
                  <a:cubicBezTo>
                    <a:pt x="2373" y="4544"/>
                    <a:pt x="2495" y="5972"/>
                    <a:pt x="2799" y="7340"/>
                  </a:cubicBezTo>
                  <a:cubicBezTo>
                    <a:pt x="2464" y="6641"/>
                    <a:pt x="2039" y="6003"/>
                    <a:pt x="1583" y="5364"/>
                  </a:cubicBezTo>
                  <a:cubicBezTo>
                    <a:pt x="1568" y="5334"/>
                    <a:pt x="1530" y="5319"/>
                    <a:pt x="1499" y="5319"/>
                  </a:cubicBezTo>
                  <a:cubicBezTo>
                    <a:pt x="1469" y="5319"/>
                    <a:pt x="1446" y="5334"/>
                    <a:pt x="1461" y="5364"/>
                  </a:cubicBezTo>
                  <a:cubicBezTo>
                    <a:pt x="1887" y="6610"/>
                    <a:pt x="2343" y="7887"/>
                    <a:pt x="2951" y="9073"/>
                  </a:cubicBezTo>
                  <a:cubicBezTo>
                    <a:pt x="2161" y="8161"/>
                    <a:pt x="1036" y="7218"/>
                    <a:pt x="215" y="6307"/>
                  </a:cubicBezTo>
                  <a:cubicBezTo>
                    <a:pt x="206" y="6278"/>
                    <a:pt x="178" y="6267"/>
                    <a:pt x="147" y="6267"/>
                  </a:cubicBezTo>
                  <a:cubicBezTo>
                    <a:pt x="80" y="6267"/>
                    <a:pt x="1" y="6316"/>
                    <a:pt x="63" y="6337"/>
                  </a:cubicBezTo>
                  <a:cubicBezTo>
                    <a:pt x="793" y="7188"/>
                    <a:pt x="1492" y="8039"/>
                    <a:pt x="2161" y="8860"/>
                  </a:cubicBezTo>
                  <a:cubicBezTo>
                    <a:pt x="2829" y="9650"/>
                    <a:pt x="3224" y="10440"/>
                    <a:pt x="3863" y="11200"/>
                  </a:cubicBezTo>
                  <a:cubicBezTo>
                    <a:pt x="3893" y="11231"/>
                    <a:pt x="4015" y="11231"/>
                    <a:pt x="4045" y="11231"/>
                  </a:cubicBezTo>
                  <a:lnTo>
                    <a:pt x="4075" y="11322"/>
                  </a:lnTo>
                  <a:cubicBezTo>
                    <a:pt x="4136" y="11231"/>
                    <a:pt x="4319" y="11231"/>
                    <a:pt x="4349" y="11170"/>
                  </a:cubicBezTo>
                  <a:cubicBezTo>
                    <a:pt x="4440" y="11170"/>
                    <a:pt x="4501" y="11170"/>
                    <a:pt x="4501" y="11109"/>
                  </a:cubicBezTo>
                  <a:cubicBezTo>
                    <a:pt x="4531" y="11048"/>
                    <a:pt x="4623" y="10927"/>
                    <a:pt x="4653" y="10866"/>
                  </a:cubicBezTo>
                  <a:cubicBezTo>
                    <a:pt x="4683" y="10866"/>
                    <a:pt x="4744" y="10866"/>
                    <a:pt x="4744" y="10805"/>
                  </a:cubicBezTo>
                  <a:cubicBezTo>
                    <a:pt x="4896" y="10440"/>
                    <a:pt x="5079" y="10015"/>
                    <a:pt x="5261" y="9650"/>
                  </a:cubicBezTo>
                  <a:cubicBezTo>
                    <a:pt x="5595" y="9103"/>
                    <a:pt x="5990" y="8647"/>
                    <a:pt x="6750" y="8343"/>
                  </a:cubicBezTo>
                  <a:cubicBezTo>
                    <a:pt x="6781" y="8343"/>
                    <a:pt x="6750" y="8313"/>
                    <a:pt x="6720" y="8313"/>
                  </a:cubicBezTo>
                  <a:cubicBezTo>
                    <a:pt x="6325" y="8465"/>
                    <a:pt x="5990" y="8617"/>
                    <a:pt x="5717" y="8799"/>
                  </a:cubicBezTo>
                  <a:cubicBezTo>
                    <a:pt x="5808" y="8677"/>
                    <a:pt x="5838" y="8586"/>
                    <a:pt x="5899" y="8465"/>
                  </a:cubicBezTo>
                  <a:cubicBezTo>
                    <a:pt x="6325" y="7766"/>
                    <a:pt x="7206" y="7279"/>
                    <a:pt x="7723" y="6671"/>
                  </a:cubicBezTo>
                  <a:cubicBezTo>
                    <a:pt x="7765" y="6629"/>
                    <a:pt x="7704" y="6572"/>
                    <a:pt x="7623" y="6572"/>
                  </a:cubicBezTo>
                  <a:cubicBezTo>
                    <a:pt x="7587" y="6572"/>
                    <a:pt x="7547" y="6583"/>
                    <a:pt x="7510" y="6610"/>
                  </a:cubicBezTo>
                  <a:cubicBezTo>
                    <a:pt x="6446" y="7097"/>
                    <a:pt x="5808" y="7796"/>
                    <a:pt x="5382" y="8556"/>
                  </a:cubicBezTo>
                  <a:lnTo>
                    <a:pt x="5413" y="8465"/>
                  </a:lnTo>
                  <a:cubicBezTo>
                    <a:pt x="5808" y="7492"/>
                    <a:pt x="6750" y="6732"/>
                    <a:pt x="7662" y="6033"/>
                  </a:cubicBezTo>
                  <a:cubicBezTo>
                    <a:pt x="7711" y="5984"/>
                    <a:pt x="7581" y="5895"/>
                    <a:pt x="7466" y="5895"/>
                  </a:cubicBezTo>
                  <a:cubicBezTo>
                    <a:pt x="7438" y="5895"/>
                    <a:pt x="7412" y="5900"/>
                    <a:pt x="7389" y="5911"/>
                  </a:cubicBezTo>
                  <a:cubicBezTo>
                    <a:pt x="6173" y="6732"/>
                    <a:pt x="5231" y="7705"/>
                    <a:pt x="4683" y="8890"/>
                  </a:cubicBezTo>
                  <a:cubicBezTo>
                    <a:pt x="4805" y="8039"/>
                    <a:pt x="4987" y="7249"/>
                    <a:pt x="5352" y="6489"/>
                  </a:cubicBezTo>
                  <a:cubicBezTo>
                    <a:pt x="5686" y="5759"/>
                    <a:pt x="6264" y="5212"/>
                    <a:pt x="6781" y="4604"/>
                  </a:cubicBezTo>
                  <a:cubicBezTo>
                    <a:pt x="7328" y="4027"/>
                    <a:pt x="7662" y="3541"/>
                    <a:pt x="8027" y="2963"/>
                  </a:cubicBezTo>
                  <a:cubicBezTo>
                    <a:pt x="8079" y="2937"/>
                    <a:pt x="7974" y="2866"/>
                    <a:pt x="7905" y="2866"/>
                  </a:cubicBezTo>
                  <a:cubicBezTo>
                    <a:pt x="7894" y="2866"/>
                    <a:pt x="7883" y="2868"/>
                    <a:pt x="7875" y="2872"/>
                  </a:cubicBezTo>
                  <a:cubicBezTo>
                    <a:pt x="7328" y="3419"/>
                    <a:pt x="6902" y="4027"/>
                    <a:pt x="6355" y="4604"/>
                  </a:cubicBezTo>
                  <a:cubicBezTo>
                    <a:pt x="6051" y="4908"/>
                    <a:pt x="5808" y="5243"/>
                    <a:pt x="5534" y="5577"/>
                  </a:cubicBezTo>
                  <a:cubicBezTo>
                    <a:pt x="5808" y="4848"/>
                    <a:pt x="6051" y="4088"/>
                    <a:pt x="6325" y="3419"/>
                  </a:cubicBezTo>
                  <a:cubicBezTo>
                    <a:pt x="6325" y="3419"/>
                    <a:pt x="6311" y="3405"/>
                    <a:pt x="6302" y="3405"/>
                  </a:cubicBezTo>
                  <a:cubicBezTo>
                    <a:pt x="6298" y="3405"/>
                    <a:pt x="6294" y="3409"/>
                    <a:pt x="6294" y="3419"/>
                  </a:cubicBezTo>
                  <a:cubicBezTo>
                    <a:pt x="5808" y="4179"/>
                    <a:pt x="5382" y="4969"/>
                    <a:pt x="5079" y="5820"/>
                  </a:cubicBezTo>
                  <a:cubicBezTo>
                    <a:pt x="5079" y="5729"/>
                    <a:pt x="5109" y="5607"/>
                    <a:pt x="5109" y="5547"/>
                  </a:cubicBezTo>
                  <a:cubicBezTo>
                    <a:pt x="5443" y="3693"/>
                    <a:pt x="6142" y="1930"/>
                    <a:pt x="6811" y="197"/>
                  </a:cubicBezTo>
                  <a:cubicBezTo>
                    <a:pt x="6856" y="107"/>
                    <a:pt x="6668" y="0"/>
                    <a:pt x="655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30"/>
            <p:cNvSpPr/>
            <p:nvPr/>
          </p:nvSpPr>
          <p:spPr>
            <a:xfrm>
              <a:off x="8005702" y="4625115"/>
              <a:ext cx="176527" cy="220149"/>
            </a:xfrm>
            <a:custGeom>
              <a:rect b="b" l="l" r="r" t="t"/>
              <a:pathLst>
                <a:path extrusionOk="0" h="10593" w="8494">
                  <a:moveTo>
                    <a:pt x="7791" y="0"/>
                  </a:moveTo>
                  <a:cubicBezTo>
                    <a:pt x="7761" y="0"/>
                    <a:pt x="7733" y="10"/>
                    <a:pt x="7710" y="34"/>
                  </a:cubicBezTo>
                  <a:cubicBezTo>
                    <a:pt x="6555" y="1250"/>
                    <a:pt x="5734" y="2739"/>
                    <a:pt x="4974" y="4198"/>
                  </a:cubicBezTo>
                  <a:lnTo>
                    <a:pt x="5096" y="3742"/>
                  </a:lnTo>
                  <a:cubicBezTo>
                    <a:pt x="5308" y="2678"/>
                    <a:pt x="5795" y="1675"/>
                    <a:pt x="5582" y="307"/>
                  </a:cubicBezTo>
                  <a:cubicBezTo>
                    <a:pt x="5582" y="263"/>
                    <a:pt x="5533" y="235"/>
                    <a:pt x="5507" y="235"/>
                  </a:cubicBezTo>
                  <a:cubicBezTo>
                    <a:pt x="5497" y="235"/>
                    <a:pt x="5491" y="238"/>
                    <a:pt x="5491" y="246"/>
                  </a:cubicBezTo>
                  <a:cubicBezTo>
                    <a:pt x="5643" y="1614"/>
                    <a:pt x="4944" y="2982"/>
                    <a:pt x="4579" y="4016"/>
                  </a:cubicBezTo>
                  <a:cubicBezTo>
                    <a:pt x="4518" y="4289"/>
                    <a:pt x="4396" y="4502"/>
                    <a:pt x="4336" y="4745"/>
                  </a:cubicBezTo>
                  <a:lnTo>
                    <a:pt x="4032" y="5475"/>
                  </a:lnTo>
                  <a:lnTo>
                    <a:pt x="4032" y="4471"/>
                  </a:lnTo>
                  <a:cubicBezTo>
                    <a:pt x="4032" y="4450"/>
                    <a:pt x="3971" y="4428"/>
                    <a:pt x="3935" y="4428"/>
                  </a:cubicBezTo>
                  <a:cubicBezTo>
                    <a:pt x="3921" y="4428"/>
                    <a:pt x="3910" y="4432"/>
                    <a:pt x="3910" y="4441"/>
                  </a:cubicBezTo>
                  <a:cubicBezTo>
                    <a:pt x="3728" y="5383"/>
                    <a:pt x="3515" y="6326"/>
                    <a:pt x="3363" y="7298"/>
                  </a:cubicBezTo>
                  <a:cubicBezTo>
                    <a:pt x="3302" y="7663"/>
                    <a:pt x="3211" y="8058"/>
                    <a:pt x="3120" y="8453"/>
                  </a:cubicBezTo>
                  <a:cubicBezTo>
                    <a:pt x="3059" y="8393"/>
                    <a:pt x="3059" y="8271"/>
                    <a:pt x="3029" y="8210"/>
                  </a:cubicBezTo>
                  <a:cubicBezTo>
                    <a:pt x="3120" y="7298"/>
                    <a:pt x="3029" y="6295"/>
                    <a:pt x="2968" y="5262"/>
                  </a:cubicBezTo>
                  <a:cubicBezTo>
                    <a:pt x="2877" y="4259"/>
                    <a:pt x="2755" y="3134"/>
                    <a:pt x="2816" y="2040"/>
                  </a:cubicBezTo>
                  <a:cubicBezTo>
                    <a:pt x="2816" y="2025"/>
                    <a:pt x="2801" y="2017"/>
                    <a:pt x="2785" y="2017"/>
                  </a:cubicBezTo>
                  <a:cubicBezTo>
                    <a:pt x="2770" y="2017"/>
                    <a:pt x="2755" y="2025"/>
                    <a:pt x="2755" y="2040"/>
                  </a:cubicBezTo>
                  <a:cubicBezTo>
                    <a:pt x="2603" y="3560"/>
                    <a:pt x="2451" y="5019"/>
                    <a:pt x="2542" y="6417"/>
                  </a:cubicBezTo>
                  <a:cubicBezTo>
                    <a:pt x="2299" y="5687"/>
                    <a:pt x="1995" y="4927"/>
                    <a:pt x="1691" y="4168"/>
                  </a:cubicBezTo>
                  <a:cubicBezTo>
                    <a:pt x="1674" y="4150"/>
                    <a:pt x="1626" y="4132"/>
                    <a:pt x="1600" y="4132"/>
                  </a:cubicBezTo>
                  <a:cubicBezTo>
                    <a:pt x="1581" y="4132"/>
                    <a:pt x="1574" y="4142"/>
                    <a:pt x="1600" y="4168"/>
                  </a:cubicBezTo>
                  <a:cubicBezTo>
                    <a:pt x="1752" y="5535"/>
                    <a:pt x="1965" y="6903"/>
                    <a:pt x="2421" y="8149"/>
                  </a:cubicBezTo>
                  <a:cubicBezTo>
                    <a:pt x="1752" y="7146"/>
                    <a:pt x="840" y="5991"/>
                    <a:pt x="171" y="4927"/>
                  </a:cubicBezTo>
                  <a:cubicBezTo>
                    <a:pt x="160" y="4904"/>
                    <a:pt x="130" y="4894"/>
                    <a:pt x="100" y="4894"/>
                  </a:cubicBezTo>
                  <a:cubicBezTo>
                    <a:pt x="52" y="4894"/>
                    <a:pt x="1" y="4920"/>
                    <a:pt x="19" y="4958"/>
                  </a:cubicBezTo>
                  <a:cubicBezTo>
                    <a:pt x="597" y="5991"/>
                    <a:pt x="1144" y="6994"/>
                    <a:pt x="1691" y="7845"/>
                  </a:cubicBezTo>
                  <a:cubicBezTo>
                    <a:pt x="2269" y="8757"/>
                    <a:pt x="2542" y="9608"/>
                    <a:pt x="3120" y="10399"/>
                  </a:cubicBezTo>
                  <a:cubicBezTo>
                    <a:pt x="3150" y="10429"/>
                    <a:pt x="3211" y="10490"/>
                    <a:pt x="3302" y="10490"/>
                  </a:cubicBezTo>
                  <a:lnTo>
                    <a:pt x="3302" y="10551"/>
                  </a:lnTo>
                  <a:cubicBezTo>
                    <a:pt x="3248" y="10578"/>
                    <a:pt x="3267" y="10593"/>
                    <a:pt x="3307" y="10593"/>
                  </a:cubicBezTo>
                  <a:cubicBezTo>
                    <a:pt x="3356" y="10593"/>
                    <a:pt x="3437" y="10570"/>
                    <a:pt x="3454" y="10520"/>
                  </a:cubicBezTo>
                  <a:cubicBezTo>
                    <a:pt x="3515" y="10520"/>
                    <a:pt x="3606" y="10520"/>
                    <a:pt x="3606" y="10490"/>
                  </a:cubicBezTo>
                  <a:cubicBezTo>
                    <a:pt x="3667" y="10399"/>
                    <a:pt x="3728" y="10277"/>
                    <a:pt x="3789" y="10216"/>
                  </a:cubicBezTo>
                  <a:cubicBezTo>
                    <a:pt x="3819" y="10216"/>
                    <a:pt x="3880" y="10216"/>
                    <a:pt x="3880" y="10186"/>
                  </a:cubicBezTo>
                  <a:cubicBezTo>
                    <a:pt x="3971" y="9973"/>
                    <a:pt x="4092" y="9791"/>
                    <a:pt x="4214" y="9639"/>
                  </a:cubicBezTo>
                  <a:cubicBezTo>
                    <a:pt x="4336" y="9456"/>
                    <a:pt x="4427" y="9304"/>
                    <a:pt x="4548" y="9122"/>
                  </a:cubicBezTo>
                  <a:cubicBezTo>
                    <a:pt x="4944" y="8666"/>
                    <a:pt x="5399" y="8271"/>
                    <a:pt x="6190" y="8089"/>
                  </a:cubicBezTo>
                  <a:cubicBezTo>
                    <a:pt x="6220" y="8089"/>
                    <a:pt x="6190" y="8058"/>
                    <a:pt x="6159" y="8058"/>
                  </a:cubicBezTo>
                  <a:cubicBezTo>
                    <a:pt x="5764" y="8119"/>
                    <a:pt x="5430" y="8241"/>
                    <a:pt x="5126" y="8393"/>
                  </a:cubicBezTo>
                  <a:cubicBezTo>
                    <a:pt x="5187" y="8271"/>
                    <a:pt x="5278" y="8210"/>
                    <a:pt x="5339" y="8089"/>
                  </a:cubicBezTo>
                  <a:cubicBezTo>
                    <a:pt x="5855" y="7481"/>
                    <a:pt x="6828" y="7177"/>
                    <a:pt x="7406" y="6721"/>
                  </a:cubicBezTo>
                  <a:cubicBezTo>
                    <a:pt x="7460" y="6694"/>
                    <a:pt x="7321" y="6594"/>
                    <a:pt x="7247" y="6594"/>
                  </a:cubicBezTo>
                  <a:cubicBezTo>
                    <a:pt x="7238" y="6594"/>
                    <a:pt x="7230" y="6596"/>
                    <a:pt x="7223" y="6599"/>
                  </a:cubicBezTo>
                  <a:cubicBezTo>
                    <a:pt x="6068" y="6873"/>
                    <a:pt x="5339" y="7450"/>
                    <a:pt x="4822" y="8089"/>
                  </a:cubicBezTo>
                  <a:lnTo>
                    <a:pt x="4852" y="7997"/>
                  </a:lnTo>
                  <a:cubicBezTo>
                    <a:pt x="5339" y="7086"/>
                    <a:pt x="6463" y="6569"/>
                    <a:pt x="7436" y="6082"/>
                  </a:cubicBezTo>
                  <a:cubicBezTo>
                    <a:pt x="7512" y="6031"/>
                    <a:pt x="7375" y="5916"/>
                    <a:pt x="7275" y="5916"/>
                  </a:cubicBezTo>
                  <a:cubicBezTo>
                    <a:pt x="7256" y="5916"/>
                    <a:pt x="7238" y="5921"/>
                    <a:pt x="7223" y="5930"/>
                  </a:cubicBezTo>
                  <a:cubicBezTo>
                    <a:pt x="5886" y="6417"/>
                    <a:pt x="4792" y="7237"/>
                    <a:pt x="4092" y="8301"/>
                  </a:cubicBezTo>
                  <a:cubicBezTo>
                    <a:pt x="4336" y="7511"/>
                    <a:pt x="4640" y="6751"/>
                    <a:pt x="5126" y="6082"/>
                  </a:cubicBezTo>
                  <a:cubicBezTo>
                    <a:pt x="5582" y="5475"/>
                    <a:pt x="6220" y="4958"/>
                    <a:pt x="6919" y="4563"/>
                  </a:cubicBezTo>
                  <a:cubicBezTo>
                    <a:pt x="7558" y="4137"/>
                    <a:pt x="7983" y="3742"/>
                    <a:pt x="8469" y="3286"/>
                  </a:cubicBezTo>
                  <a:cubicBezTo>
                    <a:pt x="8494" y="3262"/>
                    <a:pt x="8420" y="3178"/>
                    <a:pt x="8358" y="3178"/>
                  </a:cubicBezTo>
                  <a:cubicBezTo>
                    <a:pt x="8344" y="3178"/>
                    <a:pt x="8329" y="3183"/>
                    <a:pt x="8317" y="3195"/>
                  </a:cubicBezTo>
                  <a:cubicBezTo>
                    <a:pt x="7679" y="3529"/>
                    <a:pt x="7132" y="3985"/>
                    <a:pt x="6494" y="4441"/>
                  </a:cubicBezTo>
                  <a:cubicBezTo>
                    <a:pt x="6159" y="4654"/>
                    <a:pt x="5795" y="4927"/>
                    <a:pt x="5491" y="5201"/>
                  </a:cubicBezTo>
                  <a:cubicBezTo>
                    <a:pt x="5916" y="4563"/>
                    <a:pt x="6311" y="3894"/>
                    <a:pt x="6706" y="3256"/>
                  </a:cubicBezTo>
                  <a:lnTo>
                    <a:pt x="6676" y="3225"/>
                  </a:lnTo>
                  <a:cubicBezTo>
                    <a:pt x="6068" y="3833"/>
                    <a:pt x="5460" y="4502"/>
                    <a:pt x="5004" y="5262"/>
                  </a:cubicBezTo>
                  <a:cubicBezTo>
                    <a:pt x="5035" y="5201"/>
                    <a:pt x="5096" y="5079"/>
                    <a:pt x="5126" y="5019"/>
                  </a:cubicBezTo>
                  <a:cubicBezTo>
                    <a:pt x="5795" y="3256"/>
                    <a:pt x="6919" y="1736"/>
                    <a:pt x="8014" y="246"/>
                  </a:cubicBezTo>
                  <a:cubicBezTo>
                    <a:pt x="8063" y="173"/>
                    <a:pt x="7914" y="0"/>
                    <a:pt x="779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30"/>
            <p:cNvSpPr/>
            <p:nvPr/>
          </p:nvSpPr>
          <p:spPr>
            <a:xfrm>
              <a:off x="8153548" y="4365355"/>
              <a:ext cx="229709" cy="540719"/>
            </a:xfrm>
            <a:custGeom>
              <a:rect b="b" l="l" r="r" t="t"/>
              <a:pathLst>
                <a:path extrusionOk="0" h="26018" w="11053">
                  <a:moveTo>
                    <a:pt x="10789" y="1"/>
                  </a:moveTo>
                  <a:cubicBezTo>
                    <a:pt x="10713" y="1"/>
                    <a:pt x="10632" y="52"/>
                    <a:pt x="10596" y="162"/>
                  </a:cubicBezTo>
                  <a:cubicBezTo>
                    <a:pt x="9076" y="3809"/>
                    <a:pt x="7708" y="7517"/>
                    <a:pt x="6219" y="11195"/>
                  </a:cubicBezTo>
                  <a:cubicBezTo>
                    <a:pt x="6340" y="10861"/>
                    <a:pt x="6432" y="10496"/>
                    <a:pt x="6523" y="10131"/>
                  </a:cubicBezTo>
                  <a:cubicBezTo>
                    <a:pt x="7161" y="7761"/>
                    <a:pt x="8042" y="5177"/>
                    <a:pt x="7921" y="2806"/>
                  </a:cubicBezTo>
                  <a:cubicBezTo>
                    <a:pt x="7921" y="2783"/>
                    <a:pt x="7912" y="2773"/>
                    <a:pt x="7901" y="2773"/>
                  </a:cubicBezTo>
                  <a:cubicBezTo>
                    <a:pt x="7883" y="2773"/>
                    <a:pt x="7860" y="2799"/>
                    <a:pt x="7860" y="2837"/>
                  </a:cubicBezTo>
                  <a:cubicBezTo>
                    <a:pt x="7921" y="5238"/>
                    <a:pt x="6644" y="8703"/>
                    <a:pt x="5884" y="11104"/>
                  </a:cubicBezTo>
                  <a:cubicBezTo>
                    <a:pt x="5489" y="12229"/>
                    <a:pt x="5033" y="13323"/>
                    <a:pt x="4577" y="14478"/>
                  </a:cubicBezTo>
                  <a:cubicBezTo>
                    <a:pt x="4729" y="13779"/>
                    <a:pt x="4851" y="13080"/>
                    <a:pt x="5003" y="12411"/>
                  </a:cubicBezTo>
                  <a:cubicBezTo>
                    <a:pt x="5003" y="12374"/>
                    <a:pt x="4956" y="12348"/>
                    <a:pt x="4921" y="12348"/>
                  </a:cubicBezTo>
                  <a:cubicBezTo>
                    <a:pt x="4899" y="12348"/>
                    <a:pt x="4881" y="12358"/>
                    <a:pt x="4881" y="12381"/>
                  </a:cubicBezTo>
                  <a:cubicBezTo>
                    <a:pt x="4273" y="14478"/>
                    <a:pt x="3635" y="16575"/>
                    <a:pt x="2936" y="18642"/>
                  </a:cubicBezTo>
                  <a:cubicBezTo>
                    <a:pt x="2632" y="19524"/>
                    <a:pt x="2328" y="20405"/>
                    <a:pt x="1994" y="21226"/>
                  </a:cubicBezTo>
                  <a:cubicBezTo>
                    <a:pt x="2024" y="21043"/>
                    <a:pt x="2085" y="20831"/>
                    <a:pt x="2085" y="20618"/>
                  </a:cubicBezTo>
                  <a:cubicBezTo>
                    <a:pt x="3362" y="16575"/>
                    <a:pt x="3757" y="12259"/>
                    <a:pt x="4273" y="8156"/>
                  </a:cubicBezTo>
                  <a:cubicBezTo>
                    <a:pt x="4273" y="8141"/>
                    <a:pt x="4266" y="8133"/>
                    <a:pt x="4254" y="8133"/>
                  </a:cubicBezTo>
                  <a:cubicBezTo>
                    <a:pt x="4243" y="8133"/>
                    <a:pt x="4228" y="8141"/>
                    <a:pt x="4213" y="8156"/>
                  </a:cubicBezTo>
                  <a:cubicBezTo>
                    <a:pt x="3696" y="11074"/>
                    <a:pt x="2997" y="14022"/>
                    <a:pt x="2419" y="16940"/>
                  </a:cubicBezTo>
                  <a:cubicBezTo>
                    <a:pt x="2480" y="15511"/>
                    <a:pt x="2450" y="14083"/>
                    <a:pt x="2328" y="12806"/>
                  </a:cubicBezTo>
                  <a:cubicBezTo>
                    <a:pt x="2328" y="12761"/>
                    <a:pt x="2305" y="12738"/>
                    <a:pt x="2275" y="12738"/>
                  </a:cubicBezTo>
                  <a:cubicBezTo>
                    <a:pt x="2245" y="12738"/>
                    <a:pt x="2207" y="12761"/>
                    <a:pt x="2176" y="12806"/>
                  </a:cubicBezTo>
                  <a:cubicBezTo>
                    <a:pt x="1933" y="15360"/>
                    <a:pt x="1538" y="18034"/>
                    <a:pt x="1325" y="20618"/>
                  </a:cubicBezTo>
                  <a:cubicBezTo>
                    <a:pt x="1173" y="18551"/>
                    <a:pt x="656" y="16515"/>
                    <a:pt x="322" y="14691"/>
                  </a:cubicBezTo>
                  <a:cubicBezTo>
                    <a:pt x="312" y="14660"/>
                    <a:pt x="285" y="14647"/>
                    <a:pt x="254" y="14647"/>
                  </a:cubicBezTo>
                  <a:cubicBezTo>
                    <a:pt x="194" y="14647"/>
                    <a:pt x="119" y="14701"/>
                    <a:pt x="140" y="14782"/>
                  </a:cubicBezTo>
                  <a:cubicBezTo>
                    <a:pt x="413" y="16484"/>
                    <a:pt x="565" y="18308"/>
                    <a:pt x="656" y="20071"/>
                  </a:cubicBezTo>
                  <a:cubicBezTo>
                    <a:pt x="717" y="20952"/>
                    <a:pt x="717" y="21834"/>
                    <a:pt x="656" y="22746"/>
                  </a:cubicBezTo>
                  <a:cubicBezTo>
                    <a:pt x="626" y="23627"/>
                    <a:pt x="565" y="24539"/>
                    <a:pt x="140" y="25451"/>
                  </a:cubicBezTo>
                  <a:cubicBezTo>
                    <a:pt x="109" y="25572"/>
                    <a:pt x="140" y="25633"/>
                    <a:pt x="200" y="25633"/>
                  </a:cubicBezTo>
                  <a:cubicBezTo>
                    <a:pt x="170" y="25694"/>
                    <a:pt x="140" y="25755"/>
                    <a:pt x="109" y="25785"/>
                  </a:cubicBezTo>
                  <a:cubicBezTo>
                    <a:pt x="1" y="25894"/>
                    <a:pt x="47" y="25987"/>
                    <a:pt x="149" y="25987"/>
                  </a:cubicBezTo>
                  <a:cubicBezTo>
                    <a:pt x="190" y="25987"/>
                    <a:pt x="239" y="25972"/>
                    <a:pt x="292" y="25937"/>
                  </a:cubicBezTo>
                  <a:cubicBezTo>
                    <a:pt x="292" y="25986"/>
                    <a:pt x="326" y="26017"/>
                    <a:pt x="373" y="26017"/>
                  </a:cubicBezTo>
                  <a:cubicBezTo>
                    <a:pt x="413" y="26017"/>
                    <a:pt x="462" y="25994"/>
                    <a:pt x="504" y="25937"/>
                  </a:cubicBezTo>
                  <a:cubicBezTo>
                    <a:pt x="778" y="25755"/>
                    <a:pt x="1021" y="25572"/>
                    <a:pt x="1203" y="25329"/>
                  </a:cubicBezTo>
                  <a:cubicBezTo>
                    <a:pt x="1234" y="25329"/>
                    <a:pt x="1264" y="25329"/>
                    <a:pt x="1355" y="25268"/>
                  </a:cubicBezTo>
                  <a:cubicBezTo>
                    <a:pt x="1781" y="24782"/>
                    <a:pt x="2085" y="24265"/>
                    <a:pt x="2328" y="23809"/>
                  </a:cubicBezTo>
                  <a:lnTo>
                    <a:pt x="3088" y="22502"/>
                  </a:lnTo>
                  <a:cubicBezTo>
                    <a:pt x="3848" y="21347"/>
                    <a:pt x="4608" y="20314"/>
                    <a:pt x="5641" y="19554"/>
                  </a:cubicBezTo>
                  <a:cubicBezTo>
                    <a:pt x="5666" y="19530"/>
                    <a:pt x="5671" y="19485"/>
                    <a:pt x="5639" y="19485"/>
                  </a:cubicBezTo>
                  <a:cubicBezTo>
                    <a:pt x="5632" y="19485"/>
                    <a:pt x="5622" y="19488"/>
                    <a:pt x="5611" y="19493"/>
                  </a:cubicBezTo>
                  <a:cubicBezTo>
                    <a:pt x="5125" y="19797"/>
                    <a:pt x="4608" y="20162"/>
                    <a:pt x="4213" y="20618"/>
                  </a:cubicBezTo>
                  <a:cubicBezTo>
                    <a:pt x="4365" y="20375"/>
                    <a:pt x="4517" y="20132"/>
                    <a:pt x="4669" y="19858"/>
                  </a:cubicBezTo>
                  <a:cubicBezTo>
                    <a:pt x="5641" y="18277"/>
                    <a:pt x="6979" y="17062"/>
                    <a:pt x="8012" y="15511"/>
                  </a:cubicBezTo>
                  <a:cubicBezTo>
                    <a:pt x="8084" y="15391"/>
                    <a:pt x="8004" y="15271"/>
                    <a:pt x="7923" y="15271"/>
                  </a:cubicBezTo>
                  <a:cubicBezTo>
                    <a:pt x="7901" y="15271"/>
                    <a:pt x="7879" y="15280"/>
                    <a:pt x="7860" y="15299"/>
                  </a:cubicBezTo>
                  <a:cubicBezTo>
                    <a:pt x="6280" y="16667"/>
                    <a:pt x="5125" y="18277"/>
                    <a:pt x="4091" y="20010"/>
                  </a:cubicBezTo>
                  <a:lnTo>
                    <a:pt x="4213" y="19797"/>
                  </a:lnTo>
                  <a:cubicBezTo>
                    <a:pt x="5337" y="17518"/>
                    <a:pt x="6948" y="15724"/>
                    <a:pt x="8468" y="13779"/>
                  </a:cubicBezTo>
                  <a:cubicBezTo>
                    <a:pt x="8580" y="13667"/>
                    <a:pt x="8477" y="13488"/>
                    <a:pt x="8366" y="13488"/>
                  </a:cubicBezTo>
                  <a:cubicBezTo>
                    <a:pt x="8327" y="13488"/>
                    <a:pt x="8287" y="13511"/>
                    <a:pt x="8255" y="13566"/>
                  </a:cubicBezTo>
                  <a:cubicBezTo>
                    <a:pt x="6371" y="15694"/>
                    <a:pt x="4608" y="18034"/>
                    <a:pt x="3179" y="20618"/>
                  </a:cubicBezTo>
                  <a:cubicBezTo>
                    <a:pt x="3939" y="18764"/>
                    <a:pt x="4699" y="16940"/>
                    <a:pt x="5641" y="15147"/>
                  </a:cubicBezTo>
                  <a:cubicBezTo>
                    <a:pt x="6492" y="13536"/>
                    <a:pt x="7495" y="12046"/>
                    <a:pt x="8529" y="10527"/>
                  </a:cubicBezTo>
                  <a:cubicBezTo>
                    <a:pt x="9471" y="9068"/>
                    <a:pt x="10201" y="7700"/>
                    <a:pt x="10991" y="6150"/>
                  </a:cubicBezTo>
                  <a:cubicBezTo>
                    <a:pt x="11052" y="6047"/>
                    <a:pt x="11003" y="5958"/>
                    <a:pt x="10937" y="5958"/>
                  </a:cubicBezTo>
                  <a:cubicBezTo>
                    <a:pt x="10905" y="5958"/>
                    <a:pt x="10869" y="5979"/>
                    <a:pt x="10839" y="6028"/>
                  </a:cubicBezTo>
                  <a:cubicBezTo>
                    <a:pt x="9897" y="7548"/>
                    <a:pt x="9015" y="9068"/>
                    <a:pt x="8042" y="10587"/>
                  </a:cubicBezTo>
                  <a:cubicBezTo>
                    <a:pt x="7495" y="11408"/>
                    <a:pt x="6979" y="12229"/>
                    <a:pt x="6492" y="13019"/>
                  </a:cubicBezTo>
                  <a:cubicBezTo>
                    <a:pt x="7283" y="11317"/>
                    <a:pt x="8012" y="9554"/>
                    <a:pt x="8711" y="7821"/>
                  </a:cubicBezTo>
                  <a:cubicBezTo>
                    <a:pt x="8711" y="7806"/>
                    <a:pt x="8711" y="7799"/>
                    <a:pt x="8707" y="7799"/>
                  </a:cubicBezTo>
                  <a:cubicBezTo>
                    <a:pt x="8704" y="7799"/>
                    <a:pt x="8696" y="7806"/>
                    <a:pt x="8681" y="7821"/>
                  </a:cubicBezTo>
                  <a:cubicBezTo>
                    <a:pt x="7708" y="9676"/>
                    <a:pt x="6735" y="11590"/>
                    <a:pt x="5824" y="13536"/>
                  </a:cubicBezTo>
                  <a:lnTo>
                    <a:pt x="6067" y="12897"/>
                  </a:lnTo>
                  <a:cubicBezTo>
                    <a:pt x="7647" y="8703"/>
                    <a:pt x="9380" y="4508"/>
                    <a:pt x="10930" y="314"/>
                  </a:cubicBezTo>
                  <a:cubicBezTo>
                    <a:pt x="11003" y="114"/>
                    <a:pt x="10902" y="1"/>
                    <a:pt x="1078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30"/>
            <p:cNvSpPr/>
            <p:nvPr/>
          </p:nvSpPr>
          <p:spPr>
            <a:xfrm>
              <a:off x="7953537" y="4652943"/>
              <a:ext cx="159817" cy="240682"/>
            </a:xfrm>
            <a:custGeom>
              <a:rect b="b" l="l" r="r" t="t"/>
              <a:pathLst>
                <a:path extrusionOk="0" h="11581" w="7690">
                  <a:moveTo>
                    <a:pt x="4941" y="0"/>
                  </a:moveTo>
                  <a:cubicBezTo>
                    <a:pt x="4855" y="0"/>
                    <a:pt x="4779" y="26"/>
                    <a:pt x="4779" y="93"/>
                  </a:cubicBezTo>
                  <a:cubicBezTo>
                    <a:pt x="4627" y="1704"/>
                    <a:pt x="4627" y="3345"/>
                    <a:pt x="4505" y="4926"/>
                  </a:cubicBezTo>
                  <a:cubicBezTo>
                    <a:pt x="4475" y="4774"/>
                    <a:pt x="4475" y="4622"/>
                    <a:pt x="4444" y="4470"/>
                  </a:cubicBezTo>
                  <a:cubicBezTo>
                    <a:pt x="4201" y="3436"/>
                    <a:pt x="4140" y="2342"/>
                    <a:pt x="3229" y="1400"/>
                  </a:cubicBezTo>
                  <a:cubicBezTo>
                    <a:pt x="3220" y="1391"/>
                    <a:pt x="3206" y="1387"/>
                    <a:pt x="3191" y="1387"/>
                  </a:cubicBezTo>
                  <a:cubicBezTo>
                    <a:pt x="3155" y="1387"/>
                    <a:pt x="3116" y="1409"/>
                    <a:pt x="3137" y="1430"/>
                  </a:cubicBezTo>
                  <a:cubicBezTo>
                    <a:pt x="4049" y="2373"/>
                    <a:pt x="4019" y="3862"/>
                    <a:pt x="4140" y="4926"/>
                  </a:cubicBezTo>
                  <a:cubicBezTo>
                    <a:pt x="4171" y="5412"/>
                    <a:pt x="4140" y="5929"/>
                    <a:pt x="4110" y="6415"/>
                  </a:cubicBezTo>
                  <a:cubicBezTo>
                    <a:pt x="3988" y="6111"/>
                    <a:pt x="3867" y="5838"/>
                    <a:pt x="3745" y="5534"/>
                  </a:cubicBezTo>
                  <a:cubicBezTo>
                    <a:pt x="3745" y="5519"/>
                    <a:pt x="3707" y="5511"/>
                    <a:pt x="3677" y="5511"/>
                  </a:cubicBezTo>
                  <a:cubicBezTo>
                    <a:pt x="3646" y="5511"/>
                    <a:pt x="3624" y="5519"/>
                    <a:pt x="3654" y="5534"/>
                  </a:cubicBezTo>
                  <a:cubicBezTo>
                    <a:pt x="3836" y="6446"/>
                    <a:pt x="3958" y="7327"/>
                    <a:pt x="3988" y="8239"/>
                  </a:cubicBezTo>
                  <a:cubicBezTo>
                    <a:pt x="4019" y="8604"/>
                    <a:pt x="3988" y="8999"/>
                    <a:pt x="3988" y="9364"/>
                  </a:cubicBezTo>
                  <a:cubicBezTo>
                    <a:pt x="3958" y="9303"/>
                    <a:pt x="3897" y="9212"/>
                    <a:pt x="3867" y="9120"/>
                  </a:cubicBezTo>
                  <a:cubicBezTo>
                    <a:pt x="3684" y="7357"/>
                    <a:pt x="2529" y="5625"/>
                    <a:pt x="1618" y="3953"/>
                  </a:cubicBezTo>
                  <a:cubicBezTo>
                    <a:pt x="1618" y="3933"/>
                    <a:pt x="1611" y="3926"/>
                    <a:pt x="1603" y="3926"/>
                  </a:cubicBezTo>
                  <a:cubicBezTo>
                    <a:pt x="1587" y="3926"/>
                    <a:pt x="1567" y="3953"/>
                    <a:pt x="1587" y="3953"/>
                  </a:cubicBezTo>
                  <a:cubicBezTo>
                    <a:pt x="2134" y="5169"/>
                    <a:pt x="2469" y="6385"/>
                    <a:pt x="2925" y="7601"/>
                  </a:cubicBezTo>
                  <a:cubicBezTo>
                    <a:pt x="2499" y="7023"/>
                    <a:pt x="1982" y="6446"/>
                    <a:pt x="1435" y="5959"/>
                  </a:cubicBezTo>
                  <a:cubicBezTo>
                    <a:pt x="1423" y="5947"/>
                    <a:pt x="1394" y="5939"/>
                    <a:pt x="1368" y="5939"/>
                  </a:cubicBezTo>
                  <a:cubicBezTo>
                    <a:pt x="1330" y="5939"/>
                    <a:pt x="1296" y="5954"/>
                    <a:pt x="1314" y="5990"/>
                  </a:cubicBezTo>
                  <a:cubicBezTo>
                    <a:pt x="1922" y="7023"/>
                    <a:pt x="2529" y="8148"/>
                    <a:pt x="3229" y="9181"/>
                  </a:cubicBezTo>
                  <a:cubicBezTo>
                    <a:pt x="2347" y="8391"/>
                    <a:pt x="1162" y="7631"/>
                    <a:pt x="219" y="6932"/>
                  </a:cubicBezTo>
                  <a:cubicBezTo>
                    <a:pt x="203" y="6924"/>
                    <a:pt x="178" y="6920"/>
                    <a:pt x="152" y="6920"/>
                  </a:cubicBezTo>
                  <a:cubicBezTo>
                    <a:pt x="80" y="6920"/>
                    <a:pt x="1" y="6948"/>
                    <a:pt x="67" y="6993"/>
                  </a:cubicBezTo>
                  <a:cubicBezTo>
                    <a:pt x="888" y="7631"/>
                    <a:pt x="1709" y="8361"/>
                    <a:pt x="2377" y="8999"/>
                  </a:cubicBezTo>
                  <a:cubicBezTo>
                    <a:pt x="3107" y="9668"/>
                    <a:pt x="3472" y="10367"/>
                    <a:pt x="3988" y="11248"/>
                  </a:cubicBezTo>
                  <a:cubicBezTo>
                    <a:pt x="4019" y="11278"/>
                    <a:pt x="4080" y="11309"/>
                    <a:pt x="4171" y="11309"/>
                  </a:cubicBezTo>
                  <a:lnTo>
                    <a:pt x="4171" y="11400"/>
                  </a:lnTo>
                  <a:cubicBezTo>
                    <a:pt x="4192" y="11527"/>
                    <a:pt x="4302" y="11581"/>
                    <a:pt x="4377" y="11581"/>
                  </a:cubicBezTo>
                  <a:cubicBezTo>
                    <a:pt x="4409" y="11581"/>
                    <a:pt x="4435" y="11570"/>
                    <a:pt x="4444" y="11552"/>
                  </a:cubicBezTo>
                  <a:cubicBezTo>
                    <a:pt x="4475" y="11567"/>
                    <a:pt x="4505" y="11575"/>
                    <a:pt x="4532" y="11575"/>
                  </a:cubicBezTo>
                  <a:cubicBezTo>
                    <a:pt x="4558" y="11575"/>
                    <a:pt x="4581" y="11567"/>
                    <a:pt x="4596" y="11552"/>
                  </a:cubicBezTo>
                  <a:cubicBezTo>
                    <a:pt x="4657" y="11461"/>
                    <a:pt x="4748" y="11339"/>
                    <a:pt x="4779" y="11248"/>
                  </a:cubicBezTo>
                  <a:cubicBezTo>
                    <a:pt x="4809" y="11248"/>
                    <a:pt x="4870" y="11248"/>
                    <a:pt x="4870" y="11187"/>
                  </a:cubicBezTo>
                  <a:cubicBezTo>
                    <a:pt x="5083" y="10792"/>
                    <a:pt x="5326" y="10336"/>
                    <a:pt x="5508" y="9880"/>
                  </a:cubicBezTo>
                  <a:cubicBezTo>
                    <a:pt x="5843" y="9303"/>
                    <a:pt x="6147" y="8756"/>
                    <a:pt x="6906" y="8391"/>
                  </a:cubicBezTo>
                  <a:cubicBezTo>
                    <a:pt x="6937" y="8391"/>
                    <a:pt x="6906" y="8361"/>
                    <a:pt x="6876" y="8361"/>
                  </a:cubicBezTo>
                  <a:cubicBezTo>
                    <a:pt x="6511" y="8543"/>
                    <a:pt x="6177" y="8725"/>
                    <a:pt x="5934" y="8968"/>
                  </a:cubicBezTo>
                  <a:lnTo>
                    <a:pt x="6086" y="8604"/>
                  </a:lnTo>
                  <a:cubicBezTo>
                    <a:pt x="6420" y="7905"/>
                    <a:pt x="7241" y="7236"/>
                    <a:pt x="7666" y="6537"/>
                  </a:cubicBezTo>
                  <a:cubicBezTo>
                    <a:pt x="7689" y="6468"/>
                    <a:pt x="7592" y="6434"/>
                    <a:pt x="7517" y="6434"/>
                  </a:cubicBezTo>
                  <a:cubicBezTo>
                    <a:pt x="7492" y="6434"/>
                    <a:pt x="7469" y="6438"/>
                    <a:pt x="7454" y="6446"/>
                  </a:cubicBezTo>
                  <a:cubicBezTo>
                    <a:pt x="6450" y="7175"/>
                    <a:pt x="5934" y="7935"/>
                    <a:pt x="5539" y="8725"/>
                  </a:cubicBezTo>
                  <a:lnTo>
                    <a:pt x="5569" y="8604"/>
                  </a:lnTo>
                  <a:cubicBezTo>
                    <a:pt x="5873" y="7601"/>
                    <a:pt x="6724" y="6719"/>
                    <a:pt x="7514" y="5777"/>
                  </a:cubicBezTo>
                  <a:cubicBezTo>
                    <a:pt x="7558" y="5711"/>
                    <a:pt x="7444" y="5661"/>
                    <a:pt x="7343" y="5661"/>
                  </a:cubicBezTo>
                  <a:cubicBezTo>
                    <a:pt x="7304" y="5661"/>
                    <a:pt x="7266" y="5669"/>
                    <a:pt x="7241" y="5686"/>
                  </a:cubicBezTo>
                  <a:cubicBezTo>
                    <a:pt x="6238" y="6750"/>
                    <a:pt x="5387" y="7844"/>
                    <a:pt x="4931" y="9029"/>
                  </a:cubicBezTo>
                  <a:cubicBezTo>
                    <a:pt x="4991" y="8209"/>
                    <a:pt x="5083" y="7388"/>
                    <a:pt x="5356" y="6598"/>
                  </a:cubicBezTo>
                  <a:cubicBezTo>
                    <a:pt x="5569" y="5838"/>
                    <a:pt x="6025" y="5169"/>
                    <a:pt x="6450" y="4439"/>
                  </a:cubicBezTo>
                  <a:cubicBezTo>
                    <a:pt x="6846" y="3740"/>
                    <a:pt x="7058" y="3132"/>
                    <a:pt x="7241" y="2433"/>
                  </a:cubicBezTo>
                  <a:cubicBezTo>
                    <a:pt x="7241" y="2375"/>
                    <a:pt x="7177" y="2341"/>
                    <a:pt x="7124" y="2341"/>
                  </a:cubicBezTo>
                  <a:cubicBezTo>
                    <a:pt x="7095" y="2341"/>
                    <a:pt x="7069" y="2351"/>
                    <a:pt x="7058" y="2373"/>
                  </a:cubicBezTo>
                  <a:cubicBezTo>
                    <a:pt x="6694" y="3072"/>
                    <a:pt x="6420" y="3801"/>
                    <a:pt x="5995" y="4470"/>
                  </a:cubicBezTo>
                  <a:cubicBezTo>
                    <a:pt x="5751" y="4865"/>
                    <a:pt x="5569" y="5230"/>
                    <a:pt x="5387" y="5625"/>
                  </a:cubicBezTo>
                  <a:cubicBezTo>
                    <a:pt x="5539" y="4865"/>
                    <a:pt x="5599" y="4105"/>
                    <a:pt x="5691" y="3284"/>
                  </a:cubicBezTo>
                  <a:lnTo>
                    <a:pt x="5660" y="3284"/>
                  </a:lnTo>
                  <a:cubicBezTo>
                    <a:pt x="5387" y="4136"/>
                    <a:pt x="5113" y="5017"/>
                    <a:pt x="4961" y="5868"/>
                  </a:cubicBezTo>
                  <a:lnTo>
                    <a:pt x="4961" y="5625"/>
                  </a:lnTo>
                  <a:cubicBezTo>
                    <a:pt x="4991" y="3801"/>
                    <a:pt x="5174" y="1917"/>
                    <a:pt x="5174" y="93"/>
                  </a:cubicBezTo>
                  <a:cubicBezTo>
                    <a:pt x="5174" y="42"/>
                    <a:pt x="5050" y="0"/>
                    <a:pt x="494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30"/>
            <p:cNvSpPr/>
            <p:nvPr/>
          </p:nvSpPr>
          <p:spPr>
            <a:xfrm>
              <a:off x="7837654" y="4612396"/>
              <a:ext cx="158758" cy="242137"/>
            </a:xfrm>
            <a:custGeom>
              <a:rect b="b" l="l" r="r" t="t"/>
              <a:pathLst>
                <a:path extrusionOk="0" h="11651" w="7639">
                  <a:moveTo>
                    <a:pt x="3982" y="0"/>
                  </a:moveTo>
                  <a:cubicBezTo>
                    <a:pt x="3879" y="0"/>
                    <a:pt x="3759" y="44"/>
                    <a:pt x="3759" y="99"/>
                  </a:cubicBezTo>
                  <a:cubicBezTo>
                    <a:pt x="3911" y="1740"/>
                    <a:pt x="4124" y="3381"/>
                    <a:pt x="4245" y="5053"/>
                  </a:cubicBezTo>
                  <a:cubicBezTo>
                    <a:pt x="4215" y="4901"/>
                    <a:pt x="4154" y="4749"/>
                    <a:pt x="4093" y="4597"/>
                  </a:cubicBezTo>
                  <a:cubicBezTo>
                    <a:pt x="3698" y="3594"/>
                    <a:pt x="3516" y="2469"/>
                    <a:pt x="2421" y="1710"/>
                  </a:cubicBezTo>
                  <a:cubicBezTo>
                    <a:pt x="2413" y="1701"/>
                    <a:pt x="2398" y="1697"/>
                    <a:pt x="2384" y="1697"/>
                  </a:cubicBezTo>
                  <a:cubicBezTo>
                    <a:pt x="2348" y="1697"/>
                    <a:pt x="2309" y="1718"/>
                    <a:pt x="2330" y="1740"/>
                  </a:cubicBezTo>
                  <a:cubicBezTo>
                    <a:pt x="3364" y="2530"/>
                    <a:pt x="3607" y="4020"/>
                    <a:pt x="3820" y="5083"/>
                  </a:cubicBezTo>
                  <a:cubicBezTo>
                    <a:pt x="3941" y="5570"/>
                    <a:pt x="3941" y="6087"/>
                    <a:pt x="3972" y="6573"/>
                  </a:cubicBezTo>
                  <a:cubicBezTo>
                    <a:pt x="3820" y="6299"/>
                    <a:pt x="3698" y="5995"/>
                    <a:pt x="3546" y="5722"/>
                  </a:cubicBezTo>
                  <a:cubicBezTo>
                    <a:pt x="3531" y="5707"/>
                    <a:pt x="3493" y="5699"/>
                    <a:pt x="3466" y="5699"/>
                  </a:cubicBezTo>
                  <a:cubicBezTo>
                    <a:pt x="3440" y="5699"/>
                    <a:pt x="3425" y="5707"/>
                    <a:pt x="3455" y="5722"/>
                  </a:cubicBezTo>
                  <a:cubicBezTo>
                    <a:pt x="3698" y="6603"/>
                    <a:pt x="3941" y="7515"/>
                    <a:pt x="4063" y="8427"/>
                  </a:cubicBezTo>
                  <a:cubicBezTo>
                    <a:pt x="4124" y="8822"/>
                    <a:pt x="4124" y="9187"/>
                    <a:pt x="4124" y="9582"/>
                  </a:cubicBezTo>
                  <a:cubicBezTo>
                    <a:pt x="4093" y="9491"/>
                    <a:pt x="4063" y="9430"/>
                    <a:pt x="3972" y="9339"/>
                  </a:cubicBezTo>
                  <a:cubicBezTo>
                    <a:pt x="3668" y="7606"/>
                    <a:pt x="2330" y="5935"/>
                    <a:pt x="1206" y="4445"/>
                  </a:cubicBezTo>
                  <a:lnTo>
                    <a:pt x="1175" y="4445"/>
                  </a:lnTo>
                  <a:cubicBezTo>
                    <a:pt x="1874" y="5539"/>
                    <a:pt x="2330" y="6725"/>
                    <a:pt x="2908" y="7910"/>
                  </a:cubicBezTo>
                  <a:cubicBezTo>
                    <a:pt x="2421" y="7363"/>
                    <a:pt x="1874" y="6877"/>
                    <a:pt x="1266" y="6421"/>
                  </a:cubicBezTo>
                  <a:cubicBezTo>
                    <a:pt x="1258" y="6412"/>
                    <a:pt x="1241" y="6408"/>
                    <a:pt x="1223" y="6408"/>
                  </a:cubicBezTo>
                  <a:cubicBezTo>
                    <a:pt x="1180" y="6408"/>
                    <a:pt x="1132" y="6430"/>
                    <a:pt x="1175" y="6451"/>
                  </a:cubicBezTo>
                  <a:cubicBezTo>
                    <a:pt x="1874" y="7424"/>
                    <a:pt x="2573" y="8427"/>
                    <a:pt x="3364" y="9460"/>
                  </a:cubicBezTo>
                  <a:cubicBezTo>
                    <a:pt x="2452" y="8701"/>
                    <a:pt x="1206" y="8062"/>
                    <a:pt x="203" y="7485"/>
                  </a:cubicBezTo>
                  <a:cubicBezTo>
                    <a:pt x="191" y="7479"/>
                    <a:pt x="177" y="7477"/>
                    <a:pt x="162" y="7477"/>
                  </a:cubicBezTo>
                  <a:cubicBezTo>
                    <a:pt x="93" y="7477"/>
                    <a:pt x="1" y="7526"/>
                    <a:pt x="51" y="7576"/>
                  </a:cubicBezTo>
                  <a:cubicBezTo>
                    <a:pt x="932" y="8093"/>
                    <a:pt x="1814" y="8731"/>
                    <a:pt x="2573" y="9339"/>
                  </a:cubicBezTo>
                  <a:cubicBezTo>
                    <a:pt x="3333" y="10008"/>
                    <a:pt x="3789" y="10707"/>
                    <a:pt x="4458" y="11406"/>
                  </a:cubicBezTo>
                  <a:cubicBezTo>
                    <a:pt x="4488" y="11436"/>
                    <a:pt x="4610" y="11436"/>
                    <a:pt x="4640" y="11436"/>
                  </a:cubicBezTo>
                  <a:lnTo>
                    <a:pt x="4701" y="11527"/>
                  </a:lnTo>
                  <a:cubicBezTo>
                    <a:pt x="4718" y="11613"/>
                    <a:pt x="4784" y="11650"/>
                    <a:pt x="4848" y="11650"/>
                  </a:cubicBezTo>
                  <a:cubicBezTo>
                    <a:pt x="4898" y="11650"/>
                    <a:pt x="4948" y="11628"/>
                    <a:pt x="4975" y="11588"/>
                  </a:cubicBezTo>
                  <a:cubicBezTo>
                    <a:pt x="5035" y="11588"/>
                    <a:pt x="5127" y="11588"/>
                    <a:pt x="5127" y="11558"/>
                  </a:cubicBezTo>
                  <a:cubicBezTo>
                    <a:pt x="5157" y="11436"/>
                    <a:pt x="5187" y="11375"/>
                    <a:pt x="5218" y="11254"/>
                  </a:cubicBezTo>
                  <a:cubicBezTo>
                    <a:pt x="5279" y="11254"/>
                    <a:pt x="5309" y="11223"/>
                    <a:pt x="5309" y="11223"/>
                  </a:cubicBezTo>
                  <a:lnTo>
                    <a:pt x="5765" y="9947"/>
                  </a:lnTo>
                  <a:cubicBezTo>
                    <a:pt x="6008" y="9369"/>
                    <a:pt x="6312" y="8853"/>
                    <a:pt x="7011" y="8366"/>
                  </a:cubicBezTo>
                  <a:cubicBezTo>
                    <a:pt x="7042" y="8305"/>
                    <a:pt x="6981" y="8305"/>
                    <a:pt x="6981" y="8305"/>
                  </a:cubicBezTo>
                  <a:cubicBezTo>
                    <a:pt x="6646" y="8549"/>
                    <a:pt x="6342" y="8761"/>
                    <a:pt x="6099" y="9005"/>
                  </a:cubicBezTo>
                  <a:lnTo>
                    <a:pt x="6221" y="8609"/>
                  </a:lnTo>
                  <a:cubicBezTo>
                    <a:pt x="6525" y="7819"/>
                    <a:pt x="7285" y="7090"/>
                    <a:pt x="7619" y="6269"/>
                  </a:cubicBezTo>
                  <a:cubicBezTo>
                    <a:pt x="7638" y="6230"/>
                    <a:pt x="7572" y="6192"/>
                    <a:pt x="7506" y="6192"/>
                  </a:cubicBezTo>
                  <a:cubicBezTo>
                    <a:pt x="7467" y="6192"/>
                    <a:pt x="7429" y="6205"/>
                    <a:pt x="7406" y="6239"/>
                  </a:cubicBezTo>
                  <a:cubicBezTo>
                    <a:pt x="6494" y="7059"/>
                    <a:pt x="6039" y="7941"/>
                    <a:pt x="5735" y="8761"/>
                  </a:cubicBezTo>
                  <a:lnTo>
                    <a:pt x="5735" y="8670"/>
                  </a:lnTo>
                  <a:cubicBezTo>
                    <a:pt x="5917" y="7546"/>
                    <a:pt x="6707" y="6573"/>
                    <a:pt x="7346" y="5509"/>
                  </a:cubicBezTo>
                  <a:cubicBezTo>
                    <a:pt x="7400" y="5454"/>
                    <a:pt x="7313" y="5411"/>
                    <a:pt x="7227" y="5411"/>
                  </a:cubicBezTo>
                  <a:cubicBezTo>
                    <a:pt x="7170" y="5411"/>
                    <a:pt x="7115" y="5430"/>
                    <a:pt x="7102" y="5479"/>
                  </a:cubicBezTo>
                  <a:cubicBezTo>
                    <a:pt x="6191" y="6694"/>
                    <a:pt x="5461" y="7941"/>
                    <a:pt x="5066" y="9156"/>
                  </a:cubicBezTo>
                  <a:cubicBezTo>
                    <a:pt x="5066" y="8305"/>
                    <a:pt x="5127" y="7485"/>
                    <a:pt x="5279" y="6603"/>
                  </a:cubicBezTo>
                  <a:cubicBezTo>
                    <a:pt x="5431" y="5813"/>
                    <a:pt x="5765" y="5053"/>
                    <a:pt x="6069" y="4263"/>
                  </a:cubicBezTo>
                  <a:cubicBezTo>
                    <a:pt x="6373" y="3503"/>
                    <a:pt x="6494" y="2834"/>
                    <a:pt x="6555" y="2044"/>
                  </a:cubicBezTo>
                  <a:cubicBezTo>
                    <a:pt x="6555" y="2014"/>
                    <a:pt x="6517" y="1998"/>
                    <a:pt x="6475" y="1998"/>
                  </a:cubicBezTo>
                  <a:cubicBezTo>
                    <a:pt x="6434" y="1998"/>
                    <a:pt x="6388" y="2014"/>
                    <a:pt x="6373" y="2044"/>
                  </a:cubicBezTo>
                  <a:cubicBezTo>
                    <a:pt x="6099" y="2834"/>
                    <a:pt x="5947" y="3594"/>
                    <a:pt x="5643" y="4354"/>
                  </a:cubicBezTo>
                  <a:cubicBezTo>
                    <a:pt x="5491" y="4780"/>
                    <a:pt x="5309" y="5205"/>
                    <a:pt x="5187" y="5631"/>
                  </a:cubicBezTo>
                  <a:cubicBezTo>
                    <a:pt x="5218" y="4810"/>
                    <a:pt x="5218" y="4020"/>
                    <a:pt x="5187" y="3229"/>
                  </a:cubicBezTo>
                  <a:lnTo>
                    <a:pt x="5157" y="3229"/>
                  </a:lnTo>
                  <a:cubicBezTo>
                    <a:pt x="5005" y="4141"/>
                    <a:pt x="4883" y="5053"/>
                    <a:pt x="4823" y="5965"/>
                  </a:cubicBezTo>
                  <a:lnTo>
                    <a:pt x="4762" y="5691"/>
                  </a:lnTo>
                  <a:cubicBezTo>
                    <a:pt x="4580" y="3837"/>
                    <a:pt x="4458" y="1922"/>
                    <a:pt x="4124" y="68"/>
                  </a:cubicBezTo>
                  <a:cubicBezTo>
                    <a:pt x="4111" y="20"/>
                    <a:pt x="4051" y="0"/>
                    <a:pt x="39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30"/>
            <p:cNvSpPr/>
            <p:nvPr/>
          </p:nvSpPr>
          <p:spPr>
            <a:xfrm>
              <a:off x="7670812" y="4611773"/>
              <a:ext cx="156949" cy="269487"/>
            </a:xfrm>
            <a:custGeom>
              <a:rect b="b" l="l" r="r" t="t"/>
              <a:pathLst>
                <a:path extrusionOk="0" h="12967" w="7552">
                  <a:moveTo>
                    <a:pt x="3853" y="1"/>
                  </a:moveTo>
                  <a:cubicBezTo>
                    <a:pt x="3749" y="1"/>
                    <a:pt x="3641" y="55"/>
                    <a:pt x="3641" y="159"/>
                  </a:cubicBezTo>
                  <a:cubicBezTo>
                    <a:pt x="3793" y="2013"/>
                    <a:pt x="4036" y="3837"/>
                    <a:pt x="4188" y="5661"/>
                  </a:cubicBezTo>
                  <a:cubicBezTo>
                    <a:pt x="4127" y="5478"/>
                    <a:pt x="4097" y="5326"/>
                    <a:pt x="4036" y="5174"/>
                  </a:cubicBezTo>
                  <a:cubicBezTo>
                    <a:pt x="3641" y="4050"/>
                    <a:pt x="3428" y="2803"/>
                    <a:pt x="2364" y="1892"/>
                  </a:cubicBezTo>
                  <a:cubicBezTo>
                    <a:pt x="2346" y="1883"/>
                    <a:pt x="2329" y="1879"/>
                    <a:pt x="2313" y="1879"/>
                  </a:cubicBezTo>
                  <a:cubicBezTo>
                    <a:pt x="2276" y="1879"/>
                    <a:pt x="2252" y="1900"/>
                    <a:pt x="2273" y="1922"/>
                  </a:cubicBezTo>
                  <a:cubicBezTo>
                    <a:pt x="3337" y="2834"/>
                    <a:pt x="3519" y="4536"/>
                    <a:pt x="3793" y="5691"/>
                  </a:cubicBezTo>
                  <a:cubicBezTo>
                    <a:pt x="3914" y="6208"/>
                    <a:pt x="3914" y="6785"/>
                    <a:pt x="3945" y="7363"/>
                  </a:cubicBezTo>
                  <a:cubicBezTo>
                    <a:pt x="3793" y="7059"/>
                    <a:pt x="3671" y="6724"/>
                    <a:pt x="3489" y="6420"/>
                  </a:cubicBezTo>
                  <a:cubicBezTo>
                    <a:pt x="3475" y="6393"/>
                    <a:pt x="3443" y="6378"/>
                    <a:pt x="3415" y="6378"/>
                  </a:cubicBezTo>
                  <a:cubicBezTo>
                    <a:pt x="3380" y="6378"/>
                    <a:pt x="3351" y="6401"/>
                    <a:pt x="3367" y="6451"/>
                  </a:cubicBezTo>
                  <a:cubicBezTo>
                    <a:pt x="3641" y="7454"/>
                    <a:pt x="3884" y="8457"/>
                    <a:pt x="4036" y="9460"/>
                  </a:cubicBezTo>
                  <a:cubicBezTo>
                    <a:pt x="4097" y="9855"/>
                    <a:pt x="4097" y="10311"/>
                    <a:pt x="4127" y="10737"/>
                  </a:cubicBezTo>
                  <a:cubicBezTo>
                    <a:pt x="4097" y="10676"/>
                    <a:pt x="4066" y="10554"/>
                    <a:pt x="3975" y="10463"/>
                  </a:cubicBezTo>
                  <a:cubicBezTo>
                    <a:pt x="3641" y="8487"/>
                    <a:pt x="2303" y="6633"/>
                    <a:pt x="1179" y="4931"/>
                  </a:cubicBezTo>
                  <a:cubicBezTo>
                    <a:pt x="1179" y="4921"/>
                    <a:pt x="1169" y="4918"/>
                    <a:pt x="1157" y="4918"/>
                  </a:cubicBezTo>
                  <a:cubicBezTo>
                    <a:pt x="1135" y="4918"/>
                    <a:pt x="1108" y="4931"/>
                    <a:pt x="1148" y="4931"/>
                  </a:cubicBezTo>
                  <a:cubicBezTo>
                    <a:pt x="1847" y="6177"/>
                    <a:pt x="2303" y="7545"/>
                    <a:pt x="2911" y="8852"/>
                  </a:cubicBezTo>
                  <a:cubicBezTo>
                    <a:pt x="2425" y="8244"/>
                    <a:pt x="1847" y="7667"/>
                    <a:pt x="1240" y="7180"/>
                  </a:cubicBezTo>
                  <a:cubicBezTo>
                    <a:pt x="1230" y="7162"/>
                    <a:pt x="1212" y="7154"/>
                    <a:pt x="1193" y="7154"/>
                  </a:cubicBezTo>
                  <a:cubicBezTo>
                    <a:pt x="1151" y="7154"/>
                    <a:pt x="1106" y="7190"/>
                    <a:pt x="1148" y="7211"/>
                  </a:cubicBezTo>
                  <a:cubicBezTo>
                    <a:pt x="1847" y="8305"/>
                    <a:pt x="2577" y="9460"/>
                    <a:pt x="3367" y="10585"/>
                  </a:cubicBezTo>
                  <a:cubicBezTo>
                    <a:pt x="2425" y="9764"/>
                    <a:pt x="1209" y="9035"/>
                    <a:pt x="176" y="8396"/>
                  </a:cubicBezTo>
                  <a:cubicBezTo>
                    <a:pt x="161" y="8382"/>
                    <a:pt x="143" y="8376"/>
                    <a:pt x="124" y="8376"/>
                  </a:cubicBezTo>
                  <a:cubicBezTo>
                    <a:pt x="65" y="8376"/>
                    <a:pt x="1" y="8434"/>
                    <a:pt x="24" y="8457"/>
                  </a:cubicBezTo>
                  <a:cubicBezTo>
                    <a:pt x="905" y="9095"/>
                    <a:pt x="1787" y="9794"/>
                    <a:pt x="2547" y="10524"/>
                  </a:cubicBezTo>
                  <a:cubicBezTo>
                    <a:pt x="3337" y="11223"/>
                    <a:pt x="3793" y="12044"/>
                    <a:pt x="4461" y="12834"/>
                  </a:cubicBezTo>
                  <a:cubicBezTo>
                    <a:pt x="4522" y="12864"/>
                    <a:pt x="4644" y="12864"/>
                    <a:pt x="4674" y="12864"/>
                  </a:cubicBezTo>
                  <a:lnTo>
                    <a:pt x="4705" y="12956"/>
                  </a:lnTo>
                  <a:cubicBezTo>
                    <a:pt x="4712" y="12963"/>
                    <a:pt x="4731" y="12967"/>
                    <a:pt x="4756" y="12967"/>
                  </a:cubicBezTo>
                  <a:cubicBezTo>
                    <a:pt x="4830" y="12967"/>
                    <a:pt x="4955" y="12933"/>
                    <a:pt x="4978" y="12864"/>
                  </a:cubicBezTo>
                  <a:cubicBezTo>
                    <a:pt x="5039" y="12864"/>
                    <a:pt x="5130" y="12864"/>
                    <a:pt x="5130" y="12834"/>
                  </a:cubicBezTo>
                  <a:lnTo>
                    <a:pt x="5252" y="12500"/>
                  </a:lnTo>
                  <a:cubicBezTo>
                    <a:pt x="5282" y="12500"/>
                    <a:pt x="5313" y="12439"/>
                    <a:pt x="5313" y="12439"/>
                  </a:cubicBezTo>
                  <a:cubicBezTo>
                    <a:pt x="5465" y="12013"/>
                    <a:pt x="5586" y="11497"/>
                    <a:pt x="5738" y="11041"/>
                  </a:cubicBezTo>
                  <a:cubicBezTo>
                    <a:pt x="5981" y="10402"/>
                    <a:pt x="6316" y="9794"/>
                    <a:pt x="6984" y="9278"/>
                  </a:cubicBezTo>
                  <a:cubicBezTo>
                    <a:pt x="7007" y="9233"/>
                    <a:pt x="6980" y="9205"/>
                    <a:pt x="6952" y="9205"/>
                  </a:cubicBezTo>
                  <a:cubicBezTo>
                    <a:pt x="6942" y="9205"/>
                    <a:pt x="6932" y="9209"/>
                    <a:pt x="6924" y="9217"/>
                  </a:cubicBezTo>
                  <a:cubicBezTo>
                    <a:pt x="6559" y="9460"/>
                    <a:pt x="6255" y="9734"/>
                    <a:pt x="6042" y="10038"/>
                  </a:cubicBezTo>
                  <a:lnTo>
                    <a:pt x="6164" y="9612"/>
                  </a:lnTo>
                  <a:cubicBezTo>
                    <a:pt x="6407" y="8731"/>
                    <a:pt x="7167" y="7879"/>
                    <a:pt x="7531" y="7028"/>
                  </a:cubicBezTo>
                  <a:cubicBezTo>
                    <a:pt x="7551" y="6970"/>
                    <a:pt x="7482" y="6936"/>
                    <a:pt x="7406" y="6936"/>
                  </a:cubicBezTo>
                  <a:cubicBezTo>
                    <a:pt x="7364" y="6936"/>
                    <a:pt x="7321" y="6946"/>
                    <a:pt x="7288" y="6968"/>
                  </a:cubicBezTo>
                  <a:cubicBezTo>
                    <a:pt x="6407" y="7940"/>
                    <a:pt x="5951" y="8852"/>
                    <a:pt x="5647" y="9825"/>
                  </a:cubicBezTo>
                  <a:lnTo>
                    <a:pt x="5647" y="9703"/>
                  </a:lnTo>
                  <a:cubicBezTo>
                    <a:pt x="5860" y="8487"/>
                    <a:pt x="6620" y="7393"/>
                    <a:pt x="7258" y="6208"/>
                  </a:cubicBezTo>
                  <a:cubicBezTo>
                    <a:pt x="7276" y="6153"/>
                    <a:pt x="7185" y="6109"/>
                    <a:pt x="7103" y="6109"/>
                  </a:cubicBezTo>
                  <a:cubicBezTo>
                    <a:pt x="7048" y="6109"/>
                    <a:pt x="6996" y="6129"/>
                    <a:pt x="6984" y="6177"/>
                  </a:cubicBezTo>
                  <a:cubicBezTo>
                    <a:pt x="6072" y="7545"/>
                    <a:pt x="5404" y="8913"/>
                    <a:pt x="5039" y="10281"/>
                  </a:cubicBezTo>
                  <a:cubicBezTo>
                    <a:pt x="5039" y="9338"/>
                    <a:pt x="5039" y="8427"/>
                    <a:pt x="5191" y="7424"/>
                  </a:cubicBezTo>
                  <a:cubicBezTo>
                    <a:pt x="5343" y="6572"/>
                    <a:pt x="5708" y="5691"/>
                    <a:pt x="6012" y="4810"/>
                  </a:cubicBezTo>
                  <a:cubicBezTo>
                    <a:pt x="6316" y="3989"/>
                    <a:pt x="6407" y="3259"/>
                    <a:pt x="6498" y="2378"/>
                  </a:cubicBezTo>
                  <a:cubicBezTo>
                    <a:pt x="6498" y="2347"/>
                    <a:pt x="6460" y="2332"/>
                    <a:pt x="6418" y="2332"/>
                  </a:cubicBezTo>
                  <a:cubicBezTo>
                    <a:pt x="6376" y="2332"/>
                    <a:pt x="6331" y="2347"/>
                    <a:pt x="6316" y="2378"/>
                  </a:cubicBezTo>
                  <a:cubicBezTo>
                    <a:pt x="6042" y="3259"/>
                    <a:pt x="5890" y="4080"/>
                    <a:pt x="5586" y="4962"/>
                  </a:cubicBezTo>
                  <a:cubicBezTo>
                    <a:pt x="5434" y="5417"/>
                    <a:pt x="5252" y="5873"/>
                    <a:pt x="5130" y="6329"/>
                  </a:cubicBezTo>
                  <a:cubicBezTo>
                    <a:pt x="5161" y="5417"/>
                    <a:pt x="5161" y="4566"/>
                    <a:pt x="5130" y="3685"/>
                  </a:cubicBezTo>
                  <a:lnTo>
                    <a:pt x="5100" y="3685"/>
                  </a:lnTo>
                  <a:cubicBezTo>
                    <a:pt x="4948" y="4718"/>
                    <a:pt x="4826" y="5691"/>
                    <a:pt x="4735" y="6724"/>
                  </a:cubicBezTo>
                  <a:lnTo>
                    <a:pt x="4705" y="6420"/>
                  </a:lnTo>
                  <a:cubicBezTo>
                    <a:pt x="4522" y="4323"/>
                    <a:pt x="4401" y="2196"/>
                    <a:pt x="4036" y="98"/>
                  </a:cubicBezTo>
                  <a:cubicBezTo>
                    <a:pt x="4010" y="33"/>
                    <a:pt x="3932" y="1"/>
                    <a:pt x="3853" y="1"/>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30"/>
            <p:cNvSpPr/>
            <p:nvPr/>
          </p:nvSpPr>
          <p:spPr>
            <a:xfrm>
              <a:off x="7569809" y="4607658"/>
              <a:ext cx="148574" cy="231829"/>
            </a:xfrm>
            <a:custGeom>
              <a:rect b="b" l="l" r="r" t="t"/>
              <a:pathLst>
                <a:path extrusionOk="0" h="11155" w="7149">
                  <a:moveTo>
                    <a:pt x="2763" y="0"/>
                  </a:moveTo>
                  <a:cubicBezTo>
                    <a:pt x="2630" y="0"/>
                    <a:pt x="2475" y="144"/>
                    <a:pt x="2543" y="235"/>
                  </a:cubicBezTo>
                  <a:cubicBezTo>
                    <a:pt x="2756" y="600"/>
                    <a:pt x="2908" y="1117"/>
                    <a:pt x="3030" y="1512"/>
                  </a:cubicBezTo>
                  <a:cubicBezTo>
                    <a:pt x="3151" y="1938"/>
                    <a:pt x="3182" y="2363"/>
                    <a:pt x="3242" y="2728"/>
                  </a:cubicBezTo>
                  <a:cubicBezTo>
                    <a:pt x="3364" y="3549"/>
                    <a:pt x="3546" y="4308"/>
                    <a:pt x="3698" y="5099"/>
                  </a:cubicBezTo>
                  <a:cubicBezTo>
                    <a:pt x="3668" y="4947"/>
                    <a:pt x="3607" y="4825"/>
                    <a:pt x="3516" y="4673"/>
                  </a:cubicBezTo>
                  <a:cubicBezTo>
                    <a:pt x="3303" y="4217"/>
                    <a:pt x="3090" y="3731"/>
                    <a:pt x="2847" y="3214"/>
                  </a:cubicBezTo>
                  <a:cubicBezTo>
                    <a:pt x="2574" y="2758"/>
                    <a:pt x="2239" y="2272"/>
                    <a:pt x="1662" y="1998"/>
                  </a:cubicBezTo>
                  <a:cubicBezTo>
                    <a:pt x="1631" y="1998"/>
                    <a:pt x="1540" y="2059"/>
                    <a:pt x="1571" y="2059"/>
                  </a:cubicBezTo>
                  <a:cubicBezTo>
                    <a:pt x="2118" y="2363"/>
                    <a:pt x="2452" y="2941"/>
                    <a:pt x="2726" y="3488"/>
                  </a:cubicBezTo>
                  <a:cubicBezTo>
                    <a:pt x="2999" y="4065"/>
                    <a:pt x="3151" y="4673"/>
                    <a:pt x="3334" y="5160"/>
                  </a:cubicBezTo>
                  <a:cubicBezTo>
                    <a:pt x="3486" y="5615"/>
                    <a:pt x="3607" y="6132"/>
                    <a:pt x="3668" y="6558"/>
                  </a:cubicBezTo>
                  <a:cubicBezTo>
                    <a:pt x="3486" y="6315"/>
                    <a:pt x="3303" y="6071"/>
                    <a:pt x="3151" y="5859"/>
                  </a:cubicBezTo>
                  <a:cubicBezTo>
                    <a:pt x="3132" y="5840"/>
                    <a:pt x="3111" y="5833"/>
                    <a:pt x="3090" y="5833"/>
                  </a:cubicBezTo>
                  <a:cubicBezTo>
                    <a:pt x="3046" y="5833"/>
                    <a:pt x="3009" y="5868"/>
                    <a:pt x="3030" y="5889"/>
                  </a:cubicBezTo>
                  <a:cubicBezTo>
                    <a:pt x="3394" y="6740"/>
                    <a:pt x="3789" y="7530"/>
                    <a:pt x="4124" y="8351"/>
                  </a:cubicBezTo>
                  <a:cubicBezTo>
                    <a:pt x="4276" y="8716"/>
                    <a:pt x="4367" y="9081"/>
                    <a:pt x="4489" y="9415"/>
                  </a:cubicBezTo>
                  <a:lnTo>
                    <a:pt x="4276" y="9233"/>
                  </a:lnTo>
                  <a:cubicBezTo>
                    <a:pt x="3546" y="7652"/>
                    <a:pt x="1996" y="6284"/>
                    <a:pt x="720" y="4795"/>
                  </a:cubicBezTo>
                  <a:lnTo>
                    <a:pt x="689" y="4795"/>
                  </a:lnTo>
                  <a:cubicBezTo>
                    <a:pt x="1510" y="5889"/>
                    <a:pt x="2148" y="6983"/>
                    <a:pt x="2969" y="8047"/>
                  </a:cubicBezTo>
                  <a:cubicBezTo>
                    <a:pt x="2391" y="7652"/>
                    <a:pt x="1723" y="7226"/>
                    <a:pt x="1054" y="6892"/>
                  </a:cubicBezTo>
                  <a:cubicBezTo>
                    <a:pt x="1046" y="6877"/>
                    <a:pt x="1033" y="6871"/>
                    <a:pt x="1018" y="6871"/>
                  </a:cubicBezTo>
                  <a:cubicBezTo>
                    <a:pt x="972" y="6871"/>
                    <a:pt x="909" y="6922"/>
                    <a:pt x="932" y="6922"/>
                  </a:cubicBezTo>
                  <a:cubicBezTo>
                    <a:pt x="1814" y="7804"/>
                    <a:pt x="2726" y="8716"/>
                    <a:pt x="3729" y="9506"/>
                  </a:cubicBezTo>
                  <a:cubicBezTo>
                    <a:pt x="2665" y="9020"/>
                    <a:pt x="1267" y="8625"/>
                    <a:pt x="172" y="8169"/>
                  </a:cubicBezTo>
                  <a:cubicBezTo>
                    <a:pt x="166" y="8165"/>
                    <a:pt x="158" y="8164"/>
                    <a:pt x="151" y="8164"/>
                  </a:cubicBezTo>
                  <a:cubicBezTo>
                    <a:pt x="87" y="8164"/>
                    <a:pt x="0" y="8263"/>
                    <a:pt x="81" y="8290"/>
                  </a:cubicBezTo>
                  <a:cubicBezTo>
                    <a:pt x="1054" y="8716"/>
                    <a:pt x="2057" y="9172"/>
                    <a:pt x="2908" y="9628"/>
                  </a:cubicBezTo>
                  <a:cubicBezTo>
                    <a:pt x="3820" y="10084"/>
                    <a:pt x="4489" y="10631"/>
                    <a:pt x="5279" y="11087"/>
                  </a:cubicBezTo>
                  <a:cubicBezTo>
                    <a:pt x="5288" y="11105"/>
                    <a:pt x="5306" y="11113"/>
                    <a:pt x="5328" y="11113"/>
                  </a:cubicBezTo>
                  <a:cubicBezTo>
                    <a:pt x="5376" y="11113"/>
                    <a:pt x="5440" y="11077"/>
                    <a:pt x="5461" y="11056"/>
                  </a:cubicBezTo>
                  <a:lnTo>
                    <a:pt x="5492" y="11087"/>
                  </a:lnTo>
                  <a:cubicBezTo>
                    <a:pt x="5516" y="11135"/>
                    <a:pt x="5560" y="11155"/>
                    <a:pt x="5602" y="11155"/>
                  </a:cubicBezTo>
                  <a:cubicBezTo>
                    <a:pt x="5664" y="11155"/>
                    <a:pt x="5723" y="11111"/>
                    <a:pt x="5704" y="11056"/>
                  </a:cubicBezTo>
                  <a:cubicBezTo>
                    <a:pt x="5765" y="11056"/>
                    <a:pt x="5796" y="11026"/>
                    <a:pt x="5856" y="10995"/>
                  </a:cubicBezTo>
                  <a:cubicBezTo>
                    <a:pt x="5887" y="10874"/>
                    <a:pt x="5887" y="10783"/>
                    <a:pt x="5887" y="10692"/>
                  </a:cubicBezTo>
                  <a:cubicBezTo>
                    <a:pt x="5917" y="10692"/>
                    <a:pt x="5917" y="10631"/>
                    <a:pt x="5917" y="10600"/>
                  </a:cubicBezTo>
                  <a:lnTo>
                    <a:pt x="6039" y="9354"/>
                  </a:lnTo>
                  <a:cubicBezTo>
                    <a:pt x="6130" y="8777"/>
                    <a:pt x="6343" y="8199"/>
                    <a:pt x="6890" y="7652"/>
                  </a:cubicBezTo>
                  <a:cubicBezTo>
                    <a:pt x="6920" y="7622"/>
                    <a:pt x="6913" y="7606"/>
                    <a:pt x="6894" y="7606"/>
                  </a:cubicBezTo>
                  <a:cubicBezTo>
                    <a:pt x="6875" y="7606"/>
                    <a:pt x="6844" y="7622"/>
                    <a:pt x="6829" y="7652"/>
                  </a:cubicBezTo>
                  <a:cubicBezTo>
                    <a:pt x="6525" y="7895"/>
                    <a:pt x="6282" y="8169"/>
                    <a:pt x="6100" y="8473"/>
                  </a:cubicBezTo>
                  <a:cubicBezTo>
                    <a:pt x="6100" y="8351"/>
                    <a:pt x="6130" y="8260"/>
                    <a:pt x="6130" y="8108"/>
                  </a:cubicBezTo>
                  <a:cubicBezTo>
                    <a:pt x="6252" y="7287"/>
                    <a:pt x="6890" y="6497"/>
                    <a:pt x="7133" y="5737"/>
                  </a:cubicBezTo>
                  <a:cubicBezTo>
                    <a:pt x="7148" y="5707"/>
                    <a:pt x="7103" y="5691"/>
                    <a:pt x="7046" y="5691"/>
                  </a:cubicBezTo>
                  <a:cubicBezTo>
                    <a:pt x="6989" y="5691"/>
                    <a:pt x="6920" y="5707"/>
                    <a:pt x="6890" y="5737"/>
                  </a:cubicBezTo>
                  <a:cubicBezTo>
                    <a:pt x="6130" y="6649"/>
                    <a:pt x="5826" y="7500"/>
                    <a:pt x="5674" y="8351"/>
                  </a:cubicBezTo>
                  <a:lnTo>
                    <a:pt x="5674" y="8260"/>
                  </a:lnTo>
                  <a:cubicBezTo>
                    <a:pt x="5644" y="7226"/>
                    <a:pt x="6252" y="6163"/>
                    <a:pt x="6799" y="5129"/>
                  </a:cubicBezTo>
                  <a:cubicBezTo>
                    <a:pt x="6814" y="5099"/>
                    <a:pt x="6753" y="5084"/>
                    <a:pt x="6685" y="5084"/>
                  </a:cubicBezTo>
                  <a:cubicBezTo>
                    <a:pt x="6616" y="5084"/>
                    <a:pt x="6540" y="5099"/>
                    <a:pt x="6525" y="5129"/>
                  </a:cubicBezTo>
                  <a:cubicBezTo>
                    <a:pt x="5765" y="6345"/>
                    <a:pt x="5279" y="7652"/>
                    <a:pt x="5188" y="8868"/>
                  </a:cubicBezTo>
                  <a:cubicBezTo>
                    <a:pt x="5005" y="8108"/>
                    <a:pt x="4884" y="7287"/>
                    <a:pt x="4884" y="6467"/>
                  </a:cubicBezTo>
                  <a:cubicBezTo>
                    <a:pt x="4884" y="5707"/>
                    <a:pt x="5157" y="4947"/>
                    <a:pt x="5431" y="4187"/>
                  </a:cubicBezTo>
                  <a:cubicBezTo>
                    <a:pt x="5644" y="3457"/>
                    <a:pt x="5735" y="2849"/>
                    <a:pt x="5796" y="2181"/>
                  </a:cubicBezTo>
                  <a:cubicBezTo>
                    <a:pt x="5796" y="2135"/>
                    <a:pt x="5758" y="2112"/>
                    <a:pt x="5716" y="2112"/>
                  </a:cubicBezTo>
                  <a:cubicBezTo>
                    <a:pt x="5674" y="2112"/>
                    <a:pt x="5628" y="2135"/>
                    <a:pt x="5613" y="2181"/>
                  </a:cubicBezTo>
                  <a:cubicBezTo>
                    <a:pt x="5400" y="2880"/>
                    <a:pt x="5279" y="3609"/>
                    <a:pt x="5036" y="4369"/>
                  </a:cubicBezTo>
                  <a:cubicBezTo>
                    <a:pt x="4945" y="4795"/>
                    <a:pt x="4823" y="5160"/>
                    <a:pt x="4701" y="5585"/>
                  </a:cubicBezTo>
                  <a:cubicBezTo>
                    <a:pt x="4671" y="4825"/>
                    <a:pt x="4549" y="4065"/>
                    <a:pt x="4489" y="3336"/>
                  </a:cubicBezTo>
                  <a:lnTo>
                    <a:pt x="4428" y="3336"/>
                  </a:lnTo>
                  <a:cubicBezTo>
                    <a:pt x="4367" y="4217"/>
                    <a:pt x="4337" y="5099"/>
                    <a:pt x="4367" y="5919"/>
                  </a:cubicBezTo>
                  <a:lnTo>
                    <a:pt x="4276" y="5676"/>
                  </a:lnTo>
                  <a:cubicBezTo>
                    <a:pt x="4063" y="4795"/>
                    <a:pt x="3911" y="3913"/>
                    <a:pt x="3759" y="3001"/>
                  </a:cubicBezTo>
                  <a:cubicBezTo>
                    <a:pt x="3668" y="2545"/>
                    <a:pt x="3637" y="2120"/>
                    <a:pt x="3516" y="1603"/>
                  </a:cubicBezTo>
                  <a:cubicBezTo>
                    <a:pt x="3425" y="1117"/>
                    <a:pt x="3212" y="509"/>
                    <a:pt x="2878" y="53"/>
                  </a:cubicBezTo>
                  <a:cubicBezTo>
                    <a:pt x="2848" y="16"/>
                    <a:pt x="2807" y="0"/>
                    <a:pt x="2763" y="0"/>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30"/>
            <p:cNvSpPr/>
            <p:nvPr/>
          </p:nvSpPr>
          <p:spPr>
            <a:xfrm>
              <a:off x="7413567" y="4614308"/>
              <a:ext cx="180683" cy="207347"/>
            </a:xfrm>
            <a:custGeom>
              <a:rect b="b" l="l" r="r" t="t"/>
              <a:pathLst>
                <a:path extrusionOk="0" h="9977" w="8694">
                  <a:moveTo>
                    <a:pt x="471" y="1"/>
                  </a:moveTo>
                  <a:cubicBezTo>
                    <a:pt x="356" y="1"/>
                    <a:pt x="195" y="154"/>
                    <a:pt x="243" y="250"/>
                  </a:cubicBezTo>
                  <a:cubicBezTo>
                    <a:pt x="1307" y="1770"/>
                    <a:pt x="2493" y="3168"/>
                    <a:pt x="3587" y="4657"/>
                  </a:cubicBezTo>
                  <a:cubicBezTo>
                    <a:pt x="3496" y="4536"/>
                    <a:pt x="3344" y="4444"/>
                    <a:pt x="3222" y="4323"/>
                  </a:cubicBezTo>
                  <a:cubicBezTo>
                    <a:pt x="2310" y="3593"/>
                    <a:pt x="1429" y="2651"/>
                    <a:pt x="61" y="2469"/>
                  </a:cubicBezTo>
                  <a:cubicBezTo>
                    <a:pt x="31" y="2469"/>
                    <a:pt x="0" y="2529"/>
                    <a:pt x="31" y="2529"/>
                  </a:cubicBezTo>
                  <a:cubicBezTo>
                    <a:pt x="1398" y="2773"/>
                    <a:pt x="2493" y="4080"/>
                    <a:pt x="3344" y="4931"/>
                  </a:cubicBezTo>
                  <a:cubicBezTo>
                    <a:pt x="3709" y="5295"/>
                    <a:pt x="4043" y="5812"/>
                    <a:pt x="4408" y="6207"/>
                  </a:cubicBezTo>
                  <a:cubicBezTo>
                    <a:pt x="4104" y="6025"/>
                    <a:pt x="3800" y="5843"/>
                    <a:pt x="3526" y="5691"/>
                  </a:cubicBezTo>
                  <a:cubicBezTo>
                    <a:pt x="3520" y="5685"/>
                    <a:pt x="3512" y="5682"/>
                    <a:pt x="3503" y="5682"/>
                  </a:cubicBezTo>
                  <a:cubicBezTo>
                    <a:pt x="3465" y="5682"/>
                    <a:pt x="3410" y="5727"/>
                    <a:pt x="3435" y="5751"/>
                  </a:cubicBezTo>
                  <a:cubicBezTo>
                    <a:pt x="4256" y="6450"/>
                    <a:pt x="4955" y="7119"/>
                    <a:pt x="5715" y="7849"/>
                  </a:cubicBezTo>
                  <a:cubicBezTo>
                    <a:pt x="6019" y="8153"/>
                    <a:pt x="6323" y="8457"/>
                    <a:pt x="6596" y="8761"/>
                  </a:cubicBezTo>
                  <a:cubicBezTo>
                    <a:pt x="6475" y="8730"/>
                    <a:pt x="6414" y="8700"/>
                    <a:pt x="6292" y="8639"/>
                  </a:cubicBezTo>
                  <a:cubicBezTo>
                    <a:pt x="4772" y="7393"/>
                    <a:pt x="2645" y="6511"/>
                    <a:pt x="699" y="5691"/>
                  </a:cubicBezTo>
                  <a:cubicBezTo>
                    <a:pt x="669" y="5691"/>
                    <a:pt x="639" y="5721"/>
                    <a:pt x="669" y="5721"/>
                  </a:cubicBezTo>
                  <a:cubicBezTo>
                    <a:pt x="1976" y="6420"/>
                    <a:pt x="3101" y="7332"/>
                    <a:pt x="4438" y="8031"/>
                  </a:cubicBezTo>
                  <a:cubicBezTo>
                    <a:pt x="3678" y="7849"/>
                    <a:pt x="2888" y="7666"/>
                    <a:pt x="2067" y="7575"/>
                  </a:cubicBezTo>
                  <a:cubicBezTo>
                    <a:pt x="2037" y="7575"/>
                    <a:pt x="1976" y="7666"/>
                    <a:pt x="2006" y="7697"/>
                  </a:cubicBezTo>
                  <a:cubicBezTo>
                    <a:pt x="3253" y="8244"/>
                    <a:pt x="4590" y="8852"/>
                    <a:pt x="5927" y="9186"/>
                  </a:cubicBezTo>
                  <a:cubicBezTo>
                    <a:pt x="5745" y="9182"/>
                    <a:pt x="5559" y="9180"/>
                    <a:pt x="5370" y="9180"/>
                  </a:cubicBezTo>
                  <a:cubicBezTo>
                    <a:pt x="4238" y="9180"/>
                    <a:pt x="3009" y="9247"/>
                    <a:pt x="1915" y="9247"/>
                  </a:cubicBezTo>
                  <a:cubicBezTo>
                    <a:pt x="1854" y="9247"/>
                    <a:pt x="1763" y="9399"/>
                    <a:pt x="1854" y="9399"/>
                  </a:cubicBezTo>
                  <a:cubicBezTo>
                    <a:pt x="2979" y="9460"/>
                    <a:pt x="4134" y="9551"/>
                    <a:pt x="5228" y="9642"/>
                  </a:cubicBezTo>
                  <a:cubicBezTo>
                    <a:pt x="6323" y="9703"/>
                    <a:pt x="7234" y="9976"/>
                    <a:pt x="8268" y="9976"/>
                  </a:cubicBezTo>
                  <a:cubicBezTo>
                    <a:pt x="8359" y="9976"/>
                    <a:pt x="8389" y="9916"/>
                    <a:pt x="8420" y="9824"/>
                  </a:cubicBezTo>
                  <a:lnTo>
                    <a:pt x="8511" y="9855"/>
                  </a:lnTo>
                  <a:cubicBezTo>
                    <a:pt x="8541" y="9824"/>
                    <a:pt x="8663" y="9642"/>
                    <a:pt x="8602" y="9612"/>
                  </a:cubicBezTo>
                  <a:cubicBezTo>
                    <a:pt x="8663" y="9551"/>
                    <a:pt x="8693" y="9490"/>
                    <a:pt x="8693" y="9460"/>
                  </a:cubicBezTo>
                  <a:cubicBezTo>
                    <a:pt x="8663" y="9338"/>
                    <a:pt x="8602" y="9247"/>
                    <a:pt x="8541" y="9156"/>
                  </a:cubicBezTo>
                  <a:cubicBezTo>
                    <a:pt x="8541" y="9095"/>
                    <a:pt x="8572" y="9064"/>
                    <a:pt x="8541" y="9064"/>
                  </a:cubicBezTo>
                  <a:cubicBezTo>
                    <a:pt x="8298" y="8700"/>
                    <a:pt x="8116" y="8274"/>
                    <a:pt x="7934" y="7849"/>
                  </a:cubicBezTo>
                  <a:cubicBezTo>
                    <a:pt x="7751" y="7241"/>
                    <a:pt x="7630" y="6633"/>
                    <a:pt x="7842" y="5843"/>
                  </a:cubicBezTo>
                  <a:cubicBezTo>
                    <a:pt x="7842" y="5827"/>
                    <a:pt x="7835" y="5820"/>
                    <a:pt x="7823" y="5820"/>
                  </a:cubicBezTo>
                  <a:cubicBezTo>
                    <a:pt x="7812" y="5820"/>
                    <a:pt x="7797" y="5827"/>
                    <a:pt x="7782" y="5843"/>
                  </a:cubicBezTo>
                  <a:cubicBezTo>
                    <a:pt x="7660" y="6207"/>
                    <a:pt x="7538" y="6602"/>
                    <a:pt x="7538" y="6937"/>
                  </a:cubicBezTo>
                  <a:cubicBezTo>
                    <a:pt x="7508" y="6815"/>
                    <a:pt x="7447" y="6663"/>
                    <a:pt x="7386" y="6572"/>
                  </a:cubicBezTo>
                  <a:cubicBezTo>
                    <a:pt x="7143" y="5751"/>
                    <a:pt x="7295" y="4688"/>
                    <a:pt x="7143" y="3836"/>
                  </a:cubicBezTo>
                  <a:cubicBezTo>
                    <a:pt x="7125" y="3810"/>
                    <a:pt x="7100" y="3799"/>
                    <a:pt x="7072" y="3799"/>
                  </a:cubicBezTo>
                  <a:cubicBezTo>
                    <a:pt x="7004" y="3799"/>
                    <a:pt x="6922" y="3863"/>
                    <a:pt x="6900" y="3928"/>
                  </a:cubicBezTo>
                  <a:cubicBezTo>
                    <a:pt x="6687" y="5143"/>
                    <a:pt x="6779" y="6147"/>
                    <a:pt x="7143" y="7028"/>
                  </a:cubicBezTo>
                  <a:lnTo>
                    <a:pt x="7082" y="6937"/>
                  </a:lnTo>
                  <a:cubicBezTo>
                    <a:pt x="6535" y="5964"/>
                    <a:pt x="6566" y="4657"/>
                    <a:pt x="6475" y="3381"/>
                  </a:cubicBezTo>
                  <a:cubicBezTo>
                    <a:pt x="6475" y="3344"/>
                    <a:pt x="6453" y="3329"/>
                    <a:pt x="6422" y="3329"/>
                  </a:cubicBezTo>
                  <a:cubicBezTo>
                    <a:pt x="6350" y="3329"/>
                    <a:pt x="6231" y="3408"/>
                    <a:pt x="6231" y="3472"/>
                  </a:cubicBezTo>
                  <a:cubicBezTo>
                    <a:pt x="6171" y="5083"/>
                    <a:pt x="6323" y="6511"/>
                    <a:pt x="6930" y="7788"/>
                  </a:cubicBezTo>
                  <a:cubicBezTo>
                    <a:pt x="6383" y="7089"/>
                    <a:pt x="5836" y="6359"/>
                    <a:pt x="5411" y="5539"/>
                  </a:cubicBezTo>
                  <a:cubicBezTo>
                    <a:pt x="5046" y="4779"/>
                    <a:pt x="4894" y="3867"/>
                    <a:pt x="4712" y="2955"/>
                  </a:cubicBezTo>
                  <a:cubicBezTo>
                    <a:pt x="4499" y="2104"/>
                    <a:pt x="4195" y="1435"/>
                    <a:pt x="3861" y="675"/>
                  </a:cubicBezTo>
                  <a:cubicBezTo>
                    <a:pt x="3851" y="648"/>
                    <a:pt x="3831" y="637"/>
                    <a:pt x="3808" y="637"/>
                  </a:cubicBezTo>
                  <a:cubicBezTo>
                    <a:pt x="3755" y="637"/>
                    <a:pt x="3687" y="694"/>
                    <a:pt x="3709" y="736"/>
                  </a:cubicBezTo>
                  <a:cubicBezTo>
                    <a:pt x="3921" y="1587"/>
                    <a:pt x="4256" y="2377"/>
                    <a:pt x="4438" y="3259"/>
                  </a:cubicBezTo>
                  <a:cubicBezTo>
                    <a:pt x="4560" y="3715"/>
                    <a:pt x="4651" y="4201"/>
                    <a:pt x="4772" y="4657"/>
                  </a:cubicBezTo>
                  <a:cubicBezTo>
                    <a:pt x="4316" y="3897"/>
                    <a:pt x="3830" y="3168"/>
                    <a:pt x="3344" y="2469"/>
                  </a:cubicBezTo>
                  <a:cubicBezTo>
                    <a:pt x="3344" y="2469"/>
                    <a:pt x="3283" y="2469"/>
                    <a:pt x="3283" y="2499"/>
                  </a:cubicBezTo>
                  <a:cubicBezTo>
                    <a:pt x="3709" y="3411"/>
                    <a:pt x="4134" y="4323"/>
                    <a:pt x="4620" y="5204"/>
                  </a:cubicBezTo>
                  <a:lnTo>
                    <a:pt x="4438" y="4961"/>
                  </a:lnTo>
                  <a:cubicBezTo>
                    <a:pt x="3101" y="3320"/>
                    <a:pt x="1885" y="1618"/>
                    <a:pt x="547" y="37"/>
                  </a:cubicBezTo>
                  <a:cubicBezTo>
                    <a:pt x="528" y="11"/>
                    <a:pt x="501" y="1"/>
                    <a:pt x="471" y="1"/>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30"/>
            <p:cNvSpPr/>
            <p:nvPr/>
          </p:nvSpPr>
          <p:spPr>
            <a:xfrm>
              <a:off x="7509145" y="4405319"/>
              <a:ext cx="203232" cy="377348"/>
            </a:xfrm>
            <a:custGeom>
              <a:rect b="b" l="l" r="r" t="t"/>
              <a:pathLst>
                <a:path extrusionOk="0" h="18157" w="9779">
                  <a:moveTo>
                    <a:pt x="3933" y="1"/>
                  </a:moveTo>
                  <a:cubicBezTo>
                    <a:pt x="3847" y="1"/>
                    <a:pt x="3758" y="54"/>
                    <a:pt x="3730" y="154"/>
                  </a:cubicBezTo>
                  <a:cubicBezTo>
                    <a:pt x="3669" y="974"/>
                    <a:pt x="3426" y="1673"/>
                    <a:pt x="3213" y="2403"/>
                  </a:cubicBezTo>
                  <a:cubicBezTo>
                    <a:pt x="2970" y="3102"/>
                    <a:pt x="2757" y="3771"/>
                    <a:pt x="2635" y="4409"/>
                  </a:cubicBezTo>
                  <a:cubicBezTo>
                    <a:pt x="2514" y="5078"/>
                    <a:pt x="2483" y="5716"/>
                    <a:pt x="2635" y="6324"/>
                  </a:cubicBezTo>
                  <a:cubicBezTo>
                    <a:pt x="2787" y="6932"/>
                    <a:pt x="3122" y="7509"/>
                    <a:pt x="3517" y="8026"/>
                  </a:cubicBezTo>
                  <a:cubicBezTo>
                    <a:pt x="3335" y="7844"/>
                    <a:pt x="3183" y="7661"/>
                    <a:pt x="2970" y="7449"/>
                  </a:cubicBezTo>
                  <a:cubicBezTo>
                    <a:pt x="2727" y="7145"/>
                    <a:pt x="2483" y="6780"/>
                    <a:pt x="2301" y="6354"/>
                  </a:cubicBezTo>
                  <a:cubicBezTo>
                    <a:pt x="2149" y="5929"/>
                    <a:pt x="2028" y="5534"/>
                    <a:pt x="1967" y="5017"/>
                  </a:cubicBezTo>
                  <a:cubicBezTo>
                    <a:pt x="1845" y="4105"/>
                    <a:pt x="1876" y="3132"/>
                    <a:pt x="1663" y="2221"/>
                  </a:cubicBezTo>
                  <a:cubicBezTo>
                    <a:pt x="1663" y="2205"/>
                    <a:pt x="1632" y="2198"/>
                    <a:pt x="1606" y="2198"/>
                  </a:cubicBezTo>
                  <a:cubicBezTo>
                    <a:pt x="1579" y="2198"/>
                    <a:pt x="1556" y="2205"/>
                    <a:pt x="1572" y="2221"/>
                  </a:cubicBezTo>
                  <a:cubicBezTo>
                    <a:pt x="1815" y="3132"/>
                    <a:pt x="1602" y="4257"/>
                    <a:pt x="1815" y="5412"/>
                  </a:cubicBezTo>
                  <a:cubicBezTo>
                    <a:pt x="1876" y="5990"/>
                    <a:pt x="2058" y="6506"/>
                    <a:pt x="2301" y="6993"/>
                  </a:cubicBezTo>
                  <a:cubicBezTo>
                    <a:pt x="2575" y="7449"/>
                    <a:pt x="2879" y="7874"/>
                    <a:pt x="3183" y="8208"/>
                  </a:cubicBezTo>
                  <a:cubicBezTo>
                    <a:pt x="3730" y="8877"/>
                    <a:pt x="4338" y="9485"/>
                    <a:pt x="5006" y="10123"/>
                  </a:cubicBezTo>
                  <a:cubicBezTo>
                    <a:pt x="4550" y="9819"/>
                    <a:pt x="4125" y="9546"/>
                    <a:pt x="3669" y="9272"/>
                  </a:cubicBezTo>
                  <a:cubicBezTo>
                    <a:pt x="3656" y="9268"/>
                    <a:pt x="3645" y="9266"/>
                    <a:pt x="3633" y="9266"/>
                  </a:cubicBezTo>
                  <a:cubicBezTo>
                    <a:pt x="3563" y="9266"/>
                    <a:pt x="3525" y="9341"/>
                    <a:pt x="3578" y="9394"/>
                  </a:cubicBezTo>
                  <a:cubicBezTo>
                    <a:pt x="4186" y="9941"/>
                    <a:pt x="4854" y="10397"/>
                    <a:pt x="5401" y="10944"/>
                  </a:cubicBezTo>
                  <a:cubicBezTo>
                    <a:pt x="5979" y="11522"/>
                    <a:pt x="6526" y="12130"/>
                    <a:pt x="6982" y="12829"/>
                  </a:cubicBezTo>
                  <a:cubicBezTo>
                    <a:pt x="7347" y="13376"/>
                    <a:pt x="7651" y="13984"/>
                    <a:pt x="7924" y="14652"/>
                  </a:cubicBezTo>
                  <a:cubicBezTo>
                    <a:pt x="7833" y="14531"/>
                    <a:pt x="7742" y="14409"/>
                    <a:pt x="7620" y="14288"/>
                  </a:cubicBezTo>
                  <a:cubicBezTo>
                    <a:pt x="6891" y="12889"/>
                    <a:pt x="5675" y="11826"/>
                    <a:pt x="4398" y="11096"/>
                  </a:cubicBezTo>
                  <a:cubicBezTo>
                    <a:pt x="3730" y="10731"/>
                    <a:pt x="3031" y="10397"/>
                    <a:pt x="2271" y="9941"/>
                  </a:cubicBezTo>
                  <a:cubicBezTo>
                    <a:pt x="1541" y="9485"/>
                    <a:pt x="690" y="8908"/>
                    <a:pt x="52" y="7965"/>
                  </a:cubicBezTo>
                  <a:cubicBezTo>
                    <a:pt x="42" y="7946"/>
                    <a:pt x="33" y="7939"/>
                    <a:pt x="25" y="7939"/>
                  </a:cubicBezTo>
                  <a:cubicBezTo>
                    <a:pt x="8" y="7939"/>
                    <a:pt x="0" y="7975"/>
                    <a:pt x="21" y="7996"/>
                  </a:cubicBezTo>
                  <a:cubicBezTo>
                    <a:pt x="477" y="8664"/>
                    <a:pt x="994" y="9212"/>
                    <a:pt x="1511" y="9667"/>
                  </a:cubicBezTo>
                  <a:cubicBezTo>
                    <a:pt x="1997" y="10093"/>
                    <a:pt x="2483" y="10458"/>
                    <a:pt x="2970" y="10762"/>
                  </a:cubicBezTo>
                  <a:lnTo>
                    <a:pt x="4307" y="11643"/>
                  </a:lnTo>
                  <a:cubicBezTo>
                    <a:pt x="4733" y="11917"/>
                    <a:pt x="5097" y="12251"/>
                    <a:pt x="5523" y="12555"/>
                  </a:cubicBezTo>
                  <a:cubicBezTo>
                    <a:pt x="4611" y="12008"/>
                    <a:pt x="3699" y="11826"/>
                    <a:pt x="2666" y="11643"/>
                  </a:cubicBezTo>
                  <a:cubicBezTo>
                    <a:pt x="2605" y="11643"/>
                    <a:pt x="2575" y="11704"/>
                    <a:pt x="2635" y="11765"/>
                  </a:cubicBezTo>
                  <a:cubicBezTo>
                    <a:pt x="3061" y="11947"/>
                    <a:pt x="3487" y="12130"/>
                    <a:pt x="3851" y="12312"/>
                  </a:cubicBezTo>
                  <a:cubicBezTo>
                    <a:pt x="4246" y="12525"/>
                    <a:pt x="4611" y="12737"/>
                    <a:pt x="5006" y="12981"/>
                  </a:cubicBezTo>
                  <a:cubicBezTo>
                    <a:pt x="5705" y="13467"/>
                    <a:pt x="6435" y="14044"/>
                    <a:pt x="7134" y="14713"/>
                  </a:cubicBezTo>
                  <a:cubicBezTo>
                    <a:pt x="5797" y="13832"/>
                    <a:pt x="4155" y="13588"/>
                    <a:pt x="2909" y="13528"/>
                  </a:cubicBezTo>
                  <a:cubicBezTo>
                    <a:pt x="2818" y="13528"/>
                    <a:pt x="2757" y="13680"/>
                    <a:pt x="2818" y="13680"/>
                  </a:cubicBezTo>
                  <a:cubicBezTo>
                    <a:pt x="3973" y="13771"/>
                    <a:pt x="5219" y="14136"/>
                    <a:pt x="6313" y="14835"/>
                  </a:cubicBezTo>
                  <a:cubicBezTo>
                    <a:pt x="7468" y="15503"/>
                    <a:pt x="8228" y="16628"/>
                    <a:pt x="9019" y="17783"/>
                  </a:cubicBezTo>
                  <a:cubicBezTo>
                    <a:pt x="9038" y="17841"/>
                    <a:pt x="9094" y="17862"/>
                    <a:pt x="9155" y="17862"/>
                  </a:cubicBezTo>
                  <a:cubicBezTo>
                    <a:pt x="9191" y="17862"/>
                    <a:pt x="9228" y="17855"/>
                    <a:pt x="9262" y="17844"/>
                  </a:cubicBezTo>
                  <a:lnTo>
                    <a:pt x="9292" y="17935"/>
                  </a:lnTo>
                  <a:cubicBezTo>
                    <a:pt x="9292" y="18098"/>
                    <a:pt x="9345" y="18156"/>
                    <a:pt x="9393" y="18156"/>
                  </a:cubicBezTo>
                  <a:cubicBezTo>
                    <a:pt x="9435" y="18156"/>
                    <a:pt x="9474" y="18113"/>
                    <a:pt x="9474" y="18057"/>
                  </a:cubicBezTo>
                  <a:cubicBezTo>
                    <a:pt x="9566" y="18057"/>
                    <a:pt x="9596" y="18026"/>
                    <a:pt x="9626" y="17935"/>
                  </a:cubicBezTo>
                  <a:cubicBezTo>
                    <a:pt x="9687" y="17753"/>
                    <a:pt x="9687" y="17570"/>
                    <a:pt x="9687" y="17388"/>
                  </a:cubicBezTo>
                  <a:cubicBezTo>
                    <a:pt x="9718" y="17388"/>
                    <a:pt x="9718" y="17327"/>
                    <a:pt x="9748" y="17266"/>
                  </a:cubicBezTo>
                  <a:cubicBezTo>
                    <a:pt x="9778" y="16446"/>
                    <a:pt x="9718" y="15625"/>
                    <a:pt x="9596" y="14774"/>
                  </a:cubicBezTo>
                  <a:cubicBezTo>
                    <a:pt x="9535" y="13649"/>
                    <a:pt x="9323" y="12555"/>
                    <a:pt x="9474" y="11370"/>
                  </a:cubicBezTo>
                  <a:cubicBezTo>
                    <a:pt x="9474" y="11348"/>
                    <a:pt x="9444" y="11327"/>
                    <a:pt x="9426" y="11327"/>
                  </a:cubicBezTo>
                  <a:cubicBezTo>
                    <a:pt x="9419" y="11327"/>
                    <a:pt x="9414" y="11330"/>
                    <a:pt x="9414" y="11339"/>
                  </a:cubicBezTo>
                  <a:cubicBezTo>
                    <a:pt x="9323" y="11856"/>
                    <a:pt x="9262" y="12433"/>
                    <a:pt x="9262" y="12950"/>
                  </a:cubicBezTo>
                  <a:cubicBezTo>
                    <a:pt x="9171" y="12737"/>
                    <a:pt x="9110" y="12464"/>
                    <a:pt x="9019" y="12251"/>
                  </a:cubicBezTo>
                  <a:cubicBezTo>
                    <a:pt x="8806" y="11491"/>
                    <a:pt x="8623" y="10671"/>
                    <a:pt x="8380" y="9880"/>
                  </a:cubicBezTo>
                  <a:cubicBezTo>
                    <a:pt x="8167" y="9090"/>
                    <a:pt x="7803" y="8269"/>
                    <a:pt x="7468" y="7601"/>
                  </a:cubicBezTo>
                  <a:cubicBezTo>
                    <a:pt x="7438" y="7550"/>
                    <a:pt x="7397" y="7530"/>
                    <a:pt x="7358" y="7530"/>
                  </a:cubicBezTo>
                  <a:cubicBezTo>
                    <a:pt x="7279" y="7530"/>
                    <a:pt x="7205" y="7611"/>
                    <a:pt x="7225" y="7692"/>
                  </a:cubicBezTo>
                  <a:cubicBezTo>
                    <a:pt x="7408" y="8512"/>
                    <a:pt x="7742" y="9424"/>
                    <a:pt x="7985" y="10275"/>
                  </a:cubicBezTo>
                  <a:cubicBezTo>
                    <a:pt x="8259" y="11096"/>
                    <a:pt x="8532" y="11947"/>
                    <a:pt x="8745" y="12737"/>
                  </a:cubicBezTo>
                  <a:lnTo>
                    <a:pt x="8684" y="12555"/>
                  </a:lnTo>
                  <a:cubicBezTo>
                    <a:pt x="8289" y="11552"/>
                    <a:pt x="7955" y="10579"/>
                    <a:pt x="7529" y="9576"/>
                  </a:cubicBezTo>
                  <a:cubicBezTo>
                    <a:pt x="7134" y="8573"/>
                    <a:pt x="6708" y="7631"/>
                    <a:pt x="6465" y="6841"/>
                  </a:cubicBezTo>
                  <a:cubicBezTo>
                    <a:pt x="6456" y="6795"/>
                    <a:pt x="6425" y="6777"/>
                    <a:pt x="6388" y="6777"/>
                  </a:cubicBezTo>
                  <a:cubicBezTo>
                    <a:pt x="6301" y="6777"/>
                    <a:pt x="6180" y="6877"/>
                    <a:pt x="6222" y="6962"/>
                  </a:cubicBezTo>
                  <a:cubicBezTo>
                    <a:pt x="6313" y="7418"/>
                    <a:pt x="6465" y="7965"/>
                    <a:pt x="6708" y="8482"/>
                  </a:cubicBezTo>
                  <a:cubicBezTo>
                    <a:pt x="6921" y="9029"/>
                    <a:pt x="7195" y="9637"/>
                    <a:pt x="7377" y="10184"/>
                  </a:cubicBezTo>
                  <a:cubicBezTo>
                    <a:pt x="7833" y="11370"/>
                    <a:pt x="8198" y="12525"/>
                    <a:pt x="8502" y="13649"/>
                  </a:cubicBezTo>
                  <a:cubicBezTo>
                    <a:pt x="7894" y="12221"/>
                    <a:pt x="7012" y="10853"/>
                    <a:pt x="6070" y="9515"/>
                  </a:cubicBezTo>
                  <a:cubicBezTo>
                    <a:pt x="5645" y="8938"/>
                    <a:pt x="5249" y="8360"/>
                    <a:pt x="5037" y="7813"/>
                  </a:cubicBezTo>
                  <a:cubicBezTo>
                    <a:pt x="4763" y="7266"/>
                    <a:pt x="4611" y="6749"/>
                    <a:pt x="4611" y="6324"/>
                  </a:cubicBezTo>
                  <a:cubicBezTo>
                    <a:pt x="4611" y="5929"/>
                    <a:pt x="4733" y="5746"/>
                    <a:pt x="4794" y="5564"/>
                  </a:cubicBezTo>
                  <a:cubicBezTo>
                    <a:pt x="4915" y="5382"/>
                    <a:pt x="5037" y="5108"/>
                    <a:pt x="5219" y="4713"/>
                  </a:cubicBezTo>
                  <a:cubicBezTo>
                    <a:pt x="5240" y="4671"/>
                    <a:pt x="5173" y="4614"/>
                    <a:pt x="5120" y="4614"/>
                  </a:cubicBezTo>
                  <a:cubicBezTo>
                    <a:pt x="5097" y="4614"/>
                    <a:pt x="5076" y="4624"/>
                    <a:pt x="5067" y="4652"/>
                  </a:cubicBezTo>
                  <a:cubicBezTo>
                    <a:pt x="4794" y="5078"/>
                    <a:pt x="4611" y="5382"/>
                    <a:pt x="4459" y="5625"/>
                  </a:cubicBezTo>
                  <a:cubicBezTo>
                    <a:pt x="4338" y="5898"/>
                    <a:pt x="4246" y="6172"/>
                    <a:pt x="4307" y="6628"/>
                  </a:cubicBezTo>
                  <a:cubicBezTo>
                    <a:pt x="4338" y="7114"/>
                    <a:pt x="4581" y="7692"/>
                    <a:pt x="4915" y="8300"/>
                  </a:cubicBezTo>
                  <a:cubicBezTo>
                    <a:pt x="4490" y="7813"/>
                    <a:pt x="4155" y="7297"/>
                    <a:pt x="3973" y="6841"/>
                  </a:cubicBezTo>
                  <a:cubicBezTo>
                    <a:pt x="3851" y="6628"/>
                    <a:pt x="3790" y="6446"/>
                    <a:pt x="3730" y="6202"/>
                  </a:cubicBezTo>
                  <a:cubicBezTo>
                    <a:pt x="3699" y="6020"/>
                    <a:pt x="3669" y="5838"/>
                    <a:pt x="3669" y="5594"/>
                  </a:cubicBezTo>
                  <a:lnTo>
                    <a:pt x="3639" y="5594"/>
                  </a:lnTo>
                  <a:cubicBezTo>
                    <a:pt x="3517" y="6050"/>
                    <a:pt x="3578" y="6537"/>
                    <a:pt x="3821" y="7145"/>
                  </a:cubicBezTo>
                  <a:cubicBezTo>
                    <a:pt x="4094" y="7722"/>
                    <a:pt x="4490" y="8330"/>
                    <a:pt x="4946" y="8908"/>
                  </a:cubicBezTo>
                  <a:lnTo>
                    <a:pt x="4611" y="8573"/>
                  </a:lnTo>
                  <a:cubicBezTo>
                    <a:pt x="4094" y="7996"/>
                    <a:pt x="3578" y="7418"/>
                    <a:pt x="3274" y="6841"/>
                  </a:cubicBezTo>
                  <a:cubicBezTo>
                    <a:pt x="2970" y="6294"/>
                    <a:pt x="2909" y="5686"/>
                    <a:pt x="2970" y="5017"/>
                  </a:cubicBezTo>
                  <a:cubicBezTo>
                    <a:pt x="3061" y="4348"/>
                    <a:pt x="3274" y="3619"/>
                    <a:pt x="3547" y="2828"/>
                  </a:cubicBezTo>
                  <a:cubicBezTo>
                    <a:pt x="3790" y="2038"/>
                    <a:pt x="4034" y="1157"/>
                    <a:pt x="4125" y="214"/>
                  </a:cubicBezTo>
                  <a:cubicBezTo>
                    <a:pt x="4125" y="69"/>
                    <a:pt x="4030" y="1"/>
                    <a:pt x="3933" y="1"/>
                  </a:cubicBezTo>
                  <a:close/>
                </a:path>
              </a:pathLst>
            </a:custGeom>
            <a:solidFill>
              <a:srgbClr val="3318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30"/>
            <p:cNvSpPr/>
            <p:nvPr/>
          </p:nvSpPr>
          <p:spPr>
            <a:xfrm>
              <a:off x="7186788" y="3898060"/>
              <a:ext cx="704984" cy="992448"/>
            </a:xfrm>
            <a:custGeom>
              <a:rect b="b" l="l" r="r" t="t"/>
              <a:pathLst>
                <a:path extrusionOk="0" h="47754" w="33922">
                  <a:moveTo>
                    <a:pt x="17600" y="1"/>
                  </a:moveTo>
                  <a:cubicBezTo>
                    <a:pt x="9341" y="1"/>
                    <a:pt x="2411" y="6448"/>
                    <a:pt x="1885" y="14805"/>
                  </a:cubicBezTo>
                  <a:lnTo>
                    <a:pt x="0" y="45808"/>
                  </a:lnTo>
                  <a:lnTo>
                    <a:pt x="31490" y="47753"/>
                  </a:lnTo>
                  <a:lnTo>
                    <a:pt x="33405" y="16750"/>
                  </a:lnTo>
                  <a:cubicBezTo>
                    <a:pt x="33922" y="8057"/>
                    <a:pt x="27326" y="549"/>
                    <a:pt x="18602" y="32"/>
                  </a:cubicBezTo>
                  <a:cubicBezTo>
                    <a:pt x="18266" y="11"/>
                    <a:pt x="17932" y="1"/>
                    <a:pt x="1760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30"/>
            <p:cNvSpPr/>
            <p:nvPr/>
          </p:nvSpPr>
          <p:spPr>
            <a:xfrm>
              <a:off x="7226586" y="3898039"/>
              <a:ext cx="455469" cy="295714"/>
            </a:xfrm>
            <a:custGeom>
              <a:rect b="b" l="l" r="r" t="t"/>
              <a:pathLst>
                <a:path extrusionOk="0" h="14229" w="21916">
                  <a:moveTo>
                    <a:pt x="15667" y="1"/>
                  </a:moveTo>
                  <a:cubicBezTo>
                    <a:pt x="7598" y="1"/>
                    <a:pt x="817" y="6176"/>
                    <a:pt x="0" y="14228"/>
                  </a:cubicBezTo>
                  <a:cubicBezTo>
                    <a:pt x="3009" y="10945"/>
                    <a:pt x="6049" y="7663"/>
                    <a:pt x="9818" y="5261"/>
                  </a:cubicBezTo>
                  <a:cubicBezTo>
                    <a:pt x="13435" y="2951"/>
                    <a:pt x="17660" y="1584"/>
                    <a:pt x="21915" y="1249"/>
                  </a:cubicBezTo>
                  <a:cubicBezTo>
                    <a:pt x="20304" y="550"/>
                    <a:pt x="18511" y="155"/>
                    <a:pt x="16687" y="33"/>
                  </a:cubicBezTo>
                  <a:cubicBezTo>
                    <a:pt x="16345" y="11"/>
                    <a:pt x="16005" y="1"/>
                    <a:pt x="1566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30"/>
            <p:cNvSpPr/>
            <p:nvPr/>
          </p:nvSpPr>
          <p:spPr>
            <a:xfrm>
              <a:off x="7186788" y="3887357"/>
              <a:ext cx="704984" cy="1003150"/>
            </a:xfrm>
            <a:custGeom>
              <a:rect b="b" l="l" r="r" t="t"/>
              <a:pathLst>
                <a:path extrusionOk="0" fill="none" h="48269" w="33922">
                  <a:moveTo>
                    <a:pt x="31490" y="48268"/>
                  </a:moveTo>
                  <a:lnTo>
                    <a:pt x="0" y="46323"/>
                  </a:lnTo>
                  <a:lnTo>
                    <a:pt x="1885" y="15320"/>
                  </a:lnTo>
                  <a:cubicBezTo>
                    <a:pt x="2432" y="6627"/>
                    <a:pt x="9909" y="0"/>
                    <a:pt x="18602" y="547"/>
                  </a:cubicBezTo>
                  <a:lnTo>
                    <a:pt x="18602" y="547"/>
                  </a:lnTo>
                  <a:cubicBezTo>
                    <a:pt x="27326" y="1064"/>
                    <a:pt x="33922" y="8572"/>
                    <a:pt x="33405" y="17265"/>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30"/>
            <p:cNvSpPr/>
            <p:nvPr/>
          </p:nvSpPr>
          <p:spPr>
            <a:xfrm>
              <a:off x="7148257" y="4777409"/>
              <a:ext cx="734682" cy="199637"/>
            </a:xfrm>
            <a:custGeom>
              <a:rect b="b" l="l" r="r" t="t"/>
              <a:pathLst>
                <a:path extrusionOk="0" h="9606" w="35351">
                  <a:moveTo>
                    <a:pt x="486" y="1"/>
                  </a:moveTo>
                  <a:lnTo>
                    <a:pt x="0" y="7478"/>
                  </a:lnTo>
                  <a:lnTo>
                    <a:pt x="34894" y="9606"/>
                  </a:lnTo>
                  <a:lnTo>
                    <a:pt x="35350" y="2159"/>
                  </a:lnTo>
                  <a:lnTo>
                    <a:pt x="48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30"/>
            <p:cNvSpPr/>
            <p:nvPr/>
          </p:nvSpPr>
          <p:spPr>
            <a:xfrm>
              <a:off x="7155199" y="4777409"/>
              <a:ext cx="168047" cy="78994"/>
            </a:xfrm>
            <a:custGeom>
              <a:rect b="b" l="l" r="r" t="t"/>
              <a:pathLst>
                <a:path extrusionOk="0" h="3801" w="8086">
                  <a:moveTo>
                    <a:pt x="152" y="1"/>
                  </a:moveTo>
                  <a:lnTo>
                    <a:pt x="0" y="3344"/>
                  </a:lnTo>
                  <a:lnTo>
                    <a:pt x="61" y="3618"/>
                  </a:lnTo>
                  <a:lnTo>
                    <a:pt x="3466" y="3800"/>
                  </a:lnTo>
                  <a:cubicBezTo>
                    <a:pt x="4104" y="3192"/>
                    <a:pt x="4833" y="2615"/>
                    <a:pt x="5532" y="2098"/>
                  </a:cubicBezTo>
                  <a:cubicBezTo>
                    <a:pt x="6232" y="1612"/>
                    <a:pt x="6870" y="1156"/>
                    <a:pt x="7599" y="761"/>
                  </a:cubicBezTo>
                  <a:cubicBezTo>
                    <a:pt x="7751" y="639"/>
                    <a:pt x="7903" y="578"/>
                    <a:pt x="8086" y="487"/>
                  </a:cubicBezTo>
                  <a:lnTo>
                    <a:pt x="1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30"/>
            <p:cNvSpPr/>
            <p:nvPr/>
          </p:nvSpPr>
          <p:spPr>
            <a:xfrm>
              <a:off x="7159945" y="4722147"/>
              <a:ext cx="734682" cy="199637"/>
            </a:xfrm>
            <a:custGeom>
              <a:rect b="b" l="l" r="r" t="t"/>
              <a:pathLst>
                <a:path extrusionOk="0" fill="none" h="9606" w="35351">
                  <a:moveTo>
                    <a:pt x="486" y="1"/>
                  </a:moveTo>
                  <a:lnTo>
                    <a:pt x="35350" y="2159"/>
                  </a:lnTo>
                  <a:lnTo>
                    <a:pt x="34894" y="9606"/>
                  </a:lnTo>
                  <a:lnTo>
                    <a:pt x="0" y="7478"/>
                  </a:ln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30"/>
            <p:cNvSpPr/>
            <p:nvPr/>
          </p:nvSpPr>
          <p:spPr>
            <a:xfrm>
              <a:off x="7120450" y="4827308"/>
              <a:ext cx="784602" cy="212917"/>
            </a:xfrm>
            <a:custGeom>
              <a:rect b="b" l="l" r="r" t="t"/>
              <a:pathLst>
                <a:path extrusionOk="0" h="10245" w="37753">
                  <a:moveTo>
                    <a:pt x="517" y="1"/>
                  </a:moveTo>
                  <a:lnTo>
                    <a:pt x="1" y="7965"/>
                  </a:lnTo>
                  <a:lnTo>
                    <a:pt x="37266" y="10244"/>
                  </a:lnTo>
                  <a:lnTo>
                    <a:pt x="37752" y="2281"/>
                  </a:lnTo>
                  <a:lnTo>
                    <a:pt x="517" y="1"/>
                  </a:lnTo>
                  <a:close/>
                </a:path>
              </a:pathLst>
            </a:custGeom>
            <a:solidFill>
              <a:srgbClr val="8E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30"/>
            <p:cNvSpPr/>
            <p:nvPr/>
          </p:nvSpPr>
          <p:spPr>
            <a:xfrm>
              <a:off x="7120450" y="4827308"/>
              <a:ext cx="784602" cy="212917"/>
            </a:xfrm>
            <a:custGeom>
              <a:rect b="b" l="l" r="r" t="t"/>
              <a:pathLst>
                <a:path extrusionOk="0" fill="none" h="10245" w="37753">
                  <a:moveTo>
                    <a:pt x="517" y="1"/>
                  </a:moveTo>
                  <a:lnTo>
                    <a:pt x="37752" y="2281"/>
                  </a:lnTo>
                  <a:lnTo>
                    <a:pt x="37266" y="10244"/>
                  </a:lnTo>
                  <a:lnTo>
                    <a:pt x="1" y="7965"/>
                  </a:ln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30"/>
            <p:cNvSpPr/>
            <p:nvPr/>
          </p:nvSpPr>
          <p:spPr>
            <a:xfrm>
              <a:off x="7149504" y="4850688"/>
              <a:ext cx="726473" cy="166156"/>
            </a:xfrm>
            <a:custGeom>
              <a:rect b="b" l="l" r="r" t="t"/>
              <a:pathLst>
                <a:path extrusionOk="0" h="7995" w="34956">
                  <a:moveTo>
                    <a:pt x="366" y="1"/>
                  </a:moveTo>
                  <a:lnTo>
                    <a:pt x="1" y="5837"/>
                  </a:lnTo>
                  <a:lnTo>
                    <a:pt x="34591" y="7995"/>
                  </a:lnTo>
                  <a:lnTo>
                    <a:pt x="34956" y="2159"/>
                  </a:lnTo>
                  <a:lnTo>
                    <a:pt x="36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30"/>
            <p:cNvSpPr/>
            <p:nvPr/>
          </p:nvSpPr>
          <p:spPr>
            <a:xfrm>
              <a:off x="7150148" y="4932800"/>
              <a:ext cx="13903" cy="27828"/>
            </a:xfrm>
            <a:custGeom>
              <a:rect b="b" l="l" r="r" t="t"/>
              <a:pathLst>
                <a:path extrusionOk="0" h="1339" w="669">
                  <a:moveTo>
                    <a:pt x="91" y="1"/>
                  </a:moveTo>
                  <a:lnTo>
                    <a:pt x="0" y="1338"/>
                  </a:lnTo>
                  <a:cubicBezTo>
                    <a:pt x="213" y="882"/>
                    <a:pt x="426" y="457"/>
                    <a:pt x="669" y="62"/>
                  </a:cubicBezTo>
                  <a:lnTo>
                    <a:pt x="91" y="1"/>
                  </a:lnTo>
                  <a:close/>
                </a:path>
              </a:pathLst>
            </a:custGeom>
            <a:solidFill>
              <a:srgbClr val="FF5E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30"/>
            <p:cNvSpPr/>
            <p:nvPr/>
          </p:nvSpPr>
          <p:spPr>
            <a:xfrm>
              <a:off x="7152040" y="4850688"/>
              <a:ext cx="74568" cy="82132"/>
            </a:xfrm>
            <a:custGeom>
              <a:rect b="b" l="l" r="r" t="t"/>
              <a:pathLst>
                <a:path extrusionOk="0" h="3952" w="3588">
                  <a:moveTo>
                    <a:pt x="213" y="1"/>
                  </a:moveTo>
                  <a:lnTo>
                    <a:pt x="0" y="3922"/>
                  </a:lnTo>
                  <a:lnTo>
                    <a:pt x="578" y="3952"/>
                  </a:lnTo>
                  <a:cubicBezTo>
                    <a:pt x="821" y="3466"/>
                    <a:pt x="1125" y="3010"/>
                    <a:pt x="1459" y="2554"/>
                  </a:cubicBezTo>
                  <a:cubicBezTo>
                    <a:pt x="2067" y="1733"/>
                    <a:pt x="2797" y="973"/>
                    <a:pt x="3587" y="244"/>
                  </a:cubicBezTo>
                  <a:lnTo>
                    <a:pt x="21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30"/>
            <p:cNvSpPr/>
            <p:nvPr/>
          </p:nvSpPr>
          <p:spPr>
            <a:xfrm>
              <a:off x="7149504" y="4850688"/>
              <a:ext cx="726473" cy="166156"/>
            </a:xfrm>
            <a:custGeom>
              <a:rect b="b" l="l" r="r" t="t"/>
              <a:pathLst>
                <a:path extrusionOk="0" fill="none" h="7995" w="34956">
                  <a:moveTo>
                    <a:pt x="366" y="1"/>
                  </a:moveTo>
                  <a:lnTo>
                    <a:pt x="34956" y="2159"/>
                  </a:lnTo>
                  <a:lnTo>
                    <a:pt x="34591" y="7995"/>
                  </a:lnTo>
                  <a:lnTo>
                    <a:pt x="1" y="5837"/>
                  </a:ln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30"/>
            <p:cNvSpPr/>
            <p:nvPr/>
          </p:nvSpPr>
          <p:spPr>
            <a:xfrm>
              <a:off x="7869639" y="5017447"/>
              <a:ext cx="21510" cy="18974"/>
            </a:xfrm>
            <a:custGeom>
              <a:rect b="b" l="l" r="r" t="t"/>
              <a:pathLst>
                <a:path extrusionOk="0" fill="none" h="913" w="1035">
                  <a:moveTo>
                    <a:pt x="1" y="1"/>
                  </a:moveTo>
                  <a:cubicBezTo>
                    <a:pt x="305" y="244"/>
                    <a:pt x="578" y="487"/>
                    <a:pt x="882" y="730"/>
                  </a:cubicBezTo>
                  <a:cubicBezTo>
                    <a:pt x="943" y="761"/>
                    <a:pt x="1004" y="852"/>
                    <a:pt x="1034" y="913"/>
                  </a:cubicBezTo>
                </a:path>
              </a:pathLst>
            </a:custGeom>
            <a:noFill/>
            <a:ln cap="flat" cmpd="sng" w="16725">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30"/>
            <p:cNvSpPr/>
            <p:nvPr/>
          </p:nvSpPr>
          <p:spPr>
            <a:xfrm>
              <a:off x="7129927" y="4831111"/>
              <a:ext cx="25916" cy="18974"/>
            </a:xfrm>
            <a:custGeom>
              <a:rect b="b" l="l" r="r" t="t"/>
              <a:pathLst>
                <a:path extrusionOk="0" fill="none" h="913" w="1247">
                  <a:moveTo>
                    <a:pt x="1" y="0"/>
                  </a:moveTo>
                  <a:cubicBezTo>
                    <a:pt x="457" y="274"/>
                    <a:pt x="882" y="578"/>
                    <a:pt x="1247" y="912"/>
                  </a:cubicBezTo>
                </a:path>
              </a:pathLst>
            </a:custGeom>
            <a:noFill/>
            <a:ln cap="flat" cmpd="sng" w="16725">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30"/>
            <p:cNvSpPr/>
            <p:nvPr/>
          </p:nvSpPr>
          <p:spPr>
            <a:xfrm>
              <a:off x="7124253" y="4971975"/>
              <a:ext cx="24648" cy="14548"/>
            </a:xfrm>
            <a:custGeom>
              <a:rect b="b" l="l" r="r" t="t"/>
              <a:pathLst>
                <a:path extrusionOk="0" fill="none" h="700" w="1186">
                  <a:moveTo>
                    <a:pt x="1155" y="1"/>
                  </a:moveTo>
                  <a:cubicBezTo>
                    <a:pt x="1185" y="1"/>
                    <a:pt x="1155" y="31"/>
                    <a:pt x="1094" y="61"/>
                  </a:cubicBezTo>
                  <a:cubicBezTo>
                    <a:pt x="760" y="304"/>
                    <a:pt x="395" y="517"/>
                    <a:pt x="0" y="700"/>
                  </a:cubicBezTo>
                </a:path>
              </a:pathLst>
            </a:custGeom>
            <a:noFill/>
            <a:ln cap="flat" cmpd="sng" w="16725">
              <a:solidFill>
                <a:srgbClr val="33182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30"/>
            <p:cNvSpPr/>
            <p:nvPr/>
          </p:nvSpPr>
          <p:spPr>
            <a:xfrm>
              <a:off x="7255640" y="3972067"/>
              <a:ext cx="572329" cy="806008"/>
            </a:xfrm>
            <a:custGeom>
              <a:rect b="b" l="l" r="r" t="t"/>
              <a:pathLst>
                <a:path extrusionOk="0" h="38783" w="27539">
                  <a:moveTo>
                    <a:pt x="14274" y="1"/>
                  </a:moveTo>
                  <a:cubicBezTo>
                    <a:pt x="7582" y="1"/>
                    <a:pt x="1959" y="5231"/>
                    <a:pt x="1551" y="12004"/>
                  </a:cubicBezTo>
                  <a:lnTo>
                    <a:pt x="0" y="37201"/>
                  </a:lnTo>
                  <a:lnTo>
                    <a:pt x="25563" y="38782"/>
                  </a:lnTo>
                  <a:lnTo>
                    <a:pt x="27113" y="13615"/>
                  </a:lnTo>
                  <a:cubicBezTo>
                    <a:pt x="27539" y="6532"/>
                    <a:pt x="22159" y="453"/>
                    <a:pt x="15107" y="28"/>
                  </a:cubicBezTo>
                  <a:cubicBezTo>
                    <a:pt x="14828" y="10"/>
                    <a:pt x="14550" y="1"/>
                    <a:pt x="1427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30"/>
            <p:cNvSpPr/>
            <p:nvPr/>
          </p:nvSpPr>
          <p:spPr>
            <a:xfrm>
              <a:off x="7282803" y="3971505"/>
              <a:ext cx="409997" cy="307519"/>
            </a:xfrm>
            <a:custGeom>
              <a:rect b="b" l="l" r="r" t="t"/>
              <a:pathLst>
                <a:path extrusionOk="0" h="14797" w="19728">
                  <a:moveTo>
                    <a:pt x="12991" y="1"/>
                  </a:moveTo>
                  <a:cubicBezTo>
                    <a:pt x="6304" y="1"/>
                    <a:pt x="652" y="5241"/>
                    <a:pt x="213" y="12031"/>
                  </a:cubicBezTo>
                  <a:lnTo>
                    <a:pt x="0" y="14797"/>
                  </a:lnTo>
                  <a:cubicBezTo>
                    <a:pt x="365" y="14189"/>
                    <a:pt x="760" y="13642"/>
                    <a:pt x="1155" y="13064"/>
                  </a:cubicBezTo>
                  <a:cubicBezTo>
                    <a:pt x="2098" y="11757"/>
                    <a:pt x="3040" y="10541"/>
                    <a:pt x="4073" y="9386"/>
                  </a:cubicBezTo>
                  <a:cubicBezTo>
                    <a:pt x="7538" y="5617"/>
                    <a:pt x="12280" y="3064"/>
                    <a:pt x="17296" y="2243"/>
                  </a:cubicBezTo>
                  <a:cubicBezTo>
                    <a:pt x="18086" y="2091"/>
                    <a:pt x="18937" y="2000"/>
                    <a:pt x="19727" y="1939"/>
                  </a:cubicBezTo>
                  <a:cubicBezTo>
                    <a:pt x="17995" y="875"/>
                    <a:pt x="15958" y="176"/>
                    <a:pt x="13770" y="24"/>
                  </a:cubicBezTo>
                  <a:cubicBezTo>
                    <a:pt x="13509" y="9"/>
                    <a:pt x="13249" y="1"/>
                    <a:pt x="1299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30"/>
            <p:cNvSpPr/>
            <p:nvPr/>
          </p:nvSpPr>
          <p:spPr>
            <a:xfrm>
              <a:off x="7255640" y="3963151"/>
              <a:ext cx="572329" cy="814923"/>
            </a:xfrm>
            <a:custGeom>
              <a:rect b="b" l="l" r="r" t="t"/>
              <a:pathLst>
                <a:path extrusionOk="0" fill="none" h="39212" w="27539">
                  <a:moveTo>
                    <a:pt x="25563" y="39211"/>
                  </a:moveTo>
                  <a:lnTo>
                    <a:pt x="0" y="37630"/>
                  </a:lnTo>
                  <a:lnTo>
                    <a:pt x="1551" y="12433"/>
                  </a:lnTo>
                  <a:cubicBezTo>
                    <a:pt x="1976" y="5381"/>
                    <a:pt x="8055" y="1"/>
                    <a:pt x="15107" y="457"/>
                  </a:cubicBezTo>
                  <a:lnTo>
                    <a:pt x="15107" y="457"/>
                  </a:lnTo>
                  <a:cubicBezTo>
                    <a:pt x="22159" y="882"/>
                    <a:pt x="27539" y="6961"/>
                    <a:pt x="27113" y="14044"/>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30"/>
            <p:cNvSpPr/>
            <p:nvPr/>
          </p:nvSpPr>
          <p:spPr>
            <a:xfrm>
              <a:off x="7428717" y="4109709"/>
              <a:ext cx="253962" cy="97927"/>
            </a:xfrm>
            <a:custGeom>
              <a:rect b="b" l="l" r="r" t="t"/>
              <a:pathLst>
                <a:path extrusionOk="0" h="4712" w="12220">
                  <a:moveTo>
                    <a:pt x="244" y="1"/>
                  </a:moveTo>
                  <a:lnTo>
                    <a:pt x="1" y="3982"/>
                  </a:lnTo>
                  <a:lnTo>
                    <a:pt x="11977" y="4712"/>
                  </a:lnTo>
                  <a:lnTo>
                    <a:pt x="12220" y="730"/>
                  </a:lnTo>
                  <a:lnTo>
                    <a:pt x="24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30"/>
            <p:cNvSpPr/>
            <p:nvPr/>
          </p:nvSpPr>
          <p:spPr>
            <a:xfrm>
              <a:off x="7478637" y="4060434"/>
              <a:ext cx="124446" cy="706896"/>
            </a:xfrm>
            <a:custGeom>
              <a:rect b="b" l="l" r="r" t="t"/>
              <a:pathLst>
                <a:path extrusionOk="0" h="34014" w="5988">
                  <a:moveTo>
                    <a:pt x="1976" y="1"/>
                  </a:moveTo>
                  <a:lnTo>
                    <a:pt x="0" y="33770"/>
                  </a:lnTo>
                  <a:lnTo>
                    <a:pt x="4012" y="34013"/>
                  </a:lnTo>
                  <a:lnTo>
                    <a:pt x="5988" y="274"/>
                  </a:lnTo>
                  <a:lnTo>
                    <a:pt x="197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30"/>
            <p:cNvSpPr/>
            <p:nvPr/>
          </p:nvSpPr>
          <p:spPr>
            <a:xfrm>
              <a:off x="7042017" y="4694196"/>
              <a:ext cx="188352" cy="357251"/>
            </a:xfrm>
            <a:custGeom>
              <a:rect b="b" l="l" r="r" t="t"/>
              <a:pathLst>
                <a:path extrusionOk="0" h="17190" w="9063">
                  <a:moveTo>
                    <a:pt x="2266" y="0"/>
                  </a:moveTo>
                  <a:cubicBezTo>
                    <a:pt x="2101" y="0"/>
                    <a:pt x="1933" y="236"/>
                    <a:pt x="2054" y="357"/>
                  </a:cubicBezTo>
                  <a:cubicBezTo>
                    <a:pt x="2966" y="1451"/>
                    <a:pt x="3392" y="2789"/>
                    <a:pt x="3726" y="3974"/>
                  </a:cubicBezTo>
                  <a:cubicBezTo>
                    <a:pt x="4060" y="5160"/>
                    <a:pt x="4395" y="6376"/>
                    <a:pt x="4668" y="7591"/>
                  </a:cubicBezTo>
                  <a:cubicBezTo>
                    <a:pt x="4608" y="7348"/>
                    <a:pt x="4486" y="7166"/>
                    <a:pt x="4364" y="6923"/>
                  </a:cubicBezTo>
                  <a:cubicBezTo>
                    <a:pt x="4030" y="6254"/>
                    <a:pt x="3696" y="5494"/>
                    <a:pt x="3270" y="4765"/>
                  </a:cubicBezTo>
                  <a:cubicBezTo>
                    <a:pt x="2845" y="4096"/>
                    <a:pt x="2328" y="3397"/>
                    <a:pt x="1507" y="3062"/>
                  </a:cubicBezTo>
                  <a:cubicBezTo>
                    <a:pt x="1501" y="3057"/>
                    <a:pt x="1494" y="3054"/>
                    <a:pt x="1487" y="3054"/>
                  </a:cubicBezTo>
                  <a:cubicBezTo>
                    <a:pt x="1457" y="3054"/>
                    <a:pt x="1422" y="3099"/>
                    <a:pt x="1446" y="3123"/>
                  </a:cubicBezTo>
                  <a:cubicBezTo>
                    <a:pt x="2206" y="3488"/>
                    <a:pt x="2784" y="4309"/>
                    <a:pt x="3179" y="5160"/>
                  </a:cubicBezTo>
                  <a:cubicBezTo>
                    <a:pt x="3604" y="6011"/>
                    <a:pt x="3908" y="6923"/>
                    <a:pt x="4212" y="7652"/>
                  </a:cubicBezTo>
                  <a:cubicBezTo>
                    <a:pt x="4486" y="8351"/>
                    <a:pt x="4638" y="9111"/>
                    <a:pt x="4790" y="9871"/>
                  </a:cubicBezTo>
                  <a:cubicBezTo>
                    <a:pt x="4547" y="9476"/>
                    <a:pt x="4304" y="9050"/>
                    <a:pt x="4060" y="8716"/>
                  </a:cubicBezTo>
                  <a:cubicBezTo>
                    <a:pt x="4052" y="8707"/>
                    <a:pt x="4032" y="8703"/>
                    <a:pt x="4010" y="8703"/>
                  </a:cubicBezTo>
                  <a:cubicBezTo>
                    <a:pt x="3957" y="8703"/>
                    <a:pt x="3887" y="8725"/>
                    <a:pt x="3908" y="8746"/>
                  </a:cubicBezTo>
                  <a:cubicBezTo>
                    <a:pt x="4486" y="10023"/>
                    <a:pt x="4942" y="11300"/>
                    <a:pt x="5337" y="12637"/>
                  </a:cubicBezTo>
                  <a:cubicBezTo>
                    <a:pt x="5489" y="13215"/>
                    <a:pt x="5580" y="13762"/>
                    <a:pt x="5671" y="14339"/>
                  </a:cubicBezTo>
                  <a:lnTo>
                    <a:pt x="5428" y="14005"/>
                  </a:lnTo>
                  <a:cubicBezTo>
                    <a:pt x="4638" y="11452"/>
                    <a:pt x="2662" y="9202"/>
                    <a:pt x="838" y="7196"/>
                  </a:cubicBezTo>
                  <a:cubicBezTo>
                    <a:pt x="830" y="7187"/>
                    <a:pt x="818" y="7184"/>
                    <a:pt x="806" y="7184"/>
                  </a:cubicBezTo>
                  <a:cubicBezTo>
                    <a:pt x="778" y="7184"/>
                    <a:pt x="747" y="7205"/>
                    <a:pt x="747" y="7227"/>
                  </a:cubicBezTo>
                  <a:cubicBezTo>
                    <a:pt x="1902" y="8746"/>
                    <a:pt x="2784" y="10418"/>
                    <a:pt x="3756" y="12059"/>
                  </a:cubicBezTo>
                  <a:cubicBezTo>
                    <a:pt x="3027" y="11330"/>
                    <a:pt x="2237" y="10692"/>
                    <a:pt x="1386" y="10175"/>
                  </a:cubicBezTo>
                  <a:cubicBezTo>
                    <a:pt x="1364" y="10160"/>
                    <a:pt x="1340" y="10155"/>
                    <a:pt x="1318" y="10155"/>
                  </a:cubicBezTo>
                  <a:cubicBezTo>
                    <a:pt x="1246" y="10155"/>
                    <a:pt x="1187" y="10213"/>
                    <a:pt x="1234" y="10236"/>
                  </a:cubicBezTo>
                  <a:cubicBezTo>
                    <a:pt x="2358" y="11543"/>
                    <a:pt x="3422" y="12941"/>
                    <a:pt x="4608" y="14309"/>
                  </a:cubicBezTo>
                  <a:cubicBezTo>
                    <a:pt x="3301" y="13367"/>
                    <a:pt x="1629" y="12607"/>
                    <a:pt x="261" y="11908"/>
                  </a:cubicBezTo>
                  <a:cubicBezTo>
                    <a:pt x="254" y="11904"/>
                    <a:pt x="246" y="11903"/>
                    <a:pt x="236" y="11903"/>
                  </a:cubicBezTo>
                  <a:cubicBezTo>
                    <a:pt x="158" y="11903"/>
                    <a:pt x="1" y="12002"/>
                    <a:pt x="109" y="12029"/>
                  </a:cubicBezTo>
                  <a:cubicBezTo>
                    <a:pt x="1325" y="12667"/>
                    <a:pt x="2510" y="13458"/>
                    <a:pt x="3604" y="14278"/>
                  </a:cubicBezTo>
                  <a:cubicBezTo>
                    <a:pt x="4699" y="15099"/>
                    <a:pt x="5428" y="16102"/>
                    <a:pt x="6371" y="17044"/>
                  </a:cubicBezTo>
                  <a:cubicBezTo>
                    <a:pt x="6416" y="17060"/>
                    <a:pt x="6469" y="17067"/>
                    <a:pt x="6519" y="17067"/>
                  </a:cubicBezTo>
                  <a:cubicBezTo>
                    <a:pt x="6568" y="17067"/>
                    <a:pt x="6614" y="17060"/>
                    <a:pt x="6644" y="17044"/>
                  </a:cubicBezTo>
                  <a:lnTo>
                    <a:pt x="6705" y="17166"/>
                  </a:lnTo>
                  <a:cubicBezTo>
                    <a:pt x="6689" y="17182"/>
                    <a:pt x="6694" y="17190"/>
                    <a:pt x="6712" y="17190"/>
                  </a:cubicBezTo>
                  <a:cubicBezTo>
                    <a:pt x="6759" y="17190"/>
                    <a:pt x="6895" y="17133"/>
                    <a:pt x="6918" y="17044"/>
                  </a:cubicBezTo>
                  <a:cubicBezTo>
                    <a:pt x="7009" y="17044"/>
                    <a:pt x="7070" y="17014"/>
                    <a:pt x="7100" y="16923"/>
                  </a:cubicBezTo>
                  <a:lnTo>
                    <a:pt x="7222" y="16467"/>
                  </a:lnTo>
                  <a:cubicBezTo>
                    <a:pt x="7252" y="16467"/>
                    <a:pt x="7313" y="16436"/>
                    <a:pt x="7313" y="16406"/>
                  </a:cubicBezTo>
                  <a:cubicBezTo>
                    <a:pt x="7404" y="15737"/>
                    <a:pt x="7495" y="15099"/>
                    <a:pt x="7556" y="14461"/>
                  </a:cubicBezTo>
                  <a:cubicBezTo>
                    <a:pt x="7769" y="13549"/>
                    <a:pt x="8012" y="12698"/>
                    <a:pt x="8772" y="11877"/>
                  </a:cubicBezTo>
                  <a:cubicBezTo>
                    <a:pt x="8814" y="11856"/>
                    <a:pt x="8783" y="11821"/>
                    <a:pt x="8750" y="11821"/>
                  </a:cubicBezTo>
                  <a:cubicBezTo>
                    <a:pt x="8736" y="11821"/>
                    <a:pt x="8720" y="11828"/>
                    <a:pt x="8711" y="11847"/>
                  </a:cubicBezTo>
                  <a:cubicBezTo>
                    <a:pt x="8316" y="12211"/>
                    <a:pt x="8012" y="12637"/>
                    <a:pt x="7799" y="13002"/>
                  </a:cubicBezTo>
                  <a:lnTo>
                    <a:pt x="7860" y="12455"/>
                  </a:lnTo>
                  <a:cubicBezTo>
                    <a:pt x="8073" y="11178"/>
                    <a:pt x="8833" y="10023"/>
                    <a:pt x="9045" y="8716"/>
                  </a:cubicBezTo>
                  <a:cubicBezTo>
                    <a:pt x="9062" y="8648"/>
                    <a:pt x="8993" y="8608"/>
                    <a:pt x="8913" y="8608"/>
                  </a:cubicBezTo>
                  <a:cubicBezTo>
                    <a:pt x="8851" y="8608"/>
                    <a:pt x="8781" y="8632"/>
                    <a:pt x="8741" y="8686"/>
                  </a:cubicBezTo>
                  <a:cubicBezTo>
                    <a:pt x="7829" y="10084"/>
                    <a:pt x="7495" y="11421"/>
                    <a:pt x="7313" y="12789"/>
                  </a:cubicBezTo>
                  <a:lnTo>
                    <a:pt x="7313" y="12637"/>
                  </a:lnTo>
                  <a:cubicBezTo>
                    <a:pt x="7313" y="10996"/>
                    <a:pt x="8012" y="9354"/>
                    <a:pt x="8559" y="7683"/>
                  </a:cubicBezTo>
                  <a:cubicBezTo>
                    <a:pt x="8575" y="7602"/>
                    <a:pt x="8489" y="7564"/>
                    <a:pt x="8396" y="7564"/>
                  </a:cubicBezTo>
                  <a:cubicBezTo>
                    <a:pt x="8313" y="7564"/>
                    <a:pt x="8223" y="7595"/>
                    <a:pt x="8194" y="7652"/>
                  </a:cubicBezTo>
                  <a:cubicBezTo>
                    <a:pt x="7404" y="9628"/>
                    <a:pt x="6796" y="11604"/>
                    <a:pt x="6614" y="13488"/>
                  </a:cubicBezTo>
                  <a:cubicBezTo>
                    <a:pt x="6462" y="12242"/>
                    <a:pt x="6279" y="10996"/>
                    <a:pt x="6279" y="9689"/>
                  </a:cubicBezTo>
                  <a:cubicBezTo>
                    <a:pt x="6279" y="8534"/>
                    <a:pt x="6492" y="7318"/>
                    <a:pt x="6674" y="6102"/>
                  </a:cubicBezTo>
                  <a:cubicBezTo>
                    <a:pt x="6766" y="5524"/>
                    <a:pt x="6796" y="4947"/>
                    <a:pt x="6796" y="4430"/>
                  </a:cubicBezTo>
                  <a:cubicBezTo>
                    <a:pt x="6796" y="3853"/>
                    <a:pt x="6766" y="3366"/>
                    <a:pt x="6735" y="2758"/>
                  </a:cubicBezTo>
                  <a:cubicBezTo>
                    <a:pt x="6735" y="2701"/>
                    <a:pt x="6681" y="2671"/>
                    <a:pt x="6624" y="2671"/>
                  </a:cubicBezTo>
                  <a:cubicBezTo>
                    <a:pt x="6560" y="2671"/>
                    <a:pt x="6492" y="2709"/>
                    <a:pt x="6492" y="2789"/>
                  </a:cubicBezTo>
                  <a:lnTo>
                    <a:pt x="6371" y="4613"/>
                  </a:lnTo>
                  <a:cubicBezTo>
                    <a:pt x="6340" y="5220"/>
                    <a:pt x="6310" y="5798"/>
                    <a:pt x="6219" y="6406"/>
                  </a:cubicBezTo>
                  <a:cubicBezTo>
                    <a:pt x="6158" y="7044"/>
                    <a:pt x="6036" y="7683"/>
                    <a:pt x="5975" y="8351"/>
                  </a:cubicBezTo>
                  <a:cubicBezTo>
                    <a:pt x="5823" y="7135"/>
                    <a:pt x="5611" y="5950"/>
                    <a:pt x="5367" y="4765"/>
                  </a:cubicBezTo>
                  <a:lnTo>
                    <a:pt x="5307" y="4765"/>
                  </a:lnTo>
                  <a:cubicBezTo>
                    <a:pt x="5398" y="6132"/>
                    <a:pt x="5459" y="7500"/>
                    <a:pt x="5580" y="8868"/>
                  </a:cubicBezTo>
                  <a:lnTo>
                    <a:pt x="5459" y="8442"/>
                  </a:lnTo>
                  <a:cubicBezTo>
                    <a:pt x="5124" y="7075"/>
                    <a:pt x="4790" y="5676"/>
                    <a:pt x="4395" y="4309"/>
                  </a:cubicBezTo>
                  <a:cubicBezTo>
                    <a:pt x="4212" y="3640"/>
                    <a:pt x="4030" y="2910"/>
                    <a:pt x="3726" y="2181"/>
                  </a:cubicBezTo>
                  <a:cubicBezTo>
                    <a:pt x="3422" y="1451"/>
                    <a:pt x="2997" y="692"/>
                    <a:pt x="2389" y="53"/>
                  </a:cubicBezTo>
                  <a:cubicBezTo>
                    <a:pt x="2351" y="16"/>
                    <a:pt x="2309" y="0"/>
                    <a:pt x="226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30"/>
            <p:cNvSpPr/>
            <p:nvPr/>
          </p:nvSpPr>
          <p:spPr>
            <a:xfrm>
              <a:off x="7781126" y="4822902"/>
              <a:ext cx="215556" cy="250242"/>
            </a:xfrm>
            <a:custGeom>
              <a:rect b="b" l="l" r="r" t="t"/>
              <a:pathLst>
                <a:path extrusionOk="0" h="12041" w="10372">
                  <a:moveTo>
                    <a:pt x="7199" y="0"/>
                  </a:moveTo>
                  <a:cubicBezTo>
                    <a:pt x="7191" y="0"/>
                    <a:pt x="7185" y="7"/>
                    <a:pt x="7185" y="26"/>
                  </a:cubicBezTo>
                  <a:cubicBezTo>
                    <a:pt x="7124" y="908"/>
                    <a:pt x="6820" y="1698"/>
                    <a:pt x="6486" y="2428"/>
                  </a:cubicBezTo>
                  <a:cubicBezTo>
                    <a:pt x="6182" y="3187"/>
                    <a:pt x="5847" y="3917"/>
                    <a:pt x="5635" y="4525"/>
                  </a:cubicBezTo>
                  <a:cubicBezTo>
                    <a:pt x="5391" y="5072"/>
                    <a:pt x="5087" y="5619"/>
                    <a:pt x="4783" y="6197"/>
                  </a:cubicBezTo>
                  <a:lnTo>
                    <a:pt x="4783" y="6197"/>
                  </a:lnTo>
                  <a:cubicBezTo>
                    <a:pt x="4814" y="5801"/>
                    <a:pt x="4875" y="5437"/>
                    <a:pt x="4905" y="5011"/>
                  </a:cubicBezTo>
                  <a:cubicBezTo>
                    <a:pt x="4905" y="4985"/>
                    <a:pt x="4815" y="4914"/>
                    <a:pt x="4771" y="4914"/>
                  </a:cubicBezTo>
                  <a:cubicBezTo>
                    <a:pt x="4763" y="4914"/>
                    <a:pt x="4757" y="4916"/>
                    <a:pt x="4753" y="4920"/>
                  </a:cubicBezTo>
                  <a:cubicBezTo>
                    <a:pt x="4449" y="6045"/>
                    <a:pt x="4115" y="7139"/>
                    <a:pt x="3568" y="8172"/>
                  </a:cubicBezTo>
                  <a:cubicBezTo>
                    <a:pt x="3355" y="8567"/>
                    <a:pt x="3081" y="8993"/>
                    <a:pt x="2777" y="9388"/>
                  </a:cubicBezTo>
                  <a:cubicBezTo>
                    <a:pt x="2808" y="9267"/>
                    <a:pt x="2808" y="9145"/>
                    <a:pt x="2838" y="9023"/>
                  </a:cubicBezTo>
                  <a:cubicBezTo>
                    <a:pt x="3385" y="8051"/>
                    <a:pt x="3537" y="6865"/>
                    <a:pt x="3537" y="5680"/>
                  </a:cubicBezTo>
                  <a:cubicBezTo>
                    <a:pt x="3537" y="4525"/>
                    <a:pt x="3416" y="3218"/>
                    <a:pt x="3537" y="1880"/>
                  </a:cubicBezTo>
                  <a:cubicBezTo>
                    <a:pt x="3537" y="1850"/>
                    <a:pt x="3476" y="1850"/>
                    <a:pt x="3476" y="1850"/>
                  </a:cubicBezTo>
                  <a:cubicBezTo>
                    <a:pt x="3203" y="3704"/>
                    <a:pt x="3021" y="5285"/>
                    <a:pt x="2808" y="6835"/>
                  </a:cubicBezTo>
                  <a:cubicBezTo>
                    <a:pt x="2656" y="5953"/>
                    <a:pt x="2413" y="5072"/>
                    <a:pt x="2017" y="4221"/>
                  </a:cubicBezTo>
                  <a:cubicBezTo>
                    <a:pt x="1998" y="4162"/>
                    <a:pt x="1940" y="4129"/>
                    <a:pt x="1902" y="4129"/>
                  </a:cubicBezTo>
                  <a:cubicBezTo>
                    <a:pt x="1881" y="4129"/>
                    <a:pt x="1866" y="4139"/>
                    <a:pt x="1866" y="4160"/>
                  </a:cubicBezTo>
                  <a:cubicBezTo>
                    <a:pt x="1987" y="5680"/>
                    <a:pt x="2139" y="7109"/>
                    <a:pt x="2139" y="8628"/>
                  </a:cubicBezTo>
                  <a:cubicBezTo>
                    <a:pt x="1805" y="7200"/>
                    <a:pt x="923" y="5801"/>
                    <a:pt x="194" y="4586"/>
                  </a:cubicBezTo>
                  <a:cubicBezTo>
                    <a:pt x="175" y="4547"/>
                    <a:pt x="95" y="4509"/>
                    <a:pt x="46" y="4509"/>
                  </a:cubicBezTo>
                  <a:cubicBezTo>
                    <a:pt x="18" y="4509"/>
                    <a:pt x="0" y="4522"/>
                    <a:pt x="11" y="4555"/>
                  </a:cubicBezTo>
                  <a:cubicBezTo>
                    <a:pt x="619" y="5650"/>
                    <a:pt x="1106" y="6744"/>
                    <a:pt x="1410" y="7899"/>
                  </a:cubicBezTo>
                  <a:cubicBezTo>
                    <a:pt x="1714" y="9023"/>
                    <a:pt x="1562" y="10057"/>
                    <a:pt x="1258" y="11273"/>
                  </a:cubicBezTo>
                  <a:cubicBezTo>
                    <a:pt x="1258" y="11333"/>
                    <a:pt x="1288" y="11455"/>
                    <a:pt x="1379" y="11516"/>
                  </a:cubicBezTo>
                  <a:lnTo>
                    <a:pt x="1288" y="11577"/>
                  </a:lnTo>
                  <a:cubicBezTo>
                    <a:pt x="1288" y="11737"/>
                    <a:pt x="1453" y="11922"/>
                    <a:pt x="1534" y="11922"/>
                  </a:cubicBezTo>
                  <a:cubicBezTo>
                    <a:pt x="1545" y="11922"/>
                    <a:pt x="1554" y="11918"/>
                    <a:pt x="1562" y="11911"/>
                  </a:cubicBezTo>
                  <a:cubicBezTo>
                    <a:pt x="1587" y="11986"/>
                    <a:pt x="1653" y="12040"/>
                    <a:pt x="1692" y="12040"/>
                  </a:cubicBezTo>
                  <a:cubicBezTo>
                    <a:pt x="1701" y="12040"/>
                    <a:pt x="1708" y="12038"/>
                    <a:pt x="1714" y="12033"/>
                  </a:cubicBezTo>
                  <a:lnTo>
                    <a:pt x="2169" y="11911"/>
                  </a:lnTo>
                  <a:cubicBezTo>
                    <a:pt x="2200" y="11972"/>
                    <a:pt x="2261" y="11972"/>
                    <a:pt x="2291" y="11972"/>
                  </a:cubicBezTo>
                  <a:cubicBezTo>
                    <a:pt x="2899" y="11729"/>
                    <a:pt x="3476" y="11394"/>
                    <a:pt x="4024" y="11060"/>
                  </a:cubicBezTo>
                  <a:cubicBezTo>
                    <a:pt x="4875" y="10634"/>
                    <a:pt x="5635" y="10239"/>
                    <a:pt x="6729" y="10148"/>
                  </a:cubicBezTo>
                  <a:cubicBezTo>
                    <a:pt x="6759" y="10148"/>
                    <a:pt x="6759" y="10057"/>
                    <a:pt x="6698" y="10057"/>
                  </a:cubicBezTo>
                  <a:cubicBezTo>
                    <a:pt x="6151" y="10087"/>
                    <a:pt x="5665" y="10148"/>
                    <a:pt x="5209" y="10239"/>
                  </a:cubicBezTo>
                  <a:lnTo>
                    <a:pt x="5665" y="9905"/>
                  </a:lnTo>
                  <a:cubicBezTo>
                    <a:pt x="6607" y="9175"/>
                    <a:pt x="7945" y="8841"/>
                    <a:pt x="8857" y="8203"/>
                  </a:cubicBezTo>
                  <a:cubicBezTo>
                    <a:pt x="8908" y="8126"/>
                    <a:pt x="8787" y="8006"/>
                    <a:pt x="8693" y="8006"/>
                  </a:cubicBezTo>
                  <a:cubicBezTo>
                    <a:pt x="8675" y="8006"/>
                    <a:pt x="8658" y="8011"/>
                    <a:pt x="8644" y="8020"/>
                  </a:cubicBezTo>
                  <a:cubicBezTo>
                    <a:pt x="7124" y="8324"/>
                    <a:pt x="6060" y="8993"/>
                    <a:pt x="5027" y="9723"/>
                  </a:cubicBezTo>
                  <a:lnTo>
                    <a:pt x="5148" y="9601"/>
                  </a:lnTo>
                  <a:cubicBezTo>
                    <a:pt x="5665" y="9084"/>
                    <a:pt x="6303" y="8659"/>
                    <a:pt x="7002" y="8264"/>
                  </a:cubicBezTo>
                  <a:cubicBezTo>
                    <a:pt x="7671" y="7899"/>
                    <a:pt x="8401" y="7595"/>
                    <a:pt x="9039" y="7291"/>
                  </a:cubicBezTo>
                  <a:cubicBezTo>
                    <a:pt x="9153" y="7262"/>
                    <a:pt x="8918" y="7045"/>
                    <a:pt x="8814" y="7045"/>
                  </a:cubicBezTo>
                  <a:cubicBezTo>
                    <a:pt x="8807" y="7045"/>
                    <a:pt x="8801" y="7046"/>
                    <a:pt x="8796" y="7048"/>
                  </a:cubicBezTo>
                  <a:cubicBezTo>
                    <a:pt x="7914" y="7352"/>
                    <a:pt x="7063" y="7747"/>
                    <a:pt x="6303" y="8203"/>
                  </a:cubicBezTo>
                  <a:cubicBezTo>
                    <a:pt x="5513" y="8659"/>
                    <a:pt x="4783" y="9145"/>
                    <a:pt x="4084" y="9692"/>
                  </a:cubicBezTo>
                  <a:cubicBezTo>
                    <a:pt x="4783" y="8780"/>
                    <a:pt x="5391" y="7868"/>
                    <a:pt x="6121" y="7048"/>
                  </a:cubicBezTo>
                  <a:cubicBezTo>
                    <a:pt x="6820" y="6288"/>
                    <a:pt x="7641" y="5771"/>
                    <a:pt x="8492" y="5315"/>
                  </a:cubicBezTo>
                  <a:cubicBezTo>
                    <a:pt x="9282" y="4890"/>
                    <a:pt x="9768" y="4525"/>
                    <a:pt x="10346" y="4221"/>
                  </a:cubicBezTo>
                  <a:cubicBezTo>
                    <a:pt x="10371" y="4170"/>
                    <a:pt x="10290" y="4055"/>
                    <a:pt x="10227" y="4055"/>
                  </a:cubicBezTo>
                  <a:cubicBezTo>
                    <a:pt x="10215" y="4055"/>
                    <a:pt x="10204" y="4059"/>
                    <a:pt x="10194" y="4069"/>
                  </a:cubicBezTo>
                  <a:cubicBezTo>
                    <a:pt x="9464" y="4221"/>
                    <a:pt x="8796" y="4677"/>
                    <a:pt x="7975" y="5133"/>
                  </a:cubicBezTo>
                  <a:cubicBezTo>
                    <a:pt x="7519" y="5376"/>
                    <a:pt x="7124" y="5650"/>
                    <a:pt x="6698" y="5984"/>
                  </a:cubicBezTo>
                  <a:cubicBezTo>
                    <a:pt x="7276" y="5224"/>
                    <a:pt x="7793" y="4464"/>
                    <a:pt x="8279" y="3826"/>
                  </a:cubicBezTo>
                  <a:lnTo>
                    <a:pt x="8249" y="3795"/>
                  </a:lnTo>
                  <a:cubicBezTo>
                    <a:pt x="7489" y="4403"/>
                    <a:pt x="6729" y="5194"/>
                    <a:pt x="6060" y="6075"/>
                  </a:cubicBezTo>
                  <a:lnTo>
                    <a:pt x="6212" y="5771"/>
                  </a:lnTo>
                  <a:cubicBezTo>
                    <a:pt x="7215" y="3704"/>
                    <a:pt x="8492" y="1941"/>
                    <a:pt x="10072" y="938"/>
                  </a:cubicBezTo>
                  <a:cubicBezTo>
                    <a:pt x="10186" y="881"/>
                    <a:pt x="10034" y="507"/>
                    <a:pt x="9890" y="507"/>
                  </a:cubicBezTo>
                  <a:cubicBezTo>
                    <a:pt x="9880" y="507"/>
                    <a:pt x="9870" y="509"/>
                    <a:pt x="9860" y="513"/>
                  </a:cubicBezTo>
                  <a:cubicBezTo>
                    <a:pt x="9008" y="908"/>
                    <a:pt x="8340" y="1546"/>
                    <a:pt x="7732" y="2306"/>
                  </a:cubicBezTo>
                  <a:cubicBezTo>
                    <a:pt x="7124" y="3066"/>
                    <a:pt x="6607" y="3917"/>
                    <a:pt x="6091" y="4768"/>
                  </a:cubicBezTo>
                  <a:cubicBezTo>
                    <a:pt x="6151" y="4586"/>
                    <a:pt x="6212" y="4403"/>
                    <a:pt x="6242" y="4221"/>
                  </a:cubicBezTo>
                  <a:cubicBezTo>
                    <a:pt x="6394" y="3613"/>
                    <a:pt x="6638" y="2944"/>
                    <a:pt x="6850" y="2306"/>
                  </a:cubicBezTo>
                  <a:cubicBezTo>
                    <a:pt x="7063" y="1668"/>
                    <a:pt x="7215" y="938"/>
                    <a:pt x="7246" y="57"/>
                  </a:cubicBezTo>
                  <a:cubicBezTo>
                    <a:pt x="7246" y="36"/>
                    <a:pt x="7217" y="0"/>
                    <a:pt x="719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30"/>
            <p:cNvSpPr/>
            <p:nvPr/>
          </p:nvSpPr>
          <p:spPr>
            <a:xfrm>
              <a:off x="7641613" y="4906011"/>
              <a:ext cx="195833" cy="151899"/>
            </a:xfrm>
            <a:custGeom>
              <a:rect b="b" l="l" r="r" t="t"/>
              <a:pathLst>
                <a:path extrusionOk="0" h="7309" w="9423">
                  <a:moveTo>
                    <a:pt x="5009" y="1"/>
                  </a:moveTo>
                  <a:cubicBezTo>
                    <a:pt x="5005" y="1"/>
                    <a:pt x="5007" y="4"/>
                    <a:pt x="5015" y="13"/>
                  </a:cubicBezTo>
                  <a:cubicBezTo>
                    <a:pt x="5745" y="1108"/>
                    <a:pt x="5380" y="2050"/>
                    <a:pt x="5289" y="2810"/>
                  </a:cubicBezTo>
                  <a:cubicBezTo>
                    <a:pt x="5228" y="3175"/>
                    <a:pt x="5076" y="3478"/>
                    <a:pt x="4924" y="3782"/>
                  </a:cubicBezTo>
                  <a:cubicBezTo>
                    <a:pt x="4863" y="3539"/>
                    <a:pt x="4772" y="3266"/>
                    <a:pt x="4711" y="3053"/>
                  </a:cubicBezTo>
                  <a:cubicBezTo>
                    <a:pt x="4711" y="3032"/>
                    <a:pt x="4639" y="2997"/>
                    <a:pt x="4594" y="2997"/>
                  </a:cubicBezTo>
                  <a:cubicBezTo>
                    <a:pt x="4574" y="2997"/>
                    <a:pt x="4559" y="3004"/>
                    <a:pt x="4559" y="3023"/>
                  </a:cubicBezTo>
                  <a:cubicBezTo>
                    <a:pt x="4559" y="3691"/>
                    <a:pt x="4529" y="4330"/>
                    <a:pt x="4438" y="4937"/>
                  </a:cubicBezTo>
                  <a:cubicBezTo>
                    <a:pt x="4407" y="5211"/>
                    <a:pt x="4316" y="5454"/>
                    <a:pt x="4256" y="5697"/>
                  </a:cubicBezTo>
                  <a:lnTo>
                    <a:pt x="4134" y="5485"/>
                  </a:lnTo>
                  <a:cubicBezTo>
                    <a:pt x="4164" y="4238"/>
                    <a:pt x="3222" y="2597"/>
                    <a:pt x="2584" y="956"/>
                  </a:cubicBezTo>
                  <a:lnTo>
                    <a:pt x="2493" y="925"/>
                  </a:lnTo>
                  <a:lnTo>
                    <a:pt x="2493" y="925"/>
                  </a:lnTo>
                  <a:cubicBezTo>
                    <a:pt x="2797" y="2019"/>
                    <a:pt x="2918" y="3053"/>
                    <a:pt x="3252" y="4086"/>
                  </a:cubicBezTo>
                  <a:cubicBezTo>
                    <a:pt x="2857" y="3509"/>
                    <a:pt x="2401" y="2901"/>
                    <a:pt x="1854" y="2293"/>
                  </a:cubicBezTo>
                  <a:cubicBezTo>
                    <a:pt x="1833" y="2272"/>
                    <a:pt x="1754" y="2237"/>
                    <a:pt x="1718" y="2237"/>
                  </a:cubicBezTo>
                  <a:cubicBezTo>
                    <a:pt x="1701" y="2237"/>
                    <a:pt x="1693" y="2244"/>
                    <a:pt x="1702" y="2263"/>
                  </a:cubicBezTo>
                  <a:cubicBezTo>
                    <a:pt x="2189" y="3266"/>
                    <a:pt x="2645" y="4299"/>
                    <a:pt x="3344" y="5241"/>
                  </a:cubicBezTo>
                  <a:cubicBezTo>
                    <a:pt x="2432" y="4360"/>
                    <a:pt x="1216" y="3387"/>
                    <a:pt x="213" y="2506"/>
                  </a:cubicBezTo>
                  <a:cubicBezTo>
                    <a:pt x="182" y="2475"/>
                    <a:pt x="122" y="2460"/>
                    <a:pt x="76" y="2460"/>
                  </a:cubicBezTo>
                  <a:cubicBezTo>
                    <a:pt x="31" y="2460"/>
                    <a:pt x="0" y="2475"/>
                    <a:pt x="31" y="2506"/>
                  </a:cubicBezTo>
                  <a:cubicBezTo>
                    <a:pt x="882" y="3357"/>
                    <a:pt x="1672" y="4147"/>
                    <a:pt x="2401" y="4907"/>
                  </a:cubicBezTo>
                  <a:cubicBezTo>
                    <a:pt x="3161" y="5667"/>
                    <a:pt x="3526" y="6305"/>
                    <a:pt x="4164" y="6974"/>
                  </a:cubicBezTo>
                  <a:cubicBezTo>
                    <a:pt x="4195" y="7004"/>
                    <a:pt x="4316" y="7035"/>
                    <a:pt x="4407" y="7035"/>
                  </a:cubicBezTo>
                  <a:lnTo>
                    <a:pt x="4407" y="7065"/>
                  </a:lnTo>
                  <a:cubicBezTo>
                    <a:pt x="4552" y="7234"/>
                    <a:pt x="4735" y="7288"/>
                    <a:pt x="4820" y="7288"/>
                  </a:cubicBezTo>
                  <a:cubicBezTo>
                    <a:pt x="4842" y="7288"/>
                    <a:pt x="4857" y="7284"/>
                    <a:pt x="4863" y="7278"/>
                  </a:cubicBezTo>
                  <a:cubicBezTo>
                    <a:pt x="4924" y="7308"/>
                    <a:pt x="5015" y="7308"/>
                    <a:pt x="5046" y="7308"/>
                  </a:cubicBezTo>
                  <a:cubicBezTo>
                    <a:pt x="5107" y="7278"/>
                    <a:pt x="5198" y="7217"/>
                    <a:pt x="5228" y="7156"/>
                  </a:cubicBezTo>
                  <a:lnTo>
                    <a:pt x="5350" y="7156"/>
                  </a:lnTo>
                  <a:cubicBezTo>
                    <a:pt x="5623" y="6974"/>
                    <a:pt x="5836" y="6731"/>
                    <a:pt x="6110" y="6548"/>
                  </a:cubicBezTo>
                  <a:cubicBezTo>
                    <a:pt x="6532" y="6323"/>
                    <a:pt x="6955" y="6150"/>
                    <a:pt x="7764" y="6150"/>
                  </a:cubicBezTo>
                  <a:cubicBezTo>
                    <a:pt x="7828" y="6150"/>
                    <a:pt x="7895" y="6151"/>
                    <a:pt x="7964" y="6153"/>
                  </a:cubicBezTo>
                  <a:cubicBezTo>
                    <a:pt x="8025" y="6153"/>
                    <a:pt x="7964" y="6123"/>
                    <a:pt x="7903" y="6123"/>
                  </a:cubicBezTo>
                  <a:cubicBezTo>
                    <a:pt x="7675" y="6108"/>
                    <a:pt x="7462" y="6100"/>
                    <a:pt x="7265" y="6100"/>
                  </a:cubicBezTo>
                  <a:cubicBezTo>
                    <a:pt x="7067" y="6100"/>
                    <a:pt x="6885" y="6108"/>
                    <a:pt x="6718" y="6123"/>
                  </a:cubicBezTo>
                  <a:cubicBezTo>
                    <a:pt x="6809" y="6092"/>
                    <a:pt x="6870" y="6001"/>
                    <a:pt x="6961" y="5971"/>
                  </a:cubicBezTo>
                  <a:cubicBezTo>
                    <a:pt x="7477" y="5637"/>
                    <a:pt x="8541" y="5606"/>
                    <a:pt x="9180" y="5363"/>
                  </a:cubicBezTo>
                  <a:cubicBezTo>
                    <a:pt x="9271" y="5333"/>
                    <a:pt x="9028" y="5241"/>
                    <a:pt x="8936" y="5211"/>
                  </a:cubicBezTo>
                  <a:cubicBezTo>
                    <a:pt x="7660" y="5211"/>
                    <a:pt x="6900" y="5485"/>
                    <a:pt x="6353" y="5819"/>
                  </a:cubicBezTo>
                  <a:lnTo>
                    <a:pt x="6383" y="5789"/>
                  </a:lnTo>
                  <a:cubicBezTo>
                    <a:pt x="6870" y="5241"/>
                    <a:pt x="8055" y="5059"/>
                    <a:pt x="9119" y="4877"/>
                  </a:cubicBezTo>
                  <a:cubicBezTo>
                    <a:pt x="9175" y="4877"/>
                    <a:pt x="8972" y="4721"/>
                    <a:pt x="8845" y="4721"/>
                  </a:cubicBezTo>
                  <a:cubicBezTo>
                    <a:pt x="8834" y="4721"/>
                    <a:pt x="8824" y="4722"/>
                    <a:pt x="8815" y="4725"/>
                  </a:cubicBezTo>
                  <a:cubicBezTo>
                    <a:pt x="7417" y="4877"/>
                    <a:pt x="6231" y="5241"/>
                    <a:pt x="5502" y="5849"/>
                  </a:cubicBezTo>
                  <a:cubicBezTo>
                    <a:pt x="5745" y="5363"/>
                    <a:pt x="5958" y="4877"/>
                    <a:pt x="6383" y="4451"/>
                  </a:cubicBezTo>
                  <a:cubicBezTo>
                    <a:pt x="6748" y="4086"/>
                    <a:pt x="7447" y="3843"/>
                    <a:pt x="8055" y="3630"/>
                  </a:cubicBezTo>
                  <a:cubicBezTo>
                    <a:pt x="8663" y="3387"/>
                    <a:pt x="8997" y="3175"/>
                    <a:pt x="9392" y="2871"/>
                  </a:cubicBezTo>
                  <a:cubicBezTo>
                    <a:pt x="9423" y="2810"/>
                    <a:pt x="9240" y="2749"/>
                    <a:pt x="9180" y="2749"/>
                  </a:cubicBezTo>
                  <a:cubicBezTo>
                    <a:pt x="8632" y="2962"/>
                    <a:pt x="8177" y="3235"/>
                    <a:pt x="7569" y="3478"/>
                  </a:cubicBezTo>
                  <a:cubicBezTo>
                    <a:pt x="7204" y="3570"/>
                    <a:pt x="6900" y="3722"/>
                    <a:pt x="6596" y="3874"/>
                  </a:cubicBezTo>
                  <a:cubicBezTo>
                    <a:pt x="6900" y="3478"/>
                    <a:pt x="7204" y="3053"/>
                    <a:pt x="7447" y="2597"/>
                  </a:cubicBezTo>
                  <a:lnTo>
                    <a:pt x="7417" y="2567"/>
                  </a:lnTo>
                  <a:cubicBezTo>
                    <a:pt x="6900" y="2931"/>
                    <a:pt x="6444" y="3357"/>
                    <a:pt x="6079" y="3843"/>
                  </a:cubicBezTo>
                  <a:lnTo>
                    <a:pt x="6110" y="3661"/>
                  </a:lnTo>
                  <a:cubicBezTo>
                    <a:pt x="6505" y="2475"/>
                    <a:pt x="7143" y="1412"/>
                    <a:pt x="7629" y="317"/>
                  </a:cubicBezTo>
                  <a:cubicBezTo>
                    <a:pt x="7656" y="237"/>
                    <a:pt x="7355" y="63"/>
                    <a:pt x="7240" y="63"/>
                  </a:cubicBezTo>
                  <a:cubicBezTo>
                    <a:pt x="7224" y="63"/>
                    <a:pt x="7211" y="67"/>
                    <a:pt x="7204" y="74"/>
                  </a:cubicBezTo>
                  <a:cubicBezTo>
                    <a:pt x="6596" y="986"/>
                    <a:pt x="6201" y="2019"/>
                    <a:pt x="5745" y="3023"/>
                  </a:cubicBezTo>
                  <a:lnTo>
                    <a:pt x="5745" y="2658"/>
                  </a:lnTo>
                  <a:cubicBezTo>
                    <a:pt x="5684" y="1898"/>
                    <a:pt x="5897" y="1138"/>
                    <a:pt x="5076" y="44"/>
                  </a:cubicBezTo>
                  <a:cubicBezTo>
                    <a:pt x="5055" y="22"/>
                    <a:pt x="5018" y="1"/>
                    <a:pt x="50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30"/>
            <p:cNvSpPr/>
            <p:nvPr/>
          </p:nvSpPr>
          <p:spPr>
            <a:xfrm>
              <a:off x="7559210" y="4894228"/>
              <a:ext cx="193901" cy="144979"/>
            </a:xfrm>
            <a:custGeom>
              <a:rect b="b" l="l" r="r" t="t"/>
              <a:pathLst>
                <a:path extrusionOk="0" h="6976" w="9330">
                  <a:moveTo>
                    <a:pt x="5330" y="0"/>
                  </a:moveTo>
                  <a:cubicBezTo>
                    <a:pt x="5247" y="0"/>
                    <a:pt x="5181" y="10"/>
                    <a:pt x="5181" y="33"/>
                  </a:cubicBezTo>
                  <a:cubicBezTo>
                    <a:pt x="4999" y="1067"/>
                    <a:pt x="5090" y="2100"/>
                    <a:pt x="5151" y="3073"/>
                  </a:cubicBezTo>
                  <a:cubicBezTo>
                    <a:pt x="5090" y="3012"/>
                    <a:pt x="5059" y="2890"/>
                    <a:pt x="4999" y="2799"/>
                  </a:cubicBezTo>
                  <a:cubicBezTo>
                    <a:pt x="4573" y="2191"/>
                    <a:pt x="4451" y="1492"/>
                    <a:pt x="3236" y="884"/>
                  </a:cubicBezTo>
                  <a:lnTo>
                    <a:pt x="3175" y="884"/>
                  </a:lnTo>
                  <a:cubicBezTo>
                    <a:pt x="4299" y="1523"/>
                    <a:pt x="4421" y="2465"/>
                    <a:pt x="4695" y="3103"/>
                  </a:cubicBezTo>
                  <a:cubicBezTo>
                    <a:pt x="4786" y="3407"/>
                    <a:pt x="4786" y="3711"/>
                    <a:pt x="4847" y="4076"/>
                  </a:cubicBezTo>
                  <a:cubicBezTo>
                    <a:pt x="4695" y="3924"/>
                    <a:pt x="4482" y="3711"/>
                    <a:pt x="4299" y="3559"/>
                  </a:cubicBezTo>
                  <a:cubicBezTo>
                    <a:pt x="4291" y="3551"/>
                    <a:pt x="4277" y="3547"/>
                    <a:pt x="4259" y="3547"/>
                  </a:cubicBezTo>
                  <a:cubicBezTo>
                    <a:pt x="4213" y="3547"/>
                    <a:pt x="4147" y="3575"/>
                    <a:pt x="4147" y="3620"/>
                  </a:cubicBezTo>
                  <a:cubicBezTo>
                    <a:pt x="4482" y="4167"/>
                    <a:pt x="4755" y="4714"/>
                    <a:pt x="5029" y="5231"/>
                  </a:cubicBezTo>
                  <a:cubicBezTo>
                    <a:pt x="5151" y="5474"/>
                    <a:pt x="5181" y="5687"/>
                    <a:pt x="5242" y="5930"/>
                  </a:cubicBezTo>
                  <a:cubicBezTo>
                    <a:pt x="5181" y="5900"/>
                    <a:pt x="5151" y="5839"/>
                    <a:pt x="5059" y="5808"/>
                  </a:cubicBezTo>
                  <a:cubicBezTo>
                    <a:pt x="4451" y="4836"/>
                    <a:pt x="2810" y="3924"/>
                    <a:pt x="1533" y="2738"/>
                  </a:cubicBezTo>
                  <a:lnTo>
                    <a:pt x="1442" y="2738"/>
                  </a:lnTo>
                  <a:cubicBezTo>
                    <a:pt x="2263" y="3559"/>
                    <a:pt x="2871" y="4410"/>
                    <a:pt x="3631" y="5079"/>
                  </a:cubicBezTo>
                  <a:cubicBezTo>
                    <a:pt x="2962" y="4836"/>
                    <a:pt x="2293" y="4532"/>
                    <a:pt x="1533" y="4289"/>
                  </a:cubicBezTo>
                  <a:cubicBezTo>
                    <a:pt x="1503" y="4289"/>
                    <a:pt x="1351" y="4289"/>
                    <a:pt x="1381" y="4319"/>
                  </a:cubicBezTo>
                  <a:cubicBezTo>
                    <a:pt x="2293" y="4988"/>
                    <a:pt x="3236" y="5626"/>
                    <a:pt x="4299" y="6082"/>
                  </a:cubicBezTo>
                  <a:cubicBezTo>
                    <a:pt x="3084" y="5839"/>
                    <a:pt x="1533" y="5626"/>
                    <a:pt x="226" y="5322"/>
                  </a:cubicBezTo>
                  <a:cubicBezTo>
                    <a:pt x="215" y="5316"/>
                    <a:pt x="199" y="5314"/>
                    <a:pt x="181" y="5314"/>
                  </a:cubicBezTo>
                  <a:cubicBezTo>
                    <a:pt x="106" y="5314"/>
                    <a:pt x="1" y="5358"/>
                    <a:pt x="74" y="5383"/>
                  </a:cubicBezTo>
                  <a:cubicBezTo>
                    <a:pt x="1230" y="5687"/>
                    <a:pt x="2324" y="5991"/>
                    <a:pt x="3327" y="6234"/>
                  </a:cubicBezTo>
                  <a:cubicBezTo>
                    <a:pt x="4330" y="6447"/>
                    <a:pt x="4999" y="6811"/>
                    <a:pt x="5910" y="6963"/>
                  </a:cubicBezTo>
                  <a:cubicBezTo>
                    <a:pt x="5941" y="6963"/>
                    <a:pt x="6093" y="6903"/>
                    <a:pt x="6154" y="6872"/>
                  </a:cubicBezTo>
                  <a:lnTo>
                    <a:pt x="6214" y="6903"/>
                  </a:lnTo>
                  <a:cubicBezTo>
                    <a:pt x="6242" y="6958"/>
                    <a:pt x="6307" y="6975"/>
                    <a:pt x="6370" y="6975"/>
                  </a:cubicBezTo>
                  <a:cubicBezTo>
                    <a:pt x="6446" y="6975"/>
                    <a:pt x="6518" y="6950"/>
                    <a:pt x="6518" y="6933"/>
                  </a:cubicBezTo>
                  <a:cubicBezTo>
                    <a:pt x="6579" y="6933"/>
                    <a:pt x="6670" y="6872"/>
                    <a:pt x="6701" y="6842"/>
                  </a:cubicBezTo>
                  <a:lnTo>
                    <a:pt x="6822" y="6629"/>
                  </a:lnTo>
                  <a:cubicBezTo>
                    <a:pt x="6853" y="6629"/>
                    <a:pt x="6883" y="6568"/>
                    <a:pt x="6883" y="6568"/>
                  </a:cubicBezTo>
                  <a:cubicBezTo>
                    <a:pt x="7005" y="6325"/>
                    <a:pt x="7126" y="6021"/>
                    <a:pt x="7217" y="5748"/>
                  </a:cubicBezTo>
                  <a:cubicBezTo>
                    <a:pt x="7491" y="5352"/>
                    <a:pt x="7795" y="4988"/>
                    <a:pt x="8646" y="4562"/>
                  </a:cubicBezTo>
                  <a:cubicBezTo>
                    <a:pt x="8666" y="4562"/>
                    <a:pt x="8633" y="4549"/>
                    <a:pt x="8599" y="4549"/>
                  </a:cubicBezTo>
                  <a:cubicBezTo>
                    <a:pt x="8582" y="4549"/>
                    <a:pt x="8565" y="4552"/>
                    <a:pt x="8555" y="4562"/>
                  </a:cubicBezTo>
                  <a:cubicBezTo>
                    <a:pt x="8190" y="4745"/>
                    <a:pt x="7795" y="4927"/>
                    <a:pt x="7521" y="5140"/>
                  </a:cubicBezTo>
                  <a:lnTo>
                    <a:pt x="7643" y="4897"/>
                  </a:lnTo>
                  <a:cubicBezTo>
                    <a:pt x="7947" y="4410"/>
                    <a:pt x="8859" y="3863"/>
                    <a:pt x="9315" y="3468"/>
                  </a:cubicBezTo>
                  <a:cubicBezTo>
                    <a:pt x="9330" y="3438"/>
                    <a:pt x="9284" y="3422"/>
                    <a:pt x="9220" y="3422"/>
                  </a:cubicBezTo>
                  <a:cubicBezTo>
                    <a:pt x="9155" y="3422"/>
                    <a:pt x="9072" y="3438"/>
                    <a:pt x="9011" y="3468"/>
                  </a:cubicBezTo>
                  <a:cubicBezTo>
                    <a:pt x="7917" y="3985"/>
                    <a:pt x="7339" y="4562"/>
                    <a:pt x="7035" y="5079"/>
                  </a:cubicBezTo>
                  <a:lnTo>
                    <a:pt x="7035" y="5018"/>
                  </a:lnTo>
                  <a:cubicBezTo>
                    <a:pt x="7187" y="4380"/>
                    <a:pt x="8129" y="3681"/>
                    <a:pt x="8980" y="3103"/>
                  </a:cubicBezTo>
                  <a:cubicBezTo>
                    <a:pt x="9011" y="3088"/>
                    <a:pt x="8942" y="3080"/>
                    <a:pt x="8859" y="3080"/>
                  </a:cubicBezTo>
                  <a:cubicBezTo>
                    <a:pt x="8775" y="3080"/>
                    <a:pt x="8676" y="3088"/>
                    <a:pt x="8646" y="3103"/>
                  </a:cubicBezTo>
                  <a:cubicBezTo>
                    <a:pt x="7461" y="3802"/>
                    <a:pt x="6610" y="4684"/>
                    <a:pt x="6306" y="5474"/>
                  </a:cubicBezTo>
                  <a:cubicBezTo>
                    <a:pt x="6245" y="4988"/>
                    <a:pt x="6214" y="4471"/>
                    <a:pt x="6397" y="3954"/>
                  </a:cubicBezTo>
                  <a:cubicBezTo>
                    <a:pt x="6549" y="3468"/>
                    <a:pt x="7035" y="3012"/>
                    <a:pt x="7461" y="2586"/>
                  </a:cubicBezTo>
                  <a:cubicBezTo>
                    <a:pt x="7886" y="2161"/>
                    <a:pt x="8099" y="1827"/>
                    <a:pt x="8342" y="1431"/>
                  </a:cubicBezTo>
                  <a:cubicBezTo>
                    <a:pt x="8357" y="1416"/>
                    <a:pt x="8304" y="1409"/>
                    <a:pt x="8243" y="1409"/>
                  </a:cubicBezTo>
                  <a:cubicBezTo>
                    <a:pt x="8183" y="1409"/>
                    <a:pt x="8114" y="1416"/>
                    <a:pt x="8099" y="1431"/>
                  </a:cubicBezTo>
                  <a:cubicBezTo>
                    <a:pt x="7673" y="1827"/>
                    <a:pt x="7369" y="2252"/>
                    <a:pt x="6974" y="2647"/>
                  </a:cubicBezTo>
                  <a:cubicBezTo>
                    <a:pt x="6731" y="2890"/>
                    <a:pt x="6518" y="3164"/>
                    <a:pt x="6306" y="3377"/>
                  </a:cubicBezTo>
                  <a:cubicBezTo>
                    <a:pt x="6397" y="2921"/>
                    <a:pt x="6427" y="2465"/>
                    <a:pt x="6458" y="2009"/>
                  </a:cubicBezTo>
                  <a:lnTo>
                    <a:pt x="6427" y="2009"/>
                  </a:lnTo>
                  <a:cubicBezTo>
                    <a:pt x="6154" y="2556"/>
                    <a:pt x="5941" y="3073"/>
                    <a:pt x="5819" y="3620"/>
                  </a:cubicBezTo>
                  <a:lnTo>
                    <a:pt x="5789" y="3468"/>
                  </a:lnTo>
                  <a:cubicBezTo>
                    <a:pt x="5606" y="2343"/>
                    <a:pt x="5667" y="1219"/>
                    <a:pt x="5637" y="64"/>
                  </a:cubicBezTo>
                  <a:cubicBezTo>
                    <a:pt x="5637" y="26"/>
                    <a:pt x="5463" y="0"/>
                    <a:pt x="533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30"/>
            <p:cNvSpPr/>
            <p:nvPr/>
          </p:nvSpPr>
          <p:spPr>
            <a:xfrm>
              <a:off x="7436303" y="4856424"/>
              <a:ext cx="166925" cy="171705"/>
            </a:xfrm>
            <a:custGeom>
              <a:rect b="b" l="l" r="r" t="t"/>
              <a:pathLst>
                <a:path extrusionOk="0" h="8262" w="8032">
                  <a:moveTo>
                    <a:pt x="2878" y="0"/>
                  </a:moveTo>
                  <a:cubicBezTo>
                    <a:pt x="2744" y="0"/>
                    <a:pt x="2469" y="109"/>
                    <a:pt x="2493" y="180"/>
                  </a:cubicBezTo>
                  <a:cubicBezTo>
                    <a:pt x="2797" y="1487"/>
                    <a:pt x="3374" y="2703"/>
                    <a:pt x="3922" y="3889"/>
                  </a:cubicBezTo>
                  <a:cubicBezTo>
                    <a:pt x="3830" y="3767"/>
                    <a:pt x="3709" y="3676"/>
                    <a:pt x="3648" y="3615"/>
                  </a:cubicBezTo>
                  <a:cubicBezTo>
                    <a:pt x="2949" y="3007"/>
                    <a:pt x="2493" y="2247"/>
                    <a:pt x="1095" y="1913"/>
                  </a:cubicBezTo>
                  <a:cubicBezTo>
                    <a:pt x="1064" y="1913"/>
                    <a:pt x="973" y="1943"/>
                    <a:pt x="1034" y="1943"/>
                  </a:cubicBezTo>
                  <a:cubicBezTo>
                    <a:pt x="2371" y="2278"/>
                    <a:pt x="2919" y="3372"/>
                    <a:pt x="3496" y="4071"/>
                  </a:cubicBezTo>
                  <a:cubicBezTo>
                    <a:pt x="3770" y="4375"/>
                    <a:pt x="3891" y="4740"/>
                    <a:pt x="4104" y="5135"/>
                  </a:cubicBezTo>
                  <a:cubicBezTo>
                    <a:pt x="3861" y="4983"/>
                    <a:pt x="3587" y="4861"/>
                    <a:pt x="3344" y="4709"/>
                  </a:cubicBezTo>
                  <a:cubicBezTo>
                    <a:pt x="3314" y="4709"/>
                    <a:pt x="3192" y="4740"/>
                    <a:pt x="3192" y="4801"/>
                  </a:cubicBezTo>
                  <a:cubicBezTo>
                    <a:pt x="3739" y="5317"/>
                    <a:pt x="4286" y="5895"/>
                    <a:pt x="4803" y="6472"/>
                  </a:cubicBezTo>
                  <a:cubicBezTo>
                    <a:pt x="5046" y="6685"/>
                    <a:pt x="5198" y="6959"/>
                    <a:pt x="5381" y="7232"/>
                  </a:cubicBezTo>
                  <a:cubicBezTo>
                    <a:pt x="5320" y="7171"/>
                    <a:pt x="5229" y="7171"/>
                    <a:pt x="5107" y="7141"/>
                  </a:cubicBezTo>
                  <a:cubicBezTo>
                    <a:pt x="4013" y="6168"/>
                    <a:pt x="2037" y="5621"/>
                    <a:pt x="244" y="4740"/>
                  </a:cubicBezTo>
                  <a:cubicBezTo>
                    <a:pt x="213" y="4740"/>
                    <a:pt x="183" y="4801"/>
                    <a:pt x="183" y="4801"/>
                  </a:cubicBezTo>
                  <a:cubicBezTo>
                    <a:pt x="1308" y="5469"/>
                    <a:pt x="2280" y="6229"/>
                    <a:pt x="3374" y="6807"/>
                  </a:cubicBezTo>
                  <a:cubicBezTo>
                    <a:pt x="2645" y="6685"/>
                    <a:pt x="1824" y="6564"/>
                    <a:pt x="973" y="6533"/>
                  </a:cubicBezTo>
                  <a:cubicBezTo>
                    <a:pt x="912" y="6533"/>
                    <a:pt x="791" y="6624"/>
                    <a:pt x="852" y="6655"/>
                  </a:cubicBezTo>
                  <a:cubicBezTo>
                    <a:pt x="2037" y="7111"/>
                    <a:pt x="3222" y="7536"/>
                    <a:pt x="4499" y="7719"/>
                  </a:cubicBezTo>
                  <a:cubicBezTo>
                    <a:pt x="3222" y="7779"/>
                    <a:pt x="1611" y="8053"/>
                    <a:pt x="213" y="8083"/>
                  </a:cubicBezTo>
                  <a:cubicBezTo>
                    <a:pt x="152" y="8083"/>
                    <a:pt x="1" y="8235"/>
                    <a:pt x="92" y="8235"/>
                  </a:cubicBezTo>
                  <a:cubicBezTo>
                    <a:pt x="1308" y="8235"/>
                    <a:pt x="2554" y="8205"/>
                    <a:pt x="3648" y="8175"/>
                  </a:cubicBezTo>
                  <a:cubicBezTo>
                    <a:pt x="3734" y="8172"/>
                    <a:pt x="3818" y="8171"/>
                    <a:pt x="3900" y="8171"/>
                  </a:cubicBezTo>
                  <a:cubicBezTo>
                    <a:pt x="4654" y="8171"/>
                    <a:pt x="5273" y="8261"/>
                    <a:pt x="5961" y="8261"/>
                  </a:cubicBezTo>
                  <a:cubicBezTo>
                    <a:pt x="6156" y="8261"/>
                    <a:pt x="6356" y="8254"/>
                    <a:pt x="6566" y="8235"/>
                  </a:cubicBezTo>
                  <a:cubicBezTo>
                    <a:pt x="6627" y="8235"/>
                    <a:pt x="6718" y="8175"/>
                    <a:pt x="6779" y="8083"/>
                  </a:cubicBezTo>
                  <a:lnTo>
                    <a:pt x="6870" y="8144"/>
                  </a:lnTo>
                  <a:cubicBezTo>
                    <a:pt x="6900" y="8144"/>
                    <a:pt x="7113" y="7992"/>
                    <a:pt x="7113" y="7901"/>
                  </a:cubicBezTo>
                  <a:cubicBezTo>
                    <a:pt x="7174" y="7871"/>
                    <a:pt x="7204" y="7779"/>
                    <a:pt x="7204" y="7749"/>
                  </a:cubicBezTo>
                  <a:lnTo>
                    <a:pt x="7204" y="7475"/>
                  </a:lnTo>
                  <a:cubicBezTo>
                    <a:pt x="7265" y="7445"/>
                    <a:pt x="7265" y="7415"/>
                    <a:pt x="7265" y="7415"/>
                  </a:cubicBezTo>
                  <a:cubicBezTo>
                    <a:pt x="7204" y="7019"/>
                    <a:pt x="7174" y="6685"/>
                    <a:pt x="7174" y="6320"/>
                  </a:cubicBezTo>
                  <a:cubicBezTo>
                    <a:pt x="7204" y="5773"/>
                    <a:pt x="7326" y="5196"/>
                    <a:pt x="7934" y="4497"/>
                  </a:cubicBezTo>
                  <a:cubicBezTo>
                    <a:pt x="7944" y="4476"/>
                    <a:pt x="7944" y="4470"/>
                    <a:pt x="7938" y="4470"/>
                  </a:cubicBezTo>
                  <a:cubicBezTo>
                    <a:pt x="7927" y="4470"/>
                    <a:pt x="7893" y="4497"/>
                    <a:pt x="7873" y="4497"/>
                  </a:cubicBezTo>
                  <a:cubicBezTo>
                    <a:pt x="7569" y="4831"/>
                    <a:pt x="7326" y="5165"/>
                    <a:pt x="7174" y="5469"/>
                  </a:cubicBezTo>
                  <a:lnTo>
                    <a:pt x="7174" y="5165"/>
                  </a:lnTo>
                  <a:cubicBezTo>
                    <a:pt x="7204" y="4497"/>
                    <a:pt x="7812" y="3585"/>
                    <a:pt x="8025" y="2886"/>
                  </a:cubicBezTo>
                  <a:cubicBezTo>
                    <a:pt x="8032" y="2872"/>
                    <a:pt x="8025" y="2866"/>
                    <a:pt x="8009" y="2866"/>
                  </a:cubicBezTo>
                  <a:cubicBezTo>
                    <a:pt x="7955" y="2866"/>
                    <a:pt x="7799" y="2937"/>
                    <a:pt x="7751" y="3007"/>
                  </a:cubicBezTo>
                  <a:cubicBezTo>
                    <a:pt x="6961" y="4041"/>
                    <a:pt x="6718" y="4861"/>
                    <a:pt x="6718" y="5621"/>
                  </a:cubicBezTo>
                  <a:lnTo>
                    <a:pt x="6688" y="5561"/>
                  </a:lnTo>
                  <a:cubicBezTo>
                    <a:pt x="6505" y="4709"/>
                    <a:pt x="7022" y="3615"/>
                    <a:pt x="7569" y="2582"/>
                  </a:cubicBezTo>
                  <a:cubicBezTo>
                    <a:pt x="7576" y="2568"/>
                    <a:pt x="7566" y="2562"/>
                    <a:pt x="7545" y="2562"/>
                  </a:cubicBezTo>
                  <a:cubicBezTo>
                    <a:pt x="7473" y="2562"/>
                    <a:pt x="7275" y="2633"/>
                    <a:pt x="7204" y="2703"/>
                  </a:cubicBezTo>
                  <a:cubicBezTo>
                    <a:pt x="6444" y="3950"/>
                    <a:pt x="6080" y="5257"/>
                    <a:pt x="6171" y="6320"/>
                  </a:cubicBezTo>
                  <a:cubicBezTo>
                    <a:pt x="5867" y="5743"/>
                    <a:pt x="5593" y="5165"/>
                    <a:pt x="5502" y="4497"/>
                  </a:cubicBezTo>
                  <a:cubicBezTo>
                    <a:pt x="5411" y="3828"/>
                    <a:pt x="5624" y="3129"/>
                    <a:pt x="5836" y="2430"/>
                  </a:cubicBezTo>
                  <a:cubicBezTo>
                    <a:pt x="6049" y="1791"/>
                    <a:pt x="6080" y="1305"/>
                    <a:pt x="6080" y="728"/>
                  </a:cubicBezTo>
                  <a:cubicBezTo>
                    <a:pt x="6080" y="719"/>
                    <a:pt x="6064" y="716"/>
                    <a:pt x="6041" y="716"/>
                  </a:cubicBezTo>
                  <a:cubicBezTo>
                    <a:pt x="5979" y="716"/>
                    <a:pt x="5859" y="744"/>
                    <a:pt x="5836" y="788"/>
                  </a:cubicBezTo>
                  <a:cubicBezTo>
                    <a:pt x="5624" y="1457"/>
                    <a:pt x="5593" y="2065"/>
                    <a:pt x="5381" y="2734"/>
                  </a:cubicBezTo>
                  <a:cubicBezTo>
                    <a:pt x="5289" y="3129"/>
                    <a:pt x="5198" y="3494"/>
                    <a:pt x="5168" y="3828"/>
                  </a:cubicBezTo>
                  <a:cubicBezTo>
                    <a:pt x="5016" y="3220"/>
                    <a:pt x="4833" y="2673"/>
                    <a:pt x="4621" y="2095"/>
                  </a:cubicBezTo>
                  <a:lnTo>
                    <a:pt x="4590" y="2095"/>
                  </a:lnTo>
                  <a:cubicBezTo>
                    <a:pt x="4590" y="2825"/>
                    <a:pt x="4621" y="3524"/>
                    <a:pt x="4833" y="4253"/>
                  </a:cubicBezTo>
                  <a:lnTo>
                    <a:pt x="4712" y="4071"/>
                  </a:lnTo>
                  <a:cubicBezTo>
                    <a:pt x="3952" y="2825"/>
                    <a:pt x="3526" y="1366"/>
                    <a:pt x="2949" y="29"/>
                  </a:cubicBezTo>
                  <a:cubicBezTo>
                    <a:pt x="2942" y="9"/>
                    <a:pt x="2916" y="0"/>
                    <a:pt x="287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30"/>
            <p:cNvSpPr/>
            <p:nvPr/>
          </p:nvSpPr>
          <p:spPr>
            <a:xfrm>
              <a:off x="7168271" y="4904141"/>
              <a:ext cx="194774" cy="173347"/>
            </a:xfrm>
            <a:custGeom>
              <a:rect b="b" l="l" r="r" t="t"/>
              <a:pathLst>
                <a:path extrusionOk="0" h="8341" w="9372">
                  <a:moveTo>
                    <a:pt x="6191" y="0"/>
                  </a:moveTo>
                  <a:cubicBezTo>
                    <a:pt x="6184" y="0"/>
                    <a:pt x="6180" y="4"/>
                    <a:pt x="6180" y="12"/>
                  </a:cubicBezTo>
                  <a:cubicBezTo>
                    <a:pt x="6393" y="1441"/>
                    <a:pt x="5481" y="2505"/>
                    <a:pt x="4964" y="3325"/>
                  </a:cubicBezTo>
                  <a:cubicBezTo>
                    <a:pt x="4691" y="3720"/>
                    <a:pt x="4356" y="4055"/>
                    <a:pt x="4052" y="4359"/>
                  </a:cubicBezTo>
                  <a:cubicBezTo>
                    <a:pt x="4113" y="4055"/>
                    <a:pt x="4204" y="3751"/>
                    <a:pt x="4265" y="3477"/>
                  </a:cubicBezTo>
                  <a:cubicBezTo>
                    <a:pt x="4265" y="3450"/>
                    <a:pt x="4169" y="3351"/>
                    <a:pt x="4148" y="3351"/>
                  </a:cubicBezTo>
                  <a:cubicBezTo>
                    <a:pt x="4145" y="3351"/>
                    <a:pt x="4144" y="3352"/>
                    <a:pt x="4144" y="3356"/>
                  </a:cubicBezTo>
                  <a:cubicBezTo>
                    <a:pt x="3779" y="4176"/>
                    <a:pt x="3323" y="4875"/>
                    <a:pt x="2837" y="5575"/>
                  </a:cubicBezTo>
                  <a:cubicBezTo>
                    <a:pt x="2624" y="5879"/>
                    <a:pt x="2381" y="6091"/>
                    <a:pt x="2137" y="6365"/>
                  </a:cubicBezTo>
                  <a:cubicBezTo>
                    <a:pt x="2137" y="6304"/>
                    <a:pt x="2168" y="6182"/>
                    <a:pt x="2168" y="6091"/>
                  </a:cubicBezTo>
                  <a:cubicBezTo>
                    <a:pt x="3049" y="4693"/>
                    <a:pt x="3140" y="2535"/>
                    <a:pt x="3323" y="559"/>
                  </a:cubicBezTo>
                  <a:cubicBezTo>
                    <a:pt x="3323" y="538"/>
                    <a:pt x="3308" y="503"/>
                    <a:pt x="3299" y="503"/>
                  </a:cubicBezTo>
                  <a:cubicBezTo>
                    <a:pt x="3295" y="503"/>
                    <a:pt x="3292" y="510"/>
                    <a:pt x="3292" y="529"/>
                  </a:cubicBezTo>
                  <a:cubicBezTo>
                    <a:pt x="3049" y="1836"/>
                    <a:pt x="2593" y="2991"/>
                    <a:pt x="2259" y="4237"/>
                  </a:cubicBezTo>
                  <a:cubicBezTo>
                    <a:pt x="2229" y="3477"/>
                    <a:pt x="2107" y="2657"/>
                    <a:pt x="1864" y="1836"/>
                  </a:cubicBezTo>
                  <a:cubicBezTo>
                    <a:pt x="1864" y="1814"/>
                    <a:pt x="1814" y="1742"/>
                    <a:pt x="1788" y="1742"/>
                  </a:cubicBezTo>
                  <a:cubicBezTo>
                    <a:pt x="1779" y="1742"/>
                    <a:pt x="1773" y="1751"/>
                    <a:pt x="1773" y="1775"/>
                  </a:cubicBezTo>
                  <a:cubicBezTo>
                    <a:pt x="1681" y="3021"/>
                    <a:pt x="1560" y="4328"/>
                    <a:pt x="1530" y="5635"/>
                  </a:cubicBezTo>
                  <a:cubicBezTo>
                    <a:pt x="1226" y="4359"/>
                    <a:pt x="618" y="2839"/>
                    <a:pt x="162" y="1532"/>
                  </a:cubicBezTo>
                  <a:cubicBezTo>
                    <a:pt x="141" y="1490"/>
                    <a:pt x="62" y="1419"/>
                    <a:pt x="25" y="1419"/>
                  </a:cubicBezTo>
                  <a:cubicBezTo>
                    <a:pt x="8" y="1419"/>
                    <a:pt x="0" y="1433"/>
                    <a:pt x="10" y="1471"/>
                  </a:cubicBezTo>
                  <a:cubicBezTo>
                    <a:pt x="344" y="2596"/>
                    <a:pt x="648" y="3781"/>
                    <a:pt x="891" y="4875"/>
                  </a:cubicBezTo>
                  <a:cubicBezTo>
                    <a:pt x="1104" y="6000"/>
                    <a:pt x="1043" y="6851"/>
                    <a:pt x="1195" y="7885"/>
                  </a:cubicBezTo>
                  <a:cubicBezTo>
                    <a:pt x="1195" y="7976"/>
                    <a:pt x="1256" y="8037"/>
                    <a:pt x="1347" y="8067"/>
                  </a:cubicBezTo>
                  <a:cubicBezTo>
                    <a:pt x="1347" y="8128"/>
                    <a:pt x="1347" y="8128"/>
                    <a:pt x="1317" y="8158"/>
                  </a:cubicBezTo>
                  <a:cubicBezTo>
                    <a:pt x="1308" y="8155"/>
                    <a:pt x="1302" y="8154"/>
                    <a:pt x="1298" y="8154"/>
                  </a:cubicBezTo>
                  <a:cubicBezTo>
                    <a:pt x="1266" y="8154"/>
                    <a:pt x="1364" y="8233"/>
                    <a:pt x="1447" y="8233"/>
                  </a:cubicBezTo>
                  <a:cubicBezTo>
                    <a:pt x="1466" y="8233"/>
                    <a:pt x="1484" y="8229"/>
                    <a:pt x="1499" y="8219"/>
                  </a:cubicBezTo>
                  <a:cubicBezTo>
                    <a:pt x="1530" y="8310"/>
                    <a:pt x="1621" y="8341"/>
                    <a:pt x="1651" y="8341"/>
                  </a:cubicBezTo>
                  <a:cubicBezTo>
                    <a:pt x="1773" y="8310"/>
                    <a:pt x="1833" y="8310"/>
                    <a:pt x="1955" y="8280"/>
                  </a:cubicBezTo>
                  <a:cubicBezTo>
                    <a:pt x="1985" y="8310"/>
                    <a:pt x="2016" y="8310"/>
                    <a:pt x="2077" y="8310"/>
                  </a:cubicBezTo>
                  <a:cubicBezTo>
                    <a:pt x="2441" y="8158"/>
                    <a:pt x="2867" y="8037"/>
                    <a:pt x="3232" y="7885"/>
                  </a:cubicBezTo>
                  <a:cubicBezTo>
                    <a:pt x="3513" y="7828"/>
                    <a:pt x="3795" y="7785"/>
                    <a:pt x="4113" y="7785"/>
                  </a:cubicBezTo>
                  <a:cubicBezTo>
                    <a:pt x="4481" y="7785"/>
                    <a:pt x="4898" y="7843"/>
                    <a:pt x="5420" y="8006"/>
                  </a:cubicBezTo>
                  <a:cubicBezTo>
                    <a:pt x="5451" y="8006"/>
                    <a:pt x="5420" y="7976"/>
                    <a:pt x="5359" y="7915"/>
                  </a:cubicBezTo>
                  <a:cubicBezTo>
                    <a:pt x="4964" y="7763"/>
                    <a:pt x="4539" y="7611"/>
                    <a:pt x="4144" y="7581"/>
                  </a:cubicBezTo>
                  <a:lnTo>
                    <a:pt x="4508" y="7459"/>
                  </a:lnTo>
                  <a:cubicBezTo>
                    <a:pt x="4764" y="7390"/>
                    <a:pt x="5051" y="7372"/>
                    <a:pt x="5352" y="7372"/>
                  </a:cubicBezTo>
                  <a:cubicBezTo>
                    <a:pt x="5682" y="7372"/>
                    <a:pt x="6029" y="7394"/>
                    <a:pt x="6370" y="7394"/>
                  </a:cubicBezTo>
                  <a:cubicBezTo>
                    <a:pt x="6682" y="7394"/>
                    <a:pt x="6989" y="7376"/>
                    <a:pt x="7274" y="7307"/>
                  </a:cubicBezTo>
                  <a:cubicBezTo>
                    <a:pt x="7335" y="7307"/>
                    <a:pt x="7183" y="7125"/>
                    <a:pt x="7122" y="7094"/>
                  </a:cubicBezTo>
                  <a:cubicBezTo>
                    <a:pt x="6506" y="6954"/>
                    <a:pt x="5967" y="6892"/>
                    <a:pt x="5482" y="6892"/>
                  </a:cubicBezTo>
                  <a:cubicBezTo>
                    <a:pt x="4923" y="6892"/>
                    <a:pt x="4436" y="6974"/>
                    <a:pt x="3984" y="7118"/>
                  </a:cubicBezTo>
                  <a:lnTo>
                    <a:pt x="3984" y="7118"/>
                  </a:lnTo>
                  <a:cubicBezTo>
                    <a:pt x="3998" y="7109"/>
                    <a:pt x="4011" y="7094"/>
                    <a:pt x="4052" y="7094"/>
                  </a:cubicBezTo>
                  <a:cubicBezTo>
                    <a:pt x="4964" y="6608"/>
                    <a:pt x="6271" y="6699"/>
                    <a:pt x="7548" y="6669"/>
                  </a:cubicBezTo>
                  <a:cubicBezTo>
                    <a:pt x="7639" y="6669"/>
                    <a:pt x="7457" y="6395"/>
                    <a:pt x="7335" y="6395"/>
                  </a:cubicBezTo>
                  <a:cubicBezTo>
                    <a:pt x="6947" y="6373"/>
                    <a:pt x="6566" y="6360"/>
                    <a:pt x="6195" y="6360"/>
                  </a:cubicBezTo>
                  <a:cubicBezTo>
                    <a:pt x="5058" y="6360"/>
                    <a:pt x="4019" y="6484"/>
                    <a:pt x="3171" y="6851"/>
                  </a:cubicBezTo>
                  <a:cubicBezTo>
                    <a:pt x="3748" y="6334"/>
                    <a:pt x="4296" y="5848"/>
                    <a:pt x="5025" y="5453"/>
                  </a:cubicBezTo>
                  <a:cubicBezTo>
                    <a:pt x="5663" y="5119"/>
                    <a:pt x="6514" y="4997"/>
                    <a:pt x="7335" y="4845"/>
                  </a:cubicBezTo>
                  <a:cubicBezTo>
                    <a:pt x="8156" y="4693"/>
                    <a:pt x="8673" y="4420"/>
                    <a:pt x="9311" y="4116"/>
                  </a:cubicBezTo>
                  <a:cubicBezTo>
                    <a:pt x="9372" y="4085"/>
                    <a:pt x="9250" y="3933"/>
                    <a:pt x="9159" y="3933"/>
                  </a:cubicBezTo>
                  <a:cubicBezTo>
                    <a:pt x="8399" y="4116"/>
                    <a:pt x="7730" y="4389"/>
                    <a:pt x="6940" y="4541"/>
                  </a:cubicBezTo>
                  <a:cubicBezTo>
                    <a:pt x="6514" y="4632"/>
                    <a:pt x="6058" y="4723"/>
                    <a:pt x="5663" y="4845"/>
                  </a:cubicBezTo>
                  <a:cubicBezTo>
                    <a:pt x="6271" y="4420"/>
                    <a:pt x="6849" y="3933"/>
                    <a:pt x="7396" y="3477"/>
                  </a:cubicBezTo>
                  <a:lnTo>
                    <a:pt x="7335" y="3447"/>
                  </a:lnTo>
                  <a:cubicBezTo>
                    <a:pt x="6575" y="3812"/>
                    <a:pt x="5815" y="4207"/>
                    <a:pt x="5147" y="4693"/>
                  </a:cubicBezTo>
                  <a:cubicBezTo>
                    <a:pt x="5177" y="4632"/>
                    <a:pt x="5268" y="4572"/>
                    <a:pt x="5299" y="4511"/>
                  </a:cubicBezTo>
                  <a:cubicBezTo>
                    <a:pt x="6423" y="3204"/>
                    <a:pt x="7730" y="2079"/>
                    <a:pt x="8855" y="742"/>
                  </a:cubicBezTo>
                  <a:cubicBezTo>
                    <a:pt x="8936" y="688"/>
                    <a:pt x="8704" y="393"/>
                    <a:pt x="8567" y="393"/>
                  </a:cubicBezTo>
                  <a:cubicBezTo>
                    <a:pt x="8550" y="393"/>
                    <a:pt x="8534" y="397"/>
                    <a:pt x="8521" y="407"/>
                  </a:cubicBezTo>
                  <a:cubicBezTo>
                    <a:pt x="7396" y="1441"/>
                    <a:pt x="6393" y="2565"/>
                    <a:pt x="5299" y="3629"/>
                  </a:cubicBezTo>
                  <a:cubicBezTo>
                    <a:pt x="5359" y="3508"/>
                    <a:pt x="5451" y="3356"/>
                    <a:pt x="5481" y="3265"/>
                  </a:cubicBezTo>
                  <a:cubicBezTo>
                    <a:pt x="5907" y="2353"/>
                    <a:pt x="6514" y="1502"/>
                    <a:pt x="6241" y="73"/>
                  </a:cubicBezTo>
                  <a:cubicBezTo>
                    <a:pt x="6241" y="28"/>
                    <a:pt x="6208" y="0"/>
                    <a:pt x="619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30"/>
            <p:cNvSpPr/>
            <p:nvPr/>
          </p:nvSpPr>
          <p:spPr>
            <a:xfrm>
              <a:off x="7026326" y="4785701"/>
              <a:ext cx="174053" cy="254066"/>
            </a:xfrm>
            <a:custGeom>
              <a:rect b="b" l="l" r="r" t="t"/>
              <a:pathLst>
                <a:path extrusionOk="0" h="12225" w="8375">
                  <a:moveTo>
                    <a:pt x="1975" y="0"/>
                  </a:moveTo>
                  <a:cubicBezTo>
                    <a:pt x="1827" y="0"/>
                    <a:pt x="1620" y="128"/>
                    <a:pt x="1642" y="240"/>
                  </a:cubicBezTo>
                  <a:cubicBezTo>
                    <a:pt x="2250" y="2033"/>
                    <a:pt x="3071" y="3735"/>
                    <a:pt x="3831" y="5498"/>
                  </a:cubicBezTo>
                  <a:cubicBezTo>
                    <a:pt x="3709" y="5346"/>
                    <a:pt x="3618" y="5194"/>
                    <a:pt x="3496" y="5073"/>
                  </a:cubicBezTo>
                  <a:cubicBezTo>
                    <a:pt x="2706" y="4161"/>
                    <a:pt x="2068" y="2976"/>
                    <a:pt x="548" y="2489"/>
                  </a:cubicBezTo>
                  <a:cubicBezTo>
                    <a:pt x="487" y="2489"/>
                    <a:pt x="426" y="2520"/>
                    <a:pt x="457" y="2580"/>
                  </a:cubicBezTo>
                  <a:cubicBezTo>
                    <a:pt x="1946" y="3097"/>
                    <a:pt x="2706" y="4708"/>
                    <a:pt x="3375" y="5711"/>
                  </a:cubicBezTo>
                  <a:cubicBezTo>
                    <a:pt x="3679" y="6228"/>
                    <a:pt x="3922" y="6745"/>
                    <a:pt x="4195" y="7292"/>
                  </a:cubicBezTo>
                  <a:cubicBezTo>
                    <a:pt x="3922" y="7049"/>
                    <a:pt x="3618" y="6775"/>
                    <a:pt x="3344" y="6562"/>
                  </a:cubicBezTo>
                  <a:cubicBezTo>
                    <a:pt x="3338" y="6556"/>
                    <a:pt x="3329" y="6554"/>
                    <a:pt x="3318" y="6554"/>
                  </a:cubicBezTo>
                  <a:cubicBezTo>
                    <a:pt x="3272" y="6554"/>
                    <a:pt x="3192" y="6598"/>
                    <a:pt x="3192" y="6623"/>
                  </a:cubicBezTo>
                  <a:cubicBezTo>
                    <a:pt x="3861" y="7474"/>
                    <a:pt x="4469" y="8356"/>
                    <a:pt x="5107" y="9207"/>
                  </a:cubicBezTo>
                  <a:cubicBezTo>
                    <a:pt x="5320" y="9602"/>
                    <a:pt x="5563" y="9967"/>
                    <a:pt x="5745" y="10392"/>
                  </a:cubicBezTo>
                  <a:cubicBezTo>
                    <a:pt x="5654" y="10331"/>
                    <a:pt x="5563" y="10271"/>
                    <a:pt x="5472" y="10210"/>
                  </a:cubicBezTo>
                  <a:cubicBezTo>
                    <a:pt x="4256" y="8538"/>
                    <a:pt x="2068" y="7353"/>
                    <a:pt x="122" y="6076"/>
                  </a:cubicBezTo>
                  <a:cubicBezTo>
                    <a:pt x="61" y="6076"/>
                    <a:pt x="31" y="6106"/>
                    <a:pt x="31" y="6106"/>
                  </a:cubicBezTo>
                  <a:cubicBezTo>
                    <a:pt x="1277" y="7079"/>
                    <a:pt x="2341" y="8234"/>
                    <a:pt x="3557" y="9207"/>
                  </a:cubicBezTo>
                  <a:cubicBezTo>
                    <a:pt x="2767" y="8872"/>
                    <a:pt x="1885" y="8568"/>
                    <a:pt x="973" y="8386"/>
                  </a:cubicBezTo>
                  <a:cubicBezTo>
                    <a:pt x="913" y="8386"/>
                    <a:pt x="791" y="8447"/>
                    <a:pt x="882" y="8508"/>
                  </a:cubicBezTo>
                  <a:cubicBezTo>
                    <a:pt x="2128" y="9267"/>
                    <a:pt x="3435" y="10058"/>
                    <a:pt x="4773" y="10726"/>
                  </a:cubicBezTo>
                  <a:cubicBezTo>
                    <a:pt x="3375" y="10422"/>
                    <a:pt x="1672" y="10331"/>
                    <a:pt x="213" y="10179"/>
                  </a:cubicBezTo>
                  <a:cubicBezTo>
                    <a:pt x="122" y="10179"/>
                    <a:pt x="1" y="10271"/>
                    <a:pt x="122" y="10331"/>
                  </a:cubicBezTo>
                  <a:cubicBezTo>
                    <a:pt x="1399" y="10544"/>
                    <a:pt x="2676" y="10818"/>
                    <a:pt x="3831" y="11091"/>
                  </a:cubicBezTo>
                  <a:cubicBezTo>
                    <a:pt x="5016" y="11395"/>
                    <a:pt x="5928" y="11881"/>
                    <a:pt x="7022" y="12216"/>
                  </a:cubicBezTo>
                  <a:cubicBezTo>
                    <a:pt x="7040" y="12222"/>
                    <a:pt x="7057" y="12224"/>
                    <a:pt x="7074" y="12224"/>
                  </a:cubicBezTo>
                  <a:cubicBezTo>
                    <a:pt x="7147" y="12224"/>
                    <a:pt x="7216" y="12180"/>
                    <a:pt x="7265" y="12155"/>
                  </a:cubicBezTo>
                  <a:lnTo>
                    <a:pt x="7326" y="12185"/>
                  </a:lnTo>
                  <a:cubicBezTo>
                    <a:pt x="7417" y="12185"/>
                    <a:pt x="7630" y="12033"/>
                    <a:pt x="7630" y="11942"/>
                  </a:cubicBezTo>
                  <a:cubicBezTo>
                    <a:pt x="7721" y="11912"/>
                    <a:pt x="7782" y="11881"/>
                    <a:pt x="7782" y="11790"/>
                  </a:cubicBezTo>
                  <a:lnTo>
                    <a:pt x="7782" y="11426"/>
                  </a:lnTo>
                  <a:cubicBezTo>
                    <a:pt x="7843" y="11395"/>
                    <a:pt x="7873" y="11334"/>
                    <a:pt x="7843" y="11334"/>
                  </a:cubicBezTo>
                  <a:cubicBezTo>
                    <a:pt x="7782" y="10848"/>
                    <a:pt x="7752" y="10362"/>
                    <a:pt x="7691" y="9815"/>
                  </a:cubicBezTo>
                  <a:cubicBezTo>
                    <a:pt x="7721" y="9115"/>
                    <a:pt x="7782" y="8386"/>
                    <a:pt x="8360" y="7535"/>
                  </a:cubicBezTo>
                  <a:cubicBezTo>
                    <a:pt x="8375" y="7520"/>
                    <a:pt x="8367" y="7512"/>
                    <a:pt x="8348" y="7512"/>
                  </a:cubicBezTo>
                  <a:cubicBezTo>
                    <a:pt x="8329" y="7512"/>
                    <a:pt x="8299" y="7520"/>
                    <a:pt x="8268" y="7535"/>
                  </a:cubicBezTo>
                  <a:cubicBezTo>
                    <a:pt x="8025" y="7930"/>
                    <a:pt x="7752" y="8356"/>
                    <a:pt x="7600" y="8720"/>
                  </a:cubicBezTo>
                  <a:cubicBezTo>
                    <a:pt x="7600" y="8568"/>
                    <a:pt x="7600" y="8416"/>
                    <a:pt x="7569" y="8264"/>
                  </a:cubicBezTo>
                  <a:cubicBezTo>
                    <a:pt x="7508" y="7322"/>
                    <a:pt x="8086" y="6228"/>
                    <a:pt x="8177" y="5225"/>
                  </a:cubicBezTo>
                  <a:cubicBezTo>
                    <a:pt x="8177" y="5184"/>
                    <a:pt x="8150" y="5167"/>
                    <a:pt x="8113" y="5167"/>
                  </a:cubicBezTo>
                  <a:cubicBezTo>
                    <a:pt x="8039" y="5167"/>
                    <a:pt x="7924" y="5235"/>
                    <a:pt x="7904" y="5316"/>
                  </a:cubicBezTo>
                  <a:cubicBezTo>
                    <a:pt x="7174" y="6593"/>
                    <a:pt x="7022" y="7656"/>
                    <a:pt x="7053" y="8720"/>
                  </a:cubicBezTo>
                  <a:lnTo>
                    <a:pt x="7022" y="8599"/>
                  </a:lnTo>
                  <a:cubicBezTo>
                    <a:pt x="6749" y="7383"/>
                    <a:pt x="7204" y="5985"/>
                    <a:pt x="7600" y="4617"/>
                  </a:cubicBezTo>
                  <a:cubicBezTo>
                    <a:pt x="7610" y="4576"/>
                    <a:pt x="7579" y="4560"/>
                    <a:pt x="7533" y="4560"/>
                  </a:cubicBezTo>
                  <a:cubicBezTo>
                    <a:pt x="7441" y="4560"/>
                    <a:pt x="7286" y="4627"/>
                    <a:pt x="7265" y="4708"/>
                  </a:cubicBezTo>
                  <a:cubicBezTo>
                    <a:pt x="6657" y="6380"/>
                    <a:pt x="6384" y="7991"/>
                    <a:pt x="6536" y="9450"/>
                  </a:cubicBezTo>
                  <a:cubicBezTo>
                    <a:pt x="6141" y="8568"/>
                    <a:pt x="5776" y="7687"/>
                    <a:pt x="5624" y="6714"/>
                  </a:cubicBezTo>
                  <a:cubicBezTo>
                    <a:pt x="5472" y="5833"/>
                    <a:pt x="5594" y="4860"/>
                    <a:pt x="5654" y="3887"/>
                  </a:cubicBezTo>
                  <a:cubicBezTo>
                    <a:pt x="5745" y="2976"/>
                    <a:pt x="5654" y="2276"/>
                    <a:pt x="5563" y="1395"/>
                  </a:cubicBezTo>
                  <a:cubicBezTo>
                    <a:pt x="5563" y="1363"/>
                    <a:pt x="5534" y="1350"/>
                    <a:pt x="5495" y="1350"/>
                  </a:cubicBezTo>
                  <a:cubicBezTo>
                    <a:pt x="5423" y="1350"/>
                    <a:pt x="5320" y="1396"/>
                    <a:pt x="5320" y="1456"/>
                  </a:cubicBezTo>
                  <a:cubicBezTo>
                    <a:pt x="5229" y="2368"/>
                    <a:pt x="5320" y="3249"/>
                    <a:pt x="5229" y="4191"/>
                  </a:cubicBezTo>
                  <a:cubicBezTo>
                    <a:pt x="5198" y="4708"/>
                    <a:pt x="5168" y="5225"/>
                    <a:pt x="5168" y="5711"/>
                  </a:cubicBezTo>
                  <a:cubicBezTo>
                    <a:pt x="4894" y="4860"/>
                    <a:pt x="4590" y="4009"/>
                    <a:pt x="4286" y="3188"/>
                  </a:cubicBezTo>
                  <a:lnTo>
                    <a:pt x="4256" y="3188"/>
                  </a:lnTo>
                  <a:cubicBezTo>
                    <a:pt x="4408" y="4191"/>
                    <a:pt x="4560" y="5225"/>
                    <a:pt x="4864" y="6228"/>
                  </a:cubicBezTo>
                  <a:lnTo>
                    <a:pt x="4712" y="5954"/>
                  </a:lnTo>
                  <a:cubicBezTo>
                    <a:pt x="3709" y="4039"/>
                    <a:pt x="3010" y="2003"/>
                    <a:pt x="2098" y="58"/>
                  </a:cubicBezTo>
                  <a:cubicBezTo>
                    <a:pt x="2074" y="17"/>
                    <a:pt x="2028" y="0"/>
                    <a:pt x="19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30"/>
            <p:cNvSpPr/>
            <p:nvPr/>
          </p:nvSpPr>
          <p:spPr>
            <a:xfrm>
              <a:off x="7253749" y="4892420"/>
              <a:ext cx="178542" cy="172287"/>
            </a:xfrm>
            <a:custGeom>
              <a:rect b="b" l="l" r="r" t="t"/>
              <a:pathLst>
                <a:path extrusionOk="0" h="8290" w="8591">
                  <a:moveTo>
                    <a:pt x="3047" y="1"/>
                  </a:moveTo>
                  <a:cubicBezTo>
                    <a:pt x="2923" y="1"/>
                    <a:pt x="2660" y="221"/>
                    <a:pt x="2736" y="272"/>
                  </a:cubicBezTo>
                  <a:cubicBezTo>
                    <a:pt x="3465" y="1488"/>
                    <a:pt x="3982" y="2704"/>
                    <a:pt x="4408" y="3920"/>
                  </a:cubicBezTo>
                  <a:cubicBezTo>
                    <a:pt x="4316" y="3829"/>
                    <a:pt x="4256" y="3737"/>
                    <a:pt x="4164" y="3616"/>
                  </a:cubicBezTo>
                  <a:cubicBezTo>
                    <a:pt x="3860" y="3312"/>
                    <a:pt x="3617" y="2947"/>
                    <a:pt x="3252" y="2673"/>
                  </a:cubicBezTo>
                  <a:cubicBezTo>
                    <a:pt x="2888" y="2370"/>
                    <a:pt x="2432" y="2187"/>
                    <a:pt x="1733" y="2187"/>
                  </a:cubicBezTo>
                  <a:cubicBezTo>
                    <a:pt x="1702" y="2187"/>
                    <a:pt x="1642" y="2248"/>
                    <a:pt x="1672" y="2248"/>
                  </a:cubicBezTo>
                  <a:cubicBezTo>
                    <a:pt x="2310" y="2248"/>
                    <a:pt x="2797" y="2552"/>
                    <a:pt x="3161" y="2947"/>
                  </a:cubicBezTo>
                  <a:cubicBezTo>
                    <a:pt x="3496" y="3312"/>
                    <a:pt x="3708" y="3768"/>
                    <a:pt x="3982" y="4132"/>
                  </a:cubicBezTo>
                  <a:cubicBezTo>
                    <a:pt x="4225" y="4467"/>
                    <a:pt x="4286" y="4832"/>
                    <a:pt x="4438" y="5196"/>
                  </a:cubicBezTo>
                  <a:cubicBezTo>
                    <a:pt x="4225" y="5044"/>
                    <a:pt x="4012" y="4892"/>
                    <a:pt x="3800" y="4740"/>
                  </a:cubicBezTo>
                  <a:cubicBezTo>
                    <a:pt x="3792" y="4726"/>
                    <a:pt x="3780" y="4720"/>
                    <a:pt x="3765" y="4720"/>
                  </a:cubicBezTo>
                  <a:cubicBezTo>
                    <a:pt x="3718" y="4720"/>
                    <a:pt x="3648" y="4778"/>
                    <a:pt x="3648" y="4801"/>
                  </a:cubicBezTo>
                  <a:cubicBezTo>
                    <a:pt x="4134" y="5379"/>
                    <a:pt x="4560" y="5987"/>
                    <a:pt x="4985" y="6564"/>
                  </a:cubicBezTo>
                  <a:cubicBezTo>
                    <a:pt x="5137" y="6777"/>
                    <a:pt x="5289" y="7050"/>
                    <a:pt x="5441" y="7324"/>
                  </a:cubicBezTo>
                  <a:cubicBezTo>
                    <a:pt x="5350" y="7263"/>
                    <a:pt x="5289" y="7263"/>
                    <a:pt x="5198" y="7233"/>
                  </a:cubicBezTo>
                  <a:cubicBezTo>
                    <a:pt x="4742" y="6746"/>
                    <a:pt x="4073" y="6260"/>
                    <a:pt x="3252" y="5804"/>
                  </a:cubicBezTo>
                  <a:cubicBezTo>
                    <a:pt x="2493" y="5348"/>
                    <a:pt x="1642" y="4923"/>
                    <a:pt x="821" y="4588"/>
                  </a:cubicBezTo>
                  <a:lnTo>
                    <a:pt x="760" y="4619"/>
                  </a:lnTo>
                  <a:cubicBezTo>
                    <a:pt x="1733" y="5136"/>
                    <a:pt x="2553" y="5987"/>
                    <a:pt x="3526" y="6655"/>
                  </a:cubicBezTo>
                  <a:cubicBezTo>
                    <a:pt x="2797" y="6443"/>
                    <a:pt x="2037" y="6260"/>
                    <a:pt x="1246" y="6139"/>
                  </a:cubicBezTo>
                  <a:cubicBezTo>
                    <a:pt x="1216" y="6139"/>
                    <a:pt x="1064" y="6169"/>
                    <a:pt x="1094" y="6199"/>
                  </a:cubicBezTo>
                  <a:cubicBezTo>
                    <a:pt x="2158" y="6746"/>
                    <a:pt x="3252" y="7385"/>
                    <a:pt x="4529" y="7689"/>
                  </a:cubicBezTo>
                  <a:cubicBezTo>
                    <a:pt x="3222" y="7658"/>
                    <a:pt x="1581" y="7628"/>
                    <a:pt x="213" y="7506"/>
                  </a:cubicBezTo>
                  <a:cubicBezTo>
                    <a:pt x="152" y="7506"/>
                    <a:pt x="0" y="7628"/>
                    <a:pt x="61" y="7628"/>
                  </a:cubicBezTo>
                  <a:cubicBezTo>
                    <a:pt x="1277" y="7780"/>
                    <a:pt x="2462" y="7993"/>
                    <a:pt x="3617" y="8084"/>
                  </a:cubicBezTo>
                  <a:cubicBezTo>
                    <a:pt x="4438" y="8152"/>
                    <a:pt x="5105" y="8289"/>
                    <a:pt x="5797" y="8289"/>
                  </a:cubicBezTo>
                  <a:cubicBezTo>
                    <a:pt x="6028" y="8289"/>
                    <a:pt x="6262" y="8274"/>
                    <a:pt x="6505" y="8236"/>
                  </a:cubicBezTo>
                  <a:cubicBezTo>
                    <a:pt x="6535" y="8236"/>
                    <a:pt x="6657" y="8145"/>
                    <a:pt x="6718" y="8084"/>
                  </a:cubicBezTo>
                  <a:lnTo>
                    <a:pt x="6748" y="8084"/>
                  </a:lnTo>
                  <a:cubicBezTo>
                    <a:pt x="6839" y="8084"/>
                    <a:pt x="6991" y="7932"/>
                    <a:pt x="6991" y="7841"/>
                  </a:cubicBezTo>
                  <a:cubicBezTo>
                    <a:pt x="7082" y="7810"/>
                    <a:pt x="7113" y="7719"/>
                    <a:pt x="7113" y="7689"/>
                  </a:cubicBezTo>
                  <a:lnTo>
                    <a:pt x="7113" y="7476"/>
                  </a:lnTo>
                  <a:cubicBezTo>
                    <a:pt x="7143" y="7415"/>
                    <a:pt x="7143" y="7385"/>
                    <a:pt x="7143" y="7385"/>
                  </a:cubicBezTo>
                  <a:lnTo>
                    <a:pt x="7143" y="6929"/>
                  </a:lnTo>
                  <a:cubicBezTo>
                    <a:pt x="7143" y="6777"/>
                    <a:pt x="7174" y="6625"/>
                    <a:pt x="7174" y="6473"/>
                  </a:cubicBezTo>
                  <a:cubicBezTo>
                    <a:pt x="7265" y="6260"/>
                    <a:pt x="7326" y="6017"/>
                    <a:pt x="7477" y="5804"/>
                  </a:cubicBezTo>
                  <a:cubicBezTo>
                    <a:pt x="7629" y="5561"/>
                    <a:pt x="7873" y="5287"/>
                    <a:pt x="8237" y="4984"/>
                  </a:cubicBezTo>
                  <a:cubicBezTo>
                    <a:pt x="8248" y="4973"/>
                    <a:pt x="8248" y="4970"/>
                    <a:pt x="8242" y="4970"/>
                  </a:cubicBezTo>
                  <a:cubicBezTo>
                    <a:pt x="8231" y="4970"/>
                    <a:pt x="8197" y="4984"/>
                    <a:pt x="8177" y="4984"/>
                  </a:cubicBezTo>
                  <a:cubicBezTo>
                    <a:pt x="7812" y="5257"/>
                    <a:pt x="7508" y="5561"/>
                    <a:pt x="7295" y="5804"/>
                  </a:cubicBezTo>
                  <a:cubicBezTo>
                    <a:pt x="7326" y="5713"/>
                    <a:pt x="7326" y="5652"/>
                    <a:pt x="7356" y="5531"/>
                  </a:cubicBezTo>
                  <a:cubicBezTo>
                    <a:pt x="7538" y="4923"/>
                    <a:pt x="8329" y="4193"/>
                    <a:pt x="8572" y="3555"/>
                  </a:cubicBezTo>
                  <a:cubicBezTo>
                    <a:pt x="8590" y="3527"/>
                    <a:pt x="8581" y="3516"/>
                    <a:pt x="8557" y="3516"/>
                  </a:cubicBezTo>
                  <a:cubicBezTo>
                    <a:pt x="8502" y="3516"/>
                    <a:pt x="8371" y="3573"/>
                    <a:pt x="8329" y="3616"/>
                  </a:cubicBezTo>
                  <a:cubicBezTo>
                    <a:pt x="7417" y="4528"/>
                    <a:pt x="6991" y="5257"/>
                    <a:pt x="6839" y="5895"/>
                  </a:cubicBezTo>
                  <a:lnTo>
                    <a:pt x="6839" y="5835"/>
                  </a:lnTo>
                  <a:cubicBezTo>
                    <a:pt x="6839" y="5075"/>
                    <a:pt x="7569" y="4163"/>
                    <a:pt x="8177" y="3160"/>
                  </a:cubicBezTo>
                  <a:cubicBezTo>
                    <a:pt x="8187" y="3140"/>
                    <a:pt x="8160" y="3129"/>
                    <a:pt x="8116" y="3129"/>
                  </a:cubicBezTo>
                  <a:cubicBezTo>
                    <a:pt x="8028" y="3129"/>
                    <a:pt x="7873" y="3170"/>
                    <a:pt x="7812" y="3251"/>
                  </a:cubicBezTo>
                  <a:cubicBezTo>
                    <a:pt x="6961" y="4467"/>
                    <a:pt x="6292" y="5531"/>
                    <a:pt x="6231" y="6473"/>
                  </a:cubicBezTo>
                  <a:cubicBezTo>
                    <a:pt x="5988" y="5987"/>
                    <a:pt x="5836" y="5409"/>
                    <a:pt x="5897" y="4740"/>
                  </a:cubicBezTo>
                  <a:cubicBezTo>
                    <a:pt x="5927" y="4132"/>
                    <a:pt x="6231" y="3433"/>
                    <a:pt x="6444" y="2673"/>
                  </a:cubicBezTo>
                  <a:cubicBezTo>
                    <a:pt x="6687" y="1944"/>
                    <a:pt x="6687" y="1336"/>
                    <a:pt x="6566" y="576"/>
                  </a:cubicBezTo>
                  <a:cubicBezTo>
                    <a:pt x="6566" y="559"/>
                    <a:pt x="6551" y="552"/>
                    <a:pt x="6530" y="552"/>
                  </a:cubicBezTo>
                  <a:cubicBezTo>
                    <a:pt x="6476" y="552"/>
                    <a:pt x="6375" y="602"/>
                    <a:pt x="6353" y="667"/>
                  </a:cubicBezTo>
                  <a:cubicBezTo>
                    <a:pt x="6262" y="1488"/>
                    <a:pt x="6201" y="2218"/>
                    <a:pt x="5958" y="2947"/>
                  </a:cubicBezTo>
                  <a:cubicBezTo>
                    <a:pt x="5836" y="3312"/>
                    <a:pt x="5684" y="3707"/>
                    <a:pt x="5623" y="4041"/>
                  </a:cubicBezTo>
                  <a:cubicBezTo>
                    <a:pt x="5532" y="3433"/>
                    <a:pt x="5380" y="2795"/>
                    <a:pt x="5198" y="2187"/>
                  </a:cubicBezTo>
                  <a:lnTo>
                    <a:pt x="5167" y="2187"/>
                  </a:lnTo>
                  <a:cubicBezTo>
                    <a:pt x="5167" y="2977"/>
                    <a:pt x="5167" y="3737"/>
                    <a:pt x="5198" y="4436"/>
                  </a:cubicBezTo>
                  <a:lnTo>
                    <a:pt x="5137" y="4224"/>
                  </a:lnTo>
                  <a:cubicBezTo>
                    <a:pt x="4863" y="3555"/>
                    <a:pt x="4620" y="2856"/>
                    <a:pt x="4316" y="2157"/>
                  </a:cubicBezTo>
                  <a:cubicBezTo>
                    <a:pt x="4012" y="1427"/>
                    <a:pt x="3648" y="667"/>
                    <a:pt x="3101" y="29"/>
                  </a:cubicBezTo>
                  <a:cubicBezTo>
                    <a:pt x="3091" y="9"/>
                    <a:pt x="3072" y="1"/>
                    <a:pt x="304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30"/>
            <p:cNvSpPr/>
            <p:nvPr/>
          </p:nvSpPr>
          <p:spPr>
            <a:xfrm>
              <a:off x="7333970" y="4936728"/>
              <a:ext cx="193942" cy="122076"/>
            </a:xfrm>
            <a:custGeom>
              <a:rect b="b" l="l" r="r" t="t"/>
              <a:pathLst>
                <a:path extrusionOk="0" h="5874" w="9332">
                  <a:moveTo>
                    <a:pt x="1581" y="2183"/>
                  </a:moveTo>
                  <a:cubicBezTo>
                    <a:pt x="1575" y="2183"/>
                    <a:pt x="1576" y="2183"/>
                    <a:pt x="1581" y="2183"/>
                  </a:cubicBezTo>
                  <a:lnTo>
                    <a:pt x="1581" y="2183"/>
                  </a:lnTo>
                  <a:cubicBezTo>
                    <a:pt x="1581" y="2183"/>
                    <a:pt x="1581" y="2183"/>
                    <a:pt x="1581" y="2183"/>
                  </a:cubicBezTo>
                  <a:close/>
                  <a:moveTo>
                    <a:pt x="6131" y="0"/>
                  </a:moveTo>
                  <a:cubicBezTo>
                    <a:pt x="6038" y="0"/>
                    <a:pt x="5958" y="17"/>
                    <a:pt x="5958" y="55"/>
                  </a:cubicBezTo>
                  <a:cubicBezTo>
                    <a:pt x="5806" y="876"/>
                    <a:pt x="5715" y="1666"/>
                    <a:pt x="5532" y="2517"/>
                  </a:cubicBezTo>
                  <a:cubicBezTo>
                    <a:pt x="5532" y="2426"/>
                    <a:pt x="5502" y="2365"/>
                    <a:pt x="5441" y="2244"/>
                  </a:cubicBezTo>
                  <a:cubicBezTo>
                    <a:pt x="5198" y="1666"/>
                    <a:pt x="5198" y="1119"/>
                    <a:pt x="4013" y="541"/>
                  </a:cubicBezTo>
                  <a:lnTo>
                    <a:pt x="3921" y="541"/>
                  </a:lnTo>
                  <a:cubicBezTo>
                    <a:pt x="5046" y="1119"/>
                    <a:pt x="4985" y="1879"/>
                    <a:pt x="5076" y="2396"/>
                  </a:cubicBezTo>
                  <a:cubicBezTo>
                    <a:pt x="5107" y="2669"/>
                    <a:pt x="5046" y="2882"/>
                    <a:pt x="4955" y="3125"/>
                  </a:cubicBezTo>
                  <a:cubicBezTo>
                    <a:pt x="4833" y="2943"/>
                    <a:pt x="4742" y="2791"/>
                    <a:pt x="4621" y="2578"/>
                  </a:cubicBezTo>
                  <a:cubicBezTo>
                    <a:pt x="4621" y="2548"/>
                    <a:pt x="4469" y="2548"/>
                    <a:pt x="4469" y="2548"/>
                  </a:cubicBezTo>
                  <a:lnTo>
                    <a:pt x="4469" y="2548"/>
                  </a:lnTo>
                  <a:cubicBezTo>
                    <a:pt x="4621" y="3034"/>
                    <a:pt x="4681" y="3490"/>
                    <a:pt x="4681" y="4007"/>
                  </a:cubicBezTo>
                  <a:cubicBezTo>
                    <a:pt x="4681" y="4189"/>
                    <a:pt x="4621" y="4371"/>
                    <a:pt x="4590" y="4554"/>
                  </a:cubicBezTo>
                  <a:cubicBezTo>
                    <a:pt x="4529" y="4523"/>
                    <a:pt x="4499" y="4463"/>
                    <a:pt x="4469" y="4402"/>
                  </a:cubicBezTo>
                  <a:cubicBezTo>
                    <a:pt x="4438" y="3459"/>
                    <a:pt x="3162" y="2274"/>
                    <a:pt x="2067" y="1423"/>
                  </a:cubicBezTo>
                  <a:cubicBezTo>
                    <a:pt x="2067" y="1423"/>
                    <a:pt x="2040" y="1396"/>
                    <a:pt x="2022" y="1396"/>
                  </a:cubicBezTo>
                  <a:cubicBezTo>
                    <a:pt x="2013" y="1396"/>
                    <a:pt x="2007" y="1403"/>
                    <a:pt x="2007" y="1423"/>
                  </a:cubicBezTo>
                  <a:cubicBezTo>
                    <a:pt x="2645" y="2031"/>
                    <a:pt x="2979" y="2669"/>
                    <a:pt x="3435" y="3399"/>
                  </a:cubicBezTo>
                  <a:cubicBezTo>
                    <a:pt x="2949" y="2973"/>
                    <a:pt x="2371" y="2578"/>
                    <a:pt x="1733" y="2213"/>
                  </a:cubicBezTo>
                  <a:cubicBezTo>
                    <a:pt x="1708" y="2189"/>
                    <a:pt x="1604" y="2184"/>
                    <a:pt x="1581" y="2183"/>
                  </a:cubicBezTo>
                  <a:lnTo>
                    <a:pt x="1581" y="2183"/>
                  </a:lnTo>
                  <a:cubicBezTo>
                    <a:pt x="2311" y="2791"/>
                    <a:pt x="2918" y="3460"/>
                    <a:pt x="3617" y="4219"/>
                  </a:cubicBezTo>
                  <a:cubicBezTo>
                    <a:pt x="2675" y="3490"/>
                    <a:pt x="1338" y="2791"/>
                    <a:pt x="213" y="2244"/>
                  </a:cubicBezTo>
                  <a:cubicBezTo>
                    <a:pt x="149" y="2222"/>
                    <a:pt x="39" y="2201"/>
                    <a:pt x="12" y="2201"/>
                  </a:cubicBezTo>
                  <a:cubicBezTo>
                    <a:pt x="1" y="2201"/>
                    <a:pt x="4" y="2204"/>
                    <a:pt x="31" y="2213"/>
                  </a:cubicBezTo>
                  <a:cubicBezTo>
                    <a:pt x="973" y="2700"/>
                    <a:pt x="1885" y="3277"/>
                    <a:pt x="2675" y="3855"/>
                  </a:cubicBezTo>
                  <a:cubicBezTo>
                    <a:pt x="3466" y="4402"/>
                    <a:pt x="3861" y="4949"/>
                    <a:pt x="4499" y="5587"/>
                  </a:cubicBezTo>
                  <a:cubicBezTo>
                    <a:pt x="4529" y="5618"/>
                    <a:pt x="4651" y="5678"/>
                    <a:pt x="4712" y="5709"/>
                  </a:cubicBezTo>
                  <a:lnTo>
                    <a:pt x="4712" y="5739"/>
                  </a:lnTo>
                  <a:cubicBezTo>
                    <a:pt x="4786" y="5789"/>
                    <a:pt x="4962" y="5838"/>
                    <a:pt x="5041" y="5838"/>
                  </a:cubicBezTo>
                  <a:cubicBezTo>
                    <a:pt x="5058" y="5838"/>
                    <a:pt x="5071" y="5836"/>
                    <a:pt x="5076" y="5830"/>
                  </a:cubicBezTo>
                  <a:cubicBezTo>
                    <a:pt x="5119" y="5852"/>
                    <a:pt x="5178" y="5873"/>
                    <a:pt x="5219" y="5873"/>
                  </a:cubicBezTo>
                  <a:cubicBezTo>
                    <a:pt x="5236" y="5873"/>
                    <a:pt x="5250" y="5870"/>
                    <a:pt x="5259" y="5861"/>
                  </a:cubicBezTo>
                  <a:cubicBezTo>
                    <a:pt x="5350" y="5830"/>
                    <a:pt x="5411" y="5830"/>
                    <a:pt x="5441" y="5800"/>
                  </a:cubicBezTo>
                  <a:lnTo>
                    <a:pt x="5532" y="5800"/>
                  </a:lnTo>
                  <a:cubicBezTo>
                    <a:pt x="5806" y="5648"/>
                    <a:pt x="6019" y="5526"/>
                    <a:pt x="6292" y="5374"/>
                  </a:cubicBezTo>
                  <a:cubicBezTo>
                    <a:pt x="6718" y="5222"/>
                    <a:pt x="7204" y="5070"/>
                    <a:pt x="8116" y="5070"/>
                  </a:cubicBezTo>
                  <a:cubicBezTo>
                    <a:pt x="8146" y="5070"/>
                    <a:pt x="8116" y="5040"/>
                    <a:pt x="8025" y="5040"/>
                  </a:cubicBezTo>
                  <a:lnTo>
                    <a:pt x="6870" y="5040"/>
                  </a:lnTo>
                  <a:cubicBezTo>
                    <a:pt x="6931" y="4979"/>
                    <a:pt x="7022" y="4949"/>
                    <a:pt x="7083" y="4888"/>
                  </a:cubicBezTo>
                  <a:cubicBezTo>
                    <a:pt x="7569" y="4584"/>
                    <a:pt x="8633" y="4493"/>
                    <a:pt x="9241" y="4159"/>
                  </a:cubicBezTo>
                  <a:cubicBezTo>
                    <a:pt x="9332" y="4128"/>
                    <a:pt x="9089" y="4037"/>
                    <a:pt x="8998" y="4037"/>
                  </a:cubicBezTo>
                  <a:cubicBezTo>
                    <a:pt x="7721" y="4189"/>
                    <a:pt x="6991" y="4463"/>
                    <a:pt x="6475" y="4766"/>
                  </a:cubicBezTo>
                  <a:lnTo>
                    <a:pt x="6505" y="4736"/>
                  </a:lnTo>
                  <a:cubicBezTo>
                    <a:pt x="6961" y="4280"/>
                    <a:pt x="8055" y="4037"/>
                    <a:pt x="9089" y="3642"/>
                  </a:cubicBezTo>
                  <a:cubicBezTo>
                    <a:pt x="9167" y="3616"/>
                    <a:pt x="8953" y="3545"/>
                    <a:pt x="8814" y="3545"/>
                  </a:cubicBezTo>
                  <a:cubicBezTo>
                    <a:pt x="8792" y="3545"/>
                    <a:pt x="8771" y="3546"/>
                    <a:pt x="8754" y="3551"/>
                  </a:cubicBezTo>
                  <a:cubicBezTo>
                    <a:pt x="7387" y="3915"/>
                    <a:pt x="6292" y="4250"/>
                    <a:pt x="5624" y="4736"/>
                  </a:cubicBezTo>
                  <a:cubicBezTo>
                    <a:pt x="5836" y="4311"/>
                    <a:pt x="6019" y="3915"/>
                    <a:pt x="6353" y="3551"/>
                  </a:cubicBezTo>
                  <a:cubicBezTo>
                    <a:pt x="6718" y="3216"/>
                    <a:pt x="7265" y="2943"/>
                    <a:pt x="7843" y="2639"/>
                  </a:cubicBezTo>
                  <a:cubicBezTo>
                    <a:pt x="8390" y="2335"/>
                    <a:pt x="8633" y="2000"/>
                    <a:pt x="8937" y="1605"/>
                  </a:cubicBezTo>
                  <a:cubicBezTo>
                    <a:pt x="8980" y="1584"/>
                    <a:pt x="8871" y="1562"/>
                    <a:pt x="8792" y="1562"/>
                  </a:cubicBezTo>
                  <a:cubicBezTo>
                    <a:pt x="8760" y="1562"/>
                    <a:pt x="8733" y="1566"/>
                    <a:pt x="8724" y="1575"/>
                  </a:cubicBezTo>
                  <a:cubicBezTo>
                    <a:pt x="8238" y="1909"/>
                    <a:pt x="7873" y="2274"/>
                    <a:pt x="7356" y="2578"/>
                  </a:cubicBezTo>
                  <a:cubicBezTo>
                    <a:pt x="7052" y="2730"/>
                    <a:pt x="6779" y="2882"/>
                    <a:pt x="6505" y="3095"/>
                  </a:cubicBezTo>
                  <a:cubicBezTo>
                    <a:pt x="6748" y="2700"/>
                    <a:pt x="6900" y="2274"/>
                    <a:pt x="7022" y="1909"/>
                  </a:cubicBezTo>
                  <a:lnTo>
                    <a:pt x="6961" y="1909"/>
                  </a:lnTo>
                  <a:cubicBezTo>
                    <a:pt x="6627" y="2335"/>
                    <a:pt x="6262" y="2730"/>
                    <a:pt x="5988" y="3125"/>
                  </a:cubicBezTo>
                  <a:lnTo>
                    <a:pt x="6019" y="2973"/>
                  </a:lnTo>
                  <a:cubicBezTo>
                    <a:pt x="6171" y="2031"/>
                    <a:pt x="6444" y="1058"/>
                    <a:pt x="6414" y="86"/>
                  </a:cubicBezTo>
                  <a:cubicBezTo>
                    <a:pt x="6414" y="33"/>
                    <a:pt x="6260" y="0"/>
                    <a:pt x="613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30"/>
            <p:cNvSpPr/>
            <p:nvPr/>
          </p:nvSpPr>
          <p:spPr>
            <a:xfrm>
              <a:off x="7495366" y="4862701"/>
              <a:ext cx="201653" cy="194192"/>
            </a:xfrm>
            <a:custGeom>
              <a:rect b="b" l="l" r="r" t="t"/>
              <a:pathLst>
                <a:path extrusionOk="0" h="9344" w="9703">
                  <a:moveTo>
                    <a:pt x="6961" y="0"/>
                  </a:moveTo>
                  <a:cubicBezTo>
                    <a:pt x="6847" y="0"/>
                    <a:pt x="6733" y="30"/>
                    <a:pt x="6733" y="91"/>
                  </a:cubicBezTo>
                  <a:cubicBezTo>
                    <a:pt x="6703" y="1611"/>
                    <a:pt x="6338" y="3009"/>
                    <a:pt x="5852" y="4286"/>
                  </a:cubicBezTo>
                  <a:lnTo>
                    <a:pt x="5852" y="3891"/>
                  </a:lnTo>
                  <a:cubicBezTo>
                    <a:pt x="5821" y="3435"/>
                    <a:pt x="5852" y="2979"/>
                    <a:pt x="5730" y="2462"/>
                  </a:cubicBezTo>
                  <a:cubicBezTo>
                    <a:pt x="5639" y="2006"/>
                    <a:pt x="5365" y="1520"/>
                    <a:pt x="4788" y="1155"/>
                  </a:cubicBezTo>
                  <a:cubicBezTo>
                    <a:pt x="4778" y="1135"/>
                    <a:pt x="4761" y="1128"/>
                    <a:pt x="4745" y="1128"/>
                  </a:cubicBezTo>
                  <a:cubicBezTo>
                    <a:pt x="4714" y="1128"/>
                    <a:pt x="4687" y="1155"/>
                    <a:pt x="4727" y="1155"/>
                  </a:cubicBezTo>
                  <a:cubicBezTo>
                    <a:pt x="5244" y="1520"/>
                    <a:pt x="5487" y="2097"/>
                    <a:pt x="5517" y="2614"/>
                  </a:cubicBezTo>
                  <a:cubicBezTo>
                    <a:pt x="5548" y="3161"/>
                    <a:pt x="5426" y="3678"/>
                    <a:pt x="5396" y="4134"/>
                  </a:cubicBezTo>
                  <a:cubicBezTo>
                    <a:pt x="5365" y="4559"/>
                    <a:pt x="5183" y="4955"/>
                    <a:pt x="5031" y="5319"/>
                  </a:cubicBezTo>
                  <a:cubicBezTo>
                    <a:pt x="4970" y="5046"/>
                    <a:pt x="4909" y="4742"/>
                    <a:pt x="4818" y="4499"/>
                  </a:cubicBezTo>
                  <a:cubicBezTo>
                    <a:pt x="4818" y="4454"/>
                    <a:pt x="4737" y="4426"/>
                    <a:pt x="4693" y="4426"/>
                  </a:cubicBezTo>
                  <a:cubicBezTo>
                    <a:pt x="4677" y="4426"/>
                    <a:pt x="4666" y="4430"/>
                    <a:pt x="4666" y="4438"/>
                  </a:cubicBezTo>
                  <a:cubicBezTo>
                    <a:pt x="4666" y="5259"/>
                    <a:pt x="4575" y="6018"/>
                    <a:pt x="4453" y="6717"/>
                  </a:cubicBezTo>
                  <a:cubicBezTo>
                    <a:pt x="4423" y="7021"/>
                    <a:pt x="4332" y="7325"/>
                    <a:pt x="4210" y="7629"/>
                  </a:cubicBezTo>
                  <a:lnTo>
                    <a:pt x="4119" y="7417"/>
                  </a:lnTo>
                  <a:cubicBezTo>
                    <a:pt x="4150" y="6687"/>
                    <a:pt x="3967" y="5836"/>
                    <a:pt x="3694" y="4985"/>
                  </a:cubicBezTo>
                  <a:cubicBezTo>
                    <a:pt x="3420" y="4103"/>
                    <a:pt x="2994" y="3222"/>
                    <a:pt x="2599" y="2462"/>
                  </a:cubicBezTo>
                  <a:cubicBezTo>
                    <a:pt x="2599" y="2462"/>
                    <a:pt x="2559" y="2449"/>
                    <a:pt x="2532" y="2449"/>
                  </a:cubicBezTo>
                  <a:cubicBezTo>
                    <a:pt x="2518" y="2449"/>
                    <a:pt x="2508" y="2452"/>
                    <a:pt x="2508" y="2462"/>
                  </a:cubicBezTo>
                  <a:cubicBezTo>
                    <a:pt x="2964" y="3496"/>
                    <a:pt x="2994" y="4620"/>
                    <a:pt x="3268" y="5836"/>
                  </a:cubicBezTo>
                  <a:cubicBezTo>
                    <a:pt x="2903" y="5198"/>
                    <a:pt x="2447" y="4529"/>
                    <a:pt x="1900" y="3921"/>
                  </a:cubicBezTo>
                  <a:cubicBezTo>
                    <a:pt x="1878" y="3877"/>
                    <a:pt x="1791" y="3848"/>
                    <a:pt x="1757" y="3848"/>
                  </a:cubicBezTo>
                  <a:cubicBezTo>
                    <a:pt x="1745" y="3848"/>
                    <a:pt x="1740" y="3852"/>
                    <a:pt x="1748" y="3860"/>
                  </a:cubicBezTo>
                  <a:cubicBezTo>
                    <a:pt x="2235" y="4924"/>
                    <a:pt x="2630" y="6140"/>
                    <a:pt x="3268" y="7295"/>
                  </a:cubicBezTo>
                  <a:cubicBezTo>
                    <a:pt x="2356" y="6353"/>
                    <a:pt x="1171" y="5198"/>
                    <a:pt x="228" y="4255"/>
                  </a:cubicBezTo>
                  <a:cubicBezTo>
                    <a:pt x="198" y="4210"/>
                    <a:pt x="130" y="4187"/>
                    <a:pt x="80" y="4187"/>
                  </a:cubicBezTo>
                  <a:cubicBezTo>
                    <a:pt x="31" y="4187"/>
                    <a:pt x="1" y="4210"/>
                    <a:pt x="46" y="4255"/>
                  </a:cubicBezTo>
                  <a:cubicBezTo>
                    <a:pt x="836" y="5167"/>
                    <a:pt x="1596" y="6110"/>
                    <a:pt x="2326" y="6961"/>
                  </a:cubicBezTo>
                  <a:cubicBezTo>
                    <a:pt x="3055" y="7781"/>
                    <a:pt x="3450" y="8541"/>
                    <a:pt x="4210" y="9180"/>
                  </a:cubicBezTo>
                  <a:cubicBezTo>
                    <a:pt x="4271" y="9240"/>
                    <a:pt x="4362" y="9240"/>
                    <a:pt x="4484" y="9240"/>
                  </a:cubicBezTo>
                  <a:lnTo>
                    <a:pt x="4514" y="9271"/>
                  </a:lnTo>
                  <a:cubicBezTo>
                    <a:pt x="4598" y="9321"/>
                    <a:pt x="4718" y="9343"/>
                    <a:pt x="4815" y="9343"/>
                  </a:cubicBezTo>
                  <a:cubicBezTo>
                    <a:pt x="4894" y="9343"/>
                    <a:pt x="4957" y="9328"/>
                    <a:pt x="4970" y="9301"/>
                  </a:cubicBezTo>
                  <a:lnTo>
                    <a:pt x="5183" y="9301"/>
                  </a:lnTo>
                  <a:lnTo>
                    <a:pt x="5365" y="9119"/>
                  </a:lnTo>
                  <a:cubicBezTo>
                    <a:pt x="5396" y="9119"/>
                    <a:pt x="5426" y="9119"/>
                    <a:pt x="5426" y="9088"/>
                  </a:cubicBezTo>
                  <a:lnTo>
                    <a:pt x="5791" y="8754"/>
                  </a:lnTo>
                  <a:cubicBezTo>
                    <a:pt x="5882" y="8632"/>
                    <a:pt x="6004" y="8511"/>
                    <a:pt x="6156" y="8389"/>
                  </a:cubicBezTo>
                  <a:cubicBezTo>
                    <a:pt x="6399" y="8237"/>
                    <a:pt x="6581" y="8146"/>
                    <a:pt x="6885" y="8055"/>
                  </a:cubicBezTo>
                  <a:cubicBezTo>
                    <a:pt x="7189" y="7994"/>
                    <a:pt x="7523" y="7903"/>
                    <a:pt x="7979" y="7903"/>
                  </a:cubicBezTo>
                  <a:cubicBezTo>
                    <a:pt x="8010" y="7903"/>
                    <a:pt x="7979" y="7873"/>
                    <a:pt x="7919" y="7873"/>
                  </a:cubicBezTo>
                  <a:cubicBezTo>
                    <a:pt x="7463" y="7873"/>
                    <a:pt x="7037" y="7873"/>
                    <a:pt x="6703" y="7933"/>
                  </a:cubicBezTo>
                  <a:cubicBezTo>
                    <a:pt x="6764" y="7873"/>
                    <a:pt x="6855" y="7842"/>
                    <a:pt x="6916" y="7751"/>
                  </a:cubicBezTo>
                  <a:cubicBezTo>
                    <a:pt x="7463" y="7386"/>
                    <a:pt x="8557" y="7265"/>
                    <a:pt x="9226" y="6839"/>
                  </a:cubicBezTo>
                  <a:cubicBezTo>
                    <a:pt x="9317" y="6809"/>
                    <a:pt x="9074" y="6687"/>
                    <a:pt x="8982" y="6687"/>
                  </a:cubicBezTo>
                  <a:cubicBezTo>
                    <a:pt x="7645" y="6839"/>
                    <a:pt x="6855" y="7173"/>
                    <a:pt x="6277" y="7629"/>
                  </a:cubicBezTo>
                  <a:lnTo>
                    <a:pt x="6308" y="7569"/>
                  </a:lnTo>
                  <a:cubicBezTo>
                    <a:pt x="6855" y="6930"/>
                    <a:pt x="8071" y="6626"/>
                    <a:pt x="9195" y="6170"/>
                  </a:cubicBezTo>
                  <a:cubicBezTo>
                    <a:pt x="9308" y="6114"/>
                    <a:pt x="9057" y="5954"/>
                    <a:pt x="8922" y="5954"/>
                  </a:cubicBezTo>
                  <a:cubicBezTo>
                    <a:pt x="8911" y="5954"/>
                    <a:pt x="8900" y="5955"/>
                    <a:pt x="8891" y="5958"/>
                  </a:cubicBezTo>
                  <a:cubicBezTo>
                    <a:pt x="7402" y="6474"/>
                    <a:pt x="6156" y="6930"/>
                    <a:pt x="5426" y="7629"/>
                  </a:cubicBezTo>
                  <a:cubicBezTo>
                    <a:pt x="5669" y="7082"/>
                    <a:pt x="5943" y="6474"/>
                    <a:pt x="6429" y="5927"/>
                  </a:cubicBezTo>
                  <a:cubicBezTo>
                    <a:pt x="6885" y="5441"/>
                    <a:pt x="7554" y="5046"/>
                    <a:pt x="8253" y="4559"/>
                  </a:cubicBezTo>
                  <a:cubicBezTo>
                    <a:pt x="8891" y="4073"/>
                    <a:pt x="9286" y="3526"/>
                    <a:pt x="9682" y="2736"/>
                  </a:cubicBezTo>
                  <a:cubicBezTo>
                    <a:pt x="9703" y="2693"/>
                    <a:pt x="9621" y="2636"/>
                    <a:pt x="9548" y="2636"/>
                  </a:cubicBezTo>
                  <a:cubicBezTo>
                    <a:pt x="9517" y="2636"/>
                    <a:pt x="9487" y="2647"/>
                    <a:pt x="9469" y="2675"/>
                  </a:cubicBezTo>
                  <a:cubicBezTo>
                    <a:pt x="8891" y="3374"/>
                    <a:pt x="8344" y="3982"/>
                    <a:pt x="7706" y="4438"/>
                  </a:cubicBezTo>
                  <a:cubicBezTo>
                    <a:pt x="7371" y="4711"/>
                    <a:pt x="7037" y="4955"/>
                    <a:pt x="6703" y="5167"/>
                  </a:cubicBezTo>
                  <a:cubicBezTo>
                    <a:pt x="7068" y="4590"/>
                    <a:pt x="7371" y="3951"/>
                    <a:pt x="7615" y="3283"/>
                  </a:cubicBezTo>
                  <a:cubicBezTo>
                    <a:pt x="7615" y="3283"/>
                    <a:pt x="7588" y="3256"/>
                    <a:pt x="7570" y="3256"/>
                  </a:cubicBezTo>
                  <a:cubicBezTo>
                    <a:pt x="7561" y="3256"/>
                    <a:pt x="7554" y="3263"/>
                    <a:pt x="7554" y="3283"/>
                  </a:cubicBezTo>
                  <a:cubicBezTo>
                    <a:pt x="7068" y="3982"/>
                    <a:pt x="6551" y="4590"/>
                    <a:pt x="6125" y="5259"/>
                  </a:cubicBezTo>
                  <a:lnTo>
                    <a:pt x="6186" y="5015"/>
                  </a:lnTo>
                  <a:cubicBezTo>
                    <a:pt x="6429" y="4255"/>
                    <a:pt x="6733" y="3496"/>
                    <a:pt x="6916" y="2705"/>
                  </a:cubicBezTo>
                  <a:cubicBezTo>
                    <a:pt x="7159" y="1854"/>
                    <a:pt x="7250" y="1003"/>
                    <a:pt x="7189" y="91"/>
                  </a:cubicBezTo>
                  <a:cubicBezTo>
                    <a:pt x="7189" y="30"/>
                    <a:pt x="7075" y="0"/>
                    <a:pt x="696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30"/>
            <p:cNvSpPr/>
            <p:nvPr/>
          </p:nvSpPr>
          <p:spPr>
            <a:xfrm>
              <a:off x="7903763" y="3620780"/>
              <a:ext cx="6962" cy="8230"/>
            </a:xfrm>
            <a:custGeom>
              <a:rect b="b" l="l" r="r" t="t"/>
              <a:pathLst>
                <a:path extrusionOk="0" h="396" w="335">
                  <a:moveTo>
                    <a:pt x="0" y="0"/>
                  </a:moveTo>
                  <a:lnTo>
                    <a:pt x="0" y="152"/>
                  </a:lnTo>
                  <a:cubicBezTo>
                    <a:pt x="0" y="335"/>
                    <a:pt x="31" y="365"/>
                    <a:pt x="31" y="396"/>
                  </a:cubicBezTo>
                  <a:lnTo>
                    <a:pt x="61" y="396"/>
                  </a:lnTo>
                  <a:cubicBezTo>
                    <a:pt x="274" y="396"/>
                    <a:pt x="335" y="335"/>
                    <a:pt x="335" y="152"/>
                  </a:cubicBezTo>
                  <a:cubicBezTo>
                    <a:pt x="335" y="61"/>
                    <a:pt x="335" y="0"/>
                    <a:pt x="6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30"/>
            <p:cNvSpPr/>
            <p:nvPr/>
          </p:nvSpPr>
          <p:spPr>
            <a:xfrm>
              <a:off x="8037042" y="4404717"/>
              <a:ext cx="21" cy="21"/>
            </a:xfrm>
            <a:custGeom>
              <a:rect b="b" l="l" r="r" t="t"/>
              <a:pathLst>
                <a:path extrusionOk="0" h="1" w="1">
                  <a:moveTo>
                    <a:pt x="1" y="0"/>
                  </a:move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30"/>
            <p:cNvSpPr/>
            <p:nvPr/>
          </p:nvSpPr>
          <p:spPr>
            <a:xfrm>
              <a:off x="7903763" y="4542421"/>
              <a:ext cx="6962" cy="8230"/>
            </a:xfrm>
            <a:custGeom>
              <a:rect b="b" l="l" r="r" t="t"/>
              <a:pathLst>
                <a:path extrusionOk="0" h="396" w="335">
                  <a:moveTo>
                    <a:pt x="0" y="1"/>
                  </a:moveTo>
                  <a:lnTo>
                    <a:pt x="0" y="152"/>
                  </a:lnTo>
                  <a:cubicBezTo>
                    <a:pt x="0" y="335"/>
                    <a:pt x="31" y="365"/>
                    <a:pt x="31" y="396"/>
                  </a:cubicBezTo>
                  <a:lnTo>
                    <a:pt x="61" y="396"/>
                  </a:lnTo>
                  <a:cubicBezTo>
                    <a:pt x="274" y="396"/>
                    <a:pt x="335" y="335"/>
                    <a:pt x="335" y="152"/>
                  </a:cubicBezTo>
                  <a:cubicBezTo>
                    <a:pt x="335" y="61"/>
                    <a:pt x="335" y="1"/>
                    <a:pt x="6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30"/>
            <p:cNvSpPr/>
            <p:nvPr/>
          </p:nvSpPr>
          <p:spPr>
            <a:xfrm>
              <a:off x="8215189" y="4496949"/>
              <a:ext cx="14548" cy="15171"/>
            </a:xfrm>
            <a:custGeom>
              <a:rect b="b" l="l" r="r" t="t"/>
              <a:pathLst>
                <a:path extrusionOk="0" h="730" w="700">
                  <a:moveTo>
                    <a:pt x="517" y="0"/>
                  </a:moveTo>
                  <a:cubicBezTo>
                    <a:pt x="244" y="0"/>
                    <a:pt x="0" y="182"/>
                    <a:pt x="0" y="426"/>
                  </a:cubicBezTo>
                  <a:cubicBezTo>
                    <a:pt x="0" y="730"/>
                    <a:pt x="456" y="730"/>
                    <a:pt x="517" y="730"/>
                  </a:cubicBezTo>
                  <a:lnTo>
                    <a:pt x="669" y="730"/>
                  </a:lnTo>
                  <a:cubicBezTo>
                    <a:pt x="669" y="730"/>
                    <a:pt x="700" y="699"/>
                    <a:pt x="700" y="426"/>
                  </a:cubicBezTo>
                  <a:cubicBezTo>
                    <a:pt x="700" y="0"/>
                    <a:pt x="639" y="0"/>
                    <a:pt x="517"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30"/>
            <p:cNvSpPr/>
            <p:nvPr/>
          </p:nvSpPr>
          <p:spPr>
            <a:xfrm>
              <a:off x="7857647" y="4468519"/>
              <a:ext cx="2556" cy="1289"/>
            </a:xfrm>
            <a:custGeom>
              <a:rect b="b" l="l" r="r" t="t"/>
              <a:pathLst>
                <a:path extrusionOk="0" h="62" w="123">
                  <a:moveTo>
                    <a:pt x="0" y="0"/>
                  </a:moveTo>
                  <a:cubicBezTo>
                    <a:pt x="61" y="0"/>
                    <a:pt x="92" y="61"/>
                    <a:pt x="122" y="61"/>
                  </a:cubicBezTo>
                  <a:cubicBezTo>
                    <a:pt x="92" y="0"/>
                    <a:pt x="31" y="0"/>
                    <a:pt x="0"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30"/>
            <p:cNvSpPr/>
            <p:nvPr/>
          </p:nvSpPr>
          <p:spPr>
            <a:xfrm>
              <a:off x="7857024" y="4468519"/>
              <a:ext cx="644" cy="2535"/>
            </a:xfrm>
            <a:custGeom>
              <a:rect b="b" l="l" r="r" t="t"/>
              <a:pathLst>
                <a:path extrusionOk="0" h="122" w="31">
                  <a:moveTo>
                    <a:pt x="30" y="0"/>
                  </a:moveTo>
                  <a:lnTo>
                    <a:pt x="30" y="0"/>
                  </a:lnTo>
                  <a:cubicBezTo>
                    <a:pt x="30" y="0"/>
                    <a:pt x="0" y="61"/>
                    <a:pt x="0" y="122"/>
                  </a:cubicBezTo>
                  <a:cubicBezTo>
                    <a:pt x="0" y="91"/>
                    <a:pt x="30" y="61"/>
                    <a:pt x="30"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30"/>
            <p:cNvSpPr/>
            <p:nvPr/>
          </p:nvSpPr>
          <p:spPr>
            <a:xfrm>
              <a:off x="8064849" y="4581596"/>
              <a:ext cx="15815" cy="8230"/>
            </a:xfrm>
            <a:custGeom>
              <a:rect b="b" l="l" r="r" t="t"/>
              <a:pathLst>
                <a:path extrusionOk="0" h="396" w="761">
                  <a:moveTo>
                    <a:pt x="122" y="0"/>
                  </a:moveTo>
                  <a:cubicBezTo>
                    <a:pt x="31" y="91"/>
                    <a:pt x="0" y="182"/>
                    <a:pt x="0" y="182"/>
                  </a:cubicBezTo>
                  <a:lnTo>
                    <a:pt x="0" y="395"/>
                  </a:lnTo>
                  <a:cubicBezTo>
                    <a:pt x="152" y="395"/>
                    <a:pt x="304" y="334"/>
                    <a:pt x="456" y="334"/>
                  </a:cubicBezTo>
                  <a:lnTo>
                    <a:pt x="760" y="334"/>
                  </a:lnTo>
                  <a:cubicBezTo>
                    <a:pt x="669" y="274"/>
                    <a:pt x="608" y="213"/>
                    <a:pt x="487" y="152"/>
                  </a:cubicBezTo>
                  <a:cubicBezTo>
                    <a:pt x="487" y="91"/>
                    <a:pt x="456" y="91"/>
                    <a:pt x="426" y="30"/>
                  </a:cubicBezTo>
                  <a:lnTo>
                    <a:pt x="365"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30"/>
            <p:cNvSpPr/>
            <p:nvPr/>
          </p:nvSpPr>
          <p:spPr>
            <a:xfrm>
              <a:off x="7963762" y="4183612"/>
              <a:ext cx="8874" cy="3180"/>
            </a:xfrm>
            <a:custGeom>
              <a:rect b="b" l="l" r="r" t="t"/>
              <a:pathLst>
                <a:path extrusionOk="0" h="153" w="427">
                  <a:moveTo>
                    <a:pt x="1" y="1"/>
                  </a:moveTo>
                  <a:lnTo>
                    <a:pt x="123" y="122"/>
                  </a:lnTo>
                  <a:cubicBezTo>
                    <a:pt x="153" y="153"/>
                    <a:pt x="183" y="153"/>
                    <a:pt x="244" y="153"/>
                  </a:cubicBezTo>
                  <a:lnTo>
                    <a:pt x="366" y="153"/>
                  </a:lnTo>
                  <a:cubicBezTo>
                    <a:pt x="426" y="122"/>
                    <a:pt x="426" y="122"/>
                    <a:pt x="426" y="92"/>
                  </a:cubicBezTo>
                  <a:lnTo>
                    <a:pt x="426"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30"/>
            <p:cNvSpPr/>
            <p:nvPr/>
          </p:nvSpPr>
          <p:spPr>
            <a:xfrm>
              <a:off x="8329534" y="3911984"/>
              <a:ext cx="1268" cy="1912"/>
            </a:xfrm>
            <a:custGeom>
              <a:rect b="b" l="l" r="r" t="t"/>
              <a:pathLst>
                <a:path extrusionOk="0" h="92" w="61">
                  <a:moveTo>
                    <a:pt x="30" y="1"/>
                  </a:moveTo>
                  <a:cubicBezTo>
                    <a:pt x="30" y="1"/>
                    <a:pt x="30" y="31"/>
                    <a:pt x="0" y="31"/>
                  </a:cubicBezTo>
                  <a:cubicBezTo>
                    <a:pt x="30" y="31"/>
                    <a:pt x="30" y="92"/>
                    <a:pt x="61" y="92"/>
                  </a:cubicBezTo>
                  <a:cubicBezTo>
                    <a:pt x="61" y="92"/>
                    <a:pt x="61" y="31"/>
                    <a:pt x="3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30"/>
            <p:cNvSpPr/>
            <p:nvPr/>
          </p:nvSpPr>
          <p:spPr>
            <a:xfrm>
              <a:off x="8197503" y="4098964"/>
              <a:ext cx="5694" cy="8874"/>
            </a:xfrm>
            <a:custGeom>
              <a:rect b="b" l="l" r="r" t="t"/>
              <a:pathLst>
                <a:path extrusionOk="0" h="427" w="274">
                  <a:moveTo>
                    <a:pt x="0" y="1"/>
                  </a:moveTo>
                  <a:lnTo>
                    <a:pt x="0" y="153"/>
                  </a:lnTo>
                  <a:lnTo>
                    <a:pt x="0" y="426"/>
                  </a:lnTo>
                  <a:lnTo>
                    <a:pt x="213" y="426"/>
                  </a:lnTo>
                  <a:cubicBezTo>
                    <a:pt x="213" y="396"/>
                    <a:pt x="213" y="396"/>
                    <a:pt x="274" y="396"/>
                  </a:cubicBezTo>
                  <a:lnTo>
                    <a:pt x="274" y="122"/>
                  </a:lnTo>
                  <a:lnTo>
                    <a:pt x="274"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30"/>
            <p:cNvSpPr/>
            <p:nvPr/>
          </p:nvSpPr>
          <p:spPr>
            <a:xfrm>
              <a:off x="8151387" y="3966310"/>
              <a:ext cx="1912" cy="7606"/>
            </a:xfrm>
            <a:custGeom>
              <a:rect b="b" l="l" r="r" t="t"/>
              <a:pathLst>
                <a:path extrusionOk="0" h="366" w="92">
                  <a:moveTo>
                    <a:pt x="0" y="1"/>
                  </a:moveTo>
                  <a:lnTo>
                    <a:pt x="0" y="153"/>
                  </a:lnTo>
                  <a:lnTo>
                    <a:pt x="0" y="365"/>
                  </a:lnTo>
                  <a:cubicBezTo>
                    <a:pt x="61" y="274"/>
                    <a:pt x="92" y="244"/>
                    <a:pt x="92" y="153"/>
                  </a:cubicBezTo>
                  <a:cubicBezTo>
                    <a:pt x="92" y="122"/>
                    <a:pt x="61" y="92"/>
                    <a:pt x="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30"/>
            <p:cNvSpPr/>
            <p:nvPr/>
          </p:nvSpPr>
          <p:spPr>
            <a:xfrm>
              <a:off x="8235411" y="3871562"/>
              <a:ext cx="5694" cy="2535"/>
            </a:xfrm>
            <a:custGeom>
              <a:rect b="b" l="l" r="r" t="t"/>
              <a:pathLst>
                <a:path extrusionOk="0" h="122" w="274">
                  <a:moveTo>
                    <a:pt x="213" y="0"/>
                  </a:moveTo>
                  <a:cubicBezTo>
                    <a:pt x="152" y="0"/>
                    <a:pt x="30" y="61"/>
                    <a:pt x="0" y="122"/>
                  </a:cubicBezTo>
                  <a:cubicBezTo>
                    <a:pt x="20" y="112"/>
                    <a:pt x="44" y="108"/>
                    <a:pt x="71" y="108"/>
                  </a:cubicBezTo>
                  <a:cubicBezTo>
                    <a:pt x="125" y="108"/>
                    <a:pt x="193" y="122"/>
                    <a:pt x="274" y="122"/>
                  </a:cubicBezTo>
                  <a:cubicBezTo>
                    <a:pt x="274" y="61"/>
                    <a:pt x="213" y="0"/>
                    <a:pt x="213"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30"/>
            <p:cNvSpPr/>
            <p:nvPr/>
          </p:nvSpPr>
          <p:spPr>
            <a:xfrm>
              <a:off x="8235411" y="4370592"/>
              <a:ext cx="15795" cy="13924"/>
            </a:xfrm>
            <a:custGeom>
              <a:rect b="b" l="l" r="r" t="t"/>
              <a:pathLst>
                <a:path extrusionOk="0" h="670" w="760">
                  <a:moveTo>
                    <a:pt x="608" y="1"/>
                  </a:moveTo>
                  <a:cubicBezTo>
                    <a:pt x="274" y="1"/>
                    <a:pt x="30" y="123"/>
                    <a:pt x="0" y="214"/>
                  </a:cubicBezTo>
                  <a:cubicBezTo>
                    <a:pt x="0" y="274"/>
                    <a:pt x="334" y="670"/>
                    <a:pt x="608" y="670"/>
                  </a:cubicBezTo>
                  <a:cubicBezTo>
                    <a:pt x="638" y="670"/>
                    <a:pt x="760" y="426"/>
                    <a:pt x="760" y="153"/>
                  </a:cubicBezTo>
                  <a:lnTo>
                    <a:pt x="760"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30"/>
            <p:cNvSpPr/>
            <p:nvPr/>
          </p:nvSpPr>
          <p:spPr>
            <a:xfrm>
              <a:off x="8059154" y="4139407"/>
              <a:ext cx="5071" cy="644"/>
            </a:xfrm>
            <a:custGeom>
              <a:rect b="b" l="l" r="r" t="t"/>
              <a:pathLst>
                <a:path extrusionOk="0" h="31" w="244">
                  <a:moveTo>
                    <a:pt x="244" y="0"/>
                  </a:moveTo>
                  <a:cubicBezTo>
                    <a:pt x="153" y="0"/>
                    <a:pt x="31" y="31"/>
                    <a:pt x="1" y="31"/>
                  </a:cubicBezTo>
                  <a:cubicBezTo>
                    <a:pt x="92" y="31"/>
                    <a:pt x="153" y="0"/>
                    <a:pt x="244"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30"/>
            <p:cNvSpPr/>
            <p:nvPr/>
          </p:nvSpPr>
          <p:spPr>
            <a:xfrm>
              <a:off x="8064204" y="4139407"/>
              <a:ext cx="21" cy="644"/>
            </a:xfrm>
            <a:custGeom>
              <a:rect b="b" l="l" r="r" t="t"/>
              <a:pathLst>
                <a:path extrusionOk="0" h="31" w="1">
                  <a:moveTo>
                    <a:pt x="1" y="0"/>
                  </a:moveTo>
                  <a:lnTo>
                    <a:pt x="1" y="31"/>
                  </a:lnTo>
                  <a:lnTo>
                    <a:pt x="1" y="3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30"/>
            <p:cNvSpPr/>
            <p:nvPr/>
          </p:nvSpPr>
          <p:spPr>
            <a:xfrm>
              <a:off x="8040845" y="3810296"/>
              <a:ext cx="8230" cy="18330"/>
            </a:xfrm>
            <a:custGeom>
              <a:rect b="b" l="l" r="r" t="t"/>
              <a:pathLst>
                <a:path extrusionOk="0" h="882" w="396">
                  <a:moveTo>
                    <a:pt x="243" y="0"/>
                  </a:moveTo>
                  <a:cubicBezTo>
                    <a:pt x="213" y="0"/>
                    <a:pt x="0" y="0"/>
                    <a:pt x="0" y="365"/>
                  </a:cubicBezTo>
                  <a:cubicBezTo>
                    <a:pt x="0" y="608"/>
                    <a:pt x="122" y="882"/>
                    <a:pt x="243" y="882"/>
                  </a:cubicBezTo>
                  <a:cubicBezTo>
                    <a:pt x="274" y="882"/>
                    <a:pt x="395" y="638"/>
                    <a:pt x="395" y="365"/>
                  </a:cubicBezTo>
                  <a:cubicBezTo>
                    <a:pt x="395" y="0"/>
                    <a:pt x="274" y="0"/>
                    <a:pt x="243"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30"/>
            <p:cNvSpPr/>
            <p:nvPr/>
          </p:nvSpPr>
          <p:spPr>
            <a:xfrm>
              <a:off x="8284042" y="4911955"/>
              <a:ext cx="1289" cy="21"/>
            </a:xfrm>
            <a:custGeom>
              <a:rect b="b" l="l" r="r" t="t"/>
              <a:pathLst>
                <a:path extrusionOk="0" h="1" w="62">
                  <a:moveTo>
                    <a:pt x="61" y="1"/>
                  </a:moveTo>
                  <a:cubicBezTo>
                    <a:pt x="1" y="1"/>
                    <a:pt x="1" y="1"/>
                    <a:pt x="61" y="1"/>
                  </a:cubicBezTo>
                  <a:cubicBezTo>
                    <a:pt x="1" y="1"/>
                    <a:pt x="1" y="1"/>
                    <a:pt x="6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30"/>
            <p:cNvSpPr/>
            <p:nvPr/>
          </p:nvSpPr>
          <p:spPr>
            <a:xfrm>
              <a:off x="8278347" y="4909440"/>
              <a:ext cx="2556" cy="2535"/>
            </a:xfrm>
            <a:custGeom>
              <a:rect b="b" l="l" r="r" t="t"/>
              <a:pathLst>
                <a:path extrusionOk="0" h="122" w="123">
                  <a:moveTo>
                    <a:pt x="123" y="0"/>
                  </a:moveTo>
                  <a:lnTo>
                    <a:pt x="1" y="122"/>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30"/>
            <p:cNvSpPr/>
            <p:nvPr/>
          </p:nvSpPr>
          <p:spPr>
            <a:xfrm>
              <a:off x="8329534" y="4833626"/>
              <a:ext cx="1268" cy="1289"/>
            </a:xfrm>
            <a:custGeom>
              <a:rect b="b" l="l" r="r" t="t"/>
              <a:pathLst>
                <a:path extrusionOk="0" h="62" w="61">
                  <a:moveTo>
                    <a:pt x="30" y="1"/>
                  </a:moveTo>
                  <a:lnTo>
                    <a:pt x="0" y="31"/>
                  </a:lnTo>
                  <a:cubicBezTo>
                    <a:pt x="30" y="31"/>
                    <a:pt x="30" y="62"/>
                    <a:pt x="61" y="62"/>
                  </a:cubicBezTo>
                  <a:cubicBezTo>
                    <a:pt x="61" y="62"/>
                    <a:pt x="61" y="31"/>
                    <a:pt x="3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30"/>
            <p:cNvSpPr/>
            <p:nvPr/>
          </p:nvSpPr>
          <p:spPr>
            <a:xfrm>
              <a:off x="8151387" y="4887951"/>
              <a:ext cx="1912" cy="6983"/>
            </a:xfrm>
            <a:custGeom>
              <a:rect b="b" l="l" r="r" t="t"/>
              <a:pathLst>
                <a:path extrusionOk="0" h="336" w="92">
                  <a:moveTo>
                    <a:pt x="0" y="1"/>
                  </a:moveTo>
                  <a:lnTo>
                    <a:pt x="0" y="153"/>
                  </a:lnTo>
                  <a:lnTo>
                    <a:pt x="0" y="335"/>
                  </a:lnTo>
                  <a:cubicBezTo>
                    <a:pt x="61" y="274"/>
                    <a:pt x="92" y="183"/>
                    <a:pt x="92" y="153"/>
                  </a:cubicBezTo>
                  <a:cubicBezTo>
                    <a:pt x="92" y="122"/>
                    <a:pt x="61" y="92"/>
                    <a:pt x="0"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30"/>
            <p:cNvSpPr/>
            <p:nvPr/>
          </p:nvSpPr>
          <p:spPr>
            <a:xfrm>
              <a:off x="8235411" y="4793204"/>
              <a:ext cx="5694" cy="2556"/>
            </a:xfrm>
            <a:custGeom>
              <a:rect b="b" l="l" r="r" t="t"/>
              <a:pathLst>
                <a:path extrusionOk="0" h="123" w="274">
                  <a:moveTo>
                    <a:pt x="213" y="1"/>
                  </a:moveTo>
                  <a:cubicBezTo>
                    <a:pt x="152" y="1"/>
                    <a:pt x="30" y="31"/>
                    <a:pt x="0" y="122"/>
                  </a:cubicBezTo>
                  <a:cubicBezTo>
                    <a:pt x="20" y="112"/>
                    <a:pt x="44" y="109"/>
                    <a:pt x="71" y="109"/>
                  </a:cubicBezTo>
                  <a:cubicBezTo>
                    <a:pt x="125" y="109"/>
                    <a:pt x="193" y="122"/>
                    <a:pt x="274" y="122"/>
                  </a:cubicBezTo>
                  <a:cubicBezTo>
                    <a:pt x="274" y="31"/>
                    <a:pt x="213" y="1"/>
                    <a:pt x="213"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30"/>
            <p:cNvSpPr/>
            <p:nvPr/>
          </p:nvSpPr>
          <p:spPr>
            <a:xfrm>
              <a:off x="7877868" y="4685821"/>
              <a:ext cx="14548" cy="18330"/>
            </a:xfrm>
            <a:custGeom>
              <a:rect b="b" l="l" r="r" t="t"/>
              <a:pathLst>
                <a:path extrusionOk="0" h="882" w="700">
                  <a:moveTo>
                    <a:pt x="182" y="0"/>
                  </a:moveTo>
                  <a:cubicBezTo>
                    <a:pt x="91" y="0"/>
                    <a:pt x="31" y="0"/>
                    <a:pt x="0" y="31"/>
                  </a:cubicBezTo>
                  <a:lnTo>
                    <a:pt x="0" y="304"/>
                  </a:lnTo>
                  <a:lnTo>
                    <a:pt x="0" y="395"/>
                  </a:lnTo>
                  <a:lnTo>
                    <a:pt x="0" y="547"/>
                  </a:lnTo>
                  <a:lnTo>
                    <a:pt x="0" y="791"/>
                  </a:lnTo>
                  <a:cubicBezTo>
                    <a:pt x="61" y="851"/>
                    <a:pt x="152" y="882"/>
                    <a:pt x="182" y="882"/>
                  </a:cubicBezTo>
                  <a:cubicBezTo>
                    <a:pt x="213" y="882"/>
                    <a:pt x="334" y="851"/>
                    <a:pt x="486" y="699"/>
                  </a:cubicBezTo>
                  <a:cubicBezTo>
                    <a:pt x="608" y="578"/>
                    <a:pt x="669" y="487"/>
                    <a:pt x="699" y="426"/>
                  </a:cubicBezTo>
                  <a:cubicBezTo>
                    <a:pt x="578" y="395"/>
                    <a:pt x="517" y="304"/>
                    <a:pt x="395" y="152"/>
                  </a:cubicBezTo>
                  <a:cubicBezTo>
                    <a:pt x="243" y="0"/>
                    <a:pt x="182" y="0"/>
                    <a:pt x="182"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30"/>
            <p:cNvSpPr/>
            <p:nvPr/>
          </p:nvSpPr>
          <p:spPr>
            <a:xfrm>
              <a:off x="8040845" y="4731937"/>
              <a:ext cx="8230" cy="17707"/>
            </a:xfrm>
            <a:custGeom>
              <a:rect b="b" l="l" r="r" t="t"/>
              <a:pathLst>
                <a:path extrusionOk="0" h="852" w="396">
                  <a:moveTo>
                    <a:pt x="243" y="0"/>
                  </a:moveTo>
                  <a:cubicBezTo>
                    <a:pt x="213" y="0"/>
                    <a:pt x="0" y="0"/>
                    <a:pt x="0" y="365"/>
                  </a:cubicBezTo>
                  <a:cubicBezTo>
                    <a:pt x="0" y="608"/>
                    <a:pt x="122" y="851"/>
                    <a:pt x="243" y="851"/>
                  </a:cubicBezTo>
                  <a:cubicBezTo>
                    <a:pt x="274" y="851"/>
                    <a:pt x="395" y="638"/>
                    <a:pt x="395" y="365"/>
                  </a:cubicBezTo>
                  <a:cubicBezTo>
                    <a:pt x="395" y="0"/>
                    <a:pt x="274" y="0"/>
                    <a:pt x="243"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30"/>
            <p:cNvSpPr/>
            <p:nvPr/>
          </p:nvSpPr>
          <p:spPr>
            <a:xfrm>
              <a:off x="7977042" y="4883545"/>
              <a:ext cx="4427" cy="3803"/>
            </a:xfrm>
            <a:custGeom>
              <a:rect b="b" l="l" r="r" t="t"/>
              <a:pathLst>
                <a:path extrusionOk="0" h="183" w="213">
                  <a:moveTo>
                    <a:pt x="213" y="0"/>
                  </a:moveTo>
                  <a:cubicBezTo>
                    <a:pt x="178" y="18"/>
                    <a:pt x="143" y="46"/>
                    <a:pt x="101" y="84"/>
                  </a:cubicBezTo>
                  <a:lnTo>
                    <a:pt x="101" y="84"/>
                  </a:lnTo>
                  <a:cubicBezTo>
                    <a:pt x="141" y="55"/>
                    <a:pt x="181" y="32"/>
                    <a:pt x="213" y="0"/>
                  </a:cubicBezTo>
                  <a:close/>
                  <a:moveTo>
                    <a:pt x="101" y="84"/>
                  </a:moveTo>
                  <a:cubicBezTo>
                    <a:pt x="65" y="109"/>
                    <a:pt x="29" y="139"/>
                    <a:pt x="0" y="182"/>
                  </a:cubicBezTo>
                  <a:cubicBezTo>
                    <a:pt x="39" y="144"/>
                    <a:pt x="72" y="111"/>
                    <a:pt x="101" y="84"/>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30"/>
            <p:cNvSpPr/>
            <p:nvPr/>
          </p:nvSpPr>
          <p:spPr>
            <a:xfrm>
              <a:off x="7982093" y="4883545"/>
              <a:ext cx="644" cy="4427"/>
            </a:xfrm>
            <a:custGeom>
              <a:rect b="b" l="l" r="r" t="t"/>
              <a:pathLst>
                <a:path extrusionOk="0" h="213" w="31">
                  <a:moveTo>
                    <a:pt x="31" y="213"/>
                  </a:moveTo>
                  <a:cubicBezTo>
                    <a:pt x="31" y="152"/>
                    <a:pt x="31" y="61"/>
                    <a:pt x="0" y="0"/>
                  </a:cubicBezTo>
                  <a:cubicBezTo>
                    <a:pt x="31" y="61"/>
                    <a:pt x="31" y="152"/>
                    <a:pt x="31" y="213"/>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30"/>
            <p:cNvSpPr/>
            <p:nvPr/>
          </p:nvSpPr>
          <p:spPr>
            <a:xfrm>
              <a:off x="7848170" y="4391437"/>
              <a:ext cx="21" cy="665"/>
            </a:xfrm>
            <a:custGeom>
              <a:rect b="b" l="l" r="r" t="t"/>
              <a:pathLst>
                <a:path extrusionOk="0" h="32" w="1">
                  <a:moveTo>
                    <a:pt x="1" y="31"/>
                  </a:moveTo>
                  <a:cubicBezTo>
                    <a:pt x="1" y="31"/>
                    <a:pt x="1" y="1"/>
                    <a:pt x="1" y="31"/>
                  </a:cubicBezTo>
                  <a:cubicBezTo>
                    <a:pt x="1" y="1"/>
                    <a:pt x="1" y="1"/>
                    <a:pt x="1" y="31"/>
                  </a:cubicBezTo>
                  <a:cubicBezTo>
                    <a:pt x="1" y="1"/>
                    <a:pt x="1" y="1"/>
                    <a:pt x="1" y="3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30"/>
            <p:cNvSpPr/>
            <p:nvPr/>
          </p:nvSpPr>
          <p:spPr>
            <a:xfrm>
              <a:off x="7726260" y="4372504"/>
              <a:ext cx="1268" cy="1268"/>
            </a:xfrm>
            <a:custGeom>
              <a:rect b="b" l="l" r="r" t="t"/>
              <a:pathLst>
                <a:path extrusionOk="0" h="61" w="61">
                  <a:moveTo>
                    <a:pt x="31" y="0"/>
                  </a:moveTo>
                  <a:cubicBezTo>
                    <a:pt x="31" y="31"/>
                    <a:pt x="0" y="31"/>
                    <a:pt x="0" y="31"/>
                  </a:cubicBezTo>
                  <a:cubicBezTo>
                    <a:pt x="31" y="31"/>
                    <a:pt x="31" y="61"/>
                    <a:pt x="61" y="61"/>
                  </a:cubicBezTo>
                  <a:cubicBezTo>
                    <a:pt x="61" y="61"/>
                    <a:pt x="61" y="31"/>
                    <a:pt x="3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30"/>
            <p:cNvSpPr/>
            <p:nvPr/>
          </p:nvSpPr>
          <p:spPr>
            <a:xfrm>
              <a:off x="7548112" y="4427453"/>
              <a:ext cx="1912" cy="7606"/>
            </a:xfrm>
            <a:custGeom>
              <a:rect b="b" l="l" r="r" t="t"/>
              <a:pathLst>
                <a:path extrusionOk="0" h="366" w="92">
                  <a:moveTo>
                    <a:pt x="1" y="1"/>
                  </a:moveTo>
                  <a:lnTo>
                    <a:pt x="1" y="152"/>
                  </a:lnTo>
                  <a:lnTo>
                    <a:pt x="1" y="365"/>
                  </a:lnTo>
                  <a:cubicBezTo>
                    <a:pt x="61" y="274"/>
                    <a:pt x="92" y="213"/>
                    <a:pt x="92" y="152"/>
                  </a:cubicBezTo>
                  <a:cubicBezTo>
                    <a:pt x="92" y="122"/>
                    <a:pt x="61" y="92"/>
                    <a:pt x="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30"/>
            <p:cNvSpPr/>
            <p:nvPr/>
          </p:nvSpPr>
          <p:spPr>
            <a:xfrm>
              <a:off x="7812798" y="4133089"/>
              <a:ext cx="1912" cy="8230"/>
            </a:xfrm>
            <a:custGeom>
              <a:rect b="b" l="l" r="r" t="t"/>
              <a:pathLst>
                <a:path extrusionOk="0" h="396" w="92">
                  <a:moveTo>
                    <a:pt x="31" y="0"/>
                  </a:moveTo>
                  <a:cubicBezTo>
                    <a:pt x="31" y="31"/>
                    <a:pt x="0" y="122"/>
                    <a:pt x="0" y="183"/>
                  </a:cubicBezTo>
                  <a:cubicBezTo>
                    <a:pt x="0" y="274"/>
                    <a:pt x="0" y="335"/>
                    <a:pt x="31" y="395"/>
                  </a:cubicBezTo>
                  <a:cubicBezTo>
                    <a:pt x="31" y="304"/>
                    <a:pt x="92" y="274"/>
                    <a:pt x="92" y="183"/>
                  </a:cubicBezTo>
                  <a:cubicBezTo>
                    <a:pt x="92" y="152"/>
                    <a:pt x="31" y="91"/>
                    <a:pt x="3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30"/>
            <p:cNvSpPr/>
            <p:nvPr/>
          </p:nvSpPr>
          <p:spPr>
            <a:xfrm>
              <a:off x="6831386" y="4404717"/>
              <a:ext cx="21" cy="21"/>
            </a:xfrm>
            <a:custGeom>
              <a:rect b="b" l="l" r="r" t="t"/>
              <a:pathLst>
                <a:path extrusionOk="0" h="1" w="1">
                  <a:moveTo>
                    <a:pt x="1" y="0"/>
                  </a:move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30"/>
            <p:cNvSpPr/>
            <p:nvPr/>
          </p:nvSpPr>
          <p:spPr>
            <a:xfrm>
              <a:off x="7010802" y="4496949"/>
              <a:ext cx="13903" cy="15171"/>
            </a:xfrm>
            <a:custGeom>
              <a:rect b="b" l="l" r="r" t="t"/>
              <a:pathLst>
                <a:path extrusionOk="0" h="730" w="669">
                  <a:moveTo>
                    <a:pt x="486" y="0"/>
                  </a:moveTo>
                  <a:cubicBezTo>
                    <a:pt x="213" y="0"/>
                    <a:pt x="0" y="213"/>
                    <a:pt x="0" y="426"/>
                  </a:cubicBezTo>
                  <a:cubicBezTo>
                    <a:pt x="0" y="730"/>
                    <a:pt x="456" y="730"/>
                    <a:pt x="486" y="730"/>
                  </a:cubicBezTo>
                  <a:lnTo>
                    <a:pt x="638" y="730"/>
                  </a:lnTo>
                  <a:cubicBezTo>
                    <a:pt x="638" y="730"/>
                    <a:pt x="669" y="699"/>
                    <a:pt x="669" y="426"/>
                  </a:cubicBezTo>
                  <a:cubicBezTo>
                    <a:pt x="669" y="0"/>
                    <a:pt x="608" y="0"/>
                    <a:pt x="48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30"/>
            <p:cNvSpPr/>
            <p:nvPr/>
          </p:nvSpPr>
          <p:spPr>
            <a:xfrm>
              <a:off x="7632136" y="3909470"/>
              <a:ext cx="15815" cy="13903"/>
            </a:xfrm>
            <a:custGeom>
              <a:rect b="b" l="l" r="r" t="t"/>
              <a:pathLst>
                <a:path extrusionOk="0" h="669" w="761">
                  <a:moveTo>
                    <a:pt x="608" y="0"/>
                  </a:moveTo>
                  <a:cubicBezTo>
                    <a:pt x="243" y="0"/>
                    <a:pt x="31" y="122"/>
                    <a:pt x="0" y="213"/>
                  </a:cubicBezTo>
                  <a:cubicBezTo>
                    <a:pt x="0" y="304"/>
                    <a:pt x="335" y="669"/>
                    <a:pt x="608" y="669"/>
                  </a:cubicBezTo>
                  <a:cubicBezTo>
                    <a:pt x="638" y="669"/>
                    <a:pt x="760" y="426"/>
                    <a:pt x="760" y="152"/>
                  </a:cubicBezTo>
                  <a:lnTo>
                    <a:pt x="760"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30"/>
            <p:cNvSpPr/>
            <p:nvPr/>
          </p:nvSpPr>
          <p:spPr>
            <a:xfrm>
              <a:off x="7433144" y="3943574"/>
              <a:ext cx="21" cy="21"/>
            </a:xfrm>
            <a:custGeom>
              <a:rect b="b" l="l" r="r" t="t"/>
              <a:pathLst>
                <a:path extrusionOk="0" h="1" w="1">
                  <a:moveTo>
                    <a:pt x="1" y="1"/>
                  </a:move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30"/>
            <p:cNvSpPr/>
            <p:nvPr/>
          </p:nvSpPr>
          <p:spPr>
            <a:xfrm>
              <a:off x="7392722" y="4085082"/>
              <a:ext cx="21" cy="644"/>
            </a:xfrm>
            <a:custGeom>
              <a:rect b="b" l="l" r="r" t="t"/>
              <a:pathLst>
                <a:path extrusionOk="0" h="31" w="1">
                  <a:moveTo>
                    <a:pt x="0" y="0"/>
                  </a:moveTo>
                  <a:lnTo>
                    <a:pt x="0" y="31"/>
                  </a:lnTo>
                  <a:lnTo>
                    <a:pt x="0" y="3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30"/>
            <p:cNvSpPr/>
            <p:nvPr/>
          </p:nvSpPr>
          <p:spPr>
            <a:xfrm>
              <a:off x="7173508" y="3811543"/>
              <a:ext cx="3824" cy="1933"/>
            </a:xfrm>
            <a:custGeom>
              <a:rect b="b" l="l" r="r" t="t"/>
              <a:pathLst>
                <a:path extrusionOk="0" h="93" w="184">
                  <a:moveTo>
                    <a:pt x="1" y="1"/>
                  </a:moveTo>
                  <a:lnTo>
                    <a:pt x="1" y="92"/>
                  </a:lnTo>
                  <a:cubicBezTo>
                    <a:pt x="62" y="62"/>
                    <a:pt x="92" y="62"/>
                    <a:pt x="18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30"/>
            <p:cNvSpPr/>
            <p:nvPr/>
          </p:nvSpPr>
          <p:spPr>
            <a:xfrm>
              <a:off x="7244896" y="3930938"/>
              <a:ext cx="21" cy="21"/>
            </a:xfrm>
            <a:custGeom>
              <a:rect b="b" l="l" r="r" t="t"/>
              <a:pathLst>
                <a:path extrusionOk="0" h="1" w="1">
                  <a:moveTo>
                    <a:pt x="1" y="1"/>
                  </a:moveTo>
                  <a:lnTo>
                    <a:pt x="1" y="1"/>
                  </a:lnTo>
                  <a:lnTo>
                    <a:pt x="1"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30"/>
            <p:cNvSpPr/>
            <p:nvPr/>
          </p:nvSpPr>
          <p:spPr>
            <a:xfrm>
              <a:off x="7378818" y="4424294"/>
              <a:ext cx="644" cy="2556"/>
            </a:xfrm>
            <a:custGeom>
              <a:rect b="b" l="l" r="r" t="t"/>
              <a:pathLst>
                <a:path extrusionOk="0" h="123" w="31">
                  <a:moveTo>
                    <a:pt x="1" y="1"/>
                  </a:moveTo>
                  <a:lnTo>
                    <a:pt x="1" y="122"/>
                  </a:lnTo>
                  <a:cubicBezTo>
                    <a:pt x="31" y="92"/>
                    <a:pt x="1" y="61"/>
                    <a:pt x="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30"/>
            <p:cNvSpPr/>
            <p:nvPr/>
          </p:nvSpPr>
          <p:spPr>
            <a:xfrm>
              <a:off x="7123235" y="3911984"/>
              <a:ext cx="1912" cy="1912"/>
            </a:xfrm>
            <a:custGeom>
              <a:rect b="b" l="l" r="r" t="t"/>
              <a:pathLst>
                <a:path extrusionOk="0" h="92" w="92">
                  <a:moveTo>
                    <a:pt x="61" y="1"/>
                  </a:moveTo>
                  <a:cubicBezTo>
                    <a:pt x="61" y="1"/>
                    <a:pt x="61" y="31"/>
                    <a:pt x="0" y="31"/>
                  </a:cubicBezTo>
                  <a:cubicBezTo>
                    <a:pt x="61" y="31"/>
                    <a:pt x="61" y="92"/>
                    <a:pt x="92" y="92"/>
                  </a:cubicBezTo>
                  <a:cubicBezTo>
                    <a:pt x="92" y="92"/>
                    <a:pt x="92" y="31"/>
                    <a:pt x="6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30"/>
            <p:cNvSpPr/>
            <p:nvPr/>
          </p:nvSpPr>
          <p:spPr>
            <a:xfrm>
              <a:off x="7079654" y="4192465"/>
              <a:ext cx="14548" cy="20242"/>
            </a:xfrm>
            <a:custGeom>
              <a:rect b="b" l="l" r="r" t="t"/>
              <a:pathLst>
                <a:path extrusionOk="0" h="974" w="700">
                  <a:moveTo>
                    <a:pt x="395" y="0"/>
                  </a:moveTo>
                  <a:cubicBezTo>
                    <a:pt x="365" y="31"/>
                    <a:pt x="274" y="61"/>
                    <a:pt x="183" y="183"/>
                  </a:cubicBezTo>
                  <a:lnTo>
                    <a:pt x="91" y="274"/>
                  </a:lnTo>
                  <a:cubicBezTo>
                    <a:pt x="0" y="335"/>
                    <a:pt x="0" y="335"/>
                    <a:pt x="0" y="487"/>
                  </a:cubicBezTo>
                  <a:lnTo>
                    <a:pt x="0" y="578"/>
                  </a:lnTo>
                  <a:lnTo>
                    <a:pt x="0" y="882"/>
                  </a:lnTo>
                  <a:cubicBezTo>
                    <a:pt x="122" y="943"/>
                    <a:pt x="213" y="973"/>
                    <a:pt x="304" y="973"/>
                  </a:cubicBezTo>
                  <a:cubicBezTo>
                    <a:pt x="456" y="973"/>
                    <a:pt x="578" y="943"/>
                    <a:pt x="669" y="912"/>
                  </a:cubicBezTo>
                  <a:cubicBezTo>
                    <a:pt x="699" y="791"/>
                    <a:pt x="699" y="639"/>
                    <a:pt x="699" y="608"/>
                  </a:cubicBezTo>
                  <a:lnTo>
                    <a:pt x="699" y="487"/>
                  </a:lnTo>
                  <a:cubicBezTo>
                    <a:pt x="699" y="274"/>
                    <a:pt x="699" y="183"/>
                    <a:pt x="669" y="152"/>
                  </a:cubicBezTo>
                  <a:cubicBezTo>
                    <a:pt x="547" y="61"/>
                    <a:pt x="486" y="0"/>
                    <a:pt x="39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30"/>
            <p:cNvSpPr/>
            <p:nvPr/>
          </p:nvSpPr>
          <p:spPr>
            <a:xfrm>
              <a:off x="6991848" y="4098964"/>
              <a:ext cx="5071" cy="8874"/>
            </a:xfrm>
            <a:custGeom>
              <a:rect b="b" l="l" r="r" t="t"/>
              <a:pathLst>
                <a:path extrusionOk="0" h="427" w="244">
                  <a:moveTo>
                    <a:pt x="0" y="1"/>
                  </a:moveTo>
                  <a:lnTo>
                    <a:pt x="0" y="153"/>
                  </a:lnTo>
                  <a:lnTo>
                    <a:pt x="0" y="426"/>
                  </a:lnTo>
                  <a:lnTo>
                    <a:pt x="183" y="426"/>
                  </a:lnTo>
                  <a:lnTo>
                    <a:pt x="183" y="396"/>
                  </a:lnTo>
                  <a:lnTo>
                    <a:pt x="243" y="396"/>
                  </a:lnTo>
                  <a:lnTo>
                    <a:pt x="243" y="122"/>
                  </a:lnTo>
                  <a:lnTo>
                    <a:pt x="243"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30"/>
            <p:cNvSpPr/>
            <p:nvPr/>
          </p:nvSpPr>
          <p:spPr>
            <a:xfrm>
              <a:off x="6929293" y="4227837"/>
              <a:ext cx="17083" cy="18330"/>
            </a:xfrm>
            <a:custGeom>
              <a:rect b="b" l="l" r="r" t="t"/>
              <a:pathLst>
                <a:path extrusionOk="0" h="882" w="822">
                  <a:moveTo>
                    <a:pt x="335" y="1"/>
                  </a:moveTo>
                  <a:cubicBezTo>
                    <a:pt x="1" y="1"/>
                    <a:pt x="1" y="456"/>
                    <a:pt x="1" y="456"/>
                  </a:cubicBezTo>
                  <a:cubicBezTo>
                    <a:pt x="1" y="730"/>
                    <a:pt x="123" y="882"/>
                    <a:pt x="335" y="882"/>
                  </a:cubicBezTo>
                  <a:cubicBezTo>
                    <a:pt x="609" y="882"/>
                    <a:pt x="822" y="700"/>
                    <a:pt x="822" y="456"/>
                  </a:cubicBezTo>
                  <a:cubicBezTo>
                    <a:pt x="822" y="213"/>
                    <a:pt x="609" y="1"/>
                    <a:pt x="3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30"/>
            <p:cNvSpPr/>
            <p:nvPr/>
          </p:nvSpPr>
          <p:spPr>
            <a:xfrm>
              <a:off x="7028862" y="3871562"/>
              <a:ext cx="5694" cy="2535"/>
            </a:xfrm>
            <a:custGeom>
              <a:rect b="b" l="l" r="r" t="t"/>
              <a:pathLst>
                <a:path extrusionOk="0" h="122" w="274">
                  <a:moveTo>
                    <a:pt x="213" y="0"/>
                  </a:moveTo>
                  <a:cubicBezTo>
                    <a:pt x="152" y="0"/>
                    <a:pt x="31" y="61"/>
                    <a:pt x="0" y="122"/>
                  </a:cubicBezTo>
                  <a:cubicBezTo>
                    <a:pt x="10" y="112"/>
                    <a:pt x="27" y="108"/>
                    <a:pt x="51" y="108"/>
                  </a:cubicBezTo>
                  <a:cubicBezTo>
                    <a:pt x="98" y="108"/>
                    <a:pt x="173" y="122"/>
                    <a:pt x="274" y="122"/>
                  </a:cubicBezTo>
                  <a:cubicBezTo>
                    <a:pt x="274" y="61"/>
                    <a:pt x="213" y="0"/>
                    <a:pt x="21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30"/>
            <p:cNvSpPr/>
            <p:nvPr/>
          </p:nvSpPr>
          <p:spPr>
            <a:xfrm>
              <a:off x="7029735" y="4369968"/>
              <a:ext cx="15815" cy="14548"/>
            </a:xfrm>
            <a:custGeom>
              <a:rect b="b" l="l" r="r" t="t"/>
              <a:pathLst>
                <a:path extrusionOk="0" h="700" w="761">
                  <a:moveTo>
                    <a:pt x="609" y="1"/>
                  </a:moveTo>
                  <a:cubicBezTo>
                    <a:pt x="244" y="1"/>
                    <a:pt x="31" y="122"/>
                    <a:pt x="1" y="183"/>
                  </a:cubicBezTo>
                  <a:cubicBezTo>
                    <a:pt x="1" y="335"/>
                    <a:pt x="335" y="700"/>
                    <a:pt x="609" y="700"/>
                  </a:cubicBezTo>
                  <a:cubicBezTo>
                    <a:pt x="639" y="700"/>
                    <a:pt x="761" y="456"/>
                    <a:pt x="761" y="183"/>
                  </a:cubicBezTo>
                  <a:lnTo>
                    <a:pt x="76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30"/>
            <p:cNvSpPr/>
            <p:nvPr/>
          </p:nvSpPr>
          <p:spPr>
            <a:xfrm>
              <a:off x="6854122" y="4139407"/>
              <a:ext cx="5092" cy="644"/>
            </a:xfrm>
            <a:custGeom>
              <a:rect b="b" l="l" r="r" t="t"/>
              <a:pathLst>
                <a:path extrusionOk="0" h="31" w="245">
                  <a:moveTo>
                    <a:pt x="244" y="0"/>
                  </a:moveTo>
                  <a:cubicBezTo>
                    <a:pt x="122" y="0"/>
                    <a:pt x="31" y="31"/>
                    <a:pt x="1" y="31"/>
                  </a:cubicBezTo>
                  <a:cubicBezTo>
                    <a:pt x="31" y="31"/>
                    <a:pt x="153" y="0"/>
                    <a:pt x="24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30"/>
            <p:cNvSpPr/>
            <p:nvPr/>
          </p:nvSpPr>
          <p:spPr>
            <a:xfrm>
              <a:off x="6859193" y="4139407"/>
              <a:ext cx="21" cy="644"/>
            </a:xfrm>
            <a:custGeom>
              <a:rect b="b" l="l" r="r" t="t"/>
              <a:pathLst>
                <a:path extrusionOk="0" h="31" w="1">
                  <a:moveTo>
                    <a:pt x="0" y="0"/>
                  </a:moveTo>
                  <a:lnTo>
                    <a:pt x="0" y="31"/>
                  </a:lnTo>
                  <a:lnTo>
                    <a:pt x="0" y="3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30"/>
            <p:cNvSpPr/>
            <p:nvPr/>
          </p:nvSpPr>
          <p:spPr>
            <a:xfrm>
              <a:off x="6685223" y="3773656"/>
              <a:ext cx="3159" cy="5071"/>
            </a:xfrm>
            <a:custGeom>
              <a:rect b="b" l="l" r="r" t="t"/>
              <a:pathLst>
                <a:path extrusionOk="0" h="244" w="152">
                  <a:moveTo>
                    <a:pt x="152" y="0"/>
                  </a:moveTo>
                  <a:cubicBezTo>
                    <a:pt x="152" y="0"/>
                    <a:pt x="122" y="122"/>
                    <a:pt x="0" y="243"/>
                  </a:cubicBezTo>
                  <a:cubicBezTo>
                    <a:pt x="122" y="122"/>
                    <a:pt x="152" y="61"/>
                    <a:pt x="15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30"/>
            <p:cNvSpPr/>
            <p:nvPr/>
          </p:nvSpPr>
          <p:spPr>
            <a:xfrm>
              <a:off x="6685223" y="3769229"/>
              <a:ext cx="2535" cy="2535"/>
            </a:xfrm>
            <a:custGeom>
              <a:rect b="b" l="l" r="r" t="t"/>
              <a:pathLst>
                <a:path extrusionOk="0" h="122" w="122">
                  <a:moveTo>
                    <a:pt x="0" y="0"/>
                  </a:moveTo>
                  <a:lnTo>
                    <a:pt x="122" y="122"/>
                  </a:lnTo>
                  <a:cubicBezTo>
                    <a:pt x="122" y="61"/>
                    <a:pt x="61" y="31"/>
                    <a:pt x="0"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30"/>
            <p:cNvSpPr/>
            <p:nvPr/>
          </p:nvSpPr>
          <p:spPr>
            <a:xfrm>
              <a:off x="7776782" y="5193059"/>
              <a:ext cx="3824" cy="1933"/>
            </a:xfrm>
            <a:custGeom>
              <a:rect b="b" l="l" r="r" t="t"/>
              <a:pathLst>
                <a:path extrusionOk="0" h="93" w="184">
                  <a:moveTo>
                    <a:pt x="1" y="1"/>
                  </a:moveTo>
                  <a:lnTo>
                    <a:pt x="1" y="92"/>
                  </a:lnTo>
                  <a:cubicBezTo>
                    <a:pt x="62" y="92"/>
                    <a:pt x="153" y="62"/>
                    <a:pt x="183" y="31"/>
                  </a:cubicBezTo>
                  <a:cubicBezTo>
                    <a:pt x="153" y="31"/>
                    <a:pt x="62" y="31"/>
                    <a:pt x="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30"/>
            <p:cNvSpPr/>
            <p:nvPr/>
          </p:nvSpPr>
          <p:spPr>
            <a:xfrm>
              <a:off x="7812798" y="5054731"/>
              <a:ext cx="1912" cy="7606"/>
            </a:xfrm>
            <a:custGeom>
              <a:rect b="b" l="l" r="r" t="t"/>
              <a:pathLst>
                <a:path extrusionOk="0" h="366" w="92">
                  <a:moveTo>
                    <a:pt x="31" y="0"/>
                  </a:moveTo>
                  <a:cubicBezTo>
                    <a:pt x="31" y="31"/>
                    <a:pt x="0" y="122"/>
                    <a:pt x="0" y="183"/>
                  </a:cubicBezTo>
                  <a:cubicBezTo>
                    <a:pt x="0" y="274"/>
                    <a:pt x="0" y="335"/>
                    <a:pt x="31" y="365"/>
                  </a:cubicBezTo>
                  <a:cubicBezTo>
                    <a:pt x="31" y="304"/>
                    <a:pt x="92" y="274"/>
                    <a:pt x="92" y="183"/>
                  </a:cubicBezTo>
                  <a:cubicBezTo>
                    <a:pt x="92" y="122"/>
                    <a:pt x="31" y="61"/>
                    <a:pt x="3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30"/>
            <p:cNvSpPr/>
            <p:nvPr/>
          </p:nvSpPr>
          <p:spPr>
            <a:xfrm>
              <a:off x="7460930" y="4599906"/>
              <a:ext cx="21" cy="644"/>
            </a:xfrm>
            <a:custGeom>
              <a:rect b="b" l="l" r="r" t="t"/>
              <a:pathLst>
                <a:path extrusionOk="0" h="31" w="1">
                  <a:moveTo>
                    <a:pt x="1" y="31"/>
                  </a:moveTo>
                  <a:lnTo>
                    <a:pt x="1" y="1"/>
                  </a:lnTo>
                  <a:lnTo>
                    <a:pt x="1" y="1"/>
                  </a:lnTo>
                  <a:lnTo>
                    <a:pt x="1"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30"/>
            <p:cNvSpPr/>
            <p:nvPr/>
          </p:nvSpPr>
          <p:spPr>
            <a:xfrm>
              <a:off x="7433144" y="4865215"/>
              <a:ext cx="21" cy="21"/>
            </a:xfrm>
            <a:custGeom>
              <a:rect b="b" l="l" r="r" t="t"/>
              <a:pathLst>
                <a:path extrusionOk="0" h="1" w="1">
                  <a:moveTo>
                    <a:pt x="1" y="1"/>
                  </a:move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30"/>
            <p:cNvSpPr/>
            <p:nvPr/>
          </p:nvSpPr>
          <p:spPr>
            <a:xfrm>
              <a:off x="7300489" y="5002297"/>
              <a:ext cx="6962" cy="8874"/>
            </a:xfrm>
            <a:custGeom>
              <a:rect b="b" l="l" r="r" t="t"/>
              <a:pathLst>
                <a:path extrusionOk="0" h="427" w="335">
                  <a:moveTo>
                    <a:pt x="0" y="0"/>
                  </a:moveTo>
                  <a:lnTo>
                    <a:pt x="0" y="152"/>
                  </a:lnTo>
                  <a:cubicBezTo>
                    <a:pt x="0" y="365"/>
                    <a:pt x="31" y="396"/>
                    <a:pt x="31" y="426"/>
                  </a:cubicBezTo>
                  <a:lnTo>
                    <a:pt x="61" y="426"/>
                  </a:lnTo>
                  <a:cubicBezTo>
                    <a:pt x="274" y="426"/>
                    <a:pt x="335" y="365"/>
                    <a:pt x="335" y="152"/>
                  </a:cubicBezTo>
                  <a:cubicBezTo>
                    <a:pt x="335" y="92"/>
                    <a:pt x="335" y="0"/>
                    <a:pt x="61"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30"/>
            <p:cNvSpPr/>
            <p:nvPr/>
          </p:nvSpPr>
          <p:spPr>
            <a:xfrm>
              <a:off x="7392077" y="5006723"/>
              <a:ext cx="665" cy="644"/>
            </a:xfrm>
            <a:custGeom>
              <a:rect b="b" l="l" r="r" t="t"/>
              <a:pathLst>
                <a:path extrusionOk="0" h="31" w="32">
                  <a:moveTo>
                    <a:pt x="31" y="0"/>
                  </a:moveTo>
                  <a:cubicBezTo>
                    <a:pt x="1" y="0"/>
                    <a:pt x="1" y="31"/>
                    <a:pt x="1" y="31"/>
                  </a:cubicBezTo>
                  <a:lnTo>
                    <a:pt x="31" y="0"/>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30"/>
            <p:cNvSpPr/>
            <p:nvPr/>
          </p:nvSpPr>
          <p:spPr>
            <a:xfrm>
              <a:off x="7612538" y="4957448"/>
              <a:ext cx="13924" cy="15171"/>
            </a:xfrm>
            <a:custGeom>
              <a:rect b="b" l="l" r="r" t="t"/>
              <a:pathLst>
                <a:path extrusionOk="0" h="730" w="670">
                  <a:moveTo>
                    <a:pt x="487" y="0"/>
                  </a:moveTo>
                  <a:cubicBezTo>
                    <a:pt x="214" y="0"/>
                    <a:pt x="1" y="183"/>
                    <a:pt x="1" y="426"/>
                  </a:cubicBezTo>
                  <a:cubicBezTo>
                    <a:pt x="1" y="730"/>
                    <a:pt x="457" y="730"/>
                    <a:pt x="487" y="730"/>
                  </a:cubicBezTo>
                  <a:lnTo>
                    <a:pt x="639" y="730"/>
                  </a:lnTo>
                  <a:cubicBezTo>
                    <a:pt x="639" y="730"/>
                    <a:pt x="670" y="700"/>
                    <a:pt x="670" y="426"/>
                  </a:cubicBezTo>
                  <a:cubicBezTo>
                    <a:pt x="670" y="0"/>
                    <a:pt x="609" y="0"/>
                    <a:pt x="4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30"/>
            <p:cNvSpPr/>
            <p:nvPr/>
          </p:nvSpPr>
          <p:spPr>
            <a:xfrm>
              <a:off x="7173508" y="4732561"/>
              <a:ext cx="3824" cy="1289"/>
            </a:xfrm>
            <a:custGeom>
              <a:rect b="b" l="l" r="r" t="t"/>
              <a:pathLst>
                <a:path extrusionOk="0" h="62" w="184">
                  <a:moveTo>
                    <a:pt x="1" y="1"/>
                  </a:moveTo>
                  <a:lnTo>
                    <a:pt x="1" y="61"/>
                  </a:lnTo>
                  <a:cubicBezTo>
                    <a:pt x="62" y="61"/>
                    <a:pt x="92" y="31"/>
                    <a:pt x="183" y="31"/>
                  </a:cubicBezTo>
                  <a:cubicBezTo>
                    <a:pt x="153" y="31"/>
                    <a:pt x="62" y="31"/>
                    <a:pt x="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30"/>
            <p:cNvSpPr/>
            <p:nvPr/>
          </p:nvSpPr>
          <p:spPr>
            <a:xfrm>
              <a:off x="7244896" y="4852579"/>
              <a:ext cx="21" cy="21"/>
            </a:xfrm>
            <a:custGeom>
              <a:rect b="b" l="l" r="r" t="t"/>
              <a:pathLst>
                <a:path extrusionOk="0" h="1" w="1">
                  <a:moveTo>
                    <a:pt x="1" y="1"/>
                  </a:moveTo>
                  <a:lnTo>
                    <a:pt x="1" y="1"/>
                  </a:lnTo>
                  <a:lnTo>
                    <a:pt x="1"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30"/>
            <p:cNvSpPr/>
            <p:nvPr/>
          </p:nvSpPr>
          <p:spPr>
            <a:xfrm>
              <a:off x="7071175" y="4909440"/>
              <a:ext cx="2556" cy="2535"/>
            </a:xfrm>
            <a:custGeom>
              <a:rect b="b" l="l" r="r" t="t"/>
              <a:pathLst>
                <a:path extrusionOk="0" h="122" w="123">
                  <a:moveTo>
                    <a:pt x="122" y="0"/>
                  </a:moveTo>
                  <a:lnTo>
                    <a:pt x="1" y="122"/>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30"/>
            <p:cNvSpPr/>
            <p:nvPr/>
          </p:nvSpPr>
          <p:spPr>
            <a:xfrm>
              <a:off x="7076225" y="4910064"/>
              <a:ext cx="1289" cy="1912"/>
            </a:xfrm>
            <a:custGeom>
              <a:rect b="b" l="l" r="r" t="t"/>
              <a:pathLst>
                <a:path extrusionOk="0" h="92" w="62">
                  <a:moveTo>
                    <a:pt x="62" y="92"/>
                  </a:moveTo>
                  <a:cubicBezTo>
                    <a:pt x="31" y="31"/>
                    <a:pt x="1" y="31"/>
                    <a:pt x="1" y="1"/>
                  </a:cubicBezTo>
                  <a:cubicBezTo>
                    <a:pt x="1" y="31"/>
                    <a:pt x="31" y="31"/>
                    <a:pt x="62" y="92"/>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30"/>
            <p:cNvSpPr/>
            <p:nvPr/>
          </p:nvSpPr>
          <p:spPr>
            <a:xfrm>
              <a:off x="7253749" y="4929018"/>
              <a:ext cx="644" cy="644"/>
            </a:xfrm>
            <a:custGeom>
              <a:rect b="b" l="l" r="r" t="t"/>
              <a:pathLst>
                <a:path extrusionOk="0" h="31" w="31">
                  <a:moveTo>
                    <a:pt x="31" y="1"/>
                  </a:moveTo>
                  <a:lnTo>
                    <a:pt x="31" y="1"/>
                  </a:lnTo>
                  <a:cubicBezTo>
                    <a:pt x="31" y="1"/>
                    <a:pt x="0" y="31"/>
                    <a:pt x="31" y="1"/>
                  </a:cubicBezTo>
                  <a:cubicBezTo>
                    <a:pt x="0" y="31"/>
                    <a:pt x="31" y="1"/>
                    <a:pt x="3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30"/>
            <p:cNvSpPr/>
            <p:nvPr/>
          </p:nvSpPr>
          <p:spPr>
            <a:xfrm>
              <a:off x="7121718" y="4833626"/>
              <a:ext cx="1912" cy="1289"/>
            </a:xfrm>
            <a:custGeom>
              <a:rect b="b" l="l" r="r" t="t"/>
              <a:pathLst>
                <a:path extrusionOk="0" h="62" w="92">
                  <a:moveTo>
                    <a:pt x="61" y="1"/>
                  </a:moveTo>
                  <a:lnTo>
                    <a:pt x="0" y="31"/>
                  </a:lnTo>
                  <a:cubicBezTo>
                    <a:pt x="61" y="31"/>
                    <a:pt x="61" y="62"/>
                    <a:pt x="92" y="62"/>
                  </a:cubicBezTo>
                  <a:cubicBezTo>
                    <a:pt x="92" y="62"/>
                    <a:pt x="92" y="31"/>
                    <a:pt x="61" y="1"/>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30"/>
            <p:cNvSpPr/>
            <p:nvPr/>
          </p:nvSpPr>
          <p:spPr>
            <a:xfrm>
              <a:off x="7461574" y="5042719"/>
              <a:ext cx="15815" cy="8230"/>
            </a:xfrm>
            <a:custGeom>
              <a:rect b="b" l="l" r="r" t="t"/>
              <a:pathLst>
                <a:path extrusionOk="0" h="396" w="761">
                  <a:moveTo>
                    <a:pt x="122" y="1"/>
                  </a:moveTo>
                  <a:cubicBezTo>
                    <a:pt x="31" y="62"/>
                    <a:pt x="0" y="183"/>
                    <a:pt x="0" y="183"/>
                  </a:cubicBezTo>
                  <a:lnTo>
                    <a:pt x="0" y="396"/>
                  </a:lnTo>
                  <a:cubicBezTo>
                    <a:pt x="152" y="396"/>
                    <a:pt x="304" y="335"/>
                    <a:pt x="456" y="335"/>
                  </a:cubicBezTo>
                  <a:lnTo>
                    <a:pt x="760" y="335"/>
                  </a:lnTo>
                  <a:cubicBezTo>
                    <a:pt x="669" y="274"/>
                    <a:pt x="578" y="183"/>
                    <a:pt x="487" y="122"/>
                  </a:cubicBezTo>
                  <a:lnTo>
                    <a:pt x="426" y="31"/>
                  </a:lnTo>
                  <a:lnTo>
                    <a:pt x="365" y="1"/>
                  </a:ln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30"/>
            <p:cNvSpPr/>
            <p:nvPr/>
          </p:nvSpPr>
          <p:spPr>
            <a:xfrm>
              <a:off x="7209524" y="4594211"/>
              <a:ext cx="1289" cy="8251"/>
            </a:xfrm>
            <a:custGeom>
              <a:rect b="b" l="l" r="r" t="t"/>
              <a:pathLst>
                <a:path extrusionOk="0" h="397" w="62">
                  <a:moveTo>
                    <a:pt x="31" y="1"/>
                  </a:moveTo>
                  <a:cubicBezTo>
                    <a:pt x="31" y="31"/>
                    <a:pt x="0" y="123"/>
                    <a:pt x="0" y="183"/>
                  </a:cubicBezTo>
                  <a:cubicBezTo>
                    <a:pt x="0" y="275"/>
                    <a:pt x="0" y="335"/>
                    <a:pt x="31" y="396"/>
                  </a:cubicBezTo>
                  <a:cubicBezTo>
                    <a:pt x="31" y="305"/>
                    <a:pt x="61" y="275"/>
                    <a:pt x="61" y="183"/>
                  </a:cubicBezTo>
                  <a:cubicBezTo>
                    <a:pt x="31" y="123"/>
                    <a:pt x="31" y="31"/>
                    <a:pt x="3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30"/>
            <p:cNvSpPr/>
            <p:nvPr/>
          </p:nvSpPr>
          <p:spPr>
            <a:xfrm>
              <a:off x="6686740" y="4694653"/>
              <a:ext cx="3159" cy="4447"/>
            </a:xfrm>
            <a:custGeom>
              <a:rect b="b" l="l" r="r" t="t"/>
              <a:pathLst>
                <a:path extrusionOk="0" h="214" w="152">
                  <a:moveTo>
                    <a:pt x="0" y="214"/>
                  </a:moveTo>
                  <a:cubicBezTo>
                    <a:pt x="122" y="122"/>
                    <a:pt x="152" y="31"/>
                    <a:pt x="152" y="1"/>
                  </a:cubicBezTo>
                  <a:cubicBezTo>
                    <a:pt x="152" y="31"/>
                    <a:pt x="122" y="122"/>
                    <a:pt x="0" y="214"/>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30"/>
            <p:cNvSpPr/>
            <p:nvPr/>
          </p:nvSpPr>
          <p:spPr>
            <a:xfrm>
              <a:off x="6686740" y="4690871"/>
              <a:ext cx="2535" cy="1912"/>
            </a:xfrm>
            <a:custGeom>
              <a:rect b="b" l="l" r="r" t="t"/>
              <a:pathLst>
                <a:path extrusionOk="0" h="92" w="122">
                  <a:moveTo>
                    <a:pt x="0" y="0"/>
                  </a:moveTo>
                  <a:lnTo>
                    <a:pt x="122" y="92"/>
                  </a:lnTo>
                  <a:cubicBezTo>
                    <a:pt x="122" y="61"/>
                    <a:pt x="61" y="31"/>
                    <a:pt x="0"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30"/>
            <p:cNvSpPr/>
            <p:nvPr/>
          </p:nvSpPr>
          <p:spPr>
            <a:xfrm>
              <a:off x="6769870" y="4883545"/>
              <a:ext cx="4427" cy="3803"/>
            </a:xfrm>
            <a:custGeom>
              <a:rect b="b" l="l" r="r" t="t"/>
              <a:pathLst>
                <a:path extrusionOk="0" h="183" w="213">
                  <a:moveTo>
                    <a:pt x="213" y="0"/>
                  </a:moveTo>
                  <a:lnTo>
                    <a:pt x="213" y="0"/>
                  </a:lnTo>
                  <a:cubicBezTo>
                    <a:pt x="152" y="31"/>
                    <a:pt x="61" y="91"/>
                    <a:pt x="0" y="182"/>
                  </a:cubicBezTo>
                  <a:cubicBezTo>
                    <a:pt x="61" y="91"/>
                    <a:pt x="152" y="61"/>
                    <a:pt x="213" y="0"/>
                  </a:cubicBezTo>
                  <a:close/>
                </a:path>
              </a:pathLst>
            </a:custGeom>
            <a:solidFill>
              <a:srgbClr val="6016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40" name="Google Shape;1440;p30"/>
          <p:cNvSpPr/>
          <p:nvPr/>
        </p:nvSpPr>
        <p:spPr>
          <a:xfrm flipH="1">
            <a:off x="8019650" y="944600"/>
            <a:ext cx="785267" cy="131122"/>
          </a:xfrm>
          <a:custGeom>
            <a:rect b="b" l="l" r="r" t="t"/>
            <a:pathLst>
              <a:path extrusionOk="0" h="9481" w="56780">
                <a:moveTo>
                  <a:pt x="22575" y="0"/>
                </a:moveTo>
                <a:cubicBezTo>
                  <a:pt x="22110" y="0"/>
                  <a:pt x="21644" y="39"/>
                  <a:pt x="21186" y="118"/>
                </a:cubicBezTo>
                <a:cubicBezTo>
                  <a:pt x="18724" y="514"/>
                  <a:pt x="16505" y="1942"/>
                  <a:pt x="14834" y="3796"/>
                </a:cubicBezTo>
                <a:cubicBezTo>
                  <a:pt x="13770" y="4982"/>
                  <a:pt x="12767" y="6410"/>
                  <a:pt x="11186" y="6714"/>
                </a:cubicBezTo>
                <a:cubicBezTo>
                  <a:pt x="10968" y="6754"/>
                  <a:pt x="10744" y="6770"/>
                  <a:pt x="10517" y="6770"/>
                </a:cubicBezTo>
                <a:cubicBezTo>
                  <a:pt x="9613" y="6770"/>
                  <a:pt x="8655" y="6520"/>
                  <a:pt x="7783" y="6520"/>
                </a:cubicBezTo>
                <a:cubicBezTo>
                  <a:pt x="7192" y="6520"/>
                  <a:pt x="6640" y="6634"/>
                  <a:pt x="6171" y="7018"/>
                </a:cubicBezTo>
                <a:cubicBezTo>
                  <a:pt x="5806" y="7353"/>
                  <a:pt x="5563" y="7808"/>
                  <a:pt x="5168" y="8082"/>
                </a:cubicBezTo>
                <a:cubicBezTo>
                  <a:pt x="4803" y="8325"/>
                  <a:pt x="4408" y="8386"/>
                  <a:pt x="4013" y="8477"/>
                </a:cubicBezTo>
                <a:cubicBezTo>
                  <a:pt x="2645" y="8720"/>
                  <a:pt x="1399" y="9480"/>
                  <a:pt x="1" y="9480"/>
                </a:cubicBezTo>
                <a:lnTo>
                  <a:pt x="56780" y="9480"/>
                </a:lnTo>
                <a:cubicBezTo>
                  <a:pt x="55078" y="9328"/>
                  <a:pt x="53345" y="9024"/>
                  <a:pt x="51643" y="8933"/>
                </a:cubicBezTo>
                <a:cubicBezTo>
                  <a:pt x="50701" y="8812"/>
                  <a:pt x="49667" y="8720"/>
                  <a:pt x="48968" y="8082"/>
                </a:cubicBezTo>
                <a:cubicBezTo>
                  <a:pt x="48512" y="7717"/>
                  <a:pt x="48208" y="7140"/>
                  <a:pt x="47631" y="6957"/>
                </a:cubicBezTo>
                <a:cubicBezTo>
                  <a:pt x="47497" y="6909"/>
                  <a:pt x="47353" y="6889"/>
                  <a:pt x="47208" y="6889"/>
                </a:cubicBezTo>
                <a:cubicBezTo>
                  <a:pt x="46990" y="6889"/>
                  <a:pt x="46767" y="6933"/>
                  <a:pt x="46567" y="6988"/>
                </a:cubicBezTo>
                <a:cubicBezTo>
                  <a:pt x="45533" y="7261"/>
                  <a:pt x="44591" y="7808"/>
                  <a:pt x="43558" y="8112"/>
                </a:cubicBezTo>
                <a:cubicBezTo>
                  <a:pt x="43120" y="8241"/>
                  <a:pt x="42650" y="8326"/>
                  <a:pt x="42193" y="8326"/>
                </a:cubicBezTo>
                <a:cubicBezTo>
                  <a:pt x="41571" y="8326"/>
                  <a:pt x="40974" y="8168"/>
                  <a:pt x="40518" y="7748"/>
                </a:cubicBezTo>
                <a:cubicBezTo>
                  <a:pt x="40184" y="7444"/>
                  <a:pt x="39941" y="7049"/>
                  <a:pt x="39576" y="6866"/>
                </a:cubicBezTo>
                <a:cubicBezTo>
                  <a:pt x="39272" y="6714"/>
                  <a:pt x="38938" y="6714"/>
                  <a:pt x="38634" y="6714"/>
                </a:cubicBezTo>
                <a:cubicBezTo>
                  <a:pt x="37114" y="6736"/>
                  <a:pt x="35563" y="7285"/>
                  <a:pt x="34083" y="7285"/>
                </a:cubicBezTo>
                <a:cubicBezTo>
                  <a:pt x="33521" y="7285"/>
                  <a:pt x="32969" y="7205"/>
                  <a:pt x="32433" y="6988"/>
                </a:cubicBezTo>
                <a:cubicBezTo>
                  <a:pt x="30396" y="6137"/>
                  <a:pt x="29576" y="3796"/>
                  <a:pt x="28056" y="2185"/>
                </a:cubicBezTo>
                <a:cubicBezTo>
                  <a:pt x="26646" y="750"/>
                  <a:pt x="24611" y="0"/>
                  <a:pt x="22575" y="0"/>
                </a:cubicBezTo>
                <a:close/>
              </a:path>
            </a:pathLst>
          </a:custGeom>
          <a:solidFill>
            <a:srgbClr val="FBE4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30"/>
          <p:cNvSpPr/>
          <p:nvPr/>
        </p:nvSpPr>
        <p:spPr>
          <a:xfrm>
            <a:off x="7501200" y="2447425"/>
            <a:ext cx="1419500" cy="237025"/>
          </a:xfrm>
          <a:custGeom>
            <a:rect b="b" l="l" r="r" t="t"/>
            <a:pathLst>
              <a:path extrusionOk="0" h="9481" w="56780">
                <a:moveTo>
                  <a:pt x="22575" y="0"/>
                </a:moveTo>
                <a:cubicBezTo>
                  <a:pt x="22110" y="0"/>
                  <a:pt x="21644" y="39"/>
                  <a:pt x="21186" y="118"/>
                </a:cubicBezTo>
                <a:cubicBezTo>
                  <a:pt x="18724" y="514"/>
                  <a:pt x="16505" y="1942"/>
                  <a:pt x="14834" y="3796"/>
                </a:cubicBezTo>
                <a:cubicBezTo>
                  <a:pt x="13770" y="4982"/>
                  <a:pt x="12767" y="6410"/>
                  <a:pt x="11186" y="6714"/>
                </a:cubicBezTo>
                <a:cubicBezTo>
                  <a:pt x="10968" y="6754"/>
                  <a:pt x="10744" y="6770"/>
                  <a:pt x="10517" y="6770"/>
                </a:cubicBezTo>
                <a:cubicBezTo>
                  <a:pt x="9613" y="6770"/>
                  <a:pt x="8655" y="6520"/>
                  <a:pt x="7783" y="6520"/>
                </a:cubicBezTo>
                <a:cubicBezTo>
                  <a:pt x="7192" y="6520"/>
                  <a:pt x="6640" y="6634"/>
                  <a:pt x="6171" y="7018"/>
                </a:cubicBezTo>
                <a:cubicBezTo>
                  <a:pt x="5806" y="7353"/>
                  <a:pt x="5563" y="7808"/>
                  <a:pt x="5168" y="8082"/>
                </a:cubicBezTo>
                <a:cubicBezTo>
                  <a:pt x="4803" y="8325"/>
                  <a:pt x="4408" y="8386"/>
                  <a:pt x="4013" y="8477"/>
                </a:cubicBezTo>
                <a:cubicBezTo>
                  <a:pt x="2645" y="8720"/>
                  <a:pt x="1399" y="9480"/>
                  <a:pt x="1" y="9480"/>
                </a:cubicBezTo>
                <a:lnTo>
                  <a:pt x="56780" y="9480"/>
                </a:lnTo>
                <a:cubicBezTo>
                  <a:pt x="55078" y="9328"/>
                  <a:pt x="53345" y="9024"/>
                  <a:pt x="51643" y="8933"/>
                </a:cubicBezTo>
                <a:cubicBezTo>
                  <a:pt x="50701" y="8812"/>
                  <a:pt x="49667" y="8720"/>
                  <a:pt x="48968" y="8082"/>
                </a:cubicBezTo>
                <a:cubicBezTo>
                  <a:pt x="48512" y="7717"/>
                  <a:pt x="48208" y="7140"/>
                  <a:pt x="47631" y="6957"/>
                </a:cubicBezTo>
                <a:cubicBezTo>
                  <a:pt x="47497" y="6909"/>
                  <a:pt x="47353" y="6889"/>
                  <a:pt x="47208" y="6889"/>
                </a:cubicBezTo>
                <a:cubicBezTo>
                  <a:pt x="46990" y="6889"/>
                  <a:pt x="46767" y="6933"/>
                  <a:pt x="46567" y="6988"/>
                </a:cubicBezTo>
                <a:cubicBezTo>
                  <a:pt x="45533" y="7261"/>
                  <a:pt x="44591" y="7808"/>
                  <a:pt x="43558" y="8112"/>
                </a:cubicBezTo>
                <a:cubicBezTo>
                  <a:pt x="43120" y="8241"/>
                  <a:pt x="42650" y="8326"/>
                  <a:pt x="42193" y="8326"/>
                </a:cubicBezTo>
                <a:cubicBezTo>
                  <a:pt x="41571" y="8326"/>
                  <a:pt x="40974" y="8168"/>
                  <a:pt x="40518" y="7748"/>
                </a:cubicBezTo>
                <a:cubicBezTo>
                  <a:pt x="40184" y="7444"/>
                  <a:pt x="39941" y="7049"/>
                  <a:pt x="39576" y="6866"/>
                </a:cubicBezTo>
                <a:cubicBezTo>
                  <a:pt x="39272" y="6714"/>
                  <a:pt x="38938" y="6714"/>
                  <a:pt x="38634" y="6714"/>
                </a:cubicBezTo>
                <a:cubicBezTo>
                  <a:pt x="37114" y="6736"/>
                  <a:pt x="35563" y="7285"/>
                  <a:pt x="34083" y="7285"/>
                </a:cubicBezTo>
                <a:cubicBezTo>
                  <a:pt x="33521" y="7285"/>
                  <a:pt x="32969" y="7205"/>
                  <a:pt x="32433" y="6988"/>
                </a:cubicBezTo>
                <a:cubicBezTo>
                  <a:pt x="30396" y="6137"/>
                  <a:pt x="29576" y="3796"/>
                  <a:pt x="28056" y="2185"/>
                </a:cubicBezTo>
                <a:cubicBezTo>
                  <a:pt x="26646" y="750"/>
                  <a:pt x="24611" y="0"/>
                  <a:pt x="22575" y="0"/>
                </a:cubicBezTo>
                <a:close/>
              </a:path>
            </a:pathLst>
          </a:custGeom>
          <a:solidFill>
            <a:srgbClr val="FBE4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5" name="Shape 1445"/>
        <p:cNvGrpSpPr/>
        <p:nvPr/>
      </p:nvGrpSpPr>
      <p:grpSpPr>
        <a:xfrm>
          <a:off x="0" y="0"/>
          <a:ext cx="0" cy="0"/>
          <a:chOff x="0" y="0"/>
          <a:chExt cx="0" cy="0"/>
        </a:xfrm>
      </p:grpSpPr>
      <p:sp>
        <p:nvSpPr>
          <p:cNvPr id="1446" name="Google Shape;1446;p3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Key Elements to Stories</a:t>
            </a:r>
            <a:endParaRPr/>
          </a:p>
        </p:txBody>
      </p:sp>
      <p:sp>
        <p:nvSpPr>
          <p:cNvPr id="1447" name="Google Shape;1447;p31"/>
          <p:cNvSpPr txBox="1"/>
          <p:nvPr>
            <p:ph idx="1" type="body"/>
          </p:nvPr>
        </p:nvSpPr>
        <p:spPr>
          <a:xfrm>
            <a:off x="637050" y="1242625"/>
            <a:ext cx="7786800" cy="39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Figtree Medium"/>
                <a:ea typeface="Figtree Medium"/>
                <a:cs typeface="Figtree Medium"/>
                <a:sym typeface="Figtree Medium"/>
              </a:rPr>
              <a:t>Key elements of storytelling include:</a:t>
            </a:r>
            <a:br>
              <a:rPr lang="en" sz="1200">
                <a:latin typeface="Figtree Medium"/>
                <a:ea typeface="Figtree Medium"/>
                <a:cs typeface="Figtree Medium"/>
                <a:sym typeface="Figtree Medium"/>
              </a:rPr>
            </a:br>
            <a:endParaRPr sz="1200">
              <a:latin typeface="Figtree Medium"/>
              <a:ea typeface="Figtree Medium"/>
              <a:cs typeface="Figtree Medium"/>
              <a:sym typeface="Figtree Medium"/>
            </a:endParaRPr>
          </a:p>
          <a:p>
            <a:pPr indent="-304800" lvl="0" marL="457200" rtl="0" algn="l">
              <a:spcBef>
                <a:spcPts val="0"/>
              </a:spcBef>
              <a:spcAft>
                <a:spcPts val="0"/>
              </a:spcAft>
              <a:buSzPts val="1200"/>
              <a:buFont typeface="Figtree Medium"/>
              <a:buAutoNum type="arabicPeriod"/>
            </a:pPr>
            <a:r>
              <a:rPr lang="en" sz="1200">
                <a:latin typeface="Figtree Medium"/>
                <a:ea typeface="Figtree Medium"/>
                <a:cs typeface="Figtree Medium"/>
                <a:sym typeface="Figtree Medium"/>
              </a:rPr>
              <a:t>Characters: The people, animals, or objects that drive the story.</a:t>
            </a:r>
            <a:endParaRPr sz="1200">
              <a:latin typeface="Figtree Medium"/>
              <a:ea typeface="Figtree Medium"/>
              <a:cs typeface="Figtree Medium"/>
              <a:sym typeface="Figtree Medium"/>
            </a:endParaRPr>
          </a:p>
          <a:p>
            <a:pPr indent="-304800" lvl="0" marL="457200" rtl="0" algn="l">
              <a:spcBef>
                <a:spcPts val="0"/>
              </a:spcBef>
              <a:spcAft>
                <a:spcPts val="0"/>
              </a:spcAft>
              <a:buSzPts val="1200"/>
              <a:buFont typeface="Figtree Medium"/>
              <a:buAutoNum type="arabicPeriod"/>
            </a:pPr>
            <a:r>
              <a:rPr lang="en" sz="1200">
                <a:latin typeface="Figtree Medium"/>
                <a:ea typeface="Figtree Medium"/>
                <a:cs typeface="Figtree Medium"/>
                <a:sym typeface="Figtree Medium"/>
              </a:rPr>
              <a:t>Plot: The sequence of events that make up the story.</a:t>
            </a:r>
            <a:endParaRPr sz="1200">
              <a:latin typeface="Figtree Medium"/>
              <a:ea typeface="Figtree Medium"/>
              <a:cs typeface="Figtree Medium"/>
              <a:sym typeface="Figtree Medium"/>
            </a:endParaRPr>
          </a:p>
          <a:p>
            <a:pPr indent="-304800" lvl="0" marL="457200" rtl="0" algn="l">
              <a:spcBef>
                <a:spcPts val="0"/>
              </a:spcBef>
              <a:spcAft>
                <a:spcPts val="0"/>
              </a:spcAft>
              <a:buSzPts val="1200"/>
              <a:buFont typeface="Figtree Medium"/>
              <a:buAutoNum type="arabicPeriod"/>
            </a:pPr>
            <a:r>
              <a:rPr lang="en" sz="1200">
                <a:latin typeface="Figtree Medium"/>
                <a:ea typeface="Figtree Medium"/>
                <a:cs typeface="Figtree Medium"/>
                <a:sym typeface="Figtree Medium"/>
              </a:rPr>
              <a:t>Setting: The time and place where the story takes place.</a:t>
            </a:r>
            <a:endParaRPr sz="1200">
              <a:latin typeface="Figtree Medium"/>
              <a:ea typeface="Figtree Medium"/>
              <a:cs typeface="Figtree Medium"/>
              <a:sym typeface="Figtree Medium"/>
            </a:endParaRPr>
          </a:p>
          <a:p>
            <a:pPr indent="-304800" lvl="0" marL="457200" rtl="0" algn="l">
              <a:spcBef>
                <a:spcPts val="0"/>
              </a:spcBef>
              <a:spcAft>
                <a:spcPts val="0"/>
              </a:spcAft>
              <a:buSzPts val="1200"/>
              <a:buFont typeface="Figtree Medium"/>
              <a:buAutoNum type="arabicPeriod"/>
            </a:pPr>
            <a:r>
              <a:rPr lang="en" sz="1200">
                <a:latin typeface="Figtree Medium"/>
                <a:ea typeface="Figtree Medium"/>
                <a:cs typeface="Figtree Medium"/>
                <a:sym typeface="Figtree Medium"/>
              </a:rPr>
              <a:t>Conflict: The problem or challenge that the characters must overcome.</a:t>
            </a:r>
            <a:endParaRPr sz="1200">
              <a:latin typeface="Figtree Medium"/>
              <a:ea typeface="Figtree Medium"/>
              <a:cs typeface="Figtree Medium"/>
              <a:sym typeface="Figtree Medium"/>
            </a:endParaRPr>
          </a:p>
          <a:p>
            <a:pPr indent="-304800" lvl="0" marL="457200" rtl="0" algn="l">
              <a:spcBef>
                <a:spcPts val="0"/>
              </a:spcBef>
              <a:spcAft>
                <a:spcPts val="0"/>
              </a:spcAft>
              <a:buSzPts val="1200"/>
              <a:buFont typeface="Figtree Medium"/>
              <a:buAutoNum type="arabicPeriod"/>
            </a:pPr>
            <a:r>
              <a:rPr lang="en" sz="1200">
                <a:latin typeface="Figtree Medium"/>
                <a:ea typeface="Figtree Medium"/>
                <a:cs typeface="Figtree Medium"/>
                <a:sym typeface="Figtree Medium"/>
              </a:rPr>
              <a:t>Theme: The underlying message or lesson of the story.</a:t>
            </a:r>
            <a:endParaRPr sz="1200">
              <a:latin typeface="Figtree Medium"/>
              <a:ea typeface="Figtree Medium"/>
              <a:cs typeface="Figtree Medium"/>
              <a:sym typeface="Figtree Medium"/>
            </a:endParaRPr>
          </a:p>
          <a:p>
            <a:pPr indent="-304800" lvl="0" marL="457200" rtl="0" algn="l">
              <a:spcBef>
                <a:spcPts val="0"/>
              </a:spcBef>
              <a:spcAft>
                <a:spcPts val="0"/>
              </a:spcAft>
              <a:buSzPts val="1200"/>
              <a:buFont typeface="Nunito"/>
              <a:buAutoNum type="arabicPeriod"/>
            </a:pPr>
            <a:r>
              <a:rPr lang="en" sz="1200">
                <a:latin typeface="Figtree Medium"/>
                <a:ea typeface="Figtree Medium"/>
                <a:cs typeface="Figtree Medium"/>
                <a:sym typeface="Figtree Medium"/>
              </a:rPr>
              <a:t>Narration is another crucial element of storytelling. It refers to the voice or perspective through which the story is told. There are two main types of narration:</a:t>
            </a:r>
            <a:endParaRPr sz="1200">
              <a:latin typeface="Figtree Medium"/>
              <a:ea typeface="Figtree Medium"/>
              <a:cs typeface="Figtree Medium"/>
              <a:sym typeface="Figtree Medium"/>
            </a:endParaRPr>
          </a:p>
          <a:p>
            <a:pPr indent="-304800" lvl="0" marL="914400" rtl="0" algn="l">
              <a:lnSpc>
                <a:spcPct val="115000"/>
              </a:lnSpc>
              <a:spcBef>
                <a:spcPts val="0"/>
              </a:spcBef>
              <a:spcAft>
                <a:spcPts val="0"/>
              </a:spcAft>
              <a:buClr>
                <a:schemeClr val="dk1"/>
              </a:buClr>
              <a:buSzPts val="1200"/>
              <a:buFont typeface="Arial"/>
              <a:buChar char="●"/>
            </a:pPr>
            <a:r>
              <a:rPr lang="en" sz="1200">
                <a:latin typeface="Figtree Medium"/>
                <a:ea typeface="Figtree Medium"/>
                <a:cs typeface="Figtree Medium"/>
                <a:sym typeface="Figtree Medium"/>
              </a:rPr>
              <a:t>First-person narration: The story is told from the perspective of a character within the story, using "I" or "we."</a:t>
            </a:r>
            <a:endParaRPr sz="1200">
              <a:latin typeface="Figtree Medium"/>
              <a:ea typeface="Figtree Medium"/>
              <a:cs typeface="Figtree Medium"/>
              <a:sym typeface="Figtree Medium"/>
            </a:endParaRPr>
          </a:p>
          <a:p>
            <a:pPr indent="-304800" lvl="0" marL="914400" rtl="0" algn="l">
              <a:lnSpc>
                <a:spcPct val="115000"/>
              </a:lnSpc>
              <a:spcBef>
                <a:spcPts val="0"/>
              </a:spcBef>
              <a:spcAft>
                <a:spcPts val="0"/>
              </a:spcAft>
              <a:buClr>
                <a:schemeClr val="dk1"/>
              </a:buClr>
              <a:buSzPts val="1200"/>
              <a:buFont typeface="Arial"/>
              <a:buChar char="●"/>
            </a:pPr>
            <a:r>
              <a:rPr lang="en" sz="1200">
                <a:latin typeface="Figtree Medium"/>
                <a:ea typeface="Figtree Medium"/>
                <a:cs typeface="Figtree Medium"/>
                <a:sym typeface="Figtree Medium"/>
              </a:rPr>
              <a:t>Third-person narration: The story is told from an outside perspective, using "he," "she," "it," or "they."</a:t>
            </a:r>
            <a:endParaRPr sz="1200">
              <a:latin typeface="Figtree Medium"/>
              <a:ea typeface="Figtree Medium"/>
              <a:cs typeface="Figtree Medium"/>
              <a:sym typeface="Figtree Medium"/>
            </a:endParaRPr>
          </a:p>
          <a:p>
            <a:pPr indent="-304800" lvl="0" marL="457200" rtl="0" algn="l">
              <a:lnSpc>
                <a:spcPct val="115000"/>
              </a:lnSpc>
              <a:spcBef>
                <a:spcPts val="0"/>
              </a:spcBef>
              <a:spcAft>
                <a:spcPts val="0"/>
              </a:spcAft>
              <a:buSzPts val="1200"/>
              <a:buFont typeface="Arial"/>
              <a:buAutoNum type="arabicPeriod"/>
            </a:pPr>
            <a:r>
              <a:rPr lang="en" sz="1200">
                <a:latin typeface="Figtree Medium"/>
                <a:ea typeface="Figtree Medium"/>
                <a:cs typeface="Figtree Medium"/>
                <a:sym typeface="Figtree Medium"/>
              </a:rPr>
              <a:t>Solution/resolution is the final outcome of the story. It's the point where the conflict is resolved, and the characters learn a lesson or experience a change.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1" name="Shape 1451"/>
        <p:cNvGrpSpPr/>
        <p:nvPr/>
      </p:nvGrpSpPr>
      <p:grpSpPr>
        <a:xfrm>
          <a:off x="0" y="0"/>
          <a:ext cx="0" cy="0"/>
          <a:chOff x="0" y="0"/>
          <a:chExt cx="0" cy="0"/>
        </a:xfrm>
      </p:grpSpPr>
      <p:sp>
        <p:nvSpPr>
          <p:cNvPr id="1452" name="Google Shape;1452;p32">
            <a:hlinkClick r:id="rId3"/>
          </p:cNvPr>
          <p:cNvSpPr txBox="1"/>
          <p:nvPr>
            <p:ph type="title"/>
          </p:nvPr>
        </p:nvSpPr>
        <p:spPr>
          <a:xfrm>
            <a:off x="523375" y="2327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Lottery - Shirley Jackson</a:t>
            </a:r>
            <a:endParaRPr/>
          </a:p>
        </p:txBody>
      </p:sp>
      <p:sp>
        <p:nvSpPr>
          <p:cNvPr id="1453" name="Google Shape;1453;p32"/>
          <p:cNvSpPr txBox="1"/>
          <p:nvPr>
            <p:ph idx="1" type="body"/>
          </p:nvPr>
        </p:nvSpPr>
        <p:spPr>
          <a:xfrm>
            <a:off x="4435675" y="1381075"/>
            <a:ext cx="3988200" cy="310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is this a short story?</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Follows a single plot or storyline;</a:t>
            </a:r>
            <a:endParaRPr/>
          </a:p>
          <a:p>
            <a:pPr indent="-317500" lvl="0" marL="457200" rtl="0" algn="l">
              <a:spcBef>
                <a:spcPts val="0"/>
              </a:spcBef>
              <a:spcAft>
                <a:spcPts val="0"/>
              </a:spcAft>
              <a:buSzPts val="1400"/>
              <a:buChar char="-"/>
            </a:pPr>
            <a:r>
              <a:rPr lang="en"/>
              <a:t>Limited characters;</a:t>
            </a:r>
            <a:endParaRPr/>
          </a:p>
          <a:p>
            <a:pPr indent="-317500" lvl="0" marL="457200" rtl="0" algn="l">
              <a:spcBef>
                <a:spcPts val="0"/>
              </a:spcBef>
              <a:spcAft>
                <a:spcPts val="0"/>
              </a:spcAft>
              <a:buSzPts val="1400"/>
              <a:buChar char="-"/>
            </a:pPr>
            <a:r>
              <a:rPr lang="en"/>
              <a:t>Focuses on a single event;</a:t>
            </a:r>
            <a:endParaRPr/>
          </a:p>
          <a:p>
            <a:pPr indent="-317500" lvl="0" marL="457200" rtl="0" algn="l">
              <a:spcBef>
                <a:spcPts val="0"/>
              </a:spcBef>
              <a:spcAft>
                <a:spcPts val="0"/>
              </a:spcAft>
              <a:buSzPts val="1400"/>
              <a:buChar char="-"/>
            </a:pPr>
            <a:r>
              <a:rPr lang="en"/>
              <a:t>A climactic ending that’s shocking and unexpected.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How did you feel when you reached the story’s ending?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Why do you think Shirley Jackson ends the story in such a sudden and violent way?</a:t>
            </a:r>
            <a:endParaRPr/>
          </a:p>
        </p:txBody>
      </p:sp>
      <p:pic>
        <p:nvPicPr>
          <p:cNvPr id="1454" name="Google Shape;1454;p32">
            <a:hlinkClick r:id="rId4"/>
          </p:cNvPr>
          <p:cNvPicPr preferRelativeResize="0"/>
          <p:nvPr/>
        </p:nvPicPr>
        <p:blipFill>
          <a:blip r:embed="rId5">
            <a:alphaModFix/>
          </a:blip>
          <a:stretch>
            <a:fillRect/>
          </a:stretch>
        </p:blipFill>
        <p:spPr>
          <a:xfrm>
            <a:off x="427675" y="1219125"/>
            <a:ext cx="2571929" cy="30484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8" name="Shape 1458"/>
        <p:cNvGrpSpPr/>
        <p:nvPr/>
      </p:nvGrpSpPr>
      <p:grpSpPr>
        <a:xfrm>
          <a:off x="0" y="0"/>
          <a:ext cx="0" cy="0"/>
          <a:chOff x="0" y="0"/>
          <a:chExt cx="0" cy="0"/>
        </a:xfrm>
      </p:grpSpPr>
      <p:sp>
        <p:nvSpPr>
          <p:cNvPr id="1459" name="Google Shape;1459;p3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Mini-Challenge</a:t>
            </a:r>
            <a:endParaRPr/>
          </a:p>
        </p:txBody>
      </p:sp>
      <p:sp>
        <p:nvSpPr>
          <p:cNvPr id="1460" name="Google Shape;1460;p33"/>
          <p:cNvSpPr txBox="1"/>
          <p:nvPr>
            <p:ph idx="1" type="body"/>
          </p:nvPr>
        </p:nvSpPr>
        <p:spPr>
          <a:xfrm>
            <a:off x="720000" y="1381075"/>
            <a:ext cx="7704000" cy="2834400"/>
          </a:xfrm>
          <a:prstGeom prst="rect">
            <a:avLst/>
          </a:prstGeom>
        </p:spPr>
        <p:txBody>
          <a:bodyPr anchorCtr="0" anchor="t" bIns="91425" lIns="91425" spcFirstLastPara="1" rIns="91425" wrap="square" tIns="91425">
            <a:noAutofit/>
          </a:bodyPr>
          <a:lstStyle/>
          <a:p>
            <a:pPr indent="0" lvl="0" marL="0" rtl="0" algn="l">
              <a:lnSpc>
                <a:spcPct val="115000"/>
              </a:lnSpc>
              <a:spcBef>
                <a:spcPts val="1800"/>
              </a:spcBef>
              <a:spcAft>
                <a:spcPts val="0"/>
              </a:spcAft>
              <a:buNone/>
            </a:pPr>
            <a:r>
              <a:rPr lang="en" sz="1200">
                <a:latin typeface="Figtree Medium"/>
                <a:ea typeface="Figtree Medium"/>
                <a:cs typeface="Figtree Medium"/>
                <a:sym typeface="Figtree Medium"/>
              </a:rPr>
              <a:t>Write a Scary Story in 6 Words or Less</a:t>
            </a:r>
            <a:endParaRPr sz="1200">
              <a:latin typeface="Figtree Medium"/>
              <a:ea typeface="Figtree Medium"/>
              <a:cs typeface="Figtree Medium"/>
              <a:sym typeface="Figtree Medium"/>
            </a:endParaRPr>
          </a:p>
          <a:p>
            <a:pPr indent="0" lvl="0" marL="0" rtl="0" algn="l">
              <a:lnSpc>
                <a:spcPct val="115000"/>
              </a:lnSpc>
              <a:spcBef>
                <a:spcPts val="1200"/>
              </a:spcBef>
              <a:spcAft>
                <a:spcPts val="0"/>
              </a:spcAft>
              <a:buNone/>
            </a:pPr>
            <a:r>
              <a:rPr lang="en" sz="1200">
                <a:latin typeface="Figtree Medium"/>
                <a:ea typeface="Figtree Medium"/>
                <a:cs typeface="Figtree Medium"/>
                <a:sym typeface="Figtree Medium"/>
              </a:rPr>
              <a:t>Challenge: Can you craft a terrifying story in such a limited space?</a:t>
            </a:r>
            <a:endParaRPr sz="1200">
              <a:latin typeface="Figtree Medium"/>
              <a:ea typeface="Figtree Medium"/>
              <a:cs typeface="Figtree Medium"/>
              <a:sym typeface="Figtree Medium"/>
            </a:endParaRPr>
          </a:p>
          <a:p>
            <a:pPr indent="0" lvl="0" marL="0" rtl="0" algn="l">
              <a:lnSpc>
                <a:spcPct val="115000"/>
              </a:lnSpc>
              <a:spcBef>
                <a:spcPts val="1200"/>
              </a:spcBef>
              <a:spcAft>
                <a:spcPts val="0"/>
              </a:spcAft>
              <a:buNone/>
            </a:pPr>
            <a:r>
              <a:rPr lang="en"/>
              <a:t>For example, “I thought everyone could hear them?” or “</a:t>
            </a:r>
            <a:r>
              <a:rPr i="1" lang="en"/>
              <a:t>Run!</a:t>
            </a:r>
            <a:r>
              <a:rPr lang="en"/>
              <a:t>, but the door slammed shut…”</a:t>
            </a:r>
            <a:endParaRPr/>
          </a:p>
          <a:p>
            <a:pPr indent="0" lvl="0" marL="0" rtl="0" algn="l">
              <a:lnSpc>
                <a:spcPct val="115000"/>
              </a:lnSpc>
              <a:spcBef>
                <a:spcPts val="1200"/>
              </a:spcBef>
              <a:spcAft>
                <a:spcPts val="12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4" name="Shape 1464"/>
        <p:cNvGrpSpPr/>
        <p:nvPr/>
      </p:nvGrpSpPr>
      <p:grpSpPr>
        <a:xfrm>
          <a:off x="0" y="0"/>
          <a:ext cx="0" cy="0"/>
          <a:chOff x="0" y="0"/>
          <a:chExt cx="0" cy="0"/>
        </a:xfrm>
      </p:grpSpPr>
      <p:sp>
        <p:nvSpPr>
          <p:cNvPr id="1465" name="Google Shape;1465;p34"/>
          <p:cNvSpPr txBox="1"/>
          <p:nvPr>
            <p:ph type="title"/>
          </p:nvPr>
        </p:nvSpPr>
        <p:spPr>
          <a:xfrm>
            <a:off x="1916550" y="1513075"/>
            <a:ext cx="5310900" cy="683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Legends</a:t>
            </a:r>
            <a:endParaRPr/>
          </a:p>
        </p:txBody>
      </p:sp>
      <p:sp>
        <p:nvSpPr>
          <p:cNvPr id="1466" name="Google Shape;1466;p34"/>
          <p:cNvSpPr txBox="1"/>
          <p:nvPr>
            <p:ph idx="1" type="subTitle"/>
          </p:nvPr>
        </p:nvSpPr>
        <p:spPr>
          <a:xfrm>
            <a:off x="1915650" y="2117938"/>
            <a:ext cx="5312700" cy="47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The dragon guarded the hidden gold.</a:t>
            </a:r>
            <a:endParaRPr/>
          </a:p>
        </p:txBody>
      </p:sp>
      <p:pic>
        <p:nvPicPr>
          <p:cNvPr descr="Fantasy Dragon Mythology Creature Free Stock Photo - Public Domain ..." id="1467" name="Google Shape;1467;p34"/>
          <p:cNvPicPr preferRelativeResize="0"/>
          <p:nvPr/>
        </p:nvPicPr>
        <p:blipFill>
          <a:blip r:embed="rId3">
            <a:alphaModFix/>
          </a:blip>
          <a:stretch>
            <a:fillRect/>
          </a:stretch>
        </p:blipFill>
        <p:spPr>
          <a:xfrm>
            <a:off x="2928625" y="2521688"/>
            <a:ext cx="3981482" cy="2246462"/>
          </a:xfrm>
          <a:prstGeom prst="rect">
            <a:avLst/>
          </a:prstGeom>
          <a:noFill/>
          <a:ln>
            <a:noFill/>
          </a:ln>
        </p:spPr>
      </p:pic>
      <p:sp>
        <p:nvSpPr>
          <p:cNvPr id="1468" name="Google Shape;1468;p34"/>
          <p:cNvSpPr txBox="1"/>
          <p:nvPr>
            <p:ph idx="2" type="title"/>
          </p:nvPr>
        </p:nvSpPr>
        <p:spPr>
          <a:xfrm>
            <a:off x="4209000" y="515625"/>
            <a:ext cx="726000" cy="820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2</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2" name="Shape 1472"/>
        <p:cNvGrpSpPr/>
        <p:nvPr/>
      </p:nvGrpSpPr>
      <p:grpSpPr>
        <a:xfrm>
          <a:off x="0" y="0"/>
          <a:ext cx="0" cy="0"/>
          <a:chOff x="0" y="0"/>
          <a:chExt cx="0" cy="0"/>
        </a:xfrm>
      </p:grpSpPr>
      <p:sp>
        <p:nvSpPr>
          <p:cNvPr id="1473" name="Google Shape;1473;p35"/>
          <p:cNvSpPr/>
          <p:nvPr/>
        </p:nvSpPr>
        <p:spPr>
          <a:xfrm flipH="1" rot="-7631455">
            <a:off x="4707818" y="2661401"/>
            <a:ext cx="2366085" cy="2081574"/>
          </a:xfrm>
          <a:custGeom>
            <a:rect b="b" l="l" r="r" t="t"/>
            <a:pathLst>
              <a:path extrusionOk="0" h="63213" w="71853">
                <a:moveTo>
                  <a:pt x="37094" y="1"/>
                </a:moveTo>
                <a:cubicBezTo>
                  <a:pt x="37083" y="1"/>
                  <a:pt x="37069" y="8"/>
                  <a:pt x="37056" y="28"/>
                </a:cubicBezTo>
                <a:lnTo>
                  <a:pt x="37035" y="49"/>
                </a:lnTo>
                <a:lnTo>
                  <a:pt x="37014" y="49"/>
                </a:lnTo>
                <a:cubicBezTo>
                  <a:pt x="37014" y="49"/>
                  <a:pt x="36993" y="49"/>
                  <a:pt x="36993" y="70"/>
                </a:cubicBezTo>
                <a:lnTo>
                  <a:pt x="36952" y="112"/>
                </a:lnTo>
                <a:lnTo>
                  <a:pt x="36931" y="133"/>
                </a:lnTo>
                <a:cubicBezTo>
                  <a:pt x="36931" y="133"/>
                  <a:pt x="36910" y="154"/>
                  <a:pt x="36910" y="175"/>
                </a:cubicBezTo>
                <a:lnTo>
                  <a:pt x="36910" y="258"/>
                </a:lnTo>
                <a:cubicBezTo>
                  <a:pt x="36826" y="363"/>
                  <a:pt x="36784" y="468"/>
                  <a:pt x="36701" y="572"/>
                </a:cubicBezTo>
                <a:lnTo>
                  <a:pt x="36680" y="593"/>
                </a:lnTo>
                <a:cubicBezTo>
                  <a:pt x="36638" y="656"/>
                  <a:pt x="36596" y="698"/>
                  <a:pt x="36533" y="760"/>
                </a:cubicBezTo>
                <a:cubicBezTo>
                  <a:pt x="36387" y="907"/>
                  <a:pt x="36282" y="970"/>
                  <a:pt x="36303" y="1179"/>
                </a:cubicBezTo>
                <a:cubicBezTo>
                  <a:pt x="36387" y="1995"/>
                  <a:pt x="36387" y="2832"/>
                  <a:pt x="36387" y="3606"/>
                </a:cubicBezTo>
                <a:cubicBezTo>
                  <a:pt x="36387" y="4338"/>
                  <a:pt x="36408" y="5092"/>
                  <a:pt x="36491" y="5824"/>
                </a:cubicBezTo>
                <a:cubicBezTo>
                  <a:pt x="36512" y="6117"/>
                  <a:pt x="36701" y="6201"/>
                  <a:pt x="36910" y="6389"/>
                </a:cubicBezTo>
                <a:cubicBezTo>
                  <a:pt x="36993" y="6431"/>
                  <a:pt x="37035" y="6494"/>
                  <a:pt x="37098" y="6556"/>
                </a:cubicBezTo>
                <a:lnTo>
                  <a:pt x="37119" y="6598"/>
                </a:lnTo>
                <a:lnTo>
                  <a:pt x="37245" y="6724"/>
                </a:lnTo>
                <a:cubicBezTo>
                  <a:pt x="37412" y="6870"/>
                  <a:pt x="37537" y="7038"/>
                  <a:pt x="37726" y="7163"/>
                </a:cubicBezTo>
                <a:lnTo>
                  <a:pt x="37726" y="7184"/>
                </a:lnTo>
                <a:cubicBezTo>
                  <a:pt x="37726" y="7184"/>
                  <a:pt x="37726" y="7226"/>
                  <a:pt x="37747" y="7226"/>
                </a:cubicBezTo>
                <a:cubicBezTo>
                  <a:pt x="37842" y="7321"/>
                  <a:pt x="38000" y="7355"/>
                  <a:pt x="38162" y="7355"/>
                </a:cubicBezTo>
                <a:cubicBezTo>
                  <a:pt x="38248" y="7355"/>
                  <a:pt x="38336" y="7345"/>
                  <a:pt x="38416" y="7330"/>
                </a:cubicBezTo>
                <a:cubicBezTo>
                  <a:pt x="38877" y="7247"/>
                  <a:pt x="39253" y="7121"/>
                  <a:pt x="39714" y="6975"/>
                </a:cubicBezTo>
                <a:cubicBezTo>
                  <a:pt x="39723" y="6972"/>
                  <a:pt x="39734" y="6971"/>
                  <a:pt x="39745" y="6971"/>
                </a:cubicBezTo>
                <a:cubicBezTo>
                  <a:pt x="39922" y="6971"/>
                  <a:pt x="40244" y="7273"/>
                  <a:pt x="40362" y="7351"/>
                </a:cubicBezTo>
                <a:cubicBezTo>
                  <a:pt x="40592" y="7498"/>
                  <a:pt x="40822" y="7644"/>
                  <a:pt x="41094" y="7770"/>
                </a:cubicBezTo>
                <a:cubicBezTo>
                  <a:pt x="41534" y="8000"/>
                  <a:pt x="41931" y="8272"/>
                  <a:pt x="42371" y="8502"/>
                </a:cubicBezTo>
                <a:lnTo>
                  <a:pt x="42392" y="8523"/>
                </a:lnTo>
                <a:lnTo>
                  <a:pt x="42434" y="8523"/>
                </a:lnTo>
                <a:cubicBezTo>
                  <a:pt x="42852" y="8523"/>
                  <a:pt x="43291" y="8502"/>
                  <a:pt x="43710" y="8502"/>
                </a:cubicBezTo>
                <a:cubicBezTo>
                  <a:pt x="43919" y="8502"/>
                  <a:pt x="44107" y="8481"/>
                  <a:pt x="44317" y="8439"/>
                </a:cubicBezTo>
                <a:cubicBezTo>
                  <a:pt x="44411" y="8431"/>
                  <a:pt x="44473" y="8422"/>
                  <a:pt x="44527" y="8422"/>
                </a:cubicBezTo>
                <a:cubicBezTo>
                  <a:pt x="44605" y="8422"/>
                  <a:pt x="44666" y="8440"/>
                  <a:pt x="44777" y="8502"/>
                </a:cubicBezTo>
                <a:cubicBezTo>
                  <a:pt x="44965" y="8607"/>
                  <a:pt x="45154" y="8732"/>
                  <a:pt x="45321" y="8837"/>
                </a:cubicBezTo>
                <a:cubicBezTo>
                  <a:pt x="45405" y="8900"/>
                  <a:pt x="45468" y="8921"/>
                  <a:pt x="45530" y="8942"/>
                </a:cubicBezTo>
                <a:cubicBezTo>
                  <a:pt x="45635" y="9004"/>
                  <a:pt x="45781" y="9067"/>
                  <a:pt x="45886" y="9130"/>
                </a:cubicBezTo>
                <a:cubicBezTo>
                  <a:pt x="45949" y="9172"/>
                  <a:pt x="46053" y="9214"/>
                  <a:pt x="46137" y="9255"/>
                </a:cubicBezTo>
                <a:lnTo>
                  <a:pt x="46451" y="9423"/>
                </a:lnTo>
                <a:cubicBezTo>
                  <a:pt x="46556" y="9465"/>
                  <a:pt x="46639" y="9486"/>
                  <a:pt x="46744" y="9548"/>
                </a:cubicBezTo>
                <a:cubicBezTo>
                  <a:pt x="46765" y="9569"/>
                  <a:pt x="46828" y="9569"/>
                  <a:pt x="46848" y="9590"/>
                </a:cubicBezTo>
                <a:lnTo>
                  <a:pt x="46848" y="9632"/>
                </a:lnTo>
                <a:cubicBezTo>
                  <a:pt x="46848" y="9632"/>
                  <a:pt x="46848" y="9653"/>
                  <a:pt x="46869" y="9653"/>
                </a:cubicBezTo>
                <a:lnTo>
                  <a:pt x="46953" y="9737"/>
                </a:lnTo>
                <a:lnTo>
                  <a:pt x="46974" y="9758"/>
                </a:lnTo>
                <a:lnTo>
                  <a:pt x="46995" y="9779"/>
                </a:lnTo>
                <a:cubicBezTo>
                  <a:pt x="46932" y="9925"/>
                  <a:pt x="46890" y="10092"/>
                  <a:pt x="46869" y="10260"/>
                </a:cubicBezTo>
                <a:cubicBezTo>
                  <a:pt x="46869" y="10302"/>
                  <a:pt x="46869" y="10364"/>
                  <a:pt x="46848" y="10406"/>
                </a:cubicBezTo>
                <a:cubicBezTo>
                  <a:pt x="46828" y="10762"/>
                  <a:pt x="46681" y="11076"/>
                  <a:pt x="46618" y="11390"/>
                </a:cubicBezTo>
                <a:lnTo>
                  <a:pt x="46618" y="11411"/>
                </a:lnTo>
                <a:lnTo>
                  <a:pt x="45740" y="12268"/>
                </a:lnTo>
                <a:cubicBezTo>
                  <a:pt x="45635" y="12373"/>
                  <a:pt x="45530" y="12478"/>
                  <a:pt x="45426" y="12603"/>
                </a:cubicBezTo>
                <a:lnTo>
                  <a:pt x="45384" y="12666"/>
                </a:lnTo>
                <a:cubicBezTo>
                  <a:pt x="45258" y="12792"/>
                  <a:pt x="45112" y="12896"/>
                  <a:pt x="44986" y="13022"/>
                </a:cubicBezTo>
                <a:cubicBezTo>
                  <a:pt x="44693" y="13294"/>
                  <a:pt x="44442" y="13608"/>
                  <a:pt x="44170" y="13900"/>
                </a:cubicBezTo>
                <a:cubicBezTo>
                  <a:pt x="44003" y="14068"/>
                  <a:pt x="43794" y="14256"/>
                  <a:pt x="43647" y="14465"/>
                </a:cubicBezTo>
                <a:lnTo>
                  <a:pt x="43647" y="14486"/>
                </a:lnTo>
                <a:lnTo>
                  <a:pt x="43647" y="14528"/>
                </a:lnTo>
                <a:cubicBezTo>
                  <a:pt x="43626" y="14549"/>
                  <a:pt x="43626" y="14570"/>
                  <a:pt x="43605" y="14633"/>
                </a:cubicBezTo>
                <a:cubicBezTo>
                  <a:pt x="43605" y="14654"/>
                  <a:pt x="43584" y="14675"/>
                  <a:pt x="43584" y="14737"/>
                </a:cubicBezTo>
                <a:lnTo>
                  <a:pt x="43584" y="14758"/>
                </a:lnTo>
                <a:cubicBezTo>
                  <a:pt x="43584" y="14779"/>
                  <a:pt x="43543" y="14800"/>
                  <a:pt x="43543" y="14842"/>
                </a:cubicBezTo>
                <a:cubicBezTo>
                  <a:pt x="43543" y="14863"/>
                  <a:pt x="43522" y="14905"/>
                  <a:pt x="43522" y="14947"/>
                </a:cubicBezTo>
                <a:lnTo>
                  <a:pt x="43522" y="15156"/>
                </a:lnTo>
                <a:cubicBezTo>
                  <a:pt x="43522" y="15216"/>
                  <a:pt x="43525" y="15234"/>
                  <a:pt x="43525" y="15234"/>
                </a:cubicBezTo>
                <a:cubicBezTo>
                  <a:pt x="43525" y="15234"/>
                  <a:pt x="43517" y="15198"/>
                  <a:pt x="43480" y="15198"/>
                </a:cubicBezTo>
                <a:cubicBezTo>
                  <a:pt x="43396" y="15198"/>
                  <a:pt x="43312" y="15177"/>
                  <a:pt x="43271" y="15177"/>
                </a:cubicBezTo>
                <a:lnTo>
                  <a:pt x="43208" y="15177"/>
                </a:lnTo>
                <a:cubicBezTo>
                  <a:pt x="43166" y="15177"/>
                  <a:pt x="43103" y="15156"/>
                  <a:pt x="43061" y="15156"/>
                </a:cubicBezTo>
                <a:lnTo>
                  <a:pt x="42496" y="14988"/>
                </a:lnTo>
                <a:cubicBezTo>
                  <a:pt x="42266" y="14591"/>
                  <a:pt x="41931" y="14256"/>
                  <a:pt x="41618" y="13942"/>
                </a:cubicBezTo>
                <a:cubicBezTo>
                  <a:pt x="41555" y="13900"/>
                  <a:pt x="41513" y="13838"/>
                  <a:pt x="41492" y="13775"/>
                </a:cubicBezTo>
                <a:cubicBezTo>
                  <a:pt x="41032" y="13315"/>
                  <a:pt x="40613" y="12792"/>
                  <a:pt x="40195" y="12289"/>
                </a:cubicBezTo>
                <a:cubicBezTo>
                  <a:pt x="39776" y="11808"/>
                  <a:pt x="39776" y="10950"/>
                  <a:pt x="39630" y="10364"/>
                </a:cubicBezTo>
                <a:cubicBezTo>
                  <a:pt x="39567" y="10134"/>
                  <a:pt x="39504" y="9883"/>
                  <a:pt x="39421" y="9653"/>
                </a:cubicBezTo>
                <a:cubicBezTo>
                  <a:pt x="39421" y="9632"/>
                  <a:pt x="39400" y="9611"/>
                  <a:pt x="39400" y="9569"/>
                </a:cubicBezTo>
                <a:lnTo>
                  <a:pt x="39400" y="9548"/>
                </a:lnTo>
                <a:cubicBezTo>
                  <a:pt x="39400" y="9527"/>
                  <a:pt x="39400" y="9465"/>
                  <a:pt x="39358" y="9444"/>
                </a:cubicBezTo>
                <a:cubicBezTo>
                  <a:pt x="39358" y="9402"/>
                  <a:pt x="39337" y="9339"/>
                  <a:pt x="39337" y="9276"/>
                </a:cubicBezTo>
                <a:cubicBezTo>
                  <a:pt x="39337" y="9255"/>
                  <a:pt x="39316" y="9255"/>
                  <a:pt x="39316" y="9255"/>
                </a:cubicBezTo>
                <a:lnTo>
                  <a:pt x="39211" y="9255"/>
                </a:lnTo>
                <a:cubicBezTo>
                  <a:pt x="39149" y="9318"/>
                  <a:pt x="39190" y="9423"/>
                  <a:pt x="39211" y="9486"/>
                </a:cubicBezTo>
                <a:cubicBezTo>
                  <a:pt x="39190" y="9590"/>
                  <a:pt x="39190" y="9737"/>
                  <a:pt x="39190" y="9841"/>
                </a:cubicBezTo>
                <a:lnTo>
                  <a:pt x="39190" y="9883"/>
                </a:lnTo>
                <a:lnTo>
                  <a:pt x="39190" y="10218"/>
                </a:lnTo>
                <a:lnTo>
                  <a:pt x="39190" y="10281"/>
                </a:lnTo>
                <a:lnTo>
                  <a:pt x="39190" y="10615"/>
                </a:lnTo>
                <a:lnTo>
                  <a:pt x="39190" y="10950"/>
                </a:lnTo>
                <a:cubicBezTo>
                  <a:pt x="39190" y="11243"/>
                  <a:pt x="39149" y="11515"/>
                  <a:pt x="39149" y="11787"/>
                </a:cubicBezTo>
                <a:cubicBezTo>
                  <a:pt x="39149" y="12038"/>
                  <a:pt x="39107" y="12289"/>
                  <a:pt x="39190" y="12520"/>
                </a:cubicBezTo>
                <a:cubicBezTo>
                  <a:pt x="39190" y="12561"/>
                  <a:pt x="39211" y="12561"/>
                  <a:pt x="39211" y="12561"/>
                </a:cubicBezTo>
                <a:lnTo>
                  <a:pt x="39253" y="12561"/>
                </a:lnTo>
                <a:cubicBezTo>
                  <a:pt x="39818" y="13461"/>
                  <a:pt x="40446" y="14340"/>
                  <a:pt x="41011" y="15219"/>
                </a:cubicBezTo>
                <a:cubicBezTo>
                  <a:pt x="41011" y="15240"/>
                  <a:pt x="41032" y="15240"/>
                  <a:pt x="41032" y="15281"/>
                </a:cubicBezTo>
                <a:cubicBezTo>
                  <a:pt x="41115" y="15407"/>
                  <a:pt x="41220" y="15533"/>
                  <a:pt x="41304" y="15658"/>
                </a:cubicBezTo>
                <a:cubicBezTo>
                  <a:pt x="41325" y="15721"/>
                  <a:pt x="41387" y="15763"/>
                  <a:pt x="41408" y="15825"/>
                </a:cubicBezTo>
                <a:lnTo>
                  <a:pt x="41429" y="15846"/>
                </a:lnTo>
                <a:cubicBezTo>
                  <a:pt x="41450" y="15909"/>
                  <a:pt x="41492" y="15930"/>
                  <a:pt x="41534" y="15951"/>
                </a:cubicBezTo>
                <a:lnTo>
                  <a:pt x="41555" y="15993"/>
                </a:lnTo>
                <a:lnTo>
                  <a:pt x="41659" y="16077"/>
                </a:lnTo>
                <a:lnTo>
                  <a:pt x="41701" y="16118"/>
                </a:lnTo>
                <a:cubicBezTo>
                  <a:pt x="41722" y="16139"/>
                  <a:pt x="41764" y="16202"/>
                  <a:pt x="41827" y="16223"/>
                </a:cubicBezTo>
                <a:cubicBezTo>
                  <a:pt x="41827" y="16223"/>
                  <a:pt x="41848" y="16223"/>
                  <a:pt x="41848" y="16244"/>
                </a:cubicBezTo>
                <a:cubicBezTo>
                  <a:pt x="41911" y="16265"/>
                  <a:pt x="41931" y="16286"/>
                  <a:pt x="41973" y="16349"/>
                </a:cubicBezTo>
                <a:cubicBezTo>
                  <a:pt x="42559" y="16746"/>
                  <a:pt x="43271" y="16955"/>
                  <a:pt x="43815" y="17311"/>
                </a:cubicBezTo>
                <a:cubicBezTo>
                  <a:pt x="43940" y="18127"/>
                  <a:pt x="44359" y="18901"/>
                  <a:pt x="44652" y="19675"/>
                </a:cubicBezTo>
                <a:cubicBezTo>
                  <a:pt x="44777" y="20052"/>
                  <a:pt x="44944" y="20470"/>
                  <a:pt x="45091" y="20868"/>
                </a:cubicBezTo>
                <a:cubicBezTo>
                  <a:pt x="45175" y="21056"/>
                  <a:pt x="45258" y="21266"/>
                  <a:pt x="45321" y="21454"/>
                </a:cubicBezTo>
                <a:cubicBezTo>
                  <a:pt x="45363" y="21475"/>
                  <a:pt x="45363" y="21517"/>
                  <a:pt x="45384" y="21559"/>
                </a:cubicBezTo>
                <a:cubicBezTo>
                  <a:pt x="45405" y="21579"/>
                  <a:pt x="45405" y="21621"/>
                  <a:pt x="45426" y="21663"/>
                </a:cubicBezTo>
                <a:lnTo>
                  <a:pt x="45509" y="21726"/>
                </a:lnTo>
                <a:cubicBezTo>
                  <a:pt x="45258" y="22040"/>
                  <a:pt x="45112" y="22500"/>
                  <a:pt x="44944" y="22856"/>
                </a:cubicBezTo>
                <a:lnTo>
                  <a:pt x="44861" y="23023"/>
                </a:lnTo>
                <a:cubicBezTo>
                  <a:pt x="44672" y="23337"/>
                  <a:pt x="44170" y="23567"/>
                  <a:pt x="43898" y="23755"/>
                </a:cubicBezTo>
                <a:cubicBezTo>
                  <a:pt x="43480" y="24007"/>
                  <a:pt x="42978" y="24216"/>
                  <a:pt x="42664" y="24634"/>
                </a:cubicBezTo>
                <a:cubicBezTo>
                  <a:pt x="42538" y="24802"/>
                  <a:pt x="42350" y="25011"/>
                  <a:pt x="42287" y="25220"/>
                </a:cubicBezTo>
                <a:cubicBezTo>
                  <a:pt x="41743" y="25890"/>
                  <a:pt x="41408" y="26727"/>
                  <a:pt x="40990" y="27459"/>
                </a:cubicBezTo>
                <a:lnTo>
                  <a:pt x="40362" y="28484"/>
                </a:lnTo>
                <a:cubicBezTo>
                  <a:pt x="40362" y="28505"/>
                  <a:pt x="40341" y="28505"/>
                  <a:pt x="40299" y="28526"/>
                </a:cubicBezTo>
                <a:lnTo>
                  <a:pt x="40278" y="28568"/>
                </a:lnTo>
                <a:cubicBezTo>
                  <a:pt x="40258" y="28568"/>
                  <a:pt x="40258" y="28589"/>
                  <a:pt x="40237" y="28589"/>
                </a:cubicBezTo>
                <a:cubicBezTo>
                  <a:pt x="40237" y="28589"/>
                  <a:pt x="40195" y="28589"/>
                  <a:pt x="40195" y="28610"/>
                </a:cubicBezTo>
                <a:cubicBezTo>
                  <a:pt x="40174" y="28610"/>
                  <a:pt x="40174" y="28652"/>
                  <a:pt x="40153" y="28652"/>
                </a:cubicBezTo>
                <a:cubicBezTo>
                  <a:pt x="40132" y="28652"/>
                  <a:pt x="40132" y="28652"/>
                  <a:pt x="40090" y="28673"/>
                </a:cubicBezTo>
                <a:cubicBezTo>
                  <a:pt x="40048" y="28693"/>
                  <a:pt x="39986" y="28693"/>
                  <a:pt x="39944" y="28693"/>
                </a:cubicBezTo>
                <a:lnTo>
                  <a:pt x="39776" y="28693"/>
                </a:lnTo>
                <a:lnTo>
                  <a:pt x="39776" y="28673"/>
                </a:lnTo>
                <a:cubicBezTo>
                  <a:pt x="39776" y="28673"/>
                  <a:pt x="39755" y="28673"/>
                  <a:pt x="39755" y="28652"/>
                </a:cubicBezTo>
                <a:lnTo>
                  <a:pt x="39714" y="28652"/>
                </a:lnTo>
                <a:cubicBezTo>
                  <a:pt x="39944" y="28547"/>
                  <a:pt x="39755" y="28045"/>
                  <a:pt x="39734" y="27836"/>
                </a:cubicBezTo>
                <a:cubicBezTo>
                  <a:pt x="39672" y="27438"/>
                  <a:pt x="39630" y="27082"/>
                  <a:pt x="39567" y="26685"/>
                </a:cubicBezTo>
                <a:cubicBezTo>
                  <a:pt x="39504" y="25952"/>
                  <a:pt x="39358" y="25220"/>
                  <a:pt x="39316" y="24467"/>
                </a:cubicBezTo>
                <a:cubicBezTo>
                  <a:pt x="39295" y="24111"/>
                  <a:pt x="39232" y="23776"/>
                  <a:pt x="39190" y="23442"/>
                </a:cubicBezTo>
                <a:cubicBezTo>
                  <a:pt x="39149" y="23253"/>
                  <a:pt x="39128" y="23044"/>
                  <a:pt x="39128" y="22856"/>
                </a:cubicBezTo>
                <a:cubicBezTo>
                  <a:pt x="39128" y="22626"/>
                  <a:pt x="39358" y="22333"/>
                  <a:pt x="39462" y="22123"/>
                </a:cubicBezTo>
                <a:cubicBezTo>
                  <a:pt x="39525" y="22061"/>
                  <a:pt x="39567" y="21956"/>
                  <a:pt x="39630" y="21851"/>
                </a:cubicBezTo>
                <a:cubicBezTo>
                  <a:pt x="39839" y="21454"/>
                  <a:pt x="40069" y="21056"/>
                  <a:pt x="40195" y="20638"/>
                </a:cubicBezTo>
                <a:cubicBezTo>
                  <a:pt x="40278" y="20512"/>
                  <a:pt x="40362" y="20345"/>
                  <a:pt x="40446" y="20198"/>
                </a:cubicBezTo>
                <a:lnTo>
                  <a:pt x="40446" y="20178"/>
                </a:lnTo>
                <a:cubicBezTo>
                  <a:pt x="40467" y="20115"/>
                  <a:pt x="40467" y="20073"/>
                  <a:pt x="40488" y="20010"/>
                </a:cubicBezTo>
                <a:cubicBezTo>
                  <a:pt x="40509" y="19947"/>
                  <a:pt x="40509" y="19906"/>
                  <a:pt x="40550" y="19843"/>
                </a:cubicBezTo>
                <a:cubicBezTo>
                  <a:pt x="40550" y="19801"/>
                  <a:pt x="40571" y="19738"/>
                  <a:pt x="40571" y="19696"/>
                </a:cubicBezTo>
                <a:lnTo>
                  <a:pt x="40571" y="19675"/>
                </a:lnTo>
                <a:lnTo>
                  <a:pt x="40571" y="19529"/>
                </a:lnTo>
                <a:lnTo>
                  <a:pt x="40571" y="19508"/>
                </a:lnTo>
                <a:lnTo>
                  <a:pt x="40571" y="19362"/>
                </a:lnTo>
                <a:lnTo>
                  <a:pt x="40571" y="19320"/>
                </a:lnTo>
                <a:cubicBezTo>
                  <a:pt x="40613" y="19194"/>
                  <a:pt x="40697" y="18943"/>
                  <a:pt x="40676" y="18797"/>
                </a:cubicBezTo>
                <a:cubicBezTo>
                  <a:pt x="40613" y="18587"/>
                  <a:pt x="40550" y="18650"/>
                  <a:pt x="40404" y="18483"/>
                </a:cubicBezTo>
                <a:cubicBezTo>
                  <a:pt x="40237" y="18274"/>
                  <a:pt x="40048" y="18106"/>
                  <a:pt x="39839" y="17918"/>
                </a:cubicBezTo>
                <a:cubicBezTo>
                  <a:pt x="39651" y="17729"/>
                  <a:pt x="39442" y="17583"/>
                  <a:pt x="39232" y="17416"/>
                </a:cubicBezTo>
                <a:cubicBezTo>
                  <a:pt x="38981" y="17206"/>
                  <a:pt x="38898" y="17185"/>
                  <a:pt x="38939" y="16851"/>
                </a:cubicBezTo>
                <a:cubicBezTo>
                  <a:pt x="38939" y="16788"/>
                  <a:pt x="38981" y="16704"/>
                  <a:pt x="38981" y="16662"/>
                </a:cubicBezTo>
                <a:lnTo>
                  <a:pt x="38981" y="16600"/>
                </a:lnTo>
                <a:cubicBezTo>
                  <a:pt x="38981" y="16558"/>
                  <a:pt x="39002" y="16495"/>
                  <a:pt x="39023" y="16453"/>
                </a:cubicBezTo>
                <a:lnTo>
                  <a:pt x="39023" y="16432"/>
                </a:lnTo>
                <a:cubicBezTo>
                  <a:pt x="39107" y="16139"/>
                  <a:pt x="39232" y="15846"/>
                  <a:pt x="39253" y="15553"/>
                </a:cubicBezTo>
                <a:lnTo>
                  <a:pt x="39295" y="15533"/>
                </a:lnTo>
                <a:lnTo>
                  <a:pt x="39316" y="15512"/>
                </a:lnTo>
                <a:cubicBezTo>
                  <a:pt x="39337" y="15030"/>
                  <a:pt x="39128" y="14444"/>
                  <a:pt x="38877" y="14026"/>
                </a:cubicBezTo>
                <a:cubicBezTo>
                  <a:pt x="38877" y="13984"/>
                  <a:pt x="38835" y="13984"/>
                  <a:pt x="38835" y="13984"/>
                </a:cubicBezTo>
                <a:lnTo>
                  <a:pt x="38793" y="13984"/>
                </a:lnTo>
                <a:cubicBezTo>
                  <a:pt x="38793" y="13984"/>
                  <a:pt x="38772" y="13984"/>
                  <a:pt x="38772" y="14026"/>
                </a:cubicBezTo>
                <a:cubicBezTo>
                  <a:pt x="38667" y="13963"/>
                  <a:pt x="38416" y="13817"/>
                  <a:pt x="38374" y="13775"/>
                </a:cubicBezTo>
                <a:cubicBezTo>
                  <a:pt x="38081" y="13628"/>
                  <a:pt x="37768" y="13461"/>
                  <a:pt x="37475" y="13294"/>
                </a:cubicBezTo>
                <a:cubicBezTo>
                  <a:pt x="36931" y="12938"/>
                  <a:pt x="36366" y="12624"/>
                  <a:pt x="35780" y="12373"/>
                </a:cubicBezTo>
                <a:cubicBezTo>
                  <a:pt x="35529" y="12268"/>
                  <a:pt x="35320" y="12101"/>
                  <a:pt x="35068" y="11975"/>
                </a:cubicBezTo>
                <a:cubicBezTo>
                  <a:pt x="34734" y="11829"/>
                  <a:pt x="34734" y="11201"/>
                  <a:pt x="34650" y="10887"/>
                </a:cubicBezTo>
                <a:cubicBezTo>
                  <a:pt x="34587" y="10595"/>
                  <a:pt x="34399" y="10302"/>
                  <a:pt x="34629" y="10071"/>
                </a:cubicBezTo>
                <a:cubicBezTo>
                  <a:pt x="34692" y="10009"/>
                  <a:pt x="34734" y="9988"/>
                  <a:pt x="34755" y="9946"/>
                </a:cubicBezTo>
                <a:lnTo>
                  <a:pt x="34796" y="9904"/>
                </a:lnTo>
                <a:cubicBezTo>
                  <a:pt x="34838" y="9883"/>
                  <a:pt x="34859" y="9841"/>
                  <a:pt x="34922" y="9799"/>
                </a:cubicBezTo>
                <a:cubicBezTo>
                  <a:pt x="35048" y="9737"/>
                  <a:pt x="35152" y="9653"/>
                  <a:pt x="35257" y="9548"/>
                </a:cubicBezTo>
                <a:lnTo>
                  <a:pt x="35278" y="9548"/>
                </a:lnTo>
                <a:cubicBezTo>
                  <a:pt x="35424" y="9527"/>
                  <a:pt x="35424" y="9339"/>
                  <a:pt x="35278" y="9318"/>
                </a:cubicBezTo>
                <a:cubicBezTo>
                  <a:pt x="35247" y="9314"/>
                  <a:pt x="35216" y="9312"/>
                  <a:pt x="35184" y="9312"/>
                </a:cubicBezTo>
                <a:cubicBezTo>
                  <a:pt x="34895" y="9312"/>
                  <a:pt x="34577" y="9473"/>
                  <a:pt x="34294" y="9548"/>
                </a:cubicBezTo>
                <a:cubicBezTo>
                  <a:pt x="34106" y="9590"/>
                  <a:pt x="33918" y="9653"/>
                  <a:pt x="33771" y="9737"/>
                </a:cubicBezTo>
                <a:cubicBezTo>
                  <a:pt x="33750" y="9737"/>
                  <a:pt x="33708" y="9758"/>
                  <a:pt x="33708" y="9758"/>
                </a:cubicBezTo>
                <a:lnTo>
                  <a:pt x="33708" y="9737"/>
                </a:lnTo>
                <a:cubicBezTo>
                  <a:pt x="33699" y="9700"/>
                  <a:pt x="33674" y="9683"/>
                  <a:pt x="33647" y="9683"/>
                </a:cubicBezTo>
                <a:cubicBezTo>
                  <a:pt x="33612" y="9683"/>
                  <a:pt x="33574" y="9711"/>
                  <a:pt x="33562" y="9758"/>
                </a:cubicBezTo>
                <a:cubicBezTo>
                  <a:pt x="33499" y="10364"/>
                  <a:pt x="33499" y="10992"/>
                  <a:pt x="33478" y="11578"/>
                </a:cubicBezTo>
                <a:cubicBezTo>
                  <a:pt x="33478" y="11829"/>
                  <a:pt x="33436" y="11996"/>
                  <a:pt x="33499" y="12248"/>
                </a:cubicBezTo>
                <a:cubicBezTo>
                  <a:pt x="33583" y="12457"/>
                  <a:pt x="33960" y="12624"/>
                  <a:pt x="34106" y="12729"/>
                </a:cubicBezTo>
                <a:cubicBezTo>
                  <a:pt x="34796" y="13147"/>
                  <a:pt x="35445" y="13608"/>
                  <a:pt x="36157" y="13963"/>
                </a:cubicBezTo>
                <a:cubicBezTo>
                  <a:pt x="36429" y="14131"/>
                  <a:pt x="36721" y="14298"/>
                  <a:pt x="37014" y="14465"/>
                </a:cubicBezTo>
                <a:lnTo>
                  <a:pt x="37161" y="14549"/>
                </a:lnTo>
                <a:cubicBezTo>
                  <a:pt x="37307" y="14591"/>
                  <a:pt x="37412" y="14675"/>
                  <a:pt x="37537" y="14716"/>
                </a:cubicBezTo>
                <a:cubicBezTo>
                  <a:pt x="37579" y="14758"/>
                  <a:pt x="37642" y="14779"/>
                  <a:pt x="37726" y="14779"/>
                </a:cubicBezTo>
                <a:cubicBezTo>
                  <a:pt x="37726" y="14800"/>
                  <a:pt x="37726" y="14821"/>
                  <a:pt x="37747" y="14863"/>
                </a:cubicBezTo>
                <a:lnTo>
                  <a:pt x="37747" y="14884"/>
                </a:lnTo>
                <a:cubicBezTo>
                  <a:pt x="37747" y="14905"/>
                  <a:pt x="37768" y="14926"/>
                  <a:pt x="37768" y="14988"/>
                </a:cubicBezTo>
                <a:cubicBezTo>
                  <a:pt x="37872" y="15219"/>
                  <a:pt x="37851" y="15344"/>
                  <a:pt x="37768" y="15595"/>
                </a:cubicBezTo>
                <a:cubicBezTo>
                  <a:pt x="37684" y="15825"/>
                  <a:pt x="37621" y="16035"/>
                  <a:pt x="37517" y="16265"/>
                </a:cubicBezTo>
                <a:cubicBezTo>
                  <a:pt x="37454" y="16390"/>
                  <a:pt x="37412" y="16579"/>
                  <a:pt x="37328" y="16746"/>
                </a:cubicBezTo>
                <a:cubicBezTo>
                  <a:pt x="37014" y="16600"/>
                  <a:pt x="36596" y="16558"/>
                  <a:pt x="36261" y="16537"/>
                </a:cubicBezTo>
                <a:cubicBezTo>
                  <a:pt x="35633" y="16474"/>
                  <a:pt x="34964" y="16453"/>
                  <a:pt x="34336" y="16369"/>
                </a:cubicBezTo>
                <a:cubicBezTo>
                  <a:pt x="34001" y="16349"/>
                  <a:pt x="33646" y="16286"/>
                  <a:pt x="33290" y="16265"/>
                </a:cubicBezTo>
                <a:cubicBezTo>
                  <a:pt x="33081" y="16244"/>
                  <a:pt x="32809" y="16286"/>
                  <a:pt x="32599" y="16181"/>
                </a:cubicBezTo>
                <a:lnTo>
                  <a:pt x="31030" y="15323"/>
                </a:lnTo>
                <a:cubicBezTo>
                  <a:pt x="30549" y="15072"/>
                  <a:pt x="29921" y="14779"/>
                  <a:pt x="29586" y="14382"/>
                </a:cubicBezTo>
                <a:cubicBezTo>
                  <a:pt x="29273" y="13984"/>
                  <a:pt x="28938" y="13608"/>
                  <a:pt x="28645" y="13189"/>
                </a:cubicBezTo>
                <a:cubicBezTo>
                  <a:pt x="28247" y="12666"/>
                  <a:pt x="27892" y="12101"/>
                  <a:pt x="27536" y="11536"/>
                </a:cubicBezTo>
                <a:cubicBezTo>
                  <a:pt x="27431" y="11348"/>
                  <a:pt x="27055" y="10887"/>
                  <a:pt x="27159" y="10636"/>
                </a:cubicBezTo>
                <a:cubicBezTo>
                  <a:pt x="27222" y="10469"/>
                  <a:pt x="27285" y="10364"/>
                  <a:pt x="27285" y="10176"/>
                </a:cubicBezTo>
                <a:cubicBezTo>
                  <a:pt x="27536" y="10176"/>
                  <a:pt x="27829" y="9883"/>
                  <a:pt x="27996" y="9737"/>
                </a:cubicBezTo>
                <a:cubicBezTo>
                  <a:pt x="28373" y="9381"/>
                  <a:pt x="28729" y="9004"/>
                  <a:pt x="29105" y="8649"/>
                </a:cubicBezTo>
                <a:cubicBezTo>
                  <a:pt x="29252" y="8544"/>
                  <a:pt x="29461" y="8439"/>
                  <a:pt x="29503" y="8272"/>
                </a:cubicBezTo>
                <a:cubicBezTo>
                  <a:pt x="29566" y="8084"/>
                  <a:pt x="29524" y="7854"/>
                  <a:pt x="29566" y="7644"/>
                </a:cubicBezTo>
                <a:cubicBezTo>
                  <a:pt x="29566" y="7561"/>
                  <a:pt x="29586" y="7498"/>
                  <a:pt x="29607" y="7435"/>
                </a:cubicBezTo>
                <a:cubicBezTo>
                  <a:pt x="29712" y="6954"/>
                  <a:pt x="29900" y="6452"/>
                  <a:pt x="29900" y="5991"/>
                </a:cubicBezTo>
                <a:cubicBezTo>
                  <a:pt x="29921" y="5991"/>
                  <a:pt x="29921" y="5970"/>
                  <a:pt x="29921" y="5970"/>
                </a:cubicBezTo>
                <a:lnTo>
                  <a:pt x="29921" y="5929"/>
                </a:lnTo>
                <a:cubicBezTo>
                  <a:pt x="29921" y="5929"/>
                  <a:pt x="29921" y="5908"/>
                  <a:pt x="29900" y="5908"/>
                </a:cubicBezTo>
                <a:cubicBezTo>
                  <a:pt x="29252" y="5343"/>
                  <a:pt x="28561" y="4820"/>
                  <a:pt x="27808" y="4359"/>
                </a:cubicBezTo>
                <a:cubicBezTo>
                  <a:pt x="27473" y="4150"/>
                  <a:pt x="27180" y="3878"/>
                  <a:pt x="26846" y="3669"/>
                </a:cubicBezTo>
                <a:cubicBezTo>
                  <a:pt x="26783" y="3627"/>
                  <a:pt x="26762" y="3606"/>
                  <a:pt x="26699" y="3585"/>
                </a:cubicBezTo>
                <a:cubicBezTo>
                  <a:pt x="26573" y="3481"/>
                  <a:pt x="26448" y="3376"/>
                  <a:pt x="26281" y="3292"/>
                </a:cubicBezTo>
                <a:cubicBezTo>
                  <a:pt x="26260" y="3271"/>
                  <a:pt x="26239" y="3271"/>
                  <a:pt x="26239" y="3250"/>
                </a:cubicBezTo>
                <a:cubicBezTo>
                  <a:pt x="26218" y="3209"/>
                  <a:pt x="26176" y="3209"/>
                  <a:pt x="26155" y="3188"/>
                </a:cubicBezTo>
                <a:cubicBezTo>
                  <a:pt x="26155" y="3167"/>
                  <a:pt x="26155" y="3167"/>
                  <a:pt x="26134" y="3167"/>
                </a:cubicBezTo>
                <a:lnTo>
                  <a:pt x="26113" y="3167"/>
                </a:lnTo>
                <a:cubicBezTo>
                  <a:pt x="26050" y="3167"/>
                  <a:pt x="26029" y="3209"/>
                  <a:pt x="26050" y="3250"/>
                </a:cubicBezTo>
                <a:cubicBezTo>
                  <a:pt x="26427" y="3773"/>
                  <a:pt x="27013" y="4129"/>
                  <a:pt x="27473" y="4569"/>
                </a:cubicBezTo>
                <a:cubicBezTo>
                  <a:pt x="27745" y="4861"/>
                  <a:pt x="28059" y="5154"/>
                  <a:pt x="28373" y="5447"/>
                </a:cubicBezTo>
                <a:lnTo>
                  <a:pt x="28540" y="5594"/>
                </a:lnTo>
                <a:cubicBezTo>
                  <a:pt x="28582" y="5657"/>
                  <a:pt x="28666" y="5719"/>
                  <a:pt x="28729" y="5803"/>
                </a:cubicBezTo>
                <a:cubicBezTo>
                  <a:pt x="28750" y="5866"/>
                  <a:pt x="28791" y="5887"/>
                  <a:pt x="28833" y="5929"/>
                </a:cubicBezTo>
                <a:cubicBezTo>
                  <a:pt x="28750" y="5991"/>
                  <a:pt x="28729" y="6096"/>
                  <a:pt x="28687" y="6201"/>
                </a:cubicBezTo>
                <a:cubicBezTo>
                  <a:pt x="28687" y="6222"/>
                  <a:pt x="28666" y="6242"/>
                  <a:pt x="28666" y="6284"/>
                </a:cubicBezTo>
                <a:lnTo>
                  <a:pt x="28582" y="6514"/>
                </a:lnTo>
                <a:cubicBezTo>
                  <a:pt x="28582" y="6556"/>
                  <a:pt x="28540" y="6598"/>
                  <a:pt x="28519" y="6640"/>
                </a:cubicBezTo>
                <a:cubicBezTo>
                  <a:pt x="28519" y="6661"/>
                  <a:pt x="28519" y="6661"/>
                  <a:pt x="28478" y="6703"/>
                </a:cubicBezTo>
                <a:lnTo>
                  <a:pt x="28457" y="6703"/>
                </a:lnTo>
                <a:lnTo>
                  <a:pt x="27996" y="6933"/>
                </a:lnTo>
                <a:cubicBezTo>
                  <a:pt x="28000" y="6931"/>
                  <a:pt x="28001" y="6930"/>
                  <a:pt x="28001" y="6930"/>
                </a:cubicBezTo>
                <a:lnTo>
                  <a:pt x="28001" y="6930"/>
                </a:lnTo>
                <a:cubicBezTo>
                  <a:pt x="27995" y="6930"/>
                  <a:pt x="27798" y="7015"/>
                  <a:pt x="27827" y="7036"/>
                </a:cubicBezTo>
                <a:lnTo>
                  <a:pt x="27827" y="7036"/>
                </a:lnTo>
                <a:cubicBezTo>
                  <a:pt x="27723" y="6974"/>
                  <a:pt x="27577" y="6870"/>
                  <a:pt x="27473" y="6807"/>
                </a:cubicBezTo>
                <a:cubicBezTo>
                  <a:pt x="26804" y="6389"/>
                  <a:pt x="26218" y="5866"/>
                  <a:pt x="25548" y="5468"/>
                </a:cubicBezTo>
                <a:cubicBezTo>
                  <a:pt x="25276" y="5280"/>
                  <a:pt x="24983" y="5133"/>
                  <a:pt x="24690" y="4924"/>
                </a:cubicBezTo>
                <a:cubicBezTo>
                  <a:pt x="24586" y="4841"/>
                  <a:pt x="24460" y="4673"/>
                  <a:pt x="24293" y="4631"/>
                </a:cubicBezTo>
                <a:cubicBezTo>
                  <a:pt x="24225" y="4605"/>
                  <a:pt x="24156" y="4594"/>
                  <a:pt x="24086" y="4594"/>
                </a:cubicBezTo>
                <a:cubicBezTo>
                  <a:pt x="23727" y="4594"/>
                  <a:pt x="23347" y="4892"/>
                  <a:pt x="22966" y="4892"/>
                </a:cubicBezTo>
                <a:cubicBezTo>
                  <a:pt x="22899" y="4892"/>
                  <a:pt x="22832" y="4883"/>
                  <a:pt x="22765" y="4861"/>
                </a:cubicBezTo>
                <a:cubicBezTo>
                  <a:pt x="22759" y="4859"/>
                  <a:pt x="22752" y="4858"/>
                  <a:pt x="22746" y="4858"/>
                </a:cubicBezTo>
                <a:cubicBezTo>
                  <a:pt x="22695" y="4858"/>
                  <a:pt x="22665" y="4929"/>
                  <a:pt x="22703" y="4966"/>
                </a:cubicBezTo>
                <a:cubicBezTo>
                  <a:pt x="22724" y="4987"/>
                  <a:pt x="22765" y="4987"/>
                  <a:pt x="22786" y="4987"/>
                </a:cubicBezTo>
                <a:cubicBezTo>
                  <a:pt x="22893" y="5103"/>
                  <a:pt x="23030" y="5134"/>
                  <a:pt x="23174" y="5134"/>
                </a:cubicBezTo>
                <a:cubicBezTo>
                  <a:pt x="23342" y="5134"/>
                  <a:pt x="23519" y="5092"/>
                  <a:pt x="23665" y="5092"/>
                </a:cubicBezTo>
                <a:cubicBezTo>
                  <a:pt x="23729" y="5092"/>
                  <a:pt x="23790" y="5088"/>
                  <a:pt x="23846" y="5088"/>
                </a:cubicBezTo>
                <a:cubicBezTo>
                  <a:pt x="23973" y="5088"/>
                  <a:pt x="24080" y="5108"/>
                  <a:pt x="24167" y="5238"/>
                </a:cubicBezTo>
                <a:cubicBezTo>
                  <a:pt x="24293" y="5447"/>
                  <a:pt x="24565" y="5615"/>
                  <a:pt x="24774" y="5782"/>
                </a:cubicBezTo>
                <a:cubicBezTo>
                  <a:pt x="25213" y="6201"/>
                  <a:pt x="25695" y="6598"/>
                  <a:pt x="26155" y="6975"/>
                </a:cubicBezTo>
                <a:cubicBezTo>
                  <a:pt x="26532" y="7289"/>
                  <a:pt x="26866" y="7707"/>
                  <a:pt x="27285" y="7979"/>
                </a:cubicBezTo>
                <a:cubicBezTo>
                  <a:pt x="27180" y="8126"/>
                  <a:pt x="27013" y="8293"/>
                  <a:pt x="26908" y="8439"/>
                </a:cubicBezTo>
                <a:cubicBezTo>
                  <a:pt x="26741" y="8649"/>
                  <a:pt x="26573" y="8942"/>
                  <a:pt x="26364" y="9130"/>
                </a:cubicBezTo>
                <a:cubicBezTo>
                  <a:pt x="26239" y="8795"/>
                  <a:pt x="26134" y="8418"/>
                  <a:pt x="26050" y="8084"/>
                </a:cubicBezTo>
                <a:cubicBezTo>
                  <a:pt x="25967" y="7770"/>
                  <a:pt x="25967" y="7393"/>
                  <a:pt x="25841" y="7121"/>
                </a:cubicBezTo>
                <a:cubicBezTo>
                  <a:pt x="25841" y="7079"/>
                  <a:pt x="25841" y="7058"/>
                  <a:pt x="25820" y="7038"/>
                </a:cubicBezTo>
                <a:lnTo>
                  <a:pt x="25799" y="7017"/>
                </a:lnTo>
                <a:cubicBezTo>
                  <a:pt x="25799" y="6975"/>
                  <a:pt x="25757" y="6975"/>
                  <a:pt x="25757" y="6975"/>
                </a:cubicBezTo>
                <a:lnTo>
                  <a:pt x="25737" y="6975"/>
                </a:lnTo>
                <a:cubicBezTo>
                  <a:pt x="25716" y="6975"/>
                  <a:pt x="25695" y="6975"/>
                  <a:pt x="25653" y="7017"/>
                </a:cubicBezTo>
                <a:cubicBezTo>
                  <a:pt x="25444" y="6933"/>
                  <a:pt x="25234" y="6807"/>
                  <a:pt x="25067" y="6703"/>
                </a:cubicBezTo>
                <a:cubicBezTo>
                  <a:pt x="24858" y="6598"/>
                  <a:pt x="24607" y="6494"/>
                  <a:pt x="24377" y="6410"/>
                </a:cubicBezTo>
                <a:cubicBezTo>
                  <a:pt x="24356" y="6389"/>
                  <a:pt x="24335" y="6389"/>
                  <a:pt x="24293" y="6347"/>
                </a:cubicBezTo>
                <a:cubicBezTo>
                  <a:pt x="24287" y="6345"/>
                  <a:pt x="24282" y="6344"/>
                  <a:pt x="24276" y="6344"/>
                </a:cubicBezTo>
                <a:cubicBezTo>
                  <a:pt x="24220" y="6344"/>
                  <a:pt x="24175" y="6436"/>
                  <a:pt x="24251" y="6494"/>
                </a:cubicBezTo>
                <a:cubicBezTo>
                  <a:pt x="24502" y="6703"/>
                  <a:pt x="24753" y="6975"/>
                  <a:pt x="25004" y="7184"/>
                </a:cubicBezTo>
                <a:cubicBezTo>
                  <a:pt x="25172" y="7330"/>
                  <a:pt x="25234" y="7749"/>
                  <a:pt x="25276" y="7916"/>
                </a:cubicBezTo>
                <a:cubicBezTo>
                  <a:pt x="25339" y="8230"/>
                  <a:pt x="25423" y="8586"/>
                  <a:pt x="25506" y="8900"/>
                </a:cubicBezTo>
                <a:cubicBezTo>
                  <a:pt x="25632" y="9444"/>
                  <a:pt x="25820" y="9967"/>
                  <a:pt x="26009" y="10511"/>
                </a:cubicBezTo>
                <a:cubicBezTo>
                  <a:pt x="26050" y="10636"/>
                  <a:pt x="26071" y="10783"/>
                  <a:pt x="26134" y="10908"/>
                </a:cubicBezTo>
                <a:cubicBezTo>
                  <a:pt x="26155" y="10950"/>
                  <a:pt x="26176" y="11013"/>
                  <a:pt x="26176" y="11097"/>
                </a:cubicBezTo>
                <a:cubicBezTo>
                  <a:pt x="26218" y="11159"/>
                  <a:pt x="26239" y="11243"/>
                  <a:pt x="26260" y="11306"/>
                </a:cubicBezTo>
                <a:cubicBezTo>
                  <a:pt x="26281" y="11369"/>
                  <a:pt x="26322" y="11431"/>
                  <a:pt x="26343" y="11515"/>
                </a:cubicBezTo>
                <a:cubicBezTo>
                  <a:pt x="26364" y="11557"/>
                  <a:pt x="26385" y="11641"/>
                  <a:pt x="26427" y="11683"/>
                </a:cubicBezTo>
                <a:cubicBezTo>
                  <a:pt x="26448" y="11766"/>
                  <a:pt x="26469" y="11829"/>
                  <a:pt x="26532" y="11892"/>
                </a:cubicBezTo>
                <a:cubicBezTo>
                  <a:pt x="26553" y="11934"/>
                  <a:pt x="26553" y="11975"/>
                  <a:pt x="26573" y="11996"/>
                </a:cubicBezTo>
                <a:cubicBezTo>
                  <a:pt x="26553" y="11996"/>
                  <a:pt x="26532" y="12038"/>
                  <a:pt x="26532" y="12080"/>
                </a:cubicBezTo>
                <a:lnTo>
                  <a:pt x="26532" y="12101"/>
                </a:lnTo>
                <a:cubicBezTo>
                  <a:pt x="26971" y="12624"/>
                  <a:pt x="27410" y="13126"/>
                  <a:pt x="27829" y="13670"/>
                </a:cubicBezTo>
                <a:cubicBezTo>
                  <a:pt x="27850" y="13712"/>
                  <a:pt x="27892" y="13754"/>
                  <a:pt x="27913" y="13775"/>
                </a:cubicBezTo>
                <a:cubicBezTo>
                  <a:pt x="28268" y="14256"/>
                  <a:pt x="28750" y="14758"/>
                  <a:pt x="28750" y="15344"/>
                </a:cubicBezTo>
                <a:cubicBezTo>
                  <a:pt x="28666" y="15344"/>
                  <a:pt x="28519" y="15323"/>
                  <a:pt x="28519" y="15323"/>
                </a:cubicBezTo>
                <a:cubicBezTo>
                  <a:pt x="28331" y="15323"/>
                  <a:pt x="28143" y="15344"/>
                  <a:pt x="27954" y="15386"/>
                </a:cubicBezTo>
                <a:cubicBezTo>
                  <a:pt x="27536" y="15449"/>
                  <a:pt x="27097" y="15512"/>
                  <a:pt x="26699" y="15637"/>
                </a:cubicBezTo>
                <a:cubicBezTo>
                  <a:pt x="26490" y="15700"/>
                  <a:pt x="26281" y="15763"/>
                  <a:pt x="26071" y="15825"/>
                </a:cubicBezTo>
                <a:cubicBezTo>
                  <a:pt x="26068" y="15826"/>
                  <a:pt x="26064" y="15827"/>
                  <a:pt x="26060" y="15827"/>
                </a:cubicBezTo>
                <a:cubicBezTo>
                  <a:pt x="25950" y="15827"/>
                  <a:pt x="25713" y="15552"/>
                  <a:pt x="25653" y="15512"/>
                </a:cubicBezTo>
                <a:cubicBezTo>
                  <a:pt x="25276" y="15135"/>
                  <a:pt x="24921" y="14758"/>
                  <a:pt x="24586" y="14340"/>
                </a:cubicBezTo>
                <a:cubicBezTo>
                  <a:pt x="24272" y="13942"/>
                  <a:pt x="23979" y="13545"/>
                  <a:pt x="23665" y="13189"/>
                </a:cubicBezTo>
                <a:cubicBezTo>
                  <a:pt x="23540" y="13022"/>
                  <a:pt x="23393" y="12833"/>
                  <a:pt x="23226" y="12708"/>
                </a:cubicBezTo>
                <a:cubicBezTo>
                  <a:pt x="23016" y="12499"/>
                  <a:pt x="23037" y="12268"/>
                  <a:pt x="23100" y="11996"/>
                </a:cubicBezTo>
                <a:cubicBezTo>
                  <a:pt x="23184" y="11578"/>
                  <a:pt x="23309" y="11201"/>
                  <a:pt x="23393" y="10783"/>
                </a:cubicBezTo>
                <a:cubicBezTo>
                  <a:pt x="23393" y="10720"/>
                  <a:pt x="23414" y="10699"/>
                  <a:pt x="23414" y="10636"/>
                </a:cubicBezTo>
                <a:lnTo>
                  <a:pt x="23414" y="10615"/>
                </a:lnTo>
                <a:cubicBezTo>
                  <a:pt x="23435" y="10427"/>
                  <a:pt x="23456" y="10260"/>
                  <a:pt x="23456" y="10071"/>
                </a:cubicBezTo>
                <a:cubicBezTo>
                  <a:pt x="23498" y="10009"/>
                  <a:pt x="23519" y="9967"/>
                  <a:pt x="23540" y="9946"/>
                </a:cubicBezTo>
                <a:cubicBezTo>
                  <a:pt x="23540" y="9904"/>
                  <a:pt x="23560" y="9904"/>
                  <a:pt x="23560" y="9883"/>
                </a:cubicBezTo>
                <a:lnTo>
                  <a:pt x="23560" y="9862"/>
                </a:lnTo>
                <a:lnTo>
                  <a:pt x="23560" y="9841"/>
                </a:lnTo>
                <a:lnTo>
                  <a:pt x="23560" y="9799"/>
                </a:lnTo>
                <a:lnTo>
                  <a:pt x="23540" y="9779"/>
                </a:lnTo>
                <a:cubicBezTo>
                  <a:pt x="23540" y="9779"/>
                  <a:pt x="23519" y="9779"/>
                  <a:pt x="23519" y="9758"/>
                </a:cubicBezTo>
                <a:lnTo>
                  <a:pt x="23498" y="9758"/>
                </a:lnTo>
                <a:cubicBezTo>
                  <a:pt x="23456" y="9758"/>
                  <a:pt x="23435" y="9758"/>
                  <a:pt x="23414" y="9779"/>
                </a:cubicBezTo>
                <a:lnTo>
                  <a:pt x="23393" y="9799"/>
                </a:lnTo>
                <a:cubicBezTo>
                  <a:pt x="23079" y="10302"/>
                  <a:pt x="22975" y="10950"/>
                  <a:pt x="22703" y="11515"/>
                </a:cubicBezTo>
                <a:cubicBezTo>
                  <a:pt x="22577" y="11787"/>
                  <a:pt x="22452" y="12080"/>
                  <a:pt x="22284" y="12373"/>
                </a:cubicBezTo>
                <a:cubicBezTo>
                  <a:pt x="22263" y="12394"/>
                  <a:pt x="22263" y="12457"/>
                  <a:pt x="22242" y="12478"/>
                </a:cubicBezTo>
                <a:cubicBezTo>
                  <a:pt x="22159" y="12603"/>
                  <a:pt x="22096" y="12729"/>
                  <a:pt x="22075" y="12896"/>
                </a:cubicBezTo>
                <a:cubicBezTo>
                  <a:pt x="22054" y="12896"/>
                  <a:pt x="21991" y="12917"/>
                  <a:pt x="21991" y="12938"/>
                </a:cubicBezTo>
                <a:lnTo>
                  <a:pt x="21991" y="12980"/>
                </a:lnTo>
                <a:cubicBezTo>
                  <a:pt x="22577" y="13712"/>
                  <a:pt x="23205" y="14403"/>
                  <a:pt x="23812" y="15114"/>
                </a:cubicBezTo>
                <a:cubicBezTo>
                  <a:pt x="24125" y="15491"/>
                  <a:pt x="24460" y="15846"/>
                  <a:pt x="24774" y="16223"/>
                </a:cubicBezTo>
                <a:cubicBezTo>
                  <a:pt x="25025" y="16558"/>
                  <a:pt x="25381" y="16872"/>
                  <a:pt x="25632" y="17227"/>
                </a:cubicBezTo>
                <a:cubicBezTo>
                  <a:pt x="25678" y="17296"/>
                  <a:pt x="25729" y="17320"/>
                  <a:pt x="25783" y="17320"/>
                </a:cubicBezTo>
                <a:cubicBezTo>
                  <a:pt x="25877" y="17320"/>
                  <a:pt x="25978" y="17246"/>
                  <a:pt x="26071" y="17206"/>
                </a:cubicBezTo>
                <a:cubicBezTo>
                  <a:pt x="26343" y="17081"/>
                  <a:pt x="26657" y="17081"/>
                  <a:pt x="26950" y="17018"/>
                </a:cubicBezTo>
                <a:cubicBezTo>
                  <a:pt x="27222" y="16976"/>
                  <a:pt x="27494" y="16893"/>
                  <a:pt x="27787" y="16851"/>
                </a:cubicBezTo>
                <a:cubicBezTo>
                  <a:pt x="28247" y="16704"/>
                  <a:pt x="28687" y="16641"/>
                  <a:pt x="29189" y="16579"/>
                </a:cubicBezTo>
                <a:cubicBezTo>
                  <a:pt x="29586" y="16537"/>
                  <a:pt x="29984" y="16495"/>
                  <a:pt x="30340" y="16390"/>
                </a:cubicBezTo>
                <a:cubicBezTo>
                  <a:pt x="30361" y="16432"/>
                  <a:pt x="30403" y="16453"/>
                  <a:pt x="30444" y="16453"/>
                </a:cubicBezTo>
                <a:cubicBezTo>
                  <a:pt x="30465" y="16453"/>
                  <a:pt x="30465" y="16474"/>
                  <a:pt x="30507" y="16474"/>
                </a:cubicBezTo>
                <a:cubicBezTo>
                  <a:pt x="30528" y="16474"/>
                  <a:pt x="30549" y="16495"/>
                  <a:pt x="30570" y="16495"/>
                </a:cubicBezTo>
                <a:cubicBezTo>
                  <a:pt x="30633" y="16537"/>
                  <a:pt x="30675" y="16558"/>
                  <a:pt x="30716" y="16579"/>
                </a:cubicBezTo>
                <a:cubicBezTo>
                  <a:pt x="30947" y="16704"/>
                  <a:pt x="31198" y="16809"/>
                  <a:pt x="31449" y="16955"/>
                </a:cubicBezTo>
                <a:cubicBezTo>
                  <a:pt x="31972" y="17185"/>
                  <a:pt x="32558" y="17395"/>
                  <a:pt x="33081" y="17646"/>
                </a:cubicBezTo>
                <a:cubicBezTo>
                  <a:pt x="33123" y="17688"/>
                  <a:pt x="33123" y="17709"/>
                  <a:pt x="33164" y="17709"/>
                </a:cubicBezTo>
                <a:lnTo>
                  <a:pt x="33227" y="17709"/>
                </a:lnTo>
                <a:cubicBezTo>
                  <a:pt x="33667" y="17813"/>
                  <a:pt x="34127" y="17813"/>
                  <a:pt x="34587" y="17855"/>
                </a:cubicBezTo>
                <a:cubicBezTo>
                  <a:pt x="34698" y="17877"/>
                  <a:pt x="34868" y="17929"/>
                  <a:pt x="35021" y="17929"/>
                </a:cubicBezTo>
                <a:cubicBezTo>
                  <a:pt x="35158" y="17929"/>
                  <a:pt x="35281" y="17888"/>
                  <a:pt x="35340" y="17750"/>
                </a:cubicBezTo>
                <a:cubicBezTo>
                  <a:pt x="35342" y="17748"/>
                  <a:pt x="35347" y="17747"/>
                  <a:pt x="35357" y="17747"/>
                </a:cubicBezTo>
                <a:cubicBezTo>
                  <a:pt x="35498" y="17747"/>
                  <a:pt x="36499" y="18024"/>
                  <a:pt x="36617" y="18043"/>
                </a:cubicBezTo>
                <a:cubicBezTo>
                  <a:pt x="36680" y="18064"/>
                  <a:pt x="36742" y="18106"/>
                  <a:pt x="36826" y="18106"/>
                </a:cubicBezTo>
                <a:lnTo>
                  <a:pt x="36889" y="18106"/>
                </a:lnTo>
                <a:cubicBezTo>
                  <a:pt x="36931" y="18106"/>
                  <a:pt x="36993" y="18127"/>
                  <a:pt x="37035" y="18127"/>
                </a:cubicBezTo>
                <a:lnTo>
                  <a:pt x="37056" y="18127"/>
                </a:lnTo>
                <a:cubicBezTo>
                  <a:pt x="37433" y="18169"/>
                  <a:pt x="37830" y="18169"/>
                  <a:pt x="38186" y="18253"/>
                </a:cubicBezTo>
                <a:cubicBezTo>
                  <a:pt x="38207" y="18315"/>
                  <a:pt x="38249" y="18357"/>
                  <a:pt x="38291" y="18420"/>
                </a:cubicBezTo>
                <a:cubicBezTo>
                  <a:pt x="38312" y="18462"/>
                  <a:pt x="38374" y="18525"/>
                  <a:pt x="38395" y="18566"/>
                </a:cubicBezTo>
                <a:cubicBezTo>
                  <a:pt x="38625" y="18859"/>
                  <a:pt x="38918" y="19110"/>
                  <a:pt x="39190" y="19382"/>
                </a:cubicBezTo>
                <a:cubicBezTo>
                  <a:pt x="39086" y="19571"/>
                  <a:pt x="39023" y="19801"/>
                  <a:pt x="38981" y="20010"/>
                </a:cubicBezTo>
                <a:cubicBezTo>
                  <a:pt x="38877" y="20324"/>
                  <a:pt x="38793" y="20617"/>
                  <a:pt x="38772" y="20931"/>
                </a:cubicBezTo>
                <a:lnTo>
                  <a:pt x="38772" y="20952"/>
                </a:lnTo>
                <a:cubicBezTo>
                  <a:pt x="38730" y="21035"/>
                  <a:pt x="38709" y="21098"/>
                  <a:pt x="38667" y="21182"/>
                </a:cubicBezTo>
                <a:lnTo>
                  <a:pt x="38667" y="21203"/>
                </a:lnTo>
                <a:cubicBezTo>
                  <a:pt x="38625" y="21287"/>
                  <a:pt x="38584" y="21370"/>
                  <a:pt x="38563" y="21454"/>
                </a:cubicBezTo>
                <a:cubicBezTo>
                  <a:pt x="38416" y="21726"/>
                  <a:pt x="38270" y="21998"/>
                  <a:pt x="38144" y="22291"/>
                </a:cubicBezTo>
                <a:cubicBezTo>
                  <a:pt x="38102" y="22312"/>
                  <a:pt x="38102" y="22333"/>
                  <a:pt x="38081" y="22354"/>
                </a:cubicBezTo>
                <a:cubicBezTo>
                  <a:pt x="38061" y="22416"/>
                  <a:pt x="38040" y="22500"/>
                  <a:pt x="37998" y="22542"/>
                </a:cubicBezTo>
                <a:cubicBezTo>
                  <a:pt x="37998" y="22563"/>
                  <a:pt x="37977" y="22605"/>
                  <a:pt x="37977" y="22626"/>
                </a:cubicBezTo>
                <a:cubicBezTo>
                  <a:pt x="37956" y="22709"/>
                  <a:pt x="37893" y="22814"/>
                  <a:pt x="37872" y="22877"/>
                </a:cubicBezTo>
                <a:cubicBezTo>
                  <a:pt x="37642" y="23567"/>
                  <a:pt x="37789" y="24174"/>
                  <a:pt x="37893" y="24864"/>
                </a:cubicBezTo>
                <a:cubicBezTo>
                  <a:pt x="38102" y="26496"/>
                  <a:pt x="38353" y="28108"/>
                  <a:pt x="38772" y="29677"/>
                </a:cubicBezTo>
                <a:cubicBezTo>
                  <a:pt x="38605" y="29719"/>
                  <a:pt x="38416" y="29740"/>
                  <a:pt x="38270" y="29761"/>
                </a:cubicBezTo>
                <a:cubicBezTo>
                  <a:pt x="38249" y="29719"/>
                  <a:pt x="38207" y="29677"/>
                  <a:pt x="38165" y="29677"/>
                </a:cubicBezTo>
                <a:lnTo>
                  <a:pt x="37224" y="28819"/>
                </a:lnTo>
                <a:cubicBezTo>
                  <a:pt x="36805" y="28463"/>
                  <a:pt x="36366" y="28045"/>
                  <a:pt x="35864" y="27773"/>
                </a:cubicBezTo>
                <a:lnTo>
                  <a:pt x="35801" y="27773"/>
                </a:lnTo>
                <a:cubicBezTo>
                  <a:pt x="35780" y="27773"/>
                  <a:pt x="35780" y="27773"/>
                  <a:pt x="35780" y="27794"/>
                </a:cubicBezTo>
                <a:cubicBezTo>
                  <a:pt x="35759" y="27773"/>
                  <a:pt x="35738" y="27773"/>
                  <a:pt x="35696" y="27752"/>
                </a:cubicBezTo>
                <a:lnTo>
                  <a:pt x="35550" y="27668"/>
                </a:lnTo>
                <a:cubicBezTo>
                  <a:pt x="35529" y="27668"/>
                  <a:pt x="35487" y="27647"/>
                  <a:pt x="35466" y="27647"/>
                </a:cubicBezTo>
                <a:lnTo>
                  <a:pt x="35320" y="27564"/>
                </a:lnTo>
                <a:cubicBezTo>
                  <a:pt x="35278" y="27564"/>
                  <a:pt x="35257" y="27543"/>
                  <a:pt x="35236" y="27543"/>
                </a:cubicBezTo>
                <a:lnTo>
                  <a:pt x="35006" y="27459"/>
                </a:lnTo>
                <a:cubicBezTo>
                  <a:pt x="34650" y="27354"/>
                  <a:pt x="34232" y="27208"/>
                  <a:pt x="33918" y="27041"/>
                </a:cubicBezTo>
                <a:lnTo>
                  <a:pt x="33897" y="27041"/>
                </a:lnTo>
                <a:cubicBezTo>
                  <a:pt x="33855" y="27020"/>
                  <a:pt x="33771" y="27020"/>
                  <a:pt x="33708" y="26999"/>
                </a:cubicBezTo>
                <a:lnTo>
                  <a:pt x="33688" y="26999"/>
                </a:lnTo>
                <a:cubicBezTo>
                  <a:pt x="33562" y="26957"/>
                  <a:pt x="33436" y="26936"/>
                  <a:pt x="33332" y="26936"/>
                </a:cubicBezTo>
                <a:lnTo>
                  <a:pt x="33269" y="26936"/>
                </a:lnTo>
                <a:cubicBezTo>
                  <a:pt x="33227" y="26936"/>
                  <a:pt x="33164" y="26936"/>
                  <a:pt x="33123" y="26915"/>
                </a:cubicBezTo>
                <a:cubicBezTo>
                  <a:pt x="32851" y="26894"/>
                  <a:pt x="32453" y="26894"/>
                  <a:pt x="32244" y="26706"/>
                </a:cubicBezTo>
                <a:cubicBezTo>
                  <a:pt x="32202" y="26643"/>
                  <a:pt x="32139" y="26601"/>
                  <a:pt x="32118" y="26538"/>
                </a:cubicBezTo>
                <a:cubicBezTo>
                  <a:pt x="32076" y="26496"/>
                  <a:pt x="32014" y="26434"/>
                  <a:pt x="31972" y="26413"/>
                </a:cubicBezTo>
                <a:cubicBezTo>
                  <a:pt x="32223" y="26204"/>
                  <a:pt x="32432" y="25890"/>
                  <a:pt x="32641" y="25597"/>
                </a:cubicBezTo>
                <a:lnTo>
                  <a:pt x="32641" y="25576"/>
                </a:lnTo>
                <a:cubicBezTo>
                  <a:pt x="32662" y="25534"/>
                  <a:pt x="32704" y="25492"/>
                  <a:pt x="32746" y="25450"/>
                </a:cubicBezTo>
                <a:cubicBezTo>
                  <a:pt x="32913" y="25262"/>
                  <a:pt x="33039" y="25053"/>
                  <a:pt x="33185" y="24864"/>
                </a:cubicBezTo>
                <a:cubicBezTo>
                  <a:pt x="33374" y="24634"/>
                  <a:pt x="33646" y="24425"/>
                  <a:pt x="33771" y="24195"/>
                </a:cubicBezTo>
                <a:cubicBezTo>
                  <a:pt x="33960" y="23902"/>
                  <a:pt x="33792" y="23463"/>
                  <a:pt x="33771" y="23128"/>
                </a:cubicBezTo>
                <a:lnTo>
                  <a:pt x="33771" y="22939"/>
                </a:lnTo>
                <a:cubicBezTo>
                  <a:pt x="33750" y="22542"/>
                  <a:pt x="33771" y="22144"/>
                  <a:pt x="33646" y="21810"/>
                </a:cubicBezTo>
                <a:lnTo>
                  <a:pt x="33667" y="21789"/>
                </a:lnTo>
                <a:lnTo>
                  <a:pt x="33667" y="21768"/>
                </a:lnTo>
                <a:lnTo>
                  <a:pt x="33667" y="21726"/>
                </a:lnTo>
                <a:lnTo>
                  <a:pt x="33667" y="21705"/>
                </a:lnTo>
                <a:lnTo>
                  <a:pt x="33667" y="21684"/>
                </a:lnTo>
                <a:cubicBezTo>
                  <a:pt x="33667" y="21663"/>
                  <a:pt x="33646" y="21663"/>
                  <a:pt x="33646" y="21621"/>
                </a:cubicBezTo>
                <a:lnTo>
                  <a:pt x="33604" y="21600"/>
                </a:lnTo>
                <a:cubicBezTo>
                  <a:pt x="33123" y="21203"/>
                  <a:pt x="32516" y="20889"/>
                  <a:pt x="31993" y="20554"/>
                </a:cubicBezTo>
                <a:cubicBezTo>
                  <a:pt x="31616" y="20324"/>
                  <a:pt x="31260" y="20136"/>
                  <a:pt x="30884" y="19906"/>
                </a:cubicBezTo>
                <a:cubicBezTo>
                  <a:pt x="30549" y="19696"/>
                  <a:pt x="30256" y="19424"/>
                  <a:pt x="29921" y="19215"/>
                </a:cubicBezTo>
                <a:cubicBezTo>
                  <a:pt x="29900" y="19205"/>
                  <a:pt x="29879" y="19199"/>
                  <a:pt x="29859" y="19199"/>
                </a:cubicBezTo>
                <a:cubicBezTo>
                  <a:pt x="29838" y="19199"/>
                  <a:pt x="29817" y="19205"/>
                  <a:pt x="29796" y="19215"/>
                </a:cubicBezTo>
                <a:cubicBezTo>
                  <a:pt x="29796" y="19215"/>
                  <a:pt x="29775" y="19215"/>
                  <a:pt x="29775" y="19257"/>
                </a:cubicBezTo>
                <a:cubicBezTo>
                  <a:pt x="29775" y="19257"/>
                  <a:pt x="29733" y="19278"/>
                  <a:pt x="29712" y="19278"/>
                </a:cubicBezTo>
                <a:cubicBezTo>
                  <a:pt x="29691" y="19278"/>
                  <a:pt x="29670" y="19299"/>
                  <a:pt x="29628" y="19299"/>
                </a:cubicBezTo>
                <a:cubicBezTo>
                  <a:pt x="29607" y="19299"/>
                  <a:pt x="29586" y="19320"/>
                  <a:pt x="29566" y="19320"/>
                </a:cubicBezTo>
                <a:cubicBezTo>
                  <a:pt x="29524" y="19362"/>
                  <a:pt x="29503" y="19362"/>
                  <a:pt x="29461" y="19382"/>
                </a:cubicBezTo>
                <a:cubicBezTo>
                  <a:pt x="29419" y="19403"/>
                  <a:pt x="29398" y="19403"/>
                  <a:pt x="29356" y="19424"/>
                </a:cubicBezTo>
                <a:cubicBezTo>
                  <a:pt x="29314" y="19466"/>
                  <a:pt x="29273" y="19466"/>
                  <a:pt x="29252" y="19487"/>
                </a:cubicBezTo>
                <a:lnTo>
                  <a:pt x="29210" y="19487"/>
                </a:lnTo>
                <a:cubicBezTo>
                  <a:pt x="29189" y="19487"/>
                  <a:pt x="29168" y="19508"/>
                  <a:pt x="29147" y="19508"/>
                </a:cubicBezTo>
                <a:lnTo>
                  <a:pt x="29105" y="19508"/>
                </a:lnTo>
                <a:cubicBezTo>
                  <a:pt x="29084" y="19508"/>
                  <a:pt x="29042" y="19529"/>
                  <a:pt x="29001" y="19529"/>
                </a:cubicBezTo>
                <a:lnTo>
                  <a:pt x="28980" y="19529"/>
                </a:lnTo>
                <a:cubicBezTo>
                  <a:pt x="28959" y="19529"/>
                  <a:pt x="28938" y="19571"/>
                  <a:pt x="28896" y="19571"/>
                </a:cubicBezTo>
                <a:cubicBezTo>
                  <a:pt x="28875" y="19571"/>
                  <a:pt x="28875" y="19571"/>
                  <a:pt x="28854" y="19592"/>
                </a:cubicBezTo>
                <a:cubicBezTo>
                  <a:pt x="28833" y="19592"/>
                  <a:pt x="28791" y="19613"/>
                  <a:pt x="28791" y="19613"/>
                </a:cubicBezTo>
                <a:lnTo>
                  <a:pt x="28770" y="19613"/>
                </a:lnTo>
                <a:cubicBezTo>
                  <a:pt x="28729" y="19613"/>
                  <a:pt x="28687" y="19613"/>
                  <a:pt x="28645" y="19634"/>
                </a:cubicBezTo>
                <a:lnTo>
                  <a:pt x="28478" y="19634"/>
                </a:lnTo>
                <a:cubicBezTo>
                  <a:pt x="28478" y="19634"/>
                  <a:pt x="28457" y="19634"/>
                  <a:pt x="28457" y="19613"/>
                </a:cubicBezTo>
                <a:cubicBezTo>
                  <a:pt x="28457" y="19602"/>
                  <a:pt x="28446" y="19597"/>
                  <a:pt x="28436" y="19597"/>
                </a:cubicBezTo>
                <a:cubicBezTo>
                  <a:pt x="28425" y="19597"/>
                  <a:pt x="28415" y="19602"/>
                  <a:pt x="28415" y="19613"/>
                </a:cubicBezTo>
                <a:lnTo>
                  <a:pt x="28415" y="19634"/>
                </a:lnTo>
                <a:cubicBezTo>
                  <a:pt x="28415" y="19634"/>
                  <a:pt x="28415" y="19675"/>
                  <a:pt x="28436" y="19675"/>
                </a:cubicBezTo>
                <a:cubicBezTo>
                  <a:pt x="28436" y="19675"/>
                  <a:pt x="28457" y="19675"/>
                  <a:pt x="28457" y="19696"/>
                </a:cubicBezTo>
                <a:lnTo>
                  <a:pt x="28457" y="19717"/>
                </a:lnTo>
                <a:lnTo>
                  <a:pt x="28457" y="19738"/>
                </a:lnTo>
                <a:cubicBezTo>
                  <a:pt x="28457" y="19780"/>
                  <a:pt x="28478" y="19780"/>
                  <a:pt x="28519" y="19780"/>
                </a:cubicBezTo>
                <a:lnTo>
                  <a:pt x="28561" y="19780"/>
                </a:lnTo>
                <a:cubicBezTo>
                  <a:pt x="28589" y="19787"/>
                  <a:pt x="28612" y="19789"/>
                  <a:pt x="28634" y="19789"/>
                </a:cubicBezTo>
                <a:cubicBezTo>
                  <a:pt x="28677" y="19789"/>
                  <a:pt x="28715" y="19780"/>
                  <a:pt x="28770" y="19780"/>
                </a:cubicBezTo>
                <a:cubicBezTo>
                  <a:pt x="28959" y="19780"/>
                  <a:pt x="29147" y="19822"/>
                  <a:pt x="29294" y="19843"/>
                </a:cubicBezTo>
                <a:cubicBezTo>
                  <a:pt x="29356" y="19843"/>
                  <a:pt x="29377" y="19885"/>
                  <a:pt x="29419" y="19885"/>
                </a:cubicBezTo>
                <a:cubicBezTo>
                  <a:pt x="29733" y="19926"/>
                  <a:pt x="30026" y="20219"/>
                  <a:pt x="30340" y="20408"/>
                </a:cubicBezTo>
                <a:cubicBezTo>
                  <a:pt x="30444" y="20450"/>
                  <a:pt x="30528" y="20512"/>
                  <a:pt x="30612" y="20575"/>
                </a:cubicBezTo>
                <a:lnTo>
                  <a:pt x="30633" y="20617"/>
                </a:lnTo>
                <a:cubicBezTo>
                  <a:pt x="31198" y="21035"/>
                  <a:pt x="31721" y="21579"/>
                  <a:pt x="32348" y="21914"/>
                </a:cubicBezTo>
                <a:cubicBezTo>
                  <a:pt x="32411" y="22186"/>
                  <a:pt x="32516" y="22416"/>
                  <a:pt x="32599" y="22667"/>
                </a:cubicBezTo>
                <a:cubicBezTo>
                  <a:pt x="32599" y="22709"/>
                  <a:pt x="32620" y="22751"/>
                  <a:pt x="32620" y="22772"/>
                </a:cubicBezTo>
                <a:lnTo>
                  <a:pt x="32620" y="22814"/>
                </a:lnTo>
                <a:cubicBezTo>
                  <a:pt x="32620" y="22856"/>
                  <a:pt x="32641" y="22919"/>
                  <a:pt x="32641" y="22939"/>
                </a:cubicBezTo>
                <a:cubicBezTo>
                  <a:pt x="32662" y="23023"/>
                  <a:pt x="32830" y="23442"/>
                  <a:pt x="32725" y="23504"/>
                </a:cubicBezTo>
                <a:cubicBezTo>
                  <a:pt x="32537" y="23672"/>
                  <a:pt x="32390" y="23860"/>
                  <a:pt x="32202" y="24028"/>
                </a:cubicBezTo>
                <a:lnTo>
                  <a:pt x="31972" y="24279"/>
                </a:lnTo>
                <a:lnTo>
                  <a:pt x="31888" y="24341"/>
                </a:lnTo>
                <a:cubicBezTo>
                  <a:pt x="31804" y="24425"/>
                  <a:pt x="31721" y="24488"/>
                  <a:pt x="31658" y="24551"/>
                </a:cubicBezTo>
                <a:lnTo>
                  <a:pt x="31511" y="24697"/>
                </a:lnTo>
                <a:lnTo>
                  <a:pt x="31407" y="24802"/>
                </a:lnTo>
                <a:lnTo>
                  <a:pt x="31281" y="24927"/>
                </a:lnTo>
                <a:lnTo>
                  <a:pt x="31177" y="25032"/>
                </a:lnTo>
                <a:lnTo>
                  <a:pt x="31051" y="25157"/>
                </a:lnTo>
                <a:lnTo>
                  <a:pt x="30967" y="25241"/>
                </a:lnTo>
                <a:lnTo>
                  <a:pt x="30821" y="25388"/>
                </a:lnTo>
                <a:cubicBezTo>
                  <a:pt x="30779" y="25429"/>
                  <a:pt x="30758" y="25450"/>
                  <a:pt x="30758" y="25471"/>
                </a:cubicBezTo>
                <a:cubicBezTo>
                  <a:pt x="30675" y="25555"/>
                  <a:pt x="30633" y="25639"/>
                  <a:pt x="30549" y="25701"/>
                </a:cubicBezTo>
                <a:cubicBezTo>
                  <a:pt x="30026" y="25660"/>
                  <a:pt x="29586" y="25471"/>
                  <a:pt x="29105" y="25325"/>
                </a:cubicBezTo>
                <a:cubicBezTo>
                  <a:pt x="28645" y="25157"/>
                  <a:pt x="28122" y="25053"/>
                  <a:pt x="27703" y="24802"/>
                </a:cubicBezTo>
                <a:cubicBezTo>
                  <a:pt x="27515" y="24697"/>
                  <a:pt x="27327" y="24551"/>
                  <a:pt x="27285" y="24320"/>
                </a:cubicBezTo>
                <a:cubicBezTo>
                  <a:pt x="27264" y="24090"/>
                  <a:pt x="27201" y="23818"/>
                  <a:pt x="27159" y="23567"/>
                </a:cubicBezTo>
                <a:cubicBezTo>
                  <a:pt x="27076" y="23044"/>
                  <a:pt x="27013" y="22521"/>
                  <a:pt x="26908" y="22019"/>
                </a:cubicBezTo>
                <a:lnTo>
                  <a:pt x="26678" y="20763"/>
                </a:lnTo>
                <a:cubicBezTo>
                  <a:pt x="26636" y="20450"/>
                  <a:pt x="26448" y="20429"/>
                  <a:pt x="26134" y="20366"/>
                </a:cubicBezTo>
                <a:cubicBezTo>
                  <a:pt x="25297" y="20303"/>
                  <a:pt x="24335" y="20198"/>
                  <a:pt x="23519" y="19926"/>
                </a:cubicBezTo>
                <a:cubicBezTo>
                  <a:pt x="23456" y="19906"/>
                  <a:pt x="23414" y="19885"/>
                  <a:pt x="23351" y="19822"/>
                </a:cubicBezTo>
                <a:lnTo>
                  <a:pt x="23330" y="19822"/>
                </a:lnTo>
                <a:cubicBezTo>
                  <a:pt x="23330" y="19822"/>
                  <a:pt x="23309" y="19843"/>
                  <a:pt x="23330" y="19885"/>
                </a:cubicBezTo>
                <a:lnTo>
                  <a:pt x="23330" y="19906"/>
                </a:lnTo>
                <a:cubicBezTo>
                  <a:pt x="23330" y="19906"/>
                  <a:pt x="23330" y="19926"/>
                  <a:pt x="23351" y="19926"/>
                </a:cubicBezTo>
                <a:cubicBezTo>
                  <a:pt x="23393" y="19947"/>
                  <a:pt x="23414" y="19947"/>
                  <a:pt x="23435" y="19989"/>
                </a:cubicBezTo>
                <a:lnTo>
                  <a:pt x="23456" y="20010"/>
                </a:lnTo>
                <a:lnTo>
                  <a:pt x="23540" y="20094"/>
                </a:lnTo>
                <a:cubicBezTo>
                  <a:pt x="23560" y="20115"/>
                  <a:pt x="23602" y="20115"/>
                  <a:pt x="23623" y="20136"/>
                </a:cubicBezTo>
                <a:cubicBezTo>
                  <a:pt x="23644" y="20157"/>
                  <a:pt x="23665" y="20198"/>
                  <a:pt x="23707" y="20198"/>
                </a:cubicBezTo>
                <a:cubicBezTo>
                  <a:pt x="23728" y="20219"/>
                  <a:pt x="23749" y="20219"/>
                  <a:pt x="23770" y="20240"/>
                </a:cubicBezTo>
                <a:cubicBezTo>
                  <a:pt x="23812" y="20261"/>
                  <a:pt x="23833" y="20261"/>
                  <a:pt x="23874" y="20303"/>
                </a:cubicBezTo>
                <a:cubicBezTo>
                  <a:pt x="23916" y="20324"/>
                  <a:pt x="23937" y="20324"/>
                  <a:pt x="23958" y="20324"/>
                </a:cubicBezTo>
                <a:cubicBezTo>
                  <a:pt x="23979" y="20345"/>
                  <a:pt x="24042" y="20345"/>
                  <a:pt x="24063" y="20366"/>
                </a:cubicBezTo>
                <a:cubicBezTo>
                  <a:pt x="24084" y="20366"/>
                  <a:pt x="24125" y="20408"/>
                  <a:pt x="24125" y="20408"/>
                </a:cubicBezTo>
                <a:cubicBezTo>
                  <a:pt x="24251" y="20450"/>
                  <a:pt x="24397" y="20533"/>
                  <a:pt x="24544" y="20575"/>
                </a:cubicBezTo>
                <a:cubicBezTo>
                  <a:pt x="24544" y="20575"/>
                  <a:pt x="24565" y="20575"/>
                  <a:pt x="24565" y="20617"/>
                </a:cubicBezTo>
                <a:cubicBezTo>
                  <a:pt x="24607" y="20638"/>
                  <a:pt x="24669" y="20659"/>
                  <a:pt x="24753" y="20680"/>
                </a:cubicBezTo>
                <a:cubicBezTo>
                  <a:pt x="25025" y="20847"/>
                  <a:pt x="25339" y="20952"/>
                  <a:pt x="25611" y="21140"/>
                </a:cubicBezTo>
                <a:cubicBezTo>
                  <a:pt x="25653" y="21161"/>
                  <a:pt x="25757" y="21161"/>
                  <a:pt x="25757" y="21245"/>
                </a:cubicBezTo>
                <a:cubicBezTo>
                  <a:pt x="25757" y="21391"/>
                  <a:pt x="25799" y="21559"/>
                  <a:pt x="25799" y="21705"/>
                </a:cubicBezTo>
                <a:cubicBezTo>
                  <a:pt x="25841" y="22458"/>
                  <a:pt x="25841" y="23232"/>
                  <a:pt x="25904" y="24007"/>
                </a:cubicBezTo>
                <a:cubicBezTo>
                  <a:pt x="25925" y="24404"/>
                  <a:pt x="25967" y="24802"/>
                  <a:pt x="25946" y="25178"/>
                </a:cubicBezTo>
                <a:lnTo>
                  <a:pt x="25946" y="25283"/>
                </a:lnTo>
                <a:lnTo>
                  <a:pt x="25946" y="25346"/>
                </a:lnTo>
                <a:cubicBezTo>
                  <a:pt x="25946" y="25367"/>
                  <a:pt x="25946" y="25367"/>
                  <a:pt x="25967" y="25388"/>
                </a:cubicBezTo>
                <a:cubicBezTo>
                  <a:pt x="25967" y="25450"/>
                  <a:pt x="26009" y="25492"/>
                  <a:pt x="26029" y="25534"/>
                </a:cubicBezTo>
                <a:lnTo>
                  <a:pt x="26009" y="25555"/>
                </a:lnTo>
                <a:lnTo>
                  <a:pt x="26009" y="25576"/>
                </a:lnTo>
                <a:cubicBezTo>
                  <a:pt x="26113" y="25806"/>
                  <a:pt x="26385" y="25994"/>
                  <a:pt x="26553" y="26162"/>
                </a:cubicBezTo>
                <a:lnTo>
                  <a:pt x="26636" y="26224"/>
                </a:lnTo>
                <a:cubicBezTo>
                  <a:pt x="26699" y="26308"/>
                  <a:pt x="26783" y="26392"/>
                  <a:pt x="26866" y="26434"/>
                </a:cubicBezTo>
                <a:cubicBezTo>
                  <a:pt x="26908" y="26476"/>
                  <a:pt x="26950" y="26496"/>
                  <a:pt x="26992" y="26517"/>
                </a:cubicBezTo>
                <a:cubicBezTo>
                  <a:pt x="26992" y="26517"/>
                  <a:pt x="26992" y="26538"/>
                  <a:pt x="27013" y="26538"/>
                </a:cubicBezTo>
                <a:cubicBezTo>
                  <a:pt x="27201" y="26685"/>
                  <a:pt x="27473" y="26685"/>
                  <a:pt x="27682" y="26727"/>
                </a:cubicBezTo>
                <a:cubicBezTo>
                  <a:pt x="28059" y="26810"/>
                  <a:pt x="28478" y="26831"/>
                  <a:pt x="28875" y="26915"/>
                </a:cubicBezTo>
                <a:cubicBezTo>
                  <a:pt x="29314" y="26957"/>
                  <a:pt x="29775" y="26999"/>
                  <a:pt x="30193" y="27020"/>
                </a:cubicBezTo>
                <a:cubicBezTo>
                  <a:pt x="30235" y="27020"/>
                  <a:pt x="30256" y="27020"/>
                  <a:pt x="30319" y="27041"/>
                </a:cubicBezTo>
                <a:lnTo>
                  <a:pt x="30423" y="27041"/>
                </a:lnTo>
                <a:cubicBezTo>
                  <a:pt x="30549" y="27061"/>
                  <a:pt x="30675" y="27103"/>
                  <a:pt x="30821" y="27103"/>
                </a:cubicBezTo>
                <a:cubicBezTo>
                  <a:pt x="30821" y="27124"/>
                  <a:pt x="30842" y="27124"/>
                  <a:pt x="30842" y="27145"/>
                </a:cubicBezTo>
                <a:cubicBezTo>
                  <a:pt x="30842" y="27166"/>
                  <a:pt x="30863" y="27166"/>
                  <a:pt x="30863" y="27208"/>
                </a:cubicBezTo>
                <a:lnTo>
                  <a:pt x="30863" y="27229"/>
                </a:lnTo>
                <a:cubicBezTo>
                  <a:pt x="30863" y="27250"/>
                  <a:pt x="30863" y="27250"/>
                  <a:pt x="30884" y="27250"/>
                </a:cubicBezTo>
                <a:lnTo>
                  <a:pt x="30884" y="27271"/>
                </a:lnTo>
                <a:lnTo>
                  <a:pt x="30884" y="27313"/>
                </a:lnTo>
                <a:lnTo>
                  <a:pt x="30884" y="27333"/>
                </a:lnTo>
                <a:lnTo>
                  <a:pt x="30884" y="27354"/>
                </a:lnTo>
                <a:lnTo>
                  <a:pt x="30884" y="27375"/>
                </a:lnTo>
                <a:cubicBezTo>
                  <a:pt x="30884" y="27375"/>
                  <a:pt x="30884" y="27417"/>
                  <a:pt x="30863" y="27417"/>
                </a:cubicBezTo>
                <a:lnTo>
                  <a:pt x="30863" y="27438"/>
                </a:lnTo>
                <a:lnTo>
                  <a:pt x="30821" y="27480"/>
                </a:lnTo>
                <a:cubicBezTo>
                  <a:pt x="30675" y="27564"/>
                  <a:pt x="30549" y="27689"/>
                  <a:pt x="30444" y="27794"/>
                </a:cubicBezTo>
                <a:cubicBezTo>
                  <a:pt x="30131" y="28087"/>
                  <a:pt x="29796" y="28380"/>
                  <a:pt x="29461" y="28631"/>
                </a:cubicBezTo>
                <a:cubicBezTo>
                  <a:pt x="29168" y="28882"/>
                  <a:pt x="28854" y="29091"/>
                  <a:pt x="28561" y="29321"/>
                </a:cubicBezTo>
                <a:cubicBezTo>
                  <a:pt x="28247" y="29572"/>
                  <a:pt x="27934" y="29928"/>
                  <a:pt x="27599" y="30137"/>
                </a:cubicBezTo>
                <a:cubicBezTo>
                  <a:pt x="27222" y="30137"/>
                  <a:pt x="26887" y="30346"/>
                  <a:pt x="26573" y="30493"/>
                </a:cubicBezTo>
                <a:cubicBezTo>
                  <a:pt x="26553" y="30514"/>
                  <a:pt x="26490" y="30514"/>
                  <a:pt x="26469" y="30556"/>
                </a:cubicBezTo>
                <a:lnTo>
                  <a:pt x="26448" y="30556"/>
                </a:lnTo>
                <a:cubicBezTo>
                  <a:pt x="26385" y="30577"/>
                  <a:pt x="26343" y="30577"/>
                  <a:pt x="26281" y="30598"/>
                </a:cubicBezTo>
                <a:cubicBezTo>
                  <a:pt x="26197" y="30629"/>
                  <a:pt x="26160" y="30645"/>
                  <a:pt x="26121" y="30645"/>
                </a:cubicBezTo>
                <a:cubicBezTo>
                  <a:pt x="26082" y="30645"/>
                  <a:pt x="26040" y="30629"/>
                  <a:pt x="25946" y="30598"/>
                </a:cubicBezTo>
                <a:cubicBezTo>
                  <a:pt x="25695" y="30514"/>
                  <a:pt x="25423" y="30346"/>
                  <a:pt x="25193" y="30200"/>
                </a:cubicBezTo>
                <a:cubicBezTo>
                  <a:pt x="24962" y="30095"/>
                  <a:pt x="24711" y="29991"/>
                  <a:pt x="24481" y="29865"/>
                </a:cubicBezTo>
                <a:cubicBezTo>
                  <a:pt x="24272" y="29761"/>
                  <a:pt x="24230" y="29468"/>
                  <a:pt x="24125" y="29258"/>
                </a:cubicBezTo>
                <a:cubicBezTo>
                  <a:pt x="23937" y="28882"/>
                  <a:pt x="23749" y="28463"/>
                  <a:pt x="23498" y="28087"/>
                </a:cubicBezTo>
                <a:cubicBezTo>
                  <a:pt x="23485" y="28081"/>
                  <a:pt x="23473" y="28078"/>
                  <a:pt x="23463" y="28078"/>
                </a:cubicBezTo>
                <a:cubicBezTo>
                  <a:pt x="23437" y="28078"/>
                  <a:pt x="23420" y="28093"/>
                  <a:pt x="23435" y="28108"/>
                </a:cubicBezTo>
                <a:cubicBezTo>
                  <a:pt x="23435" y="28108"/>
                  <a:pt x="23414" y="28108"/>
                  <a:pt x="23414" y="28149"/>
                </a:cubicBezTo>
                <a:lnTo>
                  <a:pt x="23414" y="28170"/>
                </a:lnTo>
                <a:cubicBezTo>
                  <a:pt x="23456" y="28840"/>
                  <a:pt x="23623" y="29509"/>
                  <a:pt x="23707" y="30200"/>
                </a:cubicBezTo>
                <a:cubicBezTo>
                  <a:pt x="23749" y="30660"/>
                  <a:pt x="24502" y="30995"/>
                  <a:pt x="24858" y="31162"/>
                </a:cubicBezTo>
                <a:cubicBezTo>
                  <a:pt x="25239" y="31344"/>
                  <a:pt x="25778" y="31668"/>
                  <a:pt x="26256" y="31668"/>
                </a:cubicBezTo>
                <a:cubicBezTo>
                  <a:pt x="26329" y="31668"/>
                  <a:pt x="26400" y="31660"/>
                  <a:pt x="26469" y="31644"/>
                </a:cubicBezTo>
                <a:cubicBezTo>
                  <a:pt x="26762" y="31560"/>
                  <a:pt x="27013" y="31455"/>
                  <a:pt x="27306" y="31351"/>
                </a:cubicBezTo>
                <a:cubicBezTo>
                  <a:pt x="27620" y="31246"/>
                  <a:pt x="27954" y="31142"/>
                  <a:pt x="28268" y="31016"/>
                </a:cubicBezTo>
                <a:cubicBezTo>
                  <a:pt x="28268" y="31016"/>
                  <a:pt x="28268" y="31037"/>
                  <a:pt x="28310" y="31037"/>
                </a:cubicBezTo>
                <a:lnTo>
                  <a:pt x="28373" y="31037"/>
                </a:lnTo>
                <a:cubicBezTo>
                  <a:pt x="28519" y="30974"/>
                  <a:pt x="28666" y="30911"/>
                  <a:pt x="28791" y="30807"/>
                </a:cubicBezTo>
                <a:cubicBezTo>
                  <a:pt x="28959" y="30681"/>
                  <a:pt x="29084" y="30493"/>
                  <a:pt x="29294" y="30388"/>
                </a:cubicBezTo>
                <a:cubicBezTo>
                  <a:pt x="29670" y="30179"/>
                  <a:pt x="30026" y="29886"/>
                  <a:pt x="30403" y="29656"/>
                </a:cubicBezTo>
                <a:lnTo>
                  <a:pt x="30716" y="29426"/>
                </a:lnTo>
                <a:cubicBezTo>
                  <a:pt x="30758" y="29405"/>
                  <a:pt x="30779" y="29342"/>
                  <a:pt x="30842" y="29321"/>
                </a:cubicBezTo>
                <a:cubicBezTo>
                  <a:pt x="30884" y="29279"/>
                  <a:pt x="30967" y="29237"/>
                  <a:pt x="31030" y="29196"/>
                </a:cubicBezTo>
                <a:cubicBezTo>
                  <a:pt x="31072" y="29154"/>
                  <a:pt x="31135" y="29112"/>
                  <a:pt x="31177" y="29070"/>
                </a:cubicBezTo>
                <a:cubicBezTo>
                  <a:pt x="31239" y="29007"/>
                  <a:pt x="31281" y="28986"/>
                  <a:pt x="31344" y="28924"/>
                </a:cubicBezTo>
                <a:cubicBezTo>
                  <a:pt x="31386" y="28882"/>
                  <a:pt x="31449" y="28840"/>
                  <a:pt x="31491" y="28798"/>
                </a:cubicBezTo>
                <a:cubicBezTo>
                  <a:pt x="31553" y="28756"/>
                  <a:pt x="31595" y="28714"/>
                  <a:pt x="31658" y="28673"/>
                </a:cubicBezTo>
                <a:cubicBezTo>
                  <a:pt x="31700" y="28610"/>
                  <a:pt x="31763" y="28589"/>
                  <a:pt x="31804" y="28547"/>
                </a:cubicBezTo>
                <a:cubicBezTo>
                  <a:pt x="31867" y="28484"/>
                  <a:pt x="31909" y="28463"/>
                  <a:pt x="31972" y="28401"/>
                </a:cubicBezTo>
                <a:cubicBezTo>
                  <a:pt x="32014" y="28380"/>
                  <a:pt x="32035" y="28359"/>
                  <a:pt x="32097" y="28296"/>
                </a:cubicBezTo>
                <a:cubicBezTo>
                  <a:pt x="32327" y="28129"/>
                  <a:pt x="32558" y="27919"/>
                  <a:pt x="32809" y="27731"/>
                </a:cubicBezTo>
                <a:cubicBezTo>
                  <a:pt x="32830" y="27710"/>
                  <a:pt x="32851" y="27710"/>
                  <a:pt x="32872" y="27668"/>
                </a:cubicBezTo>
                <a:cubicBezTo>
                  <a:pt x="33081" y="27710"/>
                  <a:pt x="33395" y="27877"/>
                  <a:pt x="33583" y="27961"/>
                </a:cubicBezTo>
                <a:cubicBezTo>
                  <a:pt x="33771" y="28045"/>
                  <a:pt x="34001" y="28170"/>
                  <a:pt x="34211" y="28191"/>
                </a:cubicBezTo>
                <a:cubicBezTo>
                  <a:pt x="34399" y="28233"/>
                  <a:pt x="34713" y="28338"/>
                  <a:pt x="34901" y="28401"/>
                </a:cubicBezTo>
                <a:cubicBezTo>
                  <a:pt x="35131" y="28484"/>
                  <a:pt x="35320" y="28568"/>
                  <a:pt x="35466" y="28777"/>
                </a:cubicBezTo>
                <a:cubicBezTo>
                  <a:pt x="35738" y="29196"/>
                  <a:pt x="36094" y="29551"/>
                  <a:pt x="36387" y="29970"/>
                </a:cubicBezTo>
                <a:cubicBezTo>
                  <a:pt x="36533" y="30221"/>
                  <a:pt x="36721" y="30430"/>
                  <a:pt x="36847" y="30681"/>
                </a:cubicBezTo>
                <a:cubicBezTo>
                  <a:pt x="36847" y="30702"/>
                  <a:pt x="36889" y="30744"/>
                  <a:pt x="36889" y="30765"/>
                </a:cubicBezTo>
                <a:lnTo>
                  <a:pt x="36889" y="30786"/>
                </a:lnTo>
                <a:lnTo>
                  <a:pt x="36889" y="30849"/>
                </a:lnTo>
                <a:lnTo>
                  <a:pt x="36889" y="30870"/>
                </a:lnTo>
                <a:lnTo>
                  <a:pt x="36889" y="30890"/>
                </a:lnTo>
                <a:lnTo>
                  <a:pt x="36889" y="30911"/>
                </a:lnTo>
                <a:lnTo>
                  <a:pt x="36889" y="30974"/>
                </a:lnTo>
                <a:lnTo>
                  <a:pt x="36889" y="30995"/>
                </a:lnTo>
                <a:lnTo>
                  <a:pt x="36889" y="31016"/>
                </a:lnTo>
                <a:cubicBezTo>
                  <a:pt x="36889" y="31016"/>
                  <a:pt x="36889" y="31058"/>
                  <a:pt x="36847" y="31058"/>
                </a:cubicBezTo>
                <a:lnTo>
                  <a:pt x="36847" y="31079"/>
                </a:lnTo>
                <a:lnTo>
                  <a:pt x="36826" y="31100"/>
                </a:lnTo>
                <a:cubicBezTo>
                  <a:pt x="36784" y="31121"/>
                  <a:pt x="36701" y="31183"/>
                  <a:pt x="36638" y="31204"/>
                </a:cubicBezTo>
                <a:lnTo>
                  <a:pt x="36512" y="31204"/>
                </a:lnTo>
                <a:cubicBezTo>
                  <a:pt x="36303" y="30995"/>
                  <a:pt x="36073" y="30765"/>
                  <a:pt x="35843" y="30577"/>
                </a:cubicBezTo>
                <a:cubicBezTo>
                  <a:pt x="35633" y="30388"/>
                  <a:pt x="35445" y="30179"/>
                  <a:pt x="35236" y="29970"/>
                </a:cubicBezTo>
                <a:cubicBezTo>
                  <a:pt x="35048" y="29802"/>
                  <a:pt x="34838" y="29761"/>
                  <a:pt x="34587" y="29740"/>
                </a:cubicBezTo>
                <a:cubicBezTo>
                  <a:pt x="34232" y="29719"/>
                  <a:pt x="33918" y="29656"/>
                  <a:pt x="33583" y="29635"/>
                </a:cubicBezTo>
                <a:cubicBezTo>
                  <a:pt x="33447" y="29623"/>
                  <a:pt x="33318" y="29588"/>
                  <a:pt x="33192" y="29588"/>
                </a:cubicBezTo>
                <a:cubicBezTo>
                  <a:pt x="33105" y="29588"/>
                  <a:pt x="33020" y="29605"/>
                  <a:pt x="32934" y="29656"/>
                </a:cubicBezTo>
                <a:cubicBezTo>
                  <a:pt x="32327" y="30054"/>
                  <a:pt x="31783" y="30493"/>
                  <a:pt x="31177" y="30890"/>
                </a:cubicBezTo>
                <a:cubicBezTo>
                  <a:pt x="30570" y="31267"/>
                  <a:pt x="30047" y="31727"/>
                  <a:pt x="29482" y="32146"/>
                </a:cubicBezTo>
                <a:cubicBezTo>
                  <a:pt x="29189" y="32355"/>
                  <a:pt x="28980" y="32564"/>
                  <a:pt x="28624" y="32669"/>
                </a:cubicBezTo>
                <a:cubicBezTo>
                  <a:pt x="28268" y="32753"/>
                  <a:pt x="27934" y="32794"/>
                  <a:pt x="27599" y="32836"/>
                </a:cubicBezTo>
                <a:cubicBezTo>
                  <a:pt x="27529" y="32836"/>
                  <a:pt x="27376" y="32846"/>
                  <a:pt x="27250" y="32846"/>
                </a:cubicBezTo>
                <a:cubicBezTo>
                  <a:pt x="27187" y="32846"/>
                  <a:pt x="27131" y="32843"/>
                  <a:pt x="27097" y="32836"/>
                </a:cubicBezTo>
                <a:cubicBezTo>
                  <a:pt x="27072" y="32829"/>
                  <a:pt x="27046" y="32826"/>
                  <a:pt x="27019" y="32826"/>
                </a:cubicBezTo>
                <a:cubicBezTo>
                  <a:pt x="26815" y="32826"/>
                  <a:pt x="26551" y="33014"/>
                  <a:pt x="26385" y="33087"/>
                </a:cubicBezTo>
                <a:cubicBezTo>
                  <a:pt x="26113" y="33255"/>
                  <a:pt x="25820" y="33464"/>
                  <a:pt x="25506" y="33611"/>
                </a:cubicBezTo>
                <a:cubicBezTo>
                  <a:pt x="25444" y="33631"/>
                  <a:pt x="25402" y="33673"/>
                  <a:pt x="25318" y="33715"/>
                </a:cubicBezTo>
                <a:cubicBezTo>
                  <a:pt x="25276" y="33736"/>
                  <a:pt x="25193" y="33799"/>
                  <a:pt x="25109" y="33820"/>
                </a:cubicBezTo>
                <a:cubicBezTo>
                  <a:pt x="25109" y="33820"/>
                  <a:pt x="25088" y="33820"/>
                  <a:pt x="25088" y="33799"/>
                </a:cubicBezTo>
                <a:lnTo>
                  <a:pt x="25025" y="33799"/>
                </a:lnTo>
                <a:cubicBezTo>
                  <a:pt x="24377" y="33820"/>
                  <a:pt x="23853" y="34092"/>
                  <a:pt x="23288" y="34343"/>
                </a:cubicBezTo>
                <a:cubicBezTo>
                  <a:pt x="22514" y="34719"/>
                  <a:pt x="21782" y="35096"/>
                  <a:pt x="21050" y="35473"/>
                </a:cubicBezTo>
                <a:cubicBezTo>
                  <a:pt x="20903" y="35556"/>
                  <a:pt x="20715" y="35661"/>
                  <a:pt x="20527" y="35703"/>
                </a:cubicBezTo>
                <a:cubicBezTo>
                  <a:pt x="20490" y="35716"/>
                  <a:pt x="20455" y="35722"/>
                  <a:pt x="20423" y="35722"/>
                </a:cubicBezTo>
                <a:cubicBezTo>
                  <a:pt x="20249" y="35722"/>
                  <a:pt x="20123" y="35557"/>
                  <a:pt x="19983" y="35452"/>
                </a:cubicBezTo>
                <a:cubicBezTo>
                  <a:pt x="19669" y="35180"/>
                  <a:pt x="19334" y="34950"/>
                  <a:pt x="18999" y="34678"/>
                </a:cubicBezTo>
                <a:cubicBezTo>
                  <a:pt x="18790" y="34510"/>
                  <a:pt x="18623" y="34468"/>
                  <a:pt x="18581" y="34155"/>
                </a:cubicBezTo>
                <a:cubicBezTo>
                  <a:pt x="18539" y="34008"/>
                  <a:pt x="18518" y="33820"/>
                  <a:pt x="18518" y="33631"/>
                </a:cubicBezTo>
                <a:cubicBezTo>
                  <a:pt x="18518" y="33590"/>
                  <a:pt x="18497" y="33506"/>
                  <a:pt x="18497" y="33464"/>
                </a:cubicBezTo>
                <a:cubicBezTo>
                  <a:pt x="18497" y="33422"/>
                  <a:pt x="18497" y="33401"/>
                  <a:pt x="18476" y="33380"/>
                </a:cubicBezTo>
                <a:cubicBezTo>
                  <a:pt x="18476" y="33318"/>
                  <a:pt x="18434" y="33297"/>
                  <a:pt x="18434" y="33255"/>
                </a:cubicBezTo>
                <a:cubicBezTo>
                  <a:pt x="18434" y="33213"/>
                  <a:pt x="18413" y="33192"/>
                  <a:pt x="18413" y="33171"/>
                </a:cubicBezTo>
                <a:cubicBezTo>
                  <a:pt x="18413" y="33150"/>
                  <a:pt x="18392" y="33087"/>
                  <a:pt x="18371" y="33067"/>
                </a:cubicBezTo>
                <a:cubicBezTo>
                  <a:pt x="18371" y="33046"/>
                  <a:pt x="18330" y="33004"/>
                  <a:pt x="18330" y="32983"/>
                </a:cubicBezTo>
                <a:cubicBezTo>
                  <a:pt x="18330" y="32962"/>
                  <a:pt x="18330" y="32962"/>
                  <a:pt x="18309" y="32941"/>
                </a:cubicBezTo>
                <a:cubicBezTo>
                  <a:pt x="19229" y="31623"/>
                  <a:pt x="20255" y="30346"/>
                  <a:pt x="21196" y="29028"/>
                </a:cubicBezTo>
                <a:cubicBezTo>
                  <a:pt x="21426" y="28714"/>
                  <a:pt x="21677" y="28442"/>
                  <a:pt x="21928" y="28149"/>
                </a:cubicBezTo>
                <a:cubicBezTo>
                  <a:pt x="22033" y="28024"/>
                  <a:pt x="22033" y="27731"/>
                  <a:pt x="22054" y="27564"/>
                </a:cubicBezTo>
                <a:cubicBezTo>
                  <a:pt x="22075" y="27459"/>
                  <a:pt x="22096" y="27396"/>
                  <a:pt x="22096" y="27292"/>
                </a:cubicBezTo>
                <a:cubicBezTo>
                  <a:pt x="22096" y="27250"/>
                  <a:pt x="22096" y="27250"/>
                  <a:pt x="22138" y="27229"/>
                </a:cubicBezTo>
                <a:cubicBezTo>
                  <a:pt x="22284" y="26580"/>
                  <a:pt x="22493" y="25952"/>
                  <a:pt x="22598" y="25262"/>
                </a:cubicBezTo>
                <a:cubicBezTo>
                  <a:pt x="22598" y="25262"/>
                  <a:pt x="22619" y="25262"/>
                  <a:pt x="22619" y="25241"/>
                </a:cubicBezTo>
                <a:cubicBezTo>
                  <a:pt x="22619" y="25241"/>
                  <a:pt x="22619" y="25220"/>
                  <a:pt x="22661" y="25220"/>
                </a:cubicBezTo>
                <a:lnTo>
                  <a:pt x="22661" y="25199"/>
                </a:lnTo>
                <a:lnTo>
                  <a:pt x="22661" y="25136"/>
                </a:lnTo>
                <a:cubicBezTo>
                  <a:pt x="22159" y="24216"/>
                  <a:pt x="21845" y="23149"/>
                  <a:pt x="21510" y="22186"/>
                </a:cubicBezTo>
                <a:cubicBezTo>
                  <a:pt x="21343" y="21747"/>
                  <a:pt x="21740" y="21035"/>
                  <a:pt x="21991" y="20659"/>
                </a:cubicBezTo>
                <a:cubicBezTo>
                  <a:pt x="22054" y="20596"/>
                  <a:pt x="22096" y="20491"/>
                  <a:pt x="22054" y="20387"/>
                </a:cubicBezTo>
                <a:cubicBezTo>
                  <a:pt x="21949" y="20115"/>
                  <a:pt x="21782" y="20115"/>
                  <a:pt x="21991" y="19885"/>
                </a:cubicBezTo>
                <a:cubicBezTo>
                  <a:pt x="22347" y="19487"/>
                  <a:pt x="22619" y="19027"/>
                  <a:pt x="22975" y="18629"/>
                </a:cubicBezTo>
                <a:cubicBezTo>
                  <a:pt x="23205" y="18336"/>
                  <a:pt x="23602" y="18022"/>
                  <a:pt x="23707" y="17667"/>
                </a:cubicBezTo>
                <a:cubicBezTo>
                  <a:pt x="23749" y="17478"/>
                  <a:pt x="23498" y="17060"/>
                  <a:pt x="23414" y="16893"/>
                </a:cubicBezTo>
                <a:cubicBezTo>
                  <a:pt x="23288" y="16579"/>
                  <a:pt x="23205" y="16265"/>
                  <a:pt x="23079" y="15951"/>
                </a:cubicBezTo>
                <a:cubicBezTo>
                  <a:pt x="22996" y="15721"/>
                  <a:pt x="22933" y="15491"/>
                  <a:pt x="22807" y="15281"/>
                </a:cubicBezTo>
                <a:lnTo>
                  <a:pt x="22807" y="15261"/>
                </a:lnTo>
                <a:lnTo>
                  <a:pt x="22807" y="15219"/>
                </a:lnTo>
                <a:lnTo>
                  <a:pt x="22786" y="15198"/>
                </a:lnTo>
                <a:cubicBezTo>
                  <a:pt x="22786" y="15198"/>
                  <a:pt x="22765" y="15198"/>
                  <a:pt x="22765" y="15177"/>
                </a:cubicBezTo>
                <a:lnTo>
                  <a:pt x="22682" y="15177"/>
                </a:lnTo>
                <a:cubicBezTo>
                  <a:pt x="22682" y="15177"/>
                  <a:pt x="22661" y="15177"/>
                  <a:pt x="22661" y="15198"/>
                </a:cubicBezTo>
                <a:cubicBezTo>
                  <a:pt x="22514" y="15281"/>
                  <a:pt x="22577" y="15512"/>
                  <a:pt x="22598" y="15637"/>
                </a:cubicBezTo>
                <a:cubicBezTo>
                  <a:pt x="22598" y="15993"/>
                  <a:pt x="22682" y="16349"/>
                  <a:pt x="22703" y="16725"/>
                </a:cubicBezTo>
                <a:cubicBezTo>
                  <a:pt x="22724" y="16997"/>
                  <a:pt x="22933" y="17499"/>
                  <a:pt x="22682" y="17688"/>
                </a:cubicBezTo>
                <a:cubicBezTo>
                  <a:pt x="22493" y="17813"/>
                  <a:pt x="22305" y="17981"/>
                  <a:pt x="22159" y="18127"/>
                </a:cubicBezTo>
                <a:cubicBezTo>
                  <a:pt x="21970" y="17290"/>
                  <a:pt x="21761" y="16453"/>
                  <a:pt x="21447" y="15679"/>
                </a:cubicBezTo>
                <a:cubicBezTo>
                  <a:pt x="21259" y="15198"/>
                  <a:pt x="21154" y="15156"/>
                  <a:pt x="20673" y="15009"/>
                </a:cubicBezTo>
                <a:cubicBezTo>
                  <a:pt x="20213" y="14884"/>
                  <a:pt x="19627" y="14696"/>
                  <a:pt x="19229" y="14444"/>
                </a:cubicBezTo>
                <a:lnTo>
                  <a:pt x="19208" y="14444"/>
                </a:lnTo>
                <a:cubicBezTo>
                  <a:pt x="19208" y="14444"/>
                  <a:pt x="19167" y="14444"/>
                  <a:pt x="19167" y="14465"/>
                </a:cubicBezTo>
                <a:cubicBezTo>
                  <a:pt x="19146" y="14444"/>
                  <a:pt x="19125" y="14444"/>
                  <a:pt x="19104" y="14424"/>
                </a:cubicBezTo>
                <a:cubicBezTo>
                  <a:pt x="19092" y="14415"/>
                  <a:pt x="19081" y="14412"/>
                  <a:pt x="19072" y="14412"/>
                </a:cubicBezTo>
                <a:cubicBezTo>
                  <a:pt x="19035" y="14412"/>
                  <a:pt x="19028" y="14469"/>
                  <a:pt x="19062" y="14486"/>
                </a:cubicBezTo>
                <a:cubicBezTo>
                  <a:pt x="19334" y="14737"/>
                  <a:pt x="19669" y="14968"/>
                  <a:pt x="19983" y="15114"/>
                </a:cubicBezTo>
                <a:cubicBezTo>
                  <a:pt x="20150" y="15198"/>
                  <a:pt x="20275" y="15365"/>
                  <a:pt x="20422" y="15428"/>
                </a:cubicBezTo>
                <a:cubicBezTo>
                  <a:pt x="20736" y="15595"/>
                  <a:pt x="20715" y="15825"/>
                  <a:pt x="20778" y="16118"/>
                </a:cubicBezTo>
                <a:cubicBezTo>
                  <a:pt x="20945" y="16893"/>
                  <a:pt x="21029" y="17709"/>
                  <a:pt x="21238" y="18504"/>
                </a:cubicBezTo>
                <a:cubicBezTo>
                  <a:pt x="21343" y="18943"/>
                  <a:pt x="21029" y="19194"/>
                  <a:pt x="20778" y="19487"/>
                </a:cubicBezTo>
                <a:cubicBezTo>
                  <a:pt x="20673" y="19592"/>
                  <a:pt x="20422" y="19759"/>
                  <a:pt x="20568" y="19926"/>
                </a:cubicBezTo>
                <a:cubicBezTo>
                  <a:pt x="20673" y="20094"/>
                  <a:pt x="21196" y="20533"/>
                  <a:pt x="21133" y="20722"/>
                </a:cubicBezTo>
                <a:cubicBezTo>
                  <a:pt x="21050" y="21015"/>
                  <a:pt x="20903" y="21245"/>
                  <a:pt x="20840" y="21538"/>
                </a:cubicBezTo>
                <a:cubicBezTo>
                  <a:pt x="20736" y="21370"/>
                  <a:pt x="20610" y="21161"/>
                  <a:pt x="20568" y="21056"/>
                </a:cubicBezTo>
                <a:lnTo>
                  <a:pt x="19941" y="20115"/>
                </a:lnTo>
                <a:cubicBezTo>
                  <a:pt x="19543" y="19550"/>
                  <a:pt x="19250" y="18880"/>
                  <a:pt x="18915" y="18294"/>
                </a:cubicBezTo>
                <a:cubicBezTo>
                  <a:pt x="18790" y="18085"/>
                  <a:pt x="18643" y="17834"/>
                  <a:pt x="18518" y="17667"/>
                </a:cubicBezTo>
                <a:cubicBezTo>
                  <a:pt x="18330" y="17457"/>
                  <a:pt x="18058" y="17311"/>
                  <a:pt x="17848" y="17144"/>
                </a:cubicBezTo>
                <a:cubicBezTo>
                  <a:pt x="17597" y="16955"/>
                  <a:pt x="17283" y="16893"/>
                  <a:pt x="17262" y="16579"/>
                </a:cubicBezTo>
                <a:lnTo>
                  <a:pt x="17262" y="16265"/>
                </a:lnTo>
                <a:lnTo>
                  <a:pt x="17262" y="16202"/>
                </a:lnTo>
                <a:cubicBezTo>
                  <a:pt x="17262" y="16118"/>
                  <a:pt x="17262" y="16035"/>
                  <a:pt x="17283" y="15993"/>
                </a:cubicBezTo>
                <a:cubicBezTo>
                  <a:pt x="17325" y="15784"/>
                  <a:pt x="17346" y="15595"/>
                  <a:pt x="17346" y="15386"/>
                </a:cubicBezTo>
                <a:lnTo>
                  <a:pt x="17472" y="15386"/>
                </a:lnTo>
                <a:cubicBezTo>
                  <a:pt x="17555" y="15386"/>
                  <a:pt x="17660" y="15365"/>
                  <a:pt x="17744" y="15323"/>
                </a:cubicBezTo>
                <a:cubicBezTo>
                  <a:pt x="17765" y="15323"/>
                  <a:pt x="17786" y="15302"/>
                  <a:pt x="17848" y="15302"/>
                </a:cubicBezTo>
                <a:cubicBezTo>
                  <a:pt x="17995" y="15281"/>
                  <a:pt x="18099" y="14968"/>
                  <a:pt x="18162" y="14863"/>
                </a:cubicBezTo>
                <a:cubicBezTo>
                  <a:pt x="18643" y="14214"/>
                  <a:pt x="19020" y="13503"/>
                  <a:pt x="19480" y="12812"/>
                </a:cubicBezTo>
                <a:cubicBezTo>
                  <a:pt x="19669" y="12561"/>
                  <a:pt x="19878" y="12268"/>
                  <a:pt x="20087" y="12038"/>
                </a:cubicBezTo>
                <a:cubicBezTo>
                  <a:pt x="20275" y="11808"/>
                  <a:pt x="20255" y="11411"/>
                  <a:pt x="20317" y="11118"/>
                </a:cubicBezTo>
                <a:cubicBezTo>
                  <a:pt x="20422" y="10720"/>
                  <a:pt x="20527" y="10364"/>
                  <a:pt x="20673" y="9967"/>
                </a:cubicBezTo>
                <a:cubicBezTo>
                  <a:pt x="20778" y="9632"/>
                  <a:pt x="20820" y="9235"/>
                  <a:pt x="20987" y="8942"/>
                </a:cubicBezTo>
                <a:lnTo>
                  <a:pt x="20987" y="8921"/>
                </a:lnTo>
                <a:lnTo>
                  <a:pt x="20987" y="8900"/>
                </a:lnTo>
                <a:cubicBezTo>
                  <a:pt x="20987" y="8879"/>
                  <a:pt x="20945" y="8837"/>
                  <a:pt x="20945" y="8837"/>
                </a:cubicBezTo>
                <a:lnTo>
                  <a:pt x="20945" y="8816"/>
                </a:lnTo>
                <a:lnTo>
                  <a:pt x="20945" y="8795"/>
                </a:lnTo>
                <a:cubicBezTo>
                  <a:pt x="20945" y="8795"/>
                  <a:pt x="20945" y="8774"/>
                  <a:pt x="20924" y="8774"/>
                </a:cubicBezTo>
                <a:cubicBezTo>
                  <a:pt x="20422" y="8084"/>
                  <a:pt x="19794" y="7540"/>
                  <a:pt x="19271" y="6891"/>
                </a:cubicBezTo>
                <a:cubicBezTo>
                  <a:pt x="18999" y="6514"/>
                  <a:pt x="18643" y="6201"/>
                  <a:pt x="18371" y="5845"/>
                </a:cubicBezTo>
                <a:cubicBezTo>
                  <a:pt x="18079" y="5489"/>
                  <a:pt x="17806" y="5133"/>
                  <a:pt x="17472" y="4820"/>
                </a:cubicBezTo>
                <a:cubicBezTo>
                  <a:pt x="17459" y="4801"/>
                  <a:pt x="17442" y="4793"/>
                  <a:pt x="17426" y="4793"/>
                </a:cubicBezTo>
                <a:cubicBezTo>
                  <a:pt x="17389" y="4793"/>
                  <a:pt x="17353" y="4832"/>
                  <a:pt x="17367" y="4861"/>
                </a:cubicBezTo>
                <a:cubicBezTo>
                  <a:pt x="17430" y="4945"/>
                  <a:pt x="17472" y="5050"/>
                  <a:pt x="17534" y="5133"/>
                </a:cubicBezTo>
                <a:lnTo>
                  <a:pt x="17681" y="5364"/>
                </a:lnTo>
                <a:cubicBezTo>
                  <a:pt x="17744" y="5468"/>
                  <a:pt x="17806" y="5573"/>
                  <a:pt x="17890" y="5677"/>
                </a:cubicBezTo>
                <a:cubicBezTo>
                  <a:pt x="17890" y="5698"/>
                  <a:pt x="17911" y="5698"/>
                  <a:pt x="17911" y="5698"/>
                </a:cubicBezTo>
                <a:cubicBezTo>
                  <a:pt x="18058" y="5908"/>
                  <a:pt x="18204" y="6096"/>
                  <a:pt x="18330" y="6284"/>
                </a:cubicBezTo>
                <a:cubicBezTo>
                  <a:pt x="18371" y="6305"/>
                  <a:pt x="18371" y="6326"/>
                  <a:pt x="18392" y="6368"/>
                </a:cubicBezTo>
                <a:cubicBezTo>
                  <a:pt x="18476" y="6431"/>
                  <a:pt x="18518" y="6535"/>
                  <a:pt x="18602" y="6619"/>
                </a:cubicBezTo>
                <a:cubicBezTo>
                  <a:pt x="19041" y="7205"/>
                  <a:pt x="19459" y="7749"/>
                  <a:pt x="19857" y="8356"/>
                </a:cubicBezTo>
                <a:cubicBezTo>
                  <a:pt x="19962" y="8502"/>
                  <a:pt x="20213" y="8690"/>
                  <a:pt x="20150" y="8921"/>
                </a:cubicBezTo>
                <a:cubicBezTo>
                  <a:pt x="20087" y="9088"/>
                  <a:pt x="20087" y="9214"/>
                  <a:pt x="20045" y="9360"/>
                </a:cubicBezTo>
                <a:cubicBezTo>
                  <a:pt x="19899" y="9758"/>
                  <a:pt x="19752" y="10155"/>
                  <a:pt x="19585" y="10511"/>
                </a:cubicBezTo>
                <a:cubicBezTo>
                  <a:pt x="19355" y="11097"/>
                  <a:pt x="19062" y="11745"/>
                  <a:pt x="18936" y="12352"/>
                </a:cubicBezTo>
                <a:cubicBezTo>
                  <a:pt x="18915" y="12352"/>
                  <a:pt x="18895" y="12373"/>
                  <a:pt x="18832" y="12373"/>
                </a:cubicBezTo>
                <a:cubicBezTo>
                  <a:pt x="18811" y="12394"/>
                  <a:pt x="18748" y="12394"/>
                  <a:pt x="18727" y="12436"/>
                </a:cubicBezTo>
                <a:cubicBezTo>
                  <a:pt x="18623" y="12499"/>
                  <a:pt x="18518" y="12582"/>
                  <a:pt x="18413" y="12687"/>
                </a:cubicBezTo>
                <a:cubicBezTo>
                  <a:pt x="18392" y="12708"/>
                  <a:pt x="18371" y="12750"/>
                  <a:pt x="18309" y="12771"/>
                </a:cubicBezTo>
                <a:lnTo>
                  <a:pt x="18225" y="12854"/>
                </a:lnTo>
                <a:lnTo>
                  <a:pt x="18183" y="12896"/>
                </a:lnTo>
                <a:cubicBezTo>
                  <a:pt x="18079" y="12980"/>
                  <a:pt x="17974" y="13084"/>
                  <a:pt x="17869" y="13168"/>
                </a:cubicBezTo>
                <a:lnTo>
                  <a:pt x="17786" y="13231"/>
                </a:lnTo>
                <a:cubicBezTo>
                  <a:pt x="17660" y="13336"/>
                  <a:pt x="17534" y="13482"/>
                  <a:pt x="17388" y="13587"/>
                </a:cubicBezTo>
                <a:cubicBezTo>
                  <a:pt x="17388" y="13545"/>
                  <a:pt x="17430" y="13524"/>
                  <a:pt x="17451" y="13503"/>
                </a:cubicBezTo>
                <a:cubicBezTo>
                  <a:pt x="17597" y="13210"/>
                  <a:pt x="17681" y="12875"/>
                  <a:pt x="17786" y="12561"/>
                </a:cubicBezTo>
                <a:cubicBezTo>
                  <a:pt x="17995" y="11913"/>
                  <a:pt x="18288" y="11285"/>
                  <a:pt x="18476" y="10595"/>
                </a:cubicBezTo>
                <a:cubicBezTo>
                  <a:pt x="18518" y="10448"/>
                  <a:pt x="18623" y="10302"/>
                  <a:pt x="18602" y="10134"/>
                </a:cubicBezTo>
                <a:cubicBezTo>
                  <a:pt x="18581" y="9967"/>
                  <a:pt x="18371" y="9925"/>
                  <a:pt x="18413" y="9737"/>
                </a:cubicBezTo>
                <a:cubicBezTo>
                  <a:pt x="18413" y="9674"/>
                  <a:pt x="18434" y="9632"/>
                  <a:pt x="18476" y="9569"/>
                </a:cubicBezTo>
                <a:lnTo>
                  <a:pt x="18476" y="9548"/>
                </a:lnTo>
                <a:cubicBezTo>
                  <a:pt x="18497" y="9507"/>
                  <a:pt x="18518" y="9465"/>
                  <a:pt x="18518" y="9423"/>
                </a:cubicBezTo>
                <a:cubicBezTo>
                  <a:pt x="18518" y="9423"/>
                  <a:pt x="18518" y="9402"/>
                  <a:pt x="18539" y="9402"/>
                </a:cubicBezTo>
                <a:cubicBezTo>
                  <a:pt x="18581" y="9339"/>
                  <a:pt x="18602" y="9318"/>
                  <a:pt x="18623" y="9255"/>
                </a:cubicBezTo>
                <a:cubicBezTo>
                  <a:pt x="18623" y="9235"/>
                  <a:pt x="18643" y="9214"/>
                  <a:pt x="18643" y="9214"/>
                </a:cubicBezTo>
                <a:lnTo>
                  <a:pt x="18685" y="9193"/>
                </a:lnTo>
                <a:cubicBezTo>
                  <a:pt x="18727" y="9109"/>
                  <a:pt x="18748" y="9046"/>
                  <a:pt x="18790" y="8983"/>
                </a:cubicBezTo>
                <a:lnTo>
                  <a:pt x="18853" y="8816"/>
                </a:lnTo>
                <a:lnTo>
                  <a:pt x="18853" y="8795"/>
                </a:lnTo>
                <a:cubicBezTo>
                  <a:pt x="18895" y="8732"/>
                  <a:pt x="18915" y="8690"/>
                  <a:pt x="18915" y="8628"/>
                </a:cubicBezTo>
                <a:lnTo>
                  <a:pt x="18915" y="8607"/>
                </a:lnTo>
                <a:cubicBezTo>
                  <a:pt x="18936" y="8544"/>
                  <a:pt x="18936" y="8502"/>
                  <a:pt x="18936" y="8439"/>
                </a:cubicBezTo>
                <a:lnTo>
                  <a:pt x="18957" y="8418"/>
                </a:lnTo>
                <a:lnTo>
                  <a:pt x="18957" y="8398"/>
                </a:lnTo>
                <a:cubicBezTo>
                  <a:pt x="18957" y="8377"/>
                  <a:pt x="18936" y="8335"/>
                  <a:pt x="18936" y="8293"/>
                </a:cubicBezTo>
                <a:lnTo>
                  <a:pt x="18936" y="8272"/>
                </a:lnTo>
                <a:cubicBezTo>
                  <a:pt x="18936" y="8230"/>
                  <a:pt x="18936" y="8230"/>
                  <a:pt x="18915" y="8230"/>
                </a:cubicBezTo>
                <a:cubicBezTo>
                  <a:pt x="18895" y="8188"/>
                  <a:pt x="18895" y="8105"/>
                  <a:pt x="18853" y="8063"/>
                </a:cubicBezTo>
                <a:lnTo>
                  <a:pt x="18853" y="8021"/>
                </a:lnTo>
                <a:lnTo>
                  <a:pt x="18790" y="7874"/>
                </a:lnTo>
                <a:lnTo>
                  <a:pt x="18790" y="7854"/>
                </a:lnTo>
                <a:lnTo>
                  <a:pt x="18706" y="7686"/>
                </a:lnTo>
                <a:lnTo>
                  <a:pt x="18706" y="7665"/>
                </a:lnTo>
                <a:lnTo>
                  <a:pt x="18623" y="7498"/>
                </a:lnTo>
                <a:lnTo>
                  <a:pt x="18623" y="7477"/>
                </a:lnTo>
                <a:cubicBezTo>
                  <a:pt x="18602" y="7435"/>
                  <a:pt x="18539" y="7372"/>
                  <a:pt x="18518" y="7330"/>
                </a:cubicBezTo>
                <a:cubicBezTo>
                  <a:pt x="18413" y="7163"/>
                  <a:pt x="18288" y="7017"/>
                  <a:pt x="18183" y="6849"/>
                </a:cubicBezTo>
                <a:cubicBezTo>
                  <a:pt x="18120" y="6766"/>
                  <a:pt x="18099" y="6703"/>
                  <a:pt x="18016" y="6640"/>
                </a:cubicBezTo>
                <a:cubicBezTo>
                  <a:pt x="18005" y="6629"/>
                  <a:pt x="17990" y="6624"/>
                  <a:pt x="17976" y="6624"/>
                </a:cubicBezTo>
                <a:cubicBezTo>
                  <a:pt x="17937" y="6624"/>
                  <a:pt x="17896" y="6662"/>
                  <a:pt x="17911" y="6724"/>
                </a:cubicBezTo>
                <a:cubicBezTo>
                  <a:pt x="18058" y="6975"/>
                  <a:pt x="18120" y="7247"/>
                  <a:pt x="18183" y="7540"/>
                </a:cubicBezTo>
                <a:cubicBezTo>
                  <a:pt x="18225" y="7791"/>
                  <a:pt x="18371" y="8000"/>
                  <a:pt x="18288" y="8293"/>
                </a:cubicBezTo>
                <a:cubicBezTo>
                  <a:pt x="18225" y="8418"/>
                  <a:pt x="18183" y="8544"/>
                  <a:pt x="18162" y="8690"/>
                </a:cubicBezTo>
                <a:cubicBezTo>
                  <a:pt x="18162" y="8711"/>
                  <a:pt x="18120" y="8711"/>
                  <a:pt x="18120" y="8732"/>
                </a:cubicBezTo>
                <a:cubicBezTo>
                  <a:pt x="17995" y="9025"/>
                  <a:pt x="17869" y="9318"/>
                  <a:pt x="17765" y="9590"/>
                </a:cubicBezTo>
                <a:cubicBezTo>
                  <a:pt x="17534" y="9423"/>
                  <a:pt x="17262" y="9255"/>
                  <a:pt x="16970" y="9130"/>
                </a:cubicBezTo>
                <a:cubicBezTo>
                  <a:pt x="16823" y="9046"/>
                  <a:pt x="16635" y="8962"/>
                  <a:pt x="16488" y="8900"/>
                </a:cubicBezTo>
                <a:cubicBezTo>
                  <a:pt x="16112" y="8732"/>
                  <a:pt x="15777" y="8439"/>
                  <a:pt x="15400" y="8314"/>
                </a:cubicBezTo>
                <a:cubicBezTo>
                  <a:pt x="15360" y="8299"/>
                  <a:pt x="15313" y="8293"/>
                  <a:pt x="15263" y="8293"/>
                </a:cubicBezTo>
                <a:cubicBezTo>
                  <a:pt x="15028" y="8293"/>
                  <a:pt x="14707" y="8430"/>
                  <a:pt x="14501" y="8481"/>
                </a:cubicBezTo>
                <a:cubicBezTo>
                  <a:pt x="14096" y="8562"/>
                  <a:pt x="13499" y="8783"/>
                  <a:pt x="12986" y="8783"/>
                </a:cubicBezTo>
                <a:cubicBezTo>
                  <a:pt x="12704" y="8783"/>
                  <a:pt x="12447" y="8716"/>
                  <a:pt x="12262" y="8523"/>
                </a:cubicBezTo>
                <a:cubicBezTo>
                  <a:pt x="12157" y="8418"/>
                  <a:pt x="12094" y="8314"/>
                  <a:pt x="11990" y="8230"/>
                </a:cubicBezTo>
                <a:lnTo>
                  <a:pt x="11927" y="8188"/>
                </a:lnTo>
                <a:cubicBezTo>
                  <a:pt x="11822" y="8105"/>
                  <a:pt x="11739" y="8000"/>
                  <a:pt x="11634" y="7916"/>
                </a:cubicBezTo>
                <a:cubicBezTo>
                  <a:pt x="11613" y="7916"/>
                  <a:pt x="11613" y="7895"/>
                  <a:pt x="11592" y="7895"/>
                </a:cubicBezTo>
                <a:cubicBezTo>
                  <a:pt x="11488" y="7812"/>
                  <a:pt x="11404" y="7749"/>
                  <a:pt x="11299" y="7665"/>
                </a:cubicBezTo>
                <a:lnTo>
                  <a:pt x="11257" y="7602"/>
                </a:lnTo>
                <a:cubicBezTo>
                  <a:pt x="11153" y="7540"/>
                  <a:pt x="11048" y="7435"/>
                  <a:pt x="10944" y="7351"/>
                </a:cubicBezTo>
                <a:lnTo>
                  <a:pt x="10860" y="7268"/>
                </a:lnTo>
                <a:lnTo>
                  <a:pt x="10839" y="7247"/>
                </a:lnTo>
                <a:cubicBezTo>
                  <a:pt x="10797" y="7226"/>
                  <a:pt x="10776" y="7184"/>
                  <a:pt x="10755" y="7184"/>
                </a:cubicBezTo>
                <a:cubicBezTo>
                  <a:pt x="10734" y="7163"/>
                  <a:pt x="10692" y="7163"/>
                  <a:pt x="10692" y="7142"/>
                </a:cubicBezTo>
                <a:lnTo>
                  <a:pt x="10651" y="7079"/>
                </a:lnTo>
                <a:cubicBezTo>
                  <a:pt x="10588" y="7058"/>
                  <a:pt x="10567" y="7038"/>
                  <a:pt x="10525" y="7017"/>
                </a:cubicBezTo>
                <a:cubicBezTo>
                  <a:pt x="10483" y="7017"/>
                  <a:pt x="10462" y="7038"/>
                  <a:pt x="10462" y="7058"/>
                </a:cubicBezTo>
                <a:cubicBezTo>
                  <a:pt x="11006" y="7979"/>
                  <a:pt x="11801" y="8795"/>
                  <a:pt x="12471" y="9590"/>
                </a:cubicBezTo>
                <a:cubicBezTo>
                  <a:pt x="12533" y="9659"/>
                  <a:pt x="12653" y="9682"/>
                  <a:pt x="12795" y="9682"/>
                </a:cubicBezTo>
                <a:cubicBezTo>
                  <a:pt x="13086" y="9682"/>
                  <a:pt x="13467" y="9583"/>
                  <a:pt x="13622" y="9569"/>
                </a:cubicBezTo>
                <a:cubicBezTo>
                  <a:pt x="13915" y="9527"/>
                  <a:pt x="14208" y="9423"/>
                  <a:pt x="14501" y="9339"/>
                </a:cubicBezTo>
                <a:cubicBezTo>
                  <a:pt x="14668" y="9276"/>
                  <a:pt x="14835" y="9276"/>
                  <a:pt x="15024" y="9214"/>
                </a:cubicBezTo>
                <a:cubicBezTo>
                  <a:pt x="15338" y="9423"/>
                  <a:pt x="15610" y="9632"/>
                  <a:pt x="15923" y="9799"/>
                </a:cubicBezTo>
                <a:cubicBezTo>
                  <a:pt x="16342" y="10071"/>
                  <a:pt x="16760" y="10364"/>
                  <a:pt x="17179" y="10595"/>
                </a:cubicBezTo>
                <a:cubicBezTo>
                  <a:pt x="16907" y="11159"/>
                  <a:pt x="16802" y="11871"/>
                  <a:pt x="16551" y="12478"/>
                </a:cubicBezTo>
                <a:cubicBezTo>
                  <a:pt x="16530" y="12561"/>
                  <a:pt x="16509" y="12624"/>
                  <a:pt x="16446" y="12708"/>
                </a:cubicBezTo>
                <a:cubicBezTo>
                  <a:pt x="16446" y="12729"/>
                  <a:pt x="16426" y="12729"/>
                  <a:pt x="16426" y="12771"/>
                </a:cubicBezTo>
                <a:lnTo>
                  <a:pt x="16342" y="12917"/>
                </a:lnTo>
                <a:cubicBezTo>
                  <a:pt x="16091" y="13440"/>
                  <a:pt x="15798" y="14026"/>
                  <a:pt x="15756" y="14591"/>
                </a:cubicBezTo>
                <a:cubicBezTo>
                  <a:pt x="15756" y="14591"/>
                  <a:pt x="15714" y="14591"/>
                  <a:pt x="15714" y="14612"/>
                </a:cubicBezTo>
                <a:lnTo>
                  <a:pt x="15714" y="14654"/>
                </a:lnTo>
                <a:lnTo>
                  <a:pt x="15714" y="14696"/>
                </a:lnTo>
                <a:cubicBezTo>
                  <a:pt x="15756" y="14716"/>
                  <a:pt x="15756" y="14779"/>
                  <a:pt x="15777" y="14821"/>
                </a:cubicBezTo>
                <a:cubicBezTo>
                  <a:pt x="15777" y="14863"/>
                  <a:pt x="15777" y="14863"/>
                  <a:pt x="15798" y="14884"/>
                </a:cubicBezTo>
                <a:cubicBezTo>
                  <a:pt x="15819" y="14988"/>
                  <a:pt x="15861" y="15093"/>
                  <a:pt x="15902" y="15198"/>
                </a:cubicBezTo>
                <a:cubicBezTo>
                  <a:pt x="15902" y="15219"/>
                  <a:pt x="15902" y="15219"/>
                  <a:pt x="15923" y="15240"/>
                </a:cubicBezTo>
                <a:cubicBezTo>
                  <a:pt x="15965" y="15344"/>
                  <a:pt x="15986" y="15449"/>
                  <a:pt x="16007" y="15533"/>
                </a:cubicBezTo>
                <a:cubicBezTo>
                  <a:pt x="16070" y="15742"/>
                  <a:pt x="16091" y="15951"/>
                  <a:pt x="16133" y="16160"/>
                </a:cubicBezTo>
                <a:cubicBezTo>
                  <a:pt x="16195" y="16328"/>
                  <a:pt x="16321" y="16495"/>
                  <a:pt x="16174" y="16600"/>
                </a:cubicBezTo>
                <a:cubicBezTo>
                  <a:pt x="15882" y="16767"/>
                  <a:pt x="15610" y="16976"/>
                  <a:pt x="15358" y="17165"/>
                </a:cubicBezTo>
                <a:cubicBezTo>
                  <a:pt x="15296" y="17185"/>
                  <a:pt x="15275" y="17206"/>
                  <a:pt x="15233" y="17227"/>
                </a:cubicBezTo>
                <a:cubicBezTo>
                  <a:pt x="15170" y="17269"/>
                  <a:pt x="15128" y="17290"/>
                  <a:pt x="15066" y="17332"/>
                </a:cubicBezTo>
                <a:cubicBezTo>
                  <a:pt x="14961" y="17395"/>
                  <a:pt x="14877" y="17478"/>
                  <a:pt x="14814" y="17541"/>
                </a:cubicBezTo>
                <a:cubicBezTo>
                  <a:pt x="14773" y="17541"/>
                  <a:pt x="14752" y="17541"/>
                  <a:pt x="14731" y="17520"/>
                </a:cubicBezTo>
                <a:cubicBezTo>
                  <a:pt x="14563" y="17478"/>
                  <a:pt x="14396" y="17437"/>
                  <a:pt x="14208" y="17416"/>
                </a:cubicBezTo>
                <a:lnTo>
                  <a:pt x="14187" y="17416"/>
                </a:lnTo>
                <a:cubicBezTo>
                  <a:pt x="14103" y="17416"/>
                  <a:pt x="14040" y="17395"/>
                  <a:pt x="13977" y="17374"/>
                </a:cubicBezTo>
                <a:cubicBezTo>
                  <a:pt x="13685" y="17290"/>
                  <a:pt x="13768" y="16767"/>
                  <a:pt x="13705" y="16537"/>
                </a:cubicBezTo>
                <a:cubicBezTo>
                  <a:pt x="13622" y="16139"/>
                  <a:pt x="13685" y="15721"/>
                  <a:pt x="13685" y="15323"/>
                </a:cubicBezTo>
                <a:cubicBezTo>
                  <a:pt x="13685" y="15177"/>
                  <a:pt x="13726" y="14988"/>
                  <a:pt x="13705" y="14821"/>
                </a:cubicBezTo>
                <a:cubicBezTo>
                  <a:pt x="13685" y="14696"/>
                  <a:pt x="13475" y="14654"/>
                  <a:pt x="13371" y="14591"/>
                </a:cubicBezTo>
                <a:cubicBezTo>
                  <a:pt x="12848" y="14340"/>
                  <a:pt x="12345" y="13963"/>
                  <a:pt x="11822" y="13712"/>
                </a:cubicBezTo>
                <a:lnTo>
                  <a:pt x="11780" y="13712"/>
                </a:lnTo>
                <a:cubicBezTo>
                  <a:pt x="11739" y="13670"/>
                  <a:pt x="11718" y="13670"/>
                  <a:pt x="11697" y="13649"/>
                </a:cubicBezTo>
                <a:cubicBezTo>
                  <a:pt x="11693" y="13646"/>
                  <a:pt x="11688" y="13644"/>
                  <a:pt x="11682" y="13644"/>
                </a:cubicBezTo>
                <a:cubicBezTo>
                  <a:pt x="11656" y="13644"/>
                  <a:pt x="11617" y="13678"/>
                  <a:pt x="11634" y="13712"/>
                </a:cubicBezTo>
                <a:cubicBezTo>
                  <a:pt x="11801" y="13859"/>
                  <a:pt x="11906" y="13984"/>
                  <a:pt x="12094" y="14131"/>
                </a:cubicBezTo>
                <a:cubicBezTo>
                  <a:pt x="12366" y="14340"/>
                  <a:pt x="12555" y="14654"/>
                  <a:pt x="12869" y="14863"/>
                </a:cubicBezTo>
                <a:cubicBezTo>
                  <a:pt x="13099" y="15009"/>
                  <a:pt x="12931" y="15533"/>
                  <a:pt x="12869" y="15763"/>
                </a:cubicBezTo>
                <a:cubicBezTo>
                  <a:pt x="12827" y="16035"/>
                  <a:pt x="12827" y="16286"/>
                  <a:pt x="12827" y="16558"/>
                </a:cubicBezTo>
                <a:cubicBezTo>
                  <a:pt x="12617" y="16390"/>
                  <a:pt x="12429" y="16223"/>
                  <a:pt x="12220" y="16077"/>
                </a:cubicBezTo>
                <a:cubicBezTo>
                  <a:pt x="11801" y="15763"/>
                  <a:pt x="11320" y="15512"/>
                  <a:pt x="11111" y="15009"/>
                </a:cubicBezTo>
                <a:cubicBezTo>
                  <a:pt x="10755" y="14172"/>
                  <a:pt x="10441" y="13315"/>
                  <a:pt x="9814" y="12603"/>
                </a:cubicBezTo>
                <a:lnTo>
                  <a:pt x="9793" y="12582"/>
                </a:lnTo>
                <a:cubicBezTo>
                  <a:pt x="9793" y="12561"/>
                  <a:pt x="9751" y="12561"/>
                  <a:pt x="9751" y="12520"/>
                </a:cubicBezTo>
                <a:cubicBezTo>
                  <a:pt x="9743" y="12505"/>
                  <a:pt x="9726" y="12498"/>
                  <a:pt x="9706" y="12498"/>
                </a:cubicBezTo>
                <a:cubicBezTo>
                  <a:pt x="9669" y="12498"/>
                  <a:pt x="9625" y="12521"/>
                  <a:pt x="9625" y="12561"/>
                </a:cubicBezTo>
                <a:cubicBezTo>
                  <a:pt x="9730" y="13022"/>
                  <a:pt x="9939" y="13503"/>
                  <a:pt x="10023" y="13963"/>
                </a:cubicBezTo>
                <a:cubicBezTo>
                  <a:pt x="10065" y="14277"/>
                  <a:pt x="10169" y="14591"/>
                  <a:pt x="10253" y="14905"/>
                </a:cubicBezTo>
                <a:cubicBezTo>
                  <a:pt x="10337" y="15135"/>
                  <a:pt x="10316" y="15386"/>
                  <a:pt x="10462" y="15595"/>
                </a:cubicBezTo>
                <a:cubicBezTo>
                  <a:pt x="10651" y="15825"/>
                  <a:pt x="11048" y="16035"/>
                  <a:pt x="11257" y="16223"/>
                </a:cubicBezTo>
                <a:cubicBezTo>
                  <a:pt x="11571" y="16474"/>
                  <a:pt x="11885" y="16683"/>
                  <a:pt x="12157" y="16955"/>
                </a:cubicBezTo>
                <a:cubicBezTo>
                  <a:pt x="12617" y="17332"/>
                  <a:pt x="13141" y="17813"/>
                  <a:pt x="13705" y="18043"/>
                </a:cubicBezTo>
                <a:cubicBezTo>
                  <a:pt x="13831" y="18127"/>
                  <a:pt x="14019" y="18169"/>
                  <a:pt x="14187" y="18211"/>
                </a:cubicBezTo>
                <a:cubicBezTo>
                  <a:pt x="14208" y="18211"/>
                  <a:pt x="14249" y="18211"/>
                  <a:pt x="14291" y="18232"/>
                </a:cubicBezTo>
                <a:cubicBezTo>
                  <a:pt x="14605" y="18274"/>
                  <a:pt x="14919" y="18315"/>
                  <a:pt x="15191" y="18336"/>
                </a:cubicBezTo>
                <a:cubicBezTo>
                  <a:pt x="15243" y="18340"/>
                  <a:pt x="15294" y="18342"/>
                  <a:pt x="15343" y="18342"/>
                </a:cubicBezTo>
                <a:cubicBezTo>
                  <a:pt x="15589" y="18342"/>
                  <a:pt x="15801" y="18298"/>
                  <a:pt x="16028" y="18211"/>
                </a:cubicBezTo>
                <a:cubicBezTo>
                  <a:pt x="16070" y="18211"/>
                  <a:pt x="16112" y="18169"/>
                  <a:pt x="16133" y="18148"/>
                </a:cubicBezTo>
                <a:lnTo>
                  <a:pt x="16174" y="18148"/>
                </a:lnTo>
                <a:cubicBezTo>
                  <a:pt x="16384" y="18043"/>
                  <a:pt x="16593" y="17918"/>
                  <a:pt x="16823" y="17855"/>
                </a:cubicBezTo>
                <a:cubicBezTo>
                  <a:pt x="17116" y="18441"/>
                  <a:pt x="17346" y="19069"/>
                  <a:pt x="17597" y="19675"/>
                </a:cubicBezTo>
                <a:cubicBezTo>
                  <a:pt x="17639" y="19717"/>
                  <a:pt x="17681" y="19738"/>
                  <a:pt x="17744" y="19738"/>
                </a:cubicBezTo>
                <a:cubicBezTo>
                  <a:pt x="17911" y="19717"/>
                  <a:pt x="18099" y="19634"/>
                  <a:pt x="18288" y="19613"/>
                </a:cubicBezTo>
                <a:lnTo>
                  <a:pt x="18309" y="19613"/>
                </a:lnTo>
                <a:cubicBezTo>
                  <a:pt x="18581" y="19885"/>
                  <a:pt x="18790" y="20240"/>
                  <a:pt x="18999" y="20554"/>
                </a:cubicBezTo>
                <a:lnTo>
                  <a:pt x="18999" y="20575"/>
                </a:lnTo>
                <a:cubicBezTo>
                  <a:pt x="19020" y="20638"/>
                  <a:pt x="19062" y="20680"/>
                  <a:pt x="19104" y="20742"/>
                </a:cubicBezTo>
                <a:cubicBezTo>
                  <a:pt x="19459" y="21245"/>
                  <a:pt x="19773" y="21789"/>
                  <a:pt x="20108" y="22312"/>
                </a:cubicBezTo>
                <a:cubicBezTo>
                  <a:pt x="20401" y="22814"/>
                  <a:pt x="20715" y="23274"/>
                  <a:pt x="21008" y="23776"/>
                </a:cubicBezTo>
                <a:cubicBezTo>
                  <a:pt x="21196" y="24090"/>
                  <a:pt x="21343" y="24446"/>
                  <a:pt x="21552" y="24739"/>
                </a:cubicBezTo>
                <a:lnTo>
                  <a:pt x="21552" y="24760"/>
                </a:lnTo>
                <a:cubicBezTo>
                  <a:pt x="21552" y="24906"/>
                  <a:pt x="21426" y="25116"/>
                  <a:pt x="21364" y="25241"/>
                </a:cubicBezTo>
                <a:cubicBezTo>
                  <a:pt x="21322" y="25388"/>
                  <a:pt x="21238" y="25576"/>
                  <a:pt x="21196" y="25764"/>
                </a:cubicBezTo>
                <a:cubicBezTo>
                  <a:pt x="21050" y="26078"/>
                  <a:pt x="20987" y="26517"/>
                  <a:pt x="20799" y="26831"/>
                </a:cubicBezTo>
                <a:cubicBezTo>
                  <a:pt x="20422" y="26601"/>
                  <a:pt x="20066" y="26392"/>
                  <a:pt x="19648" y="26266"/>
                </a:cubicBezTo>
                <a:cubicBezTo>
                  <a:pt x="19376" y="26183"/>
                  <a:pt x="19146" y="26162"/>
                  <a:pt x="18936" y="25994"/>
                </a:cubicBezTo>
                <a:cubicBezTo>
                  <a:pt x="18811" y="25911"/>
                  <a:pt x="18706" y="25806"/>
                  <a:pt x="18539" y="25806"/>
                </a:cubicBezTo>
                <a:cubicBezTo>
                  <a:pt x="18531" y="25805"/>
                  <a:pt x="18524" y="25805"/>
                  <a:pt x="18516" y="25805"/>
                </a:cubicBezTo>
                <a:cubicBezTo>
                  <a:pt x="18268" y="25805"/>
                  <a:pt x="17947" y="26123"/>
                  <a:pt x="17744" y="26224"/>
                </a:cubicBezTo>
                <a:lnTo>
                  <a:pt x="17576" y="26308"/>
                </a:lnTo>
                <a:cubicBezTo>
                  <a:pt x="17555" y="26308"/>
                  <a:pt x="17555" y="26329"/>
                  <a:pt x="17534" y="26329"/>
                </a:cubicBezTo>
                <a:cubicBezTo>
                  <a:pt x="17493" y="26371"/>
                  <a:pt x="17451" y="26371"/>
                  <a:pt x="17430" y="26392"/>
                </a:cubicBezTo>
                <a:cubicBezTo>
                  <a:pt x="17388" y="26392"/>
                  <a:pt x="17388" y="26413"/>
                  <a:pt x="17367" y="26413"/>
                </a:cubicBezTo>
                <a:cubicBezTo>
                  <a:pt x="17325" y="26455"/>
                  <a:pt x="17262" y="26455"/>
                  <a:pt x="17242" y="26476"/>
                </a:cubicBezTo>
                <a:cubicBezTo>
                  <a:pt x="17221" y="26413"/>
                  <a:pt x="17179" y="26371"/>
                  <a:pt x="17179" y="26308"/>
                </a:cubicBezTo>
                <a:lnTo>
                  <a:pt x="17116" y="26162"/>
                </a:lnTo>
                <a:cubicBezTo>
                  <a:pt x="17472" y="25806"/>
                  <a:pt x="17786" y="25388"/>
                  <a:pt x="18120" y="25032"/>
                </a:cubicBezTo>
                <a:cubicBezTo>
                  <a:pt x="18413" y="24739"/>
                  <a:pt x="18727" y="24592"/>
                  <a:pt x="18581" y="24174"/>
                </a:cubicBezTo>
                <a:cubicBezTo>
                  <a:pt x="18371" y="23672"/>
                  <a:pt x="18204" y="23149"/>
                  <a:pt x="17890" y="22709"/>
                </a:cubicBezTo>
                <a:cubicBezTo>
                  <a:pt x="17597" y="22291"/>
                  <a:pt x="17242" y="21789"/>
                  <a:pt x="16760" y="21559"/>
                </a:cubicBezTo>
                <a:lnTo>
                  <a:pt x="16718" y="21559"/>
                </a:lnTo>
                <a:cubicBezTo>
                  <a:pt x="16718" y="21559"/>
                  <a:pt x="16698" y="21559"/>
                  <a:pt x="16698" y="21579"/>
                </a:cubicBezTo>
                <a:cubicBezTo>
                  <a:pt x="16698" y="21579"/>
                  <a:pt x="16656" y="21579"/>
                  <a:pt x="16656" y="21600"/>
                </a:cubicBezTo>
                <a:lnTo>
                  <a:pt x="16656" y="21621"/>
                </a:lnTo>
                <a:cubicBezTo>
                  <a:pt x="16698" y="21831"/>
                  <a:pt x="16865" y="22019"/>
                  <a:pt x="17011" y="22207"/>
                </a:cubicBezTo>
                <a:cubicBezTo>
                  <a:pt x="17262" y="22605"/>
                  <a:pt x="17597" y="23086"/>
                  <a:pt x="17702" y="23567"/>
                </a:cubicBezTo>
                <a:cubicBezTo>
                  <a:pt x="17806" y="23965"/>
                  <a:pt x="17953" y="24237"/>
                  <a:pt x="17597" y="24530"/>
                </a:cubicBezTo>
                <a:cubicBezTo>
                  <a:pt x="17430" y="24697"/>
                  <a:pt x="17242" y="24844"/>
                  <a:pt x="17032" y="25011"/>
                </a:cubicBezTo>
                <a:cubicBezTo>
                  <a:pt x="16907" y="25116"/>
                  <a:pt x="16656" y="25157"/>
                  <a:pt x="16551" y="25283"/>
                </a:cubicBezTo>
                <a:cubicBezTo>
                  <a:pt x="16549" y="25286"/>
                  <a:pt x="16546" y="25287"/>
                  <a:pt x="16542" y="25287"/>
                </a:cubicBezTo>
                <a:cubicBezTo>
                  <a:pt x="16452" y="25287"/>
                  <a:pt x="15816" y="24631"/>
                  <a:pt x="15756" y="24551"/>
                </a:cubicBezTo>
                <a:cubicBezTo>
                  <a:pt x="15568" y="24404"/>
                  <a:pt x="15358" y="24237"/>
                  <a:pt x="15149" y="24090"/>
                </a:cubicBezTo>
                <a:cubicBezTo>
                  <a:pt x="14940" y="23923"/>
                  <a:pt x="14856" y="23965"/>
                  <a:pt x="14877" y="23672"/>
                </a:cubicBezTo>
                <a:cubicBezTo>
                  <a:pt x="14919" y="23232"/>
                  <a:pt x="14919" y="22751"/>
                  <a:pt x="14940" y="22312"/>
                </a:cubicBezTo>
                <a:cubicBezTo>
                  <a:pt x="14940" y="21872"/>
                  <a:pt x="14961" y="21391"/>
                  <a:pt x="14877" y="20973"/>
                </a:cubicBezTo>
                <a:cubicBezTo>
                  <a:pt x="14877" y="20952"/>
                  <a:pt x="14877" y="20952"/>
                  <a:pt x="14856" y="20952"/>
                </a:cubicBezTo>
                <a:lnTo>
                  <a:pt x="14835" y="20952"/>
                </a:lnTo>
                <a:lnTo>
                  <a:pt x="14814" y="20931"/>
                </a:lnTo>
                <a:lnTo>
                  <a:pt x="14752" y="20931"/>
                </a:lnTo>
                <a:cubicBezTo>
                  <a:pt x="14542" y="21098"/>
                  <a:pt x="14563" y="21391"/>
                  <a:pt x="14501" y="21621"/>
                </a:cubicBezTo>
                <a:cubicBezTo>
                  <a:pt x="14354" y="22082"/>
                  <a:pt x="14249" y="22500"/>
                  <a:pt x="14124" y="22939"/>
                </a:cubicBezTo>
                <a:cubicBezTo>
                  <a:pt x="14082" y="23149"/>
                  <a:pt x="13810" y="23588"/>
                  <a:pt x="13915" y="23797"/>
                </a:cubicBezTo>
                <a:cubicBezTo>
                  <a:pt x="14082" y="24132"/>
                  <a:pt x="14354" y="24425"/>
                  <a:pt x="14605" y="24718"/>
                </a:cubicBezTo>
                <a:cubicBezTo>
                  <a:pt x="15149" y="25367"/>
                  <a:pt x="15672" y="26057"/>
                  <a:pt x="16237" y="26685"/>
                </a:cubicBezTo>
                <a:cubicBezTo>
                  <a:pt x="16384" y="26810"/>
                  <a:pt x="16384" y="26957"/>
                  <a:pt x="16342" y="27124"/>
                </a:cubicBezTo>
                <a:cubicBezTo>
                  <a:pt x="16342" y="27166"/>
                  <a:pt x="16342" y="27250"/>
                  <a:pt x="16405" y="27271"/>
                </a:cubicBezTo>
                <a:cubicBezTo>
                  <a:pt x="16488" y="27333"/>
                  <a:pt x="16551" y="27354"/>
                  <a:pt x="16635" y="27375"/>
                </a:cubicBezTo>
                <a:cubicBezTo>
                  <a:pt x="16656" y="27375"/>
                  <a:pt x="16698" y="27417"/>
                  <a:pt x="16718" y="27417"/>
                </a:cubicBezTo>
                <a:cubicBezTo>
                  <a:pt x="16760" y="27438"/>
                  <a:pt x="16823" y="27459"/>
                  <a:pt x="16865" y="27459"/>
                </a:cubicBezTo>
                <a:cubicBezTo>
                  <a:pt x="16907" y="27459"/>
                  <a:pt x="16949" y="27480"/>
                  <a:pt x="16970" y="27480"/>
                </a:cubicBezTo>
                <a:cubicBezTo>
                  <a:pt x="17032" y="27522"/>
                  <a:pt x="17074" y="27522"/>
                  <a:pt x="17137" y="27543"/>
                </a:cubicBezTo>
                <a:cubicBezTo>
                  <a:pt x="17158" y="27543"/>
                  <a:pt x="17221" y="27564"/>
                  <a:pt x="17242" y="27564"/>
                </a:cubicBezTo>
                <a:cubicBezTo>
                  <a:pt x="17262" y="27564"/>
                  <a:pt x="17325" y="27585"/>
                  <a:pt x="17346" y="27585"/>
                </a:cubicBezTo>
                <a:lnTo>
                  <a:pt x="17346" y="27626"/>
                </a:lnTo>
                <a:lnTo>
                  <a:pt x="17430" y="27626"/>
                </a:lnTo>
                <a:cubicBezTo>
                  <a:pt x="17681" y="27585"/>
                  <a:pt x="17953" y="27480"/>
                  <a:pt x="18162" y="27375"/>
                </a:cubicBezTo>
                <a:cubicBezTo>
                  <a:pt x="18313" y="27319"/>
                  <a:pt x="18666" y="26941"/>
                  <a:pt x="18857" y="26941"/>
                </a:cubicBezTo>
                <a:cubicBezTo>
                  <a:pt x="18879" y="26941"/>
                  <a:pt x="18898" y="26946"/>
                  <a:pt x="18915" y="26957"/>
                </a:cubicBezTo>
                <a:cubicBezTo>
                  <a:pt x="19062" y="27103"/>
                  <a:pt x="19334" y="27103"/>
                  <a:pt x="19522" y="27145"/>
                </a:cubicBezTo>
                <a:cubicBezTo>
                  <a:pt x="19731" y="27229"/>
                  <a:pt x="19941" y="27271"/>
                  <a:pt x="20150" y="27354"/>
                </a:cubicBezTo>
                <a:cubicBezTo>
                  <a:pt x="20255" y="27375"/>
                  <a:pt x="20359" y="27438"/>
                  <a:pt x="20422" y="27459"/>
                </a:cubicBezTo>
                <a:cubicBezTo>
                  <a:pt x="19836" y="28359"/>
                  <a:pt x="19167" y="29217"/>
                  <a:pt x="18539" y="30095"/>
                </a:cubicBezTo>
                <a:cubicBezTo>
                  <a:pt x="18392" y="30305"/>
                  <a:pt x="18225" y="30556"/>
                  <a:pt x="18058" y="30723"/>
                </a:cubicBezTo>
                <a:cubicBezTo>
                  <a:pt x="17953" y="30828"/>
                  <a:pt x="17786" y="30932"/>
                  <a:pt x="17744" y="31100"/>
                </a:cubicBezTo>
                <a:cubicBezTo>
                  <a:pt x="17597" y="31455"/>
                  <a:pt x="17639" y="31853"/>
                  <a:pt x="17555" y="32230"/>
                </a:cubicBezTo>
                <a:cubicBezTo>
                  <a:pt x="17534" y="32230"/>
                  <a:pt x="17534" y="32250"/>
                  <a:pt x="17493" y="32250"/>
                </a:cubicBezTo>
                <a:lnTo>
                  <a:pt x="17346" y="32334"/>
                </a:lnTo>
                <a:lnTo>
                  <a:pt x="17325" y="32334"/>
                </a:lnTo>
                <a:cubicBezTo>
                  <a:pt x="17262" y="32355"/>
                  <a:pt x="17179" y="32376"/>
                  <a:pt x="17137" y="32397"/>
                </a:cubicBezTo>
                <a:cubicBezTo>
                  <a:pt x="17137" y="32397"/>
                  <a:pt x="17116" y="32397"/>
                  <a:pt x="17116" y="32439"/>
                </a:cubicBezTo>
                <a:cubicBezTo>
                  <a:pt x="17074" y="32439"/>
                  <a:pt x="17053" y="32460"/>
                  <a:pt x="17032" y="32460"/>
                </a:cubicBezTo>
                <a:cubicBezTo>
                  <a:pt x="17032" y="32460"/>
                  <a:pt x="17011" y="32460"/>
                  <a:pt x="17011" y="32481"/>
                </a:cubicBezTo>
                <a:cubicBezTo>
                  <a:pt x="16970" y="32481"/>
                  <a:pt x="16949" y="32522"/>
                  <a:pt x="16949" y="32522"/>
                </a:cubicBezTo>
                <a:lnTo>
                  <a:pt x="16928" y="32522"/>
                </a:lnTo>
                <a:cubicBezTo>
                  <a:pt x="16907" y="32522"/>
                  <a:pt x="16907" y="32543"/>
                  <a:pt x="16865" y="32543"/>
                </a:cubicBezTo>
                <a:lnTo>
                  <a:pt x="16844" y="32543"/>
                </a:lnTo>
                <a:lnTo>
                  <a:pt x="16614" y="32230"/>
                </a:lnTo>
                <a:cubicBezTo>
                  <a:pt x="16405" y="31958"/>
                  <a:pt x="16195" y="31727"/>
                  <a:pt x="15986" y="31476"/>
                </a:cubicBezTo>
                <a:cubicBezTo>
                  <a:pt x="15672" y="31079"/>
                  <a:pt x="15651" y="30681"/>
                  <a:pt x="15568" y="30221"/>
                </a:cubicBezTo>
                <a:cubicBezTo>
                  <a:pt x="15484" y="29719"/>
                  <a:pt x="15463" y="29217"/>
                  <a:pt x="15442" y="28714"/>
                </a:cubicBezTo>
                <a:cubicBezTo>
                  <a:pt x="15400" y="28380"/>
                  <a:pt x="15526" y="27919"/>
                  <a:pt x="15338" y="27564"/>
                </a:cubicBezTo>
                <a:cubicBezTo>
                  <a:pt x="15170" y="27250"/>
                  <a:pt x="14773" y="26978"/>
                  <a:pt x="14521" y="26706"/>
                </a:cubicBezTo>
                <a:cubicBezTo>
                  <a:pt x="14249" y="26455"/>
                  <a:pt x="13977" y="26183"/>
                  <a:pt x="13685" y="25952"/>
                </a:cubicBezTo>
                <a:cubicBezTo>
                  <a:pt x="13287" y="25618"/>
                  <a:pt x="12869" y="25304"/>
                  <a:pt x="12492" y="24906"/>
                </a:cubicBezTo>
                <a:cubicBezTo>
                  <a:pt x="12220" y="24634"/>
                  <a:pt x="11927" y="24362"/>
                  <a:pt x="11655" y="24090"/>
                </a:cubicBezTo>
                <a:cubicBezTo>
                  <a:pt x="11655" y="24069"/>
                  <a:pt x="11676" y="24048"/>
                  <a:pt x="11676" y="24007"/>
                </a:cubicBezTo>
                <a:cubicBezTo>
                  <a:pt x="11676" y="23797"/>
                  <a:pt x="11550" y="23483"/>
                  <a:pt x="11467" y="23316"/>
                </a:cubicBezTo>
                <a:cubicBezTo>
                  <a:pt x="11467" y="23274"/>
                  <a:pt x="11446" y="23253"/>
                  <a:pt x="11446" y="23232"/>
                </a:cubicBezTo>
                <a:cubicBezTo>
                  <a:pt x="11362" y="23002"/>
                  <a:pt x="11446" y="22709"/>
                  <a:pt x="11467" y="22479"/>
                </a:cubicBezTo>
                <a:cubicBezTo>
                  <a:pt x="11488" y="22207"/>
                  <a:pt x="11508" y="21956"/>
                  <a:pt x="11571" y="21684"/>
                </a:cubicBezTo>
                <a:cubicBezTo>
                  <a:pt x="11739" y="20659"/>
                  <a:pt x="11801" y="19592"/>
                  <a:pt x="11969" y="18566"/>
                </a:cubicBezTo>
                <a:lnTo>
                  <a:pt x="11969" y="18525"/>
                </a:lnTo>
                <a:lnTo>
                  <a:pt x="11969" y="18504"/>
                </a:lnTo>
                <a:lnTo>
                  <a:pt x="11969" y="18462"/>
                </a:lnTo>
                <a:lnTo>
                  <a:pt x="11927" y="18441"/>
                </a:lnTo>
                <a:cubicBezTo>
                  <a:pt x="11927" y="18441"/>
                  <a:pt x="11906" y="18441"/>
                  <a:pt x="11906" y="18420"/>
                </a:cubicBezTo>
                <a:lnTo>
                  <a:pt x="11822" y="18420"/>
                </a:lnTo>
                <a:cubicBezTo>
                  <a:pt x="11822" y="18420"/>
                  <a:pt x="11801" y="18420"/>
                  <a:pt x="11801" y="18441"/>
                </a:cubicBezTo>
                <a:lnTo>
                  <a:pt x="11780" y="18462"/>
                </a:lnTo>
                <a:cubicBezTo>
                  <a:pt x="11592" y="18838"/>
                  <a:pt x="11550" y="19278"/>
                  <a:pt x="11446" y="19675"/>
                </a:cubicBezTo>
                <a:cubicBezTo>
                  <a:pt x="11299" y="20073"/>
                  <a:pt x="11236" y="20450"/>
                  <a:pt x="11132" y="20826"/>
                </a:cubicBezTo>
                <a:cubicBezTo>
                  <a:pt x="10985" y="21266"/>
                  <a:pt x="10881" y="21705"/>
                  <a:pt x="10839" y="22186"/>
                </a:cubicBezTo>
                <a:cubicBezTo>
                  <a:pt x="10839" y="22228"/>
                  <a:pt x="10818" y="22312"/>
                  <a:pt x="10818" y="22375"/>
                </a:cubicBezTo>
                <a:lnTo>
                  <a:pt x="10818" y="22395"/>
                </a:lnTo>
                <a:cubicBezTo>
                  <a:pt x="10734" y="22793"/>
                  <a:pt x="10630" y="23170"/>
                  <a:pt x="10609" y="23588"/>
                </a:cubicBezTo>
                <a:lnTo>
                  <a:pt x="10567" y="23588"/>
                </a:lnTo>
                <a:cubicBezTo>
                  <a:pt x="10546" y="23588"/>
                  <a:pt x="10525" y="23651"/>
                  <a:pt x="10546" y="23672"/>
                </a:cubicBezTo>
                <a:cubicBezTo>
                  <a:pt x="10776" y="24195"/>
                  <a:pt x="10964" y="24781"/>
                  <a:pt x="11027" y="25346"/>
                </a:cubicBezTo>
                <a:cubicBezTo>
                  <a:pt x="11048" y="25513"/>
                  <a:pt x="11174" y="25639"/>
                  <a:pt x="11278" y="25743"/>
                </a:cubicBezTo>
                <a:cubicBezTo>
                  <a:pt x="11592" y="26036"/>
                  <a:pt x="11822" y="26392"/>
                  <a:pt x="12115" y="26685"/>
                </a:cubicBezTo>
                <a:cubicBezTo>
                  <a:pt x="12597" y="27145"/>
                  <a:pt x="13078" y="27564"/>
                  <a:pt x="13559" y="28045"/>
                </a:cubicBezTo>
                <a:cubicBezTo>
                  <a:pt x="13810" y="28275"/>
                  <a:pt x="13768" y="28296"/>
                  <a:pt x="13685" y="28673"/>
                </a:cubicBezTo>
                <a:cubicBezTo>
                  <a:pt x="13643" y="28924"/>
                  <a:pt x="13601" y="29237"/>
                  <a:pt x="13496" y="29489"/>
                </a:cubicBezTo>
                <a:cubicBezTo>
                  <a:pt x="13371" y="29447"/>
                  <a:pt x="13224" y="29426"/>
                  <a:pt x="13078" y="29384"/>
                </a:cubicBezTo>
                <a:cubicBezTo>
                  <a:pt x="12915" y="29222"/>
                  <a:pt x="12745" y="29156"/>
                  <a:pt x="12571" y="29156"/>
                </a:cubicBezTo>
                <a:cubicBezTo>
                  <a:pt x="12251" y="29156"/>
                  <a:pt x="11917" y="29378"/>
                  <a:pt x="11592" y="29635"/>
                </a:cubicBezTo>
                <a:cubicBezTo>
                  <a:pt x="11571" y="29635"/>
                  <a:pt x="11571" y="29656"/>
                  <a:pt x="11550" y="29656"/>
                </a:cubicBezTo>
                <a:cubicBezTo>
                  <a:pt x="11341" y="29823"/>
                  <a:pt x="11153" y="30012"/>
                  <a:pt x="10964" y="30137"/>
                </a:cubicBezTo>
                <a:cubicBezTo>
                  <a:pt x="10755" y="30137"/>
                  <a:pt x="10546" y="30054"/>
                  <a:pt x="10337" y="30033"/>
                </a:cubicBezTo>
                <a:lnTo>
                  <a:pt x="10232" y="30033"/>
                </a:lnTo>
                <a:cubicBezTo>
                  <a:pt x="10107" y="30012"/>
                  <a:pt x="10002" y="30012"/>
                  <a:pt x="9876" y="30012"/>
                </a:cubicBezTo>
                <a:cubicBezTo>
                  <a:pt x="9709" y="30012"/>
                  <a:pt x="9730" y="29865"/>
                  <a:pt x="9604" y="29802"/>
                </a:cubicBezTo>
                <a:cubicBezTo>
                  <a:pt x="9416" y="29656"/>
                  <a:pt x="9249" y="29509"/>
                  <a:pt x="9060" y="29384"/>
                </a:cubicBezTo>
                <a:cubicBezTo>
                  <a:pt x="8642" y="29070"/>
                  <a:pt x="8265" y="28714"/>
                  <a:pt x="7889" y="28380"/>
                </a:cubicBezTo>
                <a:lnTo>
                  <a:pt x="7324" y="27919"/>
                </a:lnTo>
                <a:cubicBezTo>
                  <a:pt x="7261" y="27836"/>
                  <a:pt x="6843" y="27626"/>
                  <a:pt x="6863" y="27501"/>
                </a:cubicBezTo>
                <a:cubicBezTo>
                  <a:pt x="6947" y="26978"/>
                  <a:pt x="7115" y="26455"/>
                  <a:pt x="7303" y="25952"/>
                </a:cubicBezTo>
                <a:cubicBezTo>
                  <a:pt x="7470" y="25513"/>
                  <a:pt x="7470" y="25032"/>
                  <a:pt x="7679" y="24613"/>
                </a:cubicBezTo>
                <a:cubicBezTo>
                  <a:pt x="7784" y="24383"/>
                  <a:pt x="7470" y="24216"/>
                  <a:pt x="7303" y="24111"/>
                </a:cubicBezTo>
                <a:cubicBezTo>
                  <a:pt x="6884" y="23839"/>
                  <a:pt x="6424" y="23546"/>
                  <a:pt x="6047" y="23170"/>
                </a:cubicBezTo>
                <a:lnTo>
                  <a:pt x="5922" y="23170"/>
                </a:lnTo>
                <a:cubicBezTo>
                  <a:pt x="5922" y="23170"/>
                  <a:pt x="5901" y="23170"/>
                  <a:pt x="5901" y="23211"/>
                </a:cubicBezTo>
                <a:lnTo>
                  <a:pt x="5901" y="23232"/>
                </a:lnTo>
                <a:lnTo>
                  <a:pt x="5901" y="23253"/>
                </a:lnTo>
                <a:cubicBezTo>
                  <a:pt x="5901" y="23253"/>
                  <a:pt x="5901" y="23274"/>
                  <a:pt x="5922" y="23274"/>
                </a:cubicBezTo>
                <a:cubicBezTo>
                  <a:pt x="6215" y="23672"/>
                  <a:pt x="6487" y="24090"/>
                  <a:pt x="6738" y="24488"/>
                </a:cubicBezTo>
                <a:cubicBezTo>
                  <a:pt x="6884" y="24739"/>
                  <a:pt x="6947" y="24718"/>
                  <a:pt x="6843" y="25032"/>
                </a:cubicBezTo>
                <a:cubicBezTo>
                  <a:pt x="6759" y="25304"/>
                  <a:pt x="6633" y="25534"/>
                  <a:pt x="6550" y="25785"/>
                </a:cubicBezTo>
                <a:cubicBezTo>
                  <a:pt x="6466" y="26057"/>
                  <a:pt x="6319" y="26287"/>
                  <a:pt x="6236" y="26559"/>
                </a:cubicBezTo>
                <a:cubicBezTo>
                  <a:pt x="6173" y="26685"/>
                  <a:pt x="6131" y="26831"/>
                  <a:pt x="6110" y="26978"/>
                </a:cubicBezTo>
                <a:cubicBezTo>
                  <a:pt x="6071" y="27085"/>
                  <a:pt x="6069" y="27120"/>
                  <a:pt x="6068" y="27120"/>
                </a:cubicBezTo>
                <a:cubicBezTo>
                  <a:pt x="6068" y="27120"/>
                  <a:pt x="6071" y="27074"/>
                  <a:pt x="6027" y="27041"/>
                </a:cubicBezTo>
                <a:cubicBezTo>
                  <a:pt x="5524" y="26664"/>
                  <a:pt x="5001" y="26287"/>
                  <a:pt x="4541" y="25869"/>
                </a:cubicBezTo>
                <a:lnTo>
                  <a:pt x="4499" y="25869"/>
                </a:lnTo>
                <a:cubicBezTo>
                  <a:pt x="4494" y="25864"/>
                  <a:pt x="4485" y="25861"/>
                  <a:pt x="4475" y="25861"/>
                </a:cubicBezTo>
                <a:cubicBezTo>
                  <a:pt x="4444" y="25861"/>
                  <a:pt x="4405" y="25884"/>
                  <a:pt x="4436" y="25932"/>
                </a:cubicBezTo>
                <a:cubicBezTo>
                  <a:pt x="4687" y="26413"/>
                  <a:pt x="5127" y="26831"/>
                  <a:pt x="5545" y="27208"/>
                </a:cubicBezTo>
                <a:cubicBezTo>
                  <a:pt x="6110" y="27710"/>
                  <a:pt x="6591" y="28254"/>
                  <a:pt x="7073" y="28819"/>
                </a:cubicBezTo>
                <a:cubicBezTo>
                  <a:pt x="7177" y="28924"/>
                  <a:pt x="7261" y="29070"/>
                  <a:pt x="7366" y="29175"/>
                </a:cubicBezTo>
                <a:lnTo>
                  <a:pt x="7470" y="29279"/>
                </a:lnTo>
                <a:lnTo>
                  <a:pt x="7679" y="29489"/>
                </a:lnTo>
                <a:cubicBezTo>
                  <a:pt x="7721" y="29509"/>
                  <a:pt x="7742" y="29551"/>
                  <a:pt x="7805" y="29593"/>
                </a:cubicBezTo>
                <a:cubicBezTo>
                  <a:pt x="7889" y="29635"/>
                  <a:pt x="7931" y="29719"/>
                  <a:pt x="8014" y="29761"/>
                </a:cubicBezTo>
                <a:cubicBezTo>
                  <a:pt x="8035" y="29802"/>
                  <a:pt x="8098" y="29823"/>
                  <a:pt x="8119" y="29844"/>
                </a:cubicBezTo>
                <a:cubicBezTo>
                  <a:pt x="8203" y="29907"/>
                  <a:pt x="8265" y="29970"/>
                  <a:pt x="8349" y="30033"/>
                </a:cubicBezTo>
                <a:cubicBezTo>
                  <a:pt x="8370" y="30054"/>
                  <a:pt x="8412" y="30054"/>
                  <a:pt x="8412" y="30074"/>
                </a:cubicBezTo>
                <a:cubicBezTo>
                  <a:pt x="8830" y="30388"/>
                  <a:pt x="9249" y="30702"/>
                  <a:pt x="9667" y="31058"/>
                </a:cubicBezTo>
                <a:cubicBezTo>
                  <a:pt x="9667" y="31058"/>
                  <a:pt x="9688" y="31058"/>
                  <a:pt x="9688" y="31079"/>
                </a:cubicBezTo>
                <a:lnTo>
                  <a:pt x="9458" y="31309"/>
                </a:lnTo>
                <a:cubicBezTo>
                  <a:pt x="9374" y="31372"/>
                  <a:pt x="9312" y="31434"/>
                  <a:pt x="9270" y="31518"/>
                </a:cubicBezTo>
                <a:lnTo>
                  <a:pt x="9186" y="31602"/>
                </a:lnTo>
                <a:cubicBezTo>
                  <a:pt x="9165" y="31623"/>
                  <a:pt x="9102" y="31644"/>
                  <a:pt x="9081" y="31686"/>
                </a:cubicBezTo>
                <a:cubicBezTo>
                  <a:pt x="8663" y="31644"/>
                  <a:pt x="8161" y="31518"/>
                  <a:pt x="7784" y="31414"/>
                </a:cubicBezTo>
                <a:cubicBezTo>
                  <a:pt x="7366" y="31309"/>
                  <a:pt x="7073" y="31309"/>
                  <a:pt x="6801" y="30995"/>
                </a:cubicBezTo>
                <a:cubicBezTo>
                  <a:pt x="6152" y="30221"/>
                  <a:pt x="5524" y="29426"/>
                  <a:pt x="4876" y="28673"/>
                </a:cubicBezTo>
                <a:cubicBezTo>
                  <a:pt x="4269" y="27961"/>
                  <a:pt x="3537" y="27250"/>
                  <a:pt x="3076" y="26455"/>
                </a:cubicBezTo>
                <a:cubicBezTo>
                  <a:pt x="2994" y="26313"/>
                  <a:pt x="2858" y="26278"/>
                  <a:pt x="2718" y="26278"/>
                </a:cubicBezTo>
                <a:cubicBezTo>
                  <a:pt x="2609" y="26278"/>
                  <a:pt x="2498" y="26299"/>
                  <a:pt x="2407" y="26308"/>
                </a:cubicBezTo>
                <a:cubicBezTo>
                  <a:pt x="2365" y="26308"/>
                  <a:pt x="2344" y="26308"/>
                  <a:pt x="2281" y="26350"/>
                </a:cubicBezTo>
                <a:lnTo>
                  <a:pt x="2156" y="26350"/>
                </a:lnTo>
                <a:cubicBezTo>
                  <a:pt x="2051" y="26371"/>
                  <a:pt x="1946" y="26371"/>
                  <a:pt x="1821" y="26392"/>
                </a:cubicBezTo>
                <a:lnTo>
                  <a:pt x="1779" y="26392"/>
                </a:lnTo>
                <a:cubicBezTo>
                  <a:pt x="1737" y="26392"/>
                  <a:pt x="1674" y="26392"/>
                  <a:pt x="1633" y="26413"/>
                </a:cubicBezTo>
                <a:lnTo>
                  <a:pt x="1151" y="26413"/>
                </a:lnTo>
                <a:cubicBezTo>
                  <a:pt x="1026" y="26392"/>
                  <a:pt x="921" y="26371"/>
                  <a:pt x="796" y="26350"/>
                </a:cubicBezTo>
                <a:cubicBezTo>
                  <a:pt x="775" y="26350"/>
                  <a:pt x="733" y="26308"/>
                  <a:pt x="712" y="26308"/>
                </a:cubicBezTo>
                <a:cubicBezTo>
                  <a:pt x="691" y="26287"/>
                  <a:pt x="670" y="26287"/>
                  <a:pt x="628" y="26266"/>
                </a:cubicBezTo>
                <a:cubicBezTo>
                  <a:pt x="624" y="26262"/>
                  <a:pt x="619" y="26261"/>
                  <a:pt x="615" y="26261"/>
                </a:cubicBezTo>
                <a:cubicBezTo>
                  <a:pt x="594" y="26261"/>
                  <a:pt x="569" y="26291"/>
                  <a:pt x="586" y="26308"/>
                </a:cubicBezTo>
                <a:lnTo>
                  <a:pt x="607" y="26350"/>
                </a:lnTo>
                <a:lnTo>
                  <a:pt x="607" y="26371"/>
                </a:lnTo>
                <a:lnTo>
                  <a:pt x="607" y="26392"/>
                </a:lnTo>
                <a:cubicBezTo>
                  <a:pt x="607" y="26392"/>
                  <a:pt x="607" y="26413"/>
                  <a:pt x="628" y="26413"/>
                </a:cubicBezTo>
                <a:cubicBezTo>
                  <a:pt x="1026" y="26601"/>
                  <a:pt x="1423" y="26727"/>
                  <a:pt x="1842" y="26789"/>
                </a:cubicBezTo>
                <a:lnTo>
                  <a:pt x="2386" y="26873"/>
                </a:lnTo>
                <a:cubicBezTo>
                  <a:pt x="2595" y="26873"/>
                  <a:pt x="2762" y="27292"/>
                  <a:pt x="2888" y="27438"/>
                </a:cubicBezTo>
                <a:cubicBezTo>
                  <a:pt x="3495" y="28170"/>
                  <a:pt x="4039" y="28965"/>
                  <a:pt x="4499" y="29761"/>
                </a:cubicBezTo>
                <a:cubicBezTo>
                  <a:pt x="4081" y="29865"/>
                  <a:pt x="3725" y="30033"/>
                  <a:pt x="3327" y="30158"/>
                </a:cubicBezTo>
                <a:cubicBezTo>
                  <a:pt x="3097" y="30242"/>
                  <a:pt x="2867" y="30430"/>
                  <a:pt x="2616" y="30535"/>
                </a:cubicBezTo>
                <a:cubicBezTo>
                  <a:pt x="2518" y="30575"/>
                  <a:pt x="2417" y="30590"/>
                  <a:pt x="2314" y="30590"/>
                </a:cubicBezTo>
                <a:cubicBezTo>
                  <a:pt x="2044" y="30590"/>
                  <a:pt x="1765" y="30487"/>
                  <a:pt x="1507" y="30472"/>
                </a:cubicBezTo>
                <a:cubicBezTo>
                  <a:pt x="1298" y="30451"/>
                  <a:pt x="1089" y="30451"/>
                  <a:pt x="900" y="30430"/>
                </a:cubicBezTo>
                <a:lnTo>
                  <a:pt x="900" y="30388"/>
                </a:lnTo>
                <a:cubicBezTo>
                  <a:pt x="691" y="29823"/>
                  <a:pt x="586" y="29175"/>
                  <a:pt x="252" y="28673"/>
                </a:cubicBezTo>
                <a:cubicBezTo>
                  <a:pt x="252" y="28673"/>
                  <a:pt x="210" y="28673"/>
                  <a:pt x="210" y="28652"/>
                </a:cubicBezTo>
                <a:lnTo>
                  <a:pt x="210" y="28610"/>
                </a:lnTo>
                <a:lnTo>
                  <a:pt x="210" y="28589"/>
                </a:lnTo>
                <a:cubicBezTo>
                  <a:pt x="242" y="28573"/>
                  <a:pt x="213" y="28533"/>
                  <a:pt x="188" y="28533"/>
                </a:cubicBezTo>
                <a:cubicBezTo>
                  <a:pt x="180" y="28533"/>
                  <a:pt x="173" y="28537"/>
                  <a:pt x="168" y="28547"/>
                </a:cubicBezTo>
                <a:cubicBezTo>
                  <a:pt x="84" y="28589"/>
                  <a:pt x="84" y="28756"/>
                  <a:pt x="105" y="28819"/>
                </a:cubicBezTo>
                <a:cubicBezTo>
                  <a:pt x="168" y="29300"/>
                  <a:pt x="147" y="29823"/>
                  <a:pt x="147" y="30284"/>
                </a:cubicBezTo>
                <a:cubicBezTo>
                  <a:pt x="147" y="30556"/>
                  <a:pt x="1" y="30807"/>
                  <a:pt x="210" y="30995"/>
                </a:cubicBezTo>
                <a:cubicBezTo>
                  <a:pt x="293" y="31058"/>
                  <a:pt x="524" y="31121"/>
                  <a:pt x="607" y="31162"/>
                </a:cubicBezTo>
                <a:cubicBezTo>
                  <a:pt x="900" y="31267"/>
                  <a:pt x="1193" y="31372"/>
                  <a:pt x="1465" y="31497"/>
                </a:cubicBezTo>
                <a:cubicBezTo>
                  <a:pt x="1821" y="31644"/>
                  <a:pt x="2281" y="31916"/>
                  <a:pt x="2679" y="31937"/>
                </a:cubicBezTo>
                <a:cubicBezTo>
                  <a:pt x="2691" y="31937"/>
                  <a:pt x="2703" y="31938"/>
                  <a:pt x="2716" y="31938"/>
                </a:cubicBezTo>
                <a:cubicBezTo>
                  <a:pt x="3038" y="31938"/>
                  <a:pt x="3359" y="31679"/>
                  <a:pt x="3641" y="31518"/>
                </a:cubicBezTo>
                <a:cubicBezTo>
                  <a:pt x="4039" y="31309"/>
                  <a:pt x="4394" y="31183"/>
                  <a:pt x="4813" y="31016"/>
                </a:cubicBezTo>
                <a:cubicBezTo>
                  <a:pt x="4853" y="31002"/>
                  <a:pt x="4895" y="30995"/>
                  <a:pt x="4938" y="30995"/>
                </a:cubicBezTo>
                <a:cubicBezTo>
                  <a:pt x="5276" y="30995"/>
                  <a:pt x="5685" y="31388"/>
                  <a:pt x="5964" y="31518"/>
                </a:cubicBezTo>
                <a:lnTo>
                  <a:pt x="6027" y="31518"/>
                </a:lnTo>
                <a:cubicBezTo>
                  <a:pt x="6027" y="31518"/>
                  <a:pt x="6047" y="31518"/>
                  <a:pt x="6047" y="31497"/>
                </a:cubicBezTo>
                <a:cubicBezTo>
                  <a:pt x="6152" y="31644"/>
                  <a:pt x="6278" y="31790"/>
                  <a:pt x="6445" y="31916"/>
                </a:cubicBezTo>
                <a:cubicBezTo>
                  <a:pt x="6529" y="31958"/>
                  <a:pt x="6571" y="32041"/>
                  <a:pt x="6654" y="32104"/>
                </a:cubicBezTo>
                <a:lnTo>
                  <a:pt x="6675" y="32125"/>
                </a:lnTo>
                <a:cubicBezTo>
                  <a:pt x="6759" y="32167"/>
                  <a:pt x="6801" y="32230"/>
                  <a:pt x="6884" y="32271"/>
                </a:cubicBezTo>
                <a:cubicBezTo>
                  <a:pt x="7156" y="32481"/>
                  <a:pt x="7428" y="32648"/>
                  <a:pt x="7700" y="32857"/>
                </a:cubicBezTo>
                <a:cubicBezTo>
                  <a:pt x="7889" y="32983"/>
                  <a:pt x="8035" y="33192"/>
                  <a:pt x="8244" y="33276"/>
                </a:cubicBezTo>
                <a:cubicBezTo>
                  <a:pt x="8282" y="33290"/>
                  <a:pt x="8322" y="33297"/>
                  <a:pt x="8362" y="33297"/>
                </a:cubicBezTo>
                <a:cubicBezTo>
                  <a:pt x="8612" y="33297"/>
                  <a:pt x="8901" y="33049"/>
                  <a:pt x="9081" y="32941"/>
                </a:cubicBezTo>
                <a:cubicBezTo>
                  <a:pt x="9172" y="32869"/>
                  <a:pt x="9309" y="32765"/>
                  <a:pt x="9425" y="32765"/>
                </a:cubicBezTo>
                <a:cubicBezTo>
                  <a:pt x="9444" y="32765"/>
                  <a:pt x="9462" y="32768"/>
                  <a:pt x="9479" y="32774"/>
                </a:cubicBezTo>
                <a:cubicBezTo>
                  <a:pt x="9521" y="32794"/>
                  <a:pt x="9563" y="32794"/>
                  <a:pt x="9604" y="32836"/>
                </a:cubicBezTo>
                <a:lnTo>
                  <a:pt x="9625" y="32836"/>
                </a:lnTo>
                <a:cubicBezTo>
                  <a:pt x="9730" y="32857"/>
                  <a:pt x="9876" y="32857"/>
                  <a:pt x="10002" y="32857"/>
                </a:cubicBezTo>
                <a:cubicBezTo>
                  <a:pt x="10023" y="33150"/>
                  <a:pt x="9981" y="33422"/>
                  <a:pt x="9939" y="33715"/>
                </a:cubicBezTo>
                <a:cubicBezTo>
                  <a:pt x="9939" y="34050"/>
                  <a:pt x="9897" y="34406"/>
                  <a:pt x="9876" y="34761"/>
                </a:cubicBezTo>
                <a:cubicBezTo>
                  <a:pt x="9876" y="35054"/>
                  <a:pt x="9918" y="35347"/>
                  <a:pt x="9918" y="35619"/>
                </a:cubicBezTo>
                <a:cubicBezTo>
                  <a:pt x="9918" y="35891"/>
                  <a:pt x="9793" y="35933"/>
                  <a:pt x="9604" y="36142"/>
                </a:cubicBezTo>
                <a:cubicBezTo>
                  <a:pt x="9395" y="36352"/>
                  <a:pt x="9186" y="36561"/>
                  <a:pt x="8977" y="36749"/>
                </a:cubicBezTo>
                <a:cubicBezTo>
                  <a:pt x="8793" y="36933"/>
                  <a:pt x="8584" y="36960"/>
                  <a:pt x="8362" y="36960"/>
                </a:cubicBezTo>
                <a:cubicBezTo>
                  <a:pt x="8267" y="36960"/>
                  <a:pt x="8171" y="36955"/>
                  <a:pt x="8072" y="36955"/>
                </a:cubicBezTo>
                <a:cubicBezTo>
                  <a:pt x="8032" y="36955"/>
                  <a:pt x="7992" y="36956"/>
                  <a:pt x="7951" y="36958"/>
                </a:cubicBezTo>
                <a:cubicBezTo>
                  <a:pt x="7856" y="36964"/>
                  <a:pt x="7759" y="36967"/>
                  <a:pt x="7662" y="36967"/>
                </a:cubicBezTo>
                <a:cubicBezTo>
                  <a:pt x="7395" y="36967"/>
                  <a:pt x="7124" y="36947"/>
                  <a:pt x="6863" y="36916"/>
                </a:cubicBezTo>
                <a:cubicBezTo>
                  <a:pt x="6780" y="36916"/>
                  <a:pt x="6696" y="36875"/>
                  <a:pt x="6591" y="36875"/>
                </a:cubicBezTo>
                <a:cubicBezTo>
                  <a:pt x="6571" y="36875"/>
                  <a:pt x="6529" y="36854"/>
                  <a:pt x="6487" y="36854"/>
                </a:cubicBezTo>
                <a:cubicBezTo>
                  <a:pt x="6466" y="36854"/>
                  <a:pt x="6424" y="36833"/>
                  <a:pt x="6382" y="36833"/>
                </a:cubicBezTo>
                <a:cubicBezTo>
                  <a:pt x="6319" y="36812"/>
                  <a:pt x="6257" y="36812"/>
                  <a:pt x="6215" y="36812"/>
                </a:cubicBezTo>
                <a:lnTo>
                  <a:pt x="6131" y="36812"/>
                </a:lnTo>
                <a:lnTo>
                  <a:pt x="6131" y="36770"/>
                </a:lnTo>
                <a:lnTo>
                  <a:pt x="6131" y="36749"/>
                </a:lnTo>
                <a:lnTo>
                  <a:pt x="6110" y="36749"/>
                </a:lnTo>
                <a:cubicBezTo>
                  <a:pt x="6110" y="36749"/>
                  <a:pt x="6068" y="36749"/>
                  <a:pt x="6068" y="36770"/>
                </a:cubicBezTo>
                <a:cubicBezTo>
                  <a:pt x="6047" y="36812"/>
                  <a:pt x="6047" y="36833"/>
                  <a:pt x="6068" y="36854"/>
                </a:cubicBezTo>
                <a:cubicBezTo>
                  <a:pt x="6068" y="36854"/>
                  <a:pt x="6068" y="36875"/>
                  <a:pt x="6110" y="36875"/>
                </a:cubicBezTo>
                <a:cubicBezTo>
                  <a:pt x="6110" y="36875"/>
                  <a:pt x="6131" y="36875"/>
                  <a:pt x="6131" y="36916"/>
                </a:cubicBezTo>
                <a:cubicBezTo>
                  <a:pt x="6319" y="37042"/>
                  <a:pt x="6529" y="37084"/>
                  <a:pt x="6759" y="37147"/>
                </a:cubicBezTo>
                <a:cubicBezTo>
                  <a:pt x="7303" y="37272"/>
                  <a:pt x="7826" y="37377"/>
                  <a:pt x="8349" y="37544"/>
                </a:cubicBezTo>
                <a:cubicBezTo>
                  <a:pt x="8643" y="37599"/>
                  <a:pt x="8985" y="37719"/>
                  <a:pt x="9320" y="37719"/>
                </a:cubicBezTo>
                <a:cubicBezTo>
                  <a:pt x="9366" y="37719"/>
                  <a:pt x="9412" y="37717"/>
                  <a:pt x="9458" y="37712"/>
                </a:cubicBezTo>
                <a:cubicBezTo>
                  <a:pt x="9563" y="37712"/>
                  <a:pt x="9730" y="37460"/>
                  <a:pt x="9772" y="37398"/>
                </a:cubicBezTo>
                <a:cubicBezTo>
                  <a:pt x="9981" y="37168"/>
                  <a:pt x="10232" y="36979"/>
                  <a:pt x="10462" y="36812"/>
                </a:cubicBezTo>
                <a:cubicBezTo>
                  <a:pt x="10713" y="36624"/>
                  <a:pt x="11027" y="36498"/>
                  <a:pt x="11069" y="36205"/>
                </a:cubicBezTo>
                <a:cubicBezTo>
                  <a:pt x="11153" y="35724"/>
                  <a:pt x="11132" y="35243"/>
                  <a:pt x="11153" y="34761"/>
                </a:cubicBezTo>
                <a:cubicBezTo>
                  <a:pt x="11174" y="34196"/>
                  <a:pt x="11236" y="33631"/>
                  <a:pt x="11278" y="33067"/>
                </a:cubicBezTo>
                <a:cubicBezTo>
                  <a:pt x="11299" y="32774"/>
                  <a:pt x="11278" y="32522"/>
                  <a:pt x="11383" y="32230"/>
                </a:cubicBezTo>
                <a:cubicBezTo>
                  <a:pt x="11383" y="32209"/>
                  <a:pt x="11404" y="32146"/>
                  <a:pt x="11404" y="32125"/>
                </a:cubicBezTo>
                <a:cubicBezTo>
                  <a:pt x="11404" y="32104"/>
                  <a:pt x="11446" y="32062"/>
                  <a:pt x="11446" y="32041"/>
                </a:cubicBezTo>
                <a:lnTo>
                  <a:pt x="11446" y="32020"/>
                </a:lnTo>
                <a:lnTo>
                  <a:pt x="11446" y="31958"/>
                </a:lnTo>
                <a:lnTo>
                  <a:pt x="11446" y="31937"/>
                </a:lnTo>
                <a:lnTo>
                  <a:pt x="11446" y="31916"/>
                </a:lnTo>
                <a:cubicBezTo>
                  <a:pt x="11676" y="31832"/>
                  <a:pt x="11885" y="31686"/>
                  <a:pt x="12073" y="31539"/>
                </a:cubicBezTo>
                <a:cubicBezTo>
                  <a:pt x="12073" y="31539"/>
                  <a:pt x="12094" y="31539"/>
                  <a:pt x="12094" y="31518"/>
                </a:cubicBezTo>
                <a:cubicBezTo>
                  <a:pt x="12115" y="31497"/>
                  <a:pt x="12178" y="31476"/>
                  <a:pt x="12199" y="31476"/>
                </a:cubicBezTo>
                <a:cubicBezTo>
                  <a:pt x="12450" y="31309"/>
                  <a:pt x="12743" y="31162"/>
                  <a:pt x="13036" y="31016"/>
                </a:cubicBezTo>
                <a:cubicBezTo>
                  <a:pt x="13057" y="31016"/>
                  <a:pt x="13078" y="31016"/>
                  <a:pt x="13120" y="31058"/>
                </a:cubicBezTo>
                <a:cubicBezTo>
                  <a:pt x="13182" y="31079"/>
                  <a:pt x="13287" y="31079"/>
                  <a:pt x="13371" y="31100"/>
                </a:cubicBezTo>
                <a:cubicBezTo>
                  <a:pt x="13496" y="31121"/>
                  <a:pt x="13601" y="31162"/>
                  <a:pt x="13747" y="31183"/>
                </a:cubicBezTo>
                <a:cubicBezTo>
                  <a:pt x="13957" y="31225"/>
                  <a:pt x="14124" y="31644"/>
                  <a:pt x="14270" y="31832"/>
                </a:cubicBezTo>
                <a:cubicBezTo>
                  <a:pt x="14689" y="32460"/>
                  <a:pt x="15045" y="33108"/>
                  <a:pt x="15484" y="33715"/>
                </a:cubicBezTo>
                <a:lnTo>
                  <a:pt x="16049" y="34427"/>
                </a:lnTo>
                <a:cubicBezTo>
                  <a:pt x="16112" y="34531"/>
                  <a:pt x="16195" y="34615"/>
                  <a:pt x="16279" y="34678"/>
                </a:cubicBezTo>
                <a:cubicBezTo>
                  <a:pt x="16426" y="34824"/>
                  <a:pt x="16405" y="35138"/>
                  <a:pt x="16426" y="35305"/>
                </a:cubicBezTo>
                <a:cubicBezTo>
                  <a:pt x="16467" y="35410"/>
                  <a:pt x="16467" y="35515"/>
                  <a:pt x="16467" y="35619"/>
                </a:cubicBezTo>
                <a:cubicBezTo>
                  <a:pt x="16509" y="36121"/>
                  <a:pt x="16593" y="36624"/>
                  <a:pt x="16698" y="37084"/>
                </a:cubicBezTo>
                <a:lnTo>
                  <a:pt x="16677" y="37126"/>
                </a:lnTo>
                <a:lnTo>
                  <a:pt x="16677" y="37147"/>
                </a:lnTo>
                <a:cubicBezTo>
                  <a:pt x="16677" y="37147"/>
                  <a:pt x="16677" y="37168"/>
                  <a:pt x="16698" y="37168"/>
                </a:cubicBezTo>
                <a:lnTo>
                  <a:pt x="16718" y="37188"/>
                </a:lnTo>
                <a:cubicBezTo>
                  <a:pt x="16718" y="37230"/>
                  <a:pt x="16739" y="37230"/>
                  <a:pt x="16739" y="37230"/>
                </a:cubicBezTo>
                <a:lnTo>
                  <a:pt x="16802" y="37230"/>
                </a:lnTo>
                <a:cubicBezTo>
                  <a:pt x="16844" y="37272"/>
                  <a:pt x="16928" y="37335"/>
                  <a:pt x="17011" y="37356"/>
                </a:cubicBezTo>
                <a:cubicBezTo>
                  <a:pt x="17158" y="37440"/>
                  <a:pt x="17325" y="37502"/>
                  <a:pt x="17472" y="37565"/>
                </a:cubicBezTo>
                <a:cubicBezTo>
                  <a:pt x="17534" y="37586"/>
                  <a:pt x="17618" y="37607"/>
                  <a:pt x="17660" y="37649"/>
                </a:cubicBezTo>
                <a:cubicBezTo>
                  <a:pt x="17892" y="37738"/>
                  <a:pt x="18231" y="38010"/>
                  <a:pt x="18494" y="38010"/>
                </a:cubicBezTo>
                <a:cubicBezTo>
                  <a:pt x="18539" y="38010"/>
                  <a:pt x="18583" y="38002"/>
                  <a:pt x="18623" y="37984"/>
                </a:cubicBezTo>
                <a:cubicBezTo>
                  <a:pt x="18865" y="37883"/>
                  <a:pt x="19088" y="37333"/>
                  <a:pt x="19329" y="37333"/>
                </a:cubicBezTo>
                <a:cubicBezTo>
                  <a:pt x="19338" y="37333"/>
                  <a:pt x="19346" y="37333"/>
                  <a:pt x="19355" y="37335"/>
                </a:cubicBezTo>
                <a:cubicBezTo>
                  <a:pt x="19400" y="37337"/>
                  <a:pt x="19446" y="37338"/>
                  <a:pt x="19492" y="37338"/>
                </a:cubicBezTo>
                <a:cubicBezTo>
                  <a:pt x="19948" y="37338"/>
                  <a:pt x="20401" y="37251"/>
                  <a:pt x="20820" y="37251"/>
                </a:cubicBezTo>
                <a:cubicBezTo>
                  <a:pt x="21761" y="37251"/>
                  <a:pt x="22682" y="37021"/>
                  <a:pt x="23602" y="36875"/>
                </a:cubicBezTo>
                <a:cubicBezTo>
                  <a:pt x="23984" y="36843"/>
                  <a:pt x="24391" y="36666"/>
                  <a:pt x="24784" y="36666"/>
                </a:cubicBezTo>
                <a:cubicBezTo>
                  <a:pt x="24908" y="36666"/>
                  <a:pt x="25031" y="36683"/>
                  <a:pt x="25151" y="36728"/>
                </a:cubicBezTo>
                <a:lnTo>
                  <a:pt x="25381" y="36812"/>
                </a:lnTo>
                <a:cubicBezTo>
                  <a:pt x="25402" y="36812"/>
                  <a:pt x="25402" y="36812"/>
                  <a:pt x="25423" y="36833"/>
                </a:cubicBezTo>
                <a:cubicBezTo>
                  <a:pt x="25506" y="36854"/>
                  <a:pt x="25590" y="36854"/>
                  <a:pt x="25632" y="36875"/>
                </a:cubicBezTo>
                <a:cubicBezTo>
                  <a:pt x="25820" y="36937"/>
                  <a:pt x="26029" y="36958"/>
                  <a:pt x="26218" y="37042"/>
                </a:cubicBezTo>
                <a:lnTo>
                  <a:pt x="26218" y="37063"/>
                </a:lnTo>
                <a:cubicBezTo>
                  <a:pt x="26218" y="37063"/>
                  <a:pt x="26218" y="37084"/>
                  <a:pt x="26239" y="37084"/>
                </a:cubicBezTo>
                <a:cubicBezTo>
                  <a:pt x="26301" y="37084"/>
                  <a:pt x="26343" y="37126"/>
                  <a:pt x="26406" y="37126"/>
                </a:cubicBezTo>
                <a:lnTo>
                  <a:pt x="26511" y="37126"/>
                </a:lnTo>
                <a:cubicBezTo>
                  <a:pt x="26553" y="37126"/>
                  <a:pt x="26615" y="37126"/>
                  <a:pt x="26657" y="37084"/>
                </a:cubicBezTo>
                <a:lnTo>
                  <a:pt x="26971" y="37021"/>
                </a:lnTo>
                <a:lnTo>
                  <a:pt x="26992" y="37021"/>
                </a:lnTo>
                <a:cubicBezTo>
                  <a:pt x="27055" y="36979"/>
                  <a:pt x="27097" y="36979"/>
                  <a:pt x="27159" y="36958"/>
                </a:cubicBezTo>
                <a:cubicBezTo>
                  <a:pt x="27557" y="36833"/>
                  <a:pt x="28038" y="36707"/>
                  <a:pt x="28394" y="36498"/>
                </a:cubicBezTo>
                <a:cubicBezTo>
                  <a:pt x="28457" y="36435"/>
                  <a:pt x="28498" y="36352"/>
                  <a:pt x="28519" y="36289"/>
                </a:cubicBezTo>
                <a:cubicBezTo>
                  <a:pt x="28561" y="36038"/>
                  <a:pt x="28729" y="35870"/>
                  <a:pt x="28833" y="35619"/>
                </a:cubicBezTo>
                <a:cubicBezTo>
                  <a:pt x="28938" y="35368"/>
                  <a:pt x="29063" y="35138"/>
                  <a:pt x="29168" y="34866"/>
                </a:cubicBezTo>
                <a:cubicBezTo>
                  <a:pt x="29294" y="34573"/>
                  <a:pt x="29294" y="34468"/>
                  <a:pt x="29649" y="34406"/>
                </a:cubicBezTo>
                <a:cubicBezTo>
                  <a:pt x="30507" y="34155"/>
                  <a:pt x="31323" y="33694"/>
                  <a:pt x="32118" y="33359"/>
                </a:cubicBezTo>
                <a:cubicBezTo>
                  <a:pt x="32307" y="33276"/>
                  <a:pt x="32537" y="33192"/>
                  <a:pt x="32683" y="33087"/>
                </a:cubicBezTo>
                <a:cubicBezTo>
                  <a:pt x="32700" y="33073"/>
                  <a:pt x="32722" y="33067"/>
                  <a:pt x="32748" y="33067"/>
                </a:cubicBezTo>
                <a:cubicBezTo>
                  <a:pt x="32915" y="33067"/>
                  <a:pt x="33241" y="33326"/>
                  <a:pt x="33332" y="33380"/>
                </a:cubicBezTo>
                <a:cubicBezTo>
                  <a:pt x="33771" y="33631"/>
                  <a:pt x="34169" y="34029"/>
                  <a:pt x="34629" y="34217"/>
                </a:cubicBezTo>
                <a:cubicBezTo>
                  <a:pt x="34629" y="34468"/>
                  <a:pt x="34629" y="34740"/>
                  <a:pt x="34671" y="35033"/>
                </a:cubicBezTo>
                <a:cubicBezTo>
                  <a:pt x="34671" y="35243"/>
                  <a:pt x="34734" y="35473"/>
                  <a:pt x="34776" y="35682"/>
                </a:cubicBezTo>
                <a:cubicBezTo>
                  <a:pt x="34776" y="35703"/>
                  <a:pt x="34776" y="35703"/>
                  <a:pt x="34796" y="35724"/>
                </a:cubicBezTo>
                <a:lnTo>
                  <a:pt x="34817" y="35766"/>
                </a:lnTo>
                <a:lnTo>
                  <a:pt x="34838" y="35766"/>
                </a:lnTo>
                <a:cubicBezTo>
                  <a:pt x="34880" y="35807"/>
                  <a:pt x="34880" y="35870"/>
                  <a:pt x="34901" y="35891"/>
                </a:cubicBezTo>
                <a:cubicBezTo>
                  <a:pt x="34922" y="35933"/>
                  <a:pt x="34943" y="35975"/>
                  <a:pt x="34943" y="36017"/>
                </a:cubicBezTo>
                <a:cubicBezTo>
                  <a:pt x="34985" y="36080"/>
                  <a:pt x="35006" y="36100"/>
                  <a:pt x="35027" y="36142"/>
                </a:cubicBezTo>
                <a:cubicBezTo>
                  <a:pt x="35027" y="36142"/>
                  <a:pt x="35027" y="36184"/>
                  <a:pt x="35048" y="36184"/>
                </a:cubicBezTo>
                <a:cubicBezTo>
                  <a:pt x="35089" y="36205"/>
                  <a:pt x="35110" y="36247"/>
                  <a:pt x="35131" y="36289"/>
                </a:cubicBezTo>
                <a:lnTo>
                  <a:pt x="35152" y="36310"/>
                </a:lnTo>
                <a:cubicBezTo>
                  <a:pt x="35194" y="36331"/>
                  <a:pt x="35215" y="36352"/>
                  <a:pt x="35236" y="36414"/>
                </a:cubicBezTo>
                <a:cubicBezTo>
                  <a:pt x="35236" y="36435"/>
                  <a:pt x="35257" y="36435"/>
                  <a:pt x="35257" y="36456"/>
                </a:cubicBezTo>
                <a:cubicBezTo>
                  <a:pt x="35299" y="36498"/>
                  <a:pt x="35320" y="36519"/>
                  <a:pt x="35320" y="36540"/>
                </a:cubicBezTo>
                <a:lnTo>
                  <a:pt x="35361" y="36603"/>
                </a:lnTo>
                <a:cubicBezTo>
                  <a:pt x="35403" y="36624"/>
                  <a:pt x="35403" y="36644"/>
                  <a:pt x="35424" y="36644"/>
                </a:cubicBezTo>
                <a:lnTo>
                  <a:pt x="35529" y="36749"/>
                </a:lnTo>
                <a:cubicBezTo>
                  <a:pt x="35424" y="37356"/>
                  <a:pt x="35403" y="37963"/>
                  <a:pt x="35361" y="38548"/>
                </a:cubicBezTo>
                <a:cubicBezTo>
                  <a:pt x="35340" y="38821"/>
                  <a:pt x="35340" y="39072"/>
                  <a:pt x="35320" y="39365"/>
                </a:cubicBezTo>
                <a:cubicBezTo>
                  <a:pt x="35089" y="39448"/>
                  <a:pt x="34838" y="39532"/>
                  <a:pt x="34608" y="39637"/>
                </a:cubicBezTo>
                <a:cubicBezTo>
                  <a:pt x="34587" y="39637"/>
                  <a:pt x="34587" y="39637"/>
                  <a:pt x="34566" y="39657"/>
                </a:cubicBezTo>
                <a:cubicBezTo>
                  <a:pt x="34462" y="39699"/>
                  <a:pt x="34357" y="39762"/>
                  <a:pt x="34273" y="39804"/>
                </a:cubicBezTo>
                <a:cubicBezTo>
                  <a:pt x="34169" y="39867"/>
                  <a:pt x="34043" y="39950"/>
                  <a:pt x="33939" y="39992"/>
                </a:cubicBezTo>
                <a:cubicBezTo>
                  <a:pt x="33478" y="40264"/>
                  <a:pt x="33018" y="40473"/>
                  <a:pt x="32599" y="40745"/>
                </a:cubicBezTo>
                <a:cubicBezTo>
                  <a:pt x="32579" y="40787"/>
                  <a:pt x="32537" y="40787"/>
                  <a:pt x="32516" y="40808"/>
                </a:cubicBezTo>
                <a:cubicBezTo>
                  <a:pt x="32055" y="40725"/>
                  <a:pt x="31574" y="40683"/>
                  <a:pt x="31072" y="40578"/>
                </a:cubicBezTo>
                <a:cubicBezTo>
                  <a:pt x="30967" y="40536"/>
                  <a:pt x="30863" y="40536"/>
                  <a:pt x="30758" y="40515"/>
                </a:cubicBezTo>
                <a:lnTo>
                  <a:pt x="30716" y="40515"/>
                </a:lnTo>
                <a:cubicBezTo>
                  <a:pt x="30444" y="40494"/>
                  <a:pt x="30214" y="40473"/>
                  <a:pt x="29963" y="40473"/>
                </a:cubicBezTo>
                <a:lnTo>
                  <a:pt x="29879" y="40390"/>
                </a:lnTo>
                <a:cubicBezTo>
                  <a:pt x="29817" y="40369"/>
                  <a:pt x="29796" y="40306"/>
                  <a:pt x="29754" y="40285"/>
                </a:cubicBezTo>
                <a:cubicBezTo>
                  <a:pt x="29712" y="40264"/>
                  <a:pt x="29670" y="40222"/>
                  <a:pt x="29649" y="40201"/>
                </a:cubicBezTo>
                <a:lnTo>
                  <a:pt x="29398" y="40055"/>
                </a:lnTo>
                <a:cubicBezTo>
                  <a:pt x="29377" y="40013"/>
                  <a:pt x="29335" y="39992"/>
                  <a:pt x="29294" y="39971"/>
                </a:cubicBezTo>
                <a:cubicBezTo>
                  <a:pt x="29252" y="39950"/>
                  <a:pt x="29231" y="39909"/>
                  <a:pt x="29168" y="39888"/>
                </a:cubicBezTo>
                <a:cubicBezTo>
                  <a:pt x="29147" y="39867"/>
                  <a:pt x="29126" y="39867"/>
                  <a:pt x="29084" y="39846"/>
                </a:cubicBezTo>
                <a:cubicBezTo>
                  <a:pt x="29084" y="39741"/>
                  <a:pt x="29084" y="39657"/>
                  <a:pt x="29063" y="39553"/>
                </a:cubicBezTo>
                <a:lnTo>
                  <a:pt x="29063" y="39344"/>
                </a:lnTo>
                <a:lnTo>
                  <a:pt x="29063" y="39281"/>
                </a:lnTo>
                <a:cubicBezTo>
                  <a:pt x="29063" y="39218"/>
                  <a:pt x="29063" y="39134"/>
                  <a:pt x="29042" y="39051"/>
                </a:cubicBezTo>
                <a:lnTo>
                  <a:pt x="29042" y="39030"/>
                </a:lnTo>
                <a:cubicBezTo>
                  <a:pt x="29042" y="38946"/>
                  <a:pt x="29022" y="38862"/>
                  <a:pt x="28980" y="38800"/>
                </a:cubicBezTo>
                <a:cubicBezTo>
                  <a:pt x="28917" y="38507"/>
                  <a:pt x="28498" y="38486"/>
                  <a:pt x="28247" y="38423"/>
                </a:cubicBezTo>
                <a:cubicBezTo>
                  <a:pt x="27787" y="38297"/>
                  <a:pt x="27306" y="38130"/>
                  <a:pt x="26846" y="38025"/>
                </a:cubicBezTo>
                <a:cubicBezTo>
                  <a:pt x="26364" y="37921"/>
                  <a:pt x="25883" y="37712"/>
                  <a:pt x="25402" y="37712"/>
                </a:cubicBezTo>
                <a:cubicBezTo>
                  <a:pt x="25067" y="37712"/>
                  <a:pt x="24669" y="38025"/>
                  <a:pt x="24377" y="38193"/>
                </a:cubicBezTo>
                <a:cubicBezTo>
                  <a:pt x="23895" y="38444"/>
                  <a:pt x="23330" y="38758"/>
                  <a:pt x="22786" y="38758"/>
                </a:cubicBezTo>
                <a:cubicBezTo>
                  <a:pt x="22326" y="38758"/>
                  <a:pt x="21824" y="38695"/>
                  <a:pt x="21343" y="38653"/>
                </a:cubicBezTo>
                <a:cubicBezTo>
                  <a:pt x="21217" y="38643"/>
                  <a:pt x="21086" y="38643"/>
                  <a:pt x="20956" y="38643"/>
                </a:cubicBezTo>
                <a:cubicBezTo>
                  <a:pt x="20825" y="38643"/>
                  <a:pt x="20694" y="38643"/>
                  <a:pt x="20568" y="38632"/>
                </a:cubicBezTo>
                <a:cubicBezTo>
                  <a:pt x="20506" y="38632"/>
                  <a:pt x="20506" y="38695"/>
                  <a:pt x="20547" y="38716"/>
                </a:cubicBezTo>
                <a:cubicBezTo>
                  <a:pt x="20589" y="38737"/>
                  <a:pt x="20652" y="38737"/>
                  <a:pt x="20694" y="38758"/>
                </a:cubicBezTo>
                <a:cubicBezTo>
                  <a:pt x="20903" y="38904"/>
                  <a:pt x="21175" y="38967"/>
                  <a:pt x="21405" y="39051"/>
                </a:cubicBezTo>
                <a:cubicBezTo>
                  <a:pt x="21489" y="39072"/>
                  <a:pt x="21531" y="39113"/>
                  <a:pt x="21615" y="39134"/>
                </a:cubicBezTo>
                <a:cubicBezTo>
                  <a:pt x="22033" y="39281"/>
                  <a:pt x="22472" y="39469"/>
                  <a:pt x="22912" y="39574"/>
                </a:cubicBezTo>
                <a:cubicBezTo>
                  <a:pt x="22958" y="39583"/>
                  <a:pt x="23004" y="39588"/>
                  <a:pt x="23050" y="39588"/>
                </a:cubicBezTo>
                <a:cubicBezTo>
                  <a:pt x="23405" y="39588"/>
                  <a:pt x="23771" y="39329"/>
                  <a:pt x="24105" y="39218"/>
                </a:cubicBezTo>
                <a:cubicBezTo>
                  <a:pt x="24209" y="39155"/>
                  <a:pt x="24335" y="39134"/>
                  <a:pt x="24439" y="39072"/>
                </a:cubicBezTo>
                <a:cubicBezTo>
                  <a:pt x="24481" y="39051"/>
                  <a:pt x="24523" y="39051"/>
                  <a:pt x="24565" y="39030"/>
                </a:cubicBezTo>
                <a:cubicBezTo>
                  <a:pt x="24628" y="39009"/>
                  <a:pt x="24690" y="39009"/>
                  <a:pt x="24753" y="38967"/>
                </a:cubicBezTo>
                <a:cubicBezTo>
                  <a:pt x="24837" y="38946"/>
                  <a:pt x="24879" y="38946"/>
                  <a:pt x="24962" y="38925"/>
                </a:cubicBezTo>
                <a:cubicBezTo>
                  <a:pt x="24983" y="38925"/>
                  <a:pt x="25046" y="38904"/>
                  <a:pt x="25067" y="38904"/>
                </a:cubicBezTo>
                <a:cubicBezTo>
                  <a:pt x="25172" y="38862"/>
                  <a:pt x="25276" y="38841"/>
                  <a:pt x="25360" y="38841"/>
                </a:cubicBezTo>
                <a:cubicBezTo>
                  <a:pt x="25883" y="39051"/>
                  <a:pt x="26406" y="39218"/>
                  <a:pt x="26950" y="39385"/>
                </a:cubicBezTo>
                <a:cubicBezTo>
                  <a:pt x="27243" y="39469"/>
                  <a:pt x="27515" y="39574"/>
                  <a:pt x="27808" y="39657"/>
                </a:cubicBezTo>
                <a:cubicBezTo>
                  <a:pt x="27390" y="39867"/>
                  <a:pt x="27034" y="40118"/>
                  <a:pt x="26657" y="40411"/>
                </a:cubicBezTo>
                <a:cubicBezTo>
                  <a:pt x="26636" y="40432"/>
                  <a:pt x="26573" y="40473"/>
                  <a:pt x="26553" y="40494"/>
                </a:cubicBezTo>
                <a:lnTo>
                  <a:pt x="26532" y="40515"/>
                </a:lnTo>
                <a:lnTo>
                  <a:pt x="26469" y="40578"/>
                </a:lnTo>
                <a:lnTo>
                  <a:pt x="26448" y="40599"/>
                </a:lnTo>
                <a:cubicBezTo>
                  <a:pt x="26427" y="40620"/>
                  <a:pt x="26427" y="40641"/>
                  <a:pt x="26406" y="40683"/>
                </a:cubicBezTo>
                <a:cubicBezTo>
                  <a:pt x="26322" y="40641"/>
                  <a:pt x="26239" y="40641"/>
                  <a:pt x="26155" y="40620"/>
                </a:cubicBezTo>
                <a:lnTo>
                  <a:pt x="26134" y="40620"/>
                </a:lnTo>
                <a:cubicBezTo>
                  <a:pt x="26050" y="40620"/>
                  <a:pt x="25988" y="40599"/>
                  <a:pt x="25904" y="40599"/>
                </a:cubicBezTo>
                <a:lnTo>
                  <a:pt x="25381" y="40599"/>
                </a:lnTo>
                <a:cubicBezTo>
                  <a:pt x="25092" y="40599"/>
                  <a:pt x="24747" y="40643"/>
                  <a:pt x="24420" y="40643"/>
                </a:cubicBezTo>
                <a:cubicBezTo>
                  <a:pt x="24297" y="40643"/>
                  <a:pt x="24177" y="40637"/>
                  <a:pt x="24063" y="40620"/>
                </a:cubicBezTo>
                <a:cubicBezTo>
                  <a:pt x="24021" y="40620"/>
                  <a:pt x="24000" y="40683"/>
                  <a:pt x="24042" y="40704"/>
                </a:cubicBezTo>
                <a:cubicBezTo>
                  <a:pt x="24063" y="40704"/>
                  <a:pt x="24063" y="40725"/>
                  <a:pt x="24105" y="40725"/>
                </a:cubicBezTo>
                <a:cubicBezTo>
                  <a:pt x="24063" y="40725"/>
                  <a:pt x="24042" y="40704"/>
                  <a:pt x="24000" y="40704"/>
                </a:cubicBezTo>
                <a:cubicBezTo>
                  <a:pt x="23958" y="40704"/>
                  <a:pt x="23937" y="40725"/>
                  <a:pt x="23958" y="40745"/>
                </a:cubicBezTo>
                <a:cubicBezTo>
                  <a:pt x="24418" y="41101"/>
                  <a:pt x="25172" y="41227"/>
                  <a:pt x="25695" y="41352"/>
                </a:cubicBezTo>
                <a:cubicBezTo>
                  <a:pt x="25925" y="41415"/>
                  <a:pt x="26197" y="41520"/>
                  <a:pt x="26427" y="41520"/>
                </a:cubicBezTo>
                <a:cubicBezTo>
                  <a:pt x="26636" y="41520"/>
                  <a:pt x="26866" y="41310"/>
                  <a:pt x="27034" y="41206"/>
                </a:cubicBezTo>
                <a:cubicBezTo>
                  <a:pt x="27201" y="41101"/>
                  <a:pt x="27410" y="40934"/>
                  <a:pt x="27578" y="40808"/>
                </a:cubicBezTo>
                <a:cubicBezTo>
                  <a:pt x="27630" y="40766"/>
                  <a:pt x="27651" y="40745"/>
                  <a:pt x="27675" y="40745"/>
                </a:cubicBezTo>
                <a:cubicBezTo>
                  <a:pt x="27698" y="40745"/>
                  <a:pt x="27724" y="40766"/>
                  <a:pt x="27787" y="40808"/>
                </a:cubicBezTo>
                <a:cubicBezTo>
                  <a:pt x="28017" y="40955"/>
                  <a:pt x="28415" y="41038"/>
                  <a:pt x="28666" y="41143"/>
                </a:cubicBezTo>
                <a:cubicBezTo>
                  <a:pt x="28750" y="41164"/>
                  <a:pt x="28812" y="41206"/>
                  <a:pt x="28875" y="41227"/>
                </a:cubicBezTo>
                <a:cubicBezTo>
                  <a:pt x="29084" y="41269"/>
                  <a:pt x="29294" y="41331"/>
                  <a:pt x="29503" y="41331"/>
                </a:cubicBezTo>
                <a:cubicBezTo>
                  <a:pt x="29503" y="41352"/>
                  <a:pt x="29545" y="41373"/>
                  <a:pt x="29566" y="41373"/>
                </a:cubicBezTo>
                <a:cubicBezTo>
                  <a:pt x="29712" y="41373"/>
                  <a:pt x="29879" y="41415"/>
                  <a:pt x="30026" y="41415"/>
                </a:cubicBezTo>
                <a:lnTo>
                  <a:pt x="30110" y="41415"/>
                </a:lnTo>
                <a:cubicBezTo>
                  <a:pt x="30235" y="41436"/>
                  <a:pt x="30382" y="41436"/>
                  <a:pt x="30528" y="41457"/>
                </a:cubicBezTo>
                <a:cubicBezTo>
                  <a:pt x="30863" y="41520"/>
                  <a:pt x="31239" y="41541"/>
                  <a:pt x="31574" y="41561"/>
                </a:cubicBezTo>
                <a:lnTo>
                  <a:pt x="31177" y="41729"/>
                </a:lnTo>
                <a:cubicBezTo>
                  <a:pt x="31177" y="41729"/>
                  <a:pt x="31156" y="41729"/>
                  <a:pt x="31156" y="41750"/>
                </a:cubicBezTo>
                <a:cubicBezTo>
                  <a:pt x="30905" y="41854"/>
                  <a:pt x="30633" y="42001"/>
                  <a:pt x="30403" y="42147"/>
                </a:cubicBezTo>
                <a:cubicBezTo>
                  <a:pt x="30382" y="42147"/>
                  <a:pt x="30340" y="42168"/>
                  <a:pt x="30319" y="42168"/>
                </a:cubicBezTo>
                <a:cubicBezTo>
                  <a:pt x="30214" y="42252"/>
                  <a:pt x="30089" y="42294"/>
                  <a:pt x="29984" y="42378"/>
                </a:cubicBezTo>
                <a:cubicBezTo>
                  <a:pt x="29712" y="42524"/>
                  <a:pt x="29335" y="42691"/>
                  <a:pt x="29294" y="43026"/>
                </a:cubicBezTo>
                <a:lnTo>
                  <a:pt x="29294" y="43047"/>
                </a:lnTo>
                <a:cubicBezTo>
                  <a:pt x="29294" y="43047"/>
                  <a:pt x="29273" y="43047"/>
                  <a:pt x="29273" y="43089"/>
                </a:cubicBezTo>
                <a:cubicBezTo>
                  <a:pt x="29063" y="43319"/>
                  <a:pt x="29084" y="43738"/>
                  <a:pt x="29084" y="44030"/>
                </a:cubicBezTo>
                <a:cubicBezTo>
                  <a:pt x="29084" y="44198"/>
                  <a:pt x="29063" y="44407"/>
                  <a:pt x="29063" y="44595"/>
                </a:cubicBezTo>
                <a:lnTo>
                  <a:pt x="29063" y="44679"/>
                </a:lnTo>
                <a:lnTo>
                  <a:pt x="29063" y="44721"/>
                </a:lnTo>
                <a:lnTo>
                  <a:pt x="29063" y="44763"/>
                </a:lnTo>
                <a:cubicBezTo>
                  <a:pt x="29042" y="44867"/>
                  <a:pt x="29042" y="44972"/>
                  <a:pt x="29042" y="45098"/>
                </a:cubicBezTo>
                <a:lnTo>
                  <a:pt x="29042" y="45139"/>
                </a:lnTo>
                <a:cubicBezTo>
                  <a:pt x="29042" y="45349"/>
                  <a:pt x="29022" y="45558"/>
                  <a:pt x="29022" y="45809"/>
                </a:cubicBezTo>
                <a:lnTo>
                  <a:pt x="29022" y="45872"/>
                </a:lnTo>
                <a:lnTo>
                  <a:pt x="29022" y="46165"/>
                </a:lnTo>
                <a:cubicBezTo>
                  <a:pt x="29042" y="46792"/>
                  <a:pt x="28980" y="47420"/>
                  <a:pt x="28959" y="48069"/>
                </a:cubicBezTo>
                <a:cubicBezTo>
                  <a:pt x="28938" y="48592"/>
                  <a:pt x="28980" y="49094"/>
                  <a:pt x="28959" y="49596"/>
                </a:cubicBezTo>
                <a:cubicBezTo>
                  <a:pt x="28959" y="49889"/>
                  <a:pt x="29022" y="50140"/>
                  <a:pt x="28980" y="50433"/>
                </a:cubicBezTo>
                <a:cubicBezTo>
                  <a:pt x="28980" y="50538"/>
                  <a:pt x="28980" y="50663"/>
                  <a:pt x="29042" y="50768"/>
                </a:cubicBezTo>
                <a:cubicBezTo>
                  <a:pt x="28980" y="50789"/>
                  <a:pt x="28917" y="50831"/>
                  <a:pt x="28854" y="50852"/>
                </a:cubicBezTo>
                <a:cubicBezTo>
                  <a:pt x="28770" y="50893"/>
                  <a:pt x="28708" y="50935"/>
                  <a:pt x="28624" y="50977"/>
                </a:cubicBezTo>
                <a:cubicBezTo>
                  <a:pt x="28561" y="50956"/>
                  <a:pt x="28519" y="50893"/>
                  <a:pt x="28436" y="50893"/>
                </a:cubicBezTo>
                <a:lnTo>
                  <a:pt x="28415" y="50893"/>
                </a:lnTo>
                <a:cubicBezTo>
                  <a:pt x="28352" y="50873"/>
                  <a:pt x="28289" y="50852"/>
                  <a:pt x="28226" y="50852"/>
                </a:cubicBezTo>
                <a:lnTo>
                  <a:pt x="28206" y="50852"/>
                </a:lnTo>
                <a:cubicBezTo>
                  <a:pt x="28122" y="50831"/>
                  <a:pt x="28080" y="50831"/>
                  <a:pt x="27996" y="50789"/>
                </a:cubicBezTo>
                <a:cubicBezTo>
                  <a:pt x="27934" y="50768"/>
                  <a:pt x="27871" y="50768"/>
                  <a:pt x="27808" y="50747"/>
                </a:cubicBezTo>
                <a:cubicBezTo>
                  <a:pt x="27724" y="50726"/>
                  <a:pt x="27682" y="50684"/>
                  <a:pt x="27599" y="50684"/>
                </a:cubicBezTo>
                <a:cubicBezTo>
                  <a:pt x="27578" y="50684"/>
                  <a:pt x="27557" y="50684"/>
                  <a:pt x="27515" y="50663"/>
                </a:cubicBezTo>
                <a:cubicBezTo>
                  <a:pt x="27473" y="50663"/>
                  <a:pt x="27452" y="50642"/>
                  <a:pt x="27390" y="50642"/>
                </a:cubicBezTo>
                <a:cubicBezTo>
                  <a:pt x="27369" y="50642"/>
                  <a:pt x="27348" y="50621"/>
                  <a:pt x="27285" y="50621"/>
                </a:cubicBezTo>
                <a:cubicBezTo>
                  <a:pt x="27264" y="50621"/>
                  <a:pt x="27243" y="50580"/>
                  <a:pt x="27180" y="50580"/>
                </a:cubicBezTo>
                <a:cubicBezTo>
                  <a:pt x="27138" y="50580"/>
                  <a:pt x="27097" y="50559"/>
                  <a:pt x="27055" y="50559"/>
                </a:cubicBezTo>
                <a:lnTo>
                  <a:pt x="27055" y="50538"/>
                </a:lnTo>
                <a:cubicBezTo>
                  <a:pt x="27055" y="50517"/>
                  <a:pt x="27055" y="50475"/>
                  <a:pt x="27034" y="50475"/>
                </a:cubicBezTo>
                <a:cubicBezTo>
                  <a:pt x="26950" y="50370"/>
                  <a:pt x="26866" y="50308"/>
                  <a:pt x="26762" y="50203"/>
                </a:cubicBezTo>
                <a:cubicBezTo>
                  <a:pt x="26741" y="50161"/>
                  <a:pt x="26720" y="50140"/>
                  <a:pt x="26657" y="50119"/>
                </a:cubicBezTo>
                <a:lnTo>
                  <a:pt x="26657" y="50098"/>
                </a:lnTo>
                <a:cubicBezTo>
                  <a:pt x="26657" y="50098"/>
                  <a:pt x="26657" y="50056"/>
                  <a:pt x="26636" y="50056"/>
                </a:cubicBezTo>
                <a:cubicBezTo>
                  <a:pt x="26615" y="50036"/>
                  <a:pt x="26615" y="50036"/>
                  <a:pt x="26573" y="50036"/>
                </a:cubicBezTo>
                <a:cubicBezTo>
                  <a:pt x="26553" y="50036"/>
                  <a:pt x="26532" y="50015"/>
                  <a:pt x="26532" y="50015"/>
                </a:cubicBezTo>
                <a:cubicBezTo>
                  <a:pt x="26532" y="50015"/>
                  <a:pt x="26532" y="49994"/>
                  <a:pt x="26511" y="49994"/>
                </a:cubicBezTo>
                <a:lnTo>
                  <a:pt x="26427" y="49994"/>
                </a:lnTo>
                <a:cubicBezTo>
                  <a:pt x="26343" y="49952"/>
                  <a:pt x="26239" y="49931"/>
                  <a:pt x="26155" y="49910"/>
                </a:cubicBezTo>
                <a:cubicBezTo>
                  <a:pt x="26134" y="49910"/>
                  <a:pt x="26092" y="49889"/>
                  <a:pt x="26050" y="49847"/>
                </a:cubicBezTo>
                <a:cubicBezTo>
                  <a:pt x="26009" y="49826"/>
                  <a:pt x="25988" y="49826"/>
                  <a:pt x="25925" y="49805"/>
                </a:cubicBezTo>
                <a:cubicBezTo>
                  <a:pt x="25799" y="49282"/>
                  <a:pt x="25590" y="48759"/>
                  <a:pt x="25381" y="48236"/>
                </a:cubicBezTo>
                <a:cubicBezTo>
                  <a:pt x="25276" y="47964"/>
                  <a:pt x="25213" y="47713"/>
                  <a:pt x="25151" y="47483"/>
                </a:cubicBezTo>
                <a:lnTo>
                  <a:pt x="25151" y="47441"/>
                </a:lnTo>
                <a:cubicBezTo>
                  <a:pt x="25151" y="47441"/>
                  <a:pt x="25151" y="47420"/>
                  <a:pt x="25109" y="47420"/>
                </a:cubicBezTo>
                <a:cubicBezTo>
                  <a:pt x="25109" y="47399"/>
                  <a:pt x="25088" y="47399"/>
                  <a:pt x="25088" y="47378"/>
                </a:cubicBezTo>
                <a:cubicBezTo>
                  <a:pt x="25088" y="47378"/>
                  <a:pt x="25088" y="47336"/>
                  <a:pt x="25067" y="47336"/>
                </a:cubicBezTo>
                <a:cubicBezTo>
                  <a:pt x="25004" y="47274"/>
                  <a:pt x="24983" y="47169"/>
                  <a:pt x="24941" y="47085"/>
                </a:cubicBezTo>
                <a:lnTo>
                  <a:pt x="24941" y="47064"/>
                </a:lnTo>
                <a:lnTo>
                  <a:pt x="24941" y="47023"/>
                </a:lnTo>
                <a:lnTo>
                  <a:pt x="24941" y="47002"/>
                </a:lnTo>
                <a:lnTo>
                  <a:pt x="24900" y="46981"/>
                </a:lnTo>
                <a:lnTo>
                  <a:pt x="24900" y="46918"/>
                </a:lnTo>
                <a:cubicBezTo>
                  <a:pt x="24900" y="46918"/>
                  <a:pt x="24879" y="46897"/>
                  <a:pt x="24858" y="46897"/>
                </a:cubicBezTo>
                <a:lnTo>
                  <a:pt x="24795" y="46897"/>
                </a:lnTo>
                <a:cubicBezTo>
                  <a:pt x="24774" y="46897"/>
                  <a:pt x="24774" y="46897"/>
                  <a:pt x="24774" y="46918"/>
                </a:cubicBezTo>
                <a:lnTo>
                  <a:pt x="24544" y="46855"/>
                </a:lnTo>
                <a:lnTo>
                  <a:pt x="24523" y="46855"/>
                </a:lnTo>
                <a:cubicBezTo>
                  <a:pt x="24439" y="46813"/>
                  <a:pt x="24356" y="46813"/>
                  <a:pt x="24272" y="46792"/>
                </a:cubicBezTo>
                <a:lnTo>
                  <a:pt x="24230" y="46792"/>
                </a:lnTo>
                <a:cubicBezTo>
                  <a:pt x="24146" y="46771"/>
                  <a:pt x="24063" y="46771"/>
                  <a:pt x="24000" y="46771"/>
                </a:cubicBezTo>
                <a:cubicBezTo>
                  <a:pt x="23895" y="46771"/>
                  <a:pt x="23812" y="46751"/>
                  <a:pt x="23728" y="46751"/>
                </a:cubicBezTo>
                <a:cubicBezTo>
                  <a:pt x="23487" y="46699"/>
                  <a:pt x="23260" y="46661"/>
                  <a:pt x="23024" y="46661"/>
                </a:cubicBezTo>
                <a:cubicBezTo>
                  <a:pt x="22973" y="46661"/>
                  <a:pt x="22922" y="46663"/>
                  <a:pt x="22870" y="46667"/>
                </a:cubicBezTo>
                <a:cubicBezTo>
                  <a:pt x="22849" y="46667"/>
                  <a:pt x="22807" y="46688"/>
                  <a:pt x="22849" y="46709"/>
                </a:cubicBezTo>
                <a:lnTo>
                  <a:pt x="22849" y="46751"/>
                </a:lnTo>
                <a:lnTo>
                  <a:pt x="22807" y="46751"/>
                </a:lnTo>
                <a:cubicBezTo>
                  <a:pt x="22786" y="46771"/>
                  <a:pt x="22744" y="46792"/>
                  <a:pt x="22703" y="46813"/>
                </a:cubicBezTo>
                <a:lnTo>
                  <a:pt x="22682" y="46855"/>
                </a:lnTo>
                <a:lnTo>
                  <a:pt x="22598" y="46918"/>
                </a:lnTo>
                <a:lnTo>
                  <a:pt x="22577" y="46960"/>
                </a:lnTo>
                <a:cubicBezTo>
                  <a:pt x="22556" y="46981"/>
                  <a:pt x="22535" y="47002"/>
                  <a:pt x="22472" y="47023"/>
                </a:cubicBezTo>
                <a:cubicBezTo>
                  <a:pt x="22347" y="47127"/>
                  <a:pt x="22180" y="47274"/>
                  <a:pt x="22117" y="47420"/>
                </a:cubicBezTo>
                <a:cubicBezTo>
                  <a:pt x="22075" y="47483"/>
                  <a:pt x="22117" y="47504"/>
                  <a:pt x="22138" y="47525"/>
                </a:cubicBezTo>
                <a:lnTo>
                  <a:pt x="22180" y="47525"/>
                </a:lnTo>
                <a:lnTo>
                  <a:pt x="22221" y="47504"/>
                </a:lnTo>
                <a:lnTo>
                  <a:pt x="22221" y="47483"/>
                </a:lnTo>
                <a:cubicBezTo>
                  <a:pt x="22244" y="47486"/>
                  <a:pt x="22266" y="47488"/>
                  <a:pt x="22288" y="47488"/>
                </a:cubicBezTo>
                <a:cubicBezTo>
                  <a:pt x="22526" y="47488"/>
                  <a:pt x="22706" y="47295"/>
                  <a:pt x="22975" y="47295"/>
                </a:cubicBezTo>
                <a:lnTo>
                  <a:pt x="23016" y="47295"/>
                </a:lnTo>
                <a:cubicBezTo>
                  <a:pt x="23058" y="47295"/>
                  <a:pt x="23058" y="47295"/>
                  <a:pt x="23079" y="47315"/>
                </a:cubicBezTo>
                <a:cubicBezTo>
                  <a:pt x="23100" y="47315"/>
                  <a:pt x="23121" y="47336"/>
                  <a:pt x="23163" y="47336"/>
                </a:cubicBezTo>
                <a:cubicBezTo>
                  <a:pt x="23414" y="47504"/>
                  <a:pt x="23707" y="47587"/>
                  <a:pt x="24000" y="47713"/>
                </a:cubicBezTo>
                <a:cubicBezTo>
                  <a:pt x="24000" y="47755"/>
                  <a:pt x="24000" y="47818"/>
                  <a:pt x="24021" y="47860"/>
                </a:cubicBezTo>
                <a:cubicBezTo>
                  <a:pt x="24063" y="48152"/>
                  <a:pt x="24063" y="48466"/>
                  <a:pt x="24146" y="48759"/>
                </a:cubicBezTo>
                <a:cubicBezTo>
                  <a:pt x="24146" y="48801"/>
                  <a:pt x="24167" y="48864"/>
                  <a:pt x="24167" y="48906"/>
                </a:cubicBezTo>
                <a:lnTo>
                  <a:pt x="24167" y="48968"/>
                </a:lnTo>
                <a:cubicBezTo>
                  <a:pt x="24167" y="49010"/>
                  <a:pt x="24209" y="49073"/>
                  <a:pt x="24209" y="49115"/>
                </a:cubicBezTo>
                <a:cubicBezTo>
                  <a:pt x="24209" y="49178"/>
                  <a:pt x="24230" y="49220"/>
                  <a:pt x="24230" y="49261"/>
                </a:cubicBezTo>
                <a:lnTo>
                  <a:pt x="24230" y="49303"/>
                </a:lnTo>
                <a:cubicBezTo>
                  <a:pt x="24230" y="49366"/>
                  <a:pt x="24251" y="49408"/>
                  <a:pt x="24251" y="49471"/>
                </a:cubicBezTo>
                <a:cubicBezTo>
                  <a:pt x="24251" y="49492"/>
                  <a:pt x="24251" y="49512"/>
                  <a:pt x="24272" y="49512"/>
                </a:cubicBezTo>
                <a:cubicBezTo>
                  <a:pt x="24272" y="49533"/>
                  <a:pt x="24314" y="49596"/>
                  <a:pt x="24314" y="49617"/>
                </a:cubicBezTo>
                <a:cubicBezTo>
                  <a:pt x="24314" y="49638"/>
                  <a:pt x="24314" y="49680"/>
                  <a:pt x="24335" y="49680"/>
                </a:cubicBezTo>
                <a:cubicBezTo>
                  <a:pt x="24356" y="49722"/>
                  <a:pt x="24356" y="49743"/>
                  <a:pt x="24377" y="49805"/>
                </a:cubicBezTo>
                <a:lnTo>
                  <a:pt x="24377" y="49826"/>
                </a:lnTo>
                <a:cubicBezTo>
                  <a:pt x="24356" y="49826"/>
                  <a:pt x="24356" y="49805"/>
                  <a:pt x="24335" y="49805"/>
                </a:cubicBezTo>
                <a:cubicBezTo>
                  <a:pt x="24272" y="49743"/>
                  <a:pt x="24209" y="49722"/>
                  <a:pt x="24146" y="49701"/>
                </a:cubicBezTo>
                <a:cubicBezTo>
                  <a:pt x="24105" y="49680"/>
                  <a:pt x="24042" y="49638"/>
                  <a:pt x="24000" y="49596"/>
                </a:cubicBezTo>
                <a:cubicBezTo>
                  <a:pt x="23916" y="49533"/>
                  <a:pt x="23833" y="49512"/>
                  <a:pt x="23791" y="49471"/>
                </a:cubicBezTo>
                <a:cubicBezTo>
                  <a:pt x="23728" y="49429"/>
                  <a:pt x="23686" y="49408"/>
                  <a:pt x="23644" y="49387"/>
                </a:cubicBezTo>
                <a:cubicBezTo>
                  <a:pt x="23477" y="49282"/>
                  <a:pt x="23288" y="49199"/>
                  <a:pt x="23121" y="49094"/>
                </a:cubicBezTo>
                <a:cubicBezTo>
                  <a:pt x="22765" y="48885"/>
                  <a:pt x="22368" y="48592"/>
                  <a:pt x="21970" y="48466"/>
                </a:cubicBezTo>
                <a:cubicBezTo>
                  <a:pt x="21928" y="48383"/>
                  <a:pt x="21908" y="48320"/>
                  <a:pt x="21845" y="48236"/>
                </a:cubicBezTo>
                <a:lnTo>
                  <a:pt x="21824" y="48215"/>
                </a:lnTo>
                <a:cubicBezTo>
                  <a:pt x="21761" y="48132"/>
                  <a:pt x="21719" y="48048"/>
                  <a:pt x="21698" y="48006"/>
                </a:cubicBezTo>
                <a:cubicBezTo>
                  <a:pt x="21489" y="47713"/>
                  <a:pt x="21175" y="47336"/>
                  <a:pt x="21092" y="47002"/>
                </a:cubicBezTo>
                <a:cubicBezTo>
                  <a:pt x="21071" y="46960"/>
                  <a:pt x="21029" y="46897"/>
                  <a:pt x="20966" y="46897"/>
                </a:cubicBezTo>
                <a:cubicBezTo>
                  <a:pt x="20568" y="46876"/>
                  <a:pt x="20171" y="46771"/>
                  <a:pt x="19773" y="46751"/>
                </a:cubicBezTo>
                <a:cubicBezTo>
                  <a:pt x="19250" y="46688"/>
                  <a:pt x="18706" y="46667"/>
                  <a:pt x="18183" y="46604"/>
                </a:cubicBezTo>
                <a:cubicBezTo>
                  <a:pt x="18141" y="46604"/>
                  <a:pt x="18099" y="46688"/>
                  <a:pt x="18162" y="46709"/>
                </a:cubicBezTo>
                <a:cubicBezTo>
                  <a:pt x="18183" y="46709"/>
                  <a:pt x="18183" y="46751"/>
                  <a:pt x="18204" y="46751"/>
                </a:cubicBezTo>
                <a:lnTo>
                  <a:pt x="18288" y="46813"/>
                </a:lnTo>
                <a:cubicBezTo>
                  <a:pt x="18309" y="46855"/>
                  <a:pt x="18351" y="46876"/>
                  <a:pt x="18371" y="46876"/>
                </a:cubicBezTo>
                <a:lnTo>
                  <a:pt x="18392" y="46876"/>
                </a:lnTo>
                <a:cubicBezTo>
                  <a:pt x="18413" y="46876"/>
                  <a:pt x="18455" y="46897"/>
                  <a:pt x="18476" y="46897"/>
                </a:cubicBezTo>
                <a:cubicBezTo>
                  <a:pt x="18497" y="46897"/>
                  <a:pt x="18560" y="46918"/>
                  <a:pt x="18581" y="46918"/>
                </a:cubicBezTo>
                <a:cubicBezTo>
                  <a:pt x="18915" y="46981"/>
                  <a:pt x="19250" y="47106"/>
                  <a:pt x="19606" y="47211"/>
                </a:cubicBezTo>
                <a:cubicBezTo>
                  <a:pt x="19731" y="47232"/>
                  <a:pt x="19857" y="47274"/>
                  <a:pt x="19962" y="47315"/>
                </a:cubicBezTo>
                <a:cubicBezTo>
                  <a:pt x="20255" y="47420"/>
                  <a:pt x="20380" y="47650"/>
                  <a:pt x="20547" y="47922"/>
                </a:cubicBezTo>
                <a:cubicBezTo>
                  <a:pt x="20715" y="48236"/>
                  <a:pt x="20861" y="48571"/>
                  <a:pt x="21008" y="48864"/>
                </a:cubicBezTo>
                <a:lnTo>
                  <a:pt x="21008" y="48885"/>
                </a:lnTo>
                <a:cubicBezTo>
                  <a:pt x="21008" y="48885"/>
                  <a:pt x="21008" y="48906"/>
                  <a:pt x="21029" y="48906"/>
                </a:cubicBezTo>
                <a:lnTo>
                  <a:pt x="21071" y="48948"/>
                </a:lnTo>
                <a:cubicBezTo>
                  <a:pt x="21175" y="49010"/>
                  <a:pt x="21238" y="49115"/>
                  <a:pt x="21343" y="49199"/>
                </a:cubicBezTo>
                <a:lnTo>
                  <a:pt x="21656" y="49429"/>
                </a:lnTo>
                <a:lnTo>
                  <a:pt x="21698" y="49429"/>
                </a:lnTo>
                <a:cubicBezTo>
                  <a:pt x="21803" y="49512"/>
                  <a:pt x="21908" y="49575"/>
                  <a:pt x="21970" y="49638"/>
                </a:cubicBezTo>
                <a:cubicBezTo>
                  <a:pt x="22012" y="49638"/>
                  <a:pt x="22012" y="49680"/>
                  <a:pt x="22033" y="49680"/>
                </a:cubicBezTo>
                <a:cubicBezTo>
                  <a:pt x="22075" y="49722"/>
                  <a:pt x="22159" y="49743"/>
                  <a:pt x="22221" y="49805"/>
                </a:cubicBezTo>
                <a:cubicBezTo>
                  <a:pt x="22263" y="49826"/>
                  <a:pt x="22284" y="49847"/>
                  <a:pt x="22347" y="49889"/>
                </a:cubicBezTo>
                <a:cubicBezTo>
                  <a:pt x="22284" y="49889"/>
                  <a:pt x="22242" y="49847"/>
                  <a:pt x="22180" y="49847"/>
                </a:cubicBezTo>
                <a:lnTo>
                  <a:pt x="22138" y="49847"/>
                </a:lnTo>
                <a:cubicBezTo>
                  <a:pt x="22033" y="49847"/>
                  <a:pt x="21949" y="49826"/>
                  <a:pt x="21866" y="49826"/>
                </a:cubicBezTo>
                <a:cubicBezTo>
                  <a:pt x="21407" y="49786"/>
                  <a:pt x="20930" y="49595"/>
                  <a:pt x="20452" y="49595"/>
                </a:cubicBezTo>
                <a:cubicBezTo>
                  <a:pt x="20428" y="49595"/>
                  <a:pt x="20404" y="49595"/>
                  <a:pt x="20380" y="49596"/>
                </a:cubicBezTo>
                <a:cubicBezTo>
                  <a:pt x="20275" y="49596"/>
                  <a:pt x="20234" y="49701"/>
                  <a:pt x="20171" y="49743"/>
                </a:cubicBezTo>
                <a:cubicBezTo>
                  <a:pt x="19941" y="50015"/>
                  <a:pt x="19752" y="50328"/>
                  <a:pt x="19501" y="50580"/>
                </a:cubicBezTo>
                <a:lnTo>
                  <a:pt x="18455" y="51626"/>
                </a:lnTo>
                <a:cubicBezTo>
                  <a:pt x="18413" y="51668"/>
                  <a:pt x="18392" y="51709"/>
                  <a:pt x="18413" y="51730"/>
                </a:cubicBezTo>
                <a:lnTo>
                  <a:pt x="18497" y="51898"/>
                </a:lnTo>
                <a:lnTo>
                  <a:pt x="18497" y="51919"/>
                </a:lnTo>
                <a:cubicBezTo>
                  <a:pt x="18518" y="51981"/>
                  <a:pt x="18518" y="52002"/>
                  <a:pt x="18560" y="52044"/>
                </a:cubicBezTo>
                <a:cubicBezTo>
                  <a:pt x="18664" y="52337"/>
                  <a:pt x="18706" y="52651"/>
                  <a:pt x="18874" y="52923"/>
                </a:cubicBezTo>
                <a:cubicBezTo>
                  <a:pt x="18874" y="52944"/>
                  <a:pt x="18874" y="52965"/>
                  <a:pt x="18832" y="52965"/>
                </a:cubicBezTo>
                <a:lnTo>
                  <a:pt x="18832" y="53028"/>
                </a:lnTo>
                <a:cubicBezTo>
                  <a:pt x="18832" y="53049"/>
                  <a:pt x="18874" y="53069"/>
                  <a:pt x="18895" y="53069"/>
                </a:cubicBezTo>
                <a:lnTo>
                  <a:pt x="18915" y="53069"/>
                </a:lnTo>
                <a:lnTo>
                  <a:pt x="18936" y="53049"/>
                </a:lnTo>
                <a:lnTo>
                  <a:pt x="18936" y="53028"/>
                </a:lnTo>
                <a:lnTo>
                  <a:pt x="18978" y="52986"/>
                </a:lnTo>
                <a:lnTo>
                  <a:pt x="18978" y="52965"/>
                </a:lnTo>
                <a:cubicBezTo>
                  <a:pt x="19020" y="52860"/>
                  <a:pt x="19104" y="52672"/>
                  <a:pt x="19125" y="52567"/>
                </a:cubicBezTo>
                <a:lnTo>
                  <a:pt x="19125" y="52546"/>
                </a:lnTo>
                <a:cubicBezTo>
                  <a:pt x="19250" y="52128"/>
                  <a:pt x="19418" y="51835"/>
                  <a:pt x="19836" y="51605"/>
                </a:cubicBezTo>
                <a:cubicBezTo>
                  <a:pt x="20045" y="51479"/>
                  <a:pt x="20234" y="51312"/>
                  <a:pt x="20443" y="51186"/>
                </a:cubicBezTo>
                <a:cubicBezTo>
                  <a:pt x="20506" y="51145"/>
                  <a:pt x="20589" y="51061"/>
                  <a:pt x="20673" y="50977"/>
                </a:cubicBezTo>
                <a:cubicBezTo>
                  <a:pt x="20680" y="50970"/>
                  <a:pt x="20696" y="50967"/>
                  <a:pt x="20719" y="50967"/>
                </a:cubicBezTo>
                <a:cubicBezTo>
                  <a:pt x="20831" y="50967"/>
                  <a:pt x="21095" y="51040"/>
                  <a:pt x="21112" y="51040"/>
                </a:cubicBezTo>
                <a:cubicBezTo>
                  <a:pt x="21343" y="51082"/>
                  <a:pt x="21615" y="51061"/>
                  <a:pt x="21845" y="51082"/>
                </a:cubicBezTo>
                <a:cubicBezTo>
                  <a:pt x="22159" y="51103"/>
                  <a:pt x="22493" y="51165"/>
                  <a:pt x="22807" y="51186"/>
                </a:cubicBezTo>
                <a:cubicBezTo>
                  <a:pt x="23200" y="51233"/>
                  <a:pt x="23627" y="51328"/>
                  <a:pt x="24028" y="51328"/>
                </a:cubicBezTo>
                <a:cubicBezTo>
                  <a:pt x="24162" y="51328"/>
                  <a:pt x="24293" y="51317"/>
                  <a:pt x="24418" y="51291"/>
                </a:cubicBezTo>
                <a:cubicBezTo>
                  <a:pt x="24439" y="51291"/>
                  <a:pt x="24439" y="51312"/>
                  <a:pt x="24460" y="51312"/>
                </a:cubicBezTo>
                <a:lnTo>
                  <a:pt x="24544" y="51312"/>
                </a:lnTo>
                <a:cubicBezTo>
                  <a:pt x="24753" y="51312"/>
                  <a:pt x="24941" y="51375"/>
                  <a:pt x="25151" y="51396"/>
                </a:cubicBezTo>
                <a:cubicBezTo>
                  <a:pt x="25611" y="51458"/>
                  <a:pt x="26092" y="51605"/>
                  <a:pt x="26553" y="51689"/>
                </a:cubicBezTo>
                <a:cubicBezTo>
                  <a:pt x="27034" y="51772"/>
                  <a:pt x="27494" y="51793"/>
                  <a:pt x="27975" y="51877"/>
                </a:cubicBezTo>
                <a:cubicBezTo>
                  <a:pt x="28226" y="51919"/>
                  <a:pt x="28498" y="51940"/>
                  <a:pt x="28750" y="52023"/>
                </a:cubicBezTo>
                <a:cubicBezTo>
                  <a:pt x="28807" y="52038"/>
                  <a:pt x="28893" y="52071"/>
                  <a:pt x="28969" y="52071"/>
                </a:cubicBezTo>
                <a:cubicBezTo>
                  <a:pt x="29004" y="52071"/>
                  <a:pt x="29037" y="52064"/>
                  <a:pt x="29063" y="52044"/>
                </a:cubicBezTo>
                <a:cubicBezTo>
                  <a:pt x="29147" y="52023"/>
                  <a:pt x="29189" y="51898"/>
                  <a:pt x="29252" y="51835"/>
                </a:cubicBezTo>
                <a:cubicBezTo>
                  <a:pt x="29398" y="51626"/>
                  <a:pt x="29586" y="51396"/>
                  <a:pt x="29817" y="51270"/>
                </a:cubicBezTo>
                <a:cubicBezTo>
                  <a:pt x="29859" y="51270"/>
                  <a:pt x="29859" y="51249"/>
                  <a:pt x="29859" y="51249"/>
                </a:cubicBezTo>
                <a:lnTo>
                  <a:pt x="29859" y="51207"/>
                </a:lnTo>
                <a:cubicBezTo>
                  <a:pt x="29859" y="51186"/>
                  <a:pt x="29817" y="51165"/>
                  <a:pt x="29796" y="51145"/>
                </a:cubicBezTo>
                <a:cubicBezTo>
                  <a:pt x="29984" y="50726"/>
                  <a:pt x="29900" y="50161"/>
                  <a:pt x="29900" y="49722"/>
                </a:cubicBezTo>
                <a:cubicBezTo>
                  <a:pt x="29900" y="49052"/>
                  <a:pt x="29921" y="48362"/>
                  <a:pt x="29963" y="47692"/>
                </a:cubicBezTo>
                <a:lnTo>
                  <a:pt x="30026" y="45725"/>
                </a:lnTo>
                <a:cubicBezTo>
                  <a:pt x="30068" y="45328"/>
                  <a:pt x="30214" y="44721"/>
                  <a:pt x="30005" y="44365"/>
                </a:cubicBezTo>
                <a:lnTo>
                  <a:pt x="29984" y="44344"/>
                </a:lnTo>
                <a:cubicBezTo>
                  <a:pt x="30005" y="44282"/>
                  <a:pt x="30005" y="44261"/>
                  <a:pt x="30026" y="44198"/>
                </a:cubicBezTo>
                <a:cubicBezTo>
                  <a:pt x="30026" y="44198"/>
                  <a:pt x="30026" y="44177"/>
                  <a:pt x="30068" y="44177"/>
                </a:cubicBezTo>
                <a:cubicBezTo>
                  <a:pt x="30089" y="44135"/>
                  <a:pt x="30110" y="44093"/>
                  <a:pt x="30131" y="44072"/>
                </a:cubicBezTo>
                <a:cubicBezTo>
                  <a:pt x="30172" y="44072"/>
                  <a:pt x="30172" y="44051"/>
                  <a:pt x="30193" y="44051"/>
                </a:cubicBezTo>
                <a:cubicBezTo>
                  <a:pt x="30214" y="44030"/>
                  <a:pt x="30214" y="44030"/>
                  <a:pt x="30214" y="43989"/>
                </a:cubicBezTo>
                <a:cubicBezTo>
                  <a:pt x="30298" y="43926"/>
                  <a:pt x="30549" y="43758"/>
                  <a:pt x="30591" y="43738"/>
                </a:cubicBezTo>
                <a:cubicBezTo>
                  <a:pt x="30842" y="43549"/>
                  <a:pt x="31114" y="43361"/>
                  <a:pt x="31386" y="43194"/>
                </a:cubicBezTo>
                <a:cubicBezTo>
                  <a:pt x="31909" y="42838"/>
                  <a:pt x="32432" y="42482"/>
                  <a:pt x="32997" y="42210"/>
                </a:cubicBezTo>
                <a:cubicBezTo>
                  <a:pt x="33520" y="41959"/>
                  <a:pt x="34043" y="41561"/>
                  <a:pt x="34524" y="41269"/>
                </a:cubicBezTo>
                <a:cubicBezTo>
                  <a:pt x="35027" y="40997"/>
                  <a:pt x="35508" y="40683"/>
                  <a:pt x="35947" y="40306"/>
                </a:cubicBezTo>
                <a:lnTo>
                  <a:pt x="35968" y="40306"/>
                </a:lnTo>
                <a:lnTo>
                  <a:pt x="35989" y="40285"/>
                </a:lnTo>
                <a:cubicBezTo>
                  <a:pt x="36198" y="40076"/>
                  <a:pt x="36470" y="39867"/>
                  <a:pt x="36701" y="39678"/>
                </a:cubicBezTo>
                <a:cubicBezTo>
                  <a:pt x="37014" y="39448"/>
                  <a:pt x="37119" y="39155"/>
                  <a:pt x="37224" y="38800"/>
                </a:cubicBezTo>
                <a:cubicBezTo>
                  <a:pt x="37328" y="38402"/>
                  <a:pt x="37496" y="38004"/>
                  <a:pt x="37558" y="37607"/>
                </a:cubicBezTo>
                <a:cubicBezTo>
                  <a:pt x="37600" y="37502"/>
                  <a:pt x="37600" y="37398"/>
                  <a:pt x="37621" y="37335"/>
                </a:cubicBezTo>
                <a:lnTo>
                  <a:pt x="37621" y="37251"/>
                </a:lnTo>
                <a:cubicBezTo>
                  <a:pt x="37621" y="37168"/>
                  <a:pt x="37642" y="37126"/>
                  <a:pt x="37642" y="37042"/>
                </a:cubicBezTo>
                <a:lnTo>
                  <a:pt x="37642" y="36916"/>
                </a:lnTo>
                <a:lnTo>
                  <a:pt x="37642" y="36749"/>
                </a:lnTo>
                <a:lnTo>
                  <a:pt x="37642" y="36603"/>
                </a:lnTo>
                <a:lnTo>
                  <a:pt x="37642" y="36498"/>
                </a:lnTo>
                <a:cubicBezTo>
                  <a:pt x="37705" y="36456"/>
                  <a:pt x="37726" y="36456"/>
                  <a:pt x="37768" y="36435"/>
                </a:cubicBezTo>
                <a:cubicBezTo>
                  <a:pt x="37768" y="36435"/>
                  <a:pt x="37809" y="36435"/>
                  <a:pt x="37809" y="36414"/>
                </a:cubicBezTo>
                <a:cubicBezTo>
                  <a:pt x="37851" y="36393"/>
                  <a:pt x="37872" y="36352"/>
                  <a:pt x="37914" y="36331"/>
                </a:cubicBezTo>
                <a:cubicBezTo>
                  <a:pt x="38144" y="36561"/>
                  <a:pt x="38458" y="36770"/>
                  <a:pt x="38751" y="36958"/>
                </a:cubicBezTo>
                <a:cubicBezTo>
                  <a:pt x="39170" y="37230"/>
                  <a:pt x="39525" y="37502"/>
                  <a:pt x="39923" y="37774"/>
                </a:cubicBezTo>
                <a:cubicBezTo>
                  <a:pt x="40027" y="37858"/>
                  <a:pt x="40153" y="37921"/>
                  <a:pt x="40258" y="37984"/>
                </a:cubicBezTo>
                <a:lnTo>
                  <a:pt x="40278" y="38004"/>
                </a:lnTo>
                <a:cubicBezTo>
                  <a:pt x="40383" y="38067"/>
                  <a:pt x="40488" y="38130"/>
                  <a:pt x="40592" y="38193"/>
                </a:cubicBezTo>
                <a:cubicBezTo>
                  <a:pt x="40634" y="38193"/>
                  <a:pt x="40634" y="38214"/>
                  <a:pt x="40655" y="38214"/>
                </a:cubicBezTo>
                <a:cubicBezTo>
                  <a:pt x="40760" y="38297"/>
                  <a:pt x="40885" y="38339"/>
                  <a:pt x="40990" y="38423"/>
                </a:cubicBezTo>
                <a:cubicBezTo>
                  <a:pt x="41094" y="38486"/>
                  <a:pt x="41220" y="38548"/>
                  <a:pt x="41325" y="38611"/>
                </a:cubicBezTo>
                <a:cubicBezTo>
                  <a:pt x="41743" y="38841"/>
                  <a:pt x="42224" y="39113"/>
                  <a:pt x="42580" y="39385"/>
                </a:cubicBezTo>
                <a:cubicBezTo>
                  <a:pt x="42852" y="39595"/>
                  <a:pt x="43271" y="39888"/>
                  <a:pt x="43605" y="39909"/>
                </a:cubicBezTo>
                <a:cubicBezTo>
                  <a:pt x="43626" y="40285"/>
                  <a:pt x="43710" y="40620"/>
                  <a:pt x="43794" y="40955"/>
                </a:cubicBezTo>
                <a:cubicBezTo>
                  <a:pt x="43835" y="41164"/>
                  <a:pt x="43835" y="41373"/>
                  <a:pt x="43898" y="41582"/>
                </a:cubicBezTo>
                <a:lnTo>
                  <a:pt x="43731" y="41834"/>
                </a:lnTo>
                <a:lnTo>
                  <a:pt x="43584" y="42064"/>
                </a:lnTo>
                <a:lnTo>
                  <a:pt x="43584" y="42085"/>
                </a:lnTo>
                <a:cubicBezTo>
                  <a:pt x="43522" y="42168"/>
                  <a:pt x="43480" y="42273"/>
                  <a:pt x="43417" y="42357"/>
                </a:cubicBezTo>
                <a:cubicBezTo>
                  <a:pt x="43375" y="42419"/>
                  <a:pt x="43354" y="42503"/>
                  <a:pt x="43291" y="42587"/>
                </a:cubicBezTo>
                <a:cubicBezTo>
                  <a:pt x="43082" y="42901"/>
                  <a:pt x="42831" y="43235"/>
                  <a:pt x="42747" y="43612"/>
                </a:cubicBezTo>
                <a:lnTo>
                  <a:pt x="42747" y="43633"/>
                </a:lnTo>
                <a:cubicBezTo>
                  <a:pt x="42747" y="43633"/>
                  <a:pt x="42747" y="43654"/>
                  <a:pt x="42768" y="43654"/>
                </a:cubicBezTo>
                <a:cubicBezTo>
                  <a:pt x="42789" y="44072"/>
                  <a:pt x="42894" y="44491"/>
                  <a:pt x="42957" y="44909"/>
                </a:cubicBezTo>
                <a:cubicBezTo>
                  <a:pt x="42999" y="45223"/>
                  <a:pt x="42978" y="45621"/>
                  <a:pt x="43250" y="45851"/>
                </a:cubicBezTo>
                <a:lnTo>
                  <a:pt x="43291" y="45851"/>
                </a:lnTo>
                <a:cubicBezTo>
                  <a:pt x="43689" y="46479"/>
                  <a:pt x="44212" y="47023"/>
                  <a:pt x="44714" y="47587"/>
                </a:cubicBezTo>
                <a:cubicBezTo>
                  <a:pt x="45091" y="48027"/>
                  <a:pt x="45551" y="48445"/>
                  <a:pt x="45970" y="48864"/>
                </a:cubicBezTo>
                <a:lnTo>
                  <a:pt x="45928" y="48885"/>
                </a:lnTo>
                <a:lnTo>
                  <a:pt x="45907" y="48906"/>
                </a:lnTo>
                <a:lnTo>
                  <a:pt x="45907" y="48948"/>
                </a:lnTo>
                <a:lnTo>
                  <a:pt x="45907" y="48968"/>
                </a:lnTo>
                <a:lnTo>
                  <a:pt x="45907" y="48989"/>
                </a:lnTo>
                <a:cubicBezTo>
                  <a:pt x="45907" y="48989"/>
                  <a:pt x="45907" y="49010"/>
                  <a:pt x="45928" y="49010"/>
                </a:cubicBezTo>
                <a:cubicBezTo>
                  <a:pt x="45677" y="49303"/>
                  <a:pt x="45572" y="49784"/>
                  <a:pt x="45468" y="50140"/>
                </a:cubicBezTo>
                <a:lnTo>
                  <a:pt x="45468" y="50161"/>
                </a:lnTo>
                <a:cubicBezTo>
                  <a:pt x="45468" y="50203"/>
                  <a:pt x="45468" y="50203"/>
                  <a:pt x="45447" y="50224"/>
                </a:cubicBezTo>
                <a:cubicBezTo>
                  <a:pt x="45405" y="50266"/>
                  <a:pt x="45405" y="50308"/>
                  <a:pt x="45384" y="50349"/>
                </a:cubicBezTo>
                <a:cubicBezTo>
                  <a:pt x="45279" y="50684"/>
                  <a:pt x="45133" y="50998"/>
                  <a:pt x="45049" y="51375"/>
                </a:cubicBezTo>
                <a:cubicBezTo>
                  <a:pt x="45028" y="51521"/>
                  <a:pt x="44986" y="51668"/>
                  <a:pt x="44986" y="51793"/>
                </a:cubicBezTo>
                <a:cubicBezTo>
                  <a:pt x="44986" y="52002"/>
                  <a:pt x="44986" y="51898"/>
                  <a:pt x="44840" y="51981"/>
                </a:cubicBezTo>
                <a:cubicBezTo>
                  <a:pt x="44526" y="52128"/>
                  <a:pt x="44296" y="52442"/>
                  <a:pt x="44024" y="52630"/>
                </a:cubicBezTo>
                <a:cubicBezTo>
                  <a:pt x="43668" y="52923"/>
                  <a:pt x="43312" y="53195"/>
                  <a:pt x="42894" y="53404"/>
                </a:cubicBezTo>
                <a:cubicBezTo>
                  <a:pt x="42350" y="53676"/>
                  <a:pt x="41743" y="53906"/>
                  <a:pt x="41283" y="54325"/>
                </a:cubicBezTo>
                <a:cubicBezTo>
                  <a:pt x="41262" y="54325"/>
                  <a:pt x="41220" y="54346"/>
                  <a:pt x="41178" y="54388"/>
                </a:cubicBezTo>
                <a:cubicBezTo>
                  <a:pt x="41157" y="54409"/>
                  <a:pt x="41115" y="54430"/>
                  <a:pt x="41157" y="54492"/>
                </a:cubicBezTo>
                <a:cubicBezTo>
                  <a:pt x="41115" y="54534"/>
                  <a:pt x="41074" y="54597"/>
                  <a:pt x="41011" y="54618"/>
                </a:cubicBezTo>
                <a:cubicBezTo>
                  <a:pt x="40990" y="54618"/>
                  <a:pt x="40969" y="54618"/>
                  <a:pt x="40948" y="54639"/>
                </a:cubicBezTo>
                <a:cubicBezTo>
                  <a:pt x="40739" y="54848"/>
                  <a:pt x="40634" y="55162"/>
                  <a:pt x="40488" y="55434"/>
                </a:cubicBezTo>
                <a:cubicBezTo>
                  <a:pt x="40362" y="55664"/>
                  <a:pt x="40174" y="56082"/>
                  <a:pt x="40174" y="56334"/>
                </a:cubicBezTo>
                <a:lnTo>
                  <a:pt x="40174" y="56375"/>
                </a:lnTo>
                <a:cubicBezTo>
                  <a:pt x="40174" y="56375"/>
                  <a:pt x="40174" y="56396"/>
                  <a:pt x="40216" y="56396"/>
                </a:cubicBezTo>
                <a:cubicBezTo>
                  <a:pt x="40237" y="56417"/>
                  <a:pt x="40237" y="56417"/>
                  <a:pt x="40258" y="56417"/>
                </a:cubicBezTo>
                <a:lnTo>
                  <a:pt x="40258" y="56438"/>
                </a:lnTo>
                <a:lnTo>
                  <a:pt x="40258" y="56480"/>
                </a:lnTo>
                <a:cubicBezTo>
                  <a:pt x="40258" y="56731"/>
                  <a:pt x="40341" y="57045"/>
                  <a:pt x="40446" y="57275"/>
                </a:cubicBezTo>
                <a:cubicBezTo>
                  <a:pt x="40550" y="57568"/>
                  <a:pt x="40697" y="57882"/>
                  <a:pt x="40781" y="58196"/>
                </a:cubicBezTo>
                <a:lnTo>
                  <a:pt x="40781" y="58279"/>
                </a:lnTo>
                <a:cubicBezTo>
                  <a:pt x="40781" y="58405"/>
                  <a:pt x="40697" y="58489"/>
                  <a:pt x="40592" y="58677"/>
                </a:cubicBezTo>
                <a:cubicBezTo>
                  <a:pt x="40571" y="58698"/>
                  <a:pt x="40550" y="58740"/>
                  <a:pt x="40550" y="58782"/>
                </a:cubicBezTo>
                <a:cubicBezTo>
                  <a:pt x="40446" y="58949"/>
                  <a:pt x="40341" y="59137"/>
                  <a:pt x="40258" y="59326"/>
                </a:cubicBezTo>
                <a:cubicBezTo>
                  <a:pt x="40237" y="59347"/>
                  <a:pt x="40216" y="59347"/>
                  <a:pt x="40174" y="59367"/>
                </a:cubicBezTo>
                <a:cubicBezTo>
                  <a:pt x="40139" y="59403"/>
                  <a:pt x="40148" y="59482"/>
                  <a:pt x="40189" y="59482"/>
                </a:cubicBezTo>
                <a:cubicBezTo>
                  <a:pt x="40197" y="59482"/>
                  <a:pt x="40206" y="59479"/>
                  <a:pt x="40216" y="59472"/>
                </a:cubicBezTo>
                <a:lnTo>
                  <a:pt x="40258" y="59472"/>
                </a:lnTo>
                <a:cubicBezTo>
                  <a:pt x="40258" y="59472"/>
                  <a:pt x="40278" y="59472"/>
                  <a:pt x="40278" y="59451"/>
                </a:cubicBezTo>
                <a:lnTo>
                  <a:pt x="40278" y="59430"/>
                </a:lnTo>
                <a:cubicBezTo>
                  <a:pt x="40341" y="59409"/>
                  <a:pt x="40362" y="59367"/>
                  <a:pt x="40425" y="59347"/>
                </a:cubicBezTo>
                <a:cubicBezTo>
                  <a:pt x="40467" y="59326"/>
                  <a:pt x="40488" y="59305"/>
                  <a:pt x="40550" y="59263"/>
                </a:cubicBezTo>
                <a:lnTo>
                  <a:pt x="40571" y="59263"/>
                </a:lnTo>
                <a:cubicBezTo>
                  <a:pt x="40592" y="59242"/>
                  <a:pt x="40655" y="59221"/>
                  <a:pt x="40676" y="59158"/>
                </a:cubicBezTo>
                <a:lnTo>
                  <a:pt x="40781" y="59054"/>
                </a:lnTo>
                <a:cubicBezTo>
                  <a:pt x="41115" y="58803"/>
                  <a:pt x="41471" y="58531"/>
                  <a:pt x="41743" y="58217"/>
                </a:cubicBezTo>
                <a:cubicBezTo>
                  <a:pt x="41911" y="58070"/>
                  <a:pt x="41890" y="57882"/>
                  <a:pt x="41890" y="57673"/>
                </a:cubicBezTo>
                <a:lnTo>
                  <a:pt x="41890" y="57422"/>
                </a:lnTo>
                <a:lnTo>
                  <a:pt x="41890" y="57338"/>
                </a:lnTo>
                <a:cubicBezTo>
                  <a:pt x="41911" y="57108"/>
                  <a:pt x="41931" y="56899"/>
                  <a:pt x="41931" y="56647"/>
                </a:cubicBezTo>
                <a:lnTo>
                  <a:pt x="41931" y="56626"/>
                </a:lnTo>
                <a:cubicBezTo>
                  <a:pt x="42120" y="56334"/>
                  <a:pt x="42350" y="56062"/>
                  <a:pt x="42559" y="55790"/>
                </a:cubicBezTo>
                <a:cubicBezTo>
                  <a:pt x="42768" y="55497"/>
                  <a:pt x="42999" y="55225"/>
                  <a:pt x="43187" y="54911"/>
                </a:cubicBezTo>
                <a:lnTo>
                  <a:pt x="43208" y="54911"/>
                </a:lnTo>
                <a:cubicBezTo>
                  <a:pt x="43563" y="54722"/>
                  <a:pt x="43982" y="54660"/>
                  <a:pt x="44338" y="54597"/>
                </a:cubicBezTo>
                <a:cubicBezTo>
                  <a:pt x="44400" y="54555"/>
                  <a:pt x="44463" y="54555"/>
                  <a:pt x="44526" y="54534"/>
                </a:cubicBezTo>
                <a:lnTo>
                  <a:pt x="44526" y="54534"/>
                </a:lnTo>
                <a:lnTo>
                  <a:pt x="44463" y="54597"/>
                </a:lnTo>
                <a:cubicBezTo>
                  <a:pt x="44212" y="54806"/>
                  <a:pt x="43940" y="55036"/>
                  <a:pt x="43710" y="55266"/>
                </a:cubicBezTo>
                <a:cubicBezTo>
                  <a:pt x="43480" y="55497"/>
                  <a:pt x="42957" y="55915"/>
                  <a:pt x="42936" y="56292"/>
                </a:cubicBezTo>
                <a:cubicBezTo>
                  <a:pt x="42894" y="56836"/>
                  <a:pt x="42894" y="57359"/>
                  <a:pt x="42936" y="57903"/>
                </a:cubicBezTo>
                <a:cubicBezTo>
                  <a:pt x="42957" y="58405"/>
                  <a:pt x="42957" y="59033"/>
                  <a:pt x="43145" y="59514"/>
                </a:cubicBezTo>
                <a:cubicBezTo>
                  <a:pt x="43250" y="59786"/>
                  <a:pt x="43354" y="60100"/>
                  <a:pt x="43417" y="60414"/>
                </a:cubicBezTo>
                <a:cubicBezTo>
                  <a:pt x="43501" y="60707"/>
                  <a:pt x="43522" y="60832"/>
                  <a:pt x="43312" y="61083"/>
                </a:cubicBezTo>
                <a:cubicBezTo>
                  <a:pt x="43166" y="61251"/>
                  <a:pt x="42747" y="61669"/>
                  <a:pt x="42852" y="61941"/>
                </a:cubicBezTo>
                <a:lnTo>
                  <a:pt x="42936" y="62088"/>
                </a:lnTo>
                <a:cubicBezTo>
                  <a:pt x="42936" y="62129"/>
                  <a:pt x="42957" y="62150"/>
                  <a:pt x="42957" y="62171"/>
                </a:cubicBezTo>
                <a:cubicBezTo>
                  <a:pt x="42978" y="62192"/>
                  <a:pt x="42978" y="62234"/>
                  <a:pt x="42999" y="62255"/>
                </a:cubicBezTo>
                <a:cubicBezTo>
                  <a:pt x="43040" y="62276"/>
                  <a:pt x="43040" y="62297"/>
                  <a:pt x="43061" y="62360"/>
                </a:cubicBezTo>
                <a:cubicBezTo>
                  <a:pt x="43061" y="62380"/>
                  <a:pt x="43082" y="62401"/>
                  <a:pt x="43082" y="62401"/>
                </a:cubicBezTo>
                <a:cubicBezTo>
                  <a:pt x="43103" y="62443"/>
                  <a:pt x="43145" y="62485"/>
                  <a:pt x="43166" y="62506"/>
                </a:cubicBezTo>
                <a:cubicBezTo>
                  <a:pt x="43166" y="62548"/>
                  <a:pt x="43187" y="62548"/>
                  <a:pt x="43187" y="62569"/>
                </a:cubicBezTo>
                <a:cubicBezTo>
                  <a:pt x="43208" y="62611"/>
                  <a:pt x="43250" y="62652"/>
                  <a:pt x="43271" y="62694"/>
                </a:cubicBezTo>
                <a:cubicBezTo>
                  <a:pt x="43271" y="62694"/>
                  <a:pt x="43271" y="62715"/>
                  <a:pt x="43291" y="62715"/>
                </a:cubicBezTo>
                <a:cubicBezTo>
                  <a:pt x="43312" y="62778"/>
                  <a:pt x="43354" y="62799"/>
                  <a:pt x="43396" y="62862"/>
                </a:cubicBezTo>
                <a:lnTo>
                  <a:pt x="43396" y="62883"/>
                </a:lnTo>
                <a:cubicBezTo>
                  <a:pt x="43417" y="62925"/>
                  <a:pt x="43480" y="62966"/>
                  <a:pt x="43501" y="63008"/>
                </a:cubicBezTo>
                <a:cubicBezTo>
                  <a:pt x="43522" y="63071"/>
                  <a:pt x="43584" y="63092"/>
                  <a:pt x="43605" y="63134"/>
                </a:cubicBezTo>
                <a:cubicBezTo>
                  <a:pt x="43605" y="63134"/>
                  <a:pt x="43605" y="63176"/>
                  <a:pt x="43626" y="63176"/>
                </a:cubicBezTo>
                <a:lnTo>
                  <a:pt x="43668" y="63197"/>
                </a:lnTo>
                <a:cubicBezTo>
                  <a:pt x="43679" y="63207"/>
                  <a:pt x="43684" y="63212"/>
                  <a:pt x="43689" y="63212"/>
                </a:cubicBezTo>
                <a:cubicBezTo>
                  <a:pt x="43694" y="63212"/>
                  <a:pt x="43699" y="63207"/>
                  <a:pt x="43710" y="63197"/>
                </a:cubicBezTo>
                <a:lnTo>
                  <a:pt x="43710" y="63176"/>
                </a:lnTo>
                <a:cubicBezTo>
                  <a:pt x="43710" y="62987"/>
                  <a:pt x="43710" y="62820"/>
                  <a:pt x="43689" y="62652"/>
                </a:cubicBezTo>
                <a:cubicBezTo>
                  <a:pt x="43668" y="62297"/>
                  <a:pt x="43501" y="61920"/>
                  <a:pt x="43794" y="61711"/>
                </a:cubicBezTo>
                <a:cubicBezTo>
                  <a:pt x="43898" y="61627"/>
                  <a:pt x="44024" y="61523"/>
                  <a:pt x="44128" y="61418"/>
                </a:cubicBezTo>
                <a:cubicBezTo>
                  <a:pt x="44463" y="61125"/>
                  <a:pt x="44777" y="60811"/>
                  <a:pt x="45049" y="60476"/>
                </a:cubicBezTo>
                <a:cubicBezTo>
                  <a:pt x="45049" y="60476"/>
                  <a:pt x="45070" y="60476"/>
                  <a:pt x="45070" y="60456"/>
                </a:cubicBezTo>
                <a:lnTo>
                  <a:pt x="45091" y="60414"/>
                </a:lnTo>
                <a:lnTo>
                  <a:pt x="45091" y="60393"/>
                </a:lnTo>
                <a:lnTo>
                  <a:pt x="45091" y="60372"/>
                </a:lnTo>
                <a:lnTo>
                  <a:pt x="45091" y="60351"/>
                </a:lnTo>
                <a:cubicBezTo>
                  <a:pt x="45091" y="59932"/>
                  <a:pt x="45091" y="59535"/>
                  <a:pt x="45049" y="59116"/>
                </a:cubicBezTo>
                <a:cubicBezTo>
                  <a:pt x="45049" y="58991"/>
                  <a:pt x="45028" y="58844"/>
                  <a:pt x="44986" y="58698"/>
                </a:cubicBezTo>
                <a:cubicBezTo>
                  <a:pt x="44944" y="58321"/>
                  <a:pt x="44944" y="57966"/>
                  <a:pt x="44944" y="57589"/>
                </a:cubicBezTo>
                <a:cubicBezTo>
                  <a:pt x="44965" y="57212"/>
                  <a:pt x="44882" y="56961"/>
                  <a:pt x="45175" y="56689"/>
                </a:cubicBezTo>
                <a:cubicBezTo>
                  <a:pt x="45719" y="56124"/>
                  <a:pt x="46430" y="55769"/>
                  <a:pt x="47037" y="55287"/>
                </a:cubicBezTo>
                <a:cubicBezTo>
                  <a:pt x="47120" y="55225"/>
                  <a:pt x="47225" y="55162"/>
                  <a:pt x="47288" y="55120"/>
                </a:cubicBezTo>
                <a:cubicBezTo>
                  <a:pt x="47330" y="55078"/>
                  <a:pt x="47351" y="55057"/>
                  <a:pt x="47372" y="55057"/>
                </a:cubicBezTo>
                <a:cubicBezTo>
                  <a:pt x="47434" y="55036"/>
                  <a:pt x="47476" y="54974"/>
                  <a:pt x="47539" y="54953"/>
                </a:cubicBezTo>
                <a:cubicBezTo>
                  <a:pt x="47769" y="54806"/>
                  <a:pt x="47999" y="54639"/>
                  <a:pt x="48229" y="54450"/>
                </a:cubicBezTo>
                <a:lnTo>
                  <a:pt x="48229" y="54450"/>
                </a:lnTo>
                <a:cubicBezTo>
                  <a:pt x="48188" y="54555"/>
                  <a:pt x="48125" y="54702"/>
                  <a:pt x="48062" y="54806"/>
                </a:cubicBezTo>
                <a:lnTo>
                  <a:pt x="47978" y="54953"/>
                </a:lnTo>
                <a:cubicBezTo>
                  <a:pt x="47895" y="55120"/>
                  <a:pt x="47853" y="55246"/>
                  <a:pt x="47769" y="55392"/>
                </a:cubicBezTo>
                <a:cubicBezTo>
                  <a:pt x="47602" y="55769"/>
                  <a:pt x="47769" y="55957"/>
                  <a:pt x="47957" y="56271"/>
                </a:cubicBezTo>
                <a:cubicBezTo>
                  <a:pt x="48209" y="56710"/>
                  <a:pt x="48481" y="57129"/>
                  <a:pt x="48732" y="57547"/>
                </a:cubicBezTo>
                <a:cubicBezTo>
                  <a:pt x="49004" y="57966"/>
                  <a:pt x="48711" y="58677"/>
                  <a:pt x="48606" y="59137"/>
                </a:cubicBezTo>
                <a:cubicBezTo>
                  <a:pt x="48522" y="59535"/>
                  <a:pt x="48418" y="59953"/>
                  <a:pt x="48334" y="60351"/>
                </a:cubicBezTo>
                <a:cubicBezTo>
                  <a:pt x="48334" y="60393"/>
                  <a:pt x="48313" y="60414"/>
                  <a:pt x="48313" y="60476"/>
                </a:cubicBezTo>
                <a:lnTo>
                  <a:pt x="48229" y="60790"/>
                </a:lnTo>
                <a:cubicBezTo>
                  <a:pt x="48229" y="60832"/>
                  <a:pt x="48209" y="60895"/>
                  <a:pt x="48209" y="60937"/>
                </a:cubicBezTo>
                <a:cubicBezTo>
                  <a:pt x="48209" y="60979"/>
                  <a:pt x="48188" y="61000"/>
                  <a:pt x="48188" y="61020"/>
                </a:cubicBezTo>
                <a:lnTo>
                  <a:pt x="48188" y="61104"/>
                </a:lnTo>
                <a:cubicBezTo>
                  <a:pt x="48198" y="61125"/>
                  <a:pt x="48224" y="61136"/>
                  <a:pt x="48248" y="61136"/>
                </a:cubicBezTo>
                <a:cubicBezTo>
                  <a:pt x="48271" y="61136"/>
                  <a:pt x="48292" y="61125"/>
                  <a:pt x="48292" y="61104"/>
                </a:cubicBezTo>
                <a:cubicBezTo>
                  <a:pt x="48292" y="61020"/>
                  <a:pt x="48376" y="60979"/>
                  <a:pt x="48397" y="60916"/>
                </a:cubicBezTo>
                <a:cubicBezTo>
                  <a:pt x="48481" y="60790"/>
                  <a:pt x="48522" y="60623"/>
                  <a:pt x="48606" y="60497"/>
                </a:cubicBezTo>
                <a:cubicBezTo>
                  <a:pt x="48815" y="60079"/>
                  <a:pt x="49025" y="59681"/>
                  <a:pt x="49255" y="59305"/>
                </a:cubicBezTo>
                <a:cubicBezTo>
                  <a:pt x="49464" y="58928"/>
                  <a:pt x="49589" y="58572"/>
                  <a:pt x="49778" y="58196"/>
                </a:cubicBezTo>
                <a:cubicBezTo>
                  <a:pt x="49903" y="57945"/>
                  <a:pt x="50008" y="57694"/>
                  <a:pt x="50071" y="57443"/>
                </a:cubicBezTo>
                <a:cubicBezTo>
                  <a:pt x="50075" y="57446"/>
                  <a:pt x="50080" y="57448"/>
                  <a:pt x="50086" y="57448"/>
                </a:cubicBezTo>
                <a:cubicBezTo>
                  <a:pt x="50111" y="57448"/>
                  <a:pt x="50147" y="57414"/>
                  <a:pt x="50113" y="57380"/>
                </a:cubicBezTo>
                <a:lnTo>
                  <a:pt x="49736" y="56292"/>
                </a:lnTo>
                <a:cubicBezTo>
                  <a:pt x="49694" y="56208"/>
                  <a:pt x="49464" y="55643"/>
                  <a:pt x="49569" y="55497"/>
                </a:cubicBezTo>
                <a:cubicBezTo>
                  <a:pt x="49673" y="55371"/>
                  <a:pt x="49757" y="55162"/>
                  <a:pt x="49861" y="55036"/>
                </a:cubicBezTo>
                <a:lnTo>
                  <a:pt x="50405" y="54325"/>
                </a:lnTo>
                <a:cubicBezTo>
                  <a:pt x="50468" y="54241"/>
                  <a:pt x="50510" y="54178"/>
                  <a:pt x="50594" y="54095"/>
                </a:cubicBezTo>
                <a:lnTo>
                  <a:pt x="50615" y="54074"/>
                </a:lnTo>
                <a:cubicBezTo>
                  <a:pt x="50845" y="53760"/>
                  <a:pt x="51054" y="53404"/>
                  <a:pt x="51222" y="53049"/>
                </a:cubicBezTo>
                <a:lnTo>
                  <a:pt x="51222" y="53174"/>
                </a:lnTo>
                <a:cubicBezTo>
                  <a:pt x="51222" y="53906"/>
                  <a:pt x="51368" y="54597"/>
                  <a:pt x="51473" y="55287"/>
                </a:cubicBezTo>
                <a:cubicBezTo>
                  <a:pt x="51473" y="55329"/>
                  <a:pt x="51514" y="55350"/>
                  <a:pt x="51535" y="55350"/>
                </a:cubicBezTo>
                <a:lnTo>
                  <a:pt x="51556" y="55350"/>
                </a:lnTo>
                <a:lnTo>
                  <a:pt x="51640" y="55434"/>
                </a:lnTo>
                <a:lnTo>
                  <a:pt x="51766" y="55559"/>
                </a:lnTo>
                <a:lnTo>
                  <a:pt x="51849" y="55643"/>
                </a:lnTo>
                <a:cubicBezTo>
                  <a:pt x="52058" y="55810"/>
                  <a:pt x="52289" y="55978"/>
                  <a:pt x="52498" y="56166"/>
                </a:cubicBezTo>
                <a:cubicBezTo>
                  <a:pt x="52707" y="56334"/>
                  <a:pt x="52937" y="56480"/>
                  <a:pt x="53146" y="56647"/>
                </a:cubicBezTo>
                <a:cubicBezTo>
                  <a:pt x="53230" y="56710"/>
                  <a:pt x="53335" y="56836"/>
                  <a:pt x="53439" y="56836"/>
                </a:cubicBezTo>
                <a:cubicBezTo>
                  <a:pt x="53753" y="56836"/>
                  <a:pt x="54067" y="56794"/>
                  <a:pt x="54381" y="56752"/>
                </a:cubicBezTo>
                <a:cubicBezTo>
                  <a:pt x="54433" y="56752"/>
                  <a:pt x="54564" y="56768"/>
                  <a:pt x="54695" y="56768"/>
                </a:cubicBezTo>
                <a:cubicBezTo>
                  <a:pt x="54826" y="56768"/>
                  <a:pt x="54956" y="56752"/>
                  <a:pt x="55009" y="56689"/>
                </a:cubicBezTo>
                <a:cubicBezTo>
                  <a:pt x="55071" y="56689"/>
                  <a:pt x="55071" y="56606"/>
                  <a:pt x="55030" y="56585"/>
                </a:cubicBezTo>
                <a:cubicBezTo>
                  <a:pt x="54883" y="56501"/>
                  <a:pt x="54758" y="56396"/>
                  <a:pt x="54569" y="56396"/>
                </a:cubicBezTo>
                <a:cubicBezTo>
                  <a:pt x="54507" y="56396"/>
                  <a:pt x="54465" y="56375"/>
                  <a:pt x="54444" y="56375"/>
                </a:cubicBezTo>
                <a:lnTo>
                  <a:pt x="54402" y="56375"/>
                </a:lnTo>
                <a:cubicBezTo>
                  <a:pt x="54360" y="56334"/>
                  <a:pt x="54339" y="56334"/>
                  <a:pt x="54276" y="56313"/>
                </a:cubicBezTo>
                <a:cubicBezTo>
                  <a:pt x="54255" y="56313"/>
                  <a:pt x="54235" y="56292"/>
                  <a:pt x="54193" y="56292"/>
                </a:cubicBezTo>
                <a:cubicBezTo>
                  <a:pt x="54193" y="56292"/>
                  <a:pt x="54172" y="56292"/>
                  <a:pt x="54172" y="56271"/>
                </a:cubicBezTo>
                <a:cubicBezTo>
                  <a:pt x="54130" y="56229"/>
                  <a:pt x="54046" y="56208"/>
                  <a:pt x="53983" y="56166"/>
                </a:cubicBezTo>
                <a:cubicBezTo>
                  <a:pt x="53858" y="55915"/>
                  <a:pt x="53670" y="55685"/>
                  <a:pt x="53523" y="55455"/>
                </a:cubicBezTo>
                <a:cubicBezTo>
                  <a:pt x="53335" y="55183"/>
                  <a:pt x="53188" y="54932"/>
                  <a:pt x="52979" y="54702"/>
                </a:cubicBezTo>
                <a:cubicBezTo>
                  <a:pt x="53021" y="54283"/>
                  <a:pt x="53209" y="53865"/>
                  <a:pt x="53356" y="53446"/>
                </a:cubicBezTo>
                <a:lnTo>
                  <a:pt x="53356" y="53404"/>
                </a:lnTo>
                <a:cubicBezTo>
                  <a:pt x="53398" y="53362"/>
                  <a:pt x="53418" y="53279"/>
                  <a:pt x="53439" y="53237"/>
                </a:cubicBezTo>
                <a:cubicBezTo>
                  <a:pt x="53711" y="52442"/>
                  <a:pt x="54046" y="51689"/>
                  <a:pt x="54172" y="50852"/>
                </a:cubicBezTo>
                <a:cubicBezTo>
                  <a:pt x="54193" y="50852"/>
                  <a:pt x="54235" y="50873"/>
                  <a:pt x="54255" y="50873"/>
                </a:cubicBezTo>
                <a:lnTo>
                  <a:pt x="54297" y="50873"/>
                </a:lnTo>
                <a:cubicBezTo>
                  <a:pt x="54339" y="50873"/>
                  <a:pt x="54360" y="50873"/>
                  <a:pt x="54381" y="50893"/>
                </a:cubicBezTo>
                <a:cubicBezTo>
                  <a:pt x="54402" y="50893"/>
                  <a:pt x="54444" y="50893"/>
                  <a:pt x="54465" y="50935"/>
                </a:cubicBezTo>
                <a:lnTo>
                  <a:pt x="54507" y="50935"/>
                </a:lnTo>
                <a:cubicBezTo>
                  <a:pt x="54569" y="50935"/>
                  <a:pt x="54590" y="50935"/>
                  <a:pt x="54653" y="50956"/>
                </a:cubicBezTo>
                <a:lnTo>
                  <a:pt x="54904" y="50956"/>
                </a:lnTo>
                <a:cubicBezTo>
                  <a:pt x="54967" y="50956"/>
                  <a:pt x="54988" y="50935"/>
                  <a:pt x="55009" y="50935"/>
                </a:cubicBezTo>
                <a:cubicBezTo>
                  <a:pt x="55176" y="50873"/>
                  <a:pt x="55302" y="50831"/>
                  <a:pt x="55448" y="50768"/>
                </a:cubicBezTo>
                <a:cubicBezTo>
                  <a:pt x="55553" y="50747"/>
                  <a:pt x="55657" y="50684"/>
                  <a:pt x="55762" y="50663"/>
                </a:cubicBezTo>
                <a:cubicBezTo>
                  <a:pt x="55804" y="50642"/>
                  <a:pt x="55846" y="50642"/>
                  <a:pt x="55867" y="50621"/>
                </a:cubicBezTo>
                <a:cubicBezTo>
                  <a:pt x="56745" y="50308"/>
                  <a:pt x="57582" y="49910"/>
                  <a:pt x="58356" y="49408"/>
                </a:cubicBezTo>
                <a:lnTo>
                  <a:pt x="58377" y="49408"/>
                </a:lnTo>
                <a:cubicBezTo>
                  <a:pt x="58733" y="49575"/>
                  <a:pt x="59047" y="49701"/>
                  <a:pt x="59382" y="49847"/>
                </a:cubicBezTo>
                <a:cubicBezTo>
                  <a:pt x="59486" y="49931"/>
                  <a:pt x="59612" y="49994"/>
                  <a:pt x="59717" y="50056"/>
                </a:cubicBezTo>
                <a:cubicBezTo>
                  <a:pt x="59737" y="50098"/>
                  <a:pt x="59800" y="50119"/>
                  <a:pt x="59821" y="50119"/>
                </a:cubicBezTo>
                <a:cubicBezTo>
                  <a:pt x="60030" y="50266"/>
                  <a:pt x="60302" y="50433"/>
                  <a:pt x="60553" y="50517"/>
                </a:cubicBezTo>
                <a:lnTo>
                  <a:pt x="60553" y="50538"/>
                </a:lnTo>
                <a:lnTo>
                  <a:pt x="60553" y="50559"/>
                </a:lnTo>
                <a:lnTo>
                  <a:pt x="60553" y="50580"/>
                </a:lnTo>
                <a:lnTo>
                  <a:pt x="60616" y="50580"/>
                </a:lnTo>
                <a:cubicBezTo>
                  <a:pt x="60679" y="50580"/>
                  <a:pt x="60763" y="50559"/>
                  <a:pt x="60867" y="50559"/>
                </a:cubicBezTo>
                <a:lnTo>
                  <a:pt x="60888" y="50559"/>
                </a:lnTo>
                <a:cubicBezTo>
                  <a:pt x="60972" y="50538"/>
                  <a:pt x="61056" y="50538"/>
                  <a:pt x="61139" y="50517"/>
                </a:cubicBezTo>
                <a:cubicBezTo>
                  <a:pt x="61307" y="50475"/>
                  <a:pt x="61495" y="50433"/>
                  <a:pt x="61662" y="50370"/>
                </a:cubicBezTo>
                <a:cubicBezTo>
                  <a:pt x="61767" y="50349"/>
                  <a:pt x="61893" y="50349"/>
                  <a:pt x="61997" y="50328"/>
                </a:cubicBezTo>
                <a:lnTo>
                  <a:pt x="62102" y="50328"/>
                </a:lnTo>
                <a:cubicBezTo>
                  <a:pt x="62353" y="50308"/>
                  <a:pt x="62730" y="50328"/>
                  <a:pt x="62939" y="50161"/>
                </a:cubicBezTo>
                <a:cubicBezTo>
                  <a:pt x="62960" y="50161"/>
                  <a:pt x="63022" y="50161"/>
                  <a:pt x="63043" y="50203"/>
                </a:cubicBezTo>
                <a:lnTo>
                  <a:pt x="63169" y="50203"/>
                </a:lnTo>
                <a:cubicBezTo>
                  <a:pt x="63253" y="50203"/>
                  <a:pt x="63274" y="50119"/>
                  <a:pt x="63232" y="50056"/>
                </a:cubicBezTo>
                <a:cubicBezTo>
                  <a:pt x="63043" y="49931"/>
                  <a:pt x="62834" y="49889"/>
                  <a:pt x="62625" y="49805"/>
                </a:cubicBezTo>
                <a:cubicBezTo>
                  <a:pt x="62395" y="49722"/>
                  <a:pt x="62144" y="49617"/>
                  <a:pt x="61913" y="49533"/>
                </a:cubicBezTo>
                <a:cubicBezTo>
                  <a:pt x="61872" y="49533"/>
                  <a:pt x="61830" y="49512"/>
                  <a:pt x="61788" y="49492"/>
                </a:cubicBezTo>
                <a:cubicBezTo>
                  <a:pt x="61683" y="49429"/>
                  <a:pt x="61579" y="49408"/>
                  <a:pt x="61474" y="49366"/>
                </a:cubicBezTo>
                <a:lnTo>
                  <a:pt x="61453" y="49366"/>
                </a:lnTo>
                <a:cubicBezTo>
                  <a:pt x="61390" y="49324"/>
                  <a:pt x="61349" y="49324"/>
                  <a:pt x="61286" y="49324"/>
                </a:cubicBezTo>
                <a:cubicBezTo>
                  <a:pt x="60993" y="48989"/>
                  <a:pt x="60658" y="48696"/>
                  <a:pt x="60323" y="48424"/>
                </a:cubicBezTo>
                <a:lnTo>
                  <a:pt x="60302" y="48383"/>
                </a:lnTo>
                <a:cubicBezTo>
                  <a:pt x="60240" y="48341"/>
                  <a:pt x="60198" y="48320"/>
                  <a:pt x="60135" y="48257"/>
                </a:cubicBezTo>
                <a:cubicBezTo>
                  <a:pt x="60030" y="48173"/>
                  <a:pt x="59947" y="48069"/>
                  <a:pt x="59842" y="48006"/>
                </a:cubicBezTo>
                <a:cubicBezTo>
                  <a:pt x="59570" y="47734"/>
                  <a:pt x="59214" y="47504"/>
                  <a:pt x="58880" y="47315"/>
                </a:cubicBezTo>
                <a:cubicBezTo>
                  <a:pt x="58880" y="47295"/>
                  <a:pt x="58880" y="47295"/>
                  <a:pt x="58859" y="47295"/>
                </a:cubicBezTo>
                <a:cubicBezTo>
                  <a:pt x="58859" y="47295"/>
                  <a:pt x="58838" y="47274"/>
                  <a:pt x="58796" y="47274"/>
                </a:cubicBezTo>
                <a:cubicBezTo>
                  <a:pt x="58691" y="47274"/>
                  <a:pt x="58566" y="47274"/>
                  <a:pt x="58461" y="47295"/>
                </a:cubicBezTo>
                <a:lnTo>
                  <a:pt x="58377" y="47295"/>
                </a:lnTo>
                <a:cubicBezTo>
                  <a:pt x="58273" y="47295"/>
                  <a:pt x="58168" y="47315"/>
                  <a:pt x="58064" y="47336"/>
                </a:cubicBezTo>
                <a:lnTo>
                  <a:pt x="58043" y="47336"/>
                </a:lnTo>
                <a:cubicBezTo>
                  <a:pt x="57938" y="47378"/>
                  <a:pt x="57812" y="47399"/>
                  <a:pt x="57708" y="47399"/>
                </a:cubicBezTo>
                <a:cubicBezTo>
                  <a:pt x="57687" y="47399"/>
                  <a:pt x="57645" y="47399"/>
                  <a:pt x="57624" y="47420"/>
                </a:cubicBezTo>
                <a:lnTo>
                  <a:pt x="57310" y="47504"/>
                </a:lnTo>
                <a:lnTo>
                  <a:pt x="57540" y="47190"/>
                </a:lnTo>
                <a:cubicBezTo>
                  <a:pt x="57582" y="47169"/>
                  <a:pt x="57603" y="47127"/>
                  <a:pt x="57603" y="47106"/>
                </a:cubicBezTo>
                <a:cubicBezTo>
                  <a:pt x="57603" y="47085"/>
                  <a:pt x="57624" y="47085"/>
                  <a:pt x="57624" y="47064"/>
                </a:cubicBezTo>
                <a:cubicBezTo>
                  <a:pt x="57645" y="47002"/>
                  <a:pt x="57708" y="46981"/>
                  <a:pt x="57729" y="46918"/>
                </a:cubicBezTo>
                <a:cubicBezTo>
                  <a:pt x="57959" y="46688"/>
                  <a:pt x="58168" y="46437"/>
                  <a:pt x="58315" y="46144"/>
                </a:cubicBezTo>
                <a:lnTo>
                  <a:pt x="58315" y="46123"/>
                </a:lnTo>
                <a:cubicBezTo>
                  <a:pt x="58479" y="46243"/>
                  <a:pt x="58701" y="46272"/>
                  <a:pt x="58926" y="46272"/>
                </a:cubicBezTo>
                <a:cubicBezTo>
                  <a:pt x="59131" y="46272"/>
                  <a:pt x="59338" y="46248"/>
                  <a:pt x="59507" y="46248"/>
                </a:cubicBezTo>
                <a:cubicBezTo>
                  <a:pt x="60114" y="46248"/>
                  <a:pt x="60658" y="46458"/>
                  <a:pt x="61244" y="46541"/>
                </a:cubicBezTo>
                <a:lnTo>
                  <a:pt x="61286" y="46541"/>
                </a:lnTo>
                <a:cubicBezTo>
                  <a:pt x="61516" y="46499"/>
                  <a:pt x="61683" y="46353"/>
                  <a:pt x="61893" y="46248"/>
                </a:cubicBezTo>
                <a:cubicBezTo>
                  <a:pt x="62144" y="46123"/>
                  <a:pt x="62437" y="45955"/>
                  <a:pt x="62667" y="45809"/>
                </a:cubicBezTo>
                <a:cubicBezTo>
                  <a:pt x="62730" y="45872"/>
                  <a:pt x="62750" y="45935"/>
                  <a:pt x="62813" y="46018"/>
                </a:cubicBezTo>
                <a:cubicBezTo>
                  <a:pt x="62834" y="46060"/>
                  <a:pt x="62855" y="46081"/>
                  <a:pt x="62876" y="46144"/>
                </a:cubicBezTo>
                <a:cubicBezTo>
                  <a:pt x="62918" y="46186"/>
                  <a:pt x="62939" y="46227"/>
                  <a:pt x="62960" y="46269"/>
                </a:cubicBezTo>
                <a:cubicBezTo>
                  <a:pt x="62981" y="46332"/>
                  <a:pt x="63043" y="46374"/>
                  <a:pt x="63064" y="46437"/>
                </a:cubicBezTo>
                <a:cubicBezTo>
                  <a:pt x="63085" y="46458"/>
                  <a:pt x="63127" y="46479"/>
                  <a:pt x="63127" y="46541"/>
                </a:cubicBezTo>
                <a:cubicBezTo>
                  <a:pt x="63148" y="46583"/>
                  <a:pt x="63190" y="46646"/>
                  <a:pt x="63232" y="46688"/>
                </a:cubicBezTo>
                <a:cubicBezTo>
                  <a:pt x="63253" y="46709"/>
                  <a:pt x="63253" y="46751"/>
                  <a:pt x="63274" y="46771"/>
                </a:cubicBezTo>
                <a:cubicBezTo>
                  <a:pt x="63336" y="46813"/>
                  <a:pt x="63357" y="46876"/>
                  <a:pt x="63399" y="46918"/>
                </a:cubicBezTo>
                <a:cubicBezTo>
                  <a:pt x="63441" y="46960"/>
                  <a:pt x="63441" y="46981"/>
                  <a:pt x="63462" y="47002"/>
                </a:cubicBezTo>
                <a:cubicBezTo>
                  <a:pt x="63504" y="47064"/>
                  <a:pt x="63566" y="47106"/>
                  <a:pt x="63587" y="47169"/>
                </a:cubicBezTo>
                <a:cubicBezTo>
                  <a:pt x="63608" y="47190"/>
                  <a:pt x="63608" y="47211"/>
                  <a:pt x="63650" y="47211"/>
                </a:cubicBezTo>
                <a:lnTo>
                  <a:pt x="63797" y="47378"/>
                </a:lnTo>
                <a:lnTo>
                  <a:pt x="63859" y="47420"/>
                </a:lnTo>
                <a:cubicBezTo>
                  <a:pt x="63922" y="47504"/>
                  <a:pt x="63985" y="47546"/>
                  <a:pt x="64069" y="47608"/>
                </a:cubicBezTo>
                <a:cubicBezTo>
                  <a:pt x="64090" y="47608"/>
                  <a:pt x="64090" y="47629"/>
                  <a:pt x="64110" y="47629"/>
                </a:cubicBezTo>
                <a:cubicBezTo>
                  <a:pt x="64173" y="47629"/>
                  <a:pt x="64194" y="47587"/>
                  <a:pt x="64194" y="47525"/>
                </a:cubicBezTo>
                <a:lnTo>
                  <a:pt x="64194" y="47504"/>
                </a:lnTo>
                <a:lnTo>
                  <a:pt x="64194" y="47483"/>
                </a:lnTo>
                <a:lnTo>
                  <a:pt x="64194" y="47441"/>
                </a:lnTo>
                <a:lnTo>
                  <a:pt x="64194" y="47420"/>
                </a:lnTo>
                <a:lnTo>
                  <a:pt x="64194" y="47399"/>
                </a:lnTo>
                <a:lnTo>
                  <a:pt x="64194" y="47336"/>
                </a:lnTo>
                <a:cubicBezTo>
                  <a:pt x="64110" y="47169"/>
                  <a:pt x="64110" y="46876"/>
                  <a:pt x="64090" y="46667"/>
                </a:cubicBezTo>
                <a:cubicBezTo>
                  <a:pt x="64006" y="46290"/>
                  <a:pt x="63985" y="45955"/>
                  <a:pt x="63901" y="45600"/>
                </a:cubicBezTo>
                <a:cubicBezTo>
                  <a:pt x="63797" y="45119"/>
                  <a:pt x="63692" y="44554"/>
                  <a:pt x="63294" y="44198"/>
                </a:cubicBezTo>
                <a:lnTo>
                  <a:pt x="63274" y="44198"/>
                </a:lnTo>
                <a:cubicBezTo>
                  <a:pt x="63253" y="44198"/>
                  <a:pt x="63232" y="44198"/>
                  <a:pt x="63232" y="44240"/>
                </a:cubicBezTo>
                <a:cubicBezTo>
                  <a:pt x="63169" y="44231"/>
                  <a:pt x="63107" y="44227"/>
                  <a:pt x="63047" y="44227"/>
                </a:cubicBezTo>
                <a:cubicBezTo>
                  <a:pt x="62823" y="44227"/>
                  <a:pt x="62613" y="44283"/>
                  <a:pt x="62416" y="44365"/>
                </a:cubicBezTo>
                <a:cubicBezTo>
                  <a:pt x="62227" y="44407"/>
                  <a:pt x="62039" y="44512"/>
                  <a:pt x="61893" y="44595"/>
                </a:cubicBezTo>
                <a:cubicBezTo>
                  <a:pt x="61766" y="44653"/>
                  <a:pt x="61678" y="44685"/>
                  <a:pt x="61578" y="44685"/>
                </a:cubicBezTo>
                <a:cubicBezTo>
                  <a:pt x="61497" y="44685"/>
                  <a:pt x="61408" y="44663"/>
                  <a:pt x="61286" y="44616"/>
                </a:cubicBezTo>
                <a:cubicBezTo>
                  <a:pt x="60930" y="44491"/>
                  <a:pt x="60553" y="44282"/>
                  <a:pt x="60198" y="44156"/>
                </a:cubicBezTo>
                <a:cubicBezTo>
                  <a:pt x="60030" y="44093"/>
                  <a:pt x="59884" y="44051"/>
                  <a:pt x="59696" y="43989"/>
                </a:cubicBezTo>
                <a:lnTo>
                  <a:pt x="59675" y="43989"/>
                </a:lnTo>
                <a:lnTo>
                  <a:pt x="59507" y="43926"/>
                </a:lnTo>
                <a:cubicBezTo>
                  <a:pt x="59486" y="43926"/>
                  <a:pt x="59465" y="43884"/>
                  <a:pt x="59424" y="43884"/>
                </a:cubicBezTo>
                <a:cubicBezTo>
                  <a:pt x="59403" y="43863"/>
                  <a:pt x="59361" y="43863"/>
                  <a:pt x="59319" y="43842"/>
                </a:cubicBezTo>
                <a:lnTo>
                  <a:pt x="59319" y="43779"/>
                </a:lnTo>
                <a:cubicBezTo>
                  <a:pt x="59319" y="43758"/>
                  <a:pt x="59298" y="43758"/>
                  <a:pt x="59298" y="43758"/>
                </a:cubicBezTo>
                <a:cubicBezTo>
                  <a:pt x="59256" y="43738"/>
                  <a:pt x="59214" y="43738"/>
                  <a:pt x="59172" y="43717"/>
                </a:cubicBezTo>
                <a:lnTo>
                  <a:pt x="59152" y="43717"/>
                </a:lnTo>
                <a:cubicBezTo>
                  <a:pt x="59089" y="43717"/>
                  <a:pt x="59068" y="43675"/>
                  <a:pt x="59005" y="43675"/>
                </a:cubicBezTo>
                <a:lnTo>
                  <a:pt x="58691" y="43675"/>
                </a:lnTo>
                <a:cubicBezTo>
                  <a:pt x="58817" y="43612"/>
                  <a:pt x="58963" y="43466"/>
                  <a:pt x="59068" y="43403"/>
                </a:cubicBezTo>
                <a:lnTo>
                  <a:pt x="59131" y="43319"/>
                </a:lnTo>
                <a:cubicBezTo>
                  <a:pt x="59298" y="43214"/>
                  <a:pt x="59507" y="43026"/>
                  <a:pt x="59696" y="42942"/>
                </a:cubicBezTo>
                <a:cubicBezTo>
                  <a:pt x="59717" y="42942"/>
                  <a:pt x="59737" y="42922"/>
                  <a:pt x="59758" y="42922"/>
                </a:cubicBezTo>
                <a:lnTo>
                  <a:pt x="59884" y="42922"/>
                </a:lnTo>
                <a:cubicBezTo>
                  <a:pt x="60114" y="43026"/>
                  <a:pt x="60407" y="43110"/>
                  <a:pt x="60658" y="43194"/>
                </a:cubicBezTo>
                <a:cubicBezTo>
                  <a:pt x="60721" y="43194"/>
                  <a:pt x="60763" y="43214"/>
                  <a:pt x="60825" y="43235"/>
                </a:cubicBezTo>
                <a:cubicBezTo>
                  <a:pt x="60846" y="43235"/>
                  <a:pt x="60846" y="43235"/>
                  <a:pt x="60867" y="43256"/>
                </a:cubicBezTo>
                <a:lnTo>
                  <a:pt x="60888" y="43256"/>
                </a:lnTo>
                <a:cubicBezTo>
                  <a:pt x="61056" y="43319"/>
                  <a:pt x="61244" y="43403"/>
                  <a:pt x="61411" y="43424"/>
                </a:cubicBezTo>
                <a:lnTo>
                  <a:pt x="61411" y="43445"/>
                </a:lnTo>
                <a:lnTo>
                  <a:pt x="61411" y="43466"/>
                </a:lnTo>
                <a:cubicBezTo>
                  <a:pt x="61411" y="43466"/>
                  <a:pt x="61411" y="43507"/>
                  <a:pt x="61453" y="43507"/>
                </a:cubicBezTo>
                <a:lnTo>
                  <a:pt x="61495" y="43507"/>
                </a:lnTo>
                <a:cubicBezTo>
                  <a:pt x="61583" y="43525"/>
                  <a:pt x="61683" y="43532"/>
                  <a:pt x="61784" y="43532"/>
                </a:cubicBezTo>
                <a:cubicBezTo>
                  <a:pt x="61923" y="43532"/>
                  <a:pt x="62065" y="43519"/>
                  <a:pt x="62185" y="43507"/>
                </a:cubicBezTo>
                <a:cubicBezTo>
                  <a:pt x="62437" y="43466"/>
                  <a:pt x="62730" y="43466"/>
                  <a:pt x="62981" y="43361"/>
                </a:cubicBezTo>
                <a:cubicBezTo>
                  <a:pt x="63022" y="43361"/>
                  <a:pt x="63022" y="43340"/>
                  <a:pt x="63022" y="43340"/>
                </a:cubicBezTo>
                <a:lnTo>
                  <a:pt x="63043" y="43340"/>
                </a:lnTo>
                <a:cubicBezTo>
                  <a:pt x="63043" y="43340"/>
                  <a:pt x="63064" y="43340"/>
                  <a:pt x="63064" y="43319"/>
                </a:cubicBezTo>
                <a:cubicBezTo>
                  <a:pt x="63064" y="43319"/>
                  <a:pt x="63085" y="43319"/>
                  <a:pt x="63085" y="43298"/>
                </a:cubicBezTo>
                <a:cubicBezTo>
                  <a:pt x="63127" y="43298"/>
                  <a:pt x="63127" y="43256"/>
                  <a:pt x="63148" y="43256"/>
                </a:cubicBezTo>
                <a:lnTo>
                  <a:pt x="63169" y="43256"/>
                </a:lnTo>
                <a:cubicBezTo>
                  <a:pt x="63190" y="43235"/>
                  <a:pt x="63232" y="43235"/>
                  <a:pt x="63253" y="43214"/>
                </a:cubicBezTo>
                <a:cubicBezTo>
                  <a:pt x="63357" y="43131"/>
                  <a:pt x="63483" y="43047"/>
                  <a:pt x="63546" y="43026"/>
                </a:cubicBezTo>
                <a:cubicBezTo>
                  <a:pt x="63566" y="43026"/>
                  <a:pt x="63566" y="43005"/>
                  <a:pt x="63566" y="43005"/>
                </a:cubicBezTo>
                <a:cubicBezTo>
                  <a:pt x="63859" y="42775"/>
                  <a:pt x="64110" y="42503"/>
                  <a:pt x="64382" y="42252"/>
                </a:cubicBezTo>
                <a:cubicBezTo>
                  <a:pt x="64445" y="42168"/>
                  <a:pt x="64529" y="42106"/>
                  <a:pt x="64592" y="42064"/>
                </a:cubicBezTo>
                <a:cubicBezTo>
                  <a:pt x="64613" y="42064"/>
                  <a:pt x="64613" y="42043"/>
                  <a:pt x="64634" y="42043"/>
                </a:cubicBezTo>
                <a:cubicBezTo>
                  <a:pt x="65136" y="41624"/>
                  <a:pt x="65680" y="41269"/>
                  <a:pt x="66119" y="40808"/>
                </a:cubicBezTo>
                <a:cubicBezTo>
                  <a:pt x="66287" y="40808"/>
                  <a:pt x="66433" y="40725"/>
                  <a:pt x="66600" y="40683"/>
                </a:cubicBezTo>
                <a:cubicBezTo>
                  <a:pt x="66642" y="40641"/>
                  <a:pt x="66684" y="40641"/>
                  <a:pt x="66726" y="40620"/>
                </a:cubicBezTo>
                <a:cubicBezTo>
                  <a:pt x="66831" y="40599"/>
                  <a:pt x="66935" y="40536"/>
                  <a:pt x="67040" y="40494"/>
                </a:cubicBezTo>
                <a:cubicBezTo>
                  <a:pt x="67123" y="40473"/>
                  <a:pt x="67207" y="40411"/>
                  <a:pt x="67270" y="40390"/>
                </a:cubicBezTo>
                <a:cubicBezTo>
                  <a:pt x="67312" y="40390"/>
                  <a:pt x="67333" y="40369"/>
                  <a:pt x="67354" y="40369"/>
                </a:cubicBezTo>
                <a:cubicBezTo>
                  <a:pt x="67563" y="40285"/>
                  <a:pt x="67751" y="40181"/>
                  <a:pt x="67939" y="40076"/>
                </a:cubicBezTo>
                <a:cubicBezTo>
                  <a:pt x="67960" y="40076"/>
                  <a:pt x="67981" y="40097"/>
                  <a:pt x="68044" y="40097"/>
                </a:cubicBezTo>
                <a:lnTo>
                  <a:pt x="68065" y="40097"/>
                </a:lnTo>
                <a:cubicBezTo>
                  <a:pt x="68107" y="40097"/>
                  <a:pt x="68149" y="40097"/>
                  <a:pt x="68191" y="40118"/>
                </a:cubicBezTo>
                <a:lnTo>
                  <a:pt x="68274" y="40118"/>
                </a:lnTo>
                <a:cubicBezTo>
                  <a:pt x="68295" y="40118"/>
                  <a:pt x="68316" y="40118"/>
                  <a:pt x="68379" y="40160"/>
                </a:cubicBezTo>
                <a:cubicBezTo>
                  <a:pt x="68797" y="40222"/>
                  <a:pt x="69216" y="40264"/>
                  <a:pt x="69634" y="40306"/>
                </a:cubicBezTo>
                <a:cubicBezTo>
                  <a:pt x="70262" y="40390"/>
                  <a:pt x="70890" y="40494"/>
                  <a:pt x="71517" y="40494"/>
                </a:cubicBezTo>
                <a:cubicBezTo>
                  <a:pt x="71601" y="40515"/>
                  <a:pt x="71706" y="40536"/>
                  <a:pt x="71769" y="40536"/>
                </a:cubicBezTo>
                <a:lnTo>
                  <a:pt x="71810" y="40536"/>
                </a:lnTo>
                <a:lnTo>
                  <a:pt x="71831" y="40515"/>
                </a:lnTo>
                <a:lnTo>
                  <a:pt x="71852" y="40515"/>
                </a:lnTo>
                <a:cubicBezTo>
                  <a:pt x="71434" y="39783"/>
                  <a:pt x="71496" y="39678"/>
                  <a:pt x="71413" y="39657"/>
                </a:cubicBezTo>
                <a:cubicBezTo>
                  <a:pt x="71392" y="39637"/>
                  <a:pt x="71329" y="39637"/>
                  <a:pt x="71308" y="39595"/>
                </a:cubicBezTo>
                <a:lnTo>
                  <a:pt x="71287" y="39595"/>
                </a:lnTo>
                <a:cubicBezTo>
                  <a:pt x="71245" y="39595"/>
                  <a:pt x="71204" y="39574"/>
                  <a:pt x="71183" y="39574"/>
                </a:cubicBezTo>
                <a:cubicBezTo>
                  <a:pt x="71120" y="39574"/>
                  <a:pt x="71099" y="39553"/>
                  <a:pt x="71036" y="39553"/>
                </a:cubicBezTo>
                <a:lnTo>
                  <a:pt x="70911" y="39553"/>
                </a:lnTo>
                <a:lnTo>
                  <a:pt x="70513" y="39385"/>
                </a:lnTo>
                <a:lnTo>
                  <a:pt x="70492" y="39385"/>
                </a:lnTo>
                <a:cubicBezTo>
                  <a:pt x="70241" y="39281"/>
                  <a:pt x="69948" y="39218"/>
                  <a:pt x="69676" y="39093"/>
                </a:cubicBezTo>
                <a:cubicBezTo>
                  <a:pt x="69551" y="39051"/>
                  <a:pt x="69425" y="39030"/>
                  <a:pt x="69300" y="38967"/>
                </a:cubicBezTo>
                <a:cubicBezTo>
                  <a:pt x="68902" y="38841"/>
                  <a:pt x="68504" y="38779"/>
                  <a:pt x="68107" y="38716"/>
                </a:cubicBezTo>
                <a:cubicBezTo>
                  <a:pt x="68065" y="38716"/>
                  <a:pt x="68002" y="38674"/>
                  <a:pt x="67981" y="38674"/>
                </a:cubicBezTo>
                <a:cubicBezTo>
                  <a:pt x="67877" y="38653"/>
                  <a:pt x="67751" y="38611"/>
                  <a:pt x="67647" y="38569"/>
                </a:cubicBezTo>
                <a:lnTo>
                  <a:pt x="67647" y="38548"/>
                </a:lnTo>
                <a:cubicBezTo>
                  <a:pt x="67647" y="38548"/>
                  <a:pt x="67647" y="38528"/>
                  <a:pt x="67605" y="38528"/>
                </a:cubicBezTo>
                <a:lnTo>
                  <a:pt x="67584" y="38507"/>
                </a:lnTo>
                <a:lnTo>
                  <a:pt x="67542" y="38507"/>
                </a:lnTo>
                <a:cubicBezTo>
                  <a:pt x="67500" y="38465"/>
                  <a:pt x="67479" y="38465"/>
                  <a:pt x="67458" y="38465"/>
                </a:cubicBezTo>
                <a:cubicBezTo>
                  <a:pt x="67439" y="38463"/>
                  <a:pt x="67421" y="38462"/>
                  <a:pt x="67402" y="38462"/>
                </a:cubicBezTo>
                <a:cubicBezTo>
                  <a:pt x="67211" y="38462"/>
                  <a:pt x="67021" y="38550"/>
                  <a:pt x="66831" y="38569"/>
                </a:cubicBezTo>
                <a:cubicBezTo>
                  <a:pt x="66517" y="38632"/>
                  <a:pt x="66203" y="38674"/>
                  <a:pt x="65889" y="38758"/>
                </a:cubicBezTo>
                <a:cubicBezTo>
                  <a:pt x="65659" y="38821"/>
                  <a:pt x="65387" y="38758"/>
                  <a:pt x="65178" y="38862"/>
                </a:cubicBezTo>
                <a:cubicBezTo>
                  <a:pt x="64822" y="39093"/>
                  <a:pt x="64466" y="39344"/>
                  <a:pt x="64131" y="39553"/>
                </a:cubicBezTo>
                <a:cubicBezTo>
                  <a:pt x="63734" y="39783"/>
                  <a:pt x="63357" y="40013"/>
                  <a:pt x="62960" y="40201"/>
                </a:cubicBezTo>
                <a:cubicBezTo>
                  <a:pt x="62914" y="40219"/>
                  <a:pt x="62871" y="40227"/>
                  <a:pt x="62829" y="40227"/>
                </a:cubicBezTo>
                <a:cubicBezTo>
                  <a:pt x="62518" y="40227"/>
                  <a:pt x="62281" y="39800"/>
                  <a:pt x="62060" y="39616"/>
                </a:cubicBezTo>
                <a:cubicBezTo>
                  <a:pt x="61830" y="39406"/>
                  <a:pt x="61641" y="39176"/>
                  <a:pt x="61411" y="38988"/>
                </a:cubicBezTo>
                <a:cubicBezTo>
                  <a:pt x="61369" y="38946"/>
                  <a:pt x="61307" y="38925"/>
                  <a:pt x="61265" y="38862"/>
                </a:cubicBezTo>
                <a:cubicBezTo>
                  <a:pt x="61223" y="38862"/>
                  <a:pt x="61223" y="38841"/>
                  <a:pt x="61202" y="38841"/>
                </a:cubicBezTo>
                <a:cubicBezTo>
                  <a:pt x="61160" y="38821"/>
                  <a:pt x="61118" y="38779"/>
                  <a:pt x="61077" y="38758"/>
                </a:cubicBezTo>
                <a:cubicBezTo>
                  <a:pt x="61056" y="38758"/>
                  <a:pt x="61056" y="38737"/>
                  <a:pt x="61014" y="38737"/>
                </a:cubicBezTo>
                <a:cubicBezTo>
                  <a:pt x="60972" y="38716"/>
                  <a:pt x="60930" y="38674"/>
                  <a:pt x="60867" y="38632"/>
                </a:cubicBezTo>
                <a:cubicBezTo>
                  <a:pt x="60867" y="38611"/>
                  <a:pt x="60846" y="38611"/>
                  <a:pt x="60846" y="38611"/>
                </a:cubicBezTo>
                <a:lnTo>
                  <a:pt x="60805" y="38611"/>
                </a:lnTo>
                <a:cubicBezTo>
                  <a:pt x="60784" y="38569"/>
                  <a:pt x="60742" y="38548"/>
                  <a:pt x="60700" y="38528"/>
                </a:cubicBezTo>
                <a:lnTo>
                  <a:pt x="60658" y="38528"/>
                </a:lnTo>
                <a:cubicBezTo>
                  <a:pt x="60637" y="38528"/>
                  <a:pt x="60637" y="38528"/>
                  <a:pt x="60637" y="38548"/>
                </a:cubicBezTo>
                <a:cubicBezTo>
                  <a:pt x="60574" y="38528"/>
                  <a:pt x="60533" y="38528"/>
                  <a:pt x="60470" y="38528"/>
                </a:cubicBezTo>
                <a:cubicBezTo>
                  <a:pt x="60449" y="38528"/>
                  <a:pt x="60428" y="38528"/>
                  <a:pt x="60386" y="38507"/>
                </a:cubicBezTo>
                <a:cubicBezTo>
                  <a:pt x="60344" y="38507"/>
                  <a:pt x="60281" y="38465"/>
                  <a:pt x="60240" y="38465"/>
                </a:cubicBezTo>
                <a:cubicBezTo>
                  <a:pt x="60177" y="38465"/>
                  <a:pt x="60156" y="38444"/>
                  <a:pt x="60114" y="38444"/>
                </a:cubicBezTo>
                <a:lnTo>
                  <a:pt x="60009" y="38444"/>
                </a:lnTo>
                <a:cubicBezTo>
                  <a:pt x="59926" y="38444"/>
                  <a:pt x="59842" y="38423"/>
                  <a:pt x="59737" y="38423"/>
                </a:cubicBezTo>
                <a:cubicBezTo>
                  <a:pt x="59340" y="38402"/>
                  <a:pt x="58921" y="38297"/>
                  <a:pt x="58545" y="38297"/>
                </a:cubicBezTo>
                <a:cubicBezTo>
                  <a:pt x="58440" y="38297"/>
                  <a:pt x="58377" y="38339"/>
                  <a:pt x="58377" y="38444"/>
                </a:cubicBezTo>
                <a:cubicBezTo>
                  <a:pt x="58377" y="38409"/>
                  <a:pt x="58371" y="38395"/>
                  <a:pt x="58359" y="38395"/>
                </a:cubicBezTo>
                <a:cubicBezTo>
                  <a:pt x="58329" y="38395"/>
                  <a:pt x="58265" y="38488"/>
                  <a:pt x="58189" y="38548"/>
                </a:cubicBezTo>
                <a:cubicBezTo>
                  <a:pt x="58064" y="38653"/>
                  <a:pt x="57959" y="38758"/>
                  <a:pt x="57854" y="38862"/>
                </a:cubicBezTo>
                <a:cubicBezTo>
                  <a:pt x="57666" y="39051"/>
                  <a:pt x="57499" y="39197"/>
                  <a:pt x="57310" y="39365"/>
                </a:cubicBezTo>
                <a:cubicBezTo>
                  <a:pt x="56808" y="39783"/>
                  <a:pt x="56306" y="40201"/>
                  <a:pt x="55846" y="40662"/>
                </a:cubicBezTo>
                <a:lnTo>
                  <a:pt x="55636" y="40871"/>
                </a:lnTo>
                <a:lnTo>
                  <a:pt x="55469" y="41038"/>
                </a:lnTo>
                <a:lnTo>
                  <a:pt x="55406" y="41122"/>
                </a:lnTo>
                <a:cubicBezTo>
                  <a:pt x="55343" y="41164"/>
                  <a:pt x="55302" y="41227"/>
                  <a:pt x="55239" y="41289"/>
                </a:cubicBezTo>
                <a:lnTo>
                  <a:pt x="55197" y="41352"/>
                </a:lnTo>
                <a:lnTo>
                  <a:pt x="55009" y="41541"/>
                </a:lnTo>
                <a:lnTo>
                  <a:pt x="54988" y="41561"/>
                </a:lnTo>
                <a:cubicBezTo>
                  <a:pt x="54925" y="41645"/>
                  <a:pt x="54841" y="41687"/>
                  <a:pt x="54799" y="41771"/>
                </a:cubicBezTo>
                <a:lnTo>
                  <a:pt x="54779" y="41792"/>
                </a:lnTo>
                <a:cubicBezTo>
                  <a:pt x="54716" y="41875"/>
                  <a:pt x="54632" y="41917"/>
                  <a:pt x="54590" y="42001"/>
                </a:cubicBezTo>
                <a:lnTo>
                  <a:pt x="54569" y="42022"/>
                </a:lnTo>
                <a:cubicBezTo>
                  <a:pt x="54507" y="42106"/>
                  <a:pt x="54423" y="42168"/>
                  <a:pt x="54381" y="42231"/>
                </a:cubicBezTo>
                <a:lnTo>
                  <a:pt x="54381" y="42273"/>
                </a:lnTo>
                <a:cubicBezTo>
                  <a:pt x="54318" y="42336"/>
                  <a:pt x="54276" y="42419"/>
                  <a:pt x="54214" y="42482"/>
                </a:cubicBezTo>
                <a:cubicBezTo>
                  <a:pt x="54013" y="42444"/>
                  <a:pt x="53789" y="42437"/>
                  <a:pt x="53570" y="42437"/>
                </a:cubicBezTo>
                <a:cubicBezTo>
                  <a:pt x="53424" y="42437"/>
                  <a:pt x="53280" y="42440"/>
                  <a:pt x="53146" y="42440"/>
                </a:cubicBezTo>
                <a:cubicBezTo>
                  <a:pt x="53049" y="42440"/>
                  <a:pt x="52905" y="42422"/>
                  <a:pt x="52776" y="42422"/>
                </a:cubicBezTo>
                <a:cubicBezTo>
                  <a:pt x="52712" y="42422"/>
                  <a:pt x="52651" y="42426"/>
                  <a:pt x="52602" y="42440"/>
                </a:cubicBezTo>
                <a:cubicBezTo>
                  <a:pt x="52205" y="42106"/>
                  <a:pt x="51682" y="41917"/>
                  <a:pt x="51263" y="41603"/>
                </a:cubicBezTo>
                <a:cubicBezTo>
                  <a:pt x="51159" y="41541"/>
                  <a:pt x="51033" y="41457"/>
                  <a:pt x="50929" y="41373"/>
                </a:cubicBezTo>
                <a:cubicBezTo>
                  <a:pt x="50594" y="41143"/>
                  <a:pt x="50196" y="40934"/>
                  <a:pt x="49820" y="40745"/>
                </a:cubicBezTo>
                <a:cubicBezTo>
                  <a:pt x="49757" y="40453"/>
                  <a:pt x="49652" y="40181"/>
                  <a:pt x="49548" y="39888"/>
                </a:cubicBezTo>
                <a:cubicBezTo>
                  <a:pt x="49464" y="39699"/>
                  <a:pt x="49359" y="39511"/>
                  <a:pt x="49276" y="39344"/>
                </a:cubicBezTo>
                <a:cubicBezTo>
                  <a:pt x="49171" y="39093"/>
                  <a:pt x="49338" y="38821"/>
                  <a:pt x="49380" y="38611"/>
                </a:cubicBezTo>
                <a:cubicBezTo>
                  <a:pt x="49485" y="38193"/>
                  <a:pt x="49652" y="37774"/>
                  <a:pt x="49715" y="37356"/>
                </a:cubicBezTo>
                <a:cubicBezTo>
                  <a:pt x="49757" y="37251"/>
                  <a:pt x="49715" y="36937"/>
                  <a:pt x="49757" y="36854"/>
                </a:cubicBezTo>
                <a:lnTo>
                  <a:pt x="49757" y="36833"/>
                </a:lnTo>
                <a:lnTo>
                  <a:pt x="49757" y="36791"/>
                </a:lnTo>
                <a:lnTo>
                  <a:pt x="49715" y="36770"/>
                </a:lnTo>
                <a:cubicBezTo>
                  <a:pt x="49694" y="36226"/>
                  <a:pt x="49652" y="35682"/>
                  <a:pt x="49569" y="35096"/>
                </a:cubicBezTo>
                <a:cubicBezTo>
                  <a:pt x="49548" y="34782"/>
                  <a:pt x="49485" y="34489"/>
                  <a:pt x="49443" y="34175"/>
                </a:cubicBezTo>
                <a:cubicBezTo>
                  <a:pt x="49401" y="34029"/>
                  <a:pt x="49401" y="33799"/>
                  <a:pt x="49297" y="33652"/>
                </a:cubicBezTo>
                <a:cubicBezTo>
                  <a:pt x="49025" y="33297"/>
                  <a:pt x="48439" y="33025"/>
                  <a:pt x="48083" y="32794"/>
                </a:cubicBezTo>
                <a:cubicBezTo>
                  <a:pt x="47978" y="32753"/>
                  <a:pt x="47874" y="32669"/>
                  <a:pt x="47769" y="32585"/>
                </a:cubicBezTo>
                <a:lnTo>
                  <a:pt x="47685" y="32502"/>
                </a:lnTo>
                <a:cubicBezTo>
                  <a:pt x="47602" y="32460"/>
                  <a:pt x="47518" y="32376"/>
                  <a:pt x="47455" y="32334"/>
                </a:cubicBezTo>
                <a:cubicBezTo>
                  <a:pt x="47392" y="32271"/>
                  <a:pt x="47351" y="32250"/>
                  <a:pt x="47288" y="32188"/>
                </a:cubicBezTo>
                <a:cubicBezTo>
                  <a:pt x="47246" y="32146"/>
                  <a:pt x="47162" y="32083"/>
                  <a:pt x="47100" y="32041"/>
                </a:cubicBezTo>
                <a:cubicBezTo>
                  <a:pt x="47079" y="31937"/>
                  <a:pt x="47058" y="31853"/>
                  <a:pt x="47037" y="31748"/>
                </a:cubicBezTo>
                <a:cubicBezTo>
                  <a:pt x="46995" y="31706"/>
                  <a:pt x="46995" y="31644"/>
                  <a:pt x="46995" y="31623"/>
                </a:cubicBezTo>
                <a:cubicBezTo>
                  <a:pt x="46974" y="31539"/>
                  <a:pt x="46953" y="31414"/>
                  <a:pt x="46890" y="31330"/>
                </a:cubicBezTo>
                <a:cubicBezTo>
                  <a:pt x="46953" y="31246"/>
                  <a:pt x="46995" y="31142"/>
                  <a:pt x="47058" y="31037"/>
                </a:cubicBezTo>
                <a:cubicBezTo>
                  <a:pt x="47058" y="31016"/>
                  <a:pt x="47079" y="31016"/>
                  <a:pt x="47079" y="30995"/>
                </a:cubicBezTo>
                <a:cubicBezTo>
                  <a:pt x="47141" y="30890"/>
                  <a:pt x="47183" y="30807"/>
                  <a:pt x="47246" y="30702"/>
                </a:cubicBezTo>
                <a:cubicBezTo>
                  <a:pt x="47246" y="30681"/>
                  <a:pt x="47267" y="30660"/>
                  <a:pt x="47267" y="30618"/>
                </a:cubicBezTo>
                <a:cubicBezTo>
                  <a:pt x="47309" y="30514"/>
                  <a:pt x="47351" y="30451"/>
                  <a:pt x="47392" y="30346"/>
                </a:cubicBezTo>
                <a:cubicBezTo>
                  <a:pt x="47455" y="30242"/>
                  <a:pt x="47497" y="30095"/>
                  <a:pt x="47560" y="29991"/>
                </a:cubicBezTo>
                <a:cubicBezTo>
                  <a:pt x="47895" y="29300"/>
                  <a:pt x="48229" y="28589"/>
                  <a:pt x="48627" y="27877"/>
                </a:cubicBezTo>
                <a:cubicBezTo>
                  <a:pt x="48732" y="27731"/>
                  <a:pt x="48815" y="27543"/>
                  <a:pt x="48920" y="27375"/>
                </a:cubicBezTo>
                <a:lnTo>
                  <a:pt x="48941" y="27354"/>
                </a:lnTo>
                <a:cubicBezTo>
                  <a:pt x="49569" y="26287"/>
                  <a:pt x="50280" y="25241"/>
                  <a:pt x="50866" y="24132"/>
                </a:cubicBezTo>
                <a:cubicBezTo>
                  <a:pt x="51138" y="24069"/>
                  <a:pt x="51347" y="23902"/>
                  <a:pt x="51577" y="23776"/>
                </a:cubicBezTo>
                <a:cubicBezTo>
                  <a:pt x="51635" y="23741"/>
                  <a:pt x="51696" y="23726"/>
                  <a:pt x="51758" y="23726"/>
                </a:cubicBezTo>
                <a:cubicBezTo>
                  <a:pt x="51988" y="23726"/>
                  <a:pt x="52237" y="23929"/>
                  <a:pt x="52435" y="24028"/>
                </a:cubicBezTo>
                <a:cubicBezTo>
                  <a:pt x="53126" y="24404"/>
                  <a:pt x="53649" y="24948"/>
                  <a:pt x="54276" y="25367"/>
                </a:cubicBezTo>
                <a:cubicBezTo>
                  <a:pt x="54276" y="25367"/>
                  <a:pt x="54297" y="25367"/>
                  <a:pt x="54297" y="25388"/>
                </a:cubicBezTo>
                <a:lnTo>
                  <a:pt x="54318" y="25388"/>
                </a:lnTo>
                <a:cubicBezTo>
                  <a:pt x="54318" y="25388"/>
                  <a:pt x="54360" y="25388"/>
                  <a:pt x="54360" y="25367"/>
                </a:cubicBezTo>
                <a:lnTo>
                  <a:pt x="54381" y="25346"/>
                </a:lnTo>
                <a:cubicBezTo>
                  <a:pt x="54486" y="25346"/>
                  <a:pt x="54569" y="25346"/>
                  <a:pt x="54674" y="25325"/>
                </a:cubicBezTo>
                <a:lnTo>
                  <a:pt x="54695" y="25325"/>
                </a:lnTo>
                <a:cubicBezTo>
                  <a:pt x="54737" y="25325"/>
                  <a:pt x="54779" y="25283"/>
                  <a:pt x="54820" y="25283"/>
                </a:cubicBezTo>
                <a:cubicBezTo>
                  <a:pt x="54904" y="25262"/>
                  <a:pt x="54988" y="25241"/>
                  <a:pt x="55030" y="25220"/>
                </a:cubicBezTo>
                <a:lnTo>
                  <a:pt x="55051" y="25220"/>
                </a:lnTo>
                <a:cubicBezTo>
                  <a:pt x="55134" y="25178"/>
                  <a:pt x="55218" y="25136"/>
                  <a:pt x="55260" y="25116"/>
                </a:cubicBezTo>
                <a:lnTo>
                  <a:pt x="55323" y="25116"/>
                </a:lnTo>
                <a:cubicBezTo>
                  <a:pt x="55615" y="24906"/>
                  <a:pt x="55762" y="24509"/>
                  <a:pt x="55950" y="24216"/>
                </a:cubicBezTo>
                <a:cubicBezTo>
                  <a:pt x="56180" y="23797"/>
                  <a:pt x="56452" y="23400"/>
                  <a:pt x="56704" y="23023"/>
                </a:cubicBezTo>
                <a:cubicBezTo>
                  <a:pt x="56808" y="22835"/>
                  <a:pt x="56934" y="22647"/>
                  <a:pt x="57038" y="22437"/>
                </a:cubicBezTo>
                <a:cubicBezTo>
                  <a:pt x="57122" y="22291"/>
                  <a:pt x="57143" y="22228"/>
                  <a:pt x="57289" y="22228"/>
                </a:cubicBezTo>
                <a:lnTo>
                  <a:pt x="57666" y="22228"/>
                </a:lnTo>
                <a:cubicBezTo>
                  <a:pt x="57708" y="22228"/>
                  <a:pt x="57750" y="22228"/>
                  <a:pt x="57771" y="22207"/>
                </a:cubicBezTo>
                <a:lnTo>
                  <a:pt x="57833" y="22207"/>
                </a:lnTo>
                <a:cubicBezTo>
                  <a:pt x="57854" y="22207"/>
                  <a:pt x="57917" y="22186"/>
                  <a:pt x="57938" y="22186"/>
                </a:cubicBezTo>
                <a:lnTo>
                  <a:pt x="57959" y="22186"/>
                </a:lnTo>
                <a:cubicBezTo>
                  <a:pt x="58022" y="22186"/>
                  <a:pt x="58043" y="22144"/>
                  <a:pt x="58084" y="22144"/>
                </a:cubicBezTo>
                <a:lnTo>
                  <a:pt x="58126" y="22144"/>
                </a:lnTo>
                <a:cubicBezTo>
                  <a:pt x="58168" y="22144"/>
                  <a:pt x="58189" y="22123"/>
                  <a:pt x="58252" y="22123"/>
                </a:cubicBezTo>
                <a:cubicBezTo>
                  <a:pt x="58294" y="22123"/>
                  <a:pt x="58336" y="22103"/>
                  <a:pt x="58377" y="22103"/>
                </a:cubicBezTo>
                <a:cubicBezTo>
                  <a:pt x="58461" y="22123"/>
                  <a:pt x="58503" y="22144"/>
                  <a:pt x="58587" y="22186"/>
                </a:cubicBezTo>
                <a:cubicBezTo>
                  <a:pt x="58649" y="22207"/>
                  <a:pt x="58691" y="22228"/>
                  <a:pt x="58754" y="22228"/>
                </a:cubicBezTo>
                <a:cubicBezTo>
                  <a:pt x="59089" y="22395"/>
                  <a:pt x="59382" y="22605"/>
                  <a:pt x="59696" y="22751"/>
                </a:cubicBezTo>
                <a:cubicBezTo>
                  <a:pt x="60009" y="22919"/>
                  <a:pt x="60323" y="23086"/>
                  <a:pt x="60595" y="23274"/>
                </a:cubicBezTo>
                <a:cubicBezTo>
                  <a:pt x="60784" y="23379"/>
                  <a:pt x="60993" y="23463"/>
                  <a:pt x="61181" y="23567"/>
                </a:cubicBezTo>
                <a:cubicBezTo>
                  <a:pt x="61118" y="23588"/>
                  <a:pt x="61077" y="23651"/>
                  <a:pt x="61014" y="23693"/>
                </a:cubicBezTo>
                <a:cubicBezTo>
                  <a:pt x="60993" y="23714"/>
                  <a:pt x="60972" y="23755"/>
                  <a:pt x="60909" y="23776"/>
                </a:cubicBezTo>
                <a:cubicBezTo>
                  <a:pt x="60888" y="23797"/>
                  <a:pt x="60867" y="23797"/>
                  <a:pt x="60867" y="23818"/>
                </a:cubicBezTo>
                <a:lnTo>
                  <a:pt x="60742" y="23965"/>
                </a:lnTo>
                <a:cubicBezTo>
                  <a:pt x="60679" y="24007"/>
                  <a:pt x="60658" y="24069"/>
                  <a:pt x="60595" y="24111"/>
                </a:cubicBezTo>
                <a:cubicBezTo>
                  <a:pt x="60574" y="24111"/>
                  <a:pt x="60553" y="24111"/>
                  <a:pt x="60533" y="24132"/>
                </a:cubicBezTo>
                <a:lnTo>
                  <a:pt x="60491" y="24174"/>
                </a:lnTo>
                <a:lnTo>
                  <a:pt x="60491" y="24195"/>
                </a:lnTo>
                <a:cubicBezTo>
                  <a:pt x="60574" y="24488"/>
                  <a:pt x="60449" y="24844"/>
                  <a:pt x="60470" y="25136"/>
                </a:cubicBezTo>
                <a:cubicBezTo>
                  <a:pt x="60470" y="25262"/>
                  <a:pt x="60491" y="25743"/>
                  <a:pt x="60365" y="25848"/>
                </a:cubicBezTo>
                <a:cubicBezTo>
                  <a:pt x="60219" y="25973"/>
                  <a:pt x="60051" y="26120"/>
                  <a:pt x="59905" y="26287"/>
                </a:cubicBezTo>
                <a:cubicBezTo>
                  <a:pt x="59737" y="26413"/>
                  <a:pt x="59403" y="26538"/>
                  <a:pt x="59424" y="26789"/>
                </a:cubicBezTo>
                <a:cubicBezTo>
                  <a:pt x="59444" y="26894"/>
                  <a:pt x="59549" y="26936"/>
                  <a:pt x="59612" y="26999"/>
                </a:cubicBezTo>
                <a:cubicBezTo>
                  <a:pt x="59654" y="27020"/>
                  <a:pt x="59696" y="27061"/>
                  <a:pt x="59737" y="27124"/>
                </a:cubicBezTo>
                <a:cubicBezTo>
                  <a:pt x="59842" y="27229"/>
                  <a:pt x="59926" y="27354"/>
                  <a:pt x="60030" y="27438"/>
                </a:cubicBezTo>
                <a:lnTo>
                  <a:pt x="60072" y="27480"/>
                </a:lnTo>
                <a:lnTo>
                  <a:pt x="60114" y="27522"/>
                </a:lnTo>
                <a:cubicBezTo>
                  <a:pt x="60125" y="27543"/>
                  <a:pt x="60140" y="27553"/>
                  <a:pt x="60159" y="27553"/>
                </a:cubicBezTo>
                <a:cubicBezTo>
                  <a:pt x="60177" y="27553"/>
                  <a:pt x="60198" y="27543"/>
                  <a:pt x="60219" y="27522"/>
                </a:cubicBezTo>
                <a:lnTo>
                  <a:pt x="60219" y="27459"/>
                </a:lnTo>
                <a:lnTo>
                  <a:pt x="60219" y="27417"/>
                </a:lnTo>
                <a:lnTo>
                  <a:pt x="60219" y="27354"/>
                </a:lnTo>
                <a:cubicBezTo>
                  <a:pt x="60219" y="27333"/>
                  <a:pt x="60219" y="27313"/>
                  <a:pt x="60177" y="27271"/>
                </a:cubicBezTo>
                <a:lnTo>
                  <a:pt x="60177" y="27229"/>
                </a:lnTo>
                <a:lnTo>
                  <a:pt x="60177" y="27208"/>
                </a:lnTo>
                <a:lnTo>
                  <a:pt x="60177" y="27166"/>
                </a:lnTo>
                <a:cubicBezTo>
                  <a:pt x="60177" y="27124"/>
                  <a:pt x="60219" y="27061"/>
                  <a:pt x="60177" y="27020"/>
                </a:cubicBezTo>
                <a:cubicBezTo>
                  <a:pt x="60281" y="26957"/>
                  <a:pt x="60365" y="26894"/>
                  <a:pt x="60470" y="26810"/>
                </a:cubicBezTo>
                <a:cubicBezTo>
                  <a:pt x="60533" y="26789"/>
                  <a:pt x="60553" y="26727"/>
                  <a:pt x="60595" y="26706"/>
                </a:cubicBezTo>
                <a:lnTo>
                  <a:pt x="60742" y="26580"/>
                </a:lnTo>
                <a:cubicBezTo>
                  <a:pt x="60867" y="26434"/>
                  <a:pt x="60993" y="26308"/>
                  <a:pt x="61118" y="26204"/>
                </a:cubicBezTo>
                <a:lnTo>
                  <a:pt x="61202" y="26120"/>
                </a:lnTo>
                <a:lnTo>
                  <a:pt x="61286" y="26057"/>
                </a:lnTo>
                <a:lnTo>
                  <a:pt x="61328" y="25994"/>
                </a:lnTo>
                <a:cubicBezTo>
                  <a:pt x="61328" y="25973"/>
                  <a:pt x="61369" y="25973"/>
                  <a:pt x="61369" y="25952"/>
                </a:cubicBezTo>
                <a:lnTo>
                  <a:pt x="61390" y="25911"/>
                </a:lnTo>
                <a:lnTo>
                  <a:pt x="61390" y="25890"/>
                </a:lnTo>
                <a:cubicBezTo>
                  <a:pt x="61495" y="25743"/>
                  <a:pt x="61537" y="25555"/>
                  <a:pt x="61600" y="25367"/>
                </a:cubicBezTo>
                <a:cubicBezTo>
                  <a:pt x="61683" y="25116"/>
                  <a:pt x="61725" y="24844"/>
                  <a:pt x="61725" y="24592"/>
                </a:cubicBezTo>
                <a:lnTo>
                  <a:pt x="61788" y="24592"/>
                </a:lnTo>
                <a:cubicBezTo>
                  <a:pt x="61851" y="24592"/>
                  <a:pt x="61934" y="24613"/>
                  <a:pt x="62039" y="24613"/>
                </a:cubicBezTo>
                <a:lnTo>
                  <a:pt x="62290" y="24613"/>
                </a:lnTo>
                <a:cubicBezTo>
                  <a:pt x="62311" y="24613"/>
                  <a:pt x="62332" y="24613"/>
                  <a:pt x="62353" y="24592"/>
                </a:cubicBezTo>
                <a:lnTo>
                  <a:pt x="62416" y="24592"/>
                </a:lnTo>
                <a:lnTo>
                  <a:pt x="62583" y="24760"/>
                </a:lnTo>
                <a:cubicBezTo>
                  <a:pt x="62625" y="24760"/>
                  <a:pt x="62625" y="24802"/>
                  <a:pt x="62646" y="24802"/>
                </a:cubicBezTo>
                <a:cubicBezTo>
                  <a:pt x="62688" y="24844"/>
                  <a:pt x="62771" y="24906"/>
                  <a:pt x="62834" y="24948"/>
                </a:cubicBezTo>
                <a:cubicBezTo>
                  <a:pt x="63064" y="25157"/>
                  <a:pt x="63587" y="25388"/>
                  <a:pt x="63629" y="25701"/>
                </a:cubicBezTo>
                <a:cubicBezTo>
                  <a:pt x="63692" y="25994"/>
                  <a:pt x="63671" y="26329"/>
                  <a:pt x="63671" y="26622"/>
                </a:cubicBezTo>
                <a:lnTo>
                  <a:pt x="63671" y="26831"/>
                </a:lnTo>
                <a:lnTo>
                  <a:pt x="63671" y="26957"/>
                </a:lnTo>
                <a:lnTo>
                  <a:pt x="63671" y="27041"/>
                </a:lnTo>
                <a:cubicBezTo>
                  <a:pt x="63671" y="27103"/>
                  <a:pt x="63692" y="27145"/>
                  <a:pt x="63692" y="27208"/>
                </a:cubicBezTo>
                <a:lnTo>
                  <a:pt x="63692" y="27229"/>
                </a:lnTo>
                <a:cubicBezTo>
                  <a:pt x="63692" y="27271"/>
                  <a:pt x="63713" y="27354"/>
                  <a:pt x="63713" y="27417"/>
                </a:cubicBezTo>
                <a:cubicBezTo>
                  <a:pt x="63671" y="27459"/>
                  <a:pt x="63650" y="27480"/>
                  <a:pt x="63608" y="27564"/>
                </a:cubicBezTo>
                <a:cubicBezTo>
                  <a:pt x="63566" y="27668"/>
                  <a:pt x="63441" y="27794"/>
                  <a:pt x="63357" y="27877"/>
                </a:cubicBezTo>
                <a:cubicBezTo>
                  <a:pt x="63253" y="28003"/>
                  <a:pt x="63169" y="28191"/>
                  <a:pt x="63085" y="28359"/>
                </a:cubicBezTo>
                <a:lnTo>
                  <a:pt x="63085" y="28380"/>
                </a:lnTo>
                <a:lnTo>
                  <a:pt x="63127" y="28401"/>
                </a:lnTo>
                <a:cubicBezTo>
                  <a:pt x="63148" y="28421"/>
                  <a:pt x="63169" y="28421"/>
                  <a:pt x="63190" y="28421"/>
                </a:cubicBezTo>
                <a:cubicBezTo>
                  <a:pt x="63546" y="28254"/>
                  <a:pt x="64445" y="27982"/>
                  <a:pt x="64529" y="27543"/>
                </a:cubicBezTo>
                <a:cubicBezTo>
                  <a:pt x="64550" y="27459"/>
                  <a:pt x="64550" y="27354"/>
                  <a:pt x="64592" y="27250"/>
                </a:cubicBezTo>
                <a:cubicBezTo>
                  <a:pt x="64592" y="27208"/>
                  <a:pt x="64613" y="27124"/>
                  <a:pt x="64613" y="27061"/>
                </a:cubicBezTo>
                <a:cubicBezTo>
                  <a:pt x="64634" y="26999"/>
                  <a:pt x="64634" y="26915"/>
                  <a:pt x="64654" y="26852"/>
                </a:cubicBezTo>
                <a:cubicBezTo>
                  <a:pt x="64654" y="26810"/>
                  <a:pt x="64696" y="26748"/>
                  <a:pt x="64696" y="26706"/>
                </a:cubicBezTo>
                <a:cubicBezTo>
                  <a:pt x="64696" y="26643"/>
                  <a:pt x="64717" y="26601"/>
                  <a:pt x="64717" y="26538"/>
                </a:cubicBezTo>
                <a:cubicBezTo>
                  <a:pt x="64717" y="26496"/>
                  <a:pt x="64738" y="26434"/>
                  <a:pt x="64738" y="26413"/>
                </a:cubicBezTo>
                <a:cubicBezTo>
                  <a:pt x="64738" y="26371"/>
                  <a:pt x="64759" y="26308"/>
                  <a:pt x="64759" y="26266"/>
                </a:cubicBezTo>
                <a:cubicBezTo>
                  <a:pt x="64759" y="26204"/>
                  <a:pt x="64759" y="26162"/>
                  <a:pt x="64801" y="26120"/>
                </a:cubicBezTo>
                <a:cubicBezTo>
                  <a:pt x="64801" y="26078"/>
                  <a:pt x="64801" y="26015"/>
                  <a:pt x="64822" y="25973"/>
                </a:cubicBezTo>
                <a:lnTo>
                  <a:pt x="64822" y="25848"/>
                </a:lnTo>
                <a:lnTo>
                  <a:pt x="64822" y="25680"/>
                </a:lnTo>
                <a:lnTo>
                  <a:pt x="64822" y="25555"/>
                </a:lnTo>
                <a:lnTo>
                  <a:pt x="64822" y="25388"/>
                </a:lnTo>
                <a:lnTo>
                  <a:pt x="64822" y="25367"/>
                </a:lnTo>
                <a:cubicBezTo>
                  <a:pt x="64906" y="25053"/>
                  <a:pt x="64382" y="24718"/>
                  <a:pt x="64194" y="24509"/>
                </a:cubicBezTo>
                <a:lnTo>
                  <a:pt x="64110" y="24425"/>
                </a:lnTo>
                <a:lnTo>
                  <a:pt x="64069" y="24383"/>
                </a:lnTo>
                <a:lnTo>
                  <a:pt x="64027" y="24341"/>
                </a:lnTo>
                <a:lnTo>
                  <a:pt x="63964" y="24279"/>
                </a:lnTo>
                <a:lnTo>
                  <a:pt x="63922" y="24237"/>
                </a:lnTo>
                <a:lnTo>
                  <a:pt x="63859" y="24174"/>
                </a:lnTo>
                <a:cubicBezTo>
                  <a:pt x="63859" y="24174"/>
                  <a:pt x="63818" y="24174"/>
                  <a:pt x="63818" y="24132"/>
                </a:cubicBezTo>
                <a:lnTo>
                  <a:pt x="63755" y="24069"/>
                </a:lnTo>
                <a:lnTo>
                  <a:pt x="63713" y="24028"/>
                </a:lnTo>
                <a:lnTo>
                  <a:pt x="63650" y="23965"/>
                </a:lnTo>
                <a:lnTo>
                  <a:pt x="63608" y="23965"/>
                </a:lnTo>
                <a:cubicBezTo>
                  <a:pt x="63587" y="23923"/>
                  <a:pt x="63566" y="23902"/>
                  <a:pt x="63504" y="23902"/>
                </a:cubicBezTo>
                <a:cubicBezTo>
                  <a:pt x="63483" y="23881"/>
                  <a:pt x="63462" y="23881"/>
                  <a:pt x="63399" y="23860"/>
                </a:cubicBezTo>
                <a:lnTo>
                  <a:pt x="63399" y="23797"/>
                </a:lnTo>
                <a:cubicBezTo>
                  <a:pt x="63399" y="23776"/>
                  <a:pt x="63441" y="23714"/>
                  <a:pt x="63399" y="23693"/>
                </a:cubicBezTo>
                <a:cubicBezTo>
                  <a:pt x="63399" y="23672"/>
                  <a:pt x="63378" y="23651"/>
                  <a:pt x="63378" y="23609"/>
                </a:cubicBezTo>
                <a:lnTo>
                  <a:pt x="63378" y="23442"/>
                </a:lnTo>
                <a:cubicBezTo>
                  <a:pt x="63378" y="23358"/>
                  <a:pt x="63399" y="23295"/>
                  <a:pt x="63399" y="23253"/>
                </a:cubicBezTo>
                <a:lnTo>
                  <a:pt x="63399" y="23191"/>
                </a:lnTo>
                <a:cubicBezTo>
                  <a:pt x="63546" y="23191"/>
                  <a:pt x="63692" y="23191"/>
                  <a:pt x="63818" y="23170"/>
                </a:cubicBezTo>
                <a:lnTo>
                  <a:pt x="63859" y="23170"/>
                </a:lnTo>
                <a:cubicBezTo>
                  <a:pt x="63901" y="23170"/>
                  <a:pt x="63964" y="23149"/>
                  <a:pt x="64006" y="23149"/>
                </a:cubicBezTo>
                <a:cubicBezTo>
                  <a:pt x="64069" y="23149"/>
                  <a:pt x="64090" y="23128"/>
                  <a:pt x="64131" y="23128"/>
                </a:cubicBezTo>
                <a:lnTo>
                  <a:pt x="64299" y="23128"/>
                </a:lnTo>
                <a:cubicBezTo>
                  <a:pt x="64341" y="23128"/>
                  <a:pt x="64403" y="23086"/>
                  <a:pt x="64445" y="23086"/>
                </a:cubicBezTo>
                <a:cubicBezTo>
                  <a:pt x="64508" y="23086"/>
                  <a:pt x="64529" y="23065"/>
                  <a:pt x="64592" y="23044"/>
                </a:cubicBezTo>
                <a:cubicBezTo>
                  <a:pt x="64717" y="23170"/>
                  <a:pt x="64864" y="23253"/>
                  <a:pt x="65010" y="23337"/>
                </a:cubicBezTo>
                <a:cubicBezTo>
                  <a:pt x="65240" y="23483"/>
                  <a:pt x="65450" y="23693"/>
                  <a:pt x="65743" y="23776"/>
                </a:cubicBezTo>
                <a:cubicBezTo>
                  <a:pt x="65763" y="23818"/>
                  <a:pt x="65805" y="23881"/>
                  <a:pt x="65847" y="23923"/>
                </a:cubicBezTo>
                <a:cubicBezTo>
                  <a:pt x="65868" y="23986"/>
                  <a:pt x="65910" y="24028"/>
                  <a:pt x="65952" y="24090"/>
                </a:cubicBezTo>
                <a:cubicBezTo>
                  <a:pt x="65973" y="24132"/>
                  <a:pt x="66015" y="24195"/>
                  <a:pt x="66056" y="24237"/>
                </a:cubicBezTo>
                <a:cubicBezTo>
                  <a:pt x="66098" y="24300"/>
                  <a:pt x="66119" y="24341"/>
                  <a:pt x="66182" y="24404"/>
                </a:cubicBezTo>
                <a:cubicBezTo>
                  <a:pt x="66224" y="24446"/>
                  <a:pt x="66266" y="24509"/>
                  <a:pt x="66307" y="24592"/>
                </a:cubicBezTo>
                <a:cubicBezTo>
                  <a:pt x="66328" y="24613"/>
                  <a:pt x="66328" y="24634"/>
                  <a:pt x="66370" y="24634"/>
                </a:cubicBezTo>
                <a:cubicBezTo>
                  <a:pt x="66391" y="24697"/>
                  <a:pt x="66433" y="24739"/>
                  <a:pt x="66475" y="24760"/>
                </a:cubicBezTo>
                <a:cubicBezTo>
                  <a:pt x="66517" y="24823"/>
                  <a:pt x="66538" y="24864"/>
                  <a:pt x="66600" y="24927"/>
                </a:cubicBezTo>
                <a:cubicBezTo>
                  <a:pt x="66600" y="24948"/>
                  <a:pt x="66621" y="24948"/>
                  <a:pt x="66621" y="24969"/>
                </a:cubicBezTo>
                <a:cubicBezTo>
                  <a:pt x="66684" y="25032"/>
                  <a:pt x="66705" y="25074"/>
                  <a:pt x="66747" y="25136"/>
                </a:cubicBezTo>
                <a:cubicBezTo>
                  <a:pt x="66747" y="25157"/>
                  <a:pt x="66789" y="25178"/>
                  <a:pt x="66810" y="25220"/>
                </a:cubicBezTo>
                <a:cubicBezTo>
                  <a:pt x="66831" y="25241"/>
                  <a:pt x="66831" y="25262"/>
                  <a:pt x="66851" y="25283"/>
                </a:cubicBezTo>
                <a:cubicBezTo>
                  <a:pt x="66914" y="25346"/>
                  <a:pt x="66935" y="25388"/>
                  <a:pt x="66998" y="25450"/>
                </a:cubicBezTo>
                <a:cubicBezTo>
                  <a:pt x="67012" y="25464"/>
                  <a:pt x="67033" y="25471"/>
                  <a:pt x="67054" y="25471"/>
                </a:cubicBezTo>
                <a:cubicBezTo>
                  <a:pt x="67096" y="25471"/>
                  <a:pt x="67137" y="25443"/>
                  <a:pt x="67123" y="25388"/>
                </a:cubicBezTo>
                <a:lnTo>
                  <a:pt x="67123" y="25325"/>
                </a:lnTo>
                <a:lnTo>
                  <a:pt x="67144" y="25283"/>
                </a:lnTo>
                <a:lnTo>
                  <a:pt x="67144" y="25262"/>
                </a:lnTo>
                <a:lnTo>
                  <a:pt x="67144" y="25241"/>
                </a:lnTo>
                <a:lnTo>
                  <a:pt x="67144" y="25220"/>
                </a:lnTo>
                <a:lnTo>
                  <a:pt x="67061" y="25053"/>
                </a:lnTo>
                <a:cubicBezTo>
                  <a:pt x="67019" y="24864"/>
                  <a:pt x="66935" y="24718"/>
                  <a:pt x="66851" y="24551"/>
                </a:cubicBezTo>
                <a:cubicBezTo>
                  <a:pt x="66831" y="24509"/>
                  <a:pt x="66810" y="24446"/>
                  <a:pt x="66810" y="24425"/>
                </a:cubicBezTo>
                <a:cubicBezTo>
                  <a:pt x="66726" y="24216"/>
                  <a:pt x="66684" y="24007"/>
                  <a:pt x="66621" y="23818"/>
                </a:cubicBezTo>
                <a:cubicBezTo>
                  <a:pt x="66621" y="23780"/>
                  <a:pt x="66550" y="23670"/>
                  <a:pt x="66539" y="23669"/>
                </a:cubicBezTo>
                <a:lnTo>
                  <a:pt x="66539" y="23669"/>
                </a:lnTo>
                <a:cubicBezTo>
                  <a:pt x="66573" y="23616"/>
                  <a:pt x="66531" y="23563"/>
                  <a:pt x="66465" y="23563"/>
                </a:cubicBezTo>
                <a:cubicBezTo>
                  <a:pt x="66455" y="23563"/>
                  <a:pt x="66444" y="23564"/>
                  <a:pt x="66433" y="23567"/>
                </a:cubicBezTo>
                <a:lnTo>
                  <a:pt x="66412" y="23567"/>
                </a:lnTo>
                <a:cubicBezTo>
                  <a:pt x="66370" y="23483"/>
                  <a:pt x="66328" y="23442"/>
                  <a:pt x="66287" y="23358"/>
                </a:cubicBezTo>
                <a:cubicBezTo>
                  <a:pt x="66287" y="23358"/>
                  <a:pt x="66287" y="23337"/>
                  <a:pt x="66266" y="23337"/>
                </a:cubicBezTo>
                <a:cubicBezTo>
                  <a:pt x="66203" y="23274"/>
                  <a:pt x="66161" y="23191"/>
                  <a:pt x="66098" y="23149"/>
                </a:cubicBezTo>
                <a:lnTo>
                  <a:pt x="66077" y="23128"/>
                </a:lnTo>
                <a:cubicBezTo>
                  <a:pt x="66015" y="23065"/>
                  <a:pt x="65973" y="23023"/>
                  <a:pt x="65910" y="22939"/>
                </a:cubicBezTo>
                <a:cubicBezTo>
                  <a:pt x="65868" y="22856"/>
                  <a:pt x="65784" y="22814"/>
                  <a:pt x="65743" y="22730"/>
                </a:cubicBezTo>
                <a:cubicBezTo>
                  <a:pt x="65575" y="22542"/>
                  <a:pt x="65366" y="22144"/>
                  <a:pt x="65115" y="22123"/>
                </a:cubicBezTo>
                <a:cubicBezTo>
                  <a:pt x="64696" y="22103"/>
                  <a:pt x="64299" y="22082"/>
                  <a:pt x="63880" y="22040"/>
                </a:cubicBezTo>
                <a:lnTo>
                  <a:pt x="63294" y="22040"/>
                </a:lnTo>
                <a:cubicBezTo>
                  <a:pt x="63253" y="22040"/>
                  <a:pt x="63232" y="22040"/>
                  <a:pt x="63169" y="22019"/>
                </a:cubicBezTo>
                <a:lnTo>
                  <a:pt x="63148" y="22019"/>
                </a:lnTo>
                <a:cubicBezTo>
                  <a:pt x="63127" y="22019"/>
                  <a:pt x="63085" y="22040"/>
                  <a:pt x="63085" y="22082"/>
                </a:cubicBezTo>
                <a:cubicBezTo>
                  <a:pt x="62813" y="22207"/>
                  <a:pt x="62562" y="22416"/>
                  <a:pt x="62290" y="22605"/>
                </a:cubicBezTo>
                <a:cubicBezTo>
                  <a:pt x="62227" y="22626"/>
                  <a:pt x="62206" y="22647"/>
                  <a:pt x="62144" y="22667"/>
                </a:cubicBezTo>
                <a:cubicBezTo>
                  <a:pt x="62061" y="22720"/>
                  <a:pt x="61997" y="22743"/>
                  <a:pt x="61942" y="22743"/>
                </a:cubicBezTo>
                <a:cubicBezTo>
                  <a:pt x="61843" y="22743"/>
                  <a:pt x="61770" y="22670"/>
                  <a:pt x="61662" y="22563"/>
                </a:cubicBezTo>
                <a:cubicBezTo>
                  <a:pt x="61453" y="22416"/>
                  <a:pt x="61202" y="22291"/>
                  <a:pt x="60972" y="22144"/>
                </a:cubicBezTo>
                <a:cubicBezTo>
                  <a:pt x="60846" y="22082"/>
                  <a:pt x="60679" y="21998"/>
                  <a:pt x="60553" y="21914"/>
                </a:cubicBezTo>
                <a:cubicBezTo>
                  <a:pt x="60533" y="21893"/>
                  <a:pt x="60470" y="21872"/>
                  <a:pt x="60449" y="21872"/>
                </a:cubicBezTo>
                <a:cubicBezTo>
                  <a:pt x="60365" y="21810"/>
                  <a:pt x="60261" y="21789"/>
                  <a:pt x="60198" y="21726"/>
                </a:cubicBezTo>
                <a:lnTo>
                  <a:pt x="59089" y="21182"/>
                </a:lnTo>
                <a:cubicBezTo>
                  <a:pt x="59047" y="21140"/>
                  <a:pt x="58984" y="21056"/>
                  <a:pt x="58942" y="20994"/>
                </a:cubicBezTo>
                <a:cubicBezTo>
                  <a:pt x="58859" y="20931"/>
                  <a:pt x="58775" y="20826"/>
                  <a:pt x="58691" y="20742"/>
                </a:cubicBezTo>
                <a:cubicBezTo>
                  <a:pt x="58566" y="20617"/>
                  <a:pt x="58336" y="20554"/>
                  <a:pt x="58168" y="20470"/>
                </a:cubicBezTo>
                <a:cubicBezTo>
                  <a:pt x="58150" y="20463"/>
                  <a:pt x="58131" y="20459"/>
                  <a:pt x="58112" y="20459"/>
                </a:cubicBezTo>
                <a:cubicBezTo>
                  <a:pt x="57980" y="20459"/>
                  <a:pt x="57841" y="20630"/>
                  <a:pt x="57750" y="20722"/>
                </a:cubicBezTo>
                <a:cubicBezTo>
                  <a:pt x="57520" y="20973"/>
                  <a:pt x="57185" y="20847"/>
                  <a:pt x="56955" y="21035"/>
                </a:cubicBezTo>
                <a:lnTo>
                  <a:pt x="56913" y="21056"/>
                </a:lnTo>
                <a:lnTo>
                  <a:pt x="56913" y="21077"/>
                </a:lnTo>
                <a:cubicBezTo>
                  <a:pt x="56766" y="21203"/>
                  <a:pt x="56641" y="21412"/>
                  <a:pt x="56536" y="21579"/>
                </a:cubicBezTo>
                <a:cubicBezTo>
                  <a:pt x="56348" y="21872"/>
                  <a:pt x="56118" y="22144"/>
                  <a:pt x="55929" y="22437"/>
                </a:cubicBezTo>
                <a:cubicBezTo>
                  <a:pt x="55720" y="22730"/>
                  <a:pt x="55427" y="23023"/>
                  <a:pt x="55302" y="23358"/>
                </a:cubicBezTo>
                <a:cubicBezTo>
                  <a:pt x="55302" y="23379"/>
                  <a:pt x="55281" y="23400"/>
                  <a:pt x="55281" y="23400"/>
                </a:cubicBezTo>
                <a:lnTo>
                  <a:pt x="55239" y="23442"/>
                </a:lnTo>
                <a:lnTo>
                  <a:pt x="55218" y="23463"/>
                </a:lnTo>
                <a:lnTo>
                  <a:pt x="55197" y="23483"/>
                </a:lnTo>
                <a:lnTo>
                  <a:pt x="55176" y="23504"/>
                </a:lnTo>
                <a:lnTo>
                  <a:pt x="55134" y="23546"/>
                </a:lnTo>
                <a:lnTo>
                  <a:pt x="55113" y="23567"/>
                </a:lnTo>
                <a:lnTo>
                  <a:pt x="55092" y="23567"/>
                </a:lnTo>
                <a:lnTo>
                  <a:pt x="55051" y="23588"/>
                </a:lnTo>
                <a:lnTo>
                  <a:pt x="55030" y="23588"/>
                </a:lnTo>
                <a:cubicBezTo>
                  <a:pt x="55009" y="23588"/>
                  <a:pt x="55009" y="23588"/>
                  <a:pt x="54988" y="23609"/>
                </a:cubicBezTo>
                <a:lnTo>
                  <a:pt x="54946" y="23609"/>
                </a:lnTo>
                <a:cubicBezTo>
                  <a:pt x="54925" y="23609"/>
                  <a:pt x="54925" y="23609"/>
                  <a:pt x="54904" y="23651"/>
                </a:cubicBezTo>
                <a:cubicBezTo>
                  <a:pt x="54737" y="23672"/>
                  <a:pt x="54527" y="23672"/>
                  <a:pt x="54381" y="23693"/>
                </a:cubicBezTo>
                <a:lnTo>
                  <a:pt x="54381" y="23672"/>
                </a:lnTo>
                <a:cubicBezTo>
                  <a:pt x="54276" y="23483"/>
                  <a:pt x="54172" y="23337"/>
                  <a:pt x="54067" y="23170"/>
                </a:cubicBezTo>
                <a:cubicBezTo>
                  <a:pt x="53963" y="22960"/>
                  <a:pt x="54046" y="22856"/>
                  <a:pt x="54172" y="22667"/>
                </a:cubicBezTo>
                <a:cubicBezTo>
                  <a:pt x="54214" y="22605"/>
                  <a:pt x="54276" y="22500"/>
                  <a:pt x="54318" y="22416"/>
                </a:cubicBezTo>
                <a:cubicBezTo>
                  <a:pt x="54360" y="22395"/>
                  <a:pt x="54360" y="22354"/>
                  <a:pt x="54360" y="22333"/>
                </a:cubicBezTo>
                <a:cubicBezTo>
                  <a:pt x="54402" y="22249"/>
                  <a:pt x="54423" y="22207"/>
                  <a:pt x="54465" y="22123"/>
                </a:cubicBezTo>
                <a:cubicBezTo>
                  <a:pt x="54465" y="22103"/>
                  <a:pt x="54486" y="22082"/>
                  <a:pt x="54486" y="22082"/>
                </a:cubicBezTo>
                <a:cubicBezTo>
                  <a:pt x="54569" y="21935"/>
                  <a:pt x="54611" y="21789"/>
                  <a:pt x="54695" y="21663"/>
                </a:cubicBezTo>
                <a:lnTo>
                  <a:pt x="54695" y="21684"/>
                </a:lnTo>
                <a:cubicBezTo>
                  <a:pt x="54701" y="21697"/>
                  <a:pt x="54712" y="21702"/>
                  <a:pt x="54723" y="21702"/>
                </a:cubicBezTo>
                <a:cubicBezTo>
                  <a:pt x="54749" y="21702"/>
                  <a:pt x="54779" y="21678"/>
                  <a:pt x="54779" y="21663"/>
                </a:cubicBezTo>
                <a:cubicBezTo>
                  <a:pt x="54716" y="20994"/>
                  <a:pt x="54255" y="20366"/>
                  <a:pt x="53983" y="19822"/>
                </a:cubicBezTo>
                <a:cubicBezTo>
                  <a:pt x="53942" y="19717"/>
                  <a:pt x="53879" y="19613"/>
                  <a:pt x="53837" y="19487"/>
                </a:cubicBezTo>
                <a:cubicBezTo>
                  <a:pt x="53732" y="19257"/>
                  <a:pt x="53837" y="19069"/>
                  <a:pt x="53942" y="18859"/>
                </a:cubicBezTo>
                <a:cubicBezTo>
                  <a:pt x="53963" y="18797"/>
                  <a:pt x="53983" y="18755"/>
                  <a:pt x="54004" y="18671"/>
                </a:cubicBezTo>
                <a:cubicBezTo>
                  <a:pt x="54004" y="18650"/>
                  <a:pt x="54046" y="18629"/>
                  <a:pt x="54046" y="18587"/>
                </a:cubicBezTo>
                <a:cubicBezTo>
                  <a:pt x="54046" y="18566"/>
                  <a:pt x="54067" y="18546"/>
                  <a:pt x="54067" y="18483"/>
                </a:cubicBezTo>
                <a:cubicBezTo>
                  <a:pt x="54067" y="18462"/>
                  <a:pt x="54088" y="18420"/>
                  <a:pt x="54088" y="18378"/>
                </a:cubicBezTo>
                <a:lnTo>
                  <a:pt x="54088" y="18336"/>
                </a:lnTo>
                <a:cubicBezTo>
                  <a:pt x="54088" y="18274"/>
                  <a:pt x="54130" y="18232"/>
                  <a:pt x="54130" y="18211"/>
                </a:cubicBezTo>
                <a:cubicBezTo>
                  <a:pt x="54130" y="18211"/>
                  <a:pt x="54130" y="18169"/>
                  <a:pt x="54151" y="18169"/>
                </a:cubicBezTo>
                <a:cubicBezTo>
                  <a:pt x="54172" y="18148"/>
                  <a:pt x="54151" y="18127"/>
                  <a:pt x="54151" y="18106"/>
                </a:cubicBezTo>
                <a:lnTo>
                  <a:pt x="54151" y="18043"/>
                </a:lnTo>
                <a:cubicBezTo>
                  <a:pt x="54151" y="17996"/>
                  <a:pt x="54118" y="17969"/>
                  <a:pt x="54085" y="17969"/>
                </a:cubicBezTo>
                <a:cubicBezTo>
                  <a:pt x="54060" y="17969"/>
                  <a:pt x="54034" y="17986"/>
                  <a:pt x="54025" y="18022"/>
                </a:cubicBezTo>
                <a:lnTo>
                  <a:pt x="54025" y="18043"/>
                </a:lnTo>
                <a:cubicBezTo>
                  <a:pt x="53983" y="18043"/>
                  <a:pt x="53983" y="18064"/>
                  <a:pt x="53963" y="18064"/>
                </a:cubicBezTo>
                <a:cubicBezTo>
                  <a:pt x="53942" y="18064"/>
                  <a:pt x="53942" y="18106"/>
                  <a:pt x="53942" y="18127"/>
                </a:cubicBezTo>
                <a:cubicBezTo>
                  <a:pt x="53837" y="18357"/>
                  <a:pt x="53670" y="18629"/>
                  <a:pt x="53565" y="18859"/>
                </a:cubicBezTo>
                <a:cubicBezTo>
                  <a:pt x="53460" y="19069"/>
                  <a:pt x="53335" y="19257"/>
                  <a:pt x="53230" y="19424"/>
                </a:cubicBezTo>
                <a:cubicBezTo>
                  <a:pt x="53188" y="19529"/>
                  <a:pt x="53084" y="19613"/>
                  <a:pt x="53105" y="19738"/>
                </a:cubicBezTo>
                <a:cubicBezTo>
                  <a:pt x="53105" y="19780"/>
                  <a:pt x="53105" y="19780"/>
                  <a:pt x="53126" y="19780"/>
                </a:cubicBezTo>
                <a:lnTo>
                  <a:pt x="53146" y="19780"/>
                </a:lnTo>
                <a:cubicBezTo>
                  <a:pt x="53230" y="19989"/>
                  <a:pt x="53335" y="20198"/>
                  <a:pt x="53439" y="20366"/>
                </a:cubicBezTo>
                <a:cubicBezTo>
                  <a:pt x="53460" y="20450"/>
                  <a:pt x="53523" y="20512"/>
                  <a:pt x="53565" y="20554"/>
                </a:cubicBezTo>
                <a:cubicBezTo>
                  <a:pt x="53711" y="20742"/>
                  <a:pt x="54235" y="21412"/>
                  <a:pt x="54130" y="21579"/>
                </a:cubicBezTo>
                <a:cubicBezTo>
                  <a:pt x="54088" y="21621"/>
                  <a:pt x="54046" y="21705"/>
                  <a:pt x="54025" y="21768"/>
                </a:cubicBezTo>
                <a:lnTo>
                  <a:pt x="54025" y="21789"/>
                </a:lnTo>
                <a:cubicBezTo>
                  <a:pt x="53753" y="22144"/>
                  <a:pt x="53356" y="22500"/>
                  <a:pt x="53209" y="22919"/>
                </a:cubicBezTo>
                <a:cubicBezTo>
                  <a:pt x="52874" y="22437"/>
                  <a:pt x="52519" y="21935"/>
                  <a:pt x="52163" y="21475"/>
                </a:cubicBezTo>
                <a:lnTo>
                  <a:pt x="52163" y="21454"/>
                </a:lnTo>
                <a:cubicBezTo>
                  <a:pt x="52100" y="21370"/>
                  <a:pt x="52058" y="21307"/>
                  <a:pt x="51975" y="21245"/>
                </a:cubicBezTo>
                <a:lnTo>
                  <a:pt x="51954" y="21203"/>
                </a:lnTo>
                <a:cubicBezTo>
                  <a:pt x="51870" y="21140"/>
                  <a:pt x="51828" y="21056"/>
                  <a:pt x="51745" y="20973"/>
                </a:cubicBezTo>
                <a:cubicBezTo>
                  <a:pt x="51675" y="20903"/>
                  <a:pt x="51599" y="20879"/>
                  <a:pt x="51521" y="20879"/>
                </a:cubicBezTo>
                <a:cubicBezTo>
                  <a:pt x="51391" y="20879"/>
                  <a:pt x="51256" y="20946"/>
                  <a:pt x="51138" y="20973"/>
                </a:cubicBezTo>
                <a:cubicBezTo>
                  <a:pt x="50845" y="21035"/>
                  <a:pt x="50573" y="20994"/>
                  <a:pt x="50322" y="21182"/>
                </a:cubicBezTo>
                <a:cubicBezTo>
                  <a:pt x="50280" y="21203"/>
                  <a:pt x="50322" y="21287"/>
                  <a:pt x="50385" y="21287"/>
                </a:cubicBezTo>
                <a:lnTo>
                  <a:pt x="50405" y="21287"/>
                </a:lnTo>
                <a:lnTo>
                  <a:pt x="50405" y="21307"/>
                </a:lnTo>
                <a:cubicBezTo>
                  <a:pt x="50405" y="21307"/>
                  <a:pt x="50405" y="21349"/>
                  <a:pt x="50426" y="21349"/>
                </a:cubicBezTo>
                <a:lnTo>
                  <a:pt x="50678" y="21412"/>
                </a:lnTo>
                <a:cubicBezTo>
                  <a:pt x="50698" y="21412"/>
                  <a:pt x="50740" y="21454"/>
                  <a:pt x="50782" y="21454"/>
                </a:cubicBezTo>
                <a:cubicBezTo>
                  <a:pt x="50824" y="21454"/>
                  <a:pt x="50887" y="21475"/>
                  <a:pt x="50908" y="21475"/>
                </a:cubicBezTo>
                <a:cubicBezTo>
                  <a:pt x="50950" y="21475"/>
                  <a:pt x="51012" y="21475"/>
                  <a:pt x="51054" y="21496"/>
                </a:cubicBezTo>
                <a:lnTo>
                  <a:pt x="51410" y="21496"/>
                </a:lnTo>
                <a:cubicBezTo>
                  <a:pt x="51410" y="21600"/>
                  <a:pt x="51535" y="21684"/>
                  <a:pt x="51577" y="21768"/>
                </a:cubicBezTo>
                <a:lnTo>
                  <a:pt x="51724" y="21893"/>
                </a:lnTo>
                <a:lnTo>
                  <a:pt x="51766" y="21935"/>
                </a:lnTo>
                <a:cubicBezTo>
                  <a:pt x="51661" y="21977"/>
                  <a:pt x="51556" y="22040"/>
                  <a:pt x="51473" y="22103"/>
                </a:cubicBezTo>
                <a:cubicBezTo>
                  <a:pt x="51452" y="22123"/>
                  <a:pt x="51431" y="22123"/>
                  <a:pt x="51410" y="22144"/>
                </a:cubicBezTo>
                <a:cubicBezTo>
                  <a:pt x="51222" y="22249"/>
                  <a:pt x="51054" y="22395"/>
                  <a:pt x="50908" y="22500"/>
                </a:cubicBezTo>
                <a:lnTo>
                  <a:pt x="50887" y="22458"/>
                </a:lnTo>
                <a:cubicBezTo>
                  <a:pt x="50887" y="22458"/>
                  <a:pt x="50845" y="22437"/>
                  <a:pt x="50824" y="22437"/>
                </a:cubicBezTo>
                <a:cubicBezTo>
                  <a:pt x="50678" y="22416"/>
                  <a:pt x="50526" y="22385"/>
                  <a:pt x="50382" y="22385"/>
                </a:cubicBezTo>
                <a:cubicBezTo>
                  <a:pt x="50238" y="22385"/>
                  <a:pt x="50102" y="22416"/>
                  <a:pt x="49987" y="22521"/>
                </a:cubicBezTo>
                <a:cubicBezTo>
                  <a:pt x="49861" y="22647"/>
                  <a:pt x="49736" y="22772"/>
                  <a:pt x="49569" y="22919"/>
                </a:cubicBezTo>
                <a:cubicBezTo>
                  <a:pt x="49485" y="22981"/>
                  <a:pt x="49422" y="23044"/>
                  <a:pt x="49422" y="23149"/>
                </a:cubicBezTo>
                <a:lnTo>
                  <a:pt x="49422" y="23170"/>
                </a:lnTo>
                <a:cubicBezTo>
                  <a:pt x="49359" y="23274"/>
                  <a:pt x="49338" y="23379"/>
                  <a:pt x="49317" y="23483"/>
                </a:cubicBezTo>
                <a:cubicBezTo>
                  <a:pt x="49276" y="23609"/>
                  <a:pt x="49255" y="23714"/>
                  <a:pt x="49234" y="23860"/>
                </a:cubicBezTo>
                <a:cubicBezTo>
                  <a:pt x="49234" y="23881"/>
                  <a:pt x="49234" y="23902"/>
                  <a:pt x="49213" y="23902"/>
                </a:cubicBezTo>
                <a:cubicBezTo>
                  <a:pt x="49213" y="23965"/>
                  <a:pt x="49171" y="24007"/>
                  <a:pt x="49171" y="24069"/>
                </a:cubicBezTo>
                <a:lnTo>
                  <a:pt x="49171" y="24132"/>
                </a:lnTo>
                <a:cubicBezTo>
                  <a:pt x="48355" y="25116"/>
                  <a:pt x="47727" y="26224"/>
                  <a:pt x="47079" y="27313"/>
                </a:cubicBezTo>
                <a:cubicBezTo>
                  <a:pt x="46786" y="27794"/>
                  <a:pt x="46556" y="28296"/>
                  <a:pt x="46263" y="28777"/>
                </a:cubicBezTo>
                <a:cubicBezTo>
                  <a:pt x="46032" y="29133"/>
                  <a:pt x="45823" y="29509"/>
                  <a:pt x="45635" y="29928"/>
                </a:cubicBezTo>
                <a:cubicBezTo>
                  <a:pt x="45426" y="29928"/>
                  <a:pt x="45196" y="29970"/>
                  <a:pt x="45007" y="30074"/>
                </a:cubicBezTo>
                <a:lnTo>
                  <a:pt x="44986" y="30074"/>
                </a:lnTo>
                <a:cubicBezTo>
                  <a:pt x="44965" y="30095"/>
                  <a:pt x="44944" y="30095"/>
                  <a:pt x="44903" y="30137"/>
                </a:cubicBezTo>
                <a:cubicBezTo>
                  <a:pt x="44882" y="30158"/>
                  <a:pt x="44861" y="30158"/>
                  <a:pt x="44798" y="30179"/>
                </a:cubicBezTo>
                <a:cubicBezTo>
                  <a:pt x="44652" y="30074"/>
                  <a:pt x="44359" y="30074"/>
                  <a:pt x="44212" y="30054"/>
                </a:cubicBezTo>
                <a:cubicBezTo>
                  <a:pt x="43752" y="29949"/>
                  <a:pt x="43312" y="29844"/>
                  <a:pt x="42894" y="29677"/>
                </a:cubicBezTo>
                <a:lnTo>
                  <a:pt x="42894" y="29656"/>
                </a:lnTo>
                <a:cubicBezTo>
                  <a:pt x="42852" y="29551"/>
                  <a:pt x="42789" y="29468"/>
                  <a:pt x="42747" y="29405"/>
                </a:cubicBezTo>
                <a:cubicBezTo>
                  <a:pt x="42706" y="29363"/>
                  <a:pt x="42706" y="29321"/>
                  <a:pt x="42685" y="29300"/>
                </a:cubicBezTo>
                <a:cubicBezTo>
                  <a:pt x="42643" y="29217"/>
                  <a:pt x="42601" y="29133"/>
                  <a:pt x="42559" y="29091"/>
                </a:cubicBezTo>
                <a:lnTo>
                  <a:pt x="42475" y="29007"/>
                </a:lnTo>
                <a:cubicBezTo>
                  <a:pt x="42747" y="28693"/>
                  <a:pt x="42999" y="28296"/>
                  <a:pt x="43208" y="27940"/>
                </a:cubicBezTo>
                <a:cubicBezTo>
                  <a:pt x="43291" y="27794"/>
                  <a:pt x="43333" y="27689"/>
                  <a:pt x="43396" y="27564"/>
                </a:cubicBezTo>
                <a:cubicBezTo>
                  <a:pt x="43522" y="27271"/>
                  <a:pt x="43689" y="26957"/>
                  <a:pt x="43835" y="26706"/>
                </a:cubicBezTo>
                <a:cubicBezTo>
                  <a:pt x="43961" y="26496"/>
                  <a:pt x="44066" y="26183"/>
                  <a:pt x="44275" y="26057"/>
                </a:cubicBezTo>
                <a:cubicBezTo>
                  <a:pt x="44903" y="25597"/>
                  <a:pt x="45468" y="25053"/>
                  <a:pt x="46053" y="24613"/>
                </a:cubicBezTo>
                <a:cubicBezTo>
                  <a:pt x="46681" y="24174"/>
                  <a:pt x="47288" y="23672"/>
                  <a:pt x="47790" y="23065"/>
                </a:cubicBezTo>
                <a:cubicBezTo>
                  <a:pt x="47790" y="23065"/>
                  <a:pt x="47811" y="23065"/>
                  <a:pt x="47811" y="23044"/>
                </a:cubicBezTo>
                <a:lnTo>
                  <a:pt x="47811" y="23023"/>
                </a:lnTo>
                <a:lnTo>
                  <a:pt x="47874" y="22960"/>
                </a:lnTo>
                <a:cubicBezTo>
                  <a:pt x="47874" y="22960"/>
                  <a:pt x="47874" y="22939"/>
                  <a:pt x="47895" y="22939"/>
                </a:cubicBezTo>
                <a:lnTo>
                  <a:pt x="47978" y="22856"/>
                </a:lnTo>
                <a:cubicBezTo>
                  <a:pt x="47999" y="22835"/>
                  <a:pt x="47999" y="22814"/>
                  <a:pt x="48020" y="22814"/>
                </a:cubicBezTo>
                <a:cubicBezTo>
                  <a:pt x="48104" y="22709"/>
                  <a:pt x="48188" y="22563"/>
                  <a:pt x="48250" y="22437"/>
                </a:cubicBezTo>
                <a:cubicBezTo>
                  <a:pt x="48355" y="22291"/>
                  <a:pt x="48439" y="22019"/>
                  <a:pt x="48439" y="21810"/>
                </a:cubicBezTo>
                <a:cubicBezTo>
                  <a:pt x="48439" y="21789"/>
                  <a:pt x="48439" y="21789"/>
                  <a:pt x="48418" y="21789"/>
                </a:cubicBezTo>
                <a:lnTo>
                  <a:pt x="48355" y="21789"/>
                </a:lnTo>
                <a:cubicBezTo>
                  <a:pt x="48188" y="21391"/>
                  <a:pt x="47978" y="21035"/>
                  <a:pt x="47727" y="20659"/>
                </a:cubicBezTo>
                <a:cubicBezTo>
                  <a:pt x="47665" y="20512"/>
                  <a:pt x="47560" y="20366"/>
                  <a:pt x="47455" y="20219"/>
                </a:cubicBezTo>
                <a:cubicBezTo>
                  <a:pt x="47413" y="20157"/>
                  <a:pt x="47372" y="20115"/>
                  <a:pt x="47351" y="20052"/>
                </a:cubicBezTo>
                <a:cubicBezTo>
                  <a:pt x="47309" y="20010"/>
                  <a:pt x="47267" y="19947"/>
                  <a:pt x="47246" y="19906"/>
                </a:cubicBezTo>
                <a:cubicBezTo>
                  <a:pt x="47204" y="19843"/>
                  <a:pt x="47162" y="19801"/>
                  <a:pt x="47141" y="19780"/>
                </a:cubicBezTo>
                <a:cubicBezTo>
                  <a:pt x="47079" y="19717"/>
                  <a:pt x="47058" y="19675"/>
                  <a:pt x="46995" y="19613"/>
                </a:cubicBezTo>
                <a:lnTo>
                  <a:pt x="46932" y="19529"/>
                </a:lnTo>
                <a:cubicBezTo>
                  <a:pt x="46953" y="19466"/>
                  <a:pt x="46974" y="19362"/>
                  <a:pt x="46995" y="19278"/>
                </a:cubicBezTo>
                <a:cubicBezTo>
                  <a:pt x="46995" y="19257"/>
                  <a:pt x="46995" y="19215"/>
                  <a:pt x="47037" y="19215"/>
                </a:cubicBezTo>
                <a:cubicBezTo>
                  <a:pt x="47037" y="19194"/>
                  <a:pt x="47058" y="19152"/>
                  <a:pt x="47058" y="19110"/>
                </a:cubicBezTo>
                <a:cubicBezTo>
                  <a:pt x="47079" y="18985"/>
                  <a:pt x="47141" y="18859"/>
                  <a:pt x="47162" y="18734"/>
                </a:cubicBezTo>
                <a:cubicBezTo>
                  <a:pt x="47372" y="18566"/>
                  <a:pt x="47497" y="18357"/>
                  <a:pt x="47706" y="18169"/>
                </a:cubicBezTo>
                <a:cubicBezTo>
                  <a:pt x="47978" y="17960"/>
                  <a:pt x="48188" y="17729"/>
                  <a:pt x="48439" y="17520"/>
                </a:cubicBezTo>
                <a:cubicBezTo>
                  <a:pt x="48941" y="17123"/>
                  <a:pt x="49422" y="16746"/>
                  <a:pt x="49903" y="16328"/>
                </a:cubicBezTo>
                <a:lnTo>
                  <a:pt x="50301" y="16014"/>
                </a:lnTo>
                <a:cubicBezTo>
                  <a:pt x="50322" y="15972"/>
                  <a:pt x="50385" y="15951"/>
                  <a:pt x="50405" y="15930"/>
                </a:cubicBezTo>
                <a:cubicBezTo>
                  <a:pt x="51033" y="15449"/>
                  <a:pt x="51682" y="15030"/>
                  <a:pt x="52289" y="14570"/>
                </a:cubicBezTo>
                <a:cubicBezTo>
                  <a:pt x="52310" y="14549"/>
                  <a:pt x="52310" y="14549"/>
                  <a:pt x="52351" y="14549"/>
                </a:cubicBezTo>
                <a:cubicBezTo>
                  <a:pt x="52435" y="14465"/>
                  <a:pt x="52519" y="14382"/>
                  <a:pt x="52623" y="14298"/>
                </a:cubicBezTo>
                <a:cubicBezTo>
                  <a:pt x="52665" y="14277"/>
                  <a:pt x="52707" y="14256"/>
                  <a:pt x="52728" y="14235"/>
                </a:cubicBezTo>
                <a:lnTo>
                  <a:pt x="52958" y="13984"/>
                </a:lnTo>
                <a:lnTo>
                  <a:pt x="53063" y="13880"/>
                </a:lnTo>
                <a:lnTo>
                  <a:pt x="53105" y="13880"/>
                </a:lnTo>
                <a:cubicBezTo>
                  <a:pt x="53398" y="13838"/>
                  <a:pt x="53670" y="13670"/>
                  <a:pt x="53963" y="13566"/>
                </a:cubicBezTo>
                <a:cubicBezTo>
                  <a:pt x="54255" y="13461"/>
                  <a:pt x="54569" y="13398"/>
                  <a:pt x="54841" y="13252"/>
                </a:cubicBezTo>
                <a:lnTo>
                  <a:pt x="54883" y="13294"/>
                </a:lnTo>
                <a:lnTo>
                  <a:pt x="54967" y="13294"/>
                </a:lnTo>
                <a:cubicBezTo>
                  <a:pt x="54988" y="13294"/>
                  <a:pt x="54988" y="13252"/>
                  <a:pt x="54988" y="13231"/>
                </a:cubicBezTo>
                <a:lnTo>
                  <a:pt x="55092" y="13231"/>
                </a:lnTo>
                <a:lnTo>
                  <a:pt x="55092" y="13210"/>
                </a:lnTo>
                <a:cubicBezTo>
                  <a:pt x="55092" y="13189"/>
                  <a:pt x="55113" y="13147"/>
                  <a:pt x="55134" y="13126"/>
                </a:cubicBezTo>
                <a:cubicBezTo>
                  <a:pt x="55134" y="13105"/>
                  <a:pt x="55176" y="13105"/>
                  <a:pt x="55176" y="13084"/>
                </a:cubicBezTo>
                <a:cubicBezTo>
                  <a:pt x="55323" y="12896"/>
                  <a:pt x="55448" y="12687"/>
                  <a:pt x="55595" y="12499"/>
                </a:cubicBezTo>
                <a:cubicBezTo>
                  <a:pt x="55615" y="12457"/>
                  <a:pt x="55657" y="12415"/>
                  <a:pt x="55699" y="12373"/>
                </a:cubicBezTo>
                <a:cubicBezTo>
                  <a:pt x="55720" y="12310"/>
                  <a:pt x="55741" y="12289"/>
                  <a:pt x="55804" y="12248"/>
                </a:cubicBezTo>
                <a:cubicBezTo>
                  <a:pt x="55804" y="12206"/>
                  <a:pt x="55825" y="12206"/>
                  <a:pt x="55825" y="12185"/>
                </a:cubicBezTo>
                <a:cubicBezTo>
                  <a:pt x="55846" y="12164"/>
                  <a:pt x="55867" y="12101"/>
                  <a:pt x="55908" y="12080"/>
                </a:cubicBezTo>
                <a:lnTo>
                  <a:pt x="55950" y="12038"/>
                </a:lnTo>
                <a:lnTo>
                  <a:pt x="56034" y="11955"/>
                </a:lnTo>
                <a:lnTo>
                  <a:pt x="56076" y="11892"/>
                </a:lnTo>
                <a:cubicBezTo>
                  <a:pt x="56118" y="11871"/>
                  <a:pt x="56139" y="11850"/>
                  <a:pt x="56139" y="11829"/>
                </a:cubicBezTo>
                <a:cubicBezTo>
                  <a:pt x="56139" y="11787"/>
                  <a:pt x="56159" y="11787"/>
                  <a:pt x="56159" y="11766"/>
                </a:cubicBezTo>
                <a:cubicBezTo>
                  <a:pt x="56180" y="11745"/>
                  <a:pt x="56222" y="11683"/>
                  <a:pt x="56222" y="11662"/>
                </a:cubicBezTo>
                <a:cubicBezTo>
                  <a:pt x="56222" y="11641"/>
                  <a:pt x="56243" y="11641"/>
                  <a:pt x="56243" y="11620"/>
                </a:cubicBezTo>
                <a:lnTo>
                  <a:pt x="56327" y="11452"/>
                </a:lnTo>
                <a:lnTo>
                  <a:pt x="56348" y="11452"/>
                </a:lnTo>
                <a:cubicBezTo>
                  <a:pt x="56536" y="11201"/>
                  <a:pt x="56390" y="10636"/>
                  <a:pt x="56431" y="10364"/>
                </a:cubicBezTo>
                <a:cubicBezTo>
                  <a:pt x="56473" y="9883"/>
                  <a:pt x="56431" y="9423"/>
                  <a:pt x="56369" y="8962"/>
                </a:cubicBezTo>
                <a:cubicBezTo>
                  <a:pt x="56369" y="8942"/>
                  <a:pt x="56369" y="8921"/>
                  <a:pt x="56348" y="8921"/>
                </a:cubicBezTo>
                <a:lnTo>
                  <a:pt x="56327" y="8900"/>
                </a:lnTo>
                <a:lnTo>
                  <a:pt x="56222" y="8900"/>
                </a:lnTo>
                <a:cubicBezTo>
                  <a:pt x="55741" y="8502"/>
                  <a:pt x="55197" y="8230"/>
                  <a:pt x="54611" y="8021"/>
                </a:cubicBezTo>
                <a:cubicBezTo>
                  <a:pt x="54507" y="7979"/>
                  <a:pt x="54402" y="7958"/>
                  <a:pt x="54276" y="7916"/>
                </a:cubicBezTo>
                <a:cubicBezTo>
                  <a:pt x="54255" y="7916"/>
                  <a:pt x="54255" y="7916"/>
                  <a:pt x="54235" y="7895"/>
                </a:cubicBezTo>
                <a:cubicBezTo>
                  <a:pt x="54130" y="7874"/>
                  <a:pt x="54046" y="7854"/>
                  <a:pt x="53942" y="7791"/>
                </a:cubicBezTo>
                <a:cubicBezTo>
                  <a:pt x="53816" y="7749"/>
                  <a:pt x="53670" y="7707"/>
                  <a:pt x="53565" y="7665"/>
                </a:cubicBezTo>
                <a:lnTo>
                  <a:pt x="53565" y="7644"/>
                </a:lnTo>
                <a:lnTo>
                  <a:pt x="53544" y="7602"/>
                </a:lnTo>
                <a:cubicBezTo>
                  <a:pt x="53511" y="7596"/>
                  <a:pt x="53478" y="7593"/>
                  <a:pt x="53446" y="7593"/>
                </a:cubicBezTo>
                <a:cubicBezTo>
                  <a:pt x="53269" y="7593"/>
                  <a:pt x="53093" y="7678"/>
                  <a:pt x="52916" y="7749"/>
                </a:cubicBezTo>
                <a:cubicBezTo>
                  <a:pt x="52728" y="7812"/>
                  <a:pt x="52561" y="7895"/>
                  <a:pt x="52351" y="7958"/>
                </a:cubicBezTo>
                <a:cubicBezTo>
                  <a:pt x="52247" y="7979"/>
                  <a:pt x="52100" y="7979"/>
                  <a:pt x="51996" y="8021"/>
                </a:cubicBezTo>
                <a:lnTo>
                  <a:pt x="51975" y="8063"/>
                </a:lnTo>
                <a:lnTo>
                  <a:pt x="51975" y="8084"/>
                </a:lnTo>
                <a:lnTo>
                  <a:pt x="51975" y="8126"/>
                </a:lnTo>
                <a:cubicBezTo>
                  <a:pt x="51975" y="8167"/>
                  <a:pt x="51996" y="8188"/>
                  <a:pt x="52038" y="8188"/>
                </a:cubicBezTo>
                <a:cubicBezTo>
                  <a:pt x="52205" y="8314"/>
                  <a:pt x="52477" y="8335"/>
                  <a:pt x="52686" y="8335"/>
                </a:cubicBezTo>
                <a:cubicBezTo>
                  <a:pt x="52812" y="8335"/>
                  <a:pt x="52928" y="8325"/>
                  <a:pt x="53047" y="8325"/>
                </a:cubicBezTo>
                <a:cubicBezTo>
                  <a:pt x="53107" y="8325"/>
                  <a:pt x="53167" y="8328"/>
                  <a:pt x="53230" y="8335"/>
                </a:cubicBezTo>
                <a:lnTo>
                  <a:pt x="53418" y="8335"/>
                </a:lnTo>
                <a:cubicBezTo>
                  <a:pt x="53460" y="8335"/>
                  <a:pt x="53544" y="8335"/>
                  <a:pt x="53607" y="8314"/>
                </a:cubicBezTo>
                <a:lnTo>
                  <a:pt x="53670" y="8398"/>
                </a:lnTo>
                <a:cubicBezTo>
                  <a:pt x="53732" y="8418"/>
                  <a:pt x="53774" y="8481"/>
                  <a:pt x="53816" y="8502"/>
                </a:cubicBezTo>
                <a:cubicBezTo>
                  <a:pt x="53858" y="8523"/>
                  <a:pt x="53921" y="8544"/>
                  <a:pt x="53942" y="8607"/>
                </a:cubicBezTo>
                <a:cubicBezTo>
                  <a:pt x="53983" y="8628"/>
                  <a:pt x="54046" y="8690"/>
                  <a:pt x="54088" y="8711"/>
                </a:cubicBezTo>
                <a:cubicBezTo>
                  <a:pt x="54172" y="8753"/>
                  <a:pt x="54255" y="8816"/>
                  <a:pt x="54360" y="8900"/>
                </a:cubicBezTo>
                <a:cubicBezTo>
                  <a:pt x="54674" y="9130"/>
                  <a:pt x="55009" y="9360"/>
                  <a:pt x="55343" y="9569"/>
                </a:cubicBezTo>
                <a:cubicBezTo>
                  <a:pt x="55323" y="9590"/>
                  <a:pt x="55323" y="9632"/>
                  <a:pt x="55323" y="9653"/>
                </a:cubicBezTo>
                <a:lnTo>
                  <a:pt x="55323" y="9674"/>
                </a:lnTo>
                <a:lnTo>
                  <a:pt x="55323" y="9695"/>
                </a:lnTo>
                <a:lnTo>
                  <a:pt x="55323" y="9758"/>
                </a:lnTo>
                <a:lnTo>
                  <a:pt x="55323" y="10260"/>
                </a:lnTo>
                <a:cubicBezTo>
                  <a:pt x="55323" y="10406"/>
                  <a:pt x="55323" y="10574"/>
                  <a:pt x="55343" y="10720"/>
                </a:cubicBezTo>
                <a:lnTo>
                  <a:pt x="55343" y="10825"/>
                </a:lnTo>
                <a:cubicBezTo>
                  <a:pt x="55323" y="10846"/>
                  <a:pt x="55302" y="10908"/>
                  <a:pt x="55281" y="10929"/>
                </a:cubicBezTo>
                <a:cubicBezTo>
                  <a:pt x="55281" y="10950"/>
                  <a:pt x="55239" y="10950"/>
                  <a:pt x="55239" y="10992"/>
                </a:cubicBezTo>
                <a:cubicBezTo>
                  <a:pt x="55218" y="11013"/>
                  <a:pt x="55218" y="11034"/>
                  <a:pt x="55197" y="11055"/>
                </a:cubicBezTo>
                <a:cubicBezTo>
                  <a:pt x="55197" y="11097"/>
                  <a:pt x="55176" y="11118"/>
                  <a:pt x="55176" y="11118"/>
                </a:cubicBezTo>
                <a:cubicBezTo>
                  <a:pt x="55134" y="11139"/>
                  <a:pt x="55113" y="11201"/>
                  <a:pt x="55113" y="11222"/>
                </a:cubicBezTo>
                <a:cubicBezTo>
                  <a:pt x="55030" y="11348"/>
                  <a:pt x="54967" y="11452"/>
                  <a:pt x="54883" y="11578"/>
                </a:cubicBezTo>
                <a:cubicBezTo>
                  <a:pt x="54883" y="11557"/>
                  <a:pt x="54862" y="11536"/>
                  <a:pt x="54862" y="11515"/>
                </a:cubicBezTo>
                <a:cubicBezTo>
                  <a:pt x="54862" y="11473"/>
                  <a:pt x="54820" y="11452"/>
                  <a:pt x="54820" y="11431"/>
                </a:cubicBezTo>
                <a:cubicBezTo>
                  <a:pt x="54799" y="11264"/>
                  <a:pt x="54779" y="11139"/>
                  <a:pt x="54695" y="11013"/>
                </a:cubicBezTo>
                <a:lnTo>
                  <a:pt x="54674" y="10992"/>
                </a:lnTo>
                <a:lnTo>
                  <a:pt x="54653" y="10992"/>
                </a:lnTo>
                <a:cubicBezTo>
                  <a:pt x="54569" y="10929"/>
                  <a:pt x="54465" y="10908"/>
                  <a:pt x="54381" y="10908"/>
                </a:cubicBezTo>
                <a:cubicBezTo>
                  <a:pt x="54339" y="10887"/>
                  <a:pt x="54255" y="10887"/>
                  <a:pt x="54193" y="10887"/>
                </a:cubicBezTo>
                <a:lnTo>
                  <a:pt x="54067" y="10887"/>
                </a:lnTo>
                <a:cubicBezTo>
                  <a:pt x="53899" y="10852"/>
                  <a:pt x="53727" y="10839"/>
                  <a:pt x="53555" y="10839"/>
                </a:cubicBezTo>
                <a:cubicBezTo>
                  <a:pt x="53320" y="10839"/>
                  <a:pt x="53083" y="10863"/>
                  <a:pt x="52854" y="10887"/>
                </a:cubicBezTo>
                <a:cubicBezTo>
                  <a:pt x="52623" y="10908"/>
                  <a:pt x="52393" y="10929"/>
                  <a:pt x="52163" y="10992"/>
                </a:cubicBezTo>
                <a:cubicBezTo>
                  <a:pt x="52121" y="10992"/>
                  <a:pt x="52079" y="10992"/>
                  <a:pt x="52058" y="11013"/>
                </a:cubicBezTo>
                <a:lnTo>
                  <a:pt x="51954" y="11013"/>
                </a:lnTo>
                <a:cubicBezTo>
                  <a:pt x="51912" y="11013"/>
                  <a:pt x="51891" y="11013"/>
                  <a:pt x="51870" y="11034"/>
                </a:cubicBezTo>
                <a:lnTo>
                  <a:pt x="51849" y="11034"/>
                </a:lnTo>
                <a:cubicBezTo>
                  <a:pt x="51807" y="11034"/>
                  <a:pt x="51786" y="11055"/>
                  <a:pt x="51766" y="11055"/>
                </a:cubicBezTo>
                <a:cubicBezTo>
                  <a:pt x="51452" y="10804"/>
                  <a:pt x="50950" y="10678"/>
                  <a:pt x="50594" y="10532"/>
                </a:cubicBezTo>
                <a:lnTo>
                  <a:pt x="50552" y="10532"/>
                </a:lnTo>
                <a:cubicBezTo>
                  <a:pt x="50531" y="10532"/>
                  <a:pt x="50510" y="10574"/>
                  <a:pt x="50510" y="10595"/>
                </a:cubicBezTo>
                <a:cubicBezTo>
                  <a:pt x="50510" y="10615"/>
                  <a:pt x="50510" y="10615"/>
                  <a:pt x="50531" y="10636"/>
                </a:cubicBezTo>
                <a:lnTo>
                  <a:pt x="50531" y="10678"/>
                </a:lnTo>
                <a:cubicBezTo>
                  <a:pt x="50531" y="10678"/>
                  <a:pt x="50531" y="10699"/>
                  <a:pt x="50552" y="10699"/>
                </a:cubicBezTo>
                <a:cubicBezTo>
                  <a:pt x="50552" y="10720"/>
                  <a:pt x="50594" y="10720"/>
                  <a:pt x="50615" y="10741"/>
                </a:cubicBezTo>
                <a:cubicBezTo>
                  <a:pt x="50636" y="10804"/>
                  <a:pt x="50698" y="10846"/>
                  <a:pt x="50719" y="10908"/>
                </a:cubicBezTo>
                <a:cubicBezTo>
                  <a:pt x="50866" y="11097"/>
                  <a:pt x="51033" y="11264"/>
                  <a:pt x="51222" y="11452"/>
                </a:cubicBezTo>
                <a:cubicBezTo>
                  <a:pt x="51263" y="11473"/>
                  <a:pt x="51284" y="11536"/>
                  <a:pt x="51347" y="11557"/>
                </a:cubicBezTo>
                <a:lnTo>
                  <a:pt x="51368" y="11578"/>
                </a:lnTo>
                <a:cubicBezTo>
                  <a:pt x="51431" y="11620"/>
                  <a:pt x="51452" y="11662"/>
                  <a:pt x="51494" y="11683"/>
                </a:cubicBezTo>
                <a:lnTo>
                  <a:pt x="51535" y="11724"/>
                </a:lnTo>
                <a:cubicBezTo>
                  <a:pt x="51577" y="11745"/>
                  <a:pt x="51598" y="11787"/>
                  <a:pt x="51661" y="11829"/>
                </a:cubicBezTo>
                <a:lnTo>
                  <a:pt x="51661" y="11850"/>
                </a:lnTo>
                <a:cubicBezTo>
                  <a:pt x="51661" y="11850"/>
                  <a:pt x="51661" y="11871"/>
                  <a:pt x="51682" y="11871"/>
                </a:cubicBezTo>
                <a:cubicBezTo>
                  <a:pt x="51703" y="11871"/>
                  <a:pt x="51703" y="11871"/>
                  <a:pt x="51745" y="11892"/>
                </a:cubicBezTo>
                <a:cubicBezTo>
                  <a:pt x="51766" y="11892"/>
                  <a:pt x="51766" y="11934"/>
                  <a:pt x="51786" y="11934"/>
                </a:cubicBezTo>
                <a:lnTo>
                  <a:pt x="51849" y="11934"/>
                </a:lnTo>
                <a:cubicBezTo>
                  <a:pt x="51996" y="11975"/>
                  <a:pt x="52184" y="11975"/>
                  <a:pt x="52372" y="11975"/>
                </a:cubicBezTo>
                <a:cubicBezTo>
                  <a:pt x="52540" y="11975"/>
                  <a:pt x="52707" y="11975"/>
                  <a:pt x="52854" y="11955"/>
                </a:cubicBezTo>
                <a:cubicBezTo>
                  <a:pt x="53126" y="11955"/>
                  <a:pt x="53418" y="11934"/>
                  <a:pt x="53691" y="11934"/>
                </a:cubicBezTo>
                <a:lnTo>
                  <a:pt x="53691" y="12143"/>
                </a:lnTo>
                <a:lnTo>
                  <a:pt x="53691" y="12185"/>
                </a:lnTo>
                <a:lnTo>
                  <a:pt x="53628" y="12499"/>
                </a:lnTo>
                <a:cubicBezTo>
                  <a:pt x="53586" y="12561"/>
                  <a:pt x="53586" y="12603"/>
                  <a:pt x="53586" y="12624"/>
                </a:cubicBezTo>
                <a:cubicBezTo>
                  <a:pt x="53523" y="12666"/>
                  <a:pt x="53460" y="12666"/>
                  <a:pt x="53377" y="12687"/>
                </a:cubicBezTo>
                <a:cubicBezTo>
                  <a:pt x="53335" y="12708"/>
                  <a:pt x="53251" y="12729"/>
                  <a:pt x="53209" y="12771"/>
                </a:cubicBezTo>
                <a:cubicBezTo>
                  <a:pt x="53126" y="12792"/>
                  <a:pt x="53042" y="12812"/>
                  <a:pt x="52958" y="12875"/>
                </a:cubicBezTo>
                <a:cubicBezTo>
                  <a:pt x="52895" y="12896"/>
                  <a:pt x="52812" y="12938"/>
                  <a:pt x="52728" y="12980"/>
                </a:cubicBezTo>
                <a:cubicBezTo>
                  <a:pt x="52728" y="12980"/>
                  <a:pt x="52707" y="12980"/>
                  <a:pt x="52707" y="12938"/>
                </a:cubicBezTo>
                <a:lnTo>
                  <a:pt x="52644" y="12938"/>
                </a:lnTo>
                <a:cubicBezTo>
                  <a:pt x="51996" y="13189"/>
                  <a:pt x="51389" y="13649"/>
                  <a:pt x="50845" y="14068"/>
                </a:cubicBezTo>
                <a:cubicBezTo>
                  <a:pt x="50238" y="14507"/>
                  <a:pt x="49610" y="14988"/>
                  <a:pt x="49025" y="15428"/>
                </a:cubicBezTo>
                <a:cubicBezTo>
                  <a:pt x="48439" y="15867"/>
                  <a:pt x="47874" y="16328"/>
                  <a:pt x="47309" y="16809"/>
                </a:cubicBezTo>
                <a:cubicBezTo>
                  <a:pt x="47037" y="17081"/>
                  <a:pt x="46639" y="17395"/>
                  <a:pt x="46451" y="17750"/>
                </a:cubicBezTo>
                <a:cubicBezTo>
                  <a:pt x="46367" y="17750"/>
                  <a:pt x="46325" y="17729"/>
                  <a:pt x="46242" y="17729"/>
                </a:cubicBezTo>
                <a:lnTo>
                  <a:pt x="45949" y="17729"/>
                </a:lnTo>
                <a:cubicBezTo>
                  <a:pt x="45907" y="17729"/>
                  <a:pt x="45823" y="17750"/>
                  <a:pt x="45781" y="17750"/>
                </a:cubicBezTo>
                <a:cubicBezTo>
                  <a:pt x="45781" y="17729"/>
                  <a:pt x="45740" y="17709"/>
                  <a:pt x="45740" y="17688"/>
                </a:cubicBezTo>
                <a:cubicBezTo>
                  <a:pt x="45698" y="17541"/>
                  <a:pt x="45635" y="17416"/>
                  <a:pt x="45572" y="17290"/>
                </a:cubicBezTo>
                <a:lnTo>
                  <a:pt x="45321" y="16809"/>
                </a:lnTo>
                <a:cubicBezTo>
                  <a:pt x="45216" y="16579"/>
                  <a:pt x="45091" y="16286"/>
                  <a:pt x="44882" y="16139"/>
                </a:cubicBezTo>
                <a:cubicBezTo>
                  <a:pt x="44903" y="16077"/>
                  <a:pt x="44944" y="16014"/>
                  <a:pt x="44944" y="15930"/>
                </a:cubicBezTo>
                <a:lnTo>
                  <a:pt x="44944" y="15909"/>
                </a:lnTo>
                <a:cubicBezTo>
                  <a:pt x="44965" y="15846"/>
                  <a:pt x="44965" y="15763"/>
                  <a:pt x="44986" y="15721"/>
                </a:cubicBezTo>
                <a:cubicBezTo>
                  <a:pt x="45070" y="15491"/>
                  <a:pt x="45112" y="15240"/>
                  <a:pt x="45154" y="14988"/>
                </a:cubicBezTo>
                <a:lnTo>
                  <a:pt x="45175" y="14968"/>
                </a:lnTo>
                <a:cubicBezTo>
                  <a:pt x="45468" y="14444"/>
                  <a:pt x="46032" y="13984"/>
                  <a:pt x="46451" y="13608"/>
                </a:cubicBezTo>
                <a:lnTo>
                  <a:pt x="47937" y="12101"/>
                </a:lnTo>
                <a:cubicBezTo>
                  <a:pt x="48229" y="11829"/>
                  <a:pt x="48648" y="11473"/>
                  <a:pt x="48627" y="11055"/>
                </a:cubicBezTo>
                <a:cubicBezTo>
                  <a:pt x="48606" y="10490"/>
                  <a:pt x="48836" y="9946"/>
                  <a:pt x="48773" y="9360"/>
                </a:cubicBezTo>
                <a:lnTo>
                  <a:pt x="48773" y="9339"/>
                </a:lnTo>
                <a:lnTo>
                  <a:pt x="48753" y="9318"/>
                </a:lnTo>
                <a:lnTo>
                  <a:pt x="48711" y="9318"/>
                </a:lnTo>
                <a:cubicBezTo>
                  <a:pt x="48564" y="9214"/>
                  <a:pt x="48418" y="9151"/>
                  <a:pt x="48250" y="9067"/>
                </a:cubicBezTo>
                <a:cubicBezTo>
                  <a:pt x="48209" y="9046"/>
                  <a:pt x="48146" y="9025"/>
                  <a:pt x="48125" y="9025"/>
                </a:cubicBezTo>
                <a:lnTo>
                  <a:pt x="48104" y="9025"/>
                </a:lnTo>
                <a:cubicBezTo>
                  <a:pt x="48020" y="9004"/>
                  <a:pt x="47978" y="8962"/>
                  <a:pt x="47895" y="8921"/>
                </a:cubicBezTo>
                <a:lnTo>
                  <a:pt x="46723" y="8209"/>
                </a:lnTo>
                <a:lnTo>
                  <a:pt x="46158" y="7895"/>
                </a:lnTo>
                <a:cubicBezTo>
                  <a:pt x="46012" y="7791"/>
                  <a:pt x="45698" y="7665"/>
                  <a:pt x="45614" y="7477"/>
                </a:cubicBezTo>
                <a:cubicBezTo>
                  <a:pt x="45426" y="7163"/>
                  <a:pt x="45279" y="6849"/>
                  <a:pt x="45091" y="6556"/>
                </a:cubicBezTo>
                <a:cubicBezTo>
                  <a:pt x="45572" y="6075"/>
                  <a:pt x="46032" y="5405"/>
                  <a:pt x="46325" y="4778"/>
                </a:cubicBezTo>
                <a:cubicBezTo>
                  <a:pt x="46451" y="4527"/>
                  <a:pt x="46409" y="4338"/>
                  <a:pt x="46409" y="4045"/>
                </a:cubicBezTo>
                <a:cubicBezTo>
                  <a:pt x="46409" y="3711"/>
                  <a:pt x="46367" y="3397"/>
                  <a:pt x="46325" y="3083"/>
                </a:cubicBezTo>
                <a:lnTo>
                  <a:pt x="46325" y="3062"/>
                </a:lnTo>
                <a:lnTo>
                  <a:pt x="46325" y="2999"/>
                </a:lnTo>
                <a:lnTo>
                  <a:pt x="46346" y="2978"/>
                </a:lnTo>
                <a:lnTo>
                  <a:pt x="46346" y="2936"/>
                </a:lnTo>
                <a:cubicBezTo>
                  <a:pt x="46325" y="2644"/>
                  <a:pt x="46012" y="2330"/>
                  <a:pt x="45823" y="2120"/>
                </a:cubicBezTo>
                <a:cubicBezTo>
                  <a:pt x="45614" y="1890"/>
                  <a:pt x="45468" y="1639"/>
                  <a:pt x="45175" y="1514"/>
                </a:cubicBezTo>
                <a:lnTo>
                  <a:pt x="45154" y="1514"/>
                </a:lnTo>
                <a:cubicBezTo>
                  <a:pt x="45154" y="1514"/>
                  <a:pt x="45112" y="1514"/>
                  <a:pt x="45112" y="1535"/>
                </a:cubicBezTo>
                <a:cubicBezTo>
                  <a:pt x="45091" y="1535"/>
                  <a:pt x="45070" y="1514"/>
                  <a:pt x="45049" y="1514"/>
                </a:cubicBezTo>
                <a:lnTo>
                  <a:pt x="44756" y="1514"/>
                </a:lnTo>
                <a:cubicBezTo>
                  <a:pt x="44731" y="1511"/>
                  <a:pt x="44704" y="1510"/>
                  <a:pt x="44676" y="1510"/>
                </a:cubicBezTo>
                <a:cubicBezTo>
                  <a:pt x="44567" y="1510"/>
                  <a:pt x="44439" y="1526"/>
                  <a:pt x="44316" y="1526"/>
                </a:cubicBezTo>
                <a:cubicBezTo>
                  <a:pt x="44211" y="1526"/>
                  <a:pt x="44109" y="1514"/>
                  <a:pt x="44024" y="1472"/>
                </a:cubicBezTo>
                <a:lnTo>
                  <a:pt x="43961" y="1472"/>
                </a:lnTo>
                <a:cubicBezTo>
                  <a:pt x="43940" y="1472"/>
                  <a:pt x="43919" y="1514"/>
                  <a:pt x="43940" y="1576"/>
                </a:cubicBezTo>
                <a:cubicBezTo>
                  <a:pt x="43919" y="1597"/>
                  <a:pt x="43919" y="1618"/>
                  <a:pt x="43940" y="1639"/>
                </a:cubicBezTo>
                <a:cubicBezTo>
                  <a:pt x="43961" y="1681"/>
                  <a:pt x="44003" y="1681"/>
                  <a:pt x="44024" y="1681"/>
                </a:cubicBezTo>
                <a:cubicBezTo>
                  <a:pt x="44024" y="1681"/>
                  <a:pt x="44275" y="1786"/>
                  <a:pt x="44317" y="1807"/>
                </a:cubicBezTo>
                <a:cubicBezTo>
                  <a:pt x="44526" y="1848"/>
                  <a:pt x="44693" y="1953"/>
                  <a:pt x="44882" y="2016"/>
                </a:cubicBezTo>
                <a:cubicBezTo>
                  <a:pt x="44986" y="2037"/>
                  <a:pt x="45175" y="2372"/>
                  <a:pt x="45196" y="2476"/>
                </a:cubicBezTo>
                <a:cubicBezTo>
                  <a:pt x="45258" y="2581"/>
                  <a:pt x="45300" y="2727"/>
                  <a:pt x="45384" y="2832"/>
                </a:cubicBezTo>
                <a:cubicBezTo>
                  <a:pt x="45363" y="3041"/>
                  <a:pt x="45384" y="3271"/>
                  <a:pt x="45384" y="3481"/>
                </a:cubicBezTo>
                <a:cubicBezTo>
                  <a:pt x="45384" y="3690"/>
                  <a:pt x="45384" y="3920"/>
                  <a:pt x="45468" y="4129"/>
                </a:cubicBezTo>
                <a:lnTo>
                  <a:pt x="45468" y="4150"/>
                </a:lnTo>
                <a:cubicBezTo>
                  <a:pt x="45112" y="4548"/>
                  <a:pt x="44840" y="5029"/>
                  <a:pt x="44568" y="5447"/>
                </a:cubicBezTo>
                <a:cubicBezTo>
                  <a:pt x="44484" y="5573"/>
                  <a:pt x="44379" y="5719"/>
                  <a:pt x="44338" y="5866"/>
                </a:cubicBezTo>
                <a:lnTo>
                  <a:pt x="44338" y="5887"/>
                </a:lnTo>
                <a:cubicBezTo>
                  <a:pt x="44317" y="5887"/>
                  <a:pt x="44275" y="5887"/>
                  <a:pt x="44254" y="5908"/>
                </a:cubicBezTo>
                <a:cubicBezTo>
                  <a:pt x="44233" y="5908"/>
                  <a:pt x="44212" y="5929"/>
                  <a:pt x="44170" y="5929"/>
                </a:cubicBezTo>
                <a:cubicBezTo>
                  <a:pt x="44149" y="5929"/>
                  <a:pt x="44128" y="5970"/>
                  <a:pt x="44128" y="5970"/>
                </a:cubicBezTo>
                <a:cubicBezTo>
                  <a:pt x="44107" y="5970"/>
                  <a:pt x="44066" y="5991"/>
                  <a:pt x="44066" y="5991"/>
                </a:cubicBezTo>
                <a:lnTo>
                  <a:pt x="44024" y="5929"/>
                </a:lnTo>
                <a:lnTo>
                  <a:pt x="44003" y="5908"/>
                </a:lnTo>
                <a:lnTo>
                  <a:pt x="43940" y="5866"/>
                </a:lnTo>
                <a:lnTo>
                  <a:pt x="43919" y="5824"/>
                </a:lnTo>
                <a:cubicBezTo>
                  <a:pt x="43898" y="5803"/>
                  <a:pt x="43856" y="5782"/>
                  <a:pt x="43815" y="5782"/>
                </a:cubicBezTo>
                <a:lnTo>
                  <a:pt x="43710" y="5677"/>
                </a:lnTo>
                <a:cubicBezTo>
                  <a:pt x="43689" y="5657"/>
                  <a:pt x="43647" y="5615"/>
                  <a:pt x="43605" y="5594"/>
                </a:cubicBezTo>
                <a:cubicBezTo>
                  <a:pt x="43605" y="5594"/>
                  <a:pt x="43584" y="5573"/>
                  <a:pt x="43543" y="5573"/>
                </a:cubicBezTo>
                <a:cubicBezTo>
                  <a:pt x="43501" y="5510"/>
                  <a:pt x="43438" y="5447"/>
                  <a:pt x="43375" y="5385"/>
                </a:cubicBezTo>
                <a:lnTo>
                  <a:pt x="43333" y="5364"/>
                </a:lnTo>
                <a:lnTo>
                  <a:pt x="43166" y="5175"/>
                </a:lnTo>
                <a:lnTo>
                  <a:pt x="43124" y="5154"/>
                </a:lnTo>
                <a:cubicBezTo>
                  <a:pt x="42957" y="4966"/>
                  <a:pt x="42768" y="4820"/>
                  <a:pt x="42580" y="4631"/>
                </a:cubicBezTo>
                <a:cubicBezTo>
                  <a:pt x="42580" y="4631"/>
                  <a:pt x="42559" y="4631"/>
                  <a:pt x="42559" y="4610"/>
                </a:cubicBezTo>
                <a:cubicBezTo>
                  <a:pt x="42496" y="4548"/>
                  <a:pt x="42434" y="4506"/>
                  <a:pt x="42371" y="4422"/>
                </a:cubicBezTo>
                <a:lnTo>
                  <a:pt x="42287" y="4338"/>
                </a:lnTo>
                <a:lnTo>
                  <a:pt x="42141" y="4192"/>
                </a:lnTo>
                <a:lnTo>
                  <a:pt x="42057" y="4108"/>
                </a:lnTo>
                <a:cubicBezTo>
                  <a:pt x="41973" y="4025"/>
                  <a:pt x="41911" y="3941"/>
                  <a:pt x="41848" y="3878"/>
                </a:cubicBezTo>
                <a:cubicBezTo>
                  <a:pt x="41722" y="3711"/>
                  <a:pt x="41555" y="3606"/>
                  <a:pt x="41534" y="3397"/>
                </a:cubicBezTo>
                <a:cubicBezTo>
                  <a:pt x="41513" y="3146"/>
                  <a:pt x="41492" y="2853"/>
                  <a:pt x="41450" y="2581"/>
                </a:cubicBezTo>
                <a:cubicBezTo>
                  <a:pt x="41450" y="2539"/>
                  <a:pt x="41429" y="2455"/>
                  <a:pt x="41429" y="2413"/>
                </a:cubicBezTo>
                <a:cubicBezTo>
                  <a:pt x="41429" y="2351"/>
                  <a:pt x="41408" y="2267"/>
                  <a:pt x="41387" y="2225"/>
                </a:cubicBezTo>
                <a:cubicBezTo>
                  <a:pt x="41346" y="2162"/>
                  <a:pt x="41346" y="2100"/>
                  <a:pt x="41325" y="2037"/>
                </a:cubicBezTo>
                <a:lnTo>
                  <a:pt x="41241" y="1890"/>
                </a:lnTo>
                <a:cubicBezTo>
                  <a:pt x="41241" y="1890"/>
                  <a:pt x="41241" y="1848"/>
                  <a:pt x="41220" y="1848"/>
                </a:cubicBezTo>
                <a:lnTo>
                  <a:pt x="41199" y="1828"/>
                </a:lnTo>
                <a:cubicBezTo>
                  <a:pt x="41193" y="1816"/>
                  <a:pt x="41183" y="1811"/>
                  <a:pt x="41170" y="1811"/>
                </a:cubicBezTo>
                <a:cubicBezTo>
                  <a:pt x="41138" y="1811"/>
                  <a:pt x="41094" y="1845"/>
                  <a:pt x="41094" y="1890"/>
                </a:cubicBezTo>
                <a:lnTo>
                  <a:pt x="41094" y="1911"/>
                </a:lnTo>
                <a:lnTo>
                  <a:pt x="41094" y="1932"/>
                </a:lnTo>
                <a:cubicBezTo>
                  <a:pt x="41011" y="2330"/>
                  <a:pt x="40969" y="2727"/>
                  <a:pt x="40969" y="3104"/>
                </a:cubicBezTo>
                <a:cubicBezTo>
                  <a:pt x="40969" y="3397"/>
                  <a:pt x="40885" y="3732"/>
                  <a:pt x="41011" y="4025"/>
                </a:cubicBezTo>
                <a:lnTo>
                  <a:pt x="41011" y="4045"/>
                </a:lnTo>
                <a:lnTo>
                  <a:pt x="41011" y="4087"/>
                </a:lnTo>
                <a:lnTo>
                  <a:pt x="41011" y="4108"/>
                </a:lnTo>
                <a:lnTo>
                  <a:pt x="41011" y="4129"/>
                </a:lnTo>
                <a:lnTo>
                  <a:pt x="41011" y="4150"/>
                </a:lnTo>
                <a:cubicBezTo>
                  <a:pt x="41011" y="4192"/>
                  <a:pt x="41032" y="4192"/>
                  <a:pt x="41032" y="4213"/>
                </a:cubicBezTo>
                <a:cubicBezTo>
                  <a:pt x="41429" y="4652"/>
                  <a:pt x="41764" y="5133"/>
                  <a:pt x="42078" y="5594"/>
                </a:cubicBezTo>
                <a:cubicBezTo>
                  <a:pt x="42245" y="5803"/>
                  <a:pt x="42455" y="6033"/>
                  <a:pt x="42601" y="6242"/>
                </a:cubicBezTo>
                <a:cubicBezTo>
                  <a:pt x="42706" y="6389"/>
                  <a:pt x="42810" y="6494"/>
                  <a:pt x="42957" y="6619"/>
                </a:cubicBezTo>
                <a:lnTo>
                  <a:pt x="42894" y="6619"/>
                </a:lnTo>
                <a:cubicBezTo>
                  <a:pt x="42873" y="6619"/>
                  <a:pt x="42852" y="6619"/>
                  <a:pt x="42810" y="6640"/>
                </a:cubicBezTo>
                <a:cubicBezTo>
                  <a:pt x="42789" y="6640"/>
                  <a:pt x="42768" y="6640"/>
                  <a:pt x="42768" y="6661"/>
                </a:cubicBezTo>
                <a:cubicBezTo>
                  <a:pt x="42747" y="6661"/>
                  <a:pt x="42706" y="6703"/>
                  <a:pt x="42685" y="6703"/>
                </a:cubicBezTo>
                <a:cubicBezTo>
                  <a:pt x="42664" y="6703"/>
                  <a:pt x="42664" y="6703"/>
                  <a:pt x="42643" y="6724"/>
                </a:cubicBezTo>
                <a:cubicBezTo>
                  <a:pt x="42601" y="6745"/>
                  <a:pt x="42559" y="6745"/>
                  <a:pt x="42538" y="6766"/>
                </a:cubicBezTo>
                <a:cubicBezTo>
                  <a:pt x="42487" y="6790"/>
                  <a:pt x="42435" y="6800"/>
                  <a:pt x="42384" y="6800"/>
                </a:cubicBezTo>
                <a:cubicBezTo>
                  <a:pt x="42123" y="6800"/>
                  <a:pt x="41869" y="6529"/>
                  <a:pt x="41659" y="6389"/>
                </a:cubicBezTo>
                <a:cubicBezTo>
                  <a:pt x="41346" y="6117"/>
                  <a:pt x="41032" y="5908"/>
                  <a:pt x="40697" y="5698"/>
                </a:cubicBezTo>
                <a:cubicBezTo>
                  <a:pt x="40571" y="5615"/>
                  <a:pt x="40467" y="5552"/>
                  <a:pt x="40341" y="5510"/>
                </a:cubicBezTo>
                <a:cubicBezTo>
                  <a:pt x="40299" y="5510"/>
                  <a:pt x="40299" y="5489"/>
                  <a:pt x="40278" y="5489"/>
                </a:cubicBezTo>
                <a:lnTo>
                  <a:pt x="40048" y="5489"/>
                </a:lnTo>
                <a:cubicBezTo>
                  <a:pt x="39944" y="5468"/>
                  <a:pt x="39818" y="5468"/>
                  <a:pt x="39714" y="5447"/>
                </a:cubicBezTo>
                <a:lnTo>
                  <a:pt x="39546" y="5447"/>
                </a:lnTo>
                <a:lnTo>
                  <a:pt x="39525" y="5468"/>
                </a:lnTo>
                <a:lnTo>
                  <a:pt x="39504" y="5468"/>
                </a:lnTo>
                <a:cubicBezTo>
                  <a:pt x="39442" y="5468"/>
                  <a:pt x="39358" y="5489"/>
                  <a:pt x="39316" y="5510"/>
                </a:cubicBezTo>
                <a:cubicBezTo>
                  <a:pt x="39295" y="5510"/>
                  <a:pt x="39295" y="5510"/>
                  <a:pt x="39253" y="5552"/>
                </a:cubicBezTo>
                <a:cubicBezTo>
                  <a:pt x="39232" y="5552"/>
                  <a:pt x="39211" y="5573"/>
                  <a:pt x="39190" y="5573"/>
                </a:cubicBezTo>
                <a:cubicBezTo>
                  <a:pt x="39149" y="5573"/>
                  <a:pt x="39128" y="5594"/>
                  <a:pt x="39107" y="5594"/>
                </a:cubicBezTo>
                <a:cubicBezTo>
                  <a:pt x="39086" y="5594"/>
                  <a:pt x="39044" y="5615"/>
                  <a:pt x="39023" y="5615"/>
                </a:cubicBezTo>
                <a:cubicBezTo>
                  <a:pt x="39002" y="5615"/>
                  <a:pt x="38981" y="5657"/>
                  <a:pt x="38939" y="5657"/>
                </a:cubicBezTo>
                <a:cubicBezTo>
                  <a:pt x="38918" y="5657"/>
                  <a:pt x="38898" y="5677"/>
                  <a:pt x="38898" y="5677"/>
                </a:cubicBezTo>
                <a:cubicBezTo>
                  <a:pt x="38877" y="5698"/>
                  <a:pt x="38835" y="5698"/>
                  <a:pt x="38814" y="5719"/>
                </a:cubicBezTo>
                <a:cubicBezTo>
                  <a:pt x="38793" y="5719"/>
                  <a:pt x="38793" y="5761"/>
                  <a:pt x="38772" y="5761"/>
                </a:cubicBezTo>
                <a:cubicBezTo>
                  <a:pt x="38730" y="5782"/>
                  <a:pt x="38709" y="5782"/>
                  <a:pt x="38688" y="5803"/>
                </a:cubicBezTo>
                <a:lnTo>
                  <a:pt x="38667" y="5824"/>
                </a:lnTo>
                <a:cubicBezTo>
                  <a:pt x="38625" y="5866"/>
                  <a:pt x="38584" y="5887"/>
                  <a:pt x="38563" y="5908"/>
                </a:cubicBezTo>
                <a:cubicBezTo>
                  <a:pt x="38540" y="5923"/>
                  <a:pt x="38516" y="5929"/>
                  <a:pt x="38491" y="5929"/>
                </a:cubicBezTo>
                <a:cubicBezTo>
                  <a:pt x="38303" y="5929"/>
                  <a:pt x="38048" y="5560"/>
                  <a:pt x="37956" y="5468"/>
                </a:cubicBezTo>
                <a:cubicBezTo>
                  <a:pt x="37684" y="5175"/>
                  <a:pt x="37621" y="4882"/>
                  <a:pt x="37558" y="4527"/>
                </a:cubicBezTo>
                <a:cubicBezTo>
                  <a:pt x="37454" y="3941"/>
                  <a:pt x="37307" y="3397"/>
                  <a:pt x="37224" y="2832"/>
                </a:cubicBezTo>
                <a:cubicBezTo>
                  <a:pt x="37161" y="2539"/>
                  <a:pt x="37140" y="2246"/>
                  <a:pt x="37056" y="1953"/>
                </a:cubicBezTo>
                <a:cubicBezTo>
                  <a:pt x="37014" y="1744"/>
                  <a:pt x="36910" y="1514"/>
                  <a:pt x="36889" y="1304"/>
                </a:cubicBezTo>
                <a:lnTo>
                  <a:pt x="36889" y="1284"/>
                </a:lnTo>
                <a:lnTo>
                  <a:pt x="36889" y="1263"/>
                </a:lnTo>
                <a:cubicBezTo>
                  <a:pt x="36952" y="1116"/>
                  <a:pt x="36952" y="949"/>
                  <a:pt x="37014" y="760"/>
                </a:cubicBezTo>
                <a:cubicBezTo>
                  <a:pt x="37056" y="572"/>
                  <a:pt x="37119" y="363"/>
                  <a:pt x="37140" y="154"/>
                </a:cubicBezTo>
                <a:lnTo>
                  <a:pt x="37140" y="112"/>
                </a:lnTo>
                <a:cubicBezTo>
                  <a:pt x="37140" y="70"/>
                  <a:pt x="37119" y="70"/>
                  <a:pt x="37119" y="70"/>
                </a:cubicBezTo>
                <a:lnTo>
                  <a:pt x="37119" y="49"/>
                </a:lnTo>
                <a:cubicBezTo>
                  <a:pt x="37133" y="35"/>
                  <a:pt x="37118" y="1"/>
                  <a:pt x="3709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35"/>
          <p:cNvSpPr/>
          <p:nvPr/>
        </p:nvSpPr>
        <p:spPr>
          <a:xfrm flipH="1">
            <a:off x="6710302" y="145302"/>
            <a:ext cx="2475515" cy="2177846"/>
          </a:xfrm>
          <a:custGeom>
            <a:rect b="b" l="l" r="r" t="t"/>
            <a:pathLst>
              <a:path extrusionOk="0" h="63213" w="71853">
                <a:moveTo>
                  <a:pt x="37094" y="1"/>
                </a:moveTo>
                <a:cubicBezTo>
                  <a:pt x="37083" y="1"/>
                  <a:pt x="37069" y="8"/>
                  <a:pt x="37056" y="28"/>
                </a:cubicBezTo>
                <a:lnTo>
                  <a:pt x="37035" y="49"/>
                </a:lnTo>
                <a:lnTo>
                  <a:pt x="37014" y="49"/>
                </a:lnTo>
                <a:cubicBezTo>
                  <a:pt x="37014" y="49"/>
                  <a:pt x="36993" y="49"/>
                  <a:pt x="36993" y="70"/>
                </a:cubicBezTo>
                <a:lnTo>
                  <a:pt x="36952" y="112"/>
                </a:lnTo>
                <a:lnTo>
                  <a:pt x="36931" y="133"/>
                </a:lnTo>
                <a:cubicBezTo>
                  <a:pt x="36931" y="133"/>
                  <a:pt x="36910" y="154"/>
                  <a:pt x="36910" y="175"/>
                </a:cubicBezTo>
                <a:lnTo>
                  <a:pt x="36910" y="258"/>
                </a:lnTo>
                <a:cubicBezTo>
                  <a:pt x="36826" y="363"/>
                  <a:pt x="36784" y="468"/>
                  <a:pt x="36701" y="572"/>
                </a:cubicBezTo>
                <a:lnTo>
                  <a:pt x="36680" y="593"/>
                </a:lnTo>
                <a:cubicBezTo>
                  <a:pt x="36638" y="656"/>
                  <a:pt x="36596" y="698"/>
                  <a:pt x="36533" y="760"/>
                </a:cubicBezTo>
                <a:cubicBezTo>
                  <a:pt x="36387" y="907"/>
                  <a:pt x="36282" y="970"/>
                  <a:pt x="36303" y="1179"/>
                </a:cubicBezTo>
                <a:cubicBezTo>
                  <a:pt x="36387" y="1995"/>
                  <a:pt x="36387" y="2832"/>
                  <a:pt x="36387" y="3606"/>
                </a:cubicBezTo>
                <a:cubicBezTo>
                  <a:pt x="36387" y="4338"/>
                  <a:pt x="36408" y="5092"/>
                  <a:pt x="36491" y="5824"/>
                </a:cubicBezTo>
                <a:cubicBezTo>
                  <a:pt x="36512" y="6117"/>
                  <a:pt x="36701" y="6201"/>
                  <a:pt x="36910" y="6389"/>
                </a:cubicBezTo>
                <a:cubicBezTo>
                  <a:pt x="36993" y="6431"/>
                  <a:pt x="37035" y="6494"/>
                  <a:pt x="37098" y="6556"/>
                </a:cubicBezTo>
                <a:lnTo>
                  <a:pt x="37119" y="6598"/>
                </a:lnTo>
                <a:lnTo>
                  <a:pt x="37245" y="6724"/>
                </a:lnTo>
                <a:cubicBezTo>
                  <a:pt x="37412" y="6870"/>
                  <a:pt x="37537" y="7038"/>
                  <a:pt x="37726" y="7163"/>
                </a:cubicBezTo>
                <a:lnTo>
                  <a:pt x="37726" y="7184"/>
                </a:lnTo>
                <a:cubicBezTo>
                  <a:pt x="37726" y="7184"/>
                  <a:pt x="37726" y="7226"/>
                  <a:pt x="37747" y="7226"/>
                </a:cubicBezTo>
                <a:cubicBezTo>
                  <a:pt x="37842" y="7321"/>
                  <a:pt x="38000" y="7355"/>
                  <a:pt x="38162" y="7355"/>
                </a:cubicBezTo>
                <a:cubicBezTo>
                  <a:pt x="38248" y="7355"/>
                  <a:pt x="38336" y="7345"/>
                  <a:pt x="38416" y="7330"/>
                </a:cubicBezTo>
                <a:cubicBezTo>
                  <a:pt x="38877" y="7247"/>
                  <a:pt x="39253" y="7121"/>
                  <a:pt x="39714" y="6975"/>
                </a:cubicBezTo>
                <a:cubicBezTo>
                  <a:pt x="39723" y="6972"/>
                  <a:pt x="39734" y="6971"/>
                  <a:pt x="39745" y="6971"/>
                </a:cubicBezTo>
                <a:cubicBezTo>
                  <a:pt x="39922" y="6971"/>
                  <a:pt x="40244" y="7273"/>
                  <a:pt x="40362" y="7351"/>
                </a:cubicBezTo>
                <a:cubicBezTo>
                  <a:pt x="40592" y="7498"/>
                  <a:pt x="40822" y="7644"/>
                  <a:pt x="41094" y="7770"/>
                </a:cubicBezTo>
                <a:cubicBezTo>
                  <a:pt x="41534" y="8000"/>
                  <a:pt x="41931" y="8272"/>
                  <a:pt x="42371" y="8502"/>
                </a:cubicBezTo>
                <a:lnTo>
                  <a:pt x="42392" y="8523"/>
                </a:lnTo>
                <a:lnTo>
                  <a:pt x="42434" y="8523"/>
                </a:lnTo>
                <a:cubicBezTo>
                  <a:pt x="42852" y="8523"/>
                  <a:pt x="43291" y="8502"/>
                  <a:pt x="43710" y="8502"/>
                </a:cubicBezTo>
                <a:cubicBezTo>
                  <a:pt x="43919" y="8502"/>
                  <a:pt x="44107" y="8481"/>
                  <a:pt x="44317" y="8439"/>
                </a:cubicBezTo>
                <a:cubicBezTo>
                  <a:pt x="44411" y="8431"/>
                  <a:pt x="44473" y="8422"/>
                  <a:pt x="44527" y="8422"/>
                </a:cubicBezTo>
                <a:cubicBezTo>
                  <a:pt x="44605" y="8422"/>
                  <a:pt x="44666" y="8440"/>
                  <a:pt x="44777" y="8502"/>
                </a:cubicBezTo>
                <a:cubicBezTo>
                  <a:pt x="44965" y="8607"/>
                  <a:pt x="45154" y="8732"/>
                  <a:pt x="45321" y="8837"/>
                </a:cubicBezTo>
                <a:cubicBezTo>
                  <a:pt x="45405" y="8900"/>
                  <a:pt x="45468" y="8921"/>
                  <a:pt x="45530" y="8942"/>
                </a:cubicBezTo>
                <a:cubicBezTo>
                  <a:pt x="45635" y="9004"/>
                  <a:pt x="45781" y="9067"/>
                  <a:pt x="45886" y="9130"/>
                </a:cubicBezTo>
                <a:cubicBezTo>
                  <a:pt x="45949" y="9172"/>
                  <a:pt x="46053" y="9214"/>
                  <a:pt x="46137" y="9255"/>
                </a:cubicBezTo>
                <a:lnTo>
                  <a:pt x="46451" y="9423"/>
                </a:lnTo>
                <a:cubicBezTo>
                  <a:pt x="46556" y="9465"/>
                  <a:pt x="46639" y="9486"/>
                  <a:pt x="46744" y="9548"/>
                </a:cubicBezTo>
                <a:cubicBezTo>
                  <a:pt x="46765" y="9569"/>
                  <a:pt x="46828" y="9569"/>
                  <a:pt x="46848" y="9590"/>
                </a:cubicBezTo>
                <a:lnTo>
                  <a:pt x="46848" y="9632"/>
                </a:lnTo>
                <a:cubicBezTo>
                  <a:pt x="46848" y="9632"/>
                  <a:pt x="46848" y="9653"/>
                  <a:pt x="46869" y="9653"/>
                </a:cubicBezTo>
                <a:lnTo>
                  <a:pt x="46953" y="9737"/>
                </a:lnTo>
                <a:lnTo>
                  <a:pt x="46974" y="9758"/>
                </a:lnTo>
                <a:lnTo>
                  <a:pt x="46995" y="9779"/>
                </a:lnTo>
                <a:cubicBezTo>
                  <a:pt x="46932" y="9925"/>
                  <a:pt x="46890" y="10092"/>
                  <a:pt x="46869" y="10260"/>
                </a:cubicBezTo>
                <a:cubicBezTo>
                  <a:pt x="46869" y="10302"/>
                  <a:pt x="46869" y="10364"/>
                  <a:pt x="46848" y="10406"/>
                </a:cubicBezTo>
                <a:cubicBezTo>
                  <a:pt x="46828" y="10762"/>
                  <a:pt x="46681" y="11076"/>
                  <a:pt x="46618" y="11390"/>
                </a:cubicBezTo>
                <a:lnTo>
                  <a:pt x="46618" y="11411"/>
                </a:lnTo>
                <a:lnTo>
                  <a:pt x="45740" y="12268"/>
                </a:lnTo>
                <a:cubicBezTo>
                  <a:pt x="45635" y="12373"/>
                  <a:pt x="45530" y="12478"/>
                  <a:pt x="45426" y="12603"/>
                </a:cubicBezTo>
                <a:lnTo>
                  <a:pt x="45384" y="12666"/>
                </a:lnTo>
                <a:cubicBezTo>
                  <a:pt x="45258" y="12792"/>
                  <a:pt x="45112" y="12896"/>
                  <a:pt x="44986" y="13022"/>
                </a:cubicBezTo>
                <a:cubicBezTo>
                  <a:pt x="44693" y="13294"/>
                  <a:pt x="44442" y="13608"/>
                  <a:pt x="44170" y="13900"/>
                </a:cubicBezTo>
                <a:cubicBezTo>
                  <a:pt x="44003" y="14068"/>
                  <a:pt x="43794" y="14256"/>
                  <a:pt x="43647" y="14465"/>
                </a:cubicBezTo>
                <a:lnTo>
                  <a:pt x="43647" y="14486"/>
                </a:lnTo>
                <a:lnTo>
                  <a:pt x="43647" y="14528"/>
                </a:lnTo>
                <a:cubicBezTo>
                  <a:pt x="43626" y="14549"/>
                  <a:pt x="43626" y="14570"/>
                  <a:pt x="43605" y="14633"/>
                </a:cubicBezTo>
                <a:cubicBezTo>
                  <a:pt x="43605" y="14654"/>
                  <a:pt x="43584" y="14675"/>
                  <a:pt x="43584" y="14737"/>
                </a:cubicBezTo>
                <a:lnTo>
                  <a:pt x="43584" y="14758"/>
                </a:lnTo>
                <a:cubicBezTo>
                  <a:pt x="43584" y="14779"/>
                  <a:pt x="43543" y="14800"/>
                  <a:pt x="43543" y="14842"/>
                </a:cubicBezTo>
                <a:cubicBezTo>
                  <a:pt x="43543" y="14863"/>
                  <a:pt x="43522" y="14905"/>
                  <a:pt x="43522" y="14947"/>
                </a:cubicBezTo>
                <a:lnTo>
                  <a:pt x="43522" y="15156"/>
                </a:lnTo>
                <a:cubicBezTo>
                  <a:pt x="43522" y="15216"/>
                  <a:pt x="43525" y="15234"/>
                  <a:pt x="43525" y="15234"/>
                </a:cubicBezTo>
                <a:cubicBezTo>
                  <a:pt x="43525" y="15234"/>
                  <a:pt x="43517" y="15198"/>
                  <a:pt x="43480" y="15198"/>
                </a:cubicBezTo>
                <a:cubicBezTo>
                  <a:pt x="43396" y="15198"/>
                  <a:pt x="43312" y="15177"/>
                  <a:pt x="43271" y="15177"/>
                </a:cubicBezTo>
                <a:lnTo>
                  <a:pt x="43208" y="15177"/>
                </a:lnTo>
                <a:cubicBezTo>
                  <a:pt x="43166" y="15177"/>
                  <a:pt x="43103" y="15156"/>
                  <a:pt x="43061" y="15156"/>
                </a:cubicBezTo>
                <a:lnTo>
                  <a:pt x="42496" y="14988"/>
                </a:lnTo>
                <a:cubicBezTo>
                  <a:pt x="42266" y="14591"/>
                  <a:pt x="41931" y="14256"/>
                  <a:pt x="41618" y="13942"/>
                </a:cubicBezTo>
                <a:cubicBezTo>
                  <a:pt x="41555" y="13900"/>
                  <a:pt x="41513" y="13838"/>
                  <a:pt x="41492" y="13775"/>
                </a:cubicBezTo>
                <a:cubicBezTo>
                  <a:pt x="41032" y="13315"/>
                  <a:pt x="40613" y="12792"/>
                  <a:pt x="40195" y="12289"/>
                </a:cubicBezTo>
                <a:cubicBezTo>
                  <a:pt x="39776" y="11808"/>
                  <a:pt x="39776" y="10950"/>
                  <a:pt x="39630" y="10364"/>
                </a:cubicBezTo>
                <a:cubicBezTo>
                  <a:pt x="39567" y="10134"/>
                  <a:pt x="39504" y="9883"/>
                  <a:pt x="39421" y="9653"/>
                </a:cubicBezTo>
                <a:cubicBezTo>
                  <a:pt x="39421" y="9632"/>
                  <a:pt x="39400" y="9611"/>
                  <a:pt x="39400" y="9569"/>
                </a:cubicBezTo>
                <a:lnTo>
                  <a:pt x="39400" y="9548"/>
                </a:lnTo>
                <a:cubicBezTo>
                  <a:pt x="39400" y="9527"/>
                  <a:pt x="39400" y="9465"/>
                  <a:pt x="39358" y="9444"/>
                </a:cubicBezTo>
                <a:cubicBezTo>
                  <a:pt x="39358" y="9402"/>
                  <a:pt x="39337" y="9339"/>
                  <a:pt x="39337" y="9276"/>
                </a:cubicBezTo>
                <a:cubicBezTo>
                  <a:pt x="39337" y="9255"/>
                  <a:pt x="39316" y="9255"/>
                  <a:pt x="39316" y="9255"/>
                </a:cubicBezTo>
                <a:lnTo>
                  <a:pt x="39211" y="9255"/>
                </a:lnTo>
                <a:cubicBezTo>
                  <a:pt x="39149" y="9318"/>
                  <a:pt x="39190" y="9423"/>
                  <a:pt x="39211" y="9486"/>
                </a:cubicBezTo>
                <a:cubicBezTo>
                  <a:pt x="39190" y="9590"/>
                  <a:pt x="39190" y="9737"/>
                  <a:pt x="39190" y="9841"/>
                </a:cubicBezTo>
                <a:lnTo>
                  <a:pt x="39190" y="9883"/>
                </a:lnTo>
                <a:lnTo>
                  <a:pt x="39190" y="10218"/>
                </a:lnTo>
                <a:lnTo>
                  <a:pt x="39190" y="10281"/>
                </a:lnTo>
                <a:lnTo>
                  <a:pt x="39190" y="10615"/>
                </a:lnTo>
                <a:lnTo>
                  <a:pt x="39190" y="10950"/>
                </a:lnTo>
                <a:cubicBezTo>
                  <a:pt x="39190" y="11243"/>
                  <a:pt x="39149" y="11515"/>
                  <a:pt x="39149" y="11787"/>
                </a:cubicBezTo>
                <a:cubicBezTo>
                  <a:pt x="39149" y="12038"/>
                  <a:pt x="39107" y="12289"/>
                  <a:pt x="39190" y="12520"/>
                </a:cubicBezTo>
                <a:cubicBezTo>
                  <a:pt x="39190" y="12561"/>
                  <a:pt x="39211" y="12561"/>
                  <a:pt x="39211" y="12561"/>
                </a:cubicBezTo>
                <a:lnTo>
                  <a:pt x="39253" y="12561"/>
                </a:lnTo>
                <a:cubicBezTo>
                  <a:pt x="39818" y="13461"/>
                  <a:pt x="40446" y="14340"/>
                  <a:pt x="41011" y="15219"/>
                </a:cubicBezTo>
                <a:cubicBezTo>
                  <a:pt x="41011" y="15240"/>
                  <a:pt x="41032" y="15240"/>
                  <a:pt x="41032" y="15281"/>
                </a:cubicBezTo>
                <a:cubicBezTo>
                  <a:pt x="41115" y="15407"/>
                  <a:pt x="41220" y="15533"/>
                  <a:pt x="41304" y="15658"/>
                </a:cubicBezTo>
                <a:cubicBezTo>
                  <a:pt x="41325" y="15721"/>
                  <a:pt x="41387" y="15763"/>
                  <a:pt x="41408" y="15825"/>
                </a:cubicBezTo>
                <a:lnTo>
                  <a:pt x="41429" y="15846"/>
                </a:lnTo>
                <a:cubicBezTo>
                  <a:pt x="41450" y="15909"/>
                  <a:pt x="41492" y="15930"/>
                  <a:pt x="41534" y="15951"/>
                </a:cubicBezTo>
                <a:lnTo>
                  <a:pt x="41555" y="15993"/>
                </a:lnTo>
                <a:lnTo>
                  <a:pt x="41659" y="16077"/>
                </a:lnTo>
                <a:lnTo>
                  <a:pt x="41701" y="16118"/>
                </a:lnTo>
                <a:cubicBezTo>
                  <a:pt x="41722" y="16139"/>
                  <a:pt x="41764" y="16202"/>
                  <a:pt x="41827" y="16223"/>
                </a:cubicBezTo>
                <a:cubicBezTo>
                  <a:pt x="41827" y="16223"/>
                  <a:pt x="41848" y="16223"/>
                  <a:pt x="41848" y="16244"/>
                </a:cubicBezTo>
                <a:cubicBezTo>
                  <a:pt x="41911" y="16265"/>
                  <a:pt x="41931" y="16286"/>
                  <a:pt x="41973" y="16349"/>
                </a:cubicBezTo>
                <a:cubicBezTo>
                  <a:pt x="42559" y="16746"/>
                  <a:pt x="43271" y="16955"/>
                  <a:pt x="43815" y="17311"/>
                </a:cubicBezTo>
                <a:cubicBezTo>
                  <a:pt x="43940" y="18127"/>
                  <a:pt x="44359" y="18901"/>
                  <a:pt x="44652" y="19675"/>
                </a:cubicBezTo>
                <a:cubicBezTo>
                  <a:pt x="44777" y="20052"/>
                  <a:pt x="44944" y="20470"/>
                  <a:pt x="45091" y="20868"/>
                </a:cubicBezTo>
                <a:cubicBezTo>
                  <a:pt x="45175" y="21056"/>
                  <a:pt x="45258" y="21266"/>
                  <a:pt x="45321" y="21454"/>
                </a:cubicBezTo>
                <a:cubicBezTo>
                  <a:pt x="45363" y="21475"/>
                  <a:pt x="45363" y="21517"/>
                  <a:pt x="45384" y="21559"/>
                </a:cubicBezTo>
                <a:cubicBezTo>
                  <a:pt x="45405" y="21579"/>
                  <a:pt x="45405" y="21621"/>
                  <a:pt x="45426" y="21663"/>
                </a:cubicBezTo>
                <a:lnTo>
                  <a:pt x="45509" y="21726"/>
                </a:lnTo>
                <a:cubicBezTo>
                  <a:pt x="45258" y="22040"/>
                  <a:pt x="45112" y="22500"/>
                  <a:pt x="44944" y="22856"/>
                </a:cubicBezTo>
                <a:lnTo>
                  <a:pt x="44861" y="23023"/>
                </a:lnTo>
                <a:cubicBezTo>
                  <a:pt x="44672" y="23337"/>
                  <a:pt x="44170" y="23567"/>
                  <a:pt x="43898" y="23755"/>
                </a:cubicBezTo>
                <a:cubicBezTo>
                  <a:pt x="43480" y="24007"/>
                  <a:pt x="42978" y="24216"/>
                  <a:pt x="42664" y="24634"/>
                </a:cubicBezTo>
                <a:cubicBezTo>
                  <a:pt x="42538" y="24802"/>
                  <a:pt x="42350" y="25011"/>
                  <a:pt x="42287" y="25220"/>
                </a:cubicBezTo>
                <a:cubicBezTo>
                  <a:pt x="41743" y="25890"/>
                  <a:pt x="41408" y="26727"/>
                  <a:pt x="40990" y="27459"/>
                </a:cubicBezTo>
                <a:lnTo>
                  <a:pt x="40362" y="28484"/>
                </a:lnTo>
                <a:cubicBezTo>
                  <a:pt x="40362" y="28505"/>
                  <a:pt x="40341" y="28505"/>
                  <a:pt x="40299" y="28526"/>
                </a:cubicBezTo>
                <a:lnTo>
                  <a:pt x="40278" y="28568"/>
                </a:lnTo>
                <a:cubicBezTo>
                  <a:pt x="40258" y="28568"/>
                  <a:pt x="40258" y="28589"/>
                  <a:pt x="40237" y="28589"/>
                </a:cubicBezTo>
                <a:cubicBezTo>
                  <a:pt x="40237" y="28589"/>
                  <a:pt x="40195" y="28589"/>
                  <a:pt x="40195" y="28610"/>
                </a:cubicBezTo>
                <a:cubicBezTo>
                  <a:pt x="40174" y="28610"/>
                  <a:pt x="40174" y="28652"/>
                  <a:pt x="40153" y="28652"/>
                </a:cubicBezTo>
                <a:cubicBezTo>
                  <a:pt x="40132" y="28652"/>
                  <a:pt x="40132" y="28652"/>
                  <a:pt x="40090" y="28673"/>
                </a:cubicBezTo>
                <a:cubicBezTo>
                  <a:pt x="40048" y="28693"/>
                  <a:pt x="39986" y="28693"/>
                  <a:pt x="39944" y="28693"/>
                </a:cubicBezTo>
                <a:lnTo>
                  <a:pt x="39776" y="28693"/>
                </a:lnTo>
                <a:lnTo>
                  <a:pt x="39776" y="28673"/>
                </a:lnTo>
                <a:cubicBezTo>
                  <a:pt x="39776" y="28673"/>
                  <a:pt x="39755" y="28673"/>
                  <a:pt x="39755" y="28652"/>
                </a:cubicBezTo>
                <a:lnTo>
                  <a:pt x="39714" y="28652"/>
                </a:lnTo>
                <a:cubicBezTo>
                  <a:pt x="39944" y="28547"/>
                  <a:pt x="39755" y="28045"/>
                  <a:pt x="39734" y="27836"/>
                </a:cubicBezTo>
                <a:cubicBezTo>
                  <a:pt x="39672" y="27438"/>
                  <a:pt x="39630" y="27082"/>
                  <a:pt x="39567" y="26685"/>
                </a:cubicBezTo>
                <a:cubicBezTo>
                  <a:pt x="39504" y="25952"/>
                  <a:pt x="39358" y="25220"/>
                  <a:pt x="39316" y="24467"/>
                </a:cubicBezTo>
                <a:cubicBezTo>
                  <a:pt x="39295" y="24111"/>
                  <a:pt x="39232" y="23776"/>
                  <a:pt x="39190" y="23442"/>
                </a:cubicBezTo>
                <a:cubicBezTo>
                  <a:pt x="39149" y="23253"/>
                  <a:pt x="39128" y="23044"/>
                  <a:pt x="39128" y="22856"/>
                </a:cubicBezTo>
                <a:cubicBezTo>
                  <a:pt x="39128" y="22626"/>
                  <a:pt x="39358" y="22333"/>
                  <a:pt x="39462" y="22123"/>
                </a:cubicBezTo>
                <a:cubicBezTo>
                  <a:pt x="39525" y="22061"/>
                  <a:pt x="39567" y="21956"/>
                  <a:pt x="39630" y="21851"/>
                </a:cubicBezTo>
                <a:cubicBezTo>
                  <a:pt x="39839" y="21454"/>
                  <a:pt x="40069" y="21056"/>
                  <a:pt x="40195" y="20638"/>
                </a:cubicBezTo>
                <a:cubicBezTo>
                  <a:pt x="40278" y="20512"/>
                  <a:pt x="40362" y="20345"/>
                  <a:pt x="40446" y="20198"/>
                </a:cubicBezTo>
                <a:lnTo>
                  <a:pt x="40446" y="20178"/>
                </a:lnTo>
                <a:cubicBezTo>
                  <a:pt x="40467" y="20115"/>
                  <a:pt x="40467" y="20073"/>
                  <a:pt x="40488" y="20010"/>
                </a:cubicBezTo>
                <a:cubicBezTo>
                  <a:pt x="40509" y="19947"/>
                  <a:pt x="40509" y="19906"/>
                  <a:pt x="40550" y="19843"/>
                </a:cubicBezTo>
                <a:cubicBezTo>
                  <a:pt x="40550" y="19801"/>
                  <a:pt x="40571" y="19738"/>
                  <a:pt x="40571" y="19696"/>
                </a:cubicBezTo>
                <a:lnTo>
                  <a:pt x="40571" y="19675"/>
                </a:lnTo>
                <a:lnTo>
                  <a:pt x="40571" y="19529"/>
                </a:lnTo>
                <a:lnTo>
                  <a:pt x="40571" y="19508"/>
                </a:lnTo>
                <a:lnTo>
                  <a:pt x="40571" y="19362"/>
                </a:lnTo>
                <a:lnTo>
                  <a:pt x="40571" y="19320"/>
                </a:lnTo>
                <a:cubicBezTo>
                  <a:pt x="40613" y="19194"/>
                  <a:pt x="40697" y="18943"/>
                  <a:pt x="40676" y="18797"/>
                </a:cubicBezTo>
                <a:cubicBezTo>
                  <a:pt x="40613" y="18587"/>
                  <a:pt x="40550" y="18650"/>
                  <a:pt x="40404" y="18483"/>
                </a:cubicBezTo>
                <a:cubicBezTo>
                  <a:pt x="40237" y="18274"/>
                  <a:pt x="40048" y="18106"/>
                  <a:pt x="39839" y="17918"/>
                </a:cubicBezTo>
                <a:cubicBezTo>
                  <a:pt x="39651" y="17729"/>
                  <a:pt x="39442" y="17583"/>
                  <a:pt x="39232" y="17416"/>
                </a:cubicBezTo>
                <a:cubicBezTo>
                  <a:pt x="38981" y="17206"/>
                  <a:pt x="38898" y="17185"/>
                  <a:pt x="38939" y="16851"/>
                </a:cubicBezTo>
                <a:cubicBezTo>
                  <a:pt x="38939" y="16788"/>
                  <a:pt x="38981" y="16704"/>
                  <a:pt x="38981" y="16662"/>
                </a:cubicBezTo>
                <a:lnTo>
                  <a:pt x="38981" y="16600"/>
                </a:lnTo>
                <a:cubicBezTo>
                  <a:pt x="38981" y="16558"/>
                  <a:pt x="39002" y="16495"/>
                  <a:pt x="39023" y="16453"/>
                </a:cubicBezTo>
                <a:lnTo>
                  <a:pt x="39023" y="16432"/>
                </a:lnTo>
                <a:cubicBezTo>
                  <a:pt x="39107" y="16139"/>
                  <a:pt x="39232" y="15846"/>
                  <a:pt x="39253" y="15553"/>
                </a:cubicBezTo>
                <a:lnTo>
                  <a:pt x="39295" y="15533"/>
                </a:lnTo>
                <a:lnTo>
                  <a:pt x="39316" y="15512"/>
                </a:lnTo>
                <a:cubicBezTo>
                  <a:pt x="39337" y="15030"/>
                  <a:pt x="39128" y="14444"/>
                  <a:pt x="38877" y="14026"/>
                </a:cubicBezTo>
                <a:cubicBezTo>
                  <a:pt x="38877" y="13984"/>
                  <a:pt x="38835" y="13984"/>
                  <a:pt x="38835" y="13984"/>
                </a:cubicBezTo>
                <a:lnTo>
                  <a:pt x="38793" y="13984"/>
                </a:lnTo>
                <a:cubicBezTo>
                  <a:pt x="38793" y="13984"/>
                  <a:pt x="38772" y="13984"/>
                  <a:pt x="38772" y="14026"/>
                </a:cubicBezTo>
                <a:cubicBezTo>
                  <a:pt x="38667" y="13963"/>
                  <a:pt x="38416" y="13817"/>
                  <a:pt x="38374" y="13775"/>
                </a:cubicBezTo>
                <a:cubicBezTo>
                  <a:pt x="38081" y="13628"/>
                  <a:pt x="37768" y="13461"/>
                  <a:pt x="37475" y="13294"/>
                </a:cubicBezTo>
                <a:cubicBezTo>
                  <a:pt x="36931" y="12938"/>
                  <a:pt x="36366" y="12624"/>
                  <a:pt x="35780" y="12373"/>
                </a:cubicBezTo>
                <a:cubicBezTo>
                  <a:pt x="35529" y="12268"/>
                  <a:pt x="35320" y="12101"/>
                  <a:pt x="35068" y="11975"/>
                </a:cubicBezTo>
                <a:cubicBezTo>
                  <a:pt x="34734" y="11829"/>
                  <a:pt x="34734" y="11201"/>
                  <a:pt x="34650" y="10887"/>
                </a:cubicBezTo>
                <a:cubicBezTo>
                  <a:pt x="34587" y="10595"/>
                  <a:pt x="34399" y="10302"/>
                  <a:pt x="34629" y="10071"/>
                </a:cubicBezTo>
                <a:cubicBezTo>
                  <a:pt x="34692" y="10009"/>
                  <a:pt x="34734" y="9988"/>
                  <a:pt x="34755" y="9946"/>
                </a:cubicBezTo>
                <a:lnTo>
                  <a:pt x="34796" y="9904"/>
                </a:lnTo>
                <a:cubicBezTo>
                  <a:pt x="34838" y="9883"/>
                  <a:pt x="34859" y="9841"/>
                  <a:pt x="34922" y="9799"/>
                </a:cubicBezTo>
                <a:cubicBezTo>
                  <a:pt x="35048" y="9737"/>
                  <a:pt x="35152" y="9653"/>
                  <a:pt x="35257" y="9548"/>
                </a:cubicBezTo>
                <a:lnTo>
                  <a:pt x="35278" y="9548"/>
                </a:lnTo>
                <a:cubicBezTo>
                  <a:pt x="35424" y="9527"/>
                  <a:pt x="35424" y="9339"/>
                  <a:pt x="35278" y="9318"/>
                </a:cubicBezTo>
                <a:cubicBezTo>
                  <a:pt x="35247" y="9314"/>
                  <a:pt x="35216" y="9312"/>
                  <a:pt x="35184" y="9312"/>
                </a:cubicBezTo>
                <a:cubicBezTo>
                  <a:pt x="34895" y="9312"/>
                  <a:pt x="34577" y="9473"/>
                  <a:pt x="34294" y="9548"/>
                </a:cubicBezTo>
                <a:cubicBezTo>
                  <a:pt x="34106" y="9590"/>
                  <a:pt x="33918" y="9653"/>
                  <a:pt x="33771" y="9737"/>
                </a:cubicBezTo>
                <a:cubicBezTo>
                  <a:pt x="33750" y="9737"/>
                  <a:pt x="33708" y="9758"/>
                  <a:pt x="33708" y="9758"/>
                </a:cubicBezTo>
                <a:lnTo>
                  <a:pt x="33708" y="9737"/>
                </a:lnTo>
                <a:cubicBezTo>
                  <a:pt x="33699" y="9700"/>
                  <a:pt x="33674" y="9683"/>
                  <a:pt x="33647" y="9683"/>
                </a:cubicBezTo>
                <a:cubicBezTo>
                  <a:pt x="33612" y="9683"/>
                  <a:pt x="33574" y="9711"/>
                  <a:pt x="33562" y="9758"/>
                </a:cubicBezTo>
                <a:cubicBezTo>
                  <a:pt x="33499" y="10364"/>
                  <a:pt x="33499" y="10992"/>
                  <a:pt x="33478" y="11578"/>
                </a:cubicBezTo>
                <a:cubicBezTo>
                  <a:pt x="33478" y="11829"/>
                  <a:pt x="33436" y="11996"/>
                  <a:pt x="33499" y="12248"/>
                </a:cubicBezTo>
                <a:cubicBezTo>
                  <a:pt x="33583" y="12457"/>
                  <a:pt x="33960" y="12624"/>
                  <a:pt x="34106" y="12729"/>
                </a:cubicBezTo>
                <a:cubicBezTo>
                  <a:pt x="34796" y="13147"/>
                  <a:pt x="35445" y="13608"/>
                  <a:pt x="36157" y="13963"/>
                </a:cubicBezTo>
                <a:cubicBezTo>
                  <a:pt x="36429" y="14131"/>
                  <a:pt x="36721" y="14298"/>
                  <a:pt x="37014" y="14465"/>
                </a:cubicBezTo>
                <a:lnTo>
                  <a:pt x="37161" y="14549"/>
                </a:lnTo>
                <a:cubicBezTo>
                  <a:pt x="37307" y="14591"/>
                  <a:pt x="37412" y="14675"/>
                  <a:pt x="37537" y="14716"/>
                </a:cubicBezTo>
                <a:cubicBezTo>
                  <a:pt x="37579" y="14758"/>
                  <a:pt x="37642" y="14779"/>
                  <a:pt x="37726" y="14779"/>
                </a:cubicBezTo>
                <a:cubicBezTo>
                  <a:pt x="37726" y="14800"/>
                  <a:pt x="37726" y="14821"/>
                  <a:pt x="37747" y="14863"/>
                </a:cubicBezTo>
                <a:lnTo>
                  <a:pt x="37747" y="14884"/>
                </a:lnTo>
                <a:cubicBezTo>
                  <a:pt x="37747" y="14905"/>
                  <a:pt x="37768" y="14926"/>
                  <a:pt x="37768" y="14988"/>
                </a:cubicBezTo>
                <a:cubicBezTo>
                  <a:pt x="37872" y="15219"/>
                  <a:pt x="37851" y="15344"/>
                  <a:pt x="37768" y="15595"/>
                </a:cubicBezTo>
                <a:cubicBezTo>
                  <a:pt x="37684" y="15825"/>
                  <a:pt x="37621" y="16035"/>
                  <a:pt x="37517" y="16265"/>
                </a:cubicBezTo>
                <a:cubicBezTo>
                  <a:pt x="37454" y="16390"/>
                  <a:pt x="37412" y="16579"/>
                  <a:pt x="37328" y="16746"/>
                </a:cubicBezTo>
                <a:cubicBezTo>
                  <a:pt x="37014" y="16600"/>
                  <a:pt x="36596" y="16558"/>
                  <a:pt x="36261" y="16537"/>
                </a:cubicBezTo>
                <a:cubicBezTo>
                  <a:pt x="35633" y="16474"/>
                  <a:pt x="34964" y="16453"/>
                  <a:pt x="34336" y="16369"/>
                </a:cubicBezTo>
                <a:cubicBezTo>
                  <a:pt x="34001" y="16349"/>
                  <a:pt x="33646" y="16286"/>
                  <a:pt x="33290" y="16265"/>
                </a:cubicBezTo>
                <a:cubicBezTo>
                  <a:pt x="33081" y="16244"/>
                  <a:pt x="32809" y="16286"/>
                  <a:pt x="32599" y="16181"/>
                </a:cubicBezTo>
                <a:lnTo>
                  <a:pt x="31030" y="15323"/>
                </a:lnTo>
                <a:cubicBezTo>
                  <a:pt x="30549" y="15072"/>
                  <a:pt x="29921" y="14779"/>
                  <a:pt x="29586" y="14382"/>
                </a:cubicBezTo>
                <a:cubicBezTo>
                  <a:pt x="29273" y="13984"/>
                  <a:pt x="28938" y="13608"/>
                  <a:pt x="28645" y="13189"/>
                </a:cubicBezTo>
                <a:cubicBezTo>
                  <a:pt x="28247" y="12666"/>
                  <a:pt x="27892" y="12101"/>
                  <a:pt x="27536" y="11536"/>
                </a:cubicBezTo>
                <a:cubicBezTo>
                  <a:pt x="27431" y="11348"/>
                  <a:pt x="27055" y="10887"/>
                  <a:pt x="27159" y="10636"/>
                </a:cubicBezTo>
                <a:cubicBezTo>
                  <a:pt x="27222" y="10469"/>
                  <a:pt x="27285" y="10364"/>
                  <a:pt x="27285" y="10176"/>
                </a:cubicBezTo>
                <a:cubicBezTo>
                  <a:pt x="27536" y="10176"/>
                  <a:pt x="27829" y="9883"/>
                  <a:pt x="27996" y="9737"/>
                </a:cubicBezTo>
                <a:cubicBezTo>
                  <a:pt x="28373" y="9381"/>
                  <a:pt x="28729" y="9004"/>
                  <a:pt x="29105" y="8649"/>
                </a:cubicBezTo>
                <a:cubicBezTo>
                  <a:pt x="29252" y="8544"/>
                  <a:pt x="29461" y="8439"/>
                  <a:pt x="29503" y="8272"/>
                </a:cubicBezTo>
                <a:cubicBezTo>
                  <a:pt x="29566" y="8084"/>
                  <a:pt x="29524" y="7854"/>
                  <a:pt x="29566" y="7644"/>
                </a:cubicBezTo>
                <a:cubicBezTo>
                  <a:pt x="29566" y="7561"/>
                  <a:pt x="29586" y="7498"/>
                  <a:pt x="29607" y="7435"/>
                </a:cubicBezTo>
                <a:cubicBezTo>
                  <a:pt x="29712" y="6954"/>
                  <a:pt x="29900" y="6452"/>
                  <a:pt x="29900" y="5991"/>
                </a:cubicBezTo>
                <a:cubicBezTo>
                  <a:pt x="29921" y="5991"/>
                  <a:pt x="29921" y="5970"/>
                  <a:pt x="29921" y="5970"/>
                </a:cubicBezTo>
                <a:lnTo>
                  <a:pt x="29921" y="5929"/>
                </a:lnTo>
                <a:cubicBezTo>
                  <a:pt x="29921" y="5929"/>
                  <a:pt x="29921" y="5908"/>
                  <a:pt x="29900" y="5908"/>
                </a:cubicBezTo>
                <a:cubicBezTo>
                  <a:pt x="29252" y="5343"/>
                  <a:pt x="28561" y="4820"/>
                  <a:pt x="27808" y="4359"/>
                </a:cubicBezTo>
                <a:cubicBezTo>
                  <a:pt x="27473" y="4150"/>
                  <a:pt x="27180" y="3878"/>
                  <a:pt x="26846" y="3669"/>
                </a:cubicBezTo>
                <a:cubicBezTo>
                  <a:pt x="26783" y="3627"/>
                  <a:pt x="26762" y="3606"/>
                  <a:pt x="26699" y="3585"/>
                </a:cubicBezTo>
                <a:cubicBezTo>
                  <a:pt x="26573" y="3481"/>
                  <a:pt x="26448" y="3376"/>
                  <a:pt x="26281" y="3292"/>
                </a:cubicBezTo>
                <a:cubicBezTo>
                  <a:pt x="26260" y="3271"/>
                  <a:pt x="26239" y="3271"/>
                  <a:pt x="26239" y="3250"/>
                </a:cubicBezTo>
                <a:cubicBezTo>
                  <a:pt x="26218" y="3209"/>
                  <a:pt x="26176" y="3209"/>
                  <a:pt x="26155" y="3188"/>
                </a:cubicBezTo>
                <a:cubicBezTo>
                  <a:pt x="26155" y="3167"/>
                  <a:pt x="26155" y="3167"/>
                  <a:pt x="26134" y="3167"/>
                </a:cubicBezTo>
                <a:lnTo>
                  <a:pt x="26113" y="3167"/>
                </a:lnTo>
                <a:cubicBezTo>
                  <a:pt x="26050" y="3167"/>
                  <a:pt x="26029" y="3209"/>
                  <a:pt x="26050" y="3250"/>
                </a:cubicBezTo>
                <a:cubicBezTo>
                  <a:pt x="26427" y="3773"/>
                  <a:pt x="27013" y="4129"/>
                  <a:pt x="27473" y="4569"/>
                </a:cubicBezTo>
                <a:cubicBezTo>
                  <a:pt x="27745" y="4861"/>
                  <a:pt x="28059" y="5154"/>
                  <a:pt x="28373" y="5447"/>
                </a:cubicBezTo>
                <a:lnTo>
                  <a:pt x="28540" y="5594"/>
                </a:lnTo>
                <a:cubicBezTo>
                  <a:pt x="28582" y="5657"/>
                  <a:pt x="28666" y="5719"/>
                  <a:pt x="28729" y="5803"/>
                </a:cubicBezTo>
                <a:cubicBezTo>
                  <a:pt x="28750" y="5866"/>
                  <a:pt x="28791" y="5887"/>
                  <a:pt x="28833" y="5929"/>
                </a:cubicBezTo>
                <a:cubicBezTo>
                  <a:pt x="28750" y="5991"/>
                  <a:pt x="28729" y="6096"/>
                  <a:pt x="28687" y="6201"/>
                </a:cubicBezTo>
                <a:cubicBezTo>
                  <a:pt x="28687" y="6222"/>
                  <a:pt x="28666" y="6242"/>
                  <a:pt x="28666" y="6284"/>
                </a:cubicBezTo>
                <a:lnTo>
                  <a:pt x="28582" y="6514"/>
                </a:lnTo>
                <a:cubicBezTo>
                  <a:pt x="28582" y="6556"/>
                  <a:pt x="28540" y="6598"/>
                  <a:pt x="28519" y="6640"/>
                </a:cubicBezTo>
                <a:cubicBezTo>
                  <a:pt x="28519" y="6661"/>
                  <a:pt x="28519" y="6661"/>
                  <a:pt x="28478" y="6703"/>
                </a:cubicBezTo>
                <a:lnTo>
                  <a:pt x="28457" y="6703"/>
                </a:lnTo>
                <a:lnTo>
                  <a:pt x="27996" y="6933"/>
                </a:lnTo>
                <a:cubicBezTo>
                  <a:pt x="28000" y="6931"/>
                  <a:pt x="28001" y="6930"/>
                  <a:pt x="28001" y="6930"/>
                </a:cubicBezTo>
                <a:lnTo>
                  <a:pt x="28001" y="6930"/>
                </a:lnTo>
                <a:cubicBezTo>
                  <a:pt x="27995" y="6930"/>
                  <a:pt x="27798" y="7015"/>
                  <a:pt x="27827" y="7036"/>
                </a:cubicBezTo>
                <a:lnTo>
                  <a:pt x="27827" y="7036"/>
                </a:lnTo>
                <a:cubicBezTo>
                  <a:pt x="27723" y="6974"/>
                  <a:pt x="27577" y="6870"/>
                  <a:pt x="27473" y="6807"/>
                </a:cubicBezTo>
                <a:cubicBezTo>
                  <a:pt x="26804" y="6389"/>
                  <a:pt x="26218" y="5866"/>
                  <a:pt x="25548" y="5468"/>
                </a:cubicBezTo>
                <a:cubicBezTo>
                  <a:pt x="25276" y="5280"/>
                  <a:pt x="24983" y="5133"/>
                  <a:pt x="24690" y="4924"/>
                </a:cubicBezTo>
                <a:cubicBezTo>
                  <a:pt x="24586" y="4841"/>
                  <a:pt x="24460" y="4673"/>
                  <a:pt x="24293" y="4631"/>
                </a:cubicBezTo>
                <a:cubicBezTo>
                  <a:pt x="24225" y="4605"/>
                  <a:pt x="24156" y="4594"/>
                  <a:pt x="24086" y="4594"/>
                </a:cubicBezTo>
                <a:cubicBezTo>
                  <a:pt x="23727" y="4594"/>
                  <a:pt x="23347" y="4892"/>
                  <a:pt x="22966" y="4892"/>
                </a:cubicBezTo>
                <a:cubicBezTo>
                  <a:pt x="22899" y="4892"/>
                  <a:pt x="22832" y="4883"/>
                  <a:pt x="22765" y="4861"/>
                </a:cubicBezTo>
                <a:cubicBezTo>
                  <a:pt x="22759" y="4859"/>
                  <a:pt x="22752" y="4858"/>
                  <a:pt x="22746" y="4858"/>
                </a:cubicBezTo>
                <a:cubicBezTo>
                  <a:pt x="22695" y="4858"/>
                  <a:pt x="22665" y="4929"/>
                  <a:pt x="22703" y="4966"/>
                </a:cubicBezTo>
                <a:cubicBezTo>
                  <a:pt x="22724" y="4987"/>
                  <a:pt x="22765" y="4987"/>
                  <a:pt x="22786" y="4987"/>
                </a:cubicBezTo>
                <a:cubicBezTo>
                  <a:pt x="22893" y="5103"/>
                  <a:pt x="23030" y="5134"/>
                  <a:pt x="23174" y="5134"/>
                </a:cubicBezTo>
                <a:cubicBezTo>
                  <a:pt x="23342" y="5134"/>
                  <a:pt x="23519" y="5092"/>
                  <a:pt x="23665" y="5092"/>
                </a:cubicBezTo>
                <a:cubicBezTo>
                  <a:pt x="23729" y="5092"/>
                  <a:pt x="23790" y="5088"/>
                  <a:pt x="23846" y="5088"/>
                </a:cubicBezTo>
                <a:cubicBezTo>
                  <a:pt x="23973" y="5088"/>
                  <a:pt x="24080" y="5108"/>
                  <a:pt x="24167" y="5238"/>
                </a:cubicBezTo>
                <a:cubicBezTo>
                  <a:pt x="24293" y="5447"/>
                  <a:pt x="24565" y="5615"/>
                  <a:pt x="24774" y="5782"/>
                </a:cubicBezTo>
                <a:cubicBezTo>
                  <a:pt x="25213" y="6201"/>
                  <a:pt x="25695" y="6598"/>
                  <a:pt x="26155" y="6975"/>
                </a:cubicBezTo>
                <a:cubicBezTo>
                  <a:pt x="26532" y="7289"/>
                  <a:pt x="26866" y="7707"/>
                  <a:pt x="27285" y="7979"/>
                </a:cubicBezTo>
                <a:cubicBezTo>
                  <a:pt x="27180" y="8126"/>
                  <a:pt x="27013" y="8293"/>
                  <a:pt x="26908" y="8439"/>
                </a:cubicBezTo>
                <a:cubicBezTo>
                  <a:pt x="26741" y="8649"/>
                  <a:pt x="26573" y="8942"/>
                  <a:pt x="26364" y="9130"/>
                </a:cubicBezTo>
                <a:cubicBezTo>
                  <a:pt x="26239" y="8795"/>
                  <a:pt x="26134" y="8418"/>
                  <a:pt x="26050" y="8084"/>
                </a:cubicBezTo>
                <a:cubicBezTo>
                  <a:pt x="25967" y="7770"/>
                  <a:pt x="25967" y="7393"/>
                  <a:pt x="25841" y="7121"/>
                </a:cubicBezTo>
                <a:cubicBezTo>
                  <a:pt x="25841" y="7079"/>
                  <a:pt x="25841" y="7058"/>
                  <a:pt x="25820" y="7038"/>
                </a:cubicBezTo>
                <a:lnTo>
                  <a:pt x="25799" y="7017"/>
                </a:lnTo>
                <a:cubicBezTo>
                  <a:pt x="25799" y="6975"/>
                  <a:pt x="25757" y="6975"/>
                  <a:pt x="25757" y="6975"/>
                </a:cubicBezTo>
                <a:lnTo>
                  <a:pt x="25737" y="6975"/>
                </a:lnTo>
                <a:cubicBezTo>
                  <a:pt x="25716" y="6975"/>
                  <a:pt x="25695" y="6975"/>
                  <a:pt x="25653" y="7017"/>
                </a:cubicBezTo>
                <a:cubicBezTo>
                  <a:pt x="25444" y="6933"/>
                  <a:pt x="25234" y="6807"/>
                  <a:pt x="25067" y="6703"/>
                </a:cubicBezTo>
                <a:cubicBezTo>
                  <a:pt x="24858" y="6598"/>
                  <a:pt x="24607" y="6494"/>
                  <a:pt x="24377" y="6410"/>
                </a:cubicBezTo>
                <a:cubicBezTo>
                  <a:pt x="24356" y="6389"/>
                  <a:pt x="24335" y="6389"/>
                  <a:pt x="24293" y="6347"/>
                </a:cubicBezTo>
                <a:cubicBezTo>
                  <a:pt x="24287" y="6345"/>
                  <a:pt x="24282" y="6344"/>
                  <a:pt x="24276" y="6344"/>
                </a:cubicBezTo>
                <a:cubicBezTo>
                  <a:pt x="24220" y="6344"/>
                  <a:pt x="24175" y="6436"/>
                  <a:pt x="24251" y="6494"/>
                </a:cubicBezTo>
                <a:cubicBezTo>
                  <a:pt x="24502" y="6703"/>
                  <a:pt x="24753" y="6975"/>
                  <a:pt x="25004" y="7184"/>
                </a:cubicBezTo>
                <a:cubicBezTo>
                  <a:pt x="25172" y="7330"/>
                  <a:pt x="25234" y="7749"/>
                  <a:pt x="25276" y="7916"/>
                </a:cubicBezTo>
                <a:cubicBezTo>
                  <a:pt x="25339" y="8230"/>
                  <a:pt x="25423" y="8586"/>
                  <a:pt x="25506" y="8900"/>
                </a:cubicBezTo>
                <a:cubicBezTo>
                  <a:pt x="25632" y="9444"/>
                  <a:pt x="25820" y="9967"/>
                  <a:pt x="26009" y="10511"/>
                </a:cubicBezTo>
                <a:cubicBezTo>
                  <a:pt x="26050" y="10636"/>
                  <a:pt x="26071" y="10783"/>
                  <a:pt x="26134" y="10908"/>
                </a:cubicBezTo>
                <a:cubicBezTo>
                  <a:pt x="26155" y="10950"/>
                  <a:pt x="26176" y="11013"/>
                  <a:pt x="26176" y="11097"/>
                </a:cubicBezTo>
                <a:cubicBezTo>
                  <a:pt x="26218" y="11159"/>
                  <a:pt x="26239" y="11243"/>
                  <a:pt x="26260" y="11306"/>
                </a:cubicBezTo>
                <a:cubicBezTo>
                  <a:pt x="26281" y="11369"/>
                  <a:pt x="26322" y="11431"/>
                  <a:pt x="26343" y="11515"/>
                </a:cubicBezTo>
                <a:cubicBezTo>
                  <a:pt x="26364" y="11557"/>
                  <a:pt x="26385" y="11641"/>
                  <a:pt x="26427" y="11683"/>
                </a:cubicBezTo>
                <a:cubicBezTo>
                  <a:pt x="26448" y="11766"/>
                  <a:pt x="26469" y="11829"/>
                  <a:pt x="26532" y="11892"/>
                </a:cubicBezTo>
                <a:cubicBezTo>
                  <a:pt x="26553" y="11934"/>
                  <a:pt x="26553" y="11975"/>
                  <a:pt x="26573" y="11996"/>
                </a:cubicBezTo>
                <a:cubicBezTo>
                  <a:pt x="26553" y="11996"/>
                  <a:pt x="26532" y="12038"/>
                  <a:pt x="26532" y="12080"/>
                </a:cubicBezTo>
                <a:lnTo>
                  <a:pt x="26532" y="12101"/>
                </a:lnTo>
                <a:cubicBezTo>
                  <a:pt x="26971" y="12624"/>
                  <a:pt x="27410" y="13126"/>
                  <a:pt x="27829" y="13670"/>
                </a:cubicBezTo>
                <a:cubicBezTo>
                  <a:pt x="27850" y="13712"/>
                  <a:pt x="27892" y="13754"/>
                  <a:pt x="27913" y="13775"/>
                </a:cubicBezTo>
                <a:cubicBezTo>
                  <a:pt x="28268" y="14256"/>
                  <a:pt x="28750" y="14758"/>
                  <a:pt x="28750" y="15344"/>
                </a:cubicBezTo>
                <a:cubicBezTo>
                  <a:pt x="28666" y="15344"/>
                  <a:pt x="28519" y="15323"/>
                  <a:pt x="28519" y="15323"/>
                </a:cubicBezTo>
                <a:cubicBezTo>
                  <a:pt x="28331" y="15323"/>
                  <a:pt x="28143" y="15344"/>
                  <a:pt x="27954" y="15386"/>
                </a:cubicBezTo>
                <a:cubicBezTo>
                  <a:pt x="27536" y="15449"/>
                  <a:pt x="27097" y="15512"/>
                  <a:pt x="26699" y="15637"/>
                </a:cubicBezTo>
                <a:cubicBezTo>
                  <a:pt x="26490" y="15700"/>
                  <a:pt x="26281" y="15763"/>
                  <a:pt x="26071" y="15825"/>
                </a:cubicBezTo>
                <a:cubicBezTo>
                  <a:pt x="26068" y="15826"/>
                  <a:pt x="26064" y="15827"/>
                  <a:pt x="26060" y="15827"/>
                </a:cubicBezTo>
                <a:cubicBezTo>
                  <a:pt x="25950" y="15827"/>
                  <a:pt x="25713" y="15552"/>
                  <a:pt x="25653" y="15512"/>
                </a:cubicBezTo>
                <a:cubicBezTo>
                  <a:pt x="25276" y="15135"/>
                  <a:pt x="24921" y="14758"/>
                  <a:pt x="24586" y="14340"/>
                </a:cubicBezTo>
                <a:cubicBezTo>
                  <a:pt x="24272" y="13942"/>
                  <a:pt x="23979" y="13545"/>
                  <a:pt x="23665" y="13189"/>
                </a:cubicBezTo>
                <a:cubicBezTo>
                  <a:pt x="23540" y="13022"/>
                  <a:pt x="23393" y="12833"/>
                  <a:pt x="23226" y="12708"/>
                </a:cubicBezTo>
                <a:cubicBezTo>
                  <a:pt x="23016" y="12499"/>
                  <a:pt x="23037" y="12268"/>
                  <a:pt x="23100" y="11996"/>
                </a:cubicBezTo>
                <a:cubicBezTo>
                  <a:pt x="23184" y="11578"/>
                  <a:pt x="23309" y="11201"/>
                  <a:pt x="23393" y="10783"/>
                </a:cubicBezTo>
                <a:cubicBezTo>
                  <a:pt x="23393" y="10720"/>
                  <a:pt x="23414" y="10699"/>
                  <a:pt x="23414" y="10636"/>
                </a:cubicBezTo>
                <a:lnTo>
                  <a:pt x="23414" y="10615"/>
                </a:lnTo>
                <a:cubicBezTo>
                  <a:pt x="23435" y="10427"/>
                  <a:pt x="23456" y="10260"/>
                  <a:pt x="23456" y="10071"/>
                </a:cubicBezTo>
                <a:cubicBezTo>
                  <a:pt x="23498" y="10009"/>
                  <a:pt x="23519" y="9967"/>
                  <a:pt x="23540" y="9946"/>
                </a:cubicBezTo>
                <a:cubicBezTo>
                  <a:pt x="23540" y="9904"/>
                  <a:pt x="23560" y="9904"/>
                  <a:pt x="23560" y="9883"/>
                </a:cubicBezTo>
                <a:lnTo>
                  <a:pt x="23560" y="9862"/>
                </a:lnTo>
                <a:lnTo>
                  <a:pt x="23560" y="9841"/>
                </a:lnTo>
                <a:lnTo>
                  <a:pt x="23560" y="9799"/>
                </a:lnTo>
                <a:lnTo>
                  <a:pt x="23540" y="9779"/>
                </a:lnTo>
                <a:cubicBezTo>
                  <a:pt x="23540" y="9779"/>
                  <a:pt x="23519" y="9779"/>
                  <a:pt x="23519" y="9758"/>
                </a:cubicBezTo>
                <a:lnTo>
                  <a:pt x="23498" y="9758"/>
                </a:lnTo>
                <a:cubicBezTo>
                  <a:pt x="23456" y="9758"/>
                  <a:pt x="23435" y="9758"/>
                  <a:pt x="23414" y="9779"/>
                </a:cubicBezTo>
                <a:lnTo>
                  <a:pt x="23393" y="9799"/>
                </a:lnTo>
                <a:cubicBezTo>
                  <a:pt x="23079" y="10302"/>
                  <a:pt x="22975" y="10950"/>
                  <a:pt x="22703" y="11515"/>
                </a:cubicBezTo>
                <a:cubicBezTo>
                  <a:pt x="22577" y="11787"/>
                  <a:pt x="22452" y="12080"/>
                  <a:pt x="22284" y="12373"/>
                </a:cubicBezTo>
                <a:cubicBezTo>
                  <a:pt x="22263" y="12394"/>
                  <a:pt x="22263" y="12457"/>
                  <a:pt x="22242" y="12478"/>
                </a:cubicBezTo>
                <a:cubicBezTo>
                  <a:pt x="22159" y="12603"/>
                  <a:pt x="22096" y="12729"/>
                  <a:pt x="22075" y="12896"/>
                </a:cubicBezTo>
                <a:cubicBezTo>
                  <a:pt x="22054" y="12896"/>
                  <a:pt x="21991" y="12917"/>
                  <a:pt x="21991" y="12938"/>
                </a:cubicBezTo>
                <a:lnTo>
                  <a:pt x="21991" y="12980"/>
                </a:lnTo>
                <a:cubicBezTo>
                  <a:pt x="22577" y="13712"/>
                  <a:pt x="23205" y="14403"/>
                  <a:pt x="23812" y="15114"/>
                </a:cubicBezTo>
                <a:cubicBezTo>
                  <a:pt x="24125" y="15491"/>
                  <a:pt x="24460" y="15846"/>
                  <a:pt x="24774" y="16223"/>
                </a:cubicBezTo>
                <a:cubicBezTo>
                  <a:pt x="25025" y="16558"/>
                  <a:pt x="25381" y="16872"/>
                  <a:pt x="25632" y="17227"/>
                </a:cubicBezTo>
                <a:cubicBezTo>
                  <a:pt x="25678" y="17296"/>
                  <a:pt x="25729" y="17320"/>
                  <a:pt x="25783" y="17320"/>
                </a:cubicBezTo>
                <a:cubicBezTo>
                  <a:pt x="25877" y="17320"/>
                  <a:pt x="25978" y="17246"/>
                  <a:pt x="26071" y="17206"/>
                </a:cubicBezTo>
                <a:cubicBezTo>
                  <a:pt x="26343" y="17081"/>
                  <a:pt x="26657" y="17081"/>
                  <a:pt x="26950" y="17018"/>
                </a:cubicBezTo>
                <a:cubicBezTo>
                  <a:pt x="27222" y="16976"/>
                  <a:pt x="27494" y="16893"/>
                  <a:pt x="27787" y="16851"/>
                </a:cubicBezTo>
                <a:cubicBezTo>
                  <a:pt x="28247" y="16704"/>
                  <a:pt x="28687" y="16641"/>
                  <a:pt x="29189" y="16579"/>
                </a:cubicBezTo>
                <a:cubicBezTo>
                  <a:pt x="29586" y="16537"/>
                  <a:pt x="29984" y="16495"/>
                  <a:pt x="30340" y="16390"/>
                </a:cubicBezTo>
                <a:cubicBezTo>
                  <a:pt x="30361" y="16432"/>
                  <a:pt x="30403" y="16453"/>
                  <a:pt x="30444" y="16453"/>
                </a:cubicBezTo>
                <a:cubicBezTo>
                  <a:pt x="30465" y="16453"/>
                  <a:pt x="30465" y="16474"/>
                  <a:pt x="30507" y="16474"/>
                </a:cubicBezTo>
                <a:cubicBezTo>
                  <a:pt x="30528" y="16474"/>
                  <a:pt x="30549" y="16495"/>
                  <a:pt x="30570" y="16495"/>
                </a:cubicBezTo>
                <a:cubicBezTo>
                  <a:pt x="30633" y="16537"/>
                  <a:pt x="30675" y="16558"/>
                  <a:pt x="30716" y="16579"/>
                </a:cubicBezTo>
                <a:cubicBezTo>
                  <a:pt x="30947" y="16704"/>
                  <a:pt x="31198" y="16809"/>
                  <a:pt x="31449" y="16955"/>
                </a:cubicBezTo>
                <a:cubicBezTo>
                  <a:pt x="31972" y="17185"/>
                  <a:pt x="32558" y="17395"/>
                  <a:pt x="33081" y="17646"/>
                </a:cubicBezTo>
                <a:cubicBezTo>
                  <a:pt x="33123" y="17688"/>
                  <a:pt x="33123" y="17709"/>
                  <a:pt x="33164" y="17709"/>
                </a:cubicBezTo>
                <a:lnTo>
                  <a:pt x="33227" y="17709"/>
                </a:lnTo>
                <a:cubicBezTo>
                  <a:pt x="33667" y="17813"/>
                  <a:pt x="34127" y="17813"/>
                  <a:pt x="34587" y="17855"/>
                </a:cubicBezTo>
                <a:cubicBezTo>
                  <a:pt x="34698" y="17877"/>
                  <a:pt x="34868" y="17929"/>
                  <a:pt x="35021" y="17929"/>
                </a:cubicBezTo>
                <a:cubicBezTo>
                  <a:pt x="35158" y="17929"/>
                  <a:pt x="35281" y="17888"/>
                  <a:pt x="35340" y="17750"/>
                </a:cubicBezTo>
                <a:cubicBezTo>
                  <a:pt x="35342" y="17748"/>
                  <a:pt x="35347" y="17747"/>
                  <a:pt x="35357" y="17747"/>
                </a:cubicBezTo>
                <a:cubicBezTo>
                  <a:pt x="35498" y="17747"/>
                  <a:pt x="36499" y="18024"/>
                  <a:pt x="36617" y="18043"/>
                </a:cubicBezTo>
                <a:cubicBezTo>
                  <a:pt x="36680" y="18064"/>
                  <a:pt x="36742" y="18106"/>
                  <a:pt x="36826" y="18106"/>
                </a:cubicBezTo>
                <a:lnTo>
                  <a:pt x="36889" y="18106"/>
                </a:lnTo>
                <a:cubicBezTo>
                  <a:pt x="36931" y="18106"/>
                  <a:pt x="36993" y="18127"/>
                  <a:pt x="37035" y="18127"/>
                </a:cubicBezTo>
                <a:lnTo>
                  <a:pt x="37056" y="18127"/>
                </a:lnTo>
                <a:cubicBezTo>
                  <a:pt x="37433" y="18169"/>
                  <a:pt x="37830" y="18169"/>
                  <a:pt x="38186" y="18253"/>
                </a:cubicBezTo>
                <a:cubicBezTo>
                  <a:pt x="38207" y="18315"/>
                  <a:pt x="38249" y="18357"/>
                  <a:pt x="38291" y="18420"/>
                </a:cubicBezTo>
                <a:cubicBezTo>
                  <a:pt x="38312" y="18462"/>
                  <a:pt x="38374" y="18525"/>
                  <a:pt x="38395" y="18566"/>
                </a:cubicBezTo>
                <a:cubicBezTo>
                  <a:pt x="38625" y="18859"/>
                  <a:pt x="38918" y="19110"/>
                  <a:pt x="39190" y="19382"/>
                </a:cubicBezTo>
                <a:cubicBezTo>
                  <a:pt x="39086" y="19571"/>
                  <a:pt x="39023" y="19801"/>
                  <a:pt x="38981" y="20010"/>
                </a:cubicBezTo>
                <a:cubicBezTo>
                  <a:pt x="38877" y="20324"/>
                  <a:pt x="38793" y="20617"/>
                  <a:pt x="38772" y="20931"/>
                </a:cubicBezTo>
                <a:lnTo>
                  <a:pt x="38772" y="20952"/>
                </a:lnTo>
                <a:cubicBezTo>
                  <a:pt x="38730" y="21035"/>
                  <a:pt x="38709" y="21098"/>
                  <a:pt x="38667" y="21182"/>
                </a:cubicBezTo>
                <a:lnTo>
                  <a:pt x="38667" y="21203"/>
                </a:lnTo>
                <a:cubicBezTo>
                  <a:pt x="38625" y="21287"/>
                  <a:pt x="38584" y="21370"/>
                  <a:pt x="38563" y="21454"/>
                </a:cubicBezTo>
                <a:cubicBezTo>
                  <a:pt x="38416" y="21726"/>
                  <a:pt x="38270" y="21998"/>
                  <a:pt x="38144" y="22291"/>
                </a:cubicBezTo>
                <a:cubicBezTo>
                  <a:pt x="38102" y="22312"/>
                  <a:pt x="38102" y="22333"/>
                  <a:pt x="38081" y="22354"/>
                </a:cubicBezTo>
                <a:cubicBezTo>
                  <a:pt x="38061" y="22416"/>
                  <a:pt x="38040" y="22500"/>
                  <a:pt x="37998" y="22542"/>
                </a:cubicBezTo>
                <a:cubicBezTo>
                  <a:pt x="37998" y="22563"/>
                  <a:pt x="37977" y="22605"/>
                  <a:pt x="37977" y="22626"/>
                </a:cubicBezTo>
                <a:cubicBezTo>
                  <a:pt x="37956" y="22709"/>
                  <a:pt x="37893" y="22814"/>
                  <a:pt x="37872" y="22877"/>
                </a:cubicBezTo>
                <a:cubicBezTo>
                  <a:pt x="37642" y="23567"/>
                  <a:pt x="37789" y="24174"/>
                  <a:pt x="37893" y="24864"/>
                </a:cubicBezTo>
                <a:cubicBezTo>
                  <a:pt x="38102" y="26496"/>
                  <a:pt x="38353" y="28108"/>
                  <a:pt x="38772" y="29677"/>
                </a:cubicBezTo>
                <a:cubicBezTo>
                  <a:pt x="38605" y="29719"/>
                  <a:pt x="38416" y="29740"/>
                  <a:pt x="38270" y="29761"/>
                </a:cubicBezTo>
                <a:cubicBezTo>
                  <a:pt x="38249" y="29719"/>
                  <a:pt x="38207" y="29677"/>
                  <a:pt x="38165" y="29677"/>
                </a:cubicBezTo>
                <a:lnTo>
                  <a:pt x="37224" y="28819"/>
                </a:lnTo>
                <a:cubicBezTo>
                  <a:pt x="36805" y="28463"/>
                  <a:pt x="36366" y="28045"/>
                  <a:pt x="35864" y="27773"/>
                </a:cubicBezTo>
                <a:lnTo>
                  <a:pt x="35801" y="27773"/>
                </a:lnTo>
                <a:cubicBezTo>
                  <a:pt x="35780" y="27773"/>
                  <a:pt x="35780" y="27773"/>
                  <a:pt x="35780" y="27794"/>
                </a:cubicBezTo>
                <a:cubicBezTo>
                  <a:pt x="35759" y="27773"/>
                  <a:pt x="35738" y="27773"/>
                  <a:pt x="35696" y="27752"/>
                </a:cubicBezTo>
                <a:lnTo>
                  <a:pt x="35550" y="27668"/>
                </a:lnTo>
                <a:cubicBezTo>
                  <a:pt x="35529" y="27668"/>
                  <a:pt x="35487" y="27647"/>
                  <a:pt x="35466" y="27647"/>
                </a:cubicBezTo>
                <a:lnTo>
                  <a:pt x="35320" y="27564"/>
                </a:lnTo>
                <a:cubicBezTo>
                  <a:pt x="35278" y="27564"/>
                  <a:pt x="35257" y="27543"/>
                  <a:pt x="35236" y="27543"/>
                </a:cubicBezTo>
                <a:lnTo>
                  <a:pt x="35006" y="27459"/>
                </a:lnTo>
                <a:cubicBezTo>
                  <a:pt x="34650" y="27354"/>
                  <a:pt x="34232" y="27208"/>
                  <a:pt x="33918" y="27041"/>
                </a:cubicBezTo>
                <a:lnTo>
                  <a:pt x="33897" y="27041"/>
                </a:lnTo>
                <a:cubicBezTo>
                  <a:pt x="33855" y="27020"/>
                  <a:pt x="33771" y="27020"/>
                  <a:pt x="33708" y="26999"/>
                </a:cubicBezTo>
                <a:lnTo>
                  <a:pt x="33688" y="26999"/>
                </a:lnTo>
                <a:cubicBezTo>
                  <a:pt x="33562" y="26957"/>
                  <a:pt x="33436" y="26936"/>
                  <a:pt x="33332" y="26936"/>
                </a:cubicBezTo>
                <a:lnTo>
                  <a:pt x="33269" y="26936"/>
                </a:lnTo>
                <a:cubicBezTo>
                  <a:pt x="33227" y="26936"/>
                  <a:pt x="33164" y="26936"/>
                  <a:pt x="33123" y="26915"/>
                </a:cubicBezTo>
                <a:cubicBezTo>
                  <a:pt x="32851" y="26894"/>
                  <a:pt x="32453" y="26894"/>
                  <a:pt x="32244" y="26706"/>
                </a:cubicBezTo>
                <a:cubicBezTo>
                  <a:pt x="32202" y="26643"/>
                  <a:pt x="32139" y="26601"/>
                  <a:pt x="32118" y="26538"/>
                </a:cubicBezTo>
                <a:cubicBezTo>
                  <a:pt x="32076" y="26496"/>
                  <a:pt x="32014" y="26434"/>
                  <a:pt x="31972" y="26413"/>
                </a:cubicBezTo>
                <a:cubicBezTo>
                  <a:pt x="32223" y="26204"/>
                  <a:pt x="32432" y="25890"/>
                  <a:pt x="32641" y="25597"/>
                </a:cubicBezTo>
                <a:lnTo>
                  <a:pt x="32641" y="25576"/>
                </a:lnTo>
                <a:cubicBezTo>
                  <a:pt x="32662" y="25534"/>
                  <a:pt x="32704" y="25492"/>
                  <a:pt x="32746" y="25450"/>
                </a:cubicBezTo>
                <a:cubicBezTo>
                  <a:pt x="32913" y="25262"/>
                  <a:pt x="33039" y="25053"/>
                  <a:pt x="33185" y="24864"/>
                </a:cubicBezTo>
                <a:cubicBezTo>
                  <a:pt x="33374" y="24634"/>
                  <a:pt x="33646" y="24425"/>
                  <a:pt x="33771" y="24195"/>
                </a:cubicBezTo>
                <a:cubicBezTo>
                  <a:pt x="33960" y="23902"/>
                  <a:pt x="33792" y="23463"/>
                  <a:pt x="33771" y="23128"/>
                </a:cubicBezTo>
                <a:lnTo>
                  <a:pt x="33771" y="22939"/>
                </a:lnTo>
                <a:cubicBezTo>
                  <a:pt x="33750" y="22542"/>
                  <a:pt x="33771" y="22144"/>
                  <a:pt x="33646" y="21810"/>
                </a:cubicBezTo>
                <a:lnTo>
                  <a:pt x="33667" y="21789"/>
                </a:lnTo>
                <a:lnTo>
                  <a:pt x="33667" y="21768"/>
                </a:lnTo>
                <a:lnTo>
                  <a:pt x="33667" y="21726"/>
                </a:lnTo>
                <a:lnTo>
                  <a:pt x="33667" y="21705"/>
                </a:lnTo>
                <a:lnTo>
                  <a:pt x="33667" y="21684"/>
                </a:lnTo>
                <a:cubicBezTo>
                  <a:pt x="33667" y="21663"/>
                  <a:pt x="33646" y="21663"/>
                  <a:pt x="33646" y="21621"/>
                </a:cubicBezTo>
                <a:lnTo>
                  <a:pt x="33604" y="21600"/>
                </a:lnTo>
                <a:cubicBezTo>
                  <a:pt x="33123" y="21203"/>
                  <a:pt x="32516" y="20889"/>
                  <a:pt x="31993" y="20554"/>
                </a:cubicBezTo>
                <a:cubicBezTo>
                  <a:pt x="31616" y="20324"/>
                  <a:pt x="31260" y="20136"/>
                  <a:pt x="30884" y="19906"/>
                </a:cubicBezTo>
                <a:cubicBezTo>
                  <a:pt x="30549" y="19696"/>
                  <a:pt x="30256" y="19424"/>
                  <a:pt x="29921" y="19215"/>
                </a:cubicBezTo>
                <a:cubicBezTo>
                  <a:pt x="29900" y="19205"/>
                  <a:pt x="29879" y="19199"/>
                  <a:pt x="29859" y="19199"/>
                </a:cubicBezTo>
                <a:cubicBezTo>
                  <a:pt x="29838" y="19199"/>
                  <a:pt x="29817" y="19205"/>
                  <a:pt x="29796" y="19215"/>
                </a:cubicBezTo>
                <a:cubicBezTo>
                  <a:pt x="29796" y="19215"/>
                  <a:pt x="29775" y="19215"/>
                  <a:pt x="29775" y="19257"/>
                </a:cubicBezTo>
                <a:cubicBezTo>
                  <a:pt x="29775" y="19257"/>
                  <a:pt x="29733" y="19278"/>
                  <a:pt x="29712" y="19278"/>
                </a:cubicBezTo>
                <a:cubicBezTo>
                  <a:pt x="29691" y="19278"/>
                  <a:pt x="29670" y="19299"/>
                  <a:pt x="29628" y="19299"/>
                </a:cubicBezTo>
                <a:cubicBezTo>
                  <a:pt x="29607" y="19299"/>
                  <a:pt x="29586" y="19320"/>
                  <a:pt x="29566" y="19320"/>
                </a:cubicBezTo>
                <a:cubicBezTo>
                  <a:pt x="29524" y="19362"/>
                  <a:pt x="29503" y="19362"/>
                  <a:pt x="29461" y="19382"/>
                </a:cubicBezTo>
                <a:cubicBezTo>
                  <a:pt x="29419" y="19403"/>
                  <a:pt x="29398" y="19403"/>
                  <a:pt x="29356" y="19424"/>
                </a:cubicBezTo>
                <a:cubicBezTo>
                  <a:pt x="29314" y="19466"/>
                  <a:pt x="29273" y="19466"/>
                  <a:pt x="29252" y="19487"/>
                </a:cubicBezTo>
                <a:lnTo>
                  <a:pt x="29210" y="19487"/>
                </a:lnTo>
                <a:cubicBezTo>
                  <a:pt x="29189" y="19487"/>
                  <a:pt x="29168" y="19508"/>
                  <a:pt x="29147" y="19508"/>
                </a:cubicBezTo>
                <a:lnTo>
                  <a:pt x="29105" y="19508"/>
                </a:lnTo>
                <a:cubicBezTo>
                  <a:pt x="29084" y="19508"/>
                  <a:pt x="29042" y="19529"/>
                  <a:pt x="29001" y="19529"/>
                </a:cubicBezTo>
                <a:lnTo>
                  <a:pt x="28980" y="19529"/>
                </a:lnTo>
                <a:cubicBezTo>
                  <a:pt x="28959" y="19529"/>
                  <a:pt x="28938" y="19571"/>
                  <a:pt x="28896" y="19571"/>
                </a:cubicBezTo>
                <a:cubicBezTo>
                  <a:pt x="28875" y="19571"/>
                  <a:pt x="28875" y="19571"/>
                  <a:pt x="28854" y="19592"/>
                </a:cubicBezTo>
                <a:cubicBezTo>
                  <a:pt x="28833" y="19592"/>
                  <a:pt x="28791" y="19613"/>
                  <a:pt x="28791" y="19613"/>
                </a:cubicBezTo>
                <a:lnTo>
                  <a:pt x="28770" y="19613"/>
                </a:lnTo>
                <a:cubicBezTo>
                  <a:pt x="28729" y="19613"/>
                  <a:pt x="28687" y="19613"/>
                  <a:pt x="28645" y="19634"/>
                </a:cubicBezTo>
                <a:lnTo>
                  <a:pt x="28478" y="19634"/>
                </a:lnTo>
                <a:cubicBezTo>
                  <a:pt x="28478" y="19634"/>
                  <a:pt x="28457" y="19634"/>
                  <a:pt x="28457" y="19613"/>
                </a:cubicBezTo>
                <a:cubicBezTo>
                  <a:pt x="28457" y="19602"/>
                  <a:pt x="28446" y="19597"/>
                  <a:pt x="28436" y="19597"/>
                </a:cubicBezTo>
                <a:cubicBezTo>
                  <a:pt x="28425" y="19597"/>
                  <a:pt x="28415" y="19602"/>
                  <a:pt x="28415" y="19613"/>
                </a:cubicBezTo>
                <a:lnTo>
                  <a:pt x="28415" y="19634"/>
                </a:lnTo>
                <a:cubicBezTo>
                  <a:pt x="28415" y="19634"/>
                  <a:pt x="28415" y="19675"/>
                  <a:pt x="28436" y="19675"/>
                </a:cubicBezTo>
                <a:cubicBezTo>
                  <a:pt x="28436" y="19675"/>
                  <a:pt x="28457" y="19675"/>
                  <a:pt x="28457" y="19696"/>
                </a:cubicBezTo>
                <a:lnTo>
                  <a:pt x="28457" y="19717"/>
                </a:lnTo>
                <a:lnTo>
                  <a:pt x="28457" y="19738"/>
                </a:lnTo>
                <a:cubicBezTo>
                  <a:pt x="28457" y="19780"/>
                  <a:pt x="28478" y="19780"/>
                  <a:pt x="28519" y="19780"/>
                </a:cubicBezTo>
                <a:lnTo>
                  <a:pt x="28561" y="19780"/>
                </a:lnTo>
                <a:cubicBezTo>
                  <a:pt x="28589" y="19787"/>
                  <a:pt x="28612" y="19789"/>
                  <a:pt x="28634" y="19789"/>
                </a:cubicBezTo>
                <a:cubicBezTo>
                  <a:pt x="28677" y="19789"/>
                  <a:pt x="28715" y="19780"/>
                  <a:pt x="28770" y="19780"/>
                </a:cubicBezTo>
                <a:cubicBezTo>
                  <a:pt x="28959" y="19780"/>
                  <a:pt x="29147" y="19822"/>
                  <a:pt x="29294" y="19843"/>
                </a:cubicBezTo>
                <a:cubicBezTo>
                  <a:pt x="29356" y="19843"/>
                  <a:pt x="29377" y="19885"/>
                  <a:pt x="29419" y="19885"/>
                </a:cubicBezTo>
                <a:cubicBezTo>
                  <a:pt x="29733" y="19926"/>
                  <a:pt x="30026" y="20219"/>
                  <a:pt x="30340" y="20408"/>
                </a:cubicBezTo>
                <a:cubicBezTo>
                  <a:pt x="30444" y="20450"/>
                  <a:pt x="30528" y="20512"/>
                  <a:pt x="30612" y="20575"/>
                </a:cubicBezTo>
                <a:lnTo>
                  <a:pt x="30633" y="20617"/>
                </a:lnTo>
                <a:cubicBezTo>
                  <a:pt x="31198" y="21035"/>
                  <a:pt x="31721" y="21579"/>
                  <a:pt x="32348" y="21914"/>
                </a:cubicBezTo>
                <a:cubicBezTo>
                  <a:pt x="32411" y="22186"/>
                  <a:pt x="32516" y="22416"/>
                  <a:pt x="32599" y="22667"/>
                </a:cubicBezTo>
                <a:cubicBezTo>
                  <a:pt x="32599" y="22709"/>
                  <a:pt x="32620" y="22751"/>
                  <a:pt x="32620" y="22772"/>
                </a:cubicBezTo>
                <a:lnTo>
                  <a:pt x="32620" y="22814"/>
                </a:lnTo>
                <a:cubicBezTo>
                  <a:pt x="32620" y="22856"/>
                  <a:pt x="32641" y="22919"/>
                  <a:pt x="32641" y="22939"/>
                </a:cubicBezTo>
                <a:cubicBezTo>
                  <a:pt x="32662" y="23023"/>
                  <a:pt x="32830" y="23442"/>
                  <a:pt x="32725" y="23504"/>
                </a:cubicBezTo>
                <a:cubicBezTo>
                  <a:pt x="32537" y="23672"/>
                  <a:pt x="32390" y="23860"/>
                  <a:pt x="32202" y="24028"/>
                </a:cubicBezTo>
                <a:lnTo>
                  <a:pt x="31972" y="24279"/>
                </a:lnTo>
                <a:lnTo>
                  <a:pt x="31888" y="24341"/>
                </a:lnTo>
                <a:cubicBezTo>
                  <a:pt x="31804" y="24425"/>
                  <a:pt x="31721" y="24488"/>
                  <a:pt x="31658" y="24551"/>
                </a:cubicBezTo>
                <a:lnTo>
                  <a:pt x="31511" y="24697"/>
                </a:lnTo>
                <a:lnTo>
                  <a:pt x="31407" y="24802"/>
                </a:lnTo>
                <a:lnTo>
                  <a:pt x="31281" y="24927"/>
                </a:lnTo>
                <a:lnTo>
                  <a:pt x="31177" y="25032"/>
                </a:lnTo>
                <a:lnTo>
                  <a:pt x="31051" y="25157"/>
                </a:lnTo>
                <a:lnTo>
                  <a:pt x="30967" y="25241"/>
                </a:lnTo>
                <a:lnTo>
                  <a:pt x="30821" y="25388"/>
                </a:lnTo>
                <a:cubicBezTo>
                  <a:pt x="30779" y="25429"/>
                  <a:pt x="30758" y="25450"/>
                  <a:pt x="30758" y="25471"/>
                </a:cubicBezTo>
                <a:cubicBezTo>
                  <a:pt x="30675" y="25555"/>
                  <a:pt x="30633" y="25639"/>
                  <a:pt x="30549" y="25701"/>
                </a:cubicBezTo>
                <a:cubicBezTo>
                  <a:pt x="30026" y="25660"/>
                  <a:pt x="29586" y="25471"/>
                  <a:pt x="29105" y="25325"/>
                </a:cubicBezTo>
                <a:cubicBezTo>
                  <a:pt x="28645" y="25157"/>
                  <a:pt x="28122" y="25053"/>
                  <a:pt x="27703" y="24802"/>
                </a:cubicBezTo>
                <a:cubicBezTo>
                  <a:pt x="27515" y="24697"/>
                  <a:pt x="27327" y="24551"/>
                  <a:pt x="27285" y="24320"/>
                </a:cubicBezTo>
                <a:cubicBezTo>
                  <a:pt x="27264" y="24090"/>
                  <a:pt x="27201" y="23818"/>
                  <a:pt x="27159" y="23567"/>
                </a:cubicBezTo>
                <a:cubicBezTo>
                  <a:pt x="27076" y="23044"/>
                  <a:pt x="27013" y="22521"/>
                  <a:pt x="26908" y="22019"/>
                </a:cubicBezTo>
                <a:lnTo>
                  <a:pt x="26678" y="20763"/>
                </a:lnTo>
                <a:cubicBezTo>
                  <a:pt x="26636" y="20450"/>
                  <a:pt x="26448" y="20429"/>
                  <a:pt x="26134" y="20366"/>
                </a:cubicBezTo>
                <a:cubicBezTo>
                  <a:pt x="25297" y="20303"/>
                  <a:pt x="24335" y="20198"/>
                  <a:pt x="23519" y="19926"/>
                </a:cubicBezTo>
                <a:cubicBezTo>
                  <a:pt x="23456" y="19906"/>
                  <a:pt x="23414" y="19885"/>
                  <a:pt x="23351" y="19822"/>
                </a:cubicBezTo>
                <a:lnTo>
                  <a:pt x="23330" y="19822"/>
                </a:lnTo>
                <a:cubicBezTo>
                  <a:pt x="23330" y="19822"/>
                  <a:pt x="23309" y="19843"/>
                  <a:pt x="23330" y="19885"/>
                </a:cubicBezTo>
                <a:lnTo>
                  <a:pt x="23330" y="19906"/>
                </a:lnTo>
                <a:cubicBezTo>
                  <a:pt x="23330" y="19906"/>
                  <a:pt x="23330" y="19926"/>
                  <a:pt x="23351" y="19926"/>
                </a:cubicBezTo>
                <a:cubicBezTo>
                  <a:pt x="23393" y="19947"/>
                  <a:pt x="23414" y="19947"/>
                  <a:pt x="23435" y="19989"/>
                </a:cubicBezTo>
                <a:lnTo>
                  <a:pt x="23456" y="20010"/>
                </a:lnTo>
                <a:lnTo>
                  <a:pt x="23540" y="20094"/>
                </a:lnTo>
                <a:cubicBezTo>
                  <a:pt x="23560" y="20115"/>
                  <a:pt x="23602" y="20115"/>
                  <a:pt x="23623" y="20136"/>
                </a:cubicBezTo>
                <a:cubicBezTo>
                  <a:pt x="23644" y="20157"/>
                  <a:pt x="23665" y="20198"/>
                  <a:pt x="23707" y="20198"/>
                </a:cubicBezTo>
                <a:cubicBezTo>
                  <a:pt x="23728" y="20219"/>
                  <a:pt x="23749" y="20219"/>
                  <a:pt x="23770" y="20240"/>
                </a:cubicBezTo>
                <a:cubicBezTo>
                  <a:pt x="23812" y="20261"/>
                  <a:pt x="23833" y="20261"/>
                  <a:pt x="23874" y="20303"/>
                </a:cubicBezTo>
                <a:cubicBezTo>
                  <a:pt x="23916" y="20324"/>
                  <a:pt x="23937" y="20324"/>
                  <a:pt x="23958" y="20324"/>
                </a:cubicBezTo>
                <a:cubicBezTo>
                  <a:pt x="23979" y="20345"/>
                  <a:pt x="24042" y="20345"/>
                  <a:pt x="24063" y="20366"/>
                </a:cubicBezTo>
                <a:cubicBezTo>
                  <a:pt x="24084" y="20366"/>
                  <a:pt x="24125" y="20408"/>
                  <a:pt x="24125" y="20408"/>
                </a:cubicBezTo>
                <a:cubicBezTo>
                  <a:pt x="24251" y="20450"/>
                  <a:pt x="24397" y="20533"/>
                  <a:pt x="24544" y="20575"/>
                </a:cubicBezTo>
                <a:cubicBezTo>
                  <a:pt x="24544" y="20575"/>
                  <a:pt x="24565" y="20575"/>
                  <a:pt x="24565" y="20617"/>
                </a:cubicBezTo>
                <a:cubicBezTo>
                  <a:pt x="24607" y="20638"/>
                  <a:pt x="24669" y="20659"/>
                  <a:pt x="24753" y="20680"/>
                </a:cubicBezTo>
                <a:cubicBezTo>
                  <a:pt x="25025" y="20847"/>
                  <a:pt x="25339" y="20952"/>
                  <a:pt x="25611" y="21140"/>
                </a:cubicBezTo>
                <a:cubicBezTo>
                  <a:pt x="25653" y="21161"/>
                  <a:pt x="25757" y="21161"/>
                  <a:pt x="25757" y="21245"/>
                </a:cubicBezTo>
                <a:cubicBezTo>
                  <a:pt x="25757" y="21391"/>
                  <a:pt x="25799" y="21559"/>
                  <a:pt x="25799" y="21705"/>
                </a:cubicBezTo>
                <a:cubicBezTo>
                  <a:pt x="25841" y="22458"/>
                  <a:pt x="25841" y="23232"/>
                  <a:pt x="25904" y="24007"/>
                </a:cubicBezTo>
                <a:cubicBezTo>
                  <a:pt x="25925" y="24404"/>
                  <a:pt x="25967" y="24802"/>
                  <a:pt x="25946" y="25178"/>
                </a:cubicBezTo>
                <a:lnTo>
                  <a:pt x="25946" y="25283"/>
                </a:lnTo>
                <a:lnTo>
                  <a:pt x="25946" y="25346"/>
                </a:lnTo>
                <a:cubicBezTo>
                  <a:pt x="25946" y="25367"/>
                  <a:pt x="25946" y="25367"/>
                  <a:pt x="25967" y="25388"/>
                </a:cubicBezTo>
                <a:cubicBezTo>
                  <a:pt x="25967" y="25450"/>
                  <a:pt x="26009" y="25492"/>
                  <a:pt x="26029" y="25534"/>
                </a:cubicBezTo>
                <a:lnTo>
                  <a:pt x="26009" y="25555"/>
                </a:lnTo>
                <a:lnTo>
                  <a:pt x="26009" y="25576"/>
                </a:lnTo>
                <a:cubicBezTo>
                  <a:pt x="26113" y="25806"/>
                  <a:pt x="26385" y="25994"/>
                  <a:pt x="26553" y="26162"/>
                </a:cubicBezTo>
                <a:lnTo>
                  <a:pt x="26636" y="26224"/>
                </a:lnTo>
                <a:cubicBezTo>
                  <a:pt x="26699" y="26308"/>
                  <a:pt x="26783" y="26392"/>
                  <a:pt x="26866" y="26434"/>
                </a:cubicBezTo>
                <a:cubicBezTo>
                  <a:pt x="26908" y="26476"/>
                  <a:pt x="26950" y="26496"/>
                  <a:pt x="26992" y="26517"/>
                </a:cubicBezTo>
                <a:cubicBezTo>
                  <a:pt x="26992" y="26517"/>
                  <a:pt x="26992" y="26538"/>
                  <a:pt x="27013" y="26538"/>
                </a:cubicBezTo>
                <a:cubicBezTo>
                  <a:pt x="27201" y="26685"/>
                  <a:pt x="27473" y="26685"/>
                  <a:pt x="27682" y="26727"/>
                </a:cubicBezTo>
                <a:cubicBezTo>
                  <a:pt x="28059" y="26810"/>
                  <a:pt x="28478" y="26831"/>
                  <a:pt x="28875" y="26915"/>
                </a:cubicBezTo>
                <a:cubicBezTo>
                  <a:pt x="29314" y="26957"/>
                  <a:pt x="29775" y="26999"/>
                  <a:pt x="30193" y="27020"/>
                </a:cubicBezTo>
                <a:cubicBezTo>
                  <a:pt x="30235" y="27020"/>
                  <a:pt x="30256" y="27020"/>
                  <a:pt x="30319" y="27041"/>
                </a:cubicBezTo>
                <a:lnTo>
                  <a:pt x="30423" y="27041"/>
                </a:lnTo>
                <a:cubicBezTo>
                  <a:pt x="30549" y="27061"/>
                  <a:pt x="30675" y="27103"/>
                  <a:pt x="30821" y="27103"/>
                </a:cubicBezTo>
                <a:cubicBezTo>
                  <a:pt x="30821" y="27124"/>
                  <a:pt x="30842" y="27124"/>
                  <a:pt x="30842" y="27145"/>
                </a:cubicBezTo>
                <a:cubicBezTo>
                  <a:pt x="30842" y="27166"/>
                  <a:pt x="30863" y="27166"/>
                  <a:pt x="30863" y="27208"/>
                </a:cubicBezTo>
                <a:lnTo>
                  <a:pt x="30863" y="27229"/>
                </a:lnTo>
                <a:cubicBezTo>
                  <a:pt x="30863" y="27250"/>
                  <a:pt x="30863" y="27250"/>
                  <a:pt x="30884" y="27250"/>
                </a:cubicBezTo>
                <a:lnTo>
                  <a:pt x="30884" y="27271"/>
                </a:lnTo>
                <a:lnTo>
                  <a:pt x="30884" y="27313"/>
                </a:lnTo>
                <a:lnTo>
                  <a:pt x="30884" y="27333"/>
                </a:lnTo>
                <a:lnTo>
                  <a:pt x="30884" y="27354"/>
                </a:lnTo>
                <a:lnTo>
                  <a:pt x="30884" y="27375"/>
                </a:lnTo>
                <a:cubicBezTo>
                  <a:pt x="30884" y="27375"/>
                  <a:pt x="30884" y="27417"/>
                  <a:pt x="30863" y="27417"/>
                </a:cubicBezTo>
                <a:lnTo>
                  <a:pt x="30863" y="27438"/>
                </a:lnTo>
                <a:lnTo>
                  <a:pt x="30821" y="27480"/>
                </a:lnTo>
                <a:cubicBezTo>
                  <a:pt x="30675" y="27564"/>
                  <a:pt x="30549" y="27689"/>
                  <a:pt x="30444" y="27794"/>
                </a:cubicBezTo>
                <a:cubicBezTo>
                  <a:pt x="30131" y="28087"/>
                  <a:pt x="29796" y="28380"/>
                  <a:pt x="29461" y="28631"/>
                </a:cubicBezTo>
                <a:cubicBezTo>
                  <a:pt x="29168" y="28882"/>
                  <a:pt x="28854" y="29091"/>
                  <a:pt x="28561" y="29321"/>
                </a:cubicBezTo>
                <a:cubicBezTo>
                  <a:pt x="28247" y="29572"/>
                  <a:pt x="27934" y="29928"/>
                  <a:pt x="27599" y="30137"/>
                </a:cubicBezTo>
                <a:cubicBezTo>
                  <a:pt x="27222" y="30137"/>
                  <a:pt x="26887" y="30346"/>
                  <a:pt x="26573" y="30493"/>
                </a:cubicBezTo>
                <a:cubicBezTo>
                  <a:pt x="26553" y="30514"/>
                  <a:pt x="26490" y="30514"/>
                  <a:pt x="26469" y="30556"/>
                </a:cubicBezTo>
                <a:lnTo>
                  <a:pt x="26448" y="30556"/>
                </a:lnTo>
                <a:cubicBezTo>
                  <a:pt x="26385" y="30577"/>
                  <a:pt x="26343" y="30577"/>
                  <a:pt x="26281" y="30598"/>
                </a:cubicBezTo>
                <a:cubicBezTo>
                  <a:pt x="26197" y="30629"/>
                  <a:pt x="26160" y="30645"/>
                  <a:pt x="26121" y="30645"/>
                </a:cubicBezTo>
                <a:cubicBezTo>
                  <a:pt x="26082" y="30645"/>
                  <a:pt x="26040" y="30629"/>
                  <a:pt x="25946" y="30598"/>
                </a:cubicBezTo>
                <a:cubicBezTo>
                  <a:pt x="25695" y="30514"/>
                  <a:pt x="25423" y="30346"/>
                  <a:pt x="25193" y="30200"/>
                </a:cubicBezTo>
                <a:cubicBezTo>
                  <a:pt x="24962" y="30095"/>
                  <a:pt x="24711" y="29991"/>
                  <a:pt x="24481" y="29865"/>
                </a:cubicBezTo>
                <a:cubicBezTo>
                  <a:pt x="24272" y="29761"/>
                  <a:pt x="24230" y="29468"/>
                  <a:pt x="24125" y="29258"/>
                </a:cubicBezTo>
                <a:cubicBezTo>
                  <a:pt x="23937" y="28882"/>
                  <a:pt x="23749" y="28463"/>
                  <a:pt x="23498" y="28087"/>
                </a:cubicBezTo>
                <a:cubicBezTo>
                  <a:pt x="23485" y="28081"/>
                  <a:pt x="23473" y="28078"/>
                  <a:pt x="23463" y="28078"/>
                </a:cubicBezTo>
                <a:cubicBezTo>
                  <a:pt x="23437" y="28078"/>
                  <a:pt x="23420" y="28093"/>
                  <a:pt x="23435" y="28108"/>
                </a:cubicBezTo>
                <a:cubicBezTo>
                  <a:pt x="23435" y="28108"/>
                  <a:pt x="23414" y="28108"/>
                  <a:pt x="23414" y="28149"/>
                </a:cubicBezTo>
                <a:lnTo>
                  <a:pt x="23414" y="28170"/>
                </a:lnTo>
                <a:cubicBezTo>
                  <a:pt x="23456" y="28840"/>
                  <a:pt x="23623" y="29509"/>
                  <a:pt x="23707" y="30200"/>
                </a:cubicBezTo>
                <a:cubicBezTo>
                  <a:pt x="23749" y="30660"/>
                  <a:pt x="24502" y="30995"/>
                  <a:pt x="24858" y="31162"/>
                </a:cubicBezTo>
                <a:cubicBezTo>
                  <a:pt x="25239" y="31344"/>
                  <a:pt x="25778" y="31668"/>
                  <a:pt x="26256" y="31668"/>
                </a:cubicBezTo>
                <a:cubicBezTo>
                  <a:pt x="26329" y="31668"/>
                  <a:pt x="26400" y="31660"/>
                  <a:pt x="26469" y="31644"/>
                </a:cubicBezTo>
                <a:cubicBezTo>
                  <a:pt x="26762" y="31560"/>
                  <a:pt x="27013" y="31455"/>
                  <a:pt x="27306" y="31351"/>
                </a:cubicBezTo>
                <a:cubicBezTo>
                  <a:pt x="27620" y="31246"/>
                  <a:pt x="27954" y="31142"/>
                  <a:pt x="28268" y="31016"/>
                </a:cubicBezTo>
                <a:cubicBezTo>
                  <a:pt x="28268" y="31016"/>
                  <a:pt x="28268" y="31037"/>
                  <a:pt x="28310" y="31037"/>
                </a:cubicBezTo>
                <a:lnTo>
                  <a:pt x="28373" y="31037"/>
                </a:lnTo>
                <a:cubicBezTo>
                  <a:pt x="28519" y="30974"/>
                  <a:pt x="28666" y="30911"/>
                  <a:pt x="28791" y="30807"/>
                </a:cubicBezTo>
                <a:cubicBezTo>
                  <a:pt x="28959" y="30681"/>
                  <a:pt x="29084" y="30493"/>
                  <a:pt x="29294" y="30388"/>
                </a:cubicBezTo>
                <a:cubicBezTo>
                  <a:pt x="29670" y="30179"/>
                  <a:pt x="30026" y="29886"/>
                  <a:pt x="30403" y="29656"/>
                </a:cubicBezTo>
                <a:lnTo>
                  <a:pt x="30716" y="29426"/>
                </a:lnTo>
                <a:cubicBezTo>
                  <a:pt x="30758" y="29405"/>
                  <a:pt x="30779" y="29342"/>
                  <a:pt x="30842" y="29321"/>
                </a:cubicBezTo>
                <a:cubicBezTo>
                  <a:pt x="30884" y="29279"/>
                  <a:pt x="30967" y="29237"/>
                  <a:pt x="31030" y="29196"/>
                </a:cubicBezTo>
                <a:cubicBezTo>
                  <a:pt x="31072" y="29154"/>
                  <a:pt x="31135" y="29112"/>
                  <a:pt x="31177" y="29070"/>
                </a:cubicBezTo>
                <a:cubicBezTo>
                  <a:pt x="31239" y="29007"/>
                  <a:pt x="31281" y="28986"/>
                  <a:pt x="31344" y="28924"/>
                </a:cubicBezTo>
                <a:cubicBezTo>
                  <a:pt x="31386" y="28882"/>
                  <a:pt x="31449" y="28840"/>
                  <a:pt x="31491" y="28798"/>
                </a:cubicBezTo>
                <a:cubicBezTo>
                  <a:pt x="31553" y="28756"/>
                  <a:pt x="31595" y="28714"/>
                  <a:pt x="31658" y="28673"/>
                </a:cubicBezTo>
                <a:cubicBezTo>
                  <a:pt x="31700" y="28610"/>
                  <a:pt x="31763" y="28589"/>
                  <a:pt x="31804" y="28547"/>
                </a:cubicBezTo>
                <a:cubicBezTo>
                  <a:pt x="31867" y="28484"/>
                  <a:pt x="31909" y="28463"/>
                  <a:pt x="31972" y="28401"/>
                </a:cubicBezTo>
                <a:cubicBezTo>
                  <a:pt x="32014" y="28380"/>
                  <a:pt x="32035" y="28359"/>
                  <a:pt x="32097" y="28296"/>
                </a:cubicBezTo>
                <a:cubicBezTo>
                  <a:pt x="32327" y="28129"/>
                  <a:pt x="32558" y="27919"/>
                  <a:pt x="32809" y="27731"/>
                </a:cubicBezTo>
                <a:cubicBezTo>
                  <a:pt x="32830" y="27710"/>
                  <a:pt x="32851" y="27710"/>
                  <a:pt x="32872" y="27668"/>
                </a:cubicBezTo>
                <a:cubicBezTo>
                  <a:pt x="33081" y="27710"/>
                  <a:pt x="33395" y="27877"/>
                  <a:pt x="33583" y="27961"/>
                </a:cubicBezTo>
                <a:cubicBezTo>
                  <a:pt x="33771" y="28045"/>
                  <a:pt x="34001" y="28170"/>
                  <a:pt x="34211" y="28191"/>
                </a:cubicBezTo>
                <a:cubicBezTo>
                  <a:pt x="34399" y="28233"/>
                  <a:pt x="34713" y="28338"/>
                  <a:pt x="34901" y="28401"/>
                </a:cubicBezTo>
                <a:cubicBezTo>
                  <a:pt x="35131" y="28484"/>
                  <a:pt x="35320" y="28568"/>
                  <a:pt x="35466" y="28777"/>
                </a:cubicBezTo>
                <a:cubicBezTo>
                  <a:pt x="35738" y="29196"/>
                  <a:pt x="36094" y="29551"/>
                  <a:pt x="36387" y="29970"/>
                </a:cubicBezTo>
                <a:cubicBezTo>
                  <a:pt x="36533" y="30221"/>
                  <a:pt x="36721" y="30430"/>
                  <a:pt x="36847" y="30681"/>
                </a:cubicBezTo>
                <a:cubicBezTo>
                  <a:pt x="36847" y="30702"/>
                  <a:pt x="36889" y="30744"/>
                  <a:pt x="36889" y="30765"/>
                </a:cubicBezTo>
                <a:lnTo>
                  <a:pt x="36889" y="30786"/>
                </a:lnTo>
                <a:lnTo>
                  <a:pt x="36889" y="30849"/>
                </a:lnTo>
                <a:lnTo>
                  <a:pt x="36889" y="30870"/>
                </a:lnTo>
                <a:lnTo>
                  <a:pt x="36889" y="30890"/>
                </a:lnTo>
                <a:lnTo>
                  <a:pt x="36889" y="30911"/>
                </a:lnTo>
                <a:lnTo>
                  <a:pt x="36889" y="30974"/>
                </a:lnTo>
                <a:lnTo>
                  <a:pt x="36889" y="30995"/>
                </a:lnTo>
                <a:lnTo>
                  <a:pt x="36889" y="31016"/>
                </a:lnTo>
                <a:cubicBezTo>
                  <a:pt x="36889" y="31016"/>
                  <a:pt x="36889" y="31058"/>
                  <a:pt x="36847" y="31058"/>
                </a:cubicBezTo>
                <a:lnTo>
                  <a:pt x="36847" y="31079"/>
                </a:lnTo>
                <a:lnTo>
                  <a:pt x="36826" y="31100"/>
                </a:lnTo>
                <a:cubicBezTo>
                  <a:pt x="36784" y="31121"/>
                  <a:pt x="36701" y="31183"/>
                  <a:pt x="36638" y="31204"/>
                </a:cubicBezTo>
                <a:lnTo>
                  <a:pt x="36512" y="31204"/>
                </a:lnTo>
                <a:cubicBezTo>
                  <a:pt x="36303" y="30995"/>
                  <a:pt x="36073" y="30765"/>
                  <a:pt x="35843" y="30577"/>
                </a:cubicBezTo>
                <a:cubicBezTo>
                  <a:pt x="35633" y="30388"/>
                  <a:pt x="35445" y="30179"/>
                  <a:pt x="35236" y="29970"/>
                </a:cubicBezTo>
                <a:cubicBezTo>
                  <a:pt x="35048" y="29802"/>
                  <a:pt x="34838" y="29761"/>
                  <a:pt x="34587" y="29740"/>
                </a:cubicBezTo>
                <a:cubicBezTo>
                  <a:pt x="34232" y="29719"/>
                  <a:pt x="33918" y="29656"/>
                  <a:pt x="33583" y="29635"/>
                </a:cubicBezTo>
                <a:cubicBezTo>
                  <a:pt x="33447" y="29623"/>
                  <a:pt x="33318" y="29588"/>
                  <a:pt x="33192" y="29588"/>
                </a:cubicBezTo>
                <a:cubicBezTo>
                  <a:pt x="33105" y="29588"/>
                  <a:pt x="33020" y="29605"/>
                  <a:pt x="32934" y="29656"/>
                </a:cubicBezTo>
                <a:cubicBezTo>
                  <a:pt x="32327" y="30054"/>
                  <a:pt x="31783" y="30493"/>
                  <a:pt x="31177" y="30890"/>
                </a:cubicBezTo>
                <a:cubicBezTo>
                  <a:pt x="30570" y="31267"/>
                  <a:pt x="30047" y="31727"/>
                  <a:pt x="29482" y="32146"/>
                </a:cubicBezTo>
                <a:cubicBezTo>
                  <a:pt x="29189" y="32355"/>
                  <a:pt x="28980" y="32564"/>
                  <a:pt x="28624" y="32669"/>
                </a:cubicBezTo>
                <a:cubicBezTo>
                  <a:pt x="28268" y="32753"/>
                  <a:pt x="27934" y="32794"/>
                  <a:pt x="27599" y="32836"/>
                </a:cubicBezTo>
                <a:cubicBezTo>
                  <a:pt x="27529" y="32836"/>
                  <a:pt x="27376" y="32846"/>
                  <a:pt x="27250" y="32846"/>
                </a:cubicBezTo>
                <a:cubicBezTo>
                  <a:pt x="27187" y="32846"/>
                  <a:pt x="27131" y="32843"/>
                  <a:pt x="27097" y="32836"/>
                </a:cubicBezTo>
                <a:cubicBezTo>
                  <a:pt x="27072" y="32829"/>
                  <a:pt x="27046" y="32826"/>
                  <a:pt x="27019" y="32826"/>
                </a:cubicBezTo>
                <a:cubicBezTo>
                  <a:pt x="26815" y="32826"/>
                  <a:pt x="26551" y="33014"/>
                  <a:pt x="26385" y="33087"/>
                </a:cubicBezTo>
                <a:cubicBezTo>
                  <a:pt x="26113" y="33255"/>
                  <a:pt x="25820" y="33464"/>
                  <a:pt x="25506" y="33611"/>
                </a:cubicBezTo>
                <a:cubicBezTo>
                  <a:pt x="25444" y="33631"/>
                  <a:pt x="25402" y="33673"/>
                  <a:pt x="25318" y="33715"/>
                </a:cubicBezTo>
                <a:cubicBezTo>
                  <a:pt x="25276" y="33736"/>
                  <a:pt x="25193" y="33799"/>
                  <a:pt x="25109" y="33820"/>
                </a:cubicBezTo>
                <a:cubicBezTo>
                  <a:pt x="25109" y="33820"/>
                  <a:pt x="25088" y="33820"/>
                  <a:pt x="25088" y="33799"/>
                </a:cubicBezTo>
                <a:lnTo>
                  <a:pt x="25025" y="33799"/>
                </a:lnTo>
                <a:cubicBezTo>
                  <a:pt x="24377" y="33820"/>
                  <a:pt x="23853" y="34092"/>
                  <a:pt x="23288" y="34343"/>
                </a:cubicBezTo>
                <a:cubicBezTo>
                  <a:pt x="22514" y="34719"/>
                  <a:pt x="21782" y="35096"/>
                  <a:pt x="21050" y="35473"/>
                </a:cubicBezTo>
                <a:cubicBezTo>
                  <a:pt x="20903" y="35556"/>
                  <a:pt x="20715" y="35661"/>
                  <a:pt x="20527" y="35703"/>
                </a:cubicBezTo>
                <a:cubicBezTo>
                  <a:pt x="20490" y="35716"/>
                  <a:pt x="20455" y="35722"/>
                  <a:pt x="20423" y="35722"/>
                </a:cubicBezTo>
                <a:cubicBezTo>
                  <a:pt x="20249" y="35722"/>
                  <a:pt x="20123" y="35557"/>
                  <a:pt x="19983" y="35452"/>
                </a:cubicBezTo>
                <a:cubicBezTo>
                  <a:pt x="19669" y="35180"/>
                  <a:pt x="19334" y="34950"/>
                  <a:pt x="18999" y="34678"/>
                </a:cubicBezTo>
                <a:cubicBezTo>
                  <a:pt x="18790" y="34510"/>
                  <a:pt x="18623" y="34468"/>
                  <a:pt x="18581" y="34155"/>
                </a:cubicBezTo>
                <a:cubicBezTo>
                  <a:pt x="18539" y="34008"/>
                  <a:pt x="18518" y="33820"/>
                  <a:pt x="18518" y="33631"/>
                </a:cubicBezTo>
                <a:cubicBezTo>
                  <a:pt x="18518" y="33590"/>
                  <a:pt x="18497" y="33506"/>
                  <a:pt x="18497" y="33464"/>
                </a:cubicBezTo>
                <a:cubicBezTo>
                  <a:pt x="18497" y="33422"/>
                  <a:pt x="18497" y="33401"/>
                  <a:pt x="18476" y="33380"/>
                </a:cubicBezTo>
                <a:cubicBezTo>
                  <a:pt x="18476" y="33318"/>
                  <a:pt x="18434" y="33297"/>
                  <a:pt x="18434" y="33255"/>
                </a:cubicBezTo>
                <a:cubicBezTo>
                  <a:pt x="18434" y="33213"/>
                  <a:pt x="18413" y="33192"/>
                  <a:pt x="18413" y="33171"/>
                </a:cubicBezTo>
                <a:cubicBezTo>
                  <a:pt x="18413" y="33150"/>
                  <a:pt x="18392" y="33087"/>
                  <a:pt x="18371" y="33067"/>
                </a:cubicBezTo>
                <a:cubicBezTo>
                  <a:pt x="18371" y="33046"/>
                  <a:pt x="18330" y="33004"/>
                  <a:pt x="18330" y="32983"/>
                </a:cubicBezTo>
                <a:cubicBezTo>
                  <a:pt x="18330" y="32962"/>
                  <a:pt x="18330" y="32962"/>
                  <a:pt x="18309" y="32941"/>
                </a:cubicBezTo>
                <a:cubicBezTo>
                  <a:pt x="19229" y="31623"/>
                  <a:pt x="20255" y="30346"/>
                  <a:pt x="21196" y="29028"/>
                </a:cubicBezTo>
                <a:cubicBezTo>
                  <a:pt x="21426" y="28714"/>
                  <a:pt x="21677" y="28442"/>
                  <a:pt x="21928" y="28149"/>
                </a:cubicBezTo>
                <a:cubicBezTo>
                  <a:pt x="22033" y="28024"/>
                  <a:pt x="22033" y="27731"/>
                  <a:pt x="22054" y="27564"/>
                </a:cubicBezTo>
                <a:cubicBezTo>
                  <a:pt x="22075" y="27459"/>
                  <a:pt x="22096" y="27396"/>
                  <a:pt x="22096" y="27292"/>
                </a:cubicBezTo>
                <a:cubicBezTo>
                  <a:pt x="22096" y="27250"/>
                  <a:pt x="22096" y="27250"/>
                  <a:pt x="22138" y="27229"/>
                </a:cubicBezTo>
                <a:cubicBezTo>
                  <a:pt x="22284" y="26580"/>
                  <a:pt x="22493" y="25952"/>
                  <a:pt x="22598" y="25262"/>
                </a:cubicBezTo>
                <a:cubicBezTo>
                  <a:pt x="22598" y="25262"/>
                  <a:pt x="22619" y="25262"/>
                  <a:pt x="22619" y="25241"/>
                </a:cubicBezTo>
                <a:cubicBezTo>
                  <a:pt x="22619" y="25241"/>
                  <a:pt x="22619" y="25220"/>
                  <a:pt x="22661" y="25220"/>
                </a:cubicBezTo>
                <a:lnTo>
                  <a:pt x="22661" y="25199"/>
                </a:lnTo>
                <a:lnTo>
                  <a:pt x="22661" y="25136"/>
                </a:lnTo>
                <a:cubicBezTo>
                  <a:pt x="22159" y="24216"/>
                  <a:pt x="21845" y="23149"/>
                  <a:pt x="21510" y="22186"/>
                </a:cubicBezTo>
                <a:cubicBezTo>
                  <a:pt x="21343" y="21747"/>
                  <a:pt x="21740" y="21035"/>
                  <a:pt x="21991" y="20659"/>
                </a:cubicBezTo>
                <a:cubicBezTo>
                  <a:pt x="22054" y="20596"/>
                  <a:pt x="22096" y="20491"/>
                  <a:pt x="22054" y="20387"/>
                </a:cubicBezTo>
                <a:cubicBezTo>
                  <a:pt x="21949" y="20115"/>
                  <a:pt x="21782" y="20115"/>
                  <a:pt x="21991" y="19885"/>
                </a:cubicBezTo>
                <a:cubicBezTo>
                  <a:pt x="22347" y="19487"/>
                  <a:pt x="22619" y="19027"/>
                  <a:pt x="22975" y="18629"/>
                </a:cubicBezTo>
                <a:cubicBezTo>
                  <a:pt x="23205" y="18336"/>
                  <a:pt x="23602" y="18022"/>
                  <a:pt x="23707" y="17667"/>
                </a:cubicBezTo>
                <a:cubicBezTo>
                  <a:pt x="23749" y="17478"/>
                  <a:pt x="23498" y="17060"/>
                  <a:pt x="23414" y="16893"/>
                </a:cubicBezTo>
                <a:cubicBezTo>
                  <a:pt x="23288" y="16579"/>
                  <a:pt x="23205" y="16265"/>
                  <a:pt x="23079" y="15951"/>
                </a:cubicBezTo>
                <a:cubicBezTo>
                  <a:pt x="22996" y="15721"/>
                  <a:pt x="22933" y="15491"/>
                  <a:pt x="22807" y="15281"/>
                </a:cubicBezTo>
                <a:lnTo>
                  <a:pt x="22807" y="15261"/>
                </a:lnTo>
                <a:lnTo>
                  <a:pt x="22807" y="15219"/>
                </a:lnTo>
                <a:lnTo>
                  <a:pt x="22786" y="15198"/>
                </a:lnTo>
                <a:cubicBezTo>
                  <a:pt x="22786" y="15198"/>
                  <a:pt x="22765" y="15198"/>
                  <a:pt x="22765" y="15177"/>
                </a:cubicBezTo>
                <a:lnTo>
                  <a:pt x="22682" y="15177"/>
                </a:lnTo>
                <a:cubicBezTo>
                  <a:pt x="22682" y="15177"/>
                  <a:pt x="22661" y="15177"/>
                  <a:pt x="22661" y="15198"/>
                </a:cubicBezTo>
                <a:cubicBezTo>
                  <a:pt x="22514" y="15281"/>
                  <a:pt x="22577" y="15512"/>
                  <a:pt x="22598" y="15637"/>
                </a:cubicBezTo>
                <a:cubicBezTo>
                  <a:pt x="22598" y="15993"/>
                  <a:pt x="22682" y="16349"/>
                  <a:pt x="22703" y="16725"/>
                </a:cubicBezTo>
                <a:cubicBezTo>
                  <a:pt x="22724" y="16997"/>
                  <a:pt x="22933" y="17499"/>
                  <a:pt x="22682" y="17688"/>
                </a:cubicBezTo>
                <a:cubicBezTo>
                  <a:pt x="22493" y="17813"/>
                  <a:pt x="22305" y="17981"/>
                  <a:pt x="22159" y="18127"/>
                </a:cubicBezTo>
                <a:cubicBezTo>
                  <a:pt x="21970" y="17290"/>
                  <a:pt x="21761" y="16453"/>
                  <a:pt x="21447" y="15679"/>
                </a:cubicBezTo>
                <a:cubicBezTo>
                  <a:pt x="21259" y="15198"/>
                  <a:pt x="21154" y="15156"/>
                  <a:pt x="20673" y="15009"/>
                </a:cubicBezTo>
                <a:cubicBezTo>
                  <a:pt x="20213" y="14884"/>
                  <a:pt x="19627" y="14696"/>
                  <a:pt x="19229" y="14444"/>
                </a:cubicBezTo>
                <a:lnTo>
                  <a:pt x="19208" y="14444"/>
                </a:lnTo>
                <a:cubicBezTo>
                  <a:pt x="19208" y="14444"/>
                  <a:pt x="19167" y="14444"/>
                  <a:pt x="19167" y="14465"/>
                </a:cubicBezTo>
                <a:cubicBezTo>
                  <a:pt x="19146" y="14444"/>
                  <a:pt x="19125" y="14444"/>
                  <a:pt x="19104" y="14424"/>
                </a:cubicBezTo>
                <a:cubicBezTo>
                  <a:pt x="19092" y="14415"/>
                  <a:pt x="19081" y="14412"/>
                  <a:pt x="19072" y="14412"/>
                </a:cubicBezTo>
                <a:cubicBezTo>
                  <a:pt x="19035" y="14412"/>
                  <a:pt x="19028" y="14469"/>
                  <a:pt x="19062" y="14486"/>
                </a:cubicBezTo>
                <a:cubicBezTo>
                  <a:pt x="19334" y="14737"/>
                  <a:pt x="19669" y="14968"/>
                  <a:pt x="19983" y="15114"/>
                </a:cubicBezTo>
                <a:cubicBezTo>
                  <a:pt x="20150" y="15198"/>
                  <a:pt x="20275" y="15365"/>
                  <a:pt x="20422" y="15428"/>
                </a:cubicBezTo>
                <a:cubicBezTo>
                  <a:pt x="20736" y="15595"/>
                  <a:pt x="20715" y="15825"/>
                  <a:pt x="20778" y="16118"/>
                </a:cubicBezTo>
                <a:cubicBezTo>
                  <a:pt x="20945" y="16893"/>
                  <a:pt x="21029" y="17709"/>
                  <a:pt x="21238" y="18504"/>
                </a:cubicBezTo>
                <a:cubicBezTo>
                  <a:pt x="21343" y="18943"/>
                  <a:pt x="21029" y="19194"/>
                  <a:pt x="20778" y="19487"/>
                </a:cubicBezTo>
                <a:cubicBezTo>
                  <a:pt x="20673" y="19592"/>
                  <a:pt x="20422" y="19759"/>
                  <a:pt x="20568" y="19926"/>
                </a:cubicBezTo>
                <a:cubicBezTo>
                  <a:pt x="20673" y="20094"/>
                  <a:pt x="21196" y="20533"/>
                  <a:pt x="21133" y="20722"/>
                </a:cubicBezTo>
                <a:cubicBezTo>
                  <a:pt x="21050" y="21015"/>
                  <a:pt x="20903" y="21245"/>
                  <a:pt x="20840" y="21538"/>
                </a:cubicBezTo>
                <a:cubicBezTo>
                  <a:pt x="20736" y="21370"/>
                  <a:pt x="20610" y="21161"/>
                  <a:pt x="20568" y="21056"/>
                </a:cubicBezTo>
                <a:lnTo>
                  <a:pt x="19941" y="20115"/>
                </a:lnTo>
                <a:cubicBezTo>
                  <a:pt x="19543" y="19550"/>
                  <a:pt x="19250" y="18880"/>
                  <a:pt x="18915" y="18294"/>
                </a:cubicBezTo>
                <a:cubicBezTo>
                  <a:pt x="18790" y="18085"/>
                  <a:pt x="18643" y="17834"/>
                  <a:pt x="18518" y="17667"/>
                </a:cubicBezTo>
                <a:cubicBezTo>
                  <a:pt x="18330" y="17457"/>
                  <a:pt x="18058" y="17311"/>
                  <a:pt x="17848" y="17144"/>
                </a:cubicBezTo>
                <a:cubicBezTo>
                  <a:pt x="17597" y="16955"/>
                  <a:pt x="17283" y="16893"/>
                  <a:pt x="17262" y="16579"/>
                </a:cubicBezTo>
                <a:lnTo>
                  <a:pt x="17262" y="16265"/>
                </a:lnTo>
                <a:lnTo>
                  <a:pt x="17262" y="16202"/>
                </a:lnTo>
                <a:cubicBezTo>
                  <a:pt x="17262" y="16118"/>
                  <a:pt x="17262" y="16035"/>
                  <a:pt x="17283" y="15993"/>
                </a:cubicBezTo>
                <a:cubicBezTo>
                  <a:pt x="17325" y="15784"/>
                  <a:pt x="17346" y="15595"/>
                  <a:pt x="17346" y="15386"/>
                </a:cubicBezTo>
                <a:lnTo>
                  <a:pt x="17472" y="15386"/>
                </a:lnTo>
                <a:cubicBezTo>
                  <a:pt x="17555" y="15386"/>
                  <a:pt x="17660" y="15365"/>
                  <a:pt x="17744" y="15323"/>
                </a:cubicBezTo>
                <a:cubicBezTo>
                  <a:pt x="17765" y="15323"/>
                  <a:pt x="17786" y="15302"/>
                  <a:pt x="17848" y="15302"/>
                </a:cubicBezTo>
                <a:cubicBezTo>
                  <a:pt x="17995" y="15281"/>
                  <a:pt x="18099" y="14968"/>
                  <a:pt x="18162" y="14863"/>
                </a:cubicBezTo>
                <a:cubicBezTo>
                  <a:pt x="18643" y="14214"/>
                  <a:pt x="19020" y="13503"/>
                  <a:pt x="19480" y="12812"/>
                </a:cubicBezTo>
                <a:cubicBezTo>
                  <a:pt x="19669" y="12561"/>
                  <a:pt x="19878" y="12268"/>
                  <a:pt x="20087" y="12038"/>
                </a:cubicBezTo>
                <a:cubicBezTo>
                  <a:pt x="20275" y="11808"/>
                  <a:pt x="20255" y="11411"/>
                  <a:pt x="20317" y="11118"/>
                </a:cubicBezTo>
                <a:cubicBezTo>
                  <a:pt x="20422" y="10720"/>
                  <a:pt x="20527" y="10364"/>
                  <a:pt x="20673" y="9967"/>
                </a:cubicBezTo>
                <a:cubicBezTo>
                  <a:pt x="20778" y="9632"/>
                  <a:pt x="20820" y="9235"/>
                  <a:pt x="20987" y="8942"/>
                </a:cubicBezTo>
                <a:lnTo>
                  <a:pt x="20987" y="8921"/>
                </a:lnTo>
                <a:lnTo>
                  <a:pt x="20987" y="8900"/>
                </a:lnTo>
                <a:cubicBezTo>
                  <a:pt x="20987" y="8879"/>
                  <a:pt x="20945" y="8837"/>
                  <a:pt x="20945" y="8837"/>
                </a:cubicBezTo>
                <a:lnTo>
                  <a:pt x="20945" y="8816"/>
                </a:lnTo>
                <a:lnTo>
                  <a:pt x="20945" y="8795"/>
                </a:lnTo>
                <a:cubicBezTo>
                  <a:pt x="20945" y="8795"/>
                  <a:pt x="20945" y="8774"/>
                  <a:pt x="20924" y="8774"/>
                </a:cubicBezTo>
                <a:cubicBezTo>
                  <a:pt x="20422" y="8084"/>
                  <a:pt x="19794" y="7540"/>
                  <a:pt x="19271" y="6891"/>
                </a:cubicBezTo>
                <a:cubicBezTo>
                  <a:pt x="18999" y="6514"/>
                  <a:pt x="18643" y="6201"/>
                  <a:pt x="18371" y="5845"/>
                </a:cubicBezTo>
                <a:cubicBezTo>
                  <a:pt x="18079" y="5489"/>
                  <a:pt x="17806" y="5133"/>
                  <a:pt x="17472" y="4820"/>
                </a:cubicBezTo>
                <a:cubicBezTo>
                  <a:pt x="17459" y="4801"/>
                  <a:pt x="17442" y="4793"/>
                  <a:pt x="17426" y="4793"/>
                </a:cubicBezTo>
                <a:cubicBezTo>
                  <a:pt x="17389" y="4793"/>
                  <a:pt x="17353" y="4832"/>
                  <a:pt x="17367" y="4861"/>
                </a:cubicBezTo>
                <a:cubicBezTo>
                  <a:pt x="17430" y="4945"/>
                  <a:pt x="17472" y="5050"/>
                  <a:pt x="17534" y="5133"/>
                </a:cubicBezTo>
                <a:lnTo>
                  <a:pt x="17681" y="5364"/>
                </a:lnTo>
                <a:cubicBezTo>
                  <a:pt x="17744" y="5468"/>
                  <a:pt x="17806" y="5573"/>
                  <a:pt x="17890" y="5677"/>
                </a:cubicBezTo>
                <a:cubicBezTo>
                  <a:pt x="17890" y="5698"/>
                  <a:pt x="17911" y="5698"/>
                  <a:pt x="17911" y="5698"/>
                </a:cubicBezTo>
                <a:cubicBezTo>
                  <a:pt x="18058" y="5908"/>
                  <a:pt x="18204" y="6096"/>
                  <a:pt x="18330" y="6284"/>
                </a:cubicBezTo>
                <a:cubicBezTo>
                  <a:pt x="18371" y="6305"/>
                  <a:pt x="18371" y="6326"/>
                  <a:pt x="18392" y="6368"/>
                </a:cubicBezTo>
                <a:cubicBezTo>
                  <a:pt x="18476" y="6431"/>
                  <a:pt x="18518" y="6535"/>
                  <a:pt x="18602" y="6619"/>
                </a:cubicBezTo>
                <a:cubicBezTo>
                  <a:pt x="19041" y="7205"/>
                  <a:pt x="19459" y="7749"/>
                  <a:pt x="19857" y="8356"/>
                </a:cubicBezTo>
                <a:cubicBezTo>
                  <a:pt x="19962" y="8502"/>
                  <a:pt x="20213" y="8690"/>
                  <a:pt x="20150" y="8921"/>
                </a:cubicBezTo>
                <a:cubicBezTo>
                  <a:pt x="20087" y="9088"/>
                  <a:pt x="20087" y="9214"/>
                  <a:pt x="20045" y="9360"/>
                </a:cubicBezTo>
                <a:cubicBezTo>
                  <a:pt x="19899" y="9758"/>
                  <a:pt x="19752" y="10155"/>
                  <a:pt x="19585" y="10511"/>
                </a:cubicBezTo>
                <a:cubicBezTo>
                  <a:pt x="19355" y="11097"/>
                  <a:pt x="19062" y="11745"/>
                  <a:pt x="18936" y="12352"/>
                </a:cubicBezTo>
                <a:cubicBezTo>
                  <a:pt x="18915" y="12352"/>
                  <a:pt x="18895" y="12373"/>
                  <a:pt x="18832" y="12373"/>
                </a:cubicBezTo>
                <a:cubicBezTo>
                  <a:pt x="18811" y="12394"/>
                  <a:pt x="18748" y="12394"/>
                  <a:pt x="18727" y="12436"/>
                </a:cubicBezTo>
                <a:cubicBezTo>
                  <a:pt x="18623" y="12499"/>
                  <a:pt x="18518" y="12582"/>
                  <a:pt x="18413" y="12687"/>
                </a:cubicBezTo>
                <a:cubicBezTo>
                  <a:pt x="18392" y="12708"/>
                  <a:pt x="18371" y="12750"/>
                  <a:pt x="18309" y="12771"/>
                </a:cubicBezTo>
                <a:lnTo>
                  <a:pt x="18225" y="12854"/>
                </a:lnTo>
                <a:lnTo>
                  <a:pt x="18183" y="12896"/>
                </a:lnTo>
                <a:cubicBezTo>
                  <a:pt x="18079" y="12980"/>
                  <a:pt x="17974" y="13084"/>
                  <a:pt x="17869" y="13168"/>
                </a:cubicBezTo>
                <a:lnTo>
                  <a:pt x="17786" y="13231"/>
                </a:lnTo>
                <a:cubicBezTo>
                  <a:pt x="17660" y="13336"/>
                  <a:pt x="17534" y="13482"/>
                  <a:pt x="17388" y="13587"/>
                </a:cubicBezTo>
                <a:cubicBezTo>
                  <a:pt x="17388" y="13545"/>
                  <a:pt x="17430" y="13524"/>
                  <a:pt x="17451" y="13503"/>
                </a:cubicBezTo>
                <a:cubicBezTo>
                  <a:pt x="17597" y="13210"/>
                  <a:pt x="17681" y="12875"/>
                  <a:pt x="17786" y="12561"/>
                </a:cubicBezTo>
                <a:cubicBezTo>
                  <a:pt x="17995" y="11913"/>
                  <a:pt x="18288" y="11285"/>
                  <a:pt x="18476" y="10595"/>
                </a:cubicBezTo>
                <a:cubicBezTo>
                  <a:pt x="18518" y="10448"/>
                  <a:pt x="18623" y="10302"/>
                  <a:pt x="18602" y="10134"/>
                </a:cubicBezTo>
                <a:cubicBezTo>
                  <a:pt x="18581" y="9967"/>
                  <a:pt x="18371" y="9925"/>
                  <a:pt x="18413" y="9737"/>
                </a:cubicBezTo>
                <a:cubicBezTo>
                  <a:pt x="18413" y="9674"/>
                  <a:pt x="18434" y="9632"/>
                  <a:pt x="18476" y="9569"/>
                </a:cubicBezTo>
                <a:lnTo>
                  <a:pt x="18476" y="9548"/>
                </a:lnTo>
                <a:cubicBezTo>
                  <a:pt x="18497" y="9507"/>
                  <a:pt x="18518" y="9465"/>
                  <a:pt x="18518" y="9423"/>
                </a:cubicBezTo>
                <a:cubicBezTo>
                  <a:pt x="18518" y="9423"/>
                  <a:pt x="18518" y="9402"/>
                  <a:pt x="18539" y="9402"/>
                </a:cubicBezTo>
                <a:cubicBezTo>
                  <a:pt x="18581" y="9339"/>
                  <a:pt x="18602" y="9318"/>
                  <a:pt x="18623" y="9255"/>
                </a:cubicBezTo>
                <a:cubicBezTo>
                  <a:pt x="18623" y="9235"/>
                  <a:pt x="18643" y="9214"/>
                  <a:pt x="18643" y="9214"/>
                </a:cubicBezTo>
                <a:lnTo>
                  <a:pt x="18685" y="9193"/>
                </a:lnTo>
                <a:cubicBezTo>
                  <a:pt x="18727" y="9109"/>
                  <a:pt x="18748" y="9046"/>
                  <a:pt x="18790" y="8983"/>
                </a:cubicBezTo>
                <a:lnTo>
                  <a:pt x="18853" y="8816"/>
                </a:lnTo>
                <a:lnTo>
                  <a:pt x="18853" y="8795"/>
                </a:lnTo>
                <a:cubicBezTo>
                  <a:pt x="18895" y="8732"/>
                  <a:pt x="18915" y="8690"/>
                  <a:pt x="18915" y="8628"/>
                </a:cubicBezTo>
                <a:lnTo>
                  <a:pt x="18915" y="8607"/>
                </a:lnTo>
                <a:cubicBezTo>
                  <a:pt x="18936" y="8544"/>
                  <a:pt x="18936" y="8502"/>
                  <a:pt x="18936" y="8439"/>
                </a:cubicBezTo>
                <a:lnTo>
                  <a:pt x="18957" y="8418"/>
                </a:lnTo>
                <a:lnTo>
                  <a:pt x="18957" y="8398"/>
                </a:lnTo>
                <a:cubicBezTo>
                  <a:pt x="18957" y="8377"/>
                  <a:pt x="18936" y="8335"/>
                  <a:pt x="18936" y="8293"/>
                </a:cubicBezTo>
                <a:lnTo>
                  <a:pt x="18936" y="8272"/>
                </a:lnTo>
                <a:cubicBezTo>
                  <a:pt x="18936" y="8230"/>
                  <a:pt x="18936" y="8230"/>
                  <a:pt x="18915" y="8230"/>
                </a:cubicBezTo>
                <a:cubicBezTo>
                  <a:pt x="18895" y="8188"/>
                  <a:pt x="18895" y="8105"/>
                  <a:pt x="18853" y="8063"/>
                </a:cubicBezTo>
                <a:lnTo>
                  <a:pt x="18853" y="8021"/>
                </a:lnTo>
                <a:lnTo>
                  <a:pt x="18790" y="7874"/>
                </a:lnTo>
                <a:lnTo>
                  <a:pt x="18790" y="7854"/>
                </a:lnTo>
                <a:lnTo>
                  <a:pt x="18706" y="7686"/>
                </a:lnTo>
                <a:lnTo>
                  <a:pt x="18706" y="7665"/>
                </a:lnTo>
                <a:lnTo>
                  <a:pt x="18623" y="7498"/>
                </a:lnTo>
                <a:lnTo>
                  <a:pt x="18623" y="7477"/>
                </a:lnTo>
                <a:cubicBezTo>
                  <a:pt x="18602" y="7435"/>
                  <a:pt x="18539" y="7372"/>
                  <a:pt x="18518" y="7330"/>
                </a:cubicBezTo>
                <a:cubicBezTo>
                  <a:pt x="18413" y="7163"/>
                  <a:pt x="18288" y="7017"/>
                  <a:pt x="18183" y="6849"/>
                </a:cubicBezTo>
                <a:cubicBezTo>
                  <a:pt x="18120" y="6766"/>
                  <a:pt x="18099" y="6703"/>
                  <a:pt x="18016" y="6640"/>
                </a:cubicBezTo>
                <a:cubicBezTo>
                  <a:pt x="18005" y="6629"/>
                  <a:pt x="17990" y="6624"/>
                  <a:pt x="17976" y="6624"/>
                </a:cubicBezTo>
                <a:cubicBezTo>
                  <a:pt x="17937" y="6624"/>
                  <a:pt x="17896" y="6662"/>
                  <a:pt x="17911" y="6724"/>
                </a:cubicBezTo>
                <a:cubicBezTo>
                  <a:pt x="18058" y="6975"/>
                  <a:pt x="18120" y="7247"/>
                  <a:pt x="18183" y="7540"/>
                </a:cubicBezTo>
                <a:cubicBezTo>
                  <a:pt x="18225" y="7791"/>
                  <a:pt x="18371" y="8000"/>
                  <a:pt x="18288" y="8293"/>
                </a:cubicBezTo>
                <a:cubicBezTo>
                  <a:pt x="18225" y="8418"/>
                  <a:pt x="18183" y="8544"/>
                  <a:pt x="18162" y="8690"/>
                </a:cubicBezTo>
                <a:cubicBezTo>
                  <a:pt x="18162" y="8711"/>
                  <a:pt x="18120" y="8711"/>
                  <a:pt x="18120" y="8732"/>
                </a:cubicBezTo>
                <a:cubicBezTo>
                  <a:pt x="17995" y="9025"/>
                  <a:pt x="17869" y="9318"/>
                  <a:pt x="17765" y="9590"/>
                </a:cubicBezTo>
                <a:cubicBezTo>
                  <a:pt x="17534" y="9423"/>
                  <a:pt x="17262" y="9255"/>
                  <a:pt x="16970" y="9130"/>
                </a:cubicBezTo>
                <a:cubicBezTo>
                  <a:pt x="16823" y="9046"/>
                  <a:pt x="16635" y="8962"/>
                  <a:pt x="16488" y="8900"/>
                </a:cubicBezTo>
                <a:cubicBezTo>
                  <a:pt x="16112" y="8732"/>
                  <a:pt x="15777" y="8439"/>
                  <a:pt x="15400" y="8314"/>
                </a:cubicBezTo>
                <a:cubicBezTo>
                  <a:pt x="15360" y="8299"/>
                  <a:pt x="15313" y="8293"/>
                  <a:pt x="15263" y="8293"/>
                </a:cubicBezTo>
                <a:cubicBezTo>
                  <a:pt x="15028" y="8293"/>
                  <a:pt x="14707" y="8430"/>
                  <a:pt x="14501" y="8481"/>
                </a:cubicBezTo>
                <a:cubicBezTo>
                  <a:pt x="14096" y="8562"/>
                  <a:pt x="13499" y="8783"/>
                  <a:pt x="12986" y="8783"/>
                </a:cubicBezTo>
                <a:cubicBezTo>
                  <a:pt x="12704" y="8783"/>
                  <a:pt x="12447" y="8716"/>
                  <a:pt x="12262" y="8523"/>
                </a:cubicBezTo>
                <a:cubicBezTo>
                  <a:pt x="12157" y="8418"/>
                  <a:pt x="12094" y="8314"/>
                  <a:pt x="11990" y="8230"/>
                </a:cubicBezTo>
                <a:lnTo>
                  <a:pt x="11927" y="8188"/>
                </a:lnTo>
                <a:cubicBezTo>
                  <a:pt x="11822" y="8105"/>
                  <a:pt x="11739" y="8000"/>
                  <a:pt x="11634" y="7916"/>
                </a:cubicBezTo>
                <a:cubicBezTo>
                  <a:pt x="11613" y="7916"/>
                  <a:pt x="11613" y="7895"/>
                  <a:pt x="11592" y="7895"/>
                </a:cubicBezTo>
                <a:cubicBezTo>
                  <a:pt x="11488" y="7812"/>
                  <a:pt x="11404" y="7749"/>
                  <a:pt x="11299" y="7665"/>
                </a:cubicBezTo>
                <a:lnTo>
                  <a:pt x="11257" y="7602"/>
                </a:lnTo>
                <a:cubicBezTo>
                  <a:pt x="11153" y="7540"/>
                  <a:pt x="11048" y="7435"/>
                  <a:pt x="10944" y="7351"/>
                </a:cubicBezTo>
                <a:lnTo>
                  <a:pt x="10860" y="7268"/>
                </a:lnTo>
                <a:lnTo>
                  <a:pt x="10839" y="7247"/>
                </a:lnTo>
                <a:cubicBezTo>
                  <a:pt x="10797" y="7226"/>
                  <a:pt x="10776" y="7184"/>
                  <a:pt x="10755" y="7184"/>
                </a:cubicBezTo>
                <a:cubicBezTo>
                  <a:pt x="10734" y="7163"/>
                  <a:pt x="10692" y="7163"/>
                  <a:pt x="10692" y="7142"/>
                </a:cubicBezTo>
                <a:lnTo>
                  <a:pt x="10651" y="7079"/>
                </a:lnTo>
                <a:cubicBezTo>
                  <a:pt x="10588" y="7058"/>
                  <a:pt x="10567" y="7038"/>
                  <a:pt x="10525" y="7017"/>
                </a:cubicBezTo>
                <a:cubicBezTo>
                  <a:pt x="10483" y="7017"/>
                  <a:pt x="10462" y="7038"/>
                  <a:pt x="10462" y="7058"/>
                </a:cubicBezTo>
                <a:cubicBezTo>
                  <a:pt x="11006" y="7979"/>
                  <a:pt x="11801" y="8795"/>
                  <a:pt x="12471" y="9590"/>
                </a:cubicBezTo>
                <a:cubicBezTo>
                  <a:pt x="12533" y="9659"/>
                  <a:pt x="12653" y="9682"/>
                  <a:pt x="12795" y="9682"/>
                </a:cubicBezTo>
                <a:cubicBezTo>
                  <a:pt x="13086" y="9682"/>
                  <a:pt x="13467" y="9583"/>
                  <a:pt x="13622" y="9569"/>
                </a:cubicBezTo>
                <a:cubicBezTo>
                  <a:pt x="13915" y="9527"/>
                  <a:pt x="14208" y="9423"/>
                  <a:pt x="14501" y="9339"/>
                </a:cubicBezTo>
                <a:cubicBezTo>
                  <a:pt x="14668" y="9276"/>
                  <a:pt x="14835" y="9276"/>
                  <a:pt x="15024" y="9214"/>
                </a:cubicBezTo>
                <a:cubicBezTo>
                  <a:pt x="15338" y="9423"/>
                  <a:pt x="15610" y="9632"/>
                  <a:pt x="15923" y="9799"/>
                </a:cubicBezTo>
                <a:cubicBezTo>
                  <a:pt x="16342" y="10071"/>
                  <a:pt x="16760" y="10364"/>
                  <a:pt x="17179" y="10595"/>
                </a:cubicBezTo>
                <a:cubicBezTo>
                  <a:pt x="16907" y="11159"/>
                  <a:pt x="16802" y="11871"/>
                  <a:pt x="16551" y="12478"/>
                </a:cubicBezTo>
                <a:cubicBezTo>
                  <a:pt x="16530" y="12561"/>
                  <a:pt x="16509" y="12624"/>
                  <a:pt x="16446" y="12708"/>
                </a:cubicBezTo>
                <a:cubicBezTo>
                  <a:pt x="16446" y="12729"/>
                  <a:pt x="16426" y="12729"/>
                  <a:pt x="16426" y="12771"/>
                </a:cubicBezTo>
                <a:lnTo>
                  <a:pt x="16342" y="12917"/>
                </a:lnTo>
                <a:cubicBezTo>
                  <a:pt x="16091" y="13440"/>
                  <a:pt x="15798" y="14026"/>
                  <a:pt x="15756" y="14591"/>
                </a:cubicBezTo>
                <a:cubicBezTo>
                  <a:pt x="15756" y="14591"/>
                  <a:pt x="15714" y="14591"/>
                  <a:pt x="15714" y="14612"/>
                </a:cubicBezTo>
                <a:lnTo>
                  <a:pt x="15714" y="14654"/>
                </a:lnTo>
                <a:lnTo>
                  <a:pt x="15714" y="14696"/>
                </a:lnTo>
                <a:cubicBezTo>
                  <a:pt x="15756" y="14716"/>
                  <a:pt x="15756" y="14779"/>
                  <a:pt x="15777" y="14821"/>
                </a:cubicBezTo>
                <a:cubicBezTo>
                  <a:pt x="15777" y="14863"/>
                  <a:pt x="15777" y="14863"/>
                  <a:pt x="15798" y="14884"/>
                </a:cubicBezTo>
                <a:cubicBezTo>
                  <a:pt x="15819" y="14988"/>
                  <a:pt x="15861" y="15093"/>
                  <a:pt x="15902" y="15198"/>
                </a:cubicBezTo>
                <a:cubicBezTo>
                  <a:pt x="15902" y="15219"/>
                  <a:pt x="15902" y="15219"/>
                  <a:pt x="15923" y="15240"/>
                </a:cubicBezTo>
                <a:cubicBezTo>
                  <a:pt x="15965" y="15344"/>
                  <a:pt x="15986" y="15449"/>
                  <a:pt x="16007" y="15533"/>
                </a:cubicBezTo>
                <a:cubicBezTo>
                  <a:pt x="16070" y="15742"/>
                  <a:pt x="16091" y="15951"/>
                  <a:pt x="16133" y="16160"/>
                </a:cubicBezTo>
                <a:cubicBezTo>
                  <a:pt x="16195" y="16328"/>
                  <a:pt x="16321" y="16495"/>
                  <a:pt x="16174" y="16600"/>
                </a:cubicBezTo>
                <a:cubicBezTo>
                  <a:pt x="15882" y="16767"/>
                  <a:pt x="15610" y="16976"/>
                  <a:pt x="15358" y="17165"/>
                </a:cubicBezTo>
                <a:cubicBezTo>
                  <a:pt x="15296" y="17185"/>
                  <a:pt x="15275" y="17206"/>
                  <a:pt x="15233" y="17227"/>
                </a:cubicBezTo>
                <a:cubicBezTo>
                  <a:pt x="15170" y="17269"/>
                  <a:pt x="15128" y="17290"/>
                  <a:pt x="15066" y="17332"/>
                </a:cubicBezTo>
                <a:cubicBezTo>
                  <a:pt x="14961" y="17395"/>
                  <a:pt x="14877" y="17478"/>
                  <a:pt x="14814" y="17541"/>
                </a:cubicBezTo>
                <a:cubicBezTo>
                  <a:pt x="14773" y="17541"/>
                  <a:pt x="14752" y="17541"/>
                  <a:pt x="14731" y="17520"/>
                </a:cubicBezTo>
                <a:cubicBezTo>
                  <a:pt x="14563" y="17478"/>
                  <a:pt x="14396" y="17437"/>
                  <a:pt x="14208" y="17416"/>
                </a:cubicBezTo>
                <a:lnTo>
                  <a:pt x="14187" y="17416"/>
                </a:lnTo>
                <a:cubicBezTo>
                  <a:pt x="14103" y="17416"/>
                  <a:pt x="14040" y="17395"/>
                  <a:pt x="13977" y="17374"/>
                </a:cubicBezTo>
                <a:cubicBezTo>
                  <a:pt x="13685" y="17290"/>
                  <a:pt x="13768" y="16767"/>
                  <a:pt x="13705" y="16537"/>
                </a:cubicBezTo>
                <a:cubicBezTo>
                  <a:pt x="13622" y="16139"/>
                  <a:pt x="13685" y="15721"/>
                  <a:pt x="13685" y="15323"/>
                </a:cubicBezTo>
                <a:cubicBezTo>
                  <a:pt x="13685" y="15177"/>
                  <a:pt x="13726" y="14988"/>
                  <a:pt x="13705" y="14821"/>
                </a:cubicBezTo>
                <a:cubicBezTo>
                  <a:pt x="13685" y="14696"/>
                  <a:pt x="13475" y="14654"/>
                  <a:pt x="13371" y="14591"/>
                </a:cubicBezTo>
                <a:cubicBezTo>
                  <a:pt x="12848" y="14340"/>
                  <a:pt x="12345" y="13963"/>
                  <a:pt x="11822" y="13712"/>
                </a:cubicBezTo>
                <a:lnTo>
                  <a:pt x="11780" y="13712"/>
                </a:lnTo>
                <a:cubicBezTo>
                  <a:pt x="11739" y="13670"/>
                  <a:pt x="11718" y="13670"/>
                  <a:pt x="11697" y="13649"/>
                </a:cubicBezTo>
                <a:cubicBezTo>
                  <a:pt x="11693" y="13646"/>
                  <a:pt x="11688" y="13644"/>
                  <a:pt x="11682" y="13644"/>
                </a:cubicBezTo>
                <a:cubicBezTo>
                  <a:pt x="11656" y="13644"/>
                  <a:pt x="11617" y="13678"/>
                  <a:pt x="11634" y="13712"/>
                </a:cubicBezTo>
                <a:cubicBezTo>
                  <a:pt x="11801" y="13859"/>
                  <a:pt x="11906" y="13984"/>
                  <a:pt x="12094" y="14131"/>
                </a:cubicBezTo>
                <a:cubicBezTo>
                  <a:pt x="12366" y="14340"/>
                  <a:pt x="12555" y="14654"/>
                  <a:pt x="12869" y="14863"/>
                </a:cubicBezTo>
                <a:cubicBezTo>
                  <a:pt x="13099" y="15009"/>
                  <a:pt x="12931" y="15533"/>
                  <a:pt x="12869" y="15763"/>
                </a:cubicBezTo>
                <a:cubicBezTo>
                  <a:pt x="12827" y="16035"/>
                  <a:pt x="12827" y="16286"/>
                  <a:pt x="12827" y="16558"/>
                </a:cubicBezTo>
                <a:cubicBezTo>
                  <a:pt x="12617" y="16390"/>
                  <a:pt x="12429" y="16223"/>
                  <a:pt x="12220" y="16077"/>
                </a:cubicBezTo>
                <a:cubicBezTo>
                  <a:pt x="11801" y="15763"/>
                  <a:pt x="11320" y="15512"/>
                  <a:pt x="11111" y="15009"/>
                </a:cubicBezTo>
                <a:cubicBezTo>
                  <a:pt x="10755" y="14172"/>
                  <a:pt x="10441" y="13315"/>
                  <a:pt x="9814" y="12603"/>
                </a:cubicBezTo>
                <a:lnTo>
                  <a:pt x="9793" y="12582"/>
                </a:lnTo>
                <a:cubicBezTo>
                  <a:pt x="9793" y="12561"/>
                  <a:pt x="9751" y="12561"/>
                  <a:pt x="9751" y="12520"/>
                </a:cubicBezTo>
                <a:cubicBezTo>
                  <a:pt x="9743" y="12505"/>
                  <a:pt x="9726" y="12498"/>
                  <a:pt x="9706" y="12498"/>
                </a:cubicBezTo>
                <a:cubicBezTo>
                  <a:pt x="9669" y="12498"/>
                  <a:pt x="9625" y="12521"/>
                  <a:pt x="9625" y="12561"/>
                </a:cubicBezTo>
                <a:cubicBezTo>
                  <a:pt x="9730" y="13022"/>
                  <a:pt x="9939" y="13503"/>
                  <a:pt x="10023" y="13963"/>
                </a:cubicBezTo>
                <a:cubicBezTo>
                  <a:pt x="10065" y="14277"/>
                  <a:pt x="10169" y="14591"/>
                  <a:pt x="10253" y="14905"/>
                </a:cubicBezTo>
                <a:cubicBezTo>
                  <a:pt x="10337" y="15135"/>
                  <a:pt x="10316" y="15386"/>
                  <a:pt x="10462" y="15595"/>
                </a:cubicBezTo>
                <a:cubicBezTo>
                  <a:pt x="10651" y="15825"/>
                  <a:pt x="11048" y="16035"/>
                  <a:pt x="11257" y="16223"/>
                </a:cubicBezTo>
                <a:cubicBezTo>
                  <a:pt x="11571" y="16474"/>
                  <a:pt x="11885" y="16683"/>
                  <a:pt x="12157" y="16955"/>
                </a:cubicBezTo>
                <a:cubicBezTo>
                  <a:pt x="12617" y="17332"/>
                  <a:pt x="13141" y="17813"/>
                  <a:pt x="13705" y="18043"/>
                </a:cubicBezTo>
                <a:cubicBezTo>
                  <a:pt x="13831" y="18127"/>
                  <a:pt x="14019" y="18169"/>
                  <a:pt x="14187" y="18211"/>
                </a:cubicBezTo>
                <a:cubicBezTo>
                  <a:pt x="14208" y="18211"/>
                  <a:pt x="14249" y="18211"/>
                  <a:pt x="14291" y="18232"/>
                </a:cubicBezTo>
                <a:cubicBezTo>
                  <a:pt x="14605" y="18274"/>
                  <a:pt x="14919" y="18315"/>
                  <a:pt x="15191" y="18336"/>
                </a:cubicBezTo>
                <a:cubicBezTo>
                  <a:pt x="15243" y="18340"/>
                  <a:pt x="15294" y="18342"/>
                  <a:pt x="15343" y="18342"/>
                </a:cubicBezTo>
                <a:cubicBezTo>
                  <a:pt x="15589" y="18342"/>
                  <a:pt x="15801" y="18298"/>
                  <a:pt x="16028" y="18211"/>
                </a:cubicBezTo>
                <a:cubicBezTo>
                  <a:pt x="16070" y="18211"/>
                  <a:pt x="16112" y="18169"/>
                  <a:pt x="16133" y="18148"/>
                </a:cubicBezTo>
                <a:lnTo>
                  <a:pt x="16174" y="18148"/>
                </a:lnTo>
                <a:cubicBezTo>
                  <a:pt x="16384" y="18043"/>
                  <a:pt x="16593" y="17918"/>
                  <a:pt x="16823" y="17855"/>
                </a:cubicBezTo>
                <a:cubicBezTo>
                  <a:pt x="17116" y="18441"/>
                  <a:pt x="17346" y="19069"/>
                  <a:pt x="17597" y="19675"/>
                </a:cubicBezTo>
                <a:cubicBezTo>
                  <a:pt x="17639" y="19717"/>
                  <a:pt x="17681" y="19738"/>
                  <a:pt x="17744" y="19738"/>
                </a:cubicBezTo>
                <a:cubicBezTo>
                  <a:pt x="17911" y="19717"/>
                  <a:pt x="18099" y="19634"/>
                  <a:pt x="18288" y="19613"/>
                </a:cubicBezTo>
                <a:lnTo>
                  <a:pt x="18309" y="19613"/>
                </a:lnTo>
                <a:cubicBezTo>
                  <a:pt x="18581" y="19885"/>
                  <a:pt x="18790" y="20240"/>
                  <a:pt x="18999" y="20554"/>
                </a:cubicBezTo>
                <a:lnTo>
                  <a:pt x="18999" y="20575"/>
                </a:lnTo>
                <a:cubicBezTo>
                  <a:pt x="19020" y="20638"/>
                  <a:pt x="19062" y="20680"/>
                  <a:pt x="19104" y="20742"/>
                </a:cubicBezTo>
                <a:cubicBezTo>
                  <a:pt x="19459" y="21245"/>
                  <a:pt x="19773" y="21789"/>
                  <a:pt x="20108" y="22312"/>
                </a:cubicBezTo>
                <a:cubicBezTo>
                  <a:pt x="20401" y="22814"/>
                  <a:pt x="20715" y="23274"/>
                  <a:pt x="21008" y="23776"/>
                </a:cubicBezTo>
                <a:cubicBezTo>
                  <a:pt x="21196" y="24090"/>
                  <a:pt x="21343" y="24446"/>
                  <a:pt x="21552" y="24739"/>
                </a:cubicBezTo>
                <a:lnTo>
                  <a:pt x="21552" y="24760"/>
                </a:lnTo>
                <a:cubicBezTo>
                  <a:pt x="21552" y="24906"/>
                  <a:pt x="21426" y="25116"/>
                  <a:pt x="21364" y="25241"/>
                </a:cubicBezTo>
                <a:cubicBezTo>
                  <a:pt x="21322" y="25388"/>
                  <a:pt x="21238" y="25576"/>
                  <a:pt x="21196" y="25764"/>
                </a:cubicBezTo>
                <a:cubicBezTo>
                  <a:pt x="21050" y="26078"/>
                  <a:pt x="20987" y="26517"/>
                  <a:pt x="20799" y="26831"/>
                </a:cubicBezTo>
                <a:cubicBezTo>
                  <a:pt x="20422" y="26601"/>
                  <a:pt x="20066" y="26392"/>
                  <a:pt x="19648" y="26266"/>
                </a:cubicBezTo>
                <a:cubicBezTo>
                  <a:pt x="19376" y="26183"/>
                  <a:pt x="19146" y="26162"/>
                  <a:pt x="18936" y="25994"/>
                </a:cubicBezTo>
                <a:cubicBezTo>
                  <a:pt x="18811" y="25911"/>
                  <a:pt x="18706" y="25806"/>
                  <a:pt x="18539" y="25806"/>
                </a:cubicBezTo>
                <a:cubicBezTo>
                  <a:pt x="18531" y="25805"/>
                  <a:pt x="18524" y="25805"/>
                  <a:pt x="18516" y="25805"/>
                </a:cubicBezTo>
                <a:cubicBezTo>
                  <a:pt x="18268" y="25805"/>
                  <a:pt x="17947" y="26123"/>
                  <a:pt x="17744" y="26224"/>
                </a:cubicBezTo>
                <a:lnTo>
                  <a:pt x="17576" y="26308"/>
                </a:lnTo>
                <a:cubicBezTo>
                  <a:pt x="17555" y="26308"/>
                  <a:pt x="17555" y="26329"/>
                  <a:pt x="17534" y="26329"/>
                </a:cubicBezTo>
                <a:cubicBezTo>
                  <a:pt x="17493" y="26371"/>
                  <a:pt x="17451" y="26371"/>
                  <a:pt x="17430" y="26392"/>
                </a:cubicBezTo>
                <a:cubicBezTo>
                  <a:pt x="17388" y="26392"/>
                  <a:pt x="17388" y="26413"/>
                  <a:pt x="17367" y="26413"/>
                </a:cubicBezTo>
                <a:cubicBezTo>
                  <a:pt x="17325" y="26455"/>
                  <a:pt x="17262" y="26455"/>
                  <a:pt x="17242" y="26476"/>
                </a:cubicBezTo>
                <a:cubicBezTo>
                  <a:pt x="17221" y="26413"/>
                  <a:pt x="17179" y="26371"/>
                  <a:pt x="17179" y="26308"/>
                </a:cubicBezTo>
                <a:lnTo>
                  <a:pt x="17116" y="26162"/>
                </a:lnTo>
                <a:cubicBezTo>
                  <a:pt x="17472" y="25806"/>
                  <a:pt x="17786" y="25388"/>
                  <a:pt x="18120" y="25032"/>
                </a:cubicBezTo>
                <a:cubicBezTo>
                  <a:pt x="18413" y="24739"/>
                  <a:pt x="18727" y="24592"/>
                  <a:pt x="18581" y="24174"/>
                </a:cubicBezTo>
                <a:cubicBezTo>
                  <a:pt x="18371" y="23672"/>
                  <a:pt x="18204" y="23149"/>
                  <a:pt x="17890" y="22709"/>
                </a:cubicBezTo>
                <a:cubicBezTo>
                  <a:pt x="17597" y="22291"/>
                  <a:pt x="17242" y="21789"/>
                  <a:pt x="16760" y="21559"/>
                </a:cubicBezTo>
                <a:lnTo>
                  <a:pt x="16718" y="21559"/>
                </a:lnTo>
                <a:cubicBezTo>
                  <a:pt x="16718" y="21559"/>
                  <a:pt x="16698" y="21559"/>
                  <a:pt x="16698" y="21579"/>
                </a:cubicBezTo>
                <a:cubicBezTo>
                  <a:pt x="16698" y="21579"/>
                  <a:pt x="16656" y="21579"/>
                  <a:pt x="16656" y="21600"/>
                </a:cubicBezTo>
                <a:lnTo>
                  <a:pt x="16656" y="21621"/>
                </a:lnTo>
                <a:cubicBezTo>
                  <a:pt x="16698" y="21831"/>
                  <a:pt x="16865" y="22019"/>
                  <a:pt x="17011" y="22207"/>
                </a:cubicBezTo>
                <a:cubicBezTo>
                  <a:pt x="17262" y="22605"/>
                  <a:pt x="17597" y="23086"/>
                  <a:pt x="17702" y="23567"/>
                </a:cubicBezTo>
                <a:cubicBezTo>
                  <a:pt x="17806" y="23965"/>
                  <a:pt x="17953" y="24237"/>
                  <a:pt x="17597" y="24530"/>
                </a:cubicBezTo>
                <a:cubicBezTo>
                  <a:pt x="17430" y="24697"/>
                  <a:pt x="17242" y="24844"/>
                  <a:pt x="17032" y="25011"/>
                </a:cubicBezTo>
                <a:cubicBezTo>
                  <a:pt x="16907" y="25116"/>
                  <a:pt x="16656" y="25157"/>
                  <a:pt x="16551" y="25283"/>
                </a:cubicBezTo>
                <a:cubicBezTo>
                  <a:pt x="16549" y="25286"/>
                  <a:pt x="16546" y="25287"/>
                  <a:pt x="16542" y="25287"/>
                </a:cubicBezTo>
                <a:cubicBezTo>
                  <a:pt x="16452" y="25287"/>
                  <a:pt x="15816" y="24631"/>
                  <a:pt x="15756" y="24551"/>
                </a:cubicBezTo>
                <a:cubicBezTo>
                  <a:pt x="15568" y="24404"/>
                  <a:pt x="15358" y="24237"/>
                  <a:pt x="15149" y="24090"/>
                </a:cubicBezTo>
                <a:cubicBezTo>
                  <a:pt x="14940" y="23923"/>
                  <a:pt x="14856" y="23965"/>
                  <a:pt x="14877" y="23672"/>
                </a:cubicBezTo>
                <a:cubicBezTo>
                  <a:pt x="14919" y="23232"/>
                  <a:pt x="14919" y="22751"/>
                  <a:pt x="14940" y="22312"/>
                </a:cubicBezTo>
                <a:cubicBezTo>
                  <a:pt x="14940" y="21872"/>
                  <a:pt x="14961" y="21391"/>
                  <a:pt x="14877" y="20973"/>
                </a:cubicBezTo>
                <a:cubicBezTo>
                  <a:pt x="14877" y="20952"/>
                  <a:pt x="14877" y="20952"/>
                  <a:pt x="14856" y="20952"/>
                </a:cubicBezTo>
                <a:lnTo>
                  <a:pt x="14835" y="20952"/>
                </a:lnTo>
                <a:lnTo>
                  <a:pt x="14814" y="20931"/>
                </a:lnTo>
                <a:lnTo>
                  <a:pt x="14752" y="20931"/>
                </a:lnTo>
                <a:cubicBezTo>
                  <a:pt x="14542" y="21098"/>
                  <a:pt x="14563" y="21391"/>
                  <a:pt x="14501" y="21621"/>
                </a:cubicBezTo>
                <a:cubicBezTo>
                  <a:pt x="14354" y="22082"/>
                  <a:pt x="14249" y="22500"/>
                  <a:pt x="14124" y="22939"/>
                </a:cubicBezTo>
                <a:cubicBezTo>
                  <a:pt x="14082" y="23149"/>
                  <a:pt x="13810" y="23588"/>
                  <a:pt x="13915" y="23797"/>
                </a:cubicBezTo>
                <a:cubicBezTo>
                  <a:pt x="14082" y="24132"/>
                  <a:pt x="14354" y="24425"/>
                  <a:pt x="14605" y="24718"/>
                </a:cubicBezTo>
                <a:cubicBezTo>
                  <a:pt x="15149" y="25367"/>
                  <a:pt x="15672" y="26057"/>
                  <a:pt x="16237" y="26685"/>
                </a:cubicBezTo>
                <a:cubicBezTo>
                  <a:pt x="16384" y="26810"/>
                  <a:pt x="16384" y="26957"/>
                  <a:pt x="16342" y="27124"/>
                </a:cubicBezTo>
                <a:cubicBezTo>
                  <a:pt x="16342" y="27166"/>
                  <a:pt x="16342" y="27250"/>
                  <a:pt x="16405" y="27271"/>
                </a:cubicBezTo>
                <a:cubicBezTo>
                  <a:pt x="16488" y="27333"/>
                  <a:pt x="16551" y="27354"/>
                  <a:pt x="16635" y="27375"/>
                </a:cubicBezTo>
                <a:cubicBezTo>
                  <a:pt x="16656" y="27375"/>
                  <a:pt x="16698" y="27417"/>
                  <a:pt x="16718" y="27417"/>
                </a:cubicBezTo>
                <a:cubicBezTo>
                  <a:pt x="16760" y="27438"/>
                  <a:pt x="16823" y="27459"/>
                  <a:pt x="16865" y="27459"/>
                </a:cubicBezTo>
                <a:cubicBezTo>
                  <a:pt x="16907" y="27459"/>
                  <a:pt x="16949" y="27480"/>
                  <a:pt x="16970" y="27480"/>
                </a:cubicBezTo>
                <a:cubicBezTo>
                  <a:pt x="17032" y="27522"/>
                  <a:pt x="17074" y="27522"/>
                  <a:pt x="17137" y="27543"/>
                </a:cubicBezTo>
                <a:cubicBezTo>
                  <a:pt x="17158" y="27543"/>
                  <a:pt x="17221" y="27564"/>
                  <a:pt x="17242" y="27564"/>
                </a:cubicBezTo>
                <a:cubicBezTo>
                  <a:pt x="17262" y="27564"/>
                  <a:pt x="17325" y="27585"/>
                  <a:pt x="17346" y="27585"/>
                </a:cubicBezTo>
                <a:lnTo>
                  <a:pt x="17346" y="27626"/>
                </a:lnTo>
                <a:lnTo>
                  <a:pt x="17430" y="27626"/>
                </a:lnTo>
                <a:cubicBezTo>
                  <a:pt x="17681" y="27585"/>
                  <a:pt x="17953" y="27480"/>
                  <a:pt x="18162" y="27375"/>
                </a:cubicBezTo>
                <a:cubicBezTo>
                  <a:pt x="18313" y="27319"/>
                  <a:pt x="18666" y="26941"/>
                  <a:pt x="18857" y="26941"/>
                </a:cubicBezTo>
                <a:cubicBezTo>
                  <a:pt x="18879" y="26941"/>
                  <a:pt x="18898" y="26946"/>
                  <a:pt x="18915" y="26957"/>
                </a:cubicBezTo>
                <a:cubicBezTo>
                  <a:pt x="19062" y="27103"/>
                  <a:pt x="19334" y="27103"/>
                  <a:pt x="19522" y="27145"/>
                </a:cubicBezTo>
                <a:cubicBezTo>
                  <a:pt x="19731" y="27229"/>
                  <a:pt x="19941" y="27271"/>
                  <a:pt x="20150" y="27354"/>
                </a:cubicBezTo>
                <a:cubicBezTo>
                  <a:pt x="20255" y="27375"/>
                  <a:pt x="20359" y="27438"/>
                  <a:pt x="20422" y="27459"/>
                </a:cubicBezTo>
                <a:cubicBezTo>
                  <a:pt x="19836" y="28359"/>
                  <a:pt x="19167" y="29217"/>
                  <a:pt x="18539" y="30095"/>
                </a:cubicBezTo>
                <a:cubicBezTo>
                  <a:pt x="18392" y="30305"/>
                  <a:pt x="18225" y="30556"/>
                  <a:pt x="18058" y="30723"/>
                </a:cubicBezTo>
                <a:cubicBezTo>
                  <a:pt x="17953" y="30828"/>
                  <a:pt x="17786" y="30932"/>
                  <a:pt x="17744" y="31100"/>
                </a:cubicBezTo>
                <a:cubicBezTo>
                  <a:pt x="17597" y="31455"/>
                  <a:pt x="17639" y="31853"/>
                  <a:pt x="17555" y="32230"/>
                </a:cubicBezTo>
                <a:cubicBezTo>
                  <a:pt x="17534" y="32230"/>
                  <a:pt x="17534" y="32250"/>
                  <a:pt x="17493" y="32250"/>
                </a:cubicBezTo>
                <a:lnTo>
                  <a:pt x="17346" y="32334"/>
                </a:lnTo>
                <a:lnTo>
                  <a:pt x="17325" y="32334"/>
                </a:lnTo>
                <a:cubicBezTo>
                  <a:pt x="17262" y="32355"/>
                  <a:pt x="17179" y="32376"/>
                  <a:pt x="17137" y="32397"/>
                </a:cubicBezTo>
                <a:cubicBezTo>
                  <a:pt x="17137" y="32397"/>
                  <a:pt x="17116" y="32397"/>
                  <a:pt x="17116" y="32439"/>
                </a:cubicBezTo>
                <a:cubicBezTo>
                  <a:pt x="17074" y="32439"/>
                  <a:pt x="17053" y="32460"/>
                  <a:pt x="17032" y="32460"/>
                </a:cubicBezTo>
                <a:cubicBezTo>
                  <a:pt x="17032" y="32460"/>
                  <a:pt x="17011" y="32460"/>
                  <a:pt x="17011" y="32481"/>
                </a:cubicBezTo>
                <a:cubicBezTo>
                  <a:pt x="16970" y="32481"/>
                  <a:pt x="16949" y="32522"/>
                  <a:pt x="16949" y="32522"/>
                </a:cubicBezTo>
                <a:lnTo>
                  <a:pt x="16928" y="32522"/>
                </a:lnTo>
                <a:cubicBezTo>
                  <a:pt x="16907" y="32522"/>
                  <a:pt x="16907" y="32543"/>
                  <a:pt x="16865" y="32543"/>
                </a:cubicBezTo>
                <a:lnTo>
                  <a:pt x="16844" y="32543"/>
                </a:lnTo>
                <a:lnTo>
                  <a:pt x="16614" y="32230"/>
                </a:lnTo>
                <a:cubicBezTo>
                  <a:pt x="16405" y="31958"/>
                  <a:pt x="16195" y="31727"/>
                  <a:pt x="15986" y="31476"/>
                </a:cubicBezTo>
                <a:cubicBezTo>
                  <a:pt x="15672" y="31079"/>
                  <a:pt x="15651" y="30681"/>
                  <a:pt x="15568" y="30221"/>
                </a:cubicBezTo>
                <a:cubicBezTo>
                  <a:pt x="15484" y="29719"/>
                  <a:pt x="15463" y="29217"/>
                  <a:pt x="15442" y="28714"/>
                </a:cubicBezTo>
                <a:cubicBezTo>
                  <a:pt x="15400" y="28380"/>
                  <a:pt x="15526" y="27919"/>
                  <a:pt x="15338" y="27564"/>
                </a:cubicBezTo>
                <a:cubicBezTo>
                  <a:pt x="15170" y="27250"/>
                  <a:pt x="14773" y="26978"/>
                  <a:pt x="14521" y="26706"/>
                </a:cubicBezTo>
                <a:cubicBezTo>
                  <a:pt x="14249" y="26455"/>
                  <a:pt x="13977" y="26183"/>
                  <a:pt x="13685" y="25952"/>
                </a:cubicBezTo>
                <a:cubicBezTo>
                  <a:pt x="13287" y="25618"/>
                  <a:pt x="12869" y="25304"/>
                  <a:pt x="12492" y="24906"/>
                </a:cubicBezTo>
                <a:cubicBezTo>
                  <a:pt x="12220" y="24634"/>
                  <a:pt x="11927" y="24362"/>
                  <a:pt x="11655" y="24090"/>
                </a:cubicBezTo>
                <a:cubicBezTo>
                  <a:pt x="11655" y="24069"/>
                  <a:pt x="11676" y="24048"/>
                  <a:pt x="11676" y="24007"/>
                </a:cubicBezTo>
                <a:cubicBezTo>
                  <a:pt x="11676" y="23797"/>
                  <a:pt x="11550" y="23483"/>
                  <a:pt x="11467" y="23316"/>
                </a:cubicBezTo>
                <a:cubicBezTo>
                  <a:pt x="11467" y="23274"/>
                  <a:pt x="11446" y="23253"/>
                  <a:pt x="11446" y="23232"/>
                </a:cubicBezTo>
                <a:cubicBezTo>
                  <a:pt x="11362" y="23002"/>
                  <a:pt x="11446" y="22709"/>
                  <a:pt x="11467" y="22479"/>
                </a:cubicBezTo>
                <a:cubicBezTo>
                  <a:pt x="11488" y="22207"/>
                  <a:pt x="11508" y="21956"/>
                  <a:pt x="11571" y="21684"/>
                </a:cubicBezTo>
                <a:cubicBezTo>
                  <a:pt x="11739" y="20659"/>
                  <a:pt x="11801" y="19592"/>
                  <a:pt x="11969" y="18566"/>
                </a:cubicBezTo>
                <a:lnTo>
                  <a:pt x="11969" y="18525"/>
                </a:lnTo>
                <a:lnTo>
                  <a:pt x="11969" y="18504"/>
                </a:lnTo>
                <a:lnTo>
                  <a:pt x="11969" y="18462"/>
                </a:lnTo>
                <a:lnTo>
                  <a:pt x="11927" y="18441"/>
                </a:lnTo>
                <a:cubicBezTo>
                  <a:pt x="11927" y="18441"/>
                  <a:pt x="11906" y="18441"/>
                  <a:pt x="11906" y="18420"/>
                </a:cubicBezTo>
                <a:lnTo>
                  <a:pt x="11822" y="18420"/>
                </a:lnTo>
                <a:cubicBezTo>
                  <a:pt x="11822" y="18420"/>
                  <a:pt x="11801" y="18420"/>
                  <a:pt x="11801" y="18441"/>
                </a:cubicBezTo>
                <a:lnTo>
                  <a:pt x="11780" y="18462"/>
                </a:lnTo>
                <a:cubicBezTo>
                  <a:pt x="11592" y="18838"/>
                  <a:pt x="11550" y="19278"/>
                  <a:pt x="11446" y="19675"/>
                </a:cubicBezTo>
                <a:cubicBezTo>
                  <a:pt x="11299" y="20073"/>
                  <a:pt x="11236" y="20450"/>
                  <a:pt x="11132" y="20826"/>
                </a:cubicBezTo>
                <a:cubicBezTo>
                  <a:pt x="10985" y="21266"/>
                  <a:pt x="10881" y="21705"/>
                  <a:pt x="10839" y="22186"/>
                </a:cubicBezTo>
                <a:cubicBezTo>
                  <a:pt x="10839" y="22228"/>
                  <a:pt x="10818" y="22312"/>
                  <a:pt x="10818" y="22375"/>
                </a:cubicBezTo>
                <a:lnTo>
                  <a:pt x="10818" y="22395"/>
                </a:lnTo>
                <a:cubicBezTo>
                  <a:pt x="10734" y="22793"/>
                  <a:pt x="10630" y="23170"/>
                  <a:pt x="10609" y="23588"/>
                </a:cubicBezTo>
                <a:lnTo>
                  <a:pt x="10567" y="23588"/>
                </a:lnTo>
                <a:cubicBezTo>
                  <a:pt x="10546" y="23588"/>
                  <a:pt x="10525" y="23651"/>
                  <a:pt x="10546" y="23672"/>
                </a:cubicBezTo>
                <a:cubicBezTo>
                  <a:pt x="10776" y="24195"/>
                  <a:pt x="10964" y="24781"/>
                  <a:pt x="11027" y="25346"/>
                </a:cubicBezTo>
                <a:cubicBezTo>
                  <a:pt x="11048" y="25513"/>
                  <a:pt x="11174" y="25639"/>
                  <a:pt x="11278" y="25743"/>
                </a:cubicBezTo>
                <a:cubicBezTo>
                  <a:pt x="11592" y="26036"/>
                  <a:pt x="11822" y="26392"/>
                  <a:pt x="12115" y="26685"/>
                </a:cubicBezTo>
                <a:cubicBezTo>
                  <a:pt x="12597" y="27145"/>
                  <a:pt x="13078" y="27564"/>
                  <a:pt x="13559" y="28045"/>
                </a:cubicBezTo>
                <a:cubicBezTo>
                  <a:pt x="13810" y="28275"/>
                  <a:pt x="13768" y="28296"/>
                  <a:pt x="13685" y="28673"/>
                </a:cubicBezTo>
                <a:cubicBezTo>
                  <a:pt x="13643" y="28924"/>
                  <a:pt x="13601" y="29237"/>
                  <a:pt x="13496" y="29489"/>
                </a:cubicBezTo>
                <a:cubicBezTo>
                  <a:pt x="13371" y="29447"/>
                  <a:pt x="13224" y="29426"/>
                  <a:pt x="13078" y="29384"/>
                </a:cubicBezTo>
                <a:cubicBezTo>
                  <a:pt x="12915" y="29222"/>
                  <a:pt x="12745" y="29156"/>
                  <a:pt x="12571" y="29156"/>
                </a:cubicBezTo>
                <a:cubicBezTo>
                  <a:pt x="12251" y="29156"/>
                  <a:pt x="11917" y="29378"/>
                  <a:pt x="11592" y="29635"/>
                </a:cubicBezTo>
                <a:cubicBezTo>
                  <a:pt x="11571" y="29635"/>
                  <a:pt x="11571" y="29656"/>
                  <a:pt x="11550" y="29656"/>
                </a:cubicBezTo>
                <a:cubicBezTo>
                  <a:pt x="11341" y="29823"/>
                  <a:pt x="11153" y="30012"/>
                  <a:pt x="10964" y="30137"/>
                </a:cubicBezTo>
                <a:cubicBezTo>
                  <a:pt x="10755" y="30137"/>
                  <a:pt x="10546" y="30054"/>
                  <a:pt x="10337" y="30033"/>
                </a:cubicBezTo>
                <a:lnTo>
                  <a:pt x="10232" y="30033"/>
                </a:lnTo>
                <a:cubicBezTo>
                  <a:pt x="10107" y="30012"/>
                  <a:pt x="10002" y="30012"/>
                  <a:pt x="9876" y="30012"/>
                </a:cubicBezTo>
                <a:cubicBezTo>
                  <a:pt x="9709" y="30012"/>
                  <a:pt x="9730" y="29865"/>
                  <a:pt x="9604" y="29802"/>
                </a:cubicBezTo>
                <a:cubicBezTo>
                  <a:pt x="9416" y="29656"/>
                  <a:pt x="9249" y="29509"/>
                  <a:pt x="9060" y="29384"/>
                </a:cubicBezTo>
                <a:cubicBezTo>
                  <a:pt x="8642" y="29070"/>
                  <a:pt x="8265" y="28714"/>
                  <a:pt x="7889" y="28380"/>
                </a:cubicBezTo>
                <a:lnTo>
                  <a:pt x="7324" y="27919"/>
                </a:lnTo>
                <a:cubicBezTo>
                  <a:pt x="7261" y="27836"/>
                  <a:pt x="6843" y="27626"/>
                  <a:pt x="6863" y="27501"/>
                </a:cubicBezTo>
                <a:cubicBezTo>
                  <a:pt x="6947" y="26978"/>
                  <a:pt x="7115" y="26455"/>
                  <a:pt x="7303" y="25952"/>
                </a:cubicBezTo>
                <a:cubicBezTo>
                  <a:pt x="7470" y="25513"/>
                  <a:pt x="7470" y="25032"/>
                  <a:pt x="7679" y="24613"/>
                </a:cubicBezTo>
                <a:cubicBezTo>
                  <a:pt x="7784" y="24383"/>
                  <a:pt x="7470" y="24216"/>
                  <a:pt x="7303" y="24111"/>
                </a:cubicBezTo>
                <a:cubicBezTo>
                  <a:pt x="6884" y="23839"/>
                  <a:pt x="6424" y="23546"/>
                  <a:pt x="6047" y="23170"/>
                </a:cubicBezTo>
                <a:lnTo>
                  <a:pt x="5922" y="23170"/>
                </a:lnTo>
                <a:cubicBezTo>
                  <a:pt x="5922" y="23170"/>
                  <a:pt x="5901" y="23170"/>
                  <a:pt x="5901" y="23211"/>
                </a:cubicBezTo>
                <a:lnTo>
                  <a:pt x="5901" y="23232"/>
                </a:lnTo>
                <a:lnTo>
                  <a:pt x="5901" y="23253"/>
                </a:lnTo>
                <a:cubicBezTo>
                  <a:pt x="5901" y="23253"/>
                  <a:pt x="5901" y="23274"/>
                  <a:pt x="5922" y="23274"/>
                </a:cubicBezTo>
                <a:cubicBezTo>
                  <a:pt x="6215" y="23672"/>
                  <a:pt x="6487" y="24090"/>
                  <a:pt x="6738" y="24488"/>
                </a:cubicBezTo>
                <a:cubicBezTo>
                  <a:pt x="6884" y="24739"/>
                  <a:pt x="6947" y="24718"/>
                  <a:pt x="6843" y="25032"/>
                </a:cubicBezTo>
                <a:cubicBezTo>
                  <a:pt x="6759" y="25304"/>
                  <a:pt x="6633" y="25534"/>
                  <a:pt x="6550" y="25785"/>
                </a:cubicBezTo>
                <a:cubicBezTo>
                  <a:pt x="6466" y="26057"/>
                  <a:pt x="6319" y="26287"/>
                  <a:pt x="6236" y="26559"/>
                </a:cubicBezTo>
                <a:cubicBezTo>
                  <a:pt x="6173" y="26685"/>
                  <a:pt x="6131" y="26831"/>
                  <a:pt x="6110" y="26978"/>
                </a:cubicBezTo>
                <a:cubicBezTo>
                  <a:pt x="6071" y="27085"/>
                  <a:pt x="6069" y="27120"/>
                  <a:pt x="6068" y="27120"/>
                </a:cubicBezTo>
                <a:cubicBezTo>
                  <a:pt x="6068" y="27120"/>
                  <a:pt x="6071" y="27074"/>
                  <a:pt x="6027" y="27041"/>
                </a:cubicBezTo>
                <a:cubicBezTo>
                  <a:pt x="5524" y="26664"/>
                  <a:pt x="5001" y="26287"/>
                  <a:pt x="4541" y="25869"/>
                </a:cubicBezTo>
                <a:lnTo>
                  <a:pt x="4499" y="25869"/>
                </a:lnTo>
                <a:cubicBezTo>
                  <a:pt x="4494" y="25864"/>
                  <a:pt x="4485" y="25861"/>
                  <a:pt x="4475" y="25861"/>
                </a:cubicBezTo>
                <a:cubicBezTo>
                  <a:pt x="4444" y="25861"/>
                  <a:pt x="4405" y="25884"/>
                  <a:pt x="4436" y="25932"/>
                </a:cubicBezTo>
                <a:cubicBezTo>
                  <a:pt x="4687" y="26413"/>
                  <a:pt x="5127" y="26831"/>
                  <a:pt x="5545" y="27208"/>
                </a:cubicBezTo>
                <a:cubicBezTo>
                  <a:pt x="6110" y="27710"/>
                  <a:pt x="6591" y="28254"/>
                  <a:pt x="7073" y="28819"/>
                </a:cubicBezTo>
                <a:cubicBezTo>
                  <a:pt x="7177" y="28924"/>
                  <a:pt x="7261" y="29070"/>
                  <a:pt x="7366" y="29175"/>
                </a:cubicBezTo>
                <a:lnTo>
                  <a:pt x="7470" y="29279"/>
                </a:lnTo>
                <a:lnTo>
                  <a:pt x="7679" y="29489"/>
                </a:lnTo>
                <a:cubicBezTo>
                  <a:pt x="7721" y="29509"/>
                  <a:pt x="7742" y="29551"/>
                  <a:pt x="7805" y="29593"/>
                </a:cubicBezTo>
                <a:cubicBezTo>
                  <a:pt x="7889" y="29635"/>
                  <a:pt x="7931" y="29719"/>
                  <a:pt x="8014" y="29761"/>
                </a:cubicBezTo>
                <a:cubicBezTo>
                  <a:pt x="8035" y="29802"/>
                  <a:pt x="8098" y="29823"/>
                  <a:pt x="8119" y="29844"/>
                </a:cubicBezTo>
                <a:cubicBezTo>
                  <a:pt x="8203" y="29907"/>
                  <a:pt x="8265" y="29970"/>
                  <a:pt x="8349" y="30033"/>
                </a:cubicBezTo>
                <a:cubicBezTo>
                  <a:pt x="8370" y="30054"/>
                  <a:pt x="8412" y="30054"/>
                  <a:pt x="8412" y="30074"/>
                </a:cubicBezTo>
                <a:cubicBezTo>
                  <a:pt x="8830" y="30388"/>
                  <a:pt x="9249" y="30702"/>
                  <a:pt x="9667" y="31058"/>
                </a:cubicBezTo>
                <a:cubicBezTo>
                  <a:pt x="9667" y="31058"/>
                  <a:pt x="9688" y="31058"/>
                  <a:pt x="9688" y="31079"/>
                </a:cubicBezTo>
                <a:lnTo>
                  <a:pt x="9458" y="31309"/>
                </a:lnTo>
                <a:cubicBezTo>
                  <a:pt x="9374" y="31372"/>
                  <a:pt x="9312" y="31434"/>
                  <a:pt x="9270" y="31518"/>
                </a:cubicBezTo>
                <a:lnTo>
                  <a:pt x="9186" y="31602"/>
                </a:lnTo>
                <a:cubicBezTo>
                  <a:pt x="9165" y="31623"/>
                  <a:pt x="9102" y="31644"/>
                  <a:pt x="9081" y="31686"/>
                </a:cubicBezTo>
                <a:cubicBezTo>
                  <a:pt x="8663" y="31644"/>
                  <a:pt x="8161" y="31518"/>
                  <a:pt x="7784" y="31414"/>
                </a:cubicBezTo>
                <a:cubicBezTo>
                  <a:pt x="7366" y="31309"/>
                  <a:pt x="7073" y="31309"/>
                  <a:pt x="6801" y="30995"/>
                </a:cubicBezTo>
                <a:cubicBezTo>
                  <a:pt x="6152" y="30221"/>
                  <a:pt x="5524" y="29426"/>
                  <a:pt x="4876" y="28673"/>
                </a:cubicBezTo>
                <a:cubicBezTo>
                  <a:pt x="4269" y="27961"/>
                  <a:pt x="3537" y="27250"/>
                  <a:pt x="3076" y="26455"/>
                </a:cubicBezTo>
                <a:cubicBezTo>
                  <a:pt x="2994" y="26313"/>
                  <a:pt x="2858" y="26278"/>
                  <a:pt x="2718" y="26278"/>
                </a:cubicBezTo>
                <a:cubicBezTo>
                  <a:pt x="2609" y="26278"/>
                  <a:pt x="2498" y="26299"/>
                  <a:pt x="2407" y="26308"/>
                </a:cubicBezTo>
                <a:cubicBezTo>
                  <a:pt x="2365" y="26308"/>
                  <a:pt x="2344" y="26308"/>
                  <a:pt x="2281" y="26350"/>
                </a:cubicBezTo>
                <a:lnTo>
                  <a:pt x="2156" y="26350"/>
                </a:lnTo>
                <a:cubicBezTo>
                  <a:pt x="2051" y="26371"/>
                  <a:pt x="1946" y="26371"/>
                  <a:pt x="1821" y="26392"/>
                </a:cubicBezTo>
                <a:lnTo>
                  <a:pt x="1779" y="26392"/>
                </a:lnTo>
                <a:cubicBezTo>
                  <a:pt x="1737" y="26392"/>
                  <a:pt x="1674" y="26392"/>
                  <a:pt x="1633" y="26413"/>
                </a:cubicBezTo>
                <a:lnTo>
                  <a:pt x="1151" y="26413"/>
                </a:lnTo>
                <a:cubicBezTo>
                  <a:pt x="1026" y="26392"/>
                  <a:pt x="921" y="26371"/>
                  <a:pt x="796" y="26350"/>
                </a:cubicBezTo>
                <a:cubicBezTo>
                  <a:pt x="775" y="26350"/>
                  <a:pt x="733" y="26308"/>
                  <a:pt x="712" y="26308"/>
                </a:cubicBezTo>
                <a:cubicBezTo>
                  <a:pt x="691" y="26287"/>
                  <a:pt x="670" y="26287"/>
                  <a:pt x="628" y="26266"/>
                </a:cubicBezTo>
                <a:cubicBezTo>
                  <a:pt x="624" y="26262"/>
                  <a:pt x="619" y="26261"/>
                  <a:pt x="615" y="26261"/>
                </a:cubicBezTo>
                <a:cubicBezTo>
                  <a:pt x="594" y="26261"/>
                  <a:pt x="569" y="26291"/>
                  <a:pt x="586" y="26308"/>
                </a:cubicBezTo>
                <a:lnTo>
                  <a:pt x="607" y="26350"/>
                </a:lnTo>
                <a:lnTo>
                  <a:pt x="607" y="26371"/>
                </a:lnTo>
                <a:lnTo>
                  <a:pt x="607" y="26392"/>
                </a:lnTo>
                <a:cubicBezTo>
                  <a:pt x="607" y="26392"/>
                  <a:pt x="607" y="26413"/>
                  <a:pt x="628" y="26413"/>
                </a:cubicBezTo>
                <a:cubicBezTo>
                  <a:pt x="1026" y="26601"/>
                  <a:pt x="1423" y="26727"/>
                  <a:pt x="1842" y="26789"/>
                </a:cubicBezTo>
                <a:lnTo>
                  <a:pt x="2386" y="26873"/>
                </a:lnTo>
                <a:cubicBezTo>
                  <a:pt x="2595" y="26873"/>
                  <a:pt x="2762" y="27292"/>
                  <a:pt x="2888" y="27438"/>
                </a:cubicBezTo>
                <a:cubicBezTo>
                  <a:pt x="3495" y="28170"/>
                  <a:pt x="4039" y="28965"/>
                  <a:pt x="4499" y="29761"/>
                </a:cubicBezTo>
                <a:cubicBezTo>
                  <a:pt x="4081" y="29865"/>
                  <a:pt x="3725" y="30033"/>
                  <a:pt x="3327" y="30158"/>
                </a:cubicBezTo>
                <a:cubicBezTo>
                  <a:pt x="3097" y="30242"/>
                  <a:pt x="2867" y="30430"/>
                  <a:pt x="2616" y="30535"/>
                </a:cubicBezTo>
                <a:cubicBezTo>
                  <a:pt x="2518" y="30575"/>
                  <a:pt x="2417" y="30590"/>
                  <a:pt x="2314" y="30590"/>
                </a:cubicBezTo>
                <a:cubicBezTo>
                  <a:pt x="2044" y="30590"/>
                  <a:pt x="1765" y="30487"/>
                  <a:pt x="1507" y="30472"/>
                </a:cubicBezTo>
                <a:cubicBezTo>
                  <a:pt x="1298" y="30451"/>
                  <a:pt x="1089" y="30451"/>
                  <a:pt x="900" y="30430"/>
                </a:cubicBezTo>
                <a:lnTo>
                  <a:pt x="900" y="30388"/>
                </a:lnTo>
                <a:cubicBezTo>
                  <a:pt x="691" y="29823"/>
                  <a:pt x="586" y="29175"/>
                  <a:pt x="252" y="28673"/>
                </a:cubicBezTo>
                <a:cubicBezTo>
                  <a:pt x="252" y="28673"/>
                  <a:pt x="210" y="28673"/>
                  <a:pt x="210" y="28652"/>
                </a:cubicBezTo>
                <a:lnTo>
                  <a:pt x="210" y="28610"/>
                </a:lnTo>
                <a:lnTo>
                  <a:pt x="210" y="28589"/>
                </a:lnTo>
                <a:cubicBezTo>
                  <a:pt x="242" y="28573"/>
                  <a:pt x="213" y="28533"/>
                  <a:pt x="188" y="28533"/>
                </a:cubicBezTo>
                <a:cubicBezTo>
                  <a:pt x="180" y="28533"/>
                  <a:pt x="173" y="28537"/>
                  <a:pt x="168" y="28547"/>
                </a:cubicBezTo>
                <a:cubicBezTo>
                  <a:pt x="84" y="28589"/>
                  <a:pt x="84" y="28756"/>
                  <a:pt x="105" y="28819"/>
                </a:cubicBezTo>
                <a:cubicBezTo>
                  <a:pt x="168" y="29300"/>
                  <a:pt x="147" y="29823"/>
                  <a:pt x="147" y="30284"/>
                </a:cubicBezTo>
                <a:cubicBezTo>
                  <a:pt x="147" y="30556"/>
                  <a:pt x="1" y="30807"/>
                  <a:pt x="210" y="30995"/>
                </a:cubicBezTo>
                <a:cubicBezTo>
                  <a:pt x="293" y="31058"/>
                  <a:pt x="524" y="31121"/>
                  <a:pt x="607" y="31162"/>
                </a:cubicBezTo>
                <a:cubicBezTo>
                  <a:pt x="900" y="31267"/>
                  <a:pt x="1193" y="31372"/>
                  <a:pt x="1465" y="31497"/>
                </a:cubicBezTo>
                <a:cubicBezTo>
                  <a:pt x="1821" y="31644"/>
                  <a:pt x="2281" y="31916"/>
                  <a:pt x="2679" y="31937"/>
                </a:cubicBezTo>
                <a:cubicBezTo>
                  <a:pt x="2691" y="31937"/>
                  <a:pt x="2703" y="31938"/>
                  <a:pt x="2716" y="31938"/>
                </a:cubicBezTo>
                <a:cubicBezTo>
                  <a:pt x="3038" y="31938"/>
                  <a:pt x="3359" y="31679"/>
                  <a:pt x="3641" y="31518"/>
                </a:cubicBezTo>
                <a:cubicBezTo>
                  <a:pt x="4039" y="31309"/>
                  <a:pt x="4394" y="31183"/>
                  <a:pt x="4813" y="31016"/>
                </a:cubicBezTo>
                <a:cubicBezTo>
                  <a:pt x="4853" y="31002"/>
                  <a:pt x="4895" y="30995"/>
                  <a:pt x="4938" y="30995"/>
                </a:cubicBezTo>
                <a:cubicBezTo>
                  <a:pt x="5276" y="30995"/>
                  <a:pt x="5685" y="31388"/>
                  <a:pt x="5964" y="31518"/>
                </a:cubicBezTo>
                <a:lnTo>
                  <a:pt x="6027" y="31518"/>
                </a:lnTo>
                <a:cubicBezTo>
                  <a:pt x="6027" y="31518"/>
                  <a:pt x="6047" y="31518"/>
                  <a:pt x="6047" y="31497"/>
                </a:cubicBezTo>
                <a:cubicBezTo>
                  <a:pt x="6152" y="31644"/>
                  <a:pt x="6278" y="31790"/>
                  <a:pt x="6445" y="31916"/>
                </a:cubicBezTo>
                <a:cubicBezTo>
                  <a:pt x="6529" y="31958"/>
                  <a:pt x="6571" y="32041"/>
                  <a:pt x="6654" y="32104"/>
                </a:cubicBezTo>
                <a:lnTo>
                  <a:pt x="6675" y="32125"/>
                </a:lnTo>
                <a:cubicBezTo>
                  <a:pt x="6759" y="32167"/>
                  <a:pt x="6801" y="32230"/>
                  <a:pt x="6884" y="32271"/>
                </a:cubicBezTo>
                <a:cubicBezTo>
                  <a:pt x="7156" y="32481"/>
                  <a:pt x="7428" y="32648"/>
                  <a:pt x="7700" y="32857"/>
                </a:cubicBezTo>
                <a:cubicBezTo>
                  <a:pt x="7889" y="32983"/>
                  <a:pt x="8035" y="33192"/>
                  <a:pt x="8244" y="33276"/>
                </a:cubicBezTo>
                <a:cubicBezTo>
                  <a:pt x="8282" y="33290"/>
                  <a:pt x="8322" y="33297"/>
                  <a:pt x="8362" y="33297"/>
                </a:cubicBezTo>
                <a:cubicBezTo>
                  <a:pt x="8612" y="33297"/>
                  <a:pt x="8901" y="33049"/>
                  <a:pt x="9081" y="32941"/>
                </a:cubicBezTo>
                <a:cubicBezTo>
                  <a:pt x="9172" y="32869"/>
                  <a:pt x="9309" y="32765"/>
                  <a:pt x="9425" y="32765"/>
                </a:cubicBezTo>
                <a:cubicBezTo>
                  <a:pt x="9444" y="32765"/>
                  <a:pt x="9462" y="32768"/>
                  <a:pt x="9479" y="32774"/>
                </a:cubicBezTo>
                <a:cubicBezTo>
                  <a:pt x="9521" y="32794"/>
                  <a:pt x="9563" y="32794"/>
                  <a:pt x="9604" y="32836"/>
                </a:cubicBezTo>
                <a:lnTo>
                  <a:pt x="9625" y="32836"/>
                </a:lnTo>
                <a:cubicBezTo>
                  <a:pt x="9730" y="32857"/>
                  <a:pt x="9876" y="32857"/>
                  <a:pt x="10002" y="32857"/>
                </a:cubicBezTo>
                <a:cubicBezTo>
                  <a:pt x="10023" y="33150"/>
                  <a:pt x="9981" y="33422"/>
                  <a:pt x="9939" y="33715"/>
                </a:cubicBezTo>
                <a:cubicBezTo>
                  <a:pt x="9939" y="34050"/>
                  <a:pt x="9897" y="34406"/>
                  <a:pt x="9876" y="34761"/>
                </a:cubicBezTo>
                <a:cubicBezTo>
                  <a:pt x="9876" y="35054"/>
                  <a:pt x="9918" y="35347"/>
                  <a:pt x="9918" y="35619"/>
                </a:cubicBezTo>
                <a:cubicBezTo>
                  <a:pt x="9918" y="35891"/>
                  <a:pt x="9793" y="35933"/>
                  <a:pt x="9604" y="36142"/>
                </a:cubicBezTo>
                <a:cubicBezTo>
                  <a:pt x="9395" y="36352"/>
                  <a:pt x="9186" y="36561"/>
                  <a:pt x="8977" y="36749"/>
                </a:cubicBezTo>
                <a:cubicBezTo>
                  <a:pt x="8793" y="36933"/>
                  <a:pt x="8584" y="36960"/>
                  <a:pt x="8362" y="36960"/>
                </a:cubicBezTo>
                <a:cubicBezTo>
                  <a:pt x="8267" y="36960"/>
                  <a:pt x="8171" y="36955"/>
                  <a:pt x="8072" y="36955"/>
                </a:cubicBezTo>
                <a:cubicBezTo>
                  <a:pt x="8032" y="36955"/>
                  <a:pt x="7992" y="36956"/>
                  <a:pt x="7951" y="36958"/>
                </a:cubicBezTo>
                <a:cubicBezTo>
                  <a:pt x="7856" y="36964"/>
                  <a:pt x="7759" y="36967"/>
                  <a:pt x="7662" y="36967"/>
                </a:cubicBezTo>
                <a:cubicBezTo>
                  <a:pt x="7395" y="36967"/>
                  <a:pt x="7124" y="36947"/>
                  <a:pt x="6863" y="36916"/>
                </a:cubicBezTo>
                <a:cubicBezTo>
                  <a:pt x="6780" y="36916"/>
                  <a:pt x="6696" y="36875"/>
                  <a:pt x="6591" y="36875"/>
                </a:cubicBezTo>
                <a:cubicBezTo>
                  <a:pt x="6571" y="36875"/>
                  <a:pt x="6529" y="36854"/>
                  <a:pt x="6487" y="36854"/>
                </a:cubicBezTo>
                <a:cubicBezTo>
                  <a:pt x="6466" y="36854"/>
                  <a:pt x="6424" y="36833"/>
                  <a:pt x="6382" y="36833"/>
                </a:cubicBezTo>
                <a:cubicBezTo>
                  <a:pt x="6319" y="36812"/>
                  <a:pt x="6257" y="36812"/>
                  <a:pt x="6215" y="36812"/>
                </a:cubicBezTo>
                <a:lnTo>
                  <a:pt x="6131" y="36812"/>
                </a:lnTo>
                <a:lnTo>
                  <a:pt x="6131" y="36770"/>
                </a:lnTo>
                <a:lnTo>
                  <a:pt x="6131" y="36749"/>
                </a:lnTo>
                <a:lnTo>
                  <a:pt x="6110" y="36749"/>
                </a:lnTo>
                <a:cubicBezTo>
                  <a:pt x="6110" y="36749"/>
                  <a:pt x="6068" y="36749"/>
                  <a:pt x="6068" y="36770"/>
                </a:cubicBezTo>
                <a:cubicBezTo>
                  <a:pt x="6047" y="36812"/>
                  <a:pt x="6047" y="36833"/>
                  <a:pt x="6068" y="36854"/>
                </a:cubicBezTo>
                <a:cubicBezTo>
                  <a:pt x="6068" y="36854"/>
                  <a:pt x="6068" y="36875"/>
                  <a:pt x="6110" y="36875"/>
                </a:cubicBezTo>
                <a:cubicBezTo>
                  <a:pt x="6110" y="36875"/>
                  <a:pt x="6131" y="36875"/>
                  <a:pt x="6131" y="36916"/>
                </a:cubicBezTo>
                <a:cubicBezTo>
                  <a:pt x="6319" y="37042"/>
                  <a:pt x="6529" y="37084"/>
                  <a:pt x="6759" y="37147"/>
                </a:cubicBezTo>
                <a:cubicBezTo>
                  <a:pt x="7303" y="37272"/>
                  <a:pt x="7826" y="37377"/>
                  <a:pt x="8349" y="37544"/>
                </a:cubicBezTo>
                <a:cubicBezTo>
                  <a:pt x="8643" y="37599"/>
                  <a:pt x="8985" y="37719"/>
                  <a:pt x="9320" y="37719"/>
                </a:cubicBezTo>
                <a:cubicBezTo>
                  <a:pt x="9366" y="37719"/>
                  <a:pt x="9412" y="37717"/>
                  <a:pt x="9458" y="37712"/>
                </a:cubicBezTo>
                <a:cubicBezTo>
                  <a:pt x="9563" y="37712"/>
                  <a:pt x="9730" y="37460"/>
                  <a:pt x="9772" y="37398"/>
                </a:cubicBezTo>
                <a:cubicBezTo>
                  <a:pt x="9981" y="37168"/>
                  <a:pt x="10232" y="36979"/>
                  <a:pt x="10462" y="36812"/>
                </a:cubicBezTo>
                <a:cubicBezTo>
                  <a:pt x="10713" y="36624"/>
                  <a:pt x="11027" y="36498"/>
                  <a:pt x="11069" y="36205"/>
                </a:cubicBezTo>
                <a:cubicBezTo>
                  <a:pt x="11153" y="35724"/>
                  <a:pt x="11132" y="35243"/>
                  <a:pt x="11153" y="34761"/>
                </a:cubicBezTo>
                <a:cubicBezTo>
                  <a:pt x="11174" y="34196"/>
                  <a:pt x="11236" y="33631"/>
                  <a:pt x="11278" y="33067"/>
                </a:cubicBezTo>
                <a:cubicBezTo>
                  <a:pt x="11299" y="32774"/>
                  <a:pt x="11278" y="32522"/>
                  <a:pt x="11383" y="32230"/>
                </a:cubicBezTo>
                <a:cubicBezTo>
                  <a:pt x="11383" y="32209"/>
                  <a:pt x="11404" y="32146"/>
                  <a:pt x="11404" y="32125"/>
                </a:cubicBezTo>
                <a:cubicBezTo>
                  <a:pt x="11404" y="32104"/>
                  <a:pt x="11446" y="32062"/>
                  <a:pt x="11446" y="32041"/>
                </a:cubicBezTo>
                <a:lnTo>
                  <a:pt x="11446" y="32020"/>
                </a:lnTo>
                <a:lnTo>
                  <a:pt x="11446" y="31958"/>
                </a:lnTo>
                <a:lnTo>
                  <a:pt x="11446" y="31937"/>
                </a:lnTo>
                <a:lnTo>
                  <a:pt x="11446" y="31916"/>
                </a:lnTo>
                <a:cubicBezTo>
                  <a:pt x="11676" y="31832"/>
                  <a:pt x="11885" y="31686"/>
                  <a:pt x="12073" y="31539"/>
                </a:cubicBezTo>
                <a:cubicBezTo>
                  <a:pt x="12073" y="31539"/>
                  <a:pt x="12094" y="31539"/>
                  <a:pt x="12094" y="31518"/>
                </a:cubicBezTo>
                <a:cubicBezTo>
                  <a:pt x="12115" y="31497"/>
                  <a:pt x="12178" y="31476"/>
                  <a:pt x="12199" y="31476"/>
                </a:cubicBezTo>
                <a:cubicBezTo>
                  <a:pt x="12450" y="31309"/>
                  <a:pt x="12743" y="31162"/>
                  <a:pt x="13036" y="31016"/>
                </a:cubicBezTo>
                <a:cubicBezTo>
                  <a:pt x="13057" y="31016"/>
                  <a:pt x="13078" y="31016"/>
                  <a:pt x="13120" y="31058"/>
                </a:cubicBezTo>
                <a:cubicBezTo>
                  <a:pt x="13182" y="31079"/>
                  <a:pt x="13287" y="31079"/>
                  <a:pt x="13371" y="31100"/>
                </a:cubicBezTo>
                <a:cubicBezTo>
                  <a:pt x="13496" y="31121"/>
                  <a:pt x="13601" y="31162"/>
                  <a:pt x="13747" y="31183"/>
                </a:cubicBezTo>
                <a:cubicBezTo>
                  <a:pt x="13957" y="31225"/>
                  <a:pt x="14124" y="31644"/>
                  <a:pt x="14270" y="31832"/>
                </a:cubicBezTo>
                <a:cubicBezTo>
                  <a:pt x="14689" y="32460"/>
                  <a:pt x="15045" y="33108"/>
                  <a:pt x="15484" y="33715"/>
                </a:cubicBezTo>
                <a:lnTo>
                  <a:pt x="16049" y="34427"/>
                </a:lnTo>
                <a:cubicBezTo>
                  <a:pt x="16112" y="34531"/>
                  <a:pt x="16195" y="34615"/>
                  <a:pt x="16279" y="34678"/>
                </a:cubicBezTo>
                <a:cubicBezTo>
                  <a:pt x="16426" y="34824"/>
                  <a:pt x="16405" y="35138"/>
                  <a:pt x="16426" y="35305"/>
                </a:cubicBezTo>
                <a:cubicBezTo>
                  <a:pt x="16467" y="35410"/>
                  <a:pt x="16467" y="35515"/>
                  <a:pt x="16467" y="35619"/>
                </a:cubicBezTo>
                <a:cubicBezTo>
                  <a:pt x="16509" y="36121"/>
                  <a:pt x="16593" y="36624"/>
                  <a:pt x="16698" y="37084"/>
                </a:cubicBezTo>
                <a:lnTo>
                  <a:pt x="16677" y="37126"/>
                </a:lnTo>
                <a:lnTo>
                  <a:pt x="16677" y="37147"/>
                </a:lnTo>
                <a:cubicBezTo>
                  <a:pt x="16677" y="37147"/>
                  <a:pt x="16677" y="37168"/>
                  <a:pt x="16698" y="37168"/>
                </a:cubicBezTo>
                <a:lnTo>
                  <a:pt x="16718" y="37188"/>
                </a:lnTo>
                <a:cubicBezTo>
                  <a:pt x="16718" y="37230"/>
                  <a:pt x="16739" y="37230"/>
                  <a:pt x="16739" y="37230"/>
                </a:cubicBezTo>
                <a:lnTo>
                  <a:pt x="16802" y="37230"/>
                </a:lnTo>
                <a:cubicBezTo>
                  <a:pt x="16844" y="37272"/>
                  <a:pt x="16928" y="37335"/>
                  <a:pt x="17011" y="37356"/>
                </a:cubicBezTo>
                <a:cubicBezTo>
                  <a:pt x="17158" y="37440"/>
                  <a:pt x="17325" y="37502"/>
                  <a:pt x="17472" y="37565"/>
                </a:cubicBezTo>
                <a:cubicBezTo>
                  <a:pt x="17534" y="37586"/>
                  <a:pt x="17618" y="37607"/>
                  <a:pt x="17660" y="37649"/>
                </a:cubicBezTo>
                <a:cubicBezTo>
                  <a:pt x="17892" y="37738"/>
                  <a:pt x="18231" y="38010"/>
                  <a:pt x="18494" y="38010"/>
                </a:cubicBezTo>
                <a:cubicBezTo>
                  <a:pt x="18539" y="38010"/>
                  <a:pt x="18583" y="38002"/>
                  <a:pt x="18623" y="37984"/>
                </a:cubicBezTo>
                <a:cubicBezTo>
                  <a:pt x="18865" y="37883"/>
                  <a:pt x="19088" y="37333"/>
                  <a:pt x="19329" y="37333"/>
                </a:cubicBezTo>
                <a:cubicBezTo>
                  <a:pt x="19338" y="37333"/>
                  <a:pt x="19346" y="37333"/>
                  <a:pt x="19355" y="37335"/>
                </a:cubicBezTo>
                <a:cubicBezTo>
                  <a:pt x="19400" y="37337"/>
                  <a:pt x="19446" y="37338"/>
                  <a:pt x="19492" y="37338"/>
                </a:cubicBezTo>
                <a:cubicBezTo>
                  <a:pt x="19948" y="37338"/>
                  <a:pt x="20401" y="37251"/>
                  <a:pt x="20820" y="37251"/>
                </a:cubicBezTo>
                <a:cubicBezTo>
                  <a:pt x="21761" y="37251"/>
                  <a:pt x="22682" y="37021"/>
                  <a:pt x="23602" y="36875"/>
                </a:cubicBezTo>
                <a:cubicBezTo>
                  <a:pt x="23984" y="36843"/>
                  <a:pt x="24391" y="36666"/>
                  <a:pt x="24784" y="36666"/>
                </a:cubicBezTo>
                <a:cubicBezTo>
                  <a:pt x="24908" y="36666"/>
                  <a:pt x="25031" y="36683"/>
                  <a:pt x="25151" y="36728"/>
                </a:cubicBezTo>
                <a:lnTo>
                  <a:pt x="25381" y="36812"/>
                </a:lnTo>
                <a:cubicBezTo>
                  <a:pt x="25402" y="36812"/>
                  <a:pt x="25402" y="36812"/>
                  <a:pt x="25423" y="36833"/>
                </a:cubicBezTo>
                <a:cubicBezTo>
                  <a:pt x="25506" y="36854"/>
                  <a:pt x="25590" y="36854"/>
                  <a:pt x="25632" y="36875"/>
                </a:cubicBezTo>
                <a:cubicBezTo>
                  <a:pt x="25820" y="36937"/>
                  <a:pt x="26029" y="36958"/>
                  <a:pt x="26218" y="37042"/>
                </a:cubicBezTo>
                <a:lnTo>
                  <a:pt x="26218" y="37063"/>
                </a:lnTo>
                <a:cubicBezTo>
                  <a:pt x="26218" y="37063"/>
                  <a:pt x="26218" y="37084"/>
                  <a:pt x="26239" y="37084"/>
                </a:cubicBezTo>
                <a:cubicBezTo>
                  <a:pt x="26301" y="37084"/>
                  <a:pt x="26343" y="37126"/>
                  <a:pt x="26406" y="37126"/>
                </a:cubicBezTo>
                <a:lnTo>
                  <a:pt x="26511" y="37126"/>
                </a:lnTo>
                <a:cubicBezTo>
                  <a:pt x="26553" y="37126"/>
                  <a:pt x="26615" y="37126"/>
                  <a:pt x="26657" y="37084"/>
                </a:cubicBezTo>
                <a:lnTo>
                  <a:pt x="26971" y="37021"/>
                </a:lnTo>
                <a:lnTo>
                  <a:pt x="26992" y="37021"/>
                </a:lnTo>
                <a:cubicBezTo>
                  <a:pt x="27055" y="36979"/>
                  <a:pt x="27097" y="36979"/>
                  <a:pt x="27159" y="36958"/>
                </a:cubicBezTo>
                <a:cubicBezTo>
                  <a:pt x="27557" y="36833"/>
                  <a:pt x="28038" y="36707"/>
                  <a:pt x="28394" y="36498"/>
                </a:cubicBezTo>
                <a:cubicBezTo>
                  <a:pt x="28457" y="36435"/>
                  <a:pt x="28498" y="36352"/>
                  <a:pt x="28519" y="36289"/>
                </a:cubicBezTo>
                <a:cubicBezTo>
                  <a:pt x="28561" y="36038"/>
                  <a:pt x="28729" y="35870"/>
                  <a:pt x="28833" y="35619"/>
                </a:cubicBezTo>
                <a:cubicBezTo>
                  <a:pt x="28938" y="35368"/>
                  <a:pt x="29063" y="35138"/>
                  <a:pt x="29168" y="34866"/>
                </a:cubicBezTo>
                <a:cubicBezTo>
                  <a:pt x="29294" y="34573"/>
                  <a:pt x="29294" y="34468"/>
                  <a:pt x="29649" y="34406"/>
                </a:cubicBezTo>
                <a:cubicBezTo>
                  <a:pt x="30507" y="34155"/>
                  <a:pt x="31323" y="33694"/>
                  <a:pt x="32118" y="33359"/>
                </a:cubicBezTo>
                <a:cubicBezTo>
                  <a:pt x="32307" y="33276"/>
                  <a:pt x="32537" y="33192"/>
                  <a:pt x="32683" y="33087"/>
                </a:cubicBezTo>
                <a:cubicBezTo>
                  <a:pt x="32700" y="33073"/>
                  <a:pt x="32722" y="33067"/>
                  <a:pt x="32748" y="33067"/>
                </a:cubicBezTo>
                <a:cubicBezTo>
                  <a:pt x="32915" y="33067"/>
                  <a:pt x="33241" y="33326"/>
                  <a:pt x="33332" y="33380"/>
                </a:cubicBezTo>
                <a:cubicBezTo>
                  <a:pt x="33771" y="33631"/>
                  <a:pt x="34169" y="34029"/>
                  <a:pt x="34629" y="34217"/>
                </a:cubicBezTo>
                <a:cubicBezTo>
                  <a:pt x="34629" y="34468"/>
                  <a:pt x="34629" y="34740"/>
                  <a:pt x="34671" y="35033"/>
                </a:cubicBezTo>
                <a:cubicBezTo>
                  <a:pt x="34671" y="35243"/>
                  <a:pt x="34734" y="35473"/>
                  <a:pt x="34776" y="35682"/>
                </a:cubicBezTo>
                <a:cubicBezTo>
                  <a:pt x="34776" y="35703"/>
                  <a:pt x="34776" y="35703"/>
                  <a:pt x="34796" y="35724"/>
                </a:cubicBezTo>
                <a:lnTo>
                  <a:pt x="34817" y="35766"/>
                </a:lnTo>
                <a:lnTo>
                  <a:pt x="34838" y="35766"/>
                </a:lnTo>
                <a:cubicBezTo>
                  <a:pt x="34880" y="35807"/>
                  <a:pt x="34880" y="35870"/>
                  <a:pt x="34901" y="35891"/>
                </a:cubicBezTo>
                <a:cubicBezTo>
                  <a:pt x="34922" y="35933"/>
                  <a:pt x="34943" y="35975"/>
                  <a:pt x="34943" y="36017"/>
                </a:cubicBezTo>
                <a:cubicBezTo>
                  <a:pt x="34985" y="36080"/>
                  <a:pt x="35006" y="36100"/>
                  <a:pt x="35027" y="36142"/>
                </a:cubicBezTo>
                <a:cubicBezTo>
                  <a:pt x="35027" y="36142"/>
                  <a:pt x="35027" y="36184"/>
                  <a:pt x="35048" y="36184"/>
                </a:cubicBezTo>
                <a:cubicBezTo>
                  <a:pt x="35089" y="36205"/>
                  <a:pt x="35110" y="36247"/>
                  <a:pt x="35131" y="36289"/>
                </a:cubicBezTo>
                <a:lnTo>
                  <a:pt x="35152" y="36310"/>
                </a:lnTo>
                <a:cubicBezTo>
                  <a:pt x="35194" y="36331"/>
                  <a:pt x="35215" y="36352"/>
                  <a:pt x="35236" y="36414"/>
                </a:cubicBezTo>
                <a:cubicBezTo>
                  <a:pt x="35236" y="36435"/>
                  <a:pt x="35257" y="36435"/>
                  <a:pt x="35257" y="36456"/>
                </a:cubicBezTo>
                <a:cubicBezTo>
                  <a:pt x="35299" y="36498"/>
                  <a:pt x="35320" y="36519"/>
                  <a:pt x="35320" y="36540"/>
                </a:cubicBezTo>
                <a:lnTo>
                  <a:pt x="35361" y="36603"/>
                </a:lnTo>
                <a:cubicBezTo>
                  <a:pt x="35403" y="36624"/>
                  <a:pt x="35403" y="36644"/>
                  <a:pt x="35424" y="36644"/>
                </a:cubicBezTo>
                <a:lnTo>
                  <a:pt x="35529" y="36749"/>
                </a:lnTo>
                <a:cubicBezTo>
                  <a:pt x="35424" y="37356"/>
                  <a:pt x="35403" y="37963"/>
                  <a:pt x="35361" y="38548"/>
                </a:cubicBezTo>
                <a:cubicBezTo>
                  <a:pt x="35340" y="38821"/>
                  <a:pt x="35340" y="39072"/>
                  <a:pt x="35320" y="39365"/>
                </a:cubicBezTo>
                <a:cubicBezTo>
                  <a:pt x="35089" y="39448"/>
                  <a:pt x="34838" y="39532"/>
                  <a:pt x="34608" y="39637"/>
                </a:cubicBezTo>
                <a:cubicBezTo>
                  <a:pt x="34587" y="39637"/>
                  <a:pt x="34587" y="39637"/>
                  <a:pt x="34566" y="39657"/>
                </a:cubicBezTo>
                <a:cubicBezTo>
                  <a:pt x="34462" y="39699"/>
                  <a:pt x="34357" y="39762"/>
                  <a:pt x="34273" y="39804"/>
                </a:cubicBezTo>
                <a:cubicBezTo>
                  <a:pt x="34169" y="39867"/>
                  <a:pt x="34043" y="39950"/>
                  <a:pt x="33939" y="39992"/>
                </a:cubicBezTo>
                <a:cubicBezTo>
                  <a:pt x="33478" y="40264"/>
                  <a:pt x="33018" y="40473"/>
                  <a:pt x="32599" y="40745"/>
                </a:cubicBezTo>
                <a:cubicBezTo>
                  <a:pt x="32579" y="40787"/>
                  <a:pt x="32537" y="40787"/>
                  <a:pt x="32516" y="40808"/>
                </a:cubicBezTo>
                <a:cubicBezTo>
                  <a:pt x="32055" y="40725"/>
                  <a:pt x="31574" y="40683"/>
                  <a:pt x="31072" y="40578"/>
                </a:cubicBezTo>
                <a:cubicBezTo>
                  <a:pt x="30967" y="40536"/>
                  <a:pt x="30863" y="40536"/>
                  <a:pt x="30758" y="40515"/>
                </a:cubicBezTo>
                <a:lnTo>
                  <a:pt x="30716" y="40515"/>
                </a:lnTo>
                <a:cubicBezTo>
                  <a:pt x="30444" y="40494"/>
                  <a:pt x="30214" y="40473"/>
                  <a:pt x="29963" y="40473"/>
                </a:cubicBezTo>
                <a:lnTo>
                  <a:pt x="29879" y="40390"/>
                </a:lnTo>
                <a:cubicBezTo>
                  <a:pt x="29817" y="40369"/>
                  <a:pt x="29796" y="40306"/>
                  <a:pt x="29754" y="40285"/>
                </a:cubicBezTo>
                <a:cubicBezTo>
                  <a:pt x="29712" y="40264"/>
                  <a:pt x="29670" y="40222"/>
                  <a:pt x="29649" y="40201"/>
                </a:cubicBezTo>
                <a:lnTo>
                  <a:pt x="29398" y="40055"/>
                </a:lnTo>
                <a:cubicBezTo>
                  <a:pt x="29377" y="40013"/>
                  <a:pt x="29335" y="39992"/>
                  <a:pt x="29294" y="39971"/>
                </a:cubicBezTo>
                <a:cubicBezTo>
                  <a:pt x="29252" y="39950"/>
                  <a:pt x="29231" y="39909"/>
                  <a:pt x="29168" y="39888"/>
                </a:cubicBezTo>
                <a:cubicBezTo>
                  <a:pt x="29147" y="39867"/>
                  <a:pt x="29126" y="39867"/>
                  <a:pt x="29084" y="39846"/>
                </a:cubicBezTo>
                <a:cubicBezTo>
                  <a:pt x="29084" y="39741"/>
                  <a:pt x="29084" y="39657"/>
                  <a:pt x="29063" y="39553"/>
                </a:cubicBezTo>
                <a:lnTo>
                  <a:pt x="29063" y="39344"/>
                </a:lnTo>
                <a:lnTo>
                  <a:pt x="29063" y="39281"/>
                </a:lnTo>
                <a:cubicBezTo>
                  <a:pt x="29063" y="39218"/>
                  <a:pt x="29063" y="39134"/>
                  <a:pt x="29042" y="39051"/>
                </a:cubicBezTo>
                <a:lnTo>
                  <a:pt x="29042" y="39030"/>
                </a:lnTo>
                <a:cubicBezTo>
                  <a:pt x="29042" y="38946"/>
                  <a:pt x="29022" y="38862"/>
                  <a:pt x="28980" y="38800"/>
                </a:cubicBezTo>
                <a:cubicBezTo>
                  <a:pt x="28917" y="38507"/>
                  <a:pt x="28498" y="38486"/>
                  <a:pt x="28247" y="38423"/>
                </a:cubicBezTo>
                <a:cubicBezTo>
                  <a:pt x="27787" y="38297"/>
                  <a:pt x="27306" y="38130"/>
                  <a:pt x="26846" y="38025"/>
                </a:cubicBezTo>
                <a:cubicBezTo>
                  <a:pt x="26364" y="37921"/>
                  <a:pt x="25883" y="37712"/>
                  <a:pt x="25402" y="37712"/>
                </a:cubicBezTo>
                <a:cubicBezTo>
                  <a:pt x="25067" y="37712"/>
                  <a:pt x="24669" y="38025"/>
                  <a:pt x="24377" y="38193"/>
                </a:cubicBezTo>
                <a:cubicBezTo>
                  <a:pt x="23895" y="38444"/>
                  <a:pt x="23330" y="38758"/>
                  <a:pt x="22786" y="38758"/>
                </a:cubicBezTo>
                <a:cubicBezTo>
                  <a:pt x="22326" y="38758"/>
                  <a:pt x="21824" y="38695"/>
                  <a:pt x="21343" y="38653"/>
                </a:cubicBezTo>
                <a:cubicBezTo>
                  <a:pt x="21217" y="38643"/>
                  <a:pt x="21086" y="38643"/>
                  <a:pt x="20956" y="38643"/>
                </a:cubicBezTo>
                <a:cubicBezTo>
                  <a:pt x="20825" y="38643"/>
                  <a:pt x="20694" y="38643"/>
                  <a:pt x="20568" y="38632"/>
                </a:cubicBezTo>
                <a:cubicBezTo>
                  <a:pt x="20506" y="38632"/>
                  <a:pt x="20506" y="38695"/>
                  <a:pt x="20547" y="38716"/>
                </a:cubicBezTo>
                <a:cubicBezTo>
                  <a:pt x="20589" y="38737"/>
                  <a:pt x="20652" y="38737"/>
                  <a:pt x="20694" y="38758"/>
                </a:cubicBezTo>
                <a:cubicBezTo>
                  <a:pt x="20903" y="38904"/>
                  <a:pt x="21175" y="38967"/>
                  <a:pt x="21405" y="39051"/>
                </a:cubicBezTo>
                <a:cubicBezTo>
                  <a:pt x="21489" y="39072"/>
                  <a:pt x="21531" y="39113"/>
                  <a:pt x="21615" y="39134"/>
                </a:cubicBezTo>
                <a:cubicBezTo>
                  <a:pt x="22033" y="39281"/>
                  <a:pt x="22472" y="39469"/>
                  <a:pt x="22912" y="39574"/>
                </a:cubicBezTo>
                <a:cubicBezTo>
                  <a:pt x="22958" y="39583"/>
                  <a:pt x="23004" y="39588"/>
                  <a:pt x="23050" y="39588"/>
                </a:cubicBezTo>
                <a:cubicBezTo>
                  <a:pt x="23405" y="39588"/>
                  <a:pt x="23771" y="39329"/>
                  <a:pt x="24105" y="39218"/>
                </a:cubicBezTo>
                <a:cubicBezTo>
                  <a:pt x="24209" y="39155"/>
                  <a:pt x="24335" y="39134"/>
                  <a:pt x="24439" y="39072"/>
                </a:cubicBezTo>
                <a:cubicBezTo>
                  <a:pt x="24481" y="39051"/>
                  <a:pt x="24523" y="39051"/>
                  <a:pt x="24565" y="39030"/>
                </a:cubicBezTo>
                <a:cubicBezTo>
                  <a:pt x="24628" y="39009"/>
                  <a:pt x="24690" y="39009"/>
                  <a:pt x="24753" y="38967"/>
                </a:cubicBezTo>
                <a:cubicBezTo>
                  <a:pt x="24837" y="38946"/>
                  <a:pt x="24879" y="38946"/>
                  <a:pt x="24962" y="38925"/>
                </a:cubicBezTo>
                <a:cubicBezTo>
                  <a:pt x="24983" y="38925"/>
                  <a:pt x="25046" y="38904"/>
                  <a:pt x="25067" y="38904"/>
                </a:cubicBezTo>
                <a:cubicBezTo>
                  <a:pt x="25172" y="38862"/>
                  <a:pt x="25276" y="38841"/>
                  <a:pt x="25360" y="38841"/>
                </a:cubicBezTo>
                <a:cubicBezTo>
                  <a:pt x="25883" y="39051"/>
                  <a:pt x="26406" y="39218"/>
                  <a:pt x="26950" y="39385"/>
                </a:cubicBezTo>
                <a:cubicBezTo>
                  <a:pt x="27243" y="39469"/>
                  <a:pt x="27515" y="39574"/>
                  <a:pt x="27808" y="39657"/>
                </a:cubicBezTo>
                <a:cubicBezTo>
                  <a:pt x="27390" y="39867"/>
                  <a:pt x="27034" y="40118"/>
                  <a:pt x="26657" y="40411"/>
                </a:cubicBezTo>
                <a:cubicBezTo>
                  <a:pt x="26636" y="40432"/>
                  <a:pt x="26573" y="40473"/>
                  <a:pt x="26553" y="40494"/>
                </a:cubicBezTo>
                <a:lnTo>
                  <a:pt x="26532" y="40515"/>
                </a:lnTo>
                <a:lnTo>
                  <a:pt x="26469" y="40578"/>
                </a:lnTo>
                <a:lnTo>
                  <a:pt x="26448" y="40599"/>
                </a:lnTo>
                <a:cubicBezTo>
                  <a:pt x="26427" y="40620"/>
                  <a:pt x="26427" y="40641"/>
                  <a:pt x="26406" y="40683"/>
                </a:cubicBezTo>
                <a:cubicBezTo>
                  <a:pt x="26322" y="40641"/>
                  <a:pt x="26239" y="40641"/>
                  <a:pt x="26155" y="40620"/>
                </a:cubicBezTo>
                <a:lnTo>
                  <a:pt x="26134" y="40620"/>
                </a:lnTo>
                <a:cubicBezTo>
                  <a:pt x="26050" y="40620"/>
                  <a:pt x="25988" y="40599"/>
                  <a:pt x="25904" y="40599"/>
                </a:cubicBezTo>
                <a:lnTo>
                  <a:pt x="25381" y="40599"/>
                </a:lnTo>
                <a:cubicBezTo>
                  <a:pt x="25092" y="40599"/>
                  <a:pt x="24747" y="40643"/>
                  <a:pt x="24420" y="40643"/>
                </a:cubicBezTo>
                <a:cubicBezTo>
                  <a:pt x="24297" y="40643"/>
                  <a:pt x="24177" y="40637"/>
                  <a:pt x="24063" y="40620"/>
                </a:cubicBezTo>
                <a:cubicBezTo>
                  <a:pt x="24021" y="40620"/>
                  <a:pt x="24000" y="40683"/>
                  <a:pt x="24042" y="40704"/>
                </a:cubicBezTo>
                <a:cubicBezTo>
                  <a:pt x="24063" y="40704"/>
                  <a:pt x="24063" y="40725"/>
                  <a:pt x="24105" y="40725"/>
                </a:cubicBezTo>
                <a:cubicBezTo>
                  <a:pt x="24063" y="40725"/>
                  <a:pt x="24042" y="40704"/>
                  <a:pt x="24000" y="40704"/>
                </a:cubicBezTo>
                <a:cubicBezTo>
                  <a:pt x="23958" y="40704"/>
                  <a:pt x="23937" y="40725"/>
                  <a:pt x="23958" y="40745"/>
                </a:cubicBezTo>
                <a:cubicBezTo>
                  <a:pt x="24418" y="41101"/>
                  <a:pt x="25172" y="41227"/>
                  <a:pt x="25695" y="41352"/>
                </a:cubicBezTo>
                <a:cubicBezTo>
                  <a:pt x="25925" y="41415"/>
                  <a:pt x="26197" y="41520"/>
                  <a:pt x="26427" y="41520"/>
                </a:cubicBezTo>
                <a:cubicBezTo>
                  <a:pt x="26636" y="41520"/>
                  <a:pt x="26866" y="41310"/>
                  <a:pt x="27034" y="41206"/>
                </a:cubicBezTo>
                <a:cubicBezTo>
                  <a:pt x="27201" y="41101"/>
                  <a:pt x="27410" y="40934"/>
                  <a:pt x="27578" y="40808"/>
                </a:cubicBezTo>
                <a:cubicBezTo>
                  <a:pt x="27630" y="40766"/>
                  <a:pt x="27651" y="40745"/>
                  <a:pt x="27675" y="40745"/>
                </a:cubicBezTo>
                <a:cubicBezTo>
                  <a:pt x="27698" y="40745"/>
                  <a:pt x="27724" y="40766"/>
                  <a:pt x="27787" y="40808"/>
                </a:cubicBezTo>
                <a:cubicBezTo>
                  <a:pt x="28017" y="40955"/>
                  <a:pt x="28415" y="41038"/>
                  <a:pt x="28666" y="41143"/>
                </a:cubicBezTo>
                <a:cubicBezTo>
                  <a:pt x="28750" y="41164"/>
                  <a:pt x="28812" y="41206"/>
                  <a:pt x="28875" y="41227"/>
                </a:cubicBezTo>
                <a:cubicBezTo>
                  <a:pt x="29084" y="41269"/>
                  <a:pt x="29294" y="41331"/>
                  <a:pt x="29503" y="41331"/>
                </a:cubicBezTo>
                <a:cubicBezTo>
                  <a:pt x="29503" y="41352"/>
                  <a:pt x="29545" y="41373"/>
                  <a:pt x="29566" y="41373"/>
                </a:cubicBezTo>
                <a:cubicBezTo>
                  <a:pt x="29712" y="41373"/>
                  <a:pt x="29879" y="41415"/>
                  <a:pt x="30026" y="41415"/>
                </a:cubicBezTo>
                <a:lnTo>
                  <a:pt x="30110" y="41415"/>
                </a:lnTo>
                <a:cubicBezTo>
                  <a:pt x="30235" y="41436"/>
                  <a:pt x="30382" y="41436"/>
                  <a:pt x="30528" y="41457"/>
                </a:cubicBezTo>
                <a:cubicBezTo>
                  <a:pt x="30863" y="41520"/>
                  <a:pt x="31239" y="41541"/>
                  <a:pt x="31574" y="41561"/>
                </a:cubicBezTo>
                <a:lnTo>
                  <a:pt x="31177" y="41729"/>
                </a:lnTo>
                <a:cubicBezTo>
                  <a:pt x="31177" y="41729"/>
                  <a:pt x="31156" y="41729"/>
                  <a:pt x="31156" y="41750"/>
                </a:cubicBezTo>
                <a:cubicBezTo>
                  <a:pt x="30905" y="41854"/>
                  <a:pt x="30633" y="42001"/>
                  <a:pt x="30403" y="42147"/>
                </a:cubicBezTo>
                <a:cubicBezTo>
                  <a:pt x="30382" y="42147"/>
                  <a:pt x="30340" y="42168"/>
                  <a:pt x="30319" y="42168"/>
                </a:cubicBezTo>
                <a:cubicBezTo>
                  <a:pt x="30214" y="42252"/>
                  <a:pt x="30089" y="42294"/>
                  <a:pt x="29984" y="42378"/>
                </a:cubicBezTo>
                <a:cubicBezTo>
                  <a:pt x="29712" y="42524"/>
                  <a:pt x="29335" y="42691"/>
                  <a:pt x="29294" y="43026"/>
                </a:cubicBezTo>
                <a:lnTo>
                  <a:pt x="29294" y="43047"/>
                </a:lnTo>
                <a:cubicBezTo>
                  <a:pt x="29294" y="43047"/>
                  <a:pt x="29273" y="43047"/>
                  <a:pt x="29273" y="43089"/>
                </a:cubicBezTo>
                <a:cubicBezTo>
                  <a:pt x="29063" y="43319"/>
                  <a:pt x="29084" y="43738"/>
                  <a:pt x="29084" y="44030"/>
                </a:cubicBezTo>
                <a:cubicBezTo>
                  <a:pt x="29084" y="44198"/>
                  <a:pt x="29063" y="44407"/>
                  <a:pt x="29063" y="44595"/>
                </a:cubicBezTo>
                <a:lnTo>
                  <a:pt x="29063" y="44679"/>
                </a:lnTo>
                <a:lnTo>
                  <a:pt x="29063" y="44721"/>
                </a:lnTo>
                <a:lnTo>
                  <a:pt x="29063" y="44763"/>
                </a:lnTo>
                <a:cubicBezTo>
                  <a:pt x="29042" y="44867"/>
                  <a:pt x="29042" y="44972"/>
                  <a:pt x="29042" y="45098"/>
                </a:cubicBezTo>
                <a:lnTo>
                  <a:pt x="29042" y="45139"/>
                </a:lnTo>
                <a:cubicBezTo>
                  <a:pt x="29042" y="45349"/>
                  <a:pt x="29022" y="45558"/>
                  <a:pt x="29022" y="45809"/>
                </a:cubicBezTo>
                <a:lnTo>
                  <a:pt x="29022" y="45872"/>
                </a:lnTo>
                <a:lnTo>
                  <a:pt x="29022" y="46165"/>
                </a:lnTo>
                <a:cubicBezTo>
                  <a:pt x="29042" y="46792"/>
                  <a:pt x="28980" y="47420"/>
                  <a:pt x="28959" y="48069"/>
                </a:cubicBezTo>
                <a:cubicBezTo>
                  <a:pt x="28938" y="48592"/>
                  <a:pt x="28980" y="49094"/>
                  <a:pt x="28959" y="49596"/>
                </a:cubicBezTo>
                <a:cubicBezTo>
                  <a:pt x="28959" y="49889"/>
                  <a:pt x="29022" y="50140"/>
                  <a:pt x="28980" y="50433"/>
                </a:cubicBezTo>
                <a:cubicBezTo>
                  <a:pt x="28980" y="50538"/>
                  <a:pt x="28980" y="50663"/>
                  <a:pt x="29042" y="50768"/>
                </a:cubicBezTo>
                <a:cubicBezTo>
                  <a:pt x="28980" y="50789"/>
                  <a:pt x="28917" y="50831"/>
                  <a:pt x="28854" y="50852"/>
                </a:cubicBezTo>
                <a:cubicBezTo>
                  <a:pt x="28770" y="50893"/>
                  <a:pt x="28708" y="50935"/>
                  <a:pt x="28624" y="50977"/>
                </a:cubicBezTo>
                <a:cubicBezTo>
                  <a:pt x="28561" y="50956"/>
                  <a:pt x="28519" y="50893"/>
                  <a:pt x="28436" y="50893"/>
                </a:cubicBezTo>
                <a:lnTo>
                  <a:pt x="28415" y="50893"/>
                </a:lnTo>
                <a:cubicBezTo>
                  <a:pt x="28352" y="50873"/>
                  <a:pt x="28289" y="50852"/>
                  <a:pt x="28226" y="50852"/>
                </a:cubicBezTo>
                <a:lnTo>
                  <a:pt x="28206" y="50852"/>
                </a:lnTo>
                <a:cubicBezTo>
                  <a:pt x="28122" y="50831"/>
                  <a:pt x="28080" y="50831"/>
                  <a:pt x="27996" y="50789"/>
                </a:cubicBezTo>
                <a:cubicBezTo>
                  <a:pt x="27934" y="50768"/>
                  <a:pt x="27871" y="50768"/>
                  <a:pt x="27808" y="50747"/>
                </a:cubicBezTo>
                <a:cubicBezTo>
                  <a:pt x="27724" y="50726"/>
                  <a:pt x="27682" y="50684"/>
                  <a:pt x="27599" y="50684"/>
                </a:cubicBezTo>
                <a:cubicBezTo>
                  <a:pt x="27578" y="50684"/>
                  <a:pt x="27557" y="50684"/>
                  <a:pt x="27515" y="50663"/>
                </a:cubicBezTo>
                <a:cubicBezTo>
                  <a:pt x="27473" y="50663"/>
                  <a:pt x="27452" y="50642"/>
                  <a:pt x="27390" y="50642"/>
                </a:cubicBezTo>
                <a:cubicBezTo>
                  <a:pt x="27369" y="50642"/>
                  <a:pt x="27348" y="50621"/>
                  <a:pt x="27285" y="50621"/>
                </a:cubicBezTo>
                <a:cubicBezTo>
                  <a:pt x="27264" y="50621"/>
                  <a:pt x="27243" y="50580"/>
                  <a:pt x="27180" y="50580"/>
                </a:cubicBezTo>
                <a:cubicBezTo>
                  <a:pt x="27138" y="50580"/>
                  <a:pt x="27097" y="50559"/>
                  <a:pt x="27055" y="50559"/>
                </a:cubicBezTo>
                <a:lnTo>
                  <a:pt x="27055" y="50538"/>
                </a:lnTo>
                <a:cubicBezTo>
                  <a:pt x="27055" y="50517"/>
                  <a:pt x="27055" y="50475"/>
                  <a:pt x="27034" y="50475"/>
                </a:cubicBezTo>
                <a:cubicBezTo>
                  <a:pt x="26950" y="50370"/>
                  <a:pt x="26866" y="50308"/>
                  <a:pt x="26762" y="50203"/>
                </a:cubicBezTo>
                <a:cubicBezTo>
                  <a:pt x="26741" y="50161"/>
                  <a:pt x="26720" y="50140"/>
                  <a:pt x="26657" y="50119"/>
                </a:cubicBezTo>
                <a:lnTo>
                  <a:pt x="26657" y="50098"/>
                </a:lnTo>
                <a:cubicBezTo>
                  <a:pt x="26657" y="50098"/>
                  <a:pt x="26657" y="50056"/>
                  <a:pt x="26636" y="50056"/>
                </a:cubicBezTo>
                <a:cubicBezTo>
                  <a:pt x="26615" y="50036"/>
                  <a:pt x="26615" y="50036"/>
                  <a:pt x="26573" y="50036"/>
                </a:cubicBezTo>
                <a:cubicBezTo>
                  <a:pt x="26553" y="50036"/>
                  <a:pt x="26532" y="50015"/>
                  <a:pt x="26532" y="50015"/>
                </a:cubicBezTo>
                <a:cubicBezTo>
                  <a:pt x="26532" y="50015"/>
                  <a:pt x="26532" y="49994"/>
                  <a:pt x="26511" y="49994"/>
                </a:cubicBezTo>
                <a:lnTo>
                  <a:pt x="26427" y="49994"/>
                </a:lnTo>
                <a:cubicBezTo>
                  <a:pt x="26343" y="49952"/>
                  <a:pt x="26239" y="49931"/>
                  <a:pt x="26155" y="49910"/>
                </a:cubicBezTo>
                <a:cubicBezTo>
                  <a:pt x="26134" y="49910"/>
                  <a:pt x="26092" y="49889"/>
                  <a:pt x="26050" y="49847"/>
                </a:cubicBezTo>
                <a:cubicBezTo>
                  <a:pt x="26009" y="49826"/>
                  <a:pt x="25988" y="49826"/>
                  <a:pt x="25925" y="49805"/>
                </a:cubicBezTo>
                <a:cubicBezTo>
                  <a:pt x="25799" y="49282"/>
                  <a:pt x="25590" y="48759"/>
                  <a:pt x="25381" y="48236"/>
                </a:cubicBezTo>
                <a:cubicBezTo>
                  <a:pt x="25276" y="47964"/>
                  <a:pt x="25213" y="47713"/>
                  <a:pt x="25151" y="47483"/>
                </a:cubicBezTo>
                <a:lnTo>
                  <a:pt x="25151" y="47441"/>
                </a:lnTo>
                <a:cubicBezTo>
                  <a:pt x="25151" y="47441"/>
                  <a:pt x="25151" y="47420"/>
                  <a:pt x="25109" y="47420"/>
                </a:cubicBezTo>
                <a:cubicBezTo>
                  <a:pt x="25109" y="47399"/>
                  <a:pt x="25088" y="47399"/>
                  <a:pt x="25088" y="47378"/>
                </a:cubicBezTo>
                <a:cubicBezTo>
                  <a:pt x="25088" y="47378"/>
                  <a:pt x="25088" y="47336"/>
                  <a:pt x="25067" y="47336"/>
                </a:cubicBezTo>
                <a:cubicBezTo>
                  <a:pt x="25004" y="47274"/>
                  <a:pt x="24983" y="47169"/>
                  <a:pt x="24941" y="47085"/>
                </a:cubicBezTo>
                <a:lnTo>
                  <a:pt x="24941" y="47064"/>
                </a:lnTo>
                <a:lnTo>
                  <a:pt x="24941" y="47023"/>
                </a:lnTo>
                <a:lnTo>
                  <a:pt x="24941" y="47002"/>
                </a:lnTo>
                <a:lnTo>
                  <a:pt x="24900" y="46981"/>
                </a:lnTo>
                <a:lnTo>
                  <a:pt x="24900" y="46918"/>
                </a:lnTo>
                <a:cubicBezTo>
                  <a:pt x="24900" y="46918"/>
                  <a:pt x="24879" y="46897"/>
                  <a:pt x="24858" y="46897"/>
                </a:cubicBezTo>
                <a:lnTo>
                  <a:pt x="24795" y="46897"/>
                </a:lnTo>
                <a:cubicBezTo>
                  <a:pt x="24774" y="46897"/>
                  <a:pt x="24774" y="46897"/>
                  <a:pt x="24774" y="46918"/>
                </a:cubicBezTo>
                <a:lnTo>
                  <a:pt x="24544" y="46855"/>
                </a:lnTo>
                <a:lnTo>
                  <a:pt x="24523" y="46855"/>
                </a:lnTo>
                <a:cubicBezTo>
                  <a:pt x="24439" y="46813"/>
                  <a:pt x="24356" y="46813"/>
                  <a:pt x="24272" y="46792"/>
                </a:cubicBezTo>
                <a:lnTo>
                  <a:pt x="24230" y="46792"/>
                </a:lnTo>
                <a:cubicBezTo>
                  <a:pt x="24146" y="46771"/>
                  <a:pt x="24063" y="46771"/>
                  <a:pt x="24000" y="46771"/>
                </a:cubicBezTo>
                <a:cubicBezTo>
                  <a:pt x="23895" y="46771"/>
                  <a:pt x="23812" y="46751"/>
                  <a:pt x="23728" y="46751"/>
                </a:cubicBezTo>
                <a:cubicBezTo>
                  <a:pt x="23487" y="46699"/>
                  <a:pt x="23260" y="46661"/>
                  <a:pt x="23024" y="46661"/>
                </a:cubicBezTo>
                <a:cubicBezTo>
                  <a:pt x="22973" y="46661"/>
                  <a:pt x="22922" y="46663"/>
                  <a:pt x="22870" y="46667"/>
                </a:cubicBezTo>
                <a:cubicBezTo>
                  <a:pt x="22849" y="46667"/>
                  <a:pt x="22807" y="46688"/>
                  <a:pt x="22849" y="46709"/>
                </a:cubicBezTo>
                <a:lnTo>
                  <a:pt x="22849" y="46751"/>
                </a:lnTo>
                <a:lnTo>
                  <a:pt x="22807" y="46751"/>
                </a:lnTo>
                <a:cubicBezTo>
                  <a:pt x="22786" y="46771"/>
                  <a:pt x="22744" y="46792"/>
                  <a:pt x="22703" y="46813"/>
                </a:cubicBezTo>
                <a:lnTo>
                  <a:pt x="22682" y="46855"/>
                </a:lnTo>
                <a:lnTo>
                  <a:pt x="22598" y="46918"/>
                </a:lnTo>
                <a:lnTo>
                  <a:pt x="22577" y="46960"/>
                </a:lnTo>
                <a:cubicBezTo>
                  <a:pt x="22556" y="46981"/>
                  <a:pt x="22535" y="47002"/>
                  <a:pt x="22472" y="47023"/>
                </a:cubicBezTo>
                <a:cubicBezTo>
                  <a:pt x="22347" y="47127"/>
                  <a:pt x="22180" y="47274"/>
                  <a:pt x="22117" y="47420"/>
                </a:cubicBezTo>
                <a:cubicBezTo>
                  <a:pt x="22075" y="47483"/>
                  <a:pt x="22117" y="47504"/>
                  <a:pt x="22138" y="47525"/>
                </a:cubicBezTo>
                <a:lnTo>
                  <a:pt x="22180" y="47525"/>
                </a:lnTo>
                <a:lnTo>
                  <a:pt x="22221" y="47504"/>
                </a:lnTo>
                <a:lnTo>
                  <a:pt x="22221" y="47483"/>
                </a:lnTo>
                <a:cubicBezTo>
                  <a:pt x="22244" y="47486"/>
                  <a:pt x="22266" y="47488"/>
                  <a:pt x="22288" y="47488"/>
                </a:cubicBezTo>
                <a:cubicBezTo>
                  <a:pt x="22526" y="47488"/>
                  <a:pt x="22706" y="47295"/>
                  <a:pt x="22975" y="47295"/>
                </a:cubicBezTo>
                <a:lnTo>
                  <a:pt x="23016" y="47295"/>
                </a:lnTo>
                <a:cubicBezTo>
                  <a:pt x="23058" y="47295"/>
                  <a:pt x="23058" y="47295"/>
                  <a:pt x="23079" y="47315"/>
                </a:cubicBezTo>
                <a:cubicBezTo>
                  <a:pt x="23100" y="47315"/>
                  <a:pt x="23121" y="47336"/>
                  <a:pt x="23163" y="47336"/>
                </a:cubicBezTo>
                <a:cubicBezTo>
                  <a:pt x="23414" y="47504"/>
                  <a:pt x="23707" y="47587"/>
                  <a:pt x="24000" y="47713"/>
                </a:cubicBezTo>
                <a:cubicBezTo>
                  <a:pt x="24000" y="47755"/>
                  <a:pt x="24000" y="47818"/>
                  <a:pt x="24021" y="47860"/>
                </a:cubicBezTo>
                <a:cubicBezTo>
                  <a:pt x="24063" y="48152"/>
                  <a:pt x="24063" y="48466"/>
                  <a:pt x="24146" y="48759"/>
                </a:cubicBezTo>
                <a:cubicBezTo>
                  <a:pt x="24146" y="48801"/>
                  <a:pt x="24167" y="48864"/>
                  <a:pt x="24167" y="48906"/>
                </a:cubicBezTo>
                <a:lnTo>
                  <a:pt x="24167" y="48968"/>
                </a:lnTo>
                <a:cubicBezTo>
                  <a:pt x="24167" y="49010"/>
                  <a:pt x="24209" y="49073"/>
                  <a:pt x="24209" y="49115"/>
                </a:cubicBezTo>
                <a:cubicBezTo>
                  <a:pt x="24209" y="49178"/>
                  <a:pt x="24230" y="49220"/>
                  <a:pt x="24230" y="49261"/>
                </a:cubicBezTo>
                <a:lnTo>
                  <a:pt x="24230" y="49303"/>
                </a:lnTo>
                <a:cubicBezTo>
                  <a:pt x="24230" y="49366"/>
                  <a:pt x="24251" y="49408"/>
                  <a:pt x="24251" y="49471"/>
                </a:cubicBezTo>
                <a:cubicBezTo>
                  <a:pt x="24251" y="49492"/>
                  <a:pt x="24251" y="49512"/>
                  <a:pt x="24272" y="49512"/>
                </a:cubicBezTo>
                <a:cubicBezTo>
                  <a:pt x="24272" y="49533"/>
                  <a:pt x="24314" y="49596"/>
                  <a:pt x="24314" y="49617"/>
                </a:cubicBezTo>
                <a:cubicBezTo>
                  <a:pt x="24314" y="49638"/>
                  <a:pt x="24314" y="49680"/>
                  <a:pt x="24335" y="49680"/>
                </a:cubicBezTo>
                <a:cubicBezTo>
                  <a:pt x="24356" y="49722"/>
                  <a:pt x="24356" y="49743"/>
                  <a:pt x="24377" y="49805"/>
                </a:cubicBezTo>
                <a:lnTo>
                  <a:pt x="24377" y="49826"/>
                </a:lnTo>
                <a:cubicBezTo>
                  <a:pt x="24356" y="49826"/>
                  <a:pt x="24356" y="49805"/>
                  <a:pt x="24335" y="49805"/>
                </a:cubicBezTo>
                <a:cubicBezTo>
                  <a:pt x="24272" y="49743"/>
                  <a:pt x="24209" y="49722"/>
                  <a:pt x="24146" y="49701"/>
                </a:cubicBezTo>
                <a:cubicBezTo>
                  <a:pt x="24105" y="49680"/>
                  <a:pt x="24042" y="49638"/>
                  <a:pt x="24000" y="49596"/>
                </a:cubicBezTo>
                <a:cubicBezTo>
                  <a:pt x="23916" y="49533"/>
                  <a:pt x="23833" y="49512"/>
                  <a:pt x="23791" y="49471"/>
                </a:cubicBezTo>
                <a:cubicBezTo>
                  <a:pt x="23728" y="49429"/>
                  <a:pt x="23686" y="49408"/>
                  <a:pt x="23644" y="49387"/>
                </a:cubicBezTo>
                <a:cubicBezTo>
                  <a:pt x="23477" y="49282"/>
                  <a:pt x="23288" y="49199"/>
                  <a:pt x="23121" y="49094"/>
                </a:cubicBezTo>
                <a:cubicBezTo>
                  <a:pt x="22765" y="48885"/>
                  <a:pt x="22368" y="48592"/>
                  <a:pt x="21970" y="48466"/>
                </a:cubicBezTo>
                <a:cubicBezTo>
                  <a:pt x="21928" y="48383"/>
                  <a:pt x="21908" y="48320"/>
                  <a:pt x="21845" y="48236"/>
                </a:cubicBezTo>
                <a:lnTo>
                  <a:pt x="21824" y="48215"/>
                </a:lnTo>
                <a:cubicBezTo>
                  <a:pt x="21761" y="48132"/>
                  <a:pt x="21719" y="48048"/>
                  <a:pt x="21698" y="48006"/>
                </a:cubicBezTo>
                <a:cubicBezTo>
                  <a:pt x="21489" y="47713"/>
                  <a:pt x="21175" y="47336"/>
                  <a:pt x="21092" y="47002"/>
                </a:cubicBezTo>
                <a:cubicBezTo>
                  <a:pt x="21071" y="46960"/>
                  <a:pt x="21029" y="46897"/>
                  <a:pt x="20966" y="46897"/>
                </a:cubicBezTo>
                <a:cubicBezTo>
                  <a:pt x="20568" y="46876"/>
                  <a:pt x="20171" y="46771"/>
                  <a:pt x="19773" y="46751"/>
                </a:cubicBezTo>
                <a:cubicBezTo>
                  <a:pt x="19250" y="46688"/>
                  <a:pt x="18706" y="46667"/>
                  <a:pt x="18183" y="46604"/>
                </a:cubicBezTo>
                <a:cubicBezTo>
                  <a:pt x="18141" y="46604"/>
                  <a:pt x="18099" y="46688"/>
                  <a:pt x="18162" y="46709"/>
                </a:cubicBezTo>
                <a:cubicBezTo>
                  <a:pt x="18183" y="46709"/>
                  <a:pt x="18183" y="46751"/>
                  <a:pt x="18204" y="46751"/>
                </a:cubicBezTo>
                <a:lnTo>
                  <a:pt x="18288" y="46813"/>
                </a:lnTo>
                <a:cubicBezTo>
                  <a:pt x="18309" y="46855"/>
                  <a:pt x="18351" y="46876"/>
                  <a:pt x="18371" y="46876"/>
                </a:cubicBezTo>
                <a:lnTo>
                  <a:pt x="18392" y="46876"/>
                </a:lnTo>
                <a:cubicBezTo>
                  <a:pt x="18413" y="46876"/>
                  <a:pt x="18455" y="46897"/>
                  <a:pt x="18476" y="46897"/>
                </a:cubicBezTo>
                <a:cubicBezTo>
                  <a:pt x="18497" y="46897"/>
                  <a:pt x="18560" y="46918"/>
                  <a:pt x="18581" y="46918"/>
                </a:cubicBezTo>
                <a:cubicBezTo>
                  <a:pt x="18915" y="46981"/>
                  <a:pt x="19250" y="47106"/>
                  <a:pt x="19606" y="47211"/>
                </a:cubicBezTo>
                <a:cubicBezTo>
                  <a:pt x="19731" y="47232"/>
                  <a:pt x="19857" y="47274"/>
                  <a:pt x="19962" y="47315"/>
                </a:cubicBezTo>
                <a:cubicBezTo>
                  <a:pt x="20255" y="47420"/>
                  <a:pt x="20380" y="47650"/>
                  <a:pt x="20547" y="47922"/>
                </a:cubicBezTo>
                <a:cubicBezTo>
                  <a:pt x="20715" y="48236"/>
                  <a:pt x="20861" y="48571"/>
                  <a:pt x="21008" y="48864"/>
                </a:cubicBezTo>
                <a:lnTo>
                  <a:pt x="21008" y="48885"/>
                </a:lnTo>
                <a:cubicBezTo>
                  <a:pt x="21008" y="48885"/>
                  <a:pt x="21008" y="48906"/>
                  <a:pt x="21029" y="48906"/>
                </a:cubicBezTo>
                <a:lnTo>
                  <a:pt x="21071" y="48948"/>
                </a:lnTo>
                <a:cubicBezTo>
                  <a:pt x="21175" y="49010"/>
                  <a:pt x="21238" y="49115"/>
                  <a:pt x="21343" y="49199"/>
                </a:cubicBezTo>
                <a:lnTo>
                  <a:pt x="21656" y="49429"/>
                </a:lnTo>
                <a:lnTo>
                  <a:pt x="21698" y="49429"/>
                </a:lnTo>
                <a:cubicBezTo>
                  <a:pt x="21803" y="49512"/>
                  <a:pt x="21908" y="49575"/>
                  <a:pt x="21970" y="49638"/>
                </a:cubicBezTo>
                <a:cubicBezTo>
                  <a:pt x="22012" y="49638"/>
                  <a:pt x="22012" y="49680"/>
                  <a:pt x="22033" y="49680"/>
                </a:cubicBezTo>
                <a:cubicBezTo>
                  <a:pt x="22075" y="49722"/>
                  <a:pt x="22159" y="49743"/>
                  <a:pt x="22221" y="49805"/>
                </a:cubicBezTo>
                <a:cubicBezTo>
                  <a:pt x="22263" y="49826"/>
                  <a:pt x="22284" y="49847"/>
                  <a:pt x="22347" y="49889"/>
                </a:cubicBezTo>
                <a:cubicBezTo>
                  <a:pt x="22284" y="49889"/>
                  <a:pt x="22242" y="49847"/>
                  <a:pt x="22180" y="49847"/>
                </a:cubicBezTo>
                <a:lnTo>
                  <a:pt x="22138" y="49847"/>
                </a:lnTo>
                <a:cubicBezTo>
                  <a:pt x="22033" y="49847"/>
                  <a:pt x="21949" y="49826"/>
                  <a:pt x="21866" y="49826"/>
                </a:cubicBezTo>
                <a:cubicBezTo>
                  <a:pt x="21407" y="49786"/>
                  <a:pt x="20930" y="49595"/>
                  <a:pt x="20452" y="49595"/>
                </a:cubicBezTo>
                <a:cubicBezTo>
                  <a:pt x="20428" y="49595"/>
                  <a:pt x="20404" y="49595"/>
                  <a:pt x="20380" y="49596"/>
                </a:cubicBezTo>
                <a:cubicBezTo>
                  <a:pt x="20275" y="49596"/>
                  <a:pt x="20234" y="49701"/>
                  <a:pt x="20171" y="49743"/>
                </a:cubicBezTo>
                <a:cubicBezTo>
                  <a:pt x="19941" y="50015"/>
                  <a:pt x="19752" y="50328"/>
                  <a:pt x="19501" y="50580"/>
                </a:cubicBezTo>
                <a:lnTo>
                  <a:pt x="18455" y="51626"/>
                </a:lnTo>
                <a:cubicBezTo>
                  <a:pt x="18413" y="51668"/>
                  <a:pt x="18392" y="51709"/>
                  <a:pt x="18413" y="51730"/>
                </a:cubicBezTo>
                <a:lnTo>
                  <a:pt x="18497" y="51898"/>
                </a:lnTo>
                <a:lnTo>
                  <a:pt x="18497" y="51919"/>
                </a:lnTo>
                <a:cubicBezTo>
                  <a:pt x="18518" y="51981"/>
                  <a:pt x="18518" y="52002"/>
                  <a:pt x="18560" y="52044"/>
                </a:cubicBezTo>
                <a:cubicBezTo>
                  <a:pt x="18664" y="52337"/>
                  <a:pt x="18706" y="52651"/>
                  <a:pt x="18874" y="52923"/>
                </a:cubicBezTo>
                <a:cubicBezTo>
                  <a:pt x="18874" y="52944"/>
                  <a:pt x="18874" y="52965"/>
                  <a:pt x="18832" y="52965"/>
                </a:cubicBezTo>
                <a:lnTo>
                  <a:pt x="18832" y="53028"/>
                </a:lnTo>
                <a:cubicBezTo>
                  <a:pt x="18832" y="53049"/>
                  <a:pt x="18874" y="53069"/>
                  <a:pt x="18895" y="53069"/>
                </a:cubicBezTo>
                <a:lnTo>
                  <a:pt x="18915" y="53069"/>
                </a:lnTo>
                <a:lnTo>
                  <a:pt x="18936" y="53049"/>
                </a:lnTo>
                <a:lnTo>
                  <a:pt x="18936" y="53028"/>
                </a:lnTo>
                <a:lnTo>
                  <a:pt x="18978" y="52986"/>
                </a:lnTo>
                <a:lnTo>
                  <a:pt x="18978" y="52965"/>
                </a:lnTo>
                <a:cubicBezTo>
                  <a:pt x="19020" y="52860"/>
                  <a:pt x="19104" y="52672"/>
                  <a:pt x="19125" y="52567"/>
                </a:cubicBezTo>
                <a:lnTo>
                  <a:pt x="19125" y="52546"/>
                </a:lnTo>
                <a:cubicBezTo>
                  <a:pt x="19250" y="52128"/>
                  <a:pt x="19418" y="51835"/>
                  <a:pt x="19836" y="51605"/>
                </a:cubicBezTo>
                <a:cubicBezTo>
                  <a:pt x="20045" y="51479"/>
                  <a:pt x="20234" y="51312"/>
                  <a:pt x="20443" y="51186"/>
                </a:cubicBezTo>
                <a:cubicBezTo>
                  <a:pt x="20506" y="51145"/>
                  <a:pt x="20589" y="51061"/>
                  <a:pt x="20673" y="50977"/>
                </a:cubicBezTo>
                <a:cubicBezTo>
                  <a:pt x="20680" y="50970"/>
                  <a:pt x="20696" y="50967"/>
                  <a:pt x="20719" y="50967"/>
                </a:cubicBezTo>
                <a:cubicBezTo>
                  <a:pt x="20831" y="50967"/>
                  <a:pt x="21095" y="51040"/>
                  <a:pt x="21112" y="51040"/>
                </a:cubicBezTo>
                <a:cubicBezTo>
                  <a:pt x="21343" y="51082"/>
                  <a:pt x="21615" y="51061"/>
                  <a:pt x="21845" y="51082"/>
                </a:cubicBezTo>
                <a:cubicBezTo>
                  <a:pt x="22159" y="51103"/>
                  <a:pt x="22493" y="51165"/>
                  <a:pt x="22807" y="51186"/>
                </a:cubicBezTo>
                <a:cubicBezTo>
                  <a:pt x="23200" y="51233"/>
                  <a:pt x="23627" y="51328"/>
                  <a:pt x="24028" y="51328"/>
                </a:cubicBezTo>
                <a:cubicBezTo>
                  <a:pt x="24162" y="51328"/>
                  <a:pt x="24293" y="51317"/>
                  <a:pt x="24418" y="51291"/>
                </a:cubicBezTo>
                <a:cubicBezTo>
                  <a:pt x="24439" y="51291"/>
                  <a:pt x="24439" y="51312"/>
                  <a:pt x="24460" y="51312"/>
                </a:cubicBezTo>
                <a:lnTo>
                  <a:pt x="24544" y="51312"/>
                </a:lnTo>
                <a:cubicBezTo>
                  <a:pt x="24753" y="51312"/>
                  <a:pt x="24941" y="51375"/>
                  <a:pt x="25151" y="51396"/>
                </a:cubicBezTo>
                <a:cubicBezTo>
                  <a:pt x="25611" y="51458"/>
                  <a:pt x="26092" y="51605"/>
                  <a:pt x="26553" y="51689"/>
                </a:cubicBezTo>
                <a:cubicBezTo>
                  <a:pt x="27034" y="51772"/>
                  <a:pt x="27494" y="51793"/>
                  <a:pt x="27975" y="51877"/>
                </a:cubicBezTo>
                <a:cubicBezTo>
                  <a:pt x="28226" y="51919"/>
                  <a:pt x="28498" y="51940"/>
                  <a:pt x="28750" y="52023"/>
                </a:cubicBezTo>
                <a:cubicBezTo>
                  <a:pt x="28807" y="52038"/>
                  <a:pt x="28893" y="52071"/>
                  <a:pt x="28969" y="52071"/>
                </a:cubicBezTo>
                <a:cubicBezTo>
                  <a:pt x="29004" y="52071"/>
                  <a:pt x="29037" y="52064"/>
                  <a:pt x="29063" y="52044"/>
                </a:cubicBezTo>
                <a:cubicBezTo>
                  <a:pt x="29147" y="52023"/>
                  <a:pt x="29189" y="51898"/>
                  <a:pt x="29252" y="51835"/>
                </a:cubicBezTo>
                <a:cubicBezTo>
                  <a:pt x="29398" y="51626"/>
                  <a:pt x="29586" y="51396"/>
                  <a:pt x="29817" y="51270"/>
                </a:cubicBezTo>
                <a:cubicBezTo>
                  <a:pt x="29859" y="51270"/>
                  <a:pt x="29859" y="51249"/>
                  <a:pt x="29859" y="51249"/>
                </a:cubicBezTo>
                <a:lnTo>
                  <a:pt x="29859" y="51207"/>
                </a:lnTo>
                <a:cubicBezTo>
                  <a:pt x="29859" y="51186"/>
                  <a:pt x="29817" y="51165"/>
                  <a:pt x="29796" y="51145"/>
                </a:cubicBezTo>
                <a:cubicBezTo>
                  <a:pt x="29984" y="50726"/>
                  <a:pt x="29900" y="50161"/>
                  <a:pt x="29900" y="49722"/>
                </a:cubicBezTo>
                <a:cubicBezTo>
                  <a:pt x="29900" y="49052"/>
                  <a:pt x="29921" y="48362"/>
                  <a:pt x="29963" y="47692"/>
                </a:cubicBezTo>
                <a:lnTo>
                  <a:pt x="30026" y="45725"/>
                </a:lnTo>
                <a:cubicBezTo>
                  <a:pt x="30068" y="45328"/>
                  <a:pt x="30214" y="44721"/>
                  <a:pt x="30005" y="44365"/>
                </a:cubicBezTo>
                <a:lnTo>
                  <a:pt x="29984" y="44344"/>
                </a:lnTo>
                <a:cubicBezTo>
                  <a:pt x="30005" y="44282"/>
                  <a:pt x="30005" y="44261"/>
                  <a:pt x="30026" y="44198"/>
                </a:cubicBezTo>
                <a:cubicBezTo>
                  <a:pt x="30026" y="44198"/>
                  <a:pt x="30026" y="44177"/>
                  <a:pt x="30068" y="44177"/>
                </a:cubicBezTo>
                <a:cubicBezTo>
                  <a:pt x="30089" y="44135"/>
                  <a:pt x="30110" y="44093"/>
                  <a:pt x="30131" y="44072"/>
                </a:cubicBezTo>
                <a:cubicBezTo>
                  <a:pt x="30172" y="44072"/>
                  <a:pt x="30172" y="44051"/>
                  <a:pt x="30193" y="44051"/>
                </a:cubicBezTo>
                <a:cubicBezTo>
                  <a:pt x="30214" y="44030"/>
                  <a:pt x="30214" y="44030"/>
                  <a:pt x="30214" y="43989"/>
                </a:cubicBezTo>
                <a:cubicBezTo>
                  <a:pt x="30298" y="43926"/>
                  <a:pt x="30549" y="43758"/>
                  <a:pt x="30591" y="43738"/>
                </a:cubicBezTo>
                <a:cubicBezTo>
                  <a:pt x="30842" y="43549"/>
                  <a:pt x="31114" y="43361"/>
                  <a:pt x="31386" y="43194"/>
                </a:cubicBezTo>
                <a:cubicBezTo>
                  <a:pt x="31909" y="42838"/>
                  <a:pt x="32432" y="42482"/>
                  <a:pt x="32997" y="42210"/>
                </a:cubicBezTo>
                <a:cubicBezTo>
                  <a:pt x="33520" y="41959"/>
                  <a:pt x="34043" y="41561"/>
                  <a:pt x="34524" y="41269"/>
                </a:cubicBezTo>
                <a:cubicBezTo>
                  <a:pt x="35027" y="40997"/>
                  <a:pt x="35508" y="40683"/>
                  <a:pt x="35947" y="40306"/>
                </a:cubicBezTo>
                <a:lnTo>
                  <a:pt x="35968" y="40306"/>
                </a:lnTo>
                <a:lnTo>
                  <a:pt x="35989" y="40285"/>
                </a:lnTo>
                <a:cubicBezTo>
                  <a:pt x="36198" y="40076"/>
                  <a:pt x="36470" y="39867"/>
                  <a:pt x="36701" y="39678"/>
                </a:cubicBezTo>
                <a:cubicBezTo>
                  <a:pt x="37014" y="39448"/>
                  <a:pt x="37119" y="39155"/>
                  <a:pt x="37224" y="38800"/>
                </a:cubicBezTo>
                <a:cubicBezTo>
                  <a:pt x="37328" y="38402"/>
                  <a:pt x="37496" y="38004"/>
                  <a:pt x="37558" y="37607"/>
                </a:cubicBezTo>
                <a:cubicBezTo>
                  <a:pt x="37600" y="37502"/>
                  <a:pt x="37600" y="37398"/>
                  <a:pt x="37621" y="37335"/>
                </a:cubicBezTo>
                <a:lnTo>
                  <a:pt x="37621" y="37251"/>
                </a:lnTo>
                <a:cubicBezTo>
                  <a:pt x="37621" y="37168"/>
                  <a:pt x="37642" y="37126"/>
                  <a:pt x="37642" y="37042"/>
                </a:cubicBezTo>
                <a:lnTo>
                  <a:pt x="37642" y="36916"/>
                </a:lnTo>
                <a:lnTo>
                  <a:pt x="37642" y="36749"/>
                </a:lnTo>
                <a:lnTo>
                  <a:pt x="37642" y="36603"/>
                </a:lnTo>
                <a:lnTo>
                  <a:pt x="37642" y="36498"/>
                </a:lnTo>
                <a:cubicBezTo>
                  <a:pt x="37705" y="36456"/>
                  <a:pt x="37726" y="36456"/>
                  <a:pt x="37768" y="36435"/>
                </a:cubicBezTo>
                <a:cubicBezTo>
                  <a:pt x="37768" y="36435"/>
                  <a:pt x="37809" y="36435"/>
                  <a:pt x="37809" y="36414"/>
                </a:cubicBezTo>
                <a:cubicBezTo>
                  <a:pt x="37851" y="36393"/>
                  <a:pt x="37872" y="36352"/>
                  <a:pt x="37914" y="36331"/>
                </a:cubicBezTo>
                <a:cubicBezTo>
                  <a:pt x="38144" y="36561"/>
                  <a:pt x="38458" y="36770"/>
                  <a:pt x="38751" y="36958"/>
                </a:cubicBezTo>
                <a:cubicBezTo>
                  <a:pt x="39170" y="37230"/>
                  <a:pt x="39525" y="37502"/>
                  <a:pt x="39923" y="37774"/>
                </a:cubicBezTo>
                <a:cubicBezTo>
                  <a:pt x="40027" y="37858"/>
                  <a:pt x="40153" y="37921"/>
                  <a:pt x="40258" y="37984"/>
                </a:cubicBezTo>
                <a:lnTo>
                  <a:pt x="40278" y="38004"/>
                </a:lnTo>
                <a:cubicBezTo>
                  <a:pt x="40383" y="38067"/>
                  <a:pt x="40488" y="38130"/>
                  <a:pt x="40592" y="38193"/>
                </a:cubicBezTo>
                <a:cubicBezTo>
                  <a:pt x="40634" y="38193"/>
                  <a:pt x="40634" y="38214"/>
                  <a:pt x="40655" y="38214"/>
                </a:cubicBezTo>
                <a:cubicBezTo>
                  <a:pt x="40760" y="38297"/>
                  <a:pt x="40885" y="38339"/>
                  <a:pt x="40990" y="38423"/>
                </a:cubicBezTo>
                <a:cubicBezTo>
                  <a:pt x="41094" y="38486"/>
                  <a:pt x="41220" y="38548"/>
                  <a:pt x="41325" y="38611"/>
                </a:cubicBezTo>
                <a:cubicBezTo>
                  <a:pt x="41743" y="38841"/>
                  <a:pt x="42224" y="39113"/>
                  <a:pt x="42580" y="39385"/>
                </a:cubicBezTo>
                <a:cubicBezTo>
                  <a:pt x="42852" y="39595"/>
                  <a:pt x="43271" y="39888"/>
                  <a:pt x="43605" y="39909"/>
                </a:cubicBezTo>
                <a:cubicBezTo>
                  <a:pt x="43626" y="40285"/>
                  <a:pt x="43710" y="40620"/>
                  <a:pt x="43794" y="40955"/>
                </a:cubicBezTo>
                <a:cubicBezTo>
                  <a:pt x="43835" y="41164"/>
                  <a:pt x="43835" y="41373"/>
                  <a:pt x="43898" y="41582"/>
                </a:cubicBezTo>
                <a:lnTo>
                  <a:pt x="43731" y="41834"/>
                </a:lnTo>
                <a:lnTo>
                  <a:pt x="43584" y="42064"/>
                </a:lnTo>
                <a:lnTo>
                  <a:pt x="43584" y="42085"/>
                </a:lnTo>
                <a:cubicBezTo>
                  <a:pt x="43522" y="42168"/>
                  <a:pt x="43480" y="42273"/>
                  <a:pt x="43417" y="42357"/>
                </a:cubicBezTo>
                <a:cubicBezTo>
                  <a:pt x="43375" y="42419"/>
                  <a:pt x="43354" y="42503"/>
                  <a:pt x="43291" y="42587"/>
                </a:cubicBezTo>
                <a:cubicBezTo>
                  <a:pt x="43082" y="42901"/>
                  <a:pt x="42831" y="43235"/>
                  <a:pt x="42747" y="43612"/>
                </a:cubicBezTo>
                <a:lnTo>
                  <a:pt x="42747" y="43633"/>
                </a:lnTo>
                <a:cubicBezTo>
                  <a:pt x="42747" y="43633"/>
                  <a:pt x="42747" y="43654"/>
                  <a:pt x="42768" y="43654"/>
                </a:cubicBezTo>
                <a:cubicBezTo>
                  <a:pt x="42789" y="44072"/>
                  <a:pt x="42894" y="44491"/>
                  <a:pt x="42957" y="44909"/>
                </a:cubicBezTo>
                <a:cubicBezTo>
                  <a:pt x="42999" y="45223"/>
                  <a:pt x="42978" y="45621"/>
                  <a:pt x="43250" y="45851"/>
                </a:cubicBezTo>
                <a:lnTo>
                  <a:pt x="43291" y="45851"/>
                </a:lnTo>
                <a:cubicBezTo>
                  <a:pt x="43689" y="46479"/>
                  <a:pt x="44212" y="47023"/>
                  <a:pt x="44714" y="47587"/>
                </a:cubicBezTo>
                <a:cubicBezTo>
                  <a:pt x="45091" y="48027"/>
                  <a:pt x="45551" y="48445"/>
                  <a:pt x="45970" y="48864"/>
                </a:cubicBezTo>
                <a:lnTo>
                  <a:pt x="45928" y="48885"/>
                </a:lnTo>
                <a:lnTo>
                  <a:pt x="45907" y="48906"/>
                </a:lnTo>
                <a:lnTo>
                  <a:pt x="45907" y="48948"/>
                </a:lnTo>
                <a:lnTo>
                  <a:pt x="45907" y="48968"/>
                </a:lnTo>
                <a:lnTo>
                  <a:pt x="45907" y="48989"/>
                </a:lnTo>
                <a:cubicBezTo>
                  <a:pt x="45907" y="48989"/>
                  <a:pt x="45907" y="49010"/>
                  <a:pt x="45928" y="49010"/>
                </a:cubicBezTo>
                <a:cubicBezTo>
                  <a:pt x="45677" y="49303"/>
                  <a:pt x="45572" y="49784"/>
                  <a:pt x="45468" y="50140"/>
                </a:cubicBezTo>
                <a:lnTo>
                  <a:pt x="45468" y="50161"/>
                </a:lnTo>
                <a:cubicBezTo>
                  <a:pt x="45468" y="50203"/>
                  <a:pt x="45468" y="50203"/>
                  <a:pt x="45447" y="50224"/>
                </a:cubicBezTo>
                <a:cubicBezTo>
                  <a:pt x="45405" y="50266"/>
                  <a:pt x="45405" y="50308"/>
                  <a:pt x="45384" y="50349"/>
                </a:cubicBezTo>
                <a:cubicBezTo>
                  <a:pt x="45279" y="50684"/>
                  <a:pt x="45133" y="50998"/>
                  <a:pt x="45049" y="51375"/>
                </a:cubicBezTo>
                <a:cubicBezTo>
                  <a:pt x="45028" y="51521"/>
                  <a:pt x="44986" y="51668"/>
                  <a:pt x="44986" y="51793"/>
                </a:cubicBezTo>
                <a:cubicBezTo>
                  <a:pt x="44986" y="52002"/>
                  <a:pt x="44986" y="51898"/>
                  <a:pt x="44840" y="51981"/>
                </a:cubicBezTo>
                <a:cubicBezTo>
                  <a:pt x="44526" y="52128"/>
                  <a:pt x="44296" y="52442"/>
                  <a:pt x="44024" y="52630"/>
                </a:cubicBezTo>
                <a:cubicBezTo>
                  <a:pt x="43668" y="52923"/>
                  <a:pt x="43312" y="53195"/>
                  <a:pt x="42894" y="53404"/>
                </a:cubicBezTo>
                <a:cubicBezTo>
                  <a:pt x="42350" y="53676"/>
                  <a:pt x="41743" y="53906"/>
                  <a:pt x="41283" y="54325"/>
                </a:cubicBezTo>
                <a:cubicBezTo>
                  <a:pt x="41262" y="54325"/>
                  <a:pt x="41220" y="54346"/>
                  <a:pt x="41178" y="54388"/>
                </a:cubicBezTo>
                <a:cubicBezTo>
                  <a:pt x="41157" y="54409"/>
                  <a:pt x="41115" y="54430"/>
                  <a:pt x="41157" y="54492"/>
                </a:cubicBezTo>
                <a:cubicBezTo>
                  <a:pt x="41115" y="54534"/>
                  <a:pt x="41074" y="54597"/>
                  <a:pt x="41011" y="54618"/>
                </a:cubicBezTo>
                <a:cubicBezTo>
                  <a:pt x="40990" y="54618"/>
                  <a:pt x="40969" y="54618"/>
                  <a:pt x="40948" y="54639"/>
                </a:cubicBezTo>
                <a:cubicBezTo>
                  <a:pt x="40739" y="54848"/>
                  <a:pt x="40634" y="55162"/>
                  <a:pt x="40488" y="55434"/>
                </a:cubicBezTo>
                <a:cubicBezTo>
                  <a:pt x="40362" y="55664"/>
                  <a:pt x="40174" y="56082"/>
                  <a:pt x="40174" y="56334"/>
                </a:cubicBezTo>
                <a:lnTo>
                  <a:pt x="40174" y="56375"/>
                </a:lnTo>
                <a:cubicBezTo>
                  <a:pt x="40174" y="56375"/>
                  <a:pt x="40174" y="56396"/>
                  <a:pt x="40216" y="56396"/>
                </a:cubicBezTo>
                <a:cubicBezTo>
                  <a:pt x="40237" y="56417"/>
                  <a:pt x="40237" y="56417"/>
                  <a:pt x="40258" y="56417"/>
                </a:cubicBezTo>
                <a:lnTo>
                  <a:pt x="40258" y="56438"/>
                </a:lnTo>
                <a:lnTo>
                  <a:pt x="40258" y="56480"/>
                </a:lnTo>
                <a:cubicBezTo>
                  <a:pt x="40258" y="56731"/>
                  <a:pt x="40341" y="57045"/>
                  <a:pt x="40446" y="57275"/>
                </a:cubicBezTo>
                <a:cubicBezTo>
                  <a:pt x="40550" y="57568"/>
                  <a:pt x="40697" y="57882"/>
                  <a:pt x="40781" y="58196"/>
                </a:cubicBezTo>
                <a:lnTo>
                  <a:pt x="40781" y="58279"/>
                </a:lnTo>
                <a:cubicBezTo>
                  <a:pt x="40781" y="58405"/>
                  <a:pt x="40697" y="58489"/>
                  <a:pt x="40592" y="58677"/>
                </a:cubicBezTo>
                <a:cubicBezTo>
                  <a:pt x="40571" y="58698"/>
                  <a:pt x="40550" y="58740"/>
                  <a:pt x="40550" y="58782"/>
                </a:cubicBezTo>
                <a:cubicBezTo>
                  <a:pt x="40446" y="58949"/>
                  <a:pt x="40341" y="59137"/>
                  <a:pt x="40258" y="59326"/>
                </a:cubicBezTo>
                <a:cubicBezTo>
                  <a:pt x="40237" y="59347"/>
                  <a:pt x="40216" y="59347"/>
                  <a:pt x="40174" y="59367"/>
                </a:cubicBezTo>
                <a:cubicBezTo>
                  <a:pt x="40139" y="59403"/>
                  <a:pt x="40148" y="59482"/>
                  <a:pt x="40189" y="59482"/>
                </a:cubicBezTo>
                <a:cubicBezTo>
                  <a:pt x="40197" y="59482"/>
                  <a:pt x="40206" y="59479"/>
                  <a:pt x="40216" y="59472"/>
                </a:cubicBezTo>
                <a:lnTo>
                  <a:pt x="40258" y="59472"/>
                </a:lnTo>
                <a:cubicBezTo>
                  <a:pt x="40258" y="59472"/>
                  <a:pt x="40278" y="59472"/>
                  <a:pt x="40278" y="59451"/>
                </a:cubicBezTo>
                <a:lnTo>
                  <a:pt x="40278" y="59430"/>
                </a:lnTo>
                <a:cubicBezTo>
                  <a:pt x="40341" y="59409"/>
                  <a:pt x="40362" y="59367"/>
                  <a:pt x="40425" y="59347"/>
                </a:cubicBezTo>
                <a:cubicBezTo>
                  <a:pt x="40467" y="59326"/>
                  <a:pt x="40488" y="59305"/>
                  <a:pt x="40550" y="59263"/>
                </a:cubicBezTo>
                <a:lnTo>
                  <a:pt x="40571" y="59263"/>
                </a:lnTo>
                <a:cubicBezTo>
                  <a:pt x="40592" y="59242"/>
                  <a:pt x="40655" y="59221"/>
                  <a:pt x="40676" y="59158"/>
                </a:cubicBezTo>
                <a:lnTo>
                  <a:pt x="40781" y="59054"/>
                </a:lnTo>
                <a:cubicBezTo>
                  <a:pt x="41115" y="58803"/>
                  <a:pt x="41471" y="58531"/>
                  <a:pt x="41743" y="58217"/>
                </a:cubicBezTo>
                <a:cubicBezTo>
                  <a:pt x="41911" y="58070"/>
                  <a:pt x="41890" y="57882"/>
                  <a:pt x="41890" y="57673"/>
                </a:cubicBezTo>
                <a:lnTo>
                  <a:pt x="41890" y="57422"/>
                </a:lnTo>
                <a:lnTo>
                  <a:pt x="41890" y="57338"/>
                </a:lnTo>
                <a:cubicBezTo>
                  <a:pt x="41911" y="57108"/>
                  <a:pt x="41931" y="56899"/>
                  <a:pt x="41931" y="56647"/>
                </a:cubicBezTo>
                <a:lnTo>
                  <a:pt x="41931" y="56626"/>
                </a:lnTo>
                <a:cubicBezTo>
                  <a:pt x="42120" y="56334"/>
                  <a:pt x="42350" y="56062"/>
                  <a:pt x="42559" y="55790"/>
                </a:cubicBezTo>
                <a:cubicBezTo>
                  <a:pt x="42768" y="55497"/>
                  <a:pt x="42999" y="55225"/>
                  <a:pt x="43187" y="54911"/>
                </a:cubicBezTo>
                <a:lnTo>
                  <a:pt x="43208" y="54911"/>
                </a:lnTo>
                <a:cubicBezTo>
                  <a:pt x="43563" y="54722"/>
                  <a:pt x="43982" y="54660"/>
                  <a:pt x="44338" y="54597"/>
                </a:cubicBezTo>
                <a:cubicBezTo>
                  <a:pt x="44400" y="54555"/>
                  <a:pt x="44463" y="54555"/>
                  <a:pt x="44526" y="54534"/>
                </a:cubicBezTo>
                <a:lnTo>
                  <a:pt x="44526" y="54534"/>
                </a:lnTo>
                <a:lnTo>
                  <a:pt x="44463" y="54597"/>
                </a:lnTo>
                <a:cubicBezTo>
                  <a:pt x="44212" y="54806"/>
                  <a:pt x="43940" y="55036"/>
                  <a:pt x="43710" y="55266"/>
                </a:cubicBezTo>
                <a:cubicBezTo>
                  <a:pt x="43480" y="55497"/>
                  <a:pt x="42957" y="55915"/>
                  <a:pt x="42936" y="56292"/>
                </a:cubicBezTo>
                <a:cubicBezTo>
                  <a:pt x="42894" y="56836"/>
                  <a:pt x="42894" y="57359"/>
                  <a:pt x="42936" y="57903"/>
                </a:cubicBezTo>
                <a:cubicBezTo>
                  <a:pt x="42957" y="58405"/>
                  <a:pt x="42957" y="59033"/>
                  <a:pt x="43145" y="59514"/>
                </a:cubicBezTo>
                <a:cubicBezTo>
                  <a:pt x="43250" y="59786"/>
                  <a:pt x="43354" y="60100"/>
                  <a:pt x="43417" y="60414"/>
                </a:cubicBezTo>
                <a:cubicBezTo>
                  <a:pt x="43501" y="60707"/>
                  <a:pt x="43522" y="60832"/>
                  <a:pt x="43312" y="61083"/>
                </a:cubicBezTo>
                <a:cubicBezTo>
                  <a:pt x="43166" y="61251"/>
                  <a:pt x="42747" y="61669"/>
                  <a:pt x="42852" y="61941"/>
                </a:cubicBezTo>
                <a:lnTo>
                  <a:pt x="42936" y="62088"/>
                </a:lnTo>
                <a:cubicBezTo>
                  <a:pt x="42936" y="62129"/>
                  <a:pt x="42957" y="62150"/>
                  <a:pt x="42957" y="62171"/>
                </a:cubicBezTo>
                <a:cubicBezTo>
                  <a:pt x="42978" y="62192"/>
                  <a:pt x="42978" y="62234"/>
                  <a:pt x="42999" y="62255"/>
                </a:cubicBezTo>
                <a:cubicBezTo>
                  <a:pt x="43040" y="62276"/>
                  <a:pt x="43040" y="62297"/>
                  <a:pt x="43061" y="62360"/>
                </a:cubicBezTo>
                <a:cubicBezTo>
                  <a:pt x="43061" y="62380"/>
                  <a:pt x="43082" y="62401"/>
                  <a:pt x="43082" y="62401"/>
                </a:cubicBezTo>
                <a:cubicBezTo>
                  <a:pt x="43103" y="62443"/>
                  <a:pt x="43145" y="62485"/>
                  <a:pt x="43166" y="62506"/>
                </a:cubicBezTo>
                <a:cubicBezTo>
                  <a:pt x="43166" y="62548"/>
                  <a:pt x="43187" y="62548"/>
                  <a:pt x="43187" y="62569"/>
                </a:cubicBezTo>
                <a:cubicBezTo>
                  <a:pt x="43208" y="62611"/>
                  <a:pt x="43250" y="62652"/>
                  <a:pt x="43271" y="62694"/>
                </a:cubicBezTo>
                <a:cubicBezTo>
                  <a:pt x="43271" y="62694"/>
                  <a:pt x="43271" y="62715"/>
                  <a:pt x="43291" y="62715"/>
                </a:cubicBezTo>
                <a:cubicBezTo>
                  <a:pt x="43312" y="62778"/>
                  <a:pt x="43354" y="62799"/>
                  <a:pt x="43396" y="62862"/>
                </a:cubicBezTo>
                <a:lnTo>
                  <a:pt x="43396" y="62883"/>
                </a:lnTo>
                <a:cubicBezTo>
                  <a:pt x="43417" y="62925"/>
                  <a:pt x="43480" y="62966"/>
                  <a:pt x="43501" y="63008"/>
                </a:cubicBezTo>
                <a:cubicBezTo>
                  <a:pt x="43522" y="63071"/>
                  <a:pt x="43584" y="63092"/>
                  <a:pt x="43605" y="63134"/>
                </a:cubicBezTo>
                <a:cubicBezTo>
                  <a:pt x="43605" y="63134"/>
                  <a:pt x="43605" y="63176"/>
                  <a:pt x="43626" y="63176"/>
                </a:cubicBezTo>
                <a:lnTo>
                  <a:pt x="43668" y="63197"/>
                </a:lnTo>
                <a:cubicBezTo>
                  <a:pt x="43679" y="63207"/>
                  <a:pt x="43684" y="63212"/>
                  <a:pt x="43689" y="63212"/>
                </a:cubicBezTo>
                <a:cubicBezTo>
                  <a:pt x="43694" y="63212"/>
                  <a:pt x="43699" y="63207"/>
                  <a:pt x="43710" y="63197"/>
                </a:cubicBezTo>
                <a:lnTo>
                  <a:pt x="43710" y="63176"/>
                </a:lnTo>
                <a:cubicBezTo>
                  <a:pt x="43710" y="62987"/>
                  <a:pt x="43710" y="62820"/>
                  <a:pt x="43689" y="62652"/>
                </a:cubicBezTo>
                <a:cubicBezTo>
                  <a:pt x="43668" y="62297"/>
                  <a:pt x="43501" y="61920"/>
                  <a:pt x="43794" y="61711"/>
                </a:cubicBezTo>
                <a:cubicBezTo>
                  <a:pt x="43898" y="61627"/>
                  <a:pt x="44024" y="61523"/>
                  <a:pt x="44128" y="61418"/>
                </a:cubicBezTo>
                <a:cubicBezTo>
                  <a:pt x="44463" y="61125"/>
                  <a:pt x="44777" y="60811"/>
                  <a:pt x="45049" y="60476"/>
                </a:cubicBezTo>
                <a:cubicBezTo>
                  <a:pt x="45049" y="60476"/>
                  <a:pt x="45070" y="60476"/>
                  <a:pt x="45070" y="60456"/>
                </a:cubicBezTo>
                <a:lnTo>
                  <a:pt x="45091" y="60414"/>
                </a:lnTo>
                <a:lnTo>
                  <a:pt x="45091" y="60393"/>
                </a:lnTo>
                <a:lnTo>
                  <a:pt x="45091" y="60372"/>
                </a:lnTo>
                <a:lnTo>
                  <a:pt x="45091" y="60351"/>
                </a:lnTo>
                <a:cubicBezTo>
                  <a:pt x="45091" y="59932"/>
                  <a:pt x="45091" y="59535"/>
                  <a:pt x="45049" y="59116"/>
                </a:cubicBezTo>
                <a:cubicBezTo>
                  <a:pt x="45049" y="58991"/>
                  <a:pt x="45028" y="58844"/>
                  <a:pt x="44986" y="58698"/>
                </a:cubicBezTo>
                <a:cubicBezTo>
                  <a:pt x="44944" y="58321"/>
                  <a:pt x="44944" y="57966"/>
                  <a:pt x="44944" y="57589"/>
                </a:cubicBezTo>
                <a:cubicBezTo>
                  <a:pt x="44965" y="57212"/>
                  <a:pt x="44882" y="56961"/>
                  <a:pt x="45175" y="56689"/>
                </a:cubicBezTo>
                <a:cubicBezTo>
                  <a:pt x="45719" y="56124"/>
                  <a:pt x="46430" y="55769"/>
                  <a:pt x="47037" y="55287"/>
                </a:cubicBezTo>
                <a:cubicBezTo>
                  <a:pt x="47120" y="55225"/>
                  <a:pt x="47225" y="55162"/>
                  <a:pt x="47288" y="55120"/>
                </a:cubicBezTo>
                <a:cubicBezTo>
                  <a:pt x="47330" y="55078"/>
                  <a:pt x="47351" y="55057"/>
                  <a:pt x="47372" y="55057"/>
                </a:cubicBezTo>
                <a:cubicBezTo>
                  <a:pt x="47434" y="55036"/>
                  <a:pt x="47476" y="54974"/>
                  <a:pt x="47539" y="54953"/>
                </a:cubicBezTo>
                <a:cubicBezTo>
                  <a:pt x="47769" y="54806"/>
                  <a:pt x="47999" y="54639"/>
                  <a:pt x="48229" y="54450"/>
                </a:cubicBezTo>
                <a:lnTo>
                  <a:pt x="48229" y="54450"/>
                </a:lnTo>
                <a:cubicBezTo>
                  <a:pt x="48188" y="54555"/>
                  <a:pt x="48125" y="54702"/>
                  <a:pt x="48062" y="54806"/>
                </a:cubicBezTo>
                <a:lnTo>
                  <a:pt x="47978" y="54953"/>
                </a:lnTo>
                <a:cubicBezTo>
                  <a:pt x="47895" y="55120"/>
                  <a:pt x="47853" y="55246"/>
                  <a:pt x="47769" y="55392"/>
                </a:cubicBezTo>
                <a:cubicBezTo>
                  <a:pt x="47602" y="55769"/>
                  <a:pt x="47769" y="55957"/>
                  <a:pt x="47957" y="56271"/>
                </a:cubicBezTo>
                <a:cubicBezTo>
                  <a:pt x="48209" y="56710"/>
                  <a:pt x="48481" y="57129"/>
                  <a:pt x="48732" y="57547"/>
                </a:cubicBezTo>
                <a:cubicBezTo>
                  <a:pt x="49004" y="57966"/>
                  <a:pt x="48711" y="58677"/>
                  <a:pt x="48606" y="59137"/>
                </a:cubicBezTo>
                <a:cubicBezTo>
                  <a:pt x="48522" y="59535"/>
                  <a:pt x="48418" y="59953"/>
                  <a:pt x="48334" y="60351"/>
                </a:cubicBezTo>
                <a:cubicBezTo>
                  <a:pt x="48334" y="60393"/>
                  <a:pt x="48313" y="60414"/>
                  <a:pt x="48313" y="60476"/>
                </a:cubicBezTo>
                <a:lnTo>
                  <a:pt x="48229" y="60790"/>
                </a:lnTo>
                <a:cubicBezTo>
                  <a:pt x="48229" y="60832"/>
                  <a:pt x="48209" y="60895"/>
                  <a:pt x="48209" y="60937"/>
                </a:cubicBezTo>
                <a:cubicBezTo>
                  <a:pt x="48209" y="60979"/>
                  <a:pt x="48188" y="61000"/>
                  <a:pt x="48188" y="61020"/>
                </a:cubicBezTo>
                <a:lnTo>
                  <a:pt x="48188" y="61104"/>
                </a:lnTo>
                <a:cubicBezTo>
                  <a:pt x="48198" y="61125"/>
                  <a:pt x="48224" y="61136"/>
                  <a:pt x="48248" y="61136"/>
                </a:cubicBezTo>
                <a:cubicBezTo>
                  <a:pt x="48271" y="61136"/>
                  <a:pt x="48292" y="61125"/>
                  <a:pt x="48292" y="61104"/>
                </a:cubicBezTo>
                <a:cubicBezTo>
                  <a:pt x="48292" y="61020"/>
                  <a:pt x="48376" y="60979"/>
                  <a:pt x="48397" y="60916"/>
                </a:cubicBezTo>
                <a:cubicBezTo>
                  <a:pt x="48481" y="60790"/>
                  <a:pt x="48522" y="60623"/>
                  <a:pt x="48606" y="60497"/>
                </a:cubicBezTo>
                <a:cubicBezTo>
                  <a:pt x="48815" y="60079"/>
                  <a:pt x="49025" y="59681"/>
                  <a:pt x="49255" y="59305"/>
                </a:cubicBezTo>
                <a:cubicBezTo>
                  <a:pt x="49464" y="58928"/>
                  <a:pt x="49589" y="58572"/>
                  <a:pt x="49778" y="58196"/>
                </a:cubicBezTo>
                <a:cubicBezTo>
                  <a:pt x="49903" y="57945"/>
                  <a:pt x="50008" y="57694"/>
                  <a:pt x="50071" y="57443"/>
                </a:cubicBezTo>
                <a:cubicBezTo>
                  <a:pt x="50075" y="57446"/>
                  <a:pt x="50080" y="57448"/>
                  <a:pt x="50086" y="57448"/>
                </a:cubicBezTo>
                <a:cubicBezTo>
                  <a:pt x="50111" y="57448"/>
                  <a:pt x="50147" y="57414"/>
                  <a:pt x="50113" y="57380"/>
                </a:cubicBezTo>
                <a:lnTo>
                  <a:pt x="49736" y="56292"/>
                </a:lnTo>
                <a:cubicBezTo>
                  <a:pt x="49694" y="56208"/>
                  <a:pt x="49464" y="55643"/>
                  <a:pt x="49569" y="55497"/>
                </a:cubicBezTo>
                <a:cubicBezTo>
                  <a:pt x="49673" y="55371"/>
                  <a:pt x="49757" y="55162"/>
                  <a:pt x="49861" y="55036"/>
                </a:cubicBezTo>
                <a:lnTo>
                  <a:pt x="50405" y="54325"/>
                </a:lnTo>
                <a:cubicBezTo>
                  <a:pt x="50468" y="54241"/>
                  <a:pt x="50510" y="54178"/>
                  <a:pt x="50594" y="54095"/>
                </a:cubicBezTo>
                <a:lnTo>
                  <a:pt x="50615" y="54074"/>
                </a:lnTo>
                <a:cubicBezTo>
                  <a:pt x="50845" y="53760"/>
                  <a:pt x="51054" y="53404"/>
                  <a:pt x="51222" y="53049"/>
                </a:cubicBezTo>
                <a:lnTo>
                  <a:pt x="51222" y="53174"/>
                </a:lnTo>
                <a:cubicBezTo>
                  <a:pt x="51222" y="53906"/>
                  <a:pt x="51368" y="54597"/>
                  <a:pt x="51473" y="55287"/>
                </a:cubicBezTo>
                <a:cubicBezTo>
                  <a:pt x="51473" y="55329"/>
                  <a:pt x="51514" y="55350"/>
                  <a:pt x="51535" y="55350"/>
                </a:cubicBezTo>
                <a:lnTo>
                  <a:pt x="51556" y="55350"/>
                </a:lnTo>
                <a:lnTo>
                  <a:pt x="51640" y="55434"/>
                </a:lnTo>
                <a:lnTo>
                  <a:pt x="51766" y="55559"/>
                </a:lnTo>
                <a:lnTo>
                  <a:pt x="51849" y="55643"/>
                </a:lnTo>
                <a:cubicBezTo>
                  <a:pt x="52058" y="55810"/>
                  <a:pt x="52289" y="55978"/>
                  <a:pt x="52498" y="56166"/>
                </a:cubicBezTo>
                <a:cubicBezTo>
                  <a:pt x="52707" y="56334"/>
                  <a:pt x="52937" y="56480"/>
                  <a:pt x="53146" y="56647"/>
                </a:cubicBezTo>
                <a:cubicBezTo>
                  <a:pt x="53230" y="56710"/>
                  <a:pt x="53335" y="56836"/>
                  <a:pt x="53439" y="56836"/>
                </a:cubicBezTo>
                <a:cubicBezTo>
                  <a:pt x="53753" y="56836"/>
                  <a:pt x="54067" y="56794"/>
                  <a:pt x="54381" y="56752"/>
                </a:cubicBezTo>
                <a:cubicBezTo>
                  <a:pt x="54433" y="56752"/>
                  <a:pt x="54564" y="56768"/>
                  <a:pt x="54695" y="56768"/>
                </a:cubicBezTo>
                <a:cubicBezTo>
                  <a:pt x="54826" y="56768"/>
                  <a:pt x="54956" y="56752"/>
                  <a:pt x="55009" y="56689"/>
                </a:cubicBezTo>
                <a:cubicBezTo>
                  <a:pt x="55071" y="56689"/>
                  <a:pt x="55071" y="56606"/>
                  <a:pt x="55030" y="56585"/>
                </a:cubicBezTo>
                <a:cubicBezTo>
                  <a:pt x="54883" y="56501"/>
                  <a:pt x="54758" y="56396"/>
                  <a:pt x="54569" y="56396"/>
                </a:cubicBezTo>
                <a:cubicBezTo>
                  <a:pt x="54507" y="56396"/>
                  <a:pt x="54465" y="56375"/>
                  <a:pt x="54444" y="56375"/>
                </a:cubicBezTo>
                <a:lnTo>
                  <a:pt x="54402" y="56375"/>
                </a:lnTo>
                <a:cubicBezTo>
                  <a:pt x="54360" y="56334"/>
                  <a:pt x="54339" y="56334"/>
                  <a:pt x="54276" y="56313"/>
                </a:cubicBezTo>
                <a:cubicBezTo>
                  <a:pt x="54255" y="56313"/>
                  <a:pt x="54235" y="56292"/>
                  <a:pt x="54193" y="56292"/>
                </a:cubicBezTo>
                <a:cubicBezTo>
                  <a:pt x="54193" y="56292"/>
                  <a:pt x="54172" y="56292"/>
                  <a:pt x="54172" y="56271"/>
                </a:cubicBezTo>
                <a:cubicBezTo>
                  <a:pt x="54130" y="56229"/>
                  <a:pt x="54046" y="56208"/>
                  <a:pt x="53983" y="56166"/>
                </a:cubicBezTo>
                <a:cubicBezTo>
                  <a:pt x="53858" y="55915"/>
                  <a:pt x="53670" y="55685"/>
                  <a:pt x="53523" y="55455"/>
                </a:cubicBezTo>
                <a:cubicBezTo>
                  <a:pt x="53335" y="55183"/>
                  <a:pt x="53188" y="54932"/>
                  <a:pt x="52979" y="54702"/>
                </a:cubicBezTo>
                <a:cubicBezTo>
                  <a:pt x="53021" y="54283"/>
                  <a:pt x="53209" y="53865"/>
                  <a:pt x="53356" y="53446"/>
                </a:cubicBezTo>
                <a:lnTo>
                  <a:pt x="53356" y="53404"/>
                </a:lnTo>
                <a:cubicBezTo>
                  <a:pt x="53398" y="53362"/>
                  <a:pt x="53418" y="53279"/>
                  <a:pt x="53439" y="53237"/>
                </a:cubicBezTo>
                <a:cubicBezTo>
                  <a:pt x="53711" y="52442"/>
                  <a:pt x="54046" y="51689"/>
                  <a:pt x="54172" y="50852"/>
                </a:cubicBezTo>
                <a:cubicBezTo>
                  <a:pt x="54193" y="50852"/>
                  <a:pt x="54235" y="50873"/>
                  <a:pt x="54255" y="50873"/>
                </a:cubicBezTo>
                <a:lnTo>
                  <a:pt x="54297" y="50873"/>
                </a:lnTo>
                <a:cubicBezTo>
                  <a:pt x="54339" y="50873"/>
                  <a:pt x="54360" y="50873"/>
                  <a:pt x="54381" y="50893"/>
                </a:cubicBezTo>
                <a:cubicBezTo>
                  <a:pt x="54402" y="50893"/>
                  <a:pt x="54444" y="50893"/>
                  <a:pt x="54465" y="50935"/>
                </a:cubicBezTo>
                <a:lnTo>
                  <a:pt x="54507" y="50935"/>
                </a:lnTo>
                <a:cubicBezTo>
                  <a:pt x="54569" y="50935"/>
                  <a:pt x="54590" y="50935"/>
                  <a:pt x="54653" y="50956"/>
                </a:cubicBezTo>
                <a:lnTo>
                  <a:pt x="54904" y="50956"/>
                </a:lnTo>
                <a:cubicBezTo>
                  <a:pt x="54967" y="50956"/>
                  <a:pt x="54988" y="50935"/>
                  <a:pt x="55009" y="50935"/>
                </a:cubicBezTo>
                <a:cubicBezTo>
                  <a:pt x="55176" y="50873"/>
                  <a:pt x="55302" y="50831"/>
                  <a:pt x="55448" y="50768"/>
                </a:cubicBezTo>
                <a:cubicBezTo>
                  <a:pt x="55553" y="50747"/>
                  <a:pt x="55657" y="50684"/>
                  <a:pt x="55762" y="50663"/>
                </a:cubicBezTo>
                <a:cubicBezTo>
                  <a:pt x="55804" y="50642"/>
                  <a:pt x="55846" y="50642"/>
                  <a:pt x="55867" y="50621"/>
                </a:cubicBezTo>
                <a:cubicBezTo>
                  <a:pt x="56745" y="50308"/>
                  <a:pt x="57582" y="49910"/>
                  <a:pt x="58356" y="49408"/>
                </a:cubicBezTo>
                <a:lnTo>
                  <a:pt x="58377" y="49408"/>
                </a:lnTo>
                <a:cubicBezTo>
                  <a:pt x="58733" y="49575"/>
                  <a:pt x="59047" y="49701"/>
                  <a:pt x="59382" y="49847"/>
                </a:cubicBezTo>
                <a:cubicBezTo>
                  <a:pt x="59486" y="49931"/>
                  <a:pt x="59612" y="49994"/>
                  <a:pt x="59717" y="50056"/>
                </a:cubicBezTo>
                <a:cubicBezTo>
                  <a:pt x="59737" y="50098"/>
                  <a:pt x="59800" y="50119"/>
                  <a:pt x="59821" y="50119"/>
                </a:cubicBezTo>
                <a:cubicBezTo>
                  <a:pt x="60030" y="50266"/>
                  <a:pt x="60302" y="50433"/>
                  <a:pt x="60553" y="50517"/>
                </a:cubicBezTo>
                <a:lnTo>
                  <a:pt x="60553" y="50538"/>
                </a:lnTo>
                <a:lnTo>
                  <a:pt x="60553" y="50559"/>
                </a:lnTo>
                <a:lnTo>
                  <a:pt x="60553" y="50580"/>
                </a:lnTo>
                <a:lnTo>
                  <a:pt x="60616" y="50580"/>
                </a:lnTo>
                <a:cubicBezTo>
                  <a:pt x="60679" y="50580"/>
                  <a:pt x="60763" y="50559"/>
                  <a:pt x="60867" y="50559"/>
                </a:cubicBezTo>
                <a:lnTo>
                  <a:pt x="60888" y="50559"/>
                </a:lnTo>
                <a:cubicBezTo>
                  <a:pt x="60972" y="50538"/>
                  <a:pt x="61056" y="50538"/>
                  <a:pt x="61139" y="50517"/>
                </a:cubicBezTo>
                <a:cubicBezTo>
                  <a:pt x="61307" y="50475"/>
                  <a:pt x="61495" y="50433"/>
                  <a:pt x="61662" y="50370"/>
                </a:cubicBezTo>
                <a:cubicBezTo>
                  <a:pt x="61767" y="50349"/>
                  <a:pt x="61893" y="50349"/>
                  <a:pt x="61997" y="50328"/>
                </a:cubicBezTo>
                <a:lnTo>
                  <a:pt x="62102" y="50328"/>
                </a:lnTo>
                <a:cubicBezTo>
                  <a:pt x="62353" y="50308"/>
                  <a:pt x="62730" y="50328"/>
                  <a:pt x="62939" y="50161"/>
                </a:cubicBezTo>
                <a:cubicBezTo>
                  <a:pt x="62960" y="50161"/>
                  <a:pt x="63022" y="50161"/>
                  <a:pt x="63043" y="50203"/>
                </a:cubicBezTo>
                <a:lnTo>
                  <a:pt x="63169" y="50203"/>
                </a:lnTo>
                <a:cubicBezTo>
                  <a:pt x="63253" y="50203"/>
                  <a:pt x="63274" y="50119"/>
                  <a:pt x="63232" y="50056"/>
                </a:cubicBezTo>
                <a:cubicBezTo>
                  <a:pt x="63043" y="49931"/>
                  <a:pt x="62834" y="49889"/>
                  <a:pt x="62625" y="49805"/>
                </a:cubicBezTo>
                <a:cubicBezTo>
                  <a:pt x="62395" y="49722"/>
                  <a:pt x="62144" y="49617"/>
                  <a:pt x="61913" y="49533"/>
                </a:cubicBezTo>
                <a:cubicBezTo>
                  <a:pt x="61872" y="49533"/>
                  <a:pt x="61830" y="49512"/>
                  <a:pt x="61788" y="49492"/>
                </a:cubicBezTo>
                <a:cubicBezTo>
                  <a:pt x="61683" y="49429"/>
                  <a:pt x="61579" y="49408"/>
                  <a:pt x="61474" y="49366"/>
                </a:cubicBezTo>
                <a:lnTo>
                  <a:pt x="61453" y="49366"/>
                </a:lnTo>
                <a:cubicBezTo>
                  <a:pt x="61390" y="49324"/>
                  <a:pt x="61349" y="49324"/>
                  <a:pt x="61286" y="49324"/>
                </a:cubicBezTo>
                <a:cubicBezTo>
                  <a:pt x="60993" y="48989"/>
                  <a:pt x="60658" y="48696"/>
                  <a:pt x="60323" y="48424"/>
                </a:cubicBezTo>
                <a:lnTo>
                  <a:pt x="60302" y="48383"/>
                </a:lnTo>
                <a:cubicBezTo>
                  <a:pt x="60240" y="48341"/>
                  <a:pt x="60198" y="48320"/>
                  <a:pt x="60135" y="48257"/>
                </a:cubicBezTo>
                <a:cubicBezTo>
                  <a:pt x="60030" y="48173"/>
                  <a:pt x="59947" y="48069"/>
                  <a:pt x="59842" y="48006"/>
                </a:cubicBezTo>
                <a:cubicBezTo>
                  <a:pt x="59570" y="47734"/>
                  <a:pt x="59214" y="47504"/>
                  <a:pt x="58880" y="47315"/>
                </a:cubicBezTo>
                <a:cubicBezTo>
                  <a:pt x="58880" y="47295"/>
                  <a:pt x="58880" y="47295"/>
                  <a:pt x="58859" y="47295"/>
                </a:cubicBezTo>
                <a:cubicBezTo>
                  <a:pt x="58859" y="47295"/>
                  <a:pt x="58838" y="47274"/>
                  <a:pt x="58796" y="47274"/>
                </a:cubicBezTo>
                <a:cubicBezTo>
                  <a:pt x="58691" y="47274"/>
                  <a:pt x="58566" y="47274"/>
                  <a:pt x="58461" y="47295"/>
                </a:cubicBezTo>
                <a:lnTo>
                  <a:pt x="58377" y="47295"/>
                </a:lnTo>
                <a:cubicBezTo>
                  <a:pt x="58273" y="47295"/>
                  <a:pt x="58168" y="47315"/>
                  <a:pt x="58064" y="47336"/>
                </a:cubicBezTo>
                <a:lnTo>
                  <a:pt x="58043" y="47336"/>
                </a:lnTo>
                <a:cubicBezTo>
                  <a:pt x="57938" y="47378"/>
                  <a:pt x="57812" y="47399"/>
                  <a:pt x="57708" y="47399"/>
                </a:cubicBezTo>
                <a:cubicBezTo>
                  <a:pt x="57687" y="47399"/>
                  <a:pt x="57645" y="47399"/>
                  <a:pt x="57624" y="47420"/>
                </a:cubicBezTo>
                <a:lnTo>
                  <a:pt x="57310" y="47504"/>
                </a:lnTo>
                <a:lnTo>
                  <a:pt x="57540" y="47190"/>
                </a:lnTo>
                <a:cubicBezTo>
                  <a:pt x="57582" y="47169"/>
                  <a:pt x="57603" y="47127"/>
                  <a:pt x="57603" y="47106"/>
                </a:cubicBezTo>
                <a:cubicBezTo>
                  <a:pt x="57603" y="47085"/>
                  <a:pt x="57624" y="47085"/>
                  <a:pt x="57624" y="47064"/>
                </a:cubicBezTo>
                <a:cubicBezTo>
                  <a:pt x="57645" y="47002"/>
                  <a:pt x="57708" y="46981"/>
                  <a:pt x="57729" y="46918"/>
                </a:cubicBezTo>
                <a:cubicBezTo>
                  <a:pt x="57959" y="46688"/>
                  <a:pt x="58168" y="46437"/>
                  <a:pt x="58315" y="46144"/>
                </a:cubicBezTo>
                <a:lnTo>
                  <a:pt x="58315" y="46123"/>
                </a:lnTo>
                <a:cubicBezTo>
                  <a:pt x="58479" y="46243"/>
                  <a:pt x="58701" y="46272"/>
                  <a:pt x="58926" y="46272"/>
                </a:cubicBezTo>
                <a:cubicBezTo>
                  <a:pt x="59131" y="46272"/>
                  <a:pt x="59338" y="46248"/>
                  <a:pt x="59507" y="46248"/>
                </a:cubicBezTo>
                <a:cubicBezTo>
                  <a:pt x="60114" y="46248"/>
                  <a:pt x="60658" y="46458"/>
                  <a:pt x="61244" y="46541"/>
                </a:cubicBezTo>
                <a:lnTo>
                  <a:pt x="61286" y="46541"/>
                </a:lnTo>
                <a:cubicBezTo>
                  <a:pt x="61516" y="46499"/>
                  <a:pt x="61683" y="46353"/>
                  <a:pt x="61893" y="46248"/>
                </a:cubicBezTo>
                <a:cubicBezTo>
                  <a:pt x="62144" y="46123"/>
                  <a:pt x="62437" y="45955"/>
                  <a:pt x="62667" y="45809"/>
                </a:cubicBezTo>
                <a:cubicBezTo>
                  <a:pt x="62730" y="45872"/>
                  <a:pt x="62750" y="45935"/>
                  <a:pt x="62813" y="46018"/>
                </a:cubicBezTo>
                <a:cubicBezTo>
                  <a:pt x="62834" y="46060"/>
                  <a:pt x="62855" y="46081"/>
                  <a:pt x="62876" y="46144"/>
                </a:cubicBezTo>
                <a:cubicBezTo>
                  <a:pt x="62918" y="46186"/>
                  <a:pt x="62939" y="46227"/>
                  <a:pt x="62960" y="46269"/>
                </a:cubicBezTo>
                <a:cubicBezTo>
                  <a:pt x="62981" y="46332"/>
                  <a:pt x="63043" y="46374"/>
                  <a:pt x="63064" y="46437"/>
                </a:cubicBezTo>
                <a:cubicBezTo>
                  <a:pt x="63085" y="46458"/>
                  <a:pt x="63127" y="46479"/>
                  <a:pt x="63127" y="46541"/>
                </a:cubicBezTo>
                <a:cubicBezTo>
                  <a:pt x="63148" y="46583"/>
                  <a:pt x="63190" y="46646"/>
                  <a:pt x="63232" y="46688"/>
                </a:cubicBezTo>
                <a:cubicBezTo>
                  <a:pt x="63253" y="46709"/>
                  <a:pt x="63253" y="46751"/>
                  <a:pt x="63274" y="46771"/>
                </a:cubicBezTo>
                <a:cubicBezTo>
                  <a:pt x="63336" y="46813"/>
                  <a:pt x="63357" y="46876"/>
                  <a:pt x="63399" y="46918"/>
                </a:cubicBezTo>
                <a:cubicBezTo>
                  <a:pt x="63441" y="46960"/>
                  <a:pt x="63441" y="46981"/>
                  <a:pt x="63462" y="47002"/>
                </a:cubicBezTo>
                <a:cubicBezTo>
                  <a:pt x="63504" y="47064"/>
                  <a:pt x="63566" y="47106"/>
                  <a:pt x="63587" y="47169"/>
                </a:cubicBezTo>
                <a:cubicBezTo>
                  <a:pt x="63608" y="47190"/>
                  <a:pt x="63608" y="47211"/>
                  <a:pt x="63650" y="47211"/>
                </a:cubicBezTo>
                <a:lnTo>
                  <a:pt x="63797" y="47378"/>
                </a:lnTo>
                <a:lnTo>
                  <a:pt x="63859" y="47420"/>
                </a:lnTo>
                <a:cubicBezTo>
                  <a:pt x="63922" y="47504"/>
                  <a:pt x="63985" y="47546"/>
                  <a:pt x="64069" y="47608"/>
                </a:cubicBezTo>
                <a:cubicBezTo>
                  <a:pt x="64090" y="47608"/>
                  <a:pt x="64090" y="47629"/>
                  <a:pt x="64110" y="47629"/>
                </a:cubicBezTo>
                <a:cubicBezTo>
                  <a:pt x="64173" y="47629"/>
                  <a:pt x="64194" y="47587"/>
                  <a:pt x="64194" y="47525"/>
                </a:cubicBezTo>
                <a:lnTo>
                  <a:pt x="64194" y="47504"/>
                </a:lnTo>
                <a:lnTo>
                  <a:pt x="64194" y="47483"/>
                </a:lnTo>
                <a:lnTo>
                  <a:pt x="64194" y="47441"/>
                </a:lnTo>
                <a:lnTo>
                  <a:pt x="64194" y="47420"/>
                </a:lnTo>
                <a:lnTo>
                  <a:pt x="64194" y="47399"/>
                </a:lnTo>
                <a:lnTo>
                  <a:pt x="64194" y="47336"/>
                </a:lnTo>
                <a:cubicBezTo>
                  <a:pt x="64110" y="47169"/>
                  <a:pt x="64110" y="46876"/>
                  <a:pt x="64090" y="46667"/>
                </a:cubicBezTo>
                <a:cubicBezTo>
                  <a:pt x="64006" y="46290"/>
                  <a:pt x="63985" y="45955"/>
                  <a:pt x="63901" y="45600"/>
                </a:cubicBezTo>
                <a:cubicBezTo>
                  <a:pt x="63797" y="45119"/>
                  <a:pt x="63692" y="44554"/>
                  <a:pt x="63294" y="44198"/>
                </a:cubicBezTo>
                <a:lnTo>
                  <a:pt x="63274" y="44198"/>
                </a:lnTo>
                <a:cubicBezTo>
                  <a:pt x="63253" y="44198"/>
                  <a:pt x="63232" y="44198"/>
                  <a:pt x="63232" y="44240"/>
                </a:cubicBezTo>
                <a:cubicBezTo>
                  <a:pt x="63169" y="44231"/>
                  <a:pt x="63107" y="44227"/>
                  <a:pt x="63047" y="44227"/>
                </a:cubicBezTo>
                <a:cubicBezTo>
                  <a:pt x="62823" y="44227"/>
                  <a:pt x="62613" y="44283"/>
                  <a:pt x="62416" y="44365"/>
                </a:cubicBezTo>
                <a:cubicBezTo>
                  <a:pt x="62227" y="44407"/>
                  <a:pt x="62039" y="44512"/>
                  <a:pt x="61893" y="44595"/>
                </a:cubicBezTo>
                <a:cubicBezTo>
                  <a:pt x="61766" y="44653"/>
                  <a:pt x="61678" y="44685"/>
                  <a:pt x="61578" y="44685"/>
                </a:cubicBezTo>
                <a:cubicBezTo>
                  <a:pt x="61497" y="44685"/>
                  <a:pt x="61408" y="44663"/>
                  <a:pt x="61286" y="44616"/>
                </a:cubicBezTo>
                <a:cubicBezTo>
                  <a:pt x="60930" y="44491"/>
                  <a:pt x="60553" y="44282"/>
                  <a:pt x="60198" y="44156"/>
                </a:cubicBezTo>
                <a:cubicBezTo>
                  <a:pt x="60030" y="44093"/>
                  <a:pt x="59884" y="44051"/>
                  <a:pt x="59696" y="43989"/>
                </a:cubicBezTo>
                <a:lnTo>
                  <a:pt x="59675" y="43989"/>
                </a:lnTo>
                <a:lnTo>
                  <a:pt x="59507" y="43926"/>
                </a:lnTo>
                <a:cubicBezTo>
                  <a:pt x="59486" y="43926"/>
                  <a:pt x="59465" y="43884"/>
                  <a:pt x="59424" y="43884"/>
                </a:cubicBezTo>
                <a:cubicBezTo>
                  <a:pt x="59403" y="43863"/>
                  <a:pt x="59361" y="43863"/>
                  <a:pt x="59319" y="43842"/>
                </a:cubicBezTo>
                <a:lnTo>
                  <a:pt x="59319" y="43779"/>
                </a:lnTo>
                <a:cubicBezTo>
                  <a:pt x="59319" y="43758"/>
                  <a:pt x="59298" y="43758"/>
                  <a:pt x="59298" y="43758"/>
                </a:cubicBezTo>
                <a:cubicBezTo>
                  <a:pt x="59256" y="43738"/>
                  <a:pt x="59214" y="43738"/>
                  <a:pt x="59172" y="43717"/>
                </a:cubicBezTo>
                <a:lnTo>
                  <a:pt x="59152" y="43717"/>
                </a:lnTo>
                <a:cubicBezTo>
                  <a:pt x="59089" y="43717"/>
                  <a:pt x="59068" y="43675"/>
                  <a:pt x="59005" y="43675"/>
                </a:cubicBezTo>
                <a:lnTo>
                  <a:pt x="58691" y="43675"/>
                </a:lnTo>
                <a:cubicBezTo>
                  <a:pt x="58817" y="43612"/>
                  <a:pt x="58963" y="43466"/>
                  <a:pt x="59068" y="43403"/>
                </a:cubicBezTo>
                <a:lnTo>
                  <a:pt x="59131" y="43319"/>
                </a:lnTo>
                <a:cubicBezTo>
                  <a:pt x="59298" y="43214"/>
                  <a:pt x="59507" y="43026"/>
                  <a:pt x="59696" y="42942"/>
                </a:cubicBezTo>
                <a:cubicBezTo>
                  <a:pt x="59717" y="42942"/>
                  <a:pt x="59737" y="42922"/>
                  <a:pt x="59758" y="42922"/>
                </a:cubicBezTo>
                <a:lnTo>
                  <a:pt x="59884" y="42922"/>
                </a:lnTo>
                <a:cubicBezTo>
                  <a:pt x="60114" y="43026"/>
                  <a:pt x="60407" y="43110"/>
                  <a:pt x="60658" y="43194"/>
                </a:cubicBezTo>
                <a:cubicBezTo>
                  <a:pt x="60721" y="43194"/>
                  <a:pt x="60763" y="43214"/>
                  <a:pt x="60825" y="43235"/>
                </a:cubicBezTo>
                <a:cubicBezTo>
                  <a:pt x="60846" y="43235"/>
                  <a:pt x="60846" y="43235"/>
                  <a:pt x="60867" y="43256"/>
                </a:cubicBezTo>
                <a:lnTo>
                  <a:pt x="60888" y="43256"/>
                </a:lnTo>
                <a:cubicBezTo>
                  <a:pt x="61056" y="43319"/>
                  <a:pt x="61244" y="43403"/>
                  <a:pt x="61411" y="43424"/>
                </a:cubicBezTo>
                <a:lnTo>
                  <a:pt x="61411" y="43445"/>
                </a:lnTo>
                <a:lnTo>
                  <a:pt x="61411" y="43466"/>
                </a:lnTo>
                <a:cubicBezTo>
                  <a:pt x="61411" y="43466"/>
                  <a:pt x="61411" y="43507"/>
                  <a:pt x="61453" y="43507"/>
                </a:cubicBezTo>
                <a:lnTo>
                  <a:pt x="61495" y="43507"/>
                </a:lnTo>
                <a:cubicBezTo>
                  <a:pt x="61583" y="43525"/>
                  <a:pt x="61683" y="43532"/>
                  <a:pt x="61784" y="43532"/>
                </a:cubicBezTo>
                <a:cubicBezTo>
                  <a:pt x="61923" y="43532"/>
                  <a:pt x="62065" y="43519"/>
                  <a:pt x="62185" y="43507"/>
                </a:cubicBezTo>
                <a:cubicBezTo>
                  <a:pt x="62437" y="43466"/>
                  <a:pt x="62730" y="43466"/>
                  <a:pt x="62981" y="43361"/>
                </a:cubicBezTo>
                <a:cubicBezTo>
                  <a:pt x="63022" y="43361"/>
                  <a:pt x="63022" y="43340"/>
                  <a:pt x="63022" y="43340"/>
                </a:cubicBezTo>
                <a:lnTo>
                  <a:pt x="63043" y="43340"/>
                </a:lnTo>
                <a:cubicBezTo>
                  <a:pt x="63043" y="43340"/>
                  <a:pt x="63064" y="43340"/>
                  <a:pt x="63064" y="43319"/>
                </a:cubicBezTo>
                <a:cubicBezTo>
                  <a:pt x="63064" y="43319"/>
                  <a:pt x="63085" y="43319"/>
                  <a:pt x="63085" y="43298"/>
                </a:cubicBezTo>
                <a:cubicBezTo>
                  <a:pt x="63127" y="43298"/>
                  <a:pt x="63127" y="43256"/>
                  <a:pt x="63148" y="43256"/>
                </a:cubicBezTo>
                <a:lnTo>
                  <a:pt x="63169" y="43256"/>
                </a:lnTo>
                <a:cubicBezTo>
                  <a:pt x="63190" y="43235"/>
                  <a:pt x="63232" y="43235"/>
                  <a:pt x="63253" y="43214"/>
                </a:cubicBezTo>
                <a:cubicBezTo>
                  <a:pt x="63357" y="43131"/>
                  <a:pt x="63483" y="43047"/>
                  <a:pt x="63546" y="43026"/>
                </a:cubicBezTo>
                <a:cubicBezTo>
                  <a:pt x="63566" y="43026"/>
                  <a:pt x="63566" y="43005"/>
                  <a:pt x="63566" y="43005"/>
                </a:cubicBezTo>
                <a:cubicBezTo>
                  <a:pt x="63859" y="42775"/>
                  <a:pt x="64110" y="42503"/>
                  <a:pt x="64382" y="42252"/>
                </a:cubicBezTo>
                <a:cubicBezTo>
                  <a:pt x="64445" y="42168"/>
                  <a:pt x="64529" y="42106"/>
                  <a:pt x="64592" y="42064"/>
                </a:cubicBezTo>
                <a:cubicBezTo>
                  <a:pt x="64613" y="42064"/>
                  <a:pt x="64613" y="42043"/>
                  <a:pt x="64634" y="42043"/>
                </a:cubicBezTo>
                <a:cubicBezTo>
                  <a:pt x="65136" y="41624"/>
                  <a:pt x="65680" y="41269"/>
                  <a:pt x="66119" y="40808"/>
                </a:cubicBezTo>
                <a:cubicBezTo>
                  <a:pt x="66287" y="40808"/>
                  <a:pt x="66433" y="40725"/>
                  <a:pt x="66600" y="40683"/>
                </a:cubicBezTo>
                <a:cubicBezTo>
                  <a:pt x="66642" y="40641"/>
                  <a:pt x="66684" y="40641"/>
                  <a:pt x="66726" y="40620"/>
                </a:cubicBezTo>
                <a:cubicBezTo>
                  <a:pt x="66831" y="40599"/>
                  <a:pt x="66935" y="40536"/>
                  <a:pt x="67040" y="40494"/>
                </a:cubicBezTo>
                <a:cubicBezTo>
                  <a:pt x="67123" y="40473"/>
                  <a:pt x="67207" y="40411"/>
                  <a:pt x="67270" y="40390"/>
                </a:cubicBezTo>
                <a:cubicBezTo>
                  <a:pt x="67312" y="40390"/>
                  <a:pt x="67333" y="40369"/>
                  <a:pt x="67354" y="40369"/>
                </a:cubicBezTo>
                <a:cubicBezTo>
                  <a:pt x="67563" y="40285"/>
                  <a:pt x="67751" y="40181"/>
                  <a:pt x="67939" y="40076"/>
                </a:cubicBezTo>
                <a:cubicBezTo>
                  <a:pt x="67960" y="40076"/>
                  <a:pt x="67981" y="40097"/>
                  <a:pt x="68044" y="40097"/>
                </a:cubicBezTo>
                <a:lnTo>
                  <a:pt x="68065" y="40097"/>
                </a:lnTo>
                <a:cubicBezTo>
                  <a:pt x="68107" y="40097"/>
                  <a:pt x="68149" y="40097"/>
                  <a:pt x="68191" y="40118"/>
                </a:cubicBezTo>
                <a:lnTo>
                  <a:pt x="68274" y="40118"/>
                </a:lnTo>
                <a:cubicBezTo>
                  <a:pt x="68295" y="40118"/>
                  <a:pt x="68316" y="40118"/>
                  <a:pt x="68379" y="40160"/>
                </a:cubicBezTo>
                <a:cubicBezTo>
                  <a:pt x="68797" y="40222"/>
                  <a:pt x="69216" y="40264"/>
                  <a:pt x="69634" y="40306"/>
                </a:cubicBezTo>
                <a:cubicBezTo>
                  <a:pt x="70262" y="40390"/>
                  <a:pt x="70890" y="40494"/>
                  <a:pt x="71517" y="40494"/>
                </a:cubicBezTo>
                <a:cubicBezTo>
                  <a:pt x="71601" y="40515"/>
                  <a:pt x="71706" y="40536"/>
                  <a:pt x="71769" y="40536"/>
                </a:cubicBezTo>
                <a:lnTo>
                  <a:pt x="71810" y="40536"/>
                </a:lnTo>
                <a:lnTo>
                  <a:pt x="71831" y="40515"/>
                </a:lnTo>
                <a:lnTo>
                  <a:pt x="71852" y="40515"/>
                </a:lnTo>
                <a:cubicBezTo>
                  <a:pt x="71434" y="39783"/>
                  <a:pt x="71496" y="39678"/>
                  <a:pt x="71413" y="39657"/>
                </a:cubicBezTo>
                <a:cubicBezTo>
                  <a:pt x="71392" y="39637"/>
                  <a:pt x="71329" y="39637"/>
                  <a:pt x="71308" y="39595"/>
                </a:cubicBezTo>
                <a:lnTo>
                  <a:pt x="71287" y="39595"/>
                </a:lnTo>
                <a:cubicBezTo>
                  <a:pt x="71245" y="39595"/>
                  <a:pt x="71204" y="39574"/>
                  <a:pt x="71183" y="39574"/>
                </a:cubicBezTo>
                <a:cubicBezTo>
                  <a:pt x="71120" y="39574"/>
                  <a:pt x="71099" y="39553"/>
                  <a:pt x="71036" y="39553"/>
                </a:cubicBezTo>
                <a:lnTo>
                  <a:pt x="70911" y="39553"/>
                </a:lnTo>
                <a:lnTo>
                  <a:pt x="70513" y="39385"/>
                </a:lnTo>
                <a:lnTo>
                  <a:pt x="70492" y="39385"/>
                </a:lnTo>
                <a:cubicBezTo>
                  <a:pt x="70241" y="39281"/>
                  <a:pt x="69948" y="39218"/>
                  <a:pt x="69676" y="39093"/>
                </a:cubicBezTo>
                <a:cubicBezTo>
                  <a:pt x="69551" y="39051"/>
                  <a:pt x="69425" y="39030"/>
                  <a:pt x="69300" y="38967"/>
                </a:cubicBezTo>
                <a:cubicBezTo>
                  <a:pt x="68902" y="38841"/>
                  <a:pt x="68504" y="38779"/>
                  <a:pt x="68107" y="38716"/>
                </a:cubicBezTo>
                <a:cubicBezTo>
                  <a:pt x="68065" y="38716"/>
                  <a:pt x="68002" y="38674"/>
                  <a:pt x="67981" y="38674"/>
                </a:cubicBezTo>
                <a:cubicBezTo>
                  <a:pt x="67877" y="38653"/>
                  <a:pt x="67751" y="38611"/>
                  <a:pt x="67647" y="38569"/>
                </a:cubicBezTo>
                <a:lnTo>
                  <a:pt x="67647" y="38548"/>
                </a:lnTo>
                <a:cubicBezTo>
                  <a:pt x="67647" y="38548"/>
                  <a:pt x="67647" y="38528"/>
                  <a:pt x="67605" y="38528"/>
                </a:cubicBezTo>
                <a:lnTo>
                  <a:pt x="67584" y="38507"/>
                </a:lnTo>
                <a:lnTo>
                  <a:pt x="67542" y="38507"/>
                </a:lnTo>
                <a:cubicBezTo>
                  <a:pt x="67500" y="38465"/>
                  <a:pt x="67479" y="38465"/>
                  <a:pt x="67458" y="38465"/>
                </a:cubicBezTo>
                <a:cubicBezTo>
                  <a:pt x="67439" y="38463"/>
                  <a:pt x="67421" y="38462"/>
                  <a:pt x="67402" y="38462"/>
                </a:cubicBezTo>
                <a:cubicBezTo>
                  <a:pt x="67211" y="38462"/>
                  <a:pt x="67021" y="38550"/>
                  <a:pt x="66831" y="38569"/>
                </a:cubicBezTo>
                <a:cubicBezTo>
                  <a:pt x="66517" y="38632"/>
                  <a:pt x="66203" y="38674"/>
                  <a:pt x="65889" y="38758"/>
                </a:cubicBezTo>
                <a:cubicBezTo>
                  <a:pt x="65659" y="38821"/>
                  <a:pt x="65387" y="38758"/>
                  <a:pt x="65178" y="38862"/>
                </a:cubicBezTo>
                <a:cubicBezTo>
                  <a:pt x="64822" y="39093"/>
                  <a:pt x="64466" y="39344"/>
                  <a:pt x="64131" y="39553"/>
                </a:cubicBezTo>
                <a:cubicBezTo>
                  <a:pt x="63734" y="39783"/>
                  <a:pt x="63357" y="40013"/>
                  <a:pt x="62960" y="40201"/>
                </a:cubicBezTo>
                <a:cubicBezTo>
                  <a:pt x="62914" y="40219"/>
                  <a:pt x="62871" y="40227"/>
                  <a:pt x="62829" y="40227"/>
                </a:cubicBezTo>
                <a:cubicBezTo>
                  <a:pt x="62518" y="40227"/>
                  <a:pt x="62281" y="39800"/>
                  <a:pt x="62060" y="39616"/>
                </a:cubicBezTo>
                <a:cubicBezTo>
                  <a:pt x="61830" y="39406"/>
                  <a:pt x="61641" y="39176"/>
                  <a:pt x="61411" y="38988"/>
                </a:cubicBezTo>
                <a:cubicBezTo>
                  <a:pt x="61369" y="38946"/>
                  <a:pt x="61307" y="38925"/>
                  <a:pt x="61265" y="38862"/>
                </a:cubicBezTo>
                <a:cubicBezTo>
                  <a:pt x="61223" y="38862"/>
                  <a:pt x="61223" y="38841"/>
                  <a:pt x="61202" y="38841"/>
                </a:cubicBezTo>
                <a:cubicBezTo>
                  <a:pt x="61160" y="38821"/>
                  <a:pt x="61118" y="38779"/>
                  <a:pt x="61077" y="38758"/>
                </a:cubicBezTo>
                <a:cubicBezTo>
                  <a:pt x="61056" y="38758"/>
                  <a:pt x="61056" y="38737"/>
                  <a:pt x="61014" y="38737"/>
                </a:cubicBezTo>
                <a:cubicBezTo>
                  <a:pt x="60972" y="38716"/>
                  <a:pt x="60930" y="38674"/>
                  <a:pt x="60867" y="38632"/>
                </a:cubicBezTo>
                <a:cubicBezTo>
                  <a:pt x="60867" y="38611"/>
                  <a:pt x="60846" y="38611"/>
                  <a:pt x="60846" y="38611"/>
                </a:cubicBezTo>
                <a:lnTo>
                  <a:pt x="60805" y="38611"/>
                </a:lnTo>
                <a:cubicBezTo>
                  <a:pt x="60784" y="38569"/>
                  <a:pt x="60742" y="38548"/>
                  <a:pt x="60700" y="38528"/>
                </a:cubicBezTo>
                <a:lnTo>
                  <a:pt x="60658" y="38528"/>
                </a:lnTo>
                <a:cubicBezTo>
                  <a:pt x="60637" y="38528"/>
                  <a:pt x="60637" y="38528"/>
                  <a:pt x="60637" y="38548"/>
                </a:cubicBezTo>
                <a:cubicBezTo>
                  <a:pt x="60574" y="38528"/>
                  <a:pt x="60533" y="38528"/>
                  <a:pt x="60470" y="38528"/>
                </a:cubicBezTo>
                <a:cubicBezTo>
                  <a:pt x="60449" y="38528"/>
                  <a:pt x="60428" y="38528"/>
                  <a:pt x="60386" y="38507"/>
                </a:cubicBezTo>
                <a:cubicBezTo>
                  <a:pt x="60344" y="38507"/>
                  <a:pt x="60281" y="38465"/>
                  <a:pt x="60240" y="38465"/>
                </a:cubicBezTo>
                <a:cubicBezTo>
                  <a:pt x="60177" y="38465"/>
                  <a:pt x="60156" y="38444"/>
                  <a:pt x="60114" y="38444"/>
                </a:cubicBezTo>
                <a:lnTo>
                  <a:pt x="60009" y="38444"/>
                </a:lnTo>
                <a:cubicBezTo>
                  <a:pt x="59926" y="38444"/>
                  <a:pt x="59842" y="38423"/>
                  <a:pt x="59737" y="38423"/>
                </a:cubicBezTo>
                <a:cubicBezTo>
                  <a:pt x="59340" y="38402"/>
                  <a:pt x="58921" y="38297"/>
                  <a:pt x="58545" y="38297"/>
                </a:cubicBezTo>
                <a:cubicBezTo>
                  <a:pt x="58440" y="38297"/>
                  <a:pt x="58377" y="38339"/>
                  <a:pt x="58377" y="38444"/>
                </a:cubicBezTo>
                <a:cubicBezTo>
                  <a:pt x="58377" y="38409"/>
                  <a:pt x="58371" y="38395"/>
                  <a:pt x="58359" y="38395"/>
                </a:cubicBezTo>
                <a:cubicBezTo>
                  <a:pt x="58329" y="38395"/>
                  <a:pt x="58265" y="38488"/>
                  <a:pt x="58189" y="38548"/>
                </a:cubicBezTo>
                <a:cubicBezTo>
                  <a:pt x="58064" y="38653"/>
                  <a:pt x="57959" y="38758"/>
                  <a:pt x="57854" y="38862"/>
                </a:cubicBezTo>
                <a:cubicBezTo>
                  <a:pt x="57666" y="39051"/>
                  <a:pt x="57499" y="39197"/>
                  <a:pt x="57310" y="39365"/>
                </a:cubicBezTo>
                <a:cubicBezTo>
                  <a:pt x="56808" y="39783"/>
                  <a:pt x="56306" y="40201"/>
                  <a:pt x="55846" y="40662"/>
                </a:cubicBezTo>
                <a:lnTo>
                  <a:pt x="55636" y="40871"/>
                </a:lnTo>
                <a:lnTo>
                  <a:pt x="55469" y="41038"/>
                </a:lnTo>
                <a:lnTo>
                  <a:pt x="55406" y="41122"/>
                </a:lnTo>
                <a:cubicBezTo>
                  <a:pt x="55343" y="41164"/>
                  <a:pt x="55302" y="41227"/>
                  <a:pt x="55239" y="41289"/>
                </a:cubicBezTo>
                <a:lnTo>
                  <a:pt x="55197" y="41352"/>
                </a:lnTo>
                <a:lnTo>
                  <a:pt x="55009" y="41541"/>
                </a:lnTo>
                <a:lnTo>
                  <a:pt x="54988" y="41561"/>
                </a:lnTo>
                <a:cubicBezTo>
                  <a:pt x="54925" y="41645"/>
                  <a:pt x="54841" y="41687"/>
                  <a:pt x="54799" y="41771"/>
                </a:cubicBezTo>
                <a:lnTo>
                  <a:pt x="54779" y="41792"/>
                </a:lnTo>
                <a:cubicBezTo>
                  <a:pt x="54716" y="41875"/>
                  <a:pt x="54632" y="41917"/>
                  <a:pt x="54590" y="42001"/>
                </a:cubicBezTo>
                <a:lnTo>
                  <a:pt x="54569" y="42022"/>
                </a:lnTo>
                <a:cubicBezTo>
                  <a:pt x="54507" y="42106"/>
                  <a:pt x="54423" y="42168"/>
                  <a:pt x="54381" y="42231"/>
                </a:cubicBezTo>
                <a:lnTo>
                  <a:pt x="54381" y="42273"/>
                </a:lnTo>
                <a:cubicBezTo>
                  <a:pt x="54318" y="42336"/>
                  <a:pt x="54276" y="42419"/>
                  <a:pt x="54214" y="42482"/>
                </a:cubicBezTo>
                <a:cubicBezTo>
                  <a:pt x="54013" y="42444"/>
                  <a:pt x="53789" y="42437"/>
                  <a:pt x="53570" y="42437"/>
                </a:cubicBezTo>
                <a:cubicBezTo>
                  <a:pt x="53424" y="42437"/>
                  <a:pt x="53280" y="42440"/>
                  <a:pt x="53146" y="42440"/>
                </a:cubicBezTo>
                <a:cubicBezTo>
                  <a:pt x="53049" y="42440"/>
                  <a:pt x="52905" y="42422"/>
                  <a:pt x="52776" y="42422"/>
                </a:cubicBezTo>
                <a:cubicBezTo>
                  <a:pt x="52712" y="42422"/>
                  <a:pt x="52651" y="42426"/>
                  <a:pt x="52602" y="42440"/>
                </a:cubicBezTo>
                <a:cubicBezTo>
                  <a:pt x="52205" y="42106"/>
                  <a:pt x="51682" y="41917"/>
                  <a:pt x="51263" y="41603"/>
                </a:cubicBezTo>
                <a:cubicBezTo>
                  <a:pt x="51159" y="41541"/>
                  <a:pt x="51033" y="41457"/>
                  <a:pt x="50929" y="41373"/>
                </a:cubicBezTo>
                <a:cubicBezTo>
                  <a:pt x="50594" y="41143"/>
                  <a:pt x="50196" y="40934"/>
                  <a:pt x="49820" y="40745"/>
                </a:cubicBezTo>
                <a:cubicBezTo>
                  <a:pt x="49757" y="40453"/>
                  <a:pt x="49652" y="40181"/>
                  <a:pt x="49548" y="39888"/>
                </a:cubicBezTo>
                <a:cubicBezTo>
                  <a:pt x="49464" y="39699"/>
                  <a:pt x="49359" y="39511"/>
                  <a:pt x="49276" y="39344"/>
                </a:cubicBezTo>
                <a:cubicBezTo>
                  <a:pt x="49171" y="39093"/>
                  <a:pt x="49338" y="38821"/>
                  <a:pt x="49380" y="38611"/>
                </a:cubicBezTo>
                <a:cubicBezTo>
                  <a:pt x="49485" y="38193"/>
                  <a:pt x="49652" y="37774"/>
                  <a:pt x="49715" y="37356"/>
                </a:cubicBezTo>
                <a:cubicBezTo>
                  <a:pt x="49757" y="37251"/>
                  <a:pt x="49715" y="36937"/>
                  <a:pt x="49757" y="36854"/>
                </a:cubicBezTo>
                <a:lnTo>
                  <a:pt x="49757" y="36833"/>
                </a:lnTo>
                <a:lnTo>
                  <a:pt x="49757" y="36791"/>
                </a:lnTo>
                <a:lnTo>
                  <a:pt x="49715" y="36770"/>
                </a:lnTo>
                <a:cubicBezTo>
                  <a:pt x="49694" y="36226"/>
                  <a:pt x="49652" y="35682"/>
                  <a:pt x="49569" y="35096"/>
                </a:cubicBezTo>
                <a:cubicBezTo>
                  <a:pt x="49548" y="34782"/>
                  <a:pt x="49485" y="34489"/>
                  <a:pt x="49443" y="34175"/>
                </a:cubicBezTo>
                <a:cubicBezTo>
                  <a:pt x="49401" y="34029"/>
                  <a:pt x="49401" y="33799"/>
                  <a:pt x="49297" y="33652"/>
                </a:cubicBezTo>
                <a:cubicBezTo>
                  <a:pt x="49025" y="33297"/>
                  <a:pt x="48439" y="33025"/>
                  <a:pt x="48083" y="32794"/>
                </a:cubicBezTo>
                <a:cubicBezTo>
                  <a:pt x="47978" y="32753"/>
                  <a:pt x="47874" y="32669"/>
                  <a:pt x="47769" y="32585"/>
                </a:cubicBezTo>
                <a:lnTo>
                  <a:pt x="47685" y="32502"/>
                </a:lnTo>
                <a:cubicBezTo>
                  <a:pt x="47602" y="32460"/>
                  <a:pt x="47518" y="32376"/>
                  <a:pt x="47455" y="32334"/>
                </a:cubicBezTo>
                <a:cubicBezTo>
                  <a:pt x="47392" y="32271"/>
                  <a:pt x="47351" y="32250"/>
                  <a:pt x="47288" y="32188"/>
                </a:cubicBezTo>
                <a:cubicBezTo>
                  <a:pt x="47246" y="32146"/>
                  <a:pt x="47162" y="32083"/>
                  <a:pt x="47100" y="32041"/>
                </a:cubicBezTo>
                <a:cubicBezTo>
                  <a:pt x="47079" y="31937"/>
                  <a:pt x="47058" y="31853"/>
                  <a:pt x="47037" y="31748"/>
                </a:cubicBezTo>
                <a:cubicBezTo>
                  <a:pt x="46995" y="31706"/>
                  <a:pt x="46995" y="31644"/>
                  <a:pt x="46995" y="31623"/>
                </a:cubicBezTo>
                <a:cubicBezTo>
                  <a:pt x="46974" y="31539"/>
                  <a:pt x="46953" y="31414"/>
                  <a:pt x="46890" y="31330"/>
                </a:cubicBezTo>
                <a:cubicBezTo>
                  <a:pt x="46953" y="31246"/>
                  <a:pt x="46995" y="31142"/>
                  <a:pt x="47058" y="31037"/>
                </a:cubicBezTo>
                <a:cubicBezTo>
                  <a:pt x="47058" y="31016"/>
                  <a:pt x="47079" y="31016"/>
                  <a:pt x="47079" y="30995"/>
                </a:cubicBezTo>
                <a:cubicBezTo>
                  <a:pt x="47141" y="30890"/>
                  <a:pt x="47183" y="30807"/>
                  <a:pt x="47246" y="30702"/>
                </a:cubicBezTo>
                <a:cubicBezTo>
                  <a:pt x="47246" y="30681"/>
                  <a:pt x="47267" y="30660"/>
                  <a:pt x="47267" y="30618"/>
                </a:cubicBezTo>
                <a:cubicBezTo>
                  <a:pt x="47309" y="30514"/>
                  <a:pt x="47351" y="30451"/>
                  <a:pt x="47392" y="30346"/>
                </a:cubicBezTo>
                <a:cubicBezTo>
                  <a:pt x="47455" y="30242"/>
                  <a:pt x="47497" y="30095"/>
                  <a:pt x="47560" y="29991"/>
                </a:cubicBezTo>
                <a:cubicBezTo>
                  <a:pt x="47895" y="29300"/>
                  <a:pt x="48229" y="28589"/>
                  <a:pt x="48627" y="27877"/>
                </a:cubicBezTo>
                <a:cubicBezTo>
                  <a:pt x="48732" y="27731"/>
                  <a:pt x="48815" y="27543"/>
                  <a:pt x="48920" y="27375"/>
                </a:cubicBezTo>
                <a:lnTo>
                  <a:pt x="48941" y="27354"/>
                </a:lnTo>
                <a:cubicBezTo>
                  <a:pt x="49569" y="26287"/>
                  <a:pt x="50280" y="25241"/>
                  <a:pt x="50866" y="24132"/>
                </a:cubicBezTo>
                <a:cubicBezTo>
                  <a:pt x="51138" y="24069"/>
                  <a:pt x="51347" y="23902"/>
                  <a:pt x="51577" y="23776"/>
                </a:cubicBezTo>
                <a:cubicBezTo>
                  <a:pt x="51635" y="23741"/>
                  <a:pt x="51696" y="23726"/>
                  <a:pt x="51758" y="23726"/>
                </a:cubicBezTo>
                <a:cubicBezTo>
                  <a:pt x="51988" y="23726"/>
                  <a:pt x="52237" y="23929"/>
                  <a:pt x="52435" y="24028"/>
                </a:cubicBezTo>
                <a:cubicBezTo>
                  <a:pt x="53126" y="24404"/>
                  <a:pt x="53649" y="24948"/>
                  <a:pt x="54276" y="25367"/>
                </a:cubicBezTo>
                <a:cubicBezTo>
                  <a:pt x="54276" y="25367"/>
                  <a:pt x="54297" y="25367"/>
                  <a:pt x="54297" y="25388"/>
                </a:cubicBezTo>
                <a:lnTo>
                  <a:pt x="54318" y="25388"/>
                </a:lnTo>
                <a:cubicBezTo>
                  <a:pt x="54318" y="25388"/>
                  <a:pt x="54360" y="25388"/>
                  <a:pt x="54360" y="25367"/>
                </a:cubicBezTo>
                <a:lnTo>
                  <a:pt x="54381" y="25346"/>
                </a:lnTo>
                <a:cubicBezTo>
                  <a:pt x="54486" y="25346"/>
                  <a:pt x="54569" y="25346"/>
                  <a:pt x="54674" y="25325"/>
                </a:cubicBezTo>
                <a:lnTo>
                  <a:pt x="54695" y="25325"/>
                </a:lnTo>
                <a:cubicBezTo>
                  <a:pt x="54737" y="25325"/>
                  <a:pt x="54779" y="25283"/>
                  <a:pt x="54820" y="25283"/>
                </a:cubicBezTo>
                <a:cubicBezTo>
                  <a:pt x="54904" y="25262"/>
                  <a:pt x="54988" y="25241"/>
                  <a:pt x="55030" y="25220"/>
                </a:cubicBezTo>
                <a:lnTo>
                  <a:pt x="55051" y="25220"/>
                </a:lnTo>
                <a:cubicBezTo>
                  <a:pt x="55134" y="25178"/>
                  <a:pt x="55218" y="25136"/>
                  <a:pt x="55260" y="25116"/>
                </a:cubicBezTo>
                <a:lnTo>
                  <a:pt x="55323" y="25116"/>
                </a:lnTo>
                <a:cubicBezTo>
                  <a:pt x="55615" y="24906"/>
                  <a:pt x="55762" y="24509"/>
                  <a:pt x="55950" y="24216"/>
                </a:cubicBezTo>
                <a:cubicBezTo>
                  <a:pt x="56180" y="23797"/>
                  <a:pt x="56452" y="23400"/>
                  <a:pt x="56704" y="23023"/>
                </a:cubicBezTo>
                <a:cubicBezTo>
                  <a:pt x="56808" y="22835"/>
                  <a:pt x="56934" y="22647"/>
                  <a:pt x="57038" y="22437"/>
                </a:cubicBezTo>
                <a:cubicBezTo>
                  <a:pt x="57122" y="22291"/>
                  <a:pt x="57143" y="22228"/>
                  <a:pt x="57289" y="22228"/>
                </a:cubicBezTo>
                <a:lnTo>
                  <a:pt x="57666" y="22228"/>
                </a:lnTo>
                <a:cubicBezTo>
                  <a:pt x="57708" y="22228"/>
                  <a:pt x="57750" y="22228"/>
                  <a:pt x="57771" y="22207"/>
                </a:cubicBezTo>
                <a:lnTo>
                  <a:pt x="57833" y="22207"/>
                </a:lnTo>
                <a:cubicBezTo>
                  <a:pt x="57854" y="22207"/>
                  <a:pt x="57917" y="22186"/>
                  <a:pt x="57938" y="22186"/>
                </a:cubicBezTo>
                <a:lnTo>
                  <a:pt x="57959" y="22186"/>
                </a:lnTo>
                <a:cubicBezTo>
                  <a:pt x="58022" y="22186"/>
                  <a:pt x="58043" y="22144"/>
                  <a:pt x="58084" y="22144"/>
                </a:cubicBezTo>
                <a:lnTo>
                  <a:pt x="58126" y="22144"/>
                </a:lnTo>
                <a:cubicBezTo>
                  <a:pt x="58168" y="22144"/>
                  <a:pt x="58189" y="22123"/>
                  <a:pt x="58252" y="22123"/>
                </a:cubicBezTo>
                <a:cubicBezTo>
                  <a:pt x="58294" y="22123"/>
                  <a:pt x="58336" y="22103"/>
                  <a:pt x="58377" y="22103"/>
                </a:cubicBezTo>
                <a:cubicBezTo>
                  <a:pt x="58461" y="22123"/>
                  <a:pt x="58503" y="22144"/>
                  <a:pt x="58587" y="22186"/>
                </a:cubicBezTo>
                <a:cubicBezTo>
                  <a:pt x="58649" y="22207"/>
                  <a:pt x="58691" y="22228"/>
                  <a:pt x="58754" y="22228"/>
                </a:cubicBezTo>
                <a:cubicBezTo>
                  <a:pt x="59089" y="22395"/>
                  <a:pt x="59382" y="22605"/>
                  <a:pt x="59696" y="22751"/>
                </a:cubicBezTo>
                <a:cubicBezTo>
                  <a:pt x="60009" y="22919"/>
                  <a:pt x="60323" y="23086"/>
                  <a:pt x="60595" y="23274"/>
                </a:cubicBezTo>
                <a:cubicBezTo>
                  <a:pt x="60784" y="23379"/>
                  <a:pt x="60993" y="23463"/>
                  <a:pt x="61181" y="23567"/>
                </a:cubicBezTo>
                <a:cubicBezTo>
                  <a:pt x="61118" y="23588"/>
                  <a:pt x="61077" y="23651"/>
                  <a:pt x="61014" y="23693"/>
                </a:cubicBezTo>
                <a:cubicBezTo>
                  <a:pt x="60993" y="23714"/>
                  <a:pt x="60972" y="23755"/>
                  <a:pt x="60909" y="23776"/>
                </a:cubicBezTo>
                <a:cubicBezTo>
                  <a:pt x="60888" y="23797"/>
                  <a:pt x="60867" y="23797"/>
                  <a:pt x="60867" y="23818"/>
                </a:cubicBezTo>
                <a:lnTo>
                  <a:pt x="60742" y="23965"/>
                </a:lnTo>
                <a:cubicBezTo>
                  <a:pt x="60679" y="24007"/>
                  <a:pt x="60658" y="24069"/>
                  <a:pt x="60595" y="24111"/>
                </a:cubicBezTo>
                <a:cubicBezTo>
                  <a:pt x="60574" y="24111"/>
                  <a:pt x="60553" y="24111"/>
                  <a:pt x="60533" y="24132"/>
                </a:cubicBezTo>
                <a:lnTo>
                  <a:pt x="60491" y="24174"/>
                </a:lnTo>
                <a:lnTo>
                  <a:pt x="60491" y="24195"/>
                </a:lnTo>
                <a:cubicBezTo>
                  <a:pt x="60574" y="24488"/>
                  <a:pt x="60449" y="24844"/>
                  <a:pt x="60470" y="25136"/>
                </a:cubicBezTo>
                <a:cubicBezTo>
                  <a:pt x="60470" y="25262"/>
                  <a:pt x="60491" y="25743"/>
                  <a:pt x="60365" y="25848"/>
                </a:cubicBezTo>
                <a:cubicBezTo>
                  <a:pt x="60219" y="25973"/>
                  <a:pt x="60051" y="26120"/>
                  <a:pt x="59905" y="26287"/>
                </a:cubicBezTo>
                <a:cubicBezTo>
                  <a:pt x="59737" y="26413"/>
                  <a:pt x="59403" y="26538"/>
                  <a:pt x="59424" y="26789"/>
                </a:cubicBezTo>
                <a:cubicBezTo>
                  <a:pt x="59444" y="26894"/>
                  <a:pt x="59549" y="26936"/>
                  <a:pt x="59612" y="26999"/>
                </a:cubicBezTo>
                <a:cubicBezTo>
                  <a:pt x="59654" y="27020"/>
                  <a:pt x="59696" y="27061"/>
                  <a:pt x="59737" y="27124"/>
                </a:cubicBezTo>
                <a:cubicBezTo>
                  <a:pt x="59842" y="27229"/>
                  <a:pt x="59926" y="27354"/>
                  <a:pt x="60030" y="27438"/>
                </a:cubicBezTo>
                <a:lnTo>
                  <a:pt x="60072" y="27480"/>
                </a:lnTo>
                <a:lnTo>
                  <a:pt x="60114" y="27522"/>
                </a:lnTo>
                <a:cubicBezTo>
                  <a:pt x="60125" y="27543"/>
                  <a:pt x="60140" y="27553"/>
                  <a:pt x="60159" y="27553"/>
                </a:cubicBezTo>
                <a:cubicBezTo>
                  <a:pt x="60177" y="27553"/>
                  <a:pt x="60198" y="27543"/>
                  <a:pt x="60219" y="27522"/>
                </a:cubicBezTo>
                <a:lnTo>
                  <a:pt x="60219" y="27459"/>
                </a:lnTo>
                <a:lnTo>
                  <a:pt x="60219" y="27417"/>
                </a:lnTo>
                <a:lnTo>
                  <a:pt x="60219" y="27354"/>
                </a:lnTo>
                <a:cubicBezTo>
                  <a:pt x="60219" y="27333"/>
                  <a:pt x="60219" y="27313"/>
                  <a:pt x="60177" y="27271"/>
                </a:cubicBezTo>
                <a:lnTo>
                  <a:pt x="60177" y="27229"/>
                </a:lnTo>
                <a:lnTo>
                  <a:pt x="60177" y="27208"/>
                </a:lnTo>
                <a:lnTo>
                  <a:pt x="60177" y="27166"/>
                </a:lnTo>
                <a:cubicBezTo>
                  <a:pt x="60177" y="27124"/>
                  <a:pt x="60219" y="27061"/>
                  <a:pt x="60177" y="27020"/>
                </a:cubicBezTo>
                <a:cubicBezTo>
                  <a:pt x="60281" y="26957"/>
                  <a:pt x="60365" y="26894"/>
                  <a:pt x="60470" y="26810"/>
                </a:cubicBezTo>
                <a:cubicBezTo>
                  <a:pt x="60533" y="26789"/>
                  <a:pt x="60553" y="26727"/>
                  <a:pt x="60595" y="26706"/>
                </a:cubicBezTo>
                <a:lnTo>
                  <a:pt x="60742" y="26580"/>
                </a:lnTo>
                <a:cubicBezTo>
                  <a:pt x="60867" y="26434"/>
                  <a:pt x="60993" y="26308"/>
                  <a:pt x="61118" y="26204"/>
                </a:cubicBezTo>
                <a:lnTo>
                  <a:pt x="61202" y="26120"/>
                </a:lnTo>
                <a:lnTo>
                  <a:pt x="61286" y="26057"/>
                </a:lnTo>
                <a:lnTo>
                  <a:pt x="61328" y="25994"/>
                </a:lnTo>
                <a:cubicBezTo>
                  <a:pt x="61328" y="25973"/>
                  <a:pt x="61369" y="25973"/>
                  <a:pt x="61369" y="25952"/>
                </a:cubicBezTo>
                <a:lnTo>
                  <a:pt x="61390" y="25911"/>
                </a:lnTo>
                <a:lnTo>
                  <a:pt x="61390" y="25890"/>
                </a:lnTo>
                <a:cubicBezTo>
                  <a:pt x="61495" y="25743"/>
                  <a:pt x="61537" y="25555"/>
                  <a:pt x="61600" y="25367"/>
                </a:cubicBezTo>
                <a:cubicBezTo>
                  <a:pt x="61683" y="25116"/>
                  <a:pt x="61725" y="24844"/>
                  <a:pt x="61725" y="24592"/>
                </a:cubicBezTo>
                <a:lnTo>
                  <a:pt x="61788" y="24592"/>
                </a:lnTo>
                <a:cubicBezTo>
                  <a:pt x="61851" y="24592"/>
                  <a:pt x="61934" y="24613"/>
                  <a:pt x="62039" y="24613"/>
                </a:cubicBezTo>
                <a:lnTo>
                  <a:pt x="62290" y="24613"/>
                </a:lnTo>
                <a:cubicBezTo>
                  <a:pt x="62311" y="24613"/>
                  <a:pt x="62332" y="24613"/>
                  <a:pt x="62353" y="24592"/>
                </a:cubicBezTo>
                <a:lnTo>
                  <a:pt x="62416" y="24592"/>
                </a:lnTo>
                <a:lnTo>
                  <a:pt x="62583" y="24760"/>
                </a:lnTo>
                <a:cubicBezTo>
                  <a:pt x="62625" y="24760"/>
                  <a:pt x="62625" y="24802"/>
                  <a:pt x="62646" y="24802"/>
                </a:cubicBezTo>
                <a:cubicBezTo>
                  <a:pt x="62688" y="24844"/>
                  <a:pt x="62771" y="24906"/>
                  <a:pt x="62834" y="24948"/>
                </a:cubicBezTo>
                <a:cubicBezTo>
                  <a:pt x="63064" y="25157"/>
                  <a:pt x="63587" y="25388"/>
                  <a:pt x="63629" y="25701"/>
                </a:cubicBezTo>
                <a:cubicBezTo>
                  <a:pt x="63692" y="25994"/>
                  <a:pt x="63671" y="26329"/>
                  <a:pt x="63671" y="26622"/>
                </a:cubicBezTo>
                <a:lnTo>
                  <a:pt x="63671" y="26831"/>
                </a:lnTo>
                <a:lnTo>
                  <a:pt x="63671" y="26957"/>
                </a:lnTo>
                <a:lnTo>
                  <a:pt x="63671" y="27041"/>
                </a:lnTo>
                <a:cubicBezTo>
                  <a:pt x="63671" y="27103"/>
                  <a:pt x="63692" y="27145"/>
                  <a:pt x="63692" y="27208"/>
                </a:cubicBezTo>
                <a:lnTo>
                  <a:pt x="63692" y="27229"/>
                </a:lnTo>
                <a:cubicBezTo>
                  <a:pt x="63692" y="27271"/>
                  <a:pt x="63713" y="27354"/>
                  <a:pt x="63713" y="27417"/>
                </a:cubicBezTo>
                <a:cubicBezTo>
                  <a:pt x="63671" y="27459"/>
                  <a:pt x="63650" y="27480"/>
                  <a:pt x="63608" y="27564"/>
                </a:cubicBezTo>
                <a:cubicBezTo>
                  <a:pt x="63566" y="27668"/>
                  <a:pt x="63441" y="27794"/>
                  <a:pt x="63357" y="27877"/>
                </a:cubicBezTo>
                <a:cubicBezTo>
                  <a:pt x="63253" y="28003"/>
                  <a:pt x="63169" y="28191"/>
                  <a:pt x="63085" y="28359"/>
                </a:cubicBezTo>
                <a:lnTo>
                  <a:pt x="63085" y="28380"/>
                </a:lnTo>
                <a:lnTo>
                  <a:pt x="63127" y="28401"/>
                </a:lnTo>
                <a:cubicBezTo>
                  <a:pt x="63148" y="28421"/>
                  <a:pt x="63169" y="28421"/>
                  <a:pt x="63190" y="28421"/>
                </a:cubicBezTo>
                <a:cubicBezTo>
                  <a:pt x="63546" y="28254"/>
                  <a:pt x="64445" y="27982"/>
                  <a:pt x="64529" y="27543"/>
                </a:cubicBezTo>
                <a:cubicBezTo>
                  <a:pt x="64550" y="27459"/>
                  <a:pt x="64550" y="27354"/>
                  <a:pt x="64592" y="27250"/>
                </a:cubicBezTo>
                <a:cubicBezTo>
                  <a:pt x="64592" y="27208"/>
                  <a:pt x="64613" y="27124"/>
                  <a:pt x="64613" y="27061"/>
                </a:cubicBezTo>
                <a:cubicBezTo>
                  <a:pt x="64634" y="26999"/>
                  <a:pt x="64634" y="26915"/>
                  <a:pt x="64654" y="26852"/>
                </a:cubicBezTo>
                <a:cubicBezTo>
                  <a:pt x="64654" y="26810"/>
                  <a:pt x="64696" y="26748"/>
                  <a:pt x="64696" y="26706"/>
                </a:cubicBezTo>
                <a:cubicBezTo>
                  <a:pt x="64696" y="26643"/>
                  <a:pt x="64717" y="26601"/>
                  <a:pt x="64717" y="26538"/>
                </a:cubicBezTo>
                <a:cubicBezTo>
                  <a:pt x="64717" y="26496"/>
                  <a:pt x="64738" y="26434"/>
                  <a:pt x="64738" y="26413"/>
                </a:cubicBezTo>
                <a:cubicBezTo>
                  <a:pt x="64738" y="26371"/>
                  <a:pt x="64759" y="26308"/>
                  <a:pt x="64759" y="26266"/>
                </a:cubicBezTo>
                <a:cubicBezTo>
                  <a:pt x="64759" y="26204"/>
                  <a:pt x="64759" y="26162"/>
                  <a:pt x="64801" y="26120"/>
                </a:cubicBezTo>
                <a:cubicBezTo>
                  <a:pt x="64801" y="26078"/>
                  <a:pt x="64801" y="26015"/>
                  <a:pt x="64822" y="25973"/>
                </a:cubicBezTo>
                <a:lnTo>
                  <a:pt x="64822" y="25848"/>
                </a:lnTo>
                <a:lnTo>
                  <a:pt x="64822" y="25680"/>
                </a:lnTo>
                <a:lnTo>
                  <a:pt x="64822" y="25555"/>
                </a:lnTo>
                <a:lnTo>
                  <a:pt x="64822" y="25388"/>
                </a:lnTo>
                <a:lnTo>
                  <a:pt x="64822" y="25367"/>
                </a:lnTo>
                <a:cubicBezTo>
                  <a:pt x="64906" y="25053"/>
                  <a:pt x="64382" y="24718"/>
                  <a:pt x="64194" y="24509"/>
                </a:cubicBezTo>
                <a:lnTo>
                  <a:pt x="64110" y="24425"/>
                </a:lnTo>
                <a:lnTo>
                  <a:pt x="64069" y="24383"/>
                </a:lnTo>
                <a:lnTo>
                  <a:pt x="64027" y="24341"/>
                </a:lnTo>
                <a:lnTo>
                  <a:pt x="63964" y="24279"/>
                </a:lnTo>
                <a:lnTo>
                  <a:pt x="63922" y="24237"/>
                </a:lnTo>
                <a:lnTo>
                  <a:pt x="63859" y="24174"/>
                </a:lnTo>
                <a:cubicBezTo>
                  <a:pt x="63859" y="24174"/>
                  <a:pt x="63818" y="24174"/>
                  <a:pt x="63818" y="24132"/>
                </a:cubicBezTo>
                <a:lnTo>
                  <a:pt x="63755" y="24069"/>
                </a:lnTo>
                <a:lnTo>
                  <a:pt x="63713" y="24028"/>
                </a:lnTo>
                <a:lnTo>
                  <a:pt x="63650" y="23965"/>
                </a:lnTo>
                <a:lnTo>
                  <a:pt x="63608" y="23965"/>
                </a:lnTo>
                <a:cubicBezTo>
                  <a:pt x="63587" y="23923"/>
                  <a:pt x="63566" y="23902"/>
                  <a:pt x="63504" y="23902"/>
                </a:cubicBezTo>
                <a:cubicBezTo>
                  <a:pt x="63483" y="23881"/>
                  <a:pt x="63462" y="23881"/>
                  <a:pt x="63399" y="23860"/>
                </a:cubicBezTo>
                <a:lnTo>
                  <a:pt x="63399" y="23797"/>
                </a:lnTo>
                <a:cubicBezTo>
                  <a:pt x="63399" y="23776"/>
                  <a:pt x="63441" y="23714"/>
                  <a:pt x="63399" y="23693"/>
                </a:cubicBezTo>
                <a:cubicBezTo>
                  <a:pt x="63399" y="23672"/>
                  <a:pt x="63378" y="23651"/>
                  <a:pt x="63378" y="23609"/>
                </a:cubicBezTo>
                <a:lnTo>
                  <a:pt x="63378" y="23442"/>
                </a:lnTo>
                <a:cubicBezTo>
                  <a:pt x="63378" y="23358"/>
                  <a:pt x="63399" y="23295"/>
                  <a:pt x="63399" y="23253"/>
                </a:cubicBezTo>
                <a:lnTo>
                  <a:pt x="63399" y="23191"/>
                </a:lnTo>
                <a:cubicBezTo>
                  <a:pt x="63546" y="23191"/>
                  <a:pt x="63692" y="23191"/>
                  <a:pt x="63818" y="23170"/>
                </a:cubicBezTo>
                <a:lnTo>
                  <a:pt x="63859" y="23170"/>
                </a:lnTo>
                <a:cubicBezTo>
                  <a:pt x="63901" y="23170"/>
                  <a:pt x="63964" y="23149"/>
                  <a:pt x="64006" y="23149"/>
                </a:cubicBezTo>
                <a:cubicBezTo>
                  <a:pt x="64069" y="23149"/>
                  <a:pt x="64090" y="23128"/>
                  <a:pt x="64131" y="23128"/>
                </a:cubicBezTo>
                <a:lnTo>
                  <a:pt x="64299" y="23128"/>
                </a:lnTo>
                <a:cubicBezTo>
                  <a:pt x="64341" y="23128"/>
                  <a:pt x="64403" y="23086"/>
                  <a:pt x="64445" y="23086"/>
                </a:cubicBezTo>
                <a:cubicBezTo>
                  <a:pt x="64508" y="23086"/>
                  <a:pt x="64529" y="23065"/>
                  <a:pt x="64592" y="23044"/>
                </a:cubicBezTo>
                <a:cubicBezTo>
                  <a:pt x="64717" y="23170"/>
                  <a:pt x="64864" y="23253"/>
                  <a:pt x="65010" y="23337"/>
                </a:cubicBezTo>
                <a:cubicBezTo>
                  <a:pt x="65240" y="23483"/>
                  <a:pt x="65450" y="23693"/>
                  <a:pt x="65743" y="23776"/>
                </a:cubicBezTo>
                <a:cubicBezTo>
                  <a:pt x="65763" y="23818"/>
                  <a:pt x="65805" y="23881"/>
                  <a:pt x="65847" y="23923"/>
                </a:cubicBezTo>
                <a:cubicBezTo>
                  <a:pt x="65868" y="23986"/>
                  <a:pt x="65910" y="24028"/>
                  <a:pt x="65952" y="24090"/>
                </a:cubicBezTo>
                <a:cubicBezTo>
                  <a:pt x="65973" y="24132"/>
                  <a:pt x="66015" y="24195"/>
                  <a:pt x="66056" y="24237"/>
                </a:cubicBezTo>
                <a:cubicBezTo>
                  <a:pt x="66098" y="24300"/>
                  <a:pt x="66119" y="24341"/>
                  <a:pt x="66182" y="24404"/>
                </a:cubicBezTo>
                <a:cubicBezTo>
                  <a:pt x="66224" y="24446"/>
                  <a:pt x="66266" y="24509"/>
                  <a:pt x="66307" y="24592"/>
                </a:cubicBezTo>
                <a:cubicBezTo>
                  <a:pt x="66328" y="24613"/>
                  <a:pt x="66328" y="24634"/>
                  <a:pt x="66370" y="24634"/>
                </a:cubicBezTo>
                <a:cubicBezTo>
                  <a:pt x="66391" y="24697"/>
                  <a:pt x="66433" y="24739"/>
                  <a:pt x="66475" y="24760"/>
                </a:cubicBezTo>
                <a:cubicBezTo>
                  <a:pt x="66517" y="24823"/>
                  <a:pt x="66538" y="24864"/>
                  <a:pt x="66600" y="24927"/>
                </a:cubicBezTo>
                <a:cubicBezTo>
                  <a:pt x="66600" y="24948"/>
                  <a:pt x="66621" y="24948"/>
                  <a:pt x="66621" y="24969"/>
                </a:cubicBezTo>
                <a:cubicBezTo>
                  <a:pt x="66684" y="25032"/>
                  <a:pt x="66705" y="25074"/>
                  <a:pt x="66747" y="25136"/>
                </a:cubicBezTo>
                <a:cubicBezTo>
                  <a:pt x="66747" y="25157"/>
                  <a:pt x="66789" y="25178"/>
                  <a:pt x="66810" y="25220"/>
                </a:cubicBezTo>
                <a:cubicBezTo>
                  <a:pt x="66831" y="25241"/>
                  <a:pt x="66831" y="25262"/>
                  <a:pt x="66851" y="25283"/>
                </a:cubicBezTo>
                <a:cubicBezTo>
                  <a:pt x="66914" y="25346"/>
                  <a:pt x="66935" y="25388"/>
                  <a:pt x="66998" y="25450"/>
                </a:cubicBezTo>
                <a:cubicBezTo>
                  <a:pt x="67012" y="25464"/>
                  <a:pt x="67033" y="25471"/>
                  <a:pt x="67054" y="25471"/>
                </a:cubicBezTo>
                <a:cubicBezTo>
                  <a:pt x="67096" y="25471"/>
                  <a:pt x="67137" y="25443"/>
                  <a:pt x="67123" y="25388"/>
                </a:cubicBezTo>
                <a:lnTo>
                  <a:pt x="67123" y="25325"/>
                </a:lnTo>
                <a:lnTo>
                  <a:pt x="67144" y="25283"/>
                </a:lnTo>
                <a:lnTo>
                  <a:pt x="67144" y="25262"/>
                </a:lnTo>
                <a:lnTo>
                  <a:pt x="67144" y="25241"/>
                </a:lnTo>
                <a:lnTo>
                  <a:pt x="67144" y="25220"/>
                </a:lnTo>
                <a:lnTo>
                  <a:pt x="67061" y="25053"/>
                </a:lnTo>
                <a:cubicBezTo>
                  <a:pt x="67019" y="24864"/>
                  <a:pt x="66935" y="24718"/>
                  <a:pt x="66851" y="24551"/>
                </a:cubicBezTo>
                <a:cubicBezTo>
                  <a:pt x="66831" y="24509"/>
                  <a:pt x="66810" y="24446"/>
                  <a:pt x="66810" y="24425"/>
                </a:cubicBezTo>
                <a:cubicBezTo>
                  <a:pt x="66726" y="24216"/>
                  <a:pt x="66684" y="24007"/>
                  <a:pt x="66621" y="23818"/>
                </a:cubicBezTo>
                <a:cubicBezTo>
                  <a:pt x="66621" y="23780"/>
                  <a:pt x="66550" y="23670"/>
                  <a:pt x="66539" y="23669"/>
                </a:cubicBezTo>
                <a:lnTo>
                  <a:pt x="66539" y="23669"/>
                </a:lnTo>
                <a:cubicBezTo>
                  <a:pt x="66573" y="23616"/>
                  <a:pt x="66531" y="23563"/>
                  <a:pt x="66465" y="23563"/>
                </a:cubicBezTo>
                <a:cubicBezTo>
                  <a:pt x="66455" y="23563"/>
                  <a:pt x="66444" y="23564"/>
                  <a:pt x="66433" y="23567"/>
                </a:cubicBezTo>
                <a:lnTo>
                  <a:pt x="66412" y="23567"/>
                </a:lnTo>
                <a:cubicBezTo>
                  <a:pt x="66370" y="23483"/>
                  <a:pt x="66328" y="23442"/>
                  <a:pt x="66287" y="23358"/>
                </a:cubicBezTo>
                <a:cubicBezTo>
                  <a:pt x="66287" y="23358"/>
                  <a:pt x="66287" y="23337"/>
                  <a:pt x="66266" y="23337"/>
                </a:cubicBezTo>
                <a:cubicBezTo>
                  <a:pt x="66203" y="23274"/>
                  <a:pt x="66161" y="23191"/>
                  <a:pt x="66098" y="23149"/>
                </a:cubicBezTo>
                <a:lnTo>
                  <a:pt x="66077" y="23128"/>
                </a:lnTo>
                <a:cubicBezTo>
                  <a:pt x="66015" y="23065"/>
                  <a:pt x="65973" y="23023"/>
                  <a:pt x="65910" y="22939"/>
                </a:cubicBezTo>
                <a:cubicBezTo>
                  <a:pt x="65868" y="22856"/>
                  <a:pt x="65784" y="22814"/>
                  <a:pt x="65743" y="22730"/>
                </a:cubicBezTo>
                <a:cubicBezTo>
                  <a:pt x="65575" y="22542"/>
                  <a:pt x="65366" y="22144"/>
                  <a:pt x="65115" y="22123"/>
                </a:cubicBezTo>
                <a:cubicBezTo>
                  <a:pt x="64696" y="22103"/>
                  <a:pt x="64299" y="22082"/>
                  <a:pt x="63880" y="22040"/>
                </a:cubicBezTo>
                <a:lnTo>
                  <a:pt x="63294" y="22040"/>
                </a:lnTo>
                <a:cubicBezTo>
                  <a:pt x="63253" y="22040"/>
                  <a:pt x="63232" y="22040"/>
                  <a:pt x="63169" y="22019"/>
                </a:cubicBezTo>
                <a:lnTo>
                  <a:pt x="63148" y="22019"/>
                </a:lnTo>
                <a:cubicBezTo>
                  <a:pt x="63127" y="22019"/>
                  <a:pt x="63085" y="22040"/>
                  <a:pt x="63085" y="22082"/>
                </a:cubicBezTo>
                <a:cubicBezTo>
                  <a:pt x="62813" y="22207"/>
                  <a:pt x="62562" y="22416"/>
                  <a:pt x="62290" y="22605"/>
                </a:cubicBezTo>
                <a:cubicBezTo>
                  <a:pt x="62227" y="22626"/>
                  <a:pt x="62206" y="22647"/>
                  <a:pt x="62144" y="22667"/>
                </a:cubicBezTo>
                <a:cubicBezTo>
                  <a:pt x="62061" y="22720"/>
                  <a:pt x="61997" y="22743"/>
                  <a:pt x="61942" y="22743"/>
                </a:cubicBezTo>
                <a:cubicBezTo>
                  <a:pt x="61843" y="22743"/>
                  <a:pt x="61770" y="22670"/>
                  <a:pt x="61662" y="22563"/>
                </a:cubicBezTo>
                <a:cubicBezTo>
                  <a:pt x="61453" y="22416"/>
                  <a:pt x="61202" y="22291"/>
                  <a:pt x="60972" y="22144"/>
                </a:cubicBezTo>
                <a:cubicBezTo>
                  <a:pt x="60846" y="22082"/>
                  <a:pt x="60679" y="21998"/>
                  <a:pt x="60553" y="21914"/>
                </a:cubicBezTo>
                <a:cubicBezTo>
                  <a:pt x="60533" y="21893"/>
                  <a:pt x="60470" y="21872"/>
                  <a:pt x="60449" y="21872"/>
                </a:cubicBezTo>
                <a:cubicBezTo>
                  <a:pt x="60365" y="21810"/>
                  <a:pt x="60261" y="21789"/>
                  <a:pt x="60198" y="21726"/>
                </a:cubicBezTo>
                <a:lnTo>
                  <a:pt x="59089" y="21182"/>
                </a:lnTo>
                <a:cubicBezTo>
                  <a:pt x="59047" y="21140"/>
                  <a:pt x="58984" y="21056"/>
                  <a:pt x="58942" y="20994"/>
                </a:cubicBezTo>
                <a:cubicBezTo>
                  <a:pt x="58859" y="20931"/>
                  <a:pt x="58775" y="20826"/>
                  <a:pt x="58691" y="20742"/>
                </a:cubicBezTo>
                <a:cubicBezTo>
                  <a:pt x="58566" y="20617"/>
                  <a:pt x="58336" y="20554"/>
                  <a:pt x="58168" y="20470"/>
                </a:cubicBezTo>
                <a:cubicBezTo>
                  <a:pt x="58150" y="20463"/>
                  <a:pt x="58131" y="20459"/>
                  <a:pt x="58112" y="20459"/>
                </a:cubicBezTo>
                <a:cubicBezTo>
                  <a:pt x="57980" y="20459"/>
                  <a:pt x="57841" y="20630"/>
                  <a:pt x="57750" y="20722"/>
                </a:cubicBezTo>
                <a:cubicBezTo>
                  <a:pt x="57520" y="20973"/>
                  <a:pt x="57185" y="20847"/>
                  <a:pt x="56955" y="21035"/>
                </a:cubicBezTo>
                <a:lnTo>
                  <a:pt x="56913" y="21056"/>
                </a:lnTo>
                <a:lnTo>
                  <a:pt x="56913" y="21077"/>
                </a:lnTo>
                <a:cubicBezTo>
                  <a:pt x="56766" y="21203"/>
                  <a:pt x="56641" y="21412"/>
                  <a:pt x="56536" y="21579"/>
                </a:cubicBezTo>
                <a:cubicBezTo>
                  <a:pt x="56348" y="21872"/>
                  <a:pt x="56118" y="22144"/>
                  <a:pt x="55929" y="22437"/>
                </a:cubicBezTo>
                <a:cubicBezTo>
                  <a:pt x="55720" y="22730"/>
                  <a:pt x="55427" y="23023"/>
                  <a:pt x="55302" y="23358"/>
                </a:cubicBezTo>
                <a:cubicBezTo>
                  <a:pt x="55302" y="23379"/>
                  <a:pt x="55281" y="23400"/>
                  <a:pt x="55281" y="23400"/>
                </a:cubicBezTo>
                <a:lnTo>
                  <a:pt x="55239" y="23442"/>
                </a:lnTo>
                <a:lnTo>
                  <a:pt x="55218" y="23463"/>
                </a:lnTo>
                <a:lnTo>
                  <a:pt x="55197" y="23483"/>
                </a:lnTo>
                <a:lnTo>
                  <a:pt x="55176" y="23504"/>
                </a:lnTo>
                <a:lnTo>
                  <a:pt x="55134" y="23546"/>
                </a:lnTo>
                <a:lnTo>
                  <a:pt x="55113" y="23567"/>
                </a:lnTo>
                <a:lnTo>
                  <a:pt x="55092" y="23567"/>
                </a:lnTo>
                <a:lnTo>
                  <a:pt x="55051" y="23588"/>
                </a:lnTo>
                <a:lnTo>
                  <a:pt x="55030" y="23588"/>
                </a:lnTo>
                <a:cubicBezTo>
                  <a:pt x="55009" y="23588"/>
                  <a:pt x="55009" y="23588"/>
                  <a:pt x="54988" y="23609"/>
                </a:cubicBezTo>
                <a:lnTo>
                  <a:pt x="54946" y="23609"/>
                </a:lnTo>
                <a:cubicBezTo>
                  <a:pt x="54925" y="23609"/>
                  <a:pt x="54925" y="23609"/>
                  <a:pt x="54904" y="23651"/>
                </a:cubicBezTo>
                <a:cubicBezTo>
                  <a:pt x="54737" y="23672"/>
                  <a:pt x="54527" y="23672"/>
                  <a:pt x="54381" y="23693"/>
                </a:cubicBezTo>
                <a:lnTo>
                  <a:pt x="54381" y="23672"/>
                </a:lnTo>
                <a:cubicBezTo>
                  <a:pt x="54276" y="23483"/>
                  <a:pt x="54172" y="23337"/>
                  <a:pt x="54067" y="23170"/>
                </a:cubicBezTo>
                <a:cubicBezTo>
                  <a:pt x="53963" y="22960"/>
                  <a:pt x="54046" y="22856"/>
                  <a:pt x="54172" y="22667"/>
                </a:cubicBezTo>
                <a:cubicBezTo>
                  <a:pt x="54214" y="22605"/>
                  <a:pt x="54276" y="22500"/>
                  <a:pt x="54318" y="22416"/>
                </a:cubicBezTo>
                <a:cubicBezTo>
                  <a:pt x="54360" y="22395"/>
                  <a:pt x="54360" y="22354"/>
                  <a:pt x="54360" y="22333"/>
                </a:cubicBezTo>
                <a:cubicBezTo>
                  <a:pt x="54402" y="22249"/>
                  <a:pt x="54423" y="22207"/>
                  <a:pt x="54465" y="22123"/>
                </a:cubicBezTo>
                <a:cubicBezTo>
                  <a:pt x="54465" y="22103"/>
                  <a:pt x="54486" y="22082"/>
                  <a:pt x="54486" y="22082"/>
                </a:cubicBezTo>
                <a:cubicBezTo>
                  <a:pt x="54569" y="21935"/>
                  <a:pt x="54611" y="21789"/>
                  <a:pt x="54695" y="21663"/>
                </a:cubicBezTo>
                <a:lnTo>
                  <a:pt x="54695" y="21684"/>
                </a:lnTo>
                <a:cubicBezTo>
                  <a:pt x="54701" y="21697"/>
                  <a:pt x="54712" y="21702"/>
                  <a:pt x="54723" y="21702"/>
                </a:cubicBezTo>
                <a:cubicBezTo>
                  <a:pt x="54749" y="21702"/>
                  <a:pt x="54779" y="21678"/>
                  <a:pt x="54779" y="21663"/>
                </a:cubicBezTo>
                <a:cubicBezTo>
                  <a:pt x="54716" y="20994"/>
                  <a:pt x="54255" y="20366"/>
                  <a:pt x="53983" y="19822"/>
                </a:cubicBezTo>
                <a:cubicBezTo>
                  <a:pt x="53942" y="19717"/>
                  <a:pt x="53879" y="19613"/>
                  <a:pt x="53837" y="19487"/>
                </a:cubicBezTo>
                <a:cubicBezTo>
                  <a:pt x="53732" y="19257"/>
                  <a:pt x="53837" y="19069"/>
                  <a:pt x="53942" y="18859"/>
                </a:cubicBezTo>
                <a:cubicBezTo>
                  <a:pt x="53963" y="18797"/>
                  <a:pt x="53983" y="18755"/>
                  <a:pt x="54004" y="18671"/>
                </a:cubicBezTo>
                <a:cubicBezTo>
                  <a:pt x="54004" y="18650"/>
                  <a:pt x="54046" y="18629"/>
                  <a:pt x="54046" y="18587"/>
                </a:cubicBezTo>
                <a:cubicBezTo>
                  <a:pt x="54046" y="18566"/>
                  <a:pt x="54067" y="18546"/>
                  <a:pt x="54067" y="18483"/>
                </a:cubicBezTo>
                <a:cubicBezTo>
                  <a:pt x="54067" y="18462"/>
                  <a:pt x="54088" y="18420"/>
                  <a:pt x="54088" y="18378"/>
                </a:cubicBezTo>
                <a:lnTo>
                  <a:pt x="54088" y="18336"/>
                </a:lnTo>
                <a:cubicBezTo>
                  <a:pt x="54088" y="18274"/>
                  <a:pt x="54130" y="18232"/>
                  <a:pt x="54130" y="18211"/>
                </a:cubicBezTo>
                <a:cubicBezTo>
                  <a:pt x="54130" y="18211"/>
                  <a:pt x="54130" y="18169"/>
                  <a:pt x="54151" y="18169"/>
                </a:cubicBezTo>
                <a:cubicBezTo>
                  <a:pt x="54172" y="18148"/>
                  <a:pt x="54151" y="18127"/>
                  <a:pt x="54151" y="18106"/>
                </a:cubicBezTo>
                <a:lnTo>
                  <a:pt x="54151" y="18043"/>
                </a:lnTo>
                <a:cubicBezTo>
                  <a:pt x="54151" y="17996"/>
                  <a:pt x="54118" y="17969"/>
                  <a:pt x="54085" y="17969"/>
                </a:cubicBezTo>
                <a:cubicBezTo>
                  <a:pt x="54060" y="17969"/>
                  <a:pt x="54034" y="17986"/>
                  <a:pt x="54025" y="18022"/>
                </a:cubicBezTo>
                <a:lnTo>
                  <a:pt x="54025" y="18043"/>
                </a:lnTo>
                <a:cubicBezTo>
                  <a:pt x="53983" y="18043"/>
                  <a:pt x="53983" y="18064"/>
                  <a:pt x="53963" y="18064"/>
                </a:cubicBezTo>
                <a:cubicBezTo>
                  <a:pt x="53942" y="18064"/>
                  <a:pt x="53942" y="18106"/>
                  <a:pt x="53942" y="18127"/>
                </a:cubicBezTo>
                <a:cubicBezTo>
                  <a:pt x="53837" y="18357"/>
                  <a:pt x="53670" y="18629"/>
                  <a:pt x="53565" y="18859"/>
                </a:cubicBezTo>
                <a:cubicBezTo>
                  <a:pt x="53460" y="19069"/>
                  <a:pt x="53335" y="19257"/>
                  <a:pt x="53230" y="19424"/>
                </a:cubicBezTo>
                <a:cubicBezTo>
                  <a:pt x="53188" y="19529"/>
                  <a:pt x="53084" y="19613"/>
                  <a:pt x="53105" y="19738"/>
                </a:cubicBezTo>
                <a:cubicBezTo>
                  <a:pt x="53105" y="19780"/>
                  <a:pt x="53105" y="19780"/>
                  <a:pt x="53126" y="19780"/>
                </a:cubicBezTo>
                <a:lnTo>
                  <a:pt x="53146" y="19780"/>
                </a:lnTo>
                <a:cubicBezTo>
                  <a:pt x="53230" y="19989"/>
                  <a:pt x="53335" y="20198"/>
                  <a:pt x="53439" y="20366"/>
                </a:cubicBezTo>
                <a:cubicBezTo>
                  <a:pt x="53460" y="20450"/>
                  <a:pt x="53523" y="20512"/>
                  <a:pt x="53565" y="20554"/>
                </a:cubicBezTo>
                <a:cubicBezTo>
                  <a:pt x="53711" y="20742"/>
                  <a:pt x="54235" y="21412"/>
                  <a:pt x="54130" y="21579"/>
                </a:cubicBezTo>
                <a:cubicBezTo>
                  <a:pt x="54088" y="21621"/>
                  <a:pt x="54046" y="21705"/>
                  <a:pt x="54025" y="21768"/>
                </a:cubicBezTo>
                <a:lnTo>
                  <a:pt x="54025" y="21789"/>
                </a:lnTo>
                <a:cubicBezTo>
                  <a:pt x="53753" y="22144"/>
                  <a:pt x="53356" y="22500"/>
                  <a:pt x="53209" y="22919"/>
                </a:cubicBezTo>
                <a:cubicBezTo>
                  <a:pt x="52874" y="22437"/>
                  <a:pt x="52519" y="21935"/>
                  <a:pt x="52163" y="21475"/>
                </a:cubicBezTo>
                <a:lnTo>
                  <a:pt x="52163" y="21454"/>
                </a:lnTo>
                <a:cubicBezTo>
                  <a:pt x="52100" y="21370"/>
                  <a:pt x="52058" y="21307"/>
                  <a:pt x="51975" y="21245"/>
                </a:cubicBezTo>
                <a:lnTo>
                  <a:pt x="51954" y="21203"/>
                </a:lnTo>
                <a:cubicBezTo>
                  <a:pt x="51870" y="21140"/>
                  <a:pt x="51828" y="21056"/>
                  <a:pt x="51745" y="20973"/>
                </a:cubicBezTo>
                <a:cubicBezTo>
                  <a:pt x="51675" y="20903"/>
                  <a:pt x="51599" y="20879"/>
                  <a:pt x="51521" y="20879"/>
                </a:cubicBezTo>
                <a:cubicBezTo>
                  <a:pt x="51391" y="20879"/>
                  <a:pt x="51256" y="20946"/>
                  <a:pt x="51138" y="20973"/>
                </a:cubicBezTo>
                <a:cubicBezTo>
                  <a:pt x="50845" y="21035"/>
                  <a:pt x="50573" y="20994"/>
                  <a:pt x="50322" y="21182"/>
                </a:cubicBezTo>
                <a:cubicBezTo>
                  <a:pt x="50280" y="21203"/>
                  <a:pt x="50322" y="21287"/>
                  <a:pt x="50385" y="21287"/>
                </a:cubicBezTo>
                <a:lnTo>
                  <a:pt x="50405" y="21287"/>
                </a:lnTo>
                <a:lnTo>
                  <a:pt x="50405" y="21307"/>
                </a:lnTo>
                <a:cubicBezTo>
                  <a:pt x="50405" y="21307"/>
                  <a:pt x="50405" y="21349"/>
                  <a:pt x="50426" y="21349"/>
                </a:cubicBezTo>
                <a:lnTo>
                  <a:pt x="50678" y="21412"/>
                </a:lnTo>
                <a:cubicBezTo>
                  <a:pt x="50698" y="21412"/>
                  <a:pt x="50740" y="21454"/>
                  <a:pt x="50782" y="21454"/>
                </a:cubicBezTo>
                <a:cubicBezTo>
                  <a:pt x="50824" y="21454"/>
                  <a:pt x="50887" y="21475"/>
                  <a:pt x="50908" y="21475"/>
                </a:cubicBezTo>
                <a:cubicBezTo>
                  <a:pt x="50950" y="21475"/>
                  <a:pt x="51012" y="21475"/>
                  <a:pt x="51054" y="21496"/>
                </a:cubicBezTo>
                <a:lnTo>
                  <a:pt x="51410" y="21496"/>
                </a:lnTo>
                <a:cubicBezTo>
                  <a:pt x="51410" y="21600"/>
                  <a:pt x="51535" y="21684"/>
                  <a:pt x="51577" y="21768"/>
                </a:cubicBezTo>
                <a:lnTo>
                  <a:pt x="51724" y="21893"/>
                </a:lnTo>
                <a:lnTo>
                  <a:pt x="51766" y="21935"/>
                </a:lnTo>
                <a:cubicBezTo>
                  <a:pt x="51661" y="21977"/>
                  <a:pt x="51556" y="22040"/>
                  <a:pt x="51473" y="22103"/>
                </a:cubicBezTo>
                <a:cubicBezTo>
                  <a:pt x="51452" y="22123"/>
                  <a:pt x="51431" y="22123"/>
                  <a:pt x="51410" y="22144"/>
                </a:cubicBezTo>
                <a:cubicBezTo>
                  <a:pt x="51222" y="22249"/>
                  <a:pt x="51054" y="22395"/>
                  <a:pt x="50908" y="22500"/>
                </a:cubicBezTo>
                <a:lnTo>
                  <a:pt x="50887" y="22458"/>
                </a:lnTo>
                <a:cubicBezTo>
                  <a:pt x="50887" y="22458"/>
                  <a:pt x="50845" y="22437"/>
                  <a:pt x="50824" y="22437"/>
                </a:cubicBezTo>
                <a:cubicBezTo>
                  <a:pt x="50678" y="22416"/>
                  <a:pt x="50526" y="22385"/>
                  <a:pt x="50382" y="22385"/>
                </a:cubicBezTo>
                <a:cubicBezTo>
                  <a:pt x="50238" y="22385"/>
                  <a:pt x="50102" y="22416"/>
                  <a:pt x="49987" y="22521"/>
                </a:cubicBezTo>
                <a:cubicBezTo>
                  <a:pt x="49861" y="22647"/>
                  <a:pt x="49736" y="22772"/>
                  <a:pt x="49569" y="22919"/>
                </a:cubicBezTo>
                <a:cubicBezTo>
                  <a:pt x="49485" y="22981"/>
                  <a:pt x="49422" y="23044"/>
                  <a:pt x="49422" y="23149"/>
                </a:cubicBezTo>
                <a:lnTo>
                  <a:pt x="49422" y="23170"/>
                </a:lnTo>
                <a:cubicBezTo>
                  <a:pt x="49359" y="23274"/>
                  <a:pt x="49338" y="23379"/>
                  <a:pt x="49317" y="23483"/>
                </a:cubicBezTo>
                <a:cubicBezTo>
                  <a:pt x="49276" y="23609"/>
                  <a:pt x="49255" y="23714"/>
                  <a:pt x="49234" y="23860"/>
                </a:cubicBezTo>
                <a:cubicBezTo>
                  <a:pt x="49234" y="23881"/>
                  <a:pt x="49234" y="23902"/>
                  <a:pt x="49213" y="23902"/>
                </a:cubicBezTo>
                <a:cubicBezTo>
                  <a:pt x="49213" y="23965"/>
                  <a:pt x="49171" y="24007"/>
                  <a:pt x="49171" y="24069"/>
                </a:cubicBezTo>
                <a:lnTo>
                  <a:pt x="49171" y="24132"/>
                </a:lnTo>
                <a:cubicBezTo>
                  <a:pt x="48355" y="25116"/>
                  <a:pt x="47727" y="26224"/>
                  <a:pt x="47079" y="27313"/>
                </a:cubicBezTo>
                <a:cubicBezTo>
                  <a:pt x="46786" y="27794"/>
                  <a:pt x="46556" y="28296"/>
                  <a:pt x="46263" y="28777"/>
                </a:cubicBezTo>
                <a:cubicBezTo>
                  <a:pt x="46032" y="29133"/>
                  <a:pt x="45823" y="29509"/>
                  <a:pt x="45635" y="29928"/>
                </a:cubicBezTo>
                <a:cubicBezTo>
                  <a:pt x="45426" y="29928"/>
                  <a:pt x="45196" y="29970"/>
                  <a:pt x="45007" y="30074"/>
                </a:cubicBezTo>
                <a:lnTo>
                  <a:pt x="44986" y="30074"/>
                </a:lnTo>
                <a:cubicBezTo>
                  <a:pt x="44965" y="30095"/>
                  <a:pt x="44944" y="30095"/>
                  <a:pt x="44903" y="30137"/>
                </a:cubicBezTo>
                <a:cubicBezTo>
                  <a:pt x="44882" y="30158"/>
                  <a:pt x="44861" y="30158"/>
                  <a:pt x="44798" y="30179"/>
                </a:cubicBezTo>
                <a:cubicBezTo>
                  <a:pt x="44652" y="30074"/>
                  <a:pt x="44359" y="30074"/>
                  <a:pt x="44212" y="30054"/>
                </a:cubicBezTo>
                <a:cubicBezTo>
                  <a:pt x="43752" y="29949"/>
                  <a:pt x="43312" y="29844"/>
                  <a:pt x="42894" y="29677"/>
                </a:cubicBezTo>
                <a:lnTo>
                  <a:pt x="42894" y="29656"/>
                </a:lnTo>
                <a:cubicBezTo>
                  <a:pt x="42852" y="29551"/>
                  <a:pt x="42789" y="29468"/>
                  <a:pt x="42747" y="29405"/>
                </a:cubicBezTo>
                <a:cubicBezTo>
                  <a:pt x="42706" y="29363"/>
                  <a:pt x="42706" y="29321"/>
                  <a:pt x="42685" y="29300"/>
                </a:cubicBezTo>
                <a:cubicBezTo>
                  <a:pt x="42643" y="29217"/>
                  <a:pt x="42601" y="29133"/>
                  <a:pt x="42559" y="29091"/>
                </a:cubicBezTo>
                <a:lnTo>
                  <a:pt x="42475" y="29007"/>
                </a:lnTo>
                <a:cubicBezTo>
                  <a:pt x="42747" y="28693"/>
                  <a:pt x="42999" y="28296"/>
                  <a:pt x="43208" y="27940"/>
                </a:cubicBezTo>
                <a:cubicBezTo>
                  <a:pt x="43291" y="27794"/>
                  <a:pt x="43333" y="27689"/>
                  <a:pt x="43396" y="27564"/>
                </a:cubicBezTo>
                <a:cubicBezTo>
                  <a:pt x="43522" y="27271"/>
                  <a:pt x="43689" y="26957"/>
                  <a:pt x="43835" y="26706"/>
                </a:cubicBezTo>
                <a:cubicBezTo>
                  <a:pt x="43961" y="26496"/>
                  <a:pt x="44066" y="26183"/>
                  <a:pt x="44275" y="26057"/>
                </a:cubicBezTo>
                <a:cubicBezTo>
                  <a:pt x="44903" y="25597"/>
                  <a:pt x="45468" y="25053"/>
                  <a:pt x="46053" y="24613"/>
                </a:cubicBezTo>
                <a:cubicBezTo>
                  <a:pt x="46681" y="24174"/>
                  <a:pt x="47288" y="23672"/>
                  <a:pt x="47790" y="23065"/>
                </a:cubicBezTo>
                <a:cubicBezTo>
                  <a:pt x="47790" y="23065"/>
                  <a:pt x="47811" y="23065"/>
                  <a:pt x="47811" y="23044"/>
                </a:cubicBezTo>
                <a:lnTo>
                  <a:pt x="47811" y="23023"/>
                </a:lnTo>
                <a:lnTo>
                  <a:pt x="47874" y="22960"/>
                </a:lnTo>
                <a:cubicBezTo>
                  <a:pt x="47874" y="22960"/>
                  <a:pt x="47874" y="22939"/>
                  <a:pt x="47895" y="22939"/>
                </a:cubicBezTo>
                <a:lnTo>
                  <a:pt x="47978" y="22856"/>
                </a:lnTo>
                <a:cubicBezTo>
                  <a:pt x="47999" y="22835"/>
                  <a:pt x="47999" y="22814"/>
                  <a:pt x="48020" y="22814"/>
                </a:cubicBezTo>
                <a:cubicBezTo>
                  <a:pt x="48104" y="22709"/>
                  <a:pt x="48188" y="22563"/>
                  <a:pt x="48250" y="22437"/>
                </a:cubicBezTo>
                <a:cubicBezTo>
                  <a:pt x="48355" y="22291"/>
                  <a:pt x="48439" y="22019"/>
                  <a:pt x="48439" y="21810"/>
                </a:cubicBezTo>
                <a:cubicBezTo>
                  <a:pt x="48439" y="21789"/>
                  <a:pt x="48439" y="21789"/>
                  <a:pt x="48418" y="21789"/>
                </a:cubicBezTo>
                <a:lnTo>
                  <a:pt x="48355" y="21789"/>
                </a:lnTo>
                <a:cubicBezTo>
                  <a:pt x="48188" y="21391"/>
                  <a:pt x="47978" y="21035"/>
                  <a:pt x="47727" y="20659"/>
                </a:cubicBezTo>
                <a:cubicBezTo>
                  <a:pt x="47665" y="20512"/>
                  <a:pt x="47560" y="20366"/>
                  <a:pt x="47455" y="20219"/>
                </a:cubicBezTo>
                <a:cubicBezTo>
                  <a:pt x="47413" y="20157"/>
                  <a:pt x="47372" y="20115"/>
                  <a:pt x="47351" y="20052"/>
                </a:cubicBezTo>
                <a:cubicBezTo>
                  <a:pt x="47309" y="20010"/>
                  <a:pt x="47267" y="19947"/>
                  <a:pt x="47246" y="19906"/>
                </a:cubicBezTo>
                <a:cubicBezTo>
                  <a:pt x="47204" y="19843"/>
                  <a:pt x="47162" y="19801"/>
                  <a:pt x="47141" y="19780"/>
                </a:cubicBezTo>
                <a:cubicBezTo>
                  <a:pt x="47079" y="19717"/>
                  <a:pt x="47058" y="19675"/>
                  <a:pt x="46995" y="19613"/>
                </a:cubicBezTo>
                <a:lnTo>
                  <a:pt x="46932" y="19529"/>
                </a:lnTo>
                <a:cubicBezTo>
                  <a:pt x="46953" y="19466"/>
                  <a:pt x="46974" y="19362"/>
                  <a:pt x="46995" y="19278"/>
                </a:cubicBezTo>
                <a:cubicBezTo>
                  <a:pt x="46995" y="19257"/>
                  <a:pt x="46995" y="19215"/>
                  <a:pt x="47037" y="19215"/>
                </a:cubicBezTo>
                <a:cubicBezTo>
                  <a:pt x="47037" y="19194"/>
                  <a:pt x="47058" y="19152"/>
                  <a:pt x="47058" y="19110"/>
                </a:cubicBezTo>
                <a:cubicBezTo>
                  <a:pt x="47079" y="18985"/>
                  <a:pt x="47141" y="18859"/>
                  <a:pt x="47162" y="18734"/>
                </a:cubicBezTo>
                <a:cubicBezTo>
                  <a:pt x="47372" y="18566"/>
                  <a:pt x="47497" y="18357"/>
                  <a:pt x="47706" y="18169"/>
                </a:cubicBezTo>
                <a:cubicBezTo>
                  <a:pt x="47978" y="17960"/>
                  <a:pt x="48188" y="17729"/>
                  <a:pt x="48439" y="17520"/>
                </a:cubicBezTo>
                <a:cubicBezTo>
                  <a:pt x="48941" y="17123"/>
                  <a:pt x="49422" y="16746"/>
                  <a:pt x="49903" y="16328"/>
                </a:cubicBezTo>
                <a:lnTo>
                  <a:pt x="50301" y="16014"/>
                </a:lnTo>
                <a:cubicBezTo>
                  <a:pt x="50322" y="15972"/>
                  <a:pt x="50385" y="15951"/>
                  <a:pt x="50405" y="15930"/>
                </a:cubicBezTo>
                <a:cubicBezTo>
                  <a:pt x="51033" y="15449"/>
                  <a:pt x="51682" y="15030"/>
                  <a:pt x="52289" y="14570"/>
                </a:cubicBezTo>
                <a:cubicBezTo>
                  <a:pt x="52310" y="14549"/>
                  <a:pt x="52310" y="14549"/>
                  <a:pt x="52351" y="14549"/>
                </a:cubicBezTo>
                <a:cubicBezTo>
                  <a:pt x="52435" y="14465"/>
                  <a:pt x="52519" y="14382"/>
                  <a:pt x="52623" y="14298"/>
                </a:cubicBezTo>
                <a:cubicBezTo>
                  <a:pt x="52665" y="14277"/>
                  <a:pt x="52707" y="14256"/>
                  <a:pt x="52728" y="14235"/>
                </a:cubicBezTo>
                <a:lnTo>
                  <a:pt x="52958" y="13984"/>
                </a:lnTo>
                <a:lnTo>
                  <a:pt x="53063" y="13880"/>
                </a:lnTo>
                <a:lnTo>
                  <a:pt x="53105" y="13880"/>
                </a:lnTo>
                <a:cubicBezTo>
                  <a:pt x="53398" y="13838"/>
                  <a:pt x="53670" y="13670"/>
                  <a:pt x="53963" y="13566"/>
                </a:cubicBezTo>
                <a:cubicBezTo>
                  <a:pt x="54255" y="13461"/>
                  <a:pt x="54569" y="13398"/>
                  <a:pt x="54841" y="13252"/>
                </a:cubicBezTo>
                <a:lnTo>
                  <a:pt x="54883" y="13294"/>
                </a:lnTo>
                <a:lnTo>
                  <a:pt x="54967" y="13294"/>
                </a:lnTo>
                <a:cubicBezTo>
                  <a:pt x="54988" y="13294"/>
                  <a:pt x="54988" y="13252"/>
                  <a:pt x="54988" y="13231"/>
                </a:cubicBezTo>
                <a:lnTo>
                  <a:pt x="55092" y="13231"/>
                </a:lnTo>
                <a:lnTo>
                  <a:pt x="55092" y="13210"/>
                </a:lnTo>
                <a:cubicBezTo>
                  <a:pt x="55092" y="13189"/>
                  <a:pt x="55113" y="13147"/>
                  <a:pt x="55134" y="13126"/>
                </a:cubicBezTo>
                <a:cubicBezTo>
                  <a:pt x="55134" y="13105"/>
                  <a:pt x="55176" y="13105"/>
                  <a:pt x="55176" y="13084"/>
                </a:cubicBezTo>
                <a:cubicBezTo>
                  <a:pt x="55323" y="12896"/>
                  <a:pt x="55448" y="12687"/>
                  <a:pt x="55595" y="12499"/>
                </a:cubicBezTo>
                <a:cubicBezTo>
                  <a:pt x="55615" y="12457"/>
                  <a:pt x="55657" y="12415"/>
                  <a:pt x="55699" y="12373"/>
                </a:cubicBezTo>
                <a:cubicBezTo>
                  <a:pt x="55720" y="12310"/>
                  <a:pt x="55741" y="12289"/>
                  <a:pt x="55804" y="12248"/>
                </a:cubicBezTo>
                <a:cubicBezTo>
                  <a:pt x="55804" y="12206"/>
                  <a:pt x="55825" y="12206"/>
                  <a:pt x="55825" y="12185"/>
                </a:cubicBezTo>
                <a:cubicBezTo>
                  <a:pt x="55846" y="12164"/>
                  <a:pt x="55867" y="12101"/>
                  <a:pt x="55908" y="12080"/>
                </a:cubicBezTo>
                <a:lnTo>
                  <a:pt x="55950" y="12038"/>
                </a:lnTo>
                <a:lnTo>
                  <a:pt x="56034" y="11955"/>
                </a:lnTo>
                <a:lnTo>
                  <a:pt x="56076" y="11892"/>
                </a:lnTo>
                <a:cubicBezTo>
                  <a:pt x="56118" y="11871"/>
                  <a:pt x="56139" y="11850"/>
                  <a:pt x="56139" y="11829"/>
                </a:cubicBezTo>
                <a:cubicBezTo>
                  <a:pt x="56139" y="11787"/>
                  <a:pt x="56159" y="11787"/>
                  <a:pt x="56159" y="11766"/>
                </a:cubicBezTo>
                <a:cubicBezTo>
                  <a:pt x="56180" y="11745"/>
                  <a:pt x="56222" y="11683"/>
                  <a:pt x="56222" y="11662"/>
                </a:cubicBezTo>
                <a:cubicBezTo>
                  <a:pt x="56222" y="11641"/>
                  <a:pt x="56243" y="11641"/>
                  <a:pt x="56243" y="11620"/>
                </a:cubicBezTo>
                <a:lnTo>
                  <a:pt x="56327" y="11452"/>
                </a:lnTo>
                <a:lnTo>
                  <a:pt x="56348" y="11452"/>
                </a:lnTo>
                <a:cubicBezTo>
                  <a:pt x="56536" y="11201"/>
                  <a:pt x="56390" y="10636"/>
                  <a:pt x="56431" y="10364"/>
                </a:cubicBezTo>
                <a:cubicBezTo>
                  <a:pt x="56473" y="9883"/>
                  <a:pt x="56431" y="9423"/>
                  <a:pt x="56369" y="8962"/>
                </a:cubicBezTo>
                <a:cubicBezTo>
                  <a:pt x="56369" y="8942"/>
                  <a:pt x="56369" y="8921"/>
                  <a:pt x="56348" y="8921"/>
                </a:cubicBezTo>
                <a:lnTo>
                  <a:pt x="56327" y="8900"/>
                </a:lnTo>
                <a:lnTo>
                  <a:pt x="56222" y="8900"/>
                </a:lnTo>
                <a:cubicBezTo>
                  <a:pt x="55741" y="8502"/>
                  <a:pt x="55197" y="8230"/>
                  <a:pt x="54611" y="8021"/>
                </a:cubicBezTo>
                <a:cubicBezTo>
                  <a:pt x="54507" y="7979"/>
                  <a:pt x="54402" y="7958"/>
                  <a:pt x="54276" y="7916"/>
                </a:cubicBezTo>
                <a:cubicBezTo>
                  <a:pt x="54255" y="7916"/>
                  <a:pt x="54255" y="7916"/>
                  <a:pt x="54235" y="7895"/>
                </a:cubicBezTo>
                <a:cubicBezTo>
                  <a:pt x="54130" y="7874"/>
                  <a:pt x="54046" y="7854"/>
                  <a:pt x="53942" y="7791"/>
                </a:cubicBezTo>
                <a:cubicBezTo>
                  <a:pt x="53816" y="7749"/>
                  <a:pt x="53670" y="7707"/>
                  <a:pt x="53565" y="7665"/>
                </a:cubicBezTo>
                <a:lnTo>
                  <a:pt x="53565" y="7644"/>
                </a:lnTo>
                <a:lnTo>
                  <a:pt x="53544" y="7602"/>
                </a:lnTo>
                <a:cubicBezTo>
                  <a:pt x="53511" y="7596"/>
                  <a:pt x="53478" y="7593"/>
                  <a:pt x="53446" y="7593"/>
                </a:cubicBezTo>
                <a:cubicBezTo>
                  <a:pt x="53269" y="7593"/>
                  <a:pt x="53093" y="7678"/>
                  <a:pt x="52916" y="7749"/>
                </a:cubicBezTo>
                <a:cubicBezTo>
                  <a:pt x="52728" y="7812"/>
                  <a:pt x="52561" y="7895"/>
                  <a:pt x="52351" y="7958"/>
                </a:cubicBezTo>
                <a:cubicBezTo>
                  <a:pt x="52247" y="7979"/>
                  <a:pt x="52100" y="7979"/>
                  <a:pt x="51996" y="8021"/>
                </a:cubicBezTo>
                <a:lnTo>
                  <a:pt x="51975" y="8063"/>
                </a:lnTo>
                <a:lnTo>
                  <a:pt x="51975" y="8084"/>
                </a:lnTo>
                <a:lnTo>
                  <a:pt x="51975" y="8126"/>
                </a:lnTo>
                <a:cubicBezTo>
                  <a:pt x="51975" y="8167"/>
                  <a:pt x="51996" y="8188"/>
                  <a:pt x="52038" y="8188"/>
                </a:cubicBezTo>
                <a:cubicBezTo>
                  <a:pt x="52205" y="8314"/>
                  <a:pt x="52477" y="8335"/>
                  <a:pt x="52686" y="8335"/>
                </a:cubicBezTo>
                <a:cubicBezTo>
                  <a:pt x="52812" y="8335"/>
                  <a:pt x="52928" y="8325"/>
                  <a:pt x="53047" y="8325"/>
                </a:cubicBezTo>
                <a:cubicBezTo>
                  <a:pt x="53107" y="8325"/>
                  <a:pt x="53167" y="8328"/>
                  <a:pt x="53230" y="8335"/>
                </a:cubicBezTo>
                <a:lnTo>
                  <a:pt x="53418" y="8335"/>
                </a:lnTo>
                <a:cubicBezTo>
                  <a:pt x="53460" y="8335"/>
                  <a:pt x="53544" y="8335"/>
                  <a:pt x="53607" y="8314"/>
                </a:cubicBezTo>
                <a:lnTo>
                  <a:pt x="53670" y="8398"/>
                </a:lnTo>
                <a:cubicBezTo>
                  <a:pt x="53732" y="8418"/>
                  <a:pt x="53774" y="8481"/>
                  <a:pt x="53816" y="8502"/>
                </a:cubicBezTo>
                <a:cubicBezTo>
                  <a:pt x="53858" y="8523"/>
                  <a:pt x="53921" y="8544"/>
                  <a:pt x="53942" y="8607"/>
                </a:cubicBezTo>
                <a:cubicBezTo>
                  <a:pt x="53983" y="8628"/>
                  <a:pt x="54046" y="8690"/>
                  <a:pt x="54088" y="8711"/>
                </a:cubicBezTo>
                <a:cubicBezTo>
                  <a:pt x="54172" y="8753"/>
                  <a:pt x="54255" y="8816"/>
                  <a:pt x="54360" y="8900"/>
                </a:cubicBezTo>
                <a:cubicBezTo>
                  <a:pt x="54674" y="9130"/>
                  <a:pt x="55009" y="9360"/>
                  <a:pt x="55343" y="9569"/>
                </a:cubicBezTo>
                <a:cubicBezTo>
                  <a:pt x="55323" y="9590"/>
                  <a:pt x="55323" y="9632"/>
                  <a:pt x="55323" y="9653"/>
                </a:cubicBezTo>
                <a:lnTo>
                  <a:pt x="55323" y="9674"/>
                </a:lnTo>
                <a:lnTo>
                  <a:pt x="55323" y="9695"/>
                </a:lnTo>
                <a:lnTo>
                  <a:pt x="55323" y="9758"/>
                </a:lnTo>
                <a:lnTo>
                  <a:pt x="55323" y="10260"/>
                </a:lnTo>
                <a:cubicBezTo>
                  <a:pt x="55323" y="10406"/>
                  <a:pt x="55323" y="10574"/>
                  <a:pt x="55343" y="10720"/>
                </a:cubicBezTo>
                <a:lnTo>
                  <a:pt x="55343" y="10825"/>
                </a:lnTo>
                <a:cubicBezTo>
                  <a:pt x="55323" y="10846"/>
                  <a:pt x="55302" y="10908"/>
                  <a:pt x="55281" y="10929"/>
                </a:cubicBezTo>
                <a:cubicBezTo>
                  <a:pt x="55281" y="10950"/>
                  <a:pt x="55239" y="10950"/>
                  <a:pt x="55239" y="10992"/>
                </a:cubicBezTo>
                <a:cubicBezTo>
                  <a:pt x="55218" y="11013"/>
                  <a:pt x="55218" y="11034"/>
                  <a:pt x="55197" y="11055"/>
                </a:cubicBezTo>
                <a:cubicBezTo>
                  <a:pt x="55197" y="11097"/>
                  <a:pt x="55176" y="11118"/>
                  <a:pt x="55176" y="11118"/>
                </a:cubicBezTo>
                <a:cubicBezTo>
                  <a:pt x="55134" y="11139"/>
                  <a:pt x="55113" y="11201"/>
                  <a:pt x="55113" y="11222"/>
                </a:cubicBezTo>
                <a:cubicBezTo>
                  <a:pt x="55030" y="11348"/>
                  <a:pt x="54967" y="11452"/>
                  <a:pt x="54883" y="11578"/>
                </a:cubicBezTo>
                <a:cubicBezTo>
                  <a:pt x="54883" y="11557"/>
                  <a:pt x="54862" y="11536"/>
                  <a:pt x="54862" y="11515"/>
                </a:cubicBezTo>
                <a:cubicBezTo>
                  <a:pt x="54862" y="11473"/>
                  <a:pt x="54820" y="11452"/>
                  <a:pt x="54820" y="11431"/>
                </a:cubicBezTo>
                <a:cubicBezTo>
                  <a:pt x="54799" y="11264"/>
                  <a:pt x="54779" y="11139"/>
                  <a:pt x="54695" y="11013"/>
                </a:cubicBezTo>
                <a:lnTo>
                  <a:pt x="54674" y="10992"/>
                </a:lnTo>
                <a:lnTo>
                  <a:pt x="54653" y="10992"/>
                </a:lnTo>
                <a:cubicBezTo>
                  <a:pt x="54569" y="10929"/>
                  <a:pt x="54465" y="10908"/>
                  <a:pt x="54381" y="10908"/>
                </a:cubicBezTo>
                <a:cubicBezTo>
                  <a:pt x="54339" y="10887"/>
                  <a:pt x="54255" y="10887"/>
                  <a:pt x="54193" y="10887"/>
                </a:cubicBezTo>
                <a:lnTo>
                  <a:pt x="54067" y="10887"/>
                </a:lnTo>
                <a:cubicBezTo>
                  <a:pt x="53899" y="10852"/>
                  <a:pt x="53727" y="10839"/>
                  <a:pt x="53555" y="10839"/>
                </a:cubicBezTo>
                <a:cubicBezTo>
                  <a:pt x="53320" y="10839"/>
                  <a:pt x="53083" y="10863"/>
                  <a:pt x="52854" y="10887"/>
                </a:cubicBezTo>
                <a:cubicBezTo>
                  <a:pt x="52623" y="10908"/>
                  <a:pt x="52393" y="10929"/>
                  <a:pt x="52163" y="10992"/>
                </a:cubicBezTo>
                <a:cubicBezTo>
                  <a:pt x="52121" y="10992"/>
                  <a:pt x="52079" y="10992"/>
                  <a:pt x="52058" y="11013"/>
                </a:cubicBezTo>
                <a:lnTo>
                  <a:pt x="51954" y="11013"/>
                </a:lnTo>
                <a:cubicBezTo>
                  <a:pt x="51912" y="11013"/>
                  <a:pt x="51891" y="11013"/>
                  <a:pt x="51870" y="11034"/>
                </a:cubicBezTo>
                <a:lnTo>
                  <a:pt x="51849" y="11034"/>
                </a:lnTo>
                <a:cubicBezTo>
                  <a:pt x="51807" y="11034"/>
                  <a:pt x="51786" y="11055"/>
                  <a:pt x="51766" y="11055"/>
                </a:cubicBezTo>
                <a:cubicBezTo>
                  <a:pt x="51452" y="10804"/>
                  <a:pt x="50950" y="10678"/>
                  <a:pt x="50594" y="10532"/>
                </a:cubicBezTo>
                <a:lnTo>
                  <a:pt x="50552" y="10532"/>
                </a:lnTo>
                <a:cubicBezTo>
                  <a:pt x="50531" y="10532"/>
                  <a:pt x="50510" y="10574"/>
                  <a:pt x="50510" y="10595"/>
                </a:cubicBezTo>
                <a:cubicBezTo>
                  <a:pt x="50510" y="10615"/>
                  <a:pt x="50510" y="10615"/>
                  <a:pt x="50531" y="10636"/>
                </a:cubicBezTo>
                <a:lnTo>
                  <a:pt x="50531" y="10678"/>
                </a:lnTo>
                <a:cubicBezTo>
                  <a:pt x="50531" y="10678"/>
                  <a:pt x="50531" y="10699"/>
                  <a:pt x="50552" y="10699"/>
                </a:cubicBezTo>
                <a:cubicBezTo>
                  <a:pt x="50552" y="10720"/>
                  <a:pt x="50594" y="10720"/>
                  <a:pt x="50615" y="10741"/>
                </a:cubicBezTo>
                <a:cubicBezTo>
                  <a:pt x="50636" y="10804"/>
                  <a:pt x="50698" y="10846"/>
                  <a:pt x="50719" y="10908"/>
                </a:cubicBezTo>
                <a:cubicBezTo>
                  <a:pt x="50866" y="11097"/>
                  <a:pt x="51033" y="11264"/>
                  <a:pt x="51222" y="11452"/>
                </a:cubicBezTo>
                <a:cubicBezTo>
                  <a:pt x="51263" y="11473"/>
                  <a:pt x="51284" y="11536"/>
                  <a:pt x="51347" y="11557"/>
                </a:cubicBezTo>
                <a:lnTo>
                  <a:pt x="51368" y="11578"/>
                </a:lnTo>
                <a:cubicBezTo>
                  <a:pt x="51431" y="11620"/>
                  <a:pt x="51452" y="11662"/>
                  <a:pt x="51494" y="11683"/>
                </a:cubicBezTo>
                <a:lnTo>
                  <a:pt x="51535" y="11724"/>
                </a:lnTo>
                <a:cubicBezTo>
                  <a:pt x="51577" y="11745"/>
                  <a:pt x="51598" y="11787"/>
                  <a:pt x="51661" y="11829"/>
                </a:cubicBezTo>
                <a:lnTo>
                  <a:pt x="51661" y="11850"/>
                </a:lnTo>
                <a:cubicBezTo>
                  <a:pt x="51661" y="11850"/>
                  <a:pt x="51661" y="11871"/>
                  <a:pt x="51682" y="11871"/>
                </a:cubicBezTo>
                <a:cubicBezTo>
                  <a:pt x="51703" y="11871"/>
                  <a:pt x="51703" y="11871"/>
                  <a:pt x="51745" y="11892"/>
                </a:cubicBezTo>
                <a:cubicBezTo>
                  <a:pt x="51766" y="11892"/>
                  <a:pt x="51766" y="11934"/>
                  <a:pt x="51786" y="11934"/>
                </a:cubicBezTo>
                <a:lnTo>
                  <a:pt x="51849" y="11934"/>
                </a:lnTo>
                <a:cubicBezTo>
                  <a:pt x="51996" y="11975"/>
                  <a:pt x="52184" y="11975"/>
                  <a:pt x="52372" y="11975"/>
                </a:cubicBezTo>
                <a:cubicBezTo>
                  <a:pt x="52540" y="11975"/>
                  <a:pt x="52707" y="11975"/>
                  <a:pt x="52854" y="11955"/>
                </a:cubicBezTo>
                <a:cubicBezTo>
                  <a:pt x="53126" y="11955"/>
                  <a:pt x="53418" y="11934"/>
                  <a:pt x="53691" y="11934"/>
                </a:cubicBezTo>
                <a:lnTo>
                  <a:pt x="53691" y="12143"/>
                </a:lnTo>
                <a:lnTo>
                  <a:pt x="53691" y="12185"/>
                </a:lnTo>
                <a:lnTo>
                  <a:pt x="53628" y="12499"/>
                </a:lnTo>
                <a:cubicBezTo>
                  <a:pt x="53586" y="12561"/>
                  <a:pt x="53586" y="12603"/>
                  <a:pt x="53586" y="12624"/>
                </a:cubicBezTo>
                <a:cubicBezTo>
                  <a:pt x="53523" y="12666"/>
                  <a:pt x="53460" y="12666"/>
                  <a:pt x="53377" y="12687"/>
                </a:cubicBezTo>
                <a:cubicBezTo>
                  <a:pt x="53335" y="12708"/>
                  <a:pt x="53251" y="12729"/>
                  <a:pt x="53209" y="12771"/>
                </a:cubicBezTo>
                <a:cubicBezTo>
                  <a:pt x="53126" y="12792"/>
                  <a:pt x="53042" y="12812"/>
                  <a:pt x="52958" y="12875"/>
                </a:cubicBezTo>
                <a:cubicBezTo>
                  <a:pt x="52895" y="12896"/>
                  <a:pt x="52812" y="12938"/>
                  <a:pt x="52728" y="12980"/>
                </a:cubicBezTo>
                <a:cubicBezTo>
                  <a:pt x="52728" y="12980"/>
                  <a:pt x="52707" y="12980"/>
                  <a:pt x="52707" y="12938"/>
                </a:cubicBezTo>
                <a:lnTo>
                  <a:pt x="52644" y="12938"/>
                </a:lnTo>
                <a:cubicBezTo>
                  <a:pt x="51996" y="13189"/>
                  <a:pt x="51389" y="13649"/>
                  <a:pt x="50845" y="14068"/>
                </a:cubicBezTo>
                <a:cubicBezTo>
                  <a:pt x="50238" y="14507"/>
                  <a:pt x="49610" y="14988"/>
                  <a:pt x="49025" y="15428"/>
                </a:cubicBezTo>
                <a:cubicBezTo>
                  <a:pt x="48439" y="15867"/>
                  <a:pt x="47874" y="16328"/>
                  <a:pt x="47309" y="16809"/>
                </a:cubicBezTo>
                <a:cubicBezTo>
                  <a:pt x="47037" y="17081"/>
                  <a:pt x="46639" y="17395"/>
                  <a:pt x="46451" y="17750"/>
                </a:cubicBezTo>
                <a:cubicBezTo>
                  <a:pt x="46367" y="17750"/>
                  <a:pt x="46325" y="17729"/>
                  <a:pt x="46242" y="17729"/>
                </a:cubicBezTo>
                <a:lnTo>
                  <a:pt x="45949" y="17729"/>
                </a:lnTo>
                <a:cubicBezTo>
                  <a:pt x="45907" y="17729"/>
                  <a:pt x="45823" y="17750"/>
                  <a:pt x="45781" y="17750"/>
                </a:cubicBezTo>
                <a:cubicBezTo>
                  <a:pt x="45781" y="17729"/>
                  <a:pt x="45740" y="17709"/>
                  <a:pt x="45740" y="17688"/>
                </a:cubicBezTo>
                <a:cubicBezTo>
                  <a:pt x="45698" y="17541"/>
                  <a:pt x="45635" y="17416"/>
                  <a:pt x="45572" y="17290"/>
                </a:cubicBezTo>
                <a:lnTo>
                  <a:pt x="45321" y="16809"/>
                </a:lnTo>
                <a:cubicBezTo>
                  <a:pt x="45216" y="16579"/>
                  <a:pt x="45091" y="16286"/>
                  <a:pt x="44882" y="16139"/>
                </a:cubicBezTo>
                <a:cubicBezTo>
                  <a:pt x="44903" y="16077"/>
                  <a:pt x="44944" y="16014"/>
                  <a:pt x="44944" y="15930"/>
                </a:cubicBezTo>
                <a:lnTo>
                  <a:pt x="44944" y="15909"/>
                </a:lnTo>
                <a:cubicBezTo>
                  <a:pt x="44965" y="15846"/>
                  <a:pt x="44965" y="15763"/>
                  <a:pt x="44986" y="15721"/>
                </a:cubicBezTo>
                <a:cubicBezTo>
                  <a:pt x="45070" y="15491"/>
                  <a:pt x="45112" y="15240"/>
                  <a:pt x="45154" y="14988"/>
                </a:cubicBezTo>
                <a:lnTo>
                  <a:pt x="45175" y="14968"/>
                </a:lnTo>
                <a:cubicBezTo>
                  <a:pt x="45468" y="14444"/>
                  <a:pt x="46032" y="13984"/>
                  <a:pt x="46451" y="13608"/>
                </a:cubicBezTo>
                <a:lnTo>
                  <a:pt x="47937" y="12101"/>
                </a:lnTo>
                <a:cubicBezTo>
                  <a:pt x="48229" y="11829"/>
                  <a:pt x="48648" y="11473"/>
                  <a:pt x="48627" y="11055"/>
                </a:cubicBezTo>
                <a:cubicBezTo>
                  <a:pt x="48606" y="10490"/>
                  <a:pt x="48836" y="9946"/>
                  <a:pt x="48773" y="9360"/>
                </a:cubicBezTo>
                <a:lnTo>
                  <a:pt x="48773" y="9339"/>
                </a:lnTo>
                <a:lnTo>
                  <a:pt x="48753" y="9318"/>
                </a:lnTo>
                <a:lnTo>
                  <a:pt x="48711" y="9318"/>
                </a:lnTo>
                <a:cubicBezTo>
                  <a:pt x="48564" y="9214"/>
                  <a:pt x="48418" y="9151"/>
                  <a:pt x="48250" y="9067"/>
                </a:cubicBezTo>
                <a:cubicBezTo>
                  <a:pt x="48209" y="9046"/>
                  <a:pt x="48146" y="9025"/>
                  <a:pt x="48125" y="9025"/>
                </a:cubicBezTo>
                <a:lnTo>
                  <a:pt x="48104" y="9025"/>
                </a:lnTo>
                <a:cubicBezTo>
                  <a:pt x="48020" y="9004"/>
                  <a:pt x="47978" y="8962"/>
                  <a:pt x="47895" y="8921"/>
                </a:cubicBezTo>
                <a:lnTo>
                  <a:pt x="46723" y="8209"/>
                </a:lnTo>
                <a:lnTo>
                  <a:pt x="46158" y="7895"/>
                </a:lnTo>
                <a:cubicBezTo>
                  <a:pt x="46012" y="7791"/>
                  <a:pt x="45698" y="7665"/>
                  <a:pt x="45614" y="7477"/>
                </a:cubicBezTo>
                <a:cubicBezTo>
                  <a:pt x="45426" y="7163"/>
                  <a:pt x="45279" y="6849"/>
                  <a:pt x="45091" y="6556"/>
                </a:cubicBezTo>
                <a:cubicBezTo>
                  <a:pt x="45572" y="6075"/>
                  <a:pt x="46032" y="5405"/>
                  <a:pt x="46325" y="4778"/>
                </a:cubicBezTo>
                <a:cubicBezTo>
                  <a:pt x="46451" y="4527"/>
                  <a:pt x="46409" y="4338"/>
                  <a:pt x="46409" y="4045"/>
                </a:cubicBezTo>
                <a:cubicBezTo>
                  <a:pt x="46409" y="3711"/>
                  <a:pt x="46367" y="3397"/>
                  <a:pt x="46325" y="3083"/>
                </a:cubicBezTo>
                <a:lnTo>
                  <a:pt x="46325" y="3062"/>
                </a:lnTo>
                <a:lnTo>
                  <a:pt x="46325" y="2999"/>
                </a:lnTo>
                <a:lnTo>
                  <a:pt x="46346" y="2978"/>
                </a:lnTo>
                <a:lnTo>
                  <a:pt x="46346" y="2936"/>
                </a:lnTo>
                <a:cubicBezTo>
                  <a:pt x="46325" y="2644"/>
                  <a:pt x="46012" y="2330"/>
                  <a:pt x="45823" y="2120"/>
                </a:cubicBezTo>
                <a:cubicBezTo>
                  <a:pt x="45614" y="1890"/>
                  <a:pt x="45468" y="1639"/>
                  <a:pt x="45175" y="1514"/>
                </a:cubicBezTo>
                <a:lnTo>
                  <a:pt x="45154" y="1514"/>
                </a:lnTo>
                <a:cubicBezTo>
                  <a:pt x="45154" y="1514"/>
                  <a:pt x="45112" y="1514"/>
                  <a:pt x="45112" y="1535"/>
                </a:cubicBezTo>
                <a:cubicBezTo>
                  <a:pt x="45091" y="1535"/>
                  <a:pt x="45070" y="1514"/>
                  <a:pt x="45049" y="1514"/>
                </a:cubicBezTo>
                <a:lnTo>
                  <a:pt x="44756" y="1514"/>
                </a:lnTo>
                <a:cubicBezTo>
                  <a:pt x="44731" y="1511"/>
                  <a:pt x="44704" y="1510"/>
                  <a:pt x="44676" y="1510"/>
                </a:cubicBezTo>
                <a:cubicBezTo>
                  <a:pt x="44567" y="1510"/>
                  <a:pt x="44439" y="1526"/>
                  <a:pt x="44316" y="1526"/>
                </a:cubicBezTo>
                <a:cubicBezTo>
                  <a:pt x="44211" y="1526"/>
                  <a:pt x="44109" y="1514"/>
                  <a:pt x="44024" y="1472"/>
                </a:cubicBezTo>
                <a:lnTo>
                  <a:pt x="43961" y="1472"/>
                </a:lnTo>
                <a:cubicBezTo>
                  <a:pt x="43940" y="1472"/>
                  <a:pt x="43919" y="1514"/>
                  <a:pt x="43940" y="1576"/>
                </a:cubicBezTo>
                <a:cubicBezTo>
                  <a:pt x="43919" y="1597"/>
                  <a:pt x="43919" y="1618"/>
                  <a:pt x="43940" y="1639"/>
                </a:cubicBezTo>
                <a:cubicBezTo>
                  <a:pt x="43961" y="1681"/>
                  <a:pt x="44003" y="1681"/>
                  <a:pt x="44024" y="1681"/>
                </a:cubicBezTo>
                <a:cubicBezTo>
                  <a:pt x="44024" y="1681"/>
                  <a:pt x="44275" y="1786"/>
                  <a:pt x="44317" y="1807"/>
                </a:cubicBezTo>
                <a:cubicBezTo>
                  <a:pt x="44526" y="1848"/>
                  <a:pt x="44693" y="1953"/>
                  <a:pt x="44882" y="2016"/>
                </a:cubicBezTo>
                <a:cubicBezTo>
                  <a:pt x="44986" y="2037"/>
                  <a:pt x="45175" y="2372"/>
                  <a:pt x="45196" y="2476"/>
                </a:cubicBezTo>
                <a:cubicBezTo>
                  <a:pt x="45258" y="2581"/>
                  <a:pt x="45300" y="2727"/>
                  <a:pt x="45384" y="2832"/>
                </a:cubicBezTo>
                <a:cubicBezTo>
                  <a:pt x="45363" y="3041"/>
                  <a:pt x="45384" y="3271"/>
                  <a:pt x="45384" y="3481"/>
                </a:cubicBezTo>
                <a:cubicBezTo>
                  <a:pt x="45384" y="3690"/>
                  <a:pt x="45384" y="3920"/>
                  <a:pt x="45468" y="4129"/>
                </a:cubicBezTo>
                <a:lnTo>
                  <a:pt x="45468" y="4150"/>
                </a:lnTo>
                <a:cubicBezTo>
                  <a:pt x="45112" y="4548"/>
                  <a:pt x="44840" y="5029"/>
                  <a:pt x="44568" y="5447"/>
                </a:cubicBezTo>
                <a:cubicBezTo>
                  <a:pt x="44484" y="5573"/>
                  <a:pt x="44379" y="5719"/>
                  <a:pt x="44338" y="5866"/>
                </a:cubicBezTo>
                <a:lnTo>
                  <a:pt x="44338" y="5887"/>
                </a:lnTo>
                <a:cubicBezTo>
                  <a:pt x="44317" y="5887"/>
                  <a:pt x="44275" y="5887"/>
                  <a:pt x="44254" y="5908"/>
                </a:cubicBezTo>
                <a:cubicBezTo>
                  <a:pt x="44233" y="5908"/>
                  <a:pt x="44212" y="5929"/>
                  <a:pt x="44170" y="5929"/>
                </a:cubicBezTo>
                <a:cubicBezTo>
                  <a:pt x="44149" y="5929"/>
                  <a:pt x="44128" y="5970"/>
                  <a:pt x="44128" y="5970"/>
                </a:cubicBezTo>
                <a:cubicBezTo>
                  <a:pt x="44107" y="5970"/>
                  <a:pt x="44066" y="5991"/>
                  <a:pt x="44066" y="5991"/>
                </a:cubicBezTo>
                <a:lnTo>
                  <a:pt x="44024" y="5929"/>
                </a:lnTo>
                <a:lnTo>
                  <a:pt x="44003" y="5908"/>
                </a:lnTo>
                <a:lnTo>
                  <a:pt x="43940" y="5866"/>
                </a:lnTo>
                <a:lnTo>
                  <a:pt x="43919" y="5824"/>
                </a:lnTo>
                <a:cubicBezTo>
                  <a:pt x="43898" y="5803"/>
                  <a:pt x="43856" y="5782"/>
                  <a:pt x="43815" y="5782"/>
                </a:cubicBezTo>
                <a:lnTo>
                  <a:pt x="43710" y="5677"/>
                </a:lnTo>
                <a:cubicBezTo>
                  <a:pt x="43689" y="5657"/>
                  <a:pt x="43647" y="5615"/>
                  <a:pt x="43605" y="5594"/>
                </a:cubicBezTo>
                <a:cubicBezTo>
                  <a:pt x="43605" y="5594"/>
                  <a:pt x="43584" y="5573"/>
                  <a:pt x="43543" y="5573"/>
                </a:cubicBezTo>
                <a:cubicBezTo>
                  <a:pt x="43501" y="5510"/>
                  <a:pt x="43438" y="5447"/>
                  <a:pt x="43375" y="5385"/>
                </a:cubicBezTo>
                <a:lnTo>
                  <a:pt x="43333" y="5364"/>
                </a:lnTo>
                <a:lnTo>
                  <a:pt x="43166" y="5175"/>
                </a:lnTo>
                <a:lnTo>
                  <a:pt x="43124" y="5154"/>
                </a:lnTo>
                <a:cubicBezTo>
                  <a:pt x="42957" y="4966"/>
                  <a:pt x="42768" y="4820"/>
                  <a:pt x="42580" y="4631"/>
                </a:cubicBezTo>
                <a:cubicBezTo>
                  <a:pt x="42580" y="4631"/>
                  <a:pt x="42559" y="4631"/>
                  <a:pt x="42559" y="4610"/>
                </a:cubicBezTo>
                <a:cubicBezTo>
                  <a:pt x="42496" y="4548"/>
                  <a:pt x="42434" y="4506"/>
                  <a:pt x="42371" y="4422"/>
                </a:cubicBezTo>
                <a:lnTo>
                  <a:pt x="42287" y="4338"/>
                </a:lnTo>
                <a:lnTo>
                  <a:pt x="42141" y="4192"/>
                </a:lnTo>
                <a:lnTo>
                  <a:pt x="42057" y="4108"/>
                </a:lnTo>
                <a:cubicBezTo>
                  <a:pt x="41973" y="4025"/>
                  <a:pt x="41911" y="3941"/>
                  <a:pt x="41848" y="3878"/>
                </a:cubicBezTo>
                <a:cubicBezTo>
                  <a:pt x="41722" y="3711"/>
                  <a:pt x="41555" y="3606"/>
                  <a:pt x="41534" y="3397"/>
                </a:cubicBezTo>
                <a:cubicBezTo>
                  <a:pt x="41513" y="3146"/>
                  <a:pt x="41492" y="2853"/>
                  <a:pt x="41450" y="2581"/>
                </a:cubicBezTo>
                <a:cubicBezTo>
                  <a:pt x="41450" y="2539"/>
                  <a:pt x="41429" y="2455"/>
                  <a:pt x="41429" y="2413"/>
                </a:cubicBezTo>
                <a:cubicBezTo>
                  <a:pt x="41429" y="2351"/>
                  <a:pt x="41408" y="2267"/>
                  <a:pt x="41387" y="2225"/>
                </a:cubicBezTo>
                <a:cubicBezTo>
                  <a:pt x="41346" y="2162"/>
                  <a:pt x="41346" y="2100"/>
                  <a:pt x="41325" y="2037"/>
                </a:cubicBezTo>
                <a:lnTo>
                  <a:pt x="41241" y="1890"/>
                </a:lnTo>
                <a:cubicBezTo>
                  <a:pt x="41241" y="1890"/>
                  <a:pt x="41241" y="1848"/>
                  <a:pt x="41220" y="1848"/>
                </a:cubicBezTo>
                <a:lnTo>
                  <a:pt x="41199" y="1828"/>
                </a:lnTo>
                <a:cubicBezTo>
                  <a:pt x="41193" y="1816"/>
                  <a:pt x="41183" y="1811"/>
                  <a:pt x="41170" y="1811"/>
                </a:cubicBezTo>
                <a:cubicBezTo>
                  <a:pt x="41138" y="1811"/>
                  <a:pt x="41094" y="1845"/>
                  <a:pt x="41094" y="1890"/>
                </a:cubicBezTo>
                <a:lnTo>
                  <a:pt x="41094" y="1911"/>
                </a:lnTo>
                <a:lnTo>
                  <a:pt x="41094" y="1932"/>
                </a:lnTo>
                <a:cubicBezTo>
                  <a:pt x="41011" y="2330"/>
                  <a:pt x="40969" y="2727"/>
                  <a:pt x="40969" y="3104"/>
                </a:cubicBezTo>
                <a:cubicBezTo>
                  <a:pt x="40969" y="3397"/>
                  <a:pt x="40885" y="3732"/>
                  <a:pt x="41011" y="4025"/>
                </a:cubicBezTo>
                <a:lnTo>
                  <a:pt x="41011" y="4045"/>
                </a:lnTo>
                <a:lnTo>
                  <a:pt x="41011" y="4087"/>
                </a:lnTo>
                <a:lnTo>
                  <a:pt x="41011" y="4108"/>
                </a:lnTo>
                <a:lnTo>
                  <a:pt x="41011" y="4129"/>
                </a:lnTo>
                <a:lnTo>
                  <a:pt x="41011" y="4150"/>
                </a:lnTo>
                <a:cubicBezTo>
                  <a:pt x="41011" y="4192"/>
                  <a:pt x="41032" y="4192"/>
                  <a:pt x="41032" y="4213"/>
                </a:cubicBezTo>
                <a:cubicBezTo>
                  <a:pt x="41429" y="4652"/>
                  <a:pt x="41764" y="5133"/>
                  <a:pt x="42078" y="5594"/>
                </a:cubicBezTo>
                <a:cubicBezTo>
                  <a:pt x="42245" y="5803"/>
                  <a:pt x="42455" y="6033"/>
                  <a:pt x="42601" y="6242"/>
                </a:cubicBezTo>
                <a:cubicBezTo>
                  <a:pt x="42706" y="6389"/>
                  <a:pt x="42810" y="6494"/>
                  <a:pt x="42957" y="6619"/>
                </a:cubicBezTo>
                <a:lnTo>
                  <a:pt x="42894" y="6619"/>
                </a:lnTo>
                <a:cubicBezTo>
                  <a:pt x="42873" y="6619"/>
                  <a:pt x="42852" y="6619"/>
                  <a:pt x="42810" y="6640"/>
                </a:cubicBezTo>
                <a:cubicBezTo>
                  <a:pt x="42789" y="6640"/>
                  <a:pt x="42768" y="6640"/>
                  <a:pt x="42768" y="6661"/>
                </a:cubicBezTo>
                <a:cubicBezTo>
                  <a:pt x="42747" y="6661"/>
                  <a:pt x="42706" y="6703"/>
                  <a:pt x="42685" y="6703"/>
                </a:cubicBezTo>
                <a:cubicBezTo>
                  <a:pt x="42664" y="6703"/>
                  <a:pt x="42664" y="6703"/>
                  <a:pt x="42643" y="6724"/>
                </a:cubicBezTo>
                <a:cubicBezTo>
                  <a:pt x="42601" y="6745"/>
                  <a:pt x="42559" y="6745"/>
                  <a:pt x="42538" y="6766"/>
                </a:cubicBezTo>
                <a:cubicBezTo>
                  <a:pt x="42487" y="6790"/>
                  <a:pt x="42435" y="6800"/>
                  <a:pt x="42384" y="6800"/>
                </a:cubicBezTo>
                <a:cubicBezTo>
                  <a:pt x="42123" y="6800"/>
                  <a:pt x="41869" y="6529"/>
                  <a:pt x="41659" y="6389"/>
                </a:cubicBezTo>
                <a:cubicBezTo>
                  <a:pt x="41346" y="6117"/>
                  <a:pt x="41032" y="5908"/>
                  <a:pt x="40697" y="5698"/>
                </a:cubicBezTo>
                <a:cubicBezTo>
                  <a:pt x="40571" y="5615"/>
                  <a:pt x="40467" y="5552"/>
                  <a:pt x="40341" y="5510"/>
                </a:cubicBezTo>
                <a:cubicBezTo>
                  <a:pt x="40299" y="5510"/>
                  <a:pt x="40299" y="5489"/>
                  <a:pt x="40278" y="5489"/>
                </a:cubicBezTo>
                <a:lnTo>
                  <a:pt x="40048" y="5489"/>
                </a:lnTo>
                <a:cubicBezTo>
                  <a:pt x="39944" y="5468"/>
                  <a:pt x="39818" y="5468"/>
                  <a:pt x="39714" y="5447"/>
                </a:cubicBezTo>
                <a:lnTo>
                  <a:pt x="39546" y="5447"/>
                </a:lnTo>
                <a:lnTo>
                  <a:pt x="39525" y="5468"/>
                </a:lnTo>
                <a:lnTo>
                  <a:pt x="39504" y="5468"/>
                </a:lnTo>
                <a:cubicBezTo>
                  <a:pt x="39442" y="5468"/>
                  <a:pt x="39358" y="5489"/>
                  <a:pt x="39316" y="5510"/>
                </a:cubicBezTo>
                <a:cubicBezTo>
                  <a:pt x="39295" y="5510"/>
                  <a:pt x="39295" y="5510"/>
                  <a:pt x="39253" y="5552"/>
                </a:cubicBezTo>
                <a:cubicBezTo>
                  <a:pt x="39232" y="5552"/>
                  <a:pt x="39211" y="5573"/>
                  <a:pt x="39190" y="5573"/>
                </a:cubicBezTo>
                <a:cubicBezTo>
                  <a:pt x="39149" y="5573"/>
                  <a:pt x="39128" y="5594"/>
                  <a:pt x="39107" y="5594"/>
                </a:cubicBezTo>
                <a:cubicBezTo>
                  <a:pt x="39086" y="5594"/>
                  <a:pt x="39044" y="5615"/>
                  <a:pt x="39023" y="5615"/>
                </a:cubicBezTo>
                <a:cubicBezTo>
                  <a:pt x="39002" y="5615"/>
                  <a:pt x="38981" y="5657"/>
                  <a:pt x="38939" y="5657"/>
                </a:cubicBezTo>
                <a:cubicBezTo>
                  <a:pt x="38918" y="5657"/>
                  <a:pt x="38898" y="5677"/>
                  <a:pt x="38898" y="5677"/>
                </a:cubicBezTo>
                <a:cubicBezTo>
                  <a:pt x="38877" y="5698"/>
                  <a:pt x="38835" y="5698"/>
                  <a:pt x="38814" y="5719"/>
                </a:cubicBezTo>
                <a:cubicBezTo>
                  <a:pt x="38793" y="5719"/>
                  <a:pt x="38793" y="5761"/>
                  <a:pt x="38772" y="5761"/>
                </a:cubicBezTo>
                <a:cubicBezTo>
                  <a:pt x="38730" y="5782"/>
                  <a:pt x="38709" y="5782"/>
                  <a:pt x="38688" y="5803"/>
                </a:cubicBezTo>
                <a:lnTo>
                  <a:pt x="38667" y="5824"/>
                </a:lnTo>
                <a:cubicBezTo>
                  <a:pt x="38625" y="5866"/>
                  <a:pt x="38584" y="5887"/>
                  <a:pt x="38563" y="5908"/>
                </a:cubicBezTo>
                <a:cubicBezTo>
                  <a:pt x="38540" y="5923"/>
                  <a:pt x="38516" y="5929"/>
                  <a:pt x="38491" y="5929"/>
                </a:cubicBezTo>
                <a:cubicBezTo>
                  <a:pt x="38303" y="5929"/>
                  <a:pt x="38048" y="5560"/>
                  <a:pt x="37956" y="5468"/>
                </a:cubicBezTo>
                <a:cubicBezTo>
                  <a:pt x="37684" y="5175"/>
                  <a:pt x="37621" y="4882"/>
                  <a:pt x="37558" y="4527"/>
                </a:cubicBezTo>
                <a:cubicBezTo>
                  <a:pt x="37454" y="3941"/>
                  <a:pt x="37307" y="3397"/>
                  <a:pt x="37224" y="2832"/>
                </a:cubicBezTo>
                <a:cubicBezTo>
                  <a:pt x="37161" y="2539"/>
                  <a:pt x="37140" y="2246"/>
                  <a:pt x="37056" y="1953"/>
                </a:cubicBezTo>
                <a:cubicBezTo>
                  <a:pt x="37014" y="1744"/>
                  <a:pt x="36910" y="1514"/>
                  <a:pt x="36889" y="1304"/>
                </a:cubicBezTo>
                <a:lnTo>
                  <a:pt x="36889" y="1284"/>
                </a:lnTo>
                <a:lnTo>
                  <a:pt x="36889" y="1263"/>
                </a:lnTo>
                <a:cubicBezTo>
                  <a:pt x="36952" y="1116"/>
                  <a:pt x="36952" y="949"/>
                  <a:pt x="37014" y="760"/>
                </a:cubicBezTo>
                <a:cubicBezTo>
                  <a:pt x="37056" y="572"/>
                  <a:pt x="37119" y="363"/>
                  <a:pt x="37140" y="154"/>
                </a:cubicBezTo>
                <a:lnTo>
                  <a:pt x="37140" y="112"/>
                </a:lnTo>
                <a:cubicBezTo>
                  <a:pt x="37140" y="70"/>
                  <a:pt x="37119" y="70"/>
                  <a:pt x="37119" y="70"/>
                </a:cubicBezTo>
                <a:lnTo>
                  <a:pt x="37119" y="49"/>
                </a:lnTo>
                <a:cubicBezTo>
                  <a:pt x="37133" y="35"/>
                  <a:pt x="37118" y="1"/>
                  <a:pt x="3709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75" name="Google Shape;1475;p35"/>
          <p:cNvPicPr preferRelativeResize="0"/>
          <p:nvPr>
            <p:ph idx="2" type="pic"/>
          </p:nvPr>
        </p:nvPicPr>
        <p:blipFill rotWithShape="1">
          <a:blip r:embed="rId3">
            <a:alphaModFix/>
          </a:blip>
          <a:srcRect b="59" l="0" r="0" t="69"/>
          <a:stretch/>
        </p:blipFill>
        <p:spPr>
          <a:xfrm>
            <a:off x="5137963" y="789126"/>
            <a:ext cx="3292800" cy="3288300"/>
          </a:xfrm>
          <a:prstGeom prst="ellipse">
            <a:avLst/>
          </a:prstGeom>
        </p:spPr>
      </p:pic>
      <p:sp>
        <p:nvSpPr>
          <p:cNvPr id="1476" name="Google Shape;1476;p35"/>
          <p:cNvSpPr txBox="1"/>
          <p:nvPr>
            <p:ph type="title"/>
          </p:nvPr>
        </p:nvSpPr>
        <p:spPr>
          <a:xfrm>
            <a:off x="405400" y="145300"/>
            <a:ext cx="3044700" cy="118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Legends </a:t>
            </a:r>
            <a:endParaRPr/>
          </a:p>
        </p:txBody>
      </p:sp>
      <p:sp>
        <p:nvSpPr>
          <p:cNvPr id="1477" name="Google Shape;1477;p35"/>
          <p:cNvSpPr txBox="1"/>
          <p:nvPr>
            <p:ph idx="1" type="body"/>
          </p:nvPr>
        </p:nvSpPr>
        <p:spPr>
          <a:xfrm>
            <a:off x="475326" y="909050"/>
            <a:ext cx="4597500" cy="215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Figtree Medium"/>
                <a:ea typeface="Figtree Medium"/>
                <a:cs typeface="Figtree Medium"/>
                <a:sym typeface="Figtree Medium"/>
              </a:rPr>
              <a:t>What is a legend?</a:t>
            </a:r>
            <a:endParaRPr sz="1100">
              <a:latin typeface="Figtree Medium"/>
              <a:ea typeface="Figtree Medium"/>
              <a:cs typeface="Figtree Medium"/>
              <a:sym typeface="Figtree Medium"/>
            </a:endParaRPr>
          </a:p>
          <a:p>
            <a:pPr indent="0" lvl="0" marL="0" rtl="0" algn="l">
              <a:lnSpc>
                <a:spcPct val="115000"/>
              </a:lnSpc>
              <a:spcBef>
                <a:spcPts val="1600"/>
              </a:spcBef>
              <a:spcAft>
                <a:spcPts val="0"/>
              </a:spcAft>
              <a:buNone/>
            </a:pPr>
            <a:r>
              <a:rPr lang="en" sz="1100">
                <a:latin typeface="Figtree Medium"/>
                <a:ea typeface="Figtree Medium"/>
                <a:cs typeface="Figtree Medium"/>
                <a:sym typeface="Figtree Medium"/>
              </a:rPr>
              <a:t>A legend is a traditional story, often involving supernatural or fantastical elements, that is passed down through generations. Unlike myths, which are often associated with gods or deities, legends are typically grounded in historical events or real people.</a:t>
            </a:r>
            <a:endParaRPr sz="1100">
              <a:latin typeface="Figtree Medium"/>
              <a:ea typeface="Figtree Medium"/>
              <a:cs typeface="Figtree Medium"/>
              <a:sym typeface="Figtree Medium"/>
            </a:endParaRPr>
          </a:p>
          <a:p>
            <a:pPr indent="0" lvl="0" marL="0" rtl="0" algn="l">
              <a:lnSpc>
                <a:spcPct val="115000"/>
              </a:lnSpc>
              <a:spcBef>
                <a:spcPts val="1200"/>
              </a:spcBef>
              <a:spcAft>
                <a:spcPts val="0"/>
              </a:spcAft>
              <a:buNone/>
            </a:pPr>
            <a:r>
              <a:rPr lang="en" sz="1100">
                <a:latin typeface="Figtree Medium"/>
                <a:ea typeface="Figtree Medium"/>
                <a:cs typeface="Figtree Medium"/>
                <a:sym typeface="Figtree Medium"/>
              </a:rPr>
              <a:t>Legends often serve as a way to explain natural phenomena, cultural practices, or historical events. They can also be used to teach moral lessons or inspire people.</a:t>
            </a:r>
            <a:endParaRPr sz="1100">
              <a:latin typeface="Figtree Medium"/>
              <a:ea typeface="Figtree Medium"/>
              <a:cs typeface="Figtree Medium"/>
              <a:sym typeface="Figtree Medium"/>
            </a:endParaRPr>
          </a:p>
          <a:p>
            <a:pPr indent="0" lvl="0" marL="0" rtl="0" algn="l">
              <a:spcBef>
                <a:spcPts val="1200"/>
              </a:spcBef>
              <a:spcAft>
                <a:spcPts val="1600"/>
              </a:spcAft>
              <a:buNone/>
            </a:pPr>
            <a:r>
              <a:t/>
            </a:r>
            <a:endParaRPr sz="1100">
              <a:latin typeface="Figtree Medium"/>
              <a:ea typeface="Figtree Medium"/>
              <a:cs typeface="Figtree Medium"/>
              <a:sym typeface="Figtree Medium"/>
            </a:endParaRPr>
          </a:p>
        </p:txBody>
      </p:sp>
      <p:sp>
        <p:nvSpPr>
          <p:cNvPr id="1478" name="Google Shape;1478;p35"/>
          <p:cNvSpPr/>
          <p:nvPr/>
        </p:nvSpPr>
        <p:spPr>
          <a:xfrm rot="-1573970">
            <a:off x="4551046" y="544721"/>
            <a:ext cx="440048" cy="323910"/>
          </a:xfrm>
          <a:custGeom>
            <a:rect b="b" l="l" r="r" t="t"/>
            <a:pathLst>
              <a:path extrusionOk="0" h="9129" w="12403">
                <a:moveTo>
                  <a:pt x="890" y="1"/>
                </a:moveTo>
                <a:cubicBezTo>
                  <a:pt x="848" y="1"/>
                  <a:pt x="805" y="3"/>
                  <a:pt x="761" y="9"/>
                </a:cubicBezTo>
                <a:cubicBezTo>
                  <a:pt x="518" y="9"/>
                  <a:pt x="244" y="161"/>
                  <a:pt x="1" y="313"/>
                </a:cubicBezTo>
                <a:cubicBezTo>
                  <a:pt x="275" y="678"/>
                  <a:pt x="761" y="860"/>
                  <a:pt x="1004" y="1255"/>
                </a:cubicBezTo>
                <a:cubicBezTo>
                  <a:pt x="1034" y="1377"/>
                  <a:pt x="1095" y="1438"/>
                  <a:pt x="1126" y="1559"/>
                </a:cubicBezTo>
                <a:cubicBezTo>
                  <a:pt x="1156" y="1742"/>
                  <a:pt x="1217" y="1955"/>
                  <a:pt x="1278" y="2137"/>
                </a:cubicBezTo>
                <a:cubicBezTo>
                  <a:pt x="1490" y="2958"/>
                  <a:pt x="1764" y="3839"/>
                  <a:pt x="1794" y="4721"/>
                </a:cubicBezTo>
                <a:cubicBezTo>
                  <a:pt x="1794" y="4781"/>
                  <a:pt x="1794" y="4842"/>
                  <a:pt x="1825" y="4903"/>
                </a:cubicBezTo>
                <a:cubicBezTo>
                  <a:pt x="1886" y="5024"/>
                  <a:pt x="2037" y="5055"/>
                  <a:pt x="2129" y="5085"/>
                </a:cubicBezTo>
                <a:cubicBezTo>
                  <a:pt x="2402" y="5207"/>
                  <a:pt x="2585" y="5450"/>
                  <a:pt x="2737" y="5693"/>
                </a:cubicBezTo>
                <a:lnTo>
                  <a:pt x="3193" y="6392"/>
                </a:lnTo>
                <a:cubicBezTo>
                  <a:pt x="3314" y="6544"/>
                  <a:pt x="3436" y="6970"/>
                  <a:pt x="3648" y="7000"/>
                </a:cubicBezTo>
                <a:cubicBezTo>
                  <a:pt x="3659" y="7002"/>
                  <a:pt x="3669" y="7002"/>
                  <a:pt x="3679" y="7002"/>
                </a:cubicBezTo>
                <a:cubicBezTo>
                  <a:pt x="3897" y="7002"/>
                  <a:pt x="3958" y="6690"/>
                  <a:pt x="4074" y="6544"/>
                </a:cubicBezTo>
                <a:cubicBezTo>
                  <a:pt x="4226" y="6301"/>
                  <a:pt x="4378" y="6119"/>
                  <a:pt x="4530" y="5906"/>
                </a:cubicBezTo>
                <a:cubicBezTo>
                  <a:pt x="4591" y="5845"/>
                  <a:pt x="4621" y="5784"/>
                  <a:pt x="4652" y="5754"/>
                </a:cubicBezTo>
                <a:lnTo>
                  <a:pt x="4682" y="5906"/>
                </a:lnTo>
                <a:cubicBezTo>
                  <a:pt x="4682" y="6453"/>
                  <a:pt x="4955" y="9037"/>
                  <a:pt x="5533" y="9128"/>
                </a:cubicBezTo>
                <a:cubicBezTo>
                  <a:pt x="5537" y="9128"/>
                  <a:pt x="5540" y="9128"/>
                  <a:pt x="5544" y="9128"/>
                </a:cubicBezTo>
                <a:cubicBezTo>
                  <a:pt x="6118" y="9128"/>
                  <a:pt x="6750" y="6662"/>
                  <a:pt x="6870" y="6088"/>
                </a:cubicBezTo>
                <a:lnTo>
                  <a:pt x="6931" y="5906"/>
                </a:lnTo>
                <a:cubicBezTo>
                  <a:pt x="6962" y="5967"/>
                  <a:pt x="6962" y="6058"/>
                  <a:pt x="7022" y="6088"/>
                </a:cubicBezTo>
                <a:cubicBezTo>
                  <a:pt x="7114" y="6301"/>
                  <a:pt x="7235" y="6544"/>
                  <a:pt x="7357" y="6818"/>
                </a:cubicBezTo>
                <a:cubicBezTo>
                  <a:pt x="7418" y="6970"/>
                  <a:pt x="7478" y="7335"/>
                  <a:pt x="7691" y="7335"/>
                </a:cubicBezTo>
                <a:cubicBezTo>
                  <a:pt x="7873" y="7335"/>
                  <a:pt x="8117" y="6970"/>
                  <a:pt x="8238" y="6818"/>
                </a:cubicBezTo>
                <a:cubicBezTo>
                  <a:pt x="8421" y="6575"/>
                  <a:pt x="8603" y="6392"/>
                  <a:pt x="8785" y="6210"/>
                </a:cubicBezTo>
                <a:cubicBezTo>
                  <a:pt x="8998" y="5997"/>
                  <a:pt x="9211" y="5784"/>
                  <a:pt x="9515" y="5693"/>
                </a:cubicBezTo>
                <a:cubicBezTo>
                  <a:pt x="9636" y="5663"/>
                  <a:pt x="9788" y="5663"/>
                  <a:pt x="9849" y="5541"/>
                </a:cubicBezTo>
                <a:cubicBezTo>
                  <a:pt x="9910" y="5511"/>
                  <a:pt x="9910" y="5450"/>
                  <a:pt x="9940" y="5389"/>
                </a:cubicBezTo>
                <a:cubicBezTo>
                  <a:pt x="10123" y="4538"/>
                  <a:pt x="10457" y="3717"/>
                  <a:pt x="10852" y="2927"/>
                </a:cubicBezTo>
                <a:cubicBezTo>
                  <a:pt x="10913" y="2745"/>
                  <a:pt x="11004" y="2562"/>
                  <a:pt x="11126" y="2350"/>
                </a:cubicBezTo>
                <a:cubicBezTo>
                  <a:pt x="11156" y="2258"/>
                  <a:pt x="11187" y="2167"/>
                  <a:pt x="11278" y="2046"/>
                </a:cubicBezTo>
                <a:cubicBezTo>
                  <a:pt x="11521" y="1681"/>
                  <a:pt x="12098" y="1590"/>
                  <a:pt x="12402" y="1255"/>
                </a:cubicBezTo>
                <a:cubicBezTo>
                  <a:pt x="12190" y="1073"/>
                  <a:pt x="11916" y="921"/>
                  <a:pt x="11643" y="830"/>
                </a:cubicBezTo>
                <a:cubicBezTo>
                  <a:pt x="11577" y="821"/>
                  <a:pt x="11512" y="816"/>
                  <a:pt x="11446" y="816"/>
                </a:cubicBezTo>
                <a:cubicBezTo>
                  <a:pt x="11080" y="816"/>
                  <a:pt x="10705" y="949"/>
                  <a:pt x="10396" y="1103"/>
                </a:cubicBezTo>
                <a:cubicBezTo>
                  <a:pt x="9636" y="1438"/>
                  <a:pt x="8877" y="1742"/>
                  <a:pt x="8117" y="2076"/>
                </a:cubicBezTo>
                <a:cubicBezTo>
                  <a:pt x="8086" y="2076"/>
                  <a:pt x="8025" y="2137"/>
                  <a:pt x="8025" y="2137"/>
                </a:cubicBezTo>
                <a:cubicBezTo>
                  <a:pt x="7995" y="2167"/>
                  <a:pt x="7995" y="2198"/>
                  <a:pt x="7965" y="2289"/>
                </a:cubicBezTo>
                <a:cubicBezTo>
                  <a:pt x="7873" y="2593"/>
                  <a:pt x="7843" y="2836"/>
                  <a:pt x="7782" y="3140"/>
                </a:cubicBezTo>
                <a:cubicBezTo>
                  <a:pt x="7721" y="3474"/>
                  <a:pt x="7661" y="3717"/>
                  <a:pt x="7539" y="3991"/>
                </a:cubicBezTo>
                <a:cubicBezTo>
                  <a:pt x="7448" y="4143"/>
                  <a:pt x="7357" y="4295"/>
                  <a:pt x="7235" y="4417"/>
                </a:cubicBezTo>
                <a:cubicBezTo>
                  <a:pt x="7235" y="4356"/>
                  <a:pt x="7235" y="4295"/>
                  <a:pt x="7205" y="4265"/>
                </a:cubicBezTo>
                <a:cubicBezTo>
                  <a:pt x="7266" y="4265"/>
                  <a:pt x="7357" y="4204"/>
                  <a:pt x="7387" y="4173"/>
                </a:cubicBezTo>
                <a:cubicBezTo>
                  <a:pt x="7418" y="4143"/>
                  <a:pt x="7478" y="4113"/>
                  <a:pt x="7478" y="4052"/>
                </a:cubicBezTo>
                <a:cubicBezTo>
                  <a:pt x="7509" y="4021"/>
                  <a:pt x="7509" y="3961"/>
                  <a:pt x="7478" y="3900"/>
                </a:cubicBezTo>
                <a:cubicBezTo>
                  <a:pt x="7418" y="3748"/>
                  <a:pt x="7326" y="3596"/>
                  <a:pt x="7266" y="3444"/>
                </a:cubicBezTo>
                <a:cubicBezTo>
                  <a:pt x="7205" y="3292"/>
                  <a:pt x="7235" y="3110"/>
                  <a:pt x="7326" y="2927"/>
                </a:cubicBezTo>
                <a:cubicBezTo>
                  <a:pt x="7387" y="2775"/>
                  <a:pt x="7570" y="2654"/>
                  <a:pt x="7721" y="2654"/>
                </a:cubicBezTo>
                <a:cubicBezTo>
                  <a:pt x="7602" y="2585"/>
                  <a:pt x="7463" y="2546"/>
                  <a:pt x="7327" y="2546"/>
                </a:cubicBezTo>
                <a:cubicBezTo>
                  <a:pt x="7221" y="2546"/>
                  <a:pt x="7116" y="2570"/>
                  <a:pt x="7022" y="2623"/>
                </a:cubicBezTo>
                <a:cubicBezTo>
                  <a:pt x="6901" y="2684"/>
                  <a:pt x="6779" y="2775"/>
                  <a:pt x="6718" y="2897"/>
                </a:cubicBezTo>
                <a:cubicBezTo>
                  <a:pt x="6627" y="2988"/>
                  <a:pt x="6506" y="3110"/>
                  <a:pt x="6445" y="3201"/>
                </a:cubicBezTo>
                <a:cubicBezTo>
                  <a:pt x="6414" y="3231"/>
                  <a:pt x="6354" y="3231"/>
                  <a:pt x="6323" y="3262"/>
                </a:cubicBezTo>
                <a:cubicBezTo>
                  <a:pt x="6202" y="3231"/>
                  <a:pt x="6111" y="3201"/>
                  <a:pt x="5989" y="3201"/>
                </a:cubicBezTo>
                <a:lnTo>
                  <a:pt x="5746" y="3201"/>
                </a:lnTo>
                <a:lnTo>
                  <a:pt x="5715" y="3140"/>
                </a:lnTo>
                <a:lnTo>
                  <a:pt x="5503" y="2806"/>
                </a:lnTo>
                <a:cubicBezTo>
                  <a:pt x="5411" y="2684"/>
                  <a:pt x="5351" y="2593"/>
                  <a:pt x="5229" y="2502"/>
                </a:cubicBezTo>
                <a:cubicBezTo>
                  <a:pt x="5126" y="2416"/>
                  <a:pt x="4995" y="2379"/>
                  <a:pt x="4850" y="2379"/>
                </a:cubicBezTo>
                <a:cubicBezTo>
                  <a:pt x="4738" y="2379"/>
                  <a:pt x="4619" y="2401"/>
                  <a:pt x="4500" y="2441"/>
                </a:cubicBezTo>
                <a:cubicBezTo>
                  <a:pt x="4682" y="2471"/>
                  <a:pt x="4834" y="2593"/>
                  <a:pt x="4895" y="2775"/>
                </a:cubicBezTo>
                <a:cubicBezTo>
                  <a:pt x="4955" y="2927"/>
                  <a:pt x="4925" y="3110"/>
                  <a:pt x="4834" y="3292"/>
                </a:cubicBezTo>
                <a:cubicBezTo>
                  <a:pt x="4773" y="3474"/>
                  <a:pt x="4621" y="3566"/>
                  <a:pt x="4591" y="3717"/>
                </a:cubicBezTo>
                <a:cubicBezTo>
                  <a:pt x="4591" y="3748"/>
                  <a:pt x="4530" y="3839"/>
                  <a:pt x="4591" y="3869"/>
                </a:cubicBezTo>
                <a:cubicBezTo>
                  <a:pt x="4591" y="3900"/>
                  <a:pt x="4621" y="3961"/>
                  <a:pt x="4652" y="3991"/>
                </a:cubicBezTo>
                <a:lnTo>
                  <a:pt x="4682" y="4021"/>
                </a:lnTo>
                <a:cubicBezTo>
                  <a:pt x="4652" y="4113"/>
                  <a:pt x="4621" y="4173"/>
                  <a:pt x="4621" y="4265"/>
                </a:cubicBezTo>
                <a:cubicBezTo>
                  <a:pt x="4500" y="4113"/>
                  <a:pt x="4378" y="3961"/>
                  <a:pt x="4348" y="3748"/>
                </a:cubicBezTo>
                <a:cubicBezTo>
                  <a:pt x="4256" y="3505"/>
                  <a:pt x="4226" y="3201"/>
                  <a:pt x="4226" y="2897"/>
                </a:cubicBezTo>
                <a:cubicBezTo>
                  <a:pt x="4226" y="2593"/>
                  <a:pt x="4196" y="2289"/>
                  <a:pt x="4196" y="2015"/>
                </a:cubicBezTo>
                <a:cubicBezTo>
                  <a:pt x="4196" y="1985"/>
                  <a:pt x="4196" y="1894"/>
                  <a:pt x="4165" y="1863"/>
                </a:cubicBezTo>
                <a:lnTo>
                  <a:pt x="4074" y="1772"/>
                </a:lnTo>
                <a:cubicBezTo>
                  <a:pt x="3405" y="1316"/>
                  <a:pt x="2676" y="921"/>
                  <a:pt x="1977" y="465"/>
                </a:cubicBezTo>
                <a:cubicBezTo>
                  <a:pt x="1647" y="245"/>
                  <a:pt x="1292" y="1"/>
                  <a:pt x="89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2" name="Shape 1482"/>
        <p:cNvGrpSpPr/>
        <p:nvPr/>
      </p:nvGrpSpPr>
      <p:grpSpPr>
        <a:xfrm>
          <a:off x="0" y="0"/>
          <a:ext cx="0" cy="0"/>
          <a:chOff x="0" y="0"/>
          <a:chExt cx="0" cy="0"/>
        </a:xfrm>
      </p:grpSpPr>
      <p:sp>
        <p:nvSpPr>
          <p:cNvPr id="1483" name="Google Shape;1483;p36"/>
          <p:cNvSpPr txBox="1"/>
          <p:nvPr>
            <p:ph type="title"/>
          </p:nvPr>
        </p:nvSpPr>
        <p:spPr>
          <a:xfrm>
            <a:off x="185200" y="754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how is a legend different?</a:t>
            </a:r>
            <a:endParaRPr/>
          </a:p>
        </p:txBody>
      </p:sp>
      <p:sp>
        <p:nvSpPr>
          <p:cNvPr id="1484" name="Google Shape;1484;p36"/>
          <p:cNvSpPr txBox="1"/>
          <p:nvPr>
            <p:ph idx="1" type="body"/>
          </p:nvPr>
        </p:nvSpPr>
        <p:spPr>
          <a:xfrm>
            <a:off x="263850" y="728300"/>
            <a:ext cx="7704000" cy="3683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100">
                <a:latin typeface="Figtree Medium"/>
                <a:ea typeface="Figtree Medium"/>
                <a:cs typeface="Figtree Medium"/>
                <a:sym typeface="Figtree Medium"/>
              </a:rPr>
              <a:t>Purpose:</a:t>
            </a:r>
            <a:endParaRPr sz="1100">
              <a:latin typeface="Figtree Medium"/>
              <a:ea typeface="Figtree Medium"/>
              <a:cs typeface="Figtree Medium"/>
              <a:sym typeface="Figtree Medium"/>
            </a:endParaRPr>
          </a:p>
          <a:p>
            <a:pPr indent="-298450" lvl="0" marL="457200" rtl="0" algn="l">
              <a:lnSpc>
                <a:spcPct val="100000"/>
              </a:lnSpc>
              <a:spcBef>
                <a:spcPts val="0"/>
              </a:spcBef>
              <a:spcAft>
                <a:spcPts val="0"/>
              </a:spcAft>
              <a:buSzPts val="1100"/>
              <a:buFont typeface="Figtree Medium"/>
              <a:buChar char="●"/>
            </a:pPr>
            <a:r>
              <a:rPr lang="en" sz="1100">
                <a:latin typeface="Figtree Medium"/>
                <a:ea typeface="Figtree Medium"/>
                <a:cs typeface="Figtree Medium"/>
                <a:sym typeface="Figtree Medium"/>
              </a:rPr>
              <a:t>Legends: Primarily serve to explain natural phenomena, cultural practices, or historical events. They often contain supernatural or fantastical elements.</a:t>
            </a:r>
            <a:endParaRPr sz="1100">
              <a:latin typeface="Figtree Medium"/>
              <a:ea typeface="Figtree Medium"/>
              <a:cs typeface="Figtree Medium"/>
              <a:sym typeface="Figtree Medium"/>
            </a:endParaRPr>
          </a:p>
          <a:p>
            <a:pPr indent="-298450" lvl="0" marL="457200" rtl="0" algn="l">
              <a:lnSpc>
                <a:spcPct val="100000"/>
              </a:lnSpc>
              <a:spcBef>
                <a:spcPts val="0"/>
              </a:spcBef>
              <a:spcAft>
                <a:spcPts val="0"/>
              </a:spcAft>
              <a:buSzPts val="1100"/>
              <a:buFont typeface="Figtree Medium"/>
              <a:buChar char="●"/>
            </a:pPr>
            <a:r>
              <a:rPr lang="en" sz="1100">
                <a:latin typeface="Figtree Medium"/>
                <a:ea typeface="Figtree Medium"/>
                <a:cs typeface="Figtree Medium"/>
                <a:sym typeface="Figtree Medium"/>
              </a:rPr>
              <a:t>Short stories: Typically aim to entertain and explore a particular theme or idea. They are often more focused on character development and plot.</a:t>
            </a:r>
            <a:br>
              <a:rPr lang="en" sz="1100">
                <a:latin typeface="Figtree Medium"/>
                <a:ea typeface="Figtree Medium"/>
                <a:cs typeface="Figtree Medium"/>
                <a:sym typeface="Figtree Medium"/>
              </a:rPr>
            </a:br>
            <a:endParaRPr sz="1100">
              <a:latin typeface="Figtree Medium"/>
              <a:ea typeface="Figtree Medium"/>
              <a:cs typeface="Figtree Medium"/>
              <a:sym typeface="Figtree Medium"/>
            </a:endParaRPr>
          </a:p>
          <a:p>
            <a:pPr indent="0" lvl="0" marL="0" rtl="0" algn="l">
              <a:lnSpc>
                <a:spcPct val="100000"/>
              </a:lnSpc>
              <a:spcBef>
                <a:spcPts val="0"/>
              </a:spcBef>
              <a:spcAft>
                <a:spcPts val="0"/>
              </a:spcAft>
              <a:buNone/>
            </a:pPr>
            <a:r>
              <a:rPr lang="en" sz="1100">
                <a:latin typeface="Figtree Medium"/>
                <a:ea typeface="Figtree Medium"/>
                <a:cs typeface="Figtree Medium"/>
                <a:sym typeface="Figtree Medium"/>
              </a:rPr>
              <a:t>Origin:</a:t>
            </a:r>
            <a:endParaRPr sz="1100">
              <a:latin typeface="Figtree Medium"/>
              <a:ea typeface="Figtree Medium"/>
              <a:cs typeface="Figtree Medium"/>
              <a:sym typeface="Figtree Medium"/>
            </a:endParaRPr>
          </a:p>
          <a:p>
            <a:pPr indent="-298450" lvl="0" marL="457200" rtl="0" algn="l">
              <a:lnSpc>
                <a:spcPct val="100000"/>
              </a:lnSpc>
              <a:spcBef>
                <a:spcPts val="0"/>
              </a:spcBef>
              <a:spcAft>
                <a:spcPts val="0"/>
              </a:spcAft>
              <a:buSzPts val="1100"/>
              <a:buFont typeface="Figtree Medium"/>
              <a:buChar char="●"/>
            </a:pPr>
            <a:r>
              <a:rPr lang="en" sz="1100">
                <a:latin typeface="Figtree Medium"/>
                <a:ea typeface="Figtree Medium"/>
                <a:cs typeface="Figtree Medium"/>
                <a:sym typeface="Figtree Medium"/>
              </a:rPr>
              <a:t>Legends: Often have oral origins and are passed down through generations, sometimes undergoing changes over time.</a:t>
            </a:r>
            <a:endParaRPr sz="1100">
              <a:latin typeface="Figtree Medium"/>
              <a:ea typeface="Figtree Medium"/>
              <a:cs typeface="Figtree Medium"/>
              <a:sym typeface="Figtree Medium"/>
            </a:endParaRPr>
          </a:p>
          <a:p>
            <a:pPr indent="-298450" lvl="0" marL="457200" rtl="0" algn="l">
              <a:lnSpc>
                <a:spcPct val="100000"/>
              </a:lnSpc>
              <a:spcBef>
                <a:spcPts val="0"/>
              </a:spcBef>
              <a:spcAft>
                <a:spcPts val="0"/>
              </a:spcAft>
              <a:buSzPts val="1100"/>
              <a:buFont typeface="Figtree Medium"/>
              <a:buChar char="●"/>
            </a:pPr>
            <a:r>
              <a:rPr lang="en" sz="1100">
                <a:latin typeface="Figtree Medium"/>
                <a:ea typeface="Figtree Medium"/>
                <a:cs typeface="Figtree Medium"/>
                <a:sym typeface="Figtree Medium"/>
              </a:rPr>
              <a:t>Short stories: Are usually written by individual authors and are more likely to be original works.</a:t>
            </a:r>
            <a:br>
              <a:rPr lang="en" sz="1100">
                <a:latin typeface="Figtree Medium"/>
                <a:ea typeface="Figtree Medium"/>
                <a:cs typeface="Figtree Medium"/>
                <a:sym typeface="Figtree Medium"/>
              </a:rPr>
            </a:br>
            <a:endParaRPr sz="1100">
              <a:latin typeface="Figtree Medium"/>
              <a:ea typeface="Figtree Medium"/>
              <a:cs typeface="Figtree Medium"/>
              <a:sym typeface="Figtree Medium"/>
            </a:endParaRPr>
          </a:p>
          <a:p>
            <a:pPr indent="0" lvl="0" marL="0" rtl="0" algn="l">
              <a:lnSpc>
                <a:spcPct val="100000"/>
              </a:lnSpc>
              <a:spcBef>
                <a:spcPts val="0"/>
              </a:spcBef>
              <a:spcAft>
                <a:spcPts val="0"/>
              </a:spcAft>
              <a:buNone/>
            </a:pPr>
            <a:r>
              <a:rPr lang="en" sz="1100">
                <a:latin typeface="Figtree Medium"/>
                <a:ea typeface="Figtree Medium"/>
                <a:cs typeface="Figtree Medium"/>
                <a:sym typeface="Figtree Medium"/>
              </a:rPr>
              <a:t>Length:</a:t>
            </a:r>
            <a:endParaRPr sz="1100">
              <a:latin typeface="Figtree Medium"/>
              <a:ea typeface="Figtree Medium"/>
              <a:cs typeface="Figtree Medium"/>
              <a:sym typeface="Figtree Medium"/>
            </a:endParaRPr>
          </a:p>
          <a:p>
            <a:pPr indent="-298450" lvl="0" marL="457200" rtl="0" algn="l">
              <a:lnSpc>
                <a:spcPct val="100000"/>
              </a:lnSpc>
              <a:spcBef>
                <a:spcPts val="0"/>
              </a:spcBef>
              <a:spcAft>
                <a:spcPts val="0"/>
              </a:spcAft>
              <a:buSzPts val="1100"/>
              <a:buFont typeface="Figtree Medium"/>
              <a:buChar char="●"/>
            </a:pPr>
            <a:r>
              <a:rPr lang="en" sz="1100">
                <a:latin typeface="Figtree Medium"/>
                <a:ea typeface="Figtree Medium"/>
                <a:cs typeface="Figtree Medium"/>
                <a:sym typeface="Figtree Medium"/>
              </a:rPr>
              <a:t>Legends: Can vary in length but are often shorter than novels.</a:t>
            </a:r>
            <a:endParaRPr sz="1100">
              <a:latin typeface="Figtree Medium"/>
              <a:ea typeface="Figtree Medium"/>
              <a:cs typeface="Figtree Medium"/>
              <a:sym typeface="Figtree Medium"/>
            </a:endParaRPr>
          </a:p>
          <a:p>
            <a:pPr indent="-298450" lvl="0" marL="457200" rtl="0" algn="l">
              <a:lnSpc>
                <a:spcPct val="100000"/>
              </a:lnSpc>
              <a:spcBef>
                <a:spcPts val="0"/>
              </a:spcBef>
              <a:spcAft>
                <a:spcPts val="0"/>
              </a:spcAft>
              <a:buSzPts val="1100"/>
              <a:buFont typeface="Figtree Medium"/>
              <a:buChar char="●"/>
            </a:pPr>
            <a:r>
              <a:rPr lang="en" sz="1100">
                <a:latin typeface="Figtree Medium"/>
                <a:ea typeface="Figtree Medium"/>
                <a:cs typeface="Figtree Medium"/>
                <a:sym typeface="Figtree Medium"/>
              </a:rPr>
              <a:t>Short stories: Are typically much shorter than novels, often only a few thousand words long.</a:t>
            </a:r>
            <a:br>
              <a:rPr lang="en" sz="1100">
                <a:latin typeface="Figtree Medium"/>
                <a:ea typeface="Figtree Medium"/>
                <a:cs typeface="Figtree Medium"/>
                <a:sym typeface="Figtree Medium"/>
              </a:rPr>
            </a:br>
            <a:endParaRPr sz="1100">
              <a:latin typeface="Figtree Medium"/>
              <a:ea typeface="Figtree Medium"/>
              <a:cs typeface="Figtree Medium"/>
              <a:sym typeface="Figtree Medium"/>
            </a:endParaRPr>
          </a:p>
          <a:p>
            <a:pPr indent="0" lvl="0" marL="0" rtl="0" algn="l">
              <a:lnSpc>
                <a:spcPct val="100000"/>
              </a:lnSpc>
              <a:spcBef>
                <a:spcPts val="0"/>
              </a:spcBef>
              <a:spcAft>
                <a:spcPts val="0"/>
              </a:spcAft>
              <a:buNone/>
            </a:pPr>
            <a:r>
              <a:rPr lang="en" sz="1100">
                <a:latin typeface="Figtree Medium"/>
                <a:ea typeface="Figtree Medium"/>
                <a:cs typeface="Figtree Medium"/>
                <a:sym typeface="Figtree Medium"/>
              </a:rPr>
              <a:t>Reality:</a:t>
            </a:r>
            <a:endParaRPr sz="1100">
              <a:latin typeface="Figtree Medium"/>
              <a:ea typeface="Figtree Medium"/>
              <a:cs typeface="Figtree Medium"/>
              <a:sym typeface="Figtree Medium"/>
            </a:endParaRPr>
          </a:p>
          <a:p>
            <a:pPr indent="-298450" lvl="0" marL="457200" rtl="0" algn="l">
              <a:lnSpc>
                <a:spcPct val="100000"/>
              </a:lnSpc>
              <a:spcBef>
                <a:spcPts val="0"/>
              </a:spcBef>
              <a:spcAft>
                <a:spcPts val="0"/>
              </a:spcAft>
              <a:buSzPts val="1100"/>
              <a:buFont typeface="Figtree Medium"/>
              <a:buChar char="●"/>
            </a:pPr>
            <a:r>
              <a:rPr lang="en" sz="1100">
                <a:latin typeface="Figtree Medium"/>
                <a:ea typeface="Figtree Medium"/>
                <a:cs typeface="Figtree Medium"/>
                <a:sym typeface="Figtree Medium"/>
              </a:rPr>
              <a:t>Legends: Often involve supernatural or fantastical elements and may not be based on historical facts.</a:t>
            </a:r>
            <a:endParaRPr sz="1100">
              <a:latin typeface="Figtree Medium"/>
              <a:ea typeface="Figtree Medium"/>
              <a:cs typeface="Figtree Medium"/>
              <a:sym typeface="Figtree Medium"/>
            </a:endParaRPr>
          </a:p>
          <a:p>
            <a:pPr indent="-298450" lvl="0" marL="457200" rtl="0" algn="l">
              <a:lnSpc>
                <a:spcPct val="100000"/>
              </a:lnSpc>
              <a:spcBef>
                <a:spcPts val="0"/>
              </a:spcBef>
              <a:spcAft>
                <a:spcPts val="0"/>
              </a:spcAft>
              <a:buSzPts val="1100"/>
              <a:buFont typeface="Figtree Medium"/>
              <a:buChar char="●"/>
            </a:pPr>
            <a:r>
              <a:rPr lang="en" sz="1100">
                <a:latin typeface="Figtree Medium"/>
                <a:ea typeface="Figtree Medium"/>
                <a:cs typeface="Figtree Medium"/>
                <a:sym typeface="Figtree Medium"/>
              </a:rPr>
              <a:t>Short stories: Can be based on real-world events or characters, but they often involve fictional elements.</a:t>
            </a:r>
            <a:endParaRPr sz="1100">
              <a:latin typeface="Figtree Medium"/>
              <a:ea typeface="Figtree Medium"/>
              <a:cs typeface="Figtree Medium"/>
              <a:sym typeface="Figtree Medium"/>
            </a:endParaRPr>
          </a:p>
          <a:p>
            <a:pPr indent="0" lvl="0" marL="0" rtl="0" algn="l">
              <a:lnSpc>
                <a:spcPct val="100000"/>
              </a:lnSpc>
              <a:spcBef>
                <a:spcPts val="1200"/>
              </a:spcBef>
              <a:spcAft>
                <a:spcPts val="0"/>
              </a:spcAft>
              <a:buNone/>
            </a:pPr>
            <a:r>
              <a:rPr lang="en" sz="1100">
                <a:latin typeface="Figtree Medium"/>
                <a:ea typeface="Figtree Medium"/>
                <a:cs typeface="Figtree Medium"/>
                <a:sym typeface="Figtree Medium"/>
              </a:rPr>
              <a:t>Theme:</a:t>
            </a:r>
            <a:endParaRPr sz="1100">
              <a:latin typeface="Figtree Medium"/>
              <a:ea typeface="Figtree Medium"/>
              <a:cs typeface="Figtree Medium"/>
              <a:sym typeface="Figtree Medium"/>
            </a:endParaRPr>
          </a:p>
          <a:p>
            <a:pPr indent="-298450" lvl="0" marL="457200" rtl="0" algn="l">
              <a:lnSpc>
                <a:spcPct val="100000"/>
              </a:lnSpc>
              <a:spcBef>
                <a:spcPts val="1200"/>
              </a:spcBef>
              <a:spcAft>
                <a:spcPts val="0"/>
              </a:spcAft>
              <a:buSzPts val="1100"/>
              <a:buFont typeface="Figtree Medium"/>
              <a:buChar char="●"/>
            </a:pPr>
            <a:r>
              <a:rPr lang="en" sz="1100">
                <a:latin typeface="Figtree Medium"/>
                <a:ea typeface="Figtree Medium"/>
                <a:cs typeface="Figtree Medium"/>
                <a:sym typeface="Figtree Medium"/>
              </a:rPr>
              <a:t>Legends: Often focus on themes related to nature, morality, or heroism.</a:t>
            </a:r>
            <a:endParaRPr sz="1100">
              <a:latin typeface="Figtree Medium"/>
              <a:ea typeface="Figtree Medium"/>
              <a:cs typeface="Figtree Medium"/>
              <a:sym typeface="Figtree Medium"/>
            </a:endParaRPr>
          </a:p>
          <a:p>
            <a:pPr indent="-298450" lvl="0" marL="457200" rtl="0" algn="l">
              <a:lnSpc>
                <a:spcPct val="100000"/>
              </a:lnSpc>
              <a:spcBef>
                <a:spcPts val="0"/>
              </a:spcBef>
              <a:spcAft>
                <a:spcPts val="0"/>
              </a:spcAft>
              <a:buSzPts val="1100"/>
              <a:buFont typeface="Figtree Medium"/>
              <a:buChar char="●"/>
            </a:pPr>
            <a:r>
              <a:rPr lang="en" sz="1100">
                <a:latin typeface="Figtree Medium"/>
                <a:ea typeface="Figtree Medium"/>
                <a:cs typeface="Figtree Medium"/>
                <a:sym typeface="Figtree Medium"/>
              </a:rPr>
              <a:t>Short stories: Can explore a wide range of themes, from love and loss to social issues and personal struggles.</a:t>
            </a:r>
            <a:endParaRPr sz="1100">
              <a:latin typeface="Figtree Medium"/>
              <a:ea typeface="Figtree Medium"/>
              <a:cs typeface="Figtree Medium"/>
              <a:sym typeface="Figtree Medium"/>
            </a:endParaRPr>
          </a:p>
          <a:p>
            <a:pPr indent="0" lvl="0" marL="0" rtl="0" algn="l">
              <a:lnSpc>
                <a:spcPct val="100000"/>
              </a:lnSpc>
              <a:spcBef>
                <a:spcPts val="1200"/>
              </a:spcBef>
              <a:spcAft>
                <a:spcPts val="0"/>
              </a:spcAft>
              <a:buNone/>
            </a:pPr>
            <a:r>
              <a:t/>
            </a:r>
            <a:endParaRPr sz="1000">
              <a:latin typeface="Figtree Medium"/>
              <a:ea typeface="Figtree Medium"/>
              <a:cs typeface="Figtree Medium"/>
              <a:sym typeface="Figtree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8" name="Shape 1488"/>
        <p:cNvGrpSpPr/>
        <p:nvPr/>
      </p:nvGrpSpPr>
      <p:grpSpPr>
        <a:xfrm>
          <a:off x="0" y="0"/>
          <a:ext cx="0" cy="0"/>
          <a:chOff x="0" y="0"/>
          <a:chExt cx="0" cy="0"/>
        </a:xfrm>
      </p:grpSpPr>
      <p:sp>
        <p:nvSpPr>
          <p:cNvPr id="1489" name="Google Shape;1489;p37"/>
          <p:cNvSpPr/>
          <p:nvPr/>
        </p:nvSpPr>
        <p:spPr>
          <a:xfrm>
            <a:off x="6217375" y="1587025"/>
            <a:ext cx="722400" cy="722400"/>
          </a:xfrm>
          <a:prstGeom prst="ellipse">
            <a:avLst/>
          </a:prstGeom>
          <a:gradFill>
            <a:gsLst>
              <a:gs pos="0">
                <a:schemeClr val="dk1"/>
              </a:gs>
              <a:gs pos="100000">
                <a:schemeClr val="lt1"/>
              </a:gs>
            </a:gsLst>
            <a:lin ang="54007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37"/>
          <p:cNvSpPr/>
          <p:nvPr/>
        </p:nvSpPr>
        <p:spPr>
          <a:xfrm>
            <a:off x="2204225" y="1587038"/>
            <a:ext cx="722400" cy="722400"/>
          </a:xfrm>
          <a:prstGeom prst="ellipse">
            <a:avLst/>
          </a:prstGeom>
          <a:gradFill>
            <a:gsLst>
              <a:gs pos="0">
                <a:schemeClr val="dk1"/>
              </a:gs>
              <a:gs pos="100000">
                <a:schemeClr val="lt1"/>
              </a:gs>
            </a:gsLst>
            <a:lin ang="54007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3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Are these Legends?</a:t>
            </a:r>
            <a:endParaRPr/>
          </a:p>
        </p:txBody>
      </p:sp>
      <p:sp>
        <p:nvSpPr>
          <p:cNvPr id="1492" name="Google Shape;1492;p37"/>
          <p:cNvSpPr txBox="1"/>
          <p:nvPr>
            <p:ph idx="4294967295" type="subTitle"/>
          </p:nvPr>
        </p:nvSpPr>
        <p:spPr>
          <a:xfrm>
            <a:off x="969275" y="2809334"/>
            <a:ext cx="3192300" cy="101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Yes! It is a cryptid whose existence has not been proven by science. However, there have been numerous reported sightings and alleged evidence of Bigfoot. This makes it a legend.</a:t>
            </a:r>
            <a:endParaRPr/>
          </a:p>
        </p:txBody>
      </p:sp>
      <p:sp>
        <p:nvSpPr>
          <p:cNvPr id="1493" name="Google Shape;1493;p37"/>
          <p:cNvSpPr txBox="1"/>
          <p:nvPr>
            <p:ph idx="4294967295" type="subTitle"/>
          </p:nvPr>
        </p:nvSpPr>
        <p:spPr>
          <a:xfrm>
            <a:off x="4982425" y="2809334"/>
            <a:ext cx="3192300" cy="101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Yes! The mystery has led to countless theories and speculations. Some believe it could be a plesiosaur, a prehistoric marine reptile, while others suggest it might be a hoax or a misidentification of other creatures. Regardless of the truth, the Loch Ness Monster remains a fascinating and enduring legend.</a:t>
            </a:r>
            <a:endParaRPr/>
          </a:p>
        </p:txBody>
      </p:sp>
      <p:sp>
        <p:nvSpPr>
          <p:cNvPr id="1494" name="Google Shape;1494;p37"/>
          <p:cNvSpPr txBox="1"/>
          <p:nvPr>
            <p:ph idx="1" type="body"/>
          </p:nvPr>
        </p:nvSpPr>
        <p:spPr>
          <a:xfrm>
            <a:off x="720000" y="1381075"/>
            <a:ext cx="7704000" cy="157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Bigfoot</a:t>
            </a:r>
            <a:endParaRPr/>
          </a:p>
        </p:txBody>
      </p:sp>
      <p:sp>
        <p:nvSpPr>
          <p:cNvPr id="1495" name="Google Shape;1495;p37"/>
          <p:cNvSpPr txBox="1"/>
          <p:nvPr>
            <p:ph idx="4294967295" type="subTitle"/>
          </p:nvPr>
        </p:nvSpPr>
        <p:spPr>
          <a:xfrm>
            <a:off x="4982425" y="2443522"/>
            <a:ext cx="3192300" cy="42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Loch Ness</a:t>
            </a:r>
            <a:r>
              <a:rPr lang="en"/>
              <a:t> Monster</a:t>
            </a:r>
            <a:endParaRPr/>
          </a:p>
        </p:txBody>
      </p:sp>
      <p:sp>
        <p:nvSpPr>
          <p:cNvPr id="1496" name="Google Shape;1496;p37"/>
          <p:cNvSpPr/>
          <p:nvPr/>
        </p:nvSpPr>
        <p:spPr>
          <a:xfrm>
            <a:off x="460800" y="1086088"/>
            <a:ext cx="1210550" cy="131125"/>
          </a:xfrm>
          <a:custGeom>
            <a:rect b="b" l="l" r="r" t="t"/>
            <a:pathLst>
              <a:path extrusionOk="0" h="5245" w="48422">
                <a:moveTo>
                  <a:pt x="35877" y="0"/>
                </a:moveTo>
                <a:cubicBezTo>
                  <a:pt x="35434" y="0"/>
                  <a:pt x="34985" y="55"/>
                  <a:pt x="34561" y="138"/>
                </a:cubicBezTo>
                <a:cubicBezTo>
                  <a:pt x="32676" y="503"/>
                  <a:pt x="30792" y="1263"/>
                  <a:pt x="29211" y="2326"/>
                </a:cubicBezTo>
                <a:cubicBezTo>
                  <a:pt x="28352" y="2881"/>
                  <a:pt x="27442" y="3562"/>
                  <a:pt x="26458" y="3562"/>
                </a:cubicBezTo>
                <a:cubicBezTo>
                  <a:pt x="26363" y="3562"/>
                  <a:pt x="26268" y="3556"/>
                  <a:pt x="26172" y="3542"/>
                </a:cubicBezTo>
                <a:cubicBezTo>
                  <a:pt x="25290" y="3451"/>
                  <a:pt x="24622" y="2782"/>
                  <a:pt x="23862" y="2418"/>
                </a:cubicBezTo>
                <a:cubicBezTo>
                  <a:pt x="23240" y="2100"/>
                  <a:pt x="22569" y="1977"/>
                  <a:pt x="21882" y="1977"/>
                </a:cubicBezTo>
                <a:cubicBezTo>
                  <a:pt x="21056" y="1977"/>
                  <a:pt x="20206" y="2155"/>
                  <a:pt x="19393" y="2387"/>
                </a:cubicBezTo>
                <a:cubicBezTo>
                  <a:pt x="18600" y="2609"/>
                  <a:pt x="17727" y="2886"/>
                  <a:pt x="16906" y="2886"/>
                </a:cubicBezTo>
                <a:cubicBezTo>
                  <a:pt x="16375" y="2886"/>
                  <a:pt x="15865" y="2770"/>
                  <a:pt x="15412" y="2448"/>
                </a:cubicBezTo>
                <a:cubicBezTo>
                  <a:pt x="15165" y="2311"/>
                  <a:pt x="14943" y="2075"/>
                  <a:pt x="14678" y="2075"/>
                </a:cubicBezTo>
                <a:cubicBezTo>
                  <a:pt x="14650" y="2075"/>
                  <a:pt x="14621" y="2077"/>
                  <a:pt x="14591" y="2083"/>
                </a:cubicBezTo>
                <a:cubicBezTo>
                  <a:pt x="14226" y="2114"/>
                  <a:pt x="14013" y="2448"/>
                  <a:pt x="13740" y="2691"/>
                </a:cubicBezTo>
                <a:cubicBezTo>
                  <a:pt x="13508" y="2865"/>
                  <a:pt x="13227" y="2942"/>
                  <a:pt x="12941" y="2942"/>
                </a:cubicBezTo>
                <a:cubicBezTo>
                  <a:pt x="12628" y="2942"/>
                  <a:pt x="12308" y="2850"/>
                  <a:pt x="12038" y="2691"/>
                </a:cubicBezTo>
                <a:cubicBezTo>
                  <a:pt x="11491" y="2418"/>
                  <a:pt x="11095" y="1962"/>
                  <a:pt x="10639" y="1597"/>
                </a:cubicBezTo>
                <a:cubicBezTo>
                  <a:pt x="9750" y="894"/>
                  <a:pt x="8625" y="480"/>
                  <a:pt x="7516" y="480"/>
                </a:cubicBezTo>
                <a:cubicBezTo>
                  <a:pt x="7186" y="480"/>
                  <a:pt x="6857" y="517"/>
                  <a:pt x="6536" y="594"/>
                </a:cubicBezTo>
                <a:cubicBezTo>
                  <a:pt x="5107" y="928"/>
                  <a:pt x="3892" y="2083"/>
                  <a:pt x="3588" y="3512"/>
                </a:cubicBezTo>
                <a:cubicBezTo>
                  <a:pt x="3557" y="3755"/>
                  <a:pt x="3527" y="4029"/>
                  <a:pt x="3345" y="4181"/>
                </a:cubicBezTo>
                <a:cubicBezTo>
                  <a:pt x="3193" y="4272"/>
                  <a:pt x="3041" y="4332"/>
                  <a:pt x="2889" y="4363"/>
                </a:cubicBezTo>
                <a:cubicBezTo>
                  <a:pt x="1855" y="4576"/>
                  <a:pt x="1004" y="5244"/>
                  <a:pt x="1" y="5244"/>
                </a:cubicBezTo>
                <a:lnTo>
                  <a:pt x="45595" y="5244"/>
                </a:lnTo>
                <a:cubicBezTo>
                  <a:pt x="46598" y="5244"/>
                  <a:pt x="47358" y="5032"/>
                  <a:pt x="48421" y="4910"/>
                </a:cubicBezTo>
                <a:cubicBezTo>
                  <a:pt x="47390" y="4339"/>
                  <a:pt x="46215" y="4260"/>
                  <a:pt x="45024" y="4260"/>
                </a:cubicBezTo>
                <a:cubicBezTo>
                  <a:pt x="44566" y="4260"/>
                  <a:pt x="44105" y="4272"/>
                  <a:pt x="43649" y="4272"/>
                </a:cubicBezTo>
                <a:cubicBezTo>
                  <a:pt x="42008" y="4272"/>
                  <a:pt x="40184" y="3968"/>
                  <a:pt x="39242" y="2630"/>
                </a:cubicBezTo>
                <a:cubicBezTo>
                  <a:pt x="38816" y="2083"/>
                  <a:pt x="38634" y="1354"/>
                  <a:pt x="38148" y="807"/>
                </a:cubicBezTo>
                <a:cubicBezTo>
                  <a:pt x="37566" y="205"/>
                  <a:pt x="36734" y="0"/>
                  <a:pt x="35877" y="0"/>
                </a:cubicBezTo>
                <a:close/>
              </a:path>
            </a:pathLst>
          </a:custGeom>
          <a:solidFill>
            <a:srgbClr val="FBE4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37"/>
          <p:cNvSpPr/>
          <p:nvPr/>
        </p:nvSpPr>
        <p:spPr>
          <a:xfrm>
            <a:off x="7747724" y="1724798"/>
            <a:ext cx="1763427" cy="294484"/>
          </a:xfrm>
          <a:custGeom>
            <a:rect b="b" l="l" r="r" t="t"/>
            <a:pathLst>
              <a:path extrusionOk="0" h="15162" w="90793">
                <a:moveTo>
                  <a:pt x="54666" y="1"/>
                </a:moveTo>
                <a:cubicBezTo>
                  <a:pt x="51417" y="1"/>
                  <a:pt x="48126" y="1163"/>
                  <a:pt x="45868" y="3520"/>
                </a:cubicBezTo>
                <a:cubicBezTo>
                  <a:pt x="43436" y="6043"/>
                  <a:pt x="42159" y="9873"/>
                  <a:pt x="38907" y="11210"/>
                </a:cubicBezTo>
                <a:cubicBezTo>
                  <a:pt x="38049" y="11555"/>
                  <a:pt x="37163" y="11681"/>
                  <a:pt x="36259" y="11681"/>
                </a:cubicBezTo>
                <a:cubicBezTo>
                  <a:pt x="33898" y="11681"/>
                  <a:pt x="31416" y="10820"/>
                  <a:pt x="28998" y="10754"/>
                </a:cubicBezTo>
                <a:cubicBezTo>
                  <a:pt x="28512" y="10754"/>
                  <a:pt x="27964" y="10754"/>
                  <a:pt x="27509" y="10967"/>
                </a:cubicBezTo>
                <a:cubicBezTo>
                  <a:pt x="26901" y="11271"/>
                  <a:pt x="26536" y="11909"/>
                  <a:pt x="25989" y="12365"/>
                </a:cubicBezTo>
                <a:cubicBezTo>
                  <a:pt x="25236" y="13046"/>
                  <a:pt x="24250" y="13315"/>
                  <a:pt x="23232" y="13315"/>
                </a:cubicBezTo>
                <a:cubicBezTo>
                  <a:pt x="22523" y="13315"/>
                  <a:pt x="21799" y="13185"/>
                  <a:pt x="21125" y="12973"/>
                </a:cubicBezTo>
                <a:cubicBezTo>
                  <a:pt x="19514" y="12487"/>
                  <a:pt x="17995" y="11575"/>
                  <a:pt x="16323" y="11149"/>
                </a:cubicBezTo>
                <a:cubicBezTo>
                  <a:pt x="16013" y="11063"/>
                  <a:pt x="15684" y="11006"/>
                  <a:pt x="15363" y="11006"/>
                </a:cubicBezTo>
                <a:cubicBezTo>
                  <a:pt x="15117" y="11006"/>
                  <a:pt x="14875" y="11040"/>
                  <a:pt x="14651" y="11119"/>
                </a:cubicBezTo>
                <a:cubicBezTo>
                  <a:pt x="13770" y="11423"/>
                  <a:pt x="13223" y="12304"/>
                  <a:pt x="12554" y="12912"/>
                </a:cubicBezTo>
                <a:cubicBezTo>
                  <a:pt x="11368" y="13885"/>
                  <a:pt x="9727" y="14098"/>
                  <a:pt x="8207" y="14250"/>
                </a:cubicBezTo>
                <a:cubicBezTo>
                  <a:pt x="5532" y="14432"/>
                  <a:pt x="2706" y="14918"/>
                  <a:pt x="0" y="15162"/>
                </a:cubicBezTo>
                <a:lnTo>
                  <a:pt x="90792" y="15162"/>
                </a:lnTo>
                <a:cubicBezTo>
                  <a:pt x="88543" y="15162"/>
                  <a:pt x="86537" y="13946"/>
                  <a:pt x="84318" y="13520"/>
                </a:cubicBezTo>
                <a:cubicBezTo>
                  <a:pt x="83680" y="13399"/>
                  <a:pt x="83041" y="13247"/>
                  <a:pt x="82494" y="12912"/>
                </a:cubicBezTo>
                <a:cubicBezTo>
                  <a:pt x="81856" y="12456"/>
                  <a:pt x="81431" y="11727"/>
                  <a:pt x="80823" y="11241"/>
                </a:cubicBezTo>
                <a:cubicBezTo>
                  <a:pt x="80083" y="10638"/>
                  <a:pt x="79214" y="10458"/>
                  <a:pt x="78283" y="10458"/>
                </a:cubicBezTo>
                <a:cubicBezTo>
                  <a:pt x="76902" y="10458"/>
                  <a:pt x="75382" y="10853"/>
                  <a:pt x="73935" y="10853"/>
                </a:cubicBezTo>
                <a:cubicBezTo>
                  <a:pt x="73549" y="10853"/>
                  <a:pt x="73169" y="10825"/>
                  <a:pt x="72798" y="10754"/>
                </a:cubicBezTo>
                <a:cubicBezTo>
                  <a:pt x="70306" y="10298"/>
                  <a:pt x="68664" y="7927"/>
                  <a:pt x="66962" y="6073"/>
                </a:cubicBezTo>
                <a:cubicBezTo>
                  <a:pt x="64287" y="3095"/>
                  <a:pt x="60761" y="815"/>
                  <a:pt x="56840" y="177"/>
                </a:cubicBezTo>
                <a:cubicBezTo>
                  <a:pt x="56126" y="59"/>
                  <a:pt x="55397" y="1"/>
                  <a:pt x="5466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37"/>
          <p:cNvSpPr/>
          <p:nvPr/>
        </p:nvSpPr>
        <p:spPr>
          <a:xfrm>
            <a:off x="7454170" y="1075363"/>
            <a:ext cx="213673" cy="157270"/>
          </a:xfrm>
          <a:custGeom>
            <a:rect b="b" l="l" r="r" t="t"/>
            <a:pathLst>
              <a:path extrusionOk="0" h="9129" w="12403">
                <a:moveTo>
                  <a:pt x="890" y="1"/>
                </a:moveTo>
                <a:cubicBezTo>
                  <a:pt x="848" y="1"/>
                  <a:pt x="805" y="3"/>
                  <a:pt x="761" y="9"/>
                </a:cubicBezTo>
                <a:cubicBezTo>
                  <a:pt x="518" y="9"/>
                  <a:pt x="244" y="161"/>
                  <a:pt x="1" y="313"/>
                </a:cubicBezTo>
                <a:cubicBezTo>
                  <a:pt x="275" y="678"/>
                  <a:pt x="761" y="860"/>
                  <a:pt x="1004" y="1255"/>
                </a:cubicBezTo>
                <a:cubicBezTo>
                  <a:pt x="1034" y="1377"/>
                  <a:pt x="1095" y="1438"/>
                  <a:pt x="1126" y="1559"/>
                </a:cubicBezTo>
                <a:cubicBezTo>
                  <a:pt x="1156" y="1742"/>
                  <a:pt x="1217" y="1955"/>
                  <a:pt x="1278" y="2137"/>
                </a:cubicBezTo>
                <a:cubicBezTo>
                  <a:pt x="1490" y="2958"/>
                  <a:pt x="1764" y="3839"/>
                  <a:pt x="1794" y="4721"/>
                </a:cubicBezTo>
                <a:cubicBezTo>
                  <a:pt x="1794" y="4781"/>
                  <a:pt x="1794" y="4842"/>
                  <a:pt x="1825" y="4903"/>
                </a:cubicBezTo>
                <a:cubicBezTo>
                  <a:pt x="1886" y="5024"/>
                  <a:pt x="2037" y="5055"/>
                  <a:pt x="2129" y="5085"/>
                </a:cubicBezTo>
                <a:cubicBezTo>
                  <a:pt x="2402" y="5207"/>
                  <a:pt x="2585" y="5450"/>
                  <a:pt x="2737" y="5693"/>
                </a:cubicBezTo>
                <a:lnTo>
                  <a:pt x="3193" y="6392"/>
                </a:lnTo>
                <a:cubicBezTo>
                  <a:pt x="3314" y="6544"/>
                  <a:pt x="3436" y="6970"/>
                  <a:pt x="3648" y="7000"/>
                </a:cubicBezTo>
                <a:cubicBezTo>
                  <a:pt x="3659" y="7002"/>
                  <a:pt x="3669" y="7002"/>
                  <a:pt x="3679" y="7002"/>
                </a:cubicBezTo>
                <a:cubicBezTo>
                  <a:pt x="3897" y="7002"/>
                  <a:pt x="3958" y="6690"/>
                  <a:pt x="4074" y="6544"/>
                </a:cubicBezTo>
                <a:cubicBezTo>
                  <a:pt x="4226" y="6301"/>
                  <a:pt x="4378" y="6119"/>
                  <a:pt x="4530" y="5906"/>
                </a:cubicBezTo>
                <a:cubicBezTo>
                  <a:pt x="4591" y="5845"/>
                  <a:pt x="4621" y="5784"/>
                  <a:pt x="4652" y="5754"/>
                </a:cubicBezTo>
                <a:lnTo>
                  <a:pt x="4682" y="5906"/>
                </a:lnTo>
                <a:cubicBezTo>
                  <a:pt x="4682" y="6453"/>
                  <a:pt x="4955" y="9037"/>
                  <a:pt x="5533" y="9128"/>
                </a:cubicBezTo>
                <a:cubicBezTo>
                  <a:pt x="5537" y="9128"/>
                  <a:pt x="5540" y="9128"/>
                  <a:pt x="5544" y="9128"/>
                </a:cubicBezTo>
                <a:cubicBezTo>
                  <a:pt x="6118" y="9128"/>
                  <a:pt x="6750" y="6662"/>
                  <a:pt x="6870" y="6088"/>
                </a:cubicBezTo>
                <a:lnTo>
                  <a:pt x="6931" y="5906"/>
                </a:lnTo>
                <a:cubicBezTo>
                  <a:pt x="6962" y="5967"/>
                  <a:pt x="6962" y="6058"/>
                  <a:pt x="7022" y="6088"/>
                </a:cubicBezTo>
                <a:cubicBezTo>
                  <a:pt x="7114" y="6301"/>
                  <a:pt x="7235" y="6544"/>
                  <a:pt x="7357" y="6818"/>
                </a:cubicBezTo>
                <a:cubicBezTo>
                  <a:pt x="7418" y="6970"/>
                  <a:pt x="7478" y="7335"/>
                  <a:pt x="7691" y="7335"/>
                </a:cubicBezTo>
                <a:cubicBezTo>
                  <a:pt x="7873" y="7335"/>
                  <a:pt x="8117" y="6970"/>
                  <a:pt x="8238" y="6818"/>
                </a:cubicBezTo>
                <a:cubicBezTo>
                  <a:pt x="8421" y="6575"/>
                  <a:pt x="8603" y="6392"/>
                  <a:pt x="8785" y="6210"/>
                </a:cubicBezTo>
                <a:cubicBezTo>
                  <a:pt x="8998" y="5997"/>
                  <a:pt x="9211" y="5784"/>
                  <a:pt x="9515" y="5693"/>
                </a:cubicBezTo>
                <a:cubicBezTo>
                  <a:pt x="9636" y="5663"/>
                  <a:pt x="9788" y="5663"/>
                  <a:pt x="9849" y="5541"/>
                </a:cubicBezTo>
                <a:cubicBezTo>
                  <a:pt x="9910" y="5511"/>
                  <a:pt x="9910" y="5450"/>
                  <a:pt x="9940" y="5389"/>
                </a:cubicBezTo>
                <a:cubicBezTo>
                  <a:pt x="10123" y="4538"/>
                  <a:pt x="10457" y="3717"/>
                  <a:pt x="10852" y="2927"/>
                </a:cubicBezTo>
                <a:cubicBezTo>
                  <a:pt x="10913" y="2745"/>
                  <a:pt x="11004" y="2562"/>
                  <a:pt x="11126" y="2350"/>
                </a:cubicBezTo>
                <a:cubicBezTo>
                  <a:pt x="11156" y="2258"/>
                  <a:pt x="11187" y="2167"/>
                  <a:pt x="11278" y="2046"/>
                </a:cubicBezTo>
                <a:cubicBezTo>
                  <a:pt x="11521" y="1681"/>
                  <a:pt x="12098" y="1590"/>
                  <a:pt x="12402" y="1255"/>
                </a:cubicBezTo>
                <a:cubicBezTo>
                  <a:pt x="12190" y="1073"/>
                  <a:pt x="11916" y="921"/>
                  <a:pt x="11643" y="830"/>
                </a:cubicBezTo>
                <a:cubicBezTo>
                  <a:pt x="11577" y="821"/>
                  <a:pt x="11512" y="816"/>
                  <a:pt x="11446" y="816"/>
                </a:cubicBezTo>
                <a:cubicBezTo>
                  <a:pt x="11080" y="816"/>
                  <a:pt x="10705" y="949"/>
                  <a:pt x="10396" y="1103"/>
                </a:cubicBezTo>
                <a:cubicBezTo>
                  <a:pt x="9636" y="1438"/>
                  <a:pt x="8877" y="1742"/>
                  <a:pt x="8117" y="2076"/>
                </a:cubicBezTo>
                <a:cubicBezTo>
                  <a:pt x="8086" y="2076"/>
                  <a:pt x="8025" y="2137"/>
                  <a:pt x="8025" y="2137"/>
                </a:cubicBezTo>
                <a:cubicBezTo>
                  <a:pt x="7995" y="2167"/>
                  <a:pt x="7995" y="2198"/>
                  <a:pt x="7965" y="2289"/>
                </a:cubicBezTo>
                <a:cubicBezTo>
                  <a:pt x="7873" y="2593"/>
                  <a:pt x="7843" y="2836"/>
                  <a:pt x="7782" y="3140"/>
                </a:cubicBezTo>
                <a:cubicBezTo>
                  <a:pt x="7721" y="3474"/>
                  <a:pt x="7661" y="3717"/>
                  <a:pt x="7539" y="3991"/>
                </a:cubicBezTo>
                <a:cubicBezTo>
                  <a:pt x="7448" y="4143"/>
                  <a:pt x="7357" y="4295"/>
                  <a:pt x="7235" y="4417"/>
                </a:cubicBezTo>
                <a:cubicBezTo>
                  <a:pt x="7235" y="4356"/>
                  <a:pt x="7235" y="4295"/>
                  <a:pt x="7205" y="4265"/>
                </a:cubicBezTo>
                <a:cubicBezTo>
                  <a:pt x="7266" y="4265"/>
                  <a:pt x="7357" y="4204"/>
                  <a:pt x="7387" y="4173"/>
                </a:cubicBezTo>
                <a:cubicBezTo>
                  <a:pt x="7418" y="4143"/>
                  <a:pt x="7478" y="4113"/>
                  <a:pt x="7478" y="4052"/>
                </a:cubicBezTo>
                <a:cubicBezTo>
                  <a:pt x="7509" y="4021"/>
                  <a:pt x="7509" y="3961"/>
                  <a:pt x="7478" y="3900"/>
                </a:cubicBezTo>
                <a:cubicBezTo>
                  <a:pt x="7418" y="3748"/>
                  <a:pt x="7326" y="3596"/>
                  <a:pt x="7266" y="3444"/>
                </a:cubicBezTo>
                <a:cubicBezTo>
                  <a:pt x="7205" y="3292"/>
                  <a:pt x="7235" y="3110"/>
                  <a:pt x="7326" y="2927"/>
                </a:cubicBezTo>
                <a:cubicBezTo>
                  <a:pt x="7387" y="2775"/>
                  <a:pt x="7570" y="2654"/>
                  <a:pt x="7721" y="2654"/>
                </a:cubicBezTo>
                <a:cubicBezTo>
                  <a:pt x="7602" y="2585"/>
                  <a:pt x="7463" y="2546"/>
                  <a:pt x="7327" y="2546"/>
                </a:cubicBezTo>
                <a:cubicBezTo>
                  <a:pt x="7221" y="2546"/>
                  <a:pt x="7116" y="2570"/>
                  <a:pt x="7022" y="2623"/>
                </a:cubicBezTo>
                <a:cubicBezTo>
                  <a:pt x="6901" y="2684"/>
                  <a:pt x="6779" y="2775"/>
                  <a:pt x="6718" y="2897"/>
                </a:cubicBezTo>
                <a:cubicBezTo>
                  <a:pt x="6627" y="2988"/>
                  <a:pt x="6506" y="3110"/>
                  <a:pt x="6445" y="3201"/>
                </a:cubicBezTo>
                <a:cubicBezTo>
                  <a:pt x="6414" y="3231"/>
                  <a:pt x="6354" y="3231"/>
                  <a:pt x="6323" y="3262"/>
                </a:cubicBezTo>
                <a:cubicBezTo>
                  <a:pt x="6202" y="3231"/>
                  <a:pt x="6111" y="3201"/>
                  <a:pt x="5989" y="3201"/>
                </a:cubicBezTo>
                <a:lnTo>
                  <a:pt x="5746" y="3201"/>
                </a:lnTo>
                <a:lnTo>
                  <a:pt x="5715" y="3140"/>
                </a:lnTo>
                <a:lnTo>
                  <a:pt x="5503" y="2806"/>
                </a:lnTo>
                <a:cubicBezTo>
                  <a:pt x="5411" y="2684"/>
                  <a:pt x="5351" y="2593"/>
                  <a:pt x="5229" y="2502"/>
                </a:cubicBezTo>
                <a:cubicBezTo>
                  <a:pt x="5126" y="2416"/>
                  <a:pt x="4995" y="2379"/>
                  <a:pt x="4850" y="2379"/>
                </a:cubicBezTo>
                <a:cubicBezTo>
                  <a:pt x="4738" y="2379"/>
                  <a:pt x="4619" y="2401"/>
                  <a:pt x="4500" y="2441"/>
                </a:cubicBezTo>
                <a:cubicBezTo>
                  <a:pt x="4682" y="2471"/>
                  <a:pt x="4834" y="2593"/>
                  <a:pt x="4895" y="2775"/>
                </a:cubicBezTo>
                <a:cubicBezTo>
                  <a:pt x="4955" y="2927"/>
                  <a:pt x="4925" y="3110"/>
                  <a:pt x="4834" y="3292"/>
                </a:cubicBezTo>
                <a:cubicBezTo>
                  <a:pt x="4773" y="3474"/>
                  <a:pt x="4621" y="3566"/>
                  <a:pt x="4591" y="3717"/>
                </a:cubicBezTo>
                <a:cubicBezTo>
                  <a:pt x="4591" y="3748"/>
                  <a:pt x="4530" y="3839"/>
                  <a:pt x="4591" y="3869"/>
                </a:cubicBezTo>
                <a:cubicBezTo>
                  <a:pt x="4591" y="3900"/>
                  <a:pt x="4621" y="3961"/>
                  <a:pt x="4652" y="3991"/>
                </a:cubicBezTo>
                <a:lnTo>
                  <a:pt x="4682" y="4021"/>
                </a:lnTo>
                <a:cubicBezTo>
                  <a:pt x="4652" y="4113"/>
                  <a:pt x="4621" y="4173"/>
                  <a:pt x="4621" y="4265"/>
                </a:cubicBezTo>
                <a:cubicBezTo>
                  <a:pt x="4500" y="4113"/>
                  <a:pt x="4378" y="3961"/>
                  <a:pt x="4348" y="3748"/>
                </a:cubicBezTo>
                <a:cubicBezTo>
                  <a:pt x="4256" y="3505"/>
                  <a:pt x="4226" y="3201"/>
                  <a:pt x="4226" y="2897"/>
                </a:cubicBezTo>
                <a:cubicBezTo>
                  <a:pt x="4226" y="2593"/>
                  <a:pt x="4196" y="2289"/>
                  <a:pt x="4196" y="2015"/>
                </a:cubicBezTo>
                <a:cubicBezTo>
                  <a:pt x="4196" y="1985"/>
                  <a:pt x="4196" y="1894"/>
                  <a:pt x="4165" y="1863"/>
                </a:cubicBezTo>
                <a:lnTo>
                  <a:pt x="4074" y="1772"/>
                </a:lnTo>
                <a:cubicBezTo>
                  <a:pt x="3405" y="1316"/>
                  <a:pt x="2676" y="921"/>
                  <a:pt x="1977" y="465"/>
                </a:cubicBezTo>
                <a:cubicBezTo>
                  <a:pt x="1647" y="245"/>
                  <a:pt x="1292" y="1"/>
                  <a:pt x="89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37"/>
          <p:cNvSpPr/>
          <p:nvPr/>
        </p:nvSpPr>
        <p:spPr>
          <a:xfrm rot="-669305">
            <a:off x="7720880" y="1274863"/>
            <a:ext cx="463513" cy="341160"/>
          </a:xfrm>
          <a:custGeom>
            <a:rect b="b" l="l" r="r" t="t"/>
            <a:pathLst>
              <a:path extrusionOk="0" h="9129" w="12403">
                <a:moveTo>
                  <a:pt x="890" y="1"/>
                </a:moveTo>
                <a:cubicBezTo>
                  <a:pt x="848" y="1"/>
                  <a:pt x="805" y="3"/>
                  <a:pt x="761" y="9"/>
                </a:cubicBezTo>
                <a:cubicBezTo>
                  <a:pt x="518" y="9"/>
                  <a:pt x="244" y="161"/>
                  <a:pt x="1" y="313"/>
                </a:cubicBezTo>
                <a:cubicBezTo>
                  <a:pt x="275" y="678"/>
                  <a:pt x="761" y="860"/>
                  <a:pt x="1004" y="1255"/>
                </a:cubicBezTo>
                <a:cubicBezTo>
                  <a:pt x="1034" y="1377"/>
                  <a:pt x="1095" y="1438"/>
                  <a:pt x="1126" y="1559"/>
                </a:cubicBezTo>
                <a:cubicBezTo>
                  <a:pt x="1156" y="1742"/>
                  <a:pt x="1217" y="1955"/>
                  <a:pt x="1278" y="2137"/>
                </a:cubicBezTo>
                <a:cubicBezTo>
                  <a:pt x="1490" y="2958"/>
                  <a:pt x="1764" y="3839"/>
                  <a:pt x="1794" y="4721"/>
                </a:cubicBezTo>
                <a:cubicBezTo>
                  <a:pt x="1794" y="4781"/>
                  <a:pt x="1794" y="4842"/>
                  <a:pt x="1825" y="4903"/>
                </a:cubicBezTo>
                <a:cubicBezTo>
                  <a:pt x="1886" y="5024"/>
                  <a:pt x="2037" y="5055"/>
                  <a:pt x="2129" y="5085"/>
                </a:cubicBezTo>
                <a:cubicBezTo>
                  <a:pt x="2402" y="5207"/>
                  <a:pt x="2585" y="5450"/>
                  <a:pt x="2737" y="5693"/>
                </a:cubicBezTo>
                <a:lnTo>
                  <a:pt x="3193" y="6392"/>
                </a:lnTo>
                <a:cubicBezTo>
                  <a:pt x="3314" y="6544"/>
                  <a:pt x="3436" y="6970"/>
                  <a:pt x="3648" y="7000"/>
                </a:cubicBezTo>
                <a:cubicBezTo>
                  <a:pt x="3659" y="7002"/>
                  <a:pt x="3669" y="7002"/>
                  <a:pt x="3679" y="7002"/>
                </a:cubicBezTo>
                <a:cubicBezTo>
                  <a:pt x="3897" y="7002"/>
                  <a:pt x="3958" y="6690"/>
                  <a:pt x="4074" y="6544"/>
                </a:cubicBezTo>
                <a:cubicBezTo>
                  <a:pt x="4226" y="6301"/>
                  <a:pt x="4378" y="6119"/>
                  <a:pt x="4530" y="5906"/>
                </a:cubicBezTo>
                <a:cubicBezTo>
                  <a:pt x="4591" y="5845"/>
                  <a:pt x="4621" y="5784"/>
                  <a:pt x="4652" y="5754"/>
                </a:cubicBezTo>
                <a:lnTo>
                  <a:pt x="4682" y="5906"/>
                </a:lnTo>
                <a:cubicBezTo>
                  <a:pt x="4682" y="6453"/>
                  <a:pt x="4955" y="9037"/>
                  <a:pt x="5533" y="9128"/>
                </a:cubicBezTo>
                <a:cubicBezTo>
                  <a:pt x="5537" y="9128"/>
                  <a:pt x="5540" y="9128"/>
                  <a:pt x="5544" y="9128"/>
                </a:cubicBezTo>
                <a:cubicBezTo>
                  <a:pt x="6118" y="9128"/>
                  <a:pt x="6750" y="6662"/>
                  <a:pt x="6870" y="6088"/>
                </a:cubicBezTo>
                <a:lnTo>
                  <a:pt x="6931" y="5906"/>
                </a:lnTo>
                <a:cubicBezTo>
                  <a:pt x="6962" y="5967"/>
                  <a:pt x="6962" y="6058"/>
                  <a:pt x="7022" y="6088"/>
                </a:cubicBezTo>
                <a:cubicBezTo>
                  <a:pt x="7114" y="6301"/>
                  <a:pt x="7235" y="6544"/>
                  <a:pt x="7357" y="6818"/>
                </a:cubicBezTo>
                <a:cubicBezTo>
                  <a:pt x="7418" y="6970"/>
                  <a:pt x="7478" y="7335"/>
                  <a:pt x="7691" y="7335"/>
                </a:cubicBezTo>
                <a:cubicBezTo>
                  <a:pt x="7873" y="7335"/>
                  <a:pt x="8117" y="6970"/>
                  <a:pt x="8238" y="6818"/>
                </a:cubicBezTo>
                <a:cubicBezTo>
                  <a:pt x="8421" y="6575"/>
                  <a:pt x="8603" y="6392"/>
                  <a:pt x="8785" y="6210"/>
                </a:cubicBezTo>
                <a:cubicBezTo>
                  <a:pt x="8998" y="5997"/>
                  <a:pt x="9211" y="5784"/>
                  <a:pt x="9515" y="5693"/>
                </a:cubicBezTo>
                <a:cubicBezTo>
                  <a:pt x="9636" y="5663"/>
                  <a:pt x="9788" y="5663"/>
                  <a:pt x="9849" y="5541"/>
                </a:cubicBezTo>
                <a:cubicBezTo>
                  <a:pt x="9910" y="5511"/>
                  <a:pt x="9910" y="5450"/>
                  <a:pt x="9940" y="5389"/>
                </a:cubicBezTo>
                <a:cubicBezTo>
                  <a:pt x="10123" y="4538"/>
                  <a:pt x="10457" y="3717"/>
                  <a:pt x="10852" y="2927"/>
                </a:cubicBezTo>
                <a:cubicBezTo>
                  <a:pt x="10913" y="2745"/>
                  <a:pt x="11004" y="2562"/>
                  <a:pt x="11126" y="2350"/>
                </a:cubicBezTo>
                <a:cubicBezTo>
                  <a:pt x="11156" y="2258"/>
                  <a:pt x="11187" y="2167"/>
                  <a:pt x="11278" y="2046"/>
                </a:cubicBezTo>
                <a:cubicBezTo>
                  <a:pt x="11521" y="1681"/>
                  <a:pt x="12098" y="1590"/>
                  <a:pt x="12402" y="1255"/>
                </a:cubicBezTo>
                <a:cubicBezTo>
                  <a:pt x="12190" y="1073"/>
                  <a:pt x="11916" y="921"/>
                  <a:pt x="11643" y="830"/>
                </a:cubicBezTo>
                <a:cubicBezTo>
                  <a:pt x="11577" y="821"/>
                  <a:pt x="11512" y="816"/>
                  <a:pt x="11446" y="816"/>
                </a:cubicBezTo>
                <a:cubicBezTo>
                  <a:pt x="11080" y="816"/>
                  <a:pt x="10705" y="949"/>
                  <a:pt x="10396" y="1103"/>
                </a:cubicBezTo>
                <a:cubicBezTo>
                  <a:pt x="9636" y="1438"/>
                  <a:pt x="8877" y="1742"/>
                  <a:pt x="8117" y="2076"/>
                </a:cubicBezTo>
                <a:cubicBezTo>
                  <a:pt x="8086" y="2076"/>
                  <a:pt x="8025" y="2137"/>
                  <a:pt x="8025" y="2137"/>
                </a:cubicBezTo>
                <a:cubicBezTo>
                  <a:pt x="7995" y="2167"/>
                  <a:pt x="7995" y="2198"/>
                  <a:pt x="7965" y="2289"/>
                </a:cubicBezTo>
                <a:cubicBezTo>
                  <a:pt x="7873" y="2593"/>
                  <a:pt x="7843" y="2836"/>
                  <a:pt x="7782" y="3140"/>
                </a:cubicBezTo>
                <a:cubicBezTo>
                  <a:pt x="7721" y="3474"/>
                  <a:pt x="7661" y="3717"/>
                  <a:pt x="7539" y="3991"/>
                </a:cubicBezTo>
                <a:cubicBezTo>
                  <a:pt x="7448" y="4143"/>
                  <a:pt x="7357" y="4295"/>
                  <a:pt x="7235" y="4417"/>
                </a:cubicBezTo>
                <a:cubicBezTo>
                  <a:pt x="7235" y="4356"/>
                  <a:pt x="7235" y="4295"/>
                  <a:pt x="7205" y="4265"/>
                </a:cubicBezTo>
                <a:cubicBezTo>
                  <a:pt x="7266" y="4265"/>
                  <a:pt x="7357" y="4204"/>
                  <a:pt x="7387" y="4173"/>
                </a:cubicBezTo>
                <a:cubicBezTo>
                  <a:pt x="7418" y="4143"/>
                  <a:pt x="7478" y="4113"/>
                  <a:pt x="7478" y="4052"/>
                </a:cubicBezTo>
                <a:cubicBezTo>
                  <a:pt x="7509" y="4021"/>
                  <a:pt x="7509" y="3961"/>
                  <a:pt x="7478" y="3900"/>
                </a:cubicBezTo>
                <a:cubicBezTo>
                  <a:pt x="7418" y="3748"/>
                  <a:pt x="7326" y="3596"/>
                  <a:pt x="7266" y="3444"/>
                </a:cubicBezTo>
                <a:cubicBezTo>
                  <a:pt x="7205" y="3292"/>
                  <a:pt x="7235" y="3110"/>
                  <a:pt x="7326" y="2927"/>
                </a:cubicBezTo>
                <a:cubicBezTo>
                  <a:pt x="7387" y="2775"/>
                  <a:pt x="7570" y="2654"/>
                  <a:pt x="7721" y="2654"/>
                </a:cubicBezTo>
                <a:cubicBezTo>
                  <a:pt x="7602" y="2585"/>
                  <a:pt x="7463" y="2546"/>
                  <a:pt x="7327" y="2546"/>
                </a:cubicBezTo>
                <a:cubicBezTo>
                  <a:pt x="7221" y="2546"/>
                  <a:pt x="7116" y="2570"/>
                  <a:pt x="7022" y="2623"/>
                </a:cubicBezTo>
                <a:cubicBezTo>
                  <a:pt x="6901" y="2684"/>
                  <a:pt x="6779" y="2775"/>
                  <a:pt x="6718" y="2897"/>
                </a:cubicBezTo>
                <a:cubicBezTo>
                  <a:pt x="6627" y="2988"/>
                  <a:pt x="6506" y="3110"/>
                  <a:pt x="6445" y="3201"/>
                </a:cubicBezTo>
                <a:cubicBezTo>
                  <a:pt x="6414" y="3231"/>
                  <a:pt x="6354" y="3231"/>
                  <a:pt x="6323" y="3262"/>
                </a:cubicBezTo>
                <a:cubicBezTo>
                  <a:pt x="6202" y="3231"/>
                  <a:pt x="6111" y="3201"/>
                  <a:pt x="5989" y="3201"/>
                </a:cubicBezTo>
                <a:lnTo>
                  <a:pt x="5746" y="3201"/>
                </a:lnTo>
                <a:lnTo>
                  <a:pt x="5715" y="3140"/>
                </a:lnTo>
                <a:lnTo>
                  <a:pt x="5503" y="2806"/>
                </a:lnTo>
                <a:cubicBezTo>
                  <a:pt x="5411" y="2684"/>
                  <a:pt x="5351" y="2593"/>
                  <a:pt x="5229" y="2502"/>
                </a:cubicBezTo>
                <a:cubicBezTo>
                  <a:pt x="5126" y="2416"/>
                  <a:pt x="4995" y="2379"/>
                  <a:pt x="4850" y="2379"/>
                </a:cubicBezTo>
                <a:cubicBezTo>
                  <a:pt x="4738" y="2379"/>
                  <a:pt x="4619" y="2401"/>
                  <a:pt x="4500" y="2441"/>
                </a:cubicBezTo>
                <a:cubicBezTo>
                  <a:pt x="4682" y="2471"/>
                  <a:pt x="4834" y="2593"/>
                  <a:pt x="4895" y="2775"/>
                </a:cubicBezTo>
                <a:cubicBezTo>
                  <a:pt x="4955" y="2927"/>
                  <a:pt x="4925" y="3110"/>
                  <a:pt x="4834" y="3292"/>
                </a:cubicBezTo>
                <a:cubicBezTo>
                  <a:pt x="4773" y="3474"/>
                  <a:pt x="4621" y="3566"/>
                  <a:pt x="4591" y="3717"/>
                </a:cubicBezTo>
                <a:cubicBezTo>
                  <a:pt x="4591" y="3748"/>
                  <a:pt x="4530" y="3839"/>
                  <a:pt x="4591" y="3869"/>
                </a:cubicBezTo>
                <a:cubicBezTo>
                  <a:pt x="4591" y="3900"/>
                  <a:pt x="4621" y="3961"/>
                  <a:pt x="4652" y="3991"/>
                </a:cubicBezTo>
                <a:lnTo>
                  <a:pt x="4682" y="4021"/>
                </a:lnTo>
                <a:cubicBezTo>
                  <a:pt x="4652" y="4113"/>
                  <a:pt x="4621" y="4173"/>
                  <a:pt x="4621" y="4265"/>
                </a:cubicBezTo>
                <a:cubicBezTo>
                  <a:pt x="4500" y="4113"/>
                  <a:pt x="4378" y="3961"/>
                  <a:pt x="4348" y="3748"/>
                </a:cubicBezTo>
                <a:cubicBezTo>
                  <a:pt x="4256" y="3505"/>
                  <a:pt x="4226" y="3201"/>
                  <a:pt x="4226" y="2897"/>
                </a:cubicBezTo>
                <a:cubicBezTo>
                  <a:pt x="4226" y="2593"/>
                  <a:pt x="4196" y="2289"/>
                  <a:pt x="4196" y="2015"/>
                </a:cubicBezTo>
                <a:cubicBezTo>
                  <a:pt x="4196" y="1985"/>
                  <a:pt x="4196" y="1894"/>
                  <a:pt x="4165" y="1863"/>
                </a:cubicBezTo>
                <a:lnTo>
                  <a:pt x="4074" y="1772"/>
                </a:lnTo>
                <a:cubicBezTo>
                  <a:pt x="3405" y="1316"/>
                  <a:pt x="2676" y="921"/>
                  <a:pt x="1977" y="465"/>
                </a:cubicBezTo>
                <a:cubicBezTo>
                  <a:pt x="1647" y="245"/>
                  <a:pt x="1292" y="1"/>
                  <a:pt x="89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Royalty-Free photo: Sasquatch illustration | PickPik" id="1500" name="Google Shape;1500;p37"/>
          <p:cNvPicPr preferRelativeResize="0"/>
          <p:nvPr/>
        </p:nvPicPr>
        <p:blipFill>
          <a:blip r:embed="rId3">
            <a:alphaModFix/>
          </a:blip>
          <a:stretch>
            <a:fillRect/>
          </a:stretch>
        </p:blipFill>
        <p:spPr>
          <a:xfrm>
            <a:off x="1968189" y="1086097"/>
            <a:ext cx="984334" cy="1295326"/>
          </a:xfrm>
          <a:prstGeom prst="rect">
            <a:avLst/>
          </a:prstGeom>
          <a:gradFill>
            <a:gsLst>
              <a:gs pos="0">
                <a:schemeClr val="dk1"/>
              </a:gs>
              <a:gs pos="100000">
                <a:schemeClr val="lt1"/>
              </a:gs>
            </a:gsLst>
            <a:lin ang="5400700" scaled="0"/>
          </a:gradFill>
          <a:ln>
            <a:noFill/>
          </a:ln>
        </p:spPr>
      </p:pic>
      <p:pic>
        <p:nvPicPr>
          <p:cNvPr descr="Fichier:Lochneska poboba museumofnessie.jpg — Wikipédia" id="1501" name="Google Shape;1501;p37"/>
          <p:cNvPicPr preferRelativeResize="0"/>
          <p:nvPr/>
        </p:nvPicPr>
        <p:blipFill>
          <a:blip r:embed="rId4">
            <a:alphaModFix/>
          </a:blip>
          <a:stretch>
            <a:fillRect/>
          </a:stretch>
        </p:blipFill>
        <p:spPr>
          <a:xfrm>
            <a:off x="5808424" y="1217225"/>
            <a:ext cx="1565353" cy="11755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5" name="Shape 1505"/>
        <p:cNvGrpSpPr/>
        <p:nvPr/>
      </p:nvGrpSpPr>
      <p:grpSpPr>
        <a:xfrm>
          <a:off x="0" y="0"/>
          <a:ext cx="0" cy="0"/>
          <a:chOff x="0" y="0"/>
          <a:chExt cx="0" cy="0"/>
        </a:xfrm>
      </p:grpSpPr>
      <p:sp>
        <p:nvSpPr>
          <p:cNvPr id="1506" name="Google Shape;1506;p38"/>
          <p:cNvSpPr txBox="1"/>
          <p:nvPr>
            <p:ph type="title"/>
          </p:nvPr>
        </p:nvSpPr>
        <p:spPr>
          <a:xfrm>
            <a:off x="609875" y="2012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What are some common legends you know?</a:t>
            </a:r>
            <a:endParaRPr/>
          </a:p>
        </p:txBody>
      </p:sp>
      <p:sp>
        <p:nvSpPr>
          <p:cNvPr id="1507" name="Google Shape;1507;p38"/>
          <p:cNvSpPr txBox="1"/>
          <p:nvPr>
            <p:ph idx="1" type="body"/>
          </p:nvPr>
        </p:nvSpPr>
        <p:spPr>
          <a:xfrm>
            <a:off x="377500" y="862000"/>
            <a:ext cx="8259000" cy="420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Figtree Medium"/>
                <a:ea typeface="Figtree Medium"/>
                <a:cs typeface="Figtree Medium"/>
                <a:sym typeface="Figtree Medium"/>
              </a:rPr>
              <a:t>Iceland</a:t>
            </a:r>
            <a:endParaRPr sz="1100">
              <a:latin typeface="Figtree Medium"/>
              <a:ea typeface="Figtree Medium"/>
              <a:cs typeface="Figtree Medium"/>
              <a:sym typeface="Figtree Medium"/>
            </a:endParaRPr>
          </a:p>
          <a:p>
            <a:pPr indent="-298450" lvl="0" marL="457200" rtl="0" algn="l">
              <a:spcBef>
                <a:spcPts val="0"/>
              </a:spcBef>
              <a:spcAft>
                <a:spcPts val="0"/>
              </a:spcAft>
              <a:buSzPts val="1100"/>
              <a:buFont typeface="Figtree Medium"/>
              <a:buChar char="●"/>
            </a:pPr>
            <a:r>
              <a:rPr lang="en" sz="1100">
                <a:latin typeface="Figtree Medium"/>
                <a:ea typeface="Figtree Medium"/>
                <a:cs typeface="Figtree Medium"/>
                <a:sym typeface="Figtree Medium"/>
              </a:rPr>
              <a:t>Troll: Large, ugly creatures often associated with mountains and rocks.</a:t>
            </a:r>
            <a:endParaRPr sz="1100">
              <a:latin typeface="Figtree Medium"/>
              <a:ea typeface="Figtree Medium"/>
              <a:cs typeface="Figtree Medium"/>
              <a:sym typeface="Figtree Medium"/>
            </a:endParaRPr>
          </a:p>
          <a:p>
            <a:pPr indent="0" lvl="0" marL="0" rtl="0" algn="l">
              <a:lnSpc>
                <a:spcPct val="115000"/>
              </a:lnSpc>
              <a:spcBef>
                <a:spcPts val="1400"/>
              </a:spcBef>
              <a:spcAft>
                <a:spcPts val="0"/>
              </a:spcAft>
              <a:buNone/>
            </a:pPr>
            <a:r>
              <a:rPr lang="en" sz="1100">
                <a:latin typeface="Figtree Medium"/>
                <a:ea typeface="Figtree Medium"/>
                <a:cs typeface="Figtree Medium"/>
                <a:sym typeface="Figtree Medium"/>
              </a:rPr>
              <a:t>Mexico</a:t>
            </a:r>
            <a:endParaRPr sz="1100">
              <a:latin typeface="Figtree Medium"/>
              <a:ea typeface="Figtree Medium"/>
              <a:cs typeface="Figtree Medium"/>
              <a:sym typeface="Figtree Medium"/>
            </a:endParaRPr>
          </a:p>
          <a:p>
            <a:pPr indent="-298450" lvl="0" marL="457200" rtl="0" algn="l">
              <a:lnSpc>
                <a:spcPct val="115000"/>
              </a:lnSpc>
              <a:spcBef>
                <a:spcPts val="1200"/>
              </a:spcBef>
              <a:spcAft>
                <a:spcPts val="0"/>
              </a:spcAft>
              <a:buClr>
                <a:schemeClr val="dk1"/>
              </a:buClr>
              <a:buSzPts val="1100"/>
              <a:buFont typeface="Figtree Medium"/>
              <a:buChar char="●"/>
            </a:pPr>
            <a:r>
              <a:rPr lang="en" sz="1100">
                <a:latin typeface="Figtree Medium"/>
                <a:ea typeface="Figtree Medium"/>
                <a:cs typeface="Figtree Medium"/>
                <a:sym typeface="Figtree Medium"/>
              </a:rPr>
              <a:t>La Llorona: The Weeping Woman, a ghost of a woman who drowned her children and now wanders the streets, crying for them.</a:t>
            </a:r>
            <a:endParaRPr sz="1100">
              <a:latin typeface="Figtree Medium"/>
              <a:ea typeface="Figtree Medium"/>
              <a:cs typeface="Figtree Medium"/>
              <a:sym typeface="Figtree Medium"/>
            </a:endParaRPr>
          </a:p>
          <a:p>
            <a:pPr indent="-298450" lvl="0" marL="457200" rtl="0" algn="l">
              <a:lnSpc>
                <a:spcPct val="115000"/>
              </a:lnSpc>
              <a:spcBef>
                <a:spcPts val="0"/>
              </a:spcBef>
              <a:spcAft>
                <a:spcPts val="0"/>
              </a:spcAft>
              <a:buClr>
                <a:schemeClr val="dk1"/>
              </a:buClr>
              <a:buSzPts val="1100"/>
              <a:buFont typeface="Figtree Medium"/>
              <a:buChar char="●"/>
            </a:pPr>
            <a:r>
              <a:rPr lang="en" sz="1100">
                <a:latin typeface="Figtree Medium"/>
                <a:ea typeface="Figtree Medium"/>
                <a:cs typeface="Figtree Medium"/>
                <a:sym typeface="Figtree Medium"/>
              </a:rPr>
              <a:t>El Chupacabra: The Goat Sucker, a mysterious creature said to attack and drain the blood of livestock.</a:t>
            </a:r>
            <a:endParaRPr sz="1100">
              <a:latin typeface="Figtree Medium"/>
              <a:ea typeface="Figtree Medium"/>
              <a:cs typeface="Figtree Medium"/>
              <a:sym typeface="Figtree Medium"/>
            </a:endParaRPr>
          </a:p>
          <a:p>
            <a:pPr indent="0" lvl="0" marL="0" rtl="0" algn="l">
              <a:lnSpc>
                <a:spcPct val="115000"/>
              </a:lnSpc>
              <a:spcBef>
                <a:spcPts val="1400"/>
              </a:spcBef>
              <a:spcAft>
                <a:spcPts val="0"/>
              </a:spcAft>
              <a:buNone/>
            </a:pPr>
            <a:r>
              <a:rPr lang="en" sz="1100">
                <a:latin typeface="Figtree Medium"/>
                <a:ea typeface="Figtree Medium"/>
                <a:cs typeface="Figtree Medium"/>
                <a:sym typeface="Figtree Medium"/>
              </a:rPr>
              <a:t>Argentina</a:t>
            </a:r>
            <a:endParaRPr sz="1100">
              <a:latin typeface="Figtree Medium"/>
              <a:ea typeface="Figtree Medium"/>
              <a:cs typeface="Figtree Medium"/>
              <a:sym typeface="Figtree Medium"/>
            </a:endParaRPr>
          </a:p>
          <a:p>
            <a:pPr indent="-298450" lvl="0" marL="457200" rtl="0" algn="l">
              <a:lnSpc>
                <a:spcPct val="115000"/>
              </a:lnSpc>
              <a:spcBef>
                <a:spcPts val="1200"/>
              </a:spcBef>
              <a:spcAft>
                <a:spcPts val="0"/>
              </a:spcAft>
              <a:buClr>
                <a:schemeClr val="dk1"/>
              </a:buClr>
              <a:buSzPts val="1100"/>
              <a:buFont typeface="Figtree Medium"/>
              <a:buChar char="●"/>
            </a:pPr>
            <a:r>
              <a:rPr lang="en" sz="1100">
                <a:latin typeface="Figtree Medium"/>
                <a:ea typeface="Figtree Medium"/>
                <a:cs typeface="Figtree Medium"/>
                <a:sym typeface="Figtree Medium"/>
              </a:rPr>
              <a:t>El Pombero: A mischievous spirit often associated with the forest and the countryside.</a:t>
            </a:r>
            <a:endParaRPr sz="1100">
              <a:latin typeface="Figtree Medium"/>
              <a:ea typeface="Figtree Medium"/>
              <a:cs typeface="Figtree Medium"/>
              <a:sym typeface="Figtree Medium"/>
            </a:endParaRPr>
          </a:p>
          <a:p>
            <a:pPr indent="0" lvl="0" marL="0" rtl="0" algn="l">
              <a:lnSpc>
                <a:spcPct val="115000"/>
              </a:lnSpc>
              <a:spcBef>
                <a:spcPts val="1400"/>
              </a:spcBef>
              <a:spcAft>
                <a:spcPts val="0"/>
              </a:spcAft>
              <a:buNone/>
            </a:pPr>
            <a:r>
              <a:rPr lang="en" sz="1100">
                <a:latin typeface="Figtree Medium"/>
                <a:ea typeface="Figtree Medium"/>
                <a:cs typeface="Figtree Medium"/>
                <a:sym typeface="Figtree Medium"/>
              </a:rPr>
              <a:t>Italy</a:t>
            </a:r>
            <a:endParaRPr sz="1100">
              <a:latin typeface="Figtree Medium"/>
              <a:ea typeface="Figtree Medium"/>
              <a:cs typeface="Figtree Medium"/>
              <a:sym typeface="Figtree Medium"/>
            </a:endParaRPr>
          </a:p>
          <a:p>
            <a:pPr indent="-298450" lvl="0" marL="457200" rtl="0" algn="l">
              <a:lnSpc>
                <a:spcPct val="115000"/>
              </a:lnSpc>
              <a:spcBef>
                <a:spcPts val="1200"/>
              </a:spcBef>
              <a:spcAft>
                <a:spcPts val="0"/>
              </a:spcAft>
              <a:buClr>
                <a:schemeClr val="dk1"/>
              </a:buClr>
              <a:buSzPts val="1100"/>
              <a:buFont typeface="Figtree Medium"/>
              <a:buChar char="●"/>
            </a:pPr>
            <a:r>
              <a:rPr lang="en" sz="1100">
                <a:latin typeface="Figtree Medium"/>
                <a:ea typeface="Figtree Medium"/>
                <a:cs typeface="Figtree Medium"/>
                <a:sym typeface="Figtree Medium"/>
              </a:rPr>
              <a:t>La Befana: A kindly witch who delivers gifts to children on Epiphany.</a:t>
            </a:r>
            <a:endParaRPr sz="1100">
              <a:latin typeface="Figtree Medium"/>
              <a:ea typeface="Figtree Medium"/>
              <a:cs typeface="Figtree Medium"/>
              <a:sym typeface="Figtree Medium"/>
            </a:endParaRPr>
          </a:p>
          <a:p>
            <a:pPr indent="-298450" lvl="0" marL="457200" rtl="0" algn="l">
              <a:lnSpc>
                <a:spcPct val="115000"/>
              </a:lnSpc>
              <a:spcBef>
                <a:spcPts val="0"/>
              </a:spcBef>
              <a:spcAft>
                <a:spcPts val="0"/>
              </a:spcAft>
              <a:buClr>
                <a:schemeClr val="dk1"/>
              </a:buClr>
              <a:buSzPts val="1100"/>
              <a:buFont typeface="Figtree Medium"/>
              <a:buChar char="●"/>
            </a:pPr>
            <a:r>
              <a:rPr lang="en" sz="1100">
                <a:latin typeface="Figtree Medium"/>
                <a:ea typeface="Figtree Medium"/>
                <a:cs typeface="Figtree Medium"/>
                <a:sym typeface="Figtree Medium"/>
              </a:rPr>
              <a:t>Il Lupo Mannaro: The Werewolf, a creature that transforms into a wolf on certain nights.</a:t>
            </a:r>
            <a:endParaRPr sz="1100">
              <a:latin typeface="Figtree Medium"/>
              <a:ea typeface="Figtree Medium"/>
              <a:cs typeface="Figtree Medium"/>
              <a:sym typeface="Figtree Medium"/>
            </a:endParaRPr>
          </a:p>
          <a:p>
            <a:pPr indent="0" lvl="0" marL="0" rtl="0" algn="l">
              <a:lnSpc>
                <a:spcPct val="115000"/>
              </a:lnSpc>
              <a:spcBef>
                <a:spcPts val="1400"/>
              </a:spcBef>
              <a:spcAft>
                <a:spcPts val="0"/>
              </a:spcAft>
              <a:buNone/>
            </a:pPr>
            <a:r>
              <a:rPr lang="en" sz="1100">
                <a:latin typeface="Figtree Medium"/>
                <a:ea typeface="Figtree Medium"/>
                <a:cs typeface="Figtree Medium"/>
                <a:sym typeface="Figtree Medium"/>
              </a:rPr>
              <a:t>Africa</a:t>
            </a:r>
            <a:endParaRPr sz="1100">
              <a:latin typeface="Figtree Medium"/>
              <a:ea typeface="Figtree Medium"/>
              <a:cs typeface="Figtree Medium"/>
              <a:sym typeface="Figtree Medium"/>
            </a:endParaRPr>
          </a:p>
          <a:p>
            <a:pPr indent="-298450" lvl="0" marL="457200" rtl="0" algn="l">
              <a:lnSpc>
                <a:spcPct val="115000"/>
              </a:lnSpc>
              <a:spcBef>
                <a:spcPts val="1200"/>
              </a:spcBef>
              <a:spcAft>
                <a:spcPts val="0"/>
              </a:spcAft>
              <a:buClr>
                <a:schemeClr val="dk1"/>
              </a:buClr>
              <a:buSzPts val="1100"/>
              <a:buFont typeface="Arial"/>
              <a:buChar char="●"/>
            </a:pPr>
            <a:r>
              <a:rPr lang="en" sz="1100">
                <a:latin typeface="Figtree Medium"/>
                <a:ea typeface="Figtree Medium"/>
                <a:cs typeface="Figtree Medium"/>
                <a:sym typeface="Figtree Medium"/>
              </a:rPr>
              <a:t>Anansi the Spider: A trickster god in West African folklore who is known for his wisdom and cunning.</a:t>
            </a:r>
            <a:endParaRPr sz="1100">
              <a:latin typeface="Figtree Medium"/>
              <a:ea typeface="Figtree Medium"/>
              <a:cs typeface="Figtree Medium"/>
              <a:sym typeface="Figtree Medium"/>
            </a:endParaRPr>
          </a:p>
          <a:p>
            <a:pPr indent="0" lvl="0" marL="0" rtl="0" algn="l">
              <a:spcBef>
                <a:spcPts val="1200"/>
              </a:spcBef>
              <a:spcAft>
                <a:spcPts val="0"/>
              </a:spcAft>
              <a:buNone/>
            </a:pPr>
            <a:r>
              <a:t/>
            </a:r>
            <a:endParaRPr sz="1100">
              <a:latin typeface="Figtree Medium"/>
              <a:ea typeface="Figtree Medium"/>
              <a:cs typeface="Figtree Medium"/>
              <a:sym typeface="Figtree Medium"/>
            </a:endParaRPr>
          </a:p>
          <a:p>
            <a:pPr indent="0" lvl="0" marL="0" rtl="0" algn="l">
              <a:spcBef>
                <a:spcPts val="0"/>
              </a:spcBef>
              <a:spcAft>
                <a:spcPts val="0"/>
              </a:spcAft>
              <a:buNone/>
            </a:pPr>
            <a:r>
              <a:t/>
            </a:r>
            <a:endParaRPr sz="1100">
              <a:latin typeface="Figtree Medium"/>
              <a:ea typeface="Figtree Medium"/>
              <a:cs typeface="Figtree Medium"/>
              <a:sym typeface="Figtree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1" name="Shape 1511"/>
        <p:cNvGrpSpPr/>
        <p:nvPr/>
      </p:nvGrpSpPr>
      <p:grpSpPr>
        <a:xfrm>
          <a:off x="0" y="0"/>
          <a:ext cx="0" cy="0"/>
          <a:chOff x="0" y="0"/>
          <a:chExt cx="0" cy="0"/>
        </a:xfrm>
      </p:grpSpPr>
      <p:sp>
        <p:nvSpPr>
          <p:cNvPr id="1512" name="Google Shape;1512;p39"/>
          <p:cNvSpPr txBox="1"/>
          <p:nvPr>
            <p:ph type="title"/>
          </p:nvPr>
        </p:nvSpPr>
        <p:spPr>
          <a:xfrm>
            <a:off x="1916550" y="1513075"/>
            <a:ext cx="5310900" cy="683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Myths</a:t>
            </a:r>
            <a:endParaRPr/>
          </a:p>
        </p:txBody>
      </p:sp>
      <p:sp>
        <p:nvSpPr>
          <p:cNvPr id="1513" name="Google Shape;1513;p39"/>
          <p:cNvSpPr txBox="1"/>
          <p:nvPr>
            <p:ph idx="2" type="title"/>
          </p:nvPr>
        </p:nvSpPr>
        <p:spPr>
          <a:xfrm>
            <a:off x="4209000" y="515625"/>
            <a:ext cx="726000" cy="820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3</a:t>
            </a:r>
            <a:endParaRPr/>
          </a:p>
        </p:txBody>
      </p:sp>
      <p:sp>
        <p:nvSpPr>
          <p:cNvPr id="1514" name="Google Shape;1514;p39"/>
          <p:cNvSpPr txBox="1"/>
          <p:nvPr>
            <p:ph idx="1" type="subTitle"/>
          </p:nvPr>
        </p:nvSpPr>
        <p:spPr>
          <a:xfrm>
            <a:off x="1915650" y="2117938"/>
            <a:ext cx="5312700" cy="47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The gods fought for the sky.</a:t>
            </a:r>
            <a:endParaRPr/>
          </a:p>
        </p:txBody>
      </p:sp>
      <p:pic>
        <p:nvPicPr>
          <p:cNvPr descr="File:Walhalla (1896) by Max Brückner.jpg - Wikipedia" id="1515" name="Google Shape;1515;p39"/>
          <p:cNvPicPr preferRelativeResize="0"/>
          <p:nvPr/>
        </p:nvPicPr>
        <p:blipFill>
          <a:blip r:embed="rId3">
            <a:alphaModFix/>
          </a:blip>
          <a:stretch>
            <a:fillRect/>
          </a:stretch>
        </p:blipFill>
        <p:spPr>
          <a:xfrm>
            <a:off x="3093800" y="2658113"/>
            <a:ext cx="3033198" cy="224646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9" name="Shape 1519"/>
        <p:cNvGrpSpPr/>
        <p:nvPr/>
      </p:nvGrpSpPr>
      <p:grpSpPr>
        <a:xfrm>
          <a:off x="0" y="0"/>
          <a:ext cx="0" cy="0"/>
          <a:chOff x="0" y="0"/>
          <a:chExt cx="0" cy="0"/>
        </a:xfrm>
      </p:grpSpPr>
      <p:sp>
        <p:nvSpPr>
          <p:cNvPr id="1520" name="Google Shape;1520;p40"/>
          <p:cNvSpPr txBox="1"/>
          <p:nvPr>
            <p:ph type="title"/>
          </p:nvPr>
        </p:nvSpPr>
        <p:spPr>
          <a:xfrm>
            <a:off x="720000" y="1089138"/>
            <a:ext cx="4207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Myths</a:t>
            </a:r>
            <a:endParaRPr/>
          </a:p>
        </p:txBody>
      </p:sp>
      <p:sp>
        <p:nvSpPr>
          <p:cNvPr id="1521" name="Google Shape;1521;p40"/>
          <p:cNvSpPr txBox="1"/>
          <p:nvPr>
            <p:ph idx="1" type="body"/>
          </p:nvPr>
        </p:nvSpPr>
        <p:spPr>
          <a:xfrm>
            <a:off x="726450" y="1725113"/>
            <a:ext cx="4015200" cy="215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Figtree Medium"/>
                <a:ea typeface="Figtree Medium"/>
                <a:cs typeface="Figtree Medium"/>
                <a:sym typeface="Figtree Medium"/>
              </a:rPr>
              <a:t>A myth is a traditional story, often involving gods or supernatural beings, that is used to explain natural phenomena, cultural practices, or the origins of the universe. Myths are often rooted in a particular culture or religion and can be passed down through generations orally or in written form.</a:t>
            </a:r>
            <a:endParaRPr sz="1500">
              <a:latin typeface="Figtree Medium"/>
              <a:ea typeface="Figtree Medium"/>
              <a:cs typeface="Figtree Medium"/>
              <a:sym typeface="Figtree Medium"/>
            </a:endParaRPr>
          </a:p>
        </p:txBody>
      </p:sp>
      <p:pic>
        <p:nvPicPr>
          <p:cNvPr id="1522" name="Google Shape;1522;p40"/>
          <p:cNvPicPr preferRelativeResize="0"/>
          <p:nvPr>
            <p:ph idx="2" type="pic"/>
          </p:nvPr>
        </p:nvPicPr>
        <p:blipFill rotWithShape="1">
          <a:blip r:embed="rId3">
            <a:alphaModFix/>
          </a:blip>
          <a:srcRect b="11766" l="0" r="0" t="11774"/>
          <a:stretch/>
        </p:blipFill>
        <p:spPr>
          <a:xfrm>
            <a:off x="5161563" y="647576"/>
            <a:ext cx="3292800" cy="3288300"/>
          </a:xfrm>
          <a:prstGeom prst="ellipse">
            <a:avLst/>
          </a:prstGeom>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6" name="Shape 1526"/>
        <p:cNvGrpSpPr/>
        <p:nvPr/>
      </p:nvGrpSpPr>
      <p:grpSpPr>
        <a:xfrm>
          <a:off x="0" y="0"/>
          <a:ext cx="0" cy="0"/>
          <a:chOff x="0" y="0"/>
          <a:chExt cx="0" cy="0"/>
        </a:xfrm>
      </p:grpSpPr>
      <p:sp>
        <p:nvSpPr>
          <p:cNvPr id="1527" name="Google Shape;1527;p4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Key Characteristics of a Myth</a:t>
            </a:r>
            <a:endParaRPr/>
          </a:p>
        </p:txBody>
      </p:sp>
      <p:sp>
        <p:nvSpPr>
          <p:cNvPr id="1528" name="Google Shape;1528;p41"/>
          <p:cNvSpPr txBox="1"/>
          <p:nvPr>
            <p:ph idx="1" type="body"/>
          </p:nvPr>
        </p:nvSpPr>
        <p:spPr>
          <a:xfrm>
            <a:off x="366100" y="1145125"/>
            <a:ext cx="5406600" cy="3553200"/>
          </a:xfrm>
          <a:prstGeom prst="rect">
            <a:avLst/>
          </a:prstGeom>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Font typeface="Figtree Medium"/>
              <a:buChar char="●"/>
            </a:pPr>
            <a:r>
              <a:rPr lang="en" sz="1100">
                <a:latin typeface="Figtree Medium"/>
                <a:ea typeface="Figtree Medium"/>
                <a:cs typeface="Figtree Medium"/>
                <a:sym typeface="Figtree Medium"/>
              </a:rPr>
              <a:t>Supernatural elements: Myths often involve gods, goddesses, heroes, and other supernatural beings.</a:t>
            </a:r>
            <a:endParaRPr sz="1100">
              <a:latin typeface="Figtree Medium"/>
              <a:ea typeface="Figtree Medium"/>
              <a:cs typeface="Figtree Medium"/>
              <a:sym typeface="Figtree Medium"/>
            </a:endParaRPr>
          </a:p>
          <a:p>
            <a:pPr indent="0" lvl="0" marL="457200" rtl="0" algn="l">
              <a:lnSpc>
                <a:spcPct val="100000"/>
              </a:lnSpc>
              <a:spcBef>
                <a:spcPts val="0"/>
              </a:spcBef>
              <a:spcAft>
                <a:spcPts val="0"/>
              </a:spcAft>
              <a:buNone/>
            </a:pPr>
            <a:r>
              <a:t/>
            </a:r>
            <a:endParaRPr sz="1100">
              <a:latin typeface="Figtree Medium"/>
              <a:ea typeface="Figtree Medium"/>
              <a:cs typeface="Figtree Medium"/>
              <a:sym typeface="Figtree Medium"/>
            </a:endParaRPr>
          </a:p>
          <a:p>
            <a:pPr indent="-298450" lvl="0" marL="457200" rtl="0" algn="l">
              <a:lnSpc>
                <a:spcPct val="100000"/>
              </a:lnSpc>
              <a:spcBef>
                <a:spcPts val="0"/>
              </a:spcBef>
              <a:spcAft>
                <a:spcPts val="0"/>
              </a:spcAft>
              <a:buSzPts val="1100"/>
              <a:buFont typeface="Figtree Medium"/>
              <a:buChar char="●"/>
            </a:pPr>
            <a:r>
              <a:rPr lang="en" sz="1100">
                <a:latin typeface="Figtree Medium"/>
                <a:ea typeface="Figtree Medium"/>
                <a:cs typeface="Figtree Medium"/>
                <a:sym typeface="Figtree Medium"/>
              </a:rPr>
              <a:t>Explanation of the world: Myths are often used to explain the origins of the universe, the creation of humans, and natural phenomena such as the seasons, weather, and eclipses.</a:t>
            </a:r>
            <a:endParaRPr sz="1100">
              <a:latin typeface="Figtree Medium"/>
              <a:ea typeface="Figtree Medium"/>
              <a:cs typeface="Figtree Medium"/>
              <a:sym typeface="Figtree Medium"/>
            </a:endParaRPr>
          </a:p>
          <a:p>
            <a:pPr indent="0" lvl="0" marL="457200" rtl="0" algn="l">
              <a:lnSpc>
                <a:spcPct val="100000"/>
              </a:lnSpc>
              <a:spcBef>
                <a:spcPts val="0"/>
              </a:spcBef>
              <a:spcAft>
                <a:spcPts val="0"/>
              </a:spcAft>
              <a:buNone/>
            </a:pPr>
            <a:r>
              <a:t/>
            </a:r>
            <a:endParaRPr sz="1100">
              <a:latin typeface="Figtree Medium"/>
              <a:ea typeface="Figtree Medium"/>
              <a:cs typeface="Figtree Medium"/>
              <a:sym typeface="Figtree Medium"/>
            </a:endParaRPr>
          </a:p>
          <a:p>
            <a:pPr indent="-298450" lvl="0" marL="457200" rtl="0" algn="l">
              <a:lnSpc>
                <a:spcPct val="100000"/>
              </a:lnSpc>
              <a:spcBef>
                <a:spcPts val="0"/>
              </a:spcBef>
              <a:spcAft>
                <a:spcPts val="0"/>
              </a:spcAft>
              <a:buSzPts val="1100"/>
              <a:buFont typeface="Figtree Medium"/>
              <a:buChar char="●"/>
            </a:pPr>
            <a:r>
              <a:rPr lang="en" sz="1100">
                <a:latin typeface="Figtree Medium"/>
                <a:ea typeface="Figtree Medium"/>
                <a:cs typeface="Figtree Medium"/>
                <a:sym typeface="Figtree Medium"/>
              </a:rPr>
              <a:t>Cultural significance: Myths are often deeply rooted in a particular culture and can reflect its values, beliefs, and traditions.</a:t>
            </a:r>
            <a:endParaRPr sz="1100">
              <a:latin typeface="Figtree Medium"/>
              <a:ea typeface="Figtree Medium"/>
              <a:cs typeface="Figtree Medium"/>
              <a:sym typeface="Figtree Medium"/>
            </a:endParaRPr>
          </a:p>
          <a:p>
            <a:pPr indent="0" lvl="0" marL="457200" rtl="0" algn="l">
              <a:lnSpc>
                <a:spcPct val="100000"/>
              </a:lnSpc>
              <a:spcBef>
                <a:spcPts val="0"/>
              </a:spcBef>
              <a:spcAft>
                <a:spcPts val="0"/>
              </a:spcAft>
              <a:buNone/>
            </a:pPr>
            <a:r>
              <a:t/>
            </a:r>
            <a:endParaRPr sz="1100">
              <a:latin typeface="Figtree Medium"/>
              <a:ea typeface="Figtree Medium"/>
              <a:cs typeface="Figtree Medium"/>
              <a:sym typeface="Figtree Medium"/>
            </a:endParaRPr>
          </a:p>
          <a:p>
            <a:pPr indent="-298450" lvl="0" marL="457200" rtl="0" algn="l">
              <a:lnSpc>
                <a:spcPct val="100000"/>
              </a:lnSpc>
              <a:spcBef>
                <a:spcPts val="0"/>
              </a:spcBef>
              <a:spcAft>
                <a:spcPts val="0"/>
              </a:spcAft>
              <a:buSzPts val="1100"/>
              <a:buFont typeface="Figtree Medium"/>
              <a:buChar char="●"/>
            </a:pPr>
            <a:r>
              <a:rPr lang="en" sz="1100">
                <a:latin typeface="Figtree Medium"/>
                <a:ea typeface="Figtree Medium"/>
                <a:cs typeface="Figtree Medium"/>
                <a:sym typeface="Figtree Medium"/>
              </a:rPr>
              <a:t>Symbolic meaning: Myths often contain symbolic elements that can be interpreted in different ways.</a:t>
            </a:r>
            <a:endParaRPr sz="1100">
              <a:latin typeface="Figtree Medium"/>
              <a:ea typeface="Figtree Medium"/>
              <a:cs typeface="Figtree Medium"/>
              <a:sym typeface="Figtree Medium"/>
            </a:endParaRPr>
          </a:p>
        </p:txBody>
      </p:sp>
      <p:pic>
        <p:nvPicPr>
          <p:cNvPr descr="Untitled | Adg's Screen Caps | Flickr" id="1529" name="Google Shape;1529;p41"/>
          <p:cNvPicPr preferRelativeResize="0"/>
          <p:nvPr/>
        </p:nvPicPr>
        <p:blipFill>
          <a:blip r:embed="rId3">
            <a:alphaModFix/>
          </a:blip>
          <a:stretch>
            <a:fillRect/>
          </a:stretch>
        </p:blipFill>
        <p:spPr>
          <a:xfrm>
            <a:off x="6041873" y="1017725"/>
            <a:ext cx="2691500" cy="36806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3" name="Shape 1533"/>
        <p:cNvGrpSpPr/>
        <p:nvPr/>
      </p:nvGrpSpPr>
      <p:grpSpPr>
        <a:xfrm>
          <a:off x="0" y="0"/>
          <a:ext cx="0" cy="0"/>
          <a:chOff x="0" y="0"/>
          <a:chExt cx="0" cy="0"/>
        </a:xfrm>
      </p:grpSpPr>
      <p:sp>
        <p:nvSpPr>
          <p:cNvPr id="1534" name="Google Shape;1534;p42"/>
          <p:cNvSpPr txBox="1"/>
          <p:nvPr>
            <p:ph type="title"/>
          </p:nvPr>
        </p:nvSpPr>
        <p:spPr>
          <a:xfrm>
            <a:off x="248125" y="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Just a few myths…</a:t>
            </a:r>
            <a:endParaRPr/>
          </a:p>
        </p:txBody>
      </p:sp>
      <p:sp>
        <p:nvSpPr>
          <p:cNvPr id="1535" name="Google Shape;1535;p42"/>
          <p:cNvSpPr txBox="1"/>
          <p:nvPr>
            <p:ph idx="1" type="body"/>
          </p:nvPr>
        </p:nvSpPr>
        <p:spPr>
          <a:xfrm>
            <a:off x="248125" y="657525"/>
            <a:ext cx="7704000" cy="411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Figtree Medium"/>
                <a:ea typeface="Figtree Medium"/>
                <a:cs typeface="Figtree Medium"/>
                <a:sym typeface="Figtree Medium"/>
              </a:rPr>
              <a:t>Greek mythology: </a:t>
            </a:r>
            <a:endParaRPr sz="1100">
              <a:latin typeface="Figtree Medium"/>
              <a:ea typeface="Figtree Medium"/>
              <a:cs typeface="Figtree Medium"/>
              <a:sym typeface="Figtree Medium"/>
            </a:endParaRPr>
          </a:p>
          <a:p>
            <a:pPr indent="-298450" lvl="0" marL="457200" rtl="0" algn="l">
              <a:spcBef>
                <a:spcPts val="0"/>
              </a:spcBef>
              <a:spcAft>
                <a:spcPts val="0"/>
              </a:spcAft>
              <a:buSzPts val="1100"/>
              <a:buFont typeface="Figtree Medium"/>
              <a:buChar char="●"/>
            </a:pPr>
            <a:r>
              <a:rPr lang="en" sz="1100">
                <a:latin typeface="Figtree Medium"/>
                <a:ea typeface="Figtree Medium"/>
                <a:cs typeface="Figtree Medium"/>
                <a:sym typeface="Figtree Medium"/>
              </a:rPr>
              <a:t>The stories of gods like Zeus, Hera, and Poseidon, and heroes like Hercules and Achilles.</a:t>
            </a:r>
            <a:br>
              <a:rPr lang="en" sz="1100">
                <a:latin typeface="Figtree Medium"/>
                <a:ea typeface="Figtree Medium"/>
                <a:cs typeface="Figtree Medium"/>
                <a:sym typeface="Figtree Medium"/>
              </a:rPr>
            </a:br>
            <a:endParaRPr sz="1100">
              <a:latin typeface="Figtree Medium"/>
              <a:ea typeface="Figtree Medium"/>
              <a:cs typeface="Figtree Medium"/>
              <a:sym typeface="Figtree Medium"/>
            </a:endParaRPr>
          </a:p>
          <a:p>
            <a:pPr indent="0" lvl="0" marL="0" rtl="0" algn="l">
              <a:spcBef>
                <a:spcPts val="0"/>
              </a:spcBef>
              <a:spcAft>
                <a:spcPts val="0"/>
              </a:spcAft>
              <a:buNone/>
            </a:pPr>
            <a:r>
              <a:rPr lang="en" sz="1100">
                <a:latin typeface="Figtree Medium"/>
                <a:ea typeface="Figtree Medium"/>
                <a:cs typeface="Figtree Medium"/>
                <a:sym typeface="Figtree Medium"/>
              </a:rPr>
              <a:t>Norse mythology: </a:t>
            </a:r>
            <a:endParaRPr sz="1100">
              <a:latin typeface="Figtree Medium"/>
              <a:ea typeface="Figtree Medium"/>
              <a:cs typeface="Figtree Medium"/>
              <a:sym typeface="Figtree Medium"/>
            </a:endParaRPr>
          </a:p>
          <a:p>
            <a:pPr indent="-298450" lvl="0" marL="457200" rtl="0" algn="l">
              <a:spcBef>
                <a:spcPts val="0"/>
              </a:spcBef>
              <a:spcAft>
                <a:spcPts val="0"/>
              </a:spcAft>
              <a:buSzPts val="1100"/>
              <a:buFont typeface="Figtree Medium"/>
              <a:buChar char="●"/>
            </a:pPr>
            <a:r>
              <a:rPr lang="en" sz="1100">
                <a:latin typeface="Figtree Medium"/>
                <a:ea typeface="Figtree Medium"/>
                <a:cs typeface="Figtree Medium"/>
                <a:sym typeface="Figtree Medium"/>
              </a:rPr>
              <a:t>The tales of gods like Odin, Thor, and Loki, and the Norse creation myth of Yggdrasil.</a:t>
            </a:r>
            <a:br>
              <a:rPr lang="en" sz="1100">
                <a:latin typeface="Figtree Medium"/>
                <a:ea typeface="Figtree Medium"/>
                <a:cs typeface="Figtree Medium"/>
                <a:sym typeface="Figtree Medium"/>
              </a:rPr>
            </a:br>
            <a:endParaRPr sz="1100">
              <a:latin typeface="Figtree Medium"/>
              <a:ea typeface="Figtree Medium"/>
              <a:cs typeface="Figtree Medium"/>
              <a:sym typeface="Figtree Medium"/>
            </a:endParaRPr>
          </a:p>
          <a:p>
            <a:pPr indent="0" lvl="0" marL="0" rtl="0" algn="l">
              <a:spcBef>
                <a:spcPts val="0"/>
              </a:spcBef>
              <a:spcAft>
                <a:spcPts val="0"/>
              </a:spcAft>
              <a:buNone/>
            </a:pPr>
            <a:r>
              <a:rPr lang="en" sz="1100">
                <a:latin typeface="Figtree Medium"/>
                <a:ea typeface="Figtree Medium"/>
                <a:cs typeface="Figtree Medium"/>
                <a:sym typeface="Figtree Medium"/>
              </a:rPr>
              <a:t>Egyptian mythology: </a:t>
            </a:r>
            <a:endParaRPr sz="1100">
              <a:latin typeface="Figtree Medium"/>
              <a:ea typeface="Figtree Medium"/>
              <a:cs typeface="Figtree Medium"/>
              <a:sym typeface="Figtree Medium"/>
            </a:endParaRPr>
          </a:p>
          <a:p>
            <a:pPr indent="-298450" lvl="0" marL="457200" rtl="0" algn="l">
              <a:spcBef>
                <a:spcPts val="0"/>
              </a:spcBef>
              <a:spcAft>
                <a:spcPts val="0"/>
              </a:spcAft>
              <a:buSzPts val="1100"/>
              <a:buFont typeface="Figtree Medium"/>
              <a:buChar char="●"/>
            </a:pPr>
            <a:r>
              <a:rPr lang="en" sz="1100">
                <a:latin typeface="Figtree Medium"/>
                <a:ea typeface="Figtree Medium"/>
                <a:cs typeface="Figtree Medium"/>
                <a:sym typeface="Figtree Medium"/>
              </a:rPr>
              <a:t>The stories of gods like Ra, Osiris, and Isis, and the Egyptian afterlife beliefs.</a:t>
            </a:r>
            <a:br>
              <a:rPr lang="en" sz="1100">
                <a:latin typeface="Figtree Medium"/>
                <a:ea typeface="Figtree Medium"/>
                <a:cs typeface="Figtree Medium"/>
                <a:sym typeface="Figtree Medium"/>
              </a:rPr>
            </a:br>
            <a:endParaRPr sz="1100">
              <a:latin typeface="Figtree Medium"/>
              <a:ea typeface="Figtree Medium"/>
              <a:cs typeface="Figtree Medium"/>
              <a:sym typeface="Figtree Medium"/>
            </a:endParaRPr>
          </a:p>
          <a:p>
            <a:pPr indent="0" lvl="0" marL="0" rtl="0" algn="l">
              <a:spcBef>
                <a:spcPts val="0"/>
              </a:spcBef>
              <a:spcAft>
                <a:spcPts val="0"/>
              </a:spcAft>
              <a:buNone/>
            </a:pPr>
            <a:r>
              <a:rPr lang="en" sz="1100">
                <a:latin typeface="Figtree Medium"/>
                <a:ea typeface="Figtree Medium"/>
                <a:cs typeface="Figtree Medium"/>
                <a:sym typeface="Figtree Medium"/>
              </a:rPr>
              <a:t>Hindu mythology: </a:t>
            </a:r>
            <a:endParaRPr sz="1100">
              <a:latin typeface="Figtree Medium"/>
              <a:ea typeface="Figtree Medium"/>
              <a:cs typeface="Figtree Medium"/>
              <a:sym typeface="Figtree Medium"/>
            </a:endParaRPr>
          </a:p>
          <a:p>
            <a:pPr indent="-298450" lvl="0" marL="457200" rtl="0" algn="l">
              <a:spcBef>
                <a:spcPts val="0"/>
              </a:spcBef>
              <a:spcAft>
                <a:spcPts val="0"/>
              </a:spcAft>
              <a:buSzPts val="1100"/>
              <a:buFont typeface="Figtree Medium"/>
              <a:buChar char="●"/>
            </a:pPr>
            <a:r>
              <a:rPr lang="en" sz="1100">
                <a:latin typeface="Figtree Medium"/>
                <a:ea typeface="Figtree Medium"/>
                <a:cs typeface="Figtree Medium"/>
                <a:sym typeface="Figtree Medium"/>
              </a:rPr>
              <a:t>The stories of gods like Vishnu, Shiva, and Brahma, and the Hindu creation myth of the Puranas.</a:t>
            </a:r>
            <a:br>
              <a:rPr lang="en" sz="1100">
                <a:latin typeface="Figtree Medium"/>
                <a:ea typeface="Figtree Medium"/>
                <a:cs typeface="Figtree Medium"/>
                <a:sym typeface="Figtree Medium"/>
              </a:rPr>
            </a:br>
            <a:endParaRPr sz="1100">
              <a:latin typeface="Figtree Medium"/>
              <a:ea typeface="Figtree Medium"/>
              <a:cs typeface="Figtree Medium"/>
              <a:sym typeface="Figtree Medium"/>
            </a:endParaRPr>
          </a:p>
          <a:p>
            <a:pPr indent="0" lvl="0" marL="0" rtl="0" algn="l">
              <a:spcBef>
                <a:spcPts val="0"/>
              </a:spcBef>
              <a:spcAft>
                <a:spcPts val="0"/>
              </a:spcAft>
              <a:buNone/>
            </a:pPr>
            <a:r>
              <a:rPr lang="en" sz="1100">
                <a:latin typeface="Figtree Medium"/>
                <a:ea typeface="Figtree Medium"/>
                <a:cs typeface="Figtree Medium"/>
                <a:sym typeface="Figtree Medium"/>
              </a:rPr>
              <a:t>African Mythology:</a:t>
            </a:r>
            <a:endParaRPr sz="1100">
              <a:latin typeface="Figtree Medium"/>
              <a:ea typeface="Figtree Medium"/>
              <a:cs typeface="Figtree Medium"/>
              <a:sym typeface="Figtree Medium"/>
            </a:endParaRPr>
          </a:p>
          <a:p>
            <a:pPr indent="-298450" lvl="0" marL="457200" rtl="0" algn="l">
              <a:lnSpc>
                <a:spcPct val="115000"/>
              </a:lnSpc>
              <a:spcBef>
                <a:spcPts val="1200"/>
              </a:spcBef>
              <a:spcAft>
                <a:spcPts val="0"/>
              </a:spcAft>
              <a:buClr>
                <a:schemeClr val="dk1"/>
              </a:buClr>
              <a:buSzPts val="1100"/>
              <a:buFont typeface="Arial"/>
              <a:buChar char="●"/>
            </a:pPr>
            <a:r>
              <a:rPr lang="en" sz="1100">
                <a:latin typeface="Figtree Medium"/>
                <a:ea typeface="Figtree Medium"/>
                <a:cs typeface="Figtree Medium"/>
                <a:sym typeface="Figtree Medium"/>
              </a:rPr>
              <a:t>The Leopard Men: A group of mythical creatures that are said to be half-human and half-leopard.</a:t>
            </a:r>
            <a:endParaRPr sz="1100">
              <a:latin typeface="Figtree Medium"/>
              <a:ea typeface="Figtree Medium"/>
              <a:cs typeface="Figtree Medium"/>
              <a:sym typeface="Figtree Medium"/>
            </a:endParaRPr>
          </a:p>
          <a:p>
            <a:pPr indent="0" lvl="0" marL="0" rtl="0" algn="l">
              <a:lnSpc>
                <a:spcPct val="115000"/>
              </a:lnSpc>
              <a:spcBef>
                <a:spcPts val="1200"/>
              </a:spcBef>
              <a:spcAft>
                <a:spcPts val="0"/>
              </a:spcAft>
              <a:buNone/>
            </a:pPr>
            <a:r>
              <a:rPr lang="en" sz="1100">
                <a:latin typeface="Figtree Medium"/>
                <a:ea typeface="Figtree Medium"/>
                <a:cs typeface="Figtree Medium"/>
                <a:sym typeface="Figtree Medium"/>
              </a:rPr>
              <a:t>Native American Mythology:</a:t>
            </a:r>
            <a:endParaRPr sz="1100">
              <a:latin typeface="Figtree Medium"/>
              <a:ea typeface="Figtree Medium"/>
              <a:cs typeface="Figtree Medium"/>
              <a:sym typeface="Figtree Medium"/>
            </a:endParaRPr>
          </a:p>
          <a:p>
            <a:pPr indent="-298450" lvl="0" marL="457200" rtl="0" algn="l">
              <a:lnSpc>
                <a:spcPct val="115000"/>
              </a:lnSpc>
              <a:spcBef>
                <a:spcPts val="1200"/>
              </a:spcBef>
              <a:spcAft>
                <a:spcPts val="0"/>
              </a:spcAft>
              <a:buClr>
                <a:schemeClr val="dk1"/>
              </a:buClr>
              <a:buSzPts val="1100"/>
              <a:buFont typeface="Arial"/>
              <a:buChar char="●"/>
            </a:pPr>
            <a:r>
              <a:rPr lang="en" sz="1100">
                <a:latin typeface="Figtree Medium"/>
                <a:ea typeface="Figtree Medium"/>
                <a:cs typeface="Figtree Medium"/>
                <a:sym typeface="Figtree Medium"/>
              </a:rPr>
              <a:t>Thunderbird: A powerful bird-like creature that controls the weather.</a:t>
            </a:r>
            <a:endParaRPr sz="1100">
              <a:latin typeface="Figtree Medium"/>
              <a:ea typeface="Figtree Medium"/>
              <a:cs typeface="Figtree Medium"/>
              <a:sym typeface="Figtree Medium"/>
            </a:endParaRPr>
          </a:p>
          <a:p>
            <a:pPr indent="0" lvl="0" marL="0" rtl="0" algn="l">
              <a:lnSpc>
                <a:spcPct val="115000"/>
              </a:lnSpc>
              <a:spcBef>
                <a:spcPts val="1200"/>
              </a:spcBef>
              <a:spcAft>
                <a:spcPts val="0"/>
              </a:spcAft>
              <a:buNone/>
            </a:pPr>
            <a:r>
              <a:rPr lang="en" sz="1100">
                <a:latin typeface="Figtree Medium"/>
                <a:ea typeface="Figtree Medium"/>
                <a:cs typeface="Figtree Medium"/>
                <a:sym typeface="Figtree Medium"/>
              </a:rPr>
              <a:t>Latin American Mythology:</a:t>
            </a:r>
            <a:endParaRPr sz="1100">
              <a:latin typeface="Figtree Medium"/>
              <a:ea typeface="Figtree Medium"/>
              <a:cs typeface="Figtree Medium"/>
              <a:sym typeface="Figtree Medium"/>
            </a:endParaRPr>
          </a:p>
          <a:p>
            <a:pPr indent="-298450" lvl="0" marL="457200" rtl="0" algn="l">
              <a:lnSpc>
                <a:spcPct val="115000"/>
              </a:lnSpc>
              <a:spcBef>
                <a:spcPts val="1200"/>
              </a:spcBef>
              <a:spcAft>
                <a:spcPts val="0"/>
              </a:spcAft>
              <a:buClr>
                <a:schemeClr val="dk1"/>
              </a:buClr>
              <a:buSzPts val="1100"/>
              <a:buFont typeface="Arial"/>
              <a:buChar char="●"/>
            </a:pPr>
            <a:r>
              <a:rPr lang="en" sz="1100">
                <a:latin typeface="Figtree Medium"/>
                <a:ea typeface="Figtree Medium"/>
                <a:cs typeface="Figtree Medium"/>
                <a:sym typeface="Figtree Medium"/>
              </a:rPr>
              <a:t>Quetzalcoatl: A feathered serpent god in Aztec mythology associated with the wind, knowledge, and wisdom.</a:t>
            </a:r>
            <a:endParaRPr sz="1100">
              <a:latin typeface="Figtree Medium"/>
              <a:ea typeface="Figtree Medium"/>
              <a:cs typeface="Figtree Medium"/>
              <a:sym typeface="Figtree Medium"/>
            </a:endParaRPr>
          </a:p>
          <a:p>
            <a:pPr indent="0" lvl="0" marL="0" rtl="0" algn="l">
              <a:spcBef>
                <a:spcPts val="120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9" name="Shape 1539"/>
        <p:cNvGrpSpPr/>
        <p:nvPr/>
      </p:nvGrpSpPr>
      <p:grpSpPr>
        <a:xfrm>
          <a:off x="0" y="0"/>
          <a:ext cx="0" cy="0"/>
          <a:chOff x="0" y="0"/>
          <a:chExt cx="0" cy="0"/>
        </a:xfrm>
      </p:grpSpPr>
      <p:sp>
        <p:nvSpPr>
          <p:cNvPr id="1540" name="Google Shape;1540;p43"/>
          <p:cNvSpPr/>
          <p:nvPr/>
        </p:nvSpPr>
        <p:spPr>
          <a:xfrm>
            <a:off x="4210800" y="2177538"/>
            <a:ext cx="722400" cy="722400"/>
          </a:xfrm>
          <a:prstGeom prst="ellipse">
            <a:avLst/>
          </a:prstGeom>
          <a:gradFill>
            <a:gsLst>
              <a:gs pos="0">
                <a:schemeClr val="dk1"/>
              </a:gs>
              <a:gs pos="100000">
                <a:schemeClr val="lt1"/>
              </a:gs>
            </a:gsLst>
            <a:lin ang="54007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43"/>
          <p:cNvSpPr/>
          <p:nvPr/>
        </p:nvSpPr>
        <p:spPr>
          <a:xfrm>
            <a:off x="6828900" y="1200738"/>
            <a:ext cx="722400" cy="722400"/>
          </a:xfrm>
          <a:prstGeom prst="ellipse">
            <a:avLst/>
          </a:prstGeom>
          <a:gradFill>
            <a:gsLst>
              <a:gs pos="0">
                <a:schemeClr val="dk1"/>
              </a:gs>
              <a:gs pos="100000">
                <a:schemeClr val="lt1"/>
              </a:gs>
            </a:gsLst>
            <a:lin ang="54007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43"/>
          <p:cNvSpPr/>
          <p:nvPr/>
        </p:nvSpPr>
        <p:spPr>
          <a:xfrm>
            <a:off x="1624775" y="1200738"/>
            <a:ext cx="722400" cy="722400"/>
          </a:xfrm>
          <a:prstGeom prst="ellipse">
            <a:avLst/>
          </a:prstGeom>
          <a:gradFill>
            <a:gsLst>
              <a:gs pos="0">
                <a:schemeClr val="dk1"/>
              </a:gs>
              <a:gs pos="100000">
                <a:schemeClr val="lt1"/>
              </a:gs>
            </a:gsLst>
            <a:lin ang="54007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4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What is the Difference?</a:t>
            </a:r>
            <a:endParaRPr/>
          </a:p>
        </p:txBody>
      </p:sp>
      <p:sp>
        <p:nvSpPr>
          <p:cNvPr id="1544" name="Google Shape;1544;p43"/>
          <p:cNvSpPr txBox="1"/>
          <p:nvPr>
            <p:ph idx="1" type="subTitle"/>
          </p:nvPr>
        </p:nvSpPr>
        <p:spPr>
          <a:xfrm>
            <a:off x="706500" y="2405875"/>
            <a:ext cx="2494800" cy="77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To entertain and explore a particular theme or idea.</a:t>
            </a:r>
            <a:endParaRPr/>
          </a:p>
        </p:txBody>
      </p:sp>
      <p:sp>
        <p:nvSpPr>
          <p:cNvPr id="1545" name="Google Shape;1545;p43"/>
          <p:cNvSpPr txBox="1"/>
          <p:nvPr>
            <p:ph idx="2" type="subTitle"/>
          </p:nvPr>
        </p:nvSpPr>
        <p:spPr>
          <a:xfrm>
            <a:off x="3324600" y="3389302"/>
            <a:ext cx="2494800" cy="77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 Often used to explain historical events or local customs.</a:t>
            </a:r>
            <a:endParaRPr/>
          </a:p>
        </p:txBody>
      </p:sp>
      <p:sp>
        <p:nvSpPr>
          <p:cNvPr id="1546" name="Google Shape;1546;p43"/>
          <p:cNvSpPr txBox="1"/>
          <p:nvPr>
            <p:ph idx="3" type="subTitle"/>
          </p:nvPr>
        </p:nvSpPr>
        <p:spPr>
          <a:xfrm>
            <a:off x="5942705" y="2405875"/>
            <a:ext cx="2494800" cy="77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Primarily used to explain natural phenomena, cultural practices, or the origins of the universe.</a:t>
            </a:r>
            <a:endParaRPr/>
          </a:p>
        </p:txBody>
      </p:sp>
      <p:sp>
        <p:nvSpPr>
          <p:cNvPr id="1547" name="Google Shape;1547;p43"/>
          <p:cNvSpPr txBox="1"/>
          <p:nvPr>
            <p:ph idx="4" type="subTitle"/>
          </p:nvPr>
        </p:nvSpPr>
        <p:spPr>
          <a:xfrm>
            <a:off x="706500" y="2048725"/>
            <a:ext cx="2494800" cy="42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Short Stories</a:t>
            </a:r>
            <a:endParaRPr/>
          </a:p>
        </p:txBody>
      </p:sp>
      <p:sp>
        <p:nvSpPr>
          <p:cNvPr id="1548" name="Google Shape;1548;p43"/>
          <p:cNvSpPr txBox="1"/>
          <p:nvPr>
            <p:ph idx="5" type="subTitle"/>
          </p:nvPr>
        </p:nvSpPr>
        <p:spPr>
          <a:xfrm>
            <a:off x="5942705" y="2048725"/>
            <a:ext cx="2494800" cy="42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Myths</a:t>
            </a:r>
            <a:endParaRPr/>
          </a:p>
        </p:txBody>
      </p:sp>
      <p:sp>
        <p:nvSpPr>
          <p:cNvPr id="1549" name="Google Shape;1549;p43"/>
          <p:cNvSpPr txBox="1"/>
          <p:nvPr>
            <p:ph idx="6" type="subTitle"/>
          </p:nvPr>
        </p:nvSpPr>
        <p:spPr>
          <a:xfrm>
            <a:off x="3324600" y="3033075"/>
            <a:ext cx="2494800" cy="42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Legends</a:t>
            </a:r>
            <a:endParaRPr/>
          </a:p>
        </p:txBody>
      </p:sp>
      <p:grpSp>
        <p:nvGrpSpPr>
          <p:cNvPr id="1550" name="Google Shape;1550;p43"/>
          <p:cNvGrpSpPr/>
          <p:nvPr/>
        </p:nvGrpSpPr>
        <p:grpSpPr>
          <a:xfrm>
            <a:off x="1755066" y="1330173"/>
            <a:ext cx="461811" cy="463543"/>
            <a:chOff x="2552316" y="980323"/>
            <a:chExt cx="461811" cy="463543"/>
          </a:xfrm>
        </p:grpSpPr>
        <p:sp>
          <p:nvSpPr>
            <p:cNvPr id="1551" name="Google Shape;1551;p43"/>
            <p:cNvSpPr/>
            <p:nvPr/>
          </p:nvSpPr>
          <p:spPr>
            <a:xfrm>
              <a:off x="2552748" y="1239960"/>
              <a:ext cx="203474" cy="203474"/>
            </a:xfrm>
            <a:custGeom>
              <a:rect b="b" l="l" r="r" t="t"/>
              <a:pathLst>
                <a:path extrusionOk="0" h="5645" w="5645">
                  <a:moveTo>
                    <a:pt x="4394" y="1"/>
                  </a:moveTo>
                  <a:lnTo>
                    <a:pt x="1" y="4394"/>
                  </a:lnTo>
                  <a:lnTo>
                    <a:pt x="1251" y="5644"/>
                  </a:lnTo>
                  <a:lnTo>
                    <a:pt x="5644" y="1251"/>
                  </a:lnTo>
                  <a:lnTo>
                    <a:pt x="43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43"/>
            <p:cNvSpPr/>
            <p:nvPr/>
          </p:nvSpPr>
          <p:spPr>
            <a:xfrm>
              <a:off x="2552316" y="1239960"/>
              <a:ext cx="203041" cy="203907"/>
            </a:xfrm>
            <a:custGeom>
              <a:rect b="b" l="l" r="r" t="t"/>
              <a:pathLst>
                <a:path extrusionOk="0" h="5657" w="5633">
                  <a:moveTo>
                    <a:pt x="4406" y="1"/>
                  </a:moveTo>
                  <a:lnTo>
                    <a:pt x="3775" y="620"/>
                  </a:lnTo>
                  <a:lnTo>
                    <a:pt x="3811" y="655"/>
                  </a:lnTo>
                  <a:cubicBezTo>
                    <a:pt x="4239" y="1084"/>
                    <a:pt x="4239" y="1787"/>
                    <a:pt x="3811" y="2215"/>
                  </a:cubicBezTo>
                  <a:lnTo>
                    <a:pt x="2203" y="3823"/>
                  </a:lnTo>
                  <a:cubicBezTo>
                    <a:pt x="1947" y="4078"/>
                    <a:pt x="1608" y="4211"/>
                    <a:pt x="1266" y="4211"/>
                  </a:cubicBezTo>
                  <a:cubicBezTo>
                    <a:pt x="987" y="4211"/>
                    <a:pt x="706" y="4123"/>
                    <a:pt x="465" y="3942"/>
                  </a:cubicBezTo>
                  <a:lnTo>
                    <a:pt x="1" y="4406"/>
                  </a:lnTo>
                  <a:lnTo>
                    <a:pt x="1251" y="5656"/>
                  </a:lnTo>
                  <a:lnTo>
                    <a:pt x="5632" y="1263"/>
                  </a:lnTo>
                  <a:lnTo>
                    <a:pt x="4406"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43"/>
            <p:cNvSpPr/>
            <p:nvPr/>
          </p:nvSpPr>
          <p:spPr>
            <a:xfrm>
              <a:off x="2698229" y="980323"/>
              <a:ext cx="315898" cy="361387"/>
            </a:xfrm>
            <a:custGeom>
              <a:rect b="b" l="l" r="r" t="t"/>
              <a:pathLst>
                <a:path extrusionOk="0" h="10026" w="8764">
                  <a:moveTo>
                    <a:pt x="7204" y="0"/>
                  </a:moveTo>
                  <a:lnTo>
                    <a:pt x="1" y="7216"/>
                  </a:lnTo>
                  <a:lnTo>
                    <a:pt x="2811" y="10025"/>
                  </a:lnTo>
                  <a:lnTo>
                    <a:pt x="7204" y="5644"/>
                  </a:lnTo>
                  <a:cubicBezTo>
                    <a:pt x="8764" y="4072"/>
                    <a:pt x="8764" y="1560"/>
                    <a:pt x="720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43"/>
            <p:cNvSpPr/>
            <p:nvPr/>
          </p:nvSpPr>
          <p:spPr>
            <a:xfrm>
              <a:off x="2698661" y="1002203"/>
              <a:ext cx="280718" cy="316763"/>
            </a:xfrm>
            <a:custGeom>
              <a:rect b="b" l="l" r="r" t="t"/>
              <a:pathLst>
                <a:path extrusionOk="0" h="8788" w="7788">
                  <a:moveTo>
                    <a:pt x="6585" y="1"/>
                  </a:moveTo>
                  <a:lnTo>
                    <a:pt x="1" y="6585"/>
                  </a:lnTo>
                  <a:lnTo>
                    <a:pt x="2192" y="8787"/>
                  </a:lnTo>
                  <a:lnTo>
                    <a:pt x="6585" y="4394"/>
                  </a:lnTo>
                  <a:cubicBezTo>
                    <a:pt x="7787" y="3180"/>
                    <a:pt x="7787" y="1227"/>
                    <a:pt x="658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43"/>
            <p:cNvSpPr/>
            <p:nvPr/>
          </p:nvSpPr>
          <p:spPr>
            <a:xfrm>
              <a:off x="2832138" y="1139825"/>
              <a:ext cx="152398" cy="184046"/>
            </a:xfrm>
            <a:custGeom>
              <a:rect b="b" l="l" r="r" t="t"/>
              <a:pathLst>
                <a:path extrusionOk="0" h="5106" w="4228">
                  <a:moveTo>
                    <a:pt x="3805" y="0"/>
                  </a:moveTo>
                  <a:cubicBezTo>
                    <a:pt x="3716" y="0"/>
                    <a:pt x="3629" y="13"/>
                    <a:pt x="3549" y="40"/>
                  </a:cubicBezTo>
                  <a:cubicBezTo>
                    <a:pt x="3263" y="147"/>
                    <a:pt x="2953" y="195"/>
                    <a:pt x="2656" y="219"/>
                  </a:cubicBezTo>
                  <a:cubicBezTo>
                    <a:pt x="2584" y="219"/>
                    <a:pt x="2525" y="231"/>
                    <a:pt x="2441" y="243"/>
                  </a:cubicBezTo>
                  <a:cubicBezTo>
                    <a:pt x="1965" y="362"/>
                    <a:pt x="1691" y="862"/>
                    <a:pt x="1822" y="1338"/>
                  </a:cubicBezTo>
                  <a:cubicBezTo>
                    <a:pt x="1834" y="1398"/>
                    <a:pt x="1846" y="1457"/>
                    <a:pt x="1882" y="1493"/>
                  </a:cubicBezTo>
                  <a:cubicBezTo>
                    <a:pt x="1953" y="1648"/>
                    <a:pt x="1929" y="1826"/>
                    <a:pt x="1787" y="1945"/>
                  </a:cubicBezTo>
                  <a:lnTo>
                    <a:pt x="1775" y="1957"/>
                  </a:lnTo>
                  <a:cubicBezTo>
                    <a:pt x="1697" y="2018"/>
                    <a:pt x="1606" y="2059"/>
                    <a:pt x="1512" y="2059"/>
                  </a:cubicBezTo>
                  <a:cubicBezTo>
                    <a:pt x="1477" y="2059"/>
                    <a:pt x="1441" y="2053"/>
                    <a:pt x="1406" y="2040"/>
                  </a:cubicBezTo>
                  <a:cubicBezTo>
                    <a:pt x="1315" y="2013"/>
                    <a:pt x="1223" y="1999"/>
                    <a:pt x="1132" y="1999"/>
                  </a:cubicBezTo>
                  <a:cubicBezTo>
                    <a:pt x="759" y="1999"/>
                    <a:pt x="411" y="2226"/>
                    <a:pt x="286" y="2600"/>
                  </a:cubicBezTo>
                  <a:cubicBezTo>
                    <a:pt x="239" y="2743"/>
                    <a:pt x="227" y="2910"/>
                    <a:pt x="263" y="3076"/>
                  </a:cubicBezTo>
                  <a:cubicBezTo>
                    <a:pt x="298" y="3362"/>
                    <a:pt x="239" y="3660"/>
                    <a:pt x="96" y="3898"/>
                  </a:cubicBezTo>
                  <a:cubicBezTo>
                    <a:pt x="24" y="4029"/>
                    <a:pt x="1" y="4172"/>
                    <a:pt x="24" y="4326"/>
                  </a:cubicBezTo>
                  <a:cubicBezTo>
                    <a:pt x="36" y="4410"/>
                    <a:pt x="203" y="4981"/>
                    <a:pt x="715" y="5088"/>
                  </a:cubicBezTo>
                  <a:cubicBezTo>
                    <a:pt x="766" y="5100"/>
                    <a:pt x="818" y="5105"/>
                    <a:pt x="868" y="5105"/>
                  </a:cubicBezTo>
                  <a:cubicBezTo>
                    <a:pt x="1190" y="5105"/>
                    <a:pt x="1476" y="4884"/>
                    <a:pt x="1548" y="4565"/>
                  </a:cubicBezTo>
                  <a:lnTo>
                    <a:pt x="1548" y="4553"/>
                  </a:lnTo>
                  <a:cubicBezTo>
                    <a:pt x="1572" y="4493"/>
                    <a:pt x="1572" y="4446"/>
                    <a:pt x="1548" y="4386"/>
                  </a:cubicBezTo>
                  <a:cubicBezTo>
                    <a:pt x="1548" y="4160"/>
                    <a:pt x="1608" y="3957"/>
                    <a:pt x="1727" y="3779"/>
                  </a:cubicBezTo>
                  <a:cubicBezTo>
                    <a:pt x="1763" y="3719"/>
                    <a:pt x="1787" y="3636"/>
                    <a:pt x="1787" y="3564"/>
                  </a:cubicBezTo>
                  <a:cubicBezTo>
                    <a:pt x="1775" y="3207"/>
                    <a:pt x="1906" y="2850"/>
                    <a:pt x="2144" y="2588"/>
                  </a:cubicBezTo>
                  <a:lnTo>
                    <a:pt x="3501" y="1231"/>
                  </a:lnTo>
                  <a:cubicBezTo>
                    <a:pt x="3799" y="921"/>
                    <a:pt x="4037" y="564"/>
                    <a:pt x="4227" y="183"/>
                  </a:cubicBezTo>
                  <a:cubicBezTo>
                    <a:pt x="4144" y="100"/>
                    <a:pt x="4013" y="40"/>
                    <a:pt x="3894" y="4"/>
                  </a:cubicBezTo>
                  <a:cubicBezTo>
                    <a:pt x="3864" y="2"/>
                    <a:pt x="3834" y="0"/>
                    <a:pt x="380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43"/>
            <p:cNvSpPr/>
            <p:nvPr/>
          </p:nvSpPr>
          <p:spPr>
            <a:xfrm>
              <a:off x="2856613" y="1355414"/>
              <a:ext cx="32224" cy="39938"/>
            </a:xfrm>
            <a:custGeom>
              <a:rect b="b" l="l" r="r" t="t"/>
              <a:pathLst>
                <a:path extrusionOk="0" h="1108" w="894">
                  <a:moveTo>
                    <a:pt x="441" y="0"/>
                  </a:moveTo>
                  <a:cubicBezTo>
                    <a:pt x="191" y="0"/>
                    <a:pt x="0" y="429"/>
                    <a:pt x="0" y="667"/>
                  </a:cubicBezTo>
                  <a:cubicBezTo>
                    <a:pt x="0" y="917"/>
                    <a:pt x="203" y="1108"/>
                    <a:pt x="441" y="1108"/>
                  </a:cubicBezTo>
                  <a:cubicBezTo>
                    <a:pt x="691" y="1108"/>
                    <a:pt x="893" y="905"/>
                    <a:pt x="893" y="667"/>
                  </a:cubicBezTo>
                  <a:cubicBezTo>
                    <a:pt x="893" y="417"/>
                    <a:pt x="691" y="0"/>
                    <a:pt x="44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43"/>
            <p:cNvSpPr/>
            <p:nvPr/>
          </p:nvSpPr>
          <p:spPr>
            <a:xfrm>
              <a:off x="2833003" y="1139645"/>
              <a:ext cx="152831" cy="183505"/>
            </a:xfrm>
            <a:custGeom>
              <a:rect b="b" l="l" r="r" t="t"/>
              <a:pathLst>
                <a:path extrusionOk="0" h="5091" w="4240">
                  <a:moveTo>
                    <a:pt x="3787" y="1"/>
                  </a:moveTo>
                  <a:cubicBezTo>
                    <a:pt x="3760" y="1"/>
                    <a:pt x="3733" y="4"/>
                    <a:pt x="3703" y="9"/>
                  </a:cubicBezTo>
                  <a:cubicBezTo>
                    <a:pt x="3572" y="200"/>
                    <a:pt x="3418" y="390"/>
                    <a:pt x="3251" y="545"/>
                  </a:cubicBezTo>
                  <a:lnTo>
                    <a:pt x="1905" y="1903"/>
                  </a:lnTo>
                  <a:cubicBezTo>
                    <a:pt x="1643" y="2176"/>
                    <a:pt x="1524" y="2510"/>
                    <a:pt x="1548" y="2891"/>
                  </a:cubicBezTo>
                  <a:cubicBezTo>
                    <a:pt x="1548" y="2962"/>
                    <a:pt x="1524" y="3034"/>
                    <a:pt x="1489" y="3093"/>
                  </a:cubicBezTo>
                  <a:cubicBezTo>
                    <a:pt x="1370" y="3272"/>
                    <a:pt x="1310" y="3498"/>
                    <a:pt x="1310" y="3700"/>
                  </a:cubicBezTo>
                  <a:lnTo>
                    <a:pt x="1310" y="3867"/>
                  </a:lnTo>
                  <a:cubicBezTo>
                    <a:pt x="1237" y="4190"/>
                    <a:pt x="955" y="4430"/>
                    <a:pt x="639" y="4430"/>
                  </a:cubicBezTo>
                  <a:cubicBezTo>
                    <a:pt x="593" y="4430"/>
                    <a:pt x="547" y="4425"/>
                    <a:pt x="500" y="4415"/>
                  </a:cubicBezTo>
                  <a:lnTo>
                    <a:pt x="489" y="4415"/>
                  </a:lnTo>
                  <a:cubicBezTo>
                    <a:pt x="298" y="4379"/>
                    <a:pt x="131" y="4272"/>
                    <a:pt x="12" y="4105"/>
                  </a:cubicBezTo>
                  <a:cubicBezTo>
                    <a:pt x="0" y="4177"/>
                    <a:pt x="0" y="4236"/>
                    <a:pt x="12" y="4320"/>
                  </a:cubicBezTo>
                  <a:cubicBezTo>
                    <a:pt x="24" y="4403"/>
                    <a:pt x="191" y="4974"/>
                    <a:pt x="715" y="5070"/>
                  </a:cubicBezTo>
                  <a:cubicBezTo>
                    <a:pt x="770" y="5084"/>
                    <a:pt x="825" y="5091"/>
                    <a:pt x="880" y="5091"/>
                  </a:cubicBezTo>
                  <a:cubicBezTo>
                    <a:pt x="1188" y="5091"/>
                    <a:pt x="1467" y="4872"/>
                    <a:pt x="1548" y="4558"/>
                  </a:cubicBezTo>
                  <a:lnTo>
                    <a:pt x="1548" y="4534"/>
                  </a:lnTo>
                  <a:cubicBezTo>
                    <a:pt x="1560" y="4474"/>
                    <a:pt x="1560" y="4439"/>
                    <a:pt x="1548" y="4379"/>
                  </a:cubicBezTo>
                  <a:cubicBezTo>
                    <a:pt x="1548" y="4153"/>
                    <a:pt x="1608" y="3939"/>
                    <a:pt x="1727" y="3760"/>
                  </a:cubicBezTo>
                  <a:cubicBezTo>
                    <a:pt x="1751" y="3700"/>
                    <a:pt x="1786" y="3629"/>
                    <a:pt x="1786" y="3558"/>
                  </a:cubicBezTo>
                  <a:cubicBezTo>
                    <a:pt x="1763" y="3200"/>
                    <a:pt x="1905" y="2843"/>
                    <a:pt x="2144" y="2569"/>
                  </a:cubicBezTo>
                  <a:lnTo>
                    <a:pt x="3489" y="1224"/>
                  </a:lnTo>
                  <a:cubicBezTo>
                    <a:pt x="3787" y="926"/>
                    <a:pt x="4049" y="581"/>
                    <a:pt x="4239" y="188"/>
                  </a:cubicBezTo>
                  <a:cubicBezTo>
                    <a:pt x="4120" y="105"/>
                    <a:pt x="4001" y="45"/>
                    <a:pt x="3870" y="9"/>
                  </a:cubicBezTo>
                  <a:cubicBezTo>
                    <a:pt x="3840" y="4"/>
                    <a:pt x="3813" y="1"/>
                    <a:pt x="37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43"/>
            <p:cNvSpPr/>
            <p:nvPr/>
          </p:nvSpPr>
          <p:spPr>
            <a:xfrm>
              <a:off x="2856613" y="1358838"/>
              <a:ext cx="32224" cy="36514"/>
            </a:xfrm>
            <a:custGeom>
              <a:rect b="b" l="l" r="r" t="t"/>
              <a:pathLst>
                <a:path extrusionOk="0" h="1013" w="894">
                  <a:moveTo>
                    <a:pt x="238" y="1"/>
                  </a:moveTo>
                  <a:lnTo>
                    <a:pt x="238" y="1"/>
                  </a:lnTo>
                  <a:cubicBezTo>
                    <a:pt x="96" y="155"/>
                    <a:pt x="12" y="358"/>
                    <a:pt x="0" y="572"/>
                  </a:cubicBezTo>
                  <a:cubicBezTo>
                    <a:pt x="0" y="810"/>
                    <a:pt x="191" y="1013"/>
                    <a:pt x="441" y="1013"/>
                  </a:cubicBezTo>
                  <a:cubicBezTo>
                    <a:pt x="679" y="1013"/>
                    <a:pt x="893" y="822"/>
                    <a:pt x="893" y="572"/>
                  </a:cubicBezTo>
                  <a:lnTo>
                    <a:pt x="893" y="513"/>
                  </a:lnTo>
                  <a:cubicBezTo>
                    <a:pt x="810" y="536"/>
                    <a:pt x="738" y="572"/>
                    <a:pt x="667" y="572"/>
                  </a:cubicBezTo>
                  <a:cubicBezTo>
                    <a:pt x="429" y="572"/>
                    <a:pt x="215" y="382"/>
                    <a:pt x="215" y="120"/>
                  </a:cubicBezTo>
                  <a:cubicBezTo>
                    <a:pt x="215" y="84"/>
                    <a:pt x="215" y="48"/>
                    <a:pt x="23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43"/>
            <p:cNvSpPr/>
            <p:nvPr/>
          </p:nvSpPr>
          <p:spPr>
            <a:xfrm>
              <a:off x="2691813" y="1288045"/>
              <a:ext cx="15896" cy="16328"/>
            </a:xfrm>
            <a:custGeom>
              <a:rect b="b" l="l" r="r" t="t"/>
              <a:pathLst>
                <a:path extrusionOk="0" h="453" w="441">
                  <a:moveTo>
                    <a:pt x="215" y="0"/>
                  </a:moveTo>
                  <a:cubicBezTo>
                    <a:pt x="96" y="0"/>
                    <a:pt x="0" y="107"/>
                    <a:pt x="0" y="226"/>
                  </a:cubicBezTo>
                  <a:cubicBezTo>
                    <a:pt x="0" y="345"/>
                    <a:pt x="96" y="453"/>
                    <a:pt x="215" y="453"/>
                  </a:cubicBezTo>
                  <a:cubicBezTo>
                    <a:pt x="346" y="453"/>
                    <a:pt x="441" y="345"/>
                    <a:pt x="441" y="226"/>
                  </a:cubicBezTo>
                  <a:cubicBezTo>
                    <a:pt x="441" y="107"/>
                    <a:pt x="346" y="0"/>
                    <a:pt x="2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43"/>
            <p:cNvSpPr/>
            <p:nvPr/>
          </p:nvSpPr>
          <p:spPr>
            <a:xfrm>
              <a:off x="2657894" y="1321928"/>
              <a:ext cx="16364" cy="15932"/>
            </a:xfrm>
            <a:custGeom>
              <a:rect b="b" l="l" r="r" t="t"/>
              <a:pathLst>
                <a:path extrusionOk="0" h="442" w="454">
                  <a:moveTo>
                    <a:pt x="227" y="1"/>
                  </a:moveTo>
                  <a:cubicBezTo>
                    <a:pt x="96" y="1"/>
                    <a:pt x="1" y="96"/>
                    <a:pt x="1" y="227"/>
                  </a:cubicBezTo>
                  <a:cubicBezTo>
                    <a:pt x="1" y="346"/>
                    <a:pt x="96" y="441"/>
                    <a:pt x="227" y="441"/>
                  </a:cubicBezTo>
                  <a:cubicBezTo>
                    <a:pt x="346" y="441"/>
                    <a:pt x="453" y="346"/>
                    <a:pt x="453" y="227"/>
                  </a:cubicBezTo>
                  <a:cubicBezTo>
                    <a:pt x="453" y="96"/>
                    <a:pt x="346" y="1"/>
                    <a:pt x="22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43"/>
            <p:cNvSpPr/>
            <p:nvPr/>
          </p:nvSpPr>
          <p:spPr>
            <a:xfrm>
              <a:off x="2624011" y="1356279"/>
              <a:ext cx="16328" cy="15896"/>
            </a:xfrm>
            <a:custGeom>
              <a:rect b="b" l="l" r="r" t="t"/>
              <a:pathLst>
                <a:path extrusionOk="0" h="441" w="453">
                  <a:moveTo>
                    <a:pt x="226" y="0"/>
                  </a:moveTo>
                  <a:cubicBezTo>
                    <a:pt x="107" y="0"/>
                    <a:pt x="0" y="95"/>
                    <a:pt x="0" y="226"/>
                  </a:cubicBezTo>
                  <a:cubicBezTo>
                    <a:pt x="0" y="345"/>
                    <a:pt x="107" y="441"/>
                    <a:pt x="226" y="441"/>
                  </a:cubicBezTo>
                  <a:cubicBezTo>
                    <a:pt x="345" y="441"/>
                    <a:pt x="453" y="345"/>
                    <a:pt x="453" y="226"/>
                  </a:cubicBezTo>
                  <a:cubicBezTo>
                    <a:pt x="453" y="95"/>
                    <a:pt x="345" y="0"/>
                    <a:pt x="2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43"/>
            <p:cNvSpPr/>
            <p:nvPr/>
          </p:nvSpPr>
          <p:spPr>
            <a:xfrm>
              <a:off x="2590524" y="1390162"/>
              <a:ext cx="15896" cy="15932"/>
            </a:xfrm>
            <a:custGeom>
              <a:rect b="b" l="l" r="r" t="t"/>
              <a:pathLst>
                <a:path extrusionOk="0" h="442" w="441">
                  <a:moveTo>
                    <a:pt x="215" y="1"/>
                  </a:moveTo>
                  <a:cubicBezTo>
                    <a:pt x="96" y="1"/>
                    <a:pt x="0" y="96"/>
                    <a:pt x="0" y="227"/>
                  </a:cubicBezTo>
                  <a:cubicBezTo>
                    <a:pt x="0" y="346"/>
                    <a:pt x="96" y="441"/>
                    <a:pt x="215" y="441"/>
                  </a:cubicBezTo>
                  <a:cubicBezTo>
                    <a:pt x="346" y="441"/>
                    <a:pt x="441" y="346"/>
                    <a:pt x="441" y="227"/>
                  </a:cubicBezTo>
                  <a:cubicBezTo>
                    <a:pt x="441" y="96"/>
                    <a:pt x="346" y="1"/>
                    <a:pt x="215" y="1"/>
                  </a:cubicBezTo>
                  <a:close/>
                </a:path>
              </a:pathLst>
            </a:custGeom>
            <a:solidFill>
              <a:srgbClr val="D0D8D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43"/>
            <p:cNvSpPr/>
            <p:nvPr/>
          </p:nvSpPr>
          <p:spPr>
            <a:xfrm>
              <a:off x="2699094" y="1288874"/>
              <a:ext cx="9912" cy="15499"/>
            </a:xfrm>
            <a:custGeom>
              <a:rect b="b" l="l" r="r" t="t"/>
              <a:pathLst>
                <a:path extrusionOk="0" h="430" w="275">
                  <a:moveTo>
                    <a:pt x="60" y="1"/>
                  </a:moveTo>
                  <a:cubicBezTo>
                    <a:pt x="84" y="144"/>
                    <a:pt x="48" y="299"/>
                    <a:pt x="1" y="430"/>
                  </a:cubicBezTo>
                  <a:cubicBezTo>
                    <a:pt x="60" y="430"/>
                    <a:pt x="144" y="418"/>
                    <a:pt x="179" y="370"/>
                  </a:cubicBezTo>
                  <a:cubicBezTo>
                    <a:pt x="275" y="275"/>
                    <a:pt x="275" y="144"/>
                    <a:pt x="179" y="60"/>
                  </a:cubicBezTo>
                  <a:cubicBezTo>
                    <a:pt x="155" y="25"/>
                    <a:pt x="108" y="13"/>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43"/>
            <p:cNvSpPr/>
            <p:nvPr/>
          </p:nvSpPr>
          <p:spPr>
            <a:xfrm>
              <a:off x="2589659" y="1391027"/>
              <a:ext cx="17193" cy="15067"/>
            </a:xfrm>
            <a:custGeom>
              <a:rect b="b" l="l" r="r" t="t"/>
              <a:pathLst>
                <a:path extrusionOk="0" h="418" w="477">
                  <a:moveTo>
                    <a:pt x="120" y="1"/>
                  </a:moveTo>
                  <a:cubicBezTo>
                    <a:pt x="108" y="24"/>
                    <a:pt x="84" y="24"/>
                    <a:pt x="60" y="36"/>
                  </a:cubicBezTo>
                  <a:cubicBezTo>
                    <a:pt x="1" y="120"/>
                    <a:pt x="1" y="263"/>
                    <a:pt x="84" y="346"/>
                  </a:cubicBezTo>
                  <a:cubicBezTo>
                    <a:pt x="126" y="394"/>
                    <a:pt x="179" y="417"/>
                    <a:pt x="234" y="417"/>
                  </a:cubicBezTo>
                  <a:cubicBezTo>
                    <a:pt x="289" y="417"/>
                    <a:pt x="346" y="394"/>
                    <a:pt x="393" y="346"/>
                  </a:cubicBezTo>
                  <a:cubicBezTo>
                    <a:pt x="477" y="263"/>
                    <a:pt x="477" y="120"/>
                    <a:pt x="393" y="36"/>
                  </a:cubicBezTo>
                  <a:cubicBezTo>
                    <a:pt x="382" y="24"/>
                    <a:pt x="358" y="1"/>
                    <a:pt x="33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65" name="Google Shape;1565;p43"/>
          <p:cNvGrpSpPr/>
          <p:nvPr/>
        </p:nvGrpSpPr>
        <p:grpSpPr>
          <a:xfrm>
            <a:off x="4340135" y="2307201"/>
            <a:ext cx="463735" cy="463105"/>
            <a:chOff x="3038369" y="979531"/>
            <a:chExt cx="386736" cy="386211"/>
          </a:xfrm>
        </p:grpSpPr>
        <p:sp>
          <p:nvSpPr>
            <p:cNvPr id="1566" name="Google Shape;1566;p43"/>
            <p:cNvSpPr/>
            <p:nvPr/>
          </p:nvSpPr>
          <p:spPr>
            <a:xfrm>
              <a:off x="3038369" y="1099335"/>
              <a:ext cx="386211" cy="266332"/>
            </a:xfrm>
            <a:custGeom>
              <a:rect b="b" l="l" r="r" t="t"/>
              <a:pathLst>
                <a:path extrusionOk="0" h="8860" w="12848">
                  <a:moveTo>
                    <a:pt x="1" y="1"/>
                  </a:moveTo>
                  <a:lnTo>
                    <a:pt x="1" y="8859"/>
                  </a:lnTo>
                  <a:lnTo>
                    <a:pt x="12847" y="8859"/>
                  </a:lnTo>
                  <a:lnTo>
                    <a:pt x="12847"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43"/>
            <p:cNvSpPr/>
            <p:nvPr/>
          </p:nvSpPr>
          <p:spPr>
            <a:xfrm>
              <a:off x="3038894" y="1099410"/>
              <a:ext cx="386211" cy="266332"/>
            </a:xfrm>
            <a:custGeom>
              <a:rect b="b" l="l" r="r" t="t"/>
              <a:pathLst>
                <a:path extrusionOk="0" h="8860" w="12848">
                  <a:moveTo>
                    <a:pt x="1" y="1"/>
                  </a:moveTo>
                  <a:lnTo>
                    <a:pt x="1" y="8859"/>
                  </a:lnTo>
                  <a:lnTo>
                    <a:pt x="12847" y="8859"/>
                  </a:lnTo>
                  <a:lnTo>
                    <a:pt x="12847" y="7526"/>
                  </a:lnTo>
                  <a:lnTo>
                    <a:pt x="10407" y="7526"/>
                  </a:lnTo>
                  <a:cubicBezTo>
                    <a:pt x="6025" y="7526"/>
                    <a:pt x="2310" y="4335"/>
                    <a:pt x="165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43"/>
            <p:cNvSpPr/>
            <p:nvPr/>
          </p:nvSpPr>
          <p:spPr>
            <a:xfrm>
              <a:off x="3038894" y="1012446"/>
              <a:ext cx="386211" cy="86663"/>
            </a:xfrm>
            <a:custGeom>
              <a:rect b="b" l="l" r="r" t="t"/>
              <a:pathLst>
                <a:path extrusionOk="0" h="2883" w="12848">
                  <a:moveTo>
                    <a:pt x="1" y="1"/>
                  </a:moveTo>
                  <a:lnTo>
                    <a:pt x="1" y="2882"/>
                  </a:lnTo>
                  <a:lnTo>
                    <a:pt x="12847" y="2882"/>
                  </a:lnTo>
                  <a:lnTo>
                    <a:pt x="1284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43"/>
            <p:cNvSpPr/>
            <p:nvPr/>
          </p:nvSpPr>
          <p:spPr>
            <a:xfrm>
              <a:off x="3038894" y="1012446"/>
              <a:ext cx="49779" cy="86663"/>
            </a:xfrm>
            <a:custGeom>
              <a:rect b="b" l="l" r="r" t="t"/>
              <a:pathLst>
                <a:path extrusionOk="0" h="2883" w="1656">
                  <a:moveTo>
                    <a:pt x="1" y="1"/>
                  </a:moveTo>
                  <a:lnTo>
                    <a:pt x="1" y="2882"/>
                  </a:lnTo>
                  <a:lnTo>
                    <a:pt x="1656" y="2882"/>
                  </a:lnTo>
                  <a:cubicBezTo>
                    <a:pt x="1572" y="2442"/>
                    <a:pt x="1548" y="2001"/>
                    <a:pt x="1548" y="1549"/>
                  </a:cubicBezTo>
                  <a:lnTo>
                    <a:pt x="154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43"/>
            <p:cNvSpPr/>
            <p:nvPr/>
          </p:nvSpPr>
          <p:spPr>
            <a:xfrm>
              <a:off x="3118343" y="1012446"/>
              <a:ext cx="26874" cy="40491"/>
            </a:xfrm>
            <a:custGeom>
              <a:rect b="b" l="l" r="r" t="t"/>
              <a:pathLst>
                <a:path extrusionOk="0" h="1347" w="894">
                  <a:moveTo>
                    <a:pt x="1" y="1"/>
                  </a:moveTo>
                  <a:lnTo>
                    <a:pt x="1" y="894"/>
                  </a:lnTo>
                  <a:cubicBezTo>
                    <a:pt x="1" y="1156"/>
                    <a:pt x="191" y="1346"/>
                    <a:pt x="453" y="1346"/>
                  </a:cubicBezTo>
                  <a:cubicBezTo>
                    <a:pt x="703" y="1346"/>
                    <a:pt x="894" y="1132"/>
                    <a:pt x="894" y="894"/>
                  </a:cubicBezTo>
                  <a:lnTo>
                    <a:pt x="89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1" name="Google Shape;1571;p43"/>
            <p:cNvSpPr/>
            <p:nvPr/>
          </p:nvSpPr>
          <p:spPr>
            <a:xfrm>
              <a:off x="3058583" y="1012446"/>
              <a:ext cx="26874" cy="40491"/>
            </a:xfrm>
            <a:custGeom>
              <a:rect b="b" l="l" r="r" t="t"/>
              <a:pathLst>
                <a:path extrusionOk="0" h="1347" w="894">
                  <a:moveTo>
                    <a:pt x="0" y="1"/>
                  </a:moveTo>
                  <a:lnTo>
                    <a:pt x="0" y="894"/>
                  </a:lnTo>
                  <a:cubicBezTo>
                    <a:pt x="0" y="1156"/>
                    <a:pt x="203" y="1346"/>
                    <a:pt x="441" y="1346"/>
                  </a:cubicBezTo>
                  <a:cubicBezTo>
                    <a:pt x="703" y="1346"/>
                    <a:pt x="893" y="1132"/>
                    <a:pt x="893" y="894"/>
                  </a:cubicBezTo>
                  <a:lnTo>
                    <a:pt x="89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43"/>
            <p:cNvSpPr/>
            <p:nvPr/>
          </p:nvSpPr>
          <p:spPr>
            <a:xfrm>
              <a:off x="3351699" y="1012446"/>
              <a:ext cx="26874" cy="40491"/>
            </a:xfrm>
            <a:custGeom>
              <a:rect b="b" l="l" r="r" t="t"/>
              <a:pathLst>
                <a:path extrusionOk="0" h="1347" w="894">
                  <a:moveTo>
                    <a:pt x="1" y="1"/>
                  </a:moveTo>
                  <a:lnTo>
                    <a:pt x="1" y="894"/>
                  </a:lnTo>
                  <a:cubicBezTo>
                    <a:pt x="1" y="1156"/>
                    <a:pt x="191" y="1346"/>
                    <a:pt x="441" y="1346"/>
                  </a:cubicBezTo>
                  <a:cubicBezTo>
                    <a:pt x="691" y="1346"/>
                    <a:pt x="894" y="1132"/>
                    <a:pt x="894" y="894"/>
                  </a:cubicBezTo>
                  <a:lnTo>
                    <a:pt x="89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43"/>
            <p:cNvSpPr/>
            <p:nvPr/>
          </p:nvSpPr>
          <p:spPr>
            <a:xfrm>
              <a:off x="3291579" y="1012446"/>
              <a:ext cx="26874" cy="40491"/>
            </a:xfrm>
            <a:custGeom>
              <a:rect b="b" l="l" r="r" t="t"/>
              <a:pathLst>
                <a:path extrusionOk="0" h="1347" w="894">
                  <a:moveTo>
                    <a:pt x="0" y="1"/>
                  </a:moveTo>
                  <a:lnTo>
                    <a:pt x="0" y="894"/>
                  </a:lnTo>
                  <a:cubicBezTo>
                    <a:pt x="0" y="1156"/>
                    <a:pt x="215" y="1346"/>
                    <a:pt x="453" y="1346"/>
                  </a:cubicBezTo>
                  <a:cubicBezTo>
                    <a:pt x="703" y="1346"/>
                    <a:pt x="893" y="1132"/>
                    <a:pt x="893" y="894"/>
                  </a:cubicBezTo>
                  <a:lnTo>
                    <a:pt x="89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43"/>
            <p:cNvSpPr/>
            <p:nvPr/>
          </p:nvSpPr>
          <p:spPr>
            <a:xfrm>
              <a:off x="3178132" y="1178889"/>
              <a:ext cx="53717" cy="26874"/>
            </a:xfrm>
            <a:custGeom>
              <a:rect b="b" l="l" r="r" t="t"/>
              <a:pathLst>
                <a:path extrusionOk="0" h="894" w="1787">
                  <a:moveTo>
                    <a:pt x="893" y="0"/>
                  </a:moveTo>
                  <a:cubicBezTo>
                    <a:pt x="393" y="0"/>
                    <a:pt x="0" y="405"/>
                    <a:pt x="0" y="893"/>
                  </a:cubicBezTo>
                  <a:lnTo>
                    <a:pt x="1786" y="893"/>
                  </a:lnTo>
                  <a:cubicBezTo>
                    <a:pt x="1786" y="405"/>
                    <a:pt x="1381" y="0"/>
                    <a:pt x="893" y="0"/>
                  </a:cubicBezTo>
                  <a:close/>
                </a:path>
              </a:pathLst>
            </a:custGeom>
            <a:solidFill>
              <a:srgbClr val="F866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43"/>
            <p:cNvSpPr/>
            <p:nvPr/>
          </p:nvSpPr>
          <p:spPr>
            <a:xfrm>
              <a:off x="3144826" y="1119460"/>
              <a:ext cx="173266" cy="93096"/>
            </a:xfrm>
            <a:custGeom>
              <a:rect b="b" l="l" r="r" t="t"/>
              <a:pathLst>
                <a:path extrusionOk="0" h="3097" w="5764">
                  <a:moveTo>
                    <a:pt x="2870" y="1"/>
                  </a:moveTo>
                  <a:cubicBezTo>
                    <a:pt x="1299" y="1"/>
                    <a:pt x="1" y="1275"/>
                    <a:pt x="1" y="2870"/>
                  </a:cubicBezTo>
                  <a:cubicBezTo>
                    <a:pt x="1" y="2989"/>
                    <a:pt x="108" y="3096"/>
                    <a:pt x="227" y="3096"/>
                  </a:cubicBezTo>
                  <a:cubicBezTo>
                    <a:pt x="346" y="3096"/>
                    <a:pt x="453" y="2989"/>
                    <a:pt x="453" y="2870"/>
                  </a:cubicBezTo>
                  <a:cubicBezTo>
                    <a:pt x="453" y="1513"/>
                    <a:pt x="1549" y="429"/>
                    <a:pt x="2894" y="429"/>
                  </a:cubicBezTo>
                  <a:cubicBezTo>
                    <a:pt x="4239" y="429"/>
                    <a:pt x="5335" y="1537"/>
                    <a:pt x="5335" y="2870"/>
                  </a:cubicBezTo>
                  <a:cubicBezTo>
                    <a:pt x="5335" y="2989"/>
                    <a:pt x="5430" y="3096"/>
                    <a:pt x="5549" y="3096"/>
                  </a:cubicBezTo>
                  <a:cubicBezTo>
                    <a:pt x="5668" y="3096"/>
                    <a:pt x="5763" y="2989"/>
                    <a:pt x="5752" y="2870"/>
                  </a:cubicBezTo>
                  <a:cubicBezTo>
                    <a:pt x="5752" y="1298"/>
                    <a:pt x="4454" y="1"/>
                    <a:pt x="287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43"/>
            <p:cNvSpPr/>
            <p:nvPr/>
          </p:nvSpPr>
          <p:spPr>
            <a:xfrm>
              <a:off x="3205306" y="1152406"/>
              <a:ext cx="46924" cy="40100"/>
            </a:xfrm>
            <a:custGeom>
              <a:rect b="b" l="l" r="r" t="t"/>
              <a:pathLst>
                <a:path extrusionOk="0" h="1334" w="1561">
                  <a:moveTo>
                    <a:pt x="227" y="0"/>
                  </a:moveTo>
                  <a:lnTo>
                    <a:pt x="1" y="1107"/>
                  </a:lnTo>
                  <a:lnTo>
                    <a:pt x="465" y="1334"/>
                  </a:lnTo>
                  <a:lnTo>
                    <a:pt x="1561" y="226"/>
                  </a:lnTo>
                  <a:lnTo>
                    <a:pt x="668" y="226"/>
                  </a:lnTo>
                  <a:lnTo>
                    <a:pt x="22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43"/>
            <p:cNvSpPr/>
            <p:nvPr/>
          </p:nvSpPr>
          <p:spPr>
            <a:xfrm>
              <a:off x="3205306" y="1152045"/>
              <a:ext cx="26874" cy="40100"/>
            </a:xfrm>
            <a:custGeom>
              <a:rect b="b" l="l" r="r" t="t"/>
              <a:pathLst>
                <a:path extrusionOk="0" h="1334" w="894">
                  <a:moveTo>
                    <a:pt x="227" y="0"/>
                  </a:moveTo>
                  <a:lnTo>
                    <a:pt x="1" y="1107"/>
                  </a:lnTo>
                  <a:lnTo>
                    <a:pt x="442" y="1334"/>
                  </a:lnTo>
                  <a:lnTo>
                    <a:pt x="894" y="881"/>
                  </a:lnTo>
                  <a:cubicBezTo>
                    <a:pt x="608" y="857"/>
                    <a:pt x="382" y="643"/>
                    <a:pt x="322" y="357"/>
                  </a:cubicBezTo>
                  <a:lnTo>
                    <a:pt x="263" y="36"/>
                  </a:lnTo>
                  <a:lnTo>
                    <a:pt x="22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43"/>
            <p:cNvSpPr/>
            <p:nvPr/>
          </p:nvSpPr>
          <p:spPr>
            <a:xfrm>
              <a:off x="3138753" y="1205732"/>
              <a:ext cx="186492" cy="133527"/>
            </a:xfrm>
            <a:custGeom>
              <a:rect b="b" l="l" r="r" t="t"/>
              <a:pathLst>
                <a:path extrusionOk="0" h="4442" w="6204">
                  <a:moveTo>
                    <a:pt x="0" y="0"/>
                  </a:moveTo>
                  <a:lnTo>
                    <a:pt x="0" y="2667"/>
                  </a:lnTo>
                  <a:cubicBezTo>
                    <a:pt x="0" y="3655"/>
                    <a:pt x="786" y="4441"/>
                    <a:pt x="1763" y="4441"/>
                  </a:cubicBezTo>
                  <a:lnTo>
                    <a:pt x="4430" y="4441"/>
                  </a:lnTo>
                  <a:cubicBezTo>
                    <a:pt x="5418" y="4441"/>
                    <a:pt x="6204" y="3655"/>
                    <a:pt x="6204" y="2667"/>
                  </a:cubicBezTo>
                  <a:lnTo>
                    <a:pt x="620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43"/>
            <p:cNvSpPr/>
            <p:nvPr/>
          </p:nvSpPr>
          <p:spPr>
            <a:xfrm>
              <a:off x="3178132" y="1178889"/>
              <a:ext cx="53717" cy="26874"/>
            </a:xfrm>
            <a:custGeom>
              <a:rect b="b" l="l" r="r" t="t"/>
              <a:pathLst>
                <a:path extrusionOk="0" h="894" w="1787">
                  <a:moveTo>
                    <a:pt x="893" y="0"/>
                  </a:moveTo>
                  <a:cubicBezTo>
                    <a:pt x="393" y="0"/>
                    <a:pt x="0" y="405"/>
                    <a:pt x="0" y="893"/>
                  </a:cubicBezTo>
                  <a:lnTo>
                    <a:pt x="1786" y="893"/>
                  </a:lnTo>
                  <a:cubicBezTo>
                    <a:pt x="1786" y="405"/>
                    <a:pt x="1381" y="0"/>
                    <a:pt x="89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43"/>
            <p:cNvSpPr/>
            <p:nvPr/>
          </p:nvSpPr>
          <p:spPr>
            <a:xfrm>
              <a:off x="3251478" y="1185682"/>
              <a:ext cx="40130" cy="20080"/>
            </a:xfrm>
            <a:custGeom>
              <a:rect b="b" l="l" r="r" t="t"/>
              <a:pathLst>
                <a:path extrusionOk="0" h="668" w="1335">
                  <a:moveTo>
                    <a:pt x="668" y="0"/>
                  </a:moveTo>
                  <a:cubicBezTo>
                    <a:pt x="299" y="0"/>
                    <a:pt x="1" y="298"/>
                    <a:pt x="1" y="667"/>
                  </a:cubicBezTo>
                  <a:lnTo>
                    <a:pt x="1334" y="667"/>
                  </a:lnTo>
                  <a:cubicBezTo>
                    <a:pt x="1334" y="298"/>
                    <a:pt x="1037" y="0"/>
                    <a:pt x="66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43"/>
            <p:cNvSpPr/>
            <p:nvPr/>
          </p:nvSpPr>
          <p:spPr>
            <a:xfrm>
              <a:off x="3357801" y="1125562"/>
              <a:ext cx="40461" cy="53357"/>
            </a:xfrm>
            <a:custGeom>
              <a:rect b="b" l="l" r="r" t="t"/>
              <a:pathLst>
                <a:path extrusionOk="0" h="1775" w="1346">
                  <a:moveTo>
                    <a:pt x="667" y="0"/>
                  </a:moveTo>
                  <a:cubicBezTo>
                    <a:pt x="298" y="0"/>
                    <a:pt x="0" y="298"/>
                    <a:pt x="0" y="679"/>
                  </a:cubicBezTo>
                  <a:lnTo>
                    <a:pt x="0" y="1774"/>
                  </a:lnTo>
                  <a:lnTo>
                    <a:pt x="667" y="1334"/>
                  </a:lnTo>
                  <a:lnTo>
                    <a:pt x="1345" y="1774"/>
                  </a:lnTo>
                  <a:lnTo>
                    <a:pt x="1345" y="679"/>
                  </a:lnTo>
                  <a:cubicBezTo>
                    <a:pt x="1345" y="298"/>
                    <a:pt x="1048" y="0"/>
                    <a:pt x="66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43"/>
            <p:cNvSpPr/>
            <p:nvPr/>
          </p:nvSpPr>
          <p:spPr>
            <a:xfrm>
              <a:off x="3065377" y="1172065"/>
              <a:ext cx="72685" cy="120300"/>
            </a:xfrm>
            <a:custGeom>
              <a:rect b="b" l="l" r="r" t="t"/>
              <a:pathLst>
                <a:path extrusionOk="0" h="4002" w="2418">
                  <a:moveTo>
                    <a:pt x="667" y="1"/>
                  </a:moveTo>
                  <a:cubicBezTo>
                    <a:pt x="298" y="1"/>
                    <a:pt x="1" y="299"/>
                    <a:pt x="1" y="680"/>
                  </a:cubicBezTo>
                  <a:lnTo>
                    <a:pt x="1" y="882"/>
                  </a:lnTo>
                  <a:cubicBezTo>
                    <a:pt x="1" y="1465"/>
                    <a:pt x="179" y="2049"/>
                    <a:pt x="489" y="2537"/>
                  </a:cubicBezTo>
                  <a:cubicBezTo>
                    <a:pt x="739" y="2918"/>
                    <a:pt x="1084" y="3239"/>
                    <a:pt x="1489" y="3466"/>
                  </a:cubicBezTo>
                  <a:lnTo>
                    <a:pt x="2418" y="4001"/>
                  </a:lnTo>
                  <a:lnTo>
                    <a:pt x="2037" y="3335"/>
                  </a:lnTo>
                  <a:cubicBezTo>
                    <a:pt x="1560" y="2537"/>
                    <a:pt x="1322" y="1632"/>
                    <a:pt x="1322" y="703"/>
                  </a:cubicBezTo>
                  <a:lnTo>
                    <a:pt x="1322" y="668"/>
                  </a:lnTo>
                  <a:cubicBezTo>
                    <a:pt x="1322" y="299"/>
                    <a:pt x="1036" y="1"/>
                    <a:pt x="67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43"/>
            <p:cNvSpPr/>
            <p:nvPr/>
          </p:nvSpPr>
          <p:spPr>
            <a:xfrm>
              <a:off x="3311629" y="1205371"/>
              <a:ext cx="73016" cy="119909"/>
            </a:xfrm>
            <a:custGeom>
              <a:rect b="b" l="l" r="r" t="t"/>
              <a:pathLst>
                <a:path extrusionOk="0" h="3989" w="2429">
                  <a:moveTo>
                    <a:pt x="1750" y="0"/>
                  </a:moveTo>
                  <a:cubicBezTo>
                    <a:pt x="1393" y="0"/>
                    <a:pt x="1107" y="298"/>
                    <a:pt x="1107" y="655"/>
                  </a:cubicBezTo>
                  <a:lnTo>
                    <a:pt x="1107" y="703"/>
                  </a:lnTo>
                  <a:cubicBezTo>
                    <a:pt x="1107" y="1619"/>
                    <a:pt x="869" y="2524"/>
                    <a:pt x="393" y="3334"/>
                  </a:cubicBezTo>
                  <a:lnTo>
                    <a:pt x="0" y="3989"/>
                  </a:lnTo>
                  <a:lnTo>
                    <a:pt x="941" y="3453"/>
                  </a:lnTo>
                  <a:cubicBezTo>
                    <a:pt x="1346" y="3227"/>
                    <a:pt x="1691" y="2917"/>
                    <a:pt x="1941" y="2536"/>
                  </a:cubicBezTo>
                  <a:cubicBezTo>
                    <a:pt x="2262" y="2036"/>
                    <a:pt x="2429" y="1477"/>
                    <a:pt x="2429" y="881"/>
                  </a:cubicBezTo>
                  <a:lnTo>
                    <a:pt x="2429" y="667"/>
                  </a:lnTo>
                  <a:cubicBezTo>
                    <a:pt x="2429" y="298"/>
                    <a:pt x="2131" y="0"/>
                    <a:pt x="176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43"/>
            <p:cNvSpPr/>
            <p:nvPr/>
          </p:nvSpPr>
          <p:spPr>
            <a:xfrm>
              <a:off x="3357801" y="1126975"/>
              <a:ext cx="40461" cy="51944"/>
            </a:xfrm>
            <a:custGeom>
              <a:rect b="b" l="l" r="r" t="t"/>
              <a:pathLst>
                <a:path extrusionOk="0" h="1728" w="1346">
                  <a:moveTo>
                    <a:pt x="452" y="1"/>
                  </a:moveTo>
                  <a:cubicBezTo>
                    <a:pt x="179" y="96"/>
                    <a:pt x="0" y="346"/>
                    <a:pt x="0" y="632"/>
                  </a:cubicBezTo>
                  <a:lnTo>
                    <a:pt x="0" y="1727"/>
                  </a:lnTo>
                  <a:lnTo>
                    <a:pt x="667" y="1287"/>
                  </a:lnTo>
                  <a:lnTo>
                    <a:pt x="1345" y="1727"/>
                  </a:lnTo>
                  <a:lnTo>
                    <a:pt x="1345" y="1060"/>
                  </a:lnTo>
                  <a:cubicBezTo>
                    <a:pt x="1338" y="1061"/>
                    <a:pt x="1331" y="1061"/>
                    <a:pt x="1323" y="1061"/>
                  </a:cubicBezTo>
                  <a:cubicBezTo>
                    <a:pt x="834" y="1061"/>
                    <a:pt x="452" y="672"/>
                    <a:pt x="452" y="179"/>
                  </a:cubicBezTo>
                  <a:lnTo>
                    <a:pt x="452"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43"/>
            <p:cNvSpPr/>
            <p:nvPr/>
          </p:nvSpPr>
          <p:spPr>
            <a:xfrm>
              <a:off x="3138753" y="1205732"/>
              <a:ext cx="182915" cy="133527"/>
            </a:xfrm>
            <a:custGeom>
              <a:rect b="b" l="l" r="r" t="t"/>
              <a:pathLst>
                <a:path extrusionOk="0" h="4442" w="6085">
                  <a:moveTo>
                    <a:pt x="0" y="0"/>
                  </a:moveTo>
                  <a:lnTo>
                    <a:pt x="0" y="2667"/>
                  </a:lnTo>
                  <a:cubicBezTo>
                    <a:pt x="0" y="3655"/>
                    <a:pt x="786" y="4441"/>
                    <a:pt x="1763" y="4441"/>
                  </a:cubicBezTo>
                  <a:lnTo>
                    <a:pt x="4430" y="4441"/>
                  </a:lnTo>
                  <a:cubicBezTo>
                    <a:pt x="5156" y="4441"/>
                    <a:pt x="5811" y="3989"/>
                    <a:pt x="6085" y="3322"/>
                  </a:cubicBezTo>
                  <a:cubicBezTo>
                    <a:pt x="6069" y="3318"/>
                    <a:pt x="6055" y="3317"/>
                    <a:pt x="6043" y="3317"/>
                  </a:cubicBezTo>
                  <a:cubicBezTo>
                    <a:pt x="6018" y="3317"/>
                    <a:pt x="5997" y="3322"/>
                    <a:pt x="5965" y="3322"/>
                  </a:cubicBezTo>
                  <a:lnTo>
                    <a:pt x="4418" y="3322"/>
                  </a:lnTo>
                  <a:cubicBezTo>
                    <a:pt x="2536" y="3322"/>
                    <a:pt x="989" y="1869"/>
                    <a:pt x="89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43"/>
            <p:cNvSpPr/>
            <p:nvPr/>
          </p:nvSpPr>
          <p:spPr>
            <a:xfrm>
              <a:off x="3311629" y="1206784"/>
              <a:ext cx="65170" cy="118857"/>
            </a:xfrm>
            <a:custGeom>
              <a:rect b="b" l="l" r="r" t="t"/>
              <a:pathLst>
                <a:path extrusionOk="0" h="3954" w="2168">
                  <a:moveTo>
                    <a:pt x="1548" y="1"/>
                  </a:moveTo>
                  <a:cubicBezTo>
                    <a:pt x="1286" y="84"/>
                    <a:pt x="1107" y="346"/>
                    <a:pt x="1107" y="620"/>
                  </a:cubicBezTo>
                  <a:lnTo>
                    <a:pt x="1107" y="668"/>
                  </a:lnTo>
                  <a:cubicBezTo>
                    <a:pt x="1107" y="1596"/>
                    <a:pt x="857" y="2513"/>
                    <a:pt x="393" y="3299"/>
                  </a:cubicBezTo>
                  <a:lnTo>
                    <a:pt x="0" y="3954"/>
                  </a:lnTo>
                  <a:lnTo>
                    <a:pt x="941" y="3418"/>
                  </a:lnTo>
                  <a:cubicBezTo>
                    <a:pt x="1477" y="3108"/>
                    <a:pt x="1905" y="2632"/>
                    <a:pt x="2167" y="2073"/>
                  </a:cubicBezTo>
                  <a:cubicBezTo>
                    <a:pt x="1786" y="1870"/>
                    <a:pt x="1548" y="1489"/>
                    <a:pt x="1548" y="1072"/>
                  </a:cubicBezTo>
                  <a:lnTo>
                    <a:pt x="154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43"/>
            <p:cNvSpPr/>
            <p:nvPr/>
          </p:nvSpPr>
          <p:spPr>
            <a:xfrm>
              <a:off x="3065377" y="1173508"/>
              <a:ext cx="72685" cy="118857"/>
            </a:xfrm>
            <a:custGeom>
              <a:rect b="b" l="l" r="r" t="t"/>
              <a:pathLst>
                <a:path extrusionOk="0" h="3954" w="2418">
                  <a:moveTo>
                    <a:pt x="441" y="1"/>
                  </a:moveTo>
                  <a:cubicBezTo>
                    <a:pt x="179" y="96"/>
                    <a:pt x="1" y="346"/>
                    <a:pt x="1" y="632"/>
                  </a:cubicBezTo>
                  <a:lnTo>
                    <a:pt x="1" y="834"/>
                  </a:lnTo>
                  <a:cubicBezTo>
                    <a:pt x="1" y="1894"/>
                    <a:pt x="560" y="2882"/>
                    <a:pt x="1489" y="3418"/>
                  </a:cubicBezTo>
                  <a:lnTo>
                    <a:pt x="2418" y="3953"/>
                  </a:lnTo>
                  <a:lnTo>
                    <a:pt x="2049" y="3299"/>
                  </a:lnTo>
                  <a:cubicBezTo>
                    <a:pt x="1846" y="2941"/>
                    <a:pt x="1679" y="2548"/>
                    <a:pt x="1560" y="2167"/>
                  </a:cubicBezTo>
                  <a:cubicBezTo>
                    <a:pt x="917" y="2060"/>
                    <a:pt x="441" y="1513"/>
                    <a:pt x="441" y="858"/>
                  </a:cubicBezTo>
                  <a:lnTo>
                    <a:pt x="441"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43"/>
            <p:cNvSpPr/>
            <p:nvPr/>
          </p:nvSpPr>
          <p:spPr>
            <a:xfrm>
              <a:off x="3251478" y="1189620"/>
              <a:ext cx="39769" cy="16142"/>
            </a:xfrm>
            <a:custGeom>
              <a:rect b="b" l="l" r="r" t="t"/>
              <a:pathLst>
                <a:path extrusionOk="0" h="537" w="1323">
                  <a:moveTo>
                    <a:pt x="263" y="0"/>
                  </a:moveTo>
                  <a:cubicBezTo>
                    <a:pt x="96" y="119"/>
                    <a:pt x="1" y="334"/>
                    <a:pt x="1" y="536"/>
                  </a:cubicBezTo>
                  <a:lnTo>
                    <a:pt x="1322" y="536"/>
                  </a:lnTo>
                  <a:cubicBezTo>
                    <a:pt x="1322" y="465"/>
                    <a:pt x="1311" y="393"/>
                    <a:pt x="1275" y="322"/>
                  </a:cubicBezTo>
                  <a:lnTo>
                    <a:pt x="1215" y="322"/>
                  </a:lnTo>
                  <a:cubicBezTo>
                    <a:pt x="775" y="322"/>
                    <a:pt x="394" y="179"/>
                    <a:pt x="26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43"/>
            <p:cNvSpPr/>
            <p:nvPr/>
          </p:nvSpPr>
          <p:spPr>
            <a:xfrm>
              <a:off x="3178493" y="1182105"/>
              <a:ext cx="53356" cy="23657"/>
            </a:xfrm>
            <a:custGeom>
              <a:rect b="b" l="l" r="r" t="t"/>
              <a:pathLst>
                <a:path extrusionOk="0" h="787" w="1775">
                  <a:moveTo>
                    <a:pt x="488" y="0"/>
                  </a:moveTo>
                  <a:cubicBezTo>
                    <a:pt x="191" y="155"/>
                    <a:pt x="0" y="465"/>
                    <a:pt x="0" y="786"/>
                  </a:cubicBezTo>
                  <a:lnTo>
                    <a:pt x="1774" y="786"/>
                  </a:lnTo>
                  <a:cubicBezTo>
                    <a:pt x="1774" y="715"/>
                    <a:pt x="1750" y="643"/>
                    <a:pt x="1738" y="572"/>
                  </a:cubicBezTo>
                  <a:lnTo>
                    <a:pt x="1667" y="572"/>
                  </a:lnTo>
                  <a:cubicBezTo>
                    <a:pt x="1095" y="572"/>
                    <a:pt x="643" y="334"/>
                    <a:pt x="48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43"/>
            <p:cNvSpPr/>
            <p:nvPr/>
          </p:nvSpPr>
          <p:spPr>
            <a:xfrm>
              <a:off x="3138753" y="1218959"/>
              <a:ext cx="171823" cy="119939"/>
            </a:xfrm>
            <a:custGeom>
              <a:rect b="b" l="l" r="r" t="t"/>
              <a:pathLst>
                <a:path extrusionOk="0" h="3990" w="5716">
                  <a:moveTo>
                    <a:pt x="0" y="1"/>
                  </a:moveTo>
                  <a:lnTo>
                    <a:pt x="0" y="2215"/>
                  </a:lnTo>
                  <a:cubicBezTo>
                    <a:pt x="0" y="3191"/>
                    <a:pt x="786" y="3989"/>
                    <a:pt x="1763" y="3989"/>
                  </a:cubicBezTo>
                  <a:lnTo>
                    <a:pt x="4430" y="3989"/>
                  </a:lnTo>
                  <a:cubicBezTo>
                    <a:pt x="4906" y="3989"/>
                    <a:pt x="5382" y="3787"/>
                    <a:pt x="5715" y="3430"/>
                  </a:cubicBezTo>
                  <a:cubicBezTo>
                    <a:pt x="4858" y="3299"/>
                    <a:pt x="4049" y="3049"/>
                    <a:pt x="3287" y="2680"/>
                  </a:cubicBezTo>
                  <a:cubicBezTo>
                    <a:pt x="2870" y="2525"/>
                    <a:pt x="2477" y="2299"/>
                    <a:pt x="2144" y="2025"/>
                  </a:cubicBezTo>
                  <a:cubicBezTo>
                    <a:pt x="1322" y="1465"/>
                    <a:pt x="596" y="786"/>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43"/>
            <p:cNvSpPr/>
            <p:nvPr/>
          </p:nvSpPr>
          <p:spPr>
            <a:xfrm>
              <a:off x="3170948" y="1265491"/>
              <a:ext cx="120661" cy="40100"/>
            </a:xfrm>
            <a:custGeom>
              <a:rect b="b" l="l" r="r" t="t"/>
              <a:pathLst>
                <a:path extrusionOk="0" h="1334" w="4014">
                  <a:moveTo>
                    <a:pt x="244" y="0"/>
                  </a:moveTo>
                  <a:cubicBezTo>
                    <a:pt x="188" y="0"/>
                    <a:pt x="132" y="24"/>
                    <a:pt x="84" y="72"/>
                  </a:cubicBezTo>
                  <a:cubicBezTo>
                    <a:pt x="1" y="155"/>
                    <a:pt x="1" y="298"/>
                    <a:pt x="84" y="381"/>
                  </a:cubicBezTo>
                  <a:lnTo>
                    <a:pt x="751" y="1048"/>
                  </a:lnTo>
                  <a:cubicBezTo>
                    <a:pt x="799" y="1096"/>
                    <a:pt x="855" y="1120"/>
                    <a:pt x="912" y="1120"/>
                  </a:cubicBezTo>
                  <a:cubicBezTo>
                    <a:pt x="968" y="1120"/>
                    <a:pt x="1025" y="1096"/>
                    <a:pt x="1073" y="1048"/>
                  </a:cubicBezTo>
                  <a:lnTo>
                    <a:pt x="1346" y="774"/>
                  </a:lnTo>
                  <a:lnTo>
                    <a:pt x="1858" y="1274"/>
                  </a:lnTo>
                  <a:cubicBezTo>
                    <a:pt x="1906" y="1310"/>
                    <a:pt x="1966" y="1334"/>
                    <a:pt x="2025" y="1334"/>
                  </a:cubicBezTo>
                  <a:cubicBezTo>
                    <a:pt x="2085" y="1334"/>
                    <a:pt x="2144" y="1310"/>
                    <a:pt x="2156" y="1274"/>
                  </a:cubicBezTo>
                  <a:lnTo>
                    <a:pt x="2656" y="774"/>
                  </a:lnTo>
                  <a:lnTo>
                    <a:pt x="2942" y="1048"/>
                  </a:lnTo>
                  <a:cubicBezTo>
                    <a:pt x="2989" y="1096"/>
                    <a:pt x="3046" y="1120"/>
                    <a:pt x="3101" y="1120"/>
                  </a:cubicBezTo>
                  <a:cubicBezTo>
                    <a:pt x="3156" y="1120"/>
                    <a:pt x="3210" y="1096"/>
                    <a:pt x="3251" y="1048"/>
                  </a:cubicBezTo>
                  <a:lnTo>
                    <a:pt x="3930" y="381"/>
                  </a:lnTo>
                  <a:cubicBezTo>
                    <a:pt x="4013" y="298"/>
                    <a:pt x="4013" y="155"/>
                    <a:pt x="3930" y="72"/>
                  </a:cubicBezTo>
                  <a:cubicBezTo>
                    <a:pt x="3882" y="24"/>
                    <a:pt x="3826" y="0"/>
                    <a:pt x="3769" y="0"/>
                  </a:cubicBezTo>
                  <a:cubicBezTo>
                    <a:pt x="3713" y="0"/>
                    <a:pt x="3656" y="24"/>
                    <a:pt x="3609" y="72"/>
                  </a:cubicBezTo>
                  <a:lnTo>
                    <a:pt x="3109" y="572"/>
                  </a:lnTo>
                  <a:lnTo>
                    <a:pt x="2823" y="298"/>
                  </a:lnTo>
                  <a:cubicBezTo>
                    <a:pt x="2781" y="250"/>
                    <a:pt x="2725" y="227"/>
                    <a:pt x="2668" y="227"/>
                  </a:cubicBezTo>
                  <a:cubicBezTo>
                    <a:pt x="2611" y="227"/>
                    <a:pt x="2555" y="250"/>
                    <a:pt x="2513" y="298"/>
                  </a:cubicBezTo>
                  <a:lnTo>
                    <a:pt x="2001" y="798"/>
                  </a:lnTo>
                  <a:lnTo>
                    <a:pt x="1501" y="298"/>
                  </a:lnTo>
                  <a:cubicBezTo>
                    <a:pt x="1454" y="250"/>
                    <a:pt x="1397" y="227"/>
                    <a:pt x="1342" y="227"/>
                  </a:cubicBezTo>
                  <a:cubicBezTo>
                    <a:pt x="1287" y="227"/>
                    <a:pt x="1233" y="250"/>
                    <a:pt x="1192" y="298"/>
                  </a:cubicBezTo>
                  <a:lnTo>
                    <a:pt x="906" y="572"/>
                  </a:lnTo>
                  <a:lnTo>
                    <a:pt x="394" y="72"/>
                  </a:lnTo>
                  <a:cubicBezTo>
                    <a:pt x="352" y="24"/>
                    <a:pt x="299" y="0"/>
                    <a:pt x="24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43"/>
            <p:cNvSpPr/>
            <p:nvPr/>
          </p:nvSpPr>
          <p:spPr>
            <a:xfrm>
              <a:off x="3251839" y="1225121"/>
              <a:ext cx="41182" cy="27144"/>
            </a:xfrm>
            <a:custGeom>
              <a:rect b="b" l="l" r="r" t="t"/>
              <a:pathLst>
                <a:path extrusionOk="0" h="903" w="1370">
                  <a:moveTo>
                    <a:pt x="1120" y="0"/>
                  </a:moveTo>
                  <a:cubicBezTo>
                    <a:pt x="1084" y="0"/>
                    <a:pt x="1047" y="11"/>
                    <a:pt x="1013" y="34"/>
                  </a:cubicBezTo>
                  <a:lnTo>
                    <a:pt x="120" y="474"/>
                  </a:lnTo>
                  <a:cubicBezTo>
                    <a:pt x="48" y="522"/>
                    <a:pt x="1" y="593"/>
                    <a:pt x="1" y="689"/>
                  </a:cubicBezTo>
                  <a:cubicBezTo>
                    <a:pt x="1" y="820"/>
                    <a:pt x="108" y="903"/>
                    <a:pt x="227" y="903"/>
                  </a:cubicBezTo>
                  <a:cubicBezTo>
                    <a:pt x="251" y="903"/>
                    <a:pt x="287" y="891"/>
                    <a:pt x="310" y="879"/>
                  </a:cubicBezTo>
                  <a:lnTo>
                    <a:pt x="1203" y="427"/>
                  </a:lnTo>
                  <a:cubicBezTo>
                    <a:pt x="1322" y="367"/>
                    <a:pt x="1370" y="236"/>
                    <a:pt x="1310" y="129"/>
                  </a:cubicBezTo>
                  <a:cubicBezTo>
                    <a:pt x="1270" y="48"/>
                    <a:pt x="1197" y="0"/>
                    <a:pt x="112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43"/>
            <p:cNvSpPr/>
            <p:nvPr/>
          </p:nvSpPr>
          <p:spPr>
            <a:xfrm>
              <a:off x="3170948" y="1225933"/>
              <a:ext cx="41573" cy="26333"/>
            </a:xfrm>
            <a:custGeom>
              <a:rect b="b" l="l" r="r" t="t"/>
              <a:pathLst>
                <a:path extrusionOk="0" h="876" w="1383">
                  <a:moveTo>
                    <a:pt x="247" y="0"/>
                  </a:moveTo>
                  <a:cubicBezTo>
                    <a:pt x="163" y="0"/>
                    <a:pt x="81" y="47"/>
                    <a:pt x="37" y="126"/>
                  </a:cubicBezTo>
                  <a:cubicBezTo>
                    <a:pt x="1" y="221"/>
                    <a:pt x="37" y="364"/>
                    <a:pt x="144" y="423"/>
                  </a:cubicBezTo>
                  <a:lnTo>
                    <a:pt x="1037" y="864"/>
                  </a:lnTo>
                  <a:cubicBezTo>
                    <a:pt x="1073" y="876"/>
                    <a:pt x="1108" y="876"/>
                    <a:pt x="1144" y="876"/>
                  </a:cubicBezTo>
                  <a:cubicBezTo>
                    <a:pt x="1215" y="876"/>
                    <a:pt x="1287" y="840"/>
                    <a:pt x="1323" y="757"/>
                  </a:cubicBezTo>
                  <a:cubicBezTo>
                    <a:pt x="1382" y="662"/>
                    <a:pt x="1334" y="519"/>
                    <a:pt x="1227" y="459"/>
                  </a:cubicBezTo>
                  <a:lnTo>
                    <a:pt x="334" y="19"/>
                  </a:lnTo>
                  <a:cubicBezTo>
                    <a:pt x="306" y="6"/>
                    <a:pt x="276" y="0"/>
                    <a:pt x="2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43"/>
            <p:cNvSpPr/>
            <p:nvPr/>
          </p:nvSpPr>
          <p:spPr>
            <a:xfrm>
              <a:off x="3187781" y="1312325"/>
              <a:ext cx="87354" cy="26573"/>
            </a:xfrm>
            <a:custGeom>
              <a:rect b="b" l="l" r="r" t="t"/>
              <a:pathLst>
                <a:path extrusionOk="0" h="884" w="2906">
                  <a:moveTo>
                    <a:pt x="2649" y="1"/>
                  </a:moveTo>
                  <a:cubicBezTo>
                    <a:pt x="2570" y="1"/>
                    <a:pt x="2492" y="40"/>
                    <a:pt x="2453" y="109"/>
                  </a:cubicBezTo>
                  <a:cubicBezTo>
                    <a:pt x="2358" y="300"/>
                    <a:pt x="2132" y="431"/>
                    <a:pt x="1894" y="431"/>
                  </a:cubicBezTo>
                  <a:lnTo>
                    <a:pt x="1001" y="431"/>
                  </a:lnTo>
                  <a:cubicBezTo>
                    <a:pt x="774" y="431"/>
                    <a:pt x="548" y="312"/>
                    <a:pt x="429" y="109"/>
                  </a:cubicBezTo>
                  <a:cubicBezTo>
                    <a:pt x="387" y="42"/>
                    <a:pt x="315" y="10"/>
                    <a:pt x="243" y="10"/>
                  </a:cubicBezTo>
                  <a:cubicBezTo>
                    <a:pt x="213" y="10"/>
                    <a:pt x="183" y="16"/>
                    <a:pt x="155" y="26"/>
                  </a:cubicBezTo>
                  <a:cubicBezTo>
                    <a:pt x="48" y="85"/>
                    <a:pt x="1" y="228"/>
                    <a:pt x="60" y="324"/>
                  </a:cubicBezTo>
                  <a:cubicBezTo>
                    <a:pt x="251" y="669"/>
                    <a:pt x="632" y="883"/>
                    <a:pt x="1013" y="883"/>
                  </a:cubicBezTo>
                  <a:lnTo>
                    <a:pt x="1906" y="883"/>
                  </a:lnTo>
                  <a:cubicBezTo>
                    <a:pt x="2298" y="883"/>
                    <a:pt x="2668" y="669"/>
                    <a:pt x="2846" y="324"/>
                  </a:cubicBezTo>
                  <a:cubicBezTo>
                    <a:pt x="2906" y="228"/>
                    <a:pt x="2858" y="109"/>
                    <a:pt x="2775" y="38"/>
                  </a:cubicBezTo>
                  <a:cubicBezTo>
                    <a:pt x="2737" y="13"/>
                    <a:pt x="2693" y="1"/>
                    <a:pt x="2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43"/>
            <p:cNvSpPr/>
            <p:nvPr/>
          </p:nvSpPr>
          <p:spPr>
            <a:xfrm>
              <a:off x="3377821" y="1139149"/>
              <a:ext cx="20441" cy="13617"/>
            </a:xfrm>
            <a:custGeom>
              <a:rect b="b" l="l" r="r" t="t"/>
              <a:pathLst>
                <a:path extrusionOk="0" h="453" w="680">
                  <a:moveTo>
                    <a:pt x="227" y="1"/>
                  </a:moveTo>
                  <a:cubicBezTo>
                    <a:pt x="108" y="1"/>
                    <a:pt x="1" y="108"/>
                    <a:pt x="1" y="227"/>
                  </a:cubicBezTo>
                  <a:cubicBezTo>
                    <a:pt x="1" y="346"/>
                    <a:pt x="108" y="453"/>
                    <a:pt x="227" y="453"/>
                  </a:cubicBezTo>
                  <a:lnTo>
                    <a:pt x="679" y="453"/>
                  </a:lnTo>
                  <a:lnTo>
                    <a:pt x="67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43"/>
            <p:cNvSpPr/>
            <p:nvPr/>
          </p:nvSpPr>
          <p:spPr>
            <a:xfrm>
              <a:off x="3065377" y="1192476"/>
              <a:ext cx="20080" cy="13287"/>
            </a:xfrm>
            <a:custGeom>
              <a:rect b="b" l="l" r="r" t="t"/>
              <a:pathLst>
                <a:path extrusionOk="0" h="442" w="668">
                  <a:moveTo>
                    <a:pt x="1" y="1"/>
                  </a:moveTo>
                  <a:lnTo>
                    <a:pt x="1" y="441"/>
                  </a:lnTo>
                  <a:lnTo>
                    <a:pt x="441" y="441"/>
                  </a:lnTo>
                  <a:cubicBezTo>
                    <a:pt x="560" y="441"/>
                    <a:pt x="667" y="346"/>
                    <a:pt x="667" y="227"/>
                  </a:cubicBezTo>
                  <a:cubicBezTo>
                    <a:pt x="667" y="108"/>
                    <a:pt x="560" y="1"/>
                    <a:pt x="44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43"/>
            <p:cNvSpPr/>
            <p:nvPr/>
          </p:nvSpPr>
          <p:spPr>
            <a:xfrm>
              <a:off x="3364594" y="1225391"/>
              <a:ext cx="20050" cy="13647"/>
            </a:xfrm>
            <a:custGeom>
              <a:rect b="b" l="l" r="r" t="t"/>
              <a:pathLst>
                <a:path extrusionOk="0" h="454" w="667">
                  <a:moveTo>
                    <a:pt x="226" y="1"/>
                  </a:moveTo>
                  <a:cubicBezTo>
                    <a:pt x="107" y="1"/>
                    <a:pt x="0" y="108"/>
                    <a:pt x="0" y="227"/>
                  </a:cubicBezTo>
                  <a:cubicBezTo>
                    <a:pt x="0" y="346"/>
                    <a:pt x="107" y="453"/>
                    <a:pt x="226" y="453"/>
                  </a:cubicBezTo>
                  <a:lnTo>
                    <a:pt x="667" y="453"/>
                  </a:lnTo>
                  <a:lnTo>
                    <a:pt x="6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43"/>
            <p:cNvSpPr/>
            <p:nvPr/>
          </p:nvSpPr>
          <p:spPr>
            <a:xfrm>
              <a:off x="3170617" y="1266123"/>
              <a:ext cx="68747" cy="40190"/>
            </a:xfrm>
            <a:custGeom>
              <a:rect b="b" l="l" r="r" t="t"/>
              <a:pathLst>
                <a:path extrusionOk="0" h="1337" w="2287">
                  <a:moveTo>
                    <a:pt x="255" y="0"/>
                  </a:moveTo>
                  <a:cubicBezTo>
                    <a:pt x="199" y="0"/>
                    <a:pt x="143" y="21"/>
                    <a:pt x="95" y="63"/>
                  </a:cubicBezTo>
                  <a:cubicBezTo>
                    <a:pt x="0" y="146"/>
                    <a:pt x="0" y="289"/>
                    <a:pt x="95" y="372"/>
                  </a:cubicBezTo>
                  <a:lnTo>
                    <a:pt x="762" y="1039"/>
                  </a:lnTo>
                  <a:cubicBezTo>
                    <a:pt x="810" y="1087"/>
                    <a:pt x="866" y="1111"/>
                    <a:pt x="923" y="1111"/>
                  </a:cubicBezTo>
                  <a:cubicBezTo>
                    <a:pt x="979" y="1111"/>
                    <a:pt x="1036" y="1087"/>
                    <a:pt x="1084" y="1039"/>
                  </a:cubicBezTo>
                  <a:lnTo>
                    <a:pt x="1357" y="765"/>
                  </a:lnTo>
                  <a:lnTo>
                    <a:pt x="1869" y="1265"/>
                  </a:lnTo>
                  <a:cubicBezTo>
                    <a:pt x="1911" y="1313"/>
                    <a:pt x="1965" y="1337"/>
                    <a:pt x="2020" y="1337"/>
                  </a:cubicBezTo>
                  <a:cubicBezTo>
                    <a:pt x="2075" y="1337"/>
                    <a:pt x="2131" y="1313"/>
                    <a:pt x="2179" y="1265"/>
                  </a:cubicBezTo>
                  <a:lnTo>
                    <a:pt x="2286" y="1158"/>
                  </a:lnTo>
                  <a:cubicBezTo>
                    <a:pt x="2250" y="1134"/>
                    <a:pt x="2238" y="1134"/>
                    <a:pt x="2215" y="1122"/>
                  </a:cubicBezTo>
                  <a:cubicBezTo>
                    <a:pt x="1798" y="968"/>
                    <a:pt x="1405" y="753"/>
                    <a:pt x="1060" y="468"/>
                  </a:cubicBezTo>
                  <a:cubicBezTo>
                    <a:pt x="1048" y="468"/>
                    <a:pt x="1048" y="456"/>
                    <a:pt x="1036" y="456"/>
                  </a:cubicBezTo>
                  <a:lnTo>
                    <a:pt x="917" y="575"/>
                  </a:lnTo>
                  <a:lnTo>
                    <a:pt x="405" y="63"/>
                  </a:lnTo>
                  <a:cubicBezTo>
                    <a:pt x="363" y="21"/>
                    <a:pt x="310" y="0"/>
                    <a:pt x="25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43"/>
            <p:cNvSpPr/>
            <p:nvPr/>
          </p:nvSpPr>
          <p:spPr>
            <a:xfrm>
              <a:off x="3131960" y="979531"/>
              <a:ext cx="26874" cy="66583"/>
            </a:xfrm>
            <a:custGeom>
              <a:rect b="b" l="l" r="r" t="t"/>
              <a:pathLst>
                <a:path extrusionOk="0" h="2215" w="894">
                  <a:moveTo>
                    <a:pt x="441" y="0"/>
                  </a:moveTo>
                  <a:cubicBezTo>
                    <a:pt x="191" y="0"/>
                    <a:pt x="0" y="191"/>
                    <a:pt x="0" y="441"/>
                  </a:cubicBezTo>
                  <a:lnTo>
                    <a:pt x="0" y="1774"/>
                  </a:lnTo>
                  <a:cubicBezTo>
                    <a:pt x="0" y="2024"/>
                    <a:pt x="203" y="2215"/>
                    <a:pt x="441" y="2215"/>
                  </a:cubicBezTo>
                  <a:cubicBezTo>
                    <a:pt x="703" y="2215"/>
                    <a:pt x="893" y="2013"/>
                    <a:pt x="893" y="1774"/>
                  </a:cubicBezTo>
                  <a:lnTo>
                    <a:pt x="893" y="441"/>
                  </a:lnTo>
                  <a:cubicBezTo>
                    <a:pt x="893" y="191"/>
                    <a:pt x="679" y="0"/>
                    <a:pt x="44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43"/>
            <p:cNvSpPr/>
            <p:nvPr/>
          </p:nvSpPr>
          <p:spPr>
            <a:xfrm>
              <a:off x="3071810" y="979531"/>
              <a:ext cx="26874" cy="66583"/>
            </a:xfrm>
            <a:custGeom>
              <a:rect b="b" l="l" r="r" t="t"/>
              <a:pathLst>
                <a:path extrusionOk="0" h="2215" w="894">
                  <a:moveTo>
                    <a:pt x="453" y="0"/>
                  </a:moveTo>
                  <a:cubicBezTo>
                    <a:pt x="203" y="0"/>
                    <a:pt x="1" y="191"/>
                    <a:pt x="1" y="441"/>
                  </a:cubicBezTo>
                  <a:lnTo>
                    <a:pt x="1" y="1774"/>
                  </a:lnTo>
                  <a:cubicBezTo>
                    <a:pt x="1" y="2024"/>
                    <a:pt x="215" y="2215"/>
                    <a:pt x="453" y="2215"/>
                  </a:cubicBezTo>
                  <a:cubicBezTo>
                    <a:pt x="703" y="2215"/>
                    <a:pt x="894" y="2013"/>
                    <a:pt x="894" y="1774"/>
                  </a:cubicBezTo>
                  <a:lnTo>
                    <a:pt x="894" y="441"/>
                  </a:lnTo>
                  <a:cubicBezTo>
                    <a:pt x="894" y="191"/>
                    <a:pt x="692" y="0"/>
                    <a:pt x="45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43"/>
            <p:cNvSpPr/>
            <p:nvPr/>
          </p:nvSpPr>
          <p:spPr>
            <a:xfrm>
              <a:off x="3364594" y="979531"/>
              <a:ext cx="26874" cy="66583"/>
            </a:xfrm>
            <a:custGeom>
              <a:rect b="b" l="l" r="r" t="t"/>
              <a:pathLst>
                <a:path extrusionOk="0" h="2215" w="894">
                  <a:moveTo>
                    <a:pt x="441" y="0"/>
                  </a:moveTo>
                  <a:cubicBezTo>
                    <a:pt x="203" y="0"/>
                    <a:pt x="12" y="191"/>
                    <a:pt x="0" y="441"/>
                  </a:cubicBezTo>
                  <a:lnTo>
                    <a:pt x="0" y="1774"/>
                  </a:lnTo>
                  <a:cubicBezTo>
                    <a:pt x="0" y="2024"/>
                    <a:pt x="203" y="2215"/>
                    <a:pt x="441" y="2215"/>
                  </a:cubicBezTo>
                  <a:cubicBezTo>
                    <a:pt x="703" y="2215"/>
                    <a:pt x="893" y="2013"/>
                    <a:pt x="893" y="1774"/>
                  </a:cubicBezTo>
                  <a:lnTo>
                    <a:pt x="893" y="441"/>
                  </a:lnTo>
                  <a:cubicBezTo>
                    <a:pt x="893" y="191"/>
                    <a:pt x="679" y="0"/>
                    <a:pt x="44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43"/>
            <p:cNvSpPr/>
            <p:nvPr/>
          </p:nvSpPr>
          <p:spPr>
            <a:xfrm>
              <a:off x="3304474" y="979531"/>
              <a:ext cx="26844" cy="66583"/>
            </a:xfrm>
            <a:custGeom>
              <a:rect b="b" l="l" r="r" t="t"/>
              <a:pathLst>
                <a:path extrusionOk="0" h="2215" w="893">
                  <a:moveTo>
                    <a:pt x="452" y="0"/>
                  </a:moveTo>
                  <a:cubicBezTo>
                    <a:pt x="214" y="0"/>
                    <a:pt x="24" y="191"/>
                    <a:pt x="0" y="441"/>
                  </a:cubicBezTo>
                  <a:lnTo>
                    <a:pt x="0" y="1774"/>
                  </a:lnTo>
                  <a:cubicBezTo>
                    <a:pt x="0" y="2024"/>
                    <a:pt x="214" y="2215"/>
                    <a:pt x="452" y="2215"/>
                  </a:cubicBezTo>
                  <a:cubicBezTo>
                    <a:pt x="702" y="2215"/>
                    <a:pt x="893" y="2013"/>
                    <a:pt x="893" y="1774"/>
                  </a:cubicBezTo>
                  <a:lnTo>
                    <a:pt x="893" y="441"/>
                  </a:lnTo>
                  <a:cubicBezTo>
                    <a:pt x="893" y="191"/>
                    <a:pt x="691" y="0"/>
                    <a:pt x="45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43"/>
            <p:cNvSpPr/>
            <p:nvPr/>
          </p:nvSpPr>
          <p:spPr>
            <a:xfrm>
              <a:off x="3377821" y="979531"/>
              <a:ext cx="13647" cy="53357"/>
            </a:xfrm>
            <a:custGeom>
              <a:rect b="b" l="l" r="r" t="t"/>
              <a:pathLst>
                <a:path extrusionOk="0" h="1775" w="454">
                  <a:moveTo>
                    <a:pt x="1" y="0"/>
                  </a:moveTo>
                  <a:lnTo>
                    <a:pt x="1" y="1322"/>
                  </a:lnTo>
                  <a:cubicBezTo>
                    <a:pt x="1" y="1572"/>
                    <a:pt x="215" y="1774"/>
                    <a:pt x="453" y="1774"/>
                  </a:cubicBezTo>
                  <a:lnTo>
                    <a:pt x="453" y="441"/>
                  </a:lnTo>
                  <a:cubicBezTo>
                    <a:pt x="453" y="191"/>
                    <a:pt x="239" y="0"/>
                    <a:pt x="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43"/>
            <p:cNvSpPr/>
            <p:nvPr/>
          </p:nvSpPr>
          <p:spPr>
            <a:xfrm>
              <a:off x="3318061" y="979531"/>
              <a:ext cx="13256" cy="53357"/>
            </a:xfrm>
            <a:custGeom>
              <a:rect b="b" l="l" r="r" t="t"/>
              <a:pathLst>
                <a:path extrusionOk="0" h="1775" w="441">
                  <a:moveTo>
                    <a:pt x="0" y="0"/>
                  </a:moveTo>
                  <a:lnTo>
                    <a:pt x="0" y="1322"/>
                  </a:lnTo>
                  <a:cubicBezTo>
                    <a:pt x="0" y="1572"/>
                    <a:pt x="203" y="1774"/>
                    <a:pt x="441" y="1774"/>
                  </a:cubicBezTo>
                  <a:lnTo>
                    <a:pt x="441" y="441"/>
                  </a:lnTo>
                  <a:cubicBezTo>
                    <a:pt x="441" y="191"/>
                    <a:pt x="239" y="0"/>
                    <a:pt x="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43"/>
            <p:cNvSpPr/>
            <p:nvPr/>
          </p:nvSpPr>
          <p:spPr>
            <a:xfrm>
              <a:off x="3145186" y="979531"/>
              <a:ext cx="13647" cy="53357"/>
            </a:xfrm>
            <a:custGeom>
              <a:rect b="b" l="l" r="r" t="t"/>
              <a:pathLst>
                <a:path extrusionOk="0" h="1775" w="454">
                  <a:moveTo>
                    <a:pt x="1" y="0"/>
                  </a:moveTo>
                  <a:lnTo>
                    <a:pt x="1" y="1322"/>
                  </a:lnTo>
                  <a:cubicBezTo>
                    <a:pt x="1" y="1572"/>
                    <a:pt x="215" y="1774"/>
                    <a:pt x="453" y="1774"/>
                  </a:cubicBezTo>
                  <a:lnTo>
                    <a:pt x="453" y="441"/>
                  </a:lnTo>
                  <a:cubicBezTo>
                    <a:pt x="453" y="191"/>
                    <a:pt x="239" y="0"/>
                    <a:pt x="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6" name="Google Shape;1606;p43"/>
            <p:cNvSpPr/>
            <p:nvPr/>
          </p:nvSpPr>
          <p:spPr>
            <a:xfrm>
              <a:off x="3085427" y="979531"/>
              <a:ext cx="13256" cy="53357"/>
            </a:xfrm>
            <a:custGeom>
              <a:rect b="b" l="l" r="r" t="t"/>
              <a:pathLst>
                <a:path extrusionOk="0" h="1775" w="441">
                  <a:moveTo>
                    <a:pt x="0" y="0"/>
                  </a:moveTo>
                  <a:lnTo>
                    <a:pt x="0" y="1322"/>
                  </a:lnTo>
                  <a:cubicBezTo>
                    <a:pt x="0" y="1572"/>
                    <a:pt x="203" y="1774"/>
                    <a:pt x="441" y="1774"/>
                  </a:cubicBezTo>
                  <a:lnTo>
                    <a:pt x="441" y="441"/>
                  </a:lnTo>
                  <a:cubicBezTo>
                    <a:pt x="441" y="191"/>
                    <a:pt x="239" y="0"/>
                    <a:pt x="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43"/>
            <p:cNvSpPr/>
            <p:nvPr/>
          </p:nvSpPr>
          <p:spPr>
            <a:xfrm>
              <a:off x="3065377" y="1192476"/>
              <a:ext cx="13647" cy="13287"/>
            </a:xfrm>
            <a:custGeom>
              <a:rect b="b" l="l" r="r" t="t"/>
              <a:pathLst>
                <a:path extrusionOk="0" h="442" w="454">
                  <a:moveTo>
                    <a:pt x="1" y="1"/>
                  </a:moveTo>
                  <a:lnTo>
                    <a:pt x="1" y="203"/>
                  </a:lnTo>
                  <a:cubicBezTo>
                    <a:pt x="1" y="286"/>
                    <a:pt x="1" y="358"/>
                    <a:pt x="13" y="441"/>
                  </a:cubicBezTo>
                  <a:lnTo>
                    <a:pt x="453" y="441"/>
                  </a:lnTo>
                  <a:cubicBezTo>
                    <a:pt x="441" y="370"/>
                    <a:pt x="441" y="298"/>
                    <a:pt x="441" y="227"/>
                  </a:cubicBezTo>
                  <a:lnTo>
                    <a:pt x="44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08" name="Google Shape;1608;p43"/>
          <p:cNvGrpSpPr/>
          <p:nvPr/>
        </p:nvGrpSpPr>
        <p:grpSpPr>
          <a:xfrm>
            <a:off x="6982377" y="1330392"/>
            <a:ext cx="415454" cy="463105"/>
            <a:chOff x="3891065" y="988819"/>
            <a:chExt cx="346472" cy="386211"/>
          </a:xfrm>
        </p:grpSpPr>
        <p:sp>
          <p:nvSpPr>
            <p:cNvPr id="1609" name="Google Shape;1609;p43"/>
            <p:cNvSpPr/>
            <p:nvPr/>
          </p:nvSpPr>
          <p:spPr>
            <a:xfrm>
              <a:off x="4044251" y="988819"/>
              <a:ext cx="40100" cy="66613"/>
            </a:xfrm>
            <a:custGeom>
              <a:rect b="b" l="l" r="r" t="t"/>
              <a:pathLst>
                <a:path extrusionOk="0" h="2216" w="1334">
                  <a:moveTo>
                    <a:pt x="667" y="1"/>
                  </a:moveTo>
                  <a:cubicBezTo>
                    <a:pt x="298" y="1"/>
                    <a:pt x="0" y="1180"/>
                    <a:pt x="0" y="1549"/>
                  </a:cubicBezTo>
                  <a:cubicBezTo>
                    <a:pt x="0" y="1918"/>
                    <a:pt x="298" y="2215"/>
                    <a:pt x="667" y="2215"/>
                  </a:cubicBezTo>
                  <a:cubicBezTo>
                    <a:pt x="1036" y="2215"/>
                    <a:pt x="1334" y="1918"/>
                    <a:pt x="1334" y="1549"/>
                  </a:cubicBezTo>
                  <a:cubicBezTo>
                    <a:pt x="1334" y="1180"/>
                    <a:pt x="1036" y="1"/>
                    <a:pt x="66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43"/>
            <p:cNvSpPr/>
            <p:nvPr/>
          </p:nvSpPr>
          <p:spPr>
            <a:xfrm>
              <a:off x="3917909" y="988819"/>
              <a:ext cx="40461" cy="66613"/>
            </a:xfrm>
            <a:custGeom>
              <a:rect b="b" l="l" r="r" t="t"/>
              <a:pathLst>
                <a:path extrusionOk="0" h="2216" w="1346">
                  <a:moveTo>
                    <a:pt x="667" y="1"/>
                  </a:moveTo>
                  <a:cubicBezTo>
                    <a:pt x="298" y="1"/>
                    <a:pt x="0" y="1180"/>
                    <a:pt x="0" y="1549"/>
                  </a:cubicBezTo>
                  <a:cubicBezTo>
                    <a:pt x="0" y="1918"/>
                    <a:pt x="298" y="2215"/>
                    <a:pt x="667" y="2215"/>
                  </a:cubicBezTo>
                  <a:cubicBezTo>
                    <a:pt x="1048" y="2215"/>
                    <a:pt x="1346" y="1918"/>
                    <a:pt x="1346" y="1549"/>
                  </a:cubicBezTo>
                  <a:cubicBezTo>
                    <a:pt x="1346" y="1180"/>
                    <a:pt x="1048" y="1"/>
                    <a:pt x="66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43"/>
            <p:cNvSpPr/>
            <p:nvPr/>
          </p:nvSpPr>
          <p:spPr>
            <a:xfrm>
              <a:off x="4170593" y="988819"/>
              <a:ext cx="40461" cy="66613"/>
            </a:xfrm>
            <a:custGeom>
              <a:rect b="b" l="l" r="r" t="t"/>
              <a:pathLst>
                <a:path extrusionOk="0" h="2216" w="1346">
                  <a:moveTo>
                    <a:pt x="679" y="1"/>
                  </a:moveTo>
                  <a:cubicBezTo>
                    <a:pt x="298" y="1"/>
                    <a:pt x="0" y="1180"/>
                    <a:pt x="0" y="1549"/>
                  </a:cubicBezTo>
                  <a:cubicBezTo>
                    <a:pt x="0" y="1918"/>
                    <a:pt x="298" y="2215"/>
                    <a:pt x="679" y="2215"/>
                  </a:cubicBezTo>
                  <a:cubicBezTo>
                    <a:pt x="1048" y="2215"/>
                    <a:pt x="1346" y="1918"/>
                    <a:pt x="1346" y="1549"/>
                  </a:cubicBezTo>
                  <a:cubicBezTo>
                    <a:pt x="1346" y="1180"/>
                    <a:pt x="1048" y="1"/>
                    <a:pt x="67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2" name="Google Shape;1612;p43"/>
            <p:cNvSpPr/>
            <p:nvPr/>
          </p:nvSpPr>
          <p:spPr>
            <a:xfrm>
              <a:off x="4051405" y="1015663"/>
              <a:ext cx="26874" cy="39799"/>
            </a:xfrm>
            <a:custGeom>
              <a:rect b="b" l="l" r="r" t="t"/>
              <a:pathLst>
                <a:path extrusionOk="0" h="1324" w="894">
                  <a:moveTo>
                    <a:pt x="441" y="1"/>
                  </a:moveTo>
                  <a:cubicBezTo>
                    <a:pt x="191" y="1"/>
                    <a:pt x="0" y="703"/>
                    <a:pt x="0" y="930"/>
                  </a:cubicBezTo>
                  <a:cubicBezTo>
                    <a:pt x="24" y="1132"/>
                    <a:pt x="191" y="1311"/>
                    <a:pt x="393" y="1322"/>
                  </a:cubicBezTo>
                  <a:cubicBezTo>
                    <a:pt x="402" y="1323"/>
                    <a:pt x="411" y="1323"/>
                    <a:pt x="420" y="1323"/>
                  </a:cubicBezTo>
                  <a:cubicBezTo>
                    <a:pt x="669" y="1323"/>
                    <a:pt x="859" y="1160"/>
                    <a:pt x="893" y="930"/>
                  </a:cubicBezTo>
                  <a:cubicBezTo>
                    <a:pt x="893" y="703"/>
                    <a:pt x="679" y="1"/>
                    <a:pt x="44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43"/>
            <p:cNvSpPr/>
            <p:nvPr/>
          </p:nvSpPr>
          <p:spPr>
            <a:xfrm>
              <a:off x="3924702" y="1015663"/>
              <a:ext cx="26874" cy="39830"/>
            </a:xfrm>
            <a:custGeom>
              <a:rect b="b" l="l" r="r" t="t"/>
              <a:pathLst>
                <a:path extrusionOk="0" h="1325" w="894">
                  <a:moveTo>
                    <a:pt x="441" y="1"/>
                  </a:moveTo>
                  <a:cubicBezTo>
                    <a:pt x="191" y="1"/>
                    <a:pt x="1" y="703"/>
                    <a:pt x="1" y="930"/>
                  </a:cubicBezTo>
                  <a:cubicBezTo>
                    <a:pt x="12" y="1153"/>
                    <a:pt x="181" y="1325"/>
                    <a:pt x="399" y="1325"/>
                  </a:cubicBezTo>
                  <a:cubicBezTo>
                    <a:pt x="413" y="1325"/>
                    <a:pt x="427" y="1324"/>
                    <a:pt x="441" y="1322"/>
                  </a:cubicBezTo>
                  <a:cubicBezTo>
                    <a:pt x="449" y="1323"/>
                    <a:pt x="457" y="1323"/>
                    <a:pt x="465" y="1323"/>
                  </a:cubicBezTo>
                  <a:cubicBezTo>
                    <a:pt x="693" y="1323"/>
                    <a:pt x="882" y="1160"/>
                    <a:pt x="894" y="930"/>
                  </a:cubicBezTo>
                  <a:cubicBezTo>
                    <a:pt x="894" y="703"/>
                    <a:pt x="703" y="1"/>
                    <a:pt x="44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43"/>
            <p:cNvSpPr/>
            <p:nvPr/>
          </p:nvSpPr>
          <p:spPr>
            <a:xfrm>
              <a:off x="4177387" y="1015663"/>
              <a:ext cx="26874" cy="39799"/>
            </a:xfrm>
            <a:custGeom>
              <a:rect b="b" l="l" r="r" t="t"/>
              <a:pathLst>
                <a:path extrusionOk="0" h="1324" w="894">
                  <a:moveTo>
                    <a:pt x="453" y="1"/>
                  </a:moveTo>
                  <a:cubicBezTo>
                    <a:pt x="191" y="1"/>
                    <a:pt x="0" y="703"/>
                    <a:pt x="0" y="930"/>
                  </a:cubicBezTo>
                  <a:cubicBezTo>
                    <a:pt x="36" y="1132"/>
                    <a:pt x="191" y="1311"/>
                    <a:pt x="405" y="1322"/>
                  </a:cubicBezTo>
                  <a:cubicBezTo>
                    <a:pt x="414" y="1323"/>
                    <a:pt x="422" y="1323"/>
                    <a:pt x="430" y="1323"/>
                  </a:cubicBezTo>
                  <a:cubicBezTo>
                    <a:pt x="669" y="1323"/>
                    <a:pt x="870" y="1160"/>
                    <a:pt x="893" y="930"/>
                  </a:cubicBezTo>
                  <a:cubicBezTo>
                    <a:pt x="893" y="703"/>
                    <a:pt x="703" y="1"/>
                    <a:pt x="4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43"/>
            <p:cNvSpPr/>
            <p:nvPr/>
          </p:nvSpPr>
          <p:spPr>
            <a:xfrm>
              <a:off x="4057838" y="1035352"/>
              <a:ext cx="13647" cy="46563"/>
            </a:xfrm>
            <a:custGeom>
              <a:rect b="b" l="l" r="r" t="t"/>
              <a:pathLst>
                <a:path extrusionOk="0" h="1549" w="454">
                  <a:moveTo>
                    <a:pt x="227" y="1"/>
                  </a:moveTo>
                  <a:cubicBezTo>
                    <a:pt x="108" y="1"/>
                    <a:pt x="1" y="108"/>
                    <a:pt x="1" y="227"/>
                  </a:cubicBezTo>
                  <a:lnTo>
                    <a:pt x="1" y="1322"/>
                  </a:lnTo>
                  <a:cubicBezTo>
                    <a:pt x="1" y="1441"/>
                    <a:pt x="108" y="1549"/>
                    <a:pt x="227" y="1549"/>
                  </a:cubicBezTo>
                  <a:cubicBezTo>
                    <a:pt x="346" y="1549"/>
                    <a:pt x="453" y="1465"/>
                    <a:pt x="453" y="1322"/>
                  </a:cubicBezTo>
                  <a:lnTo>
                    <a:pt x="453" y="227"/>
                  </a:lnTo>
                  <a:cubicBezTo>
                    <a:pt x="453" y="108"/>
                    <a:pt x="346" y="1"/>
                    <a:pt x="2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43"/>
            <p:cNvSpPr/>
            <p:nvPr/>
          </p:nvSpPr>
          <p:spPr>
            <a:xfrm>
              <a:off x="3931496" y="1035352"/>
              <a:ext cx="13287" cy="46563"/>
            </a:xfrm>
            <a:custGeom>
              <a:rect b="b" l="l" r="r" t="t"/>
              <a:pathLst>
                <a:path extrusionOk="0" h="1549" w="442">
                  <a:moveTo>
                    <a:pt x="215" y="1"/>
                  </a:moveTo>
                  <a:cubicBezTo>
                    <a:pt x="96" y="1"/>
                    <a:pt x="1" y="108"/>
                    <a:pt x="1" y="227"/>
                  </a:cubicBezTo>
                  <a:lnTo>
                    <a:pt x="1" y="1322"/>
                  </a:lnTo>
                  <a:cubicBezTo>
                    <a:pt x="1" y="1441"/>
                    <a:pt x="96" y="1549"/>
                    <a:pt x="215" y="1549"/>
                  </a:cubicBezTo>
                  <a:cubicBezTo>
                    <a:pt x="334" y="1549"/>
                    <a:pt x="441" y="1465"/>
                    <a:pt x="441" y="1322"/>
                  </a:cubicBezTo>
                  <a:lnTo>
                    <a:pt x="441" y="227"/>
                  </a:lnTo>
                  <a:cubicBezTo>
                    <a:pt x="441" y="108"/>
                    <a:pt x="334" y="1"/>
                    <a:pt x="21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43"/>
            <p:cNvSpPr/>
            <p:nvPr/>
          </p:nvSpPr>
          <p:spPr>
            <a:xfrm>
              <a:off x="4184180" y="1035352"/>
              <a:ext cx="13287" cy="46563"/>
            </a:xfrm>
            <a:custGeom>
              <a:rect b="b" l="l" r="r" t="t"/>
              <a:pathLst>
                <a:path extrusionOk="0" h="1549" w="442">
                  <a:moveTo>
                    <a:pt x="227" y="1"/>
                  </a:moveTo>
                  <a:cubicBezTo>
                    <a:pt x="108" y="1"/>
                    <a:pt x="1" y="108"/>
                    <a:pt x="1" y="227"/>
                  </a:cubicBezTo>
                  <a:lnTo>
                    <a:pt x="1" y="1322"/>
                  </a:lnTo>
                  <a:cubicBezTo>
                    <a:pt x="1" y="1441"/>
                    <a:pt x="108" y="1549"/>
                    <a:pt x="227" y="1549"/>
                  </a:cubicBezTo>
                  <a:cubicBezTo>
                    <a:pt x="358" y="1549"/>
                    <a:pt x="441" y="1465"/>
                    <a:pt x="441" y="1322"/>
                  </a:cubicBezTo>
                  <a:lnTo>
                    <a:pt x="441" y="227"/>
                  </a:lnTo>
                  <a:cubicBezTo>
                    <a:pt x="441" y="108"/>
                    <a:pt x="346" y="1"/>
                    <a:pt x="2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43"/>
            <p:cNvSpPr/>
            <p:nvPr/>
          </p:nvSpPr>
          <p:spPr>
            <a:xfrm>
              <a:off x="4051405" y="1215381"/>
              <a:ext cx="26874" cy="26874"/>
            </a:xfrm>
            <a:custGeom>
              <a:rect b="b" l="l" r="r" t="t"/>
              <a:pathLst>
                <a:path extrusionOk="0" h="894" w="894">
                  <a:moveTo>
                    <a:pt x="0" y="1"/>
                  </a:moveTo>
                  <a:lnTo>
                    <a:pt x="0" y="894"/>
                  </a:lnTo>
                  <a:lnTo>
                    <a:pt x="893" y="894"/>
                  </a:lnTo>
                  <a:lnTo>
                    <a:pt x="893"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43"/>
            <p:cNvSpPr/>
            <p:nvPr/>
          </p:nvSpPr>
          <p:spPr>
            <a:xfrm>
              <a:off x="3924342" y="1194971"/>
              <a:ext cx="279558" cy="80200"/>
            </a:xfrm>
            <a:custGeom>
              <a:rect b="b" l="l" r="r" t="t"/>
              <a:pathLst>
                <a:path extrusionOk="0" h="2668" w="9300">
                  <a:moveTo>
                    <a:pt x="1" y="1"/>
                  </a:moveTo>
                  <a:lnTo>
                    <a:pt x="1" y="894"/>
                  </a:lnTo>
                  <a:cubicBezTo>
                    <a:pt x="1" y="1882"/>
                    <a:pt x="786" y="2668"/>
                    <a:pt x="1763" y="2668"/>
                  </a:cubicBezTo>
                  <a:lnTo>
                    <a:pt x="7525" y="2668"/>
                  </a:lnTo>
                  <a:cubicBezTo>
                    <a:pt x="8514" y="2668"/>
                    <a:pt x="9299" y="1882"/>
                    <a:pt x="9299" y="894"/>
                  </a:cubicBezTo>
                  <a:lnTo>
                    <a:pt x="9299" y="1"/>
                  </a:lnTo>
                  <a:lnTo>
                    <a:pt x="8430" y="1"/>
                  </a:lnTo>
                  <a:lnTo>
                    <a:pt x="8430" y="894"/>
                  </a:lnTo>
                  <a:cubicBezTo>
                    <a:pt x="8430" y="1394"/>
                    <a:pt x="8037" y="1787"/>
                    <a:pt x="7537" y="1787"/>
                  </a:cubicBezTo>
                  <a:lnTo>
                    <a:pt x="1787" y="1787"/>
                  </a:lnTo>
                  <a:cubicBezTo>
                    <a:pt x="1287" y="1787"/>
                    <a:pt x="894" y="1394"/>
                    <a:pt x="894" y="894"/>
                  </a:cubicBezTo>
                  <a:lnTo>
                    <a:pt x="89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43"/>
            <p:cNvSpPr/>
            <p:nvPr/>
          </p:nvSpPr>
          <p:spPr>
            <a:xfrm>
              <a:off x="3925063" y="1194971"/>
              <a:ext cx="279558" cy="80200"/>
            </a:xfrm>
            <a:custGeom>
              <a:rect b="b" l="l" r="r" t="t"/>
              <a:pathLst>
                <a:path extrusionOk="0" h="2668" w="9300">
                  <a:moveTo>
                    <a:pt x="0" y="1"/>
                  </a:moveTo>
                  <a:lnTo>
                    <a:pt x="0" y="894"/>
                  </a:lnTo>
                  <a:cubicBezTo>
                    <a:pt x="0" y="1882"/>
                    <a:pt x="786" y="2668"/>
                    <a:pt x="1774" y="2668"/>
                  </a:cubicBezTo>
                  <a:lnTo>
                    <a:pt x="7537" y="2668"/>
                  </a:lnTo>
                  <a:cubicBezTo>
                    <a:pt x="8513" y="2668"/>
                    <a:pt x="9299" y="1882"/>
                    <a:pt x="9299" y="894"/>
                  </a:cubicBezTo>
                  <a:lnTo>
                    <a:pt x="9299" y="1"/>
                  </a:lnTo>
                  <a:lnTo>
                    <a:pt x="8406" y="1"/>
                  </a:lnTo>
                  <a:lnTo>
                    <a:pt x="8406" y="453"/>
                  </a:lnTo>
                  <a:cubicBezTo>
                    <a:pt x="8644" y="453"/>
                    <a:pt x="8859" y="644"/>
                    <a:pt x="8859" y="894"/>
                  </a:cubicBezTo>
                  <a:lnTo>
                    <a:pt x="8859" y="1120"/>
                  </a:lnTo>
                  <a:cubicBezTo>
                    <a:pt x="8859" y="1727"/>
                    <a:pt x="8371" y="2227"/>
                    <a:pt x="7751" y="2227"/>
                  </a:cubicBezTo>
                  <a:lnTo>
                    <a:pt x="6430" y="2227"/>
                  </a:lnTo>
                  <a:cubicBezTo>
                    <a:pt x="6192" y="2227"/>
                    <a:pt x="5989" y="2025"/>
                    <a:pt x="5989" y="1775"/>
                  </a:cubicBezTo>
                  <a:lnTo>
                    <a:pt x="3322" y="1775"/>
                  </a:lnTo>
                  <a:cubicBezTo>
                    <a:pt x="3322" y="2013"/>
                    <a:pt x="3132" y="2227"/>
                    <a:pt x="2870" y="2227"/>
                  </a:cubicBezTo>
                  <a:lnTo>
                    <a:pt x="1548" y="2227"/>
                  </a:lnTo>
                  <a:cubicBezTo>
                    <a:pt x="941" y="2227"/>
                    <a:pt x="453" y="1727"/>
                    <a:pt x="453" y="1120"/>
                  </a:cubicBezTo>
                  <a:lnTo>
                    <a:pt x="453" y="894"/>
                  </a:lnTo>
                  <a:cubicBezTo>
                    <a:pt x="453" y="656"/>
                    <a:pt x="643" y="453"/>
                    <a:pt x="893" y="453"/>
                  </a:cubicBezTo>
                  <a:lnTo>
                    <a:pt x="89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43"/>
            <p:cNvSpPr/>
            <p:nvPr/>
          </p:nvSpPr>
          <p:spPr>
            <a:xfrm>
              <a:off x="4044612" y="1261914"/>
              <a:ext cx="39739" cy="86272"/>
            </a:xfrm>
            <a:custGeom>
              <a:rect b="b" l="l" r="r" t="t"/>
              <a:pathLst>
                <a:path extrusionOk="0" h="2870" w="1322">
                  <a:moveTo>
                    <a:pt x="0" y="0"/>
                  </a:moveTo>
                  <a:lnTo>
                    <a:pt x="0" y="2870"/>
                  </a:lnTo>
                  <a:lnTo>
                    <a:pt x="1322" y="2870"/>
                  </a:lnTo>
                  <a:lnTo>
                    <a:pt x="1322"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43"/>
            <p:cNvSpPr/>
            <p:nvPr/>
          </p:nvSpPr>
          <p:spPr>
            <a:xfrm>
              <a:off x="4037788" y="1075091"/>
              <a:ext cx="53357" cy="113476"/>
            </a:xfrm>
            <a:custGeom>
              <a:rect b="b" l="l" r="r" t="t"/>
              <a:pathLst>
                <a:path extrusionOk="0" h="3775" w="1775">
                  <a:moveTo>
                    <a:pt x="1" y="0"/>
                  </a:moveTo>
                  <a:lnTo>
                    <a:pt x="1" y="3775"/>
                  </a:lnTo>
                  <a:lnTo>
                    <a:pt x="1775" y="3775"/>
                  </a:lnTo>
                  <a:lnTo>
                    <a:pt x="177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43"/>
            <p:cNvSpPr/>
            <p:nvPr/>
          </p:nvSpPr>
          <p:spPr>
            <a:xfrm>
              <a:off x="4017768" y="1188538"/>
              <a:ext cx="93426" cy="26874"/>
            </a:xfrm>
            <a:custGeom>
              <a:rect b="b" l="l" r="r" t="t"/>
              <a:pathLst>
                <a:path extrusionOk="0" h="894" w="3108">
                  <a:moveTo>
                    <a:pt x="0" y="1"/>
                  </a:moveTo>
                  <a:lnTo>
                    <a:pt x="0" y="215"/>
                  </a:lnTo>
                  <a:cubicBezTo>
                    <a:pt x="0" y="596"/>
                    <a:pt x="298" y="894"/>
                    <a:pt x="667" y="894"/>
                  </a:cubicBezTo>
                  <a:lnTo>
                    <a:pt x="2441" y="894"/>
                  </a:lnTo>
                  <a:cubicBezTo>
                    <a:pt x="2810" y="894"/>
                    <a:pt x="3108" y="596"/>
                    <a:pt x="3108" y="215"/>
                  </a:cubicBezTo>
                  <a:lnTo>
                    <a:pt x="310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43"/>
            <p:cNvSpPr/>
            <p:nvPr/>
          </p:nvSpPr>
          <p:spPr>
            <a:xfrm>
              <a:off x="3978029" y="1348156"/>
              <a:ext cx="172905" cy="26874"/>
            </a:xfrm>
            <a:custGeom>
              <a:rect b="b" l="l" r="r" t="t"/>
              <a:pathLst>
                <a:path extrusionOk="0" h="894" w="5752">
                  <a:moveTo>
                    <a:pt x="441" y="1"/>
                  </a:moveTo>
                  <a:cubicBezTo>
                    <a:pt x="203" y="1"/>
                    <a:pt x="1" y="203"/>
                    <a:pt x="1" y="441"/>
                  </a:cubicBezTo>
                  <a:lnTo>
                    <a:pt x="1" y="894"/>
                  </a:lnTo>
                  <a:lnTo>
                    <a:pt x="5751" y="894"/>
                  </a:lnTo>
                  <a:lnTo>
                    <a:pt x="5751" y="441"/>
                  </a:lnTo>
                  <a:cubicBezTo>
                    <a:pt x="5751" y="191"/>
                    <a:pt x="5549" y="1"/>
                    <a:pt x="531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43"/>
            <p:cNvSpPr/>
            <p:nvPr/>
          </p:nvSpPr>
          <p:spPr>
            <a:xfrm>
              <a:off x="4037788" y="1234710"/>
              <a:ext cx="53717" cy="53717"/>
            </a:xfrm>
            <a:custGeom>
              <a:rect b="b" l="l" r="r" t="t"/>
              <a:pathLst>
                <a:path extrusionOk="0" h="1787" w="1787">
                  <a:moveTo>
                    <a:pt x="894" y="1"/>
                  </a:moveTo>
                  <a:cubicBezTo>
                    <a:pt x="406" y="1"/>
                    <a:pt x="1" y="405"/>
                    <a:pt x="1" y="893"/>
                  </a:cubicBezTo>
                  <a:cubicBezTo>
                    <a:pt x="1" y="1394"/>
                    <a:pt x="406" y="1786"/>
                    <a:pt x="894" y="1786"/>
                  </a:cubicBezTo>
                  <a:cubicBezTo>
                    <a:pt x="1382" y="1786"/>
                    <a:pt x="1787" y="1394"/>
                    <a:pt x="1787" y="893"/>
                  </a:cubicBezTo>
                  <a:cubicBezTo>
                    <a:pt x="1787" y="405"/>
                    <a:pt x="1382" y="1"/>
                    <a:pt x="89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43"/>
            <p:cNvSpPr/>
            <p:nvPr/>
          </p:nvSpPr>
          <p:spPr>
            <a:xfrm>
              <a:off x="3891065" y="1168849"/>
              <a:ext cx="93426" cy="26874"/>
            </a:xfrm>
            <a:custGeom>
              <a:rect b="b" l="l" r="r" t="t"/>
              <a:pathLst>
                <a:path extrusionOk="0" h="894" w="3108">
                  <a:moveTo>
                    <a:pt x="0" y="1"/>
                  </a:moveTo>
                  <a:lnTo>
                    <a:pt x="0" y="215"/>
                  </a:lnTo>
                  <a:cubicBezTo>
                    <a:pt x="0" y="596"/>
                    <a:pt x="298" y="894"/>
                    <a:pt x="667" y="894"/>
                  </a:cubicBezTo>
                  <a:lnTo>
                    <a:pt x="2441" y="894"/>
                  </a:lnTo>
                  <a:cubicBezTo>
                    <a:pt x="2810" y="894"/>
                    <a:pt x="3108" y="596"/>
                    <a:pt x="3108" y="215"/>
                  </a:cubicBezTo>
                  <a:lnTo>
                    <a:pt x="310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43"/>
            <p:cNvSpPr/>
            <p:nvPr/>
          </p:nvSpPr>
          <p:spPr>
            <a:xfrm>
              <a:off x="3911806" y="1075091"/>
              <a:ext cx="53026" cy="93066"/>
            </a:xfrm>
            <a:custGeom>
              <a:rect b="b" l="l" r="r" t="t"/>
              <a:pathLst>
                <a:path extrusionOk="0" h="3096" w="1764">
                  <a:moveTo>
                    <a:pt x="1" y="0"/>
                  </a:moveTo>
                  <a:lnTo>
                    <a:pt x="1" y="3096"/>
                  </a:lnTo>
                  <a:lnTo>
                    <a:pt x="1763" y="3096"/>
                  </a:lnTo>
                  <a:lnTo>
                    <a:pt x="1763"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43"/>
            <p:cNvSpPr/>
            <p:nvPr/>
          </p:nvSpPr>
          <p:spPr>
            <a:xfrm>
              <a:off x="4143749" y="1168849"/>
              <a:ext cx="93787" cy="26874"/>
            </a:xfrm>
            <a:custGeom>
              <a:rect b="b" l="l" r="r" t="t"/>
              <a:pathLst>
                <a:path extrusionOk="0" h="894" w="3120">
                  <a:moveTo>
                    <a:pt x="0" y="1"/>
                  </a:moveTo>
                  <a:lnTo>
                    <a:pt x="0" y="215"/>
                  </a:lnTo>
                  <a:cubicBezTo>
                    <a:pt x="0" y="596"/>
                    <a:pt x="298" y="894"/>
                    <a:pt x="679" y="894"/>
                  </a:cubicBezTo>
                  <a:lnTo>
                    <a:pt x="2441" y="894"/>
                  </a:lnTo>
                  <a:cubicBezTo>
                    <a:pt x="2822" y="894"/>
                    <a:pt x="3120" y="596"/>
                    <a:pt x="3120" y="215"/>
                  </a:cubicBezTo>
                  <a:lnTo>
                    <a:pt x="312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43"/>
            <p:cNvSpPr/>
            <p:nvPr/>
          </p:nvSpPr>
          <p:spPr>
            <a:xfrm>
              <a:off x="4164491" y="1075091"/>
              <a:ext cx="53357" cy="93066"/>
            </a:xfrm>
            <a:custGeom>
              <a:rect b="b" l="l" r="r" t="t"/>
              <a:pathLst>
                <a:path extrusionOk="0" h="3096" w="1775">
                  <a:moveTo>
                    <a:pt x="1" y="0"/>
                  </a:moveTo>
                  <a:lnTo>
                    <a:pt x="1" y="3096"/>
                  </a:lnTo>
                  <a:lnTo>
                    <a:pt x="1775" y="3096"/>
                  </a:lnTo>
                  <a:lnTo>
                    <a:pt x="177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43"/>
            <p:cNvSpPr/>
            <p:nvPr/>
          </p:nvSpPr>
          <p:spPr>
            <a:xfrm>
              <a:off x="3911115" y="1075091"/>
              <a:ext cx="53357" cy="93066"/>
            </a:xfrm>
            <a:custGeom>
              <a:rect b="b" l="l" r="r" t="t"/>
              <a:pathLst>
                <a:path extrusionOk="0" h="3096" w="1775">
                  <a:moveTo>
                    <a:pt x="0" y="0"/>
                  </a:moveTo>
                  <a:lnTo>
                    <a:pt x="0" y="3096"/>
                  </a:lnTo>
                  <a:lnTo>
                    <a:pt x="1774" y="3096"/>
                  </a:lnTo>
                  <a:lnTo>
                    <a:pt x="1774" y="2655"/>
                  </a:lnTo>
                  <a:lnTo>
                    <a:pt x="1572" y="2655"/>
                  </a:lnTo>
                  <a:cubicBezTo>
                    <a:pt x="1565" y="2656"/>
                    <a:pt x="1557" y="2656"/>
                    <a:pt x="1550" y="2656"/>
                  </a:cubicBezTo>
                  <a:cubicBezTo>
                    <a:pt x="1060" y="2656"/>
                    <a:pt x="679" y="2255"/>
                    <a:pt x="679" y="1774"/>
                  </a:cubicBezTo>
                  <a:lnTo>
                    <a:pt x="679"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43"/>
            <p:cNvSpPr/>
            <p:nvPr/>
          </p:nvSpPr>
          <p:spPr>
            <a:xfrm>
              <a:off x="4164491" y="1075091"/>
              <a:ext cx="53357" cy="93066"/>
            </a:xfrm>
            <a:custGeom>
              <a:rect b="b" l="l" r="r" t="t"/>
              <a:pathLst>
                <a:path extrusionOk="0" h="3096" w="1775">
                  <a:moveTo>
                    <a:pt x="1" y="0"/>
                  </a:moveTo>
                  <a:lnTo>
                    <a:pt x="1" y="3096"/>
                  </a:lnTo>
                  <a:lnTo>
                    <a:pt x="1775" y="3096"/>
                  </a:lnTo>
                  <a:lnTo>
                    <a:pt x="1775" y="2655"/>
                  </a:lnTo>
                  <a:lnTo>
                    <a:pt x="1549" y="2655"/>
                  </a:lnTo>
                  <a:cubicBezTo>
                    <a:pt x="1542" y="2656"/>
                    <a:pt x="1535" y="2656"/>
                    <a:pt x="1528" y="2656"/>
                  </a:cubicBezTo>
                  <a:cubicBezTo>
                    <a:pt x="1049" y="2656"/>
                    <a:pt x="667" y="2255"/>
                    <a:pt x="667" y="1774"/>
                  </a:cubicBezTo>
                  <a:lnTo>
                    <a:pt x="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43"/>
            <p:cNvSpPr/>
            <p:nvPr/>
          </p:nvSpPr>
          <p:spPr>
            <a:xfrm>
              <a:off x="4037788" y="1075091"/>
              <a:ext cx="53357" cy="113476"/>
            </a:xfrm>
            <a:custGeom>
              <a:rect b="b" l="l" r="r" t="t"/>
              <a:pathLst>
                <a:path extrusionOk="0" h="3775" w="1775">
                  <a:moveTo>
                    <a:pt x="1" y="0"/>
                  </a:moveTo>
                  <a:lnTo>
                    <a:pt x="1" y="3775"/>
                  </a:lnTo>
                  <a:lnTo>
                    <a:pt x="1775" y="3775"/>
                  </a:lnTo>
                  <a:lnTo>
                    <a:pt x="1775" y="3322"/>
                  </a:lnTo>
                  <a:lnTo>
                    <a:pt x="1549" y="3322"/>
                  </a:lnTo>
                  <a:cubicBezTo>
                    <a:pt x="1542" y="3322"/>
                    <a:pt x="1535" y="3322"/>
                    <a:pt x="1528" y="3322"/>
                  </a:cubicBezTo>
                  <a:cubicBezTo>
                    <a:pt x="1061" y="3322"/>
                    <a:pt x="668" y="2922"/>
                    <a:pt x="668" y="2441"/>
                  </a:cubicBezTo>
                  <a:lnTo>
                    <a:pt x="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43"/>
            <p:cNvSpPr/>
            <p:nvPr/>
          </p:nvSpPr>
          <p:spPr>
            <a:xfrm>
              <a:off x="3891426" y="1168127"/>
              <a:ext cx="92374" cy="26874"/>
            </a:xfrm>
            <a:custGeom>
              <a:rect b="b" l="l" r="r" t="t"/>
              <a:pathLst>
                <a:path extrusionOk="0" h="894" w="3073">
                  <a:moveTo>
                    <a:pt x="0" y="1"/>
                  </a:moveTo>
                  <a:lnTo>
                    <a:pt x="0" y="227"/>
                  </a:lnTo>
                  <a:cubicBezTo>
                    <a:pt x="0" y="596"/>
                    <a:pt x="298" y="894"/>
                    <a:pt x="667" y="894"/>
                  </a:cubicBezTo>
                  <a:lnTo>
                    <a:pt x="2441" y="894"/>
                  </a:lnTo>
                  <a:cubicBezTo>
                    <a:pt x="2727" y="894"/>
                    <a:pt x="2977" y="715"/>
                    <a:pt x="3072" y="453"/>
                  </a:cubicBezTo>
                  <a:lnTo>
                    <a:pt x="1108" y="453"/>
                  </a:lnTo>
                  <a:cubicBezTo>
                    <a:pt x="822" y="453"/>
                    <a:pt x="572" y="275"/>
                    <a:pt x="47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43"/>
            <p:cNvSpPr/>
            <p:nvPr/>
          </p:nvSpPr>
          <p:spPr>
            <a:xfrm>
              <a:off x="4018129" y="1188538"/>
              <a:ext cx="91984" cy="26874"/>
            </a:xfrm>
            <a:custGeom>
              <a:rect b="b" l="l" r="r" t="t"/>
              <a:pathLst>
                <a:path extrusionOk="0" h="894" w="3060">
                  <a:moveTo>
                    <a:pt x="0" y="1"/>
                  </a:moveTo>
                  <a:lnTo>
                    <a:pt x="0" y="215"/>
                  </a:lnTo>
                  <a:cubicBezTo>
                    <a:pt x="0" y="596"/>
                    <a:pt x="298" y="894"/>
                    <a:pt x="667" y="894"/>
                  </a:cubicBezTo>
                  <a:lnTo>
                    <a:pt x="2441" y="894"/>
                  </a:lnTo>
                  <a:cubicBezTo>
                    <a:pt x="2727" y="894"/>
                    <a:pt x="2977" y="715"/>
                    <a:pt x="3060" y="441"/>
                  </a:cubicBezTo>
                  <a:lnTo>
                    <a:pt x="1107" y="441"/>
                  </a:lnTo>
                  <a:cubicBezTo>
                    <a:pt x="822" y="441"/>
                    <a:pt x="572" y="263"/>
                    <a:pt x="47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43"/>
            <p:cNvSpPr/>
            <p:nvPr/>
          </p:nvSpPr>
          <p:spPr>
            <a:xfrm>
              <a:off x="4144802" y="1168127"/>
              <a:ext cx="91653" cy="26874"/>
            </a:xfrm>
            <a:custGeom>
              <a:rect b="b" l="l" r="r" t="t"/>
              <a:pathLst>
                <a:path extrusionOk="0" h="894" w="3049">
                  <a:moveTo>
                    <a:pt x="1" y="1"/>
                  </a:moveTo>
                  <a:lnTo>
                    <a:pt x="1" y="227"/>
                  </a:lnTo>
                  <a:cubicBezTo>
                    <a:pt x="1" y="596"/>
                    <a:pt x="299" y="894"/>
                    <a:pt x="668" y="894"/>
                  </a:cubicBezTo>
                  <a:lnTo>
                    <a:pt x="2430" y="894"/>
                  </a:lnTo>
                  <a:cubicBezTo>
                    <a:pt x="2704" y="894"/>
                    <a:pt x="2966" y="715"/>
                    <a:pt x="3049" y="453"/>
                  </a:cubicBezTo>
                  <a:lnTo>
                    <a:pt x="1096" y="453"/>
                  </a:lnTo>
                  <a:cubicBezTo>
                    <a:pt x="822" y="453"/>
                    <a:pt x="560" y="275"/>
                    <a:pt x="47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43"/>
            <p:cNvSpPr/>
            <p:nvPr/>
          </p:nvSpPr>
          <p:spPr>
            <a:xfrm>
              <a:off x="3978029" y="1348156"/>
              <a:ext cx="172905" cy="26874"/>
            </a:xfrm>
            <a:custGeom>
              <a:rect b="b" l="l" r="r" t="t"/>
              <a:pathLst>
                <a:path extrusionOk="0" h="894" w="5752">
                  <a:moveTo>
                    <a:pt x="441" y="1"/>
                  </a:moveTo>
                  <a:cubicBezTo>
                    <a:pt x="203" y="1"/>
                    <a:pt x="1" y="191"/>
                    <a:pt x="1" y="441"/>
                  </a:cubicBezTo>
                  <a:lnTo>
                    <a:pt x="1" y="894"/>
                  </a:lnTo>
                  <a:lnTo>
                    <a:pt x="5751" y="894"/>
                  </a:lnTo>
                  <a:lnTo>
                    <a:pt x="5751" y="441"/>
                  </a:lnTo>
                  <a:lnTo>
                    <a:pt x="1108" y="441"/>
                  </a:lnTo>
                  <a:cubicBezTo>
                    <a:pt x="858" y="441"/>
                    <a:pt x="667" y="251"/>
                    <a:pt x="66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43"/>
            <p:cNvSpPr/>
            <p:nvPr/>
          </p:nvSpPr>
          <p:spPr>
            <a:xfrm>
              <a:off x="4034211" y="1237566"/>
              <a:ext cx="54799" cy="51072"/>
            </a:xfrm>
            <a:custGeom>
              <a:rect b="b" l="l" r="r" t="t"/>
              <a:pathLst>
                <a:path extrusionOk="0" h="1699" w="1823">
                  <a:moveTo>
                    <a:pt x="644" y="1"/>
                  </a:moveTo>
                  <a:lnTo>
                    <a:pt x="644" y="1"/>
                  </a:lnTo>
                  <a:cubicBezTo>
                    <a:pt x="191" y="191"/>
                    <a:pt x="1" y="727"/>
                    <a:pt x="191" y="1179"/>
                  </a:cubicBezTo>
                  <a:cubicBezTo>
                    <a:pt x="331" y="1504"/>
                    <a:pt x="665" y="1699"/>
                    <a:pt x="1007" y="1699"/>
                  </a:cubicBezTo>
                  <a:cubicBezTo>
                    <a:pt x="1130" y="1699"/>
                    <a:pt x="1254" y="1674"/>
                    <a:pt x="1370" y="1620"/>
                  </a:cubicBezTo>
                  <a:cubicBezTo>
                    <a:pt x="1561" y="1537"/>
                    <a:pt x="1727" y="1370"/>
                    <a:pt x="1823" y="1179"/>
                  </a:cubicBezTo>
                  <a:lnTo>
                    <a:pt x="1823" y="1179"/>
                  </a:lnTo>
                  <a:cubicBezTo>
                    <a:pt x="1703" y="1227"/>
                    <a:pt x="1584" y="1251"/>
                    <a:pt x="1465" y="1251"/>
                  </a:cubicBezTo>
                  <a:cubicBezTo>
                    <a:pt x="965" y="1251"/>
                    <a:pt x="584" y="870"/>
                    <a:pt x="572" y="370"/>
                  </a:cubicBezTo>
                  <a:cubicBezTo>
                    <a:pt x="572" y="239"/>
                    <a:pt x="596" y="120"/>
                    <a:pt x="64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43"/>
            <p:cNvSpPr/>
            <p:nvPr/>
          </p:nvSpPr>
          <p:spPr>
            <a:xfrm>
              <a:off x="4064632" y="1301624"/>
              <a:ext cx="20080" cy="32976"/>
            </a:xfrm>
            <a:custGeom>
              <a:rect b="b" l="l" r="r" t="t"/>
              <a:pathLst>
                <a:path extrusionOk="0" h="1097" w="668">
                  <a:moveTo>
                    <a:pt x="453" y="1"/>
                  </a:moveTo>
                  <a:cubicBezTo>
                    <a:pt x="191" y="1"/>
                    <a:pt x="1" y="203"/>
                    <a:pt x="1" y="430"/>
                  </a:cubicBezTo>
                  <a:lnTo>
                    <a:pt x="1" y="656"/>
                  </a:lnTo>
                  <a:cubicBezTo>
                    <a:pt x="1" y="906"/>
                    <a:pt x="215" y="1096"/>
                    <a:pt x="453" y="1096"/>
                  </a:cubicBezTo>
                  <a:lnTo>
                    <a:pt x="668" y="1096"/>
                  </a:lnTo>
                  <a:lnTo>
                    <a:pt x="668"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43"/>
            <p:cNvSpPr/>
            <p:nvPr/>
          </p:nvSpPr>
          <p:spPr>
            <a:xfrm>
              <a:off x="4057838" y="1255121"/>
              <a:ext cx="13647" cy="13256"/>
            </a:xfrm>
            <a:custGeom>
              <a:rect b="b" l="l" r="r" t="t"/>
              <a:pathLst>
                <a:path extrusionOk="0" h="441" w="454">
                  <a:moveTo>
                    <a:pt x="227" y="0"/>
                  </a:moveTo>
                  <a:cubicBezTo>
                    <a:pt x="108" y="0"/>
                    <a:pt x="1" y="95"/>
                    <a:pt x="1" y="214"/>
                  </a:cubicBezTo>
                  <a:cubicBezTo>
                    <a:pt x="1" y="345"/>
                    <a:pt x="108" y="441"/>
                    <a:pt x="227" y="441"/>
                  </a:cubicBezTo>
                  <a:cubicBezTo>
                    <a:pt x="346" y="441"/>
                    <a:pt x="453" y="345"/>
                    <a:pt x="453" y="214"/>
                  </a:cubicBezTo>
                  <a:cubicBezTo>
                    <a:pt x="453" y="95"/>
                    <a:pt x="346" y="0"/>
                    <a:pt x="22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40" name="Google Shape;1640;p43"/>
          <p:cNvSpPr/>
          <p:nvPr/>
        </p:nvSpPr>
        <p:spPr>
          <a:xfrm>
            <a:off x="6319750" y="4234040"/>
            <a:ext cx="242944" cy="178814"/>
          </a:xfrm>
          <a:custGeom>
            <a:rect b="b" l="l" r="r" t="t"/>
            <a:pathLst>
              <a:path extrusionOk="0" h="9129" w="12403">
                <a:moveTo>
                  <a:pt x="890" y="1"/>
                </a:moveTo>
                <a:cubicBezTo>
                  <a:pt x="848" y="1"/>
                  <a:pt x="805" y="3"/>
                  <a:pt x="761" y="9"/>
                </a:cubicBezTo>
                <a:cubicBezTo>
                  <a:pt x="518" y="9"/>
                  <a:pt x="244" y="161"/>
                  <a:pt x="1" y="313"/>
                </a:cubicBezTo>
                <a:cubicBezTo>
                  <a:pt x="275" y="678"/>
                  <a:pt x="761" y="860"/>
                  <a:pt x="1004" y="1255"/>
                </a:cubicBezTo>
                <a:cubicBezTo>
                  <a:pt x="1034" y="1377"/>
                  <a:pt x="1095" y="1438"/>
                  <a:pt x="1126" y="1559"/>
                </a:cubicBezTo>
                <a:cubicBezTo>
                  <a:pt x="1156" y="1742"/>
                  <a:pt x="1217" y="1955"/>
                  <a:pt x="1278" y="2137"/>
                </a:cubicBezTo>
                <a:cubicBezTo>
                  <a:pt x="1490" y="2958"/>
                  <a:pt x="1764" y="3839"/>
                  <a:pt x="1794" y="4721"/>
                </a:cubicBezTo>
                <a:cubicBezTo>
                  <a:pt x="1794" y="4781"/>
                  <a:pt x="1794" y="4842"/>
                  <a:pt x="1825" y="4903"/>
                </a:cubicBezTo>
                <a:cubicBezTo>
                  <a:pt x="1886" y="5024"/>
                  <a:pt x="2037" y="5055"/>
                  <a:pt x="2129" y="5085"/>
                </a:cubicBezTo>
                <a:cubicBezTo>
                  <a:pt x="2402" y="5207"/>
                  <a:pt x="2585" y="5450"/>
                  <a:pt x="2737" y="5693"/>
                </a:cubicBezTo>
                <a:lnTo>
                  <a:pt x="3193" y="6392"/>
                </a:lnTo>
                <a:cubicBezTo>
                  <a:pt x="3314" y="6544"/>
                  <a:pt x="3436" y="6970"/>
                  <a:pt x="3648" y="7000"/>
                </a:cubicBezTo>
                <a:cubicBezTo>
                  <a:pt x="3659" y="7002"/>
                  <a:pt x="3669" y="7002"/>
                  <a:pt x="3679" y="7002"/>
                </a:cubicBezTo>
                <a:cubicBezTo>
                  <a:pt x="3897" y="7002"/>
                  <a:pt x="3958" y="6690"/>
                  <a:pt x="4074" y="6544"/>
                </a:cubicBezTo>
                <a:cubicBezTo>
                  <a:pt x="4226" y="6301"/>
                  <a:pt x="4378" y="6119"/>
                  <a:pt x="4530" y="5906"/>
                </a:cubicBezTo>
                <a:cubicBezTo>
                  <a:pt x="4591" y="5845"/>
                  <a:pt x="4621" y="5784"/>
                  <a:pt x="4652" y="5754"/>
                </a:cubicBezTo>
                <a:lnTo>
                  <a:pt x="4682" y="5906"/>
                </a:lnTo>
                <a:cubicBezTo>
                  <a:pt x="4682" y="6453"/>
                  <a:pt x="4955" y="9037"/>
                  <a:pt x="5533" y="9128"/>
                </a:cubicBezTo>
                <a:cubicBezTo>
                  <a:pt x="5537" y="9128"/>
                  <a:pt x="5540" y="9128"/>
                  <a:pt x="5544" y="9128"/>
                </a:cubicBezTo>
                <a:cubicBezTo>
                  <a:pt x="6118" y="9128"/>
                  <a:pt x="6750" y="6662"/>
                  <a:pt x="6870" y="6088"/>
                </a:cubicBezTo>
                <a:lnTo>
                  <a:pt x="6931" y="5906"/>
                </a:lnTo>
                <a:cubicBezTo>
                  <a:pt x="6962" y="5967"/>
                  <a:pt x="6962" y="6058"/>
                  <a:pt x="7022" y="6088"/>
                </a:cubicBezTo>
                <a:cubicBezTo>
                  <a:pt x="7114" y="6301"/>
                  <a:pt x="7235" y="6544"/>
                  <a:pt x="7357" y="6818"/>
                </a:cubicBezTo>
                <a:cubicBezTo>
                  <a:pt x="7418" y="6970"/>
                  <a:pt x="7478" y="7335"/>
                  <a:pt x="7691" y="7335"/>
                </a:cubicBezTo>
                <a:cubicBezTo>
                  <a:pt x="7873" y="7335"/>
                  <a:pt x="8117" y="6970"/>
                  <a:pt x="8238" y="6818"/>
                </a:cubicBezTo>
                <a:cubicBezTo>
                  <a:pt x="8421" y="6575"/>
                  <a:pt x="8603" y="6392"/>
                  <a:pt x="8785" y="6210"/>
                </a:cubicBezTo>
                <a:cubicBezTo>
                  <a:pt x="8998" y="5997"/>
                  <a:pt x="9211" y="5784"/>
                  <a:pt x="9515" y="5693"/>
                </a:cubicBezTo>
                <a:cubicBezTo>
                  <a:pt x="9636" y="5663"/>
                  <a:pt x="9788" y="5663"/>
                  <a:pt x="9849" y="5541"/>
                </a:cubicBezTo>
                <a:cubicBezTo>
                  <a:pt x="9910" y="5511"/>
                  <a:pt x="9910" y="5450"/>
                  <a:pt x="9940" y="5389"/>
                </a:cubicBezTo>
                <a:cubicBezTo>
                  <a:pt x="10123" y="4538"/>
                  <a:pt x="10457" y="3717"/>
                  <a:pt x="10852" y="2927"/>
                </a:cubicBezTo>
                <a:cubicBezTo>
                  <a:pt x="10913" y="2745"/>
                  <a:pt x="11004" y="2562"/>
                  <a:pt x="11126" y="2350"/>
                </a:cubicBezTo>
                <a:cubicBezTo>
                  <a:pt x="11156" y="2258"/>
                  <a:pt x="11187" y="2167"/>
                  <a:pt x="11278" y="2046"/>
                </a:cubicBezTo>
                <a:cubicBezTo>
                  <a:pt x="11521" y="1681"/>
                  <a:pt x="12098" y="1590"/>
                  <a:pt x="12402" y="1255"/>
                </a:cubicBezTo>
                <a:cubicBezTo>
                  <a:pt x="12190" y="1073"/>
                  <a:pt x="11916" y="921"/>
                  <a:pt x="11643" y="830"/>
                </a:cubicBezTo>
                <a:cubicBezTo>
                  <a:pt x="11577" y="821"/>
                  <a:pt x="11512" y="816"/>
                  <a:pt x="11446" y="816"/>
                </a:cubicBezTo>
                <a:cubicBezTo>
                  <a:pt x="11080" y="816"/>
                  <a:pt x="10705" y="949"/>
                  <a:pt x="10396" y="1103"/>
                </a:cubicBezTo>
                <a:cubicBezTo>
                  <a:pt x="9636" y="1438"/>
                  <a:pt x="8877" y="1742"/>
                  <a:pt x="8117" y="2076"/>
                </a:cubicBezTo>
                <a:cubicBezTo>
                  <a:pt x="8086" y="2076"/>
                  <a:pt x="8025" y="2137"/>
                  <a:pt x="8025" y="2137"/>
                </a:cubicBezTo>
                <a:cubicBezTo>
                  <a:pt x="7995" y="2167"/>
                  <a:pt x="7995" y="2198"/>
                  <a:pt x="7965" y="2289"/>
                </a:cubicBezTo>
                <a:cubicBezTo>
                  <a:pt x="7873" y="2593"/>
                  <a:pt x="7843" y="2836"/>
                  <a:pt x="7782" y="3140"/>
                </a:cubicBezTo>
                <a:cubicBezTo>
                  <a:pt x="7721" y="3474"/>
                  <a:pt x="7661" y="3717"/>
                  <a:pt x="7539" y="3991"/>
                </a:cubicBezTo>
                <a:cubicBezTo>
                  <a:pt x="7448" y="4143"/>
                  <a:pt x="7357" y="4295"/>
                  <a:pt x="7235" y="4417"/>
                </a:cubicBezTo>
                <a:cubicBezTo>
                  <a:pt x="7235" y="4356"/>
                  <a:pt x="7235" y="4295"/>
                  <a:pt x="7205" y="4265"/>
                </a:cubicBezTo>
                <a:cubicBezTo>
                  <a:pt x="7266" y="4265"/>
                  <a:pt x="7357" y="4204"/>
                  <a:pt x="7387" y="4173"/>
                </a:cubicBezTo>
                <a:cubicBezTo>
                  <a:pt x="7418" y="4143"/>
                  <a:pt x="7478" y="4113"/>
                  <a:pt x="7478" y="4052"/>
                </a:cubicBezTo>
                <a:cubicBezTo>
                  <a:pt x="7509" y="4021"/>
                  <a:pt x="7509" y="3961"/>
                  <a:pt x="7478" y="3900"/>
                </a:cubicBezTo>
                <a:cubicBezTo>
                  <a:pt x="7418" y="3748"/>
                  <a:pt x="7326" y="3596"/>
                  <a:pt x="7266" y="3444"/>
                </a:cubicBezTo>
                <a:cubicBezTo>
                  <a:pt x="7205" y="3292"/>
                  <a:pt x="7235" y="3110"/>
                  <a:pt x="7326" y="2927"/>
                </a:cubicBezTo>
                <a:cubicBezTo>
                  <a:pt x="7387" y="2775"/>
                  <a:pt x="7570" y="2654"/>
                  <a:pt x="7721" y="2654"/>
                </a:cubicBezTo>
                <a:cubicBezTo>
                  <a:pt x="7602" y="2585"/>
                  <a:pt x="7463" y="2546"/>
                  <a:pt x="7327" y="2546"/>
                </a:cubicBezTo>
                <a:cubicBezTo>
                  <a:pt x="7221" y="2546"/>
                  <a:pt x="7116" y="2570"/>
                  <a:pt x="7022" y="2623"/>
                </a:cubicBezTo>
                <a:cubicBezTo>
                  <a:pt x="6901" y="2684"/>
                  <a:pt x="6779" y="2775"/>
                  <a:pt x="6718" y="2897"/>
                </a:cubicBezTo>
                <a:cubicBezTo>
                  <a:pt x="6627" y="2988"/>
                  <a:pt x="6506" y="3110"/>
                  <a:pt x="6445" y="3201"/>
                </a:cubicBezTo>
                <a:cubicBezTo>
                  <a:pt x="6414" y="3231"/>
                  <a:pt x="6354" y="3231"/>
                  <a:pt x="6323" y="3262"/>
                </a:cubicBezTo>
                <a:cubicBezTo>
                  <a:pt x="6202" y="3231"/>
                  <a:pt x="6111" y="3201"/>
                  <a:pt x="5989" y="3201"/>
                </a:cubicBezTo>
                <a:lnTo>
                  <a:pt x="5746" y="3201"/>
                </a:lnTo>
                <a:lnTo>
                  <a:pt x="5715" y="3140"/>
                </a:lnTo>
                <a:lnTo>
                  <a:pt x="5503" y="2806"/>
                </a:lnTo>
                <a:cubicBezTo>
                  <a:pt x="5411" y="2684"/>
                  <a:pt x="5351" y="2593"/>
                  <a:pt x="5229" y="2502"/>
                </a:cubicBezTo>
                <a:cubicBezTo>
                  <a:pt x="5126" y="2416"/>
                  <a:pt x="4995" y="2379"/>
                  <a:pt x="4850" y="2379"/>
                </a:cubicBezTo>
                <a:cubicBezTo>
                  <a:pt x="4738" y="2379"/>
                  <a:pt x="4619" y="2401"/>
                  <a:pt x="4500" y="2441"/>
                </a:cubicBezTo>
                <a:cubicBezTo>
                  <a:pt x="4682" y="2471"/>
                  <a:pt x="4834" y="2593"/>
                  <a:pt x="4895" y="2775"/>
                </a:cubicBezTo>
                <a:cubicBezTo>
                  <a:pt x="4955" y="2927"/>
                  <a:pt x="4925" y="3110"/>
                  <a:pt x="4834" y="3292"/>
                </a:cubicBezTo>
                <a:cubicBezTo>
                  <a:pt x="4773" y="3474"/>
                  <a:pt x="4621" y="3566"/>
                  <a:pt x="4591" y="3717"/>
                </a:cubicBezTo>
                <a:cubicBezTo>
                  <a:pt x="4591" y="3748"/>
                  <a:pt x="4530" y="3839"/>
                  <a:pt x="4591" y="3869"/>
                </a:cubicBezTo>
                <a:cubicBezTo>
                  <a:pt x="4591" y="3900"/>
                  <a:pt x="4621" y="3961"/>
                  <a:pt x="4652" y="3991"/>
                </a:cubicBezTo>
                <a:lnTo>
                  <a:pt x="4682" y="4021"/>
                </a:lnTo>
                <a:cubicBezTo>
                  <a:pt x="4652" y="4113"/>
                  <a:pt x="4621" y="4173"/>
                  <a:pt x="4621" y="4265"/>
                </a:cubicBezTo>
                <a:cubicBezTo>
                  <a:pt x="4500" y="4113"/>
                  <a:pt x="4378" y="3961"/>
                  <a:pt x="4348" y="3748"/>
                </a:cubicBezTo>
                <a:cubicBezTo>
                  <a:pt x="4256" y="3505"/>
                  <a:pt x="4226" y="3201"/>
                  <a:pt x="4226" y="2897"/>
                </a:cubicBezTo>
                <a:cubicBezTo>
                  <a:pt x="4226" y="2593"/>
                  <a:pt x="4196" y="2289"/>
                  <a:pt x="4196" y="2015"/>
                </a:cubicBezTo>
                <a:cubicBezTo>
                  <a:pt x="4196" y="1985"/>
                  <a:pt x="4196" y="1894"/>
                  <a:pt x="4165" y="1863"/>
                </a:cubicBezTo>
                <a:lnTo>
                  <a:pt x="4074" y="1772"/>
                </a:lnTo>
                <a:cubicBezTo>
                  <a:pt x="3405" y="1316"/>
                  <a:pt x="2676" y="921"/>
                  <a:pt x="1977" y="465"/>
                </a:cubicBezTo>
                <a:cubicBezTo>
                  <a:pt x="1647" y="245"/>
                  <a:pt x="1292" y="1"/>
                  <a:pt x="89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43"/>
          <p:cNvSpPr/>
          <p:nvPr/>
        </p:nvSpPr>
        <p:spPr>
          <a:xfrm flipH="1" rot="5172334">
            <a:off x="8289804" y="3627804"/>
            <a:ext cx="203307" cy="230008"/>
          </a:xfrm>
          <a:custGeom>
            <a:rect b="b" l="l" r="r" t="t"/>
            <a:pathLst>
              <a:path extrusionOk="0" h="6676" w="5901">
                <a:moveTo>
                  <a:pt x="144" y="756"/>
                </a:moveTo>
                <a:cubicBezTo>
                  <a:pt x="123" y="767"/>
                  <a:pt x="100" y="780"/>
                  <a:pt x="73" y="796"/>
                </a:cubicBezTo>
                <a:lnTo>
                  <a:pt x="105" y="796"/>
                </a:lnTo>
                <a:lnTo>
                  <a:pt x="126" y="775"/>
                </a:lnTo>
                <a:cubicBezTo>
                  <a:pt x="136" y="775"/>
                  <a:pt x="141" y="765"/>
                  <a:pt x="144" y="756"/>
                </a:cubicBezTo>
                <a:close/>
                <a:moveTo>
                  <a:pt x="42" y="796"/>
                </a:moveTo>
                <a:cubicBezTo>
                  <a:pt x="21" y="796"/>
                  <a:pt x="0" y="796"/>
                  <a:pt x="0" y="817"/>
                </a:cubicBezTo>
                <a:lnTo>
                  <a:pt x="0" y="838"/>
                </a:lnTo>
                <a:cubicBezTo>
                  <a:pt x="27" y="822"/>
                  <a:pt x="51" y="808"/>
                  <a:pt x="73" y="796"/>
                </a:cubicBezTo>
                <a:close/>
                <a:moveTo>
                  <a:pt x="21" y="1"/>
                </a:moveTo>
                <a:cubicBezTo>
                  <a:pt x="0" y="1"/>
                  <a:pt x="0" y="42"/>
                  <a:pt x="0" y="42"/>
                </a:cubicBezTo>
                <a:cubicBezTo>
                  <a:pt x="21" y="63"/>
                  <a:pt x="42" y="63"/>
                  <a:pt x="63" y="84"/>
                </a:cubicBezTo>
                <a:lnTo>
                  <a:pt x="105" y="105"/>
                </a:lnTo>
                <a:cubicBezTo>
                  <a:pt x="147" y="210"/>
                  <a:pt x="147" y="314"/>
                  <a:pt x="168" y="419"/>
                </a:cubicBezTo>
                <a:lnTo>
                  <a:pt x="168" y="482"/>
                </a:lnTo>
                <a:lnTo>
                  <a:pt x="168" y="503"/>
                </a:lnTo>
                <a:lnTo>
                  <a:pt x="168" y="524"/>
                </a:lnTo>
                <a:lnTo>
                  <a:pt x="168" y="566"/>
                </a:lnTo>
                <a:lnTo>
                  <a:pt x="168" y="586"/>
                </a:lnTo>
                <a:lnTo>
                  <a:pt x="168" y="607"/>
                </a:lnTo>
                <a:lnTo>
                  <a:pt x="168" y="628"/>
                </a:lnTo>
                <a:lnTo>
                  <a:pt x="168" y="670"/>
                </a:lnTo>
                <a:lnTo>
                  <a:pt x="168" y="691"/>
                </a:lnTo>
                <a:cubicBezTo>
                  <a:pt x="168" y="691"/>
                  <a:pt x="168" y="712"/>
                  <a:pt x="147" y="712"/>
                </a:cubicBezTo>
                <a:lnTo>
                  <a:pt x="147" y="733"/>
                </a:lnTo>
                <a:cubicBezTo>
                  <a:pt x="147" y="733"/>
                  <a:pt x="147" y="745"/>
                  <a:pt x="144" y="756"/>
                </a:cubicBezTo>
                <a:lnTo>
                  <a:pt x="144" y="756"/>
                </a:lnTo>
                <a:cubicBezTo>
                  <a:pt x="260" y="691"/>
                  <a:pt x="272" y="691"/>
                  <a:pt x="272" y="691"/>
                </a:cubicBezTo>
                <a:lnTo>
                  <a:pt x="335" y="691"/>
                </a:lnTo>
                <a:cubicBezTo>
                  <a:pt x="356" y="712"/>
                  <a:pt x="356" y="733"/>
                  <a:pt x="377" y="733"/>
                </a:cubicBezTo>
                <a:cubicBezTo>
                  <a:pt x="419" y="775"/>
                  <a:pt x="419" y="796"/>
                  <a:pt x="440" y="796"/>
                </a:cubicBezTo>
                <a:cubicBezTo>
                  <a:pt x="461" y="817"/>
                  <a:pt x="461" y="838"/>
                  <a:pt x="481" y="838"/>
                </a:cubicBezTo>
                <a:lnTo>
                  <a:pt x="481" y="879"/>
                </a:lnTo>
                <a:cubicBezTo>
                  <a:pt x="481" y="900"/>
                  <a:pt x="523" y="900"/>
                  <a:pt x="523" y="921"/>
                </a:cubicBezTo>
                <a:lnTo>
                  <a:pt x="523" y="942"/>
                </a:lnTo>
                <a:cubicBezTo>
                  <a:pt x="523" y="984"/>
                  <a:pt x="544" y="984"/>
                  <a:pt x="544" y="1005"/>
                </a:cubicBezTo>
                <a:cubicBezTo>
                  <a:pt x="544" y="1005"/>
                  <a:pt x="544" y="1026"/>
                  <a:pt x="565" y="1026"/>
                </a:cubicBezTo>
                <a:cubicBezTo>
                  <a:pt x="565" y="1047"/>
                  <a:pt x="586" y="1047"/>
                  <a:pt x="586" y="1089"/>
                </a:cubicBezTo>
                <a:cubicBezTo>
                  <a:pt x="586" y="1110"/>
                  <a:pt x="586" y="1110"/>
                  <a:pt x="628" y="1130"/>
                </a:cubicBezTo>
                <a:lnTo>
                  <a:pt x="628" y="1151"/>
                </a:lnTo>
                <a:cubicBezTo>
                  <a:pt x="628" y="1193"/>
                  <a:pt x="649" y="1214"/>
                  <a:pt x="649" y="1235"/>
                </a:cubicBezTo>
                <a:cubicBezTo>
                  <a:pt x="670" y="1361"/>
                  <a:pt x="670" y="1507"/>
                  <a:pt x="670" y="1654"/>
                </a:cubicBezTo>
                <a:lnTo>
                  <a:pt x="670" y="1674"/>
                </a:lnTo>
                <a:lnTo>
                  <a:pt x="670" y="1716"/>
                </a:lnTo>
                <a:lnTo>
                  <a:pt x="670" y="1737"/>
                </a:lnTo>
                <a:lnTo>
                  <a:pt x="670" y="1758"/>
                </a:lnTo>
                <a:lnTo>
                  <a:pt x="670" y="1779"/>
                </a:lnTo>
                <a:lnTo>
                  <a:pt x="670" y="1821"/>
                </a:lnTo>
                <a:lnTo>
                  <a:pt x="670" y="1842"/>
                </a:lnTo>
                <a:cubicBezTo>
                  <a:pt x="670" y="1863"/>
                  <a:pt x="670" y="1884"/>
                  <a:pt x="649" y="1926"/>
                </a:cubicBezTo>
                <a:cubicBezTo>
                  <a:pt x="649" y="1926"/>
                  <a:pt x="649" y="1935"/>
                  <a:pt x="655" y="1935"/>
                </a:cubicBezTo>
                <a:cubicBezTo>
                  <a:pt x="658" y="1935"/>
                  <a:pt x="663" y="1933"/>
                  <a:pt x="670" y="1926"/>
                </a:cubicBezTo>
                <a:lnTo>
                  <a:pt x="858" y="1988"/>
                </a:lnTo>
                <a:cubicBezTo>
                  <a:pt x="942" y="2030"/>
                  <a:pt x="984" y="2072"/>
                  <a:pt x="1067" y="2093"/>
                </a:cubicBezTo>
                <a:cubicBezTo>
                  <a:pt x="1193" y="2177"/>
                  <a:pt x="1277" y="2281"/>
                  <a:pt x="1381" y="2386"/>
                </a:cubicBezTo>
                <a:lnTo>
                  <a:pt x="1423" y="2449"/>
                </a:lnTo>
                <a:lnTo>
                  <a:pt x="1423" y="2470"/>
                </a:lnTo>
                <a:lnTo>
                  <a:pt x="1465" y="2490"/>
                </a:lnTo>
                <a:lnTo>
                  <a:pt x="1486" y="2511"/>
                </a:lnTo>
                <a:cubicBezTo>
                  <a:pt x="1486" y="2511"/>
                  <a:pt x="1486" y="2553"/>
                  <a:pt x="1507" y="2553"/>
                </a:cubicBezTo>
                <a:lnTo>
                  <a:pt x="1528" y="2574"/>
                </a:lnTo>
                <a:lnTo>
                  <a:pt x="1528" y="2595"/>
                </a:lnTo>
                <a:lnTo>
                  <a:pt x="1569" y="2616"/>
                </a:lnTo>
                <a:lnTo>
                  <a:pt x="1569" y="2658"/>
                </a:lnTo>
                <a:cubicBezTo>
                  <a:pt x="1569" y="2679"/>
                  <a:pt x="1590" y="2679"/>
                  <a:pt x="1590" y="2700"/>
                </a:cubicBezTo>
                <a:lnTo>
                  <a:pt x="1590" y="2721"/>
                </a:lnTo>
                <a:cubicBezTo>
                  <a:pt x="1590" y="2762"/>
                  <a:pt x="1611" y="2762"/>
                  <a:pt x="1611" y="2783"/>
                </a:cubicBezTo>
                <a:lnTo>
                  <a:pt x="1611" y="2804"/>
                </a:lnTo>
                <a:cubicBezTo>
                  <a:pt x="1611" y="2825"/>
                  <a:pt x="1611" y="2825"/>
                  <a:pt x="1632" y="2867"/>
                </a:cubicBezTo>
                <a:lnTo>
                  <a:pt x="1632" y="2888"/>
                </a:lnTo>
                <a:cubicBezTo>
                  <a:pt x="1632" y="2909"/>
                  <a:pt x="1632" y="2909"/>
                  <a:pt x="1674" y="2930"/>
                </a:cubicBezTo>
                <a:cubicBezTo>
                  <a:pt x="1674" y="2972"/>
                  <a:pt x="1674" y="2972"/>
                  <a:pt x="1695" y="2993"/>
                </a:cubicBezTo>
                <a:lnTo>
                  <a:pt x="1695" y="3014"/>
                </a:lnTo>
                <a:lnTo>
                  <a:pt x="1695" y="3076"/>
                </a:lnTo>
                <a:lnTo>
                  <a:pt x="1695" y="3097"/>
                </a:lnTo>
                <a:lnTo>
                  <a:pt x="1695" y="3139"/>
                </a:lnTo>
                <a:lnTo>
                  <a:pt x="1695" y="3181"/>
                </a:lnTo>
                <a:lnTo>
                  <a:pt x="1695" y="3223"/>
                </a:lnTo>
                <a:lnTo>
                  <a:pt x="1695" y="3244"/>
                </a:lnTo>
                <a:lnTo>
                  <a:pt x="1695" y="3307"/>
                </a:lnTo>
                <a:lnTo>
                  <a:pt x="1695" y="3327"/>
                </a:lnTo>
                <a:lnTo>
                  <a:pt x="1695" y="3390"/>
                </a:lnTo>
                <a:lnTo>
                  <a:pt x="1695" y="3411"/>
                </a:lnTo>
                <a:lnTo>
                  <a:pt x="1695" y="3453"/>
                </a:lnTo>
                <a:lnTo>
                  <a:pt x="1695" y="3495"/>
                </a:lnTo>
                <a:lnTo>
                  <a:pt x="1674" y="3495"/>
                </a:lnTo>
                <a:cubicBezTo>
                  <a:pt x="1632" y="3495"/>
                  <a:pt x="1632" y="3495"/>
                  <a:pt x="1611" y="3453"/>
                </a:cubicBezTo>
                <a:cubicBezTo>
                  <a:pt x="1590" y="3453"/>
                  <a:pt x="1569" y="3432"/>
                  <a:pt x="1528" y="3432"/>
                </a:cubicBezTo>
                <a:lnTo>
                  <a:pt x="1528" y="3453"/>
                </a:lnTo>
                <a:lnTo>
                  <a:pt x="1507" y="3453"/>
                </a:lnTo>
                <a:cubicBezTo>
                  <a:pt x="1507" y="3495"/>
                  <a:pt x="1507" y="3495"/>
                  <a:pt x="1528" y="3495"/>
                </a:cubicBezTo>
                <a:lnTo>
                  <a:pt x="1507" y="3495"/>
                </a:lnTo>
                <a:cubicBezTo>
                  <a:pt x="1486" y="3495"/>
                  <a:pt x="1486" y="3516"/>
                  <a:pt x="1465" y="3516"/>
                </a:cubicBezTo>
                <a:cubicBezTo>
                  <a:pt x="1465" y="3537"/>
                  <a:pt x="1486" y="3537"/>
                  <a:pt x="1507" y="3537"/>
                </a:cubicBezTo>
                <a:lnTo>
                  <a:pt x="1528" y="3537"/>
                </a:lnTo>
                <a:cubicBezTo>
                  <a:pt x="1528" y="3537"/>
                  <a:pt x="1507" y="3537"/>
                  <a:pt x="1507" y="3558"/>
                </a:cubicBezTo>
                <a:lnTo>
                  <a:pt x="1528" y="3558"/>
                </a:lnTo>
                <a:lnTo>
                  <a:pt x="1507" y="3599"/>
                </a:lnTo>
                <a:lnTo>
                  <a:pt x="1507" y="3620"/>
                </a:lnTo>
                <a:lnTo>
                  <a:pt x="1737" y="3620"/>
                </a:lnTo>
                <a:lnTo>
                  <a:pt x="1716" y="3641"/>
                </a:lnTo>
                <a:lnTo>
                  <a:pt x="1695" y="3641"/>
                </a:lnTo>
                <a:cubicBezTo>
                  <a:pt x="1716" y="3767"/>
                  <a:pt x="1695" y="3913"/>
                  <a:pt x="1695" y="4039"/>
                </a:cubicBezTo>
                <a:cubicBezTo>
                  <a:pt x="1695" y="4123"/>
                  <a:pt x="1716" y="4227"/>
                  <a:pt x="1695" y="4290"/>
                </a:cubicBezTo>
                <a:cubicBezTo>
                  <a:pt x="1695" y="4332"/>
                  <a:pt x="1674" y="4374"/>
                  <a:pt x="1674" y="4374"/>
                </a:cubicBezTo>
                <a:cubicBezTo>
                  <a:pt x="1705" y="4368"/>
                  <a:pt x="1738" y="4366"/>
                  <a:pt x="1771" y="4366"/>
                </a:cubicBezTo>
                <a:cubicBezTo>
                  <a:pt x="1870" y="4366"/>
                  <a:pt x="1972" y="4389"/>
                  <a:pt x="2051" y="4436"/>
                </a:cubicBezTo>
                <a:cubicBezTo>
                  <a:pt x="2051" y="4436"/>
                  <a:pt x="2093" y="4436"/>
                  <a:pt x="2093" y="4457"/>
                </a:cubicBezTo>
                <a:cubicBezTo>
                  <a:pt x="2155" y="4478"/>
                  <a:pt x="2239" y="4541"/>
                  <a:pt x="2323" y="4541"/>
                </a:cubicBezTo>
                <a:cubicBezTo>
                  <a:pt x="2323" y="4541"/>
                  <a:pt x="2344" y="4541"/>
                  <a:pt x="2344" y="4562"/>
                </a:cubicBezTo>
                <a:cubicBezTo>
                  <a:pt x="2344" y="4562"/>
                  <a:pt x="2365" y="4562"/>
                  <a:pt x="2365" y="4583"/>
                </a:cubicBezTo>
                <a:cubicBezTo>
                  <a:pt x="2344" y="4604"/>
                  <a:pt x="2323" y="4604"/>
                  <a:pt x="2323" y="4646"/>
                </a:cubicBezTo>
                <a:lnTo>
                  <a:pt x="2323" y="4667"/>
                </a:lnTo>
                <a:cubicBezTo>
                  <a:pt x="2302" y="4687"/>
                  <a:pt x="2302" y="4687"/>
                  <a:pt x="2260" y="4687"/>
                </a:cubicBezTo>
                <a:cubicBezTo>
                  <a:pt x="2239" y="4687"/>
                  <a:pt x="2260" y="4708"/>
                  <a:pt x="2260" y="4708"/>
                </a:cubicBezTo>
                <a:cubicBezTo>
                  <a:pt x="2302" y="4708"/>
                  <a:pt x="2302" y="4708"/>
                  <a:pt x="2323" y="4687"/>
                </a:cubicBezTo>
                <a:lnTo>
                  <a:pt x="2323" y="4708"/>
                </a:lnTo>
                <a:lnTo>
                  <a:pt x="2302" y="4750"/>
                </a:lnTo>
                <a:cubicBezTo>
                  <a:pt x="2302" y="4771"/>
                  <a:pt x="2260" y="4771"/>
                  <a:pt x="2239" y="4792"/>
                </a:cubicBezTo>
                <a:cubicBezTo>
                  <a:pt x="2239" y="4792"/>
                  <a:pt x="2239" y="4813"/>
                  <a:pt x="2260" y="4813"/>
                </a:cubicBezTo>
                <a:cubicBezTo>
                  <a:pt x="2302" y="4813"/>
                  <a:pt x="2302" y="4792"/>
                  <a:pt x="2302" y="4792"/>
                </a:cubicBezTo>
                <a:lnTo>
                  <a:pt x="2323" y="4771"/>
                </a:lnTo>
                <a:lnTo>
                  <a:pt x="2323" y="4771"/>
                </a:lnTo>
                <a:cubicBezTo>
                  <a:pt x="2323" y="4792"/>
                  <a:pt x="2302" y="4813"/>
                  <a:pt x="2302" y="4855"/>
                </a:cubicBezTo>
                <a:cubicBezTo>
                  <a:pt x="2302" y="4876"/>
                  <a:pt x="2323" y="4876"/>
                  <a:pt x="2323" y="4876"/>
                </a:cubicBezTo>
                <a:lnTo>
                  <a:pt x="2344" y="4855"/>
                </a:lnTo>
                <a:cubicBezTo>
                  <a:pt x="2344" y="4855"/>
                  <a:pt x="2344" y="4813"/>
                  <a:pt x="2365" y="4813"/>
                </a:cubicBezTo>
                <a:lnTo>
                  <a:pt x="2365" y="4855"/>
                </a:lnTo>
                <a:lnTo>
                  <a:pt x="2406" y="4855"/>
                </a:lnTo>
                <a:lnTo>
                  <a:pt x="2406" y="4813"/>
                </a:lnTo>
                <a:lnTo>
                  <a:pt x="2427" y="4813"/>
                </a:lnTo>
                <a:lnTo>
                  <a:pt x="2427" y="4792"/>
                </a:lnTo>
                <a:cubicBezTo>
                  <a:pt x="2427" y="4813"/>
                  <a:pt x="2448" y="4813"/>
                  <a:pt x="2469" y="4855"/>
                </a:cubicBezTo>
                <a:lnTo>
                  <a:pt x="2469" y="4792"/>
                </a:lnTo>
                <a:lnTo>
                  <a:pt x="2469" y="4750"/>
                </a:lnTo>
                <a:lnTo>
                  <a:pt x="2469" y="4667"/>
                </a:lnTo>
                <a:lnTo>
                  <a:pt x="2511" y="4646"/>
                </a:lnTo>
                <a:cubicBezTo>
                  <a:pt x="2678" y="4667"/>
                  <a:pt x="2825" y="4687"/>
                  <a:pt x="2971" y="4771"/>
                </a:cubicBezTo>
                <a:cubicBezTo>
                  <a:pt x="3139" y="4876"/>
                  <a:pt x="3285" y="4980"/>
                  <a:pt x="3411" y="5127"/>
                </a:cubicBezTo>
                <a:cubicBezTo>
                  <a:pt x="3557" y="5294"/>
                  <a:pt x="3662" y="5483"/>
                  <a:pt x="3725" y="5650"/>
                </a:cubicBezTo>
                <a:cubicBezTo>
                  <a:pt x="3766" y="5734"/>
                  <a:pt x="3808" y="5817"/>
                  <a:pt x="3829" y="5901"/>
                </a:cubicBezTo>
                <a:lnTo>
                  <a:pt x="3829" y="5922"/>
                </a:lnTo>
                <a:cubicBezTo>
                  <a:pt x="3976" y="5922"/>
                  <a:pt x="4080" y="5901"/>
                  <a:pt x="4206" y="5901"/>
                </a:cubicBezTo>
                <a:cubicBezTo>
                  <a:pt x="4331" y="5901"/>
                  <a:pt x="4457" y="5943"/>
                  <a:pt x="4603" y="6027"/>
                </a:cubicBezTo>
                <a:cubicBezTo>
                  <a:pt x="4729" y="6110"/>
                  <a:pt x="4854" y="6152"/>
                  <a:pt x="4938" y="6257"/>
                </a:cubicBezTo>
                <a:cubicBezTo>
                  <a:pt x="4959" y="6278"/>
                  <a:pt x="5022" y="6340"/>
                  <a:pt x="5043" y="6382"/>
                </a:cubicBezTo>
                <a:cubicBezTo>
                  <a:pt x="5140" y="6382"/>
                  <a:pt x="5247" y="6364"/>
                  <a:pt x="5345" y="6364"/>
                </a:cubicBezTo>
                <a:cubicBezTo>
                  <a:pt x="5394" y="6364"/>
                  <a:pt x="5440" y="6368"/>
                  <a:pt x="5482" y="6382"/>
                </a:cubicBezTo>
                <a:cubicBezTo>
                  <a:pt x="5587" y="6445"/>
                  <a:pt x="5650" y="6466"/>
                  <a:pt x="5754" y="6550"/>
                </a:cubicBezTo>
                <a:cubicBezTo>
                  <a:pt x="5796" y="6571"/>
                  <a:pt x="5817" y="6633"/>
                  <a:pt x="5880" y="6654"/>
                </a:cubicBezTo>
                <a:lnTo>
                  <a:pt x="5880" y="6675"/>
                </a:lnTo>
                <a:lnTo>
                  <a:pt x="5901" y="6675"/>
                </a:lnTo>
                <a:cubicBezTo>
                  <a:pt x="5901" y="6571"/>
                  <a:pt x="5901" y="6445"/>
                  <a:pt x="5880" y="6340"/>
                </a:cubicBezTo>
                <a:lnTo>
                  <a:pt x="5880" y="6278"/>
                </a:lnTo>
                <a:lnTo>
                  <a:pt x="5880" y="6257"/>
                </a:lnTo>
                <a:lnTo>
                  <a:pt x="5880" y="6215"/>
                </a:lnTo>
                <a:lnTo>
                  <a:pt x="5880" y="6173"/>
                </a:lnTo>
                <a:cubicBezTo>
                  <a:pt x="5880" y="6152"/>
                  <a:pt x="5880" y="6131"/>
                  <a:pt x="5859" y="6110"/>
                </a:cubicBezTo>
                <a:cubicBezTo>
                  <a:pt x="5796" y="5922"/>
                  <a:pt x="5775" y="5734"/>
                  <a:pt x="5691" y="5587"/>
                </a:cubicBezTo>
                <a:cubicBezTo>
                  <a:pt x="5650" y="5483"/>
                  <a:pt x="5566" y="5399"/>
                  <a:pt x="5503" y="5294"/>
                </a:cubicBezTo>
                <a:cubicBezTo>
                  <a:pt x="5461" y="5190"/>
                  <a:pt x="5378" y="5085"/>
                  <a:pt x="5294" y="5001"/>
                </a:cubicBezTo>
                <a:cubicBezTo>
                  <a:pt x="5252" y="4897"/>
                  <a:pt x="5168" y="4792"/>
                  <a:pt x="5085" y="4687"/>
                </a:cubicBezTo>
                <a:cubicBezTo>
                  <a:pt x="5043" y="4604"/>
                  <a:pt x="4938" y="4541"/>
                  <a:pt x="4980" y="4436"/>
                </a:cubicBezTo>
                <a:cubicBezTo>
                  <a:pt x="4980" y="4395"/>
                  <a:pt x="4980" y="4395"/>
                  <a:pt x="4959" y="4395"/>
                </a:cubicBezTo>
                <a:lnTo>
                  <a:pt x="4875" y="4457"/>
                </a:lnTo>
                <a:lnTo>
                  <a:pt x="4729" y="4374"/>
                </a:lnTo>
                <a:lnTo>
                  <a:pt x="4666" y="4374"/>
                </a:lnTo>
                <a:cubicBezTo>
                  <a:pt x="4624" y="4353"/>
                  <a:pt x="4603" y="4353"/>
                  <a:pt x="4541" y="4332"/>
                </a:cubicBezTo>
                <a:lnTo>
                  <a:pt x="4520" y="4332"/>
                </a:lnTo>
                <a:cubicBezTo>
                  <a:pt x="4499" y="4332"/>
                  <a:pt x="4457" y="4290"/>
                  <a:pt x="4436" y="4290"/>
                </a:cubicBezTo>
                <a:cubicBezTo>
                  <a:pt x="4436" y="4290"/>
                  <a:pt x="4415" y="4290"/>
                  <a:pt x="4415" y="4269"/>
                </a:cubicBezTo>
                <a:cubicBezTo>
                  <a:pt x="4394" y="4269"/>
                  <a:pt x="4352" y="4248"/>
                  <a:pt x="4352" y="4248"/>
                </a:cubicBezTo>
                <a:cubicBezTo>
                  <a:pt x="4352" y="4248"/>
                  <a:pt x="4331" y="4248"/>
                  <a:pt x="4331" y="4227"/>
                </a:cubicBezTo>
                <a:cubicBezTo>
                  <a:pt x="4310" y="4185"/>
                  <a:pt x="4290" y="4185"/>
                  <a:pt x="4248" y="4164"/>
                </a:cubicBezTo>
                <a:cubicBezTo>
                  <a:pt x="4038" y="4039"/>
                  <a:pt x="3808" y="3871"/>
                  <a:pt x="3683" y="3662"/>
                </a:cubicBezTo>
                <a:lnTo>
                  <a:pt x="3683" y="3641"/>
                </a:lnTo>
                <a:lnTo>
                  <a:pt x="3683" y="3620"/>
                </a:lnTo>
                <a:lnTo>
                  <a:pt x="3662" y="3599"/>
                </a:lnTo>
                <a:cubicBezTo>
                  <a:pt x="3725" y="3558"/>
                  <a:pt x="3808" y="3537"/>
                  <a:pt x="3892" y="3495"/>
                </a:cubicBezTo>
                <a:cubicBezTo>
                  <a:pt x="3934" y="3453"/>
                  <a:pt x="4018" y="3432"/>
                  <a:pt x="4038" y="3390"/>
                </a:cubicBezTo>
                <a:lnTo>
                  <a:pt x="4038" y="3348"/>
                </a:lnTo>
                <a:cubicBezTo>
                  <a:pt x="3997" y="3286"/>
                  <a:pt x="3808" y="3286"/>
                  <a:pt x="3725" y="3286"/>
                </a:cubicBezTo>
                <a:cubicBezTo>
                  <a:pt x="3725" y="3244"/>
                  <a:pt x="3725" y="3244"/>
                  <a:pt x="3704" y="3223"/>
                </a:cubicBezTo>
                <a:cubicBezTo>
                  <a:pt x="3704" y="3223"/>
                  <a:pt x="3704" y="3202"/>
                  <a:pt x="3683" y="3202"/>
                </a:cubicBezTo>
                <a:cubicBezTo>
                  <a:pt x="3620" y="3118"/>
                  <a:pt x="3578" y="3034"/>
                  <a:pt x="3494" y="2993"/>
                </a:cubicBezTo>
                <a:lnTo>
                  <a:pt x="3494" y="2972"/>
                </a:lnTo>
                <a:lnTo>
                  <a:pt x="3494" y="2909"/>
                </a:lnTo>
                <a:lnTo>
                  <a:pt x="3494" y="2888"/>
                </a:lnTo>
                <a:lnTo>
                  <a:pt x="3494" y="2783"/>
                </a:lnTo>
                <a:cubicBezTo>
                  <a:pt x="3494" y="2783"/>
                  <a:pt x="3474" y="2721"/>
                  <a:pt x="3474" y="2700"/>
                </a:cubicBezTo>
                <a:lnTo>
                  <a:pt x="3474" y="2679"/>
                </a:lnTo>
                <a:lnTo>
                  <a:pt x="3453" y="2679"/>
                </a:lnTo>
                <a:lnTo>
                  <a:pt x="3411" y="2700"/>
                </a:lnTo>
                <a:lnTo>
                  <a:pt x="3348" y="2783"/>
                </a:lnTo>
                <a:lnTo>
                  <a:pt x="3181" y="2930"/>
                </a:lnTo>
                <a:lnTo>
                  <a:pt x="3160" y="2909"/>
                </a:lnTo>
                <a:cubicBezTo>
                  <a:pt x="3139" y="2909"/>
                  <a:pt x="3139" y="2888"/>
                  <a:pt x="3097" y="2888"/>
                </a:cubicBezTo>
                <a:lnTo>
                  <a:pt x="3076" y="2888"/>
                </a:lnTo>
                <a:cubicBezTo>
                  <a:pt x="3055" y="2888"/>
                  <a:pt x="2992" y="2888"/>
                  <a:pt x="2971" y="2867"/>
                </a:cubicBezTo>
                <a:lnTo>
                  <a:pt x="2929" y="2867"/>
                </a:lnTo>
                <a:lnTo>
                  <a:pt x="2888" y="2825"/>
                </a:lnTo>
                <a:cubicBezTo>
                  <a:pt x="2846" y="2762"/>
                  <a:pt x="2741" y="2679"/>
                  <a:pt x="2678" y="2616"/>
                </a:cubicBezTo>
                <a:lnTo>
                  <a:pt x="2657" y="2595"/>
                </a:lnTo>
                <a:cubicBezTo>
                  <a:pt x="2657" y="2574"/>
                  <a:pt x="2637" y="2574"/>
                  <a:pt x="2637" y="2553"/>
                </a:cubicBezTo>
                <a:cubicBezTo>
                  <a:pt x="2553" y="2407"/>
                  <a:pt x="2469" y="2260"/>
                  <a:pt x="2427" y="2135"/>
                </a:cubicBezTo>
                <a:cubicBezTo>
                  <a:pt x="2365" y="1988"/>
                  <a:pt x="2323" y="1884"/>
                  <a:pt x="2260" y="1758"/>
                </a:cubicBezTo>
                <a:cubicBezTo>
                  <a:pt x="2239" y="1674"/>
                  <a:pt x="2218" y="1528"/>
                  <a:pt x="2134" y="1465"/>
                </a:cubicBezTo>
                <a:cubicBezTo>
                  <a:pt x="2197" y="1444"/>
                  <a:pt x="2239" y="1402"/>
                  <a:pt x="2218" y="1340"/>
                </a:cubicBezTo>
                <a:lnTo>
                  <a:pt x="2197" y="1340"/>
                </a:lnTo>
                <a:cubicBezTo>
                  <a:pt x="2155" y="1340"/>
                  <a:pt x="2093" y="1402"/>
                  <a:pt x="2093" y="1402"/>
                </a:cubicBezTo>
                <a:cubicBezTo>
                  <a:pt x="1988" y="1256"/>
                  <a:pt x="1841" y="1130"/>
                  <a:pt x="1716" y="1026"/>
                </a:cubicBezTo>
                <a:cubicBezTo>
                  <a:pt x="1569" y="900"/>
                  <a:pt x="1402" y="733"/>
                  <a:pt x="1214" y="607"/>
                </a:cubicBezTo>
                <a:cubicBezTo>
                  <a:pt x="1005" y="461"/>
                  <a:pt x="837" y="314"/>
                  <a:pt x="586" y="210"/>
                </a:cubicBezTo>
                <a:cubicBezTo>
                  <a:pt x="440" y="147"/>
                  <a:pt x="251" y="42"/>
                  <a:pt x="63" y="1"/>
                </a:cubicBezTo>
                <a:close/>
              </a:path>
            </a:pathLst>
          </a:custGeom>
          <a:solidFill>
            <a:srgbClr val="03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43"/>
          <p:cNvSpPr/>
          <p:nvPr/>
        </p:nvSpPr>
        <p:spPr>
          <a:xfrm>
            <a:off x="526126" y="3941854"/>
            <a:ext cx="579101" cy="572753"/>
          </a:xfrm>
          <a:custGeom>
            <a:rect b="b" l="l" r="r" t="t"/>
            <a:pathLst>
              <a:path extrusionOk="0" h="66310" w="67045">
                <a:moveTo>
                  <a:pt x="30612" y="0"/>
                </a:moveTo>
                <a:cubicBezTo>
                  <a:pt x="30591" y="0"/>
                  <a:pt x="30591" y="0"/>
                  <a:pt x="30549" y="21"/>
                </a:cubicBezTo>
                <a:cubicBezTo>
                  <a:pt x="30423" y="335"/>
                  <a:pt x="30444" y="712"/>
                  <a:pt x="30444" y="1046"/>
                </a:cubicBezTo>
                <a:cubicBezTo>
                  <a:pt x="30444" y="1486"/>
                  <a:pt x="30423" y="1967"/>
                  <a:pt x="30382" y="2406"/>
                </a:cubicBezTo>
                <a:cubicBezTo>
                  <a:pt x="30340" y="2762"/>
                  <a:pt x="30403" y="3243"/>
                  <a:pt x="30131" y="3536"/>
                </a:cubicBezTo>
                <a:cubicBezTo>
                  <a:pt x="29796" y="3871"/>
                  <a:pt x="29168" y="4018"/>
                  <a:pt x="28729" y="4206"/>
                </a:cubicBezTo>
                <a:cubicBezTo>
                  <a:pt x="28603" y="4269"/>
                  <a:pt x="28436" y="4331"/>
                  <a:pt x="28310" y="4415"/>
                </a:cubicBezTo>
                <a:cubicBezTo>
                  <a:pt x="28206" y="4478"/>
                  <a:pt x="27913" y="4541"/>
                  <a:pt x="27829" y="4645"/>
                </a:cubicBezTo>
                <a:cubicBezTo>
                  <a:pt x="27662" y="4896"/>
                  <a:pt x="27620" y="5168"/>
                  <a:pt x="27599" y="5461"/>
                </a:cubicBezTo>
                <a:cubicBezTo>
                  <a:pt x="27557" y="5880"/>
                  <a:pt x="27557" y="6298"/>
                  <a:pt x="27494" y="6696"/>
                </a:cubicBezTo>
                <a:cubicBezTo>
                  <a:pt x="27452" y="7093"/>
                  <a:pt x="27390" y="7470"/>
                  <a:pt x="27390" y="7867"/>
                </a:cubicBezTo>
                <a:cubicBezTo>
                  <a:pt x="27348" y="7867"/>
                  <a:pt x="27264" y="7888"/>
                  <a:pt x="27264" y="7888"/>
                </a:cubicBezTo>
                <a:cubicBezTo>
                  <a:pt x="27140" y="7930"/>
                  <a:pt x="27037" y="7971"/>
                  <a:pt x="26893" y="7992"/>
                </a:cubicBezTo>
                <a:lnTo>
                  <a:pt x="26893" y="7992"/>
                </a:lnTo>
                <a:cubicBezTo>
                  <a:pt x="26942" y="7977"/>
                  <a:pt x="26873" y="7762"/>
                  <a:pt x="26867" y="7762"/>
                </a:cubicBezTo>
                <a:cubicBezTo>
                  <a:pt x="26867" y="7762"/>
                  <a:pt x="26866" y="7762"/>
                  <a:pt x="26866" y="7763"/>
                </a:cubicBezTo>
                <a:cubicBezTo>
                  <a:pt x="26741" y="7156"/>
                  <a:pt x="26553" y="6528"/>
                  <a:pt x="26322" y="5963"/>
                </a:cubicBezTo>
                <a:cubicBezTo>
                  <a:pt x="26092" y="5357"/>
                  <a:pt x="25904" y="4729"/>
                  <a:pt x="25988" y="4101"/>
                </a:cubicBezTo>
                <a:cubicBezTo>
                  <a:pt x="26009" y="3955"/>
                  <a:pt x="26029" y="3808"/>
                  <a:pt x="26029" y="3662"/>
                </a:cubicBezTo>
                <a:lnTo>
                  <a:pt x="26029" y="3578"/>
                </a:lnTo>
                <a:cubicBezTo>
                  <a:pt x="26092" y="3264"/>
                  <a:pt x="26155" y="2950"/>
                  <a:pt x="26218" y="2637"/>
                </a:cubicBezTo>
                <a:cubicBezTo>
                  <a:pt x="26239" y="2553"/>
                  <a:pt x="26239" y="2511"/>
                  <a:pt x="26260" y="2427"/>
                </a:cubicBezTo>
                <a:lnTo>
                  <a:pt x="26343" y="2197"/>
                </a:lnTo>
                <a:cubicBezTo>
                  <a:pt x="26359" y="2150"/>
                  <a:pt x="26339" y="2127"/>
                  <a:pt x="26302" y="2127"/>
                </a:cubicBezTo>
                <a:cubicBezTo>
                  <a:pt x="26290" y="2127"/>
                  <a:pt x="26275" y="2129"/>
                  <a:pt x="26260" y="2134"/>
                </a:cubicBezTo>
                <a:cubicBezTo>
                  <a:pt x="26260" y="2176"/>
                  <a:pt x="26239" y="2176"/>
                  <a:pt x="26239" y="2197"/>
                </a:cubicBezTo>
                <a:cubicBezTo>
                  <a:pt x="26228" y="2187"/>
                  <a:pt x="26218" y="2181"/>
                  <a:pt x="26205" y="2181"/>
                </a:cubicBezTo>
                <a:cubicBezTo>
                  <a:pt x="26192" y="2181"/>
                  <a:pt x="26176" y="2187"/>
                  <a:pt x="26155" y="2197"/>
                </a:cubicBezTo>
                <a:lnTo>
                  <a:pt x="26134" y="2218"/>
                </a:lnTo>
                <a:cubicBezTo>
                  <a:pt x="26050" y="2427"/>
                  <a:pt x="26009" y="2637"/>
                  <a:pt x="25946" y="2846"/>
                </a:cubicBezTo>
                <a:cubicBezTo>
                  <a:pt x="25946" y="2867"/>
                  <a:pt x="25946" y="2867"/>
                  <a:pt x="25925" y="2867"/>
                </a:cubicBezTo>
                <a:cubicBezTo>
                  <a:pt x="25737" y="3264"/>
                  <a:pt x="25569" y="3704"/>
                  <a:pt x="25276" y="4059"/>
                </a:cubicBezTo>
                <a:cubicBezTo>
                  <a:pt x="25151" y="4206"/>
                  <a:pt x="25004" y="4331"/>
                  <a:pt x="25067" y="4541"/>
                </a:cubicBezTo>
                <a:cubicBezTo>
                  <a:pt x="25172" y="5022"/>
                  <a:pt x="25276" y="5461"/>
                  <a:pt x="25402" y="5901"/>
                </a:cubicBezTo>
                <a:cubicBezTo>
                  <a:pt x="25674" y="6738"/>
                  <a:pt x="25841" y="7575"/>
                  <a:pt x="26092" y="8411"/>
                </a:cubicBezTo>
                <a:cubicBezTo>
                  <a:pt x="26113" y="8516"/>
                  <a:pt x="26134" y="8600"/>
                  <a:pt x="26197" y="8684"/>
                </a:cubicBezTo>
                <a:cubicBezTo>
                  <a:pt x="26218" y="8704"/>
                  <a:pt x="26218" y="8767"/>
                  <a:pt x="26239" y="8788"/>
                </a:cubicBezTo>
                <a:lnTo>
                  <a:pt x="26322" y="8935"/>
                </a:lnTo>
                <a:cubicBezTo>
                  <a:pt x="26343" y="8997"/>
                  <a:pt x="26364" y="9018"/>
                  <a:pt x="26364" y="9081"/>
                </a:cubicBezTo>
                <a:cubicBezTo>
                  <a:pt x="26406" y="9123"/>
                  <a:pt x="26427" y="9144"/>
                  <a:pt x="26427" y="9207"/>
                </a:cubicBezTo>
                <a:lnTo>
                  <a:pt x="26511" y="9353"/>
                </a:lnTo>
                <a:cubicBezTo>
                  <a:pt x="26532" y="9395"/>
                  <a:pt x="26532" y="9416"/>
                  <a:pt x="26553" y="9458"/>
                </a:cubicBezTo>
                <a:cubicBezTo>
                  <a:pt x="26573" y="9520"/>
                  <a:pt x="26636" y="9562"/>
                  <a:pt x="26657" y="9625"/>
                </a:cubicBezTo>
                <a:cubicBezTo>
                  <a:pt x="26678" y="9646"/>
                  <a:pt x="26678" y="9667"/>
                  <a:pt x="26720" y="9709"/>
                </a:cubicBezTo>
                <a:cubicBezTo>
                  <a:pt x="26762" y="9751"/>
                  <a:pt x="26783" y="9834"/>
                  <a:pt x="26845" y="9876"/>
                </a:cubicBezTo>
                <a:cubicBezTo>
                  <a:pt x="26845" y="9918"/>
                  <a:pt x="26866" y="9918"/>
                  <a:pt x="26866" y="9939"/>
                </a:cubicBezTo>
                <a:cubicBezTo>
                  <a:pt x="26929" y="9981"/>
                  <a:pt x="26971" y="10064"/>
                  <a:pt x="27034" y="10127"/>
                </a:cubicBezTo>
                <a:lnTo>
                  <a:pt x="27055" y="10148"/>
                </a:lnTo>
                <a:cubicBezTo>
                  <a:pt x="27097" y="10232"/>
                  <a:pt x="27159" y="10274"/>
                  <a:pt x="27201" y="10357"/>
                </a:cubicBezTo>
                <a:cubicBezTo>
                  <a:pt x="27243" y="10378"/>
                  <a:pt x="27243" y="10399"/>
                  <a:pt x="27264" y="10441"/>
                </a:cubicBezTo>
                <a:cubicBezTo>
                  <a:pt x="27201" y="10441"/>
                  <a:pt x="27138" y="10399"/>
                  <a:pt x="27076" y="10399"/>
                </a:cubicBezTo>
                <a:lnTo>
                  <a:pt x="27034" y="10399"/>
                </a:lnTo>
                <a:cubicBezTo>
                  <a:pt x="26971" y="10378"/>
                  <a:pt x="26887" y="10378"/>
                  <a:pt x="26845" y="10357"/>
                </a:cubicBezTo>
                <a:cubicBezTo>
                  <a:pt x="26825" y="10357"/>
                  <a:pt x="26783" y="10357"/>
                  <a:pt x="26783" y="10336"/>
                </a:cubicBezTo>
                <a:cubicBezTo>
                  <a:pt x="26741" y="10295"/>
                  <a:pt x="26678" y="10295"/>
                  <a:pt x="26615" y="10274"/>
                </a:cubicBezTo>
                <a:cubicBezTo>
                  <a:pt x="26573" y="10274"/>
                  <a:pt x="26553" y="10253"/>
                  <a:pt x="26532" y="10253"/>
                </a:cubicBezTo>
                <a:cubicBezTo>
                  <a:pt x="26469" y="10232"/>
                  <a:pt x="26427" y="10232"/>
                  <a:pt x="26364" y="10190"/>
                </a:cubicBezTo>
                <a:cubicBezTo>
                  <a:pt x="26343" y="10190"/>
                  <a:pt x="26322" y="10169"/>
                  <a:pt x="26301" y="10169"/>
                </a:cubicBezTo>
                <a:cubicBezTo>
                  <a:pt x="26239" y="10148"/>
                  <a:pt x="26197" y="10148"/>
                  <a:pt x="26134" y="10127"/>
                </a:cubicBezTo>
                <a:cubicBezTo>
                  <a:pt x="26113" y="10127"/>
                  <a:pt x="26092" y="10085"/>
                  <a:pt x="26050" y="10085"/>
                </a:cubicBezTo>
                <a:cubicBezTo>
                  <a:pt x="26009" y="10064"/>
                  <a:pt x="25946" y="10064"/>
                  <a:pt x="25904" y="10044"/>
                </a:cubicBezTo>
                <a:cubicBezTo>
                  <a:pt x="25883" y="10044"/>
                  <a:pt x="25841" y="10023"/>
                  <a:pt x="25799" y="10023"/>
                </a:cubicBezTo>
                <a:cubicBezTo>
                  <a:pt x="25674" y="9960"/>
                  <a:pt x="25569" y="9939"/>
                  <a:pt x="25465" y="9876"/>
                </a:cubicBezTo>
                <a:cubicBezTo>
                  <a:pt x="24523" y="9541"/>
                  <a:pt x="23602" y="9207"/>
                  <a:pt x="22682" y="8809"/>
                </a:cubicBezTo>
                <a:cubicBezTo>
                  <a:pt x="22284" y="8621"/>
                  <a:pt x="21761" y="8516"/>
                  <a:pt x="21510" y="8139"/>
                </a:cubicBezTo>
                <a:cubicBezTo>
                  <a:pt x="21238" y="7742"/>
                  <a:pt x="21071" y="7323"/>
                  <a:pt x="20799" y="6926"/>
                </a:cubicBezTo>
                <a:cubicBezTo>
                  <a:pt x="20547" y="6507"/>
                  <a:pt x="20338" y="6047"/>
                  <a:pt x="20066" y="5587"/>
                </a:cubicBezTo>
                <a:cubicBezTo>
                  <a:pt x="19941" y="5378"/>
                  <a:pt x="19836" y="5168"/>
                  <a:pt x="19731" y="4938"/>
                </a:cubicBezTo>
                <a:cubicBezTo>
                  <a:pt x="19669" y="4834"/>
                  <a:pt x="19564" y="4729"/>
                  <a:pt x="19543" y="4603"/>
                </a:cubicBezTo>
                <a:cubicBezTo>
                  <a:pt x="19543" y="4541"/>
                  <a:pt x="19522" y="4499"/>
                  <a:pt x="19439" y="4499"/>
                </a:cubicBezTo>
                <a:cubicBezTo>
                  <a:pt x="19357" y="4476"/>
                  <a:pt x="19257" y="4470"/>
                  <a:pt x="19151" y="4470"/>
                </a:cubicBezTo>
                <a:cubicBezTo>
                  <a:pt x="19005" y="4470"/>
                  <a:pt x="18850" y="4482"/>
                  <a:pt x="18718" y="4482"/>
                </a:cubicBezTo>
                <a:cubicBezTo>
                  <a:pt x="18676" y="4482"/>
                  <a:pt x="18637" y="4481"/>
                  <a:pt x="18602" y="4478"/>
                </a:cubicBezTo>
                <a:lnTo>
                  <a:pt x="17221" y="4478"/>
                </a:lnTo>
                <a:cubicBezTo>
                  <a:pt x="17200" y="4478"/>
                  <a:pt x="17158" y="4436"/>
                  <a:pt x="17158" y="4436"/>
                </a:cubicBezTo>
                <a:cubicBezTo>
                  <a:pt x="17137" y="4436"/>
                  <a:pt x="17137" y="4415"/>
                  <a:pt x="17137" y="4415"/>
                </a:cubicBezTo>
                <a:cubicBezTo>
                  <a:pt x="17126" y="4394"/>
                  <a:pt x="17100" y="4384"/>
                  <a:pt x="17074" y="4384"/>
                </a:cubicBezTo>
                <a:cubicBezTo>
                  <a:pt x="17048" y="4384"/>
                  <a:pt x="17022" y="4394"/>
                  <a:pt x="17011" y="4415"/>
                </a:cubicBezTo>
                <a:lnTo>
                  <a:pt x="17011" y="4436"/>
                </a:lnTo>
                <a:cubicBezTo>
                  <a:pt x="17011" y="4499"/>
                  <a:pt x="17032" y="4520"/>
                  <a:pt x="17053" y="4520"/>
                </a:cubicBezTo>
                <a:cubicBezTo>
                  <a:pt x="17221" y="4687"/>
                  <a:pt x="17681" y="4750"/>
                  <a:pt x="17848" y="4813"/>
                </a:cubicBezTo>
                <a:cubicBezTo>
                  <a:pt x="17995" y="4854"/>
                  <a:pt x="18664" y="5022"/>
                  <a:pt x="18706" y="5210"/>
                </a:cubicBezTo>
                <a:cubicBezTo>
                  <a:pt x="18832" y="5587"/>
                  <a:pt x="18999" y="5963"/>
                  <a:pt x="19146" y="6319"/>
                </a:cubicBezTo>
                <a:cubicBezTo>
                  <a:pt x="19439" y="7031"/>
                  <a:pt x="19711" y="7763"/>
                  <a:pt x="19983" y="8474"/>
                </a:cubicBezTo>
                <a:cubicBezTo>
                  <a:pt x="20129" y="8830"/>
                  <a:pt x="20275" y="9186"/>
                  <a:pt x="20401" y="9520"/>
                </a:cubicBezTo>
                <a:cubicBezTo>
                  <a:pt x="20485" y="9730"/>
                  <a:pt x="20882" y="9834"/>
                  <a:pt x="21029" y="9939"/>
                </a:cubicBezTo>
                <a:cubicBezTo>
                  <a:pt x="21740" y="10274"/>
                  <a:pt x="22431" y="10650"/>
                  <a:pt x="23163" y="10901"/>
                </a:cubicBezTo>
                <a:cubicBezTo>
                  <a:pt x="23937" y="11194"/>
                  <a:pt x="24753" y="11445"/>
                  <a:pt x="25527" y="11738"/>
                </a:cubicBezTo>
                <a:cubicBezTo>
                  <a:pt x="26260" y="11969"/>
                  <a:pt x="27034" y="12261"/>
                  <a:pt x="27703" y="12659"/>
                </a:cubicBezTo>
                <a:cubicBezTo>
                  <a:pt x="27775" y="12704"/>
                  <a:pt x="27880" y="12718"/>
                  <a:pt x="27992" y="12718"/>
                </a:cubicBezTo>
                <a:cubicBezTo>
                  <a:pt x="28143" y="12718"/>
                  <a:pt x="28307" y="12692"/>
                  <a:pt x="28415" y="12680"/>
                </a:cubicBezTo>
                <a:cubicBezTo>
                  <a:pt x="28750" y="12659"/>
                  <a:pt x="29063" y="12680"/>
                  <a:pt x="29377" y="12575"/>
                </a:cubicBezTo>
                <a:lnTo>
                  <a:pt x="29398" y="12575"/>
                </a:lnTo>
                <a:cubicBezTo>
                  <a:pt x="29461" y="12638"/>
                  <a:pt x="29482" y="12680"/>
                  <a:pt x="29545" y="12743"/>
                </a:cubicBezTo>
                <a:cubicBezTo>
                  <a:pt x="29586" y="12785"/>
                  <a:pt x="29607" y="12847"/>
                  <a:pt x="29670" y="12889"/>
                </a:cubicBezTo>
                <a:lnTo>
                  <a:pt x="29712" y="12952"/>
                </a:lnTo>
                <a:lnTo>
                  <a:pt x="29817" y="13057"/>
                </a:lnTo>
                <a:lnTo>
                  <a:pt x="29984" y="13203"/>
                </a:lnTo>
                <a:cubicBezTo>
                  <a:pt x="30172" y="13370"/>
                  <a:pt x="30423" y="13391"/>
                  <a:pt x="30633" y="13475"/>
                </a:cubicBezTo>
                <a:cubicBezTo>
                  <a:pt x="30947" y="13580"/>
                  <a:pt x="31260" y="13601"/>
                  <a:pt x="31574" y="13684"/>
                </a:cubicBezTo>
                <a:cubicBezTo>
                  <a:pt x="31951" y="13747"/>
                  <a:pt x="32160" y="13810"/>
                  <a:pt x="32327" y="14124"/>
                </a:cubicBezTo>
                <a:cubicBezTo>
                  <a:pt x="32725" y="14751"/>
                  <a:pt x="33123" y="15358"/>
                  <a:pt x="33478" y="15986"/>
                </a:cubicBezTo>
                <a:cubicBezTo>
                  <a:pt x="33834" y="16572"/>
                  <a:pt x="34148" y="17241"/>
                  <a:pt x="34524" y="17785"/>
                </a:cubicBezTo>
                <a:cubicBezTo>
                  <a:pt x="34211" y="18287"/>
                  <a:pt x="33897" y="18831"/>
                  <a:pt x="33478" y="19271"/>
                </a:cubicBezTo>
                <a:lnTo>
                  <a:pt x="33457" y="19271"/>
                </a:lnTo>
                <a:lnTo>
                  <a:pt x="33436" y="19292"/>
                </a:lnTo>
                <a:lnTo>
                  <a:pt x="33436" y="19334"/>
                </a:lnTo>
                <a:cubicBezTo>
                  <a:pt x="33416" y="19355"/>
                  <a:pt x="33374" y="19375"/>
                  <a:pt x="33374" y="19396"/>
                </a:cubicBezTo>
                <a:cubicBezTo>
                  <a:pt x="33353" y="19438"/>
                  <a:pt x="33353" y="19438"/>
                  <a:pt x="33353" y="19459"/>
                </a:cubicBezTo>
                <a:lnTo>
                  <a:pt x="33353" y="19480"/>
                </a:lnTo>
                <a:lnTo>
                  <a:pt x="33353" y="19501"/>
                </a:lnTo>
                <a:lnTo>
                  <a:pt x="33353" y="19543"/>
                </a:lnTo>
                <a:lnTo>
                  <a:pt x="33353" y="19564"/>
                </a:lnTo>
                <a:lnTo>
                  <a:pt x="33353" y="19585"/>
                </a:lnTo>
                <a:cubicBezTo>
                  <a:pt x="33269" y="19794"/>
                  <a:pt x="33248" y="20024"/>
                  <a:pt x="33206" y="20275"/>
                </a:cubicBezTo>
                <a:lnTo>
                  <a:pt x="33206" y="20317"/>
                </a:lnTo>
                <a:cubicBezTo>
                  <a:pt x="33206" y="20338"/>
                  <a:pt x="33206" y="20380"/>
                  <a:pt x="33164" y="20401"/>
                </a:cubicBezTo>
                <a:cubicBezTo>
                  <a:pt x="33144" y="20484"/>
                  <a:pt x="33144" y="20547"/>
                  <a:pt x="33123" y="20631"/>
                </a:cubicBezTo>
                <a:cubicBezTo>
                  <a:pt x="32934" y="21259"/>
                  <a:pt x="32746" y="21865"/>
                  <a:pt x="32620" y="22493"/>
                </a:cubicBezTo>
                <a:cubicBezTo>
                  <a:pt x="32516" y="22932"/>
                  <a:pt x="32432" y="23372"/>
                  <a:pt x="32537" y="23832"/>
                </a:cubicBezTo>
                <a:cubicBezTo>
                  <a:pt x="32579" y="23937"/>
                  <a:pt x="32599" y="24041"/>
                  <a:pt x="32620" y="24167"/>
                </a:cubicBezTo>
                <a:cubicBezTo>
                  <a:pt x="32704" y="24502"/>
                  <a:pt x="32809" y="24837"/>
                  <a:pt x="32934" y="25150"/>
                </a:cubicBezTo>
                <a:cubicBezTo>
                  <a:pt x="32327" y="25004"/>
                  <a:pt x="31700" y="24899"/>
                  <a:pt x="31072" y="24774"/>
                </a:cubicBezTo>
                <a:cubicBezTo>
                  <a:pt x="30905" y="24732"/>
                  <a:pt x="30695" y="24690"/>
                  <a:pt x="30507" y="24627"/>
                </a:cubicBezTo>
                <a:cubicBezTo>
                  <a:pt x="30026" y="24523"/>
                  <a:pt x="29586" y="24460"/>
                  <a:pt x="29126" y="24355"/>
                </a:cubicBezTo>
                <a:cubicBezTo>
                  <a:pt x="28959" y="24313"/>
                  <a:pt x="28833" y="24251"/>
                  <a:pt x="28666" y="24209"/>
                </a:cubicBezTo>
                <a:cubicBezTo>
                  <a:pt x="28436" y="24146"/>
                  <a:pt x="28415" y="23937"/>
                  <a:pt x="28352" y="23728"/>
                </a:cubicBezTo>
                <a:lnTo>
                  <a:pt x="27975" y="22535"/>
                </a:lnTo>
                <a:cubicBezTo>
                  <a:pt x="27871" y="22158"/>
                  <a:pt x="27787" y="21677"/>
                  <a:pt x="27599" y="21321"/>
                </a:cubicBezTo>
                <a:cubicBezTo>
                  <a:pt x="27515" y="21154"/>
                  <a:pt x="27766" y="20903"/>
                  <a:pt x="27829" y="20819"/>
                </a:cubicBezTo>
                <a:cubicBezTo>
                  <a:pt x="28017" y="20610"/>
                  <a:pt x="28143" y="20380"/>
                  <a:pt x="28310" y="20171"/>
                </a:cubicBezTo>
                <a:cubicBezTo>
                  <a:pt x="28519" y="19899"/>
                  <a:pt x="28708" y="19647"/>
                  <a:pt x="28854" y="19355"/>
                </a:cubicBezTo>
                <a:cubicBezTo>
                  <a:pt x="28875" y="19355"/>
                  <a:pt x="28917" y="19334"/>
                  <a:pt x="28938" y="19334"/>
                </a:cubicBezTo>
                <a:cubicBezTo>
                  <a:pt x="28980" y="19292"/>
                  <a:pt x="28959" y="19250"/>
                  <a:pt x="28917" y="19229"/>
                </a:cubicBezTo>
                <a:cubicBezTo>
                  <a:pt x="28729" y="19229"/>
                  <a:pt x="28519" y="19375"/>
                  <a:pt x="28352" y="19459"/>
                </a:cubicBezTo>
                <a:cubicBezTo>
                  <a:pt x="28038" y="19647"/>
                  <a:pt x="27724" y="19794"/>
                  <a:pt x="27452" y="19982"/>
                </a:cubicBezTo>
                <a:cubicBezTo>
                  <a:pt x="27180" y="20129"/>
                  <a:pt x="26866" y="20296"/>
                  <a:pt x="26573" y="20422"/>
                </a:cubicBezTo>
                <a:cubicBezTo>
                  <a:pt x="26448" y="20484"/>
                  <a:pt x="26343" y="20547"/>
                  <a:pt x="26322" y="20694"/>
                </a:cubicBezTo>
                <a:cubicBezTo>
                  <a:pt x="26322" y="20736"/>
                  <a:pt x="26343" y="20819"/>
                  <a:pt x="26343" y="20861"/>
                </a:cubicBezTo>
                <a:cubicBezTo>
                  <a:pt x="26406" y="21049"/>
                  <a:pt x="26364" y="21238"/>
                  <a:pt x="26427" y="21426"/>
                </a:cubicBezTo>
                <a:cubicBezTo>
                  <a:pt x="26532" y="21782"/>
                  <a:pt x="26553" y="22116"/>
                  <a:pt x="26615" y="22493"/>
                </a:cubicBezTo>
                <a:cubicBezTo>
                  <a:pt x="26657" y="22807"/>
                  <a:pt x="26720" y="23121"/>
                  <a:pt x="26762" y="23414"/>
                </a:cubicBezTo>
                <a:cubicBezTo>
                  <a:pt x="26825" y="23686"/>
                  <a:pt x="26866" y="24104"/>
                  <a:pt x="27034" y="24376"/>
                </a:cubicBezTo>
                <a:cubicBezTo>
                  <a:pt x="27138" y="24565"/>
                  <a:pt x="27306" y="24669"/>
                  <a:pt x="27515" y="24732"/>
                </a:cubicBezTo>
                <a:cubicBezTo>
                  <a:pt x="27871" y="24878"/>
                  <a:pt x="28206" y="25088"/>
                  <a:pt x="28519" y="25255"/>
                </a:cubicBezTo>
                <a:cubicBezTo>
                  <a:pt x="29231" y="25632"/>
                  <a:pt x="29963" y="25966"/>
                  <a:pt x="30654" y="26280"/>
                </a:cubicBezTo>
                <a:cubicBezTo>
                  <a:pt x="31909" y="26866"/>
                  <a:pt x="33144" y="27515"/>
                  <a:pt x="34357" y="28184"/>
                </a:cubicBezTo>
                <a:lnTo>
                  <a:pt x="34357" y="28226"/>
                </a:lnTo>
                <a:lnTo>
                  <a:pt x="34357" y="28247"/>
                </a:lnTo>
                <a:lnTo>
                  <a:pt x="34378" y="28268"/>
                </a:lnTo>
                <a:lnTo>
                  <a:pt x="34399" y="28289"/>
                </a:lnTo>
                <a:cubicBezTo>
                  <a:pt x="34420" y="28603"/>
                  <a:pt x="34587" y="28958"/>
                  <a:pt x="34692" y="29251"/>
                </a:cubicBezTo>
                <a:lnTo>
                  <a:pt x="34692" y="29272"/>
                </a:lnTo>
                <a:cubicBezTo>
                  <a:pt x="34713" y="29314"/>
                  <a:pt x="34713" y="29377"/>
                  <a:pt x="34734" y="29419"/>
                </a:cubicBezTo>
                <a:cubicBezTo>
                  <a:pt x="34880" y="30047"/>
                  <a:pt x="35006" y="30674"/>
                  <a:pt x="35152" y="31281"/>
                </a:cubicBezTo>
                <a:cubicBezTo>
                  <a:pt x="35257" y="31783"/>
                  <a:pt x="35320" y="32411"/>
                  <a:pt x="35612" y="32850"/>
                </a:cubicBezTo>
                <a:cubicBezTo>
                  <a:pt x="35759" y="33122"/>
                  <a:pt x="35884" y="33394"/>
                  <a:pt x="36052" y="33666"/>
                </a:cubicBezTo>
                <a:cubicBezTo>
                  <a:pt x="36073" y="33708"/>
                  <a:pt x="36094" y="33750"/>
                  <a:pt x="36136" y="33792"/>
                </a:cubicBezTo>
                <a:cubicBezTo>
                  <a:pt x="36136" y="33813"/>
                  <a:pt x="36157" y="33813"/>
                  <a:pt x="36157" y="33855"/>
                </a:cubicBezTo>
                <a:cubicBezTo>
                  <a:pt x="36177" y="33876"/>
                  <a:pt x="36177" y="33896"/>
                  <a:pt x="36198" y="33896"/>
                </a:cubicBezTo>
                <a:cubicBezTo>
                  <a:pt x="36282" y="34001"/>
                  <a:pt x="36366" y="34106"/>
                  <a:pt x="36408" y="34210"/>
                </a:cubicBezTo>
                <a:cubicBezTo>
                  <a:pt x="36177" y="34231"/>
                  <a:pt x="35926" y="34420"/>
                  <a:pt x="35717" y="34545"/>
                </a:cubicBezTo>
                <a:cubicBezTo>
                  <a:pt x="35717" y="34545"/>
                  <a:pt x="35675" y="34545"/>
                  <a:pt x="35675" y="34587"/>
                </a:cubicBezTo>
                <a:cubicBezTo>
                  <a:pt x="35654" y="34587"/>
                  <a:pt x="35654" y="34608"/>
                  <a:pt x="35633" y="34608"/>
                </a:cubicBezTo>
                <a:cubicBezTo>
                  <a:pt x="35612" y="34629"/>
                  <a:pt x="35571" y="34629"/>
                  <a:pt x="35529" y="34650"/>
                </a:cubicBezTo>
                <a:lnTo>
                  <a:pt x="35508" y="34650"/>
                </a:lnTo>
                <a:cubicBezTo>
                  <a:pt x="35466" y="34692"/>
                  <a:pt x="35424" y="34692"/>
                  <a:pt x="35403" y="34712"/>
                </a:cubicBezTo>
                <a:cubicBezTo>
                  <a:pt x="35194" y="34796"/>
                  <a:pt x="34985" y="34859"/>
                  <a:pt x="34796" y="34964"/>
                </a:cubicBezTo>
                <a:cubicBezTo>
                  <a:pt x="34789" y="34968"/>
                  <a:pt x="34780" y="34970"/>
                  <a:pt x="34769" y="34970"/>
                </a:cubicBezTo>
                <a:cubicBezTo>
                  <a:pt x="34624" y="34970"/>
                  <a:pt x="34184" y="34604"/>
                  <a:pt x="34106" y="34545"/>
                </a:cubicBezTo>
                <a:cubicBezTo>
                  <a:pt x="33939" y="34420"/>
                  <a:pt x="33520" y="34294"/>
                  <a:pt x="33457" y="34064"/>
                </a:cubicBezTo>
                <a:cubicBezTo>
                  <a:pt x="33416" y="33792"/>
                  <a:pt x="33332" y="33562"/>
                  <a:pt x="33248" y="33290"/>
                </a:cubicBezTo>
                <a:cubicBezTo>
                  <a:pt x="33039" y="32704"/>
                  <a:pt x="32934" y="32034"/>
                  <a:pt x="32788" y="31448"/>
                </a:cubicBezTo>
                <a:cubicBezTo>
                  <a:pt x="32704" y="31155"/>
                  <a:pt x="32641" y="30863"/>
                  <a:pt x="32579" y="30570"/>
                </a:cubicBezTo>
                <a:cubicBezTo>
                  <a:pt x="32537" y="30423"/>
                  <a:pt x="32537" y="30298"/>
                  <a:pt x="32432" y="30193"/>
                </a:cubicBezTo>
                <a:cubicBezTo>
                  <a:pt x="32327" y="30088"/>
                  <a:pt x="32118" y="30026"/>
                  <a:pt x="31993" y="29984"/>
                </a:cubicBezTo>
                <a:cubicBezTo>
                  <a:pt x="31679" y="29879"/>
                  <a:pt x="31365" y="29712"/>
                  <a:pt x="31072" y="29586"/>
                </a:cubicBezTo>
                <a:cubicBezTo>
                  <a:pt x="30486" y="29293"/>
                  <a:pt x="29858" y="29000"/>
                  <a:pt x="29252" y="28749"/>
                </a:cubicBezTo>
                <a:cubicBezTo>
                  <a:pt x="28770" y="28540"/>
                  <a:pt x="28310" y="28247"/>
                  <a:pt x="27787" y="28142"/>
                </a:cubicBezTo>
                <a:lnTo>
                  <a:pt x="27703" y="28142"/>
                </a:lnTo>
                <a:cubicBezTo>
                  <a:pt x="27703" y="28142"/>
                  <a:pt x="27682" y="28142"/>
                  <a:pt x="27682" y="28163"/>
                </a:cubicBezTo>
                <a:cubicBezTo>
                  <a:pt x="27682" y="28163"/>
                  <a:pt x="27682" y="28205"/>
                  <a:pt x="27662" y="28205"/>
                </a:cubicBezTo>
                <a:cubicBezTo>
                  <a:pt x="27159" y="28101"/>
                  <a:pt x="26657" y="28122"/>
                  <a:pt x="26155" y="28038"/>
                </a:cubicBezTo>
                <a:lnTo>
                  <a:pt x="26113" y="28038"/>
                </a:lnTo>
                <a:cubicBezTo>
                  <a:pt x="26029" y="28038"/>
                  <a:pt x="25946" y="28017"/>
                  <a:pt x="25883" y="28017"/>
                </a:cubicBezTo>
                <a:cubicBezTo>
                  <a:pt x="25590" y="27954"/>
                  <a:pt x="25318" y="27933"/>
                  <a:pt x="25046" y="27933"/>
                </a:cubicBezTo>
                <a:cubicBezTo>
                  <a:pt x="24957" y="27923"/>
                  <a:pt x="24845" y="27904"/>
                  <a:pt x="24737" y="27904"/>
                </a:cubicBezTo>
                <a:cubicBezTo>
                  <a:pt x="24614" y="27904"/>
                  <a:pt x="24496" y="27928"/>
                  <a:pt x="24418" y="28017"/>
                </a:cubicBezTo>
                <a:cubicBezTo>
                  <a:pt x="24314" y="28142"/>
                  <a:pt x="24272" y="28414"/>
                  <a:pt x="24230" y="28561"/>
                </a:cubicBezTo>
                <a:cubicBezTo>
                  <a:pt x="24146" y="28854"/>
                  <a:pt x="24063" y="29251"/>
                  <a:pt x="23812" y="29377"/>
                </a:cubicBezTo>
                <a:lnTo>
                  <a:pt x="23016" y="29837"/>
                </a:lnTo>
                <a:cubicBezTo>
                  <a:pt x="22996" y="29879"/>
                  <a:pt x="22975" y="29879"/>
                  <a:pt x="22954" y="29900"/>
                </a:cubicBezTo>
                <a:cubicBezTo>
                  <a:pt x="22765" y="30026"/>
                  <a:pt x="22577" y="30214"/>
                  <a:pt x="22368" y="30298"/>
                </a:cubicBezTo>
                <a:cubicBezTo>
                  <a:pt x="21740" y="29795"/>
                  <a:pt x="20903" y="29461"/>
                  <a:pt x="20150" y="29210"/>
                </a:cubicBezTo>
                <a:cubicBezTo>
                  <a:pt x="19878" y="29147"/>
                  <a:pt x="19459" y="29084"/>
                  <a:pt x="19355" y="28833"/>
                </a:cubicBezTo>
                <a:cubicBezTo>
                  <a:pt x="19292" y="28624"/>
                  <a:pt x="19187" y="28435"/>
                  <a:pt x="19125" y="28205"/>
                </a:cubicBezTo>
                <a:cubicBezTo>
                  <a:pt x="19104" y="28101"/>
                  <a:pt x="19020" y="27850"/>
                  <a:pt x="18915" y="27745"/>
                </a:cubicBezTo>
                <a:cubicBezTo>
                  <a:pt x="19334" y="26908"/>
                  <a:pt x="19648" y="25966"/>
                  <a:pt x="19983" y="25088"/>
                </a:cubicBezTo>
                <a:cubicBezTo>
                  <a:pt x="20066" y="24899"/>
                  <a:pt x="20485" y="24753"/>
                  <a:pt x="20673" y="24669"/>
                </a:cubicBezTo>
                <a:cubicBezTo>
                  <a:pt x="20924" y="24502"/>
                  <a:pt x="21217" y="24376"/>
                  <a:pt x="21510" y="24230"/>
                </a:cubicBezTo>
                <a:cubicBezTo>
                  <a:pt x="21719" y="24125"/>
                  <a:pt x="22347" y="23937"/>
                  <a:pt x="22326" y="23665"/>
                </a:cubicBezTo>
                <a:cubicBezTo>
                  <a:pt x="22326" y="23539"/>
                  <a:pt x="22242" y="23351"/>
                  <a:pt x="22221" y="23204"/>
                </a:cubicBezTo>
                <a:cubicBezTo>
                  <a:pt x="22138" y="22912"/>
                  <a:pt x="22075" y="22577"/>
                  <a:pt x="22033" y="22284"/>
                </a:cubicBezTo>
                <a:cubicBezTo>
                  <a:pt x="21928" y="21677"/>
                  <a:pt x="21845" y="21049"/>
                  <a:pt x="21803" y="20463"/>
                </a:cubicBezTo>
                <a:cubicBezTo>
                  <a:pt x="21740" y="19899"/>
                  <a:pt x="21698" y="19375"/>
                  <a:pt x="21636" y="18831"/>
                </a:cubicBezTo>
                <a:cubicBezTo>
                  <a:pt x="21615" y="18643"/>
                  <a:pt x="21594" y="18434"/>
                  <a:pt x="21531" y="18267"/>
                </a:cubicBezTo>
                <a:lnTo>
                  <a:pt x="21447" y="18078"/>
                </a:lnTo>
                <a:cubicBezTo>
                  <a:pt x="21447" y="18031"/>
                  <a:pt x="21414" y="18004"/>
                  <a:pt x="21382" y="18004"/>
                </a:cubicBezTo>
                <a:cubicBezTo>
                  <a:pt x="21356" y="18004"/>
                  <a:pt x="21331" y="18021"/>
                  <a:pt x="21322" y="18057"/>
                </a:cubicBezTo>
                <a:lnTo>
                  <a:pt x="21322" y="18078"/>
                </a:lnTo>
                <a:cubicBezTo>
                  <a:pt x="21301" y="18078"/>
                  <a:pt x="21301" y="18099"/>
                  <a:pt x="21301" y="18099"/>
                </a:cubicBezTo>
                <a:cubicBezTo>
                  <a:pt x="21301" y="18099"/>
                  <a:pt x="21280" y="18120"/>
                  <a:pt x="21280" y="18162"/>
                </a:cubicBezTo>
                <a:cubicBezTo>
                  <a:pt x="21238" y="18539"/>
                  <a:pt x="21301" y="18957"/>
                  <a:pt x="21301" y="19355"/>
                </a:cubicBezTo>
                <a:cubicBezTo>
                  <a:pt x="21280" y="19794"/>
                  <a:pt x="21280" y="20254"/>
                  <a:pt x="21238" y="20673"/>
                </a:cubicBezTo>
                <a:cubicBezTo>
                  <a:pt x="21217" y="21112"/>
                  <a:pt x="21238" y="21552"/>
                  <a:pt x="21280" y="21991"/>
                </a:cubicBezTo>
                <a:cubicBezTo>
                  <a:pt x="21301" y="22305"/>
                  <a:pt x="21238" y="22660"/>
                  <a:pt x="21322" y="22932"/>
                </a:cubicBezTo>
                <a:cubicBezTo>
                  <a:pt x="21112" y="23079"/>
                  <a:pt x="20882" y="23142"/>
                  <a:pt x="20673" y="23288"/>
                </a:cubicBezTo>
                <a:cubicBezTo>
                  <a:pt x="20673" y="23288"/>
                  <a:pt x="20652" y="23288"/>
                  <a:pt x="20652" y="23309"/>
                </a:cubicBezTo>
                <a:cubicBezTo>
                  <a:pt x="20589" y="23330"/>
                  <a:pt x="20547" y="23351"/>
                  <a:pt x="20506" y="23393"/>
                </a:cubicBezTo>
                <a:cubicBezTo>
                  <a:pt x="20359" y="23246"/>
                  <a:pt x="20171" y="23142"/>
                  <a:pt x="19983" y="23079"/>
                </a:cubicBezTo>
                <a:cubicBezTo>
                  <a:pt x="20129" y="22493"/>
                  <a:pt x="20192" y="21886"/>
                  <a:pt x="20338" y="21321"/>
                </a:cubicBezTo>
                <a:cubicBezTo>
                  <a:pt x="20380" y="21049"/>
                  <a:pt x="20338" y="20945"/>
                  <a:pt x="20150" y="20736"/>
                </a:cubicBezTo>
                <a:cubicBezTo>
                  <a:pt x="19857" y="20401"/>
                  <a:pt x="19627" y="20045"/>
                  <a:pt x="19397" y="19647"/>
                </a:cubicBezTo>
                <a:cubicBezTo>
                  <a:pt x="19229" y="19355"/>
                  <a:pt x="19083" y="19041"/>
                  <a:pt x="18832" y="18811"/>
                </a:cubicBezTo>
                <a:cubicBezTo>
                  <a:pt x="18727" y="18706"/>
                  <a:pt x="18769" y="18371"/>
                  <a:pt x="18769" y="18225"/>
                </a:cubicBezTo>
                <a:cubicBezTo>
                  <a:pt x="18769" y="17953"/>
                  <a:pt x="18790" y="17681"/>
                  <a:pt x="18811" y="17388"/>
                </a:cubicBezTo>
                <a:cubicBezTo>
                  <a:pt x="18832" y="16948"/>
                  <a:pt x="18895" y="16509"/>
                  <a:pt x="18832" y="16070"/>
                </a:cubicBezTo>
                <a:cubicBezTo>
                  <a:pt x="18811" y="15756"/>
                  <a:pt x="18832" y="15400"/>
                  <a:pt x="18769" y="15086"/>
                </a:cubicBezTo>
                <a:cubicBezTo>
                  <a:pt x="18769" y="15065"/>
                  <a:pt x="18748" y="15055"/>
                  <a:pt x="18727" y="15055"/>
                </a:cubicBezTo>
                <a:cubicBezTo>
                  <a:pt x="18706" y="15055"/>
                  <a:pt x="18685" y="15065"/>
                  <a:pt x="18685" y="15086"/>
                </a:cubicBezTo>
                <a:lnTo>
                  <a:pt x="18685" y="15149"/>
                </a:lnTo>
                <a:lnTo>
                  <a:pt x="18664" y="15149"/>
                </a:lnTo>
                <a:lnTo>
                  <a:pt x="18623" y="15170"/>
                </a:lnTo>
                <a:cubicBezTo>
                  <a:pt x="18497" y="15923"/>
                  <a:pt x="18413" y="16697"/>
                  <a:pt x="18309" y="17450"/>
                </a:cubicBezTo>
                <a:cubicBezTo>
                  <a:pt x="18267" y="17848"/>
                  <a:pt x="18162" y="18267"/>
                  <a:pt x="18079" y="18643"/>
                </a:cubicBezTo>
                <a:cubicBezTo>
                  <a:pt x="18037" y="18936"/>
                  <a:pt x="18267" y="19313"/>
                  <a:pt x="18351" y="19543"/>
                </a:cubicBezTo>
                <a:cubicBezTo>
                  <a:pt x="18476" y="19899"/>
                  <a:pt x="18560" y="20275"/>
                  <a:pt x="18685" y="20631"/>
                </a:cubicBezTo>
                <a:cubicBezTo>
                  <a:pt x="18790" y="20924"/>
                  <a:pt x="19041" y="21363"/>
                  <a:pt x="18915" y="21656"/>
                </a:cubicBezTo>
                <a:cubicBezTo>
                  <a:pt x="18895" y="21740"/>
                  <a:pt x="18874" y="21782"/>
                  <a:pt x="18811" y="21865"/>
                </a:cubicBezTo>
                <a:lnTo>
                  <a:pt x="18811" y="21886"/>
                </a:lnTo>
                <a:cubicBezTo>
                  <a:pt x="18790" y="21949"/>
                  <a:pt x="18727" y="22033"/>
                  <a:pt x="18706" y="22075"/>
                </a:cubicBezTo>
                <a:cubicBezTo>
                  <a:pt x="18706" y="22096"/>
                  <a:pt x="18685" y="22096"/>
                  <a:pt x="18685" y="22137"/>
                </a:cubicBezTo>
                <a:lnTo>
                  <a:pt x="18602" y="22284"/>
                </a:lnTo>
                <a:cubicBezTo>
                  <a:pt x="18371" y="22681"/>
                  <a:pt x="18141" y="23079"/>
                  <a:pt x="18037" y="23497"/>
                </a:cubicBezTo>
                <a:cubicBezTo>
                  <a:pt x="17974" y="23414"/>
                  <a:pt x="17953" y="23309"/>
                  <a:pt x="17890" y="23225"/>
                </a:cubicBezTo>
                <a:cubicBezTo>
                  <a:pt x="17848" y="23142"/>
                  <a:pt x="17786" y="23037"/>
                  <a:pt x="17744" y="22974"/>
                </a:cubicBezTo>
                <a:cubicBezTo>
                  <a:pt x="17472" y="22556"/>
                  <a:pt x="17200" y="22137"/>
                  <a:pt x="16907" y="21719"/>
                </a:cubicBezTo>
                <a:cubicBezTo>
                  <a:pt x="16907" y="21677"/>
                  <a:pt x="16886" y="21677"/>
                  <a:pt x="16886" y="21656"/>
                </a:cubicBezTo>
                <a:cubicBezTo>
                  <a:pt x="16823" y="21552"/>
                  <a:pt x="16739" y="21468"/>
                  <a:pt x="16698" y="21363"/>
                </a:cubicBezTo>
                <a:cubicBezTo>
                  <a:pt x="16530" y="21112"/>
                  <a:pt x="16112" y="20673"/>
                  <a:pt x="16195" y="20317"/>
                </a:cubicBezTo>
                <a:cubicBezTo>
                  <a:pt x="16300" y="19857"/>
                  <a:pt x="16405" y="19417"/>
                  <a:pt x="16467" y="18936"/>
                </a:cubicBezTo>
                <a:cubicBezTo>
                  <a:pt x="16488" y="18706"/>
                  <a:pt x="16614" y="18392"/>
                  <a:pt x="16509" y="18183"/>
                </a:cubicBezTo>
                <a:cubicBezTo>
                  <a:pt x="16279" y="17743"/>
                  <a:pt x="16070" y="17283"/>
                  <a:pt x="15882" y="16823"/>
                </a:cubicBezTo>
                <a:cubicBezTo>
                  <a:pt x="15547" y="16070"/>
                  <a:pt x="15128" y="15379"/>
                  <a:pt x="14689" y="14710"/>
                </a:cubicBezTo>
                <a:cubicBezTo>
                  <a:pt x="14672" y="14685"/>
                  <a:pt x="14646" y="14673"/>
                  <a:pt x="14623" y="14673"/>
                </a:cubicBezTo>
                <a:cubicBezTo>
                  <a:pt x="14587" y="14673"/>
                  <a:pt x="14559" y="14701"/>
                  <a:pt x="14584" y="14751"/>
                </a:cubicBezTo>
                <a:cubicBezTo>
                  <a:pt x="14584" y="14772"/>
                  <a:pt x="14584" y="14772"/>
                  <a:pt x="14605" y="14814"/>
                </a:cubicBezTo>
                <a:lnTo>
                  <a:pt x="14605" y="14835"/>
                </a:lnTo>
                <a:lnTo>
                  <a:pt x="14605" y="14856"/>
                </a:lnTo>
                <a:cubicBezTo>
                  <a:pt x="14835" y="15777"/>
                  <a:pt x="15065" y="16655"/>
                  <a:pt x="15358" y="17555"/>
                </a:cubicBezTo>
                <a:cubicBezTo>
                  <a:pt x="15463" y="17869"/>
                  <a:pt x="15630" y="18162"/>
                  <a:pt x="15651" y="18497"/>
                </a:cubicBezTo>
                <a:cubicBezTo>
                  <a:pt x="15693" y="19041"/>
                  <a:pt x="15421" y="19689"/>
                  <a:pt x="15275" y="20254"/>
                </a:cubicBezTo>
                <a:cubicBezTo>
                  <a:pt x="15170" y="20694"/>
                  <a:pt x="15149" y="20903"/>
                  <a:pt x="15338" y="21300"/>
                </a:cubicBezTo>
                <a:cubicBezTo>
                  <a:pt x="15547" y="21761"/>
                  <a:pt x="15777" y="22242"/>
                  <a:pt x="15986" y="22702"/>
                </a:cubicBezTo>
                <a:cubicBezTo>
                  <a:pt x="16174" y="23079"/>
                  <a:pt x="16405" y="23435"/>
                  <a:pt x="16593" y="23811"/>
                </a:cubicBezTo>
                <a:cubicBezTo>
                  <a:pt x="16677" y="23937"/>
                  <a:pt x="16718" y="24041"/>
                  <a:pt x="16781" y="24167"/>
                </a:cubicBezTo>
                <a:cubicBezTo>
                  <a:pt x="16823" y="24272"/>
                  <a:pt x="16886" y="24376"/>
                  <a:pt x="16907" y="24481"/>
                </a:cubicBezTo>
                <a:cubicBezTo>
                  <a:pt x="16907" y="24481"/>
                  <a:pt x="16907" y="24502"/>
                  <a:pt x="16928" y="24502"/>
                </a:cubicBezTo>
                <a:lnTo>
                  <a:pt x="16907" y="24502"/>
                </a:lnTo>
                <a:cubicBezTo>
                  <a:pt x="16572" y="24251"/>
                  <a:pt x="16195" y="24021"/>
                  <a:pt x="15861" y="23769"/>
                </a:cubicBezTo>
                <a:lnTo>
                  <a:pt x="15840" y="23749"/>
                </a:lnTo>
                <a:cubicBezTo>
                  <a:pt x="15756" y="23707"/>
                  <a:pt x="15693" y="23644"/>
                  <a:pt x="15630" y="23602"/>
                </a:cubicBezTo>
                <a:cubicBezTo>
                  <a:pt x="15589" y="23560"/>
                  <a:pt x="15568" y="23560"/>
                  <a:pt x="15547" y="23539"/>
                </a:cubicBezTo>
                <a:cubicBezTo>
                  <a:pt x="15484" y="23497"/>
                  <a:pt x="15421" y="23456"/>
                  <a:pt x="15358" y="23414"/>
                </a:cubicBezTo>
                <a:cubicBezTo>
                  <a:pt x="15338" y="23393"/>
                  <a:pt x="15317" y="23351"/>
                  <a:pt x="15275" y="23351"/>
                </a:cubicBezTo>
                <a:cubicBezTo>
                  <a:pt x="15212" y="23288"/>
                  <a:pt x="15128" y="23225"/>
                  <a:pt x="15024" y="23142"/>
                </a:cubicBezTo>
                <a:cubicBezTo>
                  <a:pt x="14752" y="22912"/>
                  <a:pt x="14417" y="22723"/>
                  <a:pt x="14124" y="22556"/>
                </a:cubicBezTo>
                <a:cubicBezTo>
                  <a:pt x="13977" y="22472"/>
                  <a:pt x="13852" y="22388"/>
                  <a:pt x="13685" y="22305"/>
                </a:cubicBezTo>
                <a:cubicBezTo>
                  <a:pt x="13433" y="22158"/>
                  <a:pt x="13287" y="22033"/>
                  <a:pt x="13161" y="21740"/>
                </a:cubicBezTo>
                <a:cubicBezTo>
                  <a:pt x="12952" y="21321"/>
                  <a:pt x="12764" y="20924"/>
                  <a:pt x="12555" y="20505"/>
                </a:cubicBezTo>
                <a:cubicBezTo>
                  <a:pt x="12450" y="20296"/>
                  <a:pt x="12387" y="20087"/>
                  <a:pt x="12325" y="19857"/>
                </a:cubicBezTo>
                <a:cubicBezTo>
                  <a:pt x="12304" y="19773"/>
                  <a:pt x="12241" y="19647"/>
                  <a:pt x="12199" y="19627"/>
                </a:cubicBezTo>
                <a:cubicBezTo>
                  <a:pt x="12032" y="19522"/>
                  <a:pt x="11718" y="19543"/>
                  <a:pt x="11550" y="19522"/>
                </a:cubicBezTo>
                <a:cubicBezTo>
                  <a:pt x="11460" y="19508"/>
                  <a:pt x="11367" y="19503"/>
                  <a:pt x="11274" y="19503"/>
                </a:cubicBezTo>
                <a:cubicBezTo>
                  <a:pt x="11088" y="19503"/>
                  <a:pt x="10902" y="19522"/>
                  <a:pt x="10734" y="19522"/>
                </a:cubicBezTo>
                <a:cubicBezTo>
                  <a:pt x="10713" y="19522"/>
                  <a:pt x="10672" y="19543"/>
                  <a:pt x="10672" y="19564"/>
                </a:cubicBezTo>
                <a:cubicBezTo>
                  <a:pt x="10672" y="19585"/>
                  <a:pt x="10672" y="19627"/>
                  <a:pt x="10713" y="19647"/>
                </a:cubicBezTo>
                <a:cubicBezTo>
                  <a:pt x="10734" y="19668"/>
                  <a:pt x="10755" y="19668"/>
                  <a:pt x="10818" y="19668"/>
                </a:cubicBezTo>
                <a:lnTo>
                  <a:pt x="10860" y="19731"/>
                </a:lnTo>
                <a:lnTo>
                  <a:pt x="10881" y="19752"/>
                </a:lnTo>
                <a:cubicBezTo>
                  <a:pt x="10923" y="19773"/>
                  <a:pt x="10944" y="19773"/>
                  <a:pt x="10944" y="19794"/>
                </a:cubicBezTo>
                <a:lnTo>
                  <a:pt x="10964" y="19794"/>
                </a:lnTo>
                <a:cubicBezTo>
                  <a:pt x="10985" y="19836"/>
                  <a:pt x="11027" y="19836"/>
                  <a:pt x="11048" y="19836"/>
                </a:cubicBezTo>
                <a:lnTo>
                  <a:pt x="11278" y="19899"/>
                </a:lnTo>
                <a:cubicBezTo>
                  <a:pt x="11299" y="19899"/>
                  <a:pt x="11341" y="19940"/>
                  <a:pt x="11362" y="19940"/>
                </a:cubicBezTo>
                <a:lnTo>
                  <a:pt x="11383" y="19940"/>
                </a:lnTo>
                <a:cubicBezTo>
                  <a:pt x="11404" y="19961"/>
                  <a:pt x="11446" y="19961"/>
                  <a:pt x="11467" y="19982"/>
                </a:cubicBezTo>
                <a:cubicBezTo>
                  <a:pt x="11571" y="20066"/>
                  <a:pt x="11592" y="20422"/>
                  <a:pt x="11655" y="20568"/>
                </a:cubicBezTo>
                <a:cubicBezTo>
                  <a:pt x="11822" y="20882"/>
                  <a:pt x="11906" y="21217"/>
                  <a:pt x="12094" y="21531"/>
                </a:cubicBezTo>
                <a:cubicBezTo>
                  <a:pt x="12283" y="21844"/>
                  <a:pt x="12408" y="22179"/>
                  <a:pt x="12534" y="22514"/>
                </a:cubicBezTo>
                <a:cubicBezTo>
                  <a:pt x="12638" y="22765"/>
                  <a:pt x="12743" y="23100"/>
                  <a:pt x="12910" y="23288"/>
                </a:cubicBezTo>
                <a:cubicBezTo>
                  <a:pt x="13350" y="23707"/>
                  <a:pt x="13852" y="24062"/>
                  <a:pt x="14333" y="24439"/>
                </a:cubicBezTo>
                <a:cubicBezTo>
                  <a:pt x="14919" y="24857"/>
                  <a:pt x="15463" y="25234"/>
                  <a:pt x="16070" y="25653"/>
                </a:cubicBezTo>
                <a:cubicBezTo>
                  <a:pt x="16426" y="25904"/>
                  <a:pt x="16718" y="26155"/>
                  <a:pt x="16823" y="26594"/>
                </a:cubicBezTo>
                <a:cubicBezTo>
                  <a:pt x="16886" y="26866"/>
                  <a:pt x="17011" y="27159"/>
                  <a:pt x="17116" y="27410"/>
                </a:cubicBezTo>
                <a:cubicBezTo>
                  <a:pt x="17367" y="27954"/>
                  <a:pt x="17576" y="28540"/>
                  <a:pt x="17848" y="29084"/>
                </a:cubicBezTo>
                <a:cubicBezTo>
                  <a:pt x="17932" y="29210"/>
                  <a:pt x="17974" y="29377"/>
                  <a:pt x="18037" y="29502"/>
                </a:cubicBezTo>
                <a:cubicBezTo>
                  <a:pt x="18079" y="29628"/>
                  <a:pt x="18141" y="29837"/>
                  <a:pt x="18204" y="29942"/>
                </a:cubicBezTo>
                <a:cubicBezTo>
                  <a:pt x="18267" y="30026"/>
                  <a:pt x="18288" y="30109"/>
                  <a:pt x="18392" y="30109"/>
                </a:cubicBezTo>
                <a:lnTo>
                  <a:pt x="18476" y="30109"/>
                </a:lnTo>
                <a:cubicBezTo>
                  <a:pt x="18769" y="30298"/>
                  <a:pt x="19125" y="30423"/>
                  <a:pt x="19459" y="30528"/>
                </a:cubicBezTo>
                <a:cubicBezTo>
                  <a:pt x="19711" y="30632"/>
                  <a:pt x="19962" y="30737"/>
                  <a:pt x="20192" y="30821"/>
                </a:cubicBezTo>
                <a:cubicBezTo>
                  <a:pt x="20610" y="30967"/>
                  <a:pt x="21029" y="31135"/>
                  <a:pt x="21447" y="31260"/>
                </a:cubicBezTo>
                <a:cubicBezTo>
                  <a:pt x="21866" y="31386"/>
                  <a:pt x="22263" y="31616"/>
                  <a:pt x="22703" y="31720"/>
                </a:cubicBezTo>
                <a:cubicBezTo>
                  <a:pt x="22724" y="31727"/>
                  <a:pt x="22748" y="31730"/>
                  <a:pt x="22773" y="31730"/>
                </a:cubicBezTo>
                <a:cubicBezTo>
                  <a:pt x="22996" y="31730"/>
                  <a:pt x="23352" y="31507"/>
                  <a:pt x="23540" y="31469"/>
                </a:cubicBezTo>
                <a:cubicBezTo>
                  <a:pt x="24000" y="31365"/>
                  <a:pt x="24439" y="31302"/>
                  <a:pt x="24858" y="31176"/>
                </a:cubicBezTo>
                <a:cubicBezTo>
                  <a:pt x="25213" y="31072"/>
                  <a:pt x="25255" y="31093"/>
                  <a:pt x="25381" y="30758"/>
                </a:cubicBezTo>
                <a:cubicBezTo>
                  <a:pt x="25423" y="30611"/>
                  <a:pt x="25485" y="30465"/>
                  <a:pt x="25527" y="30319"/>
                </a:cubicBezTo>
                <a:lnTo>
                  <a:pt x="25527" y="30298"/>
                </a:lnTo>
                <a:cubicBezTo>
                  <a:pt x="25590" y="30130"/>
                  <a:pt x="25632" y="29984"/>
                  <a:pt x="25674" y="29816"/>
                </a:cubicBezTo>
                <a:lnTo>
                  <a:pt x="25820" y="29816"/>
                </a:lnTo>
                <a:cubicBezTo>
                  <a:pt x="25904" y="29795"/>
                  <a:pt x="26009" y="29775"/>
                  <a:pt x="26092" y="29733"/>
                </a:cubicBezTo>
                <a:lnTo>
                  <a:pt x="26113" y="29733"/>
                </a:lnTo>
                <a:cubicBezTo>
                  <a:pt x="26134" y="29712"/>
                  <a:pt x="26197" y="29712"/>
                  <a:pt x="26218" y="29691"/>
                </a:cubicBezTo>
                <a:cubicBezTo>
                  <a:pt x="26434" y="29596"/>
                  <a:pt x="26639" y="29558"/>
                  <a:pt x="26843" y="29558"/>
                </a:cubicBezTo>
                <a:cubicBezTo>
                  <a:pt x="27132" y="29558"/>
                  <a:pt x="27417" y="29634"/>
                  <a:pt x="27724" y="29733"/>
                </a:cubicBezTo>
                <a:cubicBezTo>
                  <a:pt x="28143" y="29879"/>
                  <a:pt x="28561" y="30026"/>
                  <a:pt x="28980" y="30130"/>
                </a:cubicBezTo>
                <a:cubicBezTo>
                  <a:pt x="29084" y="30151"/>
                  <a:pt x="29189" y="30193"/>
                  <a:pt x="29273" y="30214"/>
                </a:cubicBezTo>
                <a:cubicBezTo>
                  <a:pt x="29503" y="30298"/>
                  <a:pt x="29712" y="30360"/>
                  <a:pt x="29963" y="30423"/>
                </a:cubicBezTo>
                <a:cubicBezTo>
                  <a:pt x="29984" y="30423"/>
                  <a:pt x="30005" y="30444"/>
                  <a:pt x="30005" y="30444"/>
                </a:cubicBezTo>
                <a:cubicBezTo>
                  <a:pt x="30005" y="30444"/>
                  <a:pt x="30026" y="30444"/>
                  <a:pt x="30026" y="30465"/>
                </a:cubicBezTo>
                <a:cubicBezTo>
                  <a:pt x="30068" y="30507"/>
                  <a:pt x="30089" y="30507"/>
                  <a:pt x="30110" y="30528"/>
                </a:cubicBezTo>
                <a:cubicBezTo>
                  <a:pt x="30340" y="30716"/>
                  <a:pt x="30591" y="30779"/>
                  <a:pt x="30821" y="30883"/>
                </a:cubicBezTo>
                <a:cubicBezTo>
                  <a:pt x="30758" y="31239"/>
                  <a:pt x="30863" y="31658"/>
                  <a:pt x="30926" y="31971"/>
                </a:cubicBezTo>
                <a:cubicBezTo>
                  <a:pt x="31009" y="32432"/>
                  <a:pt x="31072" y="32934"/>
                  <a:pt x="31135" y="33394"/>
                </a:cubicBezTo>
                <a:cubicBezTo>
                  <a:pt x="31156" y="33583"/>
                  <a:pt x="31177" y="33792"/>
                  <a:pt x="31219" y="33980"/>
                </a:cubicBezTo>
                <a:cubicBezTo>
                  <a:pt x="31219" y="34022"/>
                  <a:pt x="31219" y="34085"/>
                  <a:pt x="31239" y="34127"/>
                </a:cubicBezTo>
                <a:cubicBezTo>
                  <a:pt x="31239" y="34231"/>
                  <a:pt x="31260" y="34315"/>
                  <a:pt x="31260" y="34420"/>
                </a:cubicBezTo>
                <a:cubicBezTo>
                  <a:pt x="31323" y="34922"/>
                  <a:pt x="31344" y="35424"/>
                  <a:pt x="31428" y="35905"/>
                </a:cubicBezTo>
                <a:lnTo>
                  <a:pt x="31386" y="35905"/>
                </a:lnTo>
                <a:cubicBezTo>
                  <a:pt x="31386" y="35905"/>
                  <a:pt x="31365" y="35905"/>
                  <a:pt x="31365" y="35947"/>
                </a:cubicBezTo>
                <a:cubicBezTo>
                  <a:pt x="31365" y="35947"/>
                  <a:pt x="31365" y="35968"/>
                  <a:pt x="31344" y="35968"/>
                </a:cubicBezTo>
                <a:lnTo>
                  <a:pt x="31344" y="35989"/>
                </a:lnTo>
                <a:cubicBezTo>
                  <a:pt x="31386" y="36428"/>
                  <a:pt x="32055" y="36700"/>
                  <a:pt x="32369" y="36909"/>
                </a:cubicBezTo>
                <a:cubicBezTo>
                  <a:pt x="32683" y="37119"/>
                  <a:pt x="33018" y="37349"/>
                  <a:pt x="33332" y="37579"/>
                </a:cubicBezTo>
                <a:cubicBezTo>
                  <a:pt x="33436" y="37684"/>
                  <a:pt x="33729" y="37977"/>
                  <a:pt x="33876" y="37997"/>
                </a:cubicBezTo>
                <a:cubicBezTo>
                  <a:pt x="34148" y="37997"/>
                  <a:pt x="34399" y="37956"/>
                  <a:pt x="34671" y="37956"/>
                </a:cubicBezTo>
                <a:cubicBezTo>
                  <a:pt x="35048" y="37956"/>
                  <a:pt x="35445" y="37956"/>
                  <a:pt x="35843" y="37935"/>
                </a:cubicBezTo>
                <a:cubicBezTo>
                  <a:pt x="36177" y="37935"/>
                  <a:pt x="36512" y="37893"/>
                  <a:pt x="36868" y="37893"/>
                </a:cubicBezTo>
                <a:lnTo>
                  <a:pt x="37140" y="37893"/>
                </a:lnTo>
                <a:cubicBezTo>
                  <a:pt x="37182" y="37893"/>
                  <a:pt x="37182" y="37893"/>
                  <a:pt x="37203" y="37935"/>
                </a:cubicBezTo>
                <a:lnTo>
                  <a:pt x="37224" y="37935"/>
                </a:lnTo>
                <a:cubicBezTo>
                  <a:pt x="37245" y="37935"/>
                  <a:pt x="37245" y="37956"/>
                  <a:pt x="37286" y="37956"/>
                </a:cubicBezTo>
                <a:cubicBezTo>
                  <a:pt x="37328" y="37977"/>
                  <a:pt x="37391" y="38039"/>
                  <a:pt x="37433" y="38060"/>
                </a:cubicBezTo>
                <a:cubicBezTo>
                  <a:pt x="37349" y="38186"/>
                  <a:pt x="37245" y="38353"/>
                  <a:pt x="37182" y="38479"/>
                </a:cubicBezTo>
                <a:lnTo>
                  <a:pt x="37140" y="38500"/>
                </a:lnTo>
                <a:cubicBezTo>
                  <a:pt x="37077" y="38625"/>
                  <a:pt x="36973" y="38772"/>
                  <a:pt x="36889" y="38897"/>
                </a:cubicBezTo>
                <a:cubicBezTo>
                  <a:pt x="36617" y="39295"/>
                  <a:pt x="36491" y="39504"/>
                  <a:pt x="36031" y="39525"/>
                </a:cubicBezTo>
                <a:cubicBezTo>
                  <a:pt x="35633" y="39546"/>
                  <a:pt x="35215" y="39713"/>
                  <a:pt x="34838" y="39776"/>
                </a:cubicBezTo>
                <a:cubicBezTo>
                  <a:pt x="34315" y="39881"/>
                  <a:pt x="33771" y="39985"/>
                  <a:pt x="33248" y="40132"/>
                </a:cubicBezTo>
                <a:cubicBezTo>
                  <a:pt x="32223" y="40362"/>
                  <a:pt x="31219" y="40550"/>
                  <a:pt x="30214" y="40822"/>
                </a:cubicBezTo>
                <a:cubicBezTo>
                  <a:pt x="29754" y="40969"/>
                  <a:pt x="29273" y="41094"/>
                  <a:pt x="28833" y="41199"/>
                </a:cubicBezTo>
                <a:cubicBezTo>
                  <a:pt x="28750" y="41220"/>
                  <a:pt x="28645" y="41241"/>
                  <a:pt x="28561" y="41282"/>
                </a:cubicBezTo>
                <a:cubicBezTo>
                  <a:pt x="28247" y="41387"/>
                  <a:pt x="27934" y="41492"/>
                  <a:pt x="27662" y="41534"/>
                </a:cubicBezTo>
                <a:cubicBezTo>
                  <a:pt x="27662" y="41534"/>
                  <a:pt x="27662" y="41513"/>
                  <a:pt x="27620" y="41513"/>
                </a:cubicBezTo>
                <a:lnTo>
                  <a:pt x="27599" y="41492"/>
                </a:lnTo>
                <a:cubicBezTo>
                  <a:pt x="26929" y="41241"/>
                  <a:pt x="26197" y="41073"/>
                  <a:pt x="25485" y="40906"/>
                </a:cubicBezTo>
                <a:cubicBezTo>
                  <a:pt x="24858" y="40780"/>
                  <a:pt x="24167" y="40466"/>
                  <a:pt x="23519" y="40466"/>
                </a:cubicBezTo>
                <a:cubicBezTo>
                  <a:pt x="23288" y="40466"/>
                  <a:pt x="23184" y="40550"/>
                  <a:pt x="23016" y="40697"/>
                </a:cubicBezTo>
                <a:lnTo>
                  <a:pt x="22012" y="41554"/>
                </a:lnTo>
                <a:cubicBezTo>
                  <a:pt x="21636" y="41847"/>
                  <a:pt x="21322" y="42245"/>
                  <a:pt x="20924" y="42496"/>
                </a:cubicBezTo>
                <a:cubicBezTo>
                  <a:pt x="20882" y="42538"/>
                  <a:pt x="20861" y="42559"/>
                  <a:pt x="20799" y="42580"/>
                </a:cubicBezTo>
                <a:cubicBezTo>
                  <a:pt x="20778" y="42580"/>
                  <a:pt x="20778" y="42601"/>
                  <a:pt x="20757" y="42601"/>
                </a:cubicBezTo>
                <a:lnTo>
                  <a:pt x="20673" y="42684"/>
                </a:lnTo>
                <a:lnTo>
                  <a:pt x="20610" y="42747"/>
                </a:lnTo>
                <a:lnTo>
                  <a:pt x="20547" y="42810"/>
                </a:lnTo>
                <a:lnTo>
                  <a:pt x="20485" y="42810"/>
                </a:lnTo>
                <a:cubicBezTo>
                  <a:pt x="20485" y="42810"/>
                  <a:pt x="20464" y="42852"/>
                  <a:pt x="20464" y="42873"/>
                </a:cubicBezTo>
                <a:lnTo>
                  <a:pt x="20464" y="42894"/>
                </a:lnTo>
                <a:cubicBezTo>
                  <a:pt x="20443" y="42915"/>
                  <a:pt x="20401" y="42977"/>
                  <a:pt x="20380" y="42998"/>
                </a:cubicBezTo>
                <a:lnTo>
                  <a:pt x="20380" y="43019"/>
                </a:lnTo>
                <a:lnTo>
                  <a:pt x="20380" y="43061"/>
                </a:lnTo>
                <a:lnTo>
                  <a:pt x="20380" y="43082"/>
                </a:lnTo>
                <a:lnTo>
                  <a:pt x="20401" y="43103"/>
                </a:lnTo>
                <a:cubicBezTo>
                  <a:pt x="20359" y="43479"/>
                  <a:pt x="20359" y="43835"/>
                  <a:pt x="20338" y="44233"/>
                </a:cubicBezTo>
                <a:lnTo>
                  <a:pt x="20338" y="44567"/>
                </a:lnTo>
                <a:cubicBezTo>
                  <a:pt x="20296" y="45174"/>
                  <a:pt x="20506" y="46241"/>
                  <a:pt x="19962" y="46639"/>
                </a:cubicBezTo>
                <a:cubicBezTo>
                  <a:pt x="19815" y="46764"/>
                  <a:pt x="19669" y="46974"/>
                  <a:pt x="19522" y="47141"/>
                </a:cubicBezTo>
                <a:cubicBezTo>
                  <a:pt x="19313" y="47350"/>
                  <a:pt x="19104" y="47560"/>
                  <a:pt x="18895" y="47727"/>
                </a:cubicBezTo>
                <a:cubicBezTo>
                  <a:pt x="18706" y="47894"/>
                  <a:pt x="18560" y="48083"/>
                  <a:pt x="18413" y="48250"/>
                </a:cubicBezTo>
                <a:cubicBezTo>
                  <a:pt x="18392" y="48313"/>
                  <a:pt x="18351" y="48334"/>
                  <a:pt x="18309" y="48355"/>
                </a:cubicBezTo>
                <a:cubicBezTo>
                  <a:pt x="18267" y="48417"/>
                  <a:pt x="18204" y="48438"/>
                  <a:pt x="18162" y="48501"/>
                </a:cubicBezTo>
                <a:lnTo>
                  <a:pt x="18141" y="48501"/>
                </a:lnTo>
                <a:cubicBezTo>
                  <a:pt x="16509" y="48606"/>
                  <a:pt x="14898" y="48836"/>
                  <a:pt x="13287" y="49024"/>
                </a:cubicBezTo>
                <a:cubicBezTo>
                  <a:pt x="12952" y="49066"/>
                  <a:pt x="12638" y="49066"/>
                  <a:pt x="12304" y="49087"/>
                </a:cubicBezTo>
                <a:cubicBezTo>
                  <a:pt x="11906" y="49129"/>
                  <a:pt x="11508" y="49254"/>
                  <a:pt x="11132" y="49296"/>
                </a:cubicBezTo>
                <a:cubicBezTo>
                  <a:pt x="10681" y="49375"/>
                  <a:pt x="10218" y="49393"/>
                  <a:pt x="9753" y="49393"/>
                </a:cubicBezTo>
                <a:cubicBezTo>
                  <a:pt x="9355" y="49393"/>
                  <a:pt x="8954" y="49380"/>
                  <a:pt x="8558" y="49380"/>
                </a:cubicBezTo>
                <a:cubicBezTo>
                  <a:pt x="7043" y="49380"/>
                  <a:pt x="5545" y="49573"/>
                  <a:pt x="4049" y="49573"/>
                </a:cubicBezTo>
                <a:cubicBezTo>
                  <a:pt x="3913" y="49573"/>
                  <a:pt x="3777" y="49572"/>
                  <a:pt x="3641" y="49568"/>
                </a:cubicBezTo>
                <a:cubicBezTo>
                  <a:pt x="3502" y="49563"/>
                  <a:pt x="3354" y="49554"/>
                  <a:pt x="3208" y="49554"/>
                </a:cubicBezTo>
                <a:cubicBezTo>
                  <a:pt x="2805" y="49554"/>
                  <a:pt x="2407" y="49619"/>
                  <a:pt x="2177" y="49987"/>
                </a:cubicBezTo>
                <a:cubicBezTo>
                  <a:pt x="1967" y="50342"/>
                  <a:pt x="1716" y="50656"/>
                  <a:pt x="1444" y="51012"/>
                </a:cubicBezTo>
                <a:cubicBezTo>
                  <a:pt x="1402" y="51054"/>
                  <a:pt x="1361" y="51117"/>
                  <a:pt x="1319" y="51158"/>
                </a:cubicBezTo>
                <a:cubicBezTo>
                  <a:pt x="1256" y="51221"/>
                  <a:pt x="1235" y="51284"/>
                  <a:pt x="1193" y="51347"/>
                </a:cubicBezTo>
                <a:cubicBezTo>
                  <a:pt x="1151" y="51326"/>
                  <a:pt x="1151" y="51284"/>
                  <a:pt x="1130" y="51284"/>
                </a:cubicBezTo>
                <a:cubicBezTo>
                  <a:pt x="1119" y="51273"/>
                  <a:pt x="1105" y="51268"/>
                  <a:pt x="1091" y="51268"/>
                </a:cubicBezTo>
                <a:cubicBezTo>
                  <a:pt x="1051" y="51268"/>
                  <a:pt x="1010" y="51306"/>
                  <a:pt x="1026" y="51368"/>
                </a:cubicBezTo>
                <a:cubicBezTo>
                  <a:pt x="1047" y="51451"/>
                  <a:pt x="1089" y="51493"/>
                  <a:pt x="1109" y="51577"/>
                </a:cubicBezTo>
                <a:lnTo>
                  <a:pt x="1109" y="51598"/>
                </a:lnTo>
                <a:lnTo>
                  <a:pt x="1109" y="51640"/>
                </a:lnTo>
                <a:lnTo>
                  <a:pt x="1130" y="51661"/>
                </a:lnTo>
                <a:cubicBezTo>
                  <a:pt x="1193" y="51849"/>
                  <a:pt x="1256" y="51995"/>
                  <a:pt x="1319" y="52163"/>
                </a:cubicBezTo>
                <a:cubicBezTo>
                  <a:pt x="1319" y="52184"/>
                  <a:pt x="1340" y="52205"/>
                  <a:pt x="1340" y="52226"/>
                </a:cubicBezTo>
                <a:cubicBezTo>
                  <a:pt x="1402" y="52393"/>
                  <a:pt x="1465" y="52518"/>
                  <a:pt x="1528" y="52686"/>
                </a:cubicBezTo>
                <a:cubicBezTo>
                  <a:pt x="1549" y="52749"/>
                  <a:pt x="1570" y="52811"/>
                  <a:pt x="1633" y="52895"/>
                </a:cubicBezTo>
                <a:lnTo>
                  <a:pt x="1779" y="53209"/>
                </a:lnTo>
                <a:cubicBezTo>
                  <a:pt x="1863" y="53376"/>
                  <a:pt x="1967" y="53565"/>
                  <a:pt x="2051" y="53753"/>
                </a:cubicBezTo>
                <a:cubicBezTo>
                  <a:pt x="2135" y="53879"/>
                  <a:pt x="2177" y="54046"/>
                  <a:pt x="2239" y="54171"/>
                </a:cubicBezTo>
                <a:cubicBezTo>
                  <a:pt x="2386" y="54485"/>
                  <a:pt x="2260" y="54569"/>
                  <a:pt x="2030" y="54799"/>
                </a:cubicBezTo>
                <a:cubicBezTo>
                  <a:pt x="1967" y="54820"/>
                  <a:pt x="1946" y="54883"/>
                  <a:pt x="1925" y="54925"/>
                </a:cubicBezTo>
                <a:lnTo>
                  <a:pt x="1884" y="54946"/>
                </a:lnTo>
                <a:cubicBezTo>
                  <a:pt x="1863" y="54987"/>
                  <a:pt x="1842" y="55029"/>
                  <a:pt x="1779" y="55050"/>
                </a:cubicBezTo>
                <a:cubicBezTo>
                  <a:pt x="1549" y="55343"/>
                  <a:pt x="1340" y="55636"/>
                  <a:pt x="984" y="55720"/>
                </a:cubicBezTo>
                <a:lnTo>
                  <a:pt x="817" y="55720"/>
                </a:lnTo>
                <a:cubicBezTo>
                  <a:pt x="754" y="55699"/>
                  <a:pt x="691" y="55699"/>
                  <a:pt x="631" y="55699"/>
                </a:cubicBezTo>
                <a:cubicBezTo>
                  <a:pt x="571" y="55699"/>
                  <a:pt x="513" y="55699"/>
                  <a:pt x="461" y="55678"/>
                </a:cubicBezTo>
                <a:cubicBezTo>
                  <a:pt x="426" y="55671"/>
                  <a:pt x="391" y="55669"/>
                  <a:pt x="356" y="55669"/>
                </a:cubicBezTo>
                <a:cubicBezTo>
                  <a:pt x="286" y="55669"/>
                  <a:pt x="217" y="55678"/>
                  <a:pt x="147" y="55678"/>
                </a:cubicBezTo>
                <a:cubicBezTo>
                  <a:pt x="84" y="55678"/>
                  <a:pt x="42" y="55741"/>
                  <a:pt x="0" y="55741"/>
                </a:cubicBezTo>
                <a:lnTo>
                  <a:pt x="0" y="55762"/>
                </a:lnTo>
                <a:lnTo>
                  <a:pt x="0" y="55783"/>
                </a:lnTo>
                <a:cubicBezTo>
                  <a:pt x="0" y="55783"/>
                  <a:pt x="0" y="55824"/>
                  <a:pt x="42" y="55824"/>
                </a:cubicBezTo>
                <a:cubicBezTo>
                  <a:pt x="377" y="56138"/>
                  <a:pt x="796" y="56285"/>
                  <a:pt x="1214" y="56494"/>
                </a:cubicBezTo>
                <a:cubicBezTo>
                  <a:pt x="1376" y="56587"/>
                  <a:pt x="1468" y="56647"/>
                  <a:pt x="1567" y="56647"/>
                </a:cubicBezTo>
                <a:cubicBezTo>
                  <a:pt x="1647" y="56647"/>
                  <a:pt x="1732" y="56608"/>
                  <a:pt x="1863" y="56515"/>
                </a:cubicBezTo>
                <a:cubicBezTo>
                  <a:pt x="2239" y="56243"/>
                  <a:pt x="2574" y="55929"/>
                  <a:pt x="2972" y="55657"/>
                </a:cubicBezTo>
                <a:cubicBezTo>
                  <a:pt x="3013" y="55636"/>
                  <a:pt x="3034" y="55615"/>
                  <a:pt x="3097" y="55573"/>
                </a:cubicBezTo>
                <a:cubicBezTo>
                  <a:pt x="3118" y="55552"/>
                  <a:pt x="3181" y="55531"/>
                  <a:pt x="3202" y="55511"/>
                </a:cubicBezTo>
                <a:cubicBezTo>
                  <a:pt x="3223" y="55469"/>
                  <a:pt x="3244" y="55469"/>
                  <a:pt x="3286" y="55448"/>
                </a:cubicBezTo>
                <a:cubicBezTo>
                  <a:pt x="3306" y="55427"/>
                  <a:pt x="3327" y="55427"/>
                  <a:pt x="3327" y="55406"/>
                </a:cubicBezTo>
                <a:cubicBezTo>
                  <a:pt x="3348" y="55364"/>
                  <a:pt x="3390" y="55364"/>
                  <a:pt x="3390" y="55343"/>
                </a:cubicBezTo>
                <a:cubicBezTo>
                  <a:pt x="3411" y="55322"/>
                  <a:pt x="3432" y="55322"/>
                  <a:pt x="3432" y="55301"/>
                </a:cubicBezTo>
                <a:cubicBezTo>
                  <a:pt x="3453" y="55259"/>
                  <a:pt x="3495" y="55259"/>
                  <a:pt x="3495" y="55239"/>
                </a:cubicBezTo>
                <a:lnTo>
                  <a:pt x="3537" y="55197"/>
                </a:lnTo>
                <a:cubicBezTo>
                  <a:pt x="3558" y="55155"/>
                  <a:pt x="3599" y="55155"/>
                  <a:pt x="3599" y="55134"/>
                </a:cubicBezTo>
                <a:lnTo>
                  <a:pt x="3641" y="55092"/>
                </a:lnTo>
                <a:lnTo>
                  <a:pt x="3704" y="55029"/>
                </a:lnTo>
                <a:cubicBezTo>
                  <a:pt x="3725" y="55008"/>
                  <a:pt x="3746" y="54946"/>
                  <a:pt x="3767" y="54925"/>
                </a:cubicBezTo>
                <a:lnTo>
                  <a:pt x="3809" y="54925"/>
                </a:lnTo>
                <a:cubicBezTo>
                  <a:pt x="3809" y="54925"/>
                  <a:pt x="3830" y="54925"/>
                  <a:pt x="3830" y="54904"/>
                </a:cubicBezTo>
                <a:cubicBezTo>
                  <a:pt x="3850" y="54841"/>
                  <a:pt x="3850" y="54820"/>
                  <a:pt x="3871" y="54778"/>
                </a:cubicBezTo>
                <a:lnTo>
                  <a:pt x="3871" y="54736"/>
                </a:lnTo>
                <a:cubicBezTo>
                  <a:pt x="3913" y="54611"/>
                  <a:pt x="3934" y="54464"/>
                  <a:pt x="3934" y="54318"/>
                </a:cubicBezTo>
                <a:cubicBezTo>
                  <a:pt x="3934" y="54171"/>
                  <a:pt x="3913" y="54046"/>
                  <a:pt x="3913" y="53879"/>
                </a:cubicBezTo>
                <a:cubicBezTo>
                  <a:pt x="3871" y="53544"/>
                  <a:pt x="3620" y="52832"/>
                  <a:pt x="3976" y="52602"/>
                </a:cubicBezTo>
                <a:cubicBezTo>
                  <a:pt x="4332" y="52393"/>
                  <a:pt x="4687" y="52205"/>
                  <a:pt x="5064" y="52079"/>
                </a:cubicBezTo>
                <a:cubicBezTo>
                  <a:pt x="5085" y="52079"/>
                  <a:pt x="5106" y="52058"/>
                  <a:pt x="5127" y="52058"/>
                </a:cubicBezTo>
                <a:cubicBezTo>
                  <a:pt x="5106" y="52184"/>
                  <a:pt x="5064" y="52330"/>
                  <a:pt x="5022" y="52477"/>
                </a:cubicBezTo>
                <a:cubicBezTo>
                  <a:pt x="5022" y="52518"/>
                  <a:pt x="5001" y="52539"/>
                  <a:pt x="5001" y="52602"/>
                </a:cubicBezTo>
                <a:cubicBezTo>
                  <a:pt x="4980" y="52728"/>
                  <a:pt x="4959" y="52832"/>
                  <a:pt x="4897" y="52958"/>
                </a:cubicBezTo>
                <a:cubicBezTo>
                  <a:pt x="4897" y="53021"/>
                  <a:pt x="4876" y="53062"/>
                  <a:pt x="4876" y="53125"/>
                </a:cubicBezTo>
                <a:cubicBezTo>
                  <a:pt x="4855" y="53272"/>
                  <a:pt x="4792" y="53460"/>
                  <a:pt x="4771" y="53627"/>
                </a:cubicBezTo>
                <a:cubicBezTo>
                  <a:pt x="4666" y="54192"/>
                  <a:pt x="5294" y="54423"/>
                  <a:pt x="5713" y="54695"/>
                </a:cubicBezTo>
                <a:cubicBezTo>
                  <a:pt x="6026" y="54904"/>
                  <a:pt x="6361" y="55113"/>
                  <a:pt x="6696" y="55322"/>
                </a:cubicBezTo>
                <a:cubicBezTo>
                  <a:pt x="6947" y="55448"/>
                  <a:pt x="6905" y="55448"/>
                  <a:pt x="6863" y="55720"/>
                </a:cubicBezTo>
                <a:cubicBezTo>
                  <a:pt x="6801" y="55887"/>
                  <a:pt x="6801" y="56055"/>
                  <a:pt x="6780" y="56264"/>
                </a:cubicBezTo>
                <a:cubicBezTo>
                  <a:pt x="6738" y="56620"/>
                  <a:pt x="6696" y="56975"/>
                  <a:pt x="6696" y="57331"/>
                </a:cubicBezTo>
                <a:lnTo>
                  <a:pt x="6696" y="57917"/>
                </a:lnTo>
                <a:cubicBezTo>
                  <a:pt x="6696" y="58147"/>
                  <a:pt x="6319" y="58168"/>
                  <a:pt x="6152" y="58189"/>
                </a:cubicBezTo>
                <a:cubicBezTo>
                  <a:pt x="5294" y="58461"/>
                  <a:pt x="4394" y="58544"/>
                  <a:pt x="3558" y="58900"/>
                </a:cubicBezTo>
                <a:cubicBezTo>
                  <a:pt x="3537" y="58900"/>
                  <a:pt x="3537" y="58921"/>
                  <a:pt x="3537" y="58921"/>
                </a:cubicBezTo>
                <a:lnTo>
                  <a:pt x="3537" y="58963"/>
                </a:lnTo>
                <a:cubicBezTo>
                  <a:pt x="3537" y="58984"/>
                  <a:pt x="3516" y="59005"/>
                  <a:pt x="3537" y="59026"/>
                </a:cubicBezTo>
                <a:cubicBezTo>
                  <a:pt x="3537" y="59026"/>
                  <a:pt x="3537" y="59068"/>
                  <a:pt x="3558" y="59068"/>
                </a:cubicBezTo>
                <a:lnTo>
                  <a:pt x="3599" y="59088"/>
                </a:lnTo>
                <a:cubicBezTo>
                  <a:pt x="3943" y="59188"/>
                  <a:pt x="4304" y="59212"/>
                  <a:pt x="4667" y="59212"/>
                </a:cubicBezTo>
                <a:cubicBezTo>
                  <a:pt x="4990" y="59212"/>
                  <a:pt x="5314" y="59193"/>
                  <a:pt x="5629" y="59193"/>
                </a:cubicBezTo>
                <a:cubicBezTo>
                  <a:pt x="5838" y="59204"/>
                  <a:pt x="6053" y="59204"/>
                  <a:pt x="6267" y="59204"/>
                </a:cubicBezTo>
                <a:cubicBezTo>
                  <a:pt x="6482" y="59204"/>
                  <a:pt x="6696" y="59204"/>
                  <a:pt x="6905" y="59214"/>
                </a:cubicBezTo>
                <a:cubicBezTo>
                  <a:pt x="7132" y="59214"/>
                  <a:pt x="7373" y="59200"/>
                  <a:pt x="7612" y="59200"/>
                </a:cubicBezTo>
                <a:cubicBezTo>
                  <a:pt x="7791" y="59200"/>
                  <a:pt x="7969" y="59208"/>
                  <a:pt x="8140" y="59235"/>
                </a:cubicBezTo>
                <a:cubicBezTo>
                  <a:pt x="8192" y="59248"/>
                  <a:pt x="8239" y="59254"/>
                  <a:pt x="8282" y="59254"/>
                </a:cubicBezTo>
                <a:cubicBezTo>
                  <a:pt x="8726" y="59254"/>
                  <a:pt x="8731" y="58614"/>
                  <a:pt x="8788" y="58252"/>
                </a:cubicBezTo>
                <a:cubicBezTo>
                  <a:pt x="8977" y="57436"/>
                  <a:pt x="9374" y="56578"/>
                  <a:pt x="9270" y="55741"/>
                </a:cubicBezTo>
                <a:cubicBezTo>
                  <a:pt x="9270" y="55720"/>
                  <a:pt x="9270" y="55720"/>
                  <a:pt x="9249" y="55678"/>
                </a:cubicBezTo>
                <a:lnTo>
                  <a:pt x="9207" y="55657"/>
                </a:lnTo>
                <a:cubicBezTo>
                  <a:pt x="9186" y="55552"/>
                  <a:pt x="9144" y="55427"/>
                  <a:pt x="9102" y="55322"/>
                </a:cubicBezTo>
                <a:cubicBezTo>
                  <a:pt x="9039" y="55113"/>
                  <a:pt x="8956" y="54925"/>
                  <a:pt x="8872" y="54715"/>
                </a:cubicBezTo>
                <a:cubicBezTo>
                  <a:pt x="8788" y="54527"/>
                  <a:pt x="8642" y="54297"/>
                  <a:pt x="8956" y="54213"/>
                </a:cubicBezTo>
                <a:cubicBezTo>
                  <a:pt x="9312" y="54151"/>
                  <a:pt x="9709" y="54067"/>
                  <a:pt x="10086" y="53983"/>
                </a:cubicBezTo>
                <a:cubicBezTo>
                  <a:pt x="10128" y="53983"/>
                  <a:pt x="10190" y="53962"/>
                  <a:pt x="10211" y="53962"/>
                </a:cubicBezTo>
                <a:cubicBezTo>
                  <a:pt x="10546" y="53879"/>
                  <a:pt x="10944" y="53795"/>
                  <a:pt x="11278" y="53774"/>
                </a:cubicBezTo>
                <a:cubicBezTo>
                  <a:pt x="11341" y="53899"/>
                  <a:pt x="11383" y="54067"/>
                  <a:pt x="11446" y="54192"/>
                </a:cubicBezTo>
                <a:cubicBezTo>
                  <a:pt x="11446" y="54213"/>
                  <a:pt x="11446" y="54213"/>
                  <a:pt x="11467" y="54255"/>
                </a:cubicBezTo>
                <a:cubicBezTo>
                  <a:pt x="11488" y="54318"/>
                  <a:pt x="11508" y="54402"/>
                  <a:pt x="11571" y="54485"/>
                </a:cubicBezTo>
                <a:cubicBezTo>
                  <a:pt x="11718" y="54799"/>
                  <a:pt x="11885" y="55113"/>
                  <a:pt x="11990" y="55448"/>
                </a:cubicBezTo>
                <a:cubicBezTo>
                  <a:pt x="12073" y="55636"/>
                  <a:pt x="12115" y="56034"/>
                  <a:pt x="12283" y="56159"/>
                </a:cubicBezTo>
                <a:cubicBezTo>
                  <a:pt x="12659" y="56494"/>
                  <a:pt x="13371" y="56494"/>
                  <a:pt x="13852" y="56557"/>
                </a:cubicBezTo>
                <a:cubicBezTo>
                  <a:pt x="14166" y="56578"/>
                  <a:pt x="14501" y="56599"/>
                  <a:pt x="14814" y="56620"/>
                </a:cubicBezTo>
                <a:cubicBezTo>
                  <a:pt x="15003" y="56661"/>
                  <a:pt x="15212" y="56703"/>
                  <a:pt x="15379" y="56703"/>
                </a:cubicBezTo>
                <a:cubicBezTo>
                  <a:pt x="15392" y="56702"/>
                  <a:pt x="15404" y="56702"/>
                  <a:pt x="15415" y="56702"/>
                </a:cubicBezTo>
                <a:cubicBezTo>
                  <a:pt x="15700" y="56702"/>
                  <a:pt x="15780" y="56943"/>
                  <a:pt x="15861" y="57184"/>
                </a:cubicBezTo>
                <a:cubicBezTo>
                  <a:pt x="16112" y="57833"/>
                  <a:pt x="16509" y="58461"/>
                  <a:pt x="16844" y="59068"/>
                </a:cubicBezTo>
                <a:cubicBezTo>
                  <a:pt x="17032" y="59381"/>
                  <a:pt x="17200" y="59716"/>
                  <a:pt x="17346" y="60051"/>
                </a:cubicBezTo>
                <a:cubicBezTo>
                  <a:pt x="17430" y="60260"/>
                  <a:pt x="17451" y="60449"/>
                  <a:pt x="17681" y="60490"/>
                </a:cubicBezTo>
                <a:cubicBezTo>
                  <a:pt x="17869" y="60553"/>
                  <a:pt x="18058" y="60595"/>
                  <a:pt x="18246" y="60679"/>
                </a:cubicBezTo>
                <a:cubicBezTo>
                  <a:pt x="19543" y="61076"/>
                  <a:pt x="20882" y="61369"/>
                  <a:pt x="22242" y="61369"/>
                </a:cubicBezTo>
                <a:lnTo>
                  <a:pt x="22368" y="61369"/>
                </a:lnTo>
                <a:cubicBezTo>
                  <a:pt x="22368" y="61369"/>
                  <a:pt x="22389" y="61369"/>
                  <a:pt x="22389" y="61327"/>
                </a:cubicBezTo>
                <a:cubicBezTo>
                  <a:pt x="22431" y="61306"/>
                  <a:pt x="22431" y="61285"/>
                  <a:pt x="22431" y="61265"/>
                </a:cubicBezTo>
                <a:lnTo>
                  <a:pt x="22431" y="61223"/>
                </a:lnTo>
                <a:lnTo>
                  <a:pt x="22431" y="61202"/>
                </a:lnTo>
                <a:lnTo>
                  <a:pt x="22431" y="61181"/>
                </a:lnTo>
                <a:lnTo>
                  <a:pt x="22389" y="61160"/>
                </a:lnTo>
                <a:cubicBezTo>
                  <a:pt x="22368" y="61160"/>
                  <a:pt x="22368" y="61118"/>
                  <a:pt x="22347" y="61118"/>
                </a:cubicBezTo>
                <a:cubicBezTo>
                  <a:pt x="21824" y="61013"/>
                  <a:pt x="21301" y="60741"/>
                  <a:pt x="20819" y="60490"/>
                </a:cubicBezTo>
                <a:cubicBezTo>
                  <a:pt x="20192" y="60156"/>
                  <a:pt x="19564" y="59842"/>
                  <a:pt x="18936" y="59486"/>
                </a:cubicBezTo>
                <a:cubicBezTo>
                  <a:pt x="18978" y="59109"/>
                  <a:pt x="18832" y="58754"/>
                  <a:pt x="18769" y="58377"/>
                </a:cubicBezTo>
                <a:cubicBezTo>
                  <a:pt x="18623" y="57833"/>
                  <a:pt x="18518" y="57310"/>
                  <a:pt x="18392" y="56766"/>
                </a:cubicBezTo>
                <a:cubicBezTo>
                  <a:pt x="18371" y="56578"/>
                  <a:pt x="18309" y="56389"/>
                  <a:pt x="18267" y="56201"/>
                </a:cubicBezTo>
                <a:cubicBezTo>
                  <a:pt x="18267" y="56180"/>
                  <a:pt x="18267" y="56159"/>
                  <a:pt x="18246" y="56138"/>
                </a:cubicBezTo>
                <a:lnTo>
                  <a:pt x="18079" y="55573"/>
                </a:lnTo>
                <a:lnTo>
                  <a:pt x="18079" y="55573"/>
                </a:lnTo>
                <a:cubicBezTo>
                  <a:pt x="18162" y="55615"/>
                  <a:pt x="18246" y="55615"/>
                  <a:pt x="18288" y="55636"/>
                </a:cubicBezTo>
                <a:cubicBezTo>
                  <a:pt x="18727" y="55720"/>
                  <a:pt x="19208" y="55741"/>
                  <a:pt x="19669" y="55762"/>
                </a:cubicBezTo>
                <a:cubicBezTo>
                  <a:pt x="19752" y="55762"/>
                  <a:pt x="19857" y="55783"/>
                  <a:pt x="19941" y="55783"/>
                </a:cubicBezTo>
                <a:cubicBezTo>
                  <a:pt x="20589" y="55845"/>
                  <a:pt x="21238" y="55866"/>
                  <a:pt x="21866" y="55866"/>
                </a:cubicBezTo>
                <a:cubicBezTo>
                  <a:pt x="22472" y="55866"/>
                  <a:pt x="23079" y="55929"/>
                  <a:pt x="23686" y="55971"/>
                </a:cubicBezTo>
                <a:cubicBezTo>
                  <a:pt x="23602" y="55971"/>
                  <a:pt x="23728" y="56034"/>
                  <a:pt x="23791" y="56075"/>
                </a:cubicBezTo>
                <a:cubicBezTo>
                  <a:pt x="23895" y="56180"/>
                  <a:pt x="24000" y="56285"/>
                  <a:pt x="24105" y="56410"/>
                </a:cubicBezTo>
                <a:cubicBezTo>
                  <a:pt x="24356" y="56703"/>
                  <a:pt x="24628" y="56975"/>
                  <a:pt x="24879" y="57226"/>
                </a:cubicBezTo>
                <a:cubicBezTo>
                  <a:pt x="25360" y="57666"/>
                  <a:pt x="25841" y="58147"/>
                  <a:pt x="26343" y="58565"/>
                </a:cubicBezTo>
                <a:cubicBezTo>
                  <a:pt x="26553" y="58754"/>
                  <a:pt x="26741" y="58900"/>
                  <a:pt x="26929" y="59088"/>
                </a:cubicBezTo>
                <a:cubicBezTo>
                  <a:pt x="27138" y="59298"/>
                  <a:pt x="27055" y="59633"/>
                  <a:pt x="27055" y="59946"/>
                </a:cubicBezTo>
                <a:cubicBezTo>
                  <a:pt x="27055" y="60281"/>
                  <a:pt x="27055" y="60637"/>
                  <a:pt x="27076" y="60972"/>
                </a:cubicBezTo>
                <a:cubicBezTo>
                  <a:pt x="27076" y="61160"/>
                  <a:pt x="27097" y="61306"/>
                  <a:pt x="27138" y="61495"/>
                </a:cubicBezTo>
                <a:cubicBezTo>
                  <a:pt x="27159" y="61683"/>
                  <a:pt x="27201" y="61746"/>
                  <a:pt x="27055" y="61892"/>
                </a:cubicBezTo>
                <a:cubicBezTo>
                  <a:pt x="26511" y="62353"/>
                  <a:pt x="25988" y="62834"/>
                  <a:pt x="25506" y="63378"/>
                </a:cubicBezTo>
                <a:lnTo>
                  <a:pt x="25485" y="63399"/>
                </a:lnTo>
                <a:lnTo>
                  <a:pt x="25465" y="63399"/>
                </a:lnTo>
                <a:cubicBezTo>
                  <a:pt x="25360" y="63399"/>
                  <a:pt x="25381" y="63566"/>
                  <a:pt x="25465" y="63566"/>
                </a:cubicBezTo>
                <a:cubicBezTo>
                  <a:pt x="25695" y="63566"/>
                  <a:pt x="25925" y="63462"/>
                  <a:pt x="26134" y="63399"/>
                </a:cubicBezTo>
                <a:cubicBezTo>
                  <a:pt x="26469" y="63315"/>
                  <a:pt x="26825" y="63210"/>
                  <a:pt x="27138" y="63085"/>
                </a:cubicBezTo>
                <a:cubicBezTo>
                  <a:pt x="27494" y="62959"/>
                  <a:pt x="27892" y="62855"/>
                  <a:pt x="28289" y="62729"/>
                </a:cubicBezTo>
                <a:cubicBezTo>
                  <a:pt x="28415" y="62687"/>
                  <a:pt x="28624" y="62666"/>
                  <a:pt x="28708" y="62520"/>
                </a:cubicBezTo>
                <a:cubicBezTo>
                  <a:pt x="28980" y="61997"/>
                  <a:pt x="29022" y="61306"/>
                  <a:pt x="29084" y="60762"/>
                </a:cubicBezTo>
                <a:cubicBezTo>
                  <a:pt x="29084" y="60679"/>
                  <a:pt x="29126" y="60595"/>
                  <a:pt x="29126" y="60532"/>
                </a:cubicBezTo>
                <a:cubicBezTo>
                  <a:pt x="29147" y="60449"/>
                  <a:pt x="29147" y="60365"/>
                  <a:pt x="29168" y="60323"/>
                </a:cubicBezTo>
                <a:lnTo>
                  <a:pt x="29168" y="60260"/>
                </a:lnTo>
                <a:cubicBezTo>
                  <a:pt x="29168" y="60177"/>
                  <a:pt x="29189" y="60114"/>
                  <a:pt x="29189" y="60030"/>
                </a:cubicBezTo>
                <a:cubicBezTo>
                  <a:pt x="29189" y="59925"/>
                  <a:pt x="29231" y="59821"/>
                  <a:pt x="29231" y="59716"/>
                </a:cubicBezTo>
                <a:cubicBezTo>
                  <a:pt x="29921" y="60218"/>
                  <a:pt x="30821" y="60490"/>
                  <a:pt x="31595" y="60804"/>
                </a:cubicBezTo>
                <a:cubicBezTo>
                  <a:pt x="32014" y="60972"/>
                  <a:pt x="32432" y="61160"/>
                  <a:pt x="32851" y="61369"/>
                </a:cubicBezTo>
                <a:cubicBezTo>
                  <a:pt x="32934" y="61411"/>
                  <a:pt x="33311" y="61432"/>
                  <a:pt x="33332" y="61537"/>
                </a:cubicBezTo>
                <a:cubicBezTo>
                  <a:pt x="33416" y="61829"/>
                  <a:pt x="33457" y="62143"/>
                  <a:pt x="33520" y="62436"/>
                </a:cubicBezTo>
                <a:cubicBezTo>
                  <a:pt x="33583" y="62855"/>
                  <a:pt x="33667" y="63273"/>
                  <a:pt x="33771" y="63692"/>
                </a:cubicBezTo>
                <a:cubicBezTo>
                  <a:pt x="33855" y="64047"/>
                  <a:pt x="34169" y="64236"/>
                  <a:pt x="34462" y="64466"/>
                </a:cubicBezTo>
                <a:cubicBezTo>
                  <a:pt x="34838" y="64780"/>
                  <a:pt x="35257" y="65094"/>
                  <a:pt x="35654" y="65407"/>
                </a:cubicBezTo>
                <a:cubicBezTo>
                  <a:pt x="36031" y="65700"/>
                  <a:pt x="36408" y="66077"/>
                  <a:pt x="36826" y="66286"/>
                </a:cubicBezTo>
                <a:lnTo>
                  <a:pt x="36868" y="66307"/>
                </a:lnTo>
                <a:lnTo>
                  <a:pt x="36910" y="66307"/>
                </a:lnTo>
                <a:cubicBezTo>
                  <a:pt x="36938" y="66309"/>
                  <a:pt x="36967" y="66309"/>
                  <a:pt x="36996" y="66309"/>
                </a:cubicBezTo>
                <a:cubicBezTo>
                  <a:pt x="37409" y="66309"/>
                  <a:pt x="37838" y="66175"/>
                  <a:pt x="38249" y="66077"/>
                </a:cubicBezTo>
                <a:cubicBezTo>
                  <a:pt x="38709" y="65972"/>
                  <a:pt x="39190" y="65784"/>
                  <a:pt x="39651" y="65659"/>
                </a:cubicBezTo>
                <a:cubicBezTo>
                  <a:pt x="39825" y="65601"/>
                  <a:pt x="39749" y="65382"/>
                  <a:pt x="39621" y="65382"/>
                </a:cubicBezTo>
                <a:cubicBezTo>
                  <a:pt x="39610" y="65382"/>
                  <a:pt x="39599" y="65383"/>
                  <a:pt x="39588" y="65386"/>
                </a:cubicBezTo>
                <a:cubicBezTo>
                  <a:pt x="39546" y="65386"/>
                  <a:pt x="39525" y="65386"/>
                  <a:pt x="39504" y="65407"/>
                </a:cubicBezTo>
                <a:cubicBezTo>
                  <a:pt x="39211" y="65345"/>
                  <a:pt x="38877" y="65303"/>
                  <a:pt x="38563" y="65282"/>
                </a:cubicBezTo>
                <a:cubicBezTo>
                  <a:pt x="38356" y="65266"/>
                  <a:pt x="38150" y="65226"/>
                  <a:pt x="37943" y="65226"/>
                </a:cubicBezTo>
                <a:cubicBezTo>
                  <a:pt x="37878" y="65226"/>
                  <a:pt x="37812" y="65230"/>
                  <a:pt x="37747" y="65240"/>
                </a:cubicBezTo>
                <a:cubicBezTo>
                  <a:pt x="37742" y="65241"/>
                  <a:pt x="37737" y="65241"/>
                  <a:pt x="37732" y="65241"/>
                </a:cubicBezTo>
                <a:cubicBezTo>
                  <a:pt x="37548" y="65241"/>
                  <a:pt x="37346" y="64860"/>
                  <a:pt x="37224" y="64738"/>
                </a:cubicBezTo>
                <a:cubicBezTo>
                  <a:pt x="36993" y="64445"/>
                  <a:pt x="36721" y="64194"/>
                  <a:pt x="36491" y="63922"/>
                </a:cubicBezTo>
                <a:cubicBezTo>
                  <a:pt x="36282" y="63692"/>
                  <a:pt x="36073" y="63462"/>
                  <a:pt x="35843" y="63252"/>
                </a:cubicBezTo>
                <a:cubicBezTo>
                  <a:pt x="35675" y="63085"/>
                  <a:pt x="35738" y="62625"/>
                  <a:pt x="35759" y="62373"/>
                </a:cubicBezTo>
                <a:cubicBezTo>
                  <a:pt x="35780" y="61683"/>
                  <a:pt x="35843" y="60951"/>
                  <a:pt x="35780" y="60260"/>
                </a:cubicBezTo>
                <a:lnTo>
                  <a:pt x="35780" y="60177"/>
                </a:lnTo>
                <a:lnTo>
                  <a:pt x="35780" y="60156"/>
                </a:lnTo>
                <a:lnTo>
                  <a:pt x="35780" y="60072"/>
                </a:lnTo>
                <a:cubicBezTo>
                  <a:pt x="35947" y="60218"/>
                  <a:pt x="36136" y="60281"/>
                  <a:pt x="36303" y="60365"/>
                </a:cubicBezTo>
                <a:lnTo>
                  <a:pt x="36345" y="60365"/>
                </a:lnTo>
                <a:lnTo>
                  <a:pt x="36491" y="60449"/>
                </a:lnTo>
                <a:cubicBezTo>
                  <a:pt x="36649" y="60527"/>
                  <a:pt x="36788" y="60562"/>
                  <a:pt x="36923" y="60562"/>
                </a:cubicBezTo>
                <a:cubicBezTo>
                  <a:pt x="37110" y="60562"/>
                  <a:pt x="37289" y="60495"/>
                  <a:pt x="37496" y="60386"/>
                </a:cubicBezTo>
                <a:cubicBezTo>
                  <a:pt x="38019" y="60156"/>
                  <a:pt x="38563" y="59946"/>
                  <a:pt x="39086" y="59737"/>
                </a:cubicBezTo>
                <a:cubicBezTo>
                  <a:pt x="39107" y="59737"/>
                  <a:pt x="39128" y="59716"/>
                  <a:pt x="39190" y="59716"/>
                </a:cubicBezTo>
                <a:lnTo>
                  <a:pt x="39211" y="59716"/>
                </a:lnTo>
                <a:cubicBezTo>
                  <a:pt x="39232" y="59716"/>
                  <a:pt x="39274" y="59716"/>
                  <a:pt x="39295" y="59695"/>
                </a:cubicBezTo>
                <a:lnTo>
                  <a:pt x="39337" y="59695"/>
                </a:lnTo>
                <a:cubicBezTo>
                  <a:pt x="39379" y="59695"/>
                  <a:pt x="39421" y="59653"/>
                  <a:pt x="39442" y="59653"/>
                </a:cubicBezTo>
                <a:lnTo>
                  <a:pt x="39504" y="59653"/>
                </a:lnTo>
                <a:cubicBezTo>
                  <a:pt x="39525" y="59653"/>
                  <a:pt x="39546" y="59653"/>
                  <a:pt x="39546" y="59633"/>
                </a:cubicBezTo>
                <a:cubicBezTo>
                  <a:pt x="39588" y="59633"/>
                  <a:pt x="39588" y="59633"/>
                  <a:pt x="39609" y="59612"/>
                </a:cubicBezTo>
                <a:cubicBezTo>
                  <a:pt x="39630" y="59612"/>
                  <a:pt x="39630" y="59612"/>
                  <a:pt x="39651" y="59591"/>
                </a:cubicBezTo>
                <a:cubicBezTo>
                  <a:pt x="39693" y="59591"/>
                  <a:pt x="39693" y="59549"/>
                  <a:pt x="39714" y="59549"/>
                </a:cubicBezTo>
                <a:cubicBezTo>
                  <a:pt x="39734" y="59549"/>
                  <a:pt x="39734" y="59528"/>
                  <a:pt x="39755" y="59528"/>
                </a:cubicBezTo>
                <a:cubicBezTo>
                  <a:pt x="39797" y="59507"/>
                  <a:pt x="39818" y="59486"/>
                  <a:pt x="39839" y="59486"/>
                </a:cubicBezTo>
                <a:lnTo>
                  <a:pt x="40069" y="59633"/>
                </a:lnTo>
                <a:cubicBezTo>
                  <a:pt x="40111" y="59653"/>
                  <a:pt x="40132" y="59653"/>
                  <a:pt x="40174" y="59695"/>
                </a:cubicBezTo>
                <a:cubicBezTo>
                  <a:pt x="40237" y="59716"/>
                  <a:pt x="40320" y="59758"/>
                  <a:pt x="40362" y="59800"/>
                </a:cubicBezTo>
                <a:lnTo>
                  <a:pt x="40530" y="59863"/>
                </a:lnTo>
                <a:cubicBezTo>
                  <a:pt x="40571" y="59905"/>
                  <a:pt x="40592" y="59925"/>
                  <a:pt x="40655" y="59946"/>
                </a:cubicBezTo>
                <a:cubicBezTo>
                  <a:pt x="40760" y="60009"/>
                  <a:pt x="40864" y="60051"/>
                  <a:pt x="40969" y="60072"/>
                </a:cubicBezTo>
                <a:cubicBezTo>
                  <a:pt x="41074" y="60135"/>
                  <a:pt x="41387" y="60177"/>
                  <a:pt x="41408" y="60323"/>
                </a:cubicBezTo>
                <a:cubicBezTo>
                  <a:pt x="41429" y="60532"/>
                  <a:pt x="41492" y="60700"/>
                  <a:pt x="41534" y="60909"/>
                </a:cubicBezTo>
                <a:cubicBezTo>
                  <a:pt x="41597" y="61097"/>
                  <a:pt x="41848" y="61474"/>
                  <a:pt x="41722" y="61641"/>
                </a:cubicBezTo>
                <a:cubicBezTo>
                  <a:pt x="41597" y="61809"/>
                  <a:pt x="41492" y="61934"/>
                  <a:pt x="41366" y="62101"/>
                </a:cubicBezTo>
                <a:cubicBezTo>
                  <a:pt x="40969" y="62646"/>
                  <a:pt x="40592" y="63210"/>
                  <a:pt x="40278" y="63796"/>
                </a:cubicBezTo>
                <a:cubicBezTo>
                  <a:pt x="40278" y="63817"/>
                  <a:pt x="40278" y="63817"/>
                  <a:pt x="40258" y="63838"/>
                </a:cubicBezTo>
                <a:lnTo>
                  <a:pt x="40237" y="63880"/>
                </a:lnTo>
                <a:cubicBezTo>
                  <a:pt x="40166" y="63933"/>
                  <a:pt x="40229" y="64015"/>
                  <a:pt x="40301" y="64015"/>
                </a:cubicBezTo>
                <a:cubicBezTo>
                  <a:pt x="40314" y="64015"/>
                  <a:pt x="40328" y="64012"/>
                  <a:pt x="40341" y="64006"/>
                </a:cubicBezTo>
                <a:lnTo>
                  <a:pt x="40362" y="63985"/>
                </a:lnTo>
                <a:lnTo>
                  <a:pt x="40488" y="63985"/>
                </a:lnTo>
                <a:cubicBezTo>
                  <a:pt x="40530" y="63985"/>
                  <a:pt x="40530" y="63943"/>
                  <a:pt x="40530" y="63922"/>
                </a:cubicBezTo>
                <a:cubicBezTo>
                  <a:pt x="40550" y="63901"/>
                  <a:pt x="40550" y="63880"/>
                  <a:pt x="40571" y="63838"/>
                </a:cubicBezTo>
                <a:cubicBezTo>
                  <a:pt x="40697" y="63775"/>
                  <a:pt x="40802" y="63671"/>
                  <a:pt x="40906" y="63587"/>
                </a:cubicBezTo>
                <a:lnTo>
                  <a:pt x="40969" y="63524"/>
                </a:lnTo>
                <a:cubicBezTo>
                  <a:pt x="41074" y="63462"/>
                  <a:pt x="41178" y="63357"/>
                  <a:pt x="41283" y="63273"/>
                </a:cubicBezTo>
                <a:cubicBezTo>
                  <a:pt x="41618" y="62980"/>
                  <a:pt x="42015" y="62729"/>
                  <a:pt x="42350" y="62436"/>
                </a:cubicBezTo>
                <a:cubicBezTo>
                  <a:pt x="42538" y="62269"/>
                  <a:pt x="42936" y="62101"/>
                  <a:pt x="42978" y="61809"/>
                </a:cubicBezTo>
                <a:cubicBezTo>
                  <a:pt x="43061" y="61411"/>
                  <a:pt x="43040" y="60888"/>
                  <a:pt x="43040" y="60490"/>
                </a:cubicBezTo>
                <a:lnTo>
                  <a:pt x="43040" y="59130"/>
                </a:lnTo>
                <a:cubicBezTo>
                  <a:pt x="43040" y="58900"/>
                  <a:pt x="43145" y="58712"/>
                  <a:pt x="42957" y="58544"/>
                </a:cubicBezTo>
                <a:cubicBezTo>
                  <a:pt x="42873" y="58461"/>
                  <a:pt x="42768" y="58440"/>
                  <a:pt x="42685" y="58377"/>
                </a:cubicBezTo>
                <a:cubicBezTo>
                  <a:pt x="42475" y="58252"/>
                  <a:pt x="42308" y="58126"/>
                  <a:pt x="42099" y="57980"/>
                </a:cubicBezTo>
                <a:cubicBezTo>
                  <a:pt x="41890" y="57854"/>
                  <a:pt x="41680" y="57708"/>
                  <a:pt x="41471" y="57540"/>
                </a:cubicBezTo>
                <a:cubicBezTo>
                  <a:pt x="41429" y="57519"/>
                  <a:pt x="41408" y="57519"/>
                  <a:pt x="41387" y="57498"/>
                </a:cubicBezTo>
                <a:lnTo>
                  <a:pt x="41366" y="57498"/>
                </a:lnTo>
                <a:cubicBezTo>
                  <a:pt x="41283" y="57456"/>
                  <a:pt x="41220" y="57415"/>
                  <a:pt x="41157" y="57352"/>
                </a:cubicBezTo>
                <a:cubicBezTo>
                  <a:pt x="41115" y="57331"/>
                  <a:pt x="41094" y="57331"/>
                  <a:pt x="41074" y="57310"/>
                </a:cubicBezTo>
                <a:cubicBezTo>
                  <a:pt x="41053" y="57289"/>
                  <a:pt x="41011" y="57289"/>
                  <a:pt x="41011" y="57247"/>
                </a:cubicBezTo>
                <a:cubicBezTo>
                  <a:pt x="40990" y="57226"/>
                  <a:pt x="40969" y="57226"/>
                  <a:pt x="40969" y="57205"/>
                </a:cubicBezTo>
                <a:lnTo>
                  <a:pt x="40906" y="57143"/>
                </a:lnTo>
                <a:cubicBezTo>
                  <a:pt x="40906" y="57122"/>
                  <a:pt x="40906" y="57122"/>
                  <a:pt x="40885" y="57101"/>
                </a:cubicBezTo>
                <a:cubicBezTo>
                  <a:pt x="40885" y="57080"/>
                  <a:pt x="40864" y="57080"/>
                  <a:pt x="40864" y="57080"/>
                </a:cubicBezTo>
                <a:cubicBezTo>
                  <a:pt x="40864" y="57080"/>
                  <a:pt x="40843" y="57080"/>
                  <a:pt x="40802" y="57038"/>
                </a:cubicBezTo>
                <a:lnTo>
                  <a:pt x="40739" y="57038"/>
                </a:lnTo>
                <a:cubicBezTo>
                  <a:pt x="40362" y="57184"/>
                  <a:pt x="39944" y="57226"/>
                  <a:pt x="39588" y="57310"/>
                </a:cubicBezTo>
                <a:cubicBezTo>
                  <a:pt x="39379" y="57352"/>
                  <a:pt x="39128" y="57394"/>
                  <a:pt x="38918" y="57436"/>
                </a:cubicBezTo>
                <a:cubicBezTo>
                  <a:pt x="38751" y="57456"/>
                  <a:pt x="38500" y="57456"/>
                  <a:pt x="38353" y="57540"/>
                </a:cubicBezTo>
                <a:cubicBezTo>
                  <a:pt x="38324" y="57553"/>
                  <a:pt x="38291" y="57559"/>
                  <a:pt x="38257" y="57559"/>
                </a:cubicBezTo>
                <a:cubicBezTo>
                  <a:pt x="37957" y="57559"/>
                  <a:pt x="37516" y="57107"/>
                  <a:pt x="37328" y="56975"/>
                </a:cubicBezTo>
                <a:cubicBezTo>
                  <a:pt x="36973" y="56703"/>
                  <a:pt x="36596" y="56452"/>
                  <a:pt x="36261" y="56138"/>
                </a:cubicBezTo>
                <a:cubicBezTo>
                  <a:pt x="36136" y="55992"/>
                  <a:pt x="35884" y="55678"/>
                  <a:pt x="35675" y="55678"/>
                </a:cubicBezTo>
                <a:cubicBezTo>
                  <a:pt x="35299" y="55678"/>
                  <a:pt x="34880" y="55636"/>
                  <a:pt x="34462" y="55636"/>
                </a:cubicBezTo>
                <a:cubicBezTo>
                  <a:pt x="34378" y="55636"/>
                  <a:pt x="33585" y="55690"/>
                  <a:pt x="33163" y="55690"/>
                </a:cubicBezTo>
                <a:cubicBezTo>
                  <a:pt x="33058" y="55690"/>
                  <a:pt x="32976" y="55686"/>
                  <a:pt x="32934" y="55678"/>
                </a:cubicBezTo>
                <a:cubicBezTo>
                  <a:pt x="32934" y="55657"/>
                  <a:pt x="32934" y="55657"/>
                  <a:pt x="32913" y="55636"/>
                </a:cubicBezTo>
                <a:cubicBezTo>
                  <a:pt x="32809" y="55322"/>
                  <a:pt x="32474" y="55092"/>
                  <a:pt x="32286" y="54820"/>
                </a:cubicBezTo>
                <a:cubicBezTo>
                  <a:pt x="32160" y="54632"/>
                  <a:pt x="31993" y="54485"/>
                  <a:pt x="31846" y="54297"/>
                </a:cubicBezTo>
                <a:cubicBezTo>
                  <a:pt x="31804" y="54276"/>
                  <a:pt x="31804" y="54255"/>
                  <a:pt x="31783" y="54255"/>
                </a:cubicBezTo>
                <a:lnTo>
                  <a:pt x="31763" y="54213"/>
                </a:lnTo>
                <a:cubicBezTo>
                  <a:pt x="31700" y="54171"/>
                  <a:pt x="31637" y="54088"/>
                  <a:pt x="31574" y="54004"/>
                </a:cubicBezTo>
                <a:lnTo>
                  <a:pt x="31574" y="53983"/>
                </a:lnTo>
                <a:cubicBezTo>
                  <a:pt x="31658" y="53774"/>
                  <a:pt x="31742" y="53544"/>
                  <a:pt x="31804" y="53334"/>
                </a:cubicBezTo>
                <a:cubicBezTo>
                  <a:pt x="31888" y="53104"/>
                  <a:pt x="31993" y="52895"/>
                  <a:pt x="32097" y="52644"/>
                </a:cubicBezTo>
                <a:cubicBezTo>
                  <a:pt x="32202" y="52393"/>
                  <a:pt x="32390" y="52100"/>
                  <a:pt x="32432" y="51849"/>
                </a:cubicBezTo>
                <a:cubicBezTo>
                  <a:pt x="32474" y="51702"/>
                  <a:pt x="32599" y="51284"/>
                  <a:pt x="32746" y="51242"/>
                </a:cubicBezTo>
                <a:cubicBezTo>
                  <a:pt x="33792" y="50845"/>
                  <a:pt x="34922" y="50384"/>
                  <a:pt x="35864" y="49777"/>
                </a:cubicBezTo>
                <a:lnTo>
                  <a:pt x="35884" y="49757"/>
                </a:lnTo>
                <a:cubicBezTo>
                  <a:pt x="35908" y="49758"/>
                  <a:pt x="35932" y="49758"/>
                  <a:pt x="35955" y="49758"/>
                </a:cubicBezTo>
                <a:cubicBezTo>
                  <a:pt x="36436" y="49758"/>
                  <a:pt x="36932" y="49562"/>
                  <a:pt x="37391" y="49443"/>
                </a:cubicBezTo>
                <a:cubicBezTo>
                  <a:pt x="37454" y="49401"/>
                  <a:pt x="37517" y="49401"/>
                  <a:pt x="37600" y="49380"/>
                </a:cubicBezTo>
                <a:cubicBezTo>
                  <a:pt x="38374" y="49254"/>
                  <a:pt x="39190" y="49066"/>
                  <a:pt x="39965" y="48961"/>
                </a:cubicBezTo>
                <a:cubicBezTo>
                  <a:pt x="40258" y="48941"/>
                  <a:pt x="40446" y="48941"/>
                  <a:pt x="40697" y="48815"/>
                </a:cubicBezTo>
                <a:cubicBezTo>
                  <a:pt x="41053" y="48648"/>
                  <a:pt x="41408" y="48501"/>
                  <a:pt x="41722" y="48313"/>
                </a:cubicBezTo>
                <a:cubicBezTo>
                  <a:pt x="42036" y="48125"/>
                  <a:pt x="42371" y="47999"/>
                  <a:pt x="42727" y="47811"/>
                </a:cubicBezTo>
                <a:cubicBezTo>
                  <a:pt x="42789" y="47769"/>
                  <a:pt x="42873" y="47727"/>
                  <a:pt x="42957" y="47685"/>
                </a:cubicBezTo>
                <a:cubicBezTo>
                  <a:pt x="42978" y="47664"/>
                  <a:pt x="42999" y="47664"/>
                  <a:pt x="43040" y="47622"/>
                </a:cubicBezTo>
                <a:cubicBezTo>
                  <a:pt x="43082" y="47601"/>
                  <a:pt x="43145" y="47581"/>
                  <a:pt x="43166" y="47560"/>
                </a:cubicBezTo>
                <a:cubicBezTo>
                  <a:pt x="43187" y="47518"/>
                  <a:pt x="43250" y="47497"/>
                  <a:pt x="43271" y="47476"/>
                </a:cubicBezTo>
                <a:cubicBezTo>
                  <a:pt x="43312" y="47455"/>
                  <a:pt x="43354" y="47413"/>
                  <a:pt x="43396" y="47392"/>
                </a:cubicBezTo>
                <a:cubicBezTo>
                  <a:pt x="43459" y="47371"/>
                  <a:pt x="43480" y="47350"/>
                  <a:pt x="43522" y="47288"/>
                </a:cubicBezTo>
                <a:lnTo>
                  <a:pt x="43605" y="47288"/>
                </a:lnTo>
                <a:cubicBezTo>
                  <a:pt x="43605" y="47288"/>
                  <a:pt x="43626" y="47288"/>
                  <a:pt x="43626" y="47267"/>
                </a:cubicBezTo>
                <a:lnTo>
                  <a:pt x="43668" y="47246"/>
                </a:lnTo>
                <a:cubicBezTo>
                  <a:pt x="44003" y="46576"/>
                  <a:pt x="44317" y="45928"/>
                  <a:pt x="44631" y="45279"/>
                </a:cubicBezTo>
                <a:cubicBezTo>
                  <a:pt x="44965" y="44567"/>
                  <a:pt x="45363" y="43898"/>
                  <a:pt x="45760" y="43228"/>
                </a:cubicBezTo>
                <a:cubicBezTo>
                  <a:pt x="45823" y="43124"/>
                  <a:pt x="46074" y="42852"/>
                  <a:pt x="46032" y="42705"/>
                </a:cubicBezTo>
                <a:cubicBezTo>
                  <a:pt x="46012" y="42433"/>
                  <a:pt x="45970" y="42078"/>
                  <a:pt x="45907" y="41806"/>
                </a:cubicBezTo>
                <a:cubicBezTo>
                  <a:pt x="45886" y="41701"/>
                  <a:pt x="45865" y="41617"/>
                  <a:pt x="45865" y="41513"/>
                </a:cubicBezTo>
                <a:cubicBezTo>
                  <a:pt x="45865" y="41492"/>
                  <a:pt x="45865" y="41450"/>
                  <a:pt x="45823" y="41429"/>
                </a:cubicBezTo>
                <a:cubicBezTo>
                  <a:pt x="45802" y="41345"/>
                  <a:pt x="45802" y="41303"/>
                  <a:pt x="45802" y="41220"/>
                </a:cubicBezTo>
                <a:lnTo>
                  <a:pt x="45802" y="41178"/>
                </a:lnTo>
                <a:cubicBezTo>
                  <a:pt x="45760" y="40864"/>
                  <a:pt x="45719" y="40550"/>
                  <a:pt x="45677" y="40236"/>
                </a:cubicBezTo>
                <a:lnTo>
                  <a:pt x="45677" y="40194"/>
                </a:lnTo>
                <a:cubicBezTo>
                  <a:pt x="45656" y="40132"/>
                  <a:pt x="45656" y="40048"/>
                  <a:pt x="45614" y="39964"/>
                </a:cubicBezTo>
                <a:lnTo>
                  <a:pt x="45614" y="39922"/>
                </a:lnTo>
                <a:cubicBezTo>
                  <a:pt x="45593" y="39839"/>
                  <a:pt x="45593" y="39755"/>
                  <a:pt x="45572" y="39671"/>
                </a:cubicBezTo>
                <a:cubicBezTo>
                  <a:pt x="45677" y="39420"/>
                  <a:pt x="45865" y="39190"/>
                  <a:pt x="45991" y="38897"/>
                </a:cubicBezTo>
                <a:cubicBezTo>
                  <a:pt x="46137" y="38521"/>
                  <a:pt x="46242" y="38165"/>
                  <a:pt x="46430" y="37788"/>
                </a:cubicBezTo>
                <a:cubicBezTo>
                  <a:pt x="46556" y="37537"/>
                  <a:pt x="46660" y="37265"/>
                  <a:pt x="46744" y="36993"/>
                </a:cubicBezTo>
                <a:cubicBezTo>
                  <a:pt x="46869" y="36617"/>
                  <a:pt x="47288" y="36407"/>
                  <a:pt x="47581" y="36156"/>
                </a:cubicBezTo>
                <a:cubicBezTo>
                  <a:pt x="48083" y="35759"/>
                  <a:pt x="48585" y="35361"/>
                  <a:pt x="49045" y="34922"/>
                </a:cubicBezTo>
                <a:cubicBezTo>
                  <a:pt x="49108" y="34859"/>
                  <a:pt x="49171" y="34817"/>
                  <a:pt x="49234" y="34733"/>
                </a:cubicBezTo>
                <a:lnTo>
                  <a:pt x="49276" y="34692"/>
                </a:lnTo>
                <a:lnTo>
                  <a:pt x="49380" y="34587"/>
                </a:lnTo>
                <a:lnTo>
                  <a:pt x="49464" y="34503"/>
                </a:lnTo>
                <a:cubicBezTo>
                  <a:pt x="49485" y="34482"/>
                  <a:pt x="49527" y="34420"/>
                  <a:pt x="49569" y="34399"/>
                </a:cubicBezTo>
                <a:cubicBezTo>
                  <a:pt x="49589" y="34378"/>
                  <a:pt x="49631" y="34336"/>
                  <a:pt x="49652" y="34294"/>
                </a:cubicBezTo>
                <a:cubicBezTo>
                  <a:pt x="49673" y="34273"/>
                  <a:pt x="49694" y="34210"/>
                  <a:pt x="49736" y="34189"/>
                </a:cubicBezTo>
                <a:cubicBezTo>
                  <a:pt x="49757" y="34168"/>
                  <a:pt x="49778" y="34106"/>
                  <a:pt x="49799" y="34085"/>
                </a:cubicBezTo>
                <a:lnTo>
                  <a:pt x="49882" y="34001"/>
                </a:lnTo>
                <a:cubicBezTo>
                  <a:pt x="49903" y="33959"/>
                  <a:pt x="49945" y="33917"/>
                  <a:pt x="49987" y="33876"/>
                </a:cubicBezTo>
                <a:cubicBezTo>
                  <a:pt x="50008" y="33855"/>
                  <a:pt x="50008" y="33813"/>
                  <a:pt x="50050" y="33792"/>
                </a:cubicBezTo>
                <a:cubicBezTo>
                  <a:pt x="50092" y="33750"/>
                  <a:pt x="50113" y="33687"/>
                  <a:pt x="50175" y="33645"/>
                </a:cubicBezTo>
                <a:cubicBezTo>
                  <a:pt x="50175" y="33645"/>
                  <a:pt x="50175" y="33604"/>
                  <a:pt x="50196" y="33604"/>
                </a:cubicBezTo>
                <a:cubicBezTo>
                  <a:pt x="50259" y="33562"/>
                  <a:pt x="50280" y="33478"/>
                  <a:pt x="50322" y="33436"/>
                </a:cubicBezTo>
                <a:lnTo>
                  <a:pt x="50364" y="33436"/>
                </a:lnTo>
                <a:cubicBezTo>
                  <a:pt x="51117" y="33290"/>
                  <a:pt x="51870" y="33248"/>
                  <a:pt x="52623" y="33143"/>
                </a:cubicBezTo>
                <a:cubicBezTo>
                  <a:pt x="53105" y="33060"/>
                  <a:pt x="53607" y="33018"/>
                  <a:pt x="54067" y="32955"/>
                </a:cubicBezTo>
                <a:cubicBezTo>
                  <a:pt x="54141" y="32943"/>
                  <a:pt x="54296" y="32908"/>
                  <a:pt x="54432" y="32908"/>
                </a:cubicBezTo>
                <a:cubicBezTo>
                  <a:pt x="54526" y="32908"/>
                  <a:pt x="54610" y="32925"/>
                  <a:pt x="54653" y="32976"/>
                </a:cubicBezTo>
                <a:cubicBezTo>
                  <a:pt x="54779" y="33164"/>
                  <a:pt x="54925" y="33352"/>
                  <a:pt x="55071" y="33562"/>
                </a:cubicBezTo>
                <a:cubicBezTo>
                  <a:pt x="55281" y="33855"/>
                  <a:pt x="55448" y="34210"/>
                  <a:pt x="55595" y="34524"/>
                </a:cubicBezTo>
                <a:cubicBezTo>
                  <a:pt x="55699" y="34754"/>
                  <a:pt x="55825" y="34817"/>
                  <a:pt x="56055" y="34859"/>
                </a:cubicBezTo>
                <a:cubicBezTo>
                  <a:pt x="56452" y="34922"/>
                  <a:pt x="56871" y="34901"/>
                  <a:pt x="57268" y="34964"/>
                </a:cubicBezTo>
                <a:cubicBezTo>
                  <a:pt x="57478" y="35026"/>
                  <a:pt x="57729" y="35068"/>
                  <a:pt x="57959" y="35110"/>
                </a:cubicBezTo>
                <a:lnTo>
                  <a:pt x="58210" y="35110"/>
                </a:lnTo>
                <a:cubicBezTo>
                  <a:pt x="58252" y="35256"/>
                  <a:pt x="58336" y="35424"/>
                  <a:pt x="58419" y="35570"/>
                </a:cubicBezTo>
                <a:cubicBezTo>
                  <a:pt x="58440" y="35633"/>
                  <a:pt x="58461" y="35654"/>
                  <a:pt x="58482" y="35696"/>
                </a:cubicBezTo>
                <a:cubicBezTo>
                  <a:pt x="58775" y="36282"/>
                  <a:pt x="58984" y="36889"/>
                  <a:pt x="59256" y="37453"/>
                </a:cubicBezTo>
                <a:lnTo>
                  <a:pt x="59256" y="37537"/>
                </a:lnTo>
                <a:lnTo>
                  <a:pt x="59256" y="37579"/>
                </a:lnTo>
                <a:lnTo>
                  <a:pt x="59256" y="37621"/>
                </a:lnTo>
                <a:cubicBezTo>
                  <a:pt x="59256" y="37621"/>
                  <a:pt x="59277" y="37621"/>
                  <a:pt x="59277" y="37642"/>
                </a:cubicBezTo>
                <a:lnTo>
                  <a:pt x="59298" y="37642"/>
                </a:lnTo>
                <a:cubicBezTo>
                  <a:pt x="59319" y="37663"/>
                  <a:pt x="59361" y="37663"/>
                  <a:pt x="59382" y="37663"/>
                </a:cubicBezTo>
                <a:lnTo>
                  <a:pt x="59403" y="37663"/>
                </a:lnTo>
                <a:lnTo>
                  <a:pt x="59403" y="37642"/>
                </a:lnTo>
                <a:lnTo>
                  <a:pt x="59403" y="37621"/>
                </a:lnTo>
                <a:cubicBezTo>
                  <a:pt x="59528" y="37202"/>
                  <a:pt x="59319" y="36575"/>
                  <a:pt x="59277" y="36156"/>
                </a:cubicBezTo>
                <a:cubicBezTo>
                  <a:pt x="59193" y="35591"/>
                  <a:pt x="59172" y="35005"/>
                  <a:pt x="59005" y="34482"/>
                </a:cubicBezTo>
                <a:cubicBezTo>
                  <a:pt x="58900" y="34106"/>
                  <a:pt x="58587" y="34189"/>
                  <a:pt x="58273" y="34022"/>
                </a:cubicBezTo>
                <a:cubicBezTo>
                  <a:pt x="58022" y="33896"/>
                  <a:pt x="57708" y="33896"/>
                  <a:pt x="57436" y="33813"/>
                </a:cubicBezTo>
                <a:cubicBezTo>
                  <a:pt x="57331" y="33792"/>
                  <a:pt x="57206" y="33750"/>
                  <a:pt x="57101" y="33708"/>
                </a:cubicBezTo>
                <a:lnTo>
                  <a:pt x="56787" y="33645"/>
                </a:lnTo>
                <a:cubicBezTo>
                  <a:pt x="56641" y="33373"/>
                  <a:pt x="56452" y="33143"/>
                  <a:pt x="56327" y="32871"/>
                </a:cubicBezTo>
                <a:cubicBezTo>
                  <a:pt x="56139" y="32536"/>
                  <a:pt x="55950" y="32223"/>
                  <a:pt x="55699" y="31909"/>
                </a:cubicBezTo>
                <a:cubicBezTo>
                  <a:pt x="55511" y="31699"/>
                  <a:pt x="55302" y="31490"/>
                  <a:pt x="55134" y="31260"/>
                </a:cubicBezTo>
                <a:cubicBezTo>
                  <a:pt x="55009" y="31072"/>
                  <a:pt x="54862" y="31155"/>
                  <a:pt x="54674" y="31093"/>
                </a:cubicBezTo>
                <a:cubicBezTo>
                  <a:pt x="54402" y="31051"/>
                  <a:pt x="54151" y="31072"/>
                  <a:pt x="53879" y="31051"/>
                </a:cubicBezTo>
                <a:cubicBezTo>
                  <a:pt x="53650" y="31038"/>
                  <a:pt x="53406" y="31018"/>
                  <a:pt x="53160" y="31018"/>
                </a:cubicBezTo>
                <a:cubicBezTo>
                  <a:pt x="53001" y="31018"/>
                  <a:pt x="52842" y="31026"/>
                  <a:pt x="52686" y="31051"/>
                </a:cubicBezTo>
                <a:cubicBezTo>
                  <a:pt x="52177" y="31086"/>
                  <a:pt x="51595" y="31165"/>
                  <a:pt x="51075" y="31165"/>
                </a:cubicBezTo>
                <a:cubicBezTo>
                  <a:pt x="50975" y="31165"/>
                  <a:pt x="50877" y="31162"/>
                  <a:pt x="50782" y="31155"/>
                </a:cubicBezTo>
                <a:lnTo>
                  <a:pt x="50740" y="31135"/>
                </a:lnTo>
                <a:cubicBezTo>
                  <a:pt x="50719" y="31093"/>
                  <a:pt x="50698" y="31072"/>
                  <a:pt x="50636" y="31051"/>
                </a:cubicBezTo>
                <a:lnTo>
                  <a:pt x="50615" y="31030"/>
                </a:lnTo>
                <a:cubicBezTo>
                  <a:pt x="50594" y="30988"/>
                  <a:pt x="50573" y="30988"/>
                  <a:pt x="50573" y="30967"/>
                </a:cubicBezTo>
                <a:cubicBezTo>
                  <a:pt x="50573" y="30946"/>
                  <a:pt x="50531" y="30946"/>
                  <a:pt x="50531" y="30925"/>
                </a:cubicBezTo>
                <a:lnTo>
                  <a:pt x="50468" y="30842"/>
                </a:lnTo>
                <a:lnTo>
                  <a:pt x="50468" y="30821"/>
                </a:lnTo>
                <a:lnTo>
                  <a:pt x="50594" y="30549"/>
                </a:lnTo>
                <a:cubicBezTo>
                  <a:pt x="50677" y="30360"/>
                  <a:pt x="50782" y="30214"/>
                  <a:pt x="50887" y="30047"/>
                </a:cubicBezTo>
                <a:cubicBezTo>
                  <a:pt x="51096" y="29691"/>
                  <a:pt x="51263" y="29272"/>
                  <a:pt x="51452" y="28875"/>
                </a:cubicBezTo>
                <a:cubicBezTo>
                  <a:pt x="51640" y="28456"/>
                  <a:pt x="51849" y="28059"/>
                  <a:pt x="52058" y="27640"/>
                </a:cubicBezTo>
                <a:cubicBezTo>
                  <a:pt x="52247" y="27306"/>
                  <a:pt x="52310" y="27201"/>
                  <a:pt x="52247" y="26803"/>
                </a:cubicBezTo>
                <a:cubicBezTo>
                  <a:pt x="52100" y="26008"/>
                  <a:pt x="52142" y="25192"/>
                  <a:pt x="52038" y="24376"/>
                </a:cubicBezTo>
                <a:cubicBezTo>
                  <a:pt x="51996" y="24146"/>
                  <a:pt x="51933" y="23874"/>
                  <a:pt x="52038" y="23644"/>
                </a:cubicBezTo>
                <a:cubicBezTo>
                  <a:pt x="52100" y="23435"/>
                  <a:pt x="52310" y="23246"/>
                  <a:pt x="52456" y="23079"/>
                </a:cubicBezTo>
                <a:cubicBezTo>
                  <a:pt x="52686" y="22765"/>
                  <a:pt x="52979" y="22409"/>
                  <a:pt x="53146" y="22054"/>
                </a:cubicBezTo>
                <a:cubicBezTo>
                  <a:pt x="53209" y="22027"/>
                  <a:pt x="53284" y="22019"/>
                  <a:pt x="53359" y="22019"/>
                </a:cubicBezTo>
                <a:cubicBezTo>
                  <a:pt x="53461" y="22019"/>
                  <a:pt x="53565" y="22033"/>
                  <a:pt x="53649" y="22033"/>
                </a:cubicBezTo>
                <a:cubicBezTo>
                  <a:pt x="53858" y="21991"/>
                  <a:pt x="54046" y="21970"/>
                  <a:pt x="54255" y="21949"/>
                </a:cubicBezTo>
                <a:cubicBezTo>
                  <a:pt x="54716" y="21865"/>
                  <a:pt x="55197" y="21824"/>
                  <a:pt x="55657" y="21782"/>
                </a:cubicBezTo>
                <a:cubicBezTo>
                  <a:pt x="56599" y="21719"/>
                  <a:pt x="57520" y="21552"/>
                  <a:pt x="58461" y="21447"/>
                </a:cubicBezTo>
                <a:cubicBezTo>
                  <a:pt x="58670" y="21426"/>
                  <a:pt x="59005" y="21447"/>
                  <a:pt x="59214" y="21321"/>
                </a:cubicBezTo>
                <a:cubicBezTo>
                  <a:pt x="59298" y="21259"/>
                  <a:pt x="59361" y="21154"/>
                  <a:pt x="59382" y="21112"/>
                </a:cubicBezTo>
                <a:lnTo>
                  <a:pt x="59779" y="20484"/>
                </a:lnTo>
                <a:cubicBezTo>
                  <a:pt x="60030" y="20066"/>
                  <a:pt x="60302" y="19668"/>
                  <a:pt x="60470" y="19229"/>
                </a:cubicBezTo>
                <a:cubicBezTo>
                  <a:pt x="60512" y="19145"/>
                  <a:pt x="60553" y="19041"/>
                  <a:pt x="60574" y="18957"/>
                </a:cubicBezTo>
                <a:cubicBezTo>
                  <a:pt x="60574" y="18936"/>
                  <a:pt x="60616" y="18915"/>
                  <a:pt x="60616" y="18894"/>
                </a:cubicBezTo>
                <a:cubicBezTo>
                  <a:pt x="60637" y="18831"/>
                  <a:pt x="60658" y="18748"/>
                  <a:pt x="60658" y="18706"/>
                </a:cubicBezTo>
                <a:cubicBezTo>
                  <a:pt x="60658" y="18685"/>
                  <a:pt x="60679" y="18622"/>
                  <a:pt x="60679" y="18601"/>
                </a:cubicBezTo>
                <a:cubicBezTo>
                  <a:pt x="60721" y="18539"/>
                  <a:pt x="60721" y="18476"/>
                  <a:pt x="60742" y="18413"/>
                </a:cubicBezTo>
                <a:cubicBezTo>
                  <a:pt x="60742" y="18371"/>
                  <a:pt x="60763" y="18329"/>
                  <a:pt x="60763" y="18287"/>
                </a:cubicBezTo>
                <a:lnTo>
                  <a:pt x="60763" y="18267"/>
                </a:lnTo>
                <a:cubicBezTo>
                  <a:pt x="61453" y="18120"/>
                  <a:pt x="62144" y="17953"/>
                  <a:pt x="62834" y="17764"/>
                </a:cubicBezTo>
                <a:lnTo>
                  <a:pt x="63462" y="17597"/>
                </a:lnTo>
                <a:cubicBezTo>
                  <a:pt x="63587" y="17576"/>
                  <a:pt x="63859" y="17576"/>
                  <a:pt x="63964" y="17471"/>
                </a:cubicBezTo>
                <a:cubicBezTo>
                  <a:pt x="64131" y="17262"/>
                  <a:pt x="64215" y="16844"/>
                  <a:pt x="64278" y="16593"/>
                </a:cubicBezTo>
                <a:cubicBezTo>
                  <a:pt x="64445" y="15756"/>
                  <a:pt x="64822" y="14940"/>
                  <a:pt x="65010" y="14082"/>
                </a:cubicBezTo>
                <a:cubicBezTo>
                  <a:pt x="65052" y="13893"/>
                  <a:pt x="65031" y="13705"/>
                  <a:pt x="65073" y="13517"/>
                </a:cubicBezTo>
                <a:cubicBezTo>
                  <a:pt x="65157" y="13182"/>
                  <a:pt x="65429" y="13057"/>
                  <a:pt x="65680" y="12889"/>
                </a:cubicBezTo>
                <a:cubicBezTo>
                  <a:pt x="65994" y="12722"/>
                  <a:pt x="66391" y="12450"/>
                  <a:pt x="66726" y="12324"/>
                </a:cubicBezTo>
                <a:cubicBezTo>
                  <a:pt x="67045" y="12324"/>
                  <a:pt x="67022" y="12134"/>
                  <a:pt x="66874" y="12134"/>
                </a:cubicBezTo>
                <a:cubicBezTo>
                  <a:pt x="66867" y="12134"/>
                  <a:pt x="66859" y="12135"/>
                  <a:pt x="66851" y="12136"/>
                </a:cubicBezTo>
                <a:cubicBezTo>
                  <a:pt x="65994" y="12303"/>
                  <a:pt x="65094" y="12303"/>
                  <a:pt x="64236" y="12429"/>
                </a:cubicBezTo>
                <a:cubicBezTo>
                  <a:pt x="64215" y="12429"/>
                  <a:pt x="64215" y="12429"/>
                  <a:pt x="64194" y="12450"/>
                </a:cubicBezTo>
                <a:lnTo>
                  <a:pt x="64152" y="12471"/>
                </a:lnTo>
                <a:lnTo>
                  <a:pt x="64131" y="12513"/>
                </a:lnTo>
                <a:cubicBezTo>
                  <a:pt x="63943" y="12973"/>
                  <a:pt x="63922" y="13475"/>
                  <a:pt x="63797" y="13977"/>
                </a:cubicBezTo>
                <a:cubicBezTo>
                  <a:pt x="63629" y="14521"/>
                  <a:pt x="63608" y="15128"/>
                  <a:pt x="63483" y="15693"/>
                </a:cubicBezTo>
                <a:cubicBezTo>
                  <a:pt x="63399" y="16070"/>
                  <a:pt x="62311" y="16132"/>
                  <a:pt x="62018" y="16174"/>
                </a:cubicBezTo>
                <a:cubicBezTo>
                  <a:pt x="61955" y="16174"/>
                  <a:pt x="61913" y="16195"/>
                  <a:pt x="61851" y="16195"/>
                </a:cubicBezTo>
                <a:cubicBezTo>
                  <a:pt x="61830" y="16195"/>
                  <a:pt x="61809" y="16195"/>
                  <a:pt x="61788" y="16216"/>
                </a:cubicBezTo>
                <a:cubicBezTo>
                  <a:pt x="61746" y="16216"/>
                  <a:pt x="61725" y="16216"/>
                  <a:pt x="61704" y="16237"/>
                </a:cubicBezTo>
                <a:cubicBezTo>
                  <a:pt x="61683" y="16237"/>
                  <a:pt x="61641" y="16237"/>
                  <a:pt x="61621" y="16279"/>
                </a:cubicBezTo>
                <a:cubicBezTo>
                  <a:pt x="61600" y="16279"/>
                  <a:pt x="61579" y="16279"/>
                  <a:pt x="61558" y="16300"/>
                </a:cubicBezTo>
                <a:cubicBezTo>
                  <a:pt x="61516" y="16300"/>
                  <a:pt x="61495" y="16321"/>
                  <a:pt x="61474" y="16321"/>
                </a:cubicBezTo>
                <a:cubicBezTo>
                  <a:pt x="61453" y="16321"/>
                  <a:pt x="61411" y="16321"/>
                  <a:pt x="61390" y="16342"/>
                </a:cubicBezTo>
                <a:cubicBezTo>
                  <a:pt x="61369" y="16342"/>
                  <a:pt x="61349" y="16383"/>
                  <a:pt x="61307" y="16383"/>
                </a:cubicBezTo>
                <a:cubicBezTo>
                  <a:pt x="61286" y="16383"/>
                  <a:pt x="61265" y="16404"/>
                  <a:pt x="61244" y="16404"/>
                </a:cubicBezTo>
                <a:cubicBezTo>
                  <a:pt x="61202" y="16404"/>
                  <a:pt x="61181" y="16425"/>
                  <a:pt x="61160" y="16425"/>
                </a:cubicBezTo>
                <a:cubicBezTo>
                  <a:pt x="61139" y="16425"/>
                  <a:pt x="61097" y="16446"/>
                  <a:pt x="61077" y="16446"/>
                </a:cubicBezTo>
                <a:cubicBezTo>
                  <a:pt x="61056" y="16446"/>
                  <a:pt x="61035" y="16488"/>
                  <a:pt x="60993" y="16488"/>
                </a:cubicBezTo>
                <a:cubicBezTo>
                  <a:pt x="60951" y="16509"/>
                  <a:pt x="60930" y="16509"/>
                  <a:pt x="60888" y="16530"/>
                </a:cubicBezTo>
                <a:lnTo>
                  <a:pt x="60867" y="16530"/>
                </a:lnTo>
                <a:lnTo>
                  <a:pt x="60867" y="16321"/>
                </a:lnTo>
                <a:lnTo>
                  <a:pt x="60867" y="16300"/>
                </a:lnTo>
                <a:lnTo>
                  <a:pt x="60867" y="16111"/>
                </a:lnTo>
                <a:lnTo>
                  <a:pt x="60867" y="16070"/>
                </a:lnTo>
                <a:cubicBezTo>
                  <a:pt x="60867" y="15986"/>
                  <a:pt x="60867" y="15923"/>
                  <a:pt x="60846" y="15860"/>
                </a:cubicBezTo>
                <a:cubicBezTo>
                  <a:pt x="60784" y="15505"/>
                  <a:pt x="60679" y="15170"/>
                  <a:pt x="60637" y="14814"/>
                </a:cubicBezTo>
                <a:cubicBezTo>
                  <a:pt x="60616" y="14563"/>
                  <a:pt x="60616" y="14333"/>
                  <a:pt x="60553" y="14124"/>
                </a:cubicBezTo>
                <a:cubicBezTo>
                  <a:pt x="60533" y="13998"/>
                  <a:pt x="60533" y="13831"/>
                  <a:pt x="60470" y="13705"/>
                </a:cubicBezTo>
                <a:cubicBezTo>
                  <a:pt x="60407" y="13517"/>
                  <a:pt x="60344" y="13475"/>
                  <a:pt x="60533" y="13308"/>
                </a:cubicBezTo>
                <a:cubicBezTo>
                  <a:pt x="60721" y="13182"/>
                  <a:pt x="60930" y="13077"/>
                  <a:pt x="61077" y="12952"/>
                </a:cubicBezTo>
                <a:cubicBezTo>
                  <a:pt x="61349" y="12743"/>
                  <a:pt x="61579" y="12533"/>
                  <a:pt x="61872" y="12366"/>
                </a:cubicBezTo>
                <a:cubicBezTo>
                  <a:pt x="62353" y="12094"/>
                  <a:pt x="62771" y="11717"/>
                  <a:pt x="63232" y="11404"/>
                </a:cubicBezTo>
                <a:cubicBezTo>
                  <a:pt x="63253" y="11383"/>
                  <a:pt x="63274" y="11362"/>
                  <a:pt x="63274" y="11299"/>
                </a:cubicBezTo>
                <a:cubicBezTo>
                  <a:pt x="63148" y="10441"/>
                  <a:pt x="63232" y="9520"/>
                  <a:pt x="63190" y="8663"/>
                </a:cubicBezTo>
                <a:cubicBezTo>
                  <a:pt x="63190" y="8349"/>
                  <a:pt x="63085" y="8244"/>
                  <a:pt x="63357" y="7930"/>
                </a:cubicBezTo>
                <a:cubicBezTo>
                  <a:pt x="63504" y="7742"/>
                  <a:pt x="63692" y="7554"/>
                  <a:pt x="63880" y="7386"/>
                </a:cubicBezTo>
                <a:cubicBezTo>
                  <a:pt x="64194" y="7010"/>
                  <a:pt x="64487" y="6612"/>
                  <a:pt x="64696" y="6173"/>
                </a:cubicBezTo>
                <a:lnTo>
                  <a:pt x="64696" y="6131"/>
                </a:lnTo>
                <a:cubicBezTo>
                  <a:pt x="64717" y="6089"/>
                  <a:pt x="64738" y="6068"/>
                  <a:pt x="64738" y="6047"/>
                </a:cubicBezTo>
                <a:cubicBezTo>
                  <a:pt x="64738" y="6026"/>
                  <a:pt x="64738" y="6026"/>
                  <a:pt x="64717" y="5984"/>
                </a:cubicBezTo>
                <a:cubicBezTo>
                  <a:pt x="64717" y="5984"/>
                  <a:pt x="64696" y="5963"/>
                  <a:pt x="64654" y="5963"/>
                </a:cubicBezTo>
                <a:cubicBezTo>
                  <a:pt x="64654" y="5963"/>
                  <a:pt x="64634" y="5963"/>
                  <a:pt x="64613" y="5943"/>
                </a:cubicBezTo>
                <a:cubicBezTo>
                  <a:pt x="64592" y="5943"/>
                  <a:pt x="64529" y="5943"/>
                  <a:pt x="64529" y="5963"/>
                </a:cubicBezTo>
                <a:cubicBezTo>
                  <a:pt x="64382" y="6152"/>
                  <a:pt x="64131" y="6277"/>
                  <a:pt x="63964" y="6403"/>
                </a:cubicBezTo>
                <a:cubicBezTo>
                  <a:pt x="63713" y="6591"/>
                  <a:pt x="63504" y="6779"/>
                  <a:pt x="63274" y="6926"/>
                </a:cubicBezTo>
                <a:cubicBezTo>
                  <a:pt x="62855" y="7240"/>
                  <a:pt x="62437" y="7533"/>
                  <a:pt x="61976" y="7742"/>
                </a:cubicBezTo>
                <a:cubicBezTo>
                  <a:pt x="61725" y="7847"/>
                  <a:pt x="61934" y="8642"/>
                  <a:pt x="61913" y="8809"/>
                </a:cubicBezTo>
                <a:cubicBezTo>
                  <a:pt x="61913" y="9374"/>
                  <a:pt x="62227" y="10148"/>
                  <a:pt x="61767" y="10588"/>
                </a:cubicBezTo>
                <a:cubicBezTo>
                  <a:pt x="61349" y="10985"/>
                  <a:pt x="60742" y="11215"/>
                  <a:pt x="60240" y="11529"/>
                </a:cubicBezTo>
                <a:cubicBezTo>
                  <a:pt x="59989" y="11717"/>
                  <a:pt x="59696" y="11885"/>
                  <a:pt x="59424" y="12031"/>
                </a:cubicBezTo>
                <a:cubicBezTo>
                  <a:pt x="59361" y="12094"/>
                  <a:pt x="59110" y="12157"/>
                  <a:pt x="59089" y="12261"/>
                </a:cubicBezTo>
                <a:cubicBezTo>
                  <a:pt x="59005" y="12743"/>
                  <a:pt x="59068" y="13287"/>
                  <a:pt x="59005" y="13789"/>
                </a:cubicBezTo>
                <a:cubicBezTo>
                  <a:pt x="59005" y="13873"/>
                  <a:pt x="58984" y="13914"/>
                  <a:pt x="58984" y="13998"/>
                </a:cubicBezTo>
                <a:cubicBezTo>
                  <a:pt x="58942" y="14458"/>
                  <a:pt x="58838" y="14940"/>
                  <a:pt x="58880" y="15400"/>
                </a:cubicBezTo>
                <a:lnTo>
                  <a:pt x="58649" y="15337"/>
                </a:lnTo>
                <a:cubicBezTo>
                  <a:pt x="58628" y="15337"/>
                  <a:pt x="58587" y="15295"/>
                  <a:pt x="58587" y="15295"/>
                </a:cubicBezTo>
                <a:cubicBezTo>
                  <a:pt x="58524" y="15274"/>
                  <a:pt x="58461" y="15274"/>
                  <a:pt x="58377" y="15254"/>
                </a:cubicBezTo>
                <a:cubicBezTo>
                  <a:pt x="58336" y="15254"/>
                  <a:pt x="58315" y="15233"/>
                  <a:pt x="58252" y="15233"/>
                </a:cubicBezTo>
                <a:cubicBezTo>
                  <a:pt x="58210" y="15233"/>
                  <a:pt x="58147" y="15191"/>
                  <a:pt x="58105" y="15191"/>
                </a:cubicBezTo>
                <a:cubicBezTo>
                  <a:pt x="58001" y="15170"/>
                  <a:pt x="57917" y="15170"/>
                  <a:pt x="57812" y="15170"/>
                </a:cubicBezTo>
                <a:cubicBezTo>
                  <a:pt x="57896" y="14333"/>
                  <a:pt x="57750" y="13496"/>
                  <a:pt x="57520" y="12680"/>
                </a:cubicBezTo>
                <a:cubicBezTo>
                  <a:pt x="57394" y="12199"/>
                  <a:pt x="57310" y="11697"/>
                  <a:pt x="57122" y="11194"/>
                </a:cubicBezTo>
                <a:cubicBezTo>
                  <a:pt x="57059" y="10964"/>
                  <a:pt x="56996" y="10734"/>
                  <a:pt x="56975" y="10483"/>
                </a:cubicBezTo>
                <a:cubicBezTo>
                  <a:pt x="56913" y="10232"/>
                  <a:pt x="57059" y="10044"/>
                  <a:pt x="57206" y="9834"/>
                </a:cubicBezTo>
                <a:cubicBezTo>
                  <a:pt x="57478" y="9479"/>
                  <a:pt x="57624" y="8997"/>
                  <a:pt x="57854" y="8600"/>
                </a:cubicBezTo>
                <a:cubicBezTo>
                  <a:pt x="58168" y="8056"/>
                  <a:pt x="58419" y="7491"/>
                  <a:pt x="58733" y="6926"/>
                </a:cubicBezTo>
                <a:cubicBezTo>
                  <a:pt x="58963" y="6549"/>
                  <a:pt x="58984" y="6507"/>
                  <a:pt x="58754" y="6131"/>
                </a:cubicBezTo>
                <a:cubicBezTo>
                  <a:pt x="58733" y="6068"/>
                  <a:pt x="58691" y="6047"/>
                  <a:pt x="58670" y="5984"/>
                </a:cubicBezTo>
                <a:cubicBezTo>
                  <a:pt x="58670" y="5984"/>
                  <a:pt x="58670" y="5963"/>
                  <a:pt x="58649" y="5963"/>
                </a:cubicBezTo>
                <a:cubicBezTo>
                  <a:pt x="58628" y="5943"/>
                  <a:pt x="58628" y="5880"/>
                  <a:pt x="58587" y="5859"/>
                </a:cubicBezTo>
                <a:lnTo>
                  <a:pt x="58587" y="5838"/>
                </a:lnTo>
                <a:cubicBezTo>
                  <a:pt x="58482" y="5629"/>
                  <a:pt x="58419" y="5398"/>
                  <a:pt x="58273" y="5210"/>
                </a:cubicBezTo>
                <a:lnTo>
                  <a:pt x="58273" y="5189"/>
                </a:lnTo>
                <a:lnTo>
                  <a:pt x="58168" y="5043"/>
                </a:lnTo>
                <a:cubicBezTo>
                  <a:pt x="58168" y="5022"/>
                  <a:pt x="58147" y="4980"/>
                  <a:pt x="58126" y="4980"/>
                </a:cubicBezTo>
                <a:lnTo>
                  <a:pt x="58105" y="4980"/>
                </a:lnTo>
                <a:cubicBezTo>
                  <a:pt x="58022" y="4980"/>
                  <a:pt x="58001" y="5022"/>
                  <a:pt x="58022" y="5085"/>
                </a:cubicBezTo>
                <a:cubicBezTo>
                  <a:pt x="58022" y="5106"/>
                  <a:pt x="58022" y="5126"/>
                  <a:pt x="58043" y="5147"/>
                </a:cubicBezTo>
                <a:lnTo>
                  <a:pt x="58043" y="5189"/>
                </a:lnTo>
                <a:cubicBezTo>
                  <a:pt x="58064" y="5231"/>
                  <a:pt x="58064" y="5252"/>
                  <a:pt x="58105" y="5315"/>
                </a:cubicBezTo>
                <a:cubicBezTo>
                  <a:pt x="58147" y="5503"/>
                  <a:pt x="58126" y="5775"/>
                  <a:pt x="58147" y="5963"/>
                </a:cubicBezTo>
                <a:lnTo>
                  <a:pt x="58147" y="5984"/>
                </a:lnTo>
                <a:lnTo>
                  <a:pt x="58147" y="6089"/>
                </a:lnTo>
                <a:cubicBezTo>
                  <a:pt x="58210" y="6298"/>
                  <a:pt x="58252" y="6466"/>
                  <a:pt x="58105" y="6675"/>
                </a:cubicBezTo>
                <a:cubicBezTo>
                  <a:pt x="57959" y="6863"/>
                  <a:pt x="57854" y="6989"/>
                  <a:pt x="57729" y="7177"/>
                </a:cubicBezTo>
                <a:cubicBezTo>
                  <a:pt x="57227" y="7951"/>
                  <a:pt x="56557" y="8642"/>
                  <a:pt x="55971" y="9395"/>
                </a:cubicBezTo>
                <a:cubicBezTo>
                  <a:pt x="55867" y="9520"/>
                  <a:pt x="55804" y="9709"/>
                  <a:pt x="55846" y="9897"/>
                </a:cubicBezTo>
                <a:cubicBezTo>
                  <a:pt x="55950" y="10357"/>
                  <a:pt x="55971" y="10839"/>
                  <a:pt x="56055" y="11299"/>
                </a:cubicBezTo>
                <a:cubicBezTo>
                  <a:pt x="56076" y="11404"/>
                  <a:pt x="56076" y="11508"/>
                  <a:pt x="56118" y="11634"/>
                </a:cubicBezTo>
                <a:cubicBezTo>
                  <a:pt x="56118" y="11676"/>
                  <a:pt x="56118" y="11717"/>
                  <a:pt x="56139" y="11738"/>
                </a:cubicBezTo>
                <a:cubicBezTo>
                  <a:pt x="56139" y="11822"/>
                  <a:pt x="56159" y="11906"/>
                  <a:pt x="56159" y="11948"/>
                </a:cubicBezTo>
                <a:cubicBezTo>
                  <a:pt x="56159" y="12010"/>
                  <a:pt x="56159" y="12031"/>
                  <a:pt x="56180" y="12094"/>
                </a:cubicBezTo>
                <a:cubicBezTo>
                  <a:pt x="56180" y="12157"/>
                  <a:pt x="56222" y="12241"/>
                  <a:pt x="56222" y="12324"/>
                </a:cubicBezTo>
                <a:cubicBezTo>
                  <a:pt x="56222" y="12366"/>
                  <a:pt x="56222" y="12429"/>
                  <a:pt x="56243" y="12471"/>
                </a:cubicBezTo>
                <a:cubicBezTo>
                  <a:pt x="56243" y="12554"/>
                  <a:pt x="56264" y="12659"/>
                  <a:pt x="56264" y="12743"/>
                </a:cubicBezTo>
                <a:cubicBezTo>
                  <a:pt x="56264" y="12785"/>
                  <a:pt x="56264" y="12847"/>
                  <a:pt x="56285" y="12889"/>
                </a:cubicBezTo>
                <a:cubicBezTo>
                  <a:pt x="56285" y="12952"/>
                  <a:pt x="56285" y="12994"/>
                  <a:pt x="56327" y="13077"/>
                </a:cubicBezTo>
                <a:cubicBezTo>
                  <a:pt x="56327" y="13140"/>
                  <a:pt x="56348" y="13203"/>
                  <a:pt x="56348" y="13266"/>
                </a:cubicBezTo>
                <a:cubicBezTo>
                  <a:pt x="56348" y="13308"/>
                  <a:pt x="56348" y="13370"/>
                  <a:pt x="56369" y="13412"/>
                </a:cubicBezTo>
                <a:cubicBezTo>
                  <a:pt x="56369" y="13496"/>
                  <a:pt x="56390" y="13580"/>
                  <a:pt x="56390" y="13663"/>
                </a:cubicBezTo>
                <a:cubicBezTo>
                  <a:pt x="56390" y="13684"/>
                  <a:pt x="56390" y="13726"/>
                  <a:pt x="56431" y="13768"/>
                </a:cubicBezTo>
                <a:cubicBezTo>
                  <a:pt x="56264" y="13601"/>
                  <a:pt x="56076" y="13454"/>
                  <a:pt x="55908" y="13287"/>
                </a:cubicBezTo>
                <a:cubicBezTo>
                  <a:pt x="55699" y="13098"/>
                  <a:pt x="55490" y="12889"/>
                  <a:pt x="55281" y="12680"/>
                </a:cubicBezTo>
                <a:cubicBezTo>
                  <a:pt x="54967" y="12366"/>
                  <a:pt x="54904" y="12052"/>
                  <a:pt x="54883" y="11634"/>
                </a:cubicBezTo>
                <a:cubicBezTo>
                  <a:pt x="54862" y="11048"/>
                  <a:pt x="54779" y="10462"/>
                  <a:pt x="54716" y="9855"/>
                </a:cubicBezTo>
                <a:cubicBezTo>
                  <a:pt x="54695" y="9541"/>
                  <a:pt x="54611" y="9269"/>
                  <a:pt x="54590" y="8956"/>
                </a:cubicBezTo>
                <a:cubicBezTo>
                  <a:pt x="54548" y="8684"/>
                  <a:pt x="54548" y="8370"/>
                  <a:pt x="54444" y="8119"/>
                </a:cubicBezTo>
                <a:cubicBezTo>
                  <a:pt x="54402" y="8056"/>
                  <a:pt x="54360" y="8035"/>
                  <a:pt x="54297" y="8035"/>
                </a:cubicBezTo>
                <a:cubicBezTo>
                  <a:pt x="54088" y="8035"/>
                  <a:pt x="53921" y="7972"/>
                  <a:pt x="53711" y="7972"/>
                </a:cubicBezTo>
                <a:cubicBezTo>
                  <a:pt x="53293" y="7972"/>
                  <a:pt x="52937" y="7763"/>
                  <a:pt x="52561" y="7721"/>
                </a:cubicBezTo>
                <a:cubicBezTo>
                  <a:pt x="52553" y="7719"/>
                  <a:pt x="52545" y="7719"/>
                  <a:pt x="52537" y="7719"/>
                </a:cubicBezTo>
                <a:cubicBezTo>
                  <a:pt x="52442" y="7719"/>
                  <a:pt x="52359" y="7833"/>
                  <a:pt x="52456" y="7930"/>
                </a:cubicBezTo>
                <a:cubicBezTo>
                  <a:pt x="52665" y="8119"/>
                  <a:pt x="52874" y="8265"/>
                  <a:pt x="53084" y="8432"/>
                </a:cubicBezTo>
                <a:cubicBezTo>
                  <a:pt x="53188" y="8495"/>
                  <a:pt x="53251" y="8558"/>
                  <a:pt x="53356" y="8642"/>
                </a:cubicBezTo>
                <a:cubicBezTo>
                  <a:pt x="53460" y="8704"/>
                  <a:pt x="53711" y="8767"/>
                  <a:pt x="53774" y="8893"/>
                </a:cubicBezTo>
                <a:cubicBezTo>
                  <a:pt x="53774" y="9165"/>
                  <a:pt x="53816" y="9416"/>
                  <a:pt x="53837" y="9688"/>
                </a:cubicBezTo>
                <a:lnTo>
                  <a:pt x="53837" y="9792"/>
                </a:lnTo>
                <a:lnTo>
                  <a:pt x="53837" y="9855"/>
                </a:lnTo>
                <a:cubicBezTo>
                  <a:pt x="53837" y="9960"/>
                  <a:pt x="53837" y="10044"/>
                  <a:pt x="53858" y="10148"/>
                </a:cubicBezTo>
                <a:cubicBezTo>
                  <a:pt x="53879" y="10797"/>
                  <a:pt x="53816" y="11466"/>
                  <a:pt x="53858" y="12115"/>
                </a:cubicBezTo>
                <a:cubicBezTo>
                  <a:pt x="53858" y="12366"/>
                  <a:pt x="53774" y="13036"/>
                  <a:pt x="53983" y="13203"/>
                </a:cubicBezTo>
                <a:cubicBezTo>
                  <a:pt x="54360" y="13517"/>
                  <a:pt x="54779" y="13810"/>
                  <a:pt x="55030" y="14207"/>
                </a:cubicBezTo>
                <a:cubicBezTo>
                  <a:pt x="55323" y="14647"/>
                  <a:pt x="55762" y="15128"/>
                  <a:pt x="56159" y="15484"/>
                </a:cubicBezTo>
                <a:cubicBezTo>
                  <a:pt x="56494" y="15798"/>
                  <a:pt x="56662" y="16383"/>
                  <a:pt x="56913" y="16739"/>
                </a:cubicBezTo>
                <a:cubicBezTo>
                  <a:pt x="57017" y="16906"/>
                  <a:pt x="57227" y="17367"/>
                  <a:pt x="57436" y="17430"/>
                </a:cubicBezTo>
                <a:cubicBezTo>
                  <a:pt x="57454" y="17432"/>
                  <a:pt x="57473" y="17433"/>
                  <a:pt x="57492" y="17433"/>
                </a:cubicBezTo>
                <a:cubicBezTo>
                  <a:pt x="57644" y="17433"/>
                  <a:pt x="57808" y="17365"/>
                  <a:pt x="57938" y="17346"/>
                </a:cubicBezTo>
                <a:cubicBezTo>
                  <a:pt x="58043" y="17346"/>
                  <a:pt x="58147" y="17325"/>
                  <a:pt x="58231" y="17325"/>
                </a:cubicBezTo>
                <a:lnTo>
                  <a:pt x="58524" y="17325"/>
                </a:lnTo>
                <a:cubicBezTo>
                  <a:pt x="58545" y="17346"/>
                  <a:pt x="58545" y="17388"/>
                  <a:pt x="58566" y="17430"/>
                </a:cubicBezTo>
                <a:lnTo>
                  <a:pt x="58733" y="17660"/>
                </a:lnTo>
                <a:cubicBezTo>
                  <a:pt x="58754" y="17681"/>
                  <a:pt x="58775" y="17743"/>
                  <a:pt x="58838" y="17764"/>
                </a:cubicBezTo>
                <a:cubicBezTo>
                  <a:pt x="58880" y="17848"/>
                  <a:pt x="58963" y="17890"/>
                  <a:pt x="59047" y="17953"/>
                </a:cubicBezTo>
                <a:cubicBezTo>
                  <a:pt x="59068" y="17974"/>
                  <a:pt x="59089" y="17995"/>
                  <a:pt x="59110" y="17995"/>
                </a:cubicBezTo>
                <a:lnTo>
                  <a:pt x="59152" y="17995"/>
                </a:lnTo>
                <a:cubicBezTo>
                  <a:pt x="59172" y="18015"/>
                  <a:pt x="59193" y="18015"/>
                  <a:pt x="59214" y="18057"/>
                </a:cubicBezTo>
                <a:cubicBezTo>
                  <a:pt x="59403" y="18120"/>
                  <a:pt x="59047" y="18936"/>
                  <a:pt x="58984" y="19041"/>
                </a:cubicBezTo>
                <a:cubicBezTo>
                  <a:pt x="58963" y="19124"/>
                  <a:pt x="58942" y="19208"/>
                  <a:pt x="58880" y="19271"/>
                </a:cubicBezTo>
                <a:cubicBezTo>
                  <a:pt x="58880" y="19313"/>
                  <a:pt x="58859" y="19334"/>
                  <a:pt x="58859" y="19355"/>
                </a:cubicBezTo>
                <a:cubicBezTo>
                  <a:pt x="58838" y="19417"/>
                  <a:pt x="58796" y="19459"/>
                  <a:pt x="58796" y="19543"/>
                </a:cubicBezTo>
                <a:cubicBezTo>
                  <a:pt x="58796" y="19564"/>
                  <a:pt x="58775" y="19585"/>
                  <a:pt x="58775" y="19627"/>
                </a:cubicBezTo>
                <a:lnTo>
                  <a:pt x="58691" y="19857"/>
                </a:lnTo>
                <a:cubicBezTo>
                  <a:pt x="58634" y="19861"/>
                  <a:pt x="58575" y="19862"/>
                  <a:pt x="58516" y="19862"/>
                </a:cubicBezTo>
                <a:cubicBezTo>
                  <a:pt x="58255" y="19862"/>
                  <a:pt x="57981" y="19828"/>
                  <a:pt x="57708" y="19794"/>
                </a:cubicBezTo>
                <a:cubicBezTo>
                  <a:pt x="57603" y="19794"/>
                  <a:pt x="57520" y="19773"/>
                  <a:pt x="57415" y="19773"/>
                </a:cubicBezTo>
                <a:cubicBezTo>
                  <a:pt x="57030" y="19758"/>
                  <a:pt x="56646" y="19743"/>
                  <a:pt x="56253" y="19743"/>
                </a:cubicBezTo>
                <a:cubicBezTo>
                  <a:pt x="56091" y="19743"/>
                  <a:pt x="55927" y="19746"/>
                  <a:pt x="55762" y="19752"/>
                </a:cubicBezTo>
                <a:cubicBezTo>
                  <a:pt x="55696" y="19755"/>
                  <a:pt x="55631" y="19756"/>
                  <a:pt x="55566" y="19756"/>
                </a:cubicBezTo>
                <a:cubicBezTo>
                  <a:pt x="55229" y="19756"/>
                  <a:pt x="54897" y="19728"/>
                  <a:pt x="54556" y="19728"/>
                </a:cubicBezTo>
                <a:cubicBezTo>
                  <a:pt x="54395" y="19728"/>
                  <a:pt x="54233" y="19734"/>
                  <a:pt x="54067" y="19752"/>
                </a:cubicBezTo>
                <a:cubicBezTo>
                  <a:pt x="53786" y="19779"/>
                  <a:pt x="53461" y="19814"/>
                  <a:pt x="53144" y="19814"/>
                </a:cubicBezTo>
                <a:cubicBezTo>
                  <a:pt x="52965" y="19814"/>
                  <a:pt x="52789" y="19803"/>
                  <a:pt x="52623" y="19773"/>
                </a:cubicBezTo>
                <a:cubicBezTo>
                  <a:pt x="52623" y="19712"/>
                  <a:pt x="52590" y="19673"/>
                  <a:pt x="52539" y="19673"/>
                </a:cubicBezTo>
                <a:cubicBezTo>
                  <a:pt x="52520" y="19673"/>
                  <a:pt x="52499" y="19678"/>
                  <a:pt x="52477" y="19689"/>
                </a:cubicBezTo>
                <a:cubicBezTo>
                  <a:pt x="52456" y="19731"/>
                  <a:pt x="52393" y="19752"/>
                  <a:pt x="52372" y="19752"/>
                </a:cubicBezTo>
                <a:cubicBezTo>
                  <a:pt x="52351" y="19773"/>
                  <a:pt x="52310" y="19794"/>
                  <a:pt x="52310" y="19836"/>
                </a:cubicBezTo>
                <a:cubicBezTo>
                  <a:pt x="52205" y="19961"/>
                  <a:pt x="52100" y="20087"/>
                  <a:pt x="51975" y="20212"/>
                </a:cubicBezTo>
                <a:cubicBezTo>
                  <a:pt x="51891" y="20296"/>
                  <a:pt x="51828" y="20401"/>
                  <a:pt x="51766" y="20484"/>
                </a:cubicBezTo>
                <a:cubicBezTo>
                  <a:pt x="51682" y="20589"/>
                  <a:pt x="51619" y="20694"/>
                  <a:pt x="51535" y="20819"/>
                </a:cubicBezTo>
                <a:cubicBezTo>
                  <a:pt x="51305" y="21154"/>
                  <a:pt x="51033" y="21531"/>
                  <a:pt x="50908" y="21886"/>
                </a:cubicBezTo>
                <a:cubicBezTo>
                  <a:pt x="50573" y="22870"/>
                  <a:pt x="50489" y="23937"/>
                  <a:pt x="50322" y="24920"/>
                </a:cubicBezTo>
                <a:cubicBezTo>
                  <a:pt x="50175" y="25945"/>
                  <a:pt x="49778" y="26908"/>
                  <a:pt x="49464" y="27891"/>
                </a:cubicBezTo>
                <a:cubicBezTo>
                  <a:pt x="49422" y="28017"/>
                  <a:pt x="49380" y="28122"/>
                  <a:pt x="49338" y="28247"/>
                </a:cubicBezTo>
                <a:cubicBezTo>
                  <a:pt x="49338" y="28268"/>
                  <a:pt x="49317" y="28310"/>
                  <a:pt x="49317" y="28331"/>
                </a:cubicBezTo>
                <a:cubicBezTo>
                  <a:pt x="49025" y="29147"/>
                  <a:pt x="48732" y="29942"/>
                  <a:pt x="48543" y="30779"/>
                </a:cubicBezTo>
                <a:cubicBezTo>
                  <a:pt x="48313" y="31093"/>
                  <a:pt x="48104" y="31448"/>
                  <a:pt x="47916" y="31762"/>
                </a:cubicBezTo>
                <a:cubicBezTo>
                  <a:pt x="47895" y="31804"/>
                  <a:pt x="47874" y="31825"/>
                  <a:pt x="47853" y="31888"/>
                </a:cubicBezTo>
                <a:cubicBezTo>
                  <a:pt x="47853" y="31909"/>
                  <a:pt x="47811" y="31909"/>
                  <a:pt x="47811" y="31930"/>
                </a:cubicBezTo>
                <a:cubicBezTo>
                  <a:pt x="47748" y="32076"/>
                  <a:pt x="47664" y="32181"/>
                  <a:pt x="47581" y="32285"/>
                </a:cubicBezTo>
                <a:cubicBezTo>
                  <a:pt x="47141" y="32934"/>
                  <a:pt x="46723" y="33583"/>
                  <a:pt x="46242" y="34210"/>
                </a:cubicBezTo>
                <a:cubicBezTo>
                  <a:pt x="46074" y="34482"/>
                  <a:pt x="45886" y="34733"/>
                  <a:pt x="45802" y="35026"/>
                </a:cubicBezTo>
                <a:cubicBezTo>
                  <a:pt x="45760" y="35256"/>
                  <a:pt x="45572" y="35654"/>
                  <a:pt x="45342" y="35738"/>
                </a:cubicBezTo>
                <a:cubicBezTo>
                  <a:pt x="44986" y="35801"/>
                  <a:pt x="44672" y="35989"/>
                  <a:pt x="44359" y="36177"/>
                </a:cubicBezTo>
                <a:cubicBezTo>
                  <a:pt x="44296" y="36219"/>
                  <a:pt x="44191" y="36261"/>
                  <a:pt x="44107" y="36303"/>
                </a:cubicBezTo>
                <a:cubicBezTo>
                  <a:pt x="44087" y="36324"/>
                  <a:pt x="44024" y="36324"/>
                  <a:pt x="44003" y="36365"/>
                </a:cubicBezTo>
                <a:lnTo>
                  <a:pt x="43835" y="36428"/>
                </a:lnTo>
                <a:cubicBezTo>
                  <a:pt x="43794" y="36470"/>
                  <a:pt x="43731" y="36491"/>
                  <a:pt x="43689" y="36491"/>
                </a:cubicBezTo>
                <a:cubicBezTo>
                  <a:pt x="43668" y="36512"/>
                  <a:pt x="43605" y="36512"/>
                  <a:pt x="43584" y="36533"/>
                </a:cubicBezTo>
                <a:cubicBezTo>
                  <a:pt x="43522" y="36575"/>
                  <a:pt x="43459" y="36596"/>
                  <a:pt x="43396" y="36617"/>
                </a:cubicBezTo>
                <a:lnTo>
                  <a:pt x="43375" y="36617"/>
                </a:lnTo>
                <a:cubicBezTo>
                  <a:pt x="43250" y="36407"/>
                  <a:pt x="43082" y="36219"/>
                  <a:pt x="42957" y="36010"/>
                </a:cubicBezTo>
                <a:lnTo>
                  <a:pt x="42936" y="35989"/>
                </a:lnTo>
                <a:cubicBezTo>
                  <a:pt x="42894" y="35947"/>
                  <a:pt x="42873" y="35905"/>
                  <a:pt x="42852" y="35863"/>
                </a:cubicBezTo>
                <a:cubicBezTo>
                  <a:pt x="42852" y="35842"/>
                  <a:pt x="42831" y="35842"/>
                  <a:pt x="42831" y="35801"/>
                </a:cubicBezTo>
                <a:cubicBezTo>
                  <a:pt x="42789" y="35780"/>
                  <a:pt x="42768" y="35738"/>
                  <a:pt x="42747" y="35696"/>
                </a:cubicBezTo>
                <a:cubicBezTo>
                  <a:pt x="42727" y="35675"/>
                  <a:pt x="42727" y="35654"/>
                  <a:pt x="42727" y="35654"/>
                </a:cubicBezTo>
                <a:cubicBezTo>
                  <a:pt x="42685" y="35591"/>
                  <a:pt x="42664" y="35570"/>
                  <a:pt x="42643" y="35528"/>
                </a:cubicBezTo>
                <a:cubicBezTo>
                  <a:pt x="42643" y="35487"/>
                  <a:pt x="42622" y="35466"/>
                  <a:pt x="42622" y="35466"/>
                </a:cubicBezTo>
                <a:cubicBezTo>
                  <a:pt x="42580" y="35424"/>
                  <a:pt x="42559" y="35340"/>
                  <a:pt x="42538" y="35277"/>
                </a:cubicBezTo>
                <a:cubicBezTo>
                  <a:pt x="42308" y="34733"/>
                  <a:pt x="41994" y="34231"/>
                  <a:pt x="41806" y="33666"/>
                </a:cubicBezTo>
                <a:cubicBezTo>
                  <a:pt x="41618" y="33122"/>
                  <a:pt x="41429" y="32599"/>
                  <a:pt x="41199" y="32076"/>
                </a:cubicBezTo>
                <a:cubicBezTo>
                  <a:pt x="41094" y="31804"/>
                  <a:pt x="40990" y="31574"/>
                  <a:pt x="40906" y="31302"/>
                </a:cubicBezTo>
                <a:cubicBezTo>
                  <a:pt x="40906" y="31281"/>
                  <a:pt x="40885" y="31260"/>
                  <a:pt x="40885" y="31239"/>
                </a:cubicBezTo>
                <a:lnTo>
                  <a:pt x="40885" y="31197"/>
                </a:lnTo>
                <a:cubicBezTo>
                  <a:pt x="40885" y="31176"/>
                  <a:pt x="40864" y="31155"/>
                  <a:pt x="40864" y="31155"/>
                </a:cubicBezTo>
                <a:cubicBezTo>
                  <a:pt x="40843" y="31093"/>
                  <a:pt x="40843" y="31072"/>
                  <a:pt x="40802" y="31051"/>
                </a:cubicBezTo>
                <a:cubicBezTo>
                  <a:pt x="40802" y="31030"/>
                  <a:pt x="40781" y="30988"/>
                  <a:pt x="40781" y="30967"/>
                </a:cubicBezTo>
                <a:cubicBezTo>
                  <a:pt x="41011" y="30779"/>
                  <a:pt x="41199" y="30465"/>
                  <a:pt x="41387" y="30235"/>
                </a:cubicBezTo>
                <a:cubicBezTo>
                  <a:pt x="41408" y="30214"/>
                  <a:pt x="41429" y="30151"/>
                  <a:pt x="41471" y="30130"/>
                </a:cubicBezTo>
                <a:cubicBezTo>
                  <a:pt x="41534" y="30047"/>
                  <a:pt x="41597" y="29942"/>
                  <a:pt x="41680" y="29879"/>
                </a:cubicBezTo>
                <a:cubicBezTo>
                  <a:pt x="41931" y="29523"/>
                  <a:pt x="42224" y="29189"/>
                  <a:pt x="42434" y="28833"/>
                </a:cubicBezTo>
                <a:cubicBezTo>
                  <a:pt x="43271" y="28456"/>
                  <a:pt x="44045" y="28017"/>
                  <a:pt x="44882" y="27619"/>
                </a:cubicBezTo>
                <a:cubicBezTo>
                  <a:pt x="45342" y="27410"/>
                  <a:pt x="45802" y="27285"/>
                  <a:pt x="46221" y="27054"/>
                </a:cubicBezTo>
                <a:cubicBezTo>
                  <a:pt x="46346" y="26992"/>
                  <a:pt x="46430" y="26971"/>
                  <a:pt x="46535" y="26866"/>
                </a:cubicBezTo>
                <a:cubicBezTo>
                  <a:pt x="46639" y="26741"/>
                  <a:pt x="46639" y="26427"/>
                  <a:pt x="46660" y="26259"/>
                </a:cubicBezTo>
                <a:cubicBezTo>
                  <a:pt x="46744" y="25694"/>
                  <a:pt x="46911" y="25109"/>
                  <a:pt x="47037" y="24544"/>
                </a:cubicBezTo>
                <a:cubicBezTo>
                  <a:pt x="47162" y="23979"/>
                  <a:pt x="47267" y="23497"/>
                  <a:pt x="47560" y="23016"/>
                </a:cubicBezTo>
                <a:cubicBezTo>
                  <a:pt x="47853" y="22514"/>
                  <a:pt x="48167" y="22075"/>
                  <a:pt x="48376" y="21552"/>
                </a:cubicBezTo>
                <a:cubicBezTo>
                  <a:pt x="48522" y="21133"/>
                  <a:pt x="48794" y="20694"/>
                  <a:pt x="48899" y="20254"/>
                </a:cubicBezTo>
                <a:cubicBezTo>
                  <a:pt x="48899" y="20191"/>
                  <a:pt x="48920" y="20150"/>
                  <a:pt x="48920" y="20087"/>
                </a:cubicBezTo>
                <a:lnTo>
                  <a:pt x="48920" y="20066"/>
                </a:lnTo>
                <a:lnTo>
                  <a:pt x="48920" y="20003"/>
                </a:lnTo>
                <a:cubicBezTo>
                  <a:pt x="48920" y="20003"/>
                  <a:pt x="48920" y="19982"/>
                  <a:pt x="48899" y="19982"/>
                </a:cubicBezTo>
                <a:cubicBezTo>
                  <a:pt x="48899" y="19982"/>
                  <a:pt x="48857" y="19982"/>
                  <a:pt x="48857" y="19961"/>
                </a:cubicBezTo>
                <a:cubicBezTo>
                  <a:pt x="48836" y="19961"/>
                  <a:pt x="48836" y="19961"/>
                  <a:pt x="48815" y="19919"/>
                </a:cubicBezTo>
                <a:cubicBezTo>
                  <a:pt x="48794" y="19919"/>
                  <a:pt x="48753" y="19919"/>
                  <a:pt x="48732" y="19961"/>
                </a:cubicBezTo>
                <a:cubicBezTo>
                  <a:pt x="48209" y="20631"/>
                  <a:pt x="47706" y="21342"/>
                  <a:pt x="47225" y="22054"/>
                </a:cubicBezTo>
                <a:cubicBezTo>
                  <a:pt x="46932" y="22472"/>
                  <a:pt x="46639" y="22891"/>
                  <a:pt x="46325" y="23309"/>
                </a:cubicBezTo>
                <a:cubicBezTo>
                  <a:pt x="46137" y="23539"/>
                  <a:pt x="46116" y="23979"/>
                  <a:pt x="46074" y="24272"/>
                </a:cubicBezTo>
                <a:cubicBezTo>
                  <a:pt x="45991" y="24669"/>
                  <a:pt x="45928" y="25067"/>
                  <a:pt x="45865" y="25422"/>
                </a:cubicBezTo>
                <a:cubicBezTo>
                  <a:pt x="45823" y="25548"/>
                  <a:pt x="45865" y="25715"/>
                  <a:pt x="45698" y="25757"/>
                </a:cubicBezTo>
                <a:cubicBezTo>
                  <a:pt x="45488" y="25841"/>
                  <a:pt x="45258" y="25883"/>
                  <a:pt x="45049" y="25966"/>
                </a:cubicBezTo>
                <a:cubicBezTo>
                  <a:pt x="44631" y="26155"/>
                  <a:pt x="44254" y="26364"/>
                  <a:pt x="43835" y="26489"/>
                </a:cubicBezTo>
                <a:cubicBezTo>
                  <a:pt x="43731" y="26531"/>
                  <a:pt x="43605" y="26573"/>
                  <a:pt x="43501" y="26594"/>
                </a:cubicBezTo>
                <a:cubicBezTo>
                  <a:pt x="43459" y="26636"/>
                  <a:pt x="43417" y="26636"/>
                  <a:pt x="43375" y="26657"/>
                </a:cubicBezTo>
                <a:cubicBezTo>
                  <a:pt x="43312" y="26678"/>
                  <a:pt x="43250" y="26699"/>
                  <a:pt x="43187" y="26720"/>
                </a:cubicBezTo>
                <a:lnTo>
                  <a:pt x="43040" y="26803"/>
                </a:lnTo>
                <a:cubicBezTo>
                  <a:pt x="42978" y="26845"/>
                  <a:pt x="42936" y="26866"/>
                  <a:pt x="42873" y="26866"/>
                </a:cubicBezTo>
                <a:cubicBezTo>
                  <a:pt x="42789" y="26887"/>
                  <a:pt x="42727" y="26929"/>
                  <a:pt x="42643" y="26971"/>
                </a:cubicBezTo>
                <a:lnTo>
                  <a:pt x="42643" y="26929"/>
                </a:lnTo>
                <a:lnTo>
                  <a:pt x="42643" y="26824"/>
                </a:lnTo>
                <a:lnTo>
                  <a:pt x="42643" y="26803"/>
                </a:lnTo>
                <a:lnTo>
                  <a:pt x="42643" y="26678"/>
                </a:lnTo>
                <a:lnTo>
                  <a:pt x="42643" y="26615"/>
                </a:lnTo>
                <a:lnTo>
                  <a:pt x="42643" y="26552"/>
                </a:lnTo>
                <a:lnTo>
                  <a:pt x="42643" y="26448"/>
                </a:lnTo>
                <a:cubicBezTo>
                  <a:pt x="42685" y="25778"/>
                  <a:pt x="42727" y="25109"/>
                  <a:pt x="42747" y="24460"/>
                </a:cubicBezTo>
                <a:cubicBezTo>
                  <a:pt x="42768" y="23769"/>
                  <a:pt x="42789" y="23058"/>
                  <a:pt x="42831" y="22388"/>
                </a:cubicBezTo>
                <a:cubicBezTo>
                  <a:pt x="42831" y="22158"/>
                  <a:pt x="42747" y="21635"/>
                  <a:pt x="42894" y="21447"/>
                </a:cubicBezTo>
                <a:cubicBezTo>
                  <a:pt x="43061" y="21238"/>
                  <a:pt x="43208" y="21008"/>
                  <a:pt x="43375" y="20798"/>
                </a:cubicBezTo>
                <a:cubicBezTo>
                  <a:pt x="44107" y="19878"/>
                  <a:pt x="44526" y="18664"/>
                  <a:pt x="44944" y="17576"/>
                </a:cubicBezTo>
                <a:cubicBezTo>
                  <a:pt x="44986" y="17409"/>
                  <a:pt x="45070" y="17262"/>
                  <a:pt x="45133" y="17095"/>
                </a:cubicBezTo>
                <a:cubicBezTo>
                  <a:pt x="45133" y="17074"/>
                  <a:pt x="45154" y="17053"/>
                  <a:pt x="45154" y="17032"/>
                </a:cubicBezTo>
                <a:cubicBezTo>
                  <a:pt x="45196" y="16886"/>
                  <a:pt x="45258" y="16760"/>
                  <a:pt x="45300" y="16655"/>
                </a:cubicBezTo>
                <a:cubicBezTo>
                  <a:pt x="45300" y="16655"/>
                  <a:pt x="45300" y="16634"/>
                  <a:pt x="45342" y="16634"/>
                </a:cubicBezTo>
                <a:cubicBezTo>
                  <a:pt x="45719" y="15798"/>
                  <a:pt x="46179" y="14982"/>
                  <a:pt x="46556" y="14124"/>
                </a:cubicBezTo>
                <a:cubicBezTo>
                  <a:pt x="46597" y="14061"/>
                  <a:pt x="46618" y="14040"/>
                  <a:pt x="46618" y="13998"/>
                </a:cubicBezTo>
                <a:cubicBezTo>
                  <a:pt x="46646" y="13901"/>
                  <a:pt x="46564" y="13814"/>
                  <a:pt x="46493" y="13814"/>
                </a:cubicBezTo>
                <a:cubicBezTo>
                  <a:pt x="46457" y="13814"/>
                  <a:pt x="46423" y="13837"/>
                  <a:pt x="46409" y="13893"/>
                </a:cubicBezTo>
                <a:cubicBezTo>
                  <a:pt x="46221" y="14249"/>
                  <a:pt x="45928" y="14563"/>
                  <a:pt x="45698" y="14898"/>
                </a:cubicBezTo>
                <a:cubicBezTo>
                  <a:pt x="45447" y="15295"/>
                  <a:pt x="45154" y="15630"/>
                  <a:pt x="44923" y="16049"/>
                </a:cubicBezTo>
                <a:cubicBezTo>
                  <a:pt x="44882" y="16111"/>
                  <a:pt x="44840" y="16195"/>
                  <a:pt x="44819" y="16237"/>
                </a:cubicBezTo>
                <a:cubicBezTo>
                  <a:pt x="44819" y="16258"/>
                  <a:pt x="44777" y="16258"/>
                  <a:pt x="44777" y="16258"/>
                </a:cubicBezTo>
                <a:cubicBezTo>
                  <a:pt x="44756" y="16321"/>
                  <a:pt x="44735" y="16362"/>
                  <a:pt x="44672" y="16404"/>
                </a:cubicBezTo>
                <a:cubicBezTo>
                  <a:pt x="44442" y="16760"/>
                  <a:pt x="44191" y="17158"/>
                  <a:pt x="44045" y="17555"/>
                </a:cubicBezTo>
                <a:lnTo>
                  <a:pt x="43982" y="17785"/>
                </a:lnTo>
                <a:cubicBezTo>
                  <a:pt x="43940" y="17764"/>
                  <a:pt x="43898" y="17764"/>
                  <a:pt x="43877" y="17723"/>
                </a:cubicBezTo>
                <a:lnTo>
                  <a:pt x="43835" y="17723"/>
                </a:lnTo>
                <a:cubicBezTo>
                  <a:pt x="43815" y="17702"/>
                  <a:pt x="43794" y="17702"/>
                  <a:pt x="43731" y="17681"/>
                </a:cubicBezTo>
                <a:cubicBezTo>
                  <a:pt x="43710" y="17681"/>
                  <a:pt x="43710" y="17660"/>
                  <a:pt x="43689" y="17660"/>
                </a:cubicBezTo>
                <a:cubicBezTo>
                  <a:pt x="43668" y="17618"/>
                  <a:pt x="43626" y="17618"/>
                  <a:pt x="43605" y="17597"/>
                </a:cubicBezTo>
                <a:cubicBezTo>
                  <a:pt x="43563" y="17576"/>
                  <a:pt x="43522" y="17555"/>
                  <a:pt x="43480" y="17492"/>
                </a:cubicBezTo>
                <a:cubicBezTo>
                  <a:pt x="43312" y="17367"/>
                  <a:pt x="43584" y="17053"/>
                  <a:pt x="43605" y="16927"/>
                </a:cubicBezTo>
                <a:cubicBezTo>
                  <a:pt x="43731" y="16551"/>
                  <a:pt x="43815" y="16153"/>
                  <a:pt x="43940" y="15798"/>
                </a:cubicBezTo>
                <a:cubicBezTo>
                  <a:pt x="44233" y="14961"/>
                  <a:pt x="44610" y="14145"/>
                  <a:pt x="44819" y="13287"/>
                </a:cubicBezTo>
                <a:cubicBezTo>
                  <a:pt x="44882" y="12973"/>
                  <a:pt x="44861" y="12889"/>
                  <a:pt x="44777" y="12575"/>
                </a:cubicBezTo>
                <a:cubicBezTo>
                  <a:pt x="44651" y="12136"/>
                  <a:pt x="44568" y="11697"/>
                  <a:pt x="44421" y="11236"/>
                </a:cubicBezTo>
                <a:cubicBezTo>
                  <a:pt x="44296" y="10860"/>
                  <a:pt x="44191" y="10483"/>
                  <a:pt x="44045" y="10085"/>
                </a:cubicBezTo>
                <a:cubicBezTo>
                  <a:pt x="43919" y="9730"/>
                  <a:pt x="43877" y="9311"/>
                  <a:pt x="43668" y="8976"/>
                </a:cubicBezTo>
                <a:cubicBezTo>
                  <a:pt x="43652" y="8952"/>
                  <a:pt x="43632" y="8940"/>
                  <a:pt x="43614" y="8940"/>
                </a:cubicBezTo>
                <a:cubicBezTo>
                  <a:pt x="43586" y="8940"/>
                  <a:pt x="43563" y="8968"/>
                  <a:pt x="43563" y="9018"/>
                </a:cubicBezTo>
                <a:lnTo>
                  <a:pt x="43563" y="9039"/>
                </a:lnTo>
                <a:cubicBezTo>
                  <a:pt x="43522" y="9018"/>
                  <a:pt x="43522" y="9018"/>
                  <a:pt x="43501" y="9018"/>
                </a:cubicBezTo>
                <a:lnTo>
                  <a:pt x="43480" y="9018"/>
                </a:lnTo>
                <a:cubicBezTo>
                  <a:pt x="43459" y="9018"/>
                  <a:pt x="43417" y="9039"/>
                  <a:pt x="43459" y="9102"/>
                </a:cubicBezTo>
                <a:cubicBezTo>
                  <a:pt x="43522" y="9248"/>
                  <a:pt x="43501" y="9437"/>
                  <a:pt x="43522" y="9625"/>
                </a:cubicBezTo>
                <a:cubicBezTo>
                  <a:pt x="43563" y="9876"/>
                  <a:pt x="43605" y="10148"/>
                  <a:pt x="43668" y="10399"/>
                </a:cubicBezTo>
                <a:cubicBezTo>
                  <a:pt x="43773" y="10964"/>
                  <a:pt x="43815" y="11508"/>
                  <a:pt x="43919" y="12031"/>
                </a:cubicBezTo>
                <a:cubicBezTo>
                  <a:pt x="43940" y="12178"/>
                  <a:pt x="43982" y="12366"/>
                  <a:pt x="44003" y="12533"/>
                </a:cubicBezTo>
                <a:cubicBezTo>
                  <a:pt x="44087" y="12910"/>
                  <a:pt x="44045" y="13182"/>
                  <a:pt x="43877" y="13538"/>
                </a:cubicBezTo>
                <a:cubicBezTo>
                  <a:pt x="43626" y="14040"/>
                  <a:pt x="43584" y="14584"/>
                  <a:pt x="43375" y="15107"/>
                </a:cubicBezTo>
                <a:cubicBezTo>
                  <a:pt x="43208" y="15505"/>
                  <a:pt x="43061" y="15902"/>
                  <a:pt x="42936" y="16321"/>
                </a:cubicBezTo>
                <a:cubicBezTo>
                  <a:pt x="42852" y="16551"/>
                  <a:pt x="42643" y="16823"/>
                  <a:pt x="42559" y="17053"/>
                </a:cubicBezTo>
                <a:cubicBezTo>
                  <a:pt x="42538" y="17178"/>
                  <a:pt x="42413" y="17304"/>
                  <a:pt x="42434" y="17471"/>
                </a:cubicBezTo>
                <a:cubicBezTo>
                  <a:pt x="42434" y="17681"/>
                  <a:pt x="42455" y="17890"/>
                  <a:pt x="42455" y="18120"/>
                </a:cubicBezTo>
                <a:cubicBezTo>
                  <a:pt x="42455" y="18246"/>
                  <a:pt x="42475" y="18413"/>
                  <a:pt x="42475" y="18539"/>
                </a:cubicBezTo>
                <a:cubicBezTo>
                  <a:pt x="42475" y="18622"/>
                  <a:pt x="42475" y="18664"/>
                  <a:pt x="42517" y="18748"/>
                </a:cubicBezTo>
                <a:cubicBezTo>
                  <a:pt x="42559" y="19166"/>
                  <a:pt x="42622" y="19585"/>
                  <a:pt x="42685" y="20003"/>
                </a:cubicBezTo>
                <a:cubicBezTo>
                  <a:pt x="42538" y="20108"/>
                  <a:pt x="42434" y="20275"/>
                  <a:pt x="42329" y="20422"/>
                </a:cubicBezTo>
                <a:cubicBezTo>
                  <a:pt x="42245" y="20526"/>
                  <a:pt x="42162" y="20652"/>
                  <a:pt x="42057" y="20756"/>
                </a:cubicBezTo>
                <a:cubicBezTo>
                  <a:pt x="41979" y="20886"/>
                  <a:pt x="41958" y="20975"/>
                  <a:pt x="41923" y="20975"/>
                </a:cubicBezTo>
                <a:cubicBezTo>
                  <a:pt x="41901" y="20975"/>
                  <a:pt x="41875" y="20941"/>
                  <a:pt x="41827" y="20861"/>
                </a:cubicBezTo>
                <a:cubicBezTo>
                  <a:pt x="41638" y="20589"/>
                  <a:pt x="41471" y="20296"/>
                  <a:pt x="41283" y="19982"/>
                </a:cubicBezTo>
                <a:cubicBezTo>
                  <a:pt x="41074" y="19647"/>
                  <a:pt x="41178" y="19396"/>
                  <a:pt x="41262" y="19041"/>
                </a:cubicBezTo>
                <a:cubicBezTo>
                  <a:pt x="41387" y="18413"/>
                  <a:pt x="41408" y="17723"/>
                  <a:pt x="41408" y="17095"/>
                </a:cubicBezTo>
                <a:cubicBezTo>
                  <a:pt x="41408" y="16321"/>
                  <a:pt x="41387" y="15526"/>
                  <a:pt x="41283" y="14751"/>
                </a:cubicBezTo>
                <a:cubicBezTo>
                  <a:pt x="41283" y="14730"/>
                  <a:pt x="41283" y="14730"/>
                  <a:pt x="41262" y="14730"/>
                </a:cubicBezTo>
                <a:lnTo>
                  <a:pt x="41262" y="14626"/>
                </a:lnTo>
                <a:cubicBezTo>
                  <a:pt x="41262" y="14594"/>
                  <a:pt x="41236" y="14579"/>
                  <a:pt x="41210" y="14579"/>
                </a:cubicBezTo>
                <a:cubicBezTo>
                  <a:pt x="41183" y="14579"/>
                  <a:pt x="41157" y="14594"/>
                  <a:pt x="41157" y="14626"/>
                </a:cubicBezTo>
                <a:cubicBezTo>
                  <a:pt x="40990" y="15316"/>
                  <a:pt x="40969" y="16049"/>
                  <a:pt x="40885" y="16760"/>
                </a:cubicBezTo>
                <a:cubicBezTo>
                  <a:pt x="40781" y="17576"/>
                  <a:pt x="40634" y="18392"/>
                  <a:pt x="40488" y="19187"/>
                </a:cubicBezTo>
                <a:cubicBezTo>
                  <a:pt x="40467" y="19438"/>
                  <a:pt x="40341" y="19794"/>
                  <a:pt x="40362" y="20003"/>
                </a:cubicBezTo>
                <a:cubicBezTo>
                  <a:pt x="40425" y="20317"/>
                  <a:pt x="40571" y="20610"/>
                  <a:pt x="40676" y="20903"/>
                </a:cubicBezTo>
                <a:lnTo>
                  <a:pt x="40760" y="21133"/>
                </a:lnTo>
                <a:cubicBezTo>
                  <a:pt x="40760" y="21154"/>
                  <a:pt x="40781" y="21154"/>
                  <a:pt x="40781" y="21175"/>
                </a:cubicBezTo>
                <a:lnTo>
                  <a:pt x="40864" y="21342"/>
                </a:lnTo>
                <a:cubicBezTo>
                  <a:pt x="40864" y="21363"/>
                  <a:pt x="40885" y="21363"/>
                  <a:pt x="40885" y="21384"/>
                </a:cubicBezTo>
                <a:cubicBezTo>
                  <a:pt x="41094" y="21782"/>
                  <a:pt x="41366" y="22158"/>
                  <a:pt x="41534" y="22535"/>
                </a:cubicBezTo>
                <a:cubicBezTo>
                  <a:pt x="41513" y="22598"/>
                  <a:pt x="41513" y="22681"/>
                  <a:pt x="41492" y="22723"/>
                </a:cubicBezTo>
                <a:lnTo>
                  <a:pt x="41492" y="22786"/>
                </a:lnTo>
                <a:cubicBezTo>
                  <a:pt x="41492" y="22828"/>
                  <a:pt x="41471" y="22849"/>
                  <a:pt x="41471" y="22912"/>
                </a:cubicBezTo>
                <a:lnTo>
                  <a:pt x="41471" y="22995"/>
                </a:lnTo>
                <a:cubicBezTo>
                  <a:pt x="41471" y="23016"/>
                  <a:pt x="41471" y="23058"/>
                  <a:pt x="41429" y="23100"/>
                </a:cubicBezTo>
                <a:lnTo>
                  <a:pt x="41429" y="23163"/>
                </a:lnTo>
                <a:lnTo>
                  <a:pt x="41429" y="23267"/>
                </a:lnTo>
                <a:lnTo>
                  <a:pt x="41429" y="23351"/>
                </a:lnTo>
                <a:lnTo>
                  <a:pt x="41429" y="23456"/>
                </a:lnTo>
                <a:lnTo>
                  <a:pt x="41429" y="23539"/>
                </a:lnTo>
                <a:lnTo>
                  <a:pt x="41429" y="23644"/>
                </a:lnTo>
                <a:lnTo>
                  <a:pt x="41429" y="23895"/>
                </a:lnTo>
                <a:cubicBezTo>
                  <a:pt x="41408" y="24565"/>
                  <a:pt x="41387" y="25234"/>
                  <a:pt x="41366" y="25883"/>
                </a:cubicBezTo>
                <a:cubicBezTo>
                  <a:pt x="41325" y="26197"/>
                  <a:pt x="41325" y="26489"/>
                  <a:pt x="41325" y="26803"/>
                </a:cubicBezTo>
                <a:cubicBezTo>
                  <a:pt x="41325" y="27117"/>
                  <a:pt x="41387" y="27515"/>
                  <a:pt x="41115" y="27745"/>
                </a:cubicBezTo>
                <a:cubicBezTo>
                  <a:pt x="40951" y="27909"/>
                  <a:pt x="40645" y="28457"/>
                  <a:pt x="40357" y="28457"/>
                </a:cubicBezTo>
                <a:cubicBezTo>
                  <a:pt x="40352" y="28457"/>
                  <a:pt x="40347" y="28457"/>
                  <a:pt x="40341" y="28456"/>
                </a:cubicBezTo>
                <a:lnTo>
                  <a:pt x="39797" y="28373"/>
                </a:lnTo>
                <a:cubicBezTo>
                  <a:pt x="39797" y="28163"/>
                  <a:pt x="39755" y="27975"/>
                  <a:pt x="39755" y="27766"/>
                </a:cubicBezTo>
                <a:lnTo>
                  <a:pt x="39755" y="27745"/>
                </a:lnTo>
                <a:cubicBezTo>
                  <a:pt x="39755" y="27661"/>
                  <a:pt x="39734" y="27598"/>
                  <a:pt x="39734" y="27494"/>
                </a:cubicBezTo>
                <a:cubicBezTo>
                  <a:pt x="39693" y="27096"/>
                  <a:pt x="39693" y="26657"/>
                  <a:pt x="39693" y="26259"/>
                </a:cubicBezTo>
                <a:cubicBezTo>
                  <a:pt x="39693" y="25841"/>
                  <a:pt x="39630" y="25422"/>
                  <a:pt x="39630" y="25004"/>
                </a:cubicBezTo>
                <a:cubicBezTo>
                  <a:pt x="39630" y="24711"/>
                  <a:pt x="39734" y="24481"/>
                  <a:pt x="39630" y="24188"/>
                </a:cubicBezTo>
                <a:cubicBezTo>
                  <a:pt x="39337" y="23560"/>
                  <a:pt x="38856" y="22995"/>
                  <a:pt x="38500" y="22388"/>
                </a:cubicBezTo>
                <a:cubicBezTo>
                  <a:pt x="38333" y="22075"/>
                  <a:pt x="38123" y="21698"/>
                  <a:pt x="37914" y="21426"/>
                </a:cubicBezTo>
                <a:cubicBezTo>
                  <a:pt x="37872" y="21384"/>
                  <a:pt x="37851" y="21363"/>
                  <a:pt x="37830" y="21321"/>
                </a:cubicBezTo>
                <a:lnTo>
                  <a:pt x="37809" y="21280"/>
                </a:lnTo>
                <a:cubicBezTo>
                  <a:pt x="37747" y="21217"/>
                  <a:pt x="37663" y="21133"/>
                  <a:pt x="37600" y="21049"/>
                </a:cubicBezTo>
                <a:lnTo>
                  <a:pt x="37517" y="20966"/>
                </a:lnTo>
                <a:lnTo>
                  <a:pt x="37496" y="20945"/>
                </a:lnTo>
                <a:cubicBezTo>
                  <a:pt x="37454" y="20924"/>
                  <a:pt x="37433" y="20903"/>
                  <a:pt x="37433" y="20861"/>
                </a:cubicBezTo>
                <a:cubicBezTo>
                  <a:pt x="37433" y="20861"/>
                  <a:pt x="37433" y="20840"/>
                  <a:pt x="37412" y="20840"/>
                </a:cubicBezTo>
                <a:cubicBezTo>
                  <a:pt x="37391" y="20819"/>
                  <a:pt x="37391" y="20798"/>
                  <a:pt x="37349" y="20756"/>
                </a:cubicBezTo>
                <a:lnTo>
                  <a:pt x="37349" y="20736"/>
                </a:lnTo>
                <a:cubicBezTo>
                  <a:pt x="37328" y="20715"/>
                  <a:pt x="37328" y="20694"/>
                  <a:pt x="37307" y="20652"/>
                </a:cubicBezTo>
                <a:lnTo>
                  <a:pt x="37391" y="20589"/>
                </a:lnTo>
                <a:lnTo>
                  <a:pt x="37412" y="20547"/>
                </a:lnTo>
                <a:lnTo>
                  <a:pt x="37454" y="20505"/>
                </a:lnTo>
                <a:cubicBezTo>
                  <a:pt x="37454" y="20484"/>
                  <a:pt x="37496" y="20484"/>
                  <a:pt x="37496" y="20443"/>
                </a:cubicBezTo>
                <a:cubicBezTo>
                  <a:pt x="37496" y="20422"/>
                  <a:pt x="37517" y="20422"/>
                  <a:pt x="37517" y="20401"/>
                </a:cubicBezTo>
                <a:cubicBezTo>
                  <a:pt x="37537" y="20380"/>
                  <a:pt x="37537" y="20317"/>
                  <a:pt x="37558" y="20296"/>
                </a:cubicBezTo>
                <a:cubicBezTo>
                  <a:pt x="37621" y="20066"/>
                  <a:pt x="37705" y="19857"/>
                  <a:pt x="37809" y="19647"/>
                </a:cubicBezTo>
                <a:cubicBezTo>
                  <a:pt x="37872" y="19480"/>
                  <a:pt x="38019" y="19355"/>
                  <a:pt x="38040" y="19187"/>
                </a:cubicBezTo>
                <a:cubicBezTo>
                  <a:pt x="38123" y="18936"/>
                  <a:pt x="38186" y="18748"/>
                  <a:pt x="38081" y="18497"/>
                </a:cubicBezTo>
                <a:cubicBezTo>
                  <a:pt x="37977" y="18141"/>
                  <a:pt x="37851" y="17681"/>
                  <a:pt x="37830" y="17346"/>
                </a:cubicBezTo>
                <a:cubicBezTo>
                  <a:pt x="37768" y="16676"/>
                  <a:pt x="36868" y="17095"/>
                  <a:pt x="36701" y="16614"/>
                </a:cubicBezTo>
                <a:cubicBezTo>
                  <a:pt x="36680" y="16509"/>
                  <a:pt x="36617" y="16425"/>
                  <a:pt x="36596" y="16321"/>
                </a:cubicBezTo>
                <a:cubicBezTo>
                  <a:pt x="36596" y="16321"/>
                  <a:pt x="36596" y="16300"/>
                  <a:pt x="36575" y="16300"/>
                </a:cubicBezTo>
                <a:cubicBezTo>
                  <a:pt x="36554" y="16195"/>
                  <a:pt x="36491" y="16111"/>
                  <a:pt x="36470" y="16007"/>
                </a:cubicBezTo>
                <a:cubicBezTo>
                  <a:pt x="36408" y="15902"/>
                  <a:pt x="36387" y="15818"/>
                  <a:pt x="36366" y="15714"/>
                </a:cubicBezTo>
                <a:lnTo>
                  <a:pt x="36366" y="15693"/>
                </a:lnTo>
                <a:cubicBezTo>
                  <a:pt x="36345" y="15588"/>
                  <a:pt x="36282" y="15484"/>
                  <a:pt x="36261" y="15400"/>
                </a:cubicBezTo>
                <a:cubicBezTo>
                  <a:pt x="36345" y="15379"/>
                  <a:pt x="36408" y="15379"/>
                  <a:pt x="36470" y="15358"/>
                </a:cubicBezTo>
                <a:cubicBezTo>
                  <a:pt x="36554" y="15316"/>
                  <a:pt x="36596" y="15295"/>
                  <a:pt x="36680" y="15274"/>
                </a:cubicBezTo>
                <a:cubicBezTo>
                  <a:pt x="36993" y="15107"/>
                  <a:pt x="37328" y="15002"/>
                  <a:pt x="37663" y="14877"/>
                </a:cubicBezTo>
                <a:cubicBezTo>
                  <a:pt x="38186" y="14689"/>
                  <a:pt x="38395" y="14312"/>
                  <a:pt x="38646" y="13810"/>
                </a:cubicBezTo>
                <a:cubicBezTo>
                  <a:pt x="38897" y="13287"/>
                  <a:pt x="39316" y="12847"/>
                  <a:pt x="39609" y="12324"/>
                </a:cubicBezTo>
                <a:cubicBezTo>
                  <a:pt x="39797" y="11969"/>
                  <a:pt x="39965" y="11655"/>
                  <a:pt x="40174" y="11341"/>
                </a:cubicBezTo>
                <a:cubicBezTo>
                  <a:pt x="40216" y="11320"/>
                  <a:pt x="40216" y="11299"/>
                  <a:pt x="40237" y="11278"/>
                </a:cubicBezTo>
                <a:cubicBezTo>
                  <a:pt x="40237" y="11236"/>
                  <a:pt x="40237" y="11236"/>
                  <a:pt x="40258" y="11215"/>
                </a:cubicBezTo>
                <a:cubicBezTo>
                  <a:pt x="40258" y="11194"/>
                  <a:pt x="40258" y="11194"/>
                  <a:pt x="40278" y="11173"/>
                </a:cubicBezTo>
                <a:cubicBezTo>
                  <a:pt x="40320" y="11090"/>
                  <a:pt x="40341" y="11006"/>
                  <a:pt x="40362" y="10964"/>
                </a:cubicBezTo>
                <a:cubicBezTo>
                  <a:pt x="40362" y="10922"/>
                  <a:pt x="40383" y="10922"/>
                  <a:pt x="40383" y="10901"/>
                </a:cubicBezTo>
                <a:lnTo>
                  <a:pt x="40383" y="10880"/>
                </a:lnTo>
                <a:cubicBezTo>
                  <a:pt x="40425" y="10860"/>
                  <a:pt x="40425" y="10818"/>
                  <a:pt x="40446" y="10797"/>
                </a:cubicBezTo>
                <a:cubicBezTo>
                  <a:pt x="40467" y="10776"/>
                  <a:pt x="40467" y="10755"/>
                  <a:pt x="40488" y="10713"/>
                </a:cubicBezTo>
                <a:cubicBezTo>
                  <a:pt x="40530" y="10692"/>
                  <a:pt x="40530" y="10650"/>
                  <a:pt x="40467" y="10650"/>
                </a:cubicBezTo>
                <a:lnTo>
                  <a:pt x="40425" y="10650"/>
                </a:lnTo>
                <a:lnTo>
                  <a:pt x="40425" y="10588"/>
                </a:lnTo>
                <a:cubicBezTo>
                  <a:pt x="40425" y="10546"/>
                  <a:pt x="40446" y="10462"/>
                  <a:pt x="40446" y="10399"/>
                </a:cubicBezTo>
                <a:cubicBezTo>
                  <a:pt x="40446" y="10357"/>
                  <a:pt x="40446" y="10295"/>
                  <a:pt x="40467" y="10274"/>
                </a:cubicBezTo>
                <a:cubicBezTo>
                  <a:pt x="40467" y="10190"/>
                  <a:pt x="40467" y="10148"/>
                  <a:pt x="40488" y="10064"/>
                </a:cubicBezTo>
                <a:lnTo>
                  <a:pt x="40488" y="9939"/>
                </a:lnTo>
                <a:lnTo>
                  <a:pt x="40488" y="9730"/>
                </a:lnTo>
                <a:lnTo>
                  <a:pt x="40488" y="9604"/>
                </a:lnTo>
                <a:lnTo>
                  <a:pt x="40488" y="8809"/>
                </a:lnTo>
                <a:lnTo>
                  <a:pt x="40488" y="8704"/>
                </a:lnTo>
                <a:lnTo>
                  <a:pt x="40488" y="8453"/>
                </a:lnTo>
                <a:lnTo>
                  <a:pt x="40488" y="8349"/>
                </a:lnTo>
                <a:cubicBezTo>
                  <a:pt x="40488" y="8244"/>
                  <a:pt x="40488" y="8098"/>
                  <a:pt x="40530" y="7993"/>
                </a:cubicBezTo>
                <a:cubicBezTo>
                  <a:pt x="40550" y="7616"/>
                  <a:pt x="40592" y="7219"/>
                  <a:pt x="40655" y="6821"/>
                </a:cubicBezTo>
                <a:cubicBezTo>
                  <a:pt x="40676" y="6612"/>
                  <a:pt x="40550" y="6424"/>
                  <a:pt x="40425" y="6298"/>
                </a:cubicBezTo>
                <a:cubicBezTo>
                  <a:pt x="40111" y="5984"/>
                  <a:pt x="39839" y="5629"/>
                  <a:pt x="39609" y="5252"/>
                </a:cubicBezTo>
                <a:cubicBezTo>
                  <a:pt x="39316" y="4854"/>
                  <a:pt x="39107" y="4478"/>
                  <a:pt x="39023" y="3997"/>
                </a:cubicBezTo>
                <a:cubicBezTo>
                  <a:pt x="39002" y="3850"/>
                  <a:pt x="39002" y="3683"/>
                  <a:pt x="38981" y="3557"/>
                </a:cubicBezTo>
                <a:lnTo>
                  <a:pt x="38981" y="3474"/>
                </a:lnTo>
                <a:cubicBezTo>
                  <a:pt x="38918" y="2971"/>
                  <a:pt x="38897" y="2490"/>
                  <a:pt x="38918" y="1988"/>
                </a:cubicBezTo>
                <a:cubicBezTo>
                  <a:pt x="38960" y="1862"/>
                  <a:pt x="38960" y="1716"/>
                  <a:pt x="38960" y="1590"/>
                </a:cubicBezTo>
                <a:lnTo>
                  <a:pt x="38960" y="1444"/>
                </a:lnTo>
                <a:lnTo>
                  <a:pt x="38960" y="1402"/>
                </a:lnTo>
                <a:lnTo>
                  <a:pt x="38918" y="1402"/>
                </a:lnTo>
                <a:cubicBezTo>
                  <a:pt x="38918" y="1381"/>
                  <a:pt x="38918" y="1339"/>
                  <a:pt x="38897" y="1297"/>
                </a:cubicBezTo>
                <a:cubicBezTo>
                  <a:pt x="38889" y="1273"/>
                  <a:pt x="38871" y="1261"/>
                  <a:pt x="38851" y="1261"/>
                </a:cubicBezTo>
                <a:cubicBezTo>
                  <a:pt x="38820" y="1261"/>
                  <a:pt x="38785" y="1289"/>
                  <a:pt x="38772" y="1339"/>
                </a:cubicBezTo>
                <a:cubicBezTo>
                  <a:pt x="38772" y="1611"/>
                  <a:pt x="38667" y="1925"/>
                  <a:pt x="38605" y="2197"/>
                </a:cubicBezTo>
                <a:lnTo>
                  <a:pt x="38458" y="3369"/>
                </a:lnTo>
                <a:cubicBezTo>
                  <a:pt x="38395" y="3787"/>
                  <a:pt x="38333" y="4185"/>
                  <a:pt x="38291" y="4582"/>
                </a:cubicBezTo>
                <a:cubicBezTo>
                  <a:pt x="38270" y="4750"/>
                  <a:pt x="38165" y="5147"/>
                  <a:pt x="38270" y="5315"/>
                </a:cubicBezTo>
                <a:cubicBezTo>
                  <a:pt x="38500" y="5587"/>
                  <a:pt x="38793" y="5859"/>
                  <a:pt x="39002" y="6173"/>
                </a:cubicBezTo>
                <a:cubicBezTo>
                  <a:pt x="39086" y="6277"/>
                  <a:pt x="39170" y="6382"/>
                  <a:pt x="39274" y="6487"/>
                </a:cubicBezTo>
                <a:cubicBezTo>
                  <a:pt x="39421" y="6675"/>
                  <a:pt x="39379" y="6926"/>
                  <a:pt x="39337" y="7135"/>
                </a:cubicBezTo>
                <a:cubicBezTo>
                  <a:pt x="39337" y="7972"/>
                  <a:pt x="39274" y="8809"/>
                  <a:pt x="39274" y="9646"/>
                </a:cubicBezTo>
                <a:lnTo>
                  <a:pt x="39274" y="9667"/>
                </a:lnTo>
                <a:cubicBezTo>
                  <a:pt x="39232" y="9730"/>
                  <a:pt x="39232" y="9751"/>
                  <a:pt x="39211" y="9813"/>
                </a:cubicBezTo>
                <a:cubicBezTo>
                  <a:pt x="39190" y="9834"/>
                  <a:pt x="39190" y="9876"/>
                  <a:pt x="39170" y="9939"/>
                </a:cubicBezTo>
                <a:cubicBezTo>
                  <a:pt x="39065" y="10190"/>
                  <a:pt x="38897" y="10441"/>
                  <a:pt x="38751" y="10671"/>
                </a:cubicBezTo>
                <a:cubicBezTo>
                  <a:pt x="38584" y="10880"/>
                  <a:pt x="38479" y="11173"/>
                  <a:pt x="38333" y="11404"/>
                </a:cubicBezTo>
                <a:cubicBezTo>
                  <a:pt x="38186" y="11634"/>
                  <a:pt x="38061" y="11864"/>
                  <a:pt x="37956" y="12115"/>
                </a:cubicBezTo>
                <a:cubicBezTo>
                  <a:pt x="37830" y="12471"/>
                  <a:pt x="37726" y="12680"/>
                  <a:pt x="37349" y="12847"/>
                </a:cubicBezTo>
                <a:cubicBezTo>
                  <a:pt x="37035" y="12973"/>
                  <a:pt x="36763" y="13119"/>
                  <a:pt x="36408" y="13203"/>
                </a:cubicBezTo>
                <a:cubicBezTo>
                  <a:pt x="36303" y="13224"/>
                  <a:pt x="36198" y="13287"/>
                  <a:pt x="36094" y="13308"/>
                </a:cubicBezTo>
                <a:cubicBezTo>
                  <a:pt x="36052" y="13329"/>
                  <a:pt x="35968" y="13370"/>
                  <a:pt x="35926" y="13391"/>
                </a:cubicBezTo>
                <a:cubicBezTo>
                  <a:pt x="35884" y="13412"/>
                  <a:pt x="35843" y="13412"/>
                  <a:pt x="35822" y="13433"/>
                </a:cubicBezTo>
                <a:cubicBezTo>
                  <a:pt x="35738" y="13475"/>
                  <a:pt x="35654" y="13496"/>
                  <a:pt x="35571" y="13538"/>
                </a:cubicBezTo>
                <a:cubicBezTo>
                  <a:pt x="35550" y="13538"/>
                  <a:pt x="35550" y="13538"/>
                  <a:pt x="35529" y="13580"/>
                </a:cubicBezTo>
                <a:cubicBezTo>
                  <a:pt x="35445" y="13601"/>
                  <a:pt x="35340" y="13642"/>
                  <a:pt x="35257" y="13684"/>
                </a:cubicBezTo>
                <a:lnTo>
                  <a:pt x="35236" y="13642"/>
                </a:lnTo>
                <a:lnTo>
                  <a:pt x="35215" y="13621"/>
                </a:lnTo>
                <a:cubicBezTo>
                  <a:pt x="35089" y="13580"/>
                  <a:pt x="34880" y="13119"/>
                  <a:pt x="34817" y="12994"/>
                </a:cubicBezTo>
                <a:cubicBezTo>
                  <a:pt x="34713" y="12764"/>
                  <a:pt x="34587" y="12533"/>
                  <a:pt x="34420" y="12282"/>
                </a:cubicBezTo>
                <a:cubicBezTo>
                  <a:pt x="34148" y="11843"/>
                  <a:pt x="33939" y="11906"/>
                  <a:pt x="33436" y="11801"/>
                </a:cubicBezTo>
                <a:cubicBezTo>
                  <a:pt x="32830" y="11655"/>
                  <a:pt x="32202" y="11550"/>
                  <a:pt x="31595" y="11445"/>
                </a:cubicBezTo>
                <a:cubicBezTo>
                  <a:pt x="31470" y="11424"/>
                  <a:pt x="31323" y="11404"/>
                  <a:pt x="31177" y="11383"/>
                </a:cubicBezTo>
                <a:cubicBezTo>
                  <a:pt x="30967" y="11320"/>
                  <a:pt x="30926" y="11027"/>
                  <a:pt x="30842" y="10880"/>
                </a:cubicBezTo>
                <a:cubicBezTo>
                  <a:pt x="30800" y="10776"/>
                  <a:pt x="30758" y="10671"/>
                  <a:pt x="30716" y="10567"/>
                </a:cubicBezTo>
                <a:cubicBezTo>
                  <a:pt x="30716" y="10546"/>
                  <a:pt x="30695" y="10504"/>
                  <a:pt x="30654" y="10483"/>
                </a:cubicBezTo>
                <a:lnTo>
                  <a:pt x="30633" y="10462"/>
                </a:lnTo>
                <a:lnTo>
                  <a:pt x="30612" y="10441"/>
                </a:lnTo>
                <a:cubicBezTo>
                  <a:pt x="30549" y="10378"/>
                  <a:pt x="30528" y="10295"/>
                  <a:pt x="30486" y="10253"/>
                </a:cubicBezTo>
                <a:cubicBezTo>
                  <a:pt x="30507" y="10253"/>
                  <a:pt x="30507" y="10232"/>
                  <a:pt x="30507" y="10232"/>
                </a:cubicBezTo>
                <a:cubicBezTo>
                  <a:pt x="30528" y="10232"/>
                  <a:pt x="30528" y="10190"/>
                  <a:pt x="30549" y="10190"/>
                </a:cubicBezTo>
                <a:cubicBezTo>
                  <a:pt x="30842" y="9939"/>
                  <a:pt x="31239" y="9751"/>
                  <a:pt x="31553" y="9520"/>
                </a:cubicBezTo>
                <a:cubicBezTo>
                  <a:pt x="31700" y="9416"/>
                  <a:pt x="31993" y="9228"/>
                  <a:pt x="32055" y="9018"/>
                </a:cubicBezTo>
                <a:cubicBezTo>
                  <a:pt x="32202" y="8307"/>
                  <a:pt x="32307" y="7616"/>
                  <a:pt x="32495" y="6926"/>
                </a:cubicBezTo>
                <a:cubicBezTo>
                  <a:pt x="32599" y="6507"/>
                  <a:pt x="32683" y="6089"/>
                  <a:pt x="32809" y="5691"/>
                </a:cubicBezTo>
                <a:cubicBezTo>
                  <a:pt x="32851" y="5545"/>
                  <a:pt x="32851" y="5231"/>
                  <a:pt x="33060" y="5210"/>
                </a:cubicBezTo>
                <a:cubicBezTo>
                  <a:pt x="33227" y="5168"/>
                  <a:pt x="33416" y="5147"/>
                  <a:pt x="33562" y="5126"/>
                </a:cubicBezTo>
                <a:cubicBezTo>
                  <a:pt x="33646" y="5106"/>
                  <a:pt x="33729" y="5106"/>
                  <a:pt x="33792" y="5064"/>
                </a:cubicBezTo>
                <a:cubicBezTo>
                  <a:pt x="33855" y="5064"/>
                  <a:pt x="33876" y="5043"/>
                  <a:pt x="33939" y="5043"/>
                </a:cubicBezTo>
                <a:cubicBezTo>
                  <a:pt x="33980" y="5043"/>
                  <a:pt x="34001" y="5022"/>
                  <a:pt x="34064" y="5022"/>
                </a:cubicBezTo>
                <a:cubicBezTo>
                  <a:pt x="34106" y="5001"/>
                  <a:pt x="34169" y="4959"/>
                  <a:pt x="34252" y="4959"/>
                </a:cubicBezTo>
                <a:cubicBezTo>
                  <a:pt x="34273" y="4959"/>
                  <a:pt x="34294" y="4938"/>
                  <a:pt x="34315" y="4938"/>
                </a:cubicBezTo>
                <a:cubicBezTo>
                  <a:pt x="34399" y="4917"/>
                  <a:pt x="34462" y="4896"/>
                  <a:pt x="34524" y="4854"/>
                </a:cubicBezTo>
                <a:cubicBezTo>
                  <a:pt x="34524" y="4854"/>
                  <a:pt x="34566" y="4854"/>
                  <a:pt x="34566" y="4834"/>
                </a:cubicBezTo>
                <a:cubicBezTo>
                  <a:pt x="34629" y="4813"/>
                  <a:pt x="34713" y="4750"/>
                  <a:pt x="34796" y="4729"/>
                </a:cubicBezTo>
                <a:cubicBezTo>
                  <a:pt x="35027" y="4603"/>
                  <a:pt x="35257" y="4478"/>
                  <a:pt x="35445" y="4310"/>
                </a:cubicBezTo>
                <a:lnTo>
                  <a:pt x="35550" y="4310"/>
                </a:lnTo>
                <a:cubicBezTo>
                  <a:pt x="35612" y="4310"/>
                  <a:pt x="35612" y="4227"/>
                  <a:pt x="35571" y="4206"/>
                </a:cubicBezTo>
                <a:cubicBezTo>
                  <a:pt x="35538" y="4193"/>
                  <a:pt x="35502" y="4188"/>
                  <a:pt x="35463" y="4188"/>
                </a:cubicBezTo>
                <a:cubicBezTo>
                  <a:pt x="35377" y="4188"/>
                  <a:pt x="35281" y="4212"/>
                  <a:pt x="35194" y="4227"/>
                </a:cubicBezTo>
                <a:cubicBezTo>
                  <a:pt x="34776" y="4269"/>
                  <a:pt x="34315" y="4310"/>
                  <a:pt x="33897" y="4373"/>
                </a:cubicBezTo>
                <a:cubicBezTo>
                  <a:pt x="33478" y="4411"/>
                  <a:pt x="33076" y="4502"/>
                  <a:pt x="32644" y="4502"/>
                </a:cubicBezTo>
                <a:cubicBezTo>
                  <a:pt x="32601" y="4502"/>
                  <a:pt x="32559" y="4501"/>
                  <a:pt x="32516" y="4499"/>
                </a:cubicBezTo>
                <a:cubicBezTo>
                  <a:pt x="32202" y="4499"/>
                  <a:pt x="32097" y="4792"/>
                  <a:pt x="31972" y="5022"/>
                </a:cubicBezTo>
                <a:cubicBezTo>
                  <a:pt x="31553" y="5859"/>
                  <a:pt x="31281" y="6800"/>
                  <a:pt x="31072" y="7679"/>
                </a:cubicBezTo>
                <a:cubicBezTo>
                  <a:pt x="31051" y="7826"/>
                  <a:pt x="31009" y="7951"/>
                  <a:pt x="31009" y="8077"/>
                </a:cubicBezTo>
                <a:cubicBezTo>
                  <a:pt x="31009" y="8370"/>
                  <a:pt x="30633" y="8349"/>
                  <a:pt x="30423" y="8411"/>
                </a:cubicBezTo>
                <a:cubicBezTo>
                  <a:pt x="30319" y="8474"/>
                  <a:pt x="30214" y="8495"/>
                  <a:pt x="30089" y="8516"/>
                </a:cubicBezTo>
                <a:cubicBezTo>
                  <a:pt x="30026" y="8558"/>
                  <a:pt x="30005" y="8558"/>
                  <a:pt x="29963" y="8558"/>
                </a:cubicBezTo>
                <a:cubicBezTo>
                  <a:pt x="29879" y="8579"/>
                  <a:pt x="29817" y="8600"/>
                  <a:pt x="29754" y="8600"/>
                </a:cubicBezTo>
                <a:cubicBezTo>
                  <a:pt x="29691" y="8621"/>
                  <a:pt x="29649" y="8621"/>
                  <a:pt x="29586" y="8663"/>
                </a:cubicBezTo>
                <a:cubicBezTo>
                  <a:pt x="29545" y="8684"/>
                  <a:pt x="29461" y="8684"/>
                  <a:pt x="29398" y="8704"/>
                </a:cubicBezTo>
                <a:cubicBezTo>
                  <a:pt x="29294" y="8725"/>
                  <a:pt x="29231" y="8767"/>
                  <a:pt x="29126" y="8767"/>
                </a:cubicBezTo>
                <a:cubicBezTo>
                  <a:pt x="29084" y="7784"/>
                  <a:pt x="28959" y="6842"/>
                  <a:pt x="28833" y="5901"/>
                </a:cubicBezTo>
                <a:cubicBezTo>
                  <a:pt x="28812" y="5629"/>
                  <a:pt x="29503" y="5273"/>
                  <a:pt x="29712" y="5126"/>
                </a:cubicBezTo>
                <a:cubicBezTo>
                  <a:pt x="29921" y="4938"/>
                  <a:pt x="30172" y="4750"/>
                  <a:pt x="30382" y="4603"/>
                </a:cubicBezTo>
                <a:cubicBezTo>
                  <a:pt x="30549" y="4478"/>
                  <a:pt x="30800" y="4269"/>
                  <a:pt x="31009" y="4185"/>
                </a:cubicBezTo>
                <a:cubicBezTo>
                  <a:pt x="31051" y="4164"/>
                  <a:pt x="31072" y="4101"/>
                  <a:pt x="31072" y="4059"/>
                </a:cubicBezTo>
                <a:cubicBezTo>
                  <a:pt x="31030" y="3390"/>
                  <a:pt x="30926" y="2741"/>
                  <a:pt x="30863" y="2072"/>
                </a:cubicBezTo>
                <a:cubicBezTo>
                  <a:pt x="30821" y="1444"/>
                  <a:pt x="30905" y="733"/>
                  <a:pt x="30633" y="147"/>
                </a:cubicBezTo>
                <a:cubicBezTo>
                  <a:pt x="30633" y="126"/>
                  <a:pt x="30612" y="126"/>
                  <a:pt x="30612" y="126"/>
                </a:cubicBezTo>
                <a:lnTo>
                  <a:pt x="30612" y="84"/>
                </a:lnTo>
                <a:cubicBezTo>
                  <a:pt x="30612" y="84"/>
                  <a:pt x="30621" y="93"/>
                  <a:pt x="30627" y="93"/>
                </a:cubicBezTo>
                <a:cubicBezTo>
                  <a:pt x="30630" y="93"/>
                  <a:pt x="30633" y="91"/>
                  <a:pt x="30633" y="84"/>
                </a:cubicBezTo>
                <a:cubicBezTo>
                  <a:pt x="30633" y="84"/>
                  <a:pt x="30633" y="42"/>
                  <a:pt x="30654" y="42"/>
                </a:cubicBezTo>
                <a:cubicBezTo>
                  <a:pt x="30695" y="21"/>
                  <a:pt x="30654" y="0"/>
                  <a:pt x="3063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43"/>
          <p:cNvSpPr/>
          <p:nvPr/>
        </p:nvSpPr>
        <p:spPr>
          <a:xfrm>
            <a:off x="4939925" y="1467650"/>
            <a:ext cx="1210550" cy="131125"/>
          </a:xfrm>
          <a:custGeom>
            <a:rect b="b" l="l" r="r" t="t"/>
            <a:pathLst>
              <a:path extrusionOk="0" h="5245" w="48422">
                <a:moveTo>
                  <a:pt x="35877" y="0"/>
                </a:moveTo>
                <a:cubicBezTo>
                  <a:pt x="35434" y="0"/>
                  <a:pt x="34985" y="55"/>
                  <a:pt x="34561" y="138"/>
                </a:cubicBezTo>
                <a:cubicBezTo>
                  <a:pt x="32676" y="503"/>
                  <a:pt x="30792" y="1263"/>
                  <a:pt x="29211" y="2326"/>
                </a:cubicBezTo>
                <a:cubicBezTo>
                  <a:pt x="28352" y="2881"/>
                  <a:pt x="27442" y="3562"/>
                  <a:pt x="26458" y="3562"/>
                </a:cubicBezTo>
                <a:cubicBezTo>
                  <a:pt x="26363" y="3562"/>
                  <a:pt x="26268" y="3556"/>
                  <a:pt x="26172" y="3542"/>
                </a:cubicBezTo>
                <a:cubicBezTo>
                  <a:pt x="25290" y="3451"/>
                  <a:pt x="24622" y="2782"/>
                  <a:pt x="23862" y="2418"/>
                </a:cubicBezTo>
                <a:cubicBezTo>
                  <a:pt x="23240" y="2100"/>
                  <a:pt x="22569" y="1977"/>
                  <a:pt x="21882" y="1977"/>
                </a:cubicBezTo>
                <a:cubicBezTo>
                  <a:pt x="21056" y="1977"/>
                  <a:pt x="20206" y="2155"/>
                  <a:pt x="19393" y="2387"/>
                </a:cubicBezTo>
                <a:cubicBezTo>
                  <a:pt x="18600" y="2609"/>
                  <a:pt x="17727" y="2886"/>
                  <a:pt x="16906" y="2886"/>
                </a:cubicBezTo>
                <a:cubicBezTo>
                  <a:pt x="16375" y="2886"/>
                  <a:pt x="15865" y="2770"/>
                  <a:pt x="15412" y="2448"/>
                </a:cubicBezTo>
                <a:cubicBezTo>
                  <a:pt x="15165" y="2311"/>
                  <a:pt x="14943" y="2075"/>
                  <a:pt x="14678" y="2075"/>
                </a:cubicBezTo>
                <a:cubicBezTo>
                  <a:pt x="14650" y="2075"/>
                  <a:pt x="14621" y="2077"/>
                  <a:pt x="14591" y="2083"/>
                </a:cubicBezTo>
                <a:cubicBezTo>
                  <a:pt x="14226" y="2114"/>
                  <a:pt x="14013" y="2448"/>
                  <a:pt x="13740" y="2691"/>
                </a:cubicBezTo>
                <a:cubicBezTo>
                  <a:pt x="13508" y="2865"/>
                  <a:pt x="13227" y="2942"/>
                  <a:pt x="12941" y="2942"/>
                </a:cubicBezTo>
                <a:cubicBezTo>
                  <a:pt x="12628" y="2942"/>
                  <a:pt x="12308" y="2850"/>
                  <a:pt x="12038" y="2691"/>
                </a:cubicBezTo>
                <a:cubicBezTo>
                  <a:pt x="11491" y="2418"/>
                  <a:pt x="11095" y="1962"/>
                  <a:pt x="10639" y="1597"/>
                </a:cubicBezTo>
                <a:cubicBezTo>
                  <a:pt x="9750" y="894"/>
                  <a:pt x="8625" y="480"/>
                  <a:pt x="7516" y="480"/>
                </a:cubicBezTo>
                <a:cubicBezTo>
                  <a:pt x="7186" y="480"/>
                  <a:pt x="6857" y="517"/>
                  <a:pt x="6536" y="594"/>
                </a:cubicBezTo>
                <a:cubicBezTo>
                  <a:pt x="5107" y="928"/>
                  <a:pt x="3892" y="2083"/>
                  <a:pt x="3588" y="3512"/>
                </a:cubicBezTo>
                <a:cubicBezTo>
                  <a:pt x="3557" y="3755"/>
                  <a:pt x="3527" y="4029"/>
                  <a:pt x="3345" y="4181"/>
                </a:cubicBezTo>
                <a:cubicBezTo>
                  <a:pt x="3193" y="4272"/>
                  <a:pt x="3041" y="4332"/>
                  <a:pt x="2889" y="4363"/>
                </a:cubicBezTo>
                <a:cubicBezTo>
                  <a:pt x="1855" y="4576"/>
                  <a:pt x="1004" y="5244"/>
                  <a:pt x="1" y="5244"/>
                </a:cubicBezTo>
                <a:lnTo>
                  <a:pt x="45595" y="5244"/>
                </a:lnTo>
                <a:cubicBezTo>
                  <a:pt x="46598" y="5244"/>
                  <a:pt x="47358" y="5032"/>
                  <a:pt x="48421" y="4910"/>
                </a:cubicBezTo>
                <a:cubicBezTo>
                  <a:pt x="47390" y="4339"/>
                  <a:pt x="46215" y="4260"/>
                  <a:pt x="45024" y="4260"/>
                </a:cubicBezTo>
                <a:cubicBezTo>
                  <a:pt x="44566" y="4260"/>
                  <a:pt x="44105" y="4272"/>
                  <a:pt x="43649" y="4272"/>
                </a:cubicBezTo>
                <a:cubicBezTo>
                  <a:pt x="42008" y="4272"/>
                  <a:pt x="40184" y="3968"/>
                  <a:pt x="39242" y="2630"/>
                </a:cubicBezTo>
                <a:cubicBezTo>
                  <a:pt x="38816" y="2083"/>
                  <a:pt x="38634" y="1354"/>
                  <a:pt x="38148" y="807"/>
                </a:cubicBezTo>
                <a:cubicBezTo>
                  <a:pt x="37566" y="205"/>
                  <a:pt x="36734" y="0"/>
                  <a:pt x="35877" y="0"/>
                </a:cubicBezTo>
                <a:close/>
              </a:path>
            </a:pathLst>
          </a:custGeom>
          <a:solidFill>
            <a:srgbClr val="FBE4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43"/>
          <p:cNvSpPr/>
          <p:nvPr/>
        </p:nvSpPr>
        <p:spPr>
          <a:xfrm>
            <a:off x="1072186" y="3700748"/>
            <a:ext cx="1763427" cy="294484"/>
          </a:xfrm>
          <a:custGeom>
            <a:rect b="b" l="l" r="r" t="t"/>
            <a:pathLst>
              <a:path extrusionOk="0" h="15162" w="90793">
                <a:moveTo>
                  <a:pt x="54666" y="1"/>
                </a:moveTo>
                <a:cubicBezTo>
                  <a:pt x="51417" y="1"/>
                  <a:pt x="48126" y="1163"/>
                  <a:pt x="45868" y="3520"/>
                </a:cubicBezTo>
                <a:cubicBezTo>
                  <a:pt x="43436" y="6043"/>
                  <a:pt x="42159" y="9873"/>
                  <a:pt x="38907" y="11210"/>
                </a:cubicBezTo>
                <a:cubicBezTo>
                  <a:pt x="38049" y="11555"/>
                  <a:pt x="37163" y="11681"/>
                  <a:pt x="36259" y="11681"/>
                </a:cubicBezTo>
                <a:cubicBezTo>
                  <a:pt x="33898" y="11681"/>
                  <a:pt x="31416" y="10820"/>
                  <a:pt x="28998" y="10754"/>
                </a:cubicBezTo>
                <a:cubicBezTo>
                  <a:pt x="28512" y="10754"/>
                  <a:pt x="27964" y="10754"/>
                  <a:pt x="27509" y="10967"/>
                </a:cubicBezTo>
                <a:cubicBezTo>
                  <a:pt x="26901" y="11271"/>
                  <a:pt x="26536" y="11909"/>
                  <a:pt x="25989" y="12365"/>
                </a:cubicBezTo>
                <a:cubicBezTo>
                  <a:pt x="25236" y="13046"/>
                  <a:pt x="24250" y="13315"/>
                  <a:pt x="23232" y="13315"/>
                </a:cubicBezTo>
                <a:cubicBezTo>
                  <a:pt x="22523" y="13315"/>
                  <a:pt x="21799" y="13185"/>
                  <a:pt x="21125" y="12973"/>
                </a:cubicBezTo>
                <a:cubicBezTo>
                  <a:pt x="19514" y="12487"/>
                  <a:pt x="17995" y="11575"/>
                  <a:pt x="16323" y="11149"/>
                </a:cubicBezTo>
                <a:cubicBezTo>
                  <a:pt x="16013" y="11063"/>
                  <a:pt x="15684" y="11006"/>
                  <a:pt x="15363" y="11006"/>
                </a:cubicBezTo>
                <a:cubicBezTo>
                  <a:pt x="15117" y="11006"/>
                  <a:pt x="14875" y="11040"/>
                  <a:pt x="14651" y="11119"/>
                </a:cubicBezTo>
                <a:cubicBezTo>
                  <a:pt x="13770" y="11423"/>
                  <a:pt x="13223" y="12304"/>
                  <a:pt x="12554" y="12912"/>
                </a:cubicBezTo>
                <a:cubicBezTo>
                  <a:pt x="11368" y="13885"/>
                  <a:pt x="9727" y="14098"/>
                  <a:pt x="8207" y="14250"/>
                </a:cubicBezTo>
                <a:cubicBezTo>
                  <a:pt x="5532" y="14432"/>
                  <a:pt x="2706" y="14918"/>
                  <a:pt x="0" y="15162"/>
                </a:cubicBezTo>
                <a:lnTo>
                  <a:pt x="90792" y="15162"/>
                </a:lnTo>
                <a:cubicBezTo>
                  <a:pt x="88543" y="15162"/>
                  <a:pt x="86537" y="13946"/>
                  <a:pt x="84318" y="13520"/>
                </a:cubicBezTo>
                <a:cubicBezTo>
                  <a:pt x="83680" y="13399"/>
                  <a:pt x="83041" y="13247"/>
                  <a:pt x="82494" y="12912"/>
                </a:cubicBezTo>
                <a:cubicBezTo>
                  <a:pt x="81856" y="12456"/>
                  <a:pt x="81431" y="11727"/>
                  <a:pt x="80823" y="11241"/>
                </a:cubicBezTo>
                <a:cubicBezTo>
                  <a:pt x="80083" y="10638"/>
                  <a:pt x="79214" y="10458"/>
                  <a:pt x="78283" y="10458"/>
                </a:cubicBezTo>
                <a:cubicBezTo>
                  <a:pt x="76902" y="10458"/>
                  <a:pt x="75382" y="10853"/>
                  <a:pt x="73935" y="10853"/>
                </a:cubicBezTo>
                <a:cubicBezTo>
                  <a:pt x="73549" y="10853"/>
                  <a:pt x="73169" y="10825"/>
                  <a:pt x="72798" y="10754"/>
                </a:cubicBezTo>
                <a:cubicBezTo>
                  <a:pt x="70306" y="10298"/>
                  <a:pt x="68664" y="7927"/>
                  <a:pt x="66962" y="6073"/>
                </a:cubicBezTo>
                <a:cubicBezTo>
                  <a:pt x="64287" y="3095"/>
                  <a:pt x="60761" y="815"/>
                  <a:pt x="56840" y="177"/>
                </a:cubicBezTo>
                <a:cubicBezTo>
                  <a:pt x="56126" y="59"/>
                  <a:pt x="55397" y="1"/>
                  <a:pt x="5466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48" name="Shape 1648"/>
        <p:cNvGrpSpPr/>
        <p:nvPr/>
      </p:nvGrpSpPr>
      <p:grpSpPr>
        <a:xfrm>
          <a:off x="0" y="0"/>
          <a:ext cx="0" cy="0"/>
          <a:chOff x="0" y="0"/>
          <a:chExt cx="0" cy="0"/>
        </a:xfrm>
      </p:grpSpPr>
      <p:sp>
        <p:nvSpPr>
          <p:cNvPr id="1649" name="Google Shape;1649;p44"/>
          <p:cNvSpPr txBox="1"/>
          <p:nvPr>
            <p:ph type="title"/>
          </p:nvPr>
        </p:nvSpPr>
        <p:spPr>
          <a:xfrm>
            <a:off x="740550" y="539500"/>
            <a:ext cx="3599400" cy="170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300"/>
              <a:t>A picture is worth a thousand words. What legend, myth, or short story comes to mind?</a:t>
            </a:r>
            <a:endParaRPr sz="2300"/>
          </a:p>
        </p:txBody>
      </p:sp>
      <p:sp>
        <p:nvSpPr>
          <p:cNvPr id="1650" name="Google Shape;1650;p44"/>
          <p:cNvSpPr/>
          <p:nvPr/>
        </p:nvSpPr>
        <p:spPr>
          <a:xfrm rot="1095963">
            <a:off x="4867492" y="1405150"/>
            <a:ext cx="352585" cy="259492"/>
          </a:xfrm>
          <a:custGeom>
            <a:rect b="b" l="l" r="r" t="t"/>
            <a:pathLst>
              <a:path extrusionOk="0" h="9129" w="12403">
                <a:moveTo>
                  <a:pt x="890" y="1"/>
                </a:moveTo>
                <a:cubicBezTo>
                  <a:pt x="848" y="1"/>
                  <a:pt x="805" y="3"/>
                  <a:pt x="761" y="9"/>
                </a:cubicBezTo>
                <a:cubicBezTo>
                  <a:pt x="518" y="9"/>
                  <a:pt x="244" y="161"/>
                  <a:pt x="1" y="313"/>
                </a:cubicBezTo>
                <a:cubicBezTo>
                  <a:pt x="275" y="678"/>
                  <a:pt x="761" y="860"/>
                  <a:pt x="1004" y="1255"/>
                </a:cubicBezTo>
                <a:cubicBezTo>
                  <a:pt x="1034" y="1377"/>
                  <a:pt x="1095" y="1438"/>
                  <a:pt x="1126" y="1559"/>
                </a:cubicBezTo>
                <a:cubicBezTo>
                  <a:pt x="1156" y="1742"/>
                  <a:pt x="1217" y="1955"/>
                  <a:pt x="1278" y="2137"/>
                </a:cubicBezTo>
                <a:cubicBezTo>
                  <a:pt x="1490" y="2958"/>
                  <a:pt x="1764" y="3839"/>
                  <a:pt x="1794" y="4721"/>
                </a:cubicBezTo>
                <a:cubicBezTo>
                  <a:pt x="1794" y="4781"/>
                  <a:pt x="1794" y="4842"/>
                  <a:pt x="1825" y="4903"/>
                </a:cubicBezTo>
                <a:cubicBezTo>
                  <a:pt x="1886" y="5024"/>
                  <a:pt x="2037" y="5055"/>
                  <a:pt x="2129" y="5085"/>
                </a:cubicBezTo>
                <a:cubicBezTo>
                  <a:pt x="2402" y="5207"/>
                  <a:pt x="2585" y="5450"/>
                  <a:pt x="2737" y="5693"/>
                </a:cubicBezTo>
                <a:lnTo>
                  <a:pt x="3193" y="6392"/>
                </a:lnTo>
                <a:cubicBezTo>
                  <a:pt x="3314" y="6544"/>
                  <a:pt x="3436" y="6970"/>
                  <a:pt x="3648" y="7000"/>
                </a:cubicBezTo>
                <a:cubicBezTo>
                  <a:pt x="3659" y="7002"/>
                  <a:pt x="3669" y="7002"/>
                  <a:pt x="3679" y="7002"/>
                </a:cubicBezTo>
                <a:cubicBezTo>
                  <a:pt x="3897" y="7002"/>
                  <a:pt x="3958" y="6690"/>
                  <a:pt x="4074" y="6544"/>
                </a:cubicBezTo>
                <a:cubicBezTo>
                  <a:pt x="4226" y="6301"/>
                  <a:pt x="4378" y="6119"/>
                  <a:pt x="4530" y="5906"/>
                </a:cubicBezTo>
                <a:cubicBezTo>
                  <a:pt x="4591" y="5845"/>
                  <a:pt x="4621" y="5784"/>
                  <a:pt x="4652" y="5754"/>
                </a:cubicBezTo>
                <a:lnTo>
                  <a:pt x="4682" y="5906"/>
                </a:lnTo>
                <a:cubicBezTo>
                  <a:pt x="4682" y="6453"/>
                  <a:pt x="4955" y="9037"/>
                  <a:pt x="5533" y="9128"/>
                </a:cubicBezTo>
                <a:cubicBezTo>
                  <a:pt x="5537" y="9128"/>
                  <a:pt x="5540" y="9128"/>
                  <a:pt x="5544" y="9128"/>
                </a:cubicBezTo>
                <a:cubicBezTo>
                  <a:pt x="6118" y="9128"/>
                  <a:pt x="6750" y="6662"/>
                  <a:pt x="6870" y="6088"/>
                </a:cubicBezTo>
                <a:lnTo>
                  <a:pt x="6931" y="5906"/>
                </a:lnTo>
                <a:cubicBezTo>
                  <a:pt x="6962" y="5967"/>
                  <a:pt x="6962" y="6058"/>
                  <a:pt x="7022" y="6088"/>
                </a:cubicBezTo>
                <a:cubicBezTo>
                  <a:pt x="7114" y="6301"/>
                  <a:pt x="7235" y="6544"/>
                  <a:pt x="7357" y="6818"/>
                </a:cubicBezTo>
                <a:cubicBezTo>
                  <a:pt x="7418" y="6970"/>
                  <a:pt x="7478" y="7335"/>
                  <a:pt x="7691" y="7335"/>
                </a:cubicBezTo>
                <a:cubicBezTo>
                  <a:pt x="7873" y="7335"/>
                  <a:pt x="8117" y="6970"/>
                  <a:pt x="8238" y="6818"/>
                </a:cubicBezTo>
                <a:cubicBezTo>
                  <a:pt x="8421" y="6575"/>
                  <a:pt x="8603" y="6392"/>
                  <a:pt x="8785" y="6210"/>
                </a:cubicBezTo>
                <a:cubicBezTo>
                  <a:pt x="8998" y="5997"/>
                  <a:pt x="9211" y="5784"/>
                  <a:pt x="9515" y="5693"/>
                </a:cubicBezTo>
                <a:cubicBezTo>
                  <a:pt x="9636" y="5663"/>
                  <a:pt x="9788" y="5663"/>
                  <a:pt x="9849" y="5541"/>
                </a:cubicBezTo>
                <a:cubicBezTo>
                  <a:pt x="9910" y="5511"/>
                  <a:pt x="9910" y="5450"/>
                  <a:pt x="9940" y="5389"/>
                </a:cubicBezTo>
                <a:cubicBezTo>
                  <a:pt x="10123" y="4538"/>
                  <a:pt x="10457" y="3717"/>
                  <a:pt x="10852" y="2927"/>
                </a:cubicBezTo>
                <a:cubicBezTo>
                  <a:pt x="10913" y="2745"/>
                  <a:pt x="11004" y="2562"/>
                  <a:pt x="11126" y="2350"/>
                </a:cubicBezTo>
                <a:cubicBezTo>
                  <a:pt x="11156" y="2258"/>
                  <a:pt x="11187" y="2167"/>
                  <a:pt x="11278" y="2046"/>
                </a:cubicBezTo>
                <a:cubicBezTo>
                  <a:pt x="11521" y="1681"/>
                  <a:pt x="12098" y="1590"/>
                  <a:pt x="12402" y="1255"/>
                </a:cubicBezTo>
                <a:cubicBezTo>
                  <a:pt x="12190" y="1073"/>
                  <a:pt x="11916" y="921"/>
                  <a:pt x="11643" y="830"/>
                </a:cubicBezTo>
                <a:cubicBezTo>
                  <a:pt x="11577" y="821"/>
                  <a:pt x="11512" y="816"/>
                  <a:pt x="11446" y="816"/>
                </a:cubicBezTo>
                <a:cubicBezTo>
                  <a:pt x="11080" y="816"/>
                  <a:pt x="10705" y="949"/>
                  <a:pt x="10396" y="1103"/>
                </a:cubicBezTo>
                <a:cubicBezTo>
                  <a:pt x="9636" y="1438"/>
                  <a:pt x="8877" y="1742"/>
                  <a:pt x="8117" y="2076"/>
                </a:cubicBezTo>
                <a:cubicBezTo>
                  <a:pt x="8086" y="2076"/>
                  <a:pt x="8025" y="2137"/>
                  <a:pt x="8025" y="2137"/>
                </a:cubicBezTo>
                <a:cubicBezTo>
                  <a:pt x="7995" y="2167"/>
                  <a:pt x="7995" y="2198"/>
                  <a:pt x="7965" y="2289"/>
                </a:cubicBezTo>
                <a:cubicBezTo>
                  <a:pt x="7873" y="2593"/>
                  <a:pt x="7843" y="2836"/>
                  <a:pt x="7782" y="3140"/>
                </a:cubicBezTo>
                <a:cubicBezTo>
                  <a:pt x="7721" y="3474"/>
                  <a:pt x="7661" y="3717"/>
                  <a:pt x="7539" y="3991"/>
                </a:cubicBezTo>
                <a:cubicBezTo>
                  <a:pt x="7448" y="4143"/>
                  <a:pt x="7357" y="4295"/>
                  <a:pt x="7235" y="4417"/>
                </a:cubicBezTo>
                <a:cubicBezTo>
                  <a:pt x="7235" y="4356"/>
                  <a:pt x="7235" y="4295"/>
                  <a:pt x="7205" y="4265"/>
                </a:cubicBezTo>
                <a:cubicBezTo>
                  <a:pt x="7266" y="4265"/>
                  <a:pt x="7357" y="4204"/>
                  <a:pt x="7387" y="4173"/>
                </a:cubicBezTo>
                <a:cubicBezTo>
                  <a:pt x="7418" y="4143"/>
                  <a:pt x="7478" y="4113"/>
                  <a:pt x="7478" y="4052"/>
                </a:cubicBezTo>
                <a:cubicBezTo>
                  <a:pt x="7509" y="4021"/>
                  <a:pt x="7509" y="3961"/>
                  <a:pt x="7478" y="3900"/>
                </a:cubicBezTo>
                <a:cubicBezTo>
                  <a:pt x="7418" y="3748"/>
                  <a:pt x="7326" y="3596"/>
                  <a:pt x="7266" y="3444"/>
                </a:cubicBezTo>
                <a:cubicBezTo>
                  <a:pt x="7205" y="3292"/>
                  <a:pt x="7235" y="3110"/>
                  <a:pt x="7326" y="2927"/>
                </a:cubicBezTo>
                <a:cubicBezTo>
                  <a:pt x="7387" y="2775"/>
                  <a:pt x="7570" y="2654"/>
                  <a:pt x="7721" y="2654"/>
                </a:cubicBezTo>
                <a:cubicBezTo>
                  <a:pt x="7602" y="2585"/>
                  <a:pt x="7463" y="2546"/>
                  <a:pt x="7327" y="2546"/>
                </a:cubicBezTo>
                <a:cubicBezTo>
                  <a:pt x="7221" y="2546"/>
                  <a:pt x="7116" y="2570"/>
                  <a:pt x="7022" y="2623"/>
                </a:cubicBezTo>
                <a:cubicBezTo>
                  <a:pt x="6901" y="2684"/>
                  <a:pt x="6779" y="2775"/>
                  <a:pt x="6718" y="2897"/>
                </a:cubicBezTo>
                <a:cubicBezTo>
                  <a:pt x="6627" y="2988"/>
                  <a:pt x="6506" y="3110"/>
                  <a:pt x="6445" y="3201"/>
                </a:cubicBezTo>
                <a:cubicBezTo>
                  <a:pt x="6414" y="3231"/>
                  <a:pt x="6354" y="3231"/>
                  <a:pt x="6323" y="3262"/>
                </a:cubicBezTo>
                <a:cubicBezTo>
                  <a:pt x="6202" y="3231"/>
                  <a:pt x="6111" y="3201"/>
                  <a:pt x="5989" y="3201"/>
                </a:cubicBezTo>
                <a:lnTo>
                  <a:pt x="5746" y="3201"/>
                </a:lnTo>
                <a:lnTo>
                  <a:pt x="5715" y="3140"/>
                </a:lnTo>
                <a:lnTo>
                  <a:pt x="5503" y="2806"/>
                </a:lnTo>
                <a:cubicBezTo>
                  <a:pt x="5411" y="2684"/>
                  <a:pt x="5351" y="2593"/>
                  <a:pt x="5229" y="2502"/>
                </a:cubicBezTo>
                <a:cubicBezTo>
                  <a:pt x="5126" y="2416"/>
                  <a:pt x="4995" y="2379"/>
                  <a:pt x="4850" y="2379"/>
                </a:cubicBezTo>
                <a:cubicBezTo>
                  <a:pt x="4738" y="2379"/>
                  <a:pt x="4619" y="2401"/>
                  <a:pt x="4500" y="2441"/>
                </a:cubicBezTo>
                <a:cubicBezTo>
                  <a:pt x="4682" y="2471"/>
                  <a:pt x="4834" y="2593"/>
                  <a:pt x="4895" y="2775"/>
                </a:cubicBezTo>
                <a:cubicBezTo>
                  <a:pt x="4955" y="2927"/>
                  <a:pt x="4925" y="3110"/>
                  <a:pt x="4834" y="3292"/>
                </a:cubicBezTo>
                <a:cubicBezTo>
                  <a:pt x="4773" y="3474"/>
                  <a:pt x="4621" y="3566"/>
                  <a:pt x="4591" y="3717"/>
                </a:cubicBezTo>
                <a:cubicBezTo>
                  <a:pt x="4591" y="3748"/>
                  <a:pt x="4530" y="3839"/>
                  <a:pt x="4591" y="3869"/>
                </a:cubicBezTo>
                <a:cubicBezTo>
                  <a:pt x="4591" y="3900"/>
                  <a:pt x="4621" y="3961"/>
                  <a:pt x="4652" y="3991"/>
                </a:cubicBezTo>
                <a:lnTo>
                  <a:pt x="4682" y="4021"/>
                </a:lnTo>
                <a:cubicBezTo>
                  <a:pt x="4652" y="4113"/>
                  <a:pt x="4621" y="4173"/>
                  <a:pt x="4621" y="4265"/>
                </a:cubicBezTo>
                <a:cubicBezTo>
                  <a:pt x="4500" y="4113"/>
                  <a:pt x="4378" y="3961"/>
                  <a:pt x="4348" y="3748"/>
                </a:cubicBezTo>
                <a:cubicBezTo>
                  <a:pt x="4256" y="3505"/>
                  <a:pt x="4226" y="3201"/>
                  <a:pt x="4226" y="2897"/>
                </a:cubicBezTo>
                <a:cubicBezTo>
                  <a:pt x="4226" y="2593"/>
                  <a:pt x="4196" y="2289"/>
                  <a:pt x="4196" y="2015"/>
                </a:cubicBezTo>
                <a:cubicBezTo>
                  <a:pt x="4196" y="1985"/>
                  <a:pt x="4196" y="1894"/>
                  <a:pt x="4165" y="1863"/>
                </a:cubicBezTo>
                <a:lnTo>
                  <a:pt x="4074" y="1772"/>
                </a:lnTo>
                <a:cubicBezTo>
                  <a:pt x="3405" y="1316"/>
                  <a:pt x="2676" y="921"/>
                  <a:pt x="1977" y="465"/>
                </a:cubicBezTo>
                <a:cubicBezTo>
                  <a:pt x="1647" y="245"/>
                  <a:pt x="1292" y="1"/>
                  <a:pt x="89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44"/>
          <p:cNvSpPr/>
          <p:nvPr/>
        </p:nvSpPr>
        <p:spPr>
          <a:xfrm flipH="1" rot="1542321">
            <a:off x="5830278" y="488477"/>
            <a:ext cx="380357" cy="430295"/>
          </a:xfrm>
          <a:custGeom>
            <a:rect b="b" l="l" r="r" t="t"/>
            <a:pathLst>
              <a:path extrusionOk="0" h="6676" w="5901">
                <a:moveTo>
                  <a:pt x="144" y="756"/>
                </a:moveTo>
                <a:cubicBezTo>
                  <a:pt x="123" y="767"/>
                  <a:pt x="100" y="780"/>
                  <a:pt x="73" y="796"/>
                </a:cubicBezTo>
                <a:lnTo>
                  <a:pt x="105" y="796"/>
                </a:lnTo>
                <a:lnTo>
                  <a:pt x="126" y="775"/>
                </a:lnTo>
                <a:cubicBezTo>
                  <a:pt x="136" y="775"/>
                  <a:pt x="141" y="765"/>
                  <a:pt x="144" y="756"/>
                </a:cubicBezTo>
                <a:close/>
                <a:moveTo>
                  <a:pt x="42" y="796"/>
                </a:moveTo>
                <a:cubicBezTo>
                  <a:pt x="21" y="796"/>
                  <a:pt x="0" y="796"/>
                  <a:pt x="0" y="817"/>
                </a:cubicBezTo>
                <a:lnTo>
                  <a:pt x="0" y="838"/>
                </a:lnTo>
                <a:cubicBezTo>
                  <a:pt x="27" y="822"/>
                  <a:pt x="51" y="808"/>
                  <a:pt x="73" y="796"/>
                </a:cubicBezTo>
                <a:close/>
                <a:moveTo>
                  <a:pt x="21" y="1"/>
                </a:moveTo>
                <a:cubicBezTo>
                  <a:pt x="0" y="1"/>
                  <a:pt x="0" y="42"/>
                  <a:pt x="0" y="42"/>
                </a:cubicBezTo>
                <a:cubicBezTo>
                  <a:pt x="21" y="63"/>
                  <a:pt x="42" y="63"/>
                  <a:pt x="63" y="84"/>
                </a:cubicBezTo>
                <a:lnTo>
                  <a:pt x="105" y="105"/>
                </a:lnTo>
                <a:cubicBezTo>
                  <a:pt x="147" y="210"/>
                  <a:pt x="147" y="314"/>
                  <a:pt x="168" y="419"/>
                </a:cubicBezTo>
                <a:lnTo>
                  <a:pt x="168" y="482"/>
                </a:lnTo>
                <a:lnTo>
                  <a:pt x="168" y="503"/>
                </a:lnTo>
                <a:lnTo>
                  <a:pt x="168" y="524"/>
                </a:lnTo>
                <a:lnTo>
                  <a:pt x="168" y="566"/>
                </a:lnTo>
                <a:lnTo>
                  <a:pt x="168" y="586"/>
                </a:lnTo>
                <a:lnTo>
                  <a:pt x="168" y="607"/>
                </a:lnTo>
                <a:lnTo>
                  <a:pt x="168" y="628"/>
                </a:lnTo>
                <a:lnTo>
                  <a:pt x="168" y="670"/>
                </a:lnTo>
                <a:lnTo>
                  <a:pt x="168" y="691"/>
                </a:lnTo>
                <a:cubicBezTo>
                  <a:pt x="168" y="691"/>
                  <a:pt x="168" y="712"/>
                  <a:pt x="147" y="712"/>
                </a:cubicBezTo>
                <a:lnTo>
                  <a:pt x="147" y="733"/>
                </a:lnTo>
                <a:cubicBezTo>
                  <a:pt x="147" y="733"/>
                  <a:pt x="147" y="745"/>
                  <a:pt x="144" y="756"/>
                </a:cubicBezTo>
                <a:lnTo>
                  <a:pt x="144" y="756"/>
                </a:lnTo>
                <a:cubicBezTo>
                  <a:pt x="260" y="691"/>
                  <a:pt x="272" y="691"/>
                  <a:pt x="272" y="691"/>
                </a:cubicBezTo>
                <a:lnTo>
                  <a:pt x="335" y="691"/>
                </a:lnTo>
                <a:cubicBezTo>
                  <a:pt x="356" y="712"/>
                  <a:pt x="356" y="733"/>
                  <a:pt x="377" y="733"/>
                </a:cubicBezTo>
                <a:cubicBezTo>
                  <a:pt x="419" y="775"/>
                  <a:pt x="419" y="796"/>
                  <a:pt x="440" y="796"/>
                </a:cubicBezTo>
                <a:cubicBezTo>
                  <a:pt x="461" y="817"/>
                  <a:pt x="461" y="838"/>
                  <a:pt x="481" y="838"/>
                </a:cubicBezTo>
                <a:lnTo>
                  <a:pt x="481" y="879"/>
                </a:lnTo>
                <a:cubicBezTo>
                  <a:pt x="481" y="900"/>
                  <a:pt x="523" y="900"/>
                  <a:pt x="523" y="921"/>
                </a:cubicBezTo>
                <a:lnTo>
                  <a:pt x="523" y="942"/>
                </a:lnTo>
                <a:cubicBezTo>
                  <a:pt x="523" y="984"/>
                  <a:pt x="544" y="984"/>
                  <a:pt x="544" y="1005"/>
                </a:cubicBezTo>
                <a:cubicBezTo>
                  <a:pt x="544" y="1005"/>
                  <a:pt x="544" y="1026"/>
                  <a:pt x="565" y="1026"/>
                </a:cubicBezTo>
                <a:cubicBezTo>
                  <a:pt x="565" y="1047"/>
                  <a:pt x="586" y="1047"/>
                  <a:pt x="586" y="1089"/>
                </a:cubicBezTo>
                <a:cubicBezTo>
                  <a:pt x="586" y="1110"/>
                  <a:pt x="586" y="1110"/>
                  <a:pt x="628" y="1130"/>
                </a:cubicBezTo>
                <a:lnTo>
                  <a:pt x="628" y="1151"/>
                </a:lnTo>
                <a:cubicBezTo>
                  <a:pt x="628" y="1193"/>
                  <a:pt x="649" y="1214"/>
                  <a:pt x="649" y="1235"/>
                </a:cubicBezTo>
                <a:cubicBezTo>
                  <a:pt x="670" y="1361"/>
                  <a:pt x="670" y="1507"/>
                  <a:pt x="670" y="1654"/>
                </a:cubicBezTo>
                <a:lnTo>
                  <a:pt x="670" y="1674"/>
                </a:lnTo>
                <a:lnTo>
                  <a:pt x="670" y="1716"/>
                </a:lnTo>
                <a:lnTo>
                  <a:pt x="670" y="1737"/>
                </a:lnTo>
                <a:lnTo>
                  <a:pt x="670" y="1758"/>
                </a:lnTo>
                <a:lnTo>
                  <a:pt x="670" y="1779"/>
                </a:lnTo>
                <a:lnTo>
                  <a:pt x="670" y="1821"/>
                </a:lnTo>
                <a:lnTo>
                  <a:pt x="670" y="1842"/>
                </a:lnTo>
                <a:cubicBezTo>
                  <a:pt x="670" y="1863"/>
                  <a:pt x="670" y="1884"/>
                  <a:pt x="649" y="1926"/>
                </a:cubicBezTo>
                <a:cubicBezTo>
                  <a:pt x="649" y="1926"/>
                  <a:pt x="649" y="1935"/>
                  <a:pt x="655" y="1935"/>
                </a:cubicBezTo>
                <a:cubicBezTo>
                  <a:pt x="658" y="1935"/>
                  <a:pt x="663" y="1933"/>
                  <a:pt x="670" y="1926"/>
                </a:cubicBezTo>
                <a:lnTo>
                  <a:pt x="858" y="1988"/>
                </a:lnTo>
                <a:cubicBezTo>
                  <a:pt x="942" y="2030"/>
                  <a:pt x="984" y="2072"/>
                  <a:pt x="1067" y="2093"/>
                </a:cubicBezTo>
                <a:cubicBezTo>
                  <a:pt x="1193" y="2177"/>
                  <a:pt x="1277" y="2281"/>
                  <a:pt x="1381" y="2386"/>
                </a:cubicBezTo>
                <a:lnTo>
                  <a:pt x="1423" y="2449"/>
                </a:lnTo>
                <a:lnTo>
                  <a:pt x="1423" y="2470"/>
                </a:lnTo>
                <a:lnTo>
                  <a:pt x="1465" y="2490"/>
                </a:lnTo>
                <a:lnTo>
                  <a:pt x="1486" y="2511"/>
                </a:lnTo>
                <a:cubicBezTo>
                  <a:pt x="1486" y="2511"/>
                  <a:pt x="1486" y="2553"/>
                  <a:pt x="1507" y="2553"/>
                </a:cubicBezTo>
                <a:lnTo>
                  <a:pt x="1528" y="2574"/>
                </a:lnTo>
                <a:lnTo>
                  <a:pt x="1528" y="2595"/>
                </a:lnTo>
                <a:lnTo>
                  <a:pt x="1569" y="2616"/>
                </a:lnTo>
                <a:lnTo>
                  <a:pt x="1569" y="2658"/>
                </a:lnTo>
                <a:cubicBezTo>
                  <a:pt x="1569" y="2679"/>
                  <a:pt x="1590" y="2679"/>
                  <a:pt x="1590" y="2700"/>
                </a:cubicBezTo>
                <a:lnTo>
                  <a:pt x="1590" y="2721"/>
                </a:lnTo>
                <a:cubicBezTo>
                  <a:pt x="1590" y="2762"/>
                  <a:pt x="1611" y="2762"/>
                  <a:pt x="1611" y="2783"/>
                </a:cubicBezTo>
                <a:lnTo>
                  <a:pt x="1611" y="2804"/>
                </a:lnTo>
                <a:cubicBezTo>
                  <a:pt x="1611" y="2825"/>
                  <a:pt x="1611" y="2825"/>
                  <a:pt x="1632" y="2867"/>
                </a:cubicBezTo>
                <a:lnTo>
                  <a:pt x="1632" y="2888"/>
                </a:lnTo>
                <a:cubicBezTo>
                  <a:pt x="1632" y="2909"/>
                  <a:pt x="1632" y="2909"/>
                  <a:pt x="1674" y="2930"/>
                </a:cubicBezTo>
                <a:cubicBezTo>
                  <a:pt x="1674" y="2972"/>
                  <a:pt x="1674" y="2972"/>
                  <a:pt x="1695" y="2993"/>
                </a:cubicBezTo>
                <a:lnTo>
                  <a:pt x="1695" y="3014"/>
                </a:lnTo>
                <a:lnTo>
                  <a:pt x="1695" y="3076"/>
                </a:lnTo>
                <a:lnTo>
                  <a:pt x="1695" y="3097"/>
                </a:lnTo>
                <a:lnTo>
                  <a:pt x="1695" y="3139"/>
                </a:lnTo>
                <a:lnTo>
                  <a:pt x="1695" y="3181"/>
                </a:lnTo>
                <a:lnTo>
                  <a:pt x="1695" y="3223"/>
                </a:lnTo>
                <a:lnTo>
                  <a:pt x="1695" y="3244"/>
                </a:lnTo>
                <a:lnTo>
                  <a:pt x="1695" y="3307"/>
                </a:lnTo>
                <a:lnTo>
                  <a:pt x="1695" y="3327"/>
                </a:lnTo>
                <a:lnTo>
                  <a:pt x="1695" y="3390"/>
                </a:lnTo>
                <a:lnTo>
                  <a:pt x="1695" y="3411"/>
                </a:lnTo>
                <a:lnTo>
                  <a:pt x="1695" y="3453"/>
                </a:lnTo>
                <a:lnTo>
                  <a:pt x="1695" y="3495"/>
                </a:lnTo>
                <a:lnTo>
                  <a:pt x="1674" y="3495"/>
                </a:lnTo>
                <a:cubicBezTo>
                  <a:pt x="1632" y="3495"/>
                  <a:pt x="1632" y="3495"/>
                  <a:pt x="1611" y="3453"/>
                </a:cubicBezTo>
                <a:cubicBezTo>
                  <a:pt x="1590" y="3453"/>
                  <a:pt x="1569" y="3432"/>
                  <a:pt x="1528" y="3432"/>
                </a:cubicBezTo>
                <a:lnTo>
                  <a:pt x="1528" y="3453"/>
                </a:lnTo>
                <a:lnTo>
                  <a:pt x="1507" y="3453"/>
                </a:lnTo>
                <a:cubicBezTo>
                  <a:pt x="1507" y="3495"/>
                  <a:pt x="1507" y="3495"/>
                  <a:pt x="1528" y="3495"/>
                </a:cubicBezTo>
                <a:lnTo>
                  <a:pt x="1507" y="3495"/>
                </a:lnTo>
                <a:cubicBezTo>
                  <a:pt x="1486" y="3495"/>
                  <a:pt x="1486" y="3516"/>
                  <a:pt x="1465" y="3516"/>
                </a:cubicBezTo>
                <a:cubicBezTo>
                  <a:pt x="1465" y="3537"/>
                  <a:pt x="1486" y="3537"/>
                  <a:pt x="1507" y="3537"/>
                </a:cubicBezTo>
                <a:lnTo>
                  <a:pt x="1528" y="3537"/>
                </a:lnTo>
                <a:cubicBezTo>
                  <a:pt x="1528" y="3537"/>
                  <a:pt x="1507" y="3537"/>
                  <a:pt x="1507" y="3558"/>
                </a:cubicBezTo>
                <a:lnTo>
                  <a:pt x="1528" y="3558"/>
                </a:lnTo>
                <a:lnTo>
                  <a:pt x="1507" y="3599"/>
                </a:lnTo>
                <a:lnTo>
                  <a:pt x="1507" y="3620"/>
                </a:lnTo>
                <a:lnTo>
                  <a:pt x="1737" y="3620"/>
                </a:lnTo>
                <a:lnTo>
                  <a:pt x="1716" y="3641"/>
                </a:lnTo>
                <a:lnTo>
                  <a:pt x="1695" y="3641"/>
                </a:lnTo>
                <a:cubicBezTo>
                  <a:pt x="1716" y="3767"/>
                  <a:pt x="1695" y="3913"/>
                  <a:pt x="1695" y="4039"/>
                </a:cubicBezTo>
                <a:cubicBezTo>
                  <a:pt x="1695" y="4123"/>
                  <a:pt x="1716" y="4227"/>
                  <a:pt x="1695" y="4290"/>
                </a:cubicBezTo>
                <a:cubicBezTo>
                  <a:pt x="1695" y="4332"/>
                  <a:pt x="1674" y="4374"/>
                  <a:pt x="1674" y="4374"/>
                </a:cubicBezTo>
                <a:cubicBezTo>
                  <a:pt x="1705" y="4368"/>
                  <a:pt x="1738" y="4366"/>
                  <a:pt x="1771" y="4366"/>
                </a:cubicBezTo>
                <a:cubicBezTo>
                  <a:pt x="1870" y="4366"/>
                  <a:pt x="1972" y="4389"/>
                  <a:pt x="2051" y="4436"/>
                </a:cubicBezTo>
                <a:cubicBezTo>
                  <a:pt x="2051" y="4436"/>
                  <a:pt x="2093" y="4436"/>
                  <a:pt x="2093" y="4457"/>
                </a:cubicBezTo>
                <a:cubicBezTo>
                  <a:pt x="2155" y="4478"/>
                  <a:pt x="2239" y="4541"/>
                  <a:pt x="2323" y="4541"/>
                </a:cubicBezTo>
                <a:cubicBezTo>
                  <a:pt x="2323" y="4541"/>
                  <a:pt x="2344" y="4541"/>
                  <a:pt x="2344" y="4562"/>
                </a:cubicBezTo>
                <a:cubicBezTo>
                  <a:pt x="2344" y="4562"/>
                  <a:pt x="2365" y="4562"/>
                  <a:pt x="2365" y="4583"/>
                </a:cubicBezTo>
                <a:cubicBezTo>
                  <a:pt x="2344" y="4604"/>
                  <a:pt x="2323" y="4604"/>
                  <a:pt x="2323" y="4646"/>
                </a:cubicBezTo>
                <a:lnTo>
                  <a:pt x="2323" y="4667"/>
                </a:lnTo>
                <a:cubicBezTo>
                  <a:pt x="2302" y="4687"/>
                  <a:pt x="2302" y="4687"/>
                  <a:pt x="2260" y="4687"/>
                </a:cubicBezTo>
                <a:cubicBezTo>
                  <a:pt x="2239" y="4687"/>
                  <a:pt x="2260" y="4708"/>
                  <a:pt x="2260" y="4708"/>
                </a:cubicBezTo>
                <a:cubicBezTo>
                  <a:pt x="2302" y="4708"/>
                  <a:pt x="2302" y="4708"/>
                  <a:pt x="2323" y="4687"/>
                </a:cubicBezTo>
                <a:lnTo>
                  <a:pt x="2323" y="4708"/>
                </a:lnTo>
                <a:lnTo>
                  <a:pt x="2302" y="4750"/>
                </a:lnTo>
                <a:cubicBezTo>
                  <a:pt x="2302" y="4771"/>
                  <a:pt x="2260" y="4771"/>
                  <a:pt x="2239" y="4792"/>
                </a:cubicBezTo>
                <a:cubicBezTo>
                  <a:pt x="2239" y="4792"/>
                  <a:pt x="2239" y="4813"/>
                  <a:pt x="2260" y="4813"/>
                </a:cubicBezTo>
                <a:cubicBezTo>
                  <a:pt x="2302" y="4813"/>
                  <a:pt x="2302" y="4792"/>
                  <a:pt x="2302" y="4792"/>
                </a:cubicBezTo>
                <a:lnTo>
                  <a:pt x="2323" y="4771"/>
                </a:lnTo>
                <a:lnTo>
                  <a:pt x="2323" y="4771"/>
                </a:lnTo>
                <a:cubicBezTo>
                  <a:pt x="2323" y="4792"/>
                  <a:pt x="2302" y="4813"/>
                  <a:pt x="2302" y="4855"/>
                </a:cubicBezTo>
                <a:cubicBezTo>
                  <a:pt x="2302" y="4876"/>
                  <a:pt x="2323" y="4876"/>
                  <a:pt x="2323" y="4876"/>
                </a:cubicBezTo>
                <a:lnTo>
                  <a:pt x="2344" y="4855"/>
                </a:lnTo>
                <a:cubicBezTo>
                  <a:pt x="2344" y="4855"/>
                  <a:pt x="2344" y="4813"/>
                  <a:pt x="2365" y="4813"/>
                </a:cubicBezTo>
                <a:lnTo>
                  <a:pt x="2365" y="4855"/>
                </a:lnTo>
                <a:lnTo>
                  <a:pt x="2406" y="4855"/>
                </a:lnTo>
                <a:lnTo>
                  <a:pt x="2406" y="4813"/>
                </a:lnTo>
                <a:lnTo>
                  <a:pt x="2427" y="4813"/>
                </a:lnTo>
                <a:lnTo>
                  <a:pt x="2427" y="4792"/>
                </a:lnTo>
                <a:cubicBezTo>
                  <a:pt x="2427" y="4813"/>
                  <a:pt x="2448" y="4813"/>
                  <a:pt x="2469" y="4855"/>
                </a:cubicBezTo>
                <a:lnTo>
                  <a:pt x="2469" y="4792"/>
                </a:lnTo>
                <a:lnTo>
                  <a:pt x="2469" y="4750"/>
                </a:lnTo>
                <a:lnTo>
                  <a:pt x="2469" y="4667"/>
                </a:lnTo>
                <a:lnTo>
                  <a:pt x="2511" y="4646"/>
                </a:lnTo>
                <a:cubicBezTo>
                  <a:pt x="2678" y="4667"/>
                  <a:pt x="2825" y="4687"/>
                  <a:pt x="2971" y="4771"/>
                </a:cubicBezTo>
                <a:cubicBezTo>
                  <a:pt x="3139" y="4876"/>
                  <a:pt x="3285" y="4980"/>
                  <a:pt x="3411" y="5127"/>
                </a:cubicBezTo>
                <a:cubicBezTo>
                  <a:pt x="3557" y="5294"/>
                  <a:pt x="3662" y="5483"/>
                  <a:pt x="3725" y="5650"/>
                </a:cubicBezTo>
                <a:cubicBezTo>
                  <a:pt x="3766" y="5734"/>
                  <a:pt x="3808" y="5817"/>
                  <a:pt x="3829" y="5901"/>
                </a:cubicBezTo>
                <a:lnTo>
                  <a:pt x="3829" y="5922"/>
                </a:lnTo>
                <a:cubicBezTo>
                  <a:pt x="3976" y="5922"/>
                  <a:pt x="4080" y="5901"/>
                  <a:pt x="4206" y="5901"/>
                </a:cubicBezTo>
                <a:cubicBezTo>
                  <a:pt x="4331" y="5901"/>
                  <a:pt x="4457" y="5943"/>
                  <a:pt x="4603" y="6027"/>
                </a:cubicBezTo>
                <a:cubicBezTo>
                  <a:pt x="4729" y="6110"/>
                  <a:pt x="4854" y="6152"/>
                  <a:pt x="4938" y="6257"/>
                </a:cubicBezTo>
                <a:cubicBezTo>
                  <a:pt x="4959" y="6278"/>
                  <a:pt x="5022" y="6340"/>
                  <a:pt x="5043" y="6382"/>
                </a:cubicBezTo>
                <a:cubicBezTo>
                  <a:pt x="5140" y="6382"/>
                  <a:pt x="5247" y="6364"/>
                  <a:pt x="5345" y="6364"/>
                </a:cubicBezTo>
                <a:cubicBezTo>
                  <a:pt x="5394" y="6364"/>
                  <a:pt x="5440" y="6368"/>
                  <a:pt x="5482" y="6382"/>
                </a:cubicBezTo>
                <a:cubicBezTo>
                  <a:pt x="5587" y="6445"/>
                  <a:pt x="5650" y="6466"/>
                  <a:pt x="5754" y="6550"/>
                </a:cubicBezTo>
                <a:cubicBezTo>
                  <a:pt x="5796" y="6571"/>
                  <a:pt x="5817" y="6633"/>
                  <a:pt x="5880" y="6654"/>
                </a:cubicBezTo>
                <a:lnTo>
                  <a:pt x="5880" y="6675"/>
                </a:lnTo>
                <a:lnTo>
                  <a:pt x="5901" y="6675"/>
                </a:lnTo>
                <a:cubicBezTo>
                  <a:pt x="5901" y="6571"/>
                  <a:pt x="5901" y="6445"/>
                  <a:pt x="5880" y="6340"/>
                </a:cubicBezTo>
                <a:lnTo>
                  <a:pt x="5880" y="6278"/>
                </a:lnTo>
                <a:lnTo>
                  <a:pt x="5880" y="6257"/>
                </a:lnTo>
                <a:lnTo>
                  <a:pt x="5880" y="6215"/>
                </a:lnTo>
                <a:lnTo>
                  <a:pt x="5880" y="6173"/>
                </a:lnTo>
                <a:cubicBezTo>
                  <a:pt x="5880" y="6152"/>
                  <a:pt x="5880" y="6131"/>
                  <a:pt x="5859" y="6110"/>
                </a:cubicBezTo>
                <a:cubicBezTo>
                  <a:pt x="5796" y="5922"/>
                  <a:pt x="5775" y="5734"/>
                  <a:pt x="5691" y="5587"/>
                </a:cubicBezTo>
                <a:cubicBezTo>
                  <a:pt x="5650" y="5483"/>
                  <a:pt x="5566" y="5399"/>
                  <a:pt x="5503" y="5294"/>
                </a:cubicBezTo>
                <a:cubicBezTo>
                  <a:pt x="5461" y="5190"/>
                  <a:pt x="5378" y="5085"/>
                  <a:pt x="5294" y="5001"/>
                </a:cubicBezTo>
                <a:cubicBezTo>
                  <a:pt x="5252" y="4897"/>
                  <a:pt x="5168" y="4792"/>
                  <a:pt x="5085" y="4687"/>
                </a:cubicBezTo>
                <a:cubicBezTo>
                  <a:pt x="5043" y="4604"/>
                  <a:pt x="4938" y="4541"/>
                  <a:pt x="4980" y="4436"/>
                </a:cubicBezTo>
                <a:cubicBezTo>
                  <a:pt x="4980" y="4395"/>
                  <a:pt x="4980" y="4395"/>
                  <a:pt x="4959" y="4395"/>
                </a:cubicBezTo>
                <a:lnTo>
                  <a:pt x="4875" y="4457"/>
                </a:lnTo>
                <a:lnTo>
                  <a:pt x="4729" y="4374"/>
                </a:lnTo>
                <a:lnTo>
                  <a:pt x="4666" y="4374"/>
                </a:lnTo>
                <a:cubicBezTo>
                  <a:pt x="4624" y="4353"/>
                  <a:pt x="4603" y="4353"/>
                  <a:pt x="4541" y="4332"/>
                </a:cubicBezTo>
                <a:lnTo>
                  <a:pt x="4520" y="4332"/>
                </a:lnTo>
                <a:cubicBezTo>
                  <a:pt x="4499" y="4332"/>
                  <a:pt x="4457" y="4290"/>
                  <a:pt x="4436" y="4290"/>
                </a:cubicBezTo>
                <a:cubicBezTo>
                  <a:pt x="4436" y="4290"/>
                  <a:pt x="4415" y="4290"/>
                  <a:pt x="4415" y="4269"/>
                </a:cubicBezTo>
                <a:cubicBezTo>
                  <a:pt x="4394" y="4269"/>
                  <a:pt x="4352" y="4248"/>
                  <a:pt x="4352" y="4248"/>
                </a:cubicBezTo>
                <a:cubicBezTo>
                  <a:pt x="4352" y="4248"/>
                  <a:pt x="4331" y="4248"/>
                  <a:pt x="4331" y="4227"/>
                </a:cubicBezTo>
                <a:cubicBezTo>
                  <a:pt x="4310" y="4185"/>
                  <a:pt x="4290" y="4185"/>
                  <a:pt x="4248" y="4164"/>
                </a:cubicBezTo>
                <a:cubicBezTo>
                  <a:pt x="4038" y="4039"/>
                  <a:pt x="3808" y="3871"/>
                  <a:pt x="3683" y="3662"/>
                </a:cubicBezTo>
                <a:lnTo>
                  <a:pt x="3683" y="3641"/>
                </a:lnTo>
                <a:lnTo>
                  <a:pt x="3683" y="3620"/>
                </a:lnTo>
                <a:lnTo>
                  <a:pt x="3662" y="3599"/>
                </a:lnTo>
                <a:cubicBezTo>
                  <a:pt x="3725" y="3558"/>
                  <a:pt x="3808" y="3537"/>
                  <a:pt x="3892" y="3495"/>
                </a:cubicBezTo>
                <a:cubicBezTo>
                  <a:pt x="3934" y="3453"/>
                  <a:pt x="4018" y="3432"/>
                  <a:pt x="4038" y="3390"/>
                </a:cubicBezTo>
                <a:lnTo>
                  <a:pt x="4038" y="3348"/>
                </a:lnTo>
                <a:cubicBezTo>
                  <a:pt x="3997" y="3286"/>
                  <a:pt x="3808" y="3286"/>
                  <a:pt x="3725" y="3286"/>
                </a:cubicBezTo>
                <a:cubicBezTo>
                  <a:pt x="3725" y="3244"/>
                  <a:pt x="3725" y="3244"/>
                  <a:pt x="3704" y="3223"/>
                </a:cubicBezTo>
                <a:cubicBezTo>
                  <a:pt x="3704" y="3223"/>
                  <a:pt x="3704" y="3202"/>
                  <a:pt x="3683" y="3202"/>
                </a:cubicBezTo>
                <a:cubicBezTo>
                  <a:pt x="3620" y="3118"/>
                  <a:pt x="3578" y="3034"/>
                  <a:pt x="3494" y="2993"/>
                </a:cubicBezTo>
                <a:lnTo>
                  <a:pt x="3494" y="2972"/>
                </a:lnTo>
                <a:lnTo>
                  <a:pt x="3494" y="2909"/>
                </a:lnTo>
                <a:lnTo>
                  <a:pt x="3494" y="2888"/>
                </a:lnTo>
                <a:lnTo>
                  <a:pt x="3494" y="2783"/>
                </a:lnTo>
                <a:cubicBezTo>
                  <a:pt x="3494" y="2783"/>
                  <a:pt x="3474" y="2721"/>
                  <a:pt x="3474" y="2700"/>
                </a:cubicBezTo>
                <a:lnTo>
                  <a:pt x="3474" y="2679"/>
                </a:lnTo>
                <a:lnTo>
                  <a:pt x="3453" y="2679"/>
                </a:lnTo>
                <a:lnTo>
                  <a:pt x="3411" y="2700"/>
                </a:lnTo>
                <a:lnTo>
                  <a:pt x="3348" y="2783"/>
                </a:lnTo>
                <a:lnTo>
                  <a:pt x="3181" y="2930"/>
                </a:lnTo>
                <a:lnTo>
                  <a:pt x="3160" y="2909"/>
                </a:lnTo>
                <a:cubicBezTo>
                  <a:pt x="3139" y="2909"/>
                  <a:pt x="3139" y="2888"/>
                  <a:pt x="3097" y="2888"/>
                </a:cubicBezTo>
                <a:lnTo>
                  <a:pt x="3076" y="2888"/>
                </a:lnTo>
                <a:cubicBezTo>
                  <a:pt x="3055" y="2888"/>
                  <a:pt x="2992" y="2888"/>
                  <a:pt x="2971" y="2867"/>
                </a:cubicBezTo>
                <a:lnTo>
                  <a:pt x="2929" y="2867"/>
                </a:lnTo>
                <a:lnTo>
                  <a:pt x="2888" y="2825"/>
                </a:lnTo>
                <a:cubicBezTo>
                  <a:pt x="2846" y="2762"/>
                  <a:pt x="2741" y="2679"/>
                  <a:pt x="2678" y="2616"/>
                </a:cubicBezTo>
                <a:lnTo>
                  <a:pt x="2657" y="2595"/>
                </a:lnTo>
                <a:cubicBezTo>
                  <a:pt x="2657" y="2574"/>
                  <a:pt x="2637" y="2574"/>
                  <a:pt x="2637" y="2553"/>
                </a:cubicBezTo>
                <a:cubicBezTo>
                  <a:pt x="2553" y="2407"/>
                  <a:pt x="2469" y="2260"/>
                  <a:pt x="2427" y="2135"/>
                </a:cubicBezTo>
                <a:cubicBezTo>
                  <a:pt x="2365" y="1988"/>
                  <a:pt x="2323" y="1884"/>
                  <a:pt x="2260" y="1758"/>
                </a:cubicBezTo>
                <a:cubicBezTo>
                  <a:pt x="2239" y="1674"/>
                  <a:pt x="2218" y="1528"/>
                  <a:pt x="2134" y="1465"/>
                </a:cubicBezTo>
                <a:cubicBezTo>
                  <a:pt x="2197" y="1444"/>
                  <a:pt x="2239" y="1402"/>
                  <a:pt x="2218" y="1340"/>
                </a:cubicBezTo>
                <a:lnTo>
                  <a:pt x="2197" y="1340"/>
                </a:lnTo>
                <a:cubicBezTo>
                  <a:pt x="2155" y="1340"/>
                  <a:pt x="2093" y="1402"/>
                  <a:pt x="2093" y="1402"/>
                </a:cubicBezTo>
                <a:cubicBezTo>
                  <a:pt x="1988" y="1256"/>
                  <a:pt x="1841" y="1130"/>
                  <a:pt x="1716" y="1026"/>
                </a:cubicBezTo>
                <a:cubicBezTo>
                  <a:pt x="1569" y="900"/>
                  <a:pt x="1402" y="733"/>
                  <a:pt x="1214" y="607"/>
                </a:cubicBezTo>
                <a:cubicBezTo>
                  <a:pt x="1005" y="461"/>
                  <a:pt x="837" y="314"/>
                  <a:pt x="586" y="210"/>
                </a:cubicBezTo>
                <a:cubicBezTo>
                  <a:pt x="440" y="147"/>
                  <a:pt x="251" y="42"/>
                  <a:pt x="63" y="1"/>
                </a:cubicBezTo>
                <a:close/>
              </a:path>
            </a:pathLst>
          </a:custGeom>
          <a:solidFill>
            <a:srgbClr val="03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44"/>
          <p:cNvSpPr/>
          <p:nvPr/>
        </p:nvSpPr>
        <p:spPr>
          <a:xfrm rot="-1500475">
            <a:off x="5627981" y="1705045"/>
            <a:ext cx="262807" cy="193425"/>
          </a:xfrm>
          <a:custGeom>
            <a:rect b="b" l="l" r="r" t="t"/>
            <a:pathLst>
              <a:path extrusionOk="0" h="9129" w="12403">
                <a:moveTo>
                  <a:pt x="890" y="1"/>
                </a:moveTo>
                <a:cubicBezTo>
                  <a:pt x="848" y="1"/>
                  <a:pt x="805" y="3"/>
                  <a:pt x="761" y="9"/>
                </a:cubicBezTo>
                <a:cubicBezTo>
                  <a:pt x="518" y="9"/>
                  <a:pt x="244" y="161"/>
                  <a:pt x="1" y="313"/>
                </a:cubicBezTo>
                <a:cubicBezTo>
                  <a:pt x="275" y="678"/>
                  <a:pt x="761" y="860"/>
                  <a:pt x="1004" y="1255"/>
                </a:cubicBezTo>
                <a:cubicBezTo>
                  <a:pt x="1034" y="1377"/>
                  <a:pt x="1095" y="1438"/>
                  <a:pt x="1126" y="1559"/>
                </a:cubicBezTo>
                <a:cubicBezTo>
                  <a:pt x="1156" y="1742"/>
                  <a:pt x="1217" y="1955"/>
                  <a:pt x="1278" y="2137"/>
                </a:cubicBezTo>
                <a:cubicBezTo>
                  <a:pt x="1490" y="2958"/>
                  <a:pt x="1764" y="3839"/>
                  <a:pt x="1794" y="4721"/>
                </a:cubicBezTo>
                <a:cubicBezTo>
                  <a:pt x="1794" y="4781"/>
                  <a:pt x="1794" y="4842"/>
                  <a:pt x="1825" y="4903"/>
                </a:cubicBezTo>
                <a:cubicBezTo>
                  <a:pt x="1886" y="5024"/>
                  <a:pt x="2037" y="5055"/>
                  <a:pt x="2129" y="5085"/>
                </a:cubicBezTo>
                <a:cubicBezTo>
                  <a:pt x="2402" y="5207"/>
                  <a:pt x="2585" y="5450"/>
                  <a:pt x="2737" y="5693"/>
                </a:cubicBezTo>
                <a:lnTo>
                  <a:pt x="3193" y="6392"/>
                </a:lnTo>
                <a:cubicBezTo>
                  <a:pt x="3314" y="6544"/>
                  <a:pt x="3436" y="6970"/>
                  <a:pt x="3648" y="7000"/>
                </a:cubicBezTo>
                <a:cubicBezTo>
                  <a:pt x="3659" y="7002"/>
                  <a:pt x="3669" y="7002"/>
                  <a:pt x="3679" y="7002"/>
                </a:cubicBezTo>
                <a:cubicBezTo>
                  <a:pt x="3897" y="7002"/>
                  <a:pt x="3958" y="6690"/>
                  <a:pt x="4074" y="6544"/>
                </a:cubicBezTo>
                <a:cubicBezTo>
                  <a:pt x="4226" y="6301"/>
                  <a:pt x="4378" y="6119"/>
                  <a:pt x="4530" y="5906"/>
                </a:cubicBezTo>
                <a:cubicBezTo>
                  <a:pt x="4591" y="5845"/>
                  <a:pt x="4621" y="5784"/>
                  <a:pt x="4652" y="5754"/>
                </a:cubicBezTo>
                <a:lnTo>
                  <a:pt x="4682" y="5906"/>
                </a:lnTo>
                <a:cubicBezTo>
                  <a:pt x="4682" y="6453"/>
                  <a:pt x="4955" y="9037"/>
                  <a:pt x="5533" y="9128"/>
                </a:cubicBezTo>
                <a:cubicBezTo>
                  <a:pt x="5537" y="9128"/>
                  <a:pt x="5540" y="9128"/>
                  <a:pt x="5544" y="9128"/>
                </a:cubicBezTo>
                <a:cubicBezTo>
                  <a:pt x="6118" y="9128"/>
                  <a:pt x="6750" y="6662"/>
                  <a:pt x="6870" y="6088"/>
                </a:cubicBezTo>
                <a:lnTo>
                  <a:pt x="6931" y="5906"/>
                </a:lnTo>
                <a:cubicBezTo>
                  <a:pt x="6962" y="5967"/>
                  <a:pt x="6962" y="6058"/>
                  <a:pt x="7022" y="6088"/>
                </a:cubicBezTo>
                <a:cubicBezTo>
                  <a:pt x="7114" y="6301"/>
                  <a:pt x="7235" y="6544"/>
                  <a:pt x="7357" y="6818"/>
                </a:cubicBezTo>
                <a:cubicBezTo>
                  <a:pt x="7418" y="6970"/>
                  <a:pt x="7478" y="7335"/>
                  <a:pt x="7691" y="7335"/>
                </a:cubicBezTo>
                <a:cubicBezTo>
                  <a:pt x="7873" y="7335"/>
                  <a:pt x="8117" y="6970"/>
                  <a:pt x="8238" y="6818"/>
                </a:cubicBezTo>
                <a:cubicBezTo>
                  <a:pt x="8421" y="6575"/>
                  <a:pt x="8603" y="6392"/>
                  <a:pt x="8785" y="6210"/>
                </a:cubicBezTo>
                <a:cubicBezTo>
                  <a:pt x="8998" y="5997"/>
                  <a:pt x="9211" y="5784"/>
                  <a:pt x="9515" y="5693"/>
                </a:cubicBezTo>
                <a:cubicBezTo>
                  <a:pt x="9636" y="5663"/>
                  <a:pt x="9788" y="5663"/>
                  <a:pt x="9849" y="5541"/>
                </a:cubicBezTo>
                <a:cubicBezTo>
                  <a:pt x="9910" y="5511"/>
                  <a:pt x="9910" y="5450"/>
                  <a:pt x="9940" y="5389"/>
                </a:cubicBezTo>
                <a:cubicBezTo>
                  <a:pt x="10123" y="4538"/>
                  <a:pt x="10457" y="3717"/>
                  <a:pt x="10852" y="2927"/>
                </a:cubicBezTo>
                <a:cubicBezTo>
                  <a:pt x="10913" y="2745"/>
                  <a:pt x="11004" y="2562"/>
                  <a:pt x="11126" y="2350"/>
                </a:cubicBezTo>
                <a:cubicBezTo>
                  <a:pt x="11156" y="2258"/>
                  <a:pt x="11187" y="2167"/>
                  <a:pt x="11278" y="2046"/>
                </a:cubicBezTo>
                <a:cubicBezTo>
                  <a:pt x="11521" y="1681"/>
                  <a:pt x="12098" y="1590"/>
                  <a:pt x="12402" y="1255"/>
                </a:cubicBezTo>
                <a:cubicBezTo>
                  <a:pt x="12190" y="1073"/>
                  <a:pt x="11916" y="921"/>
                  <a:pt x="11643" y="830"/>
                </a:cubicBezTo>
                <a:cubicBezTo>
                  <a:pt x="11577" y="821"/>
                  <a:pt x="11512" y="816"/>
                  <a:pt x="11446" y="816"/>
                </a:cubicBezTo>
                <a:cubicBezTo>
                  <a:pt x="11080" y="816"/>
                  <a:pt x="10705" y="949"/>
                  <a:pt x="10396" y="1103"/>
                </a:cubicBezTo>
                <a:cubicBezTo>
                  <a:pt x="9636" y="1438"/>
                  <a:pt x="8877" y="1742"/>
                  <a:pt x="8117" y="2076"/>
                </a:cubicBezTo>
                <a:cubicBezTo>
                  <a:pt x="8086" y="2076"/>
                  <a:pt x="8025" y="2137"/>
                  <a:pt x="8025" y="2137"/>
                </a:cubicBezTo>
                <a:cubicBezTo>
                  <a:pt x="7995" y="2167"/>
                  <a:pt x="7995" y="2198"/>
                  <a:pt x="7965" y="2289"/>
                </a:cubicBezTo>
                <a:cubicBezTo>
                  <a:pt x="7873" y="2593"/>
                  <a:pt x="7843" y="2836"/>
                  <a:pt x="7782" y="3140"/>
                </a:cubicBezTo>
                <a:cubicBezTo>
                  <a:pt x="7721" y="3474"/>
                  <a:pt x="7661" y="3717"/>
                  <a:pt x="7539" y="3991"/>
                </a:cubicBezTo>
                <a:cubicBezTo>
                  <a:pt x="7448" y="4143"/>
                  <a:pt x="7357" y="4295"/>
                  <a:pt x="7235" y="4417"/>
                </a:cubicBezTo>
                <a:cubicBezTo>
                  <a:pt x="7235" y="4356"/>
                  <a:pt x="7235" y="4295"/>
                  <a:pt x="7205" y="4265"/>
                </a:cubicBezTo>
                <a:cubicBezTo>
                  <a:pt x="7266" y="4265"/>
                  <a:pt x="7357" y="4204"/>
                  <a:pt x="7387" y="4173"/>
                </a:cubicBezTo>
                <a:cubicBezTo>
                  <a:pt x="7418" y="4143"/>
                  <a:pt x="7478" y="4113"/>
                  <a:pt x="7478" y="4052"/>
                </a:cubicBezTo>
                <a:cubicBezTo>
                  <a:pt x="7509" y="4021"/>
                  <a:pt x="7509" y="3961"/>
                  <a:pt x="7478" y="3900"/>
                </a:cubicBezTo>
                <a:cubicBezTo>
                  <a:pt x="7418" y="3748"/>
                  <a:pt x="7326" y="3596"/>
                  <a:pt x="7266" y="3444"/>
                </a:cubicBezTo>
                <a:cubicBezTo>
                  <a:pt x="7205" y="3292"/>
                  <a:pt x="7235" y="3110"/>
                  <a:pt x="7326" y="2927"/>
                </a:cubicBezTo>
                <a:cubicBezTo>
                  <a:pt x="7387" y="2775"/>
                  <a:pt x="7570" y="2654"/>
                  <a:pt x="7721" y="2654"/>
                </a:cubicBezTo>
                <a:cubicBezTo>
                  <a:pt x="7602" y="2585"/>
                  <a:pt x="7463" y="2546"/>
                  <a:pt x="7327" y="2546"/>
                </a:cubicBezTo>
                <a:cubicBezTo>
                  <a:pt x="7221" y="2546"/>
                  <a:pt x="7116" y="2570"/>
                  <a:pt x="7022" y="2623"/>
                </a:cubicBezTo>
                <a:cubicBezTo>
                  <a:pt x="6901" y="2684"/>
                  <a:pt x="6779" y="2775"/>
                  <a:pt x="6718" y="2897"/>
                </a:cubicBezTo>
                <a:cubicBezTo>
                  <a:pt x="6627" y="2988"/>
                  <a:pt x="6506" y="3110"/>
                  <a:pt x="6445" y="3201"/>
                </a:cubicBezTo>
                <a:cubicBezTo>
                  <a:pt x="6414" y="3231"/>
                  <a:pt x="6354" y="3231"/>
                  <a:pt x="6323" y="3262"/>
                </a:cubicBezTo>
                <a:cubicBezTo>
                  <a:pt x="6202" y="3231"/>
                  <a:pt x="6111" y="3201"/>
                  <a:pt x="5989" y="3201"/>
                </a:cubicBezTo>
                <a:lnTo>
                  <a:pt x="5746" y="3201"/>
                </a:lnTo>
                <a:lnTo>
                  <a:pt x="5715" y="3140"/>
                </a:lnTo>
                <a:lnTo>
                  <a:pt x="5503" y="2806"/>
                </a:lnTo>
                <a:cubicBezTo>
                  <a:pt x="5411" y="2684"/>
                  <a:pt x="5351" y="2593"/>
                  <a:pt x="5229" y="2502"/>
                </a:cubicBezTo>
                <a:cubicBezTo>
                  <a:pt x="5126" y="2416"/>
                  <a:pt x="4995" y="2379"/>
                  <a:pt x="4850" y="2379"/>
                </a:cubicBezTo>
                <a:cubicBezTo>
                  <a:pt x="4738" y="2379"/>
                  <a:pt x="4619" y="2401"/>
                  <a:pt x="4500" y="2441"/>
                </a:cubicBezTo>
                <a:cubicBezTo>
                  <a:pt x="4682" y="2471"/>
                  <a:pt x="4834" y="2593"/>
                  <a:pt x="4895" y="2775"/>
                </a:cubicBezTo>
                <a:cubicBezTo>
                  <a:pt x="4955" y="2927"/>
                  <a:pt x="4925" y="3110"/>
                  <a:pt x="4834" y="3292"/>
                </a:cubicBezTo>
                <a:cubicBezTo>
                  <a:pt x="4773" y="3474"/>
                  <a:pt x="4621" y="3566"/>
                  <a:pt x="4591" y="3717"/>
                </a:cubicBezTo>
                <a:cubicBezTo>
                  <a:pt x="4591" y="3748"/>
                  <a:pt x="4530" y="3839"/>
                  <a:pt x="4591" y="3869"/>
                </a:cubicBezTo>
                <a:cubicBezTo>
                  <a:pt x="4591" y="3900"/>
                  <a:pt x="4621" y="3961"/>
                  <a:pt x="4652" y="3991"/>
                </a:cubicBezTo>
                <a:lnTo>
                  <a:pt x="4682" y="4021"/>
                </a:lnTo>
                <a:cubicBezTo>
                  <a:pt x="4652" y="4113"/>
                  <a:pt x="4621" y="4173"/>
                  <a:pt x="4621" y="4265"/>
                </a:cubicBezTo>
                <a:cubicBezTo>
                  <a:pt x="4500" y="4113"/>
                  <a:pt x="4378" y="3961"/>
                  <a:pt x="4348" y="3748"/>
                </a:cubicBezTo>
                <a:cubicBezTo>
                  <a:pt x="4256" y="3505"/>
                  <a:pt x="4226" y="3201"/>
                  <a:pt x="4226" y="2897"/>
                </a:cubicBezTo>
                <a:cubicBezTo>
                  <a:pt x="4226" y="2593"/>
                  <a:pt x="4196" y="2289"/>
                  <a:pt x="4196" y="2015"/>
                </a:cubicBezTo>
                <a:cubicBezTo>
                  <a:pt x="4196" y="1985"/>
                  <a:pt x="4196" y="1894"/>
                  <a:pt x="4165" y="1863"/>
                </a:cubicBezTo>
                <a:lnTo>
                  <a:pt x="4074" y="1772"/>
                </a:lnTo>
                <a:cubicBezTo>
                  <a:pt x="3405" y="1316"/>
                  <a:pt x="2676" y="921"/>
                  <a:pt x="1977" y="465"/>
                </a:cubicBezTo>
                <a:cubicBezTo>
                  <a:pt x="1647" y="245"/>
                  <a:pt x="1292" y="1"/>
                  <a:pt x="89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6" name="Shape 1656"/>
        <p:cNvGrpSpPr/>
        <p:nvPr/>
      </p:nvGrpSpPr>
      <p:grpSpPr>
        <a:xfrm>
          <a:off x="0" y="0"/>
          <a:ext cx="0" cy="0"/>
          <a:chOff x="0" y="0"/>
          <a:chExt cx="0" cy="0"/>
        </a:xfrm>
      </p:grpSpPr>
      <p:sp>
        <p:nvSpPr>
          <p:cNvPr id="1657" name="Google Shape;1657;p45"/>
          <p:cNvSpPr txBox="1"/>
          <p:nvPr>
            <p:ph type="title"/>
          </p:nvPr>
        </p:nvSpPr>
        <p:spPr>
          <a:xfrm>
            <a:off x="740550" y="539500"/>
            <a:ext cx="3599400" cy="170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Short Story Time…</a:t>
            </a:r>
            <a:endParaRPr/>
          </a:p>
        </p:txBody>
      </p:sp>
      <p:pic>
        <p:nvPicPr>
          <p:cNvPr id="1658" name="Google Shape;1658;p45"/>
          <p:cNvPicPr preferRelativeResize="0"/>
          <p:nvPr/>
        </p:nvPicPr>
        <p:blipFill>
          <a:blip r:embed="rId3">
            <a:alphaModFix/>
          </a:blip>
          <a:stretch>
            <a:fillRect/>
          </a:stretch>
        </p:blipFill>
        <p:spPr>
          <a:xfrm>
            <a:off x="3078050" y="1967550"/>
            <a:ext cx="5276793" cy="2591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2" name="Shape 1662"/>
        <p:cNvGrpSpPr/>
        <p:nvPr/>
      </p:nvGrpSpPr>
      <p:grpSpPr>
        <a:xfrm>
          <a:off x="0" y="0"/>
          <a:ext cx="0" cy="0"/>
          <a:chOff x="0" y="0"/>
          <a:chExt cx="0" cy="0"/>
        </a:xfrm>
      </p:grpSpPr>
      <p:sp>
        <p:nvSpPr>
          <p:cNvPr id="1663" name="Google Shape;1663;p46"/>
          <p:cNvSpPr/>
          <p:nvPr/>
        </p:nvSpPr>
        <p:spPr>
          <a:xfrm>
            <a:off x="6296604" y="-603596"/>
            <a:ext cx="2421300" cy="2421300"/>
          </a:xfrm>
          <a:prstGeom prst="ellipse">
            <a:avLst/>
          </a:prstGeom>
          <a:gradFill>
            <a:gsLst>
              <a:gs pos="0">
                <a:schemeClr val="dk1"/>
              </a:gs>
              <a:gs pos="100000">
                <a:schemeClr val="lt1"/>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46"/>
          <p:cNvSpPr txBox="1"/>
          <p:nvPr>
            <p:ph type="title"/>
          </p:nvPr>
        </p:nvSpPr>
        <p:spPr>
          <a:xfrm>
            <a:off x="156700" y="209075"/>
            <a:ext cx="6481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Legend of Sleepy Hollow</a:t>
            </a:r>
            <a:endParaRPr/>
          </a:p>
        </p:txBody>
      </p:sp>
      <p:sp>
        <p:nvSpPr>
          <p:cNvPr id="1665" name="Google Shape;1665;p46"/>
          <p:cNvSpPr txBox="1"/>
          <p:nvPr>
            <p:ph idx="1" type="subTitle"/>
          </p:nvPr>
        </p:nvSpPr>
        <p:spPr>
          <a:xfrm>
            <a:off x="5301225" y="2137800"/>
            <a:ext cx="2982900" cy="8679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The Legend of Sleepy Hollow is a famous American folktale, often associated with the town of Sleepy Hollow, New York. It was popularized by Washington Irving in his short story "The Legend of Sleepy Hollow," published in 1820.</a:t>
            </a:r>
            <a:endParaRPr/>
          </a:p>
        </p:txBody>
      </p:sp>
      <p:grpSp>
        <p:nvGrpSpPr>
          <p:cNvPr id="1666" name="Google Shape;1666;p46"/>
          <p:cNvGrpSpPr/>
          <p:nvPr/>
        </p:nvGrpSpPr>
        <p:grpSpPr>
          <a:xfrm>
            <a:off x="713101" y="1817703"/>
            <a:ext cx="4065075" cy="2280277"/>
            <a:chOff x="4729131" y="1936699"/>
            <a:chExt cx="3820200" cy="2142916"/>
          </a:xfrm>
        </p:grpSpPr>
        <p:sp>
          <p:nvSpPr>
            <p:cNvPr id="1667" name="Google Shape;1667;p46"/>
            <p:cNvSpPr/>
            <p:nvPr/>
          </p:nvSpPr>
          <p:spPr>
            <a:xfrm>
              <a:off x="4928413" y="1936699"/>
              <a:ext cx="3421500" cy="1990200"/>
            </a:xfrm>
            <a:prstGeom prst="round2SameRect">
              <a:avLst>
                <a:gd fmla="val 9051" name="adj1"/>
                <a:gd fmla="val 0" name="adj2"/>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46"/>
            <p:cNvSpPr/>
            <p:nvPr/>
          </p:nvSpPr>
          <p:spPr>
            <a:xfrm rot="10800000">
              <a:off x="4729131" y="3926915"/>
              <a:ext cx="3820200" cy="152700"/>
            </a:xfrm>
            <a:prstGeom prst="round2SameRect">
              <a:avLst>
                <a:gd fmla="val 50000" name="adj1"/>
                <a:gd fmla="val 0" name="adj2"/>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46"/>
            <p:cNvSpPr/>
            <p:nvPr/>
          </p:nvSpPr>
          <p:spPr>
            <a:xfrm>
              <a:off x="6606475" y="2008050"/>
              <a:ext cx="65400" cy="654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670" name="Google Shape;1670;p46">
            <a:hlinkClick r:id="rId3"/>
          </p:cNvPr>
          <p:cNvPicPr preferRelativeResize="0"/>
          <p:nvPr/>
        </p:nvPicPr>
        <p:blipFill rotWithShape="1">
          <a:blip r:embed="rId4">
            <a:alphaModFix/>
          </a:blip>
          <a:srcRect b="6822" l="0" r="0" t="6822"/>
          <a:stretch/>
        </p:blipFill>
        <p:spPr>
          <a:xfrm>
            <a:off x="1111553" y="2023307"/>
            <a:ext cx="3262200" cy="1833300"/>
          </a:xfrm>
          <a:prstGeom prst="round2SameRect">
            <a:avLst>
              <a:gd fmla="val 8541" name="adj1"/>
              <a:gd fmla="val 0" name="adj2"/>
            </a:avLst>
          </a:prstGeom>
          <a:noFill/>
          <a:ln>
            <a:noFill/>
          </a:ln>
        </p:spPr>
      </p:pic>
      <p:sp>
        <p:nvSpPr>
          <p:cNvPr id="1671" name="Google Shape;1671;p46"/>
          <p:cNvSpPr/>
          <p:nvPr/>
        </p:nvSpPr>
        <p:spPr>
          <a:xfrm flipH="1" rot="-5239150">
            <a:off x="7605362" y="-385265"/>
            <a:ext cx="3283683" cy="2888835"/>
          </a:xfrm>
          <a:custGeom>
            <a:rect b="b" l="l" r="r" t="t"/>
            <a:pathLst>
              <a:path extrusionOk="0" h="63213" w="71853">
                <a:moveTo>
                  <a:pt x="37094" y="1"/>
                </a:moveTo>
                <a:cubicBezTo>
                  <a:pt x="37083" y="1"/>
                  <a:pt x="37069" y="8"/>
                  <a:pt x="37056" y="28"/>
                </a:cubicBezTo>
                <a:lnTo>
                  <a:pt x="37035" y="49"/>
                </a:lnTo>
                <a:lnTo>
                  <a:pt x="37014" y="49"/>
                </a:lnTo>
                <a:cubicBezTo>
                  <a:pt x="37014" y="49"/>
                  <a:pt x="36993" y="49"/>
                  <a:pt x="36993" y="70"/>
                </a:cubicBezTo>
                <a:lnTo>
                  <a:pt x="36952" y="112"/>
                </a:lnTo>
                <a:lnTo>
                  <a:pt x="36931" y="133"/>
                </a:lnTo>
                <a:cubicBezTo>
                  <a:pt x="36931" y="133"/>
                  <a:pt x="36910" y="154"/>
                  <a:pt x="36910" y="175"/>
                </a:cubicBezTo>
                <a:lnTo>
                  <a:pt x="36910" y="258"/>
                </a:lnTo>
                <a:cubicBezTo>
                  <a:pt x="36826" y="363"/>
                  <a:pt x="36784" y="468"/>
                  <a:pt x="36701" y="572"/>
                </a:cubicBezTo>
                <a:lnTo>
                  <a:pt x="36680" y="593"/>
                </a:lnTo>
                <a:cubicBezTo>
                  <a:pt x="36638" y="656"/>
                  <a:pt x="36596" y="698"/>
                  <a:pt x="36533" y="760"/>
                </a:cubicBezTo>
                <a:cubicBezTo>
                  <a:pt x="36387" y="907"/>
                  <a:pt x="36282" y="970"/>
                  <a:pt x="36303" y="1179"/>
                </a:cubicBezTo>
                <a:cubicBezTo>
                  <a:pt x="36387" y="1995"/>
                  <a:pt x="36387" y="2832"/>
                  <a:pt x="36387" y="3606"/>
                </a:cubicBezTo>
                <a:cubicBezTo>
                  <a:pt x="36387" y="4338"/>
                  <a:pt x="36408" y="5092"/>
                  <a:pt x="36491" y="5824"/>
                </a:cubicBezTo>
                <a:cubicBezTo>
                  <a:pt x="36512" y="6117"/>
                  <a:pt x="36701" y="6201"/>
                  <a:pt x="36910" y="6389"/>
                </a:cubicBezTo>
                <a:cubicBezTo>
                  <a:pt x="36993" y="6431"/>
                  <a:pt x="37035" y="6494"/>
                  <a:pt x="37098" y="6556"/>
                </a:cubicBezTo>
                <a:lnTo>
                  <a:pt x="37119" y="6598"/>
                </a:lnTo>
                <a:lnTo>
                  <a:pt x="37245" y="6724"/>
                </a:lnTo>
                <a:cubicBezTo>
                  <a:pt x="37412" y="6870"/>
                  <a:pt x="37537" y="7038"/>
                  <a:pt x="37726" y="7163"/>
                </a:cubicBezTo>
                <a:lnTo>
                  <a:pt x="37726" y="7184"/>
                </a:lnTo>
                <a:cubicBezTo>
                  <a:pt x="37726" y="7184"/>
                  <a:pt x="37726" y="7226"/>
                  <a:pt x="37747" y="7226"/>
                </a:cubicBezTo>
                <a:cubicBezTo>
                  <a:pt x="37842" y="7321"/>
                  <a:pt x="38000" y="7355"/>
                  <a:pt x="38162" y="7355"/>
                </a:cubicBezTo>
                <a:cubicBezTo>
                  <a:pt x="38248" y="7355"/>
                  <a:pt x="38336" y="7345"/>
                  <a:pt x="38416" y="7330"/>
                </a:cubicBezTo>
                <a:cubicBezTo>
                  <a:pt x="38877" y="7247"/>
                  <a:pt x="39253" y="7121"/>
                  <a:pt x="39714" y="6975"/>
                </a:cubicBezTo>
                <a:cubicBezTo>
                  <a:pt x="39723" y="6972"/>
                  <a:pt x="39734" y="6971"/>
                  <a:pt x="39745" y="6971"/>
                </a:cubicBezTo>
                <a:cubicBezTo>
                  <a:pt x="39922" y="6971"/>
                  <a:pt x="40244" y="7273"/>
                  <a:pt x="40362" y="7351"/>
                </a:cubicBezTo>
                <a:cubicBezTo>
                  <a:pt x="40592" y="7498"/>
                  <a:pt x="40822" y="7644"/>
                  <a:pt x="41094" y="7770"/>
                </a:cubicBezTo>
                <a:cubicBezTo>
                  <a:pt x="41534" y="8000"/>
                  <a:pt x="41931" y="8272"/>
                  <a:pt x="42371" y="8502"/>
                </a:cubicBezTo>
                <a:lnTo>
                  <a:pt x="42392" y="8523"/>
                </a:lnTo>
                <a:lnTo>
                  <a:pt x="42434" y="8523"/>
                </a:lnTo>
                <a:cubicBezTo>
                  <a:pt x="42852" y="8523"/>
                  <a:pt x="43291" y="8502"/>
                  <a:pt x="43710" y="8502"/>
                </a:cubicBezTo>
                <a:cubicBezTo>
                  <a:pt x="43919" y="8502"/>
                  <a:pt x="44107" y="8481"/>
                  <a:pt x="44317" y="8439"/>
                </a:cubicBezTo>
                <a:cubicBezTo>
                  <a:pt x="44411" y="8431"/>
                  <a:pt x="44473" y="8422"/>
                  <a:pt x="44527" y="8422"/>
                </a:cubicBezTo>
                <a:cubicBezTo>
                  <a:pt x="44605" y="8422"/>
                  <a:pt x="44666" y="8440"/>
                  <a:pt x="44777" y="8502"/>
                </a:cubicBezTo>
                <a:cubicBezTo>
                  <a:pt x="44965" y="8607"/>
                  <a:pt x="45154" y="8732"/>
                  <a:pt x="45321" y="8837"/>
                </a:cubicBezTo>
                <a:cubicBezTo>
                  <a:pt x="45405" y="8900"/>
                  <a:pt x="45468" y="8921"/>
                  <a:pt x="45530" y="8942"/>
                </a:cubicBezTo>
                <a:cubicBezTo>
                  <a:pt x="45635" y="9004"/>
                  <a:pt x="45781" y="9067"/>
                  <a:pt x="45886" y="9130"/>
                </a:cubicBezTo>
                <a:cubicBezTo>
                  <a:pt x="45949" y="9172"/>
                  <a:pt x="46053" y="9214"/>
                  <a:pt x="46137" y="9255"/>
                </a:cubicBezTo>
                <a:lnTo>
                  <a:pt x="46451" y="9423"/>
                </a:lnTo>
                <a:cubicBezTo>
                  <a:pt x="46556" y="9465"/>
                  <a:pt x="46639" y="9486"/>
                  <a:pt x="46744" y="9548"/>
                </a:cubicBezTo>
                <a:cubicBezTo>
                  <a:pt x="46765" y="9569"/>
                  <a:pt x="46828" y="9569"/>
                  <a:pt x="46848" y="9590"/>
                </a:cubicBezTo>
                <a:lnTo>
                  <a:pt x="46848" y="9632"/>
                </a:lnTo>
                <a:cubicBezTo>
                  <a:pt x="46848" y="9632"/>
                  <a:pt x="46848" y="9653"/>
                  <a:pt x="46869" y="9653"/>
                </a:cubicBezTo>
                <a:lnTo>
                  <a:pt x="46953" y="9737"/>
                </a:lnTo>
                <a:lnTo>
                  <a:pt x="46974" y="9758"/>
                </a:lnTo>
                <a:lnTo>
                  <a:pt x="46995" y="9779"/>
                </a:lnTo>
                <a:cubicBezTo>
                  <a:pt x="46932" y="9925"/>
                  <a:pt x="46890" y="10092"/>
                  <a:pt x="46869" y="10260"/>
                </a:cubicBezTo>
                <a:cubicBezTo>
                  <a:pt x="46869" y="10302"/>
                  <a:pt x="46869" y="10364"/>
                  <a:pt x="46848" y="10406"/>
                </a:cubicBezTo>
                <a:cubicBezTo>
                  <a:pt x="46828" y="10762"/>
                  <a:pt x="46681" y="11076"/>
                  <a:pt x="46618" y="11390"/>
                </a:cubicBezTo>
                <a:lnTo>
                  <a:pt x="46618" y="11411"/>
                </a:lnTo>
                <a:lnTo>
                  <a:pt x="45740" y="12268"/>
                </a:lnTo>
                <a:cubicBezTo>
                  <a:pt x="45635" y="12373"/>
                  <a:pt x="45530" y="12478"/>
                  <a:pt x="45426" y="12603"/>
                </a:cubicBezTo>
                <a:lnTo>
                  <a:pt x="45384" y="12666"/>
                </a:lnTo>
                <a:cubicBezTo>
                  <a:pt x="45258" y="12792"/>
                  <a:pt x="45112" y="12896"/>
                  <a:pt x="44986" y="13022"/>
                </a:cubicBezTo>
                <a:cubicBezTo>
                  <a:pt x="44693" y="13294"/>
                  <a:pt x="44442" y="13608"/>
                  <a:pt x="44170" y="13900"/>
                </a:cubicBezTo>
                <a:cubicBezTo>
                  <a:pt x="44003" y="14068"/>
                  <a:pt x="43794" y="14256"/>
                  <a:pt x="43647" y="14465"/>
                </a:cubicBezTo>
                <a:lnTo>
                  <a:pt x="43647" y="14486"/>
                </a:lnTo>
                <a:lnTo>
                  <a:pt x="43647" y="14528"/>
                </a:lnTo>
                <a:cubicBezTo>
                  <a:pt x="43626" y="14549"/>
                  <a:pt x="43626" y="14570"/>
                  <a:pt x="43605" y="14633"/>
                </a:cubicBezTo>
                <a:cubicBezTo>
                  <a:pt x="43605" y="14654"/>
                  <a:pt x="43584" y="14675"/>
                  <a:pt x="43584" y="14737"/>
                </a:cubicBezTo>
                <a:lnTo>
                  <a:pt x="43584" y="14758"/>
                </a:lnTo>
                <a:cubicBezTo>
                  <a:pt x="43584" y="14779"/>
                  <a:pt x="43543" y="14800"/>
                  <a:pt x="43543" y="14842"/>
                </a:cubicBezTo>
                <a:cubicBezTo>
                  <a:pt x="43543" y="14863"/>
                  <a:pt x="43522" y="14905"/>
                  <a:pt x="43522" y="14947"/>
                </a:cubicBezTo>
                <a:lnTo>
                  <a:pt x="43522" y="15156"/>
                </a:lnTo>
                <a:cubicBezTo>
                  <a:pt x="43522" y="15216"/>
                  <a:pt x="43525" y="15234"/>
                  <a:pt x="43525" y="15234"/>
                </a:cubicBezTo>
                <a:cubicBezTo>
                  <a:pt x="43525" y="15234"/>
                  <a:pt x="43517" y="15198"/>
                  <a:pt x="43480" y="15198"/>
                </a:cubicBezTo>
                <a:cubicBezTo>
                  <a:pt x="43396" y="15198"/>
                  <a:pt x="43312" y="15177"/>
                  <a:pt x="43271" y="15177"/>
                </a:cubicBezTo>
                <a:lnTo>
                  <a:pt x="43208" y="15177"/>
                </a:lnTo>
                <a:cubicBezTo>
                  <a:pt x="43166" y="15177"/>
                  <a:pt x="43103" y="15156"/>
                  <a:pt x="43061" y="15156"/>
                </a:cubicBezTo>
                <a:lnTo>
                  <a:pt x="42496" y="14988"/>
                </a:lnTo>
                <a:cubicBezTo>
                  <a:pt x="42266" y="14591"/>
                  <a:pt x="41931" y="14256"/>
                  <a:pt x="41618" y="13942"/>
                </a:cubicBezTo>
                <a:cubicBezTo>
                  <a:pt x="41555" y="13900"/>
                  <a:pt x="41513" y="13838"/>
                  <a:pt x="41492" y="13775"/>
                </a:cubicBezTo>
                <a:cubicBezTo>
                  <a:pt x="41032" y="13315"/>
                  <a:pt x="40613" y="12792"/>
                  <a:pt x="40195" y="12289"/>
                </a:cubicBezTo>
                <a:cubicBezTo>
                  <a:pt x="39776" y="11808"/>
                  <a:pt x="39776" y="10950"/>
                  <a:pt x="39630" y="10364"/>
                </a:cubicBezTo>
                <a:cubicBezTo>
                  <a:pt x="39567" y="10134"/>
                  <a:pt x="39504" y="9883"/>
                  <a:pt x="39421" y="9653"/>
                </a:cubicBezTo>
                <a:cubicBezTo>
                  <a:pt x="39421" y="9632"/>
                  <a:pt x="39400" y="9611"/>
                  <a:pt x="39400" y="9569"/>
                </a:cubicBezTo>
                <a:lnTo>
                  <a:pt x="39400" y="9548"/>
                </a:lnTo>
                <a:cubicBezTo>
                  <a:pt x="39400" y="9527"/>
                  <a:pt x="39400" y="9465"/>
                  <a:pt x="39358" y="9444"/>
                </a:cubicBezTo>
                <a:cubicBezTo>
                  <a:pt x="39358" y="9402"/>
                  <a:pt x="39337" y="9339"/>
                  <a:pt x="39337" y="9276"/>
                </a:cubicBezTo>
                <a:cubicBezTo>
                  <a:pt x="39337" y="9255"/>
                  <a:pt x="39316" y="9255"/>
                  <a:pt x="39316" y="9255"/>
                </a:cubicBezTo>
                <a:lnTo>
                  <a:pt x="39211" y="9255"/>
                </a:lnTo>
                <a:cubicBezTo>
                  <a:pt x="39149" y="9318"/>
                  <a:pt x="39190" y="9423"/>
                  <a:pt x="39211" y="9486"/>
                </a:cubicBezTo>
                <a:cubicBezTo>
                  <a:pt x="39190" y="9590"/>
                  <a:pt x="39190" y="9737"/>
                  <a:pt x="39190" y="9841"/>
                </a:cubicBezTo>
                <a:lnTo>
                  <a:pt x="39190" y="9883"/>
                </a:lnTo>
                <a:lnTo>
                  <a:pt x="39190" y="10218"/>
                </a:lnTo>
                <a:lnTo>
                  <a:pt x="39190" y="10281"/>
                </a:lnTo>
                <a:lnTo>
                  <a:pt x="39190" y="10615"/>
                </a:lnTo>
                <a:lnTo>
                  <a:pt x="39190" y="10950"/>
                </a:lnTo>
                <a:cubicBezTo>
                  <a:pt x="39190" y="11243"/>
                  <a:pt x="39149" y="11515"/>
                  <a:pt x="39149" y="11787"/>
                </a:cubicBezTo>
                <a:cubicBezTo>
                  <a:pt x="39149" y="12038"/>
                  <a:pt x="39107" y="12289"/>
                  <a:pt x="39190" y="12520"/>
                </a:cubicBezTo>
                <a:cubicBezTo>
                  <a:pt x="39190" y="12561"/>
                  <a:pt x="39211" y="12561"/>
                  <a:pt x="39211" y="12561"/>
                </a:cubicBezTo>
                <a:lnTo>
                  <a:pt x="39253" y="12561"/>
                </a:lnTo>
                <a:cubicBezTo>
                  <a:pt x="39818" y="13461"/>
                  <a:pt x="40446" y="14340"/>
                  <a:pt x="41011" y="15219"/>
                </a:cubicBezTo>
                <a:cubicBezTo>
                  <a:pt x="41011" y="15240"/>
                  <a:pt x="41032" y="15240"/>
                  <a:pt x="41032" y="15281"/>
                </a:cubicBezTo>
                <a:cubicBezTo>
                  <a:pt x="41115" y="15407"/>
                  <a:pt x="41220" y="15533"/>
                  <a:pt x="41304" y="15658"/>
                </a:cubicBezTo>
                <a:cubicBezTo>
                  <a:pt x="41325" y="15721"/>
                  <a:pt x="41387" y="15763"/>
                  <a:pt x="41408" y="15825"/>
                </a:cubicBezTo>
                <a:lnTo>
                  <a:pt x="41429" y="15846"/>
                </a:lnTo>
                <a:cubicBezTo>
                  <a:pt x="41450" y="15909"/>
                  <a:pt x="41492" y="15930"/>
                  <a:pt x="41534" y="15951"/>
                </a:cubicBezTo>
                <a:lnTo>
                  <a:pt x="41555" y="15993"/>
                </a:lnTo>
                <a:lnTo>
                  <a:pt x="41659" y="16077"/>
                </a:lnTo>
                <a:lnTo>
                  <a:pt x="41701" y="16118"/>
                </a:lnTo>
                <a:cubicBezTo>
                  <a:pt x="41722" y="16139"/>
                  <a:pt x="41764" y="16202"/>
                  <a:pt x="41827" y="16223"/>
                </a:cubicBezTo>
                <a:cubicBezTo>
                  <a:pt x="41827" y="16223"/>
                  <a:pt x="41848" y="16223"/>
                  <a:pt x="41848" y="16244"/>
                </a:cubicBezTo>
                <a:cubicBezTo>
                  <a:pt x="41911" y="16265"/>
                  <a:pt x="41931" y="16286"/>
                  <a:pt x="41973" y="16349"/>
                </a:cubicBezTo>
                <a:cubicBezTo>
                  <a:pt x="42559" y="16746"/>
                  <a:pt x="43271" y="16955"/>
                  <a:pt x="43815" y="17311"/>
                </a:cubicBezTo>
                <a:cubicBezTo>
                  <a:pt x="43940" y="18127"/>
                  <a:pt x="44359" y="18901"/>
                  <a:pt x="44652" y="19675"/>
                </a:cubicBezTo>
                <a:cubicBezTo>
                  <a:pt x="44777" y="20052"/>
                  <a:pt x="44944" y="20470"/>
                  <a:pt x="45091" y="20868"/>
                </a:cubicBezTo>
                <a:cubicBezTo>
                  <a:pt x="45175" y="21056"/>
                  <a:pt x="45258" y="21266"/>
                  <a:pt x="45321" y="21454"/>
                </a:cubicBezTo>
                <a:cubicBezTo>
                  <a:pt x="45363" y="21475"/>
                  <a:pt x="45363" y="21517"/>
                  <a:pt x="45384" y="21559"/>
                </a:cubicBezTo>
                <a:cubicBezTo>
                  <a:pt x="45405" y="21579"/>
                  <a:pt x="45405" y="21621"/>
                  <a:pt x="45426" y="21663"/>
                </a:cubicBezTo>
                <a:lnTo>
                  <a:pt x="45509" y="21726"/>
                </a:lnTo>
                <a:cubicBezTo>
                  <a:pt x="45258" y="22040"/>
                  <a:pt x="45112" y="22500"/>
                  <a:pt x="44944" y="22856"/>
                </a:cubicBezTo>
                <a:lnTo>
                  <a:pt x="44861" y="23023"/>
                </a:lnTo>
                <a:cubicBezTo>
                  <a:pt x="44672" y="23337"/>
                  <a:pt x="44170" y="23567"/>
                  <a:pt x="43898" y="23755"/>
                </a:cubicBezTo>
                <a:cubicBezTo>
                  <a:pt x="43480" y="24007"/>
                  <a:pt x="42978" y="24216"/>
                  <a:pt x="42664" y="24634"/>
                </a:cubicBezTo>
                <a:cubicBezTo>
                  <a:pt x="42538" y="24802"/>
                  <a:pt x="42350" y="25011"/>
                  <a:pt x="42287" y="25220"/>
                </a:cubicBezTo>
                <a:cubicBezTo>
                  <a:pt x="41743" y="25890"/>
                  <a:pt x="41408" y="26727"/>
                  <a:pt x="40990" y="27459"/>
                </a:cubicBezTo>
                <a:lnTo>
                  <a:pt x="40362" y="28484"/>
                </a:lnTo>
                <a:cubicBezTo>
                  <a:pt x="40362" y="28505"/>
                  <a:pt x="40341" y="28505"/>
                  <a:pt x="40299" y="28526"/>
                </a:cubicBezTo>
                <a:lnTo>
                  <a:pt x="40278" y="28568"/>
                </a:lnTo>
                <a:cubicBezTo>
                  <a:pt x="40258" y="28568"/>
                  <a:pt x="40258" y="28589"/>
                  <a:pt x="40237" y="28589"/>
                </a:cubicBezTo>
                <a:cubicBezTo>
                  <a:pt x="40237" y="28589"/>
                  <a:pt x="40195" y="28589"/>
                  <a:pt x="40195" y="28610"/>
                </a:cubicBezTo>
                <a:cubicBezTo>
                  <a:pt x="40174" y="28610"/>
                  <a:pt x="40174" y="28652"/>
                  <a:pt x="40153" y="28652"/>
                </a:cubicBezTo>
                <a:cubicBezTo>
                  <a:pt x="40132" y="28652"/>
                  <a:pt x="40132" y="28652"/>
                  <a:pt x="40090" y="28673"/>
                </a:cubicBezTo>
                <a:cubicBezTo>
                  <a:pt x="40048" y="28693"/>
                  <a:pt x="39986" y="28693"/>
                  <a:pt x="39944" y="28693"/>
                </a:cubicBezTo>
                <a:lnTo>
                  <a:pt x="39776" y="28693"/>
                </a:lnTo>
                <a:lnTo>
                  <a:pt x="39776" y="28673"/>
                </a:lnTo>
                <a:cubicBezTo>
                  <a:pt x="39776" y="28673"/>
                  <a:pt x="39755" y="28673"/>
                  <a:pt x="39755" y="28652"/>
                </a:cubicBezTo>
                <a:lnTo>
                  <a:pt x="39714" y="28652"/>
                </a:lnTo>
                <a:cubicBezTo>
                  <a:pt x="39944" y="28547"/>
                  <a:pt x="39755" y="28045"/>
                  <a:pt x="39734" y="27836"/>
                </a:cubicBezTo>
                <a:cubicBezTo>
                  <a:pt x="39672" y="27438"/>
                  <a:pt x="39630" y="27082"/>
                  <a:pt x="39567" y="26685"/>
                </a:cubicBezTo>
                <a:cubicBezTo>
                  <a:pt x="39504" y="25952"/>
                  <a:pt x="39358" y="25220"/>
                  <a:pt x="39316" y="24467"/>
                </a:cubicBezTo>
                <a:cubicBezTo>
                  <a:pt x="39295" y="24111"/>
                  <a:pt x="39232" y="23776"/>
                  <a:pt x="39190" y="23442"/>
                </a:cubicBezTo>
                <a:cubicBezTo>
                  <a:pt x="39149" y="23253"/>
                  <a:pt x="39128" y="23044"/>
                  <a:pt x="39128" y="22856"/>
                </a:cubicBezTo>
                <a:cubicBezTo>
                  <a:pt x="39128" y="22626"/>
                  <a:pt x="39358" y="22333"/>
                  <a:pt x="39462" y="22123"/>
                </a:cubicBezTo>
                <a:cubicBezTo>
                  <a:pt x="39525" y="22061"/>
                  <a:pt x="39567" y="21956"/>
                  <a:pt x="39630" y="21851"/>
                </a:cubicBezTo>
                <a:cubicBezTo>
                  <a:pt x="39839" y="21454"/>
                  <a:pt x="40069" y="21056"/>
                  <a:pt x="40195" y="20638"/>
                </a:cubicBezTo>
                <a:cubicBezTo>
                  <a:pt x="40278" y="20512"/>
                  <a:pt x="40362" y="20345"/>
                  <a:pt x="40446" y="20198"/>
                </a:cubicBezTo>
                <a:lnTo>
                  <a:pt x="40446" y="20178"/>
                </a:lnTo>
                <a:cubicBezTo>
                  <a:pt x="40467" y="20115"/>
                  <a:pt x="40467" y="20073"/>
                  <a:pt x="40488" y="20010"/>
                </a:cubicBezTo>
                <a:cubicBezTo>
                  <a:pt x="40509" y="19947"/>
                  <a:pt x="40509" y="19906"/>
                  <a:pt x="40550" y="19843"/>
                </a:cubicBezTo>
                <a:cubicBezTo>
                  <a:pt x="40550" y="19801"/>
                  <a:pt x="40571" y="19738"/>
                  <a:pt x="40571" y="19696"/>
                </a:cubicBezTo>
                <a:lnTo>
                  <a:pt x="40571" y="19675"/>
                </a:lnTo>
                <a:lnTo>
                  <a:pt x="40571" y="19529"/>
                </a:lnTo>
                <a:lnTo>
                  <a:pt x="40571" y="19508"/>
                </a:lnTo>
                <a:lnTo>
                  <a:pt x="40571" y="19362"/>
                </a:lnTo>
                <a:lnTo>
                  <a:pt x="40571" y="19320"/>
                </a:lnTo>
                <a:cubicBezTo>
                  <a:pt x="40613" y="19194"/>
                  <a:pt x="40697" y="18943"/>
                  <a:pt x="40676" y="18797"/>
                </a:cubicBezTo>
                <a:cubicBezTo>
                  <a:pt x="40613" y="18587"/>
                  <a:pt x="40550" y="18650"/>
                  <a:pt x="40404" y="18483"/>
                </a:cubicBezTo>
                <a:cubicBezTo>
                  <a:pt x="40237" y="18274"/>
                  <a:pt x="40048" y="18106"/>
                  <a:pt x="39839" y="17918"/>
                </a:cubicBezTo>
                <a:cubicBezTo>
                  <a:pt x="39651" y="17729"/>
                  <a:pt x="39442" y="17583"/>
                  <a:pt x="39232" y="17416"/>
                </a:cubicBezTo>
                <a:cubicBezTo>
                  <a:pt x="38981" y="17206"/>
                  <a:pt x="38898" y="17185"/>
                  <a:pt x="38939" y="16851"/>
                </a:cubicBezTo>
                <a:cubicBezTo>
                  <a:pt x="38939" y="16788"/>
                  <a:pt x="38981" y="16704"/>
                  <a:pt x="38981" y="16662"/>
                </a:cubicBezTo>
                <a:lnTo>
                  <a:pt x="38981" y="16600"/>
                </a:lnTo>
                <a:cubicBezTo>
                  <a:pt x="38981" y="16558"/>
                  <a:pt x="39002" y="16495"/>
                  <a:pt x="39023" y="16453"/>
                </a:cubicBezTo>
                <a:lnTo>
                  <a:pt x="39023" y="16432"/>
                </a:lnTo>
                <a:cubicBezTo>
                  <a:pt x="39107" y="16139"/>
                  <a:pt x="39232" y="15846"/>
                  <a:pt x="39253" y="15553"/>
                </a:cubicBezTo>
                <a:lnTo>
                  <a:pt x="39295" y="15533"/>
                </a:lnTo>
                <a:lnTo>
                  <a:pt x="39316" y="15512"/>
                </a:lnTo>
                <a:cubicBezTo>
                  <a:pt x="39337" y="15030"/>
                  <a:pt x="39128" y="14444"/>
                  <a:pt x="38877" y="14026"/>
                </a:cubicBezTo>
                <a:cubicBezTo>
                  <a:pt x="38877" y="13984"/>
                  <a:pt x="38835" y="13984"/>
                  <a:pt x="38835" y="13984"/>
                </a:cubicBezTo>
                <a:lnTo>
                  <a:pt x="38793" y="13984"/>
                </a:lnTo>
                <a:cubicBezTo>
                  <a:pt x="38793" y="13984"/>
                  <a:pt x="38772" y="13984"/>
                  <a:pt x="38772" y="14026"/>
                </a:cubicBezTo>
                <a:cubicBezTo>
                  <a:pt x="38667" y="13963"/>
                  <a:pt x="38416" y="13817"/>
                  <a:pt x="38374" y="13775"/>
                </a:cubicBezTo>
                <a:cubicBezTo>
                  <a:pt x="38081" y="13628"/>
                  <a:pt x="37768" y="13461"/>
                  <a:pt x="37475" y="13294"/>
                </a:cubicBezTo>
                <a:cubicBezTo>
                  <a:pt x="36931" y="12938"/>
                  <a:pt x="36366" y="12624"/>
                  <a:pt x="35780" y="12373"/>
                </a:cubicBezTo>
                <a:cubicBezTo>
                  <a:pt x="35529" y="12268"/>
                  <a:pt x="35320" y="12101"/>
                  <a:pt x="35068" y="11975"/>
                </a:cubicBezTo>
                <a:cubicBezTo>
                  <a:pt x="34734" y="11829"/>
                  <a:pt x="34734" y="11201"/>
                  <a:pt x="34650" y="10887"/>
                </a:cubicBezTo>
                <a:cubicBezTo>
                  <a:pt x="34587" y="10595"/>
                  <a:pt x="34399" y="10302"/>
                  <a:pt x="34629" y="10071"/>
                </a:cubicBezTo>
                <a:cubicBezTo>
                  <a:pt x="34692" y="10009"/>
                  <a:pt x="34734" y="9988"/>
                  <a:pt x="34755" y="9946"/>
                </a:cubicBezTo>
                <a:lnTo>
                  <a:pt x="34796" y="9904"/>
                </a:lnTo>
                <a:cubicBezTo>
                  <a:pt x="34838" y="9883"/>
                  <a:pt x="34859" y="9841"/>
                  <a:pt x="34922" y="9799"/>
                </a:cubicBezTo>
                <a:cubicBezTo>
                  <a:pt x="35048" y="9737"/>
                  <a:pt x="35152" y="9653"/>
                  <a:pt x="35257" y="9548"/>
                </a:cubicBezTo>
                <a:lnTo>
                  <a:pt x="35278" y="9548"/>
                </a:lnTo>
                <a:cubicBezTo>
                  <a:pt x="35424" y="9527"/>
                  <a:pt x="35424" y="9339"/>
                  <a:pt x="35278" y="9318"/>
                </a:cubicBezTo>
                <a:cubicBezTo>
                  <a:pt x="35247" y="9314"/>
                  <a:pt x="35216" y="9312"/>
                  <a:pt x="35184" y="9312"/>
                </a:cubicBezTo>
                <a:cubicBezTo>
                  <a:pt x="34895" y="9312"/>
                  <a:pt x="34577" y="9473"/>
                  <a:pt x="34294" y="9548"/>
                </a:cubicBezTo>
                <a:cubicBezTo>
                  <a:pt x="34106" y="9590"/>
                  <a:pt x="33918" y="9653"/>
                  <a:pt x="33771" y="9737"/>
                </a:cubicBezTo>
                <a:cubicBezTo>
                  <a:pt x="33750" y="9737"/>
                  <a:pt x="33708" y="9758"/>
                  <a:pt x="33708" y="9758"/>
                </a:cubicBezTo>
                <a:lnTo>
                  <a:pt x="33708" y="9737"/>
                </a:lnTo>
                <a:cubicBezTo>
                  <a:pt x="33699" y="9700"/>
                  <a:pt x="33674" y="9683"/>
                  <a:pt x="33647" y="9683"/>
                </a:cubicBezTo>
                <a:cubicBezTo>
                  <a:pt x="33612" y="9683"/>
                  <a:pt x="33574" y="9711"/>
                  <a:pt x="33562" y="9758"/>
                </a:cubicBezTo>
                <a:cubicBezTo>
                  <a:pt x="33499" y="10364"/>
                  <a:pt x="33499" y="10992"/>
                  <a:pt x="33478" y="11578"/>
                </a:cubicBezTo>
                <a:cubicBezTo>
                  <a:pt x="33478" y="11829"/>
                  <a:pt x="33436" y="11996"/>
                  <a:pt x="33499" y="12248"/>
                </a:cubicBezTo>
                <a:cubicBezTo>
                  <a:pt x="33583" y="12457"/>
                  <a:pt x="33960" y="12624"/>
                  <a:pt x="34106" y="12729"/>
                </a:cubicBezTo>
                <a:cubicBezTo>
                  <a:pt x="34796" y="13147"/>
                  <a:pt x="35445" y="13608"/>
                  <a:pt x="36157" y="13963"/>
                </a:cubicBezTo>
                <a:cubicBezTo>
                  <a:pt x="36429" y="14131"/>
                  <a:pt x="36721" y="14298"/>
                  <a:pt x="37014" y="14465"/>
                </a:cubicBezTo>
                <a:lnTo>
                  <a:pt x="37161" y="14549"/>
                </a:lnTo>
                <a:cubicBezTo>
                  <a:pt x="37307" y="14591"/>
                  <a:pt x="37412" y="14675"/>
                  <a:pt x="37537" y="14716"/>
                </a:cubicBezTo>
                <a:cubicBezTo>
                  <a:pt x="37579" y="14758"/>
                  <a:pt x="37642" y="14779"/>
                  <a:pt x="37726" y="14779"/>
                </a:cubicBezTo>
                <a:cubicBezTo>
                  <a:pt x="37726" y="14800"/>
                  <a:pt x="37726" y="14821"/>
                  <a:pt x="37747" y="14863"/>
                </a:cubicBezTo>
                <a:lnTo>
                  <a:pt x="37747" y="14884"/>
                </a:lnTo>
                <a:cubicBezTo>
                  <a:pt x="37747" y="14905"/>
                  <a:pt x="37768" y="14926"/>
                  <a:pt x="37768" y="14988"/>
                </a:cubicBezTo>
                <a:cubicBezTo>
                  <a:pt x="37872" y="15219"/>
                  <a:pt x="37851" y="15344"/>
                  <a:pt x="37768" y="15595"/>
                </a:cubicBezTo>
                <a:cubicBezTo>
                  <a:pt x="37684" y="15825"/>
                  <a:pt x="37621" y="16035"/>
                  <a:pt x="37517" y="16265"/>
                </a:cubicBezTo>
                <a:cubicBezTo>
                  <a:pt x="37454" y="16390"/>
                  <a:pt x="37412" y="16579"/>
                  <a:pt x="37328" y="16746"/>
                </a:cubicBezTo>
                <a:cubicBezTo>
                  <a:pt x="37014" y="16600"/>
                  <a:pt x="36596" y="16558"/>
                  <a:pt x="36261" y="16537"/>
                </a:cubicBezTo>
                <a:cubicBezTo>
                  <a:pt x="35633" y="16474"/>
                  <a:pt x="34964" y="16453"/>
                  <a:pt x="34336" y="16369"/>
                </a:cubicBezTo>
                <a:cubicBezTo>
                  <a:pt x="34001" y="16349"/>
                  <a:pt x="33646" y="16286"/>
                  <a:pt x="33290" y="16265"/>
                </a:cubicBezTo>
                <a:cubicBezTo>
                  <a:pt x="33081" y="16244"/>
                  <a:pt x="32809" y="16286"/>
                  <a:pt x="32599" y="16181"/>
                </a:cubicBezTo>
                <a:lnTo>
                  <a:pt x="31030" y="15323"/>
                </a:lnTo>
                <a:cubicBezTo>
                  <a:pt x="30549" y="15072"/>
                  <a:pt x="29921" y="14779"/>
                  <a:pt x="29586" y="14382"/>
                </a:cubicBezTo>
                <a:cubicBezTo>
                  <a:pt x="29273" y="13984"/>
                  <a:pt x="28938" y="13608"/>
                  <a:pt x="28645" y="13189"/>
                </a:cubicBezTo>
                <a:cubicBezTo>
                  <a:pt x="28247" y="12666"/>
                  <a:pt x="27892" y="12101"/>
                  <a:pt x="27536" y="11536"/>
                </a:cubicBezTo>
                <a:cubicBezTo>
                  <a:pt x="27431" y="11348"/>
                  <a:pt x="27055" y="10887"/>
                  <a:pt x="27159" y="10636"/>
                </a:cubicBezTo>
                <a:cubicBezTo>
                  <a:pt x="27222" y="10469"/>
                  <a:pt x="27285" y="10364"/>
                  <a:pt x="27285" y="10176"/>
                </a:cubicBezTo>
                <a:cubicBezTo>
                  <a:pt x="27536" y="10176"/>
                  <a:pt x="27829" y="9883"/>
                  <a:pt x="27996" y="9737"/>
                </a:cubicBezTo>
                <a:cubicBezTo>
                  <a:pt x="28373" y="9381"/>
                  <a:pt x="28729" y="9004"/>
                  <a:pt x="29105" y="8649"/>
                </a:cubicBezTo>
                <a:cubicBezTo>
                  <a:pt x="29252" y="8544"/>
                  <a:pt x="29461" y="8439"/>
                  <a:pt x="29503" y="8272"/>
                </a:cubicBezTo>
                <a:cubicBezTo>
                  <a:pt x="29566" y="8084"/>
                  <a:pt x="29524" y="7854"/>
                  <a:pt x="29566" y="7644"/>
                </a:cubicBezTo>
                <a:cubicBezTo>
                  <a:pt x="29566" y="7561"/>
                  <a:pt x="29586" y="7498"/>
                  <a:pt x="29607" y="7435"/>
                </a:cubicBezTo>
                <a:cubicBezTo>
                  <a:pt x="29712" y="6954"/>
                  <a:pt x="29900" y="6452"/>
                  <a:pt x="29900" y="5991"/>
                </a:cubicBezTo>
                <a:cubicBezTo>
                  <a:pt x="29921" y="5991"/>
                  <a:pt x="29921" y="5970"/>
                  <a:pt x="29921" y="5970"/>
                </a:cubicBezTo>
                <a:lnTo>
                  <a:pt x="29921" y="5929"/>
                </a:lnTo>
                <a:cubicBezTo>
                  <a:pt x="29921" y="5929"/>
                  <a:pt x="29921" y="5908"/>
                  <a:pt x="29900" y="5908"/>
                </a:cubicBezTo>
                <a:cubicBezTo>
                  <a:pt x="29252" y="5343"/>
                  <a:pt x="28561" y="4820"/>
                  <a:pt x="27808" y="4359"/>
                </a:cubicBezTo>
                <a:cubicBezTo>
                  <a:pt x="27473" y="4150"/>
                  <a:pt x="27180" y="3878"/>
                  <a:pt x="26846" y="3669"/>
                </a:cubicBezTo>
                <a:cubicBezTo>
                  <a:pt x="26783" y="3627"/>
                  <a:pt x="26762" y="3606"/>
                  <a:pt x="26699" y="3585"/>
                </a:cubicBezTo>
                <a:cubicBezTo>
                  <a:pt x="26573" y="3481"/>
                  <a:pt x="26448" y="3376"/>
                  <a:pt x="26281" y="3292"/>
                </a:cubicBezTo>
                <a:cubicBezTo>
                  <a:pt x="26260" y="3271"/>
                  <a:pt x="26239" y="3271"/>
                  <a:pt x="26239" y="3250"/>
                </a:cubicBezTo>
                <a:cubicBezTo>
                  <a:pt x="26218" y="3209"/>
                  <a:pt x="26176" y="3209"/>
                  <a:pt x="26155" y="3188"/>
                </a:cubicBezTo>
                <a:cubicBezTo>
                  <a:pt x="26155" y="3167"/>
                  <a:pt x="26155" y="3167"/>
                  <a:pt x="26134" y="3167"/>
                </a:cubicBezTo>
                <a:lnTo>
                  <a:pt x="26113" y="3167"/>
                </a:lnTo>
                <a:cubicBezTo>
                  <a:pt x="26050" y="3167"/>
                  <a:pt x="26029" y="3209"/>
                  <a:pt x="26050" y="3250"/>
                </a:cubicBezTo>
                <a:cubicBezTo>
                  <a:pt x="26427" y="3773"/>
                  <a:pt x="27013" y="4129"/>
                  <a:pt x="27473" y="4569"/>
                </a:cubicBezTo>
                <a:cubicBezTo>
                  <a:pt x="27745" y="4861"/>
                  <a:pt x="28059" y="5154"/>
                  <a:pt x="28373" y="5447"/>
                </a:cubicBezTo>
                <a:lnTo>
                  <a:pt x="28540" y="5594"/>
                </a:lnTo>
                <a:cubicBezTo>
                  <a:pt x="28582" y="5657"/>
                  <a:pt x="28666" y="5719"/>
                  <a:pt x="28729" y="5803"/>
                </a:cubicBezTo>
                <a:cubicBezTo>
                  <a:pt x="28750" y="5866"/>
                  <a:pt x="28791" y="5887"/>
                  <a:pt x="28833" y="5929"/>
                </a:cubicBezTo>
                <a:cubicBezTo>
                  <a:pt x="28750" y="5991"/>
                  <a:pt x="28729" y="6096"/>
                  <a:pt x="28687" y="6201"/>
                </a:cubicBezTo>
                <a:cubicBezTo>
                  <a:pt x="28687" y="6222"/>
                  <a:pt x="28666" y="6242"/>
                  <a:pt x="28666" y="6284"/>
                </a:cubicBezTo>
                <a:lnTo>
                  <a:pt x="28582" y="6514"/>
                </a:lnTo>
                <a:cubicBezTo>
                  <a:pt x="28582" y="6556"/>
                  <a:pt x="28540" y="6598"/>
                  <a:pt x="28519" y="6640"/>
                </a:cubicBezTo>
                <a:cubicBezTo>
                  <a:pt x="28519" y="6661"/>
                  <a:pt x="28519" y="6661"/>
                  <a:pt x="28478" y="6703"/>
                </a:cubicBezTo>
                <a:lnTo>
                  <a:pt x="28457" y="6703"/>
                </a:lnTo>
                <a:lnTo>
                  <a:pt x="27996" y="6933"/>
                </a:lnTo>
                <a:cubicBezTo>
                  <a:pt x="28000" y="6931"/>
                  <a:pt x="28001" y="6930"/>
                  <a:pt x="28001" y="6930"/>
                </a:cubicBezTo>
                <a:lnTo>
                  <a:pt x="28001" y="6930"/>
                </a:lnTo>
                <a:cubicBezTo>
                  <a:pt x="27995" y="6930"/>
                  <a:pt x="27798" y="7015"/>
                  <a:pt x="27827" y="7036"/>
                </a:cubicBezTo>
                <a:lnTo>
                  <a:pt x="27827" y="7036"/>
                </a:lnTo>
                <a:cubicBezTo>
                  <a:pt x="27723" y="6974"/>
                  <a:pt x="27577" y="6870"/>
                  <a:pt x="27473" y="6807"/>
                </a:cubicBezTo>
                <a:cubicBezTo>
                  <a:pt x="26804" y="6389"/>
                  <a:pt x="26218" y="5866"/>
                  <a:pt x="25548" y="5468"/>
                </a:cubicBezTo>
                <a:cubicBezTo>
                  <a:pt x="25276" y="5280"/>
                  <a:pt x="24983" y="5133"/>
                  <a:pt x="24690" y="4924"/>
                </a:cubicBezTo>
                <a:cubicBezTo>
                  <a:pt x="24586" y="4841"/>
                  <a:pt x="24460" y="4673"/>
                  <a:pt x="24293" y="4631"/>
                </a:cubicBezTo>
                <a:cubicBezTo>
                  <a:pt x="24225" y="4605"/>
                  <a:pt x="24156" y="4594"/>
                  <a:pt x="24086" y="4594"/>
                </a:cubicBezTo>
                <a:cubicBezTo>
                  <a:pt x="23727" y="4594"/>
                  <a:pt x="23347" y="4892"/>
                  <a:pt x="22966" y="4892"/>
                </a:cubicBezTo>
                <a:cubicBezTo>
                  <a:pt x="22899" y="4892"/>
                  <a:pt x="22832" y="4883"/>
                  <a:pt x="22765" y="4861"/>
                </a:cubicBezTo>
                <a:cubicBezTo>
                  <a:pt x="22759" y="4859"/>
                  <a:pt x="22752" y="4858"/>
                  <a:pt x="22746" y="4858"/>
                </a:cubicBezTo>
                <a:cubicBezTo>
                  <a:pt x="22695" y="4858"/>
                  <a:pt x="22665" y="4929"/>
                  <a:pt x="22703" y="4966"/>
                </a:cubicBezTo>
                <a:cubicBezTo>
                  <a:pt x="22724" y="4987"/>
                  <a:pt x="22765" y="4987"/>
                  <a:pt x="22786" y="4987"/>
                </a:cubicBezTo>
                <a:cubicBezTo>
                  <a:pt x="22893" y="5103"/>
                  <a:pt x="23030" y="5134"/>
                  <a:pt x="23174" y="5134"/>
                </a:cubicBezTo>
                <a:cubicBezTo>
                  <a:pt x="23342" y="5134"/>
                  <a:pt x="23519" y="5092"/>
                  <a:pt x="23665" y="5092"/>
                </a:cubicBezTo>
                <a:cubicBezTo>
                  <a:pt x="23729" y="5092"/>
                  <a:pt x="23790" y="5088"/>
                  <a:pt x="23846" y="5088"/>
                </a:cubicBezTo>
                <a:cubicBezTo>
                  <a:pt x="23973" y="5088"/>
                  <a:pt x="24080" y="5108"/>
                  <a:pt x="24167" y="5238"/>
                </a:cubicBezTo>
                <a:cubicBezTo>
                  <a:pt x="24293" y="5447"/>
                  <a:pt x="24565" y="5615"/>
                  <a:pt x="24774" y="5782"/>
                </a:cubicBezTo>
                <a:cubicBezTo>
                  <a:pt x="25213" y="6201"/>
                  <a:pt x="25695" y="6598"/>
                  <a:pt x="26155" y="6975"/>
                </a:cubicBezTo>
                <a:cubicBezTo>
                  <a:pt x="26532" y="7289"/>
                  <a:pt x="26866" y="7707"/>
                  <a:pt x="27285" y="7979"/>
                </a:cubicBezTo>
                <a:cubicBezTo>
                  <a:pt x="27180" y="8126"/>
                  <a:pt x="27013" y="8293"/>
                  <a:pt x="26908" y="8439"/>
                </a:cubicBezTo>
                <a:cubicBezTo>
                  <a:pt x="26741" y="8649"/>
                  <a:pt x="26573" y="8942"/>
                  <a:pt x="26364" y="9130"/>
                </a:cubicBezTo>
                <a:cubicBezTo>
                  <a:pt x="26239" y="8795"/>
                  <a:pt x="26134" y="8418"/>
                  <a:pt x="26050" y="8084"/>
                </a:cubicBezTo>
                <a:cubicBezTo>
                  <a:pt x="25967" y="7770"/>
                  <a:pt x="25967" y="7393"/>
                  <a:pt x="25841" y="7121"/>
                </a:cubicBezTo>
                <a:cubicBezTo>
                  <a:pt x="25841" y="7079"/>
                  <a:pt x="25841" y="7058"/>
                  <a:pt x="25820" y="7038"/>
                </a:cubicBezTo>
                <a:lnTo>
                  <a:pt x="25799" y="7017"/>
                </a:lnTo>
                <a:cubicBezTo>
                  <a:pt x="25799" y="6975"/>
                  <a:pt x="25757" y="6975"/>
                  <a:pt x="25757" y="6975"/>
                </a:cubicBezTo>
                <a:lnTo>
                  <a:pt x="25737" y="6975"/>
                </a:lnTo>
                <a:cubicBezTo>
                  <a:pt x="25716" y="6975"/>
                  <a:pt x="25695" y="6975"/>
                  <a:pt x="25653" y="7017"/>
                </a:cubicBezTo>
                <a:cubicBezTo>
                  <a:pt x="25444" y="6933"/>
                  <a:pt x="25234" y="6807"/>
                  <a:pt x="25067" y="6703"/>
                </a:cubicBezTo>
                <a:cubicBezTo>
                  <a:pt x="24858" y="6598"/>
                  <a:pt x="24607" y="6494"/>
                  <a:pt x="24377" y="6410"/>
                </a:cubicBezTo>
                <a:cubicBezTo>
                  <a:pt x="24356" y="6389"/>
                  <a:pt x="24335" y="6389"/>
                  <a:pt x="24293" y="6347"/>
                </a:cubicBezTo>
                <a:cubicBezTo>
                  <a:pt x="24287" y="6345"/>
                  <a:pt x="24282" y="6344"/>
                  <a:pt x="24276" y="6344"/>
                </a:cubicBezTo>
                <a:cubicBezTo>
                  <a:pt x="24220" y="6344"/>
                  <a:pt x="24175" y="6436"/>
                  <a:pt x="24251" y="6494"/>
                </a:cubicBezTo>
                <a:cubicBezTo>
                  <a:pt x="24502" y="6703"/>
                  <a:pt x="24753" y="6975"/>
                  <a:pt x="25004" y="7184"/>
                </a:cubicBezTo>
                <a:cubicBezTo>
                  <a:pt x="25172" y="7330"/>
                  <a:pt x="25234" y="7749"/>
                  <a:pt x="25276" y="7916"/>
                </a:cubicBezTo>
                <a:cubicBezTo>
                  <a:pt x="25339" y="8230"/>
                  <a:pt x="25423" y="8586"/>
                  <a:pt x="25506" y="8900"/>
                </a:cubicBezTo>
                <a:cubicBezTo>
                  <a:pt x="25632" y="9444"/>
                  <a:pt x="25820" y="9967"/>
                  <a:pt x="26009" y="10511"/>
                </a:cubicBezTo>
                <a:cubicBezTo>
                  <a:pt x="26050" y="10636"/>
                  <a:pt x="26071" y="10783"/>
                  <a:pt x="26134" y="10908"/>
                </a:cubicBezTo>
                <a:cubicBezTo>
                  <a:pt x="26155" y="10950"/>
                  <a:pt x="26176" y="11013"/>
                  <a:pt x="26176" y="11097"/>
                </a:cubicBezTo>
                <a:cubicBezTo>
                  <a:pt x="26218" y="11159"/>
                  <a:pt x="26239" y="11243"/>
                  <a:pt x="26260" y="11306"/>
                </a:cubicBezTo>
                <a:cubicBezTo>
                  <a:pt x="26281" y="11369"/>
                  <a:pt x="26322" y="11431"/>
                  <a:pt x="26343" y="11515"/>
                </a:cubicBezTo>
                <a:cubicBezTo>
                  <a:pt x="26364" y="11557"/>
                  <a:pt x="26385" y="11641"/>
                  <a:pt x="26427" y="11683"/>
                </a:cubicBezTo>
                <a:cubicBezTo>
                  <a:pt x="26448" y="11766"/>
                  <a:pt x="26469" y="11829"/>
                  <a:pt x="26532" y="11892"/>
                </a:cubicBezTo>
                <a:cubicBezTo>
                  <a:pt x="26553" y="11934"/>
                  <a:pt x="26553" y="11975"/>
                  <a:pt x="26573" y="11996"/>
                </a:cubicBezTo>
                <a:cubicBezTo>
                  <a:pt x="26553" y="11996"/>
                  <a:pt x="26532" y="12038"/>
                  <a:pt x="26532" y="12080"/>
                </a:cubicBezTo>
                <a:lnTo>
                  <a:pt x="26532" y="12101"/>
                </a:lnTo>
                <a:cubicBezTo>
                  <a:pt x="26971" y="12624"/>
                  <a:pt x="27410" y="13126"/>
                  <a:pt x="27829" y="13670"/>
                </a:cubicBezTo>
                <a:cubicBezTo>
                  <a:pt x="27850" y="13712"/>
                  <a:pt x="27892" y="13754"/>
                  <a:pt x="27913" y="13775"/>
                </a:cubicBezTo>
                <a:cubicBezTo>
                  <a:pt x="28268" y="14256"/>
                  <a:pt x="28750" y="14758"/>
                  <a:pt x="28750" y="15344"/>
                </a:cubicBezTo>
                <a:cubicBezTo>
                  <a:pt x="28666" y="15344"/>
                  <a:pt x="28519" y="15323"/>
                  <a:pt x="28519" y="15323"/>
                </a:cubicBezTo>
                <a:cubicBezTo>
                  <a:pt x="28331" y="15323"/>
                  <a:pt x="28143" y="15344"/>
                  <a:pt x="27954" y="15386"/>
                </a:cubicBezTo>
                <a:cubicBezTo>
                  <a:pt x="27536" y="15449"/>
                  <a:pt x="27097" y="15512"/>
                  <a:pt x="26699" y="15637"/>
                </a:cubicBezTo>
                <a:cubicBezTo>
                  <a:pt x="26490" y="15700"/>
                  <a:pt x="26281" y="15763"/>
                  <a:pt x="26071" y="15825"/>
                </a:cubicBezTo>
                <a:cubicBezTo>
                  <a:pt x="26068" y="15826"/>
                  <a:pt x="26064" y="15827"/>
                  <a:pt x="26060" y="15827"/>
                </a:cubicBezTo>
                <a:cubicBezTo>
                  <a:pt x="25950" y="15827"/>
                  <a:pt x="25713" y="15552"/>
                  <a:pt x="25653" y="15512"/>
                </a:cubicBezTo>
                <a:cubicBezTo>
                  <a:pt x="25276" y="15135"/>
                  <a:pt x="24921" y="14758"/>
                  <a:pt x="24586" y="14340"/>
                </a:cubicBezTo>
                <a:cubicBezTo>
                  <a:pt x="24272" y="13942"/>
                  <a:pt x="23979" y="13545"/>
                  <a:pt x="23665" y="13189"/>
                </a:cubicBezTo>
                <a:cubicBezTo>
                  <a:pt x="23540" y="13022"/>
                  <a:pt x="23393" y="12833"/>
                  <a:pt x="23226" y="12708"/>
                </a:cubicBezTo>
                <a:cubicBezTo>
                  <a:pt x="23016" y="12499"/>
                  <a:pt x="23037" y="12268"/>
                  <a:pt x="23100" y="11996"/>
                </a:cubicBezTo>
                <a:cubicBezTo>
                  <a:pt x="23184" y="11578"/>
                  <a:pt x="23309" y="11201"/>
                  <a:pt x="23393" y="10783"/>
                </a:cubicBezTo>
                <a:cubicBezTo>
                  <a:pt x="23393" y="10720"/>
                  <a:pt x="23414" y="10699"/>
                  <a:pt x="23414" y="10636"/>
                </a:cubicBezTo>
                <a:lnTo>
                  <a:pt x="23414" y="10615"/>
                </a:lnTo>
                <a:cubicBezTo>
                  <a:pt x="23435" y="10427"/>
                  <a:pt x="23456" y="10260"/>
                  <a:pt x="23456" y="10071"/>
                </a:cubicBezTo>
                <a:cubicBezTo>
                  <a:pt x="23498" y="10009"/>
                  <a:pt x="23519" y="9967"/>
                  <a:pt x="23540" y="9946"/>
                </a:cubicBezTo>
                <a:cubicBezTo>
                  <a:pt x="23540" y="9904"/>
                  <a:pt x="23560" y="9904"/>
                  <a:pt x="23560" y="9883"/>
                </a:cubicBezTo>
                <a:lnTo>
                  <a:pt x="23560" y="9862"/>
                </a:lnTo>
                <a:lnTo>
                  <a:pt x="23560" y="9841"/>
                </a:lnTo>
                <a:lnTo>
                  <a:pt x="23560" y="9799"/>
                </a:lnTo>
                <a:lnTo>
                  <a:pt x="23540" y="9779"/>
                </a:lnTo>
                <a:cubicBezTo>
                  <a:pt x="23540" y="9779"/>
                  <a:pt x="23519" y="9779"/>
                  <a:pt x="23519" y="9758"/>
                </a:cubicBezTo>
                <a:lnTo>
                  <a:pt x="23498" y="9758"/>
                </a:lnTo>
                <a:cubicBezTo>
                  <a:pt x="23456" y="9758"/>
                  <a:pt x="23435" y="9758"/>
                  <a:pt x="23414" y="9779"/>
                </a:cubicBezTo>
                <a:lnTo>
                  <a:pt x="23393" y="9799"/>
                </a:lnTo>
                <a:cubicBezTo>
                  <a:pt x="23079" y="10302"/>
                  <a:pt x="22975" y="10950"/>
                  <a:pt x="22703" y="11515"/>
                </a:cubicBezTo>
                <a:cubicBezTo>
                  <a:pt x="22577" y="11787"/>
                  <a:pt x="22452" y="12080"/>
                  <a:pt x="22284" y="12373"/>
                </a:cubicBezTo>
                <a:cubicBezTo>
                  <a:pt x="22263" y="12394"/>
                  <a:pt x="22263" y="12457"/>
                  <a:pt x="22242" y="12478"/>
                </a:cubicBezTo>
                <a:cubicBezTo>
                  <a:pt x="22159" y="12603"/>
                  <a:pt x="22096" y="12729"/>
                  <a:pt x="22075" y="12896"/>
                </a:cubicBezTo>
                <a:cubicBezTo>
                  <a:pt x="22054" y="12896"/>
                  <a:pt x="21991" y="12917"/>
                  <a:pt x="21991" y="12938"/>
                </a:cubicBezTo>
                <a:lnTo>
                  <a:pt x="21991" y="12980"/>
                </a:lnTo>
                <a:cubicBezTo>
                  <a:pt x="22577" y="13712"/>
                  <a:pt x="23205" y="14403"/>
                  <a:pt x="23812" y="15114"/>
                </a:cubicBezTo>
                <a:cubicBezTo>
                  <a:pt x="24125" y="15491"/>
                  <a:pt x="24460" y="15846"/>
                  <a:pt x="24774" y="16223"/>
                </a:cubicBezTo>
                <a:cubicBezTo>
                  <a:pt x="25025" y="16558"/>
                  <a:pt x="25381" y="16872"/>
                  <a:pt x="25632" y="17227"/>
                </a:cubicBezTo>
                <a:cubicBezTo>
                  <a:pt x="25678" y="17296"/>
                  <a:pt x="25729" y="17320"/>
                  <a:pt x="25783" y="17320"/>
                </a:cubicBezTo>
                <a:cubicBezTo>
                  <a:pt x="25877" y="17320"/>
                  <a:pt x="25978" y="17246"/>
                  <a:pt x="26071" y="17206"/>
                </a:cubicBezTo>
                <a:cubicBezTo>
                  <a:pt x="26343" y="17081"/>
                  <a:pt x="26657" y="17081"/>
                  <a:pt x="26950" y="17018"/>
                </a:cubicBezTo>
                <a:cubicBezTo>
                  <a:pt x="27222" y="16976"/>
                  <a:pt x="27494" y="16893"/>
                  <a:pt x="27787" y="16851"/>
                </a:cubicBezTo>
                <a:cubicBezTo>
                  <a:pt x="28247" y="16704"/>
                  <a:pt x="28687" y="16641"/>
                  <a:pt x="29189" y="16579"/>
                </a:cubicBezTo>
                <a:cubicBezTo>
                  <a:pt x="29586" y="16537"/>
                  <a:pt x="29984" y="16495"/>
                  <a:pt x="30340" y="16390"/>
                </a:cubicBezTo>
                <a:cubicBezTo>
                  <a:pt x="30361" y="16432"/>
                  <a:pt x="30403" y="16453"/>
                  <a:pt x="30444" y="16453"/>
                </a:cubicBezTo>
                <a:cubicBezTo>
                  <a:pt x="30465" y="16453"/>
                  <a:pt x="30465" y="16474"/>
                  <a:pt x="30507" y="16474"/>
                </a:cubicBezTo>
                <a:cubicBezTo>
                  <a:pt x="30528" y="16474"/>
                  <a:pt x="30549" y="16495"/>
                  <a:pt x="30570" y="16495"/>
                </a:cubicBezTo>
                <a:cubicBezTo>
                  <a:pt x="30633" y="16537"/>
                  <a:pt x="30675" y="16558"/>
                  <a:pt x="30716" y="16579"/>
                </a:cubicBezTo>
                <a:cubicBezTo>
                  <a:pt x="30947" y="16704"/>
                  <a:pt x="31198" y="16809"/>
                  <a:pt x="31449" y="16955"/>
                </a:cubicBezTo>
                <a:cubicBezTo>
                  <a:pt x="31972" y="17185"/>
                  <a:pt x="32558" y="17395"/>
                  <a:pt x="33081" y="17646"/>
                </a:cubicBezTo>
                <a:cubicBezTo>
                  <a:pt x="33123" y="17688"/>
                  <a:pt x="33123" y="17709"/>
                  <a:pt x="33164" y="17709"/>
                </a:cubicBezTo>
                <a:lnTo>
                  <a:pt x="33227" y="17709"/>
                </a:lnTo>
                <a:cubicBezTo>
                  <a:pt x="33667" y="17813"/>
                  <a:pt x="34127" y="17813"/>
                  <a:pt x="34587" y="17855"/>
                </a:cubicBezTo>
                <a:cubicBezTo>
                  <a:pt x="34698" y="17877"/>
                  <a:pt x="34868" y="17929"/>
                  <a:pt x="35021" y="17929"/>
                </a:cubicBezTo>
                <a:cubicBezTo>
                  <a:pt x="35158" y="17929"/>
                  <a:pt x="35281" y="17888"/>
                  <a:pt x="35340" y="17750"/>
                </a:cubicBezTo>
                <a:cubicBezTo>
                  <a:pt x="35342" y="17748"/>
                  <a:pt x="35347" y="17747"/>
                  <a:pt x="35357" y="17747"/>
                </a:cubicBezTo>
                <a:cubicBezTo>
                  <a:pt x="35498" y="17747"/>
                  <a:pt x="36499" y="18024"/>
                  <a:pt x="36617" y="18043"/>
                </a:cubicBezTo>
                <a:cubicBezTo>
                  <a:pt x="36680" y="18064"/>
                  <a:pt x="36742" y="18106"/>
                  <a:pt x="36826" y="18106"/>
                </a:cubicBezTo>
                <a:lnTo>
                  <a:pt x="36889" y="18106"/>
                </a:lnTo>
                <a:cubicBezTo>
                  <a:pt x="36931" y="18106"/>
                  <a:pt x="36993" y="18127"/>
                  <a:pt x="37035" y="18127"/>
                </a:cubicBezTo>
                <a:lnTo>
                  <a:pt x="37056" y="18127"/>
                </a:lnTo>
                <a:cubicBezTo>
                  <a:pt x="37433" y="18169"/>
                  <a:pt x="37830" y="18169"/>
                  <a:pt x="38186" y="18253"/>
                </a:cubicBezTo>
                <a:cubicBezTo>
                  <a:pt x="38207" y="18315"/>
                  <a:pt x="38249" y="18357"/>
                  <a:pt x="38291" y="18420"/>
                </a:cubicBezTo>
                <a:cubicBezTo>
                  <a:pt x="38312" y="18462"/>
                  <a:pt x="38374" y="18525"/>
                  <a:pt x="38395" y="18566"/>
                </a:cubicBezTo>
                <a:cubicBezTo>
                  <a:pt x="38625" y="18859"/>
                  <a:pt x="38918" y="19110"/>
                  <a:pt x="39190" y="19382"/>
                </a:cubicBezTo>
                <a:cubicBezTo>
                  <a:pt x="39086" y="19571"/>
                  <a:pt x="39023" y="19801"/>
                  <a:pt x="38981" y="20010"/>
                </a:cubicBezTo>
                <a:cubicBezTo>
                  <a:pt x="38877" y="20324"/>
                  <a:pt x="38793" y="20617"/>
                  <a:pt x="38772" y="20931"/>
                </a:cubicBezTo>
                <a:lnTo>
                  <a:pt x="38772" y="20952"/>
                </a:lnTo>
                <a:cubicBezTo>
                  <a:pt x="38730" y="21035"/>
                  <a:pt x="38709" y="21098"/>
                  <a:pt x="38667" y="21182"/>
                </a:cubicBezTo>
                <a:lnTo>
                  <a:pt x="38667" y="21203"/>
                </a:lnTo>
                <a:cubicBezTo>
                  <a:pt x="38625" y="21287"/>
                  <a:pt x="38584" y="21370"/>
                  <a:pt x="38563" y="21454"/>
                </a:cubicBezTo>
                <a:cubicBezTo>
                  <a:pt x="38416" y="21726"/>
                  <a:pt x="38270" y="21998"/>
                  <a:pt x="38144" y="22291"/>
                </a:cubicBezTo>
                <a:cubicBezTo>
                  <a:pt x="38102" y="22312"/>
                  <a:pt x="38102" y="22333"/>
                  <a:pt x="38081" y="22354"/>
                </a:cubicBezTo>
                <a:cubicBezTo>
                  <a:pt x="38061" y="22416"/>
                  <a:pt x="38040" y="22500"/>
                  <a:pt x="37998" y="22542"/>
                </a:cubicBezTo>
                <a:cubicBezTo>
                  <a:pt x="37998" y="22563"/>
                  <a:pt x="37977" y="22605"/>
                  <a:pt x="37977" y="22626"/>
                </a:cubicBezTo>
                <a:cubicBezTo>
                  <a:pt x="37956" y="22709"/>
                  <a:pt x="37893" y="22814"/>
                  <a:pt x="37872" y="22877"/>
                </a:cubicBezTo>
                <a:cubicBezTo>
                  <a:pt x="37642" y="23567"/>
                  <a:pt x="37789" y="24174"/>
                  <a:pt x="37893" y="24864"/>
                </a:cubicBezTo>
                <a:cubicBezTo>
                  <a:pt x="38102" y="26496"/>
                  <a:pt x="38353" y="28108"/>
                  <a:pt x="38772" y="29677"/>
                </a:cubicBezTo>
                <a:cubicBezTo>
                  <a:pt x="38605" y="29719"/>
                  <a:pt x="38416" y="29740"/>
                  <a:pt x="38270" y="29761"/>
                </a:cubicBezTo>
                <a:cubicBezTo>
                  <a:pt x="38249" y="29719"/>
                  <a:pt x="38207" y="29677"/>
                  <a:pt x="38165" y="29677"/>
                </a:cubicBezTo>
                <a:lnTo>
                  <a:pt x="37224" y="28819"/>
                </a:lnTo>
                <a:cubicBezTo>
                  <a:pt x="36805" y="28463"/>
                  <a:pt x="36366" y="28045"/>
                  <a:pt x="35864" y="27773"/>
                </a:cubicBezTo>
                <a:lnTo>
                  <a:pt x="35801" y="27773"/>
                </a:lnTo>
                <a:cubicBezTo>
                  <a:pt x="35780" y="27773"/>
                  <a:pt x="35780" y="27773"/>
                  <a:pt x="35780" y="27794"/>
                </a:cubicBezTo>
                <a:cubicBezTo>
                  <a:pt x="35759" y="27773"/>
                  <a:pt x="35738" y="27773"/>
                  <a:pt x="35696" y="27752"/>
                </a:cubicBezTo>
                <a:lnTo>
                  <a:pt x="35550" y="27668"/>
                </a:lnTo>
                <a:cubicBezTo>
                  <a:pt x="35529" y="27668"/>
                  <a:pt x="35487" y="27647"/>
                  <a:pt x="35466" y="27647"/>
                </a:cubicBezTo>
                <a:lnTo>
                  <a:pt x="35320" y="27564"/>
                </a:lnTo>
                <a:cubicBezTo>
                  <a:pt x="35278" y="27564"/>
                  <a:pt x="35257" y="27543"/>
                  <a:pt x="35236" y="27543"/>
                </a:cubicBezTo>
                <a:lnTo>
                  <a:pt x="35006" y="27459"/>
                </a:lnTo>
                <a:cubicBezTo>
                  <a:pt x="34650" y="27354"/>
                  <a:pt x="34232" y="27208"/>
                  <a:pt x="33918" y="27041"/>
                </a:cubicBezTo>
                <a:lnTo>
                  <a:pt x="33897" y="27041"/>
                </a:lnTo>
                <a:cubicBezTo>
                  <a:pt x="33855" y="27020"/>
                  <a:pt x="33771" y="27020"/>
                  <a:pt x="33708" y="26999"/>
                </a:cubicBezTo>
                <a:lnTo>
                  <a:pt x="33688" y="26999"/>
                </a:lnTo>
                <a:cubicBezTo>
                  <a:pt x="33562" y="26957"/>
                  <a:pt x="33436" y="26936"/>
                  <a:pt x="33332" y="26936"/>
                </a:cubicBezTo>
                <a:lnTo>
                  <a:pt x="33269" y="26936"/>
                </a:lnTo>
                <a:cubicBezTo>
                  <a:pt x="33227" y="26936"/>
                  <a:pt x="33164" y="26936"/>
                  <a:pt x="33123" y="26915"/>
                </a:cubicBezTo>
                <a:cubicBezTo>
                  <a:pt x="32851" y="26894"/>
                  <a:pt x="32453" y="26894"/>
                  <a:pt x="32244" y="26706"/>
                </a:cubicBezTo>
                <a:cubicBezTo>
                  <a:pt x="32202" y="26643"/>
                  <a:pt x="32139" y="26601"/>
                  <a:pt x="32118" y="26538"/>
                </a:cubicBezTo>
                <a:cubicBezTo>
                  <a:pt x="32076" y="26496"/>
                  <a:pt x="32014" y="26434"/>
                  <a:pt x="31972" y="26413"/>
                </a:cubicBezTo>
                <a:cubicBezTo>
                  <a:pt x="32223" y="26204"/>
                  <a:pt x="32432" y="25890"/>
                  <a:pt x="32641" y="25597"/>
                </a:cubicBezTo>
                <a:lnTo>
                  <a:pt x="32641" y="25576"/>
                </a:lnTo>
                <a:cubicBezTo>
                  <a:pt x="32662" y="25534"/>
                  <a:pt x="32704" y="25492"/>
                  <a:pt x="32746" y="25450"/>
                </a:cubicBezTo>
                <a:cubicBezTo>
                  <a:pt x="32913" y="25262"/>
                  <a:pt x="33039" y="25053"/>
                  <a:pt x="33185" y="24864"/>
                </a:cubicBezTo>
                <a:cubicBezTo>
                  <a:pt x="33374" y="24634"/>
                  <a:pt x="33646" y="24425"/>
                  <a:pt x="33771" y="24195"/>
                </a:cubicBezTo>
                <a:cubicBezTo>
                  <a:pt x="33960" y="23902"/>
                  <a:pt x="33792" y="23463"/>
                  <a:pt x="33771" y="23128"/>
                </a:cubicBezTo>
                <a:lnTo>
                  <a:pt x="33771" y="22939"/>
                </a:lnTo>
                <a:cubicBezTo>
                  <a:pt x="33750" y="22542"/>
                  <a:pt x="33771" y="22144"/>
                  <a:pt x="33646" y="21810"/>
                </a:cubicBezTo>
                <a:lnTo>
                  <a:pt x="33667" y="21789"/>
                </a:lnTo>
                <a:lnTo>
                  <a:pt x="33667" y="21768"/>
                </a:lnTo>
                <a:lnTo>
                  <a:pt x="33667" y="21726"/>
                </a:lnTo>
                <a:lnTo>
                  <a:pt x="33667" y="21705"/>
                </a:lnTo>
                <a:lnTo>
                  <a:pt x="33667" y="21684"/>
                </a:lnTo>
                <a:cubicBezTo>
                  <a:pt x="33667" y="21663"/>
                  <a:pt x="33646" y="21663"/>
                  <a:pt x="33646" y="21621"/>
                </a:cubicBezTo>
                <a:lnTo>
                  <a:pt x="33604" y="21600"/>
                </a:lnTo>
                <a:cubicBezTo>
                  <a:pt x="33123" y="21203"/>
                  <a:pt x="32516" y="20889"/>
                  <a:pt x="31993" y="20554"/>
                </a:cubicBezTo>
                <a:cubicBezTo>
                  <a:pt x="31616" y="20324"/>
                  <a:pt x="31260" y="20136"/>
                  <a:pt x="30884" y="19906"/>
                </a:cubicBezTo>
                <a:cubicBezTo>
                  <a:pt x="30549" y="19696"/>
                  <a:pt x="30256" y="19424"/>
                  <a:pt x="29921" y="19215"/>
                </a:cubicBezTo>
                <a:cubicBezTo>
                  <a:pt x="29900" y="19205"/>
                  <a:pt x="29879" y="19199"/>
                  <a:pt x="29859" y="19199"/>
                </a:cubicBezTo>
                <a:cubicBezTo>
                  <a:pt x="29838" y="19199"/>
                  <a:pt x="29817" y="19205"/>
                  <a:pt x="29796" y="19215"/>
                </a:cubicBezTo>
                <a:cubicBezTo>
                  <a:pt x="29796" y="19215"/>
                  <a:pt x="29775" y="19215"/>
                  <a:pt x="29775" y="19257"/>
                </a:cubicBezTo>
                <a:cubicBezTo>
                  <a:pt x="29775" y="19257"/>
                  <a:pt x="29733" y="19278"/>
                  <a:pt x="29712" y="19278"/>
                </a:cubicBezTo>
                <a:cubicBezTo>
                  <a:pt x="29691" y="19278"/>
                  <a:pt x="29670" y="19299"/>
                  <a:pt x="29628" y="19299"/>
                </a:cubicBezTo>
                <a:cubicBezTo>
                  <a:pt x="29607" y="19299"/>
                  <a:pt x="29586" y="19320"/>
                  <a:pt x="29566" y="19320"/>
                </a:cubicBezTo>
                <a:cubicBezTo>
                  <a:pt x="29524" y="19362"/>
                  <a:pt x="29503" y="19362"/>
                  <a:pt x="29461" y="19382"/>
                </a:cubicBezTo>
                <a:cubicBezTo>
                  <a:pt x="29419" y="19403"/>
                  <a:pt x="29398" y="19403"/>
                  <a:pt x="29356" y="19424"/>
                </a:cubicBezTo>
                <a:cubicBezTo>
                  <a:pt x="29314" y="19466"/>
                  <a:pt x="29273" y="19466"/>
                  <a:pt x="29252" y="19487"/>
                </a:cubicBezTo>
                <a:lnTo>
                  <a:pt x="29210" y="19487"/>
                </a:lnTo>
                <a:cubicBezTo>
                  <a:pt x="29189" y="19487"/>
                  <a:pt x="29168" y="19508"/>
                  <a:pt x="29147" y="19508"/>
                </a:cubicBezTo>
                <a:lnTo>
                  <a:pt x="29105" y="19508"/>
                </a:lnTo>
                <a:cubicBezTo>
                  <a:pt x="29084" y="19508"/>
                  <a:pt x="29042" y="19529"/>
                  <a:pt x="29001" y="19529"/>
                </a:cubicBezTo>
                <a:lnTo>
                  <a:pt x="28980" y="19529"/>
                </a:lnTo>
                <a:cubicBezTo>
                  <a:pt x="28959" y="19529"/>
                  <a:pt x="28938" y="19571"/>
                  <a:pt x="28896" y="19571"/>
                </a:cubicBezTo>
                <a:cubicBezTo>
                  <a:pt x="28875" y="19571"/>
                  <a:pt x="28875" y="19571"/>
                  <a:pt x="28854" y="19592"/>
                </a:cubicBezTo>
                <a:cubicBezTo>
                  <a:pt x="28833" y="19592"/>
                  <a:pt x="28791" y="19613"/>
                  <a:pt x="28791" y="19613"/>
                </a:cubicBezTo>
                <a:lnTo>
                  <a:pt x="28770" y="19613"/>
                </a:lnTo>
                <a:cubicBezTo>
                  <a:pt x="28729" y="19613"/>
                  <a:pt x="28687" y="19613"/>
                  <a:pt x="28645" y="19634"/>
                </a:cubicBezTo>
                <a:lnTo>
                  <a:pt x="28478" y="19634"/>
                </a:lnTo>
                <a:cubicBezTo>
                  <a:pt x="28478" y="19634"/>
                  <a:pt x="28457" y="19634"/>
                  <a:pt x="28457" y="19613"/>
                </a:cubicBezTo>
                <a:cubicBezTo>
                  <a:pt x="28457" y="19602"/>
                  <a:pt x="28446" y="19597"/>
                  <a:pt x="28436" y="19597"/>
                </a:cubicBezTo>
                <a:cubicBezTo>
                  <a:pt x="28425" y="19597"/>
                  <a:pt x="28415" y="19602"/>
                  <a:pt x="28415" y="19613"/>
                </a:cubicBezTo>
                <a:lnTo>
                  <a:pt x="28415" y="19634"/>
                </a:lnTo>
                <a:cubicBezTo>
                  <a:pt x="28415" y="19634"/>
                  <a:pt x="28415" y="19675"/>
                  <a:pt x="28436" y="19675"/>
                </a:cubicBezTo>
                <a:cubicBezTo>
                  <a:pt x="28436" y="19675"/>
                  <a:pt x="28457" y="19675"/>
                  <a:pt x="28457" y="19696"/>
                </a:cubicBezTo>
                <a:lnTo>
                  <a:pt x="28457" y="19717"/>
                </a:lnTo>
                <a:lnTo>
                  <a:pt x="28457" y="19738"/>
                </a:lnTo>
                <a:cubicBezTo>
                  <a:pt x="28457" y="19780"/>
                  <a:pt x="28478" y="19780"/>
                  <a:pt x="28519" y="19780"/>
                </a:cubicBezTo>
                <a:lnTo>
                  <a:pt x="28561" y="19780"/>
                </a:lnTo>
                <a:cubicBezTo>
                  <a:pt x="28589" y="19787"/>
                  <a:pt x="28612" y="19789"/>
                  <a:pt x="28634" y="19789"/>
                </a:cubicBezTo>
                <a:cubicBezTo>
                  <a:pt x="28677" y="19789"/>
                  <a:pt x="28715" y="19780"/>
                  <a:pt x="28770" y="19780"/>
                </a:cubicBezTo>
                <a:cubicBezTo>
                  <a:pt x="28959" y="19780"/>
                  <a:pt x="29147" y="19822"/>
                  <a:pt x="29294" y="19843"/>
                </a:cubicBezTo>
                <a:cubicBezTo>
                  <a:pt x="29356" y="19843"/>
                  <a:pt x="29377" y="19885"/>
                  <a:pt x="29419" y="19885"/>
                </a:cubicBezTo>
                <a:cubicBezTo>
                  <a:pt x="29733" y="19926"/>
                  <a:pt x="30026" y="20219"/>
                  <a:pt x="30340" y="20408"/>
                </a:cubicBezTo>
                <a:cubicBezTo>
                  <a:pt x="30444" y="20450"/>
                  <a:pt x="30528" y="20512"/>
                  <a:pt x="30612" y="20575"/>
                </a:cubicBezTo>
                <a:lnTo>
                  <a:pt x="30633" y="20617"/>
                </a:lnTo>
                <a:cubicBezTo>
                  <a:pt x="31198" y="21035"/>
                  <a:pt x="31721" y="21579"/>
                  <a:pt x="32348" y="21914"/>
                </a:cubicBezTo>
                <a:cubicBezTo>
                  <a:pt x="32411" y="22186"/>
                  <a:pt x="32516" y="22416"/>
                  <a:pt x="32599" y="22667"/>
                </a:cubicBezTo>
                <a:cubicBezTo>
                  <a:pt x="32599" y="22709"/>
                  <a:pt x="32620" y="22751"/>
                  <a:pt x="32620" y="22772"/>
                </a:cubicBezTo>
                <a:lnTo>
                  <a:pt x="32620" y="22814"/>
                </a:lnTo>
                <a:cubicBezTo>
                  <a:pt x="32620" y="22856"/>
                  <a:pt x="32641" y="22919"/>
                  <a:pt x="32641" y="22939"/>
                </a:cubicBezTo>
                <a:cubicBezTo>
                  <a:pt x="32662" y="23023"/>
                  <a:pt x="32830" y="23442"/>
                  <a:pt x="32725" y="23504"/>
                </a:cubicBezTo>
                <a:cubicBezTo>
                  <a:pt x="32537" y="23672"/>
                  <a:pt x="32390" y="23860"/>
                  <a:pt x="32202" y="24028"/>
                </a:cubicBezTo>
                <a:lnTo>
                  <a:pt x="31972" y="24279"/>
                </a:lnTo>
                <a:lnTo>
                  <a:pt x="31888" y="24341"/>
                </a:lnTo>
                <a:cubicBezTo>
                  <a:pt x="31804" y="24425"/>
                  <a:pt x="31721" y="24488"/>
                  <a:pt x="31658" y="24551"/>
                </a:cubicBezTo>
                <a:lnTo>
                  <a:pt x="31511" y="24697"/>
                </a:lnTo>
                <a:lnTo>
                  <a:pt x="31407" y="24802"/>
                </a:lnTo>
                <a:lnTo>
                  <a:pt x="31281" y="24927"/>
                </a:lnTo>
                <a:lnTo>
                  <a:pt x="31177" y="25032"/>
                </a:lnTo>
                <a:lnTo>
                  <a:pt x="31051" y="25157"/>
                </a:lnTo>
                <a:lnTo>
                  <a:pt x="30967" y="25241"/>
                </a:lnTo>
                <a:lnTo>
                  <a:pt x="30821" y="25388"/>
                </a:lnTo>
                <a:cubicBezTo>
                  <a:pt x="30779" y="25429"/>
                  <a:pt x="30758" y="25450"/>
                  <a:pt x="30758" y="25471"/>
                </a:cubicBezTo>
                <a:cubicBezTo>
                  <a:pt x="30675" y="25555"/>
                  <a:pt x="30633" y="25639"/>
                  <a:pt x="30549" y="25701"/>
                </a:cubicBezTo>
                <a:cubicBezTo>
                  <a:pt x="30026" y="25660"/>
                  <a:pt x="29586" y="25471"/>
                  <a:pt x="29105" y="25325"/>
                </a:cubicBezTo>
                <a:cubicBezTo>
                  <a:pt x="28645" y="25157"/>
                  <a:pt x="28122" y="25053"/>
                  <a:pt x="27703" y="24802"/>
                </a:cubicBezTo>
                <a:cubicBezTo>
                  <a:pt x="27515" y="24697"/>
                  <a:pt x="27327" y="24551"/>
                  <a:pt x="27285" y="24320"/>
                </a:cubicBezTo>
                <a:cubicBezTo>
                  <a:pt x="27264" y="24090"/>
                  <a:pt x="27201" y="23818"/>
                  <a:pt x="27159" y="23567"/>
                </a:cubicBezTo>
                <a:cubicBezTo>
                  <a:pt x="27076" y="23044"/>
                  <a:pt x="27013" y="22521"/>
                  <a:pt x="26908" y="22019"/>
                </a:cubicBezTo>
                <a:lnTo>
                  <a:pt x="26678" y="20763"/>
                </a:lnTo>
                <a:cubicBezTo>
                  <a:pt x="26636" y="20450"/>
                  <a:pt x="26448" y="20429"/>
                  <a:pt x="26134" y="20366"/>
                </a:cubicBezTo>
                <a:cubicBezTo>
                  <a:pt x="25297" y="20303"/>
                  <a:pt x="24335" y="20198"/>
                  <a:pt x="23519" y="19926"/>
                </a:cubicBezTo>
                <a:cubicBezTo>
                  <a:pt x="23456" y="19906"/>
                  <a:pt x="23414" y="19885"/>
                  <a:pt x="23351" y="19822"/>
                </a:cubicBezTo>
                <a:lnTo>
                  <a:pt x="23330" y="19822"/>
                </a:lnTo>
                <a:cubicBezTo>
                  <a:pt x="23330" y="19822"/>
                  <a:pt x="23309" y="19843"/>
                  <a:pt x="23330" y="19885"/>
                </a:cubicBezTo>
                <a:lnTo>
                  <a:pt x="23330" y="19906"/>
                </a:lnTo>
                <a:cubicBezTo>
                  <a:pt x="23330" y="19906"/>
                  <a:pt x="23330" y="19926"/>
                  <a:pt x="23351" y="19926"/>
                </a:cubicBezTo>
                <a:cubicBezTo>
                  <a:pt x="23393" y="19947"/>
                  <a:pt x="23414" y="19947"/>
                  <a:pt x="23435" y="19989"/>
                </a:cubicBezTo>
                <a:lnTo>
                  <a:pt x="23456" y="20010"/>
                </a:lnTo>
                <a:lnTo>
                  <a:pt x="23540" y="20094"/>
                </a:lnTo>
                <a:cubicBezTo>
                  <a:pt x="23560" y="20115"/>
                  <a:pt x="23602" y="20115"/>
                  <a:pt x="23623" y="20136"/>
                </a:cubicBezTo>
                <a:cubicBezTo>
                  <a:pt x="23644" y="20157"/>
                  <a:pt x="23665" y="20198"/>
                  <a:pt x="23707" y="20198"/>
                </a:cubicBezTo>
                <a:cubicBezTo>
                  <a:pt x="23728" y="20219"/>
                  <a:pt x="23749" y="20219"/>
                  <a:pt x="23770" y="20240"/>
                </a:cubicBezTo>
                <a:cubicBezTo>
                  <a:pt x="23812" y="20261"/>
                  <a:pt x="23833" y="20261"/>
                  <a:pt x="23874" y="20303"/>
                </a:cubicBezTo>
                <a:cubicBezTo>
                  <a:pt x="23916" y="20324"/>
                  <a:pt x="23937" y="20324"/>
                  <a:pt x="23958" y="20324"/>
                </a:cubicBezTo>
                <a:cubicBezTo>
                  <a:pt x="23979" y="20345"/>
                  <a:pt x="24042" y="20345"/>
                  <a:pt x="24063" y="20366"/>
                </a:cubicBezTo>
                <a:cubicBezTo>
                  <a:pt x="24084" y="20366"/>
                  <a:pt x="24125" y="20408"/>
                  <a:pt x="24125" y="20408"/>
                </a:cubicBezTo>
                <a:cubicBezTo>
                  <a:pt x="24251" y="20450"/>
                  <a:pt x="24397" y="20533"/>
                  <a:pt x="24544" y="20575"/>
                </a:cubicBezTo>
                <a:cubicBezTo>
                  <a:pt x="24544" y="20575"/>
                  <a:pt x="24565" y="20575"/>
                  <a:pt x="24565" y="20617"/>
                </a:cubicBezTo>
                <a:cubicBezTo>
                  <a:pt x="24607" y="20638"/>
                  <a:pt x="24669" y="20659"/>
                  <a:pt x="24753" y="20680"/>
                </a:cubicBezTo>
                <a:cubicBezTo>
                  <a:pt x="25025" y="20847"/>
                  <a:pt x="25339" y="20952"/>
                  <a:pt x="25611" y="21140"/>
                </a:cubicBezTo>
                <a:cubicBezTo>
                  <a:pt x="25653" y="21161"/>
                  <a:pt x="25757" y="21161"/>
                  <a:pt x="25757" y="21245"/>
                </a:cubicBezTo>
                <a:cubicBezTo>
                  <a:pt x="25757" y="21391"/>
                  <a:pt x="25799" y="21559"/>
                  <a:pt x="25799" y="21705"/>
                </a:cubicBezTo>
                <a:cubicBezTo>
                  <a:pt x="25841" y="22458"/>
                  <a:pt x="25841" y="23232"/>
                  <a:pt x="25904" y="24007"/>
                </a:cubicBezTo>
                <a:cubicBezTo>
                  <a:pt x="25925" y="24404"/>
                  <a:pt x="25967" y="24802"/>
                  <a:pt x="25946" y="25178"/>
                </a:cubicBezTo>
                <a:lnTo>
                  <a:pt x="25946" y="25283"/>
                </a:lnTo>
                <a:lnTo>
                  <a:pt x="25946" y="25346"/>
                </a:lnTo>
                <a:cubicBezTo>
                  <a:pt x="25946" y="25367"/>
                  <a:pt x="25946" y="25367"/>
                  <a:pt x="25967" y="25388"/>
                </a:cubicBezTo>
                <a:cubicBezTo>
                  <a:pt x="25967" y="25450"/>
                  <a:pt x="26009" y="25492"/>
                  <a:pt x="26029" y="25534"/>
                </a:cubicBezTo>
                <a:lnTo>
                  <a:pt x="26009" y="25555"/>
                </a:lnTo>
                <a:lnTo>
                  <a:pt x="26009" y="25576"/>
                </a:lnTo>
                <a:cubicBezTo>
                  <a:pt x="26113" y="25806"/>
                  <a:pt x="26385" y="25994"/>
                  <a:pt x="26553" y="26162"/>
                </a:cubicBezTo>
                <a:lnTo>
                  <a:pt x="26636" y="26224"/>
                </a:lnTo>
                <a:cubicBezTo>
                  <a:pt x="26699" y="26308"/>
                  <a:pt x="26783" y="26392"/>
                  <a:pt x="26866" y="26434"/>
                </a:cubicBezTo>
                <a:cubicBezTo>
                  <a:pt x="26908" y="26476"/>
                  <a:pt x="26950" y="26496"/>
                  <a:pt x="26992" y="26517"/>
                </a:cubicBezTo>
                <a:cubicBezTo>
                  <a:pt x="26992" y="26517"/>
                  <a:pt x="26992" y="26538"/>
                  <a:pt x="27013" y="26538"/>
                </a:cubicBezTo>
                <a:cubicBezTo>
                  <a:pt x="27201" y="26685"/>
                  <a:pt x="27473" y="26685"/>
                  <a:pt x="27682" y="26727"/>
                </a:cubicBezTo>
                <a:cubicBezTo>
                  <a:pt x="28059" y="26810"/>
                  <a:pt x="28478" y="26831"/>
                  <a:pt x="28875" y="26915"/>
                </a:cubicBezTo>
                <a:cubicBezTo>
                  <a:pt x="29314" y="26957"/>
                  <a:pt x="29775" y="26999"/>
                  <a:pt x="30193" y="27020"/>
                </a:cubicBezTo>
                <a:cubicBezTo>
                  <a:pt x="30235" y="27020"/>
                  <a:pt x="30256" y="27020"/>
                  <a:pt x="30319" y="27041"/>
                </a:cubicBezTo>
                <a:lnTo>
                  <a:pt x="30423" y="27041"/>
                </a:lnTo>
                <a:cubicBezTo>
                  <a:pt x="30549" y="27061"/>
                  <a:pt x="30675" y="27103"/>
                  <a:pt x="30821" y="27103"/>
                </a:cubicBezTo>
                <a:cubicBezTo>
                  <a:pt x="30821" y="27124"/>
                  <a:pt x="30842" y="27124"/>
                  <a:pt x="30842" y="27145"/>
                </a:cubicBezTo>
                <a:cubicBezTo>
                  <a:pt x="30842" y="27166"/>
                  <a:pt x="30863" y="27166"/>
                  <a:pt x="30863" y="27208"/>
                </a:cubicBezTo>
                <a:lnTo>
                  <a:pt x="30863" y="27229"/>
                </a:lnTo>
                <a:cubicBezTo>
                  <a:pt x="30863" y="27250"/>
                  <a:pt x="30863" y="27250"/>
                  <a:pt x="30884" y="27250"/>
                </a:cubicBezTo>
                <a:lnTo>
                  <a:pt x="30884" y="27271"/>
                </a:lnTo>
                <a:lnTo>
                  <a:pt x="30884" y="27313"/>
                </a:lnTo>
                <a:lnTo>
                  <a:pt x="30884" y="27333"/>
                </a:lnTo>
                <a:lnTo>
                  <a:pt x="30884" y="27354"/>
                </a:lnTo>
                <a:lnTo>
                  <a:pt x="30884" y="27375"/>
                </a:lnTo>
                <a:cubicBezTo>
                  <a:pt x="30884" y="27375"/>
                  <a:pt x="30884" y="27417"/>
                  <a:pt x="30863" y="27417"/>
                </a:cubicBezTo>
                <a:lnTo>
                  <a:pt x="30863" y="27438"/>
                </a:lnTo>
                <a:lnTo>
                  <a:pt x="30821" y="27480"/>
                </a:lnTo>
                <a:cubicBezTo>
                  <a:pt x="30675" y="27564"/>
                  <a:pt x="30549" y="27689"/>
                  <a:pt x="30444" y="27794"/>
                </a:cubicBezTo>
                <a:cubicBezTo>
                  <a:pt x="30131" y="28087"/>
                  <a:pt x="29796" y="28380"/>
                  <a:pt x="29461" y="28631"/>
                </a:cubicBezTo>
                <a:cubicBezTo>
                  <a:pt x="29168" y="28882"/>
                  <a:pt x="28854" y="29091"/>
                  <a:pt x="28561" y="29321"/>
                </a:cubicBezTo>
                <a:cubicBezTo>
                  <a:pt x="28247" y="29572"/>
                  <a:pt x="27934" y="29928"/>
                  <a:pt x="27599" y="30137"/>
                </a:cubicBezTo>
                <a:cubicBezTo>
                  <a:pt x="27222" y="30137"/>
                  <a:pt x="26887" y="30346"/>
                  <a:pt x="26573" y="30493"/>
                </a:cubicBezTo>
                <a:cubicBezTo>
                  <a:pt x="26553" y="30514"/>
                  <a:pt x="26490" y="30514"/>
                  <a:pt x="26469" y="30556"/>
                </a:cubicBezTo>
                <a:lnTo>
                  <a:pt x="26448" y="30556"/>
                </a:lnTo>
                <a:cubicBezTo>
                  <a:pt x="26385" y="30577"/>
                  <a:pt x="26343" y="30577"/>
                  <a:pt x="26281" y="30598"/>
                </a:cubicBezTo>
                <a:cubicBezTo>
                  <a:pt x="26197" y="30629"/>
                  <a:pt x="26160" y="30645"/>
                  <a:pt x="26121" y="30645"/>
                </a:cubicBezTo>
                <a:cubicBezTo>
                  <a:pt x="26082" y="30645"/>
                  <a:pt x="26040" y="30629"/>
                  <a:pt x="25946" y="30598"/>
                </a:cubicBezTo>
                <a:cubicBezTo>
                  <a:pt x="25695" y="30514"/>
                  <a:pt x="25423" y="30346"/>
                  <a:pt x="25193" y="30200"/>
                </a:cubicBezTo>
                <a:cubicBezTo>
                  <a:pt x="24962" y="30095"/>
                  <a:pt x="24711" y="29991"/>
                  <a:pt x="24481" y="29865"/>
                </a:cubicBezTo>
                <a:cubicBezTo>
                  <a:pt x="24272" y="29761"/>
                  <a:pt x="24230" y="29468"/>
                  <a:pt x="24125" y="29258"/>
                </a:cubicBezTo>
                <a:cubicBezTo>
                  <a:pt x="23937" y="28882"/>
                  <a:pt x="23749" y="28463"/>
                  <a:pt x="23498" y="28087"/>
                </a:cubicBezTo>
                <a:cubicBezTo>
                  <a:pt x="23485" y="28081"/>
                  <a:pt x="23473" y="28078"/>
                  <a:pt x="23463" y="28078"/>
                </a:cubicBezTo>
                <a:cubicBezTo>
                  <a:pt x="23437" y="28078"/>
                  <a:pt x="23420" y="28093"/>
                  <a:pt x="23435" y="28108"/>
                </a:cubicBezTo>
                <a:cubicBezTo>
                  <a:pt x="23435" y="28108"/>
                  <a:pt x="23414" y="28108"/>
                  <a:pt x="23414" y="28149"/>
                </a:cubicBezTo>
                <a:lnTo>
                  <a:pt x="23414" y="28170"/>
                </a:lnTo>
                <a:cubicBezTo>
                  <a:pt x="23456" y="28840"/>
                  <a:pt x="23623" y="29509"/>
                  <a:pt x="23707" y="30200"/>
                </a:cubicBezTo>
                <a:cubicBezTo>
                  <a:pt x="23749" y="30660"/>
                  <a:pt x="24502" y="30995"/>
                  <a:pt x="24858" y="31162"/>
                </a:cubicBezTo>
                <a:cubicBezTo>
                  <a:pt x="25239" y="31344"/>
                  <a:pt x="25778" y="31668"/>
                  <a:pt x="26256" y="31668"/>
                </a:cubicBezTo>
                <a:cubicBezTo>
                  <a:pt x="26329" y="31668"/>
                  <a:pt x="26400" y="31660"/>
                  <a:pt x="26469" y="31644"/>
                </a:cubicBezTo>
                <a:cubicBezTo>
                  <a:pt x="26762" y="31560"/>
                  <a:pt x="27013" y="31455"/>
                  <a:pt x="27306" y="31351"/>
                </a:cubicBezTo>
                <a:cubicBezTo>
                  <a:pt x="27620" y="31246"/>
                  <a:pt x="27954" y="31142"/>
                  <a:pt x="28268" y="31016"/>
                </a:cubicBezTo>
                <a:cubicBezTo>
                  <a:pt x="28268" y="31016"/>
                  <a:pt x="28268" y="31037"/>
                  <a:pt x="28310" y="31037"/>
                </a:cubicBezTo>
                <a:lnTo>
                  <a:pt x="28373" y="31037"/>
                </a:lnTo>
                <a:cubicBezTo>
                  <a:pt x="28519" y="30974"/>
                  <a:pt x="28666" y="30911"/>
                  <a:pt x="28791" y="30807"/>
                </a:cubicBezTo>
                <a:cubicBezTo>
                  <a:pt x="28959" y="30681"/>
                  <a:pt x="29084" y="30493"/>
                  <a:pt x="29294" y="30388"/>
                </a:cubicBezTo>
                <a:cubicBezTo>
                  <a:pt x="29670" y="30179"/>
                  <a:pt x="30026" y="29886"/>
                  <a:pt x="30403" y="29656"/>
                </a:cubicBezTo>
                <a:lnTo>
                  <a:pt x="30716" y="29426"/>
                </a:lnTo>
                <a:cubicBezTo>
                  <a:pt x="30758" y="29405"/>
                  <a:pt x="30779" y="29342"/>
                  <a:pt x="30842" y="29321"/>
                </a:cubicBezTo>
                <a:cubicBezTo>
                  <a:pt x="30884" y="29279"/>
                  <a:pt x="30967" y="29237"/>
                  <a:pt x="31030" y="29196"/>
                </a:cubicBezTo>
                <a:cubicBezTo>
                  <a:pt x="31072" y="29154"/>
                  <a:pt x="31135" y="29112"/>
                  <a:pt x="31177" y="29070"/>
                </a:cubicBezTo>
                <a:cubicBezTo>
                  <a:pt x="31239" y="29007"/>
                  <a:pt x="31281" y="28986"/>
                  <a:pt x="31344" y="28924"/>
                </a:cubicBezTo>
                <a:cubicBezTo>
                  <a:pt x="31386" y="28882"/>
                  <a:pt x="31449" y="28840"/>
                  <a:pt x="31491" y="28798"/>
                </a:cubicBezTo>
                <a:cubicBezTo>
                  <a:pt x="31553" y="28756"/>
                  <a:pt x="31595" y="28714"/>
                  <a:pt x="31658" y="28673"/>
                </a:cubicBezTo>
                <a:cubicBezTo>
                  <a:pt x="31700" y="28610"/>
                  <a:pt x="31763" y="28589"/>
                  <a:pt x="31804" y="28547"/>
                </a:cubicBezTo>
                <a:cubicBezTo>
                  <a:pt x="31867" y="28484"/>
                  <a:pt x="31909" y="28463"/>
                  <a:pt x="31972" y="28401"/>
                </a:cubicBezTo>
                <a:cubicBezTo>
                  <a:pt x="32014" y="28380"/>
                  <a:pt x="32035" y="28359"/>
                  <a:pt x="32097" y="28296"/>
                </a:cubicBezTo>
                <a:cubicBezTo>
                  <a:pt x="32327" y="28129"/>
                  <a:pt x="32558" y="27919"/>
                  <a:pt x="32809" y="27731"/>
                </a:cubicBezTo>
                <a:cubicBezTo>
                  <a:pt x="32830" y="27710"/>
                  <a:pt x="32851" y="27710"/>
                  <a:pt x="32872" y="27668"/>
                </a:cubicBezTo>
                <a:cubicBezTo>
                  <a:pt x="33081" y="27710"/>
                  <a:pt x="33395" y="27877"/>
                  <a:pt x="33583" y="27961"/>
                </a:cubicBezTo>
                <a:cubicBezTo>
                  <a:pt x="33771" y="28045"/>
                  <a:pt x="34001" y="28170"/>
                  <a:pt x="34211" y="28191"/>
                </a:cubicBezTo>
                <a:cubicBezTo>
                  <a:pt x="34399" y="28233"/>
                  <a:pt x="34713" y="28338"/>
                  <a:pt x="34901" y="28401"/>
                </a:cubicBezTo>
                <a:cubicBezTo>
                  <a:pt x="35131" y="28484"/>
                  <a:pt x="35320" y="28568"/>
                  <a:pt x="35466" y="28777"/>
                </a:cubicBezTo>
                <a:cubicBezTo>
                  <a:pt x="35738" y="29196"/>
                  <a:pt x="36094" y="29551"/>
                  <a:pt x="36387" y="29970"/>
                </a:cubicBezTo>
                <a:cubicBezTo>
                  <a:pt x="36533" y="30221"/>
                  <a:pt x="36721" y="30430"/>
                  <a:pt x="36847" y="30681"/>
                </a:cubicBezTo>
                <a:cubicBezTo>
                  <a:pt x="36847" y="30702"/>
                  <a:pt x="36889" y="30744"/>
                  <a:pt x="36889" y="30765"/>
                </a:cubicBezTo>
                <a:lnTo>
                  <a:pt x="36889" y="30786"/>
                </a:lnTo>
                <a:lnTo>
                  <a:pt x="36889" y="30849"/>
                </a:lnTo>
                <a:lnTo>
                  <a:pt x="36889" y="30870"/>
                </a:lnTo>
                <a:lnTo>
                  <a:pt x="36889" y="30890"/>
                </a:lnTo>
                <a:lnTo>
                  <a:pt x="36889" y="30911"/>
                </a:lnTo>
                <a:lnTo>
                  <a:pt x="36889" y="30974"/>
                </a:lnTo>
                <a:lnTo>
                  <a:pt x="36889" y="30995"/>
                </a:lnTo>
                <a:lnTo>
                  <a:pt x="36889" y="31016"/>
                </a:lnTo>
                <a:cubicBezTo>
                  <a:pt x="36889" y="31016"/>
                  <a:pt x="36889" y="31058"/>
                  <a:pt x="36847" y="31058"/>
                </a:cubicBezTo>
                <a:lnTo>
                  <a:pt x="36847" y="31079"/>
                </a:lnTo>
                <a:lnTo>
                  <a:pt x="36826" y="31100"/>
                </a:lnTo>
                <a:cubicBezTo>
                  <a:pt x="36784" y="31121"/>
                  <a:pt x="36701" y="31183"/>
                  <a:pt x="36638" y="31204"/>
                </a:cubicBezTo>
                <a:lnTo>
                  <a:pt x="36512" y="31204"/>
                </a:lnTo>
                <a:cubicBezTo>
                  <a:pt x="36303" y="30995"/>
                  <a:pt x="36073" y="30765"/>
                  <a:pt x="35843" y="30577"/>
                </a:cubicBezTo>
                <a:cubicBezTo>
                  <a:pt x="35633" y="30388"/>
                  <a:pt x="35445" y="30179"/>
                  <a:pt x="35236" y="29970"/>
                </a:cubicBezTo>
                <a:cubicBezTo>
                  <a:pt x="35048" y="29802"/>
                  <a:pt x="34838" y="29761"/>
                  <a:pt x="34587" y="29740"/>
                </a:cubicBezTo>
                <a:cubicBezTo>
                  <a:pt x="34232" y="29719"/>
                  <a:pt x="33918" y="29656"/>
                  <a:pt x="33583" y="29635"/>
                </a:cubicBezTo>
                <a:cubicBezTo>
                  <a:pt x="33447" y="29623"/>
                  <a:pt x="33318" y="29588"/>
                  <a:pt x="33192" y="29588"/>
                </a:cubicBezTo>
                <a:cubicBezTo>
                  <a:pt x="33105" y="29588"/>
                  <a:pt x="33020" y="29605"/>
                  <a:pt x="32934" y="29656"/>
                </a:cubicBezTo>
                <a:cubicBezTo>
                  <a:pt x="32327" y="30054"/>
                  <a:pt x="31783" y="30493"/>
                  <a:pt x="31177" y="30890"/>
                </a:cubicBezTo>
                <a:cubicBezTo>
                  <a:pt x="30570" y="31267"/>
                  <a:pt x="30047" y="31727"/>
                  <a:pt x="29482" y="32146"/>
                </a:cubicBezTo>
                <a:cubicBezTo>
                  <a:pt x="29189" y="32355"/>
                  <a:pt x="28980" y="32564"/>
                  <a:pt x="28624" y="32669"/>
                </a:cubicBezTo>
                <a:cubicBezTo>
                  <a:pt x="28268" y="32753"/>
                  <a:pt x="27934" y="32794"/>
                  <a:pt x="27599" y="32836"/>
                </a:cubicBezTo>
                <a:cubicBezTo>
                  <a:pt x="27529" y="32836"/>
                  <a:pt x="27376" y="32846"/>
                  <a:pt x="27250" y="32846"/>
                </a:cubicBezTo>
                <a:cubicBezTo>
                  <a:pt x="27187" y="32846"/>
                  <a:pt x="27131" y="32843"/>
                  <a:pt x="27097" y="32836"/>
                </a:cubicBezTo>
                <a:cubicBezTo>
                  <a:pt x="27072" y="32829"/>
                  <a:pt x="27046" y="32826"/>
                  <a:pt x="27019" y="32826"/>
                </a:cubicBezTo>
                <a:cubicBezTo>
                  <a:pt x="26815" y="32826"/>
                  <a:pt x="26551" y="33014"/>
                  <a:pt x="26385" y="33087"/>
                </a:cubicBezTo>
                <a:cubicBezTo>
                  <a:pt x="26113" y="33255"/>
                  <a:pt x="25820" y="33464"/>
                  <a:pt x="25506" y="33611"/>
                </a:cubicBezTo>
                <a:cubicBezTo>
                  <a:pt x="25444" y="33631"/>
                  <a:pt x="25402" y="33673"/>
                  <a:pt x="25318" y="33715"/>
                </a:cubicBezTo>
                <a:cubicBezTo>
                  <a:pt x="25276" y="33736"/>
                  <a:pt x="25193" y="33799"/>
                  <a:pt x="25109" y="33820"/>
                </a:cubicBezTo>
                <a:cubicBezTo>
                  <a:pt x="25109" y="33820"/>
                  <a:pt x="25088" y="33820"/>
                  <a:pt x="25088" y="33799"/>
                </a:cubicBezTo>
                <a:lnTo>
                  <a:pt x="25025" y="33799"/>
                </a:lnTo>
                <a:cubicBezTo>
                  <a:pt x="24377" y="33820"/>
                  <a:pt x="23853" y="34092"/>
                  <a:pt x="23288" y="34343"/>
                </a:cubicBezTo>
                <a:cubicBezTo>
                  <a:pt x="22514" y="34719"/>
                  <a:pt x="21782" y="35096"/>
                  <a:pt x="21050" y="35473"/>
                </a:cubicBezTo>
                <a:cubicBezTo>
                  <a:pt x="20903" y="35556"/>
                  <a:pt x="20715" y="35661"/>
                  <a:pt x="20527" y="35703"/>
                </a:cubicBezTo>
                <a:cubicBezTo>
                  <a:pt x="20490" y="35716"/>
                  <a:pt x="20455" y="35722"/>
                  <a:pt x="20423" y="35722"/>
                </a:cubicBezTo>
                <a:cubicBezTo>
                  <a:pt x="20249" y="35722"/>
                  <a:pt x="20123" y="35557"/>
                  <a:pt x="19983" y="35452"/>
                </a:cubicBezTo>
                <a:cubicBezTo>
                  <a:pt x="19669" y="35180"/>
                  <a:pt x="19334" y="34950"/>
                  <a:pt x="18999" y="34678"/>
                </a:cubicBezTo>
                <a:cubicBezTo>
                  <a:pt x="18790" y="34510"/>
                  <a:pt x="18623" y="34468"/>
                  <a:pt x="18581" y="34155"/>
                </a:cubicBezTo>
                <a:cubicBezTo>
                  <a:pt x="18539" y="34008"/>
                  <a:pt x="18518" y="33820"/>
                  <a:pt x="18518" y="33631"/>
                </a:cubicBezTo>
                <a:cubicBezTo>
                  <a:pt x="18518" y="33590"/>
                  <a:pt x="18497" y="33506"/>
                  <a:pt x="18497" y="33464"/>
                </a:cubicBezTo>
                <a:cubicBezTo>
                  <a:pt x="18497" y="33422"/>
                  <a:pt x="18497" y="33401"/>
                  <a:pt x="18476" y="33380"/>
                </a:cubicBezTo>
                <a:cubicBezTo>
                  <a:pt x="18476" y="33318"/>
                  <a:pt x="18434" y="33297"/>
                  <a:pt x="18434" y="33255"/>
                </a:cubicBezTo>
                <a:cubicBezTo>
                  <a:pt x="18434" y="33213"/>
                  <a:pt x="18413" y="33192"/>
                  <a:pt x="18413" y="33171"/>
                </a:cubicBezTo>
                <a:cubicBezTo>
                  <a:pt x="18413" y="33150"/>
                  <a:pt x="18392" y="33087"/>
                  <a:pt x="18371" y="33067"/>
                </a:cubicBezTo>
                <a:cubicBezTo>
                  <a:pt x="18371" y="33046"/>
                  <a:pt x="18330" y="33004"/>
                  <a:pt x="18330" y="32983"/>
                </a:cubicBezTo>
                <a:cubicBezTo>
                  <a:pt x="18330" y="32962"/>
                  <a:pt x="18330" y="32962"/>
                  <a:pt x="18309" y="32941"/>
                </a:cubicBezTo>
                <a:cubicBezTo>
                  <a:pt x="19229" y="31623"/>
                  <a:pt x="20255" y="30346"/>
                  <a:pt x="21196" y="29028"/>
                </a:cubicBezTo>
                <a:cubicBezTo>
                  <a:pt x="21426" y="28714"/>
                  <a:pt x="21677" y="28442"/>
                  <a:pt x="21928" y="28149"/>
                </a:cubicBezTo>
                <a:cubicBezTo>
                  <a:pt x="22033" y="28024"/>
                  <a:pt x="22033" y="27731"/>
                  <a:pt x="22054" y="27564"/>
                </a:cubicBezTo>
                <a:cubicBezTo>
                  <a:pt x="22075" y="27459"/>
                  <a:pt x="22096" y="27396"/>
                  <a:pt x="22096" y="27292"/>
                </a:cubicBezTo>
                <a:cubicBezTo>
                  <a:pt x="22096" y="27250"/>
                  <a:pt x="22096" y="27250"/>
                  <a:pt x="22138" y="27229"/>
                </a:cubicBezTo>
                <a:cubicBezTo>
                  <a:pt x="22284" y="26580"/>
                  <a:pt x="22493" y="25952"/>
                  <a:pt x="22598" y="25262"/>
                </a:cubicBezTo>
                <a:cubicBezTo>
                  <a:pt x="22598" y="25262"/>
                  <a:pt x="22619" y="25262"/>
                  <a:pt x="22619" y="25241"/>
                </a:cubicBezTo>
                <a:cubicBezTo>
                  <a:pt x="22619" y="25241"/>
                  <a:pt x="22619" y="25220"/>
                  <a:pt x="22661" y="25220"/>
                </a:cubicBezTo>
                <a:lnTo>
                  <a:pt x="22661" y="25199"/>
                </a:lnTo>
                <a:lnTo>
                  <a:pt x="22661" y="25136"/>
                </a:lnTo>
                <a:cubicBezTo>
                  <a:pt x="22159" y="24216"/>
                  <a:pt x="21845" y="23149"/>
                  <a:pt x="21510" y="22186"/>
                </a:cubicBezTo>
                <a:cubicBezTo>
                  <a:pt x="21343" y="21747"/>
                  <a:pt x="21740" y="21035"/>
                  <a:pt x="21991" y="20659"/>
                </a:cubicBezTo>
                <a:cubicBezTo>
                  <a:pt x="22054" y="20596"/>
                  <a:pt x="22096" y="20491"/>
                  <a:pt x="22054" y="20387"/>
                </a:cubicBezTo>
                <a:cubicBezTo>
                  <a:pt x="21949" y="20115"/>
                  <a:pt x="21782" y="20115"/>
                  <a:pt x="21991" y="19885"/>
                </a:cubicBezTo>
                <a:cubicBezTo>
                  <a:pt x="22347" y="19487"/>
                  <a:pt x="22619" y="19027"/>
                  <a:pt x="22975" y="18629"/>
                </a:cubicBezTo>
                <a:cubicBezTo>
                  <a:pt x="23205" y="18336"/>
                  <a:pt x="23602" y="18022"/>
                  <a:pt x="23707" y="17667"/>
                </a:cubicBezTo>
                <a:cubicBezTo>
                  <a:pt x="23749" y="17478"/>
                  <a:pt x="23498" y="17060"/>
                  <a:pt x="23414" y="16893"/>
                </a:cubicBezTo>
                <a:cubicBezTo>
                  <a:pt x="23288" y="16579"/>
                  <a:pt x="23205" y="16265"/>
                  <a:pt x="23079" y="15951"/>
                </a:cubicBezTo>
                <a:cubicBezTo>
                  <a:pt x="22996" y="15721"/>
                  <a:pt x="22933" y="15491"/>
                  <a:pt x="22807" y="15281"/>
                </a:cubicBezTo>
                <a:lnTo>
                  <a:pt x="22807" y="15261"/>
                </a:lnTo>
                <a:lnTo>
                  <a:pt x="22807" y="15219"/>
                </a:lnTo>
                <a:lnTo>
                  <a:pt x="22786" y="15198"/>
                </a:lnTo>
                <a:cubicBezTo>
                  <a:pt x="22786" y="15198"/>
                  <a:pt x="22765" y="15198"/>
                  <a:pt x="22765" y="15177"/>
                </a:cubicBezTo>
                <a:lnTo>
                  <a:pt x="22682" y="15177"/>
                </a:lnTo>
                <a:cubicBezTo>
                  <a:pt x="22682" y="15177"/>
                  <a:pt x="22661" y="15177"/>
                  <a:pt x="22661" y="15198"/>
                </a:cubicBezTo>
                <a:cubicBezTo>
                  <a:pt x="22514" y="15281"/>
                  <a:pt x="22577" y="15512"/>
                  <a:pt x="22598" y="15637"/>
                </a:cubicBezTo>
                <a:cubicBezTo>
                  <a:pt x="22598" y="15993"/>
                  <a:pt x="22682" y="16349"/>
                  <a:pt x="22703" y="16725"/>
                </a:cubicBezTo>
                <a:cubicBezTo>
                  <a:pt x="22724" y="16997"/>
                  <a:pt x="22933" y="17499"/>
                  <a:pt x="22682" y="17688"/>
                </a:cubicBezTo>
                <a:cubicBezTo>
                  <a:pt x="22493" y="17813"/>
                  <a:pt x="22305" y="17981"/>
                  <a:pt x="22159" y="18127"/>
                </a:cubicBezTo>
                <a:cubicBezTo>
                  <a:pt x="21970" y="17290"/>
                  <a:pt x="21761" y="16453"/>
                  <a:pt x="21447" y="15679"/>
                </a:cubicBezTo>
                <a:cubicBezTo>
                  <a:pt x="21259" y="15198"/>
                  <a:pt x="21154" y="15156"/>
                  <a:pt x="20673" y="15009"/>
                </a:cubicBezTo>
                <a:cubicBezTo>
                  <a:pt x="20213" y="14884"/>
                  <a:pt x="19627" y="14696"/>
                  <a:pt x="19229" y="14444"/>
                </a:cubicBezTo>
                <a:lnTo>
                  <a:pt x="19208" y="14444"/>
                </a:lnTo>
                <a:cubicBezTo>
                  <a:pt x="19208" y="14444"/>
                  <a:pt x="19167" y="14444"/>
                  <a:pt x="19167" y="14465"/>
                </a:cubicBezTo>
                <a:cubicBezTo>
                  <a:pt x="19146" y="14444"/>
                  <a:pt x="19125" y="14444"/>
                  <a:pt x="19104" y="14424"/>
                </a:cubicBezTo>
                <a:cubicBezTo>
                  <a:pt x="19092" y="14415"/>
                  <a:pt x="19081" y="14412"/>
                  <a:pt x="19072" y="14412"/>
                </a:cubicBezTo>
                <a:cubicBezTo>
                  <a:pt x="19035" y="14412"/>
                  <a:pt x="19028" y="14469"/>
                  <a:pt x="19062" y="14486"/>
                </a:cubicBezTo>
                <a:cubicBezTo>
                  <a:pt x="19334" y="14737"/>
                  <a:pt x="19669" y="14968"/>
                  <a:pt x="19983" y="15114"/>
                </a:cubicBezTo>
                <a:cubicBezTo>
                  <a:pt x="20150" y="15198"/>
                  <a:pt x="20275" y="15365"/>
                  <a:pt x="20422" y="15428"/>
                </a:cubicBezTo>
                <a:cubicBezTo>
                  <a:pt x="20736" y="15595"/>
                  <a:pt x="20715" y="15825"/>
                  <a:pt x="20778" y="16118"/>
                </a:cubicBezTo>
                <a:cubicBezTo>
                  <a:pt x="20945" y="16893"/>
                  <a:pt x="21029" y="17709"/>
                  <a:pt x="21238" y="18504"/>
                </a:cubicBezTo>
                <a:cubicBezTo>
                  <a:pt x="21343" y="18943"/>
                  <a:pt x="21029" y="19194"/>
                  <a:pt x="20778" y="19487"/>
                </a:cubicBezTo>
                <a:cubicBezTo>
                  <a:pt x="20673" y="19592"/>
                  <a:pt x="20422" y="19759"/>
                  <a:pt x="20568" y="19926"/>
                </a:cubicBezTo>
                <a:cubicBezTo>
                  <a:pt x="20673" y="20094"/>
                  <a:pt x="21196" y="20533"/>
                  <a:pt x="21133" y="20722"/>
                </a:cubicBezTo>
                <a:cubicBezTo>
                  <a:pt x="21050" y="21015"/>
                  <a:pt x="20903" y="21245"/>
                  <a:pt x="20840" y="21538"/>
                </a:cubicBezTo>
                <a:cubicBezTo>
                  <a:pt x="20736" y="21370"/>
                  <a:pt x="20610" y="21161"/>
                  <a:pt x="20568" y="21056"/>
                </a:cubicBezTo>
                <a:lnTo>
                  <a:pt x="19941" y="20115"/>
                </a:lnTo>
                <a:cubicBezTo>
                  <a:pt x="19543" y="19550"/>
                  <a:pt x="19250" y="18880"/>
                  <a:pt x="18915" y="18294"/>
                </a:cubicBezTo>
                <a:cubicBezTo>
                  <a:pt x="18790" y="18085"/>
                  <a:pt x="18643" y="17834"/>
                  <a:pt x="18518" y="17667"/>
                </a:cubicBezTo>
                <a:cubicBezTo>
                  <a:pt x="18330" y="17457"/>
                  <a:pt x="18058" y="17311"/>
                  <a:pt x="17848" y="17144"/>
                </a:cubicBezTo>
                <a:cubicBezTo>
                  <a:pt x="17597" y="16955"/>
                  <a:pt x="17283" y="16893"/>
                  <a:pt x="17262" y="16579"/>
                </a:cubicBezTo>
                <a:lnTo>
                  <a:pt x="17262" y="16265"/>
                </a:lnTo>
                <a:lnTo>
                  <a:pt x="17262" y="16202"/>
                </a:lnTo>
                <a:cubicBezTo>
                  <a:pt x="17262" y="16118"/>
                  <a:pt x="17262" y="16035"/>
                  <a:pt x="17283" y="15993"/>
                </a:cubicBezTo>
                <a:cubicBezTo>
                  <a:pt x="17325" y="15784"/>
                  <a:pt x="17346" y="15595"/>
                  <a:pt x="17346" y="15386"/>
                </a:cubicBezTo>
                <a:lnTo>
                  <a:pt x="17472" y="15386"/>
                </a:lnTo>
                <a:cubicBezTo>
                  <a:pt x="17555" y="15386"/>
                  <a:pt x="17660" y="15365"/>
                  <a:pt x="17744" y="15323"/>
                </a:cubicBezTo>
                <a:cubicBezTo>
                  <a:pt x="17765" y="15323"/>
                  <a:pt x="17786" y="15302"/>
                  <a:pt x="17848" y="15302"/>
                </a:cubicBezTo>
                <a:cubicBezTo>
                  <a:pt x="17995" y="15281"/>
                  <a:pt x="18099" y="14968"/>
                  <a:pt x="18162" y="14863"/>
                </a:cubicBezTo>
                <a:cubicBezTo>
                  <a:pt x="18643" y="14214"/>
                  <a:pt x="19020" y="13503"/>
                  <a:pt x="19480" y="12812"/>
                </a:cubicBezTo>
                <a:cubicBezTo>
                  <a:pt x="19669" y="12561"/>
                  <a:pt x="19878" y="12268"/>
                  <a:pt x="20087" y="12038"/>
                </a:cubicBezTo>
                <a:cubicBezTo>
                  <a:pt x="20275" y="11808"/>
                  <a:pt x="20255" y="11411"/>
                  <a:pt x="20317" y="11118"/>
                </a:cubicBezTo>
                <a:cubicBezTo>
                  <a:pt x="20422" y="10720"/>
                  <a:pt x="20527" y="10364"/>
                  <a:pt x="20673" y="9967"/>
                </a:cubicBezTo>
                <a:cubicBezTo>
                  <a:pt x="20778" y="9632"/>
                  <a:pt x="20820" y="9235"/>
                  <a:pt x="20987" y="8942"/>
                </a:cubicBezTo>
                <a:lnTo>
                  <a:pt x="20987" y="8921"/>
                </a:lnTo>
                <a:lnTo>
                  <a:pt x="20987" y="8900"/>
                </a:lnTo>
                <a:cubicBezTo>
                  <a:pt x="20987" y="8879"/>
                  <a:pt x="20945" y="8837"/>
                  <a:pt x="20945" y="8837"/>
                </a:cubicBezTo>
                <a:lnTo>
                  <a:pt x="20945" y="8816"/>
                </a:lnTo>
                <a:lnTo>
                  <a:pt x="20945" y="8795"/>
                </a:lnTo>
                <a:cubicBezTo>
                  <a:pt x="20945" y="8795"/>
                  <a:pt x="20945" y="8774"/>
                  <a:pt x="20924" y="8774"/>
                </a:cubicBezTo>
                <a:cubicBezTo>
                  <a:pt x="20422" y="8084"/>
                  <a:pt x="19794" y="7540"/>
                  <a:pt x="19271" y="6891"/>
                </a:cubicBezTo>
                <a:cubicBezTo>
                  <a:pt x="18999" y="6514"/>
                  <a:pt x="18643" y="6201"/>
                  <a:pt x="18371" y="5845"/>
                </a:cubicBezTo>
                <a:cubicBezTo>
                  <a:pt x="18079" y="5489"/>
                  <a:pt x="17806" y="5133"/>
                  <a:pt x="17472" y="4820"/>
                </a:cubicBezTo>
                <a:cubicBezTo>
                  <a:pt x="17459" y="4801"/>
                  <a:pt x="17442" y="4793"/>
                  <a:pt x="17426" y="4793"/>
                </a:cubicBezTo>
                <a:cubicBezTo>
                  <a:pt x="17389" y="4793"/>
                  <a:pt x="17353" y="4832"/>
                  <a:pt x="17367" y="4861"/>
                </a:cubicBezTo>
                <a:cubicBezTo>
                  <a:pt x="17430" y="4945"/>
                  <a:pt x="17472" y="5050"/>
                  <a:pt x="17534" y="5133"/>
                </a:cubicBezTo>
                <a:lnTo>
                  <a:pt x="17681" y="5364"/>
                </a:lnTo>
                <a:cubicBezTo>
                  <a:pt x="17744" y="5468"/>
                  <a:pt x="17806" y="5573"/>
                  <a:pt x="17890" y="5677"/>
                </a:cubicBezTo>
                <a:cubicBezTo>
                  <a:pt x="17890" y="5698"/>
                  <a:pt x="17911" y="5698"/>
                  <a:pt x="17911" y="5698"/>
                </a:cubicBezTo>
                <a:cubicBezTo>
                  <a:pt x="18058" y="5908"/>
                  <a:pt x="18204" y="6096"/>
                  <a:pt x="18330" y="6284"/>
                </a:cubicBezTo>
                <a:cubicBezTo>
                  <a:pt x="18371" y="6305"/>
                  <a:pt x="18371" y="6326"/>
                  <a:pt x="18392" y="6368"/>
                </a:cubicBezTo>
                <a:cubicBezTo>
                  <a:pt x="18476" y="6431"/>
                  <a:pt x="18518" y="6535"/>
                  <a:pt x="18602" y="6619"/>
                </a:cubicBezTo>
                <a:cubicBezTo>
                  <a:pt x="19041" y="7205"/>
                  <a:pt x="19459" y="7749"/>
                  <a:pt x="19857" y="8356"/>
                </a:cubicBezTo>
                <a:cubicBezTo>
                  <a:pt x="19962" y="8502"/>
                  <a:pt x="20213" y="8690"/>
                  <a:pt x="20150" y="8921"/>
                </a:cubicBezTo>
                <a:cubicBezTo>
                  <a:pt x="20087" y="9088"/>
                  <a:pt x="20087" y="9214"/>
                  <a:pt x="20045" y="9360"/>
                </a:cubicBezTo>
                <a:cubicBezTo>
                  <a:pt x="19899" y="9758"/>
                  <a:pt x="19752" y="10155"/>
                  <a:pt x="19585" y="10511"/>
                </a:cubicBezTo>
                <a:cubicBezTo>
                  <a:pt x="19355" y="11097"/>
                  <a:pt x="19062" y="11745"/>
                  <a:pt x="18936" y="12352"/>
                </a:cubicBezTo>
                <a:cubicBezTo>
                  <a:pt x="18915" y="12352"/>
                  <a:pt x="18895" y="12373"/>
                  <a:pt x="18832" y="12373"/>
                </a:cubicBezTo>
                <a:cubicBezTo>
                  <a:pt x="18811" y="12394"/>
                  <a:pt x="18748" y="12394"/>
                  <a:pt x="18727" y="12436"/>
                </a:cubicBezTo>
                <a:cubicBezTo>
                  <a:pt x="18623" y="12499"/>
                  <a:pt x="18518" y="12582"/>
                  <a:pt x="18413" y="12687"/>
                </a:cubicBezTo>
                <a:cubicBezTo>
                  <a:pt x="18392" y="12708"/>
                  <a:pt x="18371" y="12750"/>
                  <a:pt x="18309" y="12771"/>
                </a:cubicBezTo>
                <a:lnTo>
                  <a:pt x="18225" y="12854"/>
                </a:lnTo>
                <a:lnTo>
                  <a:pt x="18183" y="12896"/>
                </a:lnTo>
                <a:cubicBezTo>
                  <a:pt x="18079" y="12980"/>
                  <a:pt x="17974" y="13084"/>
                  <a:pt x="17869" y="13168"/>
                </a:cubicBezTo>
                <a:lnTo>
                  <a:pt x="17786" y="13231"/>
                </a:lnTo>
                <a:cubicBezTo>
                  <a:pt x="17660" y="13336"/>
                  <a:pt x="17534" y="13482"/>
                  <a:pt x="17388" y="13587"/>
                </a:cubicBezTo>
                <a:cubicBezTo>
                  <a:pt x="17388" y="13545"/>
                  <a:pt x="17430" y="13524"/>
                  <a:pt x="17451" y="13503"/>
                </a:cubicBezTo>
                <a:cubicBezTo>
                  <a:pt x="17597" y="13210"/>
                  <a:pt x="17681" y="12875"/>
                  <a:pt x="17786" y="12561"/>
                </a:cubicBezTo>
                <a:cubicBezTo>
                  <a:pt x="17995" y="11913"/>
                  <a:pt x="18288" y="11285"/>
                  <a:pt x="18476" y="10595"/>
                </a:cubicBezTo>
                <a:cubicBezTo>
                  <a:pt x="18518" y="10448"/>
                  <a:pt x="18623" y="10302"/>
                  <a:pt x="18602" y="10134"/>
                </a:cubicBezTo>
                <a:cubicBezTo>
                  <a:pt x="18581" y="9967"/>
                  <a:pt x="18371" y="9925"/>
                  <a:pt x="18413" y="9737"/>
                </a:cubicBezTo>
                <a:cubicBezTo>
                  <a:pt x="18413" y="9674"/>
                  <a:pt x="18434" y="9632"/>
                  <a:pt x="18476" y="9569"/>
                </a:cubicBezTo>
                <a:lnTo>
                  <a:pt x="18476" y="9548"/>
                </a:lnTo>
                <a:cubicBezTo>
                  <a:pt x="18497" y="9507"/>
                  <a:pt x="18518" y="9465"/>
                  <a:pt x="18518" y="9423"/>
                </a:cubicBezTo>
                <a:cubicBezTo>
                  <a:pt x="18518" y="9423"/>
                  <a:pt x="18518" y="9402"/>
                  <a:pt x="18539" y="9402"/>
                </a:cubicBezTo>
                <a:cubicBezTo>
                  <a:pt x="18581" y="9339"/>
                  <a:pt x="18602" y="9318"/>
                  <a:pt x="18623" y="9255"/>
                </a:cubicBezTo>
                <a:cubicBezTo>
                  <a:pt x="18623" y="9235"/>
                  <a:pt x="18643" y="9214"/>
                  <a:pt x="18643" y="9214"/>
                </a:cubicBezTo>
                <a:lnTo>
                  <a:pt x="18685" y="9193"/>
                </a:lnTo>
                <a:cubicBezTo>
                  <a:pt x="18727" y="9109"/>
                  <a:pt x="18748" y="9046"/>
                  <a:pt x="18790" y="8983"/>
                </a:cubicBezTo>
                <a:lnTo>
                  <a:pt x="18853" y="8816"/>
                </a:lnTo>
                <a:lnTo>
                  <a:pt x="18853" y="8795"/>
                </a:lnTo>
                <a:cubicBezTo>
                  <a:pt x="18895" y="8732"/>
                  <a:pt x="18915" y="8690"/>
                  <a:pt x="18915" y="8628"/>
                </a:cubicBezTo>
                <a:lnTo>
                  <a:pt x="18915" y="8607"/>
                </a:lnTo>
                <a:cubicBezTo>
                  <a:pt x="18936" y="8544"/>
                  <a:pt x="18936" y="8502"/>
                  <a:pt x="18936" y="8439"/>
                </a:cubicBezTo>
                <a:lnTo>
                  <a:pt x="18957" y="8418"/>
                </a:lnTo>
                <a:lnTo>
                  <a:pt x="18957" y="8398"/>
                </a:lnTo>
                <a:cubicBezTo>
                  <a:pt x="18957" y="8377"/>
                  <a:pt x="18936" y="8335"/>
                  <a:pt x="18936" y="8293"/>
                </a:cubicBezTo>
                <a:lnTo>
                  <a:pt x="18936" y="8272"/>
                </a:lnTo>
                <a:cubicBezTo>
                  <a:pt x="18936" y="8230"/>
                  <a:pt x="18936" y="8230"/>
                  <a:pt x="18915" y="8230"/>
                </a:cubicBezTo>
                <a:cubicBezTo>
                  <a:pt x="18895" y="8188"/>
                  <a:pt x="18895" y="8105"/>
                  <a:pt x="18853" y="8063"/>
                </a:cubicBezTo>
                <a:lnTo>
                  <a:pt x="18853" y="8021"/>
                </a:lnTo>
                <a:lnTo>
                  <a:pt x="18790" y="7874"/>
                </a:lnTo>
                <a:lnTo>
                  <a:pt x="18790" y="7854"/>
                </a:lnTo>
                <a:lnTo>
                  <a:pt x="18706" y="7686"/>
                </a:lnTo>
                <a:lnTo>
                  <a:pt x="18706" y="7665"/>
                </a:lnTo>
                <a:lnTo>
                  <a:pt x="18623" y="7498"/>
                </a:lnTo>
                <a:lnTo>
                  <a:pt x="18623" y="7477"/>
                </a:lnTo>
                <a:cubicBezTo>
                  <a:pt x="18602" y="7435"/>
                  <a:pt x="18539" y="7372"/>
                  <a:pt x="18518" y="7330"/>
                </a:cubicBezTo>
                <a:cubicBezTo>
                  <a:pt x="18413" y="7163"/>
                  <a:pt x="18288" y="7017"/>
                  <a:pt x="18183" y="6849"/>
                </a:cubicBezTo>
                <a:cubicBezTo>
                  <a:pt x="18120" y="6766"/>
                  <a:pt x="18099" y="6703"/>
                  <a:pt x="18016" y="6640"/>
                </a:cubicBezTo>
                <a:cubicBezTo>
                  <a:pt x="18005" y="6629"/>
                  <a:pt x="17990" y="6624"/>
                  <a:pt x="17976" y="6624"/>
                </a:cubicBezTo>
                <a:cubicBezTo>
                  <a:pt x="17937" y="6624"/>
                  <a:pt x="17896" y="6662"/>
                  <a:pt x="17911" y="6724"/>
                </a:cubicBezTo>
                <a:cubicBezTo>
                  <a:pt x="18058" y="6975"/>
                  <a:pt x="18120" y="7247"/>
                  <a:pt x="18183" y="7540"/>
                </a:cubicBezTo>
                <a:cubicBezTo>
                  <a:pt x="18225" y="7791"/>
                  <a:pt x="18371" y="8000"/>
                  <a:pt x="18288" y="8293"/>
                </a:cubicBezTo>
                <a:cubicBezTo>
                  <a:pt x="18225" y="8418"/>
                  <a:pt x="18183" y="8544"/>
                  <a:pt x="18162" y="8690"/>
                </a:cubicBezTo>
                <a:cubicBezTo>
                  <a:pt x="18162" y="8711"/>
                  <a:pt x="18120" y="8711"/>
                  <a:pt x="18120" y="8732"/>
                </a:cubicBezTo>
                <a:cubicBezTo>
                  <a:pt x="17995" y="9025"/>
                  <a:pt x="17869" y="9318"/>
                  <a:pt x="17765" y="9590"/>
                </a:cubicBezTo>
                <a:cubicBezTo>
                  <a:pt x="17534" y="9423"/>
                  <a:pt x="17262" y="9255"/>
                  <a:pt x="16970" y="9130"/>
                </a:cubicBezTo>
                <a:cubicBezTo>
                  <a:pt x="16823" y="9046"/>
                  <a:pt x="16635" y="8962"/>
                  <a:pt x="16488" y="8900"/>
                </a:cubicBezTo>
                <a:cubicBezTo>
                  <a:pt x="16112" y="8732"/>
                  <a:pt x="15777" y="8439"/>
                  <a:pt x="15400" y="8314"/>
                </a:cubicBezTo>
                <a:cubicBezTo>
                  <a:pt x="15360" y="8299"/>
                  <a:pt x="15313" y="8293"/>
                  <a:pt x="15263" y="8293"/>
                </a:cubicBezTo>
                <a:cubicBezTo>
                  <a:pt x="15028" y="8293"/>
                  <a:pt x="14707" y="8430"/>
                  <a:pt x="14501" y="8481"/>
                </a:cubicBezTo>
                <a:cubicBezTo>
                  <a:pt x="14096" y="8562"/>
                  <a:pt x="13499" y="8783"/>
                  <a:pt x="12986" y="8783"/>
                </a:cubicBezTo>
                <a:cubicBezTo>
                  <a:pt x="12704" y="8783"/>
                  <a:pt x="12447" y="8716"/>
                  <a:pt x="12262" y="8523"/>
                </a:cubicBezTo>
                <a:cubicBezTo>
                  <a:pt x="12157" y="8418"/>
                  <a:pt x="12094" y="8314"/>
                  <a:pt x="11990" y="8230"/>
                </a:cubicBezTo>
                <a:lnTo>
                  <a:pt x="11927" y="8188"/>
                </a:lnTo>
                <a:cubicBezTo>
                  <a:pt x="11822" y="8105"/>
                  <a:pt x="11739" y="8000"/>
                  <a:pt x="11634" y="7916"/>
                </a:cubicBezTo>
                <a:cubicBezTo>
                  <a:pt x="11613" y="7916"/>
                  <a:pt x="11613" y="7895"/>
                  <a:pt x="11592" y="7895"/>
                </a:cubicBezTo>
                <a:cubicBezTo>
                  <a:pt x="11488" y="7812"/>
                  <a:pt x="11404" y="7749"/>
                  <a:pt x="11299" y="7665"/>
                </a:cubicBezTo>
                <a:lnTo>
                  <a:pt x="11257" y="7602"/>
                </a:lnTo>
                <a:cubicBezTo>
                  <a:pt x="11153" y="7540"/>
                  <a:pt x="11048" y="7435"/>
                  <a:pt x="10944" y="7351"/>
                </a:cubicBezTo>
                <a:lnTo>
                  <a:pt x="10860" y="7268"/>
                </a:lnTo>
                <a:lnTo>
                  <a:pt x="10839" y="7247"/>
                </a:lnTo>
                <a:cubicBezTo>
                  <a:pt x="10797" y="7226"/>
                  <a:pt x="10776" y="7184"/>
                  <a:pt x="10755" y="7184"/>
                </a:cubicBezTo>
                <a:cubicBezTo>
                  <a:pt x="10734" y="7163"/>
                  <a:pt x="10692" y="7163"/>
                  <a:pt x="10692" y="7142"/>
                </a:cubicBezTo>
                <a:lnTo>
                  <a:pt x="10651" y="7079"/>
                </a:lnTo>
                <a:cubicBezTo>
                  <a:pt x="10588" y="7058"/>
                  <a:pt x="10567" y="7038"/>
                  <a:pt x="10525" y="7017"/>
                </a:cubicBezTo>
                <a:cubicBezTo>
                  <a:pt x="10483" y="7017"/>
                  <a:pt x="10462" y="7038"/>
                  <a:pt x="10462" y="7058"/>
                </a:cubicBezTo>
                <a:cubicBezTo>
                  <a:pt x="11006" y="7979"/>
                  <a:pt x="11801" y="8795"/>
                  <a:pt x="12471" y="9590"/>
                </a:cubicBezTo>
                <a:cubicBezTo>
                  <a:pt x="12533" y="9659"/>
                  <a:pt x="12653" y="9682"/>
                  <a:pt x="12795" y="9682"/>
                </a:cubicBezTo>
                <a:cubicBezTo>
                  <a:pt x="13086" y="9682"/>
                  <a:pt x="13467" y="9583"/>
                  <a:pt x="13622" y="9569"/>
                </a:cubicBezTo>
                <a:cubicBezTo>
                  <a:pt x="13915" y="9527"/>
                  <a:pt x="14208" y="9423"/>
                  <a:pt x="14501" y="9339"/>
                </a:cubicBezTo>
                <a:cubicBezTo>
                  <a:pt x="14668" y="9276"/>
                  <a:pt x="14835" y="9276"/>
                  <a:pt x="15024" y="9214"/>
                </a:cubicBezTo>
                <a:cubicBezTo>
                  <a:pt x="15338" y="9423"/>
                  <a:pt x="15610" y="9632"/>
                  <a:pt x="15923" y="9799"/>
                </a:cubicBezTo>
                <a:cubicBezTo>
                  <a:pt x="16342" y="10071"/>
                  <a:pt x="16760" y="10364"/>
                  <a:pt x="17179" y="10595"/>
                </a:cubicBezTo>
                <a:cubicBezTo>
                  <a:pt x="16907" y="11159"/>
                  <a:pt x="16802" y="11871"/>
                  <a:pt x="16551" y="12478"/>
                </a:cubicBezTo>
                <a:cubicBezTo>
                  <a:pt x="16530" y="12561"/>
                  <a:pt x="16509" y="12624"/>
                  <a:pt x="16446" y="12708"/>
                </a:cubicBezTo>
                <a:cubicBezTo>
                  <a:pt x="16446" y="12729"/>
                  <a:pt x="16426" y="12729"/>
                  <a:pt x="16426" y="12771"/>
                </a:cubicBezTo>
                <a:lnTo>
                  <a:pt x="16342" y="12917"/>
                </a:lnTo>
                <a:cubicBezTo>
                  <a:pt x="16091" y="13440"/>
                  <a:pt x="15798" y="14026"/>
                  <a:pt x="15756" y="14591"/>
                </a:cubicBezTo>
                <a:cubicBezTo>
                  <a:pt x="15756" y="14591"/>
                  <a:pt x="15714" y="14591"/>
                  <a:pt x="15714" y="14612"/>
                </a:cubicBezTo>
                <a:lnTo>
                  <a:pt x="15714" y="14654"/>
                </a:lnTo>
                <a:lnTo>
                  <a:pt x="15714" y="14696"/>
                </a:lnTo>
                <a:cubicBezTo>
                  <a:pt x="15756" y="14716"/>
                  <a:pt x="15756" y="14779"/>
                  <a:pt x="15777" y="14821"/>
                </a:cubicBezTo>
                <a:cubicBezTo>
                  <a:pt x="15777" y="14863"/>
                  <a:pt x="15777" y="14863"/>
                  <a:pt x="15798" y="14884"/>
                </a:cubicBezTo>
                <a:cubicBezTo>
                  <a:pt x="15819" y="14988"/>
                  <a:pt x="15861" y="15093"/>
                  <a:pt x="15902" y="15198"/>
                </a:cubicBezTo>
                <a:cubicBezTo>
                  <a:pt x="15902" y="15219"/>
                  <a:pt x="15902" y="15219"/>
                  <a:pt x="15923" y="15240"/>
                </a:cubicBezTo>
                <a:cubicBezTo>
                  <a:pt x="15965" y="15344"/>
                  <a:pt x="15986" y="15449"/>
                  <a:pt x="16007" y="15533"/>
                </a:cubicBezTo>
                <a:cubicBezTo>
                  <a:pt x="16070" y="15742"/>
                  <a:pt x="16091" y="15951"/>
                  <a:pt x="16133" y="16160"/>
                </a:cubicBezTo>
                <a:cubicBezTo>
                  <a:pt x="16195" y="16328"/>
                  <a:pt x="16321" y="16495"/>
                  <a:pt x="16174" y="16600"/>
                </a:cubicBezTo>
                <a:cubicBezTo>
                  <a:pt x="15882" y="16767"/>
                  <a:pt x="15610" y="16976"/>
                  <a:pt x="15358" y="17165"/>
                </a:cubicBezTo>
                <a:cubicBezTo>
                  <a:pt x="15296" y="17185"/>
                  <a:pt x="15275" y="17206"/>
                  <a:pt x="15233" y="17227"/>
                </a:cubicBezTo>
                <a:cubicBezTo>
                  <a:pt x="15170" y="17269"/>
                  <a:pt x="15128" y="17290"/>
                  <a:pt x="15066" y="17332"/>
                </a:cubicBezTo>
                <a:cubicBezTo>
                  <a:pt x="14961" y="17395"/>
                  <a:pt x="14877" y="17478"/>
                  <a:pt x="14814" y="17541"/>
                </a:cubicBezTo>
                <a:cubicBezTo>
                  <a:pt x="14773" y="17541"/>
                  <a:pt x="14752" y="17541"/>
                  <a:pt x="14731" y="17520"/>
                </a:cubicBezTo>
                <a:cubicBezTo>
                  <a:pt x="14563" y="17478"/>
                  <a:pt x="14396" y="17437"/>
                  <a:pt x="14208" y="17416"/>
                </a:cubicBezTo>
                <a:lnTo>
                  <a:pt x="14187" y="17416"/>
                </a:lnTo>
                <a:cubicBezTo>
                  <a:pt x="14103" y="17416"/>
                  <a:pt x="14040" y="17395"/>
                  <a:pt x="13977" y="17374"/>
                </a:cubicBezTo>
                <a:cubicBezTo>
                  <a:pt x="13685" y="17290"/>
                  <a:pt x="13768" y="16767"/>
                  <a:pt x="13705" y="16537"/>
                </a:cubicBezTo>
                <a:cubicBezTo>
                  <a:pt x="13622" y="16139"/>
                  <a:pt x="13685" y="15721"/>
                  <a:pt x="13685" y="15323"/>
                </a:cubicBezTo>
                <a:cubicBezTo>
                  <a:pt x="13685" y="15177"/>
                  <a:pt x="13726" y="14988"/>
                  <a:pt x="13705" y="14821"/>
                </a:cubicBezTo>
                <a:cubicBezTo>
                  <a:pt x="13685" y="14696"/>
                  <a:pt x="13475" y="14654"/>
                  <a:pt x="13371" y="14591"/>
                </a:cubicBezTo>
                <a:cubicBezTo>
                  <a:pt x="12848" y="14340"/>
                  <a:pt x="12345" y="13963"/>
                  <a:pt x="11822" y="13712"/>
                </a:cubicBezTo>
                <a:lnTo>
                  <a:pt x="11780" y="13712"/>
                </a:lnTo>
                <a:cubicBezTo>
                  <a:pt x="11739" y="13670"/>
                  <a:pt x="11718" y="13670"/>
                  <a:pt x="11697" y="13649"/>
                </a:cubicBezTo>
                <a:cubicBezTo>
                  <a:pt x="11693" y="13646"/>
                  <a:pt x="11688" y="13644"/>
                  <a:pt x="11682" y="13644"/>
                </a:cubicBezTo>
                <a:cubicBezTo>
                  <a:pt x="11656" y="13644"/>
                  <a:pt x="11617" y="13678"/>
                  <a:pt x="11634" y="13712"/>
                </a:cubicBezTo>
                <a:cubicBezTo>
                  <a:pt x="11801" y="13859"/>
                  <a:pt x="11906" y="13984"/>
                  <a:pt x="12094" y="14131"/>
                </a:cubicBezTo>
                <a:cubicBezTo>
                  <a:pt x="12366" y="14340"/>
                  <a:pt x="12555" y="14654"/>
                  <a:pt x="12869" y="14863"/>
                </a:cubicBezTo>
                <a:cubicBezTo>
                  <a:pt x="13099" y="15009"/>
                  <a:pt x="12931" y="15533"/>
                  <a:pt x="12869" y="15763"/>
                </a:cubicBezTo>
                <a:cubicBezTo>
                  <a:pt x="12827" y="16035"/>
                  <a:pt x="12827" y="16286"/>
                  <a:pt x="12827" y="16558"/>
                </a:cubicBezTo>
                <a:cubicBezTo>
                  <a:pt x="12617" y="16390"/>
                  <a:pt x="12429" y="16223"/>
                  <a:pt x="12220" y="16077"/>
                </a:cubicBezTo>
                <a:cubicBezTo>
                  <a:pt x="11801" y="15763"/>
                  <a:pt x="11320" y="15512"/>
                  <a:pt x="11111" y="15009"/>
                </a:cubicBezTo>
                <a:cubicBezTo>
                  <a:pt x="10755" y="14172"/>
                  <a:pt x="10441" y="13315"/>
                  <a:pt x="9814" y="12603"/>
                </a:cubicBezTo>
                <a:lnTo>
                  <a:pt x="9793" y="12582"/>
                </a:lnTo>
                <a:cubicBezTo>
                  <a:pt x="9793" y="12561"/>
                  <a:pt x="9751" y="12561"/>
                  <a:pt x="9751" y="12520"/>
                </a:cubicBezTo>
                <a:cubicBezTo>
                  <a:pt x="9743" y="12505"/>
                  <a:pt x="9726" y="12498"/>
                  <a:pt x="9706" y="12498"/>
                </a:cubicBezTo>
                <a:cubicBezTo>
                  <a:pt x="9669" y="12498"/>
                  <a:pt x="9625" y="12521"/>
                  <a:pt x="9625" y="12561"/>
                </a:cubicBezTo>
                <a:cubicBezTo>
                  <a:pt x="9730" y="13022"/>
                  <a:pt x="9939" y="13503"/>
                  <a:pt x="10023" y="13963"/>
                </a:cubicBezTo>
                <a:cubicBezTo>
                  <a:pt x="10065" y="14277"/>
                  <a:pt x="10169" y="14591"/>
                  <a:pt x="10253" y="14905"/>
                </a:cubicBezTo>
                <a:cubicBezTo>
                  <a:pt x="10337" y="15135"/>
                  <a:pt x="10316" y="15386"/>
                  <a:pt x="10462" y="15595"/>
                </a:cubicBezTo>
                <a:cubicBezTo>
                  <a:pt x="10651" y="15825"/>
                  <a:pt x="11048" y="16035"/>
                  <a:pt x="11257" y="16223"/>
                </a:cubicBezTo>
                <a:cubicBezTo>
                  <a:pt x="11571" y="16474"/>
                  <a:pt x="11885" y="16683"/>
                  <a:pt x="12157" y="16955"/>
                </a:cubicBezTo>
                <a:cubicBezTo>
                  <a:pt x="12617" y="17332"/>
                  <a:pt x="13141" y="17813"/>
                  <a:pt x="13705" y="18043"/>
                </a:cubicBezTo>
                <a:cubicBezTo>
                  <a:pt x="13831" y="18127"/>
                  <a:pt x="14019" y="18169"/>
                  <a:pt x="14187" y="18211"/>
                </a:cubicBezTo>
                <a:cubicBezTo>
                  <a:pt x="14208" y="18211"/>
                  <a:pt x="14249" y="18211"/>
                  <a:pt x="14291" y="18232"/>
                </a:cubicBezTo>
                <a:cubicBezTo>
                  <a:pt x="14605" y="18274"/>
                  <a:pt x="14919" y="18315"/>
                  <a:pt x="15191" y="18336"/>
                </a:cubicBezTo>
                <a:cubicBezTo>
                  <a:pt x="15243" y="18340"/>
                  <a:pt x="15294" y="18342"/>
                  <a:pt x="15343" y="18342"/>
                </a:cubicBezTo>
                <a:cubicBezTo>
                  <a:pt x="15589" y="18342"/>
                  <a:pt x="15801" y="18298"/>
                  <a:pt x="16028" y="18211"/>
                </a:cubicBezTo>
                <a:cubicBezTo>
                  <a:pt x="16070" y="18211"/>
                  <a:pt x="16112" y="18169"/>
                  <a:pt x="16133" y="18148"/>
                </a:cubicBezTo>
                <a:lnTo>
                  <a:pt x="16174" y="18148"/>
                </a:lnTo>
                <a:cubicBezTo>
                  <a:pt x="16384" y="18043"/>
                  <a:pt x="16593" y="17918"/>
                  <a:pt x="16823" y="17855"/>
                </a:cubicBezTo>
                <a:cubicBezTo>
                  <a:pt x="17116" y="18441"/>
                  <a:pt x="17346" y="19069"/>
                  <a:pt x="17597" y="19675"/>
                </a:cubicBezTo>
                <a:cubicBezTo>
                  <a:pt x="17639" y="19717"/>
                  <a:pt x="17681" y="19738"/>
                  <a:pt x="17744" y="19738"/>
                </a:cubicBezTo>
                <a:cubicBezTo>
                  <a:pt x="17911" y="19717"/>
                  <a:pt x="18099" y="19634"/>
                  <a:pt x="18288" y="19613"/>
                </a:cubicBezTo>
                <a:lnTo>
                  <a:pt x="18309" y="19613"/>
                </a:lnTo>
                <a:cubicBezTo>
                  <a:pt x="18581" y="19885"/>
                  <a:pt x="18790" y="20240"/>
                  <a:pt x="18999" y="20554"/>
                </a:cubicBezTo>
                <a:lnTo>
                  <a:pt x="18999" y="20575"/>
                </a:lnTo>
                <a:cubicBezTo>
                  <a:pt x="19020" y="20638"/>
                  <a:pt x="19062" y="20680"/>
                  <a:pt x="19104" y="20742"/>
                </a:cubicBezTo>
                <a:cubicBezTo>
                  <a:pt x="19459" y="21245"/>
                  <a:pt x="19773" y="21789"/>
                  <a:pt x="20108" y="22312"/>
                </a:cubicBezTo>
                <a:cubicBezTo>
                  <a:pt x="20401" y="22814"/>
                  <a:pt x="20715" y="23274"/>
                  <a:pt x="21008" y="23776"/>
                </a:cubicBezTo>
                <a:cubicBezTo>
                  <a:pt x="21196" y="24090"/>
                  <a:pt x="21343" y="24446"/>
                  <a:pt x="21552" y="24739"/>
                </a:cubicBezTo>
                <a:lnTo>
                  <a:pt x="21552" y="24760"/>
                </a:lnTo>
                <a:cubicBezTo>
                  <a:pt x="21552" y="24906"/>
                  <a:pt x="21426" y="25116"/>
                  <a:pt x="21364" y="25241"/>
                </a:cubicBezTo>
                <a:cubicBezTo>
                  <a:pt x="21322" y="25388"/>
                  <a:pt x="21238" y="25576"/>
                  <a:pt x="21196" y="25764"/>
                </a:cubicBezTo>
                <a:cubicBezTo>
                  <a:pt x="21050" y="26078"/>
                  <a:pt x="20987" y="26517"/>
                  <a:pt x="20799" y="26831"/>
                </a:cubicBezTo>
                <a:cubicBezTo>
                  <a:pt x="20422" y="26601"/>
                  <a:pt x="20066" y="26392"/>
                  <a:pt x="19648" y="26266"/>
                </a:cubicBezTo>
                <a:cubicBezTo>
                  <a:pt x="19376" y="26183"/>
                  <a:pt x="19146" y="26162"/>
                  <a:pt x="18936" y="25994"/>
                </a:cubicBezTo>
                <a:cubicBezTo>
                  <a:pt x="18811" y="25911"/>
                  <a:pt x="18706" y="25806"/>
                  <a:pt x="18539" y="25806"/>
                </a:cubicBezTo>
                <a:cubicBezTo>
                  <a:pt x="18531" y="25805"/>
                  <a:pt x="18524" y="25805"/>
                  <a:pt x="18516" y="25805"/>
                </a:cubicBezTo>
                <a:cubicBezTo>
                  <a:pt x="18268" y="25805"/>
                  <a:pt x="17947" y="26123"/>
                  <a:pt x="17744" y="26224"/>
                </a:cubicBezTo>
                <a:lnTo>
                  <a:pt x="17576" y="26308"/>
                </a:lnTo>
                <a:cubicBezTo>
                  <a:pt x="17555" y="26308"/>
                  <a:pt x="17555" y="26329"/>
                  <a:pt x="17534" y="26329"/>
                </a:cubicBezTo>
                <a:cubicBezTo>
                  <a:pt x="17493" y="26371"/>
                  <a:pt x="17451" y="26371"/>
                  <a:pt x="17430" y="26392"/>
                </a:cubicBezTo>
                <a:cubicBezTo>
                  <a:pt x="17388" y="26392"/>
                  <a:pt x="17388" y="26413"/>
                  <a:pt x="17367" y="26413"/>
                </a:cubicBezTo>
                <a:cubicBezTo>
                  <a:pt x="17325" y="26455"/>
                  <a:pt x="17262" y="26455"/>
                  <a:pt x="17242" y="26476"/>
                </a:cubicBezTo>
                <a:cubicBezTo>
                  <a:pt x="17221" y="26413"/>
                  <a:pt x="17179" y="26371"/>
                  <a:pt x="17179" y="26308"/>
                </a:cubicBezTo>
                <a:lnTo>
                  <a:pt x="17116" y="26162"/>
                </a:lnTo>
                <a:cubicBezTo>
                  <a:pt x="17472" y="25806"/>
                  <a:pt x="17786" y="25388"/>
                  <a:pt x="18120" y="25032"/>
                </a:cubicBezTo>
                <a:cubicBezTo>
                  <a:pt x="18413" y="24739"/>
                  <a:pt x="18727" y="24592"/>
                  <a:pt x="18581" y="24174"/>
                </a:cubicBezTo>
                <a:cubicBezTo>
                  <a:pt x="18371" y="23672"/>
                  <a:pt x="18204" y="23149"/>
                  <a:pt x="17890" y="22709"/>
                </a:cubicBezTo>
                <a:cubicBezTo>
                  <a:pt x="17597" y="22291"/>
                  <a:pt x="17242" y="21789"/>
                  <a:pt x="16760" y="21559"/>
                </a:cubicBezTo>
                <a:lnTo>
                  <a:pt x="16718" y="21559"/>
                </a:lnTo>
                <a:cubicBezTo>
                  <a:pt x="16718" y="21559"/>
                  <a:pt x="16698" y="21559"/>
                  <a:pt x="16698" y="21579"/>
                </a:cubicBezTo>
                <a:cubicBezTo>
                  <a:pt x="16698" y="21579"/>
                  <a:pt x="16656" y="21579"/>
                  <a:pt x="16656" y="21600"/>
                </a:cubicBezTo>
                <a:lnTo>
                  <a:pt x="16656" y="21621"/>
                </a:lnTo>
                <a:cubicBezTo>
                  <a:pt x="16698" y="21831"/>
                  <a:pt x="16865" y="22019"/>
                  <a:pt x="17011" y="22207"/>
                </a:cubicBezTo>
                <a:cubicBezTo>
                  <a:pt x="17262" y="22605"/>
                  <a:pt x="17597" y="23086"/>
                  <a:pt x="17702" y="23567"/>
                </a:cubicBezTo>
                <a:cubicBezTo>
                  <a:pt x="17806" y="23965"/>
                  <a:pt x="17953" y="24237"/>
                  <a:pt x="17597" y="24530"/>
                </a:cubicBezTo>
                <a:cubicBezTo>
                  <a:pt x="17430" y="24697"/>
                  <a:pt x="17242" y="24844"/>
                  <a:pt x="17032" y="25011"/>
                </a:cubicBezTo>
                <a:cubicBezTo>
                  <a:pt x="16907" y="25116"/>
                  <a:pt x="16656" y="25157"/>
                  <a:pt x="16551" y="25283"/>
                </a:cubicBezTo>
                <a:cubicBezTo>
                  <a:pt x="16549" y="25286"/>
                  <a:pt x="16546" y="25287"/>
                  <a:pt x="16542" y="25287"/>
                </a:cubicBezTo>
                <a:cubicBezTo>
                  <a:pt x="16452" y="25287"/>
                  <a:pt x="15816" y="24631"/>
                  <a:pt x="15756" y="24551"/>
                </a:cubicBezTo>
                <a:cubicBezTo>
                  <a:pt x="15568" y="24404"/>
                  <a:pt x="15358" y="24237"/>
                  <a:pt x="15149" y="24090"/>
                </a:cubicBezTo>
                <a:cubicBezTo>
                  <a:pt x="14940" y="23923"/>
                  <a:pt x="14856" y="23965"/>
                  <a:pt x="14877" y="23672"/>
                </a:cubicBezTo>
                <a:cubicBezTo>
                  <a:pt x="14919" y="23232"/>
                  <a:pt x="14919" y="22751"/>
                  <a:pt x="14940" y="22312"/>
                </a:cubicBezTo>
                <a:cubicBezTo>
                  <a:pt x="14940" y="21872"/>
                  <a:pt x="14961" y="21391"/>
                  <a:pt x="14877" y="20973"/>
                </a:cubicBezTo>
                <a:cubicBezTo>
                  <a:pt x="14877" y="20952"/>
                  <a:pt x="14877" y="20952"/>
                  <a:pt x="14856" y="20952"/>
                </a:cubicBezTo>
                <a:lnTo>
                  <a:pt x="14835" y="20952"/>
                </a:lnTo>
                <a:lnTo>
                  <a:pt x="14814" y="20931"/>
                </a:lnTo>
                <a:lnTo>
                  <a:pt x="14752" y="20931"/>
                </a:lnTo>
                <a:cubicBezTo>
                  <a:pt x="14542" y="21098"/>
                  <a:pt x="14563" y="21391"/>
                  <a:pt x="14501" y="21621"/>
                </a:cubicBezTo>
                <a:cubicBezTo>
                  <a:pt x="14354" y="22082"/>
                  <a:pt x="14249" y="22500"/>
                  <a:pt x="14124" y="22939"/>
                </a:cubicBezTo>
                <a:cubicBezTo>
                  <a:pt x="14082" y="23149"/>
                  <a:pt x="13810" y="23588"/>
                  <a:pt x="13915" y="23797"/>
                </a:cubicBezTo>
                <a:cubicBezTo>
                  <a:pt x="14082" y="24132"/>
                  <a:pt x="14354" y="24425"/>
                  <a:pt x="14605" y="24718"/>
                </a:cubicBezTo>
                <a:cubicBezTo>
                  <a:pt x="15149" y="25367"/>
                  <a:pt x="15672" y="26057"/>
                  <a:pt x="16237" y="26685"/>
                </a:cubicBezTo>
                <a:cubicBezTo>
                  <a:pt x="16384" y="26810"/>
                  <a:pt x="16384" y="26957"/>
                  <a:pt x="16342" y="27124"/>
                </a:cubicBezTo>
                <a:cubicBezTo>
                  <a:pt x="16342" y="27166"/>
                  <a:pt x="16342" y="27250"/>
                  <a:pt x="16405" y="27271"/>
                </a:cubicBezTo>
                <a:cubicBezTo>
                  <a:pt x="16488" y="27333"/>
                  <a:pt x="16551" y="27354"/>
                  <a:pt x="16635" y="27375"/>
                </a:cubicBezTo>
                <a:cubicBezTo>
                  <a:pt x="16656" y="27375"/>
                  <a:pt x="16698" y="27417"/>
                  <a:pt x="16718" y="27417"/>
                </a:cubicBezTo>
                <a:cubicBezTo>
                  <a:pt x="16760" y="27438"/>
                  <a:pt x="16823" y="27459"/>
                  <a:pt x="16865" y="27459"/>
                </a:cubicBezTo>
                <a:cubicBezTo>
                  <a:pt x="16907" y="27459"/>
                  <a:pt x="16949" y="27480"/>
                  <a:pt x="16970" y="27480"/>
                </a:cubicBezTo>
                <a:cubicBezTo>
                  <a:pt x="17032" y="27522"/>
                  <a:pt x="17074" y="27522"/>
                  <a:pt x="17137" y="27543"/>
                </a:cubicBezTo>
                <a:cubicBezTo>
                  <a:pt x="17158" y="27543"/>
                  <a:pt x="17221" y="27564"/>
                  <a:pt x="17242" y="27564"/>
                </a:cubicBezTo>
                <a:cubicBezTo>
                  <a:pt x="17262" y="27564"/>
                  <a:pt x="17325" y="27585"/>
                  <a:pt x="17346" y="27585"/>
                </a:cubicBezTo>
                <a:lnTo>
                  <a:pt x="17346" y="27626"/>
                </a:lnTo>
                <a:lnTo>
                  <a:pt x="17430" y="27626"/>
                </a:lnTo>
                <a:cubicBezTo>
                  <a:pt x="17681" y="27585"/>
                  <a:pt x="17953" y="27480"/>
                  <a:pt x="18162" y="27375"/>
                </a:cubicBezTo>
                <a:cubicBezTo>
                  <a:pt x="18313" y="27319"/>
                  <a:pt x="18666" y="26941"/>
                  <a:pt x="18857" y="26941"/>
                </a:cubicBezTo>
                <a:cubicBezTo>
                  <a:pt x="18879" y="26941"/>
                  <a:pt x="18898" y="26946"/>
                  <a:pt x="18915" y="26957"/>
                </a:cubicBezTo>
                <a:cubicBezTo>
                  <a:pt x="19062" y="27103"/>
                  <a:pt x="19334" y="27103"/>
                  <a:pt x="19522" y="27145"/>
                </a:cubicBezTo>
                <a:cubicBezTo>
                  <a:pt x="19731" y="27229"/>
                  <a:pt x="19941" y="27271"/>
                  <a:pt x="20150" y="27354"/>
                </a:cubicBezTo>
                <a:cubicBezTo>
                  <a:pt x="20255" y="27375"/>
                  <a:pt x="20359" y="27438"/>
                  <a:pt x="20422" y="27459"/>
                </a:cubicBezTo>
                <a:cubicBezTo>
                  <a:pt x="19836" y="28359"/>
                  <a:pt x="19167" y="29217"/>
                  <a:pt x="18539" y="30095"/>
                </a:cubicBezTo>
                <a:cubicBezTo>
                  <a:pt x="18392" y="30305"/>
                  <a:pt x="18225" y="30556"/>
                  <a:pt x="18058" y="30723"/>
                </a:cubicBezTo>
                <a:cubicBezTo>
                  <a:pt x="17953" y="30828"/>
                  <a:pt x="17786" y="30932"/>
                  <a:pt x="17744" y="31100"/>
                </a:cubicBezTo>
                <a:cubicBezTo>
                  <a:pt x="17597" y="31455"/>
                  <a:pt x="17639" y="31853"/>
                  <a:pt x="17555" y="32230"/>
                </a:cubicBezTo>
                <a:cubicBezTo>
                  <a:pt x="17534" y="32230"/>
                  <a:pt x="17534" y="32250"/>
                  <a:pt x="17493" y="32250"/>
                </a:cubicBezTo>
                <a:lnTo>
                  <a:pt x="17346" y="32334"/>
                </a:lnTo>
                <a:lnTo>
                  <a:pt x="17325" y="32334"/>
                </a:lnTo>
                <a:cubicBezTo>
                  <a:pt x="17262" y="32355"/>
                  <a:pt x="17179" y="32376"/>
                  <a:pt x="17137" y="32397"/>
                </a:cubicBezTo>
                <a:cubicBezTo>
                  <a:pt x="17137" y="32397"/>
                  <a:pt x="17116" y="32397"/>
                  <a:pt x="17116" y="32439"/>
                </a:cubicBezTo>
                <a:cubicBezTo>
                  <a:pt x="17074" y="32439"/>
                  <a:pt x="17053" y="32460"/>
                  <a:pt x="17032" y="32460"/>
                </a:cubicBezTo>
                <a:cubicBezTo>
                  <a:pt x="17032" y="32460"/>
                  <a:pt x="17011" y="32460"/>
                  <a:pt x="17011" y="32481"/>
                </a:cubicBezTo>
                <a:cubicBezTo>
                  <a:pt x="16970" y="32481"/>
                  <a:pt x="16949" y="32522"/>
                  <a:pt x="16949" y="32522"/>
                </a:cubicBezTo>
                <a:lnTo>
                  <a:pt x="16928" y="32522"/>
                </a:lnTo>
                <a:cubicBezTo>
                  <a:pt x="16907" y="32522"/>
                  <a:pt x="16907" y="32543"/>
                  <a:pt x="16865" y="32543"/>
                </a:cubicBezTo>
                <a:lnTo>
                  <a:pt x="16844" y="32543"/>
                </a:lnTo>
                <a:lnTo>
                  <a:pt x="16614" y="32230"/>
                </a:lnTo>
                <a:cubicBezTo>
                  <a:pt x="16405" y="31958"/>
                  <a:pt x="16195" y="31727"/>
                  <a:pt x="15986" y="31476"/>
                </a:cubicBezTo>
                <a:cubicBezTo>
                  <a:pt x="15672" y="31079"/>
                  <a:pt x="15651" y="30681"/>
                  <a:pt x="15568" y="30221"/>
                </a:cubicBezTo>
                <a:cubicBezTo>
                  <a:pt x="15484" y="29719"/>
                  <a:pt x="15463" y="29217"/>
                  <a:pt x="15442" y="28714"/>
                </a:cubicBezTo>
                <a:cubicBezTo>
                  <a:pt x="15400" y="28380"/>
                  <a:pt x="15526" y="27919"/>
                  <a:pt x="15338" y="27564"/>
                </a:cubicBezTo>
                <a:cubicBezTo>
                  <a:pt x="15170" y="27250"/>
                  <a:pt x="14773" y="26978"/>
                  <a:pt x="14521" y="26706"/>
                </a:cubicBezTo>
                <a:cubicBezTo>
                  <a:pt x="14249" y="26455"/>
                  <a:pt x="13977" y="26183"/>
                  <a:pt x="13685" y="25952"/>
                </a:cubicBezTo>
                <a:cubicBezTo>
                  <a:pt x="13287" y="25618"/>
                  <a:pt x="12869" y="25304"/>
                  <a:pt x="12492" y="24906"/>
                </a:cubicBezTo>
                <a:cubicBezTo>
                  <a:pt x="12220" y="24634"/>
                  <a:pt x="11927" y="24362"/>
                  <a:pt x="11655" y="24090"/>
                </a:cubicBezTo>
                <a:cubicBezTo>
                  <a:pt x="11655" y="24069"/>
                  <a:pt x="11676" y="24048"/>
                  <a:pt x="11676" y="24007"/>
                </a:cubicBezTo>
                <a:cubicBezTo>
                  <a:pt x="11676" y="23797"/>
                  <a:pt x="11550" y="23483"/>
                  <a:pt x="11467" y="23316"/>
                </a:cubicBezTo>
                <a:cubicBezTo>
                  <a:pt x="11467" y="23274"/>
                  <a:pt x="11446" y="23253"/>
                  <a:pt x="11446" y="23232"/>
                </a:cubicBezTo>
                <a:cubicBezTo>
                  <a:pt x="11362" y="23002"/>
                  <a:pt x="11446" y="22709"/>
                  <a:pt x="11467" y="22479"/>
                </a:cubicBezTo>
                <a:cubicBezTo>
                  <a:pt x="11488" y="22207"/>
                  <a:pt x="11508" y="21956"/>
                  <a:pt x="11571" y="21684"/>
                </a:cubicBezTo>
                <a:cubicBezTo>
                  <a:pt x="11739" y="20659"/>
                  <a:pt x="11801" y="19592"/>
                  <a:pt x="11969" y="18566"/>
                </a:cubicBezTo>
                <a:lnTo>
                  <a:pt x="11969" y="18525"/>
                </a:lnTo>
                <a:lnTo>
                  <a:pt x="11969" y="18504"/>
                </a:lnTo>
                <a:lnTo>
                  <a:pt x="11969" y="18462"/>
                </a:lnTo>
                <a:lnTo>
                  <a:pt x="11927" y="18441"/>
                </a:lnTo>
                <a:cubicBezTo>
                  <a:pt x="11927" y="18441"/>
                  <a:pt x="11906" y="18441"/>
                  <a:pt x="11906" y="18420"/>
                </a:cubicBezTo>
                <a:lnTo>
                  <a:pt x="11822" y="18420"/>
                </a:lnTo>
                <a:cubicBezTo>
                  <a:pt x="11822" y="18420"/>
                  <a:pt x="11801" y="18420"/>
                  <a:pt x="11801" y="18441"/>
                </a:cubicBezTo>
                <a:lnTo>
                  <a:pt x="11780" y="18462"/>
                </a:lnTo>
                <a:cubicBezTo>
                  <a:pt x="11592" y="18838"/>
                  <a:pt x="11550" y="19278"/>
                  <a:pt x="11446" y="19675"/>
                </a:cubicBezTo>
                <a:cubicBezTo>
                  <a:pt x="11299" y="20073"/>
                  <a:pt x="11236" y="20450"/>
                  <a:pt x="11132" y="20826"/>
                </a:cubicBezTo>
                <a:cubicBezTo>
                  <a:pt x="10985" y="21266"/>
                  <a:pt x="10881" y="21705"/>
                  <a:pt x="10839" y="22186"/>
                </a:cubicBezTo>
                <a:cubicBezTo>
                  <a:pt x="10839" y="22228"/>
                  <a:pt x="10818" y="22312"/>
                  <a:pt x="10818" y="22375"/>
                </a:cubicBezTo>
                <a:lnTo>
                  <a:pt x="10818" y="22395"/>
                </a:lnTo>
                <a:cubicBezTo>
                  <a:pt x="10734" y="22793"/>
                  <a:pt x="10630" y="23170"/>
                  <a:pt x="10609" y="23588"/>
                </a:cubicBezTo>
                <a:lnTo>
                  <a:pt x="10567" y="23588"/>
                </a:lnTo>
                <a:cubicBezTo>
                  <a:pt x="10546" y="23588"/>
                  <a:pt x="10525" y="23651"/>
                  <a:pt x="10546" y="23672"/>
                </a:cubicBezTo>
                <a:cubicBezTo>
                  <a:pt x="10776" y="24195"/>
                  <a:pt x="10964" y="24781"/>
                  <a:pt x="11027" y="25346"/>
                </a:cubicBezTo>
                <a:cubicBezTo>
                  <a:pt x="11048" y="25513"/>
                  <a:pt x="11174" y="25639"/>
                  <a:pt x="11278" y="25743"/>
                </a:cubicBezTo>
                <a:cubicBezTo>
                  <a:pt x="11592" y="26036"/>
                  <a:pt x="11822" y="26392"/>
                  <a:pt x="12115" y="26685"/>
                </a:cubicBezTo>
                <a:cubicBezTo>
                  <a:pt x="12597" y="27145"/>
                  <a:pt x="13078" y="27564"/>
                  <a:pt x="13559" y="28045"/>
                </a:cubicBezTo>
                <a:cubicBezTo>
                  <a:pt x="13810" y="28275"/>
                  <a:pt x="13768" y="28296"/>
                  <a:pt x="13685" y="28673"/>
                </a:cubicBezTo>
                <a:cubicBezTo>
                  <a:pt x="13643" y="28924"/>
                  <a:pt x="13601" y="29237"/>
                  <a:pt x="13496" y="29489"/>
                </a:cubicBezTo>
                <a:cubicBezTo>
                  <a:pt x="13371" y="29447"/>
                  <a:pt x="13224" y="29426"/>
                  <a:pt x="13078" y="29384"/>
                </a:cubicBezTo>
                <a:cubicBezTo>
                  <a:pt x="12915" y="29222"/>
                  <a:pt x="12745" y="29156"/>
                  <a:pt x="12571" y="29156"/>
                </a:cubicBezTo>
                <a:cubicBezTo>
                  <a:pt x="12251" y="29156"/>
                  <a:pt x="11917" y="29378"/>
                  <a:pt x="11592" y="29635"/>
                </a:cubicBezTo>
                <a:cubicBezTo>
                  <a:pt x="11571" y="29635"/>
                  <a:pt x="11571" y="29656"/>
                  <a:pt x="11550" y="29656"/>
                </a:cubicBezTo>
                <a:cubicBezTo>
                  <a:pt x="11341" y="29823"/>
                  <a:pt x="11153" y="30012"/>
                  <a:pt x="10964" y="30137"/>
                </a:cubicBezTo>
                <a:cubicBezTo>
                  <a:pt x="10755" y="30137"/>
                  <a:pt x="10546" y="30054"/>
                  <a:pt x="10337" y="30033"/>
                </a:cubicBezTo>
                <a:lnTo>
                  <a:pt x="10232" y="30033"/>
                </a:lnTo>
                <a:cubicBezTo>
                  <a:pt x="10107" y="30012"/>
                  <a:pt x="10002" y="30012"/>
                  <a:pt x="9876" y="30012"/>
                </a:cubicBezTo>
                <a:cubicBezTo>
                  <a:pt x="9709" y="30012"/>
                  <a:pt x="9730" y="29865"/>
                  <a:pt x="9604" y="29802"/>
                </a:cubicBezTo>
                <a:cubicBezTo>
                  <a:pt x="9416" y="29656"/>
                  <a:pt x="9249" y="29509"/>
                  <a:pt x="9060" y="29384"/>
                </a:cubicBezTo>
                <a:cubicBezTo>
                  <a:pt x="8642" y="29070"/>
                  <a:pt x="8265" y="28714"/>
                  <a:pt x="7889" y="28380"/>
                </a:cubicBezTo>
                <a:lnTo>
                  <a:pt x="7324" y="27919"/>
                </a:lnTo>
                <a:cubicBezTo>
                  <a:pt x="7261" y="27836"/>
                  <a:pt x="6843" y="27626"/>
                  <a:pt x="6863" y="27501"/>
                </a:cubicBezTo>
                <a:cubicBezTo>
                  <a:pt x="6947" y="26978"/>
                  <a:pt x="7115" y="26455"/>
                  <a:pt x="7303" y="25952"/>
                </a:cubicBezTo>
                <a:cubicBezTo>
                  <a:pt x="7470" y="25513"/>
                  <a:pt x="7470" y="25032"/>
                  <a:pt x="7679" y="24613"/>
                </a:cubicBezTo>
                <a:cubicBezTo>
                  <a:pt x="7784" y="24383"/>
                  <a:pt x="7470" y="24216"/>
                  <a:pt x="7303" y="24111"/>
                </a:cubicBezTo>
                <a:cubicBezTo>
                  <a:pt x="6884" y="23839"/>
                  <a:pt x="6424" y="23546"/>
                  <a:pt x="6047" y="23170"/>
                </a:cubicBezTo>
                <a:lnTo>
                  <a:pt x="5922" y="23170"/>
                </a:lnTo>
                <a:cubicBezTo>
                  <a:pt x="5922" y="23170"/>
                  <a:pt x="5901" y="23170"/>
                  <a:pt x="5901" y="23211"/>
                </a:cubicBezTo>
                <a:lnTo>
                  <a:pt x="5901" y="23232"/>
                </a:lnTo>
                <a:lnTo>
                  <a:pt x="5901" y="23253"/>
                </a:lnTo>
                <a:cubicBezTo>
                  <a:pt x="5901" y="23253"/>
                  <a:pt x="5901" y="23274"/>
                  <a:pt x="5922" y="23274"/>
                </a:cubicBezTo>
                <a:cubicBezTo>
                  <a:pt x="6215" y="23672"/>
                  <a:pt x="6487" y="24090"/>
                  <a:pt x="6738" y="24488"/>
                </a:cubicBezTo>
                <a:cubicBezTo>
                  <a:pt x="6884" y="24739"/>
                  <a:pt x="6947" y="24718"/>
                  <a:pt x="6843" y="25032"/>
                </a:cubicBezTo>
                <a:cubicBezTo>
                  <a:pt x="6759" y="25304"/>
                  <a:pt x="6633" y="25534"/>
                  <a:pt x="6550" y="25785"/>
                </a:cubicBezTo>
                <a:cubicBezTo>
                  <a:pt x="6466" y="26057"/>
                  <a:pt x="6319" y="26287"/>
                  <a:pt x="6236" y="26559"/>
                </a:cubicBezTo>
                <a:cubicBezTo>
                  <a:pt x="6173" y="26685"/>
                  <a:pt x="6131" y="26831"/>
                  <a:pt x="6110" y="26978"/>
                </a:cubicBezTo>
                <a:cubicBezTo>
                  <a:pt x="6071" y="27085"/>
                  <a:pt x="6069" y="27120"/>
                  <a:pt x="6068" y="27120"/>
                </a:cubicBezTo>
                <a:cubicBezTo>
                  <a:pt x="6068" y="27120"/>
                  <a:pt x="6071" y="27074"/>
                  <a:pt x="6027" y="27041"/>
                </a:cubicBezTo>
                <a:cubicBezTo>
                  <a:pt x="5524" y="26664"/>
                  <a:pt x="5001" y="26287"/>
                  <a:pt x="4541" y="25869"/>
                </a:cubicBezTo>
                <a:lnTo>
                  <a:pt x="4499" y="25869"/>
                </a:lnTo>
                <a:cubicBezTo>
                  <a:pt x="4494" y="25864"/>
                  <a:pt x="4485" y="25861"/>
                  <a:pt x="4475" y="25861"/>
                </a:cubicBezTo>
                <a:cubicBezTo>
                  <a:pt x="4444" y="25861"/>
                  <a:pt x="4405" y="25884"/>
                  <a:pt x="4436" y="25932"/>
                </a:cubicBezTo>
                <a:cubicBezTo>
                  <a:pt x="4687" y="26413"/>
                  <a:pt x="5127" y="26831"/>
                  <a:pt x="5545" y="27208"/>
                </a:cubicBezTo>
                <a:cubicBezTo>
                  <a:pt x="6110" y="27710"/>
                  <a:pt x="6591" y="28254"/>
                  <a:pt x="7073" y="28819"/>
                </a:cubicBezTo>
                <a:cubicBezTo>
                  <a:pt x="7177" y="28924"/>
                  <a:pt x="7261" y="29070"/>
                  <a:pt x="7366" y="29175"/>
                </a:cubicBezTo>
                <a:lnTo>
                  <a:pt x="7470" y="29279"/>
                </a:lnTo>
                <a:lnTo>
                  <a:pt x="7679" y="29489"/>
                </a:lnTo>
                <a:cubicBezTo>
                  <a:pt x="7721" y="29509"/>
                  <a:pt x="7742" y="29551"/>
                  <a:pt x="7805" y="29593"/>
                </a:cubicBezTo>
                <a:cubicBezTo>
                  <a:pt x="7889" y="29635"/>
                  <a:pt x="7931" y="29719"/>
                  <a:pt x="8014" y="29761"/>
                </a:cubicBezTo>
                <a:cubicBezTo>
                  <a:pt x="8035" y="29802"/>
                  <a:pt x="8098" y="29823"/>
                  <a:pt x="8119" y="29844"/>
                </a:cubicBezTo>
                <a:cubicBezTo>
                  <a:pt x="8203" y="29907"/>
                  <a:pt x="8265" y="29970"/>
                  <a:pt x="8349" y="30033"/>
                </a:cubicBezTo>
                <a:cubicBezTo>
                  <a:pt x="8370" y="30054"/>
                  <a:pt x="8412" y="30054"/>
                  <a:pt x="8412" y="30074"/>
                </a:cubicBezTo>
                <a:cubicBezTo>
                  <a:pt x="8830" y="30388"/>
                  <a:pt x="9249" y="30702"/>
                  <a:pt x="9667" y="31058"/>
                </a:cubicBezTo>
                <a:cubicBezTo>
                  <a:pt x="9667" y="31058"/>
                  <a:pt x="9688" y="31058"/>
                  <a:pt x="9688" y="31079"/>
                </a:cubicBezTo>
                <a:lnTo>
                  <a:pt x="9458" y="31309"/>
                </a:lnTo>
                <a:cubicBezTo>
                  <a:pt x="9374" y="31372"/>
                  <a:pt x="9312" y="31434"/>
                  <a:pt x="9270" y="31518"/>
                </a:cubicBezTo>
                <a:lnTo>
                  <a:pt x="9186" y="31602"/>
                </a:lnTo>
                <a:cubicBezTo>
                  <a:pt x="9165" y="31623"/>
                  <a:pt x="9102" y="31644"/>
                  <a:pt x="9081" y="31686"/>
                </a:cubicBezTo>
                <a:cubicBezTo>
                  <a:pt x="8663" y="31644"/>
                  <a:pt x="8161" y="31518"/>
                  <a:pt x="7784" y="31414"/>
                </a:cubicBezTo>
                <a:cubicBezTo>
                  <a:pt x="7366" y="31309"/>
                  <a:pt x="7073" y="31309"/>
                  <a:pt x="6801" y="30995"/>
                </a:cubicBezTo>
                <a:cubicBezTo>
                  <a:pt x="6152" y="30221"/>
                  <a:pt x="5524" y="29426"/>
                  <a:pt x="4876" y="28673"/>
                </a:cubicBezTo>
                <a:cubicBezTo>
                  <a:pt x="4269" y="27961"/>
                  <a:pt x="3537" y="27250"/>
                  <a:pt x="3076" y="26455"/>
                </a:cubicBezTo>
                <a:cubicBezTo>
                  <a:pt x="2994" y="26313"/>
                  <a:pt x="2858" y="26278"/>
                  <a:pt x="2718" y="26278"/>
                </a:cubicBezTo>
                <a:cubicBezTo>
                  <a:pt x="2609" y="26278"/>
                  <a:pt x="2498" y="26299"/>
                  <a:pt x="2407" y="26308"/>
                </a:cubicBezTo>
                <a:cubicBezTo>
                  <a:pt x="2365" y="26308"/>
                  <a:pt x="2344" y="26308"/>
                  <a:pt x="2281" y="26350"/>
                </a:cubicBezTo>
                <a:lnTo>
                  <a:pt x="2156" y="26350"/>
                </a:lnTo>
                <a:cubicBezTo>
                  <a:pt x="2051" y="26371"/>
                  <a:pt x="1946" y="26371"/>
                  <a:pt x="1821" y="26392"/>
                </a:cubicBezTo>
                <a:lnTo>
                  <a:pt x="1779" y="26392"/>
                </a:lnTo>
                <a:cubicBezTo>
                  <a:pt x="1737" y="26392"/>
                  <a:pt x="1674" y="26392"/>
                  <a:pt x="1633" y="26413"/>
                </a:cubicBezTo>
                <a:lnTo>
                  <a:pt x="1151" y="26413"/>
                </a:lnTo>
                <a:cubicBezTo>
                  <a:pt x="1026" y="26392"/>
                  <a:pt x="921" y="26371"/>
                  <a:pt x="796" y="26350"/>
                </a:cubicBezTo>
                <a:cubicBezTo>
                  <a:pt x="775" y="26350"/>
                  <a:pt x="733" y="26308"/>
                  <a:pt x="712" y="26308"/>
                </a:cubicBezTo>
                <a:cubicBezTo>
                  <a:pt x="691" y="26287"/>
                  <a:pt x="670" y="26287"/>
                  <a:pt x="628" y="26266"/>
                </a:cubicBezTo>
                <a:cubicBezTo>
                  <a:pt x="624" y="26262"/>
                  <a:pt x="619" y="26261"/>
                  <a:pt x="615" y="26261"/>
                </a:cubicBezTo>
                <a:cubicBezTo>
                  <a:pt x="594" y="26261"/>
                  <a:pt x="569" y="26291"/>
                  <a:pt x="586" y="26308"/>
                </a:cubicBezTo>
                <a:lnTo>
                  <a:pt x="607" y="26350"/>
                </a:lnTo>
                <a:lnTo>
                  <a:pt x="607" y="26371"/>
                </a:lnTo>
                <a:lnTo>
                  <a:pt x="607" y="26392"/>
                </a:lnTo>
                <a:cubicBezTo>
                  <a:pt x="607" y="26392"/>
                  <a:pt x="607" y="26413"/>
                  <a:pt x="628" y="26413"/>
                </a:cubicBezTo>
                <a:cubicBezTo>
                  <a:pt x="1026" y="26601"/>
                  <a:pt x="1423" y="26727"/>
                  <a:pt x="1842" y="26789"/>
                </a:cubicBezTo>
                <a:lnTo>
                  <a:pt x="2386" y="26873"/>
                </a:lnTo>
                <a:cubicBezTo>
                  <a:pt x="2595" y="26873"/>
                  <a:pt x="2762" y="27292"/>
                  <a:pt x="2888" y="27438"/>
                </a:cubicBezTo>
                <a:cubicBezTo>
                  <a:pt x="3495" y="28170"/>
                  <a:pt x="4039" y="28965"/>
                  <a:pt x="4499" y="29761"/>
                </a:cubicBezTo>
                <a:cubicBezTo>
                  <a:pt x="4081" y="29865"/>
                  <a:pt x="3725" y="30033"/>
                  <a:pt x="3327" y="30158"/>
                </a:cubicBezTo>
                <a:cubicBezTo>
                  <a:pt x="3097" y="30242"/>
                  <a:pt x="2867" y="30430"/>
                  <a:pt x="2616" y="30535"/>
                </a:cubicBezTo>
                <a:cubicBezTo>
                  <a:pt x="2518" y="30575"/>
                  <a:pt x="2417" y="30590"/>
                  <a:pt x="2314" y="30590"/>
                </a:cubicBezTo>
                <a:cubicBezTo>
                  <a:pt x="2044" y="30590"/>
                  <a:pt x="1765" y="30487"/>
                  <a:pt x="1507" y="30472"/>
                </a:cubicBezTo>
                <a:cubicBezTo>
                  <a:pt x="1298" y="30451"/>
                  <a:pt x="1089" y="30451"/>
                  <a:pt x="900" y="30430"/>
                </a:cubicBezTo>
                <a:lnTo>
                  <a:pt x="900" y="30388"/>
                </a:lnTo>
                <a:cubicBezTo>
                  <a:pt x="691" y="29823"/>
                  <a:pt x="586" y="29175"/>
                  <a:pt x="252" y="28673"/>
                </a:cubicBezTo>
                <a:cubicBezTo>
                  <a:pt x="252" y="28673"/>
                  <a:pt x="210" y="28673"/>
                  <a:pt x="210" y="28652"/>
                </a:cubicBezTo>
                <a:lnTo>
                  <a:pt x="210" y="28610"/>
                </a:lnTo>
                <a:lnTo>
                  <a:pt x="210" y="28589"/>
                </a:lnTo>
                <a:cubicBezTo>
                  <a:pt x="242" y="28573"/>
                  <a:pt x="213" y="28533"/>
                  <a:pt x="188" y="28533"/>
                </a:cubicBezTo>
                <a:cubicBezTo>
                  <a:pt x="180" y="28533"/>
                  <a:pt x="173" y="28537"/>
                  <a:pt x="168" y="28547"/>
                </a:cubicBezTo>
                <a:cubicBezTo>
                  <a:pt x="84" y="28589"/>
                  <a:pt x="84" y="28756"/>
                  <a:pt x="105" y="28819"/>
                </a:cubicBezTo>
                <a:cubicBezTo>
                  <a:pt x="168" y="29300"/>
                  <a:pt x="147" y="29823"/>
                  <a:pt x="147" y="30284"/>
                </a:cubicBezTo>
                <a:cubicBezTo>
                  <a:pt x="147" y="30556"/>
                  <a:pt x="1" y="30807"/>
                  <a:pt x="210" y="30995"/>
                </a:cubicBezTo>
                <a:cubicBezTo>
                  <a:pt x="293" y="31058"/>
                  <a:pt x="524" y="31121"/>
                  <a:pt x="607" y="31162"/>
                </a:cubicBezTo>
                <a:cubicBezTo>
                  <a:pt x="900" y="31267"/>
                  <a:pt x="1193" y="31372"/>
                  <a:pt x="1465" y="31497"/>
                </a:cubicBezTo>
                <a:cubicBezTo>
                  <a:pt x="1821" y="31644"/>
                  <a:pt x="2281" y="31916"/>
                  <a:pt x="2679" y="31937"/>
                </a:cubicBezTo>
                <a:cubicBezTo>
                  <a:pt x="2691" y="31937"/>
                  <a:pt x="2703" y="31938"/>
                  <a:pt x="2716" y="31938"/>
                </a:cubicBezTo>
                <a:cubicBezTo>
                  <a:pt x="3038" y="31938"/>
                  <a:pt x="3359" y="31679"/>
                  <a:pt x="3641" y="31518"/>
                </a:cubicBezTo>
                <a:cubicBezTo>
                  <a:pt x="4039" y="31309"/>
                  <a:pt x="4394" y="31183"/>
                  <a:pt x="4813" y="31016"/>
                </a:cubicBezTo>
                <a:cubicBezTo>
                  <a:pt x="4853" y="31002"/>
                  <a:pt x="4895" y="30995"/>
                  <a:pt x="4938" y="30995"/>
                </a:cubicBezTo>
                <a:cubicBezTo>
                  <a:pt x="5276" y="30995"/>
                  <a:pt x="5685" y="31388"/>
                  <a:pt x="5964" y="31518"/>
                </a:cubicBezTo>
                <a:lnTo>
                  <a:pt x="6027" y="31518"/>
                </a:lnTo>
                <a:cubicBezTo>
                  <a:pt x="6027" y="31518"/>
                  <a:pt x="6047" y="31518"/>
                  <a:pt x="6047" y="31497"/>
                </a:cubicBezTo>
                <a:cubicBezTo>
                  <a:pt x="6152" y="31644"/>
                  <a:pt x="6278" y="31790"/>
                  <a:pt x="6445" y="31916"/>
                </a:cubicBezTo>
                <a:cubicBezTo>
                  <a:pt x="6529" y="31958"/>
                  <a:pt x="6571" y="32041"/>
                  <a:pt x="6654" y="32104"/>
                </a:cubicBezTo>
                <a:lnTo>
                  <a:pt x="6675" y="32125"/>
                </a:lnTo>
                <a:cubicBezTo>
                  <a:pt x="6759" y="32167"/>
                  <a:pt x="6801" y="32230"/>
                  <a:pt x="6884" y="32271"/>
                </a:cubicBezTo>
                <a:cubicBezTo>
                  <a:pt x="7156" y="32481"/>
                  <a:pt x="7428" y="32648"/>
                  <a:pt x="7700" y="32857"/>
                </a:cubicBezTo>
                <a:cubicBezTo>
                  <a:pt x="7889" y="32983"/>
                  <a:pt x="8035" y="33192"/>
                  <a:pt x="8244" y="33276"/>
                </a:cubicBezTo>
                <a:cubicBezTo>
                  <a:pt x="8282" y="33290"/>
                  <a:pt x="8322" y="33297"/>
                  <a:pt x="8362" y="33297"/>
                </a:cubicBezTo>
                <a:cubicBezTo>
                  <a:pt x="8612" y="33297"/>
                  <a:pt x="8901" y="33049"/>
                  <a:pt x="9081" y="32941"/>
                </a:cubicBezTo>
                <a:cubicBezTo>
                  <a:pt x="9172" y="32869"/>
                  <a:pt x="9309" y="32765"/>
                  <a:pt x="9425" y="32765"/>
                </a:cubicBezTo>
                <a:cubicBezTo>
                  <a:pt x="9444" y="32765"/>
                  <a:pt x="9462" y="32768"/>
                  <a:pt x="9479" y="32774"/>
                </a:cubicBezTo>
                <a:cubicBezTo>
                  <a:pt x="9521" y="32794"/>
                  <a:pt x="9563" y="32794"/>
                  <a:pt x="9604" y="32836"/>
                </a:cubicBezTo>
                <a:lnTo>
                  <a:pt x="9625" y="32836"/>
                </a:lnTo>
                <a:cubicBezTo>
                  <a:pt x="9730" y="32857"/>
                  <a:pt x="9876" y="32857"/>
                  <a:pt x="10002" y="32857"/>
                </a:cubicBezTo>
                <a:cubicBezTo>
                  <a:pt x="10023" y="33150"/>
                  <a:pt x="9981" y="33422"/>
                  <a:pt x="9939" y="33715"/>
                </a:cubicBezTo>
                <a:cubicBezTo>
                  <a:pt x="9939" y="34050"/>
                  <a:pt x="9897" y="34406"/>
                  <a:pt x="9876" y="34761"/>
                </a:cubicBezTo>
                <a:cubicBezTo>
                  <a:pt x="9876" y="35054"/>
                  <a:pt x="9918" y="35347"/>
                  <a:pt x="9918" y="35619"/>
                </a:cubicBezTo>
                <a:cubicBezTo>
                  <a:pt x="9918" y="35891"/>
                  <a:pt x="9793" y="35933"/>
                  <a:pt x="9604" y="36142"/>
                </a:cubicBezTo>
                <a:cubicBezTo>
                  <a:pt x="9395" y="36352"/>
                  <a:pt x="9186" y="36561"/>
                  <a:pt x="8977" y="36749"/>
                </a:cubicBezTo>
                <a:cubicBezTo>
                  <a:pt x="8793" y="36933"/>
                  <a:pt x="8584" y="36960"/>
                  <a:pt x="8362" y="36960"/>
                </a:cubicBezTo>
                <a:cubicBezTo>
                  <a:pt x="8267" y="36960"/>
                  <a:pt x="8171" y="36955"/>
                  <a:pt x="8072" y="36955"/>
                </a:cubicBezTo>
                <a:cubicBezTo>
                  <a:pt x="8032" y="36955"/>
                  <a:pt x="7992" y="36956"/>
                  <a:pt x="7951" y="36958"/>
                </a:cubicBezTo>
                <a:cubicBezTo>
                  <a:pt x="7856" y="36964"/>
                  <a:pt x="7759" y="36967"/>
                  <a:pt x="7662" y="36967"/>
                </a:cubicBezTo>
                <a:cubicBezTo>
                  <a:pt x="7395" y="36967"/>
                  <a:pt x="7124" y="36947"/>
                  <a:pt x="6863" y="36916"/>
                </a:cubicBezTo>
                <a:cubicBezTo>
                  <a:pt x="6780" y="36916"/>
                  <a:pt x="6696" y="36875"/>
                  <a:pt x="6591" y="36875"/>
                </a:cubicBezTo>
                <a:cubicBezTo>
                  <a:pt x="6571" y="36875"/>
                  <a:pt x="6529" y="36854"/>
                  <a:pt x="6487" y="36854"/>
                </a:cubicBezTo>
                <a:cubicBezTo>
                  <a:pt x="6466" y="36854"/>
                  <a:pt x="6424" y="36833"/>
                  <a:pt x="6382" y="36833"/>
                </a:cubicBezTo>
                <a:cubicBezTo>
                  <a:pt x="6319" y="36812"/>
                  <a:pt x="6257" y="36812"/>
                  <a:pt x="6215" y="36812"/>
                </a:cubicBezTo>
                <a:lnTo>
                  <a:pt x="6131" y="36812"/>
                </a:lnTo>
                <a:lnTo>
                  <a:pt x="6131" y="36770"/>
                </a:lnTo>
                <a:lnTo>
                  <a:pt x="6131" y="36749"/>
                </a:lnTo>
                <a:lnTo>
                  <a:pt x="6110" y="36749"/>
                </a:lnTo>
                <a:cubicBezTo>
                  <a:pt x="6110" y="36749"/>
                  <a:pt x="6068" y="36749"/>
                  <a:pt x="6068" y="36770"/>
                </a:cubicBezTo>
                <a:cubicBezTo>
                  <a:pt x="6047" y="36812"/>
                  <a:pt x="6047" y="36833"/>
                  <a:pt x="6068" y="36854"/>
                </a:cubicBezTo>
                <a:cubicBezTo>
                  <a:pt x="6068" y="36854"/>
                  <a:pt x="6068" y="36875"/>
                  <a:pt x="6110" y="36875"/>
                </a:cubicBezTo>
                <a:cubicBezTo>
                  <a:pt x="6110" y="36875"/>
                  <a:pt x="6131" y="36875"/>
                  <a:pt x="6131" y="36916"/>
                </a:cubicBezTo>
                <a:cubicBezTo>
                  <a:pt x="6319" y="37042"/>
                  <a:pt x="6529" y="37084"/>
                  <a:pt x="6759" y="37147"/>
                </a:cubicBezTo>
                <a:cubicBezTo>
                  <a:pt x="7303" y="37272"/>
                  <a:pt x="7826" y="37377"/>
                  <a:pt x="8349" y="37544"/>
                </a:cubicBezTo>
                <a:cubicBezTo>
                  <a:pt x="8643" y="37599"/>
                  <a:pt x="8985" y="37719"/>
                  <a:pt x="9320" y="37719"/>
                </a:cubicBezTo>
                <a:cubicBezTo>
                  <a:pt x="9366" y="37719"/>
                  <a:pt x="9412" y="37717"/>
                  <a:pt x="9458" y="37712"/>
                </a:cubicBezTo>
                <a:cubicBezTo>
                  <a:pt x="9563" y="37712"/>
                  <a:pt x="9730" y="37460"/>
                  <a:pt x="9772" y="37398"/>
                </a:cubicBezTo>
                <a:cubicBezTo>
                  <a:pt x="9981" y="37168"/>
                  <a:pt x="10232" y="36979"/>
                  <a:pt x="10462" y="36812"/>
                </a:cubicBezTo>
                <a:cubicBezTo>
                  <a:pt x="10713" y="36624"/>
                  <a:pt x="11027" y="36498"/>
                  <a:pt x="11069" y="36205"/>
                </a:cubicBezTo>
                <a:cubicBezTo>
                  <a:pt x="11153" y="35724"/>
                  <a:pt x="11132" y="35243"/>
                  <a:pt x="11153" y="34761"/>
                </a:cubicBezTo>
                <a:cubicBezTo>
                  <a:pt x="11174" y="34196"/>
                  <a:pt x="11236" y="33631"/>
                  <a:pt x="11278" y="33067"/>
                </a:cubicBezTo>
                <a:cubicBezTo>
                  <a:pt x="11299" y="32774"/>
                  <a:pt x="11278" y="32522"/>
                  <a:pt x="11383" y="32230"/>
                </a:cubicBezTo>
                <a:cubicBezTo>
                  <a:pt x="11383" y="32209"/>
                  <a:pt x="11404" y="32146"/>
                  <a:pt x="11404" y="32125"/>
                </a:cubicBezTo>
                <a:cubicBezTo>
                  <a:pt x="11404" y="32104"/>
                  <a:pt x="11446" y="32062"/>
                  <a:pt x="11446" y="32041"/>
                </a:cubicBezTo>
                <a:lnTo>
                  <a:pt x="11446" y="32020"/>
                </a:lnTo>
                <a:lnTo>
                  <a:pt x="11446" y="31958"/>
                </a:lnTo>
                <a:lnTo>
                  <a:pt x="11446" y="31937"/>
                </a:lnTo>
                <a:lnTo>
                  <a:pt x="11446" y="31916"/>
                </a:lnTo>
                <a:cubicBezTo>
                  <a:pt x="11676" y="31832"/>
                  <a:pt x="11885" y="31686"/>
                  <a:pt x="12073" y="31539"/>
                </a:cubicBezTo>
                <a:cubicBezTo>
                  <a:pt x="12073" y="31539"/>
                  <a:pt x="12094" y="31539"/>
                  <a:pt x="12094" y="31518"/>
                </a:cubicBezTo>
                <a:cubicBezTo>
                  <a:pt x="12115" y="31497"/>
                  <a:pt x="12178" y="31476"/>
                  <a:pt x="12199" y="31476"/>
                </a:cubicBezTo>
                <a:cubicBezTo>
                  <a:pt x="12450" y="31309"/>
                  <a:pt x="12743" y="31162"/>
                  <a:pt x="13036" y="31016"/>
                </a:cubicBezTo>
                <a:cubicBezTo>
                  <a:pt x="13057" y="31016"/>
                  <a:pt x="13078" y="31016"/>
                  <a:pt x="13120" y="31058"/>
                </a:cubicBezTo>
                <a:cubicBezTo>
                  <a:pt x="13182" y="31079"/>
                  <a:pt x="13287" y="31079"/>
                  <a:pt x="13371" y="31100"/>
                </a:cubicBezTo>
                <a:cubicBezTo>
                  <a:pt x="13496" y="31121"/>
                  <a:pt x="13601" y="31162"/>
                  <a:pt x="13747" y="31183"/>
                </a:cubicBezTo>
                <a:cubicBezTo>
                  <a:pt x="13957" y="31225"/>
                  <a:pt x="14124" y="31644"/>
                  <a:pt x="14270" y="31832"/>
                </a:cubicBezTo>
                <a:cubicBezTo>
                  <a:pt x="14689" y="32460"/>
                  <a:pt x="15045" y="33108"/>
                  <a:pt x="15484" y="33715"/>
                </a:cubicBezTo>
                <a:lnTo>
                  <a:pt x="16049" y="34427"/>
                </a:lnTo>
                <a:cubicBezTo>
                  <a:pt x="16112" y="34531"/>
                  <a:pt x="16195" y="34615"/>
                  <a:pt x="16279" y="34678"/>
                </a:cubicBezTo>
                <a:cubicBezTo>
                  <a:pt x="16426" y="34824"/>
                  <a:pt x="16405" y="35138"/>
                  <a:pt x="16426" y="35305"/>
                </a:cubicBezTo>
                <a:cubicBezTo>
                  <a:pt x="16467" y="35410"/>
                  <a:pt x="16467" y="35515"/>
                  <a:pt x="16467" y="35619"/>
                </a:cubicBezTo>
                <a:cubicBezTo>
                  <a:pt x="16509" y="36121"/>
                  <a:pt x="16593" y="36624"/>
                  <a:pt x="16698" y="37084"/>
                </a:cubicBezTo>
                <a:lnTo>
                  <a:pt x="16677" y="37126"/>
                </a:lnTo>
                <a:lnTo>
                  <a:pt x="16677" y="37147"/>
                </a:lnTo>
                <a:cubicBezTo>
                  <a:pt x="16677" y="37147"/>
                  <a:pt x="16677" y="37168"/>
                  <a:pt x="16698" y="37168"/>
                </a:cubicBezTo>
                <a:lnTo>
                  <a:pt x="16718" y="37188"/>
                </a:lnTo>
                <a:cubicBezTo>
                  <a:pt x="16718" y="37230"/>
                  <a:pt x="16739" y="37230"/>
                  <a:pt x="16739" y="37230"/>
                </a:cubicBezTo>
                <a:lnTo>
                  <a:pt x="16802" y="37230"/>
                </a:lnTo>
                <a:cubicBezTo>
                  <a:pt x="16844" y="37272"/>
                  <a:pt x="16928" y="37335"/>
                  <a:pt x="17011" y="37356"/>
                </a:cubicBezTo>
                <a:cubicBezTo>
                  <a:pt x="17158" y="37440"/>
                  <a:pt x="17325" y="37502"/>
                  <a:pt x="17472" y="37565"/>
                </a:cubicBezTo>
                <a:cubicBezTo>
                  <a:pt x="17534" y="37586"/>
                  <a:pt x="17618" y="37607"/>
                  <a:pt x="17660" y="37649"/>
                </a:cubicBezTo>
                <a:cubicBezTo>
                  <a:pt x="17892" y="37738"/>
                  <a:pt x="18231" y="38010"/>
                  <a:pt x="18494" y="38010"/>
                </a:cubicBezTo>
                <a:cubicBezTo>
                  <a:pt x="18539" y="38010"/>
                  <a:pt x="18583" y="38002"/>
                  <a:pt x="18623" y="37984"/>
                </a:cubicBezTo>
                <a:cubicBezTo>
                  <a:pt x="18865" y="37883"/>
                  <a:pt x="19088" y="37333"/>
                  <a:pt x="19329" y="37333"/>
                </a:cubicBezTo>
                <a:cubicBezTo>
                  <a:pt x="19338" y="37333"/>
                  <a:pt x="19346" y="37333"/>
                  <a:pt x="19355" y="37335"/>
                </a:cubicBezTo>
                <a:cubicBezTo>
                  <a:pt x="19400" y="37337"/>
                  <a:pt x="19446" y="37338"/>
                  <a:pt x="19492" y="37338"/>
                </a:cubicBezTo>
                <a:cubicBezTo>
                  <a:pt x="19948" y="37338"/>
                  <a:pt x="20401" y="37251"/>
                  <a:pt x="20820" y="37251"/>
                </a:cubicBezTo>
                <a:cubicBezTo>
                  <a:pt x="21761" y="37251"/>
                  <a:pt x="22682" y="37021"/>
                  <a:pt x="23602" y="36875"/>
                </a:cubicBezTo>
                <a:cubicBezTo>
                  <a:pt x="23984" y="36843"/>
                  <a:pt x="24391" y="36666"/>
                  <a:pt x="24784" y="36666"/>
                </a:cubicBezTo>
                <a:cubicBezTo>
                  <a:pt x="24908" y="36666"/>
                  <a:pt x="25031" y="36683"/>
                  <a:pt x="25151" y="36728"/>
                </a:cubicBezTo>
                <a:lnTo>
                  <a:pt x="25381" y="36812"/>
                </a:lnTo>
                <a:cubicBezTo>
                  <a:pt x="25402" y="36812"/>
                  <a:pt x="25402" y="36812"/>
                  <a:pt x="25423" y="36833"/>
                </a:cubicBezTo>
                <a:cubicBezTo>
                  <a:pt x="25506" y="36854"/>
                  <a:pt x="25590" y="36854"/>
                  <a:pt x="25632" y="36875"/>
                </a:cubicBezTo>
                <a:cubicBezTo>
                  <a:pt x="25820" y="36937"/>
                  <a:pt x="26029" y="36958"/>
                  <a:pt x="26218" y="37042"/>
                </a:cubicBezTo>
                <a:lnTo>
                  <a:pt x="26218" y="37063"/>
                </a:lnTo>
                <a:cubicBezTo>
                  <a:pt x="26218" y="37063"/>
                  <a:pt x="26218" y="37084"/>
                  <a:pt x="26239" y="37084"/>
                </a:cubicBezTo>
                <a:cubicBezTo>
                  <a:pt x="26301" y="37084"/>
                  <a:pt x="26343" y="37126"/>
                  <a:pt x="26406" y="37126"/>
                </a:cubicBezTo>
                <a:lnTo>
                  <a:pt x="26511" y="37126"/>
                </a:lnTo>
                <a:cubicBezTo>
                  <a:pt x="26553" y="37126"/>
                  <a:pt x="26615" y="37126"/>
                  <a:pt x="26657" y="37084"/>
                </a:cubicBezTo>
                <a:lnTo>
                  <a:pt x="26971" y="37021"/>
                </a:lnTo>
                <a:lnTo>
                  <a:pt x="26992" y="37021"/>
                </a:lnTo>
                <a:cubicBezTo>
                  <a:pt x="27055" y="36979"/>
                  <a:pt x="27097" y="36979"/>
                  <a:pt x="27159" y="36958"/>
                </a:cubicBezTo>
                <a:cubicBezTo>
                  <a:pt x="27557" y="36833"/>
                  <a:pt x="28038" y="36707"/>
                  <a:pt x="28394" y="36498"/>
                </a:cubicBezTo>
                <a:cubicBezTo>
                  <a:pt x="28457" y="36435"/>
                  <a:pt x="28498" y="36352"/>
                  <a:pt x="28519" y="36289"/>
                </a:cubicBezTo>
                <a:cubicBezTo>
                  <a:pt x="28561" y="36038"/>
                  <a:pt x="28729" y="35870"/>
                  <a:pt x="28833" y="35619"/>
                </a:cubicBezTo>
                <a:cubicBezTo>
                  <a:pt x="28938" y="35368"/>
                  <a:pt x="29063" y="35138"/>
                  <a:pt x="29168" y="34866"/>
                </a:cubicBezTo>
                <a:cubicBezTo>
                  <a:pt x="29294" y="34573"/>
                  <a:pt x="29294" y="34468"/>
                  <a:pt x="29649" y="34406"/>
                </a:cubicBezTo>
                <a:cubicBezTo>
                  <a:pt x="30507" y="34155"/>
                  <a:pt x="31323" y="33694"/>
                  <a:pt x="32118" y="33359"/>
                </a:cubicBezTo>
                <a:cubicBezTo>
                  <a:pt x="32307" y="33276"/>
                  <a:pt x="32537" y="33192"/>
                  <a:pt x="32683" y="33087"/>
                </a:cubicBezTo>
                <a:cubicBezTo>
                  <a:pt x="32700" y="33073"/>
                  <a:pt x="32722" y="33067"/>
                  <a:pt x="32748" y="33067"/>
                </a:cubicBezTo>
                <a:cubicBezTo>
                  <a:pt x="32915" y="33067"/>
                  <a:pt x="33241" y="33326"/>
                  <a:pt x="33332" y="33380"/>
                </a:cubicBezTo>
                <a:cubicBezTo>
                  <a:pt x="33771" y="33631"/>
                  <a:pt x="34169" y="34029"/>
                  <a:pt x="34629" y="34217"/>
                </a:cubicBezTo>
                <a:cubicBezTo>
                  <a:pt x="34629" y="34468"/>
                  <a:pt x="34629" y="34740"/>
                  <a:pt x="34671" y="35033"/>
                </a:cubicBezTo>
                <a:cubicBezTo>
                  <a:pt x="34671" y="35243"/>
                  <a:pt x="34734" y="35473"/>
                  <a:pt x="34776" y="35682"/>
                </a:cubicBezTo>
                <a:cubicBezTo>
                  <a:pt x="34776" y="35703"/>
                  <a:pt x="34776" y="35703"/>
                  <a:pt x="34796" y="35724"/>
                </a:cubicBezTo>
                <a:lnTo>
                  <a:pt x="34817" y="35766"/>
                </a:lnTo>
                <a:lnTo>
                  <a:pt x="34838" y="35766"/>
                </a:lnTo>
                <a:cubicBezTo>
                  <a:pt x="34880" y="35807"/>
                  <a:pt x="34880" y="35870"/>
                  <a:pt x="34901" y="35891"/>
                </a:cubicBezTo>
                <a:cubicBezTo>
                  <a:pt x="34922" y="35933"/>
                  <a:pt x="34943" y="35975"/>
                  <a:pt x="34943" y="36017"/>
                </a:cubicBezTo>
                <a:cubicBezTo>
                  <a:pt x="34985" y="36080"/>
                  <a:pt x="35006" y="36100"/>
                  <a:pt x="35027" y="36142"/>
                </a:cubicBezTo>
                <a:cubicBezTo>
                  <a:pt x="35027" y="36142"/>
                  <a:pt x="35027" y="36184"/>
                  <a:pt x="35048" y="36184"/>
                </a:cubicBezTo>
                <a:cubicBezTo>
                  <a:pt x="35089" y="36205"/>
                  <a:pt x="35110" y="36247"/>
                  <a:pt x="35131" y="36289"/>
                </a:cubicBezTo>
                <a:lnTo>
                  <a:pt x="35152" y="36310"/>
                </a:lnTo>
                <a:cubicBezTo>
                  <a:pt x="35194" y="36331"/>
                  <a:pt x="35215" y="36352"/>
                  <a:pt x="35236" y="36414"/>
                </a:cubicBezTo>
                <a:cubicBezTo>
                  <a:pt x="35236" y="36435"/>
                  <a:pt x="35257" y="36435"/>
                  <a:pt x="35257" y="36456"/>
                </a:cubicBezTo>
                <a:cubicBezTo>
                  <a:pt x="35299" y="36498"/>
                  <a:pt x="35320" y="36519"/>
                  <a:pt x="35320" y="36540"/>
                </a:cubicBezTo>
                <a:lnTo>
                  <a:pt x="35361" y="36603"/>
                </a:lnTo>
                <a:cubicBezTo>
                  <a:pt x="35403" y="36624"/>
                  <a:pt x="35403" y="36644"/>
                  <a:pt x="35424" y="36644"/>
                </a:cubicBezTo>
                <a:lnTo>
                  <a:pt x="35529" y="36749"/>
                </a:lnTo>
                <a:cubicBezTo>
                  <a:pt x="35424" y="37356"/>
                  <a:pt x="35403" y="37963"/>
                  <a:pt x="35361" y="38548"/>
                </a:cubicBezTo>
                <a:cubicBezTo>
                  <a:pt x="35340" y="38821"/>
                  <a:pt x="35340" y="39072"/>
                  <a:pt x="35320" y="39365"/>
                </a:cubicBezTo>
                <a:cubicBezTo>
                  <a:pt x="35089" y="39448"/>
                  <a:pt x="34838" y="39532"/>
                  <a:pt x="34608" y="39637"/>
                </a:cubicBezTo>
                <a:cubicBezTo>
                  <a:pt x="34587" y="39637"/>
                  <a:pt x="34587" y="39637"/>
                  <a:pt x="34566" y="39657"/>
                </a:cubicBezTo>
                <a:cubicBezTo>
                  <a:pt x="34462" y="39699"/>
                  <a:pt x="34357" y="39762"/>
                  <a:pt x="34273" y="39804"/>
                </a:cubicBezTo>
                <a:cubicBezTo>
                  <a:pt x="34169" y="39867"/>
                  <a:pt x="34043" y="39950"/>
                  <a:pt x="33939" y="39992"/>
                </a:cubicBezTo>
                <a:cubicBezTo>
                  <a:pt x="33478" y="40264"/>
                  <a:pt x="33018" y="40473"/>
                  <a:pt x="32599" y="40745"/>
                </a:cubicBezTo>
                <a:cubicBezTo>
                  <a:pt x="32579" y="40787"/>
                  <a:pt x="32537" y="40787"/>
                  <a:pt x="32516" y="40808"/>
                </a:cubicBezTo>
                <a:cubicBezTo>
                  <a:pt x="32055" y="40725"/>
                  <a:pt x="31574" y="40683"/>
                  <a:pt x="31072" y="40578"/>
                </a:cubicBezTo>
                <a:cubicBezTo>
                  <a:pt x="30967" y="40536"/>
                  <a:pt x="30863" y="40536"/>
                  <a:pt x="30758" y="40515"/>
                </a:cubicBezTo>
                <a:lnTo>
                  <a:pt x="30716" y="40515"/>
                </a:lnTo>
                <a:cubicBezTo>
                  <a:pt x="30444" y="40494"/>
                  <a:pt x="30214" y="40473"/>
                  <a:pt x="29963" y="40473"/>
                </a:cubicBezTo>
                <a:lnTo>
                  <a:pt x="29879" y="40390"/>
                </a:lnTo>
                <a:cubicBezTo>
                  <a:pt x="29817" y="40369"/>
                  <a:pt x="29796" y="40306"/>
                  <a:pt x="29754" y="40285"/>
                </a:cubicBezTo>
                <a:cubicBezTo>
                  <a:pt x="29712" y="40264"/>
                  <a:pt x="29670" y="40222"/>
                  <a:pt x="29649" y="40201"/>
                </a:cubicBezTo>
                <a:lnTo>
                  <a:pt x="29398" y="40055"/>
                </a:lnTo>
                <a:cubicBezTo>
                  <a:pt x="29377" y="40013"/>
                  <a:pt x="29335" y="39992"/>
                  <a:pt x="29294" y="39971"/>
                </a:cubicBezTo>
                <a:cubicBezTo>
                  <a:pt x="29252" y="39950"/>
                  <a:pt x="29231" y="39909"/>
                  <a:pt x="29168" y="39888"/>
                </a:cubicBezTo>
                <a:cubicBezTo>
                  <a:pt x="29147" y="39867"/>
                  <a:pt x="29126" y="39867"/>
                  <a:pt x="29084" y="39846"/>
                </a:cubicBezTo>
                <a:cubicBezTo>
                  <a:pt x="29084" y="39741"/>
                  <a:pt x="29084" y="39657"/>
                  <a:pt x="29063" y="39553"/>
                </a:cubicBezTo>
                <a:lnTo>
                  <a:pt x="29063" y="39344"/>
                </a:lnTo>
                <a:lnTo>
                  <a:pt x="29063" y="39281"/>
                </a:lnTo>
                <a:cubicBezTo>
                  <a:pt x="29063" y="39218"/>
                  <a:pt x="29063" y="39134"/>
                  <a:pt x="29042" y="39051"/>
                </a:cubicBezTo>
                <a:lnTo>
                  <a:pt x="29042" y="39030"/>
                </a:lnTo>
                <a:cubicBezTo>
                  <a:pt x="29042" y="38946"/>
                  <a:pt x="29022" y="38862"/>
                  <a:pt x="28980" y="38800"/>
                </a:cubicBezTo>
                <a:cubicBezTo>
                  <a:pt x="28917" y="38507"/>
                  <a:pt x="28498" y="38486"/>
                  <a:pt x="28247" y="38423"/>
                </a:cubicBezTo>
                <a:cubicBezTo>
                  <a:pt x="27787" y="38297"/>
                  <a:pt x="27306" y="38130"/>
                  <a:pt x="26846" y="38025"/>
                </a:cubicBezTo>
                <a:cubicBezTo>
                  <a:pt x="26364" y="37921"/>
                  <a:pt x="25883" y="37712"/>
                  <a:pt x="25402" y="37712"/>
                </a:cubicBezTo>
                <a:cubicBezTo>
                  <a:pt x="25067" y="37712"/>
                  <a:pt x="24669" y="38025"/>
                  <a:pt x="24377" y="38193"/>
                </a:cubicBezTo>
                <a:cubicBezTo>
                  <a:pt x="23895" y="38444"/>
                  <a:pt x="23330" y="38758"/>
                  <a:pt x="22786" y="38758"/>
                </a:cubicBezTo>
                <a:cubicBezTo>
                  <a:pt x="22326" y="38758"/>
                  <a:pt x="21824" y="38695"/>
                  <a:pt x="21343" y="38653"/>
                </a:cubicBezTo>
                <a:cubicBezTo>
                  <a:pt x="21217" y="38643"/>
                  <a:pt x="21086" y="38643"/>
                  <a:pt x="20956" y="38643"/>
                </a:cubicBezTo>
                <a:cubicBezTo>
                  <a:pt x="20825" y="38643"/>
                  <a:pt x="20694" y="38643"/>
                  <a:pt x="20568" y="38632"/>
                </a:cubicBezTo>
                <a:cubicBezTo>
                  <a:pt x="20506" y="38632"/>
                  <a:pt x="20506" y="38695"/>
                  <a:pt x="20547" y="38716"/>
                </a:cubicBezTo>
                <a:cubicBezTo>
                  <a:pt x="20589" y="38737"/>
                  <a:pt x="20652" y="38737"/>
                  <a:pt x="20694" y="38758"/>
                </a:cubicBezTo>
                <a:cubicBezTo>
                  <a:pt x="20903" y="38904"/>
                  <a:pt x="21175" y="38967"/>
                  <a:pt x="21405" y="39051"/>
                </a:cubicBezTo>
                <a:cubicBezTo>
                  <a:pt x="21489" y="39072"/>
                  <a:pt x="21531" y="39113"/>
                  <a:pt x="21615" y="39134"/>
                </a:cubicBezTo>
                <a:cubicBezTo>
                  <a:pt x="22033" y="39281"/>
                  <a:pt x="22472" y="39469"/>
                  <a:pt x="22912" y="39574"/>
                </a:cubicBezTo>
                <a:cubicBezTo>
                  <a:pt x="22958" y="39583"/>
                  <a:pt x="23004" y="39588"/>
                  <a:pt x="23050" y="39588"/>
                </a:cubicBezTo>
                <a:cubicBezTo>
                  <a:pt x="23405" y="39588"/>
                  <a:pt x="23771" y="39329"/>
                  <a:pt x="24105" y="39218"/>
                </a:cubicBezTo>
                <a:cubicBezTo>
                  <a:pt x="24209" y="39155"/>
                  <a:pt x="24335" y="39134"/>
                  <a:pt x="24439" y="39072"/>
                </a:cubicBezTo>
                <a:cubicBezTo>
                  <a:pt x="24481" y="39051"/>
                  <a:pt x="24523" y="39051"/>
                  <a:pt x="24565" y="39030"/>
                </a:cubicBezTo>
                <a:cubicBezTo>
                  <a:pt x="24628" y="39009"/>
                  <a:pt x="24690" y="39009"/>
                  <a:pt x="24753" y="38967"/>
                </a:cubicBezTo>
                <a:cubicBezTo>
                  <a:pt x="24837" y="38946"/>
                  <a:pt x="24879" y="38946"/>
                  <a:pt x="24962" y="38925"/>
                </a:cubicBezTo>
                <a:cubicBezTo>
                  <a:pt x="24983" y="38925"/>
                  <a:pt x="25046" y="38904"/>
                  <a:pt x="25067" y="38904"/>
                </a:cubicBezTo>
                <a:cubicBezTo>
                  <a:pt x="25172" y="38862"/>
                  <a:pt x="25276" y="38841"/>
                  <a:pt x="25360" y="38841"/>
                </a:cubicBezTo>
                <a:cubicBezTo>
                  <a:pt x="25883" y="39051"/>
                  <a:pt x="26406" y="39218"/>
                  <a:pt x="26950" y="39385"/>
                </a:cubicBezTo>
                <a:cubicBezTo>
                  <a:pt x="27243" y="39469"/>
                  <a:pt x="27515" y="39574"/>
                  <a:pt x="27808" y="39657"/>
                </a:cubicBezTo>
                <a:cubicBezTo>
                  <a:pt x="27390" y="39867"/>
                  <a:pt x="27034" y="40118"/>
                  <a:pt x="26657" y="40411"/>
                </a:cubicBezTo>
                <a:cubicBezTo>
                  <a:pt x="26636" y="40432"/>
                  <a:pt x="26573" y="40473"/>
                  <a:pt x="26553" y="40494"/>
                </a:cubicBezTo>
                <a:lnTo>
                  <a:pt x="26532" y="40515"/>
                </a:lnTo>
                <a:lnTo>
                  <a:pt x="26469" y="40578"/>
                </a:lnTo>
                <a:lnTo>
                  <a:pt x="26448" y="40599"/>
                </a:lnTo>
                <a:cubicBezTo>
                  <a:pt x="26427" y="40620"/>
                  <a:pt x="26427" y="40641"/>
                  <a:pt x="26406" y="40683"/>
                </a:cubicBezTo>
                <a:cubicBezTo>
                  <a:pt x="26322" y="40641"/>
                  <a:pt x="26239" y="40641"/>
                  <a:pt x="26155" y="40620"/>
                </a:cubicBezTo>
                <a:lnTo>
                  <a:pt x="26134" y="40620"/>
                </a:lnTo>
                <a:cubicBezTo>
                  <a:pt x="26050" y="40620"/>
                  <a:pt x="25988" y="40599"/>
                  <a:pt x="25904" y="40599"/>
                </a:cubicBezTo>
                <a:lnTo>
                  <a:pt x="25381" y="40599"/>
                </a:lnTo>
                <a:cubicBezTo>
                  <a:pt x="25092" y="40599"/>
                  <a:pt x="24747" y="40643"/>
                  <a:pt x="24420" y="40643"/>
                </a:cubicBezTo>
                <a:cubicBezTo>
                  <a:pt x="24297" y="40643"/>
                  <a:pt x="24177" y="40637"/>
                  <a:pt x="24063" y="40620"/>
                </a:cubicBezTo>
                <a:cubicBezTo>
                  <a:pt x="24021" y="40620"/>
                  <a:pt x="24000" y="40683"/>
                  <a:pt x="24042" y="40704"/>
                </a:cubicBezTo>
                <a:cubicBezTo>
                  <a:pt x="24063" y="40704"/>
                  <a:pt x="24063" y="40725"/>
                  <a:pt x="24105" y="40725"/>
                </a:cubicBezTo>
                <a:cubicBezTo>
                  <a:pt x="24063" y="40725"/>
                  <a:pt x="24042" y="40704"/>
                  <a:pt x="24000" y="40704"/>
                </a:cubicBezTo>
                <a:cubicBezTo>
                  <a:pt x="23958" y="40704"/>
                  <a:pt x="23937" y="40725"/>
                  <a:pt x="23958" y="40745"/>
                </a:cubicBezTo>
                <a:cubicBezTo>
                  <a:pt x="24418" y="41101"/>
                  <a:pt x="25172" y="41227"/>
                  <a:pt x="25695" y="41352"/>
                </a:cubicBezTo>
                <a:cubicBezTo>
                  <a:pt x="25925" y="41415"/>
                  <a:pt x="26197" y="41520"/>
                  <a:pt x="26427" y="41520"/>
                </a:cubicBezTo>
                <a:cubicBezTo>
                  <a:pt x="26636" y="41520"/>
                  <a:pt x="26866" y="41310"/>
                  <a:pt x="27034" y="41206"/>
                </a:cubicBezTo>
                <a:cubicBezTo>
                  <a:pt x="27201" y="41101"/>
                  <a:pt x="27410" y="40934"/>
                  <a:pt x="27578" y="40808"/>
                </a:cubicBezTo>
                <a:cubicBezTo>
                  <a:pt x="27630" y="40766"/>
                  <a:pt x="27651" y="40745"/>
                  <a:pt x="27675" y="40745"/>
                </a:cubicBezTo>
                <a:cubicBezTo>
                  <a:pt x="27698" y="40745"/>
                  <a:pt x="27724" y="40766"/>
                  <a:pt x="27787" y="40808"/>
                </a:cubicBezTo>
                <a:cubicBezTo>
                  <a:pt x="28017" y="40955"/>
                  <a:pt x="28415" y="41038"/>
                  <a:pt x="28666" y="41143"/>
                </a:cubicBezTo>
                <a:cubicBezTo>
                  <a:pt x="28750" y="41164"/>
                  <a:pt x="28812" y="41206"/>
                  <a:pt x="28875" y="41227"/>
                </a:cubicBezTo>
                <a:cubicBezTo>
                  <a:pt x="29084" y="41269"/>
                  <a:pt x="29294" y="41331"/>
                  <a:pt x="29503" y="41331"/>
                </a:cubicBezTo>
                <a:cubicBezTo>
                  <a:pt x="29503" y="41352"/>
                  <a:pt x="29545" y="41373"/>
                  <a:pt x="29566" y="41373"/>
                </a:cubicBezTo>
                <a:cubicBezTo>
                  <a:pt x="29712" y="41373"/>
                  <a:pt x="29879" y="41415"/>
                  <a:pt x="30026" y="41415"/>
                </a:cubicBezTo>
                <a:lnTo>
                  <a:pt x="30110" y="41415"/>
                </a:lnTo>
                <a:cubicBezTo>
                  <a:pt x="30235" y="41436"/>
                  <a:pt x="30382" y="41436"/>
                  <a:pt x="30528" y="41457"/>
                </a:cubicBezTo>
                <a:cubicBezTo>
                  <a:pt x="30863" y="41520"/>
                  <a:pt x="31239" y="41541"/>
                  <a:pt x="31574" y="41561"/>
                </a:cubicBezTo>
                <a:lnTo>
                  <a:pt x="31177" y="41729"/>
                </a:lnTo>
                <a:cubicBezTo>
                  <a:pt x="31177" y="41729"/>
                  <a:pt x="31156" y="41729"/>
                  <a:pt x="31156" y="41750"/>
                </a:cubicBezTo>
                <a:cubicBezTo>
                  <a:pt x="30905" y="41854"/>
                  <a:pt x="30633" y="42001"/>
                  <a:pt x="30403" y="42147"/>
                </a:cubicBezTo>
                <a:cubicBezTo>
                  <a:pt x="30382" y="42147"/>
                  <a:pt x="30340" y="42168"/>
                  <a:pt x="30319" y="42168"/>
                </a:cubicBezTo>
                <a:cubicBezTo>
                  <a:pt x="30214" y="42252"/>
                  <a:pt x="30089" y="42294"/>
                  <a:pt x="29984" y="42378"/>
                </a:cubicBezTo>
                <a:cubicBezTo>
                  <a:pt x="29712" y="42524"/>
                  <a:pt x="29335" y="42691"/>
                  <a:pt x="29294" y="43026"/>
                </a:cubicBezTo>
                <a:lnTo>
                  <a:pt x="29294" y="43047"/>
                </a:lnTo>
                <a:cubicBezTo>
                  <a:pt x="29294" y="43047"/>
                  <a:pt x="29273" y="43047"/>
                  <a:pt x="29273" y="43089"/>
                </a:cubicBezTo>
                <a:cubicBezTo>
                  <a:pt x="29063" y="43319"/>
                  <a:pt x="29084" y="43738"/>
                  <a:pt x="29084" y="44030"/>
                </a:cubicBezTo>
                <a:cubicBezTo>
                  <a:pt x="29084" y="44198"/>
                  <a:pt x="29063" y="44407"/>
                  <a:pt x="29063" y="44595"/>
                </a:cubicBezTo>
                <a:lnTo>
                  <a:pt x="29063" y="44679"/>
                </a:lnTo>
                <a:lnTo>
                  <a:pt x="29063" y="44721"/>
                </a:lnTo>
                <a:lnTo>
                  <a:pt x="29063" y="44763"/>
                </a:lnTo>
                <a:cubicBezTo>
                  <a:pt x="29042" y="44867"/>
                  <a:pt x="29042" y="44972"/>
                  <a:pt x="29042" y="45098"/>
                </a:cubicBezTo>
                <a:lnTo>
                  <a:pt x="29042" y="45139"/>
                </a:lnTo>
                <a:cubicBezTo>
                  <a:pt x="29042" y="45349"/>
                  <a:pt x="29022" y="45558"/>
                  <a:pt x="29022" y="45809"/>
                </a:cubicBezTo>
                <a:lnTo>
                  <a:pt x="29022" y="45872"/>
                </a:lnTo>
                <a:lnTo>
                  <a:pt x="29022" y="46165"/>
                </a:lnTo>
                <a:cubicBezTo>
                  <a:pt x="29042" y="46792"/>
                  <a:pt x="28980" y="47420"/>
                  <a:pt x="28959" y="48069"/>
                </a:cubicBezTo>
                <a:cubicBezTo>
                  <a:pt x="28938" y="48592"/>
                  <a:pt x="28980" y="49094"/>
                  <a:pt x="28959" y="49596"/>
                </a:cubicBezTo>
                <a:cubicBezTo>
                  <a:pt x="28959" y="49889"/>
                  <a:pt x="29022" y="50140"/>
                  <a:pt x="28980" y="50433"/>
                </a:cubicBezTo>
                <a:cubicBezTo>
                  <a:pt x="28980" y="50538"/>
                  <a:pt x="28980" y="50663"/>
                  <a:pt x="29042" y="50768"/>
                </a:cubicBezTo>
                <a:cubicBezTo>
                  <a:pt x="28980" y="50789"/>
                  <a:pt x="28917" y="50831"/>
                  <a:pt x="28854" y="50852"/>
                </a:cubicBezTo>
                <a:cubicBezTo>
                  <a:pt x="28770" y="50893"/>
                  <a:pt x="28708" y="50935"/>
                  <a:pt x="28624" y="50977"/>
                </a:cubicBezTo>
                <a:cubicBezTo>
                  <a:pt x="28561" y="50956"/>
                  <a:pt x="28519" y="50893"/>
                  <a:pt x="28436" y="50893"/>
                </a:cubicBezTo>
                <a:lnTo>
                  <a:pt x="28415" y="50893"/>
                </a:lnTo>
                <a:cubicBezTo>
                  <a:pt x="28352" y="50873"/>
                  <a:pt x="28289" y="50852"/>
                  <a:pt x="28226" y="50852"/>
                </a:cubicBezTo>
                <a:lnTo>
                  <a:pt x="28206" y="50852"/>
                </a:lnTo>
                <a:cubicBezTo>
                  <a:pt x="28122" y="50831"/>
                  <a:pt x="28080" y="50831"/>
                  <a:pt x="27996" y="50789"/>
                </a:cubicBezTo>
                <a:cubicBezTo>
                  <a:pt x="27934" y="50768"/>
                  <a:pt x="27871" y="50768"/>
                  <a:pt x="27808" y="50747"/>
                </a:cubicBezTo>
                <a:cubicBezTo>
                  <a:pt x="27724" y="50726"/>
                  <a:pt x="27682" y="50684"/>
                  <a:pt x="27599" y="50684"/>
                </a:cubicBezTo>
                <a:cubicBezTo>
                  <a:pt x="27578" y="50684"/>
                  <a:pt x="27557" y="50684"/>
                  <a:pt x="27515" y="50663"/>
                </a:cubicBezTo>
                <a:cubicBezTo>
                  <a:pt x="27473" y="50663"/>
                  <a:pt x="27452" y="50642"/>
                  <a:pt x="27390" y="50642"/>
                </a:cubicBezTo>
                <a:cubicBezTo>
                  <a:pt x="27369" y="50642"/>
                  <a:pt x="27348" y="50621"/>
                  <a:pt x="27285" y="50621"/>
                </a:cubicBezTo>
                <a:cubicBezTo>
                  <a:pt x="27264" y="50621"/>
                  <a:pt x="27243" y="50580"/>
                  <a:pt x="27180" y="50580"/>
                </a:cubicBezTo>
                <a:cubicBezTo>
                  <a:pt x="27138" y="50580"/>
                  <a:pt x="27097" y="50559"/>
                  <a:pt x="27055" y="50559"/>
                </a:cubicBezTo>
                <a:lnTo>
                  <a:pt x="27055" y="50538"/>
                </a:lnTo>
                <a:cubicBezTo>
                  <a:pt x="27055" y="50517"/>
                  <a:pt x="27055" y="50475"/>
                  <a:pt x="27034" y="50475"/>
                </a:cubicBezTo>
                <a:cubicBezTo>
                  <a:pt x="26950" y="50370"/>
                  <a:pt x="26866" y="50308"/>
                  <a:pt x="26762" y="50203"/>
                </a:cubicBezTo>
                <a:cubicBezTo>
                  <a:pt x="26741" y="50161"/>
                  <a:pt x="26720" y="50140"/>
                  <a:pt x="26657" y="50119"/>
                </a:cubicBezTo>
                <a:lnTo>
                  <a:pt x="26657" y="50098"/>
                </a:lnTo>
                <a:cubicBezTo>
                  <a:pt x="26657" y="50098"/>
                  <a:pt x="26657" y="50056"/>
                  <a:pt x="26636" y="50056"/>
                </a:cubicBezTo>
                <a:cubicBezTo>
                  <a:pt x="26615" y="50036"/>
                  <a:pt x="26615" y="50036"/>
                  <a:pt x="26573" y="50036"/>
                </a:cubicBezTo>
                <a:cubicBezTo>
                  <a:pt x="26553" y="50036"/>
                  <a:pt x="26532" y="50015"/>
                  <a:pt x="26532" y="50015"/>
                </a:cubicBezTo>
                <a:cubicBezTo>
                  <a:pt x="26532" y="50015"/>
                  <a:pt x="26532" y="49994"/>
                  <a:pt x="26511" y="49994"/>
                </a:cubicBezTo>
                <a:lnTo>
                  <a:pt x="26427" y="49994"/>
                </a:lnTo>
                <a:cubicBezTo>
                  <a:pt x="26343" y="49952"/>
                  <a:pt x="26239" y="49931"/>
                  <a:pt x="26155" y="49910"/>
                </a:cubicBezTo>
                <a:cubicBezTo>
                  <a:pt x="26134" y="49910"/>
                  <a:pt x="26092" y="49889"/>
                  <a:pt x="26050" y="49847"/>
                </a:cubicBezTo>
                <a:cubicBezTo>
                  <a:pt x="26009" y="49826"/>
                  <a:pt x="25988" y="49826"/>
                  <a:pt x="25925" y="49805"/>
                </a:cubicBezTo>
                <a:cubicBezTo>
                  <a:pt x="25799" y="49282"/>
                  <a:pt x="25590" y="48759"/>
                  <a:pt x="25381" y="48236"/>
                </a:cubicBezTo>
                <a:cubicBezTo>
                  <a:pt x="25276" y="47964"/>
                  <a:pt x="25213" y="47713"/>
                  <a:pt x="25151" y="47483"/>
                </a:cubicBezTo>
                <a:lnTo>
                  <a:pt x="25151" y="47441"/>
                </a:lnTo>
                <a:cubicBezTo>
                  <a:pt x="25151" y="47441"/>
                  <a:pt x="25151" y="47420"/>
                  <a:pt x="25109" y="47420"/>
                </a:cubicBezTo>
                <a:cubicBezTo>
                  <a:pt x="25109" y="47399"/>
                  <a:pt x="25088" y="47399"/>
                  <a:pt x="25088" y="47378"/>
                </a:cubicBezTo>
                <a:cubicBezTo>
                  <a:pt x="25088" y="47378"/>
                  <a:pt x="25088" y="47336"/>
                  <a:pt x="25067" y="47336"/>
                </a:cubicBezTo>
                <a:cubicBezTo>
                  <a:pt x="25004" y="47274"/>
                  <a:pt x="24983" y="47169"/>
                  <a:pt x="24941" y="47085"/>
                </a:cubicBezTo>
                <a:lnTo>
                  <a:pt x="24941" y="47064"/>
                </a:lnTo>
                <a:lnTo>
                  <a:pt x="24941" y="47023"/>
                </a:lnTo>
                <a:lnTo>
                  <a:pt x="24941" y="47002"/>
                </a:lnTo>
                <a:lnTo>
                  <a:pt x="24900" y="46981"/>
                </a:lnTo>
                <a:lnTo>
                  <a:pt x="24900" y="46918"/>
                </a:lnTo>
                <a:cubicBezTo>
                  <a:pt x="24900" y="46918"/>
                  <a:pt x="24879" y="46897"/>
                  <a:pt x="24858" y="46897"/>
                </a:cubicBezTo>
                <a:lnTo>
                  <a:pt x="24795" y="46897"/>
                </a:lnTo>
                <a:cubicBezTo>
                  <a:pt x="24774" y="46897"/>
                  <a:pt x="24774" y="46897"/>
                  <a:pt x="24774" y="46918"/>
                </a:cubicBezTo>
                <a:lnTo>
                  <a:pt x="24544" y="46855"/>
                </a:lnTo>
                <a:lnTo>
                  <a:pt x="24523" y="46855"/>
                </a:lnTo>
                <a:cubicBezTo>
                  <a:pt x="24439" y="46813"/>
                  <a:pt x="24356" y="46813"/>
                  <a:pt x="24272" y="46792"/>
                </a:cubicBezTo>
                <a:lnTo>
                  <a:pt x="24230" y="46792"/>
                </a:lnTo>
                <a:cubicBezTo>
                  <a:pt x="24146" y="46771"/>
                  <a:pt x="24063" y="46771"/>
                  <a:pt x="24000" y="46771"/>
                </a:cubicBezTo>
                <a:cubicBezTo>
                  <a:pt x="23895" y="46771"/>
                  <a:pt x="23812" y="46751"/>
                  <a:pt x="23728" y="46751"/>
                </a:cubicBezTo>
                <a:cubicBezTo>
                  <a:pt x="23487" y="46699"/>
                  <a:pt x="23260" y="46661"/>
                  <a:pt x="23024" y="46661"/>
                </a:cubicBezTo>
                <a:cubicBezTo>
                  <a:pt x="22973" y="46661"/>
                  <a:pt x="22922" y="46663"/>
                  <a:pt x="22870" y="46667"/>
                </a:cubicBezTo>
                <a:cubicBezTo>
                  <a:pt x="22849" y="46667"/>
                  <a:pt x="22807" y="46688"/>
                  <a:pt x="22849" y="46709"/>
                </a:cubicBezTo>
                <a:lnTo>
                  <a:pt x="22849" y="46751"/>
                </a:lnTo>
                <a:lnTo>
                  <a:pt x="22807" y="46751"/>
                </a:lnTo>
                <a:cubicBezTo>
                  <a:pt x="22786" y="46771"/>
                  <a:pt x="22744" y="46792"/>
                  <a:pt x="22703" y="46813"/>
                </a:cubicBezTo>
                <a:lnTo>
                  <a:pt x="22682" y="46855"/>
                </a:lnTo>
                <a:lnTo>
                  <a:pt x="22598" y="46918"/>
                </a:lnTo>
                <a:lnTo>
                  <a:pt x="22577" y="46960"/>
                </a:lnTo>
                <a:cubicBezTo>
                  <a:pt x="22556" y="46981"/>
                  <a:pt x="22535" y="47002"/>
                  <a:pt x="22472" y="47023"/>
                </a:cubicBezTo>
                <a:cubicBezTo>
                  <a:pt x="22347" y="47127"/>
                  <a:pt x="22180" y="47274"/>
                  <a:pt x="22117" y="47420"/>
                </a:cubicBezTo>
                <a:cubicBezTo>
                  <a:pt x="22075" y="47483"/>
                  <a:pt x="22117" y="47504"/>
                  <a:pt x="22138" y="47525"/>
                </a:cubicBezTo>
                <a:lnTo>
                  <a:pt x="22180" y="47525"/>
                </a:lnTo>
                <a:lnTo>
                  <a:pt x="22221" y="47504"/>
                </a:lnTo>
                <a:lnTo>
                  <a:pt x="22221" y="47483"/>
                </a:lnTo>
                <a:cubicBezTo>
                  <a:pt x="22244" y="47486"/>
                  <a:pt x="22266" y="47488"/>
                  <a:pt x="22288" y="47488"/>
                </a:cubicBezTo>
                <a:cubicBezTo>
                  <a:pt x="22526" y="47488"/>
                  <a:pt x="22706" y="47295"/>
                  <a:pt x="22975" y="47295"/>
                </a:cubicBezTo>
                <a:lnTo>
                  <a:pt x="23016" y="47295"/>
                </a:lnTo>
                <a:cubicBezTo>
                  <a:pt x="23058" y="47295"/>
                  <a:pt x="23058" y="47295"/>
                  <a:pt x="23079" y="47315"/>
                </a:cubicBezTo>
                <a:cubicBezTo>
                  <a:pt x="23100" y="47315"/>
                  <a:pt x="23121" y="47336"/>
                  <a:pt x="23163" y="47336"/>
                </a:cubicBezTo>
                <a:cubicBezTo>
                  <a:pt x="23414" y="47504"/>
                  <a:pt x="23707" y="47587"/>
                  <a:pt x="24000" y="47713"/>
                </a:cubicBezTo>
                <a:cubicBezTo>
                  <a:pt x="24000" y="47755"/>
                  <a:pt x="24000" y="47818"/>
                  <a:pt x="24021" y="47860"/>
                </a:cubicBezTo>
                <a:cubicBezTo>
                  <a:pt x="24063" y="48152"/>
                  <a:pt x="24063" y="48466"/>
                  <a:pt x="24146" y="48759"/>
                </a:cubicBezTo>
                <a:cubicBezTo>
                  <a:pt x="24146" y="48801"/>
                  <a:pt x="24167" y="48864"/>
                  <a:pt x="24167" y="48906"/>
                </a:cubicBezTo>
                <a:lnTo>
                  <a:pt x="24167" y="48968"/>
                </a:lnTo>
                <a:cubicBezTo>
                  <a:pt x="24167" y="49010"/>
                  <a:pt x="24209" y="49073"/>
                  <a:pt x="24209" y="49115"/>
                </a:cubicBezTo>
                <a:cubicBezTo>
                  <a:pt x="24209" y="49178"/>
                  <a:pt x="24230" y="49220"/>
                  <a:pt x="24230" y="49261"/>
                </a:cubicBezTo>
                <a:lnTo>
                  <a:pt x="24230" y="49303"/>
                </a:lnTo>
                <a:cubicBezTo>
                  <a:pt x="24230" y="49366"/>
                  <a:pt x="24251" y="49408"/>
                  <a:pt x="24251" y="49471"/>
                </a:cubicBezTo>
                <a:cubicBezTo>
                  <a:pt x="24251" y="49492"/>
                  <a:pt x="24251" y="49512"/>
                  <a:pt x="24272" y="49512"/>
                </a:cubicBezTo>
                <a:cubicBezTo>
                  <a:pt x="24272" y="49533"/>
                  <a:pt x="24314" y="49596"/>
                  <a:pt x="24314" y="49617"/>
                </a:cubicBezTo>
                <a:cubicBezTo>
                  <a:pt x="24314" y="49638"/>
                  <a:pt x="24314" y="49680"/>
                  <a:pt x="24335" y="49680"/>
                </a:cubicBezTo>
                <a:cubicBezTo>
                  <a:pt x="24356" y="49722"/>
                  <a:pt x="24356" y="49743"/>
                  <a:pt x="24377" y="49805"/>
                </a:cubicBezTo>
                <a:lnTo>
                  <a:pt x="24377" y="49826"/>
                </a:lnTo>
                <a:cubicBezTo>
                  <a:pt x="24356" y="49826"/>
                  <a:pt x="24356" y="49805"/>
                  <a:pt x="24335" y="49805"/>
                </a:cubicBezTo>
                <a:cubicBezTo>
                  <a:pt x="24272" y="49743"/>
                  <a:pt x="24209" y="49722"/>
                  <a:pt x="24146" y="49701"/>
                </a:cubicBezTo>
                <a:cubicBezTo>
                  <a:pt x="24105" y="49680"/>
                  <a:pt x="24042" y="49638"/>
                  <a:pt x="24000" y="49596"/>
                </a:cubicBezTo>
                <a:cubicBezTo>
                  <a:pt x="23916" y="49533"/>
                  <a:pt x="23833" y="49512"/>
                  <a:pt x="23791" y="49471"/>
                </a:cubicBezTo>
                <a:cubicBezTo>
                  <a:pt x="23728" y="49429"/>
                  <a:pt x="23686" y="49408"/>
                  <a:pt x="23644" y="49387"/>
                </a:cubicBezTo>
                <a:cubicBezTo>
                  <a:pt x="23477" y="49282"/>
                  <a:pt x="23288" y="49199"/>
                  <a:pt x="23121" y="49094"/>
                </a:cubicBezTo>
                <a:cubicBezTo>
                  <a:pt x="22765" y="48885"/>
                  <a:pt x="22368" y="48592"/>
                  <a:pt x="21970" y="48466"/>
                </a:cubicBezTo>
                <a:cubicBezTo>
                  <a:pt x="21928" y="48383"/>
                  <a:pt x="21908" y="48320"/>
                  <a:pt x="21845" y="48236"/>
                </a:cubicBezTo>
                <a:lnTo>
                  <a:pt x="21824" y="48215"/>
                </a:lnTo>
                <a:cubicBezTo>
                  <a:pt x="21761" y="48132"/>
                  <a:pt x="21719" y="48048"/>
                  <a:pt x="21698" y="48006"/>
                </a:cubicBezTo>
                <a:cubicBezTo>
                  <a:pt x="21489" y="47713"/>
                  <a:pt x="21175" y="47336"/>
                  <a:pt x="21092" y="47002"/>
                </a:cubicBezTo>
                <a:cubicBezTo>
                  <a:pt x="21071" y="46960"/>
                  <a:pt x="21029" y="46897"/>
                  <a:pt x="20966" y="46897"/>
                </a:cubicBezTo>
                <a:cubicBezTo>
                  <a:pt x="20568" y="46876"/>
                  <a:pt x="20171" y="46771"/>
                  <a:pt x="19773" y="46751"/>
                </a:cubicBezTo>
                <a:cubicBezTo>
                  <a:pt x="19250" y="46688"/>
                  <a:pt x="18706" y="46667"/>
                  <a:pt x="18183" y="46604"/>
                </a:cubicBezTo>
                <a:cubicBezTo>
                  <a:pt x="18141" y="46604"/>
                  <a:pt x="18099" y="46688"/>
                  <a:pt x="18162" y="46709"/>
                </a:cubicBezTo>
                <a:cubicBezTo>
                  <a:pt x="18183" y="46709"/>
                  <a:pt x="18183" y="46751"/>
                  <a:pt x="18204" y="46751"/>
                </a:cubicBezTo>
                <a:lnTo>
                  <a:pt x="18288" y="46813"/>
                </a:lnTo>
                <a:cubicBezTo>
                  <a:pt x="18309" y="46855"/>
                  <a:pt x="18351" y="46876"/>
                  <a:pt x="18371" y="46876"/>
                </a:cubicBezTo>
                <a:lnTo>
                  <a:pt x="18392" y="46876"/>
                </a:lnTo>
                <a:cubicBezTo>
                  <a:pt x="18413" y="46876"/>
                  <a:pt x="18455" y="46897"/>
                  <a:pt x="18476" y="46897"/>
                </a:cubicBezTo>
                <a:cubicBezTo>
                  <a:pt x="18497" y="46897"/>
                  <a:pt x="18560" y="46918"/>
                  <a:pt x="18581" y="46918"/>
                </a:cubicBezTo>
                <a:cubicBezTo>
                  <a:pt x="18915" y="46981"/>
                  <a:pt x="19250" y="47106"/>
                  <a:pt x="19606" y="47211"/>
                </a:cubicBezTo>
                <a:cubicBezTo>
                  <a:pt x="19731" y="47232"/>
                  <a:pt x="19857" y="47274"/>
                  <a:pt x="19962" y="47315"/>
                </a:cubicBezTo>
                <a:cubicBezTo>
                  <a:pt x="20255" y="47420"/>
                  <a:pt x="20380" y="47650"/>
                  <a:pt x="20547" y="47922"/>
                </a:cubicBezTo>
                <a:cubicBezTo>
                  <a:pt x="20715" y="48236"/>
                  <a:pt x="20861" y="48571"/>
                  <a:pt x="21008" y="48864"/>
                </a:cubicBezTo>
                <a:lnTo>
                  <a:pt x="21008" y="48885"/>
                </a:lnTo>
                <a:cubicBezTo>
                  <a:pt x="21008" y="48885"/>
                  <a:pt x="21008" y="48906"/>
                  <a:pt x="21029" y="48906"/>
                </a:cubicBezTo>
                <a:lnTo>
                  <a:pt x="21071" y="48948"/>
                </a:lnTo>
                <a:cubicBezTo>
                  <a:pt x="21175" y="49010"/>
                  <a:pt x="21238" y="49115"/>
                  <a:pt x="21343" y="49199"/>
                </a:cubicBezTo>
                <a:lnTo>
                  <a:pt x="21656" y="49429"/>
                </a:lnTo>
                <a:lnTo>
                  <a:pt x="21698" y="49429"/>
                </a:lnTo>
                <a:cubicBezTo>
                  <a:pt x="21803" y="49512"/>
                  <a:pt x="21908" y="49575"/>
                  <a:pt x="21970" y="49638"/>
                </a:cubicBezTo>
                <a:cubicBezTo>
                  <a:pt x="22012" y="49638"/>
                  <a:pt x="22012" y="49680"/>
                  <a:pt x="22033" y="49680"/>
                </a:cubicBezTo>
                <a:cubicBezTo>
                  <a:pt x="22075" y="49722"/>
                  <a:pt x="22159" y="49743"/>
                  <a:pt x="22221" y="49805"/>
                </a:cubicBezTo>
                <a:cubicBezTo>
                  <a:pt x="22263" y="49826"/>
                  <a:pt x="22284" y="49847"/>
                  <a:pt x="22347" y="49889"/>
                </a:cubicBezTo>
                <a:cubicBezTo>
                  <a:pt x="22284" y="49889"/>
                  <a:pt x="22242" y="49847"/>
                  <a:pt x="22180" y="49847"/>
                </a:cubicBezTo>
                <a:lnTo>
                  <a:pt x="22138" y="49847"/>
                </a:lnTo>
                <a:cubicBezTo>
                  <a:pt x="22033" y="49847"/>
                  <a:pt x="21949" y="49826"/>
                  <a:pt x="21866" y="49826"/>
                </a:cubicBezTo>
                <a:cubicBezTo>
                  <a:pt x="21407" y="49786"/>
                  <a:pt x="20930" y="49595"/>
                  <a:pt x="20452" y="49595"/>
                </a:cubicBezTo>
                <a:cubicBezTo>
                  <a:pt x="20428" y="49595"/>
                  <a:pt x="20404" y="49595"/>
                  <a:pt x="20380" y="49596"/>
                </a:cubicBezTo>
                <a:cubicBezTo>
                  <a:pt x="20275" y="49596"/>
                  <a:pt x="20234" y="49701"/>
                  <a:pt x="20171" y="49743"/>
                </a:cubicBezTo>
                <a:cubicBezTo>
                  <a:pt x="19941" y="50015"/>
                  <a:pt x="19752" y="50328"/>
                  <a:pt x="19501" y="50580"/>
                </a:cubicBezTo>
                <a:lnTo>
                  <a:pt x="18455" y="51626"/>
                </a:lnTo>
                <a:cubicBezTo>
                  <a:pt x="18413" y="51668"/>
                  <a:pt x="18392" y="51709"/>
                  <a:pt x="18413" y="51730"/>
                </a:cubicBezTo>
                <a:lnTo>
                  <a:pt x="18497" y="51898"/>
                </a:lnTo>
                <a:lnTo>
                  <a:pt x="18497" y="51919"/>
                </a:lnTo>
                <a:cubicBezTo>
                  <a:pt x="18518" y="51981"/>
                  <a:pt x="18518" y="52002"/>
                  <a:pt x="18560" y="52044"/>
                </a:cubicBezTo>
                <a:cubicBezTo>
                  <a:pt x="18664" y="52337"/>
                  <a:pt x="18706" y="52651"/>
                  <a:pt x="18874" y="52923"/>
                </a:cubicBezTo>
                <a:cubicBezTo>
                  <a:pt x="18874" y="52944"/>
                  <a:pt x="18874" y="52965"/>
                  <a:pt x="18832" y="52965"/>
                </a:cubicBezTo>
                <a:lnTo>
                  <a:pt x="18832" y="53028"/>
                </a:lnTo>
                <a:cubicBezTo>
                  <a:pt x="18832" y="53049"/>
                  <a:pt x="18874" y="53069"/>
                  <a:pt x="18895" y="53069"/>
                </a:cubicBezTo>
                <a:lnTo>
                  <a:pt x="18915" y="53069"/>
                </a:lnTo>
                <a:lnTo>
                  <a:pt x="18936" y="53049"/>
                </a:lnTo>
                <a:lnTo>
                  <a:pt x="18936" y="53028"/>
                </a:lnTo>
                <a:lnTo>
                  <a:pt x="18978" y="52986"/>
                </a:lnTo>
                <a:lnTo>
                  <a:pt x="18978" y="52965"/>
                </a:lnTo>
                <a:cubicBezTo>
                  <a:pt x="19020" y="52860"/>
                  <a:pt x="19104" y="52672"/>
                  <a:pt x="19125" y="52567"/>
                </a:cubicBezTo>
                <a:lnTo>
                  <a:pt x="19125" y="52546"/>
                </a:lnTo>
                <a:cubicBezTo>
                  <a:pt x="19250" y="52128"/>
                  <a:pt x="19418" y="51835"/>
                  <a:pt x="19836" y="51605"/>
                </a:cubicBezTo>
                <a:cubicBezTo>
                  <a:pt x="20045" y="51479"/>
                  <a:pt x="20234" y="51312"/>
                  <a:pt x="20443" y="51186"/>
                </a:cubicBezTo>
                <a:cubicBezTo>
                  <a:pt x="20506" y="51145"/>
                  <a:pt x="20589" y="51061"/>
                  <a:pt x="20673" y="50977"/>
                </a:cubicBezTo>
                <a:cubicBezTo>
                  <a:pt x="20680" y="50970"/>
                  <a:pt x="20696" y="50967"/>
                  <a:pt x="20719" y="50967"/>
                </a:cubicBezTo>
                <a:cubicBezTo>
                  <a:pt x="20831" y="50967"/>
                  <a:pt x="21095" y="51040"/>
                  <a:pt x="21112" y="51040"/>
                </a:cubicBezTo>
                <a:cubicBezTo>
                  <a:pt x="21343" y="51082"/>
                  <a:pt x="21615" y="51061"/>
                  <a:pt x="21845" y="51082"/>
                </a:cubicBezTo>
                <a:cubicBezTo>
                  <a:pt x="22159" y="51103"/>
                  <a:pt x="22493" y="51165"/>
                  <a:pt x="22807" y="51186"/>
                </a:cubicBezTo>
                <a:cubicBezTo>
                  <a:pt x="23200" y="51233"/>
                  <a:pt x="23627" y="51328"/>
                  <a:pt x="24028" y="51328"/>
                </a:cubicBezTo>
                <a:cubicBezTo>
                  <a:pt x="24162" y="51328"/>
                  <a:pt x="24293" y="51317"/>
                  <a:pt x="24418" y="51291"/>
                </a:cubicBezTo>
                <a:cubicBezTo>
                  <a:pt x="24439" y="51291"/>
                  <a:pt x="24439" y="51312"/>
                  <a:pt x="24460" y="51312"/>
                </a:cubicBezTo>
                <a:lnTo>
                  <a:pt x="24544" y="51312"/>
                </a:lnTo>
                <a:cubicBezTo>
                  <a:pt x="24753" y="51312"/>
                  <a:pt x="24941" y="51375"/>
                  <a:pt x="25151" y="51396"/>
                </a:cubicBezTo>
                <a:cubicBezTo>
                  <a:pt x="25611" y="51458"/>
                  <a:pt x="26092" y="51605"/>
                  <a:pt x="26553" y="51689"/>
                </a:cubicBezTo>
                <a:cubicBezTo>
                  <a:pt x="27034" y="51772"/>
                  <a:pt x="27494" y="51793"/>
                  <a:pt x="27975" y="51877"/>
                </a:cubicBezTo>
                <a:cubicBezTo>
                  <a:pt x="28226" y="51919"/>
                  <a:pt x="28498" y="51940"/>
                  <a:pt x="28750" y="52023"/>
                </a:cubicBezTo>
                <a:cubicBezTo>
                  <a:pt x="28807" y="52038"/>
                  <a:pt x="28893" y="52071"/>
                  <a:pt x="28969" y="52071"/>
                </a:cubicBezTo>
                <a:cubicBezTo>
                  <a:pt x="29004" y="52071"/>
                  <a:pt x="29037" y="52064"/>
                  <a:pt x="29063" y="52044"/>
                </a:cubicBezTo>
                <a:cubicBezTo>
                  <a:pt x="29147" y="52023"/>
                  <a:pt x="29189" y="51898"/>
                  <a:pt x="29252" y="51835"/>
                </a:cubicBezTo>
                <a:cubicBezTo>
                  <a:pt x="29398" y="51626"/>
                  <a:pt x="29586" y="51396"/>
                  <a:pt x="29817" y="51270"/>
                </a:cubicBezTo>
                <a:cubicBezTo>
                  <a:pt x="29859" y="51270"/>
                  <a:pt x="29859" y="51249"/>
                  <a:pt x="29859" y="51249"/>
                </a:cubicBezTo>
                <a:lnTo>
                  <a:pt x="29859" y="51207"/>
                </a:lnTo>
                <a:cubicBezTo>
                  <a:pt x="29859" y="51186"/>
                  <a:pt x="29817" y="51165"/>
                  <a:pt x="29796" y="51145"/>
                </a:cubicBezTo>
                <a:cubicBezTo>
                  <a:pt x="29984" y="50726"/>
                  <a:pt x="29900" y="50161"/>
                  <a:pt x="29900" y="49722"/>
                </a:cubicBezTo>
                <a:cubicBezTo>
                  <a:pt x="29900" y="49052"/>
                  <a:pt x="29921" y="48362"/>
                  <a:pt x="29963" y="47692"/>
                </a:cubicBezTo>
                <a:lnTo>
                  <a:pt x="30026" y="45725"/>
                </a:lnTo>
                <a:cubicBezTo>
                  <a:pt x="30068" y="45328"/>
                  <a:pt x="30214" y="44721"/>
                  <a:pt x="30005" y="44365"/>
                </a:cubicBezTo>
                <a:lnTo>
                  <a:pt x="29984" y="44344"/>
                </a:lnTo>
                <a:cubicBezTo>
                  <a:pt x="30005" y="44282"/>
                  <a:pt x="30005" y="44261"/>
                  <a:pt x="30026" y="44198"/>
                </a:cubicBezTo>
                <a:cubicBezTo>
                  <a:pt x="30026" y="44198"/>
                  <a:pt x="30026" y="44177"/>
                  <a:pt x="30068" y="44177"/>
                </a:cubicBezTo>
                <a:cubicBezTo>
                  <a:pt x="30089" y="44135"/>
                  <a:pt x="30110" y="44093"/>
                  <a:pt x="30131" y="44072"/>
                </a:cubicBezTo>
                <a:cubicBezTo>
                  <a:pt x="30172" y="44072"/>
                  <a:pt x="30172" y="44051"/>
                  <a:pt x="30193" y="44051"/>
                </a:cubicBezTo>
                <a:cubicBezTo>
                  <a:pt x="30214" y="44030"/>
                  <a:pt x="30214" y="44030"/>
                  <a:pt x="30214" y="43989"/>
                </a:cubicBezTo>
                <a:cubicBezTo>
                  <a:pt x="30298" y="43926"/>
                  <a:pt x="30549" y="43758"/>
                  <a:pt x="30591" y="43738"/>
                </a:cubicBezTo>
                <a:cubicBezTo>
                  <a:pt x="30842" y="43549"/>
                  <a:pt x="31114" y="43361"/>
                  <a:pt x="31386" y="43194"/>
                </a:cubicBezTo>
                <a:cubicBezTo>
                  <a:pt x="31909" y="42838"/>
                  <a:pt x="32432" y="42482"/>
                  <a:pt x="32997" y="42210"/>
                </a:cubicBezTo>
                <a:cubicBezTo>
                  <a:pt x="33520" y="41959"/>
                  <a:pt x="34043" y="41561"/>
                  <a:pt x="34524" y="41269"/>
                </a:cubicBezTo>
                <a:cubicBezTo>
                  <a:pt x="35027" y="40997"/>
                  <a:pt x="35508" y="40683"/>
                  <a:pt x="35947" y="40306"/>
                </a:cubicBezTo>
                <a:lnTo>
                  <a:pt x="35968" y="40306"/>
                </a:lnTo>
                <a:lnTo>
                  <a:pt x="35989" y="40285"/>
                </a:lnTo>
                <a:cubicBezTo>
                  <a:pt x="36198" y="40076"/>
                  <a:pt x="36470" y="39867"/>
                  <a:pt x="36701" y="39678"/>
                </a:cubicBezTo>
                <a:cubicBezTo>
                  <a:pt x="37014" y="39448"/>
                  <a:pt x="37119" y="39155"/>
                  <a:pt x="37224" y="38800"/>
                </a:cubicBezTo>
                <a:cubicBezTo>
                  <a:pt x="37328" y="38402"/>
                  <a:pt x="37496" y="38004"/>
                  <a:pt x="37558" y="37607"/>
                </a:cubicBezTo>
                <a:cubicBezTo>
                  <a:pt x="37600" y="37502"/>
                  <a:pt x="37600" y="37398"/>
                  <a:pt x="37621" y="37335"/>
                </a:cubicBezTo>
                <a:lnTo>
                  <a:pt x="37621" y="37251"/>
                </a:lnTo>
                <a:cubicBezTo>
                  <a:pt x="37621" y="37168"/>
                  <a:pt x="37642" y="37126"/>
                  <a:pt x="37642" y="37042"/>
                </a:cubicBezTo>
                <a:lnTo>
                  <a:pt x="37642" y="36916"/>
                </a:lnTo>
                <a:lnTo>
                  <a:pt x="37642" y="36749"/>
                </a:lnTo>
                <a:lnTo>
                  <a:pt x="37642" y="36603"/>
                </a:lnTo>
                <a:lnTo>
                  <a:pt x="37642" y="36498"/>
                </a:lnTo>
                <a:cubicBezTo>
                  <a:pt x="37705" y="36456"/>
                  <a:pt x="37726" y="36456"/>
                  <a:pt x="37768" y="36435"/>
                </a:cubicBezTo>
                <a:cubicBezTo>
                  <a:pt x="37768" y="36435"/>
                  <a:pt x="37809" y="36435"/>
                  <a:pt x="37809" y="36414"/>
                </a:cubicBezTo>
                <a:cubicBezTo>
                  <a:pt x="37851" y="36393"/>
                  <a:pt x="37872" y="36352"/>
                  <a:pt x="37914" y="36331"/>
                </a:cubicBezTo>
                <a:cubicBezTo>
                  <a:pt x="38144" y="36561"/>
                  <a:pt x="38458" y="36770"/>
                  <a:pt x="38751" y="36958"/>
                </a:cubicBezTo>
                <a:cubicBezTo>
                  <a:pt x="39170" y="37230"/>
                  <a:pt x="39525" y="37502"/>
                  <a:pt x="39923" y="37774"/>
                </a:cubicBezTo>
                <a:cubicBezTo>
                  <a:pt x="40027" y="37858"/>
                  <a:pt x="40153" y="37921"/>
                  <a:pt x="40258" y="37984"/>
                </a:cubicBezTo>
                <a:lnTo>
                  <a:pt x="40278" y="38004"/>
                </a:lnTo>
                <a:cubicBezTo>
                  <a:pt x="40383" y="38067"/>
                  <a:pt x="40488" y="38130"/>
                  <a:pt x="40592" y="38193"/>
                </a:cubicBezTo>
                <a:cubicBezTo>
                  <a:pt x="40634" y="38193"/>
                  <a:pt x="40634" y="38214"/>
                  <a:pt x="40655" y="38214"/>
                </a:cubicBezTo>
                <a:cubicBezTo>
                  <a:pt x="40760" y="38297"/>
                  <a:pt x="40885" y="38339"/>
                  <a:pt x="40990" y="38423"/>
                </a:cubicBezTo>
                <a:cubicBezTo>
                  <a:pt x="41094" y="38486"/>
                  <a:pt x="41220" y="38548"/>
                  <a:pt x="41325" y="38611"/>
                </a:cubicBezTo>
                <a:cubicBezTo>
                  <a:pt x="41743" y="38841"/>
                  <a:pt x="42224" y="39113"/>
                  <a:pt x="42580" y="39385"/>
                </a:cubicBezTo>
                <a:cubicBezTo>
                  <a:pt x="42852" y="39595"/>
                  <a:pt x="43271" y="39888"/>
                  <a:pt x="43605" y="39909"/>
                </a:cubicBezTo>
                <a:cubicBezTo>
                  <a:pt x="43626" y="40285"/>
                  <a:pt x="43710" y="40620"/>
                  <a:pt x="43794" y="40955"/>
                </a:cubicBezTo>
                <a:cubicBezTo>
                  <a:pt x="43835" y="41164"/>
                  <a:pt x="43835" y="41373"/>
                  <a:pt x="43898" y="41582"/>
                </a:cubicBezTo>
                <a:lnTo>
                  <a:pt x="43731" y="41834"/>
                </a:lnTo>
                <a:lnTo>
                  <a:pt x="43584" y="42064"/>
                </a:lnTo>
                <a:lnTo>
                  <a:pt x="43584" y="42085"/>
                </a:lnTo>
                <a:cubicBezTo>
                  <a:pt x="43522" y="42168"/>
                  <a:pt x="43480" y="42273"/>
                  <a:pt x="43417" y="42357"/>
                </a:cubicBezTo>
                <a:cubicBezTo>
                  <a:pt x="43375" y="42419"/>
                  <a:pt x="43354" y="42503"/>
                  <a:pt x="43291" y="42587"/>
                </a:cubicBezTo>
                <a:cubicBezTo>
                  <a:pt x="43082" y="42901"/>
                  <a:pt x="42831" y="43235"/>
                  <a:pt x="42747" y="43612"/>
                </a:cubicBezTo>
                <a:lnTo>
                  <a:pt x="42747" y="43633"/>
                </a:lnTo>
                <a:cubicBezTo>
                  <a:pt x="42747" y="43633"/>
                  <a:pt x="42747" y="43654"/>
                  <a:pt x="42768" y="43654"/>
                </a:cubicBezTo>
                <a:cubicBezTo>
                  <a:pt x="42789" y="44072"/>
                  <a:pt x="42894" y="44491"/>
                  <a:pt x="42957" y="44909"/>
                </a:cubicBezTo>
                <a:cubicBezTo>
                  <a:pt x="42999" y="45223"/>
                  <a:pt x="42978" y="45621"/>
                  <a:pt x="43250" y="45851"/>
                </a:cubicBezTo>
                <a:lnTo>
                  <a:pt x="43291" y="45851"/>
                </a:lnTo>
                <a:cubicBezTo>
                  <a:pt x="43689" y="46479"/>
                  <a:pt x="44212" y="47023"/>
                  <a:pt x="44714" y="47587"/>
                </a:cubicBezTo>
                <a:cubicBezTo>
                  <a:pt x="45091" y="48027"/>
                  <a:pt x="45551" y="48445"/>
                  <a:pt x="45970" y="48864"/>
                </a:cubicBezTo>
                <a:lnTo>
                  <a:pt x="45928" y="48885"/>
                </a:lnTo>
                <a:lnTo>
                  <a:pt x="45907" y="48906"/>
                </a:lnTo>
                <a:lnTo>
                  <a:pt x="45907" y="48948"/>
                </a:lnTo>
                <a:lnTo>
                  <a:pt x="45907" y="48968"/>
                </a:lnTo>
                <a:lnTo>
                  <a:pt x="45907" y="48989"/>
                </a:lnTo>
                <a:cubicBezTo>
                  <a:pt x="45907" y="48989"/>
                  <a:pt x="45907" y="49010"/>
                  <a:pt x="45928" y="49010"/>
                </a:cubicBezTo>
                <a:cubicBezTo>
                  <a:pt x="45677" y="49303"/>
                  <a:pt x="45572" y="49784"/>
                  <a:pt x="45468" y="50140"/>
                </a:cubicBezTo>
                <a:lnTo>
                  <a:pt x="45468" y="50161"/>
                </a:lnTo>
                <a:cubicBezTo>
                  <a:pt x="45468" y="50203"/>
                  <a:pt x="45468" y="50203"/>
                  <a:pt x="45447" y="50224"/>
                </a:cubicBezTo>
                <a:cubicBezTo>
                  <a:pt x="45405" y="50266"/>
                  <a:pt x="45405" y="50308"/>
                  <a:pt x="45384" y="50349"/>
                </a:cubicBezTo>
                <a:cubicBezTo>
                  <a:pt x="45279" y="50684"/>
                  <a:pt x="45133" y="50998"/>
                  <a:pt x="45049" y="51375"/>
                </a:cubicBezTo>
                <a:cubicBezTo>
                  <a:pt x="45028" y="51521"/>
                  <a:pt x="44986" y="51668"/>
                  <a:pt x="44986" y="51793"/>
                </a:cubicBezTo>
                <a:cubicBezTo>
                  <a:pt x="44986" y="52002"/>
                  <a:pt x="44986" y="51898"/>
                  <a:pt x="44840" y="51981"/>
                </a:cubicBezTo>
                <a:cubicBezTo>
                  <a:pt x="44526" y="52128"/>
                  <a:pt x="44296" y="52442"/>
                  <a:pt x="44024" y="52630"/>
                </a:cubicBezTo>
                <a:cubicBezTo>
                  <a:pt x="43668" y="52923"/>
                  <a:pt x="43312" y="53195"/>
                  <a:pt x="42894" y="53404"/>
                </a:cubicBezTo>
                <a:cubicBezTo>
                  <a:pt x="42350" y="53676"/>
                  <a:pt x="41743" y="53906"/>
                  <a:pt x="41283" y="54325"/>
                </a:cubicBezTo>
                <a:cubicBezTo>
                  <a:pt x="41262" y="54325"/>
                  <a:pt x="41220" y="54346"/>
                  <a:pt x="41178" y="54388"/>
                </a:cubicBezTo>
                <a:cubicBezTo>
                  <a:pt x="41157" y="54409"/>
                  <a:pt x="41115" y="54430"/>
                  <a:pt x="41157" y="54492"/>
                </a:cubicBezTo>
                <a:cubicBezTo>
                  <a:pt x="41115" y="54534"/>
                  <a:pt x="41074" y="54597"/>
                  <a:pt x="41011" y="54618"/>
                </a:cubicBezTo>
                <a:cubicBezTo>
                  <a:pt x="40990" y="54618"/>
                  <a:pt x="40969" y="54618"/>
                  <a:pt x="40948" y="54639"/>
                </a:cubicBezTo>
                <a:cubicBezTo>
                  <a:pt x="40739" y="54848"/>
                  <a:pt x="40634" y="55162"/>
                  <a:pt x="40488" y="55434"/>
                </a:cubicBezTo>
                <a:cubicBezTo>
                  <a:pt x="40362" y="55664"/>
                  <a:pt x="40174" y="56082"/>
                  <a:pt x="40174" y="56334"/>
                </a:cubicBezTo>
                <a:lnTo>
                  <a:pt x="40174" y="56375"/>
                </a:lnTo>
                <a:cubicBezTo>
                  <a:pt x="40174" y="56375"/>
                  <a:pt x="40174" y="56396"/>
                  <a:pt x="40216" y="56396"/>
                </a:cubicBezTo>
                <a:cubicBezTo>
                  <a:pt x="40237" y="56417"/>
                  <a:pt x="40237" y="56417"/>
                  <a:pt x="40258" y="56417"/>
                </a:cubicBezTo>
                <a:lnTo>
                  <a:pt x="40258" y="56438"/>
                </a:lnTo>
                <a:lnTo>
                  <a:pt x="40258" y="56480"/>
                </a:lnTo>
                <a:cubicBezTo>
                  <a:pt x="40258" y="56731"/>
                  <a:pt x="40341" y="57045"/>
                  <a:pt x="40446" y="57275"/>
                </a:cubicBezTo>
                <a:cubicBezTo>
                  <a:pt x="40550" y="57568"/>
                  <a:pt x="40697" y="57882"/>
                  <a:pt x="40781" y="58196"/>
                </a:cubicBezTo>
                <a:lnTo>
                  <a:pt x="40781" y="58279"/>
                </a:lnTo>
                <a:cubicBezTo>
                  <a:pt x="40781" y="58405"/>
                  <a:pt x="40697" y="58489"/>
                  <a:pt x="40592" y="58677"/>
                </a:cubicBezTo>
                <a:cubicBezTo>
                  <a:pt x="40571" y="58698"/>
                  <a:pt x="40550" y="58740"/>
                  <a:pt x="40550" y="58782"/>
                </a:cubicBezTo>
                <a:cubicBezTo>
                  <a:pt x="40446" y="58949"/>
                  <a:pt x="40341" y="59137"/>
                  <a:pt x="40258" y="59326"/>
                </a:cubicBezTo>
                <a:cubicBezTo>
                  <a:pt x="40237" y="59347"/>
                  <a:pt x="40216" y="59347"/>
                  <a:pt x="40174" y="59367"/>
                </a:cubicBezTo>
                <a:cubicBezTo>
                  <a:pt x="40139" y="59403"/>
                  <a:pt x="40148" y="59482"/>
                  <a:pt x="40189" y="59482"/>
                </a:cubicBezTo>
                <a:cubicBezTo>
                  <a:pt x="40197" y="59482"/>
                  <a:pt x="40206" y="59479"/>
                  <a:pt x="40216" y="59472"/>
                </a:cubicBezTo>
                <a:lnTo>
                  <a:pt x="40258" y="59472"/>
                </a:lnTo>
                <a:cubicBezTo>
                  <a:pt x="40258" y="59472"/>
                  <a:pt x="40278" y="59472"/>
                  <a:pt x="40278" y="59451"/>
                </a:cubicBezTo>
                <a:lnTo>
                  <a:pt x="40278" y="59430"/>
                </a:lnTo>
                <a:cubicBezTo>
                  <a:pt x="40341" y="59409"/>
                  <a:pt x="40362" y="59367"/>
                  <a:pt x="40425" y="59347"/>
                </a:cubicBezTo>
                <a:cubicBezTo>
                  <a:pt x="40467" y="59326"/>
                  <a:pt x="40488" y="59305"/>
                  <a:pt x="40550" y="59263"/>
                </a:cubicBezTo>
                <a:lnTo>
                  <a:pt x="40571" y="59263"/>
                </a:lnTo>
                <a:cubicBezTo>
                  <a:pt x="40592" y="59242"/>
                  <a:pt x="40655" y="59221"/>
                  <a:pt x="40676" y="59158"/>
                </a:cubicBezTo>
                <a:lnTo>
                  <a:pt x="40781" y="59054"/>
                </a:lnTo>
                <a:cubicBezTo>
                  <a:pt x="41115" y="58803"/>
                  <a:pt x="41471" y="58531"/>
                  <a:pt x="41743" y="58217"/>
                </a:cubicBezTo>
                <a:cubicBezTo>
                  <a:pt x="41911" y="58070"/>
                  <a:pt x="41890" y="57882"/>
                  <a:pt x="41890" y="57673"/>
                </a:cubicBezTo>
                <a:lnTo>
                  <a:pt x="41890" y="57422"/>
                </a:lnTo>
                <a:lnTo>
                  <a:pt x="41890" y="57338"/>
                </a:lnTo>
                <a:cubicBezTo>
                  <a:pt x="41911" y="57108"/>
                  <a:pt x="41931" y="56899"/>
                  <a:pt x="41931" y="56647"/>
                </a:cubicBezTo>
                <a:lnTo>
                  <a:pt x="41931" y="56626"/>
                </a:lnTo>
                <a:cubicBezTo>
                  <a:pt x="42120" y="56334"/>
                  <a:pt x="42350" y="56062"/>
                  <a:pt x="42559" y="55790"/>
                </a:cubicBezTo>
                <a:cubicBezTo>
                  <a:pt x="42768" y="55497"/>
                  <a:pt x="42999" y="55225"/>
                  <a:pt x="43187" y="54911"/>
                </a:cubicBezTo>
                <a:lnTo>
                  <a:pt x="43208" y="54911"/>
                </a:lnTo>
                <a:cubicBezTo>
                  <a:pt x="43563" y="54722"/>
                  <a:pt x="43982" y="54660"/>
                  <a:pt x="44338" y="54597"/>
                </a:cubicBezTo>
                <a:cubicBezTo>
                  <a:pt x="44400" y="54555"/>
                  <a:pt x="44463" y="54555"/>
                  <a:pt x="44526" y="54534"/>
                </a:cubicBezTo>
                <a:lnTo>
                  <a:pt x="44526" y="54534"/>
                </a:lnTo>
                <a:lnTo>
                  <a:pt x="44463" y="54597"/>
                </a:lnTo>
                <a:cubicBezTo>
                  <a:pt x="44212" y="54806"/>
                  <a:pt x="43940" y="55036"/>
                  <a:pt x="43710" y="55266"/>
                </a:cubicBezTo>
                <a:cubicBezTo>
                  <a:pt x="43480" y="55497"/>
                  <a:pt x="42957" y="55915"/>
                  <a:pt x="42936" y="56292"/>
                </a:cubicBezTo>
                <a:cubicBezTo>
                  <a:pt x="42894" y="56836"/>
                  <a:pt x="42894" y="57359"/>
                  <a:pt x="42936" y="57903"/>
                </a:cubicBezTo>
                <a:cubicBezTo>
                  <a:pt x="42957" y="58405"/>
                  <a:pt x="42957" y="59033"/>
                  <a:pt x="43145" y="59514"/>
                </a:cubicBezTo>
                <a:cubicBezTo>
                  <a:pt x="43250" y="59786"/>
                  <a:pt x="43354" y="60100"/>
                  <a:pt x="43417" y="60414"/>
                </a:cubicBezTo>
                <a:cubicBezTo>
                  <a:pt x="43501" y="60707"/>
                  <a:pt x="43522" y="60832"/>
                  <a:pt x="43312" y="61083"/>
                </a:cubicBezTo>
                <a:cubicBezTo>
                  <a:pt x="43166" y="61251"/>
                  <a:pt x="42747" y="61669"/>
                  <a:pt x="42852" y="61941"/>
                </a:cubicBezTo>
                <a:lnTo>
                  <a:pt x="42936" y="62088"/>
                </a:lnTo>
                <a:cubicBezTo>
                  <a:pt x="42936" y="62129"/>
                  <a:pt x="42957" y="62150"/>
                  <a:pt x="42957" y="62171"/>
                </a:cubicBezTo>
                <a:cubicBezTo>
                  <a:pt x="42978" y="62192"/>
                  <a:pt x="42978" y="62234"/>
                  <a:pt x="42999" y="62255"/>
                </a:cubicBezTo>
                <a:cubicBezTo>
                  <a:pt x="43040" y="62276"/>
                  <a:pt x="43040" y="62297"/>
                  <a:pt x="43061" y="62360"/>
                </a:cubicBezTo>
                <a:cubicBezTo>
                  <a:pt x="43061" y="62380"/>
                  <a:pt x="43082" y="62401"/>
                  <a:pt x="43082" y="62401"/>
                </a:cubicBezTo>
                <a:cubicBezTo>
                  <a:pt x="43103" y="62443"/>
                  <a:pt x="43145" y="62485"/>
                  <a:pt x="43166" y="62506"/>
                </a:cubicBezTo>
                <a:cubicBezTo>
                  <a:pt x="43166" y="62548"/>
                  <a:pt x="43187" y="62548"/>
                  <a:pt x="43187" y="62569"/>
                </a:cubicBezTo>
                <a:cubicBezTo>
                  <a:pt x="43208" y="62611"/>
                  <a:pt x="43250" y="62652"/>
                  <a:pt x="43271" y="62694"/>
                </a:cubicBezTo>
                <a:cubicBezTo>
                  <a:pt x="43271" y="62694"/>
                  <a:pt x="43271" y="62715"/>
                  <a:pt x="43291" y="62715"/>
                </a:cubicBezTo>
                <a:cubicBezTo>
                  <a:pt x="43312" y="62778"/>
                  <a:pt x="43354" y="62799"/>
                  <a:pt x="43396" y="62862"/>
                </a:cubicBezTo>
                <a:lnTo>
                  <a:pt x="43396" y="62883"/>
                </a:lnTo>
                <a:cubicBezTo>
                  <a:pt x="43417" y="62925"/>
                  <a:pt x="43480" y="62966"/>
                  <a:pt x="43501" y="63008"/>
                </a:cubicBezTo>
                <a:cubicBezTo>
                  <a:pt x="43522" y="63071"/>
                  <a:pt x="43584" y="63092"/>
                  <a:pt x="43605" y="63134"/>
                </a:cubicBezTo>
                <a:cubicBezTo>
                  <a:pt x="43605" y="63134"/>
                  <a:pt x="43605" y="63176"/>
                  <a:pt x="43626" y="63176"/>
                </a:cubicBezTo>
                <a:lnTo>
                  <a:pt x="43668" y="63197"/>
                </a:lnTo>
                <a:cubicBezTo>
                  <a:pt x="43679" y="63207"/>
                  <a:pt x="43684" y="63212"/>
                  <a:pt x="43689" y="63212"/>
                </a:cubicBezTo>
                <a:cubicBezTo>
                  <a:pt x="43694" y="63212"/>
                  <a:pt x="43699" y="63207"/>
                  <a:pt x="43710" y="63197"/>
                </a:cubicBezTo>
                <a:lnTo>
                  <a:pt x="43710" y="63176"/>
                </a:lnTo>
                <a:cubicBezTo>
                  <a:pt x="43710" y="62987"/>
                  <a:pt x="43710" y="62820"/>
                  <a:pt x="43689" y="62652"/>
                </a:cubicBezTo>
                <a:cubicBezTo>
                  <a:pt x="43668" y="62297"/>
                  <a:pt x="43501" y="61920"/>
                  <a:pt x="43794" y="61711"/>
                </a:cubicBezTo>
                <a:cubicBezTo>
                  <a:pt x="43898" y="61627"/>
                  <a:pt x="44024" y="61523"/>
                  <a:pt x="44128" y="61418"/>
                </a:cubicBezTo>
                <a:cubicBezTo>
                  <a:pt x="44463" y="61125"/>
                  <a:pt x="44777" y="60811"/>
                  <a:pt x="45049" y="60476"/>
                </a:cubicBezTo>
                <a:cubicBezTo>
                  <a:pt x="45049" y="60476"/>
                  <a:pt x="45070" y="60476"/>
                  <a:pt x="45070" y="60456"/>
                </a:cubicBezTo>
                <a:lnTo>
                  <a:pt x="45091" y="60414"/>
                </a:lnTo>
                <a:lnTo>
                  <a:pt x="45091" y="60393"/>
                </a:lnTo>
                <a:lnTo>
                  <a:pt x="45091" y="60372"/>
                </a:lnTo>
                <a:lnTo>
                  <a:pt x="45091" y="60351"/>
                </a:lnTo>
                <a:cubicBezTo>
                  <a:pt x="45091" y="59932"/>
                  <a:pt x="45091" y="59535"/>
                  <a:pt x="45049" y="59116"/>
                </a:cubicBezTo>
                <a:cubicBezTo>
                  <a:pt x="45049" y="58991"/>
                  <a:pt x="45028" y="58844"/>
                  <a:pt x="44986" y="58698"/>
                </a:cubicBezTo>
                <a:cubicBezTo>
                  <a:pt x="44944" y="58321"/>
                  <a:pt x="44944" y="57966"/>
                  <a:pt x="44944" y="57589"/>
                </a:cubicBezTo>
                <a:cubicBezTo>
                  <a:pt x="44965" y="57212"/>
                  <a:pt x="44882" y="56961"/>
                  <a:pt x="45175" y="56689"/>
                </a:cubicBezTo>
                <a:cubicBezTo>
                  <a:pt x="45719" y="56124"/>
                  <a:pt x="46430" y="55769"/>
                  <a:pt x="47037" y="55287"/>
                </a:cubicBezTo>
                <a:cubicBezTo>
                  <a:pt x="47120" y="55225"/>
                  <a:pt x="47225" y="55162"/>
                  <a:pt x="47288" y="55120"/>
                </a:cubicBezTo>
                <a:cubicBezTo>
                  <a:pt x="47330" y="55078"/>
                  <a:pt x="47351" y="55057"/>
                  <a:pt x="47372" y="55057"/>
                </a:cubicBezTo>
                <a:cubicBezTo>
                  <a:pt x="47434" y="55036"/>
                  <a:pt x="47476" y="54974"/>
                  <a:pt x="47539" y="54953"/>
                </a:cubicBezTo>
                <a:cubicBezTo>
                  <a:pt x="47769" y="54806"/>
                  <a:pt x="47999" y="54639"/>
                  <a:pt x="48229" y="54450"/>
                </a:cubicBezTo>
                <a:lnTo>
                  <a:pt x="48229" y="54450"/>
                </a:lnTo>
                <a:cubicBezTo>
                  <a:pt x="48188" y="54555"/>
                  <a:pt x="48125" y="54702"/>
                  <a:pt x="48062" y="54806"/>
                </a:cubicBezTo>
                <a:lnTo>
                  <a:pt x="47978" y="54953"/>
                </a:lnTo>
                <a:cubicBezTo>
                  <a:pt x="47895" y="55120"/>
                  <a:pt x="47853" y="55246"/>
                  <a:pt x="47769" y="55392"/>
                </a:cubicBezTo>
                <a:cubicBezTo>
                  <a:pt x="47602" y="55769"/>
                  <a:pt x="47769" y="55957"/>
                  <a:pt x="47957" y="56271"/>
                </a:cubicBezTo>
                <a:cubicBezTo>
                  <a:pt x="48209" y="56710"/>
                  <a:pt x="48481" y="57129"/>
                  <a:pt x="48732" y="57547"/>
                </a:cubicBezTo>
                <a:cubicBezTo>
                  <a:pt x="49004" y="57966"/>
                  <a:pt x="48711" y="58677"/>
                  <a:pt x="48606" y="59137"/>
                </a:cubicBezTo>
                <a:cubicBezTo>
                  <a:pt x="48522" y="59535"/>
                  <a:pt x="48418" y="59953"/>
                  <a:pt x="48334" y="60351"/>
                </a:cubicBezTo>
                <a:cubicBezTo>
                  <a:pt x="48334" y="60393"/>
                  <a:pt x="48313" y="60414"/>
                  <a:pt x="48313" y="60476"/>
                </a:cubicBezTo>
                <a:lnTo>
                  <a:pt x="48229" y="60790"/>
                </a:lnTo>
                <a:cubicBezTo>
                  <a:pt x="48229" y="60832"/>
                  <a:pt x="48209" y="60895"/>
                  <a:pt x="48209" y="60937"/>
                </a:cubicBezTo>
                <a:cubicBezTo>
                  <a:pt x="48209" y="60979"/>
                  <a:pt x="48188" y="61000"/>
                  <a:pt x="48188" y="61020"/>
                </a:cubicBezTo>
                <a:lnTo>
                  <a:pt x="48188" y="61104"/>
                </a:lnTo>
                <a:cubicBezTo>
                  <a:pt x="48198" y="61125"/>
                  <a:pt x="48224" y="61136"/>
                  <a:pt x="48248" y="61136"/>
                </a:cubicBezTo>
                <a:cubicBezTo>
                  <a:pt x="48271" y="61136"/>
                  <a:pt x="48292" y="61125"/>
                  <a:pt x="48292" y="61104"/>
                </a:cubicBezTo>
                <a:cubicBezTo>
                  <a:pt x="48292" y="61020"/>
                  <a:pt x="48376" y="60979"/>
                  <a:pt x="48397" y="60916"/>
                </a:cubicBezTo>
                <a:cubicBezTo>
                  <a:pt x="48481" y="60790"/>
                  <a:pt x="48522" y="60623"/>
                  <a:pt x="48606" y="60497"/>
                </a:cubicBezTo>
                <a:cubicBezTo>
                  <a:pt x="48815" y="60079"/>
                  <a:pt x="49025" y="59681"/>
                  <a:pt x="49255" y="59305"/>
                </a:cubicBezTo>
                <a:cubicBezTo>
                  <a:pt x="49464" y="58928"/>
                  <a:pt x="49589" y="58572"/>
                  <a:pt x="49778" y="58196"/>
                </a:cubicBezTo>
                <a:cubicBezTo>
                  <a:pt x="49903" y="57945"/>
                  <a:pt x="50008" y="57694"/>
                  <a:pt x="50071" y="57443"/>
                </a:cubicBezTo>
                <a:cubicBezTo>
                  <a:pt x="50075" y="57446"/>
                  <a:pt x="50080" y="57448"/>
                  <a:pt x="50086" y="57448"/>
                </a:cubicBezTo>
                <a:cubicBezTo>
                  <a:pt x="50111" y="57448"/>
                  <a:pt x="50147" y="57414"/>
                  <a:pt x="50113" y="57380"/>
                </a:cubicBezTo>
                <a:lnTo>
                  <a:pt x="49736" y="56292"/>
                </a:lnTo>
                <a:cubicBezTo>
                  <a:pt x="49694" y="56208"/>
                  <a:pt x="49464" y="55643"/>
                  <a:pt x="49569" y="55497"/>
                </a:cubicBezTo>
                <a:cubicBezTo>
                  <a:pt x="49673" y="55371"/>
                  <a:pt x="49757" y="55162"/>
                  <a:pt x="49861" y="55036"/>
                </a:cubicBezTo>
                <a:lnTo>
                  <a:pt x="50405" y="54325"/>
                </a:lnTo>
                <a:cubicBezTo>
                  <a:pt x="50468" y="54241"/>
                  <a:pt x="50510" y="54178"/>
                  <a:pt x="50594" y="54095"/>
                </a:cubicBezTo>
                <a:lnTo>
                  <a:pt x="50615" y="54074"/>
                </a:lnTo>
                <a:cubicBezTo>
                  <a:pt x="50845" y="53760"/>
                  <a:pt x="51054" y="53404"/>
                  <a:pt x="51222" y="53049"/>
                </a:cubicBezTo>
                <a:lnTo>
                  <a:pt x="51222" y="53174"/>
                </a:lnTo>
                <a:cubicBezTo>
                  <a:pt x="51222" y="53906"/>
                  <a:pt x="51368" y="54597"/>
                  <a:pt x="51473" y="55287"/>
                </a:cubicBezTo>
                <a:cubicBezTo>
                  <a:pt x="51473" y="55329"/>
                  <a:pt x="51514" y="55350"/>
                  <a:pt x="51535" y="55350"/>
                </a:cubicBezTo>
                <a:lnTo>
                  <a:pt x="51556" y="55350"/>
                </a:lnTo>
                <a:lnTo>
                  <a:pt x="51640" y="55434"/>
                </a:lnTo>
                <a:lnTo>
                  <a:pt x="51766" y="55559"/>
                </a:lnTo>
                <a:lnTo>
                  <a:pt x="51849" y="55643"/>
                </a:lnTo>
                <a:cubicBezTo>
                  <a:pt x="52058" y="55810"/>
                  <a:pt x="52289" y="55978"/>
                  <a:pt x="52498" y="56166"/>
                </a:cubicBezTo>
                <a:cubicBezTo>
                  <a:pt x="52707" y="56334"/>
                  <a:pt x="52937" y="56480"/>
                  <a:pt x="53146" y="56647"/>
                </a:cubicBezTo>
                <a:cubicBezTo>
                  <a:pt x="53230" y="56710"/>
                  <a:pt x="53335" y="56836"/>
                  <a:pt x="53439" y="56836"/>
                </a:cubicBezTo>
                <a:cubicBezTo>
                  <a:pt x="53753" y="56836"/>
                  <a:pt x="54067" y="56794"/>
                  <a:pt x="54381" y="56752"/>
                </a:cubicBezTo>
                <a:cubicBezTo>
                  <a:pt x="54433" y="56752"/>
                  <a:pt x="54564" y="56768"/>
                  <a:pt x="54695" y="56768"/>
                </a:cubicBezTo>
                <a:cubicBezTo>
                  <a:pt x="54826" y="56768"/>
                  <a:pt x="54956" y="56752"/>
                  <a:pt x="55009" y="56689"/>
                </a:cubicBezTo>
                <a:cubicBezTo>
                  <a:pt x="55071" y="56689"/>
                  <a:pt x="55071" y="56606"/>
                  <a:pt x="55030" y="56585"/>
                </a:cubicBezTo>
                <a:cubicBezTo>
                  <a:pt x="54883" y="56501"/>
                  <a:pt x="54758" y="56396"/>
                  <a:pt x="54569" y="56396"/>
                </a:cubicBezTo>
                <a:cubicBezTo>
                  <a:pt x="54507" y="56396"/>
                  <a:pt x="54465" y="56375"/>
                  <a:pt x="54444" y="56375"/>
                </a:cubicBezTo>
                <a:lnTo>
                  <a:pt x="54402" y="56375"/>
                </a:lnTo>
                <a:cubicBezTo>
                  <a:pt x="54360" y="56334"/>
                  <a:pt x="54339" y="56334"/>
                  <a:pt x="54276" y="56313"/>
                </a:cubicBezTo>
                <a:cubicBezTo>
                  <a:pt x="54255" y="56313"/>
                  <a:pt x="54235" y="56292"/>
                  <a:pt x="54193" y="56292"/>
                </a:cubicBezTo>
                <a:cubicBezTo>
                  <a:pt x="54193" y="56292"/>
                  <a:pt x="54172" y="56292"/>
                  <a:pt x="54172" y="56271"/>
                </a:cubicBezTo>
                <a:cubicBezTo>
                  <a:pt x="54130" y="56229"/>
                  <a:pt x="54046" y="56208"/>
                  <a:pt x="53983" y="56166"/>
                </a:cubicBezTo>
                <a:cubicBezTo>
                  <a:pt x="53858" y="55915"/>
                  <a:pt x="53670" y="55685"/>
                  <a:pt x="53523" y="55455"/>
                </a:cubicBezTo>
                <a:cubicBezTo>
                  <a:pt x="53335" y="55183"/>
                  <a:pt x="53188" y="54932"/>
                  <a:pt x="52979" y="54702"/>
                </a:cubicBezTo>
                <a:cubicBezTo>
                  <a:pt x="53021" y="54283"/>
                  <a:pt x="53209" y="53865"/>
                  <a:pt x="53356" y="53446"/>
                </a:cubicBezTo>
                <a:lnTo>
                  <a:pt x="53356" y="53404"/>
                </a:lnTo>
                <a:cubicBezTo>
                  <a:pt x="53398" y="53362"/>
                  <a:pt x="53418" y="53279"/>
                  <a:pt x="53439" y="53237"/>
                </a:cubicBezTo>
                <a:cubicBezTo>
                  <a:pt x="53711" y="52442"/>
                  <a:pt x="54046" y="51689"/>
                  <a:pt x="54172" y="50852"/>
                </a:cubicBezTo>
                <a:cubicBezTo>
                  <a:pt x="54193" y="50852"/>
                  <a:pt x="54235" y="50873"/>
                  <a:pt x="54255" y="50873"/>
                </a:cubicBezTo>
                <a:lnTo>
                  <a:pt x="54297" y="50873"/>
                </a:lnTo>
                <a:cubicBezTo>
                  <a:pt x="54339" y="50873"/>
                  <a:pt x="54360" y="50873"/>
                  <a:pt x="54381" y="50893"/>
                </a:cubicBezTo>
                <a:cubicBezTo>
                  <a:pt x="54402" y="50893"/>
                  <a:pt x="54444" y="50893"/>
                  <a:pt x="54465" y="50935"/>
                </a:cubicBezTo>
                <a:lnTo>
                  <a:pt x="54507" y="50935"/>
                </a:lnTo>
                <a:cubicBezTo>
                  <a:pt x="54569" y="50935"/>
                  <a:pt x="54590" y="50935"/>
                  <a:pt x="54653" y="50956"/>
                </a:cubicBezTo>
                <a:lnTo>
                  <a:pt x="54904" y="50956"/>
                </a:lnTo>
                <a:cubicBezTo>
                  <a:pt x="54967" y="50956"/>
                  <a:pt x="54988" y="50935"/>
                  <a:pt x="55009" y="50935"/>
                </a:cubicBezTo>
                <a:cubicBezTo>
                  <a:pt x="55176" y="50873"/>
                  <a:pt x="55302" y="50831"/>
                  <a:pt x="55448" y="50768"/>
                </a:cubicBezTo>
                <a:cubicBezTo>
                  <a:pt x="55553" y="50747"/>
                  <a:pt x="55657" y="50684"/>
                  <a:pt x="55762" y="50663"/>
                </a:cubicBezTo>
                <a:cubicBezTo>
                  <a:pt x="55804" y="50642"/>
                  <a:pt x="55846" y="50642"/>
                  <a:pt x="55867" y="50621"/>
                </a:cubicBezTo>
                <a:cubicBezTo>
                  <a:pt x="56745" y="50308"/>
                  <a:pt x="57582" y="49910"/>
                  <a:pt x="58356" y="49408"/>
                </a:cubicBezTo>
                <a:lnTo>
                  <a:pt x="58377" y="49408"/>
                </a:lnTo>
                <a:cubicBezTo>
                  <a:pt x="58733" y="49575"/>
                  <a:pt x="59047" y="49701"/>
                  <a:pt x="59382" y="49847"/>
                </a:cubicBezTo>
                <a:cubicBezTo>
                  <a:pt x="59486" y="49931"/>
                  <a:pt x="59612" y="49994"/>
                  <a:pt x="59717" y="50056"/>
                </a:cubicBezTo>
                <a:cubicBezTo>
                  <a:pt x="59737" y="50098"/>
                  <a:pt x="59800" y="50119"/>
                  <a:pt x="59821" y="50119"/>
                </a:cubicBezTo>
                <a:cubicBezTo>
                  <a:pt x="60030" y="50266"/>
                  <a:pt x="60302" y="50433"/>
                  <a:pt x="60553" y="50517"/>
                </a:cubicBezTo>
                <a:lnTo>
                  <a:pt x="60553" y="50538"/>
                </a:lnTo>
                <a:lnTo>
                  <a:pt x="60553" y="50559"/>
                </a:lnTo>
                <a:lnTo>
                  <a:pt x="60553" y="50580"/>
                </a:lnTo>
                <a:lnTo>
                  <a:pt x="60616" y="50580"/>
                </a:lnTo>
                <a:cubicBezTo>
                  <a:pt x="60679" y="50580"/>
                  <a:pt x="60763" y="50559"/>
                  <a:pt x="60867" y="50559"/>
                </a:cubicBezTo>
                <a:lnTo>
                  <a:pt x="60888" y="50559"/>
                </a:lnTo>
                <a:cubicBezTo>
                  <a:pt x="60972" y="50538"/>
                  <a:pt x="61056" y="50538"/>
                  <a:pt x="61139" y="50517"/>
                </a:cubicBezTo>
                <a:cubicBezTo>
                  <a:pt x="61307" y="50475"/>
                  <a:pt x="61495" y="50433"/>
                  <a:pt x="61662" y="50370"/>
                </a:cubicBezTo>
                <a:cubicBezTo>
                  <a:pt x="61767" y="50349"/>
                  <a:pt x="61893" y="50349"/>
                  <a:pt x="61997" y="50328"/>
                </a:cubicBezTo>
                <a:lnTo>
                  <a:pt x="62102" y="50328"/>
                </a:lnTo>
                <a:cubicBezTo>
                  <a:pt x="62353" y="50308"/>
                  <a:pt x="62730" y="50328"/>
                  <a:pt x="62939" y="50161"/>
                </a:cubicBezTo>
                <a:cubicBezTo>
                  <a:pt x="62960" y="50161"/>
                  <a:pt x="63022" y="50161"/>
                  <a:pt x="63043" y="50203"/>
                </a:cubicBezTo>
                <a:lnTo>
                  <a:pt x="63169" y="50203"/>
                </a:lnTo>
                <a:cubicBezTo>
                  <a:pt x="63253" y="50203"/>
                  <a:pt x="63274" y="50119"/>
                  <a:pt x="63232" y="50056"/>
                </a:cubicBezTo>
                <a:cubicBezTo>
                  <a:pt x="63043" y="49931"/>
                  <a:pt x="62834" y="49889"/>
                  <a:pt x="62625" y="49805"/>
                </a:cubicBezTo>
                <a:cubicBezTo>
                  <a:pt x="62395" y="49722"/>
                  <a:pt x="62144" y="49617"/>
                  <a:pt x="61913" y="49533"/>
                </a:cubicBezTo>
                <a:cubicBezTo>
                  <a:pt x="61872" y="49533"/>
                  <a:pt x="61830" y="49512"/>
                  <a:pt x="61788" y="49492"/>
                </a:cubicBezTo>
                <a:cubicBezTo>
                  <a:pt x="61683" y="49429"/>
                  <a:pt x="61579" y="49408"/>
                  <a:pt x="61474" y="49366"/>
                </a:cubicBezTo>
                <a:lnTo>
                  <a:pt x="61453" y="49366"/>
                </a:lnTo>
                <a:cubicBezTo>
                  <a:pt x="61390" y="49324"/>
                  <a:pt x="61349" y="49324"/>
                  <a:pt x="61286" y="49324"/>
                </a:cubicBezTo>
                <a:cubicBezTo>
                  <a:pt x="60993" y="48989"/>
                  <a:pt x="60658" y="48696"/>
                  <a:pt x="60323" y="48424"/>
                </a:cubicBezTo>
                <a:lnTo>
                  <a:pt x="60302" y="48383"/>
                </a:lnTo>
                <a:cubicBezTo>
                  <a:pt x="60240" y="48341"/>
                  <a:pt x="60198" y="48320"/>
                  <a:pt x="60135" y="48257"/>
                </a:cubicBezTo>
                <a:cubicBezTo>
                  <a:pt x="60030" y="48173"/>
                  <a:pt x="59947" y="48069"/>
                  <a:pt x="59842" y="48006"/>
                </a:cubicBezTo>
                <a:cubicBezTo>
                  <a:pt x="59570" y="47734"/>
                  <a:pt x="59214" y="47504"/>
                  <a:pt x="58880" y="47315"/>
                </a:cubicBezTo>
                <a:cubicBezTo>
                  <a:pt x="58880" y="47295"/>
                  <a:pt x="58880" y="47295"/>
                  <a:pt x="58859" y="47295"/>
                </a:cubicBezTo>
                <a:cubicBezTo>
                  <a:pt x="58859" y="47295"/>
                  <a:pt x="58838" y="47274"/>
                  <a:pt x="58796" y="47274"/>
                </a:cubicBezTo>
                <a:cubicBezTo>
                  <a:pt x="58691" y="47274"/>
                  <a:pt x="58566" y="47274"/>
                  <a:pt x="58461" y="47295"/>
                </a:cubicBezTo>
                <a:lnTo>
                  <a:pt x="58377" y="47295"/>
                </a:lnTo>
                <a:cubicBezTo>
                  <a:pt x="58273" y="47295"/>
                  <a:pt x="58168" y="47315"/>
                  <a:pt x="58064" y="47336"/>
                </a:cubicBezTo>
                <a:lnTo>
                  <a:pt x="58043" y="47336"/>
                </a:lnTo>
                <a:cubicBezTo>
                  <a:pt x="57938" y="47378"/>
                  <a:pt x="57812" y="47399"/>
                  <a:pt x="57708" y="47399"/>
                </a:cubicBezTo>
                <a:cubicBezTo>
                  <a:pt x="57687" y="47399"/>
                  <a:pt x="57645" y="47399"/>
                  <a:pt x="57624" y="47420"/>
                </a:cubicBezTo>
                <a:lnTo>
                  <a:pt x="57310" y="47504"/>
                </a:lnTo>
                <a:lnTo>
                  <a:pt x="57540" y="47190"/>
                </a:lnTo>
                <a:cubicBezTo>
                  <a:pt x="57582" y="47169"/>
                  <a:pt x="57603" y="47127"/>
                  <a:pt x="57603" y="47106"/>
                </a:cubicBezTo>
                <a:cubicBezTo>
                  <a:pt x="57603" y="47085"/>
                  <a:pt x="57624" y="47085"/>
                  <a:pt x="57624" y="47064"/>
                </a:cubicBezTo>
                <a:cubicBezTo>
                  <a:pt x="57645" y="47002"/>
                  <a:pt x="57708" y="46981"/>
                  <a:pt x="57729" y="46918"/>
                </a:cubicBezTo>
                <a:cubicBezTo>
                  <a:pt x="57959" y="46688"/>
                  <a:pt x="58168" y="46437"/>
                  <a:pt x="58315" y="46144"/>
                </a:cubicBezTo>
                <a:lnTo>
                  <a:pt x="58315" y="46123"/>
                </a:lnTo>
                <a:cubicBezTo>
                  <a:pt x="58479" y="46243"/>
                  <a:pt x="58701" y="46272"/>
                  <a:pt x="58926" y="46272"/>
                </a:cubicBezTo>
                <a:cubicBezTo>
                  <a:pt x="59131" y="46272"/>
                  <a:pt x="59338" y="46248"/>
                  <a:pt x="59507" y="46248"/>
                </a:cubicBezTo>
                <a:cubicBezTo>
                  <a:pt x="60114" y="46248"/>
                  <a:pt x="60658" y="46458"/>
                  <a:pt x="61244" y="46541"/>
                </a:cubicBezTo>
                <a:lnTo>
                  <a:pt x="61286" y="46541"/>
                </a:lnTo>
                <a:cubicBezTo>
                  <a:pt x="61516" y="46499"/>
                  <a:pt x="61683" y="46353"/>
                  <a:pt x="61893" y="46248"/>
                </a:cubicBezTo>
                <a:cubicBezTo>
                  <a:pt x="62144" y="46123"/>
                  <a:pt x="62437" y="45955"/>
                  <a:pt x="62667" y="45809"/>
                </a:cubicBezTo>
                <a:cubicBezTo>
                  <a:pt x="62730" y="45872"/>
                  <a:pt x="62750" y="45935"/>
                  <a:pt x="62813" y="46018"/>
                </a:cubicBezTo>
                <a:cubicBezTo>
                  <a:pt x="62834" y="46060"/>
                  <a:pt x="62855" y="46081"/>
                  <a:pt x="62876" y="46144"/>
                </a:cubicBezTo>
                <a:cubicBezTo>
                  <a:pt x="62918" y="46186"/>
                  <a:pt x="62939" y="46227"/>
                  <a:pt x="62960" y="46269"/>
                </a:cubicBezTo>
                <a:cubicBezTo>
                  <a:pt x="62981" y="46332"/>
                  <a:pt x="63043" y="46374"/>
                  <a:pt x="63064" y="46437"/>
                </a:cubicBezTo>
                <a:cubicBezTo>
                  <a:pt x="63085" y="46458"/>
                  <a:pt x="63127" y="46479"/>
                  <a:pt x="63127" y="46541"/>
                </a:cubicBezTo>
                <a:cubicBezTo>
                  <a:pt x="63148" y="46583"/>
                  <a:pt x="63190" y="46646"/>
                  <a:pt x="63232" y="46688"/>
                </a:cubicBezTo>
                <a:cubicBezTo>
                  <a:pt x="63253" y="46709"/>
                  <a:pt x="63253" y="46751"/>
                  <a:pt x="63274" y="46771"/>
                </a:cubicBezTo>
                <a:cubicBezTo>
                  <a:pt x="63336" y="46813"/>
                  <a:pt x="63357" y="46876"/>
                  <a:pt x="63399" y="46918"/>
                </a:cubicBezTo>
                <a:cubicBezTo>
                  <a:pt x="63441" y="46960"/>
                  <a:pt x="63441" y="46981"/>
                  <a:pt x="63462" y="47002"/>
                </a:cubicBezTo>
                <a:cubicBezTo>
                  <a:pt x="63504" y="47064"/>
                  <a:pt x="63566" y="47106"/>
                  <a:pt x="63587" y="47169"/>
                </a:cubicBezTo>
                <a:cubicBezTo>
                  <a:pt x="63608" y="47190"/>
                  <a:pt x="63608" y="47211"/>
                  <a:pt x="63650" y="47211"/>
                </a:cubicBezTo>
                <a:lnTo>
                  <a:pt x="63797" y="47378"/>
                </a:lnTo>
                <a:lnTo>
                  <a:pt x="63859" y="47420"/>
                </a:lnTo>
                <a:cubicBezTo>
                  <a:pt x="63922" y="47504"/>
                  <a:pt x="63985" y="47546"/>
                  <a:pt x="64069" y="47608"/>
                </a:cubicBezTo>
                <a:cubicBezTo>
                  <a:pt x="64090" y="47608"/>
                  <a:pt x="64090" y="47629"/>
                  <a:pt x="64110" y="47629"/>
                </a:cubicBezTo>
                <a:cubicBezTo>
                  <a:pt x="64173" y="47629"/>
                  <a:pt x="64194" y="47587"/>
                  <a:pt x="64194" y="47525"/>
                </a:cubicBezTo>
                <a:lnTo>
                  <a:pt x="64194" y="47504"/>
                </a:lnTo>
                <a:lnTo>
                  <a:pt x="64194" y="47483"/>
                </a:lnTo>
                <a:lnTo>
                  <a:pt x="64194" y="47441"/>
                </a:lnTo>
                <a:lnTo>
                  <a:pt x="64194" y="47420"/>
                </a:lnTo>
                <a:lnTo>
                  <a:pt x="64194" y="47399"/>
                </a:lnTo>
                <a:lnTo>
                  <a:pt x="64194" y="47336"/>
                </a:lnTo>
                <a:cubicBezTo>
                  <a:pt x="64110" y="47169"/>
                  <a:pt x="64110" y="46876"/>
                  <a:pt x="64090" y="46667"/>
                </a:cubicBezTo>
                <a:cubicBezTo>
                  <a:pt x="64006" y="46290"/>
                  <a:pt x="63985" y="45955"/>
                  <a:pt x="63901" y="45600"/>
                </a:cubicBezTo>
                <a:cubicBezTo>
                  <a:pt x="63797" y="45119"/>
                  <a:pt x="63692" y="44554"/>
                  <a:pt x="63294" y="44198"/>
                </a:cubicBezTo>
                <a:lnTo>
                  <a:pt x="63274" y="44198"/>
                </a:lnTo>
                <a:cubicBezTo>
                  <a:pt x="63253" y="44198"/>
                  <a:pt x="63232" y="44198"/>
                  <a:pt x="63232" y="44240"/>
                </a:cubicBezTo>
                <a:cubicBezTo>
                  <a:pt x="63169" y="44231"/>
                  <a:pt x="63107" y="44227"/>
                  <a:pt x="63047" y="44227"/>
                </a:cubicBezTo>
                <a:cubicBezTo>
                  <a:pt x="62823" y="44227"/>
                  <a:pt x="62613" y="44283"/>
                  <a:pt x="62416" y="44365"/>
                </a:cubicBezTo>
                <a:cubicBezTo>
                  <a:pt x="62227" y="44407"/>
                  <a:pt x="62039" y="44512"/>
                  <a:pt x="61893" y="44595"/>
                </a:cubicBezTo>
                <a:cubicBezTo>
                  <a:pt x="61766" y="44653"/>
                  <a:pt x="61678" y="44685"/>
                  <a:pt x="61578" y="44685"/>
                </a:cubicBezTo>
                <a:cubicBezTo>
                  <a:pt x="61497" y="44685"/>
                  <a:pt x="61408" y="44663"/>
                  <a:pt x="61286" y="44616"/>
                </a:cubicBezTo>
                <a:cubicBezTo>
                  <a:pt x="60930" y="44491"/>
                  <a:pt x="60553" y="44282"/>
                  <a:pt x="60198" y="44156"/>
                </a:cubicBezTo>
                <a:cubicBezTo>
                  <a:pt x="60030" y="44093"/>
                  <a:pt x="59884" y="44051"/>
                  <a:pt x="59696" y="43989"/>
                </a:cubicBezTo>
                <a:lnTo>
                  <a:pt x="59675" y="43989"/>
                </a:lnTo>
                <a:lnTo>
                  <a:pt x="59507" y="43926"/>
                </a:lnTo>
                <a:cubicBezTo>
                  <a:pt x="59486" y="43926"/>
                  <a:pt x="59465" y="43884"/>
                  <a:pt x="59424" y="43884"/>
                </a:cubicBezTo>
                <a:cubicBezTo>
                  <a:pt x="59403" y="43863"/>
                  <a:pt x="59361" y="43863"/>
                  <a:pt x="59319" y="43842"/>
                </a:cubicBezTo>
                <a:lnTo>
                  <a:pt x="59319" y="43779"/>
                </a:lnTo>
                <a:cubicBezTo>
                  <a:pt x="59319" y="43758"/>
                  <a:pt x="59298" y="43758"/>
                  <a:pt x="59298" y="43758"/>
                </a:cubicBezTo>
                <a:cubicBezTo>
                  <a:pt x="59256" y="43738"/>
                  <a:pt x="59214" y="43738"/>
                  <a:pt x="59172" y="43717"/>
                </a:cubicBezTo>
                <a:lnTo>
                  <a:pt x="59152" y="43717"/>
                </a:lnTo>
                <a:cubicBezTo>
                  <a:pt x="59089" y="43717"/>
                  <a:pt x="59068" y="43675"/>
                  <a:pt x="59005" y="43675"/>
                </a:cubicBezTo>
                <a:lnTo>
                  <a:pt x="58691" y="43675"/>
                </a:lnTo>
                <a:cubicBezTo>
                  <a:pt x="58817" y="43612"/>
                  <a:pt x="58963" y="43466"/>
                  <a:pt x="59068" y="43403"/>
                </a:cubicBezTo>
                <a:lnTo>
                  <a:pt x="59131" y="43319"/>
                </a:lnTo>
                <a:cubicBezTo>
                  <a:pt x="59298" y="43214"/>
                  <a:pt x="59507" y="43026"/>
                  <a:pt x="59696" y="42942"/>
                </a:cubicBezTo>
                <a:cubicBezTo>
                  <a:pt x="59717" y="42942"/>
                  <a:pt x="59737" y="42922"/>
                  <a:pt x="59758" y="42922"/>
                </a:cubicBezTo>
                <a:lnTo>
                  <a:pt x="59884" y="42922"/>
                </a:lnTo>
                <a:cubicBezTo>
                  <a:pt x="60114" y="43026"/>
                  <a:pt x="60407" y="43110"/>
                  <a:pt x="60658" y="43194"/>
                </a:cubicBezTo>
                <a:cubicBezTo>
                  <a:pt x="60721" y="43194"/>
                  <a:pt x="60763" y="43214"/>
                  <a:pt x="60825" y="43235"/>
                </a:cubicBezTo>
                <a:cubicBezTo>
                  <a:pt x="60846" y="43235"/>
                  <a:pt x="60846" y="43235"/>
                  <a:pt x="60867" y="43256"/>
                </a:cubicBezTo>
                <a:lnTo>
                  <a:pt x="60888" y="43256"/>
                </a:lnTo>
                <a:cubicBezTo>
                  <a:pt x="61056" y="43319"/>
                  <a:pt x="61244" y="43403"/>
                  <a:pt x="61411" y="43424"/>
                </a:cubicBezTo>
                <a:lnTo>
                  <a:pt x="61411" y="43445"/>
                </a:lnTo>
                <a:lnTo>
                  <a:pt x="61411" y="43466"/>
                </a:lnTo>
                <a:cubicBezTo>
                  <a:pt x="61411" y="43466"/>
                  <a:pt x="61411" y="43507"/>
                  <a:pt x="61453" y="43507"/>
                </a:cubicBezTo>
                <a:lnTo>
                  <a:pt x="61495" y="43507"/>
                </a:lnTo>
                <a:cubicBezTo>
                  <a:pt x="61583" y="43525"/>
                  <a:pt x="61683" y="43532"/>
                  <a:pt x="61784" y="43532"/>
                </a:cubicBezTo>
                <a:cubicBezTo>
                  <a:pt x="61923" y="43532"/>
                  <a:pt x="62065" y="43519"/>
                  <a:pt x="62185" y="43507"/>
                </a:cubicBezTo>
                <a:cubicBezTo>
                  <a:pt x="62437" y="43466"/>
                  <a:pt x="62730" y="43466"/>
                  <a:pt x="62981" y="43361"/>
                </a:cubicBezTo>
                <a:cubicBezTo>
                  <a:pt x="63022" y="43361"/>
                  <a:pt x="63022" y="43340"/>
                  <a:pt x="63022" y="43340"/>
                </a:cubicBezTo>
                <a:lnTo>
                  <a:pt x="63043" y="43340"/>
                </a:lnTo>
                <a:cubicBezTo>
                  <a:pt x="63043" y="43340"/>
                  <a:pt x="63064" y="43340"/>
                  <a:pt x="63064" y="43319"/>
                </a:cubicBezTo>
                <a:cubicBezTo>
                  <a:pt x="63064" y="43319"/>
                  <a:pt x="63085" y="43319"/>
                  <a:pt x="63085" y="43298"/>
                </a:cubicBezTo>
                <a:cubicBezTo>
                  <a:pt x="63127" y="43298"/>
                  <a:pt x="63127" y="43256"/>
                  <a:pt x="63148" y="43256"/>
                </a:cubicBezTo>
                <a:lnTo>
                  <a:pt x="63169" y="43256"/>
                </a:lnTo>
                <a:cubicBezTo>
                  <a:pt x="63190" y="43235"/>
                  <a:pt x="63232" y="43235"/>
                  <a:pt x="63253" y="43214"/>
                </a:cubicBezTo>
                <a:cubicBezTo>
                  <a:pt x="63357" y="43131"/>
                  <a:pt x="63483" y="43047"/>
                  <a:pt x="63546" y="43026"/>
                </a:cubicBezTo>
                <a:cubicBezTo>
                  <a:pt x="63566" y="43026"/>
                  <a:pt x="63566" y="43005"/>
                  <a:pt x="63566" y="43005"/>
                </a:cubicBezTo>
                <a:cubicBezTo>
                  <a:pt x="63859" y="42775"/>
                  <a:pt x="64110" y="42503"/>
                  <a:pt x="64382" y="42252"/>
                </a:cubicBezTo>
                <a:cubicBezTo>
                  <a:pt x="64445" y="42168"/>
                  <a:pt x="64529" y="42106"/>
                  <a:pt x="64592" y="42064"/>
                </a:cubicBezTo>
                <a:cubicBezTo>
                  <a:pt x="64613" y="42064"/>
                  <a:pt x="64613" y="42043"/>
                  <a:pt x="64634" y="42043"/>
                </a:cubicBezTo>
                <a:cubicBezTo>
                  <a:pt x="65136" y="41624"/>
                  <a:pt x="65680" y="41269"/>
                  <a:pt x="66119" y="40808"/>
                </a:cubicBezTo>
                <a:cubicBezTo>
                  <a:pt x="66287" y="40808"/>
                  <a:pt x="66433" y="40725"/>
                  <a:pt x="66600" y="40683"/>
                </a:cubicBezTo>
                <a:cubicBezTo>
                  <a:pt x="66642" y="40641"/>
                  <a:pt x="66684" y="40641"/>
                  <a:pt x="66726" y="40620"/>
                </a:cubicBezTo>
                <a:cubicBezTo>
                  <a:pt x="66831" y="40599"/>
                  <a:pt x="66935" y="40536"/>
                  <a:pt x="67040" y="40494"/>
                </a:cubicBezTo>
                <a:cubicBezTo>
                  <a:pt x="67123" y="40473"/>
                  <a:pt x="67207" y="40411"/>
                  <a:pt x="67270" y="40390"/>
                </a:cubicBezTo>
                <a:cubicBezTo>
                  <a:pt x="67312" y="40390"/>
                  <a:pt x="67333" y="40369"/>
                  <a:pt x="67354" y="40369"/>
                </a:cubicBezTo>
                <a:cubicBezTo>
                  <a:pt x="67563" y="40285"/>
                  <a:pt x="67751" y="40181"/>
                  <a:pt x="67939" y="40076"/>
                </a:cubicBezTo>
                <a:cubicBezTo>
                  <a:pt x="67960" y="40076"/>
                  <a:pt x="67981" y="40097"/>
                  <a:pt x="68044" y="40097"/>
                </a:cubicBezTo>
                <a:lnTo>
                  <a:pt x="68065" y="40097"/>
                </a:lnTo>
                <a:cubicBezTo>
                  <a:pt x="68107" y="40097"/>
                  <a:pt x="68149" y="40097"/>
                  <a:pt x="68191" y="40118"/>
                </a:cubicBezTo>
                <a:lnTo>
                  <a:pt x="68274" y="40118"/>
                </a:lnTo>
                <a:cubicBezTo>
                  <a:pt x="68295" y="40118"/>
                  <a:pt x="68316" y="40118"/>
                  <a:pt x="68379" y="40160"/>
                </a:cubicBezTo>
                <a:cubicBezTo>
                  <a:pt x="68797" y="40222"/>
                  <a:pt x="69216" y="40264"/>
                  <a:pt x="69634" y="40306"/>
                </a:cubicBezTo>
                <a:cubicBezTo>
                  <a:pt x="70262" y="40390"/>
                  <a:pt x="70890" y="40494"/>
                  <a:pt x="71517" y="40494"/>
                </a:cubicBezTo>
                <a:cubicBezTo>
                  <a:pt x="71601" y="40515"/>
                  <a:pt x="71706" y="40536"/>
                  <a:pt x="71769" y="40536"/>
                </a:cubicBezTo>
                <a:lnTo>
                  <a:pt x="71810" y="40536"/>
                </a:lnTo>
                <a:lnTo>
                  <a:pt x="71831" y="40515"/>
                </a:lnTo>
                <a:lnTo>
                  <a:pt x="71852" y="40515"/>
                </a:lnTo>
                <a:cubicBezTo>
                  <a:pt x="71434" y="39783"/>
                  <a:pt x="71496" y="39678"/>
                  <a:pt x="71413" y="39657"/>
                </a:cubicBezTo>
                <a:cubicBezTo>
                  <a:pt x="71392" y="39637"/>
                  <a:pt x="71329" y="39637"/>
                  <a:pt x="71308" y="39595"/>
                </a:cubicBezTo>
                <a:lnTo>
                  <a:pt x="71287" y="39595"/>
                </a:lnTo>
                <a:cubicBezTo>
                  <a:pt x="71245" y="39595"/>
                  <a:pt x="71204" y="39574"/>
                  <a:pt x="71183" y="39574"/>
                </a:cubicBezTo>
                <a:cubicBezTo>
                  <a:pt x="71120" y="39574"/>
                  <a:pt x="71099" y="39553"/>
                  <a:pt x="71036" y="39553"/>
                </a:cubicBezTo>
                <a:lnTo>
                  <a:pt x="70911" y="39553"/>
                </a:lnTo>
                <a:lnTo>
                  <a:pt x="70513" y="39385"/>
                </a:lnTo>
                <a:lnTo>
                  <a:pt x="70492" y="39385"/>
                </a:lnTo>
                <a:cubicBezTo>
                  <a:pt x="70241" y="39281"/>
                  <a:pt x="69948" y="39218"/>
                  <a:pt x="69676" y="39093"/>
                </a:cubicBezTo>
                <a:cubicBezTo>
                  <a:pt x="69551" y="39051"/>
                  <a:pt x="69425" y="39030"/>
                  <a:pt x="69300" y="38967"/>
                </a:cubicBezTo>
                <a:cubicBezTo>
                  <a:pt x="68902" y="38841"/>
                  <a:pt x="68504" y="38779"/>
                  <a:pt x="68107" y="38716"/>
                </a:cubicBezTo>
                <a:cubicBezTo>
                  <a:pt x="68065" y="38716"/>
                  <a:pt x="68002" y="38674"/>
                  <a:pt x="67981" y="38674"/>
                </a:cubicBezTo>
                <a:cubicBezTo>
                  <a:pt x="67877" y="38653"/>
                  <a:pt x="67751" y="38611"/>
                  <a:pt x="67647" y="38569"/>
                </a:cubicBezTo>
                <a:lnTo>
                  <a:pt x="67647" y="38548"/>
                </a:lnTo>
                <a:cubicBezTo>
                  <a:pt x="67647" y="38548"/>
                  <a:pt x="67647" y="38528"/>
                  <a:pt x="67605" y="38528"/>
                </a:cubicBezTo>
                <a:lnTo>
                  <a:pt x="67584" y="38507"/>
                </a:lnTo>
                <a:lnTo>
                  <a:pt x="67542" y="38507"/>
                </a:lnTo>
                <a:cubicBezTo>
                  <a:pt x="67500" y="38465"/>
                  <a:pt x="67479" y="38465"/>
                  <a:pt x="67458" y="38465"/>
                </a:cubicBezTo>
                <a:cubicBezTo>
                  <a:pt x="67439" y="38463"/>
                  <a:pt x="67421" y="38462"/>
                  <a:pt x="67402" y="38462"/>
                </a:cubicBezTo>
                <a:cubicBezTo>
                  <a:pt x="67211" y="38462"/>
                  <a:pt x="67021" y="38550"/>
                  <a:pt x="66831" y="38569"/>
                </a:cubicBezTo>
                <a:cubicBezTo>
                  <a:pt x="66517" y="38632"/>
                  <a:pt x="66203" y="38674"/>
                  <a:pt x="65889" y="38758"/>
                </a:cubicBezTo>
                <a:cubicBezTo>
                  <a:pt x="65659" y="38821"/>
                  <a:pt x="65387" y="38758"/>
                  <a:pt x="65178" y="38862"/>
                </a:cubicBezTo>
                <a:cubicBezTo>
                  <a:pt x="64822" y="39093"/>
                  <a:pt x="64466" y="39344"/>
                  <a:pt x="64131" y="39553"/>
                </a:cubicBezTo>
                <a:cubicBezTo>
                  <a:pt x="63734" y="39783"/>
                  <a:pt x="63357" y="40013"/>
                  <a:pt x="62960" y="40201"/>
                </a:cubicBezTo>
                <a:cubicBezTo>
                  <a:pt x="62914" y="40219"/>
                  <a:pt x="62871" y="40227"/>
                  <a:pt x="62829" y="40227"/>
                </a:cubicBezTo>
                <a:cubicBezTo>
                  <a:pt x="62518" y="40227"/>
                  <a:pt x="62281" y="39800"/>
                  <a:pt x="62060" y="39616"/>
                </a:cubicBezTo>
                <a:cubicBezTo>
                  <a:pt x="61830" y="39406"/>
                  <a:pt x="61641" y="39176"/>
                  <a:pt x="61411" y="38988"/>
                </a:cubicBezTo>
                <a:cubicBezTo>
                  <a:pt x="61369" y="38946"/>
                  <a:pt x="61307" y="38925"/>
                  <a:pt x="61265" y="38862"/>
                </a:cubicBezTo>
                <a:cubicBezTo>
                  <a:pt x="61223" y="38862"/>
                  <a:pt x="61223" y="38841"/>
                  <a:pt x="61202" y="38841"/>
                </a:cubicBezTo>
                <a:cubicBezTo>
                  <a:pt x="61160" y="38821"/>
                  <a:pt x="61118" y="38779"/>
                  <a:pt x="61077" y="38758"/>
                </a:cubicBezTo>
                <a:cubicBezTo>
                  <a:pt x="61056" y="38758"/>
                  <a:pt x="61056" y="38737"/>
                  <a:pt x="61014" y="38737"/>
                </a:cubicBezTo>
                <a:cubicBezTo>
                  <a:pt x="60972" y="38716"/>
                  <a:pt x="60930" y="38674"/>
                  <a:pt x="60867" y="38632"/>
                </a:cubicBezTo>
                <a:cubicBezTo>
                  <a:pt x="60867" y="38611"/>
                  <a:pt x="60846" y="38611"/>
                  <a:pt x="60846" y="38611"/>
                </a:cubicBezTo>
                <a:lnTo>
                  <a:pt x="60805" y="38611"/>
                </a:lnTo>
                <a:cubicBezTo>
                  <a:pt x="60784" y="38569"/>
                  <a:pt x="60742" y="38548"/>
                  <a:pt x="60700" y="38528"/>
                </a:cubicBezTo>
                <a:lnTo>
                  <a:pt x="60658" y="38528"/>
                </a:lnTo>
                <a:cubicBezTo>
                  <a:pt x="60637" y="38528"/>
                  <a:pt x="60637" y="38528"/>
                  <a:pt x="60637" y="38548"/>
                </a:cubicBezTo>
                <a:cubicBezTo>
                  <a:pt x="60574" y="38528"/>
                  <a:pt x="60533" y="38528"/>
                  <a:pt x="60470" y="38528"/>
                </a:cubicBezTo>
                <a:cubicBezTo>
                  <a:pt x="60449" y="38528"/>
                  <a:pt x="60428" y="38528"/>
                  <a:pt x="60386" y="38507"/>
                </a:cubicBezTo>
                <a:cubicBezTo>
                  <a:pt x="60344" y="38507"/>
                  <a:pt x="60281" y="38465"/>
                  <a:pt x="60240" y="38465"/>
                </a:cubicBezTo>
                <a:cubicBezTo>
                  <a:pt x="60177" y="38465"/>
                  <a:pt x="60156" y="38444"/>
                  <a:pt x="60114" y="38444"/>
                </a:cubicBezTo>
                <a:lnTo>
                  <a:pt x="60009" y="38444"/>
                </a:lnTo>
                <a:cubicBezTo>
                  <a:pt x="59926" y="38444"/>
                  <a:pt x="59842" y="38423"/>
                  <a:pt x="59737" y="38423"/>
                </a:cubicBezTo>
                <a:cubicBezTo>
                  <a:pt x="59340" y="38402"/>
                  <a:pt x="58921" y="38297"/>
                  <a:pt x="58545" y="38297"/>
                </a:cubicBezTo>
                <a:cubicBezTo>
                  <a:pt x="58440" y="38297"/>
                  <a:pt x="58377" y="38339"/>
                  <a:pt x="58377" y="38444"/>
                </a:cubicBezTo>
                <a:cubicBezTo>
                  <a:pt x="58377" y="38409"/>
                  <a:pt x="58371" y="38395"/>
                  <a:pt x="58359" y="38395"/>
                </a:cubicBezTo>
                <a:cubicBezTo>
                  <a:pt x="58329" y="38395"/>
                  <a:pt x="58265" y="38488"/>
                  <a:pt x="58189" y="38548"/>
                </a:cubicBezTo>
                <a:cubicBezTo>
                  <a:pt x="58064" y="38653"/>
                  <a:pt x="57959" y="38758"/>
                  <a:pt x="57854" y="38862"/>
                </a:cubicBezTo>
                <a:cubicBezTo>
                  <a:pt x="57666" y="39051"/>
                  <a:pt x="57499" y="39197"/>
                  <a:pt x="57310" y="39365"/>
                </a:cubicBezTo>
                <a:cubicBezTo>
                  <a:pt x="56808" y="39783"/>
                  <a:pt x="56306" y="40201"/>
                  <a:pt x="55846" y="40662"/>
                </a:cubicBezTo>
                <a:lnTo>
                  <a:pt x="55636" y="40871"/>
                </a:lnTo>
                <a:lnTo>
                  <a:pt x="55469" y="41038"/>
                </a:lnTo>
                <a:lnTo>
                  <a:pt x="55406" y="41122"/>
                </a:lnTo>
                <a:cubicBezTo>
                  <a:pt x="55343" y="41164"/>
                  <a:pt x="55302" y="41227"/>
                  <a:pt x="55239" y="41289"/>
                </a:cubicBezTo>
                <a:lnTo>
                  <a:pt x="55197" y="41352"/>
                </a:lnTo>
                <a:lnTo>
                  <a:pt x="55009" y="41541"/>
                </a:lnTo>
                <a:lnTo>
                  <a:pt x="54988" y="41561"/>
                </a:lnTo>
                <a:cubicBezTo>
                  <a:pt x="54925" y="41645"/>
                  <a:pt x="54841" y="41687"/>
                  <a:pt x="54799" y="41771"/>
                </a:cubicBezTo>
                <a:lnTo>
                  <a:pt x="54779" y="41792"/>
                </a:lnTo>
                <a:cubicBezTo>
                  <a:pt x="54716" y="41875"/>
                  <a:pt x="54632" y="41917"/>
                  <a:pt x="54590" y="42001"/>
                </a:cubicBezTo>
                <a:lnTo>
                  <a:pt x="54569" y="42022"/>
                </a:lnTo>
                <a:cubicBezTo>
                  <a:pt x="54507" y="42106"/>
                  <a:pt x="54423" y="42168"/>
                  <a:pt x="54381" y="42231"/>
                </a:cubicBezTo>
                <a:lnTo>
                  <a:pt x="54381" y="42273"/>
                </a:lnTo>
                <a:cubicBezTo>
                  <a:pt x="54318" y="42336"/>
                  <a:pt x="54276" y="42419"/>
                  <a:pt x="54214" y="42482"/>
                </a:cubicBezTo>
                <a:cubicBezTo>
                  <a:pt x="54013" y="42444"/>
                  <a:pt x="53789" y="42437"/>
                  <a:pt x="53570" y="42437"/>
                </a:cubicBezTo>
                <a:cubicBezTo>
                  <a:pt x="53424" y="42437"/>
                  <a:pt x="53280" y="42440"/>
                  <a:pt x="53146" y="42440"/>
                </a:cubicBezTo>
                <a:cubicBezTo>
                  <a:pt x="53049" y="42440"/>
                  <a:pt x="52905" y="42422"/>
                  <a:pt x="52776" y="42422"/>
                </a:cubicBezTo>
                <a:cubicBezTo>
                  <a:pt x="52712" y="42422"/>
                  <a:pt x="52651" y="42426"/>
                  <a:pt x="52602" y="42440"/>
                </a:cubicBezTo>
                <a:cubicBezTo>
                  <a:pt x="52205" y="42106"/>
                  <a:pt x="51682" y="41917"/>
                  <a:pt x="51263" y="41603"/>
                </a:cubicBezTo>
                <a:cubicBezTo>
                  <a:pt x="51159" y="41541"/>
                  <a:pt x="51033" y="41457"/>
                  <a:pt x="50929" y="41373"/>
                </a:cubicBezTo>
                <a:cubicBezTo>
                  <a:pt x="50594" y="41143"/>
                  <a:pt x="50196" y="40934"/>
                  <a:pt x="49820" y="40745"/>
                </a:cubicBezTo>
                <a:cubicBezTo>
                  <a:pt x="49757" y="40453"/>
                  <a:pt x="49652" y="40181"/>
                  <a:pt x="49548" y="39888"/>
                </a:cubicBezTo>
                <a:cubicBezTo>
                  <a:pt x="49464" y="39699"/>
                  <a:pt x="49359" y="39511"/>
                  <a:pt x="49276" y="39344"/>
                </a:cubicBezTo>
                <a:cubicBezTo>
                  <a:pt x="49171" y="39093"/>
                  <a:pt x="49338" y="38821"/>
                  <a:pt x="49380" y="38611"/>
                </a:cubicBezTo>
                <a:cubicBezTo>
                  <a:pt x="49485" y="38193"/>
                  <a:pt x="49652" y="37774"/>
                  <a:pt x="49715" y="37356"/>
                </a:cubicBezTo>
                <a:cubicBezTo>
                  <a:pt x="49757" y="37251"/>
                  <a:pt x="49715" y="36937"/>
                  <a:pt x="49757" y="36854"/>
                </a:cubicBezTo>
                <a:lnTo>
                  <a:pt x="49757" y="36833"/>
                </a:lnTo>
                <a:lnTo>
                  <a:pt x="49757" y="36791"/>
                </a:lnTo>
                <a:lnTo>
                  <a:pt x="49715" y="36770"/>
                </a:lnTo>
                <a:cubicBezTo>
                  <a:pt x="49694" y="36226"/>
                  <a:pt x="49652" y="35682"/>
                  <a:pt x="49569" y="35096"/>
                </a:cubicBezTo>
                <a:cubicBezTo>
                  <a:pt x="49548" y="34782"/>
                  <a:pt x="49485" y="34489"/>
                  <a:pt x="49443" y="34175"/>
                </a:cubicBezTo>
                <a:cubicBezTo>
                  <a:pt x="49401" y="34029"/>
                  <a:pt x="49401" y="33799"/>
                  <a:pt x="49297" y="33652"/>
                </a:cubicBezTo>
                <a:cubicBezTo>
                  <a:pt x="49025" y="33297"/>
                  <a:pt x="48439" y="33025"/>
                  <a:pt x="48083" y="32794"/>
                </a:cubicBezTo>
                <a:cubicBezTo>
                  <a:pt x="47978" y="32753"/>
                  <a:pt x="47874" y="32669"/>
                  <a:pt x="47769" y="32585"/>
                </a:cubicBezTo>
                <a:lnTo>
                  <a:pt x="47685" y="32502"/>
                </a:lnTo>
                <a:cubicBezTo>
                  <a:pt x="47602" y="32460"/>
                  <a:pt x="47518" y="32376"/>
                  <a:pt x="47455" y="32334"/>
                </a:cubicBezTo>
                <a:cubicBezTo>
                  <a:pt x="47392" y="32271"/>
                  <a:pt x="47351" y="32250"/>
                  <a:pt x="47288" y="32188"/>
                </a:cubicBezTo>
                <a:cubicBezTo>
                  <a:pt x="47246" y="32146"/>
                  <a:pt x="47162" y="32083"/>
                  <a:pt x="47100" y="32041"/>
                </a:cubicBezTo>
                <a:cubicBezTo>
                  <a:pt x="47079" y="31937"/>
                  <a:pt x="47058" y="31853"/>
                  <a:pt x="47037" y="31748"/>
                </a:cubicBezTo>
                <a:cubicBezTo>
                  <a:pt x="46995" y="31706"/>
                  <a:pt x="46995" y="31644"/>
                  <a:pt x="46995" y="31623"/>
                </a:cubicBezTo>
                <a:cubicBezTo>
                  <a:pt x="46974" y="31539"/>
                  <a:pt x="46953" y="31414"/>
                  <a:pt x="46890" y="31330"/>
                </a:cubicBezTo>
                <a:cubicBezTo>
                  <a:pt x="46953" y="31246"/>
                  <a:pt x="46995" y="31142"/>
                  <a:pt x="47058" y="31037"/>
                </a:cubicBezTo>
                <a:cubicBezTo>
                  <a:pt x="47058" y="31016"/>
                  <a:pt x="47079" y="31016"/>
                  <a:pt x="47079" y="30995"/>
                </a:cubicBezTo>
                <a:cubicBezTo>
                  <a:pt x="47141" y="30890"/>
                  <a:pt x="47183" y="30807"/>
                  <a:pt x="47246" y="30702"/>
                </a:cubicBezTo>
                <a:cubicBezTo>
                  <a:pt x="47246" y="30681"/>
                  <a:pt x="47267" y="30660"/>
                  <a:pt x="47267" y="30618"/>
                </a:cubicBezTo>
                <a:cubicBezTo>
                  <a:pt x="47309" y="30514"/>
                  <a:pt x="47351" y="30451"/>
                  <a:pt x="47392" y="30346"/>
                </a:cubicBezTo>
                <a:cubicBezTo>
                  <a:pt x="47455" y="30242"/>
                  <a:pt x="47497" y="30095"/>
                  <a:pt x="47560" y="29991"/>
                </a:cubicBezTo>
                <a:cubicBezTo>
                  <a:pt x="47895" y="29300"/>
                  <a:pt x="48229" y="28589"/>
                  <a:pt x="48627" y="27877"/>
                </a:cubicBezTo>
                <a:cubicBezTo>
                  <a:pt x="48732" y="27731"/>
                  <a:pt x="48815" y="27543"/>
                  <a:pt x="48920" y="27375"/>
                </a:cubicBezTo>
                <a:lnTo>
                  <a:pt x="48941" y="27354"/>
                </a:lnTo>
                <a:cubicBezTo>
                  <a:pt x="49569" y="26287"/>
                  <a:pt x="50280" y="25241"/>
                  <a:pt x="50866" y="24132"/>
                </a:cubicBezTo>
                <a:cubicBezTo>
                  <a:pt x="51138" y="24069"/>
                  <a:pt x="51347" y="23902"/>
                  <a:pt x="51577" y="23776"/>
                </a:cubicBezTo>
                <a:cubicBezTo>
                  <a:pt x="51635" y="23741"/>
                  <a:pt x="51696" y="23726"/>
                  <a:pt x="51758" y="23726"/>
                </a:cubicBezTo>
                <a:cubicBezTo>
                  <a:pt x="51988" y="23726"/>
                  <a:pt x="52237" y="23929"/>
                  <a:pt x="52435" y="24028"/>
                </a:cubicBezTo>
                <a:cubicBezTo>
                  <a:pt x="53126" y="24404"/>
                  <a:pt x="53649" y="24948"/>
                  <a:pt x="54276" y="25367"/>
                </a:cubicBezTo>
                <a:cubicBezTo>
                  <a:pt x="54276" y="25367"/>
                  <a:pt x="54297" y="25367"/>
                  <a:pt x="54297" y="25388"/>
                </a:cubicBezTo>
                <a:lnTo>
                  <a:pt x="54318" y="25388"/>
                </a:lnTo>
                <a:cubicBezTo>
                  <a:pt x="54318" y="25388"/>
                  <a:pt x="54360" y="25388"/>
                  <a:pt x="54360" y="25367"/>
                </a:cubicBezTo>
                <a:lnTo>
                  <a:pt x="54381" y="25346"/>
                </a:lnTo>
                <a:cubicBezTo>
                  <a:pt x="54486" y="25346"/>
                  <a:pt x="54569" y="25346"/>
                  <a:pt x="54674" y="25325"/>
                </a:cubicBezTo>
                <a:lnTo>
                  <a:pt x="54695" y="25325"/>
                </a:lnTo>
                <a:cubicBezTo>
                  <a:pt x="54737" y="25325"/>
                  <a:pt x="54779" y="25283"/>
                  <a:pt x="54820" y="25283"/>
                </a:cubicBezTo>
                <a:cubicBezTo>
                  <a:pt x="54904" y="25262"/>
                  <a:pt x="54988" y="25241"/>
                  <a:pt x="55030" y="25220"/>
                </a:cubicBezTo>
                <a:lnTo>
                  <a:pt x="55051" y="25220"/>
                </a:lnTo>
                <a:cubicBezTo>
                  <a:pt x="55134" y="25178"/>
                  <a:pt x="55218" y="25136"/>
                  <a:pt x="55260" y="25116"/>
                </a:cubicBezTo>
                <a:lnTo>
                  <a:pt x="55323" y="25116"/>
                </a:lnTo>
                <a:cubicBezTo>
                  <a:pt x="55615" y="24906"/>
                  <a:pt x="55762" y="24509"/>
                  <a:pt x="55950" y="24216"/>
                </a:cubicBezTo>
                <a:cubicBezTo>
                  <a:pt x="56180" y="23797"/>
                  <a:pt x="56452" y="23400"/>
                  <a:pt x="56704" y="23023"/>
                </a:cubicBezTo>
                <a:cubicBezTo>
                  <a:pt x="56808" y="22835"/>
                  <a:pt x="56934" y="22647"/>
                  <a:pt x="57038" y="22437"/>
                </a:cubicBezTo>
                <a:cubicBezTo>
                  <a:pt x="57122" y="22291"/>
                  <a:pt x="57143" y="22228"/>
                  <a:pt x="57289" y="22228"/>
                </a:cubicBezTo>
                <a:lnTo>
                  <a:pt x="57666" y="22228"/>
                </a:lnTo>
                <a:cubicBezTo>
                  <a:pt x="57708" y="22228"/>
                  <a:pt x="57750" y="22228"/>
                  <a:pt x="57771" y="22207"/>
                </a:cubicBezTo>
                <a:lnTo>
                  <a:pt x="57833" y="22207"/>
                </a:lnTo>
                <a:cubicBezTo>
                  <a:pt x="57854" y="22207"/>
                  <a:pt x="57917" y="22186"/>
                  <a:pt x="57938" y="22186"/>
                </a:cubicBezTo>
                <a:lnTo>
                  <a:pt x="57959" y="22186"/>
                </a:lnTo>
                <a:cubicBezTo>
                  <a:pt x="58022" y="22186"/>
                  <a:pt x="58043" y="22144"/>
                  <a:pt x="58084" y="22144"/>
                </a:cubicBezTo>
                <a:lnTo>
                  <a:pt x="58126" y="22144"/>
                </a:lnTo>
                <a:cubicBezTo>
                  <a:pt x="58168" y="22144"/>
                  <a:pt x="58189" y="22123"/>
                  <a:pt x="58252" y="22123"/>
                </a:cubicBezTo>
                <a:cubicBezTo>
                  <a:pt x="58294" y="22123"/>
                  <a:pt x="58336" y="22103"/>
                  <a:pt x="58377" y="22103"/>
                </a:cubicBezTo>
                <a:cubicBezTo>
                  <a:pt x="58461" y="22123"/>
                  <a:pt x="58503" y="22144"/>
                  <a:pt x="58587" y="22186"/>
                </a:cubicBezTo>
                <a:cubicBezTo>
                  <a:pt x="58649" y="22207"/>
                  <a:pt x="58691" y="22228"/>
                  <a:pt x="58754" y="22228"/>
                </a:cubicBezTo>
                <a:cubicBezTo>
                  <a:pt x="59089" y="22395"/>
                  <a:pt x="59382" y="22605"/>
                  <a:pt x="59696" y="22751"/>
                </a:cubicBezTo>
                <a:cubicBezTo>
                  <a:pt x="60009" y="22919"/>
                  <a:pt x="60323" y="23086"/>
                  <a:pt x="60595" y="23274"/>
                </a:cubicBezTo>
                <a:cubicBezTo>
                  <a:pt x="60784" y="23379"/>
                  <a:pt x="60993" y="23463"/>
                  <a:pt x="61181" y="23567"/>
                </a:cubicBezTo>
                <a:cubicBezTo>
                  <a:pt x="61118" y="23588"/>
                  <a:pt x="61077" y="23651"/>
                  <a:pt x="61014" y="23693"/>
                </a:cubicBezTo>
                <a:cubicBezTo>
                  <a:pt x="60993" y="23714"/>
                  <a:pt x="60972" y="23755"/>
                  <a:pt x="60909" y="23776"/>
                </a:cubicBezTo>
                <a:cubicBezTo>
                  <a:pt x="60888" y="23797"/>
                  <a:pt x="60867" y="23797"/>
                  <a:pt x="60867" y="23818"/>
                </a:cubicBezTo>
                <a:lnTo>
                  <a:pt x="60742" y="23965"/>
                </a:lnTo>
                <a:cubicBezTo>
                  <a:pt x="60679" y="24007"/>
                  <a:pt x="60658" y="24069"/>
                  <a:pt x="60595" y="24111"/>
                </a:cubicBezTo>
                <a:cubicBezTo>
                  <a:pt x="60574" y="24111"/>
                  <a:pt x="60553" y="24111"/>
                  <a:pt x="60533" y="24132"/>
                </a:cubicBezTo>
                <a:lnTo>
                  <a:pt x="60491" y="24174"/>
                </a:lnTo>
                <a:lnTo>
                  <a:pt x="60491" y="24195"/>
                </a:lnTo>
                <a:cubicBezTo>
                  <a:pt x="60574" y="24488"/>
                  <a:pt x="60449" y="24844"/>
                  <a:pt x="60470" y="25136"/>
                </a:cubicBezTo>
                <a:cubicBezTo>
                  <a:pt x="60470" y="25262"/>
                  <a:pt x="60491" y="25743"/>
                  <a:pt x="60365" y="25848"/>
                </a:cubicBezTo>
                <a:cubicBezTo>
                  <a:pt x="60219" y="25973"/>
                  <a:pt x="60051" y="26120"/>
                  <a:pt x="59905" y="26287"/>
                </a:cubicBezTo>
                <a:cubicBezTo>
                  <a:pt x="59737" y="26413"/>
                  <a:pt x="59403" y="26538"/>
                  <a:pt x="59424" y="26789"/>
                </a:cubicBezTo>
                <a:cubicBezTo>
                  <a:pt x="59444" y="26894"/>
                  <a:pt x="59549" y="26936"/>
                  <a:pt x="59612" y="26999"/>
                </a:cubicBezTo>
                <a:cubicBezTo>
                  <a:pt x="59654" y="27020"/>
                  <a:pt x="59696" y="27061"/>
                  <a:pt x="59737" y="27124"/>
                </a:cubicBezTo>
                <a:cubicBezTo>
                  <a:pt x="59842" y="27229"/>
                  <a:pt x="59926" y="27354"/>
                  <a:pt x="60030" y="27438"/>
                </a:cubicBezTo>
                <a:lnTo>
                  <a:pt x="60072" y="27480"/>
                </a:lnTo>
                <a:lnTo>
                  <a:pt x="60114" y="27522"/>
                </a:lnTo>
                <a:cubicBezTo>
                  <a:pt x="60125" y="27543"/>
                  <a:pt x="60140" y="27553"/>
                  <a:pt x="60159" y="27553"/>
                </a:cubicBezTo>
                <a:cubicBezTo>
                  <a:pt x="60177" y="27553"/>
                  <a:pt x="60198" y="27543"/>
                  <a:pt x="60219" y="27522"/>
                </a:cubicBezTo>
                <a:lnTo>
                  <a:pt x="60219" y="27459"/>
                </a:lnTo>
                <a:lnTo>
                  <a:pt x="60219" y="27417"/>
                </a:lnTo>
                <a:lnTo>
                  <a:pt x="60219" y="27354"/>
                </a:lnTo>
                <a:cubicBezTo>
                  <a:pt x="60219" y="27333"/>
                  <a:pt x="60219" y="27313"/>
                  <a:pt x="60177" y="27271"/>
                </a:cubicBezTo>
                <a:lnTo>
                  <a:pt x="60177" y="27229"/>
                </a:lnTo>
                <a:lnTo>
                  <a:pt x="60177" y="27208"/>
                </a:lnTo>
                <a:lnTo>
                  <a:pt x="60177" y="27166"/>
                </a:lnTo>
                <a:cubicBezTo>
                  <a:pt x="60177" y="27124"/>
                  <a:pt x="60219" y="27061"/>
                  <a:pt x="60177" y="27020"/>
                </a:cubicBezTo>
                <a:cubicBezTo>
                  <a:pt x="60281" y="26957"/>
                  <a:pt x="60365" y="26894"/>
                  <a:pt x="60470" y="26810"/>
                </a:cubicBezTo>
                <a:cubicBezTo>
                  <a:pt x="60533" y="26789"/>
                  <a:pt x="60553" y="26727"/>
                  <a:pt x="60595" y="26706"/>
                </a:cubicBezTo>
                <a:lnTo>
                  <a:pt x="60742" y="26580"/>
                </a:lnTo>
                <a:cubicBezTo>
                  <a:pt x="60867" y="26434"/>
                  <a:pt x="60993" y="26308"/>
                  <a:pt x="61118" y="26204"/>
                </a:cubicBezTo>
                <a:lnTo>
                  <a:pt x="61202" y="26120"/>
                </a:lnTo>
                <a:lnTo>
                  <a:pt x="61286" y="26057"/>
                </a:lnTo>
                <a:lnTo>
                  <a:pt x="61328" y="25994"/>
                </a:lnTo>
                <a:cubicBezTo>
                  <a:pt x="61328" y="25973"/>
                  <a:pt x="61369" y="25973"/>
                  <a:pt x="61369" y="25952"/>
                </a:cubicBezTo>
                <a:lnTo>
                  <a:pt x="61390" y="25911"/>
                </a:lnTo>
                <a:lnTo>
                  <a:pt x="61390" y="25890"/>
                </a:lnTo>
                <a:cubicBezTo>
                  <a:pt x="61495" y="25743"/>
                  <a:pt x="61537" y="25555"/>
                  <a:pt x="61600" y="25367"/>
                </a:cubicBezTo>
                <a:cubicBezTo>
                  <a:pt x="61683" y="25116"/>
                  <a:pt x="61725" y="24844"/>
                  <a:pt x="61725" y="24592"/>
                </a:cubicBezTo>
                <a:lnTo>
                  <a:pt x="61788" y="24592"/>
                </a:lnTo>
                <a:cubicBezTo>
                  <a:pt x="61851" y="24592"/>
                  <a:pt x="61934" y="24613"/>
                  <a:pt x="62039" y="24613"/>
                </a:cubicBezTo>
                <a:lnTo>
                  <a:pt x="62290" y="24613"/>
                </a:lnTo>
                <a:cubicBezTo>
                  <a:pt x="62311" y="24613"/>
                  <a:pt x="62332" y="24613"/>
                  <a:pt x="62353" y="24592"/>
                </a:cubicBezTo>
                <a:lnTo>
                  <a:pt x="62416" y="24592"/>
                </a:lnTo>
                <a:lnTo>
                  <a:pt x="62583" y="24760"/>
                </a:lnTo>
                <a:cubicBezTo>
                  <a:pt x="62625" y="24760"/>
                  <a:pt x="62625" y="24802"/>
                  <a:pt x="62646" y="24802"/>
                </a:cubicBezTo>
                <a:cubicBezTo>
                  <a:pt x="62688" y="24844"/>
                  <a:pt x="62771" y="24906"/>
                  <a:pt x="62834" y="24948"/>
                </a:cubicBezTo>
                <a:cubicBezTo>
                  <a:pt x="63064" y="25157"/>
                  <a:pt x="63587" y="25388"/>
                  <a:pt x="63629" y="25701"/>
                </a:cubicBezTo>
                <a:cubicBezTo>
                  <a:pt x="63692" y="25994"/>
                  <a:pt x="63671" y="26329"/>
                  <a:pt x="63671" y="26622"/>
                </a:cubicBezTo>
                <a:lnTo>
                  <a:pt x="63671" y="26831"/>
                </a:lnTo>
                <a:lnTo>
                  <a:pt x="63671" y="26957"/>
                </a:lnTo>
                <a:lnTo>
                  <a:pt x="63671" y="27041"/>
                </a:lnTo>
                <a:cubicBezTo>
                  <a:pt x="63671" y="27103"/>
                  <a:pt x="63692" y="27145"/>
                  <a:pt x="63692" y="27208"/>
                </a:cubicBezTo>
                <a:lnTo>
                  <a:pt x="63692" y="27229"/>
                </a:lnTo>
                <a:cubicBezTo>
                  <a:pt x="63692" y="27271"/>
                  <a:pt x="63713" y="27354"/>
                  <a:pt x="63713" y="27417"/>
                </a:cubicBezTo>
                <a:cubicBezTo>
                  <a:pt x="63671" y="27459"/>
                  <a:pt x="63650" y="27480"/>
                  <a:pt x="63608" y="27564"/>
                </a:cubicBezTo>
                <a:cubicBezTo>
                  <a:pt x="63566" y="27668"/>
                  <a:pt x="63441" y="27794"/>
                  <a:pt x="63357" y="27877"/>
                </a:cubicBezTo>
                <a:cubicBezTo>
                  <a:pt x="63253" y="28003"/>
                  <a:pt x="63169" y="28191"/>
                  <a:pt x="63085" y="28359"/>
                </a:cubicBezTo>
                <a:lnTo>
                  <a:pt x="63085" y="28380"/>
                </a:lnTo>
                <a:lnTo>
                  <a:pt x="63127" y="28401"/>
                </a:lnTo>
                <a:cubicBezTo>
                  <a:pt x="63148" y="28421"/>
                  <a:pt x="63169" y="28421"/>
                  <a:pt x="63190" y="28421"/>
                </a:cubicBezTo>
                <a:cubicBezTo>
                  <a:pt x="63546" y="28254"/>
                  <a:pt x="64445" y="27982"/>
                  <a:pt x="64529" y="27543"/>
                </a:cubicBezTo>
                <a:cubicBezTo>
                  <a:pt x="64550" y="27459"/>
                  <a:pt x="64550" y="27354"/>
                  <a:pt x="64592" y="27250"/>
                </a:cubicBezTo>
                <a:cubicBezTo>
                  <a:pt x="64592" y="27208"/>
                  <a:pt x="64613" y="27124"/>
                  <a:pt x="64613" y="27061"/>
                </a:cubicBezTo>
                <a:cubicBezTo>
                  <a:pt x="64634" y="26999"/>
                  <a:pt x="64634" y="26915"/>
                  <a:pt x="64654" y="26852"/>
                </a:cubicBezTo>
                <a:cubicBezTo>
                  <a:pt x="64654" y="26810"/>
                  <a:pt x="64696" y="26748"/>
                  <a:pt x="64696" y="26706"/>
                </a:cubicBezTo>
                <a:cubicBezTo>
                  <a:pt x="64696" y="26643"/>
                  <a:pt x="64717" y="26601"/>
                  <a:pt x="64717" y="26538"/>
                </a:cubicBezTo>
                <a:cubicBezTo>
                  <a:pt x="64717" y="26496"/>
                  <a:pt x="64738" y="26434"/>
                  <a:pt x="64738" y="26413"/>
                </a:cubicBezTo>
                <a:cubicBezTo>
                  <a:pt x="64738" y="26371"/>
                  <a:pt x="64759" y="26308"/>
                  <a:pt x="64759" y="26266"/>
                </a:cubicBezTo>
                <a:cubicBezTo>
                  <a:pt x="64759" y="26204"/>
                  <a:pt x="64759" y="26162"/>
                  <a:pt x="64801" y="26120"/>
                </a:cubicBezTo>
                <a:cubicBezTo>
                  <a:pt x="64801" y="26078"/>
                  <a:pt x="64801" y="26015"/>
                  <a:pt x="64822" y="25973"/>
                </a:cubicBezTo>
                <a:lnTo>
                  <a:pt x="64822" y="25848"/>
                </a:lnTo>
                <a:lnTo>
                  <a:pt x="64822" y="25680"/>
                </a:lnTo>
                <a:lnTo>
                  <a:pt x="64822" y="25555"/>
                </a:lnTo>
                <a:lnTo>
                  <a:pt x="64822" y="25388"/>
                </a:lnTo>
                <a:lnTo>
                  <a:pt x="64822" y="25367"/>
                </a:lnTo>
                <a:cubicBezTo>
                  <a:pt x="64906" y="25053"/>
                  <a:pt x="64382" y="24718"/>
                  <a:pt x="64194" y="24509"/>
                </a:cubicBezTo>
                <a:lnTo>
                  <a:pt x="64110" y="24425"/>
                </a:lnTo>
                <a:lnTo>
                  <a:pt x="64069" y="24383"/>
                </a:lnTo>
                <a:lnTo>
                  <a:pt x="64027" y="24341"/>
                </a:lnTo>
                <a:lnTo>
                  <a:pt x="63964" y="24279"/>
                </a:lnTo>
                <a:lnTo>
                  <a:pt x="63922" y="24237"/>
                </a:lnTo>
                <a:lnTo>
                  <a:pt x="63859" y="24174"/>
                </a:lnTo>
                <a:cubicBezTo>
                  <a:pt x="63859" y="24174"/>
                  <a:pt x="63818" y="24174"/>
                  <a:pt x="63818" y="24132"/>
                </a:cubicBezTo>
                <a:lnTo>
                  <a:pt x="63755" y="24069"/>
                </a:lnTo>
                <a:lnTo>
                  <a:pt x="63713" y="24028"/>
                </a:lnTo>
                <a:lnTo>
                  <a:pt x="63650" y="23965"/>
                </a:lnTo>
                <a:lnTo>
                  <a:pt x="63608" y="23965"/>
                </a:lnTo>
                <a:cubicBezTo>
                  <a:pt x="63587" y="23923"/>
                  <a:pt x="63566" y="23902"/>
                  <a:pt x="63504" y="23902"/>
                </a:cubicBezTo>
                <a:cubicBezTo>
                  <a:pt x="63483" y="23881"/>
                  <a:pt x="63462" y="23881"/>
                  <a:pt x="63399" y="23860"/>
                </a:cubicBezTo>
                <a:lnTo>
                  <a:pt x="63399" y="23797"/>
                </a:lnTo>
                <a:cubicBezTo>
                  <a:pt x="63399" y="23776"/>
                  <a:pt x="63441" y="23714"/>
                  <a:pt x="63399" y="23693"/>
                </a:cubicBezTo>
                <a:cubicBezTo>
                  <a:pt x="63399" y="23672"/>
                  <a:pt x="63378" y="23651"/>
                  <a:pt x="63378" y="23609"/>
                </a:cubicBezTo>
                <a:lnTo>
                  <a:pt x="63378" y="23442"/>
                </a:lnTo>
                <a:cubicBezTo>
                  <a:pt x="63378" y="23358"/>
                  <a:pt x="63399" y="23295"/>
                  <a:pt x="63399" y="23253"/>
                </a:cubicBezTo>
                <a:lnTo>
                  <a:pt x="63399" y="23191"/>
                </a:lnTo>
                <a:cubicBezTo>
                  <a:pt x="63546" y="23191"/>
                  <a:pt x="63692" y="23191"/>
                  <a:pt x="63818" y="23170"/>
                </a:cubicBezTo>
                <a:lnTo>
                  <a:pt x="63859" y="23170"/>
                </a:lnTo>
                <a:cubicBezTo>
                  <a:pt x="63901" y="23170"/>
                  <a:pt x="63964" y="23149"/>
                  <a:pt x="64006" y="23149"/>
                </a:cubicBezTo>
                <a:cubicBezTo>
                  <a:pt x="64069" y="23149"/>
                  <a:pt x="64090" y="23128"/>
                  <a:pt x="64131" y="23128"/>
                </a:cubicBezTo>
                <a:lnTo>
                  <a:pt x="64299" y="23128"/>
                </a:lnTo>
                <a:cubicBezTo>
                  <a:pt x="64341" y="23128"/>
                  <a:pt x="64403" y="23086"/>
                  <a:pt x="64445" y="23086"/>
                </a:cubicBezTo>
                <a:cubicBezTo>
                  <a:pt x="64508" y="23086"/>
                  <a:pt x="64529" y="23065"/>
                  <a:pt x="64592" y="23044"/>
                </a:cubicBezTo>
                <a:cubicBezTo>
                  <a:pt x="64717" y="23170"/>
                  <a:pt x="64864" y="23253"/>
                  <a:pt x="65010" y="23337"/>
                </a:cubicBezTo>
                <a:cubicBezTo>
                  <a:pt x="65240" y="23483"/>
                  <a:pt x="65450" y="23693"/>
                  <a:pt x="65743" y="23776"/>
                </a:cubicBezTo>
                <a:cubicBezTo>
                  <a:pt x="65763" y="23818"/>
                  <a:pt x="65805" y="23881"/>
                  <a:pt x="65847" y="23923"/>
                </a:cubicBezTo>
                <a:cubicBezTo>
                  <a:pt x="65868" y="23986"/>
                  <a:pt x="65910" y="24028"/>
                  <a:pt x="65952" y="24090"/>
                </a:cubicBezTo>
                <a:cubicBezTo>
                  <a:pt x="65973" y="24132"/>
                  <a:pt x="66015" y="24195"/>
                  <a:pt x="66056" y="24237"/>
                </a:cubicBezTo>
                <a:cubicBezTo>
                  <a:pt x="66098" y="24300"/>
                  <a:pt x="66119" y="24341"/>
                  <a:pt x="66182" y="24404"/>
                </a:cubicBezTo>
                <a:cubicBezTo>
                  <a:pt x="66224" y="24446"/>
                  <a:pt x="66266" y="24509"/>
                  <a:pt x="66307" y="24592"/>
                </a:cubicBezTo>
                <a:cubicBezTo>
                  <a:pt x="66328" y="24613"/>
                  <a:pt x="66328" y="24634"/>
                  <a:pt x="66370" y="24634"/>
                </a:cubicBezTo>
                <a:cubicBezTo>
                  <a:pt x="66391" y="24697"/>
                  <a:pt x="66433" y="24739"/>
                  <a:pt x="66475" y="24760"/>
                </a:cubicBezTo>
                <a:cubicBezTo>
                  <a:pt x="66517" y="24823"/>
                  <a:pt x="66538" y="24864"/>
                  <a:pt x="66600" y="24927"/>
                </a:cubicBezTo>
                <a:cubicBezTo>
                  <a:pt x="66600" y="24948"/>
                  <a:pt x="66621" y="24948"/>
                  <a:pt x="66621" y="24969"/>
                </a:cubicBezTo>
                <a:cubicBezTo>
                  <a:pt x="66684" y="25032"/>
                  <a:pt x="66705" y="25074"/>
                  <a:pt x="66747" y="25136"/>
                </a:cubicBezTo>
                <a:cubicBezTo>
                  <a:pt x="66747" y="25157"/>
                  <a:pt x="66789" y="25178"/>
                  <a:pt x="66810" y="25220"/>
                </a:cubicBezTo>
                <a:cubicBezTo>
                  <a:pt x="66831" y="25241"/>
                  <a:pt x="66831" y="25262"/>
                  <a:pt x="66851" y="25283"/>
                </a:cubicBezTo>
                <a:cubicBezTo>
                  <a:pt x="66914" y="25346"/>
                  <a:pt x="66935" y="25388"/>
                  <a:pt x="66998" y="25450"/>
                </a:cubicBezTo>
                <a:cubicBezTo>
                  <a:pt x="67012" y="25464"/>
                  <a:pt x="67033" y="25471"/>
                  <a:pt x="67054" y="25471"/>
                </a:cubicBezTo>
                <a:cubicBezTo>
                  <a:pt x="67096" y="25471"/>
                  <a:pt x="67137" y="25443"/>
                  <a:pt x="67123" y="25388"/>
                </a:cubicBezTo>
                <a:lnTo>
                  <a:pt x="67123" y="25325"/>
                </a:lnTo>
                <a:lnTo>
                  <a:pt x="67144" y="25283"/>
                </a:lnTo>
                <a:lnTo>
                  <a:pt x="67144" y="25262"/>
                </a:lnTo>
                <a:lnTo>
                  <a:pt x="67144" y="25241"/>
                </a:lnTo>
                <a:lnTo>
                  <a:pt x="67144" y="25220"/>
                </a:lnTo>
                <a:lnTo>
                  <a:pt x="67061" y="25053"/>
                </a:lnTo>
                <a:cubicBezTo>
                  <a:pt x="67019" y="24864"/>
                  <a:pt x="66935" y="24718"/>
                  <a:pt x="66851" y="24551"/>
                </a:cubicBezTo>
                <a:cubicBezTo>
                  <a:pt x="66831" y="24509"/>
                  <a:pt x="66810" y="24446"/>
                  <a:pt x="66810" y="24425"/>
                </a:cubicBezTo>
                <a:cubicBezTo>
                  <a:pt x="66726" y="24216"/>
                  <a:pt x="66684" y="24007"/>
                  <a:pt x="66621" y="23818"/>
                </a:cubicBezTo>
                <a:cubicBezTo>
                  <a:pt x="66621" y="23780"/>
                  <a:pt x="66550" y="23670"/>
                  <a:pt x="66539" y="23669"/>
                </a:cubicBezTo>
                <a:lnTo>
                  <a:pt x="66539" y="23669"/>
                </a:lnTo>
                <a:cubicBezTo>
                  <a:pt x="66573" y="23616"/>
                  <a:pt x="66531" y="23563"/>
                  <a:pt x="66465" y="23563"/>
                </a:cubicBezTo>
                <a:cubicBezTo>
                  <a:pt x="66455" y="23563"/>
                  <a:pt x="66444" y="23564"/>
                  <a:pt x="66433" y="23567"/>
                </a:cubicBezTo>
                <a:lnTo>
                  <a:pt x="66412" y="23567"/>
                </a:lnTo>
                <a:cubicBezTo>
                  <a:pt x="66370" y="23483"/>
                  <a:pt x="66328" y="23442"/>
                  <a:pt x="66287" y="23358"/>
                </a:cubicBezTo>
                <a:cubicBezTo>
                  <a:pt x="66287" y="23358"/>
                  <a:pt x="66287" y="23337"/>
                  <a:pt x="66266" y="23337"/>
                </a:cubicBezTo>
                <a:cubicBezTo>
                  <a:pt x="66203" y="23274"/>
                  <a:pt x="66161" y="23191"/>
                  <a:pt x="66098" y="23149"/>
                </a:cubicBezTo>
                <a:lnTo>
                  <a:pt x="66077" y="23128"/>
                </a:lnTo>
                <a:cubicBezTo>
                  <a:pt x="66015" y="23065"/>
                  <a:pt x="65973" y="23023"/>
                  <a:pt x="65910" y="22939"/>
                </a:cubicBezTo>
                <a:cubicBezTo>
                  <a:pt x="65868" y="22856"/>
                  <a:pt x="65784" y="22814"/>
                  <a:pt x="65743" y="22730"/>
                </a:cubicBezTo>
                <a:cubicBezTo>
                  <a:pt x="65575" y="22542"/>
                  <a:pt x="65366" y="22144"/>
                  <a:pt x="65115" y="22123"/>
                </a:cubicBezTo>
                <a:cubicBezTo>
                  <a:pt x="64696" y="22103"/>
                  <a:pt x="64299" y="22082"/>
                  <a:pt x="63880" y="22040"/>
                </a:cubicBezTo>
                <a:lnTo>
                  <a:pt x="63294" y="22040"/>
                </a:lnTo>
                <a:cubicBezTo>
                  <a:pt x="63253" y="22040"/>
                  <a:pt x="63232" y="22040"/>
                  <a:pt x="63169" y="22019"/>
                </a:cubicBezTo>
                <a:lnTo>
                  <a:pt x="63148" y="22019"/>
                </a:lnTo>
                <a:cubicBezTo>
                  <a:pt x="63127" y="22019"/>
                  <a:pt x="63085" y="22040"/>
                  <a:pt x="63085" y="22082"/>
                </a:cubicBezTo>
                <a:cubicBezTo>
                  <a:pt x="62813" y="22207"/>
                  <a:pt x="62562" y="22416"/>
                  <a:pt x="62290" y="22605"/>
                </a:cubicBezTo>
                <a:cubicBezTo>
                  <a:pt x="62227" y="22626"/>
                  <a:pt x="62206" y="22647"/>
                  <a:pt x="62144" y="22667"/>
                </a:cubicBezTo>
                <a:cubicBezTo>
                  <a:pt x="62061" y="22720"/>
                  <a:pt x="61997" y="22743"/>
                  <a:pt x="61942" y="22743"/>
                </a:cubicBezTo>
                <a:cubicBezTo>
                  <a:pt x="61843" y="22743"/>
                  <a:pt x="61770" y="22670"/>
                  <a:pt x="61662" y="22563"/>
                </a:cubicBezTo>
                <a:cubicBezTo>
                  <a:pt x="61453" y="22416"/>
                  <a:pt x="61202" y="22291"/>
                  <a:pt x="60972" y="22144"/>
                </a:cubicBezTo>
                <a:cubicBezTo>
                  <a:pt x="60846" y="22082"/>
                  <a:pt x="60679" y="21998"/>
                  <a:pt x="60553" y="21914"/>
                </a:cubicBezTo>
                <a:cubicBezTo>
                  <a:pt x="60533" y="21893"/>
                  <a:pt x="60470" y="21872"/>
                  <a:pt x="60449" y="21872"/>
                </a:cubicBezTo>
                <a:cubicBezTo>
                  <a:pt x="60365" y="21810"/>
                  <a:pt x="60261" y="21789"/>
                  <a:pt x="60198" y="21726"/>
                </a:cubicBezTo>
                <a:lnTo>
                  <a:pt x="59089" y="21182"/>
                </a:lnTo>
                <a:cubicBezTo>
                  <a:pt x="59047" y="21140"/>
                  <a:pt x="58984" y="21056"/>
                  <a:pt x="58942" y="20994"/>
                </a:cubicBezTo>
                <a:cubicBezTo>
                  <a:pt x="58859" y="20931"/>
                  <a:pt x="58775" y="20826"/>
                  <a:pt x="58691" y="20742"/>
                </a:cubicBezTo>
                <a:cubicBezTo>
                  <a:pt x="58566" y="20617"/>
                  <a:pt x="58336" y="20554"/>
                  <a:pt x="58168" y="20470"/>
                </a:cubicBezTo>
                <a:cubicBezTo>
                  <a:pt x="58150" y="20463"/>
                  <a:pt x="58131" y="20459"/>
                  <a:pt x="58112" y="20459"/>
                </a:cubicBezTo>
                <a:cubicBezTo>
                  <a:pt x="57980" y="20459"/>
                  <a:pt x="57841" y="20630"/>
                  <a:pt x="57750" y="20722"/>
                </a:cubicBezTo>
                <a:cubicBezTo>
                  <a:pt x="57520" y="20973"/>
                  <a:pt x="57185" y="20847"/>
                  <a:pt x="56955" y="21035"/>
                </a:cubicBezTo>
                <a:lnTo>
                  <a:pt x="56913" y="21056"/>
                </a:lnTo>
                <a:lnTo>
                  <a:pt x="56913" y="21077"/>
                </a:lnTo>
                <a:cubicBezTo>
                  <a:pt x="56766" y="21203"/>
                  <a:pt x="56641" y="21412"/>
                  <a:pt x="56536" y="21579"/>
                </a:cubicBezTo>
                <a:cubicBezTo>
                  <a:pt x="56348" y="21872"/>
                  <a:pt x="56118" y="22144"/>
                  <a:pt x="55929" y="22437"/>
                </a:cubicBezTo>
                <a:cubicBezTo>
                  <a:pt x="55720" y="22730"/>
                  <a:pt x="55427" y="23023"/>
                  <a:pt x="55302" y="23358"/>
                </a:cubicBezTo>
                <a:cubicBezTo>
                  <a:pt x="55302" y="23379"/>
                  <a:pt x="55281" y="23400"/>
                  <a:pt x="55281" y="23400"/>
                </a:cubicBezTo>
                <a:lnTo>
                  <a:pt x="55239" y="23442"/>
                </a:lnTo>
                <a:lnTo>
                  <a:pt x="55218" y="23463"/>
                </a:lnTo>
                <a:lnTo>
                  <a:pt x="55197" y="23483"/>
                </a:lnTo>
                <a:lnTo>
                  <a:pt x="55176" y="23504"/>
                </a:lnTo>
                <a:lnTo>
                  <a:pt x="55134" y="23546"/>
                </a:lnTo>
                <a:lnTo>
                  <a:pt x="55113" y="23567"/>
                </a:lnTo>
                <a:lnTo>
                  <a:pt x="55092" y="23567"/>
                </a:lnTo>
                <a:lnTo>
                  <a:pt x="55051" y="23588"/>
                </a:lnTo>
                <a:lnTo>
                  <a:pt x="55030" y="23588"/>
                </a:lnTo>
                <a:cubicBezTo>
                  <a:pt x="55009" y="23588"/>
                  <a:pt x="55009" y="23588"/>
                  <a:pt x="54988" y="23609"/>
                </a:cubicBezTo>
                <a:lnTo>
                  <a:pt x="54946" y="23609"/>
                </a:lnTo>
                <a:cubicBezTo>
                  <a:pt x="54925" y="23609"/>
                  <a:pt x="54925" y="23609"/>
                  <a:pt x="54904" y="23651"/>
                </a:cubicBezTo>
                <a:cubicBezTo>
                  <a:pt x="54737" y="23672"/>
                  <a:pt x="54527" y="23672"/>
                  <a:pt x="54381" y="23693"/>
                </a:cubicBezTo>
                <a:lnTo>
                  <a:pt x="54381" y="23672"/>
                </a:lnTo>
                <a:cubicBezTo>
                  <a:pt x="54276" y="23483"/>
                  <a:pt x="54172" y="23337"/>
                  <a:pt x="54067" y="23170"/>
                </a:cubicBezTo>
                <a:cubicBezTo>
                  <a:pt x="53963" y="22960"/>
                  <a:pt x="54046" y="22856"/>
                  <a:pt x="54172" y="22667"/>
                </a:cubicBezTo>
                <a:cubicBezTo>
                  <a:pt x="54214" y="22605"/>
                  <a:pt x="54276" y="22500"/>
                  <a:pt x="54318" y="22416"/>
                </a:cubicBezTo>
                <a:cubicBezTo>
                  <a:pt x="54360" y="22395"/>
                  <a:pt x="54360" y="22354"/>
                  <a:pt x="54360" y="22333"/>
                </a:cubicBezTo>
                <a:cubicBezTo>
                  <a:pt x="54402" y="22249"/>
                  <a:pt x="54423" y="22207"/>
                  <a:pt x="54465" y="22123"/>
                </a:cubicBezTo>
                <a:cubicBezTo>
                  <a:pt x="54465" y="22103"/>
                  <a:pt x="54486" y="22082"/>
                  <a:pt x="54486" y="22082"/>
                </a:cubicBezTo>
                <a:cubicBezTo>
                  <a:pt x="54569" y="21935"/>
                  <a:pt x="54611" y="21789"/>
                  <a:pt x="54695" y="21663"/>
                </a:cubicBezTo>
                <a:lnTo>
                  <a:pt x="54695" y="21684"/>
                </a:lnTo>
                <a:cubicBezTo>
                  <a:pt x="54701" y="21697"/>
                  <a:pt x="54712" y="21702"/>
                  <a:pt x="54723" y="21702"/>
                </a:cubicBezTo>
                <a:cubicBezTo>
                  <a:pt x="54749" y="21702"/>
                  <a:pt x="54779" y="21678"/>
                  <a:pt x="54779" y="21663"/>
                </a:cubicBezTo>
                <a:cubicBezTo>
                  <a:pt x="54716" y="20994"/>
                  <a:pt x="54255" y="20366"/>
                  <a:pt x="53983" y="19822"/>
                </a:cubicBezTo>
                <a:cubicBezTo>
                  <a:pt x="53942" y="19717"/>
                  <a:pt x="53879" y="19613"/>
                  <a:pt x="53837" y="19487"/>
                </a:cubicBezTo>
                <a:cubicBezTo>
                  <a:pt x="53732" y="19257"/>
                  <a:pt x="53837" y="19069"/>
                  <a:pt x="53942" y="18859"/>
                </a:cubicBezTo>
                <a:cubicBezTo>
                  <a:pt x="53963" y="18797"/>
                  <a:pt x="53983" y="18755"/>
                  <a:pt x="54004" y="18671"/>
                </a:cubicBezTo>
                <a:cubicBezTo>
                  <a:pt x="54004" y="18650"/>
                  <a:pt x="54046" y="18629"/>
                  <a:pt x="54046" y="18587"/>
                </a:cubicBezTo>
                <a:cubicBezTo>
                  <a:pt x="54046" y="18566"/>
                  <a:pt x="54067" y="18546"/>
                  <a:pt x="54067" y="18483"/>
                </a:cubicBezTo>
                <a:cubicBezTo>
                  <a:pt x="54067" y="18462"/>
                  <a:pt x="54088" y="18420"/>
                  <a:pt x="54088" y="18378"/>
                </a:cubicBezTo>
                <a:lnTo>
                  <a:pt x="54088" y="18336"/>
                </a:lnTo>
                <a:cubicBezTo>
                  <a:pt x="54088" y="18274"/>
                  <a:pt x="54130" y="18232"/>
                  <a:pt x="54130" y="18211"/>
                </a:cubicBezTo>
                <a:cubicBezTo>
                  <a:pt x="54130" y="18211"/>
                  <a:pt x="54130" y="18169"/>
                  <a:pt x="54151" y="18169"/>
                </a:cubicBezTo>
                <a:cubicBezTo>
                  <a:pt x="54172" y="18148"/>
                  <a:pt x="54151" y="18127"/>
                  <a:pt x="54151" y="18106"/>
                </a:cubicBezTo>
                <a:lnTo>
                  <a:pt x="54151" y="18043"/>
                </a:lnTo>
                <a:cubicBezTo>
                  <a:pt x="54151" y="17996"/>
                  <a:pt x="54118" y="17969"/>
                  <a:pt x="54085" y="17969"/>
                </a:cubicBezTo>
                <a:cubicBezTo>
                  <a:pt x="54060" y="17969"/>
                  <a:pt x="54034" y="17986"/>
                  <a:pt x="54025" y="18022"/>
                </a:cubicBezTo>
                <a:lnTo>
                  <a:pt x="54025" y="18043"/>
                </a:lnTo>
                <a:cubicBezTo>
                  <a:pt x="53983" y="18043"/>
                  <a:pt x="53983" y="18064"/>
                  <a:pt x="53963" y="18064"/>
                </a:cubicBezTo>
                <a:cubicBezTo>
                  <a:pt x="53942" y="18064"/>
                  <a:pt x="53942" y="18106"/>
                  <a:pt x="53942" y="18127"/>
                </a:cubicBezTo>
                <a:cubicBezTo>
                  <a:pt x="53837" y="18357"/>
                  <a:pt x="53670" y="18629"/>
                  <a:pt x="53565" y="18859"/>
                </a:cubicBezTo>
                <a:cubicBezTo>
                  <a:pt x="53460" y="19069"/>
                  <a:pt x="53335" y="19257"/>
                  <a:pt x="53230" y="19424"/>
                </a:cubicBezTo>
                <a:cubicBezTo>
                  <a:pt x="53188" y="19529"/>
                  <a:pt x="53084" y="19613"/>
                  <a:pt x="53105" y="19738"/>
                </a:cubicBezTo>
                <a:cubicBezTo>
                  <a:pt x="53105" y="19780"/>
                  <a:pt x="53105" y="19780"/>
                  <a:pt x="53126" y="19780"/>
                </a:cubicBezTo>
                <a:lnTo>
                  <a:pt x="53146" y="19780"/>
                </a:lnTo>
                <a:cubicBezTo>
                  <a:pt x="53230" y="19989"/>
                  <a:pt x="53335" y="20198"/>
                  <a:pt x="53439" y="20366"/>
                </a:cubicBezTo>
                <a:cubicBezTo>
                  <a:pt x="53460" y="20450"/>
                  <a:pt x="53523" y="20512"/>
                  <a:pt x="53565" y="20554"/>
                </a:cubicBezTo>
                <a:cubicBezTo>
                  <a:pt x="53711" y="20742"/>
                  <a:pt x="54235" y="21412"/>
                  <a:pt x="54130" y="21579"/>
                </a:cubicBezTo>
                <a:cubicBezTo>
                  <a:pt x="54088" y="21621"/>
                  <a:pt x="54046" y="21705"/>
                  <a:pt x="54025" y="21768"/>
                </a:cubicBezTo>
                <a:lnTo>
                  <a:pt x="54025" y="21789"/>
                </a:lnTo>
                <a:cubicBezTo>
                  <a:pt x="53753" y="22144"/>
                  <a:pt x="53356" y="22500"/>
                  <a:pt x="53209" y="22919"/>
                </a:cubicBezTo>
                <a:cubicBezTo>
                  <a:pt x="52874" y="22437"/>
                  <a:pt x="52519" y="21935"/>
                  <a:pt x="52163" y="21475"/>
                </a:cubicBezTo>
                <a:lnTo>
                  <a:pt x="52163" y="21454"/>
                </a:lnTo>
                <a:cubicBezTo>
                  <a:pt x="52100" y="21370"/>
                  <a:pt x="52058" y="21307"/>
                  <a:pt x="51975" y="21245"/>
                </a:cubicBezTo>
                <a:lnTo>
                  <a:pt x="51954" y="21203"/>
                </a:lnTo>
                <a:cubicBezTo>
                  <a:pt x="51870" y="21140"/>
                  <a:pt x="51828" y="21056"/>
                  <a:pt x="51745" y="20973"/>
                </a:cubicBezTo>
                <a:cubicBezTo>
                  <a:pt x="51675" y="20903"/>
                  <a:pt x="51599" y="20879"/>
                  <a:pt x="51521" y="20879"/>
                </a:cubicBezTo>
                <a:cubicBezTo>
                  <a:pt x="51391" y="20879"/>
                  <a:pt x="51256" y="20946"/>
                  <a:pt x="51138" y="20973"/>
                </a:cubicBezTo>
                <a:cubicBezTo>
                  <a:pt x="50845" y="21035"/>
                  <a:pt x="50573" y="20994"/>
                  <a:pt x="50322" y="21182"/>
                </a:cubicBezTo>
                <a:cubicBezTo>
                  <a:pt x="50280" y="21203"/>
                  <a:pt x="50322" y="21287"/>
                  <a:pt x="50385" y="21287"/>
                </a:cubicBezTo>
                <a:lnTo>
                  <a:pt x="50405" y="21287"/>
                </a:lnTo>
                <a:lnTo>
                  <a:pt x="50405" y="21307"/>
                </a:lnTo>
                <a:cubicBezTo>
                  <a:pt x="50405" y="21307"/>
                  <a:pt x="50405" y="21349"/>
                  <a:pt x="50426" y="21349"/>
                </a:cubicBezTo>
                <a:lnTo>
                  <a:pt x="50678" y="21412"/>
                </a:lnTo>
                <a:cubicBezTo>
                  <a:pt x="50698" y="21412"/>
                  <a:pt x="50740" y="21454"/>
                  <a:pt x="50782" y="21454"/>
                </a:cubicBezTo>
                <a:cubicBezTo>
                  <a:pt x="50824" y="21454"/>
                  <a:pt x="50887" y="21475"/>
                  <a:pt x="50908" y="21475"/>
                </a:cubicBezTo>
                <a:cubicBezTo>
                  <a:pt x="50950" y="21475"/>
                  <a:pt x="51012" y="21475"/>
                  <a:pt x="51054" y="21496"/>
                </a:cubicBezTo>
                <a:lnTo>
                  <a:pt x="51410" y="21496"/>
                </a:lnTo>
                <a:cubicBezTo>
                  <a:pt x="51410" y="21600"/>
                  <a:pt x="51535" y="21684"/>
                  <a:pt x="51577" y="21768"/>
                </a:cubicBezTo>
                <a:lnTo>
                  <a:pt x="51724" y="21893"/>
                </a:lnTo>
                <a:lnTo>
                  <a:pt x="51766" y="21935"/>
                </a:lnTo>
                <a:cubicBezTo>
                  <a:pt x="51661" y="21977"/>
                  <a:pt x="51556" y="22040"/>
                  <a:pt x="51473" y="22103"/>
                </a:cubicBezTo>
                <a:cubicBezTo>
                  <a:pt x="51452" y="22123"/>
                  <a:pt x="51431" y="22123"/>
                  <a:pt x="51410" y="22144"/>
                </a:cubicBezTo>
                <a:cubicBezTo>
                  <a:pt x="51222" y="22249"/>
                  <a:pt x="51054" y="22395"/>
                  <a:pt x="50908" y="22500"/>
                </a:cubicBezTo>
                <a:lnTo>
                  <a:pt x="50887" y="22458"/>
                </a:lnTo>
                <a:cubicBezTo>
                  <a:pt x="50887" y="22458"/>
                  <a:pt x="50845" y="22437"/>
                  <a:pt x="50824" y="22437"/>
                </a:cubicBezTo>
                <a:cubicBezTo>
                  <a:pt x="50678" y="22416"/>
                  <a:pt x="50526" y="22385"/>
                  <a:pt x="50382" y="22385"/>
                </a:cubicBezTo>
                <a:cubicBezTo>
                  <a:pt x="50238" y="22385"/>
                  <a:pt x="50102" y="22416"/>
                  <a:pt x="49987" y="22521"/>
                </a:cubicBezTo>
                <a:cubicBezTo>
                  <a:pt x="49861" y="22647"/>
                  <a:pt x="49736" y="22772"/>
                  <a:pt x="49569" y="22919"/>
                </a:cubicBezTo>
                <a:cubicBezTo>
                  <a:pt x="49485" y="22981"/>
                  <a:pt x="49422" y="23044"/>
                  <a:pt x="49422" y="23149"/>
                </a:cubicBezTo>
                <a:lnTo>
                  <a:pt x="49422" y="23170"/>
                </a:lnTo>
                <a:cubicBezTo>
                  <a:pt x="49359" y="23274"/>
                  <a:pt x="49338" y="23379"/>
                  <a:pt x="49317" y="23483"/>
                </a:cubicBezTo>
                <a:cubicBezTo>
                  <a:pt x="49276" y="23609"/>
                  <a:pt x="49255" y="23714"/>
                  <a:pt x="49234" y="23860"/>
                </a:cubicBezTo>
                <a:cubicBezTo>
                  <a:pt x="49234" y="23881"/>
                  <a:pt x="49234" y="23902"/>
                  <a:pt x="49213" y="23902"/>
                </a:cubicBezTo>
                <a:cubicBezTo>
                  <a:pt x="49213" y="23965"/>
                  <a:pt x="49171" y="24007"/>
                  <a:pt x="49171" y="24069"/>
                </a:cubicBezTo>
                <a:lnTo>
                  <a:pt x="49171" y="24132"/>
                </a:lnTo>
                <a:cubicBezTo>
                  <a:pt x="48355" y="25116"/>
                  <a:pt x="47727" y="26224"/>
                  <a:pt x="47079" y="27313"/>
                </a:cubicBezTo>
                <a:cubicBezTo>
                  <a:pt x="46786" y="27794"/>
                  <a:pt x="46556" y="28296"/>
                  <a:pt x="46263" y="28777"/>
                </a:cubicBezTo>
                <a:cubicBezTo>
                  <a:pt x="46032" y="29133"/>
                  <a:pt x="45823" y="29509"/>
                  <a:pt x="45635" y="29928"/>
                </a:cubicBezTo>
                <a:cubicBezTo>
                  <a:pt x="45426" y="29928"/>
                  <a:pt x="45196" y="29970"/>
                  <a:pt x="45007" y="30074"/>
                </a:cubicBezTo>
                <a:lnTo>
                  <a:pt x="44986" y="30074"/>
                </a:lnTo>
                <a:cubicBezTo>
                  <a:pt x="44965" y="30095"/>
                  <a:pt x="44944" y="30095"/>
                  <a:pt x="44903" y="30137"/>
                </a:cubicBezTo>
                <a:cubicBezTo>
                  <a:pt x="44882" y="30158"/>
                  <a:pt x="44861" y="30158"/>
                  <a:pt x="44798" y="30179"/>
                </a:cubicBezTo>
                <a:cubicBezTo>
                  <a:pt x="44652" y="30074"/>
                  <a:pt x="44359" y="30074"/>
                  <a:pt x="44212" y="30054"/>
                </a:cubicBezTo>
                <a:cubicBezTo>
                  <a:pt x="43752" y="29949"/>
                  <a:pt x="43312" y="29844"/>
                  <a:pt x="42894" y="29677"/>
                </a:cubicBezTo>
                <a:lnTo>
                  <a:pt x="42894" y="29656"/>
                </a:lnTo>
                <a:cubicBezTo>
                  <a:pt x="42852" y="29551"/>
                  <a:pt x="42789" y="29468"/>
                  <a:pt x="42747" y="29405"/>
                </a:cubicBezTo>
                <a:cubicBezTo>
                  <a:pt x="42706" y="29363"/>
                  <a:pt x="42706" y="29321"/>
                  <a:pt x="42685" y="29300"/>
                </a:cubicBezTo>
                <a:cubicBezTo>
                  <a:pt x="42643" y="29217"/>
                  <a:pt x="42601" y="29133"/>
                  <a:pt x="42559" y="29091"/>
                </a:cubicBezTo>
                <a:lnTo>
                  <a:pt x="42475" y="29007"/>
                </a:lnTo>
                <a:cubicBezTo>
                  <a:pt x="42747" y="28693"/>
                  <a:pt x="42999" y="28296"/>
                  <a:pt x="43208" y="27940"/>
                </a:cubicBezTo>
                <a:cubicBezTo>
                  <a:pt x="43291" y="27794"/>
                  <a:pt x="43333" y="27689"/>
                  <a:pt x="43396" y="27564"/>
                </a:cubicBezTo>
                <a:cubicBezTo>
                  <a:pt x="43522" y="27271"/>
                  <a:pt x="43689" y="26957"/>
                  <a:pt x="43835" y="26706"/>
                </a:cubicBezTo>
                <a:cubicBezTo>
                  <a:pt x="43961" y="26496"/>
                  <a:pt x="44066" y="26183"/>
                  <a:pt x="44275" y="26057"/>
                </a:cubicBezTo>
                <a:cubicBezTo>
                  <a:pt x="44903" y="25597"/>
                  <a:pt x="45468" y="25053"/>
                  <a:pt x="46053" y="24613"/>
                </a:cubicBezTo>
                <a:cubicBezTo>
                  <a:pt x="46681" y="24174"/>
                  <a:pt x="47288" y="23672"/>
                  <a:pt x="47790" y="23065"/>
                </a:cubicBezTo>
                <a:cubicBezTo>
                  <a:pt x="47790" y="23065"/>
                  <a:pt x="47811" y="23065"/>
                  <a:pt x="47811" y="23044"/>
                </a:cubicBezTo>
                <a:lnTo>
                  <a:pt x="47811" y="23023"/>
                </a:lnTo>
                <a:lnTo>
                  <a:pt x="47874" y="22960"/>
                </a:lnTo>
                <a:cubicBezTo>
                  <a:pt x="47874" y="22960"/>
                  <a:pt x="47874" y="22939"/>
                  <a:pt x="47895" y="22939"/>
                </a:cubicBezTo>
                <a:lnTo>
                  <a:pt x="47978" y="22856"/>
                </a:lnTo>
                <a:cubicBezTo>
                  <a:pt x="47999" y="22835"/>
                  <a:pt x="47999" y="22814"/>
                  <a:pt x="48020" y="22814"/>
                </a:cubicBezTo>
                <a:cubicBezTo>
                  <a:pt x="48104" y="22709"/>
                  <a:pt x="48188" y="22563"/>
                  <a:pt x="48250" y="22437"/>
                </a:cubicBezTo>
                <a:cubicBezTo>
                  <a:pt x="48355" y="22291"/>
                  <a:pt x="48439" y="22019"/>
                  <a:pt x="48439" y="21810"/>
                </a:cubicBezTo>
                <a:cubicBezTo>
                  <a:pt x="48439" y="21789"/>
                  <a:pt x="48439" y="21789"/>
                  <a:pt x="48418" y="21789"/>
                </a:cubicBezTo>
                <a:lnTo>
                  <a:pt x="48355" y="21789"/>
                </a:lnTo>
                <a:cubicBezTo>
                  <a:pt x="48188" y="21391"/>
                  <a:pt x="47978" y="21035"/>
                  <a:pt x="47727" y="20659"/>
                </a:cubicBezTo>
                <a:cubicBezTo>
                  <a:pt x="47665" y="20512"/>
                  <a:pt x="47560" y="20366"/>
                  <a:pt x="47455" y="20219"/>
                </a:cubicBezTo>
                <a:cubicBezTo>
                  <a:pt x="47413" y="20157"/>
                  <a:pt x="47372" y="20115"/>
                  <a:pt x="47351" y="20052"/>
                </a:cubicBezTo>
                <a:cubicBezTo>
                  <a:pt x="47309" y="20010"/>
                  <a:pt x="47267" y="19947"/>
                  <a:pt x="47246" y="19906"/>
                </a:cubicBezTo>
                <a:cubicBezTo>
                  <a:pt x="47204" y="19843"/>
                  <a:pt x="47162" y="19801"/>
                  <a:pt x="47141" y="19780"/>
                </a:cubicBezTo>
                <a:cubicBezTo>
                  <a:pt x="47079" y="19717"/>
                  <a:pt x="47058" y="19675"/>
                  <a:pt x="46995" y="19613"/>
                </a:cubicBezTo>
                <a:lnTo>
                  <a:pt x="46932" y="19529"/>
                </a:lnTo>
                <a:cubicBezTo>
                  <a:pt x="46953" y="19466"/>
                  <a:pt x="46974" y="19362"/>
                  <a:pt x="46995" y="19278"/>
                </a:cubicBezTo>
                <a:cubicBezTo>
                  <a:pt x="46995" y="19257"/>
                  <a:pt x="46995" y="19215"/>
                  <a:pt x="47037" y="19215"/>
                </a:cubicBezTo>
                <a:cubicBezTo>
                  <a:pt x="47037" y="19194"/>
                  <a:pt x="47058" y="19152"/>
                  <a:pt x="47058" y="19110"/>
                </a:cubicBezTo>
                <a:cubicBezTo>
                  <a:pt x="47079" y="18985"/>
                  <a:pt x="47141" y="18859"/>
                  <a:pt x="47162" y="18734"/>
                </a:cubicBezTo>
                <a:cubicBezTo>
                  <a:pt x="47372" y="18566"/>
                  <a:pt x="47497" y="18357"/>
                  <a:pt x="47706" y="18169"/>
                </a:cubicBezTo>
                <a:cubicBezTo>
                  <a:pt x="47978" y="17960"/>
                  <a:pt x="48188" y="17729"/>
                  <a:pt x="48439" y="17520"/>
                </a:cubicBezTo>
                <a:cubicBezTo>
                  <a:pt x="48941" y="17123"/>
                  <a:pt x="49422" y="16746"/>
                  <a:pt x="49903" y="16328"/>
                </a:cubicBezTo>
                <a:lnTo>
                  <a:pt x="50301" y="16014"/>
                </a:lnTo>
                <a:cubicBezTo>
                  <a:pt x="50322" y="15972"/>
                  <a:pt x="50385" y="15951"/>
                  <a:pt x="50405" y="15930"/>
                </a:cubicBezTo>
                <a:cubicBezTo>
                  <a:pt x="51033" y="15449"/>
                  <a:pt x="51682" y="15030"/>
                  <a:pt x="52289" y="14570"/>
                </a:cubicBezTo>
                <a:cubicBezTo>
                  <a:pt x="52310" y="14549"/>
                  <a:pt x="52310" y="14549"/>
                  <a:pt x="52351" y="14549"/>
                </a:cubicBezTo>
                <a:cubicBezTo>
                  <a:pt x="52435" y="14465"/>
                  <a:pt x="52519" y="14382"/>
                  <a:pt x="52623" y="14298"/>
                </a:cubicBezTo>
                <a:cubicBezTo>
                  <a:pt x="52665" y="14277"/>
                  <a:pt x="52707" y="14256"/>
                  <a:pt x="52728" y="14235"/>
                </a:cubicBezTo>
                <a:lnTo>
                  <a:pt x="52958" y="13984"/>
                </a:lnTo>
                <a:lnTo>
                  <a:pt x="53063" y="13880"/>
                </a:lnTo>
                <a:lnTo>
                  <a:pt x="53105" y="13880"/>
                </a:lnTo>
                <a:cubicBezTo>
                  <a:pt x="53398" y="13838"/>
                  <a:pt x="53670" y="13670"/>
                  <a:pt x="53963" y="13566"/>
                </a:cubicBezTo>
                <a:cubicBezTo>
                  <a:pt x="54255" y="13461"/>
                  <a:pt x="54569" y="13398"/>
                  <a:pt x="54841" y="13252"/>
                </a:cubicBezTo>
                <a:lnTo>
                  <a:pt x="54883" y="13294"/>
                </a:lnTo>
                <a:lnTo>
                  <a:pt x="54967" y="13294"/>
                </a:lnTo>
                <a:cubicBezTo>
                  <a:pt x="54988" y="13294"/>
                  <a:pt x="54988" y="13252"/>
                  <a:pt x="54988" y="13231"/>
                </a:cubicBezTo>
                <a:lnTo>
                  <a:pt x="55092" y="13231"/>
                </a:lnTo>
                <a:lnTo>
                  <a:pt x="55092" y="13210"/>
                </a:lnTo>
                <a:cubicBezTo>
                  <a:pt x="55092" y="13189"/>
                  <a:pt x="55113" y="13147"/>
                  <a:pt x="55134" y="13126"/>
                </a:cubicBezTo>
                <a:cubicBezTo>
                  <a:pt x="55134" y="13105"/>
                  <a:pt x="55176" y="13105"/>
                  <a:pt x="55176" y="13084"/>
                </a:cubicBezTo>
                <a:cubicBezTo>
                  <a:pt x="55323" y="12896"/>
                  <a:pt x="55448" y="12687"/>
                  <a:pt x="55595" y="12499"/>
                </a:cubicBezTo>
                <a:cubicBezTo>
                  <a:pt x="55615" y="12457"/>
                  <a:pt x="55657" y="12415"/>
                  <a:pt x="55699" y="12373"/>
                </a:cubicBezTo>
                <a:cubicBezTo>
                  <a:pt x="55720" y="12310"/>
                  <a:pt x="55741" y="12289"/>
                  <a:pt x="55804" y="12248"/>
                </a:cubicBezTo>
                <a:cubicBezTo>
                  <a:pt x="55804" y="12206"/>
                  <a:pt x="55825" y="12206"/>
                  <a:pt x="55825" y="12185"/>
                </a:cubicBezTo>
                <a:cubicBezTo>
                  <a:pt x="55846" y="12164"/>
                  <a:pt x="55867" y="12101"/>
                  <a:pt x="55908" y="12080"/>
                </a:cubicBezTo>
                <a:lnTo>
                  <a:pt x="55950" y="12038"/>
                </a:lnTo>
                <a:lnTo>
                  <a:pt x="56034" y="11955"/>
                </a:lnTo>
                <a:lnTo>
                  <a:pt x="56076" y="11892"/>
                </a:lnTo>
                <a:cubicBezTo>
                  <a:pt x="56118" y="11871"/>
                  <a:pt x="56139" y="11850"/>
                  <a:pt x="56139" y="11829"/>
                </a:cubicBezTo>
                <a:cubicBezTo>
                  <a:pt x="56139" y="11787"/>
                  <a:pt x="56159" y="11787"/>
                  <a:pt x="56159" y="11766"/>
                </a:cubicBezTo>
                <a:cubicBezTo>
                  <a:pt x="56180" y="11745"/>
                  <a:pt x="56222" y="11683"/>
                  <a:pt x="56222" y="11662"/>
                </a:cubicBezTo>
                <a:cubicBezTo>
                  <a:pt x="56222" y="11641"/>
                  <a:pt x="56243" y="11641"/>
                  <a:pt x="56243" y="11620"/>
                </a:cubicBezTo>
                <a:lnTo>
                  <a:pt x="56327" y="11452"/>
                </a:lnTo>
                <a:lnTo>
                  <a:pt x="56348" y="11452"/>
                </a:lnTo>
                <a:cubicBezTo>
                  <a:pt x="56536" y="11201"/>
                  <a:pt x="56390" y="10636"/>
                  <a:pt x="56431" y="10364"/>
                </a:cubicBezTo>
                <a:cubicBezTo>
                  <a:pt x="56473" y="9883"/>
                  <a:pt x="56431" y="9423"/>
                  <a:pt x="56369" y="8962"/>
                </a:cubicBezTo>
                <a:cubicBezTo>
                  <a:pt x="56369" y="8942"/>
                  <a:pt x="56369" y="8921"/>
                  <a:pt x="56348" y="8921"/>
                </a:cubicBezTo>
                <a:lnTo>
                  <a:pt x="56327" y="8900"/>
                </a:lnTo>
                <a:lnTo>
                  <a:pt x="56222" y="8900"/>
                </a:lnTo>
                <a:cubicBezTo>
                  <a:pt x="55741" y="8502"/>
                  <a:pt x="55197" y="8230"/>
                  <a:pt x="54611" y="8021"/>
                </a:cubicBezTo>
                <a:cubicBezTo>
                  <a:pt x="54507" y="7979"/>
                  <a:pt x="54402" y="7958"/>
                  <a:pt x="54276" y="7916"/>
                </a:cubicBezTo>
                <a:cubicBezTo>
                  <a:pt x="54255" y="7916"/>
                  <a:pt x="54255" y="7916"/>
                  <a:pt x="54235" y="7895"/>
                </a:cubicBezTo>
                <a:cubicBezTo>
                  <a:pt x="54130" y="7874"/>
                  <a:pt x="54046" y="7854"/>
                  <a:pt x="53942" y="7791"/>
                </a:cubicBezTo>
                <a:cubicBezTo>
                  <a:pt x="53816" y="7749"/>
                  <a:pt x="53670" y="7707"/>
                  <a:pt x="53565" y="7665"/>
                </a:cubicBezTo>
                <a:lnTo>
                  <a:pt x="53565" y="7644"/>
                </a:lnTo>
                <a:lnTo>
                  <a:pt x="53544" y="7602"/>
                </a:lnTo>
                <a:cubicBezTo>
                  <a:pt x="53511" y="7596"/>
                  <a:pt x="53478" y="7593"/>
                  <a:pt x="53446" y="7593"/>
                </a:cubicBezTo>
                <a:cubicBezTo>
                  <a:pt x="53269" y="7593"/>
                  <a:pt x="53093" y="7678"/>
                  <a:pt x="52916" y="7749"/>
                </a:cubicBezTo>
                <a:cubicBezTo>
                  <a:pt x="52728" y="7812"/>
                  <a:pt x="52561" y="7895"/>
                  <a:pt x="52351" y="7958"/>
                </a:cubicBezTo>
                <a:cubicBezTo>
                  <a:pt x="52247" y="7979"/>
                  <a:pt x="52100" y="7979"/>
                  <a:pt x="51996" y="8021"/>
                </a:cubicBezTo>
                <a:lnTo>
                  <a:pt x="51975" y="8063"/>
                </a:lnTo>
                <a:lnTo>
                  <a:pt x="51975" y="8084"/>
                </a:lnTo>
                <a:lnTo>
                  <a:pt x="51975" y="8126"/>
                </a:lnTo>
                <a:cubicBezTo>
                  <a:pt x="51975" y="8167"/>
                  <a:pt x="51996" y="8188"/>
                  <a:pt x="52038" y="8188"/>
                </a:cubicBezTo>
                <a:cubicBezTo>
                  <a:pt x="52205" y="8314"/>
                  <a:pt x="52477" y="8335"/>
                  <a:pt x="52686" y="8335"/>
                </a:cubicBezTo>
                <a:cubicBezTo>
                  <a:pt x="52812" y="8335"/>
                  <a:pt x="52928" y="8325"/>
                  <a:pt x="53047" y="8325"/>
                </a:cubicBezTo>
                <a:cubicBezTo>
                  <a:pt x="53107" y="8325"/>
                  <a:pt x="53167" y="8328"/>
                  <a:pt x="53230" y="8335"/>
                </a:cubicBezTo>
                <a:lnTo>
                  <a:pt x="53418" y="8335"/>
                </a:lnTo>
                <a:cubicBezTo>
                  <a:pt x="53460" y="8335"/>
                  <a:pt x="53544" y="8335"/>
                  <a:pt x="53607" y="8314"/>
                </a:cubicBezTo>
                <a:lnTo>
                  <a:pt x="53670" y="8398"/>
                </a:lnTo>
                <a:cubicBezTo>
                  <a:pt x="53732" y="8418"/>
                  <a:pt x="53774" y="8481"/>
                  <a:pt x="53816" y="8502"/>
                </a:cubicBezTo>
                <a:cubicBezTo>
                  <a:pt x="53858" y="8523"/>
                  <a:pt x="53921" y="8544"/>
                  <a:pt x="53942" y="8607"/>
                </a:cubicBezTo>
                <a:cubicBezTo>
                  <a:pt x="53983" y="8628"/>
                  <a:pt x="54046" y="8690"/>
                  <a:pt x="54088" y="8711"/>
                </a:cubicBezTo>
                <a:cubicBezTo>
                  <a:pt x="54172" y="8753"/>
                  <a:pt x="54255" y="8816"/>
                  <a:pt x="54360" y="8900"/>
                </a:cubicBezTo>
                <a:cubicBezTo>
                  <a:pt x="54674" y="9130"/>
                  <a:pt x="55009" y="9360"/>
                  <a:pt x="55343" y="9569"/>
                </a:cubicBezTo>
                <a:cubicBezTo>
                  <a:pt x="55323" y="9590"/>
                  <a:pt x="55323" y="9632"/>
                  <a:pt x="55323" y="9653"/>
                </a:cubicBezTo>
                <a:lnTo>
                  <a:pt x="55323" y="9674"/>
                </a:lnTo>
                <a:lnTo>
                  <a:pt x="55323" y="9695"/>
                </a:lnTo>
                <a:lnTo>
                  <a:pt x="55323" y="9758"/>
                </a:lnTo>
                <a:lnTo>
                  <a:pt x="55323" y="10260"/>
                </a:lnTo>
                <a:cubicBezTo>
                  <a:pt x="55323" y="10406"/>
                  <a:pt x="55323" y="10574"/>
                  <a:pt x="55343" y="10720"/>
                </a:cubicBezTo>
                <a:lnTo>
                  <a:pt x="55343" y="10825"/>
                </a:lnTo>
                <a:cubicBezTo>
                  <a:pt x="55323" y="10846"/>
                  <a:pt x="55302" y="10908"/>
                  <a:pt x="55281" y="10929"/>
                </a:cubicBezTo>
                <a:cubicBezTo>
                  <a:pt x="55281" y="10950"/>
                  <a:pt x="55239" y="10950"/>
                  <a:pt x="55239" y="10992"/>
                </a:cubicBezTo>
                <a:cubicBezTo>
                  <a:pt x="55218" y="11013"/>
                  <a:pt x="55218" y="11034"/>
                  <a:pt x="55197" y="11055"/>
                </a:cubicBezTo>
                <a:cubicBezTo>
                  <a:pt x="55197" y="11097"/>
                  <a:pt x="55176" y="11118"/>
                  <a:pt x="55176" y="11118"/>
                </a:cubicBezTo>
                <a:cubicBezTo>
                  <a:pt x="55134" y="11139"/>
                  <a:pt x="55113" y="11201"/>
                  <a:pt x="55113" y="11222"/>
                </a:cubicBezTo>
                <a:cubicBezTo>
                  <a:pt x="55030" y="11348"/>
                  <a:pt x="54967" y="11452"/>
                  <a:pt x="54883" y="11578"/>
                </a:cubicBezTo>
                <a:cubicBezTo>
                  <a:pt x="54883" y="11557"/>
                  <a:pt x="54862" y="11536"/>
                  <a:pt x="54862" y="11515"/>
                </a:cubicBezTo>
                <a:cubicBezTo>
                  <a:pt x="54862" y="11473"/>
                  <a:pt x="54820" y="11452"/>
                  <a:pt x="54820" y="11431"/>
                </a:cubicBezTo>
                <a:cubicBezTo>
                  <a:pt x="54799" y="11264"/>
                  <a:pt x="54779" y="11139"/>
                  <a:pt x="54695" y="11013"/>
                </a:cubicBezTo>
                <a:lnTo>
                  <a:pt x="54674" y="10992"/>
                </a:lnTo>
                <a:lnTo>
                  <a:pt x="54653" y="10992"/>
                </a:lnTo>
                <a:cubicBezTo>
                  <a:pt x="54569" y="10929"/>
                  <a:pt x="54465" y="10908"/>
                  <a:pt x="54381" y="10908"/>
                </a:cubicBezTo>
                <a:cubicBezTo>
                  <a:pt x="54339" y="10887"/>
                  <a:pt x="54255" y="10887"/>
                  <a:pt x="54193" y="10887"/>
                </a:cubicBezTo>
                <a:lnTo>
                  <a:pt x="54067" y="10887"/>
                </a:lnTo>
                <a:cubicBezTo>
                  <a:pt x="53899" y="10852"/>
                  <a:pt x="53727" y="10839"/>
                  <a:pt x="53555" y="10839"/>
                </a:cubicBezTo>
                <a:cubicBezTo>
                  <a:pt x="53320" y="10839"/>
                  <a:pt x="53083" y="10863"/>
                  <a:pt x="52854" y="10887"/>
                </a:cubicBezTo>
                <a:cubicBezTo>
                  <a:pt x="52623" y="10908"/>
                  <a:pt x="52393" y="10929"/>
                  <a:pt x="52163" y="10992"/>
                </a:cubicBezTo>
                <a:cubicBezTo>
                  <a:pt x="52121" y="10992"/>
                  <a:pt x="52079" y="10992"/>
                  <a:pt x="52058" y="11013"/>
                </a:cubicBezTo>
                <a:lnTo>
                  <a:pt x="51954" y="11013"/>
                </a:lnTo>
                <a:cubicBezTo>
                  <a:pt x="51912" y="11013"/>
                  <a:pt x="51891" y="11013"/>
                  <a:pt x="51870" y="11034"/>
                </a:cubicBezTo>
                <a:lnTo>
                  <a:pt x="51849" y="11034"/>
                </a:lnTo>
                <a:cubicBezTo>
                  <a:pt x="51807" y="11034"/>
                  <a:pt x="51786" y="11055"/>
                  <a:pt x="51766" y="11055"/>
                </a:cubicBezTo>
                <a:cubicBezTo>
                  <a:pt x="51452" y="10804"/>
                  <a:pt x="50950" y="10678"/>
                  <a:pt x="50594" y="10532"/>
                </a:cubicBezTo>
                <a:lnTo>
                  <a:pt x="50552" y="10532"/>
                </a:lnTo>
                <a:cubicBezTo>
                  <a:pt x="50531" y="10532"/>
                  <a:pt x="50510" y="10574"/>
                  <a:pt x="50510" y="10595"/>
                </a:cubicBezTo>
                <a:cubicBezTo>
                  <a:pt x="50510" y="10615"/>
                  <a:pt x="50510" y="10615"/>
                  <a:pt x="50531" y="10636"/>
                </a:cubicBezTo>
                <a:lnTo>
                  <a:pt x="50531" y="10678"/>
                </a:lnTo>
                <a:cubicBezTo>
                  <a:pt x="50531" y="10678"/>
                  <a:pt x="50531" y="10699"/>
                  <a:pt x="50552" y="10699"/>
                </a:cubicBezTo>
                <a:cubicBezTo>
                  <a:pt x="50552" y="10720"/>
                  <a:pt x="50594" y="10720"/>
                  <a:pt x="50615" y="10741"/>
                </a:cubicBezTo>
                <a:cubicBezTo>
                  <a:pt x="50636" y="10804"/>
                  <a:pt x="50698" y="10846"/>
                  <a:pt x="50719" y="10908"/>
                </a:cubicBezTo>
                <a:cubicBezTo>
                  <a:pt x="50866" y="11097"/>
                  <a:pt x="51033" y="11264"/>
                  <a:pt x="51222" y="11452"/>
                </a:cubicBezTo>
                <a:cubicBezTo>
                  <a:pt x="51263" y="11473"/>
                  <a:pt x="51284" y="11536"/>
                  <a:pt x="51347" y="11557"/>
                </a:cubicBezTo>
                <a:lnTo>
                  <a:pt x="51368" y="11578"/>
                </a:lnTo>
                <a:cubicBezTo>
                  <a:pt x="51431" y="11620"/>
                  <a:pt x="51452" y="11662"/>
                  <a:pt x="51494" y="11683"/>
                </a:cubicBezTo>
                <a:lnTo>
                  <a:pt x="51535" y="11724"/>
                </a:lnTo>
                <a:cubicBezTo>
                  <a:pt x="51577" y="11745"/>
                  <a:pt x="51598" y="11787"/>
                  <a:pt x="51661" y="11829"/>
                </a:cubicBezTo>
                <a:lnTo>
                  <a:pt x="51661" y="11850"/>
                </a:lnTo>
                <a:cubicBezTo>
                  <a:pt x="51661" y="11850"/>
                  <a:pt x="51661" y="11871"/>
                  <a:pt x="51682" y="11871"/>
                </a:cubicBezTo>
                <a:cubicBezTo>
                  <a:pt x="51703" y="11871"/>
                  <a:pt x="51703" y="11871"/>
                  <a:pt x="51745" y="11892"/>
                </a:cubicBezTo>
                <a:cubicBezTo>
                  <a:pt x="51766" y="11892"/>
                  <a:pt x="51766" y="11934"/>
                  <a:pt x="51786" y="11934"/>
                </a:cubicBezTo>
                <a:lnTo>
                  <a:pt x="51849" y="11934"/>
                </a:lnTo>
                <a:cubicBezTo>
                  <a:pt x="51996" y="11975"/>
                  <a:pt x="52184" y="11975"/>
                  <a:pt x="52372" y="11975"/>
                </a:cubicBezTo>
                <a:cubicBezTo>
                  <a:pt x="52540" y="11975"/>
                  <a:pt x="52707" y="11975"/>
                  <a:pt x="52854" y="11955"/>
                </a:cubicBezTo>
                <a:cubicBezTo>
                  <a:pt x="53126" y="11955"/>
                  <a:pt x="53418" y="11934"/>
                  <a:pt x="53691" y="11934"/>
                </a:cubicBezTo>
                <a:lnTo>
                  <a:pt x="53691" y="12143"/>
                </a:lnTo>
                <a:lnTo>
                  <a:pt x="53691" y="12185"/>
                </a:lnTo>
                <a:lnTo>
                  <a:pt x="53628" y="12499"/>
                </a:lnTo>
                <a:cubicBezTo>
                  <a:pt x="53586" y="12561"/>
                  <a:pt x="53586" y="12603"/>
                  <a:pt x="53586" y="12624"/>
                </a:cubicBezTo>
                <a:cubicBezTo>
                  <a:pt x="53523" y="12666"/>
                  <a:pt x="53460" y="12666"/>
                  <a:pt x="53377" y="12687"/>
                </a:cubicBezTo>
                <a:cubicBezTo>
                  <a:pt x="53335" y="12708"/>
                  <a:pt x="53251" y="12729"/>
                  <a:pt x="53209" y="12771"/>
                </a:cubicBezTo>
                <a:cubicBezTo>
                  <a:pt x="53126" y="12792"/>
                  <a:pt x="53042" y="12812"/>
                  <a:pt x="52958" y="12875"/>
                </a:cubicBezTo>
                <a:cubicBezTo>
                  <a:pt x="52895" y="12896"/>
                  <a:pt x="52812" y="12938"/>
                  <a:pt x="52728" y="12980"/>
                </a:cubicBezTo>
                <a:cubicBezTo>
                  <a:pt x="52728" y="12980"/>
                  <a:pt x="52707" y="12980"/>
                  <a:pt x="52707" y="12938"/>
                </a:cubicBezTo>
                <a:lnTo>
                  <a:pt x="52644" y="12938"/>
                </a:lnTo>
                <a:cubicBezTo>
                  <a:pt x="51996" y="13189"/>
                  <a:pt x="51389" y="13649"/>
                  <a:pt x="50845" y="14068"/>
                </a:cubicBezTo>
                <a:cubicBezTo>
                  <a:pt x="50238" y="14507"/>
                  <a:pt x="49610" y="14988"/>
                  <a:pt x="49025" y="15428"/>
                </a:cubicBezTo>
                <a:cubicBezTo>
                  <a:pt x="48439" y="15867"/>
                  <a:pt x="47874" y="16328"/>
                  <a:pt x="47309" y="16809"/>
                </a:cubicBezTo>
                <a:cubicBezTo>
                  <a:pt x="47037" y="17081"/>
                  <a:pt x="46639" y="17395"/>
                  <a:pt x="46451" y="17750"/>
                </a:cubicBezTo>
                <a:cubicBezTo>
                  <a:pt x="46367" y="17750"/>
                  <a:pt x="46325" y="17729"/>
                  <a:pt x="46242" y="17729"/>
                </a:cubicBezTo>
                <a:lnTo>
                  <a:pt x="45949" y="17729"/>
                </a:lnTo>
                <a:cubicBezTo>
                  <a:pt x="45907" y="17729"/>
                  <a:pt x="45823" y="17750"/>
                  <a:pt x="45781" y="17750"/>
                </a:cubicBezTo>
                <a:cubicBezTo>
                  <a:pt x="45781" y="17729"/>
                  <a:pt x="45740" y="17709"/>
                  <a:pt x="45740" y="17688"/>
                </a:cubicBezTo>
                <a:cubicBezTo>
                  <a:pt x="45698" y="17541"/>
                  <a:pt x="45635" y="17416"/>
                  <a:pt x="45572" y="17290"/>
                </a:cubicBezTo>
                <a:lnTo>
                  <a:pt x="45321" y="16809"/>
                </a:lnTo>
                <a:cubicBezTo>
                  <a:pt x="45216" y="16579"/>
                  <a:pt x="45091" y="16286"/>
                  <a:pt x="44882" y="16139"/>
                </a:cubicBezTo>
                <a:cubicBezTo>
                  <a:pt x="44903" y="16077"/>
                  <a:pt x="44944" y="16014"/>
                  <a:pt x="44944" y="15930"/>
                </a:cubicBezTo>
                <a:lnTo>
                  <a:pt x="44944" y="15909"/>
                </a:lnTo>
                <a:cubicBezTo>
                  <a:pt x="44965" y="15846"/>
                  <a:pt x="44965" y="15763"/>
                  <a:pt x="44986" y="15721"/>
                </a:cubicBezTo>
                <a:cubicBezTo>
                  <a:pt x="45070" y="15491"/>
                  <a:pt x="45112" y="15240"/>
                  <a:pt x="45154" y="14988"/>
                </a:cubicBezTo>
                <a:lnTo>
                  <a:pt x="45175" y="14968"/>
                </a:lnTo>
                <a:cubicBezTo>
                  <a:pt x="45468" y="14444"/>
                  <a:pt x="46032" y="13984"/>
                  <a:pt x="46451" y="13608"/>
                </a:cubicBezTo>
                <a:lnTo>
                  <a:pt x="47937" y="12101"/>
                </a:lnTo>
                <a:cubicBezTo>
                  <a:pt x="48229" y="11829"/>
                  <a:pt x="48648" y="11473"/>
                  <a:pt x="48627" y="11055"/>
                </a:cubicBezTo>
                <a:cubicBezTo>
                  <a:pt x="48606" y="10490"/>
                  <a:pt x="48836" y="9946"/>
                  <a:pt x="48773" y="9360"/>
                </a:cubicBezTo>
                <a:lnTo>
                  <a:pt x="48773" y="9339"/>
                </a:lnTo>
                <a:lnTo>
                  <a:pt x="48753" y="9318"/>
                </a:lnTo>
                <a:lnTo>
                  <a:pt x="48711" y="9318"/>
                </a:lnTo>
                <a:cubicBezTo>
                  <a:pt x="48564" y="9214"/>
                  <a:pt x="48418" y="9151"/>
                  <a:pt x="48250" y="9067"/>
                </a:cubicBezTo>
                <a:cubicBezTo>
                  <a:pt x="48209" y="9046"/>
                  <a:pt x="48146" y="9025"/>
                  <a:pt x="48125" y="9025"/>
                </a:cubicBezTo>
                <a:lnTo>
                  <a:pt x="48104" y="9025"/>
                </a:lnTo>
                <a:cubicBezTo>
                  <a:pt x="48020" y="9004"/>
                  <a:pt x="47978" y="8962"/>
                  <a:pt x="47895" y="8921"/>
                </a:cubicBezTo>
                <a:lnTo>
                  <a:pt x="46723" y="8209"/>
                </a:lnTo>
                <a:lnTo>
                  <a:pt x="46158" y="7895"/>
                </a:lnTo>
                <a:cubicBezTo>
                  <a:pt x="46012" y="7791"/>
                  <a:pt x="45698" y="7665"/>
                  <a:pt x="45614" y="7477"/>
                </a:cubicBezTo>
                <a:cubicBezTo>
                  <a:pt x="45426" y="7163"/>
                  <a:pt x="45279" y="6849"/>
                  <a:pt x="45091" y="6556"/>
                </a:cubicBezTo>
                <a:cubicBezTo>
                  <a:pt x="45572" y="6075"/>
                  <a:pt x="46032" y="5405"/>
                  <a:pt x="46325" y="4778"/>
                </a:cubicBezTo>
                <a:cubicBezTo>
                  <a:pt x="46451" y="4527"/>
                  <a:pt x="46409" y="4338"/>
                  <a:pt x="46409" y="4045"/>
                </a:cubicBezTo>
                <a:cubicBezTo>
                  <a:pt x="46409" y="3711"/>
                  <a:pt x="46367" y="3397"/>
                  <a:pt x="46325" y="3083"/>
                </a:cubicBezTo>
                <a:lnTo>
                  <a:pt x="46325" y="3062"/>
                </a:lnTo>
                <a:lnTo>
                  <a:pt x="46325" y="2999"/>
                </a:lnTo>
                <a:lnTo>
                  <a:pt x="46346" y="2978"/>
                </a:lnTo>
                <a:lnTo>
                  <a:pt x="46346" y="2936"/>
                </a:lnTo>
                <a:cubicBezTo>
                  <a:pt x="46325" y="2644"/>
                  <a:pt x="46012" y="2330"/>
                  <a:pt x="45823" y="2120"/>
                </a:cubicBezTo>
                <a:cubicBezTo>
                  <a:pt x="45614" y="1890"/>
                  <a:pt x="45468" y="1639"/>
                  <a:pt x="45175" y="1514"/>
                </a:cubicBezTo>
                <a:lnTo>
                  <a:pt x="45154" y="1514"/>
                </a:lnTo>
                <a:cubicBezTo>
                  <a:pt x="45154" y="1514"/>
                  <a:pt x="45112" y="1514"/>
                  <a:pt x="45112" y="1535"/>
                </a:cubicBezTo>
                <a:cubicBezTo>
                  <a:pt x="45091" y="1535"/>
                  <a:pt x="45070" y="1514"/>
                  <a:pt x="45049" y="1514"/>
                </a:cubicBezTo>
                <a:lnTo>
                  <a:pt x="44756" y="1514"/>
                </a:lnTo>
                <a:cubicBezTo>
                  <a:pt x="44731" y="1511"/>
                  <a:pt x="44704" y="1510"/>
                  <a:pt x="44676" y="1510"/>
                </a:cubicBezTo>
                <a:cubicBezTo>
                  <a:pt x="44567" y="1510"/>
                  <a:pt x="44439" y="1526"/>
                  <a:pt x="44316" y="1526"/>
                </a:cubicBezTo>
                <a:cubicBezTo>
                  <a:pt x="44211" y="1526"/>
                  <a:pt x="44109" y="1514"/>
                  <a:pt x="44024" y="1472"/>
                </a:cubicBezTo>
                <a:lnTo>
                  <a:pt x="43961" y="1472"/>
                </a:lnTo>
                <a:cubicBezTo>
                  <a:pt x="43940" y="1472"/>
                  <a:pt x="43919" y="1514"/>
                  <a:pt x="43940" y="1576"/>
                </a:cubicBezTo>
                <a:cubicBezTo>
                  <a:pt x="43919" y="1597"/>
                  <a:pt x="43919" y="1618"/>
                  <a:pt x="43940" y="1639"/>
                </a:cubicBezTo>
                <a:cubicBezTo>
                  <a:pt x="43961" y="1681"/>
                  <a:pt x="44003" y="1681"/>
                  <a:pt x="44024" y="1681"/>
                </a:cubicBezTo>
                <a:cubicBezTo>
                  <a:pt x="44024" y="1681"/>
                  <a:pt x="44275" y="1786"/>
                  <a:pt x="44317" y="1807"/>
                </a:cubicBezTo>
                <a:cubicBezTo>
                  <a:pt x="44526" y="1848"/>
                  <a:pt x="44693" y="1953"/>
                  <a:pt x="44882" y="2016"/>
                </a:cubicBezTo>
                <a:cubicBezTo>
                  <a:pt x="44986" y="2037"/>
                  <a:pt x="45175" y="2372"/>
                  <a:pt x="45196" y="2476"/>
                </a:cubicBezTo>
                <a:cubicBezTo>
                  <a:pt x="45258" y="2581"/>
                  <a:pt x="45300" y="2727"/>
                  <a:pt x="45384" y="2832"/>
                </a:cubicBezTo>
                <a:cubicBezTo>
                  <a:pt x="45363" y="3041"/>
                  <a:pt x="45384" y="3271"/>
                  <a:pt x="45384" y="3481"/>
                </a:cubicBezTo>
                <a:cubicBezTo>
                  <a:pt x="45384" y="3690"/>
                  <a:pt x="45384" y="3920"/>
                  <a:pt x="45468" y="4129"/>
                </a:cubicBezTo>
                <a:lnTo>
                  <a:pt x="45468" y="4150"/>
                </a:lnTo>
                <a:cubicBezTo>
                  <a:pt x="45112" y="4548"/>
                  <a:pt x="44840" y="5029"/>
                  <a:pt x="44568" y="5447"/>
                </a:cubicBezTo>
                <a:cubicBezTo>
                  <a:pt x="44484" y="5573"/>
                  <a:pt x="44379" y="5719"/>
                  <a:pt x="44338" y="5866"/>
                </a:cubicBezTo>
                <a:lnTo>
                  <a:pt x="44338" y="5887"/>
                </a:lnTo>
                <a:cubicBezTo>
                  <a:pt x="44317" y="5887"/>
                  <a:pt x="44275" y="5887"/>
                  <a:pt x="44254" y="5908"/>
                </a:cubicBezTo>
                <a:cubicBezTo>
                  <a:pt x="44233" y="5908"/>
                  <a:pt x="44212" y="5929"/>
                  <a:pt x="44170" y="5929"/>
                </a:cubicBezTo>
                <a:cubicBezTo>
                  <a:pt x="44149" y="5929"/>
                  <a:pt x="44128" y="5970"/>
                  <a:pt x="44128" y="5970"/>
                </a:cubicBezTo>
                <a:cubicBezTo>
                  <a:pt x="44107" y="5970"/>
                  <a:pt x="44066" y="5991"/>
                  <a:pt x="44066" y="5991"/>
                </a:cubicBezTo>
                <a:lnTo>
                  <a:pt x="44024" y="5929"/>
                </a:lnTo>
                <a:lnTo>
                  <a:pt x="44003" y="5908"/>
                </a:lnTo>
                <a:lnTo>
                  <a:pt x="43940" y="5866"/>
                </a:lnTo>
                <a:lnTo>
                  <a:pt x="43919" y="5824"/>
                </a:lnTo>
                <a:cubicBezTo>
                  <a:pt x="43898" y="5803"/>
                  <a:pt x="43856" y="5782"/>
                  <a:pt x="43815" y="5782"/>
                </a:cubicBezTo>
                <a:lnTo>
                  <a:pt x="43710" y="5677"/>
                </a:lnTo>
                <a:cubicBezTo>
                  <a:pt x="43689" y="5657"/>
                  <a:pt x="43647" y="5615"/>
                  <a:pt x="43605" y="5594"/>
                </a:cubicBezTo>
                <a:cubicBezTo>
                  <a:pt x="43605" y="5594"/>
                  <a:pt x="43584" y="5573"/>
                  <a:pt x="43543" y="5573"/>
                </a:cubicBezTo>
                <a:cubicBezTo>
                  <a:pt x="43501" y="5510"/>
                  <a:pt x="43438" y="5447"/>
                  <a:pt x="43375" y="5385"/>
                </a:cubicBezTo>
                <a:lnTo>
                  <a:pt x="43333" y="5364"/>
                </a:lnTo>
                <a:lnTo>
                  <a:pt x="43166" y="5175"/>
                </a:lnTo>
                <a:lnTo>
                  <a:pt x="43124" y="5154"/>
                </a:lnTo>
                <a:cubicBezTo>
                  <a:pt x="42957" y="4966"/>
                  <a:pt x="42768" y="4820"/>
                  <a:pt x="42580" y="4631"/>
                </a:cubicBezTo>
                <a:cubicBezTo>
                  <a:pt x="42580" y="4631"/>
                  <a:pt x="42559" y="4631"/>
                  <a:pt x="42559" y="4610"/>
                </a:cubicBezTo>
                <a:cubicBezTo>
                  <a:pt x="42496" y="4548"/>
                  <a:pt x="42434" y="4506"/>
                  <a:pt x="42371" y="4422"/>
                </a:cubicBezTo>
                <a:lnTo>
                  <a:pt x="42287" y="4338"/>
                </a:lnTo>
                <a:lnTo>
                  <a:pt x="42141" y="4192"/>
                </a:lnTo>
                <a:lnTo>
                  <a:pt x="42057" y="4108"/>
                </a:lnTo>
                <a:cubicBezTo>
                  <a:pt x="41973" y="4025"/>
                  <a:pt x="41911" y="3941"/>
                  <a:pt x="41848" y="3878"/>
                </a:cubicBezTo>
                <a:cubicBezTo>
                  <a:pt x="41722" y="3711"/>
                  <a:pt x="41555" y="3606"/>
                  <a:pt x="41534" y="3397"/>
                </a:cubicBezTo>
                <a:cubicBezTo>
                  <a:pt x="41513" y="3146"/>
                  <a:pt x="41492" y="2853"/>
                  <a:pt x="41450" y="2581"/>
                </a:cubicBezTo>
                <a:cubicBezTo>
                  <a:pt x="41450" y="2539"/>
                  <a:pt x="41429" y="2455"/>
                  <a:pt x="41429" y="2413"/>
                </a:cubicBezTo>
                <a:cubicBezTo>
                  <a:pt x="41429" y="2351"/>
                  <a:pt x="41408" y="2267"/>
                  <a:pt x="41387" y="2225"/>
                </a:cubicBezTo>
                <a:cubicBezTo>
                  <a:pt x="41346" y="2162"/>
                  <a:pt x="41346" y="2100"/>
                  <a:pt x="41325" y="2037"/>
                </a:cubicBezTo>
                <a:lnTo>
                  <a:pt x="41241" y="1890"/>
                </a:lnTo>
                <a:cubicBezTo>
                  <a:pt x="41241" y="1890"/>
                  <a:pt x="41241" y="1848"/>
                  <a:pt x="41220" y="1848"/>
                </a:cubicBezTo>
                <a:lnTo>
                  <a:pt x="41199" y="1828"/>
                </a:lnTo>
                <a:cubicBezTo>
                  <a:pt x="41193" y="1816"/>
                  <a:pt x="41183" y="1811"/>
                  <a:pt x="41170" y="1811"/>
                </a:cubicBezTo>
                <a:cubicBezTo>
                  <a:pt x="41138" y="1811"/>
                  <a:pt x="41094" y="1845"/>
                  <a:pt x="41094" y="1890"/>
                </a:cubicBezTo>
                <a:lnTo>
                  <a:pt x="41094" y="1911"/>
                </a:lnTo>
                <a:lnTo>
                  <a:pt x="41094" y="1932"/>
                </a:lnTo>
                <a:cubicBezTo>
                  <a:pt x="41011" y="2330"/>
                  <a:pt x="40969" y="2727"/>
                  <a:pt x="40969" y="3104"/>
                </a:cubicBezTo>
                <a:cubicBezTo>
                  <a:pt x="40969" y="3397"/>
                  <a:pt x="40885" y="3732"/>
                  <a:pt x="41011" y="4025"/>
                </a:cubicBezTo>
                <a:lnTo>
                  <a:pt x="41011" y="4045"/>
                </a:lnTo>
                <a:lnTo>
                  <a:pt x="41011" y="4087"/>
                </a:lnTo>
                <a:lnTo>
                  <a:pt x="41011" y="4108"/>
                </a:lnTo>
                <a:lnTo>
                  <a:pt x="41011" y="4129"/>
                </a:lnTo>
                <a:lnTo>
                  <a:pt x="41011" y="4150"/>
                </a:lnTo>
                <a:cubicBezTo>
                  <a:pt x="41011" y="4192"/>
                  <a:pt x="41032" y="4192"/>
                  <a:pt x="41032" y="4213"/>
                </a:cubicBezTo>
                <a:cubicBezTo>
                  <a:pt x="41429" y="4652"/>
                  <a:pt x="41764" y="5133"/>
                  <a:pt x="42078" y="5594"/>
                </a:cubicBezTo>
                <a:cubicBezTo>
                  <a:pt x="42245" y="5803"/>
                  <a:pt x="42455" y="6033"/>
                  <a:pt x="42601" y="6242"/>
                </a:cubicBezTo>
                <a:cubicBezTo>
                  <a:pt x="42706" y="6389"/>
                  <a:pt x="42810" y="6494"/>
                  <a:pt x="42957" y="6619"/>
                </a:cubicBezTo>
                <a:lnTo>
                  <a:pt x="42894" y="6619"/>
                </a:lnTo>
                <a:cubicBezTo>
                  <a:pt x="42873" y="6619"/>
                  <a:pt x="42852" y="6619"/>
                  <a:pt x="42810" y="6640"/>
                </a:cubicBezTo>
                <a:cubicBezTo>
                  <a:pt x="42789" y="6640"/>
                  <a:pt x="42768" y="6640"/>
                  <a:pt x="42768" y="6661"/>
                </a:cubicBezTo>
                <a:cubicBezTo>
                  <a:pt x="42747" y="6661"/>
                  <a:pt x="42706" y="6703"/>
                  <a:pt x="42685" y="6703"/>
                </a:cubicBezTo>
                <a:cubicBezTo>
                  <a:pt x="42664" y="6703"/>
                  <a:pt x="42664" y="6703"/>
                  <a:pt x="42643" y="6724"/>
                </a:cubicBezTo>
                <a:cubicBezTo>
                  <a:pt x="42601" y="6745"/>
                  <a:pt x="42559" y="6745"/>
                  <a:pt x="42538" y="6766"/>
                </a:cubicBezTo>
                <a:cubicBezTo>
                  <a:pt x="42487" y="6790"/>
                  <a:pt x="42435" y="6800"/>
                  <a:pt x="42384" y="6800"/>
                </a:cubicBezTo>
                <a:cubicBezTo>
                  <a:pt x="42123" y="6800"/>
                  <a:pt x="41869" y="6529"/>
                  <a:pt x="41659" y="6389"/>
                </a:cubicBezTo>
                <a:cubicBezTo>
                  <a:pt x="41346" y="6117"/>
                  <a:pt x="41032" y="5908"/>
                  <a:pt x="40697" y="5698"/>
                </a:cubicBezTo>
                <a:cubicBezTo>
                  <a:pt x="40571" y="5615"/>
                  <a:pt x="40467" y="5552"/>
                  <a:pt x="40341" y="5510"/>
                </a:cubicBezTo>
                <a:cubicBezTo>
                  <a:pt x="40299" y="5510"/>
                  <a:pt x="40299" y="5489"/>
                  <a:pt x="40278" y="5489"/>
                </a:cubicBezTo>
                <a:lnTo>
                  <a:pt x="40048" y="5489"/>
                </a:lnTo>
                <a:cubicBezTo>
                  <a:pt x="39944" y="5468"/>
                  <a:pt x="39818" y="5468"/>
                  <a:pt x="39714" y="5447"/>
                </a:cubicBezTo>
                <a:lnTo>
                  <a:pt x="39546" y="5447"/>
                </a:lnTo>
                <a:lnTo>
                  <a:pt x="39525" y="5468"/>
                </a:lnTo>
                <a:lnTo>
                  <a:pt x="39504" y="5468"/>
                </a:lnTo>
                <a:cubicBezTo>
                  <a:pt x="39442" y="5468"/>
                  <a:pt x="39358" y="5489"/>
                  <a:pt x="39316" y="5510"/>
                </a:cubicBezTo>
                <a:cubicBezTo>
                  <a:pt x="39295" y="5510"/>
                  <a:pt x="39295" y="5510"/>
                  <a:pt x="39253" y="5552"/>
                </a:cubicBezTo>
                <a:cubicBezTo>
                  <a:pt x="39232" y="5552"/>
                  <a:pt x="39211" y="5573"/>
                  <a:pt x="39190" y="5573"/>
                </a:cubicBezTo>
                <a:cubicBezTo>
                  <a:pt x="39149" y="5573"/>
                  <a:pt x="39128" y="5594"/>
                  <a:pt x="39107" y="5594"/>
                </a:cubicBezTo>
                <a:cubicBezTo>
                  <a:pt x="39086" y="5594"/>
                  <a:pt x="39044" y="5615"/>
                  <a:pt x="39023" y="5615"/>
                </a:cubicBezTo>
                <a:cubicBezTo>
                  <a:pt x="39002" y="5615"/>
                  <a:pt x="38981" y="5657"/>
                  <a:pt x="38939" y="5657"/>
                </a:cubicBezTo>
                <a:cubicBezTo>
                  <a:pt x="38918" y="5657"/>
                  <a:pt x="38898" y="5677"/>
                  <a:pt x="38898" y="5677"/>
                </a:cubicBezTo>
                <a:cubicBezTo>
                  <a:pt x="38877" y="5698"/>
                  <a:pt x="38835" y="5698"/>
                  <a:pt x="38814" y="5719"/>
                </a:cubicBezTo>
                <a:cubicBezTo>
                  <a:pt x="38793" y="5719"/>
                  <a:pt x="38793" y="5761"/>
                  <a:pt x="38772" y="5761"/>
                </a:cubicBezTo>
                <a:cubicBezTo>
                  <a:pt x="38730" y="5782"/>
                  <a:pt x="38709" y="5782"/>
                  <a:pt x="38688" y="5803"/>
                </a:cubicBezTo>
                <a:lnTo>
                  <a:pt x="38667" y="5824"/>
                </a:lnTo>
                <a:cubicBezTo>
                  <a:pt x="38625" y="5866"/>
                  <a:pt x="38584" y="5887"/>
                  <a:pt x="38563" y="5908"/>
                </a:cubicBezTo>
                <a:cubicBezTo>
                  <a:pt x="38540" y="5923"/>
                  <a:pt x="38516" y="5929"/>
                  <a:pt x="38491" y="5929"/>
                </a:cubicBezTo>
                <a:cubicBezTo>
                  <a:pt x="38303" y="5929"/>
                  <a:pt x="38048" y="5560"/>
                  <a:pt x="37956" y="5468"/>
                </a:cubicBezTo>
                <a:cubicBezTo>
                  <a:pt x="37684" y="5175"/>
                  <a:pt x="37621" y="4882"/>
                  <a:pt x="37558" y="4527"/>
                </a:cubicBezTo>
                <a:cubicBezTo>
                  <a:pt x="37454" y="3941"/>
                  <a:pt x="37307" y="3397"/>
                  <a:pt x="37224" y="2832"/>
                </a:cubicBezTo>
                <a:cubicBezTo>
                  <a:pt x="37161" y="2539"/>
                  <a:pt x="37140" y="2246"/>
                  <a:pt x="37056" y="1953"/>
                </a:cubicBezTo>
                <a:cubicBezTo>
                  <a:pt x="37014" y="1744"/>
                  <a:pt x="36910" y="1514"/>
                  <a:pt x="36889" y="1304"/>
                </a:cubicBezTo>
                <a:lnTo>
                  <a:pt x="36889" y="1284"/>
                </a:lnTo>
                <a:lnTo>
                  <a:pt x="36889" y="1263"/>
                </a:lnTo>
                <a:cubicBezTo>
                  <a:pt x="36952" y="1116"/>
                  <a:pt x="36952" y="949"/>
                  <a:pt x="37014" y="760"/>
                </a:cubicBezTo>
                <a:cubicBezTo>
                  <a:pt x="37056" y="572"/>
                  <a:pt x="37119" y="363"/>
                  <a:pt x="37140" y="154"/>
                </a:cubicBezTo>
                <a:lnTo>
                  <a:pt x="37140" y="112"/>
                </a:lnTo>
                <a:cubicBezTo>
                  <a:pt x="37140" y="70"/>
                  <a:pt x="37119" y="70"/>
                  <a:pt x="37119" y="70"/>
                </a:cubicBezTo>
                <a:lnTo>
                  <a:pt x="37119" y="49"/>
                </a:lnTo>
                <a:cubicBezTo>
                  <a:pt x="37133" y="35"/>
                  <a:pt x="37118" y="1"/>
                  <a:pt x="3709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46"/>
          <p:cNvSpPr/>
          <p:nvPr/>
        </p:nvSpPr>
        <p:spPr>
          <a:xfrm rot="-1573970">
            <a:off x="6998171" y="1098296"/>
            <a:ext cx="440048" cy="323910"/>
          </a:xfrm>
          <a:custGeom>
            <a:rect b="b" l="l" r="r" t="t"/>
            <a:pathLst>
              <a:path extrusionOk="0" h="9129" w="12403">
                <a:moveTo>
                  <a:pt x="890" y="1"/>
                </a:moveTo>
                <a:cubicBezTo>
                  <a:pt x="848" y="1"/>
                  <a:pt x="805" y="3"/>
                  <a:pt x="761" y="9"/>
                </a:cubicBezTo>
                <a:cubicBezTo>
                  <a:pt x="518" y="9"/>
                  <a:pt x="244" y="161"/>
                  <a:pt x="1" y="313"/>
                </a:cubicBezTo>
                <a:cubicBezTo>
                  <a:pt x="275" y="678"/>
                  <a:pt x="761" y="860"/>
                  <a:pt x="1004" y="1255"/>
                </a:cubicBezTo>
                <a:cubicBezTo>
                  <a:pt x="1034" y="1377"/>
                  <a:pt x="1095" y="1438"/>
                  <a:pt x="1126" y="1559"/>
                </a:cubicBezTo>
                <a:cubicBezTo>
                  <a:pt x="1156" y="1742"/>
                  <a:pt x="1217" y="1955"/>
                  <a:pt x="1278" y="2137"/>
                </a:cubicBezTo>
                <a:cubicBezTo>
                  <a:pt x="1490" y="2958"/>
                  <a:pt x="1764" y="3839"/>
                  <a:pt x="1794" y="4721"/>
                </a:cubicBezTo>
                <a:cubicBezTo>
                  <a:pt x="1794" y="4781"/>
                  <a:pt x="1794" y="4842"/>
                  <a:pt x="1825" y="4903"/>
                </a:cubicBezTo>
                <a:cubicBezTo>
                  <a:pt x="1886" y="5024"/>
                  <a:pt x="2037" y="5055"/>
                  <a:pt x="2129" y="5085"/>
                </a:cubicBezTo>
                <a:cubicBezTo>
                  <a:pt x="2402" y="5207"/>
                  <a:pt x="2585" y="5450"/>
                  <a:pt x="2737" y="5693"/>
                </a:cubicBezTo>
                <a:lnTo>
                  <a:pt x="3193" y="6392"/>
                </a:lnTo>
                <a:cubicBezTo>
                  <a:pt x="3314" y="6544"/>
                  <a:pt x="3436" y="6970"/>
                  <a:pt x="3648" y="7000"/>
                </a:cubicBezTo>
                <a:cubicBezTo>
                  <a:pt x="3659" y="7002"/>
                  <a:pt x="3669" y="7002"/>
                  <a:pt x="3679" y="7002"/>
                </a:cubicBezTo>
                <a:cubicBezTo>
                  <a:pt x="3897" y="7002"/>
                  <a:pt x="3958" y="6690"/>
                  <a:pt x="4074" y="6544"/>
                </a:cubicBezTo>
                <a:cubicBezTo>
                  <a:pt x="4226" y="6301"/>
                  <a:pt x="4378" y="6119"/>
                  <a:pt x="4530" y="5906"/>
                </a:cubicBezTo>
                <a:cubicBezTo>
                  <a:pt x="4591" y="5845"/>
                  <a:pt x="4621" y="5784"/>
                  <a:pt x="4652" y="5754"/>
                </a:cubicBezTo>
                <a:lnTo>
                  <a:pt x="4682" y="5906"/>
                </a:lnTo>
                <a:cubicBezTo>
                  <a:pt x="4682" y="6453"/>
                  <a:pt x="4955" y="9037"/>
                  <a:pt x="5533" y="9128"/>
                </a:cubicBezTo>
                <a:cubicBezTo>
                  <a:pt x="5537" y="9128"/>
                  <a:pt x="5540" y="9128"/>
                  <a:pt x="5544" y="9128"/>
                </a:cubicBezTo>
                <a:cubicBezTo>
                  <a:pt x="6118" y="9128"/>
                  <a:pt x="6750" y="6662"/>
                  <a:pt x="6870" y="6088"/>
                </a:cubicBezTo>
                <a:lnTo>
                  <a:pt x="6931" y="5906"/>
                </a:lnTo>
                <a:cubicBezTo>
                  <a:pt x="6962" y="5967"/>
                  <a:pt x="6962" y="6058"/>
                  <a:pt x="7022" y="6088"/>
                </a:cubicBezTo>
                <a:cubicBezTo>
                  <a:pt x="7114" y="6301"/>
                  <a:pt x="7235" y="6544"/>
                  <a:pt x="7357" y="6818"/>
                </a:cubicBezTo>
                <a:cubicBezTo>
                  <a:pt x="7418" y="6970"/>
                  <a:pt x="7478" y="7335"/>
                  <a:pt x="7691" y="7335"/>
                </a:cubicBezTo>
                <a:cubicBezTo>
                  <a:pt x="7873" y="7335"/>
                  <a:pt x="8117" y="6970"/>
                  <a:pt x="8238" y="6818"/>
                </a:cubicBezTo>
                <a:cubicBezTo>
                  <a:pt x="8421" y="6575"/>
                  <a:pt x="8603" y="6392"/>
                  <a:pt x="8785" y="6210"/>
                </a:cubicBezTo>
                <a:cubicBezTo>
                  <a:pt x="8998" y="5997"/>
                  <a:pt x="9211" y="5784"/>
                  <a:pt x="9515" y="5693"/>
                </a:cubicBezTo>
                <a:cubicBezTo>
                  <a:pt x="9636" y="5663"/>
                  <a:pt x="9788" y="5663"/>
                  <a:pt x="9849" y="5541"/>
                </a:cubicBezTo>
                <a:cubicBezTo>
                  <a:pt x="9910" y="5511"/>
                  <a:pt x="9910" y="5450"/>
                  <a:pt x="9940" y="5389"/>
                </a:cubicBezTo>
                <a:cubicBezTo>
                  <a:pt x="10123" y="4538"/>
                  <a:pt x="10457" y="3717"/>
                  <a:pt x="10852" y="2927"/>
                </a:cubicBezTo>
                <a:cubicBezTo>
                  <a:pt x="10913" y="2745"/>
                  <a:pt x="11004" y="2562"/>
                  <a:pt x="11126" y="2350"/>
                </a:cubicBezTo>
                <a:cubicBezTo>
                  <a:pt x="11156" y="2258"/>
                  <a:pt x="11187" y="2167"/>
                  <a:pt x="11278" y="2046"/>
                </a:cubicBezTo>
                <a:cubicBezTo>
                  <a:pt x="11521" y="1681"/>
                  <a:pt x="12098" y="1590"/>
                  <a:pt x="12402" y="1255"/>
                </a:cubicBezTo>
                <a:cubicBezTo>
                  <a:pt x="12190" y="1073"/>
                  <a:pt x="11916" y="921"/>
                  <a:pt x="11643" y="830"/>
                </a:cubicBezTo>
                <a:cubicBezTo>
                  <a:pt x="11577" y="821"/>
                  <a:pt x="11512" y="816"/>
                  <a:pt x="11446" y="816"/>
                </a:cubicBezTo>
                <a:cubicBezTo>
                  <a:pt x="11080" y="816"/>
                  <a:pt x="10705" y="949"/>
                  <a:pt x="10396" y="1103"/>
                </a:cubicBezTo>
                <a:cubicBezTo>
                  <a:pt x="9636" y="1438"/>
                  <a:pt x="8877" y="1742"/>
                  <a:pt x="8117" y="2076"/>
                </a:cubicBezTo>
                <a:cubicBezTo>
                  <a:pt x="8086" y="2076"/>
                  <a:pt x="8025" y="2137"/>
                  <a:pt x="8025" y="2137"/>
                </a:cubicBezTo>
                <a:cubicBezTo>
                  <a:pt x="7995" y="2167"/>
                  <a:pt x="7995" y="2198"/>
                  <a:pt x="7965" y="2289"/>
                </a:cubicBezTo>
                <a:cubicBezTo>
                  <a:pt x="7873" y="2593"/>
                  <a:pt x="7843" y="2836"/>
                  <a:pt x="7782" y="3140"/>
                </a:cubicBezTo>
                <a:cubicBezTo>
                  <a:pt x="7721" y="3474"/>
                  <a:pt x="7661" y="3717"/>
                  <a:pt x="7539" y="3991"/>
                </a:cubicBezTo>
                <a:cubicBezTo>
                  <a:pt x="7448" y="4143"/>
                  <a:pt x="7357" y="4295"/>
                  <a:pt x="7235" y="4417"/>
                </a:cubicBezTo>
                <a:cubicBezTo>
                  <a:pt x="7235" y="4356"/>
                  <a:pt x="7235" y="4295"/>
                  <a:pt x="7205" y="4265"/>
                </a:cubicBezTo>
                <a:cubicBezTo>
                  <a:pt x="7266" y="4265"/>
                  <a:pt x="7357" y="4204"/>
                  <a:pt x="7387" y="4173"/>
                </a:cubicBezTo>
                <a:cubicBezTo>
                  <a:pt x="7418" y="4143"/>
                  <a:pt x="7478" y="4113"/>
                  <a:pt x="7478" y="4052"/>
                </a:cubicBezTo>
                <a:cubicBezTo>
                  <a:pt x="7509" y="4021"/>
                  <a:pt x="7509" y="3961"/>
                  <a:pt x="7478" y="3900"/>
                </a:cubicBezTo>
                <a:cubicBezTo>
                  <a:pt x="7418" y="3748"/>
                  <a:pt x="7326" y="3596"/>
                  <a:pt x="7266" y="3444"/>
                </a:cubicBezTo>
                <a:cubicBezTo>
                  <a:pt x="7205" y="3292"/>
                  <a:pt x="7235" y="3110"/>
                  <a:pt x="7326" y="2927"/>
                </a:cubicBezTo>
                <a:cubicBezTo>
                  <a:pt x="7387" y="2775"/>
                  <a:pt x="7570" y="2654"/>
                  <a:pt x="7721" y="2654"/>
                </a:cubicBezTo>
                <a:cubicBezTo>
                  <a:pt x="7602" y="2585"/>
                  <a:pt x="7463" y="2546"/>
                  <a:pt x="7327" y="2546"/>
                </a:cubicBezTo>
                <a:cubicBezTo>
                  <a:pt x="7221" y="2546"/>
                  <a:pt x="7116" y="2570"/>
                  <a:pt x="7022" y="2623"/>
                </a:cubicBezTo>
                <a:cubicBezTo>
                  <a:pt x="6901" y="2684"/>
                  <a:pt x="6779" y="2775"/>
                  <a:pt x="6718" y="2897"/>
                </a:cubicBezTo>
                <a:cubicBezTo>
                  <a:pt x="6627" y="2988"/>
                  <a:pt x="6506" y="3110"/>
                  <a:pt x="6445" y="3201"/>
                </a:cubicBezTo>
                <a:cubicBezTo>
                  <a:pt x="6414" y="3231"/>
                  <a:pt x="6354" y="3231"/>
                  <a:pt x="6323" y="3262"/>
                </a:cubicBezTo>
                <a:cubicBezTo>
                  <a:pt x="6202" y="3231"/>
                  <a:pt x="6111" y="3201"/>
                  <a:pt x="5989" y="3201"/>
                </a:cubicBezTo>
                <a:lnTo>
                  <a:pt x="5746" y="3201"/>
                </a:lnTo>
                <a:lnTo>
                  <a:pt x="5715" y="3140"/>
                </a:lnTo>
                <a:lnTo>
                  <a:pt x="5503" y="2806"/>
                </a:lnTo>
                <a:cubicBezTo>
                  <a:pt x="5411" y="2684"/>
                  <a:pt x="5351" y="2593"/>
                  <a:pt x="5229" y="2502"/>
                </a:cubicBezTo>
                <a:cubicBezTo>
                  <a:pt x="5126" y="2416"/>
                  <a:pt x="4995" y="2379"/>
                  <a:pt x="4850" y="2379"/>
                </a:cubicBezTo>
                <a:cubicBezTo>
                  <a:pt x="4738" y="2379"/>
                  <a:pt x="4619" y="2401"/>
                  <a:pt x="4500" y="2441"/>
                </a:cubicBezTo>
                <a:cubicBezTo>
                  <a:pt x="4682" y="2471"/>
                  <a:pt x="4834" y="2593"/>
                  <a:pt x="4895" y="2775"/>
                </a:cubicBezTo>
                <a:cubicBezTo>
                  <a:pt x="4955" y="2927"/>
                  <a:pt x="4925" y="3110"/>
                  <a:pt x="4834" y="3292"/>
                </a:cubicBezTo>
                <a:cubicBezTo>
                  <a:pt x="4773" y="3474"/>
                  <a:pt x="4621" y="3566"/>
                  <a:pt x="4591" y="3717"/>
                </a:cubicBezTo>
                <a:cubicBezTo>
                  <a:pt x="4591" y="3748"/>
                  <a:pt x="4530" y="3839"/>
                  <a:pt x="4591" y="3869"/>
                </a:cubicBezTo>
                <a:cubicBezTo>
                  <a:pt x="4591" y="3900"/>
                  <a:pt x="4621" y="3961"/>
                  <a:pt x="4652" y="3991"/>
                </a:cubicBezTo>
                <a:lnTo>
                  <a:pt x="4682" y="4021"/>
                </a:lnTo>
                <a:cubicBezTo>
                  <a:pt x="4652" y="4113"/>
                  <a:pt x="4621" y="4173"/>
                  <a:pt x="4621" y="4265"/>
                </a:cubicBezTo>
                <a:cubicBezTo>
                  <a:pt x="4500" y="4113"/>
                  <a:pt x="4378" y="3961"/>
                  <a:pt x="4348" y="3748"/>
                </a:cubicBezTo>
                <a:cubicBezTo>
                  <a:pt x="4256" y="3505"/>
                  <a:pt x="4226" y="3201"/>
                  <a:pt x="4226" y="2897"/>
                </a:cubicBezTo>
                <a:cubicBezTo>
                  <a:pt x="4226" y="2593"/>
                  <a:pt x="4196" y="2289"/>
                  <a:pt x="4196" y="2015"/>
                </a:cubicBezTo>
                <a:cubicBezTo>
                  <a:pt x="4196" y="1985"/>
                  <a:pt x="4196" y="1894"/>
                  <a:pt x="4165" y="1863"/>
                </a:cubicBezTo>
                <a:lnTo>
                  <a:pt x="4074" y="1772"/>
                </a:lnTo>
                <a:cubicBezTo>
                  <a:pt x="3405" y="1316"/>
                  <a:pt x="2676" y="921"/>
                  <a:pt x="1977" y="465"/>
                </a:cubicBezTo>
                <a:cubicBezTo>
                  <a:pt x="1647" y="245"/>
                  <a:pt x="1292" y="1"/>
                  <a:pt x="89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46"/>
          <p:cNvSpPr/>
          <p:nvPr/>
        </p:nvSpPr>
        <p:spPr>
          <a:xfrm rot="1283137">
            <a:off x="6539050" y="461687"/>
            <a:ext cx="292776" cy="215493"/>
          </a:xfrm>
          <a:custGeom>
            <a:rect b="b" l="l" r="r" t="t"/>
            <a:pathLst>
              <a:path extrusionOk="0" h="9129" w="12403">
                <a:moveTo>
                  <a:pt x="890" y="1"/>
                </a:moveTo>
                <a:cubicBezTo>
                  <a:pt x="848" y="1"/>
                  <a:pt x="805" y="3"/>
                  <a:pt x="761" y="9"/>
                </a:cubicBezTo>
                <a:cubicBezTo>
                  <a:pt x="518" y="9"/>
                  <a:pt x="244" y="161"/>
                  <a:pt x="1" y="313"/>
                </a:cubicBezTo>
                <a:cubicBezTo>
                  <a:pt x="275" y="678"/>
                  <a:pt x="761" y="860"/>
                  <a:pt x="1004" y="1255"/>
                </a:cubicBezTo>
                <a:cubicBezTo>
                  <a:pt x="1034" y="1377"/>
                  <a:pt x="1095" y="1438"/>
                  <a:pt x="1126" y="1559"/>
                </a:cubicBezTo>
                <a:cubicBezTo>
                  <a:pt x="1156" y="1742"/>
                  <a:pt x="1217" y="1955"/>
                  <a:pt x="1278" y="2137"/>
                </a:cubicBezTo>
                <a:cubicBezTo>
                  <a:pt x="1490" y="2958"/>
                  <a:pt x="1764" y="3839"/>
                  <a:pt x="1794" y="4721"/>
                </a:cubicBezTo>
                <a:cubicBezTo>
                  <a:pt x="1794" y="4781"/>
                  <a:pt x="1794" y="4842"/>
                  <a:pt x="1825" y="4903"/>
                </a:cubicBezTo>
                <a:cubicBezTo>
                  <a:pt x="1886" y="5024"/>
                  <a:pt x="2037" y="5055"/>
                  <a:pt x="2129" y="5085"/>
                </a:cubicBezTo>
                <a:cubicBezTo>
                  <a:pt x="2402" y="5207"/>
                  <a:pt x="2585" y="5450"/>
                  <a:pt x="2737" y="5693"/>
                </a:cubicBezTo>
                <a:lnTo>
                  <a:pt x="3193" y="6392"/>
                </a:lnTo>
                <a:cubicBezTo>
                  <a:pt x="3314" y="6544"/>
                  <a:pt x="3436" y="6970"/>
                  <a:pt x="3648" y="7000"/>
                </a:cubicBezTo>
                <a:cubicBezTo>
                  <a:pt x="3659" y="7002"/>
                  <a:pt x="3669" y="7002"/>
                  <a:pt x="3679" y="7002"/>
                </a:cubicBezTo>
                <a:cubicBezTo>
                  <a:pt x="3897" y="7002"/>
                  <a:pt x="3958" y="6690"/>
                  <a:pt x="4074" y="6544"/>
                </a:cubicBezTo>
                <a:cubicBezTo>
                  <a:pt x="4226" y="6301"/>
                  <a:pt x="4378" y="6119"/>
                  <a:pt x="4530" y="5906"/>
                </a:cubicBezTo>
                <a:cubicBezTo>
                  <a:pt x="4591" y="5845"/>
                  <a:pt x="4621" y="5784"/>
                  <a:pt x="4652" y="5754"/>
                </a:cubicBezTo>
                <a:lnTo>
                  <a:pt x="4682" y="5906"/>
                </a:lnTo>
                <a:cubicBezTo>
                  <a:pt x="4682" y="6453"/>
                  <a:pt x="4955" y="9037"/>
                  <a:pt x="5533" y="9128"/>
                </a:cubicBezTo>
                <a:cubicBezTo>
                  <a:pt x="5537" y="9128"/>
                  <a:pt x="5540" y="9128"/>
                  <a:pt x="5544" y="9128"/>
                </a:cubicBezTo>
                <a:cubicBezTo>
                  <a:pt x="6118" y="9128"/>
                  <a:pt x="6750" y="6662"/>
                  <a:pt x="6870" y="6088"/>
                </a:cubicBezTo>
                <a:lnTo>
                  <a:pt x="6931" y="5906"/>
                </a:lnTo>
                <a:cubicBezTo>
                  <a:pt x="6962" y="5967"/>
                  <a:pt x="6962" y="6058"/>
                  <a:pt x="7022" y="6088"/>
                </a:cubicBezTo>
                <a:cubicBezTo>
                  <a:pt x="7114" y="6301"/>
                  <a:pt x="7235" y="6544"/>
                  <a:pt x="7357" y="6818"/>
                </a:cubicBezTo>
                <a:cubicBezTo>
                  <a:pt x="7418" y="6970"/>
                  <a:pt x="7478" y="7335"/>
                  <a:pt x="7691" y="7335"/>
                </a:cubicBezTo>
                <a:cubicBezTo>
                  <a:pt x="7873" y="7335"/>
                  <a:pt x="8117" y="6970"/>
                  <a:pt x="8238" y="6818"/>
                </a:cubicBezTo>
                <a:cubicBezTo>
                  <a:pt x="8421" y="6575"/>
                  <a:pt x="8603" y="6392"/>
                  <a:pt x="8785" y="6210"/>
                </a:cubicBezTo>
                <a:cubicBezTo>
                  <a:pt x="8998" y="5997"/>
                  <a:pt x="9211" y="5784"/>
                  <a:pt x="9515" y="5693"/>
                </a:cubicBezTo>
                <a:cubicBezTo>
                  <a:pt x="9636" y="5663"/>
                  <a:pt x="9788" y="5663"/>
                  <a:pt x="9849" y="5541"/>
                </a:cubicBezTo>
                <a:cubicBezTo>
                  <a:pt x="9910" y="5511"/>
                  <a:pt x="9910" y="5450"/>
                  <a:pt x="9940" y="5389"/>
                </a:cubicBezTo>
                <a:cubicBezTo>
                  <a:pt x="10123" y="4538"/>
                  <a:pt x="10457" y="3717"/>
                  <a:pt x="10852" y="2927"/>
                </a:cubicBezTo>
                <a:cubicBezTo>
                  <a:pt x="10913" y="2745"/>
                  <a:pt x="11004" y="2562"/>
                  <a:pt x="11126" y="2350"/>
                </a:cubicBezTo>
                <a:cubicBezTo>
                  <a:pt x="11156" y="2258"/>
                  <a:pt x="11187" y="2167"/>
                  <a:pt x="11278" y="2046"/>
                </a:cubicBezTo>
                <a:cubicBezTo>
                  <a:pt x="11521" y="1681"/>
                  <a:pt x="12098" y="1590"/>
                  <a:pt x="12402" y="1255"/>
                </a:cubicBezTo>
                <a:cubicBezTo>
                  <a:pt x="12190" y="1073"/>
                  <a:pt x="11916" y="921"/>
                  <a:pt x="11643" y="830"/>
                </a:cubicBezTo>
                <a:cubicBezTo>
                  <a:pt x="11577" y="821"/>
                  <a:pt x="11512" y="816"/>
                  <a:pt x="11446" y="816"/>
                </a:cubicBezTo>
                <a:cubicBezTo>
                  <a:pt x="11080" y="816"/>
                  <a:pt x="10705" y="949"/>
                  <a:pt x="10396" y="1103"/>
                </a:cubicBezTo>
                <a:cubicBezTo>
                  <a:pt x="9636" y="1438"/>
                  <a:pt x="8877" y="1742"/>
                  <a:pt x="8117" y="2076"/>
                </a:cubicBezTo>
                <a:cubicBezTo>
                  <a:pt x="8086" y="2076"/>
                  <a:pt x="8025" y="2137"/>
                  <a:pt x="8025" y="2137"/>
                </a:cubicBezTo>
                <a:cubicBezTo>
                  <a:pt x="7995" y="2167"/>
                  <a:pt x="7995" y="2198"/>
                  <a:pt x="7965" y="2289"/>
                </a:cubicBezTo>
                <a:cubicBezTo>
                  <a:pt x="7873" y="2593"/>
                  <a:pt x="7843" y="2836"/>
                  <a:pt x="7782" y="3140"/>
                </a:cubicBezTo>
                <a:cubicBezTo>
                  <a:pt x="7721" y="3474"/>
                  <a:pt x="7661" y="3717"/>
                  <a:pt x="7539" y="3991"/>
                </a:cubicBezTo>
                <a:cubicBezTo>
                  <a:pt x="7448" y="4143"/>
                  <a:pt x="7357" y="4295"/>
                  <a:pt x="7235" y="4417"/>
                </a:cubicBezTo>
                <a:cubicBezTo>
                  <a:pt x="7235" y="4356"/>
                  <a:pt x="7235" y="4295"/>
                  <a:pt x="7205" y="4265"/>
                </a:cubicBezTo>
                <a:cubicBezTo>
                  <a:pt x="7266" y="4265"/>
                  <a:pt x="7357" y="4204"/>
                  <a:pt x="7387" y="4173"/>
                </a:cubicBezTo>
                <a:cubicBezTo>
                  <a:pt x="7418" y="4143"/>
                  <a:pt x="7478" y="4113"/>
                  <a:pt x="7478" y="4052"/>
                </a:cubicBezTo>
                <a:cubicBezTo>
                  <a:pt x="7509" y="4021"/>
                  <a:pt x="7509" y="3961"/>
                  <a:pt x="7478" y="3900"/>
                </a:cubicBezTo>
                <a:cubicBezTo>
                  <a:pt x="7418" y="3748"/>
                  <a:pt x="7326" y="3596"/>
                  <a:pt x="7266" y="3444"/>
                </a:cubicBezTo>
                <a:cubicBezTo>
                  <a:pt x="7205" y="3292"/>
                  <a:pt x="7235" y="3110"/>
                  <a:pt x="7326" y="2927"/>
                </a:cubicBezTo>
                <a:cubicBezTo>
                  <a:pt x="7387" y="2775"/>
                  <a:pt x="7570" y="2654"/>
                  <a:pt x="7721" y="2654"/>
                </a:cubicBezTo>
                <a:cubicBezTo>
                  <a:pt x="7602" y="2585"/>
                  <a:pt x="7463" y="2546"/>
                  <a:pt x="7327" y="2546"/>
                </a:cubicBezTo>
                <a:cubicBezTo>
                  <a:pt x="7221" y="2546"/>
                  <a:pt x="7116" y="2570"/>
                  <a:pt x="7022" y="2623"/>
                </a:cubicBezTo>
                <a:cubicBezTo>
                  <a:pt x="6901" y="2684"/>
                  <a:pt x="6779" y="2775"/>
                  <a:pt x="6718" y="2897"/>
                </a:cubicBezTo>
                <a:cubicBezTo>
                  <a:pt x="6627" y="2988"/>
                  <a:pt x="6506" y="3110"/>
                  <a:pt x="6445" y="3201"/>
                </a:cubicBezTo>
                <a:cubicBezTo>
                  <a:pt x="6414" y="3231"/>
                  <a:pt x="6354" y="3231"/>
                  <a:pt x="6323" y="3262"/>
                </a:cubicBezTo>
                <a:cubicBezTo>
                  <a:pt x="6202" y="3231"/>
                  <a:pt x="6111" y="3201"/>
                  <a:pt x="5989" y="3201"/>
                </a:cubicBezTo>
                <a:lnTo>
                  <a:pt x="5746" y="3201"/>
                </a:lnTo>
                <a:lnTo>
                  <a:pt x="5715" y="3140"/>
                </a:lnTo>
                <a:lnTo>
                  <a:pt x="5503" y="2806"/>
                </a:lnTo>
                <a:cubicBezTo>
                  <a:pt x="5411" y="2684"/>
                  <a:pt x="5351" y="2593"/>
                  <a:pt x="5229" y="2502"/>
                </a:cubicBezTo>
                <a:cubicBezTo>
                  <a:pt x="5126" y="2416"/>
                  <a:pt x="4995" y="2379"/>
                  <a:pt x="4850" y="2379"/>
                </a:cubicBezTo>
                <a:cubicBezTo>
                  <a:pt x="4738" y="2379"/>
                  <a:pt x="4619" y="2401"/>
                  <a:pt x="4500" y="2441"/>
                </a:cubicBezTo>
                <a:cubicBezTo>
                  <a:pt x="4682" y="2471"/>
                  <a:pt x="4834" y="2593"/>
                  <a:pt x="4895" y="2775"/>
                </a:cubicBezTo>
                <a:cubicBezTo>
                  <a:pt x="4955" y="2927"/>
                  <a:pt x="4925" y="3110"/>
                  <a:pt x="4834" y="3292"/>
                </a:cubicBezTo>
                <a:cubicBezTo>
                  <a:pt x="4773" y="3474"/>
                  <a:pt x="4621" y="3566"/>
                  <a:pt x="4591" y="3717"/>
                </a:cubicBezTo>
                <a:cubicBezTo>
                  <a:pt x="4591" y="3748"/>
                  <a:pt x="4530" y="3839"/>
                  <a:pt x="4591" y="3869"/>
                </a:cubicBezTo>
                <a:cubicBezTo>
                  <a:pt x="4591" y="3900"/>
                  <a:pt x="4621" y="3961"/>
                  <a:pt x="4652" y="3991"/>
                </a:cubicBezTo>
                <a:lnTo>
                  <a:pt x="4682" y="4021"/>
                </a:lnTo>
                <a:cubicBezTo>
                  <a:pt x="4652" y="4113"/>
                  <a:pt x="4621" y="4173"/>
                  <a:pt x="4621" y="4265"/>
                </a:cubicBezTo>
                <a:cubicBezTo>
                  <a:pt x="4500" y="4113"/>
                  <a:pt x="4378" y="3961"/>
                  <a:pt x="4348" y="3748"/>
                </a:cubicBezTo>
                <a:cubicBezTo>
                  <a:pt x="4256" y="3505"/>
                  <a:pt x="4226" y="3201"/>
                  <a:pt x="4226" y="2897"/>
                </a:cubicBezTo>
                <a:cubicBezTo>
                  <a:pt x="4226" y="2593"/>
                  <a:pt x="4196" y="2289"/>
                  <a:pt x="4196" y="2015"/>
                </a:cubicBezTo>
                <a:cubicBezTo>
                  <a:pt x="4196" y="1985"/>
                  <a:pt x="4196" y="1894"/>
                  <a:pt x="4165" y="1863"/>
                </a:cubicBezTo>
                <a:lnTo>
                  <a:pt x="4074" y="1772"/>
                </a:lnTo>
                <a:cubicBezTo>
                  <a:pt x="3405" y="1316"/>
                  <a:pt x="2676" y="921"/>
                  <a:pt x="1977" y="465"/>
                </a:cubicBezTo>
                <a:cubicBezTo>
                  <a:pt x="1647" y="245"/>
                  <a:pt x="1292" y="1"/>
                  <a:pt x="89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46"/>
          <p:cNvSpPr/>
          <p:nvPr/>
        </p:nvSpPr>
        <p:spPr>
          <a:xfrm>
            <a:off x="5040029" y="1471352"/>
            <a:ext cx="1274280" cy="212799"/>
          </a:xfrm>
          <a:custGeom>
            <a:rect b="b" l="l" r="r" t="t"/>
            <a:pathLst>
              <a:path extrusionOk="0" h="15162" w="90793">
                <a:moveTo>
                  <a:pt x="54656" y="0"/>
                </a:moveTo>
                <a:cubicBezTo>
                  <a:pt x="51397" y="0"/>
                  <a:pt x="48126" y="1162"/>
                  <a:pt x="45868" y="3520"/>
                </a:cubicBezTo>
                <a:cubicBezTo>
                  <a:pt x="43436" y="6042"/>
                  <a:pt x="42129" y="9872"/>
                  <a:pt x="38907" y="11210"/>
                </a:cubicBezTo>
                <a:cubicBezTo>
                  <a:pt x="38049" y="11555"/>
                  <a:pt x="37163" y="11681"/>
                  <a:pt x="36260" y="11681"/>
                </a:cubicBezTo>
                <a:cubicBezTo>
                  <a:pt x="33898" y="11681"/>
                  <a:pt x="31417" y="10820"/>
                  <a:pt x="28998" y="10754"/>
                </a:cubicBezTo>
                <a:cubicBezTo>
                  <a:pt x="28512" y="10754"/>
                  <a:pt x="27965" y="10754"/>
                  <a:pt x="27509" y="10967"/>
                </a:cubicBezTo>
                <a:cubicBezTo>
                  <a:pt x="26901" y="11270"/>
                  <a:pt x="26536" y="11909"/>
                  <a:pt x="25989" y="12365"/>
                </a:cubicBezTo>
                <a:cubicBezTo>
                  <a:pt x="25236" y="13046"/>
                  <a:pt x="24251" y="13315"/>
                  <a:pt x="23232" y="13315"/>
                </a:cubicBezTo>
                <a:cubicBezTo>
                  <a:pt x="22524" y="13315"/>
                  <a:pt x="21799" y="13185"/>
                  <a:pt x="21126" y="12973"/>
                </a:cubicBezTo>
                <a:cubicBezTo>
                  <a:pt x="19485" y="12486"/>
                  <a:pt x="17965" y="11574"/>
                  <a:pt x="16293" y="11149"/>
                </a:cubicBezTo>
                <a:cubicBezTo>
                  <a:pt x="16000" y="11063"/>
                  <a:pt x="15679" y="11006"/>
                  <a:pt x="15355" y="11006"/>
                </a:cubicBezTo>
                <a:cubicBezTo>
                  <a:pt x="15107" y="11006"/>
                  <a:pt x="14859" y="11039"/>
                  <a:pt x="14621" y="11119"/>
                </a:cubicBezTo>
                <a:cubicBezTo>
                  <a:pt x="13770" y="11422"/>
                  <a:pt x="13223" y="12304"/>
                  <a:pt x="12554" y="12912"/>
                </a:cubicBezTo>
                <a:cubicBezTo>
                  <a:pt x="11369" y="13885"/>
                  <a:pt x="9728" y="14097"/>
                  <a:pt x="8208" y="14249"/>
                </a:cubicBezTo>
                <a:cubicBezTo>
                  <a:pt x="5533" y="14432"/>
                  <a:pt x="2706" y="14918"/>
                  <a:pt x="1" y="15161"/>
                </a:cubicBezTo>
                <a:lnTo>
                  <a:pt x="90793" y="15161"/>
                </a:lnTo>
                <a:cubicBezTo>
                  <a:pt x="88544" y="15161"/>
                  <a:pt x="86537" y="13945"/>
                  <a:pt x="84319" y="13520"/>
                </a:cubicBezTo>
                <a:cubicBezTo>
                  <a:pt x="83680" y="13398"/>
                  <a:pt x="83042" y="13246"/>
                  <a:pt x="82495" y="12912"/>
                </a:cubicBezTo>
                <a:cubicBezTo>
                  <a:pt x="81857" y="12456"/>
                  <a:pt x="81431" y="11726"/>
                  <a:pt x="80823" y="11240"/>
                </a:cubicBezTo>
                <a:cubicBezTo>
                  <a:pt x="80084" y="10628"/>
                  <a:pt x="79216" y="10444"/>
                  <a:pt x="78285" y="10444"/>
                </a:cubicBezTo>
                <a:cubicBezTo>
                  <a:pt x="76898" y="10444"/>
                  <a:pt x="75370" y="10851"/>
                  <a:pt x="73917" y="10851"/>
                </a:cubicBezTo>
                <a:cubicBezTo>
                  <a:pt x="73538" y="10851"/>
                  <a:pt x="73164" y="10824"/>
                  <a:pt x="72799" y="10754"/>
                </a:cubicBezTo>
                <a:cubicBezTo>
                  <a:pt x="70306" y="10298"/>
                  <a:pt x="68665" y="7927"/>
                  <a:pt x="66963" y="6073"/>
                </a:cubicBezTo>
                <a:cubicBezTo>
                  <a:pt x="64288" y="3094"/>
                  <a:pt x="60762" y="814"/>
                  <a:pt x="56841" y="176"/>
                </a:cubicBezTo>
                <a:cubicBezTo>
                  <a:pt x="56121" y="59"/>
                  <a:pt x="55389" y="0"/>
                  <a:pt x="546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8" name="Shape 1678"/>
        <p:cNvGrpSpPr/>
        <p:nvPr/>
      </p:nvGrpSpPr>
      <p:grpSpPr>
        <a:xfrm>
          <a:off x="0" y="0"/>
          <a:ext cx="0" cy="0"/>
          <a:chOff x="0" y="0"/>
          <a:chExt cx="0" cy="0"/>
        </a:xfrm>
      </p:grpSpPr>
      <p:sp>
        <p:nvSpPr>
          <p:cNvPr id="1679" name="Google Shape;1679;p47"/>
          <p:cNvSpPr txBox="1"/>
          <p:nvPr>
            <p:ph idx="1" type="subTitle"/>
          </p:nvPr>
        </p:nvSpPr>
        <p:spPr>
          <a:xfrm>
            <a:off x="480125" y="682850"/>
            <a:ext cx="7817100" cy="31551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200"/>
              <a:t>The story revolves around the mysterious disappearance of Ichabod Crane, a schoolmaster from Connecticut who moves to Sleepy Hollow. Ichabod is a superstitious man who becomes terrified of the local legend of the Headless Horseman, a ghostly figure said to haunt the area, searching for his lost head.</a:t>
            </a:r>
            <a:endParaRPr sz="1200"/>
          </a:p>
          <a:p>
            <a:pPr indent="0" lvl="0" marL="0" rtl="0" algn="l">
              <a:lnSpc>
                <a:spcPct val="115000"/>
              </a:lnSpc>
              <a:spcBef>
                <a:spcPts val="1200"/>
              </a:spcBef>
              <a:spcAft>
                <a:spcPts val="0"/>
              </a:spcAft>
              <a:buNone/>
            </a:pPr>
            <a:r>
              <a:rPr lang="en" sz="1200"/>
              <a:t>One night, Ichabod encounters the Headless Horseman while riding home from a party. The Horseman chases Ichabod through the woods, and Ichabod's horse rears up, throwing him off. When the townspeople search for Ichabod the next day, they find his horse, but no trace of Ichabod himself. It is assumed that he was frightened away by the Headless Horseman.</a:t>
            </a:r>
            <a:endParaRPr sz="1200"/>
          </a:p>
          <a:p>
            <a:pPr indent="0" lvl="0" marL="0" rtl="0" algn="l">
              <a:lnSpc>
                <a:spcPct val="115000"/>
              </a:lnSpc>
              <a:spcBef>
                <a:spcPts val="1200"/>
              </a:spcBef>
              <a:spcAft>
                <a:spcPts val="0"/>
              </a:spcAft>
              <a:buNone/>
            </a:pPr>
            <a:r>
              <a:rPr lang="en" sz="1200"/>
              <a:t>The Legend of Sleepy Hollow has become a popular Halloween tale and has been adapted into various media, including films, television shows, and comic books. The story's enduring popularity can be attributed to its combination of mystery, suspense, and folklore.</a:t>
            </a:r>
            <a:endParaRPr sz="1200"/>
          </a:p>
          <a:p>
            <a:pPr indent="0" lvl="0" marL="0" rtl="0" algn="r">
              <a:spcBef>
                <a:spcPts val="1200"/>
              </a:spcBef>
              <a:spcAft>
                <a:spcPts val="0"/>
              </a:spcAft>
              <a:buNone/>
            </a:pPr>
            <a:r>
              <a:t/>
            </a:r>
            <a:endParaRPr sz="1200"/>
          </a:p>
        </p:txBody>
      </p:sp>
      <p:sp>
        <p:nvSpPr>
          <p:cNvPr id="1680" name="Google Shape;1680;p47"/>
          <p:cNvSpPr txBox="1"/>
          <p:nvPr>
            <p:ph type="title"/>
          </p:nvPr>
        </p:nvSpPr>
        <p:spPr>
          <a:xfrm>
            <a:off x="416250" y="753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Summary of the Legend of Sleepy Hollow</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4" name="Shape 1684"/>
        <p:cNvGrpSpPr/>
        <p:nvPr/>
      </p:nvGrpSpPr>
      <p:grpSpPr>
        <a:xfrm>
          <a:off x="0" y="0"/>
          <a:ext cx="0" cy="0"/>
          <a:chOff x="0" y="0"/>
          <a:chExt cx="0" cy="0"/>
        </a:xfrm>
      </p:grpSpPr>
      <p:sp>
        <p:nvSpPr>
          <p:cNvPr id="1685" name="Google Shape;1685;p48"/>
          <p:cNvSpPr txBox="1"/>
          <p:nvPr>
            <p:ph idx="1" type="subTitle"/>
          </p:nvPr>
        </p:nvSpPr>
        <p:spPr>
          <a:xfrm>
            <a:off x="5607950" y="997425"/>
            <a:ext cx="2982900" cy="14565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This Disney</a:t>
            </a:r>
            <a:r>
              <a:rPr lang="en"/>
              <a:t> video is an adaptation of the original "The Legend of Sleepy Hollow" short story by Washington Irving.</a:t>
            </a:r>
            <a:endParaRPr/>
          </a:p>
        </p:txBody>
      </p:sp>
      <p:pic>
        <p:nvPicPr>
          <p:cNvPr id="1686" name="Google Shape;1686;p48">
            <a:hlinkClick r:id="rId3"/>
          </p:cNvPr>
          <p:cNvPicPr preferRelativeResize="0"/>
          <p:nvPr/>
        </p:nvPicPr>
        <p:blipFill>
          <a:blip r:embed="rId4">
            <a:alphaModFix/>
          </a:blip>
          <a:stretch>
            <a:fillRect/>
          </a:stretch>
        </p:blipFill>
        <p:spPr>
          <a:xfrm>
            <a:off x="427675" y="273550"/>
            <a:ext cx="4996424" cy="377995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0" name="Shape 1690"/>
        <p:cNvGrpSpPr/>
        <p:nvPr/>
      </p:nvGrpSpPr>
      <p:grpSpPr>
        <a:xfrm>
          <a:off x="0" y="0"/>
          <a:ext cx="0" cy="0"/>
          <a:chOff x="0" y="0"/>
          <a:chExt cx="0" cy="0"/>
        </a:xfrm>
      </p:grpSpPr>
      <p:sp>
        <p:nvSpPr>
          <p:cNvPr id="1691" name="Google Shape;1691;p49"/>
          <p:cNvSpPr txBox="1"/>
          <p:nvPr>
            <p:ph idx="1" type="subTitle"/>
          </p:nvPr>
        </p:nvSpPr>
        <p:spPr>
          <a:xfrm>
            <a:off x="6433300" y="2137800"/>
            <a:ext cx="1850700" cy="8679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T</a:t>
            </a:r>
            <a:r>
              <a:rPr lang="en"/>
              <a:t>his version of "The Legend of Sleepy Hollow" is the same as the written story by Washington Irving.</a:t>
            </a:r>
            <a:endParaRPr/>
          </a:p>
        </p:txBody>
      </p:sp>
      <p:pic>
        <p:nvPicPr>
          <p:cNvPr id="1692" name="Google Shape;1692;p49">
            <a:hlinkClick r:id="rId3"/>
          </p:cNvPr>
          <p:cNvPicPr preferRelativeResize="0"/>
          <p:nvPr/>
        </p:nvPicPr>
        <p:blipFill>
          <a:blip r:embed="rId4">
            <a:alphaModFix/>
          </a:blip>
          <a:stretch>
            <a:fillRect/>
          </a:stretch>
        </p:blipFill>
        <p:spPr>
          <a:xfrm>
            <a:off x="181650" y="346051"/>
            <a:ext cx="5722200" cy="349565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6" name="Shape 1696"/>
        <p:cNvGrpSpPr/>
        <p:nvPr/>
      </p:nvGrpSpPr>
      <p:grpSpPr>
        <a:xfrm>
          <a:off x="0" y="0"/>
          <a:ext cx="0" cy="0"/>
          <a:chOff x="0" y="0"/>
          <a:chExt cx="0" cy="0"/>
        </a:xfrm>
      </p:grpSpPr>
      <p:sp>
        <p:nvSpPr>
          <p:cNvPr id="1697" name="Google Shape;1697;p50"/>
          <p:cNvSpPr txBox="1"/>
          <p:nvPr>
            <p:ph idx="1" type="subTitle"/>
          </p:nvPr>
        </p:nvSpPr>
        <p:spPr>
          <a:xfrm>
            <a:off x="5301225" y="2137800"/>
            <a:ext cx="2982900" cy="11889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This version is influenced by the original short story. The author used the story to recreate a new short story.</a:t>
            </a:r>
            <a:endParaRPr/>
          </a:p>
        </p:txBody>
      </p:sp>
      <p:pic>
        <p:nvPicPr>
          <p:cNvPr id="1698" name="Google Shape;1698;p50">
            <a:hlinkClick r:id="rId3"/>
          </p:cNvPr>
          <p:cNvPicPr preferRelativeResize="0"/>
          <p:nvPr/>
        </p:nvPicPr>
        <p:blipFill>
          <a:blip r:embed="rId4">
            <a:alphaModFix/>
          </a:blip>
          <a:stretch>
            <a:fillRect/>
          </a:stretch>
        </p:blipFill>
        <p:spPr>
          <a:xfrm>
            <a:off x="341150" y="635325"/>
            <a:ext cx="4996424" cy="324767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2" name="Shape 1702"/>
        <p:cNvGrpSpPr/>
        <p:nvPr/>
      </p:nvGrpSpPr>
      <p:grpSpPr>
        <a:xfrm>
          <a:off x="0" y="0"/>
          <a:ext cx="0" cy="0"/>
          <a:chOff x="0" y="0"/>
          <a:chExt cx="0" cy="0"/>
        </a:xfrm>
      </p:grpSpPr>
      <p:sp>
        <p:nvSpPr>
          <p:cNvPr id="1703" name="Google Shape;1703;p51"/>
          <p:cNvSpPr txBox="1"/>
          <p:nvPr>
            <p:ph type="title"/>
          </p:nvPr>
        </p:nvSpPr>
        <p:spPr>
          <a:xfrm>
            <a:off x="431975" y="14615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Disney vs. Original vs. Modern Movie</a:t>
            </a:r>
            <a:endParaRPr/>
          </a:p>
        </p:txBody>
      </p:sp>
      <p:sp>
        <p:nvSpPr>
          <p:cNvPr id="1704" name="Google Shape;1704;p51"/>
          <p:cNvSpPr txBox="1"/>
          <p:nvPr/>
        </p:nvSpPr>
        <p:spPr>
          <a:xfrm>
            <a:off x="503350" y="817925"/>
            <a:ext cx="7856700" cy="3309300"/>
          </a:xfrm>
          <a:prstGeom prst="rect">
            <a:avLst/>
          </a:prstGeom>
          <a:noFill/>
          <a:ln>
            <a:noFill/>
          </a:ln>
        </p:spPr>
        <p:txBody>
          <a:bodyPr anchorCtr="0" anchor="t" bIns="91425" lIns="91425" spcFirstLastPara="1" rIns="91425" wrap="square" tIns="91425">
            <a:spAutoFit/>
          </a:bodyPr>
          <a:lstStyle/>
          <a:p>
            <a:pPr indent="-317500" lvl="0" marL="457200" rtl="0" algn="l">
              <a:lnSpc>
                <a:spcPct val="150000"/>
              </a:lnSpc>
              <a:spcBef>
                <a:spcPts val="0"/>
              </a:spcBef>
              <a:spcAft>
                <a:spcPts val="0"/>
              </a:spcAft>
              <a:buClr>
                <a:schemeClr val="dk1"/>
              </a:buClr>
              <a:buSzPts val="1400"/>
              <a:buFont typeface="Nunito"/>
              <a:buAutoNum type="arabicPeriod"/>
            </a:pPr>
            <a:r>
              <a:rPr lang="en">
                <a:solidFill>
                  <a:schemeClr val="dk1"/>
                </a:solidFill>
                <a:latin typeface="Nunito"/>
                <a:ea typeface="Nunito"/>
                <a:cs typeface="Nunito"/>
                <a:sym typeface="Nunito"/>
              </a:rPr>
              <a:t>How are the characters portrayed in each adaptation - Ichabod Crane, the Headless Horseman, and others?</a:t>
            </a:r>
            <a:endParaRPr>
              <a:solidFill>
                <a:schemeClr val="dk1"/>
              </a:solidFill>
              <a:latin typeface="Nunito"/>
              <a:ea typeface="Nunito"/>
              <a:cs typeface="Nunito"/>
              <a:sym typeface="Nunito"/>
            </a:endParaRPr>
          </a:p>
          <a:p>
            <a:pPr indent="-317500" lvl="0" marL="457200" rtl="0" algn="l">
              <a:lnSpc>
                <a:spcPct val="150000"/>
              </a:lnSpc>
              <a:spcBef>
                <a:spcPts val="0"/>
              </a:spcBef>
              <a:spcAft>
                <a:spcPts val="0"/>
              </a:spcAft>
              <a:buClr>
                <a:schemeClr val="dk1"/>
              </a:buClr>
              <a:buSzPts val="1400"/>
              <a:buFont typeface="Nunito"/>
              <a:buAutoNum type="arabicPeriod"/>
            </a:pPr>
            <a:r>
              <a:rPr lang="en">
                <a:solidFill>
                  <a:schemeClr val="dk1"/>
                </a:solidFill>
                <a:latin typeface="Nunito"/>
                <a:ea typeface="Nunito"/>
                <a:cs typeface="Nunito"/>
                <a:sym typeface="Nunito"/>
              </a:rPr>
              <a:t>What are the key plot points and themes in each version? Are there more similarities or differences?</a:t>
            </a:r>
            <a:endParaRPr>
              <a:solidFill>
                <a:schemeClr val="dk1"/>
              </a:solidFill>
              <a:latin typeface="Nunito"/>
              <a:ea typeface="Nunito"/>
              <a:cs typeface="Nunito"/>
              <a:sym typeface="Nunito"/>
            </a:endParaRPr>
          </a:p>
          <a:p>
            <a:pPr indent="-317500" lvl="0" marL="457200" rtl="0" algn="l">
              <a:lnSpc>
                <a:spcPct val="150000"/>
              </a:lnSpc>
              <a:spcBef>
                <a:spcPts val="0"/>
              </a:spcBef>
              <a:spcAft>
                <a:spcPts val="0"/>
              </a:spcAft>
              <a:buClr>
                <a:schemeClr val="dk1"/>
              </a:buClr>
              <a:buSzPts val="1400"/>
              <a:buFont typeface="Nunito"/>
              <a:buAutoNum type="arabicPeriod"/>
            </a:pPr>
            <a:r>
              <a:rPr lang="en">
                <a:solidFill>
                  <a:schemeClr val="dk1"/>
                </a:solidFill>
                <a:latin typeface="Nunito"/>
                <a:ea typeface="Nunito"/>
                <a:cs typeface="Nunito"/>
                <a:sym typeface="Nunito"/>
              </a:rPr>
              <a:t>How does the </a:t>
            </a:r>
            <a:r>
              <a:rPr lang="en">
                <a:solidFill>
                  <a:schemeClr val="dk1"/>
                </a:solidFill>
                <a:latin typeface="Nunito"/>
                <a:ea typeface="Nunito"/>
                <a:cs typeface="Nunito"/>
                <a:sym typeface="Nunito"/>
              </a:rPr>
              <a:t>setting</a:t>
            </a:r>
            <a:r>
              <a:rPr lang="en">
                <a:solidFill>
                  <a:schemeClr val="dk1"/>
                </a:solidFill>
                <a:latin typeface="Nunito"/>
                <a:ea typeface="Nunito"/>
                <a:cs typeface="Nunito"/>
                <a:sym typeface="Nunito"/>
              </a:rPr>
              <a:t> of Sleepy Hollow differ in each version?</a:t>
            </a:r>
            <a:endParaRPr>
              <a:solidFill>
                <a:schemeClr val="dk1"/>
              </a:solidFill>
              <a:latin typeface="Nunito"/>
              <a:ea typeface="Nunito"/>
              <a:cs typeface="Nunito"/>
              <a:sym typeface="Nunito"/>
            </a:endParaRPr>
          </a:p>
          <a:p>
            <a:pPr indent="-317500" lvl="0" marL="457200" rtl="0" algn="l">
              <a:lnSpc>
                <a:spcPct val="150000"/>
              </a:lnSpc>
              <a:spcBef>
                <a:spcPts val="0"/>
              </a:spcBef>
              <a:spcAft>
                <a:spcPts val="0"/>
              </a:spcAft>
              <a:buClr>
                <a:schemeClr val="dk1"/>
              </a:buClr>
              <a:buSzPts val="1400"/>
              <a:buFont typeface="Nunito"/>
              <a:buAutoNum type="arabicPeriod"/>
            </a:pPr>
            <a:r>
              <a:rPr lang="en">
                <a:solidFill>
                  <a:schemeClr val="dk1"/>
                </a:solidFill>
                <a:latin typeface="Nunito"/>
                <a:ea typeface="Nunito"/>
                <a:cs typeface="Nunito"/>
                <a:sym typeface="Nunito"/>
              </a:rPr>
              <a:t>Which version do you think is most appealing to modern audiences and why?</a:t>
            </a:r>
            <a:endParaRPr>
              <a:solidFill>
                <a:schemeClr val="dk1"/>
              </a:solidFill>
              <a:latin typeface="Nunito"/>
              <a:ea typeface="Nunito"/>
              <a:cs typeface="Nunito"/>
              <a:sym typeface="Nunito"/>
            </a:endParaRPr>
          </a:p>
          <a:p>
            <a:pPr indent="-317500" lvl="0" marL="457200" rtl="0" algn="l">
              <a:lnSpc>
                <a:spcPct val="150000"/>
              </a:lnSpc>
              <a:spcBef>
                <a:spcPts val="0"/>
              </a:spcBef>
              <a:spcAft>
                <a:spcPts val="0"/>
              </a:spcAft>
              <a:buClr>
                <a:schemeClr val="dk1"/>
              </a:buClr>
              <a:buSzPts val="1400"/>
              <a:buFont typeface="Nunito"/>
              <a:buAutoNum type="arabicPeriod"/>
            </a:pPr>
            <a:r>
              <a:rPr lang="en">
                <a:solidFill>
                  <a:schemeClr val="dk1"/>
                </a:solidFill>
                <a:latin typeface="Nunito"/>
                <a:ea typeface="Nunito"/>
                <a:cs typeface="Nunito"/>
                <a:sym typeface="Nunito"/>
              </a:rPr>
              <a:t>Which version did you prefer and why?</a:t>
            </a:r>
            <a:endParaRPr>
              <a:solidFill>
                <a:schemeClr val="dk1"/>
              </a:solidFill>
              <a:latin typeface="Nunito"/>
              <a:ea typeface="Nunito"/>
              <a:cs typeface="Nunito"/>
              <a:sym typeface="Nunito"/>
            </a:endParaRPr>
          </a:p>
          <a:p>
            <a:pPr indent="-317500" lvl="0" marL="457200" rtl="0" algn="l">
              <a:lnSpc>
                <a:spcPct val="150000"/>
              </a:lnSpc>
              <a:spcBef>
                <a:spcPts val="0"/>
              </a:spcBef>
              <a:spcAft>
                <a:spcPts val="0"/>
              </a:spcAft>
              <a:buClr>
                <a:schemeClr val="dk1"/>
              </a:buClr>
              <a:buSzPts val="1400"/>
              <a:buFont typeface="Nunito"/>
              <a:buAutoNum type="arabicPeriod"/>
            </a:pPr>
            <a:r>
              <a:rPr lang="en">
                <a:solidFill>
                  <a:schemeClr val="dk1"/>
                </a:solidFill>
                <a:latin typeface="Nunito"/>
                <a:ea typeface="Nunito"/>
                <a:cs typeface="Nunito"/>
                <a:sym typeface="Nunito"/>
              </a:rPr>
              <a:t>What might be some pros and cons of adaptations of short stories? </a:t>
            </a:r>
            <a:endParaRPr>
              <a:solidFill>
                <a:schemeClr val="dk1"/>
              </a:solidFill>
              <a:latin typeface="Nunito"/>
              <a:ea typeface="Nunito"/>
              <a:cs typeface="Nunito"/>
              <a:sym typeface="Nunito"/>
            </a:endParaRPr>
          </a:p>
          <a:p>
            <a:pPr indent="-317500" lvl="0" marL="457200" rtl="0" algn="l">
              <a:lnSpc>
                <a:spcPct val="150000"/>
              </a:lnSpc>
              <a:spcBef>
                <a:spcPts val="0"/>
              </a:spcBef>
              <a:spcAft>
                <a:spcPts val="0"/>
              </a:spcAft>
              <a:buClr>
                <a:schemeClr val="dk1"/>
              </a:buClr>
              <a:buSzPts val="1400"/>
              <a:buFont typeface="Nunito"/>
              <a:buAutoNum type="arabicPeriod"/>
            </a:pPr>
            <a:r>
              <a:rPr lang="en">
                <a:solidFill>
                  <a:schemeClr val="dk1"/>
                </a:solidFill>
                <a:latin typeface="Nunito"/>
                <a:ea typeface="Nunito"/>
                <a:cs typeface="Nunito"/>
                <a:sym typeface="Nunito"/>
              </a:rPr>
              <a:t>How do each version of the story contribute to your </a:t>
            </a:r>
            <a:r>
              <a:rPr lang="en">
                <a:solidFill>
                  <a:schemeClr val="dk1"/>
                </a:solidFill>
                <a:latin typeface="Nunito"/>
                <a:ea typeface="Nunito"/>
                <a:cs typeface="Nunito"/>
                <a:sym typeface="Nunito"/>
              </a:rPr>
              <a:t>understanding</a:t>
            </a:r>
            <a:r>
              <a:rPr lang="en">
                <a:solidFill>
                  <a:schemeClr val="dk1"/>
                </a:solidFill>
                <a:latin typeface="Nunito"/>
                <a:ea typeface="Nunito"/>
                <a:cs typeface="Nunito"/>
                <a:sym typeface="Nunito"/>
              </a:rPr>
              <a:t> of the story? Did it help, if at all? </a:t>
            </a:r>
            <a:endParaRPr>
              <a:solidFill>
                <a:schemeClr val="dk1"/>
              </a:solidFill>
              <a:latin typeface="Nunito"/>
              <a:ea typeface="Nunito"/>
              <a:cs typeface="Nunito"/>
              <a:sym typeface="Nunit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8" name="Shape 1708"/>
        <p:cNvGrpSpPr/>
        <p:nvPr/>
      </p:nvGrpSpPr>
      <p:grpSpPr>
        <a:xfrm>
          <a:off x="0" y="0"/>
          <a:ext cx="0" cy="0"/>
          <a:chOff x="0" y="0"/>
          <a:chExt cx="0" cy="0"/>
        </a:xfrm>
      </p:grpSpPr>
      <p:sp>
        <p:nvSpPr>
          <p:cNvPr id="1709" name="Google Shape;1709;p52"/>
          <p:cNvSpPr txBox="1"/>
          <p:nvPr>
            <p:ph type="title"/>
          </p:nvPr>
        </p:nvSpPr>
        <p:spPr>
          <a:xfrm>
            <a:off x="2472150" y="1372650"/>
            <a:ext cx="4199700" cy="252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Let’s Review</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3" name="Shape 1713"/>
        <p:cNvGrpSpPr/>
        <p:nvPr/>
      </p:nvGrpSpPr>
      <p:grpSpPr>
        <a:xfrm>
          <a:off x="0" y="0"/>
          <a:ext cx="0" cy="0"/>
          <a:chOff x="0" y="0"/>
          <a:chExt cx="0" cy="0"/>
        </a:xfrm>
      </p:grpSpPr>
      <p:sp>
        <p:nvSpPr>
          <p:cNvPr id="1714" name="Google Shape;1714;p53"/>
          <p:cNvSpPr txBox="1"/>
          <p:nvPr>
            <p:ph idx="1" type="subTitle"/>
          </p:nvPr>
        </p:nvSpPr>
        <p:spPr>
          <a:xfrm>
            <a:off x="228075" y="746400"/>
            <a:ext cx="8737800" cy="39984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AutoNum type="arabicPeriod"/>
            </a:pPr>
            <a:r>
              <a:rPr lang="en" sz="1200"/>
              <a:t>Think of your favorite color - not blue or red!</a:t>
            </a:r>
            <a:endParaRPr sz="1200"/>
          </a:p>
          <a:p>
            <a:pPr indent="-304800" lvl="0" marL="457200" rtl="0" algn="l">
              <a:spcBef>
                <a:spcPts val="0"/>
              </a:spcBef>
              <a:spcAft>
                <a:spcPts val="0"/>
              </a:spcAft>
              <a:buSzPts val="1200"/>
              <a:buAutoNum type="arabicPeriod"/>
            </a:pPr>
            <a:r>
              <a:rPr lang="en" sz="1200"/>
              <a:t>For every letter, make a word that starts with that letter.</a:t>
            </a:r>
            <a:endParaRPr sz="1200"/>
          </a:p>
          <a:p>
            <a:pPr indent="-304800" lvl="0" marL="457200" rtl="0" algn="l">
              <a:spcBef>
                <a:spcPts val="0"/>
              </a:spcBef>
              <a:spcAft>
                <a:spcPts val="0"/>
              </a:spcAft>
              <a:buSzPts val="1200"/>
              <a:buAutoNum type="arabicPeriod"/>
            </a:pPr>
            <a:r>
              <a:rPr lang="en" sz="1200"/>
              <a:t>Write a short story, myth, or legend using all of those words.</a:t>
            </a:r>
            <a:endParaRPr sz="1200"/>
          </a:p>
          <a:p>
            <a:pPr indent="0" lvl="0" marL="0" rtl="0" algn="l">
              <a:spcBef>
                <a:spcPts val="0"/>
              </a:spcBef>
              <a:spcAft>
                <a:spcPts val="0"/>
              </a:spcAft>
              <a:buNone/>
            </a:pPr>
            <a:r>
              <a:t/>
            </a:r>
            <a:endParaRPr sz="1200"/>
          </a:p>
          <a:p>
            <a:pPr indent="0" lvl="0" marL="0" rtl="0" algn="l">
              <a:spcBef>
                <a:spcPts val="0"/>
              </a:spcBef>
              <a:spcAft>
                <a:spcPts val="0"/>
              </a:spcAft>
              <a:buNone/>
            </a:pPr>
            <a:br>
              <a:rPr lang="en" sz="1200"/>
            </a:br>
            <a:r>
              <a:rPr lang="en" sz="1200"/>
              <a:t>For example, GREEN: gryffindor, rainbow, everlasting, eternal, neverland.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In the beginning, </a:t>
            </a:r>
            <a:r>
              <a:rPr b="1" lang="en" sz="1200"/>
              <a:t>*</a:t>
            </a:r>
            <a:r>
              <a:rPr b="1" lang="en" sz="1200"/>
              <a:t>Gryffindor</a:t>
            </a:r>
            <a:r>
              <a:rPr b="1" lang="en" sz="1200"/>
              <a:t>*</a:t>
            </a:r>
            <a:r>
              <a:rPr lang="en" sz="1200"/>
              <a:t> was a world of shadow, untouched by color or light, until the </a:t>
            </a:r>
            <a:r>
              <a:rPr b="1" lang="en" sz="1200"/>
              <a:t>*Rainbow Serpent*</a:t>
            </a:r>
            <a:r>
              <a:rPr lang="en" sz="1200"/>
              <a:t> emerged from the depths of the *Eternal Waters*. As it slithered across the land, each scale it shed left behind a new hue, forming the first </a:t>
            </a:r>
            <a:r>
              <a:rPr b="1" lang="en" sz="1200"/>
              <a:t>*Everlasting Rainbow*</a:t>
            </a:r>
            <a:r>
              <a:rPr lang="en" sz="1200"/>
              <a:t>. When the serpent reached the border of </a:t>
            </a:r>
            <a:r>
              <a:rPr b="1" lang="en" sz="1200"/>
              <a:t>*Neverland*,</a:t>
            </a:r>
            <a:r>
              <a:rPr lang="en" sz="1200"/>
              <a:t> it paused, exhausted but proud of its work, and coiled itself into the earth, becoming the mountains and valleys. But a jealous spirit, envious of the vibrant world, tried to steal the colors back into darkness. In defense, the </a:t>
            </a:r>
            <a:r>
              <a:rPr b="1" lang="en" sz="1200"/>
              <a:t>Rainbow Serpent </a:t>
            </a:r>
            <a:r>
              <a:rPr lang="en" sz="1200"/>
              <a:t>breathed one final breath, casting a veil of eternal light that would protect </a:t>
            </a:r>
            <a:r>
              <a:rPr b="1" lang="en" sz="1200"/>
              <a:t>*</a:t>
            </a:r>
            <a:r>
              <a:rPr b="1" lang="en" sz="1200"/>
              <a:t>Gryffindor</a:t>
            </a:r>
            <a:r>
              <a:rPr b="1" lang="en" sz="1200"/>
              <a:t>*</a:t>
            </a:r>
            <a:r>
              <a:rPr lang="en" sz="1200"/>
              <a:t> forever. And so, every dawn, the colors return in brilliance, a reminder of the serpent’s sacrifice and the promise that </a:t>
            </a:r>
            <a:r>
              <a:rPr b="1" lang="en" sz="1200"/>
              <a:t>*Neverland’s*</a:t>
            </a:r>
            <a:r>
              <a:rPr lang="en" sz="1200"/>
              <a:t> light would never fade.</a:t>
            </a:r>
            <a:endParaRPr sz="1200"/>
          </a:p>
        </p:txBody>
      </p:sp>
      <p:sp>
        <p:nvSpPr>
          <p:cNvPr id="1715" name="Google Shape;1715;p53"/>
          <p:cNvSpPr txBox="1"/>
          <p:nvPr>
            <p:ph type="title"/>
          </p:nvPr>
        </p:nvSpPr>
        <p:spPr>
          <a:xfrm>
            <a:off x="152275" y="1089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Writing Task</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9" name="Shape 1719"/>
        <p:cNvGrpSpPr/>
        <p:nvPr/>
      </p:nvGrpSpPr>
      <p:grpSpPr>
        <a:xfrm>
          <a:off x="0" y="0"/>
          <a:ext cx="0" cy="0"/>
          <a:chOff x="0" y="0"/>
          <a:chExt cx="0" cy="0"/>
        </a:xfrm>
      </p:grpSpPr>
      <p:sp>
        <p:nvSpPr>
          <p:cNvPr id="1720" name="Google Shape;1720;p54"/>
          <p:cNvSpPr txBox="1"/>
          <p:nvPr>
            <p:ph idx="1" type="subTitle"/>
          </p:nvPr>
        </p:nvSpPr>
        <p:spPr>
          <a:xfrm>
            <a:off x="392225" y="769825"/>
            <a:ext cx="8589300" cy="411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t>- **Short Stories**  </a:t>
            </a:r>
            <a:endParaRPr sz="1200"/>
          </a:p>
          <a:p>
            <a:pPr indent="0" lvl="0" marL="0" rtl="0" algn="l">
              <a:spcBef>
                <a:spcPts val="0"/>
              </a:spcBef>
              <a:spcAft>
                <a:spcPts val="0"/>
              </a:spcAft>
              <a:buNone/>
            </a:pPr>
            <a:r>
              <a:rPr lang="en" sz="1200"/>
              <a:t>  - Short stories are made-up tales that focus on one idea or event.</a:t>
            </a:r>
            <a:endParaRPr sz="1200"/>
          </a:p>
          <a:p>
            <a:pPr indent="0" lvl="0" marL="0" rtl="0" algn="l">
              <a:spcBef>
                <a:spcPts val="0"/>
              </a:spcBef>
              <a:spcAft>
                <a:spcPts val="0"/>
              </a:spcAft>
              <a:buNone/>
            </a:pPr>
            <a:r>
              <a:rPr lang="en" sz="1200"/>
              <a:t>  - They’re usually short, with only a few characters and a simple plot.</a:t>
            </a:r>
            <a:endParaRPr sz="1200"/>
          </a:p>
          <a:p>
            <a:pPr indent="0" lvl="0" marL="0" rtl="0" algn="l">
              <a:spcBef>
                <a:spcPts val="0"/>
              </a:spcBef>
              <a:spcAft>
                <a:spcPts val="0"/>
              </a:spcAft>
              <a:buNone/>
            </a:pPr>
            <a:r>
              <a:rPr lang="en" sz="1200"/>
              <a:t>  - The purpose is to make readers feel or think about something important.</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 **Myths**  </a:t>
            </a:r>
            <a:endParaRPr sz="1200"/>
          </a:p>
          <a:p>
            <a:pPr indent="0" lvl="0" marL="0" rtl="0" algn="l">
              <a:spcBef>
                <a:spcPts val="0"/>
              </a:spcBef>
              <a:spcAft>
                <a:spcPts val="0"/>
              </a:spcAft>
              <a:buNone/>
            </a:pPr>
            <a:r>
              <a:rPr lang="en" sz="1200"/>
              <a:t>  - Myths are very old stories that explain things in nature or teach beliefs.</a:t>
            </a:r>
            <a:endParaRPr sz="1200"/>
          </a:p>
          <a:p>
            <a:pPr indent="0" lvl="0" marL="0" rtl="0" algn="l">
              <a:spcBef>
                <a:spcPts val="0"/>
              </a:spcBef>
              <a:spcAft>
                <a:spcPts val="0"/>
              </a:spcAft>
              <a:buNone/>
            </a:pPr>
            <a:r>
              <a:rPr lang="en" sz="1200"/>
              <a:t>  - They often include gods, magical creatures, or heroes.</a:t>
            </a:r>
            <a:endParaRPr sz="1200"/>
          </a:p>
          <a:p>
            <a:pPr indent="0" lvl="0" marL="0" rtl="0" algn="l">
              <a:spcBef>
                <a:spcPts val="0"/>
              </a:spcBef>
              <a:spcAft>
                <a:spcPts val="0"/>
              </a:spcAft>
              <a:buNone/>
            </a:pPr>
            <a:r>
              <a:rPr lang="en" sz="1200"/>
              <a:t>  - Myths help explain why things are the way they are, like why the sun rises.</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 **Legends**  </a:t>
            </a:r>
            <a:endParaRPr sz="1200"/>
          </a:p>
          <a:p>
            <a:pPr indent="0" lvl="0" marL="0" rtl="0" algn="l">
              <a:spcBef>
                <a:spcPts val="0"/>
              </a:spcBef>
              <a:spcAft>
                <a:spcPts val="0"/>
              </a:spcAft>
              <a:buNone/>
            </a:pPr>
            <a:r>
              <a:rPr lang="en" sz="1200"/>
              <a:t>  - Legends are stories based on real people or events but are sometimes exaggerated.</a:t>
            </a:r>
            <a:endParaRPr sz="1200"/>
          </a:p>
          <a:p>
            <a:pPr indent="0" lvl="0" marL="0" rtl="0" algn="l">
              <a:spcBef>
                <a:spcPts val="0"/>
              </a:spcBef>
              <a:spcAft>
                <a:spcPts val="0"/>
              </a:spcAft>
              <a:buNone/>
            </a:pPr>
            <a:r>
              <a:rPr lang="en" sz="1200"/>
              <a:t>  - They often talk about heroes who do amazing things.</a:t>
            </a:r>
            <a:endParaRPr sz="1200"/>
          </a:p>
          <a:p>
            <a:pPr indent="0" lvl="0" marL="0" rtl="0" algn="l">
              <a:spcBef>
                <a:spcPts val="0"/>
              </a:spcBef>
              <a:spcAft>
                <a:spcPts val="0"/>
              </a:spcAft>
              <a:buNone/>
            </a:pPr>
            <a:r>
              <a:rPr lang="en" sz="1200"/>
              <a:t>  - Legends are connected to a specific place or culture and keep history alive.</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Each of these stories helps us understand ideas about life, people, and nature in fun and creative ways.</a:t>
            </a:r>
            <a:endParaRPr sz="1200"/>
          </a:p>
        </p:txBody>
      </p:sp>
      <p:sp>
        <p:nvSpPr>
          <p:cNvPr id="1721" name="Google Shape;1721;p54"/>
          <p:cNvSpPr txBox="1"/>
          <p:nvPr>
            <p:ph type="title"/>
          </p:nvPr>
        </p:nvSpPr>
        <p:spPr>
          <a:xfrm>
            <a:off x="347700" y="1010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Review from last class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5" name="Shape 1725"/>
        <p:cNvGrpSpPr/>
        <p:nvPr/>
      </p:nvGrpSpPr>
      <p:grpSpPr>
        <a:xfrm>
          <a:off x="0" y="0"/>
          <a:ext cx="0" cy="0"/>
          <a:chOff x="0" y="0"/>
          <a:chExt cx="0" cy="0"/>
        </a:xfrm>
      </p:grpSpPr>
      <p:sp>
        <p:nvSpPr>
          <p:cNvPr id="1726" name="Google Shape;1726;p55"/>
          <p:cNvSpPr txBox="1"/>
          <p:nvPr>
            <p:ph idx="1" type="subTitle"/>
          </p:nvPr>
        </p:nvSpPr>
        <p:spPr>
          <a:xfrm>
            <a:off x="775250" y="1231050"/>
            <a:ext cx="4008600" cy="24663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A genre of writing that embrace drama, mystery, ambition, and tragedy. They are short stories that blend intellectual curiosity with other themes like philosophy, obsessions, loneliness, mortality, and power. Because of their dark themes, they are perfect for Halloween!  </a:t>
            </a:r>
            <a:endParaRPr/>
          </a:p>
        </p:txBody>
      </p:sp>
      <p:sp>
        <p:nvSpPr>
          <p:cNvPr id="1727" name="Google Shape;1727;p55"/>
          <p:cNvSpPr txBox="1"/>
          <p:nvPr>
            <p:ph type="title"/>
          </p:nvPr>
        </p:nvSpPr>
        <p:spPr>
          <a:xfrm>
            <a:off x="7151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Dark Academia</a:t>
            </a:r>
            <a:endParaRPr/>
          </a:p>
        </p:txBody>
      </p:sp>
      <p:pic>
        <p:nvPicPr>
          <p:cNvPr id="1728" name="Google Shape;1728;p55">
            <a:hlinkClick r:id="rId3"/>
          </p:cNvPr>
          <p:cNvPicPr preferRelativeResize="0"/>
          <p:nvPr/>
        </p:nvPicPr>
        <p:blipFill>
          <a:blip r:embed="rId4">
            <a:alphaModFix/>
          </a:blip>
          <a:stretch>
            <a:fillRect/>
          </a:stretch>
        </p:blipFill>
        <p:spPr>
          <a:xfrm>
            <a:off x="5561675" y="380600"/>
            <a:ext cx="2440939" cy="38209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2" name="Shape 1732"/>
        <p:cNvGrpSpPr/>
        <p:nvPr/>
      </p:nvGrpSpPr>
      <p:grpSpPr>
        <a:xfrm>
          <a:off x="0" y="0"/>
          <a:ext cx="0" cy="0"/>
          <a:chOff x="0" y="0"/>
          <a:chExt cx="0" cy="0"/>
        </a:xfrm>
      </p:grpSpPr>
      <p:sp>
        <p:nvSpPr>
          <p:cNvPr id="1733" name="Google Shape;1733;p56"/>
          <p:cNvSpPr txBox="1"/>
          <p:nvPr>
            <p:ph idx="1" type="subTitle"/>
          </p:nvPr>
        </p:nvSpPr>
        <p:spPr>
          <a:xfrm>
            <a:off x="253900" y="712875"/>
            <a:ext cx="8790300" cy="39930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Clr>
                <a:schemeClr val="dk1"/>
              </a:buClr>
              <a:buSzPts val="1100"/>
              <a:buFont typeface="Arial"/>
              <a:buAutoNum type="arabicPeriod"/>
            </a:pPr>
            <a:r>
              <a:rPr lang="en" sz="1100">
                <a:latin typeface="Nunito Medium"/>
                <a:ea typeface="Nunito Medium"/>
                <a:cs typeface="Nunito Medium"/>
                <a:sym typeface="Nunito Medium"/>
              </a:rPr>
              <a:t>Mysterious Atmosphere:</a:t>
            </a:r>
            <a:endParaRPr sz="1100">
              <a:latin typeface="Nunito Medium"/>
              <a:ea typeface="Nunito Medium"/>
              <a:cs typeface="Nunito Medium"/>
              <a:sym typeface="Nunito Medium"/>
            </a:endParaRPr>
          </a:p>
          <a:p>
            <a:pPr indent="-298450" lvl="1" marL="914400" rtl="0" algn="l">
              <a:lnSpc>
                <a:spcPct val="115000"/>
              </a:lnSpc>
              <a:spcBef>
                <a:spcPts val="0"/>
              </a:spcBef>
              <a:spcAft>
                <a:spcPts val="0"/>
              </a:spcAft>
              <a:buClr>
                <a:schemeClr val="dk1"/>
              </a:buClr>
              <a:buSzPts val="1100"/>
              <a:buFont typeface="Nunito Medium"/>
              <a:buChar char="○"/>
            </a:pPr>
            <a:r>
              <a:rPr lang="en" sz="1100">
                <a:latin typeface="Nunito Medium"/>
                <a:ea typeface="Nunito Medium"/>
                <a:cs typeface="Nunito Medium"/>
                <a:sym typeface="Nunito Medium"/>
              </a:rPr>
              <a:t>The settings often involve old, haunted buildings, libraries, or schools—perfect for creating a spooky ambiance during Halloween.</a:t>
            </a:r>
            <a:endParaRPr sz="1100">
              <a:latin typeface="Nunito Medium"/>
              <a:ea typeface="Nunito Medium"/>
              <a:cs typeface="Nunito Medium"/>
              <a:sym typeface="Nunito Medium"/>
            </a:endParaRPr>
          </a:p>
          <a:p>
            <a:pPr indent="-298450" lvl="0" marL="457200" rtl="0" algn="l">
              <a:lnSpc>
                <a:spcPct val="115000"/>
              </a:lnSpc>
              <a:spcBef>
                <a:spcPts val="0"/>
              </a:spcBef>
              <a:spcAft>
                <a:spcPts val="0"/>
              </a:spcAft>
              <a:buClr>
                <a:schemeClr val="dk1"/>
              </a:buClr>
              <a:buSzPts val="1100"/>
              <a:buFont typeface="Arial"/>
              <a:buAutoNum type="arabicPeriod"/>
            </a:pPr>
            <a:r>
              <a:rPr lang="en" sz="1100">
                <a:latin typeface="Nunito Medium"/>
                <a:ea typeface="Nunito Medium"/>
                <a:cs typeface="Nunito Medium"/>
                <a:sym typeface="Nunito Medium"/>
              </a:rPr>
              <a:t>Themes of Death and Mortality:</a:t>
            </a:r>
            <a:endParaRPr sz="1100">
              <a:latin typeface="Nunito Medium"/>
              <a:ea typeface="Nunito Medium"/>
              <a:cs typeface="Nunito Medium"/>
              <a:sym typeface="Nunito Medium"/>
            </a:endParaRPr>
          </a:p>
          <a:p>
            <a:pPr indent="-298450" lvl="1" marL="914400" rtl="0" algn="l">
              <a:lnSpc>
                <a:spcPct val="115000"/>
              </a:lnSpc>
              <a:spcBef>
                <a:spcPts val="0"/>
              </a:spcBef>
              <a:spcAft>
                <a:spcPts val="0"/>
              </a:spcAft>
              <a:buClr>
                <a:schemeClr val="dk1"/>
              </a:buClr>
              <a:buSzPts val="1100"/>
              <a:buFont typeface="Nunito Medium"/>
              <a:buChar char="○"/>
            </a:pPr>
            <a:r>
              <a:rPr lang="en" sz="1100">
                <a:latin typeface="Nunito Medium"/>
                <a:ea typeface="Nunito Medium"/>
                <a:cs typeface="Nunito Medium"/>
                <a:sym typeface="Nunito Medium"/>
              </a:rPr>
              <a:t>Many dark academia stories explore existential themes, death, and the consequences of obsession, which resonate with the Halloween spirit of reflecting on mortality and the supernatural.</a:t>
            </a:r>
            <a:endParaRPr sz="1100">
              <a:latin typeface="Nunito Medium"/>
              <a:ea typeface="Nunito Medium"/>
              <a:cs typeface="Nunito Medium"/>
              <a:sym typeface="Nunito Medium"/>
            </a:endParaRPr>
          </a:p>
          <a:p>
            <a:pPr indent="-298450" lvl="0" marL="457200" rtl="0" algn="l">
              <a:lnSpc>
                <a:spcPct val="115000"/>
              </a:lnSpc>
              <a:spcBef>
                <a:spcPts val="0"/>
              </a:spcBef>
              <a:spcAft>
                <a:spcPts val="0"/>
              </a:spcAft>
              <a:buClr>
                <a:schemeClr val="dk1"/>
              </a:buClr>
              <a:buSzPts val="1100"/>
              <a:buFont typeface="Arial"/>
              <a:buAutoNum type="arabicPeriod"/>
            </a:pPr>
            <a:r>
              <a:rPr lang="en" sz="1100">
                <a:latin typeface="Nunito Medium"/>
                <a:ea typeface="Nunito Medium"/>
                <a:cs typeface="Nunito Medium"/>
                <a:sym typeface="Nunito Medium"/>
              </a:rPr>
              <a:t>Supernatural Elements:</a:t>
            </a:r>
            <a:endParaRPr sz="1100">
              <a:latin typeface="Nunito Medium"/>
              <a:ea typeface="Nunito Medium"/>
              <a:cs typeface="Nunito Medium"/>
              <a:sym typeface="Nunito Medium"/>
            </a:endParaRPr>
          </a:p>
          <a:p>
            <a:pPr indent="-298450" lvl="1" marL="914400" rtl="0" algn="l">
              <a:lnSpc>
                <a:spcPct val="115000"/>
              </a:lnSpc>
              <a:spcBef>
                <a:spcPts val="0"/>
              </a:spcBef>
              <a:spcAft>
                <a:spcPts val="0"/>
              </a:spcAft>
              <a:buClr>
                <a:schemeClr val="dk1"/>
              </a:buClr>
              <a:buSzPts val="1100"/>
              <a:buFont typeface="Nunito Medium"/>
              <a:buChar char="○"/>
            </a:pPr>
            <a:r>
              <a:rPr lang="en" sz="1100">
                <a:latin typeface="Nunito Medium"/>
                <a:ea typeface="Nunito Medium"/>
                <a:cs typeface="Nunito Medium"/>
                <a:sym typeface="Nunito Medium"/>
              </a:rPr>
              <a:t>Some dark academia narratives incorporate ghosts, occult practices, or magical elements, making them ideal for Halloween storytelling.</a:t>
            </a:r>
            <a:endParaRPr sz="1100">
              <a:latin typeface="Nunito Medium"/>
              <a:ea typeface="Nunito Medium"/>
              <a:cs typeface="Nunito Medium"/>
              <a:sym typeface="Nunito Medium"/>
            </a:endParaRPr>
          </a:p>
          <a:p>
            <a:pPr indent="-298450" lvl="0" marL="457200" rtl="0" algn="l">
              <a:lnSpc>
                <a:spcPct val="115000"/>
              </a:lnSpc>
              <a:spcBef>
                <a:spcPts val="0"/>
              </a:spcBef>
              <a:spcAft>
                <a:spcPts val="0"/>
              </a:spcAft>
              <a:buClr>
                <a:schemeClr val="dk1"/>
              </a:buClr>
              <a:buSzPts val="1100"/>
              <a:buFont typeface="Arial"/>
              <a:buAutoNum type="arabicPeriod"/>
            </a:pPr>
            <a:r>
              <a:rPr lang="en" sz="1100">
                <a:latin typeface="Nunito Medium"/>
                <a:ea typeface="Nunito Medium"/>
                <a:cs typeface="Nunito Medium"/>
                <a:sym typeface="Nunito Medium"/>
              </a:rPr>
              <a:t>Character Obsession and Tragedy:</a:t>
            </a:r>
            <a:endParaRPr sz="1100">
              <a:latin typeface="Nunito Medium"/>
              <a:ea typeface="Nunito Medium"/>
              <a:cs typeface="Nunito Medium"/>
              <a:sym typeface="Nunito Medium"/>
            </a:endParaRPr>
          </a:p>
          <a:p>
            <a:pPr indent="-298450" lvl="1" marL="914400" rtl="0" algn="l">
              <a:lnSpc>
                <a:spcPct val="115000"/>
              </a:lnSpc>
              <a:spcBef>
                <a:spcPts val="0"/>
              </a:spcBef>
              <a:spcAft>
                <a:spcPts val="0"/>
              </a:spcAft>
              <a:buClr>
                <a:schemeClr val="dk1"/>
              </a:buClr>
              <a:buSzPts val="1100"/>
              <a:buFont typeface="Nunito Medium"/>
              <a:buChar char="○"/>
            </a:pPr>
            <a:r>
              <a:rPr lang="en" sz="1100">
                <a:latin typeface="Nunito Medium"/>
                <a:ea typeface="Nunito Medium"/>
                <a:cs typeface="Nunito Medium"/>
                <a:sym typeface="Nunito Medium"/>
              </a:rPr>
              <a:t>The tragic and obsessive nature of characters can create suspenseful and haunting stories, fitting well with the themes of fear and mystery often celebrated during Halloween.</a:t>
            </a:r>
            <a:endParaRPr sz="1100">
              <a:latin typeface="Nunito Medium"/>
              <a:ea typeface="Nunito Medium"/>
              <a:cs typeface="Nunito Medium"/>
              <a:sym typeface="Nunito Medium"/>
            </a:endParaRPr>
          </a:p>
          <a:p>
            <a:pPr indent="-298450" lvl="0" marL="457200" rtl="0" algn="l">
              <a:lnSpc>
                <a:spcPct val="115000"/>
              </a:lnSpc>
              <a:spcBef>
                <a:spcPts val="0"/>
              </a:spcBef>
              <a:spcAft>
                <a:spcPts val="0"/>
              </a:spcAft>
              <a:buClr>
                <a:schemeClr val="dk1"/>
              </a:buClr>
              <a:buSzPts val="1100"/>
              <a:buFont typeface="Arial"/>
              <a:buAutoNum type="arabicPeriod"/>
            </a:pPr>
            <a:r>
              <a:rPr lang="en" sz="1100">
                <a:latin typeface="Nunito Medium"/>
                <a:ea typeface="Nunito Medium"/>
                <a:cs typeface="Nunito Medium"/>
                <a:sym typeface="Nunito Medium"/>
              </a:rPr>
              <a:t>Cultural Exploration:</a:t>
            </a:r>
            <a:endParaRPr sz="1100">
              <a:latin typeface="Nunito Medium"/>
              <a:ea typeface="Nunito Medium"/>
              <a:cs typeface="Nunito Medium"/>
              <a:sym typeface="Nunito Medium"/>
            </a:endParaRPr>
          </a:p>
          <a:p>
            <a:pPr indent="-298450" lvl="1" marL="914400" rtl="0" algn="l">
              <a:lnSpc>
                <a:spcPct val="115000"/>
              </a:lnSpc>
              <a:spcBef>
                <a:spcPts val="0"/>
              </a:spcBef>
              <a:spcAft>
                <a:spcPts val="0"/>
              </a:spcAft>
              <a:buClr>
                <a:schemeClr val="dk1"/>
              </a:buClr>
              <a:buSzPts val="1100"/>
              <a:buFont typeface="Nunito Medium"/>
              <a:buChar char="○"/>
            </a:pPr>
            <a:r>
              <a:rPr lang="en" sz="1100">
                <a:latin typeface="Nunito Medium"/>
                <a:ea typeface="Nunito Medium"/>
                <a:cs typeface="Nunito Medium"/>
                <a:sym typeface="Nunito Medium"/>
              </a:rPr>
              <a:t>Halloween is a time when folklore and legends are shared. Dark academia can draw on myths, legends, and classic literature, enriching the celebration with stories that explore deeper themes.</a:t>
            </a:r>
            <a:endParaRPr sz="1100">
              <a:latin typeface="Nunito Medium"/>
              <a:ea typeface="Nunito Medium"/>
              <a:cs typeface="Nunito Medium"/>
              <a:sym typeface="Nunito Medium"/>
            </a:endParaRPr>
          </a:p>
          <a:p>
            <a:pPr indent="0" lvl="0" marL="0" rtl="0" algn="r">
              <a:spcBef>
                <a:spcPts val="1200"/>
              </a:spcBef>
              <a:spcAft>
                <a:spcPts val="0"/>
              </a:spcAft>
              <a:buNone/>
            </a:pPr>
            <a:r>
              <a:t/>
            </a:r>
            <a:endParaRPr>
              <a:latin typeface="Nunito Medium"/>
              <a:ea typeface="Nunito Medium"/>
              <a:cs typeface="Nunito Medium"/>
              <a:sym typeface="Nunito Medium"/>
            </a:endParaRPr>
          </a:p>
        </p:txBody>
      </p:sp>
      <p:sp>
        <p:nvSpPr>
          <p:cNvPr id="1734" name="Google Shape;1734;p56"/>
          <p:cNvSpPr txBox="1"/>
          <p:nvPr>
            <p:ph type="title"/>
          </p:nvPr>
        </p:nvSpPr>
        <p:spPr>
          <a:xfrm>
            <a:off x="253900" y="1401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100"/>
              <a:t>How do they relate to legends?</a:t>
            </a:r>
            <a:endParaRPr sz="31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8" name="Shape 1738"/>
        <p:cNvGrpSpPr/>
        <p:nvPr/>
      </p:nvGrpSpPr>
      <p:grpSpPr>
        <a:xfrm>
          <a:off x="0" y="0"/>
          <a:ext cx="0" cy="0"/>
          <a:chOff x="0" y="0"/>
          <a:chExt cx="0" cy="0"/>
        </a:xfrm>
      </p:grpSpPr>
      <p:sp>
        <p:nvSpPr>
          <p:cNvPr id="1739" name="Google Shape;1739;p57"/>
          <p:cNvSpPr txBox="1"/>
          <p:nvPr>
            <p:ph idx="1" type="subTitle"/>
          </p:nvPr>
        </p:nvSpPr>
        <p:spPr>
          <a:xfrm>
            <a:off x="876875" y="1293575"/>
            <a:ext cx="7158900" cy="25602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i="1" lang="en" sz="1100">
                <a:latin typeface="Arial"/>
                <a:ea typeface="Arial"/>
                <a:cs typeface="Arial"/>
                <a:sym typeface="Arial"/>
              </a:rPr>
              <a:t>The Professor of Ontography</a:t>
            </a:r>
            <a:r>
              <a:rPr lang="en" sz="1100">
                <a:latin typeface="Arial"/>
                <a:ea typeface="Arial"/>
                <a:cs typeface="Arial"/>
                <a:sym typeface="Arial"/>
              </a:rPr>
              <a:t> is a novel by Helen Grant that delves into themes of mystery, obsession, and the complexities of existence, characteristic of dark academia. Here’s a brief overview of the story:</a:t>
            </a:r>
            <a:endParaRPr sz="1100">
              <a:latin typeface="Arial"/>
              <a:ea typeface="Arial"/>
              <a:cs typeface="Arial"/>
              <a:sym typeface="Arial"/>
            </a:endParaRPr>
          </a:p>
          <a:p>
            <a:pPr indent="0" lvl="0" marL="0" rtl="0" algn="l">
              <a:lnSpc>
                <a:spcPct val="115000"/>
              </a:lnSpc>
              <a:spcBef>
                <a:spcPts val="1400"/>
              </a:spcBef>
              <a:spcAft>
                <a:spcPts val="0"/>
              </a:spcAft>
              <a:buNone/>
            </a:pPr>
            <a:r>
              <a:rPr b="1" lang="en" sz="1300">
                <a:latin typeface="Arial"/>
                <a:ea typeface="Arial"/>
                <a:cs typeface="Arial"/>
                <a:sym typeface="Arial"/>
              </a:rPr>
              <a:t>Overview of </a:t>
            </a:r>
            <a:r>
              <a:rPr b="1" i="1" lang="en" sz="1300">
                <a:latin typeface="Arial"/>
                <a:ea typeface="Arial"/>
                <a:cs typeface="Arial"/>
                <a:sym typeface="Arial"/>
              </a:rPr>
              <a:t>The Professor of Ontography</a:t>
            </a:r>
            <a:endParaRPr b="1" i="1" sz="1300">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Font typeface="Arial"/>
              <a:buChar char="●"/>
            </a:pPr>
            <a:r>
              <a:rPr b="1" lang="en" sz="1100">
                <a:latin typeface="Arial"/>
                <a:ea typeface="Arial"/>
                <a:cs typeface="Arial"/>
                <a:sym typeface="Arial"/>
              </a:rPr>
              <a:t>Plot Summary</a:t>
            </a:r>
            <a:r>
              <a:rPr lang="en" sz="1100">
                <a:latin typeface="Arial"/>
                <a:ea typeface="Arial"/>
                <a:cs typeface="Arial"/>
                <a:sym typeface="Arial"/>
              </a:rPr>
              <a:t>: The story follows a group of students at a prestigious university who become fascinated by their enigmatic professor, known for his unorthodox theories on ontography—the study of being and existence. As they delve deeper into his teachings, they uncover layers of mystery surrounding his life and past. The professor's intense focus on the nature of reality leads the students to question their own identities and relationships.</a:t>
            </a:r>
            <a:endParaRPr sz="1100">
              <a:latin typeface="Arial"/>
              <a:ea typeface="Arial"/>
              <a:cs typeface="Arial"/>
              <a:sym typeface="Arial"/>
            </a:endParaRPr>
          </a:p>
          <a:p>
            <a:pPr indent="0" lvl="0" marL="0" rtl="0" algn="r">
              <a:spcBef>
                <a:spcPts val="1200"/>
              </a:spcBef>
              <a:spcAft>
                <a:spcPts val="0"/>
              </a:spcAft>
              <a:buNone/>
            </a:pPr>
            <a:r>
              <a:t/>
            </a:r>
            <a:endParaRPr/>
          </a:p>
        </p:txBody>
      </p:sp>
      <p:sp>
        <p:nvSpPr>
          <p:cNvPr id="1740" name="Google Shape;1740;p57"/>
          <p:cNvSpPr txBox="1"/>
          <p:nvPr>
            <p:ph type="title"/>
          </p:nvPr>
        </p:nvSpPr>
        <p:spPr>
          <a:xfrm>
            <a:off x="7151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Professor of Ontography - Helen Grant</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4" name="Shape 1744"/>
        <p:cNvGrpSpPr/>
        <p:nvPr/>
      </p:nvGrpSpPr>
      <p:grpSpPr>
        <a:xfrm>
          <a:off x="0" y="0"/>
          <a:ext cx="0" cy="0"/>
          <a:chOff x="0" y="0"/>
          <a:chExt cx="0" cy="0"/>
        </a:xfrm>
      </p:grpSpPr>
      <p:sp>
        <p:nvSpPr>
          <p:cNvPr id="1745" name="Google Shape;1745;p58"/>
          <p:cNvSpPr txBox="1"/>
          <p:nvPr>
            <p:ph idx="1" type="subTitle"/>
          </p:nvPr>
        </p:nvSpPr>
        <p:spPr>
          <a:xfrm>
            <a:off x="415650" y="926200"/>
            <a:ext cx="8089200" cy="295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100">
                <a:latin typeface="Arial"/>
                <a:ea typeface="Arial"/>
                <a:cs typeface="Arial"/>
                <a:sym typeface="Arial"/>
              </a:rPr>
              <a:t>Themes</a:t>
            </a:r>
            <a:r>
              <a:rPr lang="en" sz="1100">
                <a:latin typeface="Arial"/>
                <a:ea typeface="Arial"/>
                <a:cs typeface="Arial"/>
                <a:sym typeface="Arial"/>
              </a:rPr>
              <a:t>:</a:t>
            </a:r>
            <a:endParaRPr sz="1100">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Font typeface="Arial"/>
              <a:buChar char="●"/>
            </a:pPr>
            <a:r>
              <a:rPr b="1" lang="en" sz="1100">
                <a:latin typeface="Arial"/>
                <a:ea typeface="Arial"/>
                <a:cs typeface="Arial"/>
                <a:sym typeface="Arial"/>
              </a:rPr>
              <a:t>Existence and Identity</a:t>
            </a:r>
            <a:r>
              <a:rPr lang="en" sz="1100">
                <a:latin typeface="Arial"/>
                <a:ea typeface="Arial"/>
                <a:cs typeface="Arial"/>
                <a:sym typeface="Arial"/>
              </a:rPr>
              <a:t>: The novel explores philosophical questions about what it means to be and how knowledge shapes our understanding of ourselves and the world around us.</a:t>
            </a:r>
            <a:endParaRPr sz="1100">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Font typeface="Arial"/>
              <a:buChar char="●"/>
            </a:pPr>
            <a:r>
              <a:rPr b="1" lang="en" sz="1100">
                <a:latin typeface="Arial"/>
                <a:ea typeface="Arial"/>
                <a:cs typeface="Arial"/>
                <a:sym typeface="Arial"/>
              </a:rPr>
              <a:t>Obsession</a:t>
            </a:r>
            <a:r>
              <a:rPr lang="en" sz="1100">
                <a:latin typeface="Arial"/>
                <a:ea typeface="Arial"/>
                <a:cs typeface="Arial"/>
                <a:sym typeface="Arial"/>
              </a:rPr>
              <a:t>: The students' obsession with the professor and his ideas reflects the dangers of intellectual fixation and the impact it can have on personal relationships.</a:t>
            </a:r>
            <a:endParaRPr sz="1100">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Font typeface="Arial"/>
              <a:buChar char="●"/>
            </a:pPr>
            <a:r>
              <a:rPr b="1" lang="en" sz="1100">
                <a:latin typeface="Arial"/>
                <a:ea typeface="Arial"/>
                <a:cs typeface="Arial"/>
                <a:sym typeface="Arial"/>
              </a:rPr>
              <a:t>Mystery and Discovery</a:t>
            </a:r>
            <a:r>
              <a:rPr lang="en" sz="1100">
                <a:latin typeface="Arial"/>
                <a:ea typeface="Arial"/>
                <a:cs typeface="Arial"/>
                <a:sym typeface="Arial"/>
              </a:rPr>
              <a:t>: The narrative is infused with elements of mystery, as the students investigate the professor's enigmatic past, leading to unexpected revelations.</a:t>
            </a:r>
            <a:endParaRPr sz="1100">
              <a:latin typeface="Arial"/>
              <a:ea typeface="Arial"/>
              <a:cs typeface="Arial"/>
              <a:sym typeface="Arial"/>
            </a:endParaRPr>
          </a:p>
          <a:p>
            <a:pPr indent="0" lvl="0" marL="0" rtl="0" algn="l">
              <a:lnSpc>
                <a:spcPct val="115000"/>
              </a:lnSpc>
              <a:spcBef>
                <a:spcPts val="1200"/>
              </a:spcBef>
              <a:spcAft>
                <a:spcPts val="0"/>
              </a:spcAft>
              <a:buNone/>
            </a:pPr>
            <a:r>
              <a:rPr b="1" lang="en" sz="1100">
                <a:latin typeface="Arial"/>
                <a:ea typeface="Arial"/>
                <a:cs typeface="Arial"/>
                <a:sym typeface="Arial"/>
              </a:rPr>
              <a:t>Setting</a:t>
            </a:r>
            <a:r>
              <a:rPr lang="en" sz="1100">
                <a:latin typeface="Arial"/>
                <a:ea typeface="Arial"/>
                <a:cs typeface="Arial"/>
                <a:sym typeface="Arial"/>
              </a:rPr>
              <a:t>: The atmospheric backdrop of the university, with its ancient architecture, dark libraries, and shadowy hallways, enhances the story's eerie and reflective tone.</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a:latin typeface="Arial"/>
              <a:ea typeface="Arial"/>
              <a:cs typeface="Arial"/>
              <a:sym typeface="Arial"/>
            </a:endParaRPr>
          </a:p>
          <a:p>
            <a:pPr indent="0" lvl="0" marL="0" rtl="0" algn="l">
              <a:spcBef>
                <a:spcPts val="0"/>
              </a:spcBef>
              <a:spcAft>
                <a:spcPts val="0"/>
              </a:spcAft>
              <a:buNone/>
            </a:pPr>
            <a:r>
              <a:rPr b="1" lang="en" sz="1100">
                <a:latin typeface="Arial"/>
                <a:ea typeface="Arial"/>
                <a:cs typeface="Arial"/>
                <a:sym typeface="Arial"/>
              </a:rPr>
              <a:t>Characters</a:t>
            </a:r>
            <a:r>
              <a:rPr lang="en" sz="1100">
                <a:latin typeface="Arial"/>
                <a:ea typeface="Arial"/>
                <a:cs typeface="Arial"/>
                <a:sym typeface="Arial"/>
              </a:rPr>
              <a:t>: The professor is a complex figure, embodying both brilliance and darkness, while the students represent a diverse array of personalities, each grappling with their own existential questions.</a:t>
            </a:r>
            <a:endParaRPr sz="1100">
              <a:latin typeface="Arial"/>
              <a:ea typeface="Arial"/>
              <a:cs typeface="Arial"/>
              <a:sym typeface="Arial"/>
            </a:endParaRPr>
          </a:p>
          <a:p>
            <a:pPr indent="0" lvl="0" marL="0" rtl="0" algn="l">
              <a:spcBef>
                <a:spcPts val="0"/>
              </a:spcBef>
              <a:spcAft>
                <a:spcPts val="0"/>
              </a:spcAft>
              <a:buNone/>
            </a:pPr>
            <a:r>
              <a:t/>
            </a:r>
            <a:endParaRPr/>
          </a:p>
        </p:txBody>
      </p:sp>
      <p:sp>
        <p:nvSpPr>
          <p:cNvPr id="1746" name="Google Shape;1746;p58"/>
          <p:cNvSpPr txBox="1"/>
          <p:nvPr>
            <p:ph type="title"/>
          </p:nvPr>
        </p:nvSpPr>
        <p:spPr>
          <a:xfrm>
            <a:off x="222650" y="12455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Themes, Setting, and Characters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0" name="Shape 1750"/>
        <p:cNvGrpSpPr/>
        <p:nvPr/>
      </p:nvGrpSpPr>
      <p:grpSpPr>
        <a:xfrm>
          <a:off x="0" y="0"/>
          <a:ext cx="0" cy="0"/>
          <a:chOff x="0" y="0"/>
          <a:chExt cx="0" cy="0"/>
        </a:xfrm>
      </p:grpSpPr>
      <p:sp>
        <p:nvSpPr>
          <p:cNvPr id="1751" name="Google Shape;1751;p59"/>
          <p:cNvSpPr txBox="1"/>
          <p:nvPr>
            <p:ph idx="1" type="subTitle"/>
          </p:nvPr>
        </p:nvSpPr>
        <p:spPr>
          <a:xfrm>
            <a:off x="430950" y="887100"/>
            <a:ext cx="8282100" cy="28650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100">
                <a:latin typeface="Arial"/>
                <a:ea typeface="Arial"/>
                <a:cs typeface="Arial"/>
                <a:sym typeface="Arial"/>
              </a:rPr>
              <a:t>Setting</a:t>
            </a:r>
            <a:r>
              <a:rPr lang="en" sz="1100">
                <a:latin typeface="Arial"/>
                <a:ea typeface="Arial"/>
                <a:cs typeface="Arial"/>
                <a:sym typeface="Arial"/>
              </a:rPr>
              <a:t>: How does the university setting help create a spooky or mysterious feeling in the story? How does it affect the characters?</a:t>
            </a:r>
            <a:endParaRPr sz="1100">
              <a:latin typeface="Arial"/>
              <a:ea typeface="Arial"/>
              <a:cs typeface="Arial"/>
              <a:sym typeface="Arial"/>
            </a:endParaRPr>
          </a:p>
          <a:p>
            <a:pPr indent="0" lvl="0" marL="0" rtl="0" algn="l">
              <a:lnSpc>
                <a:spcPct val="115000"/>
              </a:lnSpc>
              <a:spcBef>
                <a:spcPts val="1200"/>
              </a:spcBef>
              <a:spcAft>
                <a:spcPts val="0"/>
              </a:spcAft>
              <a:buNone/>
            </a:pPr>
            <a:r>
              <a:rPr b="1" lang="en" sz="1100">
                <a:latin typeface="Arial"/>
                <a:ea typeface="Arial"/>
                <a:cs typeface="Arial"/>
                <a:sym typeface="Arial"/>
              </a:rPr>
              <a:t>Symbols and Motifs</a:t>
            </a:r>
            <a:r>
              <a:rPr lang="en" sz="1100">
                <a:latin typeface="Arial"/>
                <a:ea typeface="Arial"/>
                <a:cs typeface="Arial"/>
                <a:sym typeface="Arial"/>
              </a:rPr>
              <a:t>: Can you find any symbols in the story, like objects or places that represent something deeper? What do they mean?</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a:latin typeface="Arial"/>
              <a:ea typeface="Arial"/>
              <a:cs typeface="Arial"/>
              <a:sym typeface="Arial"/>
            </a:endParaRPr>
          </a:p>
          <a:p>
            <a:pPr indent="0" lvl="0" marL="0" rtl="0" algn="l">
              <a:lnSpc>
                <a:spcPct val="115000"/>
              </a:lnSpc>
              <a:spcBef>
                <a:spcPts val="0"/>
              </a:spcBef>
              <a:spcAft>
                <a:spcPts val="0"/>
              </a:spcAft>
              <a:buNone/>
            </a:pPr>
            <a:r>
              <a:rPr b="1" lang="en" sz="1100">
                <a:latin typeface="Arial"/>
                <a:ea typeface="Arial"/>
                <a:cs typeface="Arial"/>
                <a:sym typeface="Arial"/>
              </a:rPr>
              <a:t>Personal Connection</a:t>
            </a:r>
            <a:r>
              <a:rPr lang="en" sz="1100">
                <a:latin typeface="Arial"/>
                <a:ea typeface="Arial"/>
                <a:cs typeface="Arial"/>
                <a:sym typeface="Arial"/>
              </a:rPr>
              <a:t>: Do you relate to any of the characters’ struggles with understanding themselves? How do your own experiences relate to their challenges?</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a:latin typeface="Arial"/>
              <a:ea typeface="Arial"/>
              <a:cs typeface="Arial"/>
              <a:sym typeface="Arial"/>
            </a:endParaRPr>
          </a:p>
          <a:p>
            <a:pPr indent="0" lvl="0" marL="0" rtl="0" algn="l">
              <a:lnSpc>
                <a:spcPct val="115000"/>
              </a:lnSpc>
              <a:spcBef>
                <a:spcPts val="0"/>
              </a:spcBef>
              <a:spcAft>
                <a:spcPts val="0"/>
              </a:spcAft>
              <a:buNone/>
            </a:pPr>
            <a:r>
              <a:rPr b="1" lang="en" sz="1100">
                <a:latin typeface="Arial"/>
                <a:ea typeface="Arial"/>
                <a:cs typeface="Arial"/>
                <a:sym typeface="Arial"/>
              </a:rPr>
              <a:t>Key Moments</a:t>
            </a:r>
            <a:r>
              <a:rPr lang="en" sz="1100">
                <a:latin typeface="Arial"/>
                <a:ea typeface="Arial"/>
                <a:cs typeface="Arial"/>
                <a:sym typeface="Arial"/>
              </a:rPr>
              <a:t>: What was the most important moment in the story that changed everything for the characters? How did it make you feel?</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a:latin typeface="Arial"/>
              <a:ea typeface="Arial"/>
              <a:cs typeface="Arial"/>
              <a:sym typeface="Arial"/>
            </a:endParaRPr>
          </a:p>
          <a:p>
            <a:pPr indent="0" lvl="0" marL="0" rtl="0" algn="l">
              <a:lnSpc>
                <a:spcPct val="115000"/>
              </a:lnSpc>
              <a:spcBef>
                <a:spcPts val="0"/>
              </a:spcBef>
              <a:spcAft>
                <a:spcPts val="0"/>
              </a:spcAft>
              <a:buNone/>
            </a:pPr>
            <a:r>
              <a:rPr b="1" lang="en" sz="1100">
                <a:latin typeface="Arial"/>
                <a:ea typeface="Arial"/>
                <a:cs typeface="Arial"/>
                <a:sym typeface="Arial"/>
              </a:rPr>
              <a:t>Ending Thoughts</a:t>
            </a:r>
            <a:r>
              <a:rPr lang="en" sz="1100">
                <a:latin typeface="Arial"/>
                <a:ea typeface="Arial"/>
                <a:cs typeface="Arial"/>
                <a:sym typeface="Arial"/>
              </a:rPr>
              <a:t>: What do you think the ending of the book tells us about learning and finding out who we are? Does it give a clear answer, or does it leave you with more questions?</a:t>
            </a:r>
            <a:endParaRPr/>
          </a:p>
        </p:txBody>
      </p:sp>
      <p:sp>
        <p:nvSpPr>
          <p:cNvPr id="1752" name="Google Shape;1752;p59"/>
          <p:cNvSpPr txBox="1"/>
          <p:nvPr>
            <p:ph type="title"/>
          </p:nvPr>
        </p:nvSpPr>
        <p:spPr>
          <a:xfrm>
            <a:off x="363350" y="26525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Discussion Questions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6" name="Shape 1756"/>
        <p:cNvGrpSpPr/>
        <p:nvPr/>
      </p:nvGrpSpPr>
      <p:grpSpPr>
        <a:xfrm>
          <a:off x="0" y="0"/>
          <a:ext cx="0" cy="0"/>
          <a:chOff x="0" y="0"/>
          <a:chExt cx="0" cy="0"/>
        </a:xfrm>
      </p:grpSpPr>
      <p:sp>
        <p:nvSpPr>
          <p:cNvPr id="1757" name="Google Shape;1757;p60"/>
          <p:cNvSpPr txBox="1"/>
          <p:nvPr>
            <p:ph idx="1" type="subTitle"/>
          </p:nvPr>
        </p:nvSpPr>
        <p:spPr>
          <a:xfrm>
            <a:off x="1915650" y="2117938"/>
            <a:ext cx="5312700" cy="47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(But not impossible…)</a:t>
            </a:r>
            <a:endParaRPr/>
          </a:p>
        </p:txBody>
      </p:sp>
      <p:sp>
        <p:nvSpPr>
          <p:cNvPr id="1758" name="Google Shape;1758;p60"/>
          <p:cNvSpPr txBox="1"/>
          <p:nvPr>
            <p:ph type="title"/>
          </p:nvPr>
        </p:nvSpPr>
        <p:spPr>
          <a:xfrm>
            <a:off x="1916550" y="1513075"/>
            <a:ext cx="5310900" cy="683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The Mission</a:t>
            </a:r>
            <a:endParaRPr/>
          </a:p>
        </p:txBody>
      </p:sp>
      <p:sp>
        <p:nvSpPr>
          <p:cNvPr id="1759" name="Google Shape;1759;p60"/>
          <p:cNvSpPr txBox="1"/>
          <p:nvPr>
            <p:ph idx="2" type="title"/>
          </p:nvPr>
        </p:nvSpPr>
        <p:spPr>
          <a:xfrm>
            <a:off x="4209000" y="515625"/>
            <a:ext cx="726000" cy="820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4</a:t>
            </a:r>
            <a:endParaRPr/>
          </a:p>
        </p:txBody>
      </p:sp>
      <p:pic>
        <p:nvPicPr>
          <p:cNvPr id="1760" name="Google Shape;1760;p60"/>
          <p:cNvPicPr preferRelativeResize="0"/>
          <p:nvPr/>
        </p:nvPicPr>
        <p:blipFill>
          <a:blip r:embed="rId3">
            <a:alphaModFix/>
          </a:blip>
          <a:stretch>
            <a:fillRect/>
          </a:stretch>
        </p:blipFill>
        <p:spPr>
          <a:xfrm>
            <a:off x="2299450" y="2681713"/>
            <a:ext cx="4706874" cy="2246463"/>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4" name="Shape 1764"/>
        <p:cNvGrpSpPr/>
        <p:nvPr/>
      </p:nvGrpSpPr>
      <p:grpSpPr>
        <a:xfrm>
          <a:off x="0" y="0"/>
          <a:ext cx="0" cy="0"/>
          <a:chOff x="0" y="0"/>
          <a:chExt cx="0" cy="0"/>
        </a:xfrm>
      </p:grpSpPr>
      <p:sp>
        <p:nvSpPr>
          <p:cNvPr id="1765" name="Google Shape;1765;p61"/>
          <p:cNvSpPr txBox="1"/>
          <p:nvPr>
            <p:ph type="title"/>
          </p:nvPr>
        </p:nvSpPr>
        <p:spPr>
          <a:xfrm>
            <a:off x="720000" y="1089138"/>
            <a:ext cx="4207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Myth-Making Madness</a:t>
            </a:r>
            <a:endParaRPr/>
          </a:p>
        </p:txBody>
      </p:sp>
      <p:sp>
        <p:nvSpPr>
          <p:cNvPr id="1766" name="Google Shape;1766;p61"/>
          <p:cNvSpPr txBox="1"/>
          <p:nvPr>
            <p:ph idx="1" type="body"/>
          </p:nvPr>
        </p:nvSpPr>
        <p:spPr>
          <a:xfrm>
            <a:off x="726450" y="1725113"/>
            <a:ext cx="4015200" cy="215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Create your own myth or legend explaining a natural phenomenon or moral lesson. Or, if you’re up for it, create something new - use your imagination and be free.</a:t>
            </a:r>
            <a:endParaRPr/>
          </a:p>
        </p:txBody>
      </p:sp>
      <p:pic>
        <p:nvPicPr>
          <p:cNvPr id="1767" name="Google Shape;1767;p61"/>
          <p:cNvPicPr preferRelativeResize="0"/>
          <p:nvPr>
            <p:ph idx="2" type="pic"/>
          </p:nvPr>
        </p:nvPicPr>
        <p:blipFill rotWithShape="1">
          <a:blip r:embed="rId3">
            <a:alphaModFix/>
          </a:blip>
          <a:srcRect b="0" l="16604" r="16604" t="0"/>
          <a:stretch/>
        </p:blipFill>
        <p:spPr>
          <a:xfrm>
            <a:off x="5137963" y="789126"/>
            <a:ext cx="3292800" cy="3288300"/>
          </a:xfrm>
          <a:prstGeom prst="ellipse">
            <a:avLst/>
          </a:prstGeom>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1" name="Shape 1771"/>
        <p:cNvGrpSpPr/>
        <p:nvPr/>
      </p:nvGrpSpPr>
      <p:grpSpPr>
        <a:xfrm>
          <a:off x="0" y="0"/>
          <a:ext cx="0" cy="0"/>
          <a:chOff x="0" y="0"/>
          <a:chExt cx="0" cy="0"/>
        </a:xfrm>
      </p:grpSpPr>
      <p:sp>
        <p:nvSpPr>
          <p:cNvPr id="1772" name="Google Shape;1772;p6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Requirements</a:t>
            </a:r>
            <a:endParaRPr/>
          </a:p>
        </p:txBody>
      </p:sp>
      <p:sp>
        <p:nvSpPr>
          <p:cNvPr id="1773" name="Google Shape;1773;p62"/>
          <p:cNvSpPr txBox="1"/>
          <p:nvPr>
            <p:ph idx="4" type="subTitle"/>
          </p:nvPr>
        </p:nvSpPr>
        <p:spPr>
          <a:xfrm>
            <a:off x="706500" y="2048725"/>
            <a:ext cx="2494800" cy="42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Phenomenon or Lesson</a:t>
            </a:r>
            <a:endParaRPr/>
          </a:p>
        </p:txBody>
      </p:sp>
      <p:sp>
        <p:nvSpPr>
          <p:cNvPr id="1774" name="Google Shape;1774;p62"/>
          <p:cNvSpPr txBox="1"/>
          <p:nvPr>
            <p:ph idx="1" type="subTitle"/>
          </p:nvPr>
        </p:nvSpPr>
        <p:spPr>
          <a:xfrm>
            <a:off x="706500" y="2405875"/>
            <a:ext cx="2494800" cy="77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Consider using events that happen naturally like eclipses, thunderstorms, rainbows, or floods. You may want to even think of a theme like courage or honesty.</a:t>
            </a:r>
            <a:endParaRPr/>
          </a:p>
        </p:txBody>
      </p:sp>
      <p:sp>
        <p:nvSpPr>
          <p:cNvPr id="1775" name="Google Shape;1775;p62"/>
          <p:cNvSpPr txBox="1"/>
          <p:nvPr>
            <p:ph idx="2" type="subTitle"/>
          </p:nvPr>
        </p:nvSpPr>
        <p:spPr>
          <a:xfrm>
            <a:off x="3324600" y="3389302"/>
            <a:ext cx="2494800" cy="77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Your story </a:t>
            </a:r>
            <a:r>
              <a:rPr lang="en"/>
              <a:t>should</a:t>
            </a:r>
            <a:r>
              <a:rPr lang="en"/>
              <a:t> have all of the </a:t>
            </a:r>
            <a:r>
              <a:rPr lang="en"/>
              <a:t>elements</a:t>
            </a:r>
            <a:r>
              <a:rPr lang="en"/>
              <a:t> of plot we talked about, including characters, rising action, climax, and a conclusion.</a:t>
            </a:r>
            <a:endParaRPr/>
          </a:p>
        </p:txBody>
      </p:sp>
      <p:sp>
        <p:nvSpPr>
          <p:cNvPr id="1776" name="Google Shape;1776;p62"/>
          <p:cNvSpPr txBox="1"/>
          <p:nvPr>
            <p:ph idx="3" type="subTitle"/>
          </p:nvPr>
        </p:nvSpPr>
        <p:spPr>
          <a:xfrm>
            <a:off x="5942705" y="2405875"/>
            <a:ext cx="2494800" cy="77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Be creative! Use and incorporate symbolic imagery, supernatural beings, or cultural references.</a:t>
            </a:r>
            <a:endParaRPr/>
          </a:p>
        </p:txBody>
      </p:sp>
      <p:sp>
        <p:nvSpPr>
          <p:cNvPr id="1777" name="Google Shape;1777;p62"/>
          <p:cNvSpPr txBox="1"/>
          <p:nvPr>
            <p:ph idx="5" type="subTitle"/>
          </p:nvPr>
        </p:nvSpPr>
        <p:spPr>
          <a:xfrm>
            <a:off x="5942705" y="2048725"/>
            <a:ext cx="2494800" cy="42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Mythological Elements</a:t>
            </a:r>
            <a:endParaRPr/>
          </a:p>
        </p:txBody>
      </p:sp>
      <p:sp>
        <p:nvSpPr>
          <p:cNvPr id="1778" name="Google Shape;1778;p62"/>
          <p:cNvSpPr txBox="1"/>
          <p:nvPr>
            <p:ph idx="6" type="subTitle"/>
          </p:nvPr>
        </p:nvSpPr>
        <p:spPr>
          <a:xfrm>
            <a:off x="3324600" y="3033075"/>
            <a:ext cx="2494800" cy="42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Plot</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2" name="Shape 1782"/>
        <p:cNvGrpSpPr/>
        <p:nvPr/>
      </p:nvGrpSpPr>
      <p:grpSpPr>
        <a:xfrm>
          <a:off x="0" y="0"/>
          <a:ext cx="0" cy="0"/>
          <a:chOff x="0" y="0"/>
          <a:chExt cx="0" cy="0"/>
        </a:xfrm>
      </p:grpSpPr>
      <p:sp>
        <p:nvSpPr>
          <p:cNvPr id="1783" name="Google Shape;1783;p63"/>
          <p:cNvSpPr txBox="1"/>
          <p:nvPr>
            <p:ph idx="1" type="subTitle"/>
          </p:nvPr>
        </p:nvSpPr>
        <p:spPr>
          <a:xfrm>
            <a:off x="706500" y="2405875"/>
            <a:ext cx="2494800" cy="77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Act out a key scene from your story.</a:t>
            </a:r>
            <a:endParaRPr/>
          </a:p>
        </p:txBody>
      </p:sp>
      <p:sp>
        <p:nvSpPr>
          <p:cNvPr id="1784" name="Google Shape;1784;p63"/>
          <p:cNvSpPr txBox="1"/>
          <p:nvPr>
            <p:ph idx="2" type="subTitle"/>
          </p:nvPr>
        </p:nvSpPr>
        <p:spPr>
          <a:xfrm>
            <a:off x="3324600" y="3389302"/>
            <a:ext cx="2494800" cy="77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Create a short video that captures the essence of your myth or legend.</a:t>
            </a:r>
            <a:endParaRPr/>
          </a:p>
        </p:txBody>
      </p:sp>
      <p:sp>
        <p:nvSpPr>
          <p:cNvPr id="1785" name="Google Shape;1785;p63"/>
          <p:cNvSpPr txBox="1"/>
          <p:nvPr>
            <p:ph idx="3" type="subTitle"/>
          </p:nvPr>
        </p:nvSpPr>
        <p:spPr>
          <a:xfrm>
            <a:off x="5942705" y="2405875"/>
            <a:ext cx="2494800" cy="77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Build a three-dimensional model of the setting or a key </a:t>
            </a:r>
            <a:r>
              <a:rPr lang="en"/>
              <a:t>scene</a:t>
            </a:r>
            <a:r>
              <a:rPr lang="en"/>
              <a:t> from your story.</a:t>
            </a:r>
            <a:endParaRPr/>
          </a:p>
        </p:txBody>
      </p:sp>
      <p:sp>
        <p:nvSpPr>
          <p:cNvPr id="1786" name="Google Shape;1786;p63"/>
          <p:cNvSpPr txBox="1"/>
          <p:nvPr>
            <p:ph type="title"/>
          </p:nvPr>
        </p:nvSpPr>
        <p:spPr>
          <a:xfrm>
            <a:off x="720000" y="1855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Project Part 2</a:t>
            </a:r>
            <a:endParaRPr/>
          </a:p>
        </p:txBody>
      </p:sp>
      <p:sp>
        <p:nvSpPr>
          <p:cNvPr id="1787" name="Google Shape;1787;p63"/>
          <p:cNvSpPr txBox="1"/>
          <p:nvPr>
            <p:ph idx="4" type="subTitle"/>
          </p:nvPr>
        </p:nvSpPr>
        <p:spPr>
          <a:xfrm>
            <a:off x="706500" y="2048725"/>
            <a:ext cx="2494800" cy="42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Dramatic Skit</a:t>
            </a:r>
            <a:endParaRPr/>
          </a:p>
        </p:txBody>
      </p:sp>
      <p:sp>
        <p:nvSpPr>
          <p:cNvPr id="1788" name="Google Shape;1788;p63"/>
          <p:cNvSpPr txBox="1"/>
          <p:nvPr>
            <p:ph idx="5" type="subTitle"/>
          </p:nvPr>
        </p:nvSpPr>
        <p:spPr>
          <a:xfrm>
            <a:off x="5942705" y="2048725"/>
            <a:ext cx="2494800" cy="42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Diorama</a:t>
            </a:r>
            <a:endParaRPr/>
          </a:p>
        </p:txBody>
      </p:sp>
      <p:sp>
        <p:nvSpPr>
          <p:cNvPr id="1789" name="Google Shape;1789;p63"/>
          <p:cNvSpPr txBox="1"/>
          <p:nvPr>
            <p:ph idx="6" type="subTitle"/>
          </p:nvPr>
        </p:nvSpPr>
        <p:spPr>
          <a:xfrm>
            <a:off x="3324600" y="3033075"/>
            <a:ext cx="2494800" cy="42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Movie Trailer</a:t>
            </a:r>
            <a:endParaRPr/>
          </a:p>
        </p:txBody>
      </p:sp>
      <p:sp>
        <p:nvSpPr>
          <p:cNvPr id="1790" name="Google Shape;1790;p63"/>
          <p:cNvSpPr txBox="1"/>
          <p:nvPr/>
        </p:nvSpPr>
        <p:spPr>
          <a:xfrm>
            <a:off x="1659450" y="810075"/>
            <a:ext cx="61659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Nunito"/>
                <a:ea typeface="Nunito"/>
                <a:cs typeface="Nunito"/>
                <a:sym typeface="Nunito"/>
              </a:rPr>
              <a:t>Now that you </a:t>
            </a:r>
            <a:r>
              <a:rPr lang="en">
                <a:solidFill>
                  <a:schemeClr val="dk1"/>
                </a:solidFill>
                <a:latin typeface="Nunito"/>
                <a:ea typeface="Nunito"/>
                <a:cs typeface="Nunito"/>
                <a:sym typeface="Nunito"/>
              </a:rPr>
              <a:t>have</a:t>
            </a:r>
            <a:r>
              <a:rPr lang="en">
                <a:solidFill>
                  <a:schemeClr val="dk1"/>
                </a:solidFill>
                <a:latin typeface="Nunito"/>
                <a:ea typeface="Nunito"/>
                <a:cs typeface="Nunito"/>
                <a:sym typeface="Nunito"/>
              </a:rPr>
              <a:t> your story, choose how to best represent it - live!</a:t>
            </a:r>
            <a:endParaRPr>
              <a:solidFill>
                <a:schemeClr val="dk1"/>
              </a:solidFill>
              <a:latin typeface="Nunito"/>
              <a:ea typeface="Nunito"/>
              <a:cs typeface="Nunito"/>
              <a:sym typeface="Nunito"/>
            </a:endParaRPr>
          </a:p>
          <a:p>
            <a:pPr indent="0" lvl="0" marL="0" rtl="0" algn="ctr">
              <a:spcBef>
                <a:spcPts val="0"/>
              </a:spcBef>
              <a:spcAft>
                <a:spcPts val="0"/>
              </a:spcAft>
              <a:buNone/>
            </a:pPr>
            <a:r>
              <a:rPr lang="en">
                <a:solidFill>
                  <a:schemeClr val="dk1"/>
                </a:solidFill>
                <a:latin typeface="Nunito"/>
                <a:ea typeface="Nunito"/>
                <a:cs typeface="Nunito"/>
                <a:sym typeface="Nunito"/>
              </a:rPr>
              <a:t>Here are a few ideas to get you started.</a:t>
            </a:r>
            <a:endParaRPr>
              <a:solidFill>
                <a:schemeClr val="dk1"/>
              </a:solidFill>
              <a:latin typeface="Nunito"/>
              <a:ea typeface="Nunito"/>
              <a:cs typeface="Nunito"/>
              <a:sym typeface="Nunito"/>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4" name="Shape 1794"/>
        <p:cNvGrpSpPr/>
        <p:nvPr/>
      </p:nvGrpSpPr>
      <p:grpSpPr>
        <a:xfrm>
          <a:off x="0" y="0"/>
          <a:ext cx="0" cy="0"/>
          <a:chOff x="0" y="0"/>
          <a:chExt cx="0" cy="0"/>
        </a:xfrm>
      </p:grpSpPr>
      <p:pic>
        <p:nvPicPr>
          <p:cNvPr id="1795" name="Google Shape;1795;p64"/>
          <p:cNvPicPr preferRelativeResize="0"/>
          <p:nvPr/>
        </p:nvPicPr>
        <p:blipFill>
          <a:blip r:embed="rId3">
            <a:alphaModFix/>
          </a:blip>
          <a:stretch>
            <a:fillRect/>
          </a:stretch>
        </p:blipFill>
        <p:spPr>
          <a:xfrm>
            <a:off x="0" y="1392050"/>
            <a:ext cx="9143999" cy="1865507"/>
          </a:xfrm>
          <a:prstGeom prst="rect">
            <a:avLst/>
          </a:prstGeom>
          <a:noFill/>
          <a:ln>
            <a:noFill/>
          </a:ln>
        </p:spPr>
      </p:pic>
      <p:sp>
        <p:nvSpPr>
          <p:cNvPr id="1796" name="Google Shape;1796;p6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Rubric for your Project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Haunted Castle Minitheme by Slidesgo">
  <a:themeElements>
    <a:clrScheme name="Simple Light">
      <a:dk1>
        <a:srgbClr val="FBE4B2"/>
      </a:dk1>
      <a:lt1>
        <a:srgbClr val="EF8D43"/>
      </a:lt1>
      <a:dk2>
        <a:srgbClr val="D66637"/>
      </a:dk2>
      <a:lt2>
        <a:srgbClr val="C8372E"/>
      </a:lt2>
      <a:accent1>
        <a:srgbClr val="9C292C"/>
      </a:accent1>
      <a:accent2>
        <a:srgbClr val="702023"/>
      </a:accent2>
      <a:accent3>
        <a:srgbClr val="581D1C"/>
      </a:accent3>
      <a:accent4>
        <a:srgbClr val="371B19"/>
      </a:accent4>
      <a:accent5>
        <a:srgbClr val="1E1616"/>
      </a:accent5>
      <a:accent6>
        <a:srgbClr val="FFFFFF"/>
      </a:accent6>
      <a:hlink>
        <a:srgbClr val="FBE4B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